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8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omic Sans MS" panose="030F0702030302020204" pitchFamily="66" charset="0"/>
      <p:regular r:id="rId35"/>
      <p:bold r:id="rId36"/>
      <p:italic r:id="rId37"/>
      <p:boldItalic r:id="rId38"/>
    </p:embeddedFont>
    <p:embeddedFont>
      <p:font typeface="맑은 고딕" panose="020B0503020000020004" pitchFamily="50" charset="-127"/>
      <p:regular r:id="rId39"/>
      <p:bold r:id="rId40"/>
    </p:embeddedFont>
    <p:embeddedFont>
      <p:font typeface="한컴 고딕" panose="02000500000000000000" pitchFamily="2" charset="-127"/>
      <p:regular r:id="rId41"/>
      <p:bold r:id="rId42"/>
    </p:embeddedFont>
    <p:embeddedFont>
      <p:font typeface="한컴산뜻돋움" panose="02000000000000000000" pitchFamily="2" charset="-127"/>
      <p:regular r:id="rId43"/>
      <p:bold r:id="rId44"/>
    </p:embeddedFont>
    <p:embeddedFont>
      <p:font typeface="함초롬바탕 확장B" panose="02020603000000000000" pitchFamily="18" charset="-127"/>
      <p:regular r:id="rId45"/>
      <p:bold r:id="rId4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3FDA6-7BAD-4F73-84D3-0943AD1EB6A4}" v="16" dt="2022-05-22T23:12:00.300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2" autoAdjust="0"/>
    <p:restoredTop sz="94660"/>
  </p:normalViewPr>
  <p:slideViewPr>
    <p:cSldViewPr snapToGrid="0">
      <p:cViewPr>
        <p:scale>
          <a:sx n="108" d="100"/>
          <a:sy n="108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AFC5D29D-B9DF-4D1F-8F70-D518ED8C142C}"/>
    <pc:docChg chg="custSel addSld delSld modSld">
      <pc:chgData name="Song Seokil" userId="55e21934b449b532" providerId="LiveId" clId="{AFC5D29D-B9DF-4D1F-8F70-D518ED8C142C}" dt="2022-04-17T21:54:48.257" v="149" actId="2711"/>
      <pc:docMkLst>
        <pc:docMk/>
      </pc:docMkLst>
      <pc:sldChg chg="modSp mod">
        <pc:chgData name="Song Seokil" userId="55e21934b449b532" providerId="LiveId" clId="{AFC5D29D-B9DF-4D1F-8F70-D518ED8C142C}" dt="2022-04-17T20:29:09.760" v="1" actId="20577"/>
        <pc:sldMkLst>
          <pc:docMk/>
          <pc:sldMk cId="1202290180" sldId="256"/>
        </pc:sldMkLst>
        <pc:spChg chg="mod">
          <ac:chgData name="Song Seokil" userId="55e21934b449b532" providerId="LiveId" clId="{AFC5D29D-B9DF-4D1F-8F70-D518ED8C142C}" dt="2022-04-17T20:29:09.760" v="1" actId="20577"/>
          <ac:spMkLst>
            <pc:docMk/>
            <pc:sldMk cId="1202290180" sldId="256"/>
            <ac:spMk id="2" creationId="{00000000-0000-0000-0000-000000000000}"/>
          </ac:spMkLst>
        </pc:spChg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290"/>
        </pc:sldMkLst>
      </pc:sldChg>
      <pc:sldChg chg="modSp add del">
        <pc:chgData name="Song Seokil" userId="55e21934b449b532" providerId="LiveId" clId="{AFC5D29D-B9DF-4D1F-8F70-D518ED8C142C}" dt="2022-04-17T20:30:09.528" v="9" actId="403"/>
        <pc:sldMkLst>
          <pc:docMk/>
          <pc:sldMk cId="0" sldId="291"/>
        </pc:sldMkLst>
        <pc:spChg chg="mod">
          <ac:chgData name="Song Seokil" userId="55e21934b449b532" providerId="LiveId" clId="{AFC5D29D-B9DF-4D1F-8F70-D518ED8C142C}" dt="2022-04-17T20:30:09.528" v="9" actId="403"/>
          <ac:spMkLst>
            <pc:docMk/>
            <pc:sldMk cId="0" sldId="291"/>
            <ac:spMk id="5125" creationId="{00000000-0000-0000-0000-000000000000}"/>
          </ac:spMkLst>
        </pc:spChg>
        <pc:spChg chg="mod">
          <ac:chgData name="Song Seokil" userId="55e21934b449b532" providerId="LiveId" clId="{AFC5D29D-B9DF-4D1F-8F70-D518ED8C142C}" dt="2022-04-17T20:30:09.528" v="9" actId="403"/>
          <ac:spMkLst>
            <pc:docMk/>
            <pc:sldMk cId="0" sldId="291"/>
            <ac:spMk id="5126" creationId="{00000000-0000-0000-0000-000000000000}"/>
          </ac:spMkLst>
        </pc:spChg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292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293"/>
        </pc:sldMkLst>
      </pc:sldChg>
      <pc:sldChg chg="modSp add del mod">
        <pc:chgData name="Song Seokil" userId="55e21934b449b532" providerId="LiveId" clId="{AFC5D29D-B9DF-4D1F-8F70-D518ED8C142C}" dt="2022-04-17T20:30:24.257" v="11" actId="1076"/>
        <pc:sldMkLst>
          <pc:docMk/>
          <pc:sldMk cId="0" sldId="294"/>
        </pc:sldMkLst>
        <pc:graphicFrameChg chg="mod">
          <ac:chgData name="Song Seokil" userId="55e21934b449b532" providerId="LiveId" clId="{AFC5D29D-B9DF-4D1F-8F70-D518ED8C142C}" dt="2022-04-17T20:30:24.257" v="11" actId="1076"/>
          <ac:graphicFrameMkLst>
            <pc:docMk/>
            <pc:sldMk cId="0" sldId="294"/>
            <ac:graphicFrameMk id="9" creationId="{00000000-0000-0000-0000-000000000000}"/>
          </ac:graphicFrameMkLst>
        </pc:graphicFrameChg>
      </pc:sldChg>
      <pc:sldChg chg="delSp modSp add del mod modClrScheme chgLayout">
        <pc:chgData name="Song Seokil" userId="55e21934b449b532" providerId="LiveId" clId="{AFC5D29D-B9DF-4D1F-8F70-D518ED8C142C}" dt="2022-04-17T21:39:05.855" v="70" actId="2711"/>
        <pc:sldMkLst>
          <pc:docMk/>
          <pc:sldMk cId="0" sldId="295"/>
        </pc:sldMkLst>
        <pc:spChg chg="del">
          <ac:chgData name="Song Seokil" userId="55e21934b449b532" providerId="LiveId" clId="{AFC5D29D-B9DF-4D1F-8F70-D518ED8C142C}" dt="2022-04-17T21:38:38.512" v="67" actId="700"/>
          <ac:spMkLst>
            <pc:docMk/>
            <pc:sldMk cId="0" sldId="295"/>
            <ac:spMk id="8194" creationId="{00000000-0000-0000-0000-000000000000}"/>
          </ac:spMkLst>
        </pc:spChg>
        <pc:spChg chg="mod ord">
          <ac:chgData name="Song Seokil" userId="55e21934b449b532" providerId="LiveId" clId="{AFC5D29D-B9DF-4D1F-8F70-D518ED8C142C}" dt="2022-04-17T21:38:38.512" v="67" actId="700"/>
          <ac:spMkLst>
            <pc:docMk/>
            <pc:sldMk cId="0" sldId="295"/>
            <ac:spMk id="8195" creationId="{00000000-0000-0000-0000-000000000000}"/>
          </ac:spMkLst>
        </pc:spChg>
        <pc:spChg chg="mod ord">
          <ac:chgData name="Song Seokil" userId="55e21934b449b532" providerId="LiveId" clId="{AFC5D29D-B9DF-4D1F-8F70-D518ED8C142C}" dt="2022-04-17T21:38:38.512" v="67" actId="700"/>
          <ac:spMkLst>
            <pc:docMk/>
            <pc:sldMk cId="0" sldId="295"/>
            <ac:spMk id="8196" creationId="{00000000-0000-0000-0000-000000000000}"/>
          </ac:spMkLst>
        </pc:spChg>
        <pc:spChg chg="mod ord">
          <ac:chgData name="Song Seokil" userId="55e21934b449b532" providerId="LiveId" clId="{AFC5D29D-B9DF-4D1F-8F70-D518ED8C142C}" dt="2022-04-17T21:38:38.512" v="67" actId="700"/>
          <ac:spMkLst>
            <pc:docMk/>
            <pc:sldMk cId="0" sldId="295"/>
            <ac:spMk id="8197" creationId="{00000000-0000-0000-0000-000000000000}"/>
          </ac:spMkLst>
        </pc:spChg>
        <pc:spChg chg="mod">
          <ac:chgData name="Song Seokil" userId="55e21934b449b532" providerId="LiveId" clId="{AFC5D29D-B9DF-4D1F-8F70-D518ED8C142C}" dt="2022-04-17T21:39:05.855" v="70" actId="2711"/>
          <ac:spMkLst>
            <pc:docMk/>
            <pc:sldMk cId="0" sldId="295"/>
            <ac:spMk id="8198" creationId="{00000000-0000-0000-0000-000000000000}"/>
          </ac:spMkLst>
        </pc:spChg>
        <pc:spChg chg="mod">
          <ac:chgData name="Song Seokil" userId="55e21934b449b532" providerId="LiveId" clId="{AFC5D29D-B9DF-4D1F-8F70-D518ED8C142C}" dt="2022-04-17T21:38:56.394" v="69" actId="2711"/>
          <ac:spMkLst>
            <pc:docMk/>
            <pc:sldMk cId="0" sldId="295"/>
            <ac:spMk id="8199" creationId="{00000000-0000-0000-0000-000000000000}"/>
          </ac:spMkLst>
        </pc:spChg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296"/>
        </pc:sldMkLst>
      </pc:sldChg>
      <pc:sldChg chg="modSp add del mod">
        <pc:chgData name="Song Seokil" userId="55e21934b449b532" providerId="LiveId" clId="{AFC5D29D-B9DF-4D1F-8F70-D518ED8C142C}" dt="2022-04-17T21:39:37.914" v="71" actId="15"/>
        <pc:sldMkLst>
          <pc:docMk/>
          <pc:sldMk cId="0" sldId="297"/>
        </pc:sldMkLst>
        <pc:spChg chg="mod">
          <ac:chgData name="Song Seokil" userId="55e21934b449b532" providerId="LiveId" clId="{AFC5D29D-B9DF-4D1F-8F70-D518ED8C142C}" dt="2022-04-17T21:39:37.914" v="71" actId="15"/>
          <ac:spMkLst>
            <pc:docMk/>
            <pc:sldMk cId="0" sldId="297"/>
            <ac:spMk id="10243" creationId="{00000000-0000-0000-0000-000000000000}"/>
          </ac:spMkLst>
        </pc:spChg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298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299"/>
        </pc:sldMkLst>
      </pc:sldChg>
      <pc:sldChg chg="modSp add del mod">
        <pc:chgData name="Song Seokil" userId="55e21934b449b532" providerId="LiveId" clId="{AFC5D29D-B9DF-4D1F-8F70-D518ED8C142C}" dt="2022-04-17T20:31:20.750" v="24" actId="1076"/>
        <pc:sldMkLst>
          <pc:docMk/>
          <pc:sldMk cId="0" sldId="300"/>
        </pc:sldMkLst>
        <pc:spChg chg="mod">
          <ac:chgData name="Song Seokil" userId="55e21934b449b532" providerId="LiveId" clId="{AFC5D29D-B9DF-4D1F-8F70-D518ED8C142C}" dt="2022-04-17T20:31:07.924" v="22" actId="404"/>
          <ac:spMkLst>
            <pc:docMk/>
            <pc:sldMk cId="0" sldId="300"/>
            <ac:spMk id="13315" creationId="{00000000-0000-0000-0000-000000000000}"/>
          </ac:spMkLst>
        </pc:spChg>
        <pc:spChg chg="mod">
          <ac:chgData name="Song Seokil" userId="55e21934b449b532" providerId="LiveId" clId="{AFC5D29D-B9DF-4D1F-8F70-D518ED8C142C}" dt="2022-04-17T20:31:20.750" v="24" actId="1076"/>
          <ac:spMkLst>
            <pc:docMk/>
            <pc:sldMk cId="0" sldId="300"/>
            <ac:spMk id="13319" creationId="{00000000-0000-0000-0000-000000000000}"/>
          </ac:spMkLst>
        </pc:spChg>
        <pc:spChg chg="mod">
          <ac:chgData name="Song Seokil" userId="55e21934b449b532" providerId="LiveId" clId="{AFC5D29D-B9DF-4D1F-8F70-D518ED8C142C}" dt="2022-04-17T20:31:16.979" v="23" actId="1076"/>
          <ac:spMkLst>
            <pc:docMk/>
            <pc:sldMk cId="0" sldId="300"/>
            <ac:spMk id="13379" creationId="{00000000-0000-0000-0000-000000000000}"/>
          </ac:spMkLst>
        </pc:spChg>
        <pc:spChg chg="mod">
          <ac:chgData name="Song Seokil" userId="55e21934b449b532" providerId="LiveId" clId="{AFC5D29D-B9DF-4D1F-8F70-D518ED8C142C}" dt="2022-04-17T20:31:16.979" v="23" actId="1076"/>
          <ac:spMkLst>
            <pc:docMk/>
            <pc:sldMk cId="0" sldId="300"/>
            <ac:spMk id="13380" creationId="{00000000-0000-0000-0000-000000000000}"/>
          </ac:spMkLst>
        </pc:spChg>
        <pc:spChg chg="mod">
          <ac:chgData name="Song Seokil" userId="55e21934b449b532" providerId="LiveId" clId="{AFC5D29D-B9DF-4D1F-8F70-D518ED8C142C}" dt="2022-04-17T20:31:16.979" v="23" actId="1076"/>
          <ac:spMkLst>
            <pc:docMk/>
            <pc:sldMk cId="0" sldId="300"/>
            <ac:spMk id="13381" creationId="{00000000-0000-0000-0000-000000000000}"/>
          </ac:spMkLst>
        </pc:spChg>
        <pc:graphicFrameChg chg="mod">
          <ac:chgData name="Song Seokil" userId="55e21934b449b532" providerId="LiveId" clId="{AFC5D29D-B9DF-4D1F-8F70-D518ED8C142C}" dt="2022-04-17T20:31:16.979" v="23" actId="1076"/>
          <ac:graphicFrameMkLst>
            <pc:docMk/>
            <pc:sldMk cId="0" sldId="300"/>
            <ac:graphicFrameMk id="8" creationId="{00000000-0000-0000-0000-000000000000}"/>
          </ac:graphicFrameMkLst>
        </pc:graphicFrameChg>
        <pc:cxnChg chg="mod">
          <ac:chgData name="Song Seokil" userId="55e21934b449b532" providerId="LiveId" clId="{AFC5D29D-B9DF-4D1F-8F70-D518ED8C142C}" dt="2022-04-17T20:31:16.979" v="23" actId="1076"/>
          <ac:cxnSpMkLst>
            <pc:docMk/>
            <pc:sldMk cId="0" sldId="300"/>
            <ac:cxnSpMk id="13382" creationId="{00000000-0000-0000-0000-000000000000}"/>
          </ac:cxnSpMkLst>
        </pc:cxnChg>
        <pc:cxnChg chg="mod">
          <ac:chgData name="Song Seokil" userId="55e21934b449b532" providerId="LiveId" clId="{AFC5D29D-B9DF-4D1F-8F70-D518ED8C142C}" dt="2022-04-17T20:31:16.979" v="23" actId="1076"/>
          <ac:cxnSpMkLst>
            <pc:docMk/>
            <pc:sldMk cId="0" sldId="300"/>
            <ac:cxnSpMk id="13383" creationId="{00000000-0000-0000-0000-000000000000}"/>
          </ac:cxnSpMkLst>
        </pc:cxnChg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1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2"/>
        </pc:sldMkLst>
      </pc:sldChg>
      <pc:sldChg chg="modSp add del">
        <pc:chgData name="Song Seokil" userId="55e21934b449b532" providerId="LiveId" clId="{AFC5D29D-B9DF-4D1F-8F70-D518ED8C142C}" dt="2022-04-17T21:54:48.257" v="149" actId="2711"/>
        <pc:sldMkLst>
          <pc:docMk/>
          <pc:sldMk cId="0" sldId="303"/>
        </pc:sldMkLst>
        <pc:spChg chg="mod">
          <ac:chgData name="Song Seokil" userId="55e21934b449b532" providerId="LiveId" clId="{AFC5D29D-B9DF-4D1F-8F70-D518ED8C142C}" dt="2022-04-17T21:54:48.257" v="149" actId="2711"/>
          <ac:spMkLst>
            <pc:docMk/>
            <pc:sldMk cId="0" sldId="303"/>
            <ac:spMk id="16389" creationId="{00000000-0000-0000-0000-000000000000}"/>
          </ac:spMkLst>
        </pc:spChg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4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5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6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7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2470415538" sldId="308"/>
        </pc:sldMkLst>
        <pc:spChg chg="mod">
          <ac:chgData name="Song Seokil" userId="55e21934b449b532" providerId="LiveId" clId="{AFC5D29D-B9DF-4D1F-8F70-D518ED8C142C}" dt="2022-04-17T20:32:16.322" v="66" actId="1076"/>
          <ac:spMkLst>
            <pc:docMk/>
            <pc:sldMk cId="2470415538" sldId="308"/>
            <ac:spMk id="5" creationId="{00000000-0000-0000-0000-000000000000}"/>
          </ac:spMkLst>
        </pc:spChg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09"/>
        </pc:sldMkLst>
      </pc:sldChg>
      <pc:sldChg chg="addSp delSp modSp new del mod modClrScheme chgLayout">
        <pc:chgData name="Song Seokil" userId="55e21934b449b532" providerId="LiveId" clId="{AFC5D29D-B9DF-4D1F-8F70-D518ED8C142C}" dt="2022-04-17T21:53:41.072" v="148" actId="47"/>
        <pc:sldMkLst>
          <pc:docMk/>
          <pc:sldMk cId="2665818890" sldId="309"/>
        </pc:sldMkLst>
        <pc:spChg chg="del">
          <ac:chgData name="Song Seokil" userId="55e21934b449b532" providerId="LiveId" clId="{AFC5D29D-B9DF-4D1F-8F70-D518ED8C142C}" dt="2022-04-17T21:41:11.636" v="73" actId="700"/>
          <ac:spMkLst>
            <pc:docMk/>
            <pc:sldMk cId="2665818890" sldId="309"/>
            <ac:spMk id="2" creationId="{896BA571-B699-4575-88C1-B08779E1BE06}"/>
          </ac:spMkLst>
        </pc:spChg>
        <pc:spChg chg="del">
          <ac:chgData name="Song Seokil" userId="55e21934b449b532" providerId="LiveId" clId="{AFC5D29D-B9DF-4D1F-8F70-D518ED8C142C}" dt="2022-04-17T21:41:11.636" v="73" actId="700"/>
          <ac:spMkLst>
            <pc:docMk/>
            <pc:sldMk cId="2665818890" sldId="309"/>
            <ac:spMk id="3" creationId="{FD8F7AEE-38C3-496D-8138-505E6A0FA0FF}"/>
          </ac:spMkLst>
        </pc:spChg>
        <pc:spChg chg="mod ord">
          <ac:chgData name="Song Seokil" userId="55e21934b449b532" providerId="LiveId" clId="{AFC5D29D-B9DF-4D1F-8F70-D518ED8C142C}" dt="2022-04-17T21:41:11.636" v="73" actId="700"/>
          <ac:spMkLst>
            <pc:docMk/>
            <pc:sldMk cId="2665818890" sldId="309"/>
            <ac:spMk id="4" creationId="{3B61FA78-54C6-409C-BA5A-4F4C6463F1E1}"/>
          </ac:spMkLst>
        </pc:spChg>
        <pc:spChg chg="add mod">
          <ac:chgData name="Song Seokil" userId="55e21934b449b532" providerId="LiveId" clId="{AFC5D29D-B9DF-4D1F-8F70-D518ED8C142C}" dt="2022-04-17T21:53:00.539" v="147" actId="6549"/>
          <ac:spMkLst>
            <pc:docMk/>
            <pc:sldMk cId="2665818890" sldId="309"/>
            <ac:spMk id="6" creationId="{CFBC6711-C34E-4BB8-8C29-772E9CAAF198}"/>
          </ac:spMkLst>
        </pc:spChg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0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1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2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3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4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5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6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7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8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9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20"/>
        </pc:sldMkLst>
      </pc:sldChg>
    </pc:docChg>
  </pc:docChgLst>
  <pc:docChgLst>
    <pc:chgData name="Song Seokil" userId="55e21934b449b532" providerId="LiveId" clId="{9A6F2701-4B67-408D-A07C-E2890BD4D24C}"/>
    <pc:docChg chg="custSel addSld delSld modSld">
      <pc:chgData name="Song Seokil" userId="55e21934b449b532" providerId="LiveId" clId="{9A6F2701-4B67-408D-A07C-E2890BD4D24C}" dt="2022-04-03T23:28:47.687" v="33" actId="6549"/>
      <pc:docMkLst>
        <pc:docMk/>
      </pc:docMkLst>
      <pc:sldChg chg="modSp mod">
        <pc:chgData name="Song Seokil" userId="55e21934b449b532" providerId="LiveId" clId="{9A6F2701-4B67-408D-A07C-E2890BD4D24C}" dt="2022-03-27T19:25:50.324" v="7" actId="20577"/>
        <pc:sldMkLst>
          <pc:docMk/>
          <pc:sldMk cId="1202290180" sldId="256"/>
        </pc:sldMkLst>
        <pc:spChg chg="mod">
          <ac:chgData name="Song Seokil" userId="55e21934b449b532" providerId="LiveId" clId="{9A6F2701-4B67-408D-A07C-E2890BD4D24C}" dt="2022-03-27T19:25:50.324" v="7" actId="20577"/>
          <ac:spMkLst>
            <pc:docMk/>
            <pc:sldMk cId="1202290180" sldId="256"/>
            <ac:spMk id="2" creationId="{00000000-0000-0000-0000-000000000000}"/>
          </ac:spMkLst>
        </pc:spChg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58"/>
        </pc:sldMkLst>
      </pc:sldChg>
      <pc:sldChg chg="modSp add mod">
        <pc:chgData name="Song Seokil" userId="55e21934b449b532" providerId="LiveId" clId="{9A6F2701-4B67-408D-A07C-E2890BD4D24C}" dt="2022-03-27T19:26:09.619" v="9" actId="115"/>
        <pc:sldMkLst>
          <pc:docMk/>
          <pc:sldMk cId="0" sldId="259"/>
        </pc:sldMkLst>
        <pc:spChg chg="mod">
          <ac:chgData name="Song Seokil" userId="55e21934b449b532" providerId="LiveId" clId="{9A6F2701-4B67-408D-A07C-E2890BD4D24C}" dt="2022-03-27T19:26:09.619" v="9" actId="115"/>
          <ac:spMkLst>
            <pc:docMk/>
            <pc:sldMk cId="0" sldId="259"/>
            <ac:spMk id="5122" creationId="{00000000-0000-0000-0000-000000000000}"/>
          </ac:spMkLst>
        </pc:spChg>
      </pc:sldChg>
      <pc:sldChg chg="modSp add mod">
        <pc:chgData name="Song Seokil" userId="55e21934b449b532" providerId="LiveId" clId="{9A6F2701-4B67-408D-A07C-E2890BD4D24C}" dt="2022-03-27T19:26:15.962" v="11" actId="115"/>
        <pc:sldMkLst>
          <pc:docMk/>
          <pc:sldMk cId="0" sldId="260"/>
        </pc:sldMkLst>
        <pc:spChg chg="mod">
          <ac:chgData name="Song Seokil" userId="55e21934b449b532" providerId="LiveId" clId="{9A6F2701-4B67-408D-A07C-E2890BD4D24C}" dt="2022-03-27T19:26:15.962" v="11" actId="115"/>
          <ac:spMkLst>
            <pc:docMk/>
            <pc:sldMk cId="0" sldId="260"/>
            <ac:spMk id="6146" creationId="{00000000-0000-0000-0000-000000000000}"/>
          </ac:spMkLst>
        </pc:spChg>
      </pc:sldChg>
      <pc:sldChg chg="modSp add mod">
        <pc:chgData name="Song Seokil" userId="55e21934b449b532" providerId="LiveId" clId="{9A6F2701-4B67-408D-A07C-E2890BD4D24C}" dt="2022-03-27T19:27:22.787" v="24" actId="6549"/>
        <pc:sldMkLst>
          <pc:docMk/>
          <pc:sldMk cId="0" sldId="261"/>
        </pc:sldMkLst>
        <pc:spChg chg="mod">
          <ac:chgData name="Song Seokil" userId="55e21934b449b532" providerId="LiveId" clId="{9A6F2701-4B67-408D-A07C-E2890BD4D24C}" dt="2022-03-27T19:26:34.842" v="13" actId="12"/>
          <ac:spMkLst>
            <pc:docMk/>
            <pc:sldMk cId="0" sldId="261"/>
            <ac:spMk id="7170" creationId="{00000000-0000-0000-0000-000000000000}"/>
          </ac:spMkLst>
        </pc:spChg>
        <pc:spChg chg="mod">
          <ac:chgData name="Song Seokil" userId="55e21934b449b532" providerId="LiveId" clId="{9A6F2701-4B67-408D-A07C-E2890BD4D24C}" dt="2022-03-27T19:26:45.871" v="15" actId="6549"/>
          <ac:spMkLst>
            <pc:docMk/>
            <pc:sldMk cId="0" sldId="261"/>
            <ac:spMk id="7171" creationId="{00000000-0000-0000-0000-000000000000}"/>
          </ac:spMkLst>
        </pc:spChg>
        <pc:spChg chg="mod">
          <ac:chgData name="Song Seokil" userId="55e21934b449b532" providerId="LiveId" clId="{9A6F2701-4B67-408D-A07C-E2890BD4D24C}" dt="2022-03-27T19:27:22.787" v="24" actId="6549"/>
          <ac:spMkLst>
            <pc:docMk/>
            <pc:sldMk cId="0" sldId="261"/>
            <ac:spMk id="7172" creationId="{00000000-0000-0000-0000-000000000000}"/>
          </ac:spMkLst>
        </pc:spChg>
      </pc:sldChg>
      <pc:sldChg chg="modSp add mod">
        <pc:chgData name="Song Seokil" userId="55e21934b449b532" providerId="LiveId" clId="{9A6F2701-4B67-408D-A07C-E2890BD4D24C}" dt="2022-03-27T19:27:49.277" v="27" actId="207"/>
        <pc:sldMkLst>
          <pc:docMk/>
          <pc:sldMk cId="0" sldId="262"/>
        </pc:sldMkLst>
        <pc:spChg chg="mod">
          <ac:chgData name="Song Seokil" userId="55e21934b449b532" providerId="LiveId" clId="{9A6F2701-4B67-408D-A07C-E2890BD4D24C}" dt="2022-03-27T19:27:49.277" v="27" actId="207"/>
          <ac:spMkLst>
            <pc:docMk/>
            <pc:sldMk cId="0" sldId="262"/>
            <ac:spMk id="8195" creationId="{00000000-0000-0000-0000-000000000000}"/>
          </ac:spMkLst>
        </pc:spChg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3"/>
        </pc:sldMkLst>
      </pc:sldChg>
      <pc:sldChg chg="modSp add">
        <pc:chgData name="Song Seokil" userId="55e21934b449b532" providerId="LiveId" clId="{9A6F2701-4B67-408D-A07C-E2890BD4D24C}" dt="2022-03-27T19:28:12.204" v="29" actId="1076"/>
        <pc:sldMkLst>
          <pc:docMk/>
          <pc:sldMk cId="0" sldId="264"/>
        </pc:sldMkLst>
        <pc:picChg chg="mod">
          <ac:chgData name="Song Seokil" userId="55e21934b449b532" providerId="LiveId" clId="{9A6F2701-4B67-408D-A07C-E2890BD4D24C}" dt="2022-03-27T19:28:12.204" v="29" actId="1076"/>
          <ac:picMkLst>
            <pc:docMk/>
            <pc:sldMk cId="0" sldId="264"/>
            <ac:picMk id="11270" creationId="{00000000-0000-0000-0000-000000000000}"/>
          </ac:picMkLst>
        </pc:picChg>
      </pc:sldChg>
      <pc:sldChg chg="modSp add mod">
        <pc:chgData name="Song Seokil" userId="55e21934b449b532" providerId="LiveId" clId="{9A6F2701-4B67-408D-A07C-E2890BD4D24C}" dt="2022-03-27T19:25:23.824" v="4" actId="27636"/>
        <pc:sldMkLst>
          <pc:docMk/>
          <pc:sldMk cId="0" sldId="265"/>
        </pc:sldMkLst>
        <pc:spChg chg="mod">
          <ac:chgData name="Song Seokil" userId="55e21934b449b532" providerId="LiveId" clId="{9A6F2701-4B67-408D-A07C-E2890BD4D24C}" dt="2022-03-27T19:25:23.824" v="4" actId="27636"/>
          <ac:spMkLst>
            <pc:docMk/>
            <pc:sldMk cId="0" sldId="265"/>
            <ac:spMk id="12291" creationId="{00000000-0000-0000-0000-000000000000}"/>
          </ac:spMkLst>
        </pc:spChg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6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7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8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9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0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1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2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3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4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5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6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7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8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9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0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1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2"/>
        </pc:sldMkLst>
      </pc:sldChg>
      <pc:sldChg chg="modSp add mod">
        <pc:chgData name="Song Seokil" userId="55e21934b449b532" providerId="LiveId" clId="{9A6F2701-4B67-408D-A07C-E2890BD4D24C}" dt="2022-03-27T19:25:23.861" v="5" actId="27636"/>
        <pc:sldMkLst>
          <pc:docMk/>
          <pc:sldMk cId="0" sldId="283"/>
        </pc:sldMkLst>
        <pc:spChg chg="mod">
          <ac:chgData name="Song Seokil" userId="55e21934b449b532" providerId="LiveId" clId="{9A6F2701-4B67-408D-A07C-E2890BD4D24C}" dt="2022-03-27T19:25:23.861" v="5" actId="27636"/>
          <ac:spMkLst>
            <pc:docMk/>
            <pc:sldMk cId="0" sldId="283"/>
            <ac:spMk id="30723" creationId="{00000000-0000-0000-0000-000000000000}"/>
          </ac:spMkLst>
        </pc:spChg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4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3540909922" sldId="285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6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7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8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9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90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91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3689378304" sldId="292"/>
        </pc:sldMkLst>
        <pc:spChg chg="mod">
          <ac:chgData name="Song Seokil" userId="55e21934b449b532" providerId="LiveId" clId="{9A6F2701-4B67-408D-A07C-E2890BD4D24C}" dt="2022-04-03T23:28:47.687" v="33" actId="6549"/>
          <ac:spMkLst>
            <pc:docMk/>
            <pc:sldMk cId="3689378304" sldId="292"/>
            <ac:spMk id="11" creationId="{00000000-0000-0000-0000-000000000000}"/>
          </ac:spMkLst>
        </pc:spChg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3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4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5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6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7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2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3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4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6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7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8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9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0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1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2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3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4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5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6"/>
        </pc:sldMkLst>
      </pc:sldChg>
    </pc:docChg>
  </pc:docChgLst>
  <pc:docChgLst>
    <pc:chgData name="Song Seokil" userId="55e21934b449b532" providerId="LiveId" clId="{5535B22C-6147-4D08-B0F6-FB72B6DB5F23}"/>
    <pc:docChg chg="modSld sldOrd">
      <pc:chgData name="Song Seokil" userId="55e21934b449b532" providerId="LiveId" clId="{5535B22C-6147-4D08-B0F6-FB72B6DB5F23}" dt="2022-03-27T19:02:25.160" v="3"/>
      <pc:docMkLst>
        <pc:docMk/>
      </pc:docMkLst>
      <pc:sldChg chg="modSp ord">
        <pc:chgData name="Song Seokil" userId="55e21934b449b532" providerId="LiveId" clId="{5535B22C-6147-4D08-B0F6-FB72B6DB5F23}" dt="2022-03-27T19:02:25.160" v="3"/>
        <pc:sldMkLst>
          <pc:docMk/>
          <pc:sldMk cId="0" sldId="322"/>
        </pc:sldMkLst>
        <pc:spChg chg="mod">
          <ac:chgData name="Song Seokil" userId="55e21934b449b532" providerId="LiveId" clId="{5535B22C-6147-4D08-B0F6-FB72B6DB5F23}" dt="2022-03-27T19:02:20.087" v="1" actId="1035"/>
          <ac:spMkLst>
            <pc:docMk/>
            <pc:sldMk cId="0" sldId="322"/>
            <ac:spMk id="20487" creationId="{00000000-0000-0000-0000-000000000000}"/>
          </ac:spMkLst>
        </pc:spChg>
      </pc:sldChg>
    </pc:docChg>
  </pc:docChgLst>
  <pc:docChgLst>
    <pc:chgData name="Song Seokil" userId="55e21934b449b532" providerId="LiveId" clId="{24505C7A-83C3-43CB-8CC5-130891F83722}"/>
    <pc:docChg chg="undo custSel addSld modSld">
      <pc:chgData name="Song Seokil" userId="55e21934b449b532" providerId="LiveId" clId="{24505C7A-83C3-43CB-8CC5-130891F83722}" dt="2022-03-13T15:39:37.177" v="156"/>
      <pc:docMkLst>
        <pc:docMk/>
      </pc:docMkLst>
      <pc:sldChg chg="modSp mod">
        <pc:chgData name="Song Seokil" userId="55e21934b449b532" providerId="LiveId" clId="{24505C7A-83C3-43CB-8CC5-130891F83722}" dt="2022-03-13T15:07:00.894" v="3" actId="6549"/>
        <pc:sldMkLst>
          <pc:docMk/>
          <pc:sldMk cId="1202290180" sldId="256"/>
        </pc:sldMkLst>
        <pc:spChg chg="mod">
          <ac:chgData name="Song Seokil" userId="55e21934b449b532" providerId="LiveId" clId="{24505C7A-83C3-43CB-8CC5-130891F83722}" dt="2022-03-13T15:07:00.894" v="3" actId="6549"/>
          <ac:spMkLst>
            <pc:docMk/>
            <pc:sldMk cId="1202290180" sldId="256"/>
            <ac:spMk id="2" creationId="{00000000-0000-0000-0000-000000000000}"/>
          </ac:spMkLst>
        </pc:spChg>
      </pc:sldChg>
      <pc:sldChg chg="modSp new mod">
        <pc:chgData name="Song Seokil" userId="55e21934b449b532" providerId="LiveId" clId="{24505C7A-83C3-43CB-8CC5-130891F83722}" dt="2022-03-13T14:41:26.523" v="2" actId="27636"/>
        <pc:sldMkLst>
          <pc:docMk/>
          <pc:sldMk cId="3062426974" sldId="259"/>
        </pc:sldMkLst>
        <pc:spChg chg="mod">
          <ac:chgData name="Song Seokil" userId="55e21934b449b532" providerId="LiveId" clId="{24505C7A-83C3-43CB-8CC5-130891F83722}" dt="2022-03-13T14:41:26.523" v="2" actId="27636"/>
          <ac:spMkLst>
            <pc:docMk/>
            <pc:sldMk cId="3062426974" sldId="259"/>
            <ac:spMk id="3" creationId="{96F0F4F8-C3AB-4BAC-8A45-8CA100906B96}"/>
          </ac:spMkLst>
        </pc:spChg>
      </pc:sldChg>
      <pc:sldChg chg="addSp delSp modSp new mod modClrScheme chgLayout">
        <pc:chgData name="Song Seokil" userId="55e21934b449b532" providerId="LiveId" clId="{24505C7A-83C3-43CB-8CC5-130891F83722}" dt="2022-03-13T15:08:20.992" v="56" actId="20577"/>
        <pc:sldMkLst>
          <pc:docMk/>
          <pc:sldMk cId="2308131256" sldId="260"/>
        </pc:sldMkLst>
        <pc:spChg chg="del mod ord">
          <ac:chgData name="Song Seokil" userId="55e21934b449b532" providerId="LiveId" clId="{24505C7A-83C3-43CB-8CC5-130891F83722}" dt="2022-03-13T15:07:16.134" v="5" actId="700"/>
          <ac:spMkLst>
            <pc:docMk/>
            <pc:sldMk cId="2308131256" sldId="260"/>
            <ac:spMk id="2" creationId="{D980C926-97B3-491E-8DDF-82D43A1EBFD3}"/>
          </ac:spMkLst>
        </pc:spChg>
        <pc:spChg chg="del mod ord">
          <ac:chgData name="Song Seokil" userId="55e21934b449b532" providerId="LiveId" clId="{24505C7A-83C3-43CB-8CC5-130891F83722}" dt="2022-03-13T15:07:16.134" v="5" actId="700"/>
          <ac:spMkLst>
            <pc:docMk/>
            <pc:sldMk cId="2308131256" sldId="260"/>
            <ac:spMk id="3" creationId="{3BCDA542-0ADC-41B1-AC62-2951598CB2A2}"/>
          </ac:spMkLst>
        </pc:spChg>
        <pc:spChg chg="mod ord">
          <ac:chgData name="Song Seokil" userId="55e21934b449b532" providerId="LiveId" clId="{24505C7A-83C3-43CB-8CC5-130891F83722}" dt="2022-03-13T15:07:16.134" v="5" actId="700"/>
          <ac:spMkLst>
            <pc:docMk/>
            <pc:sldMk cId="2308131256" sldId="260"/>
            <ac:spMk id="4" creationId="{55DE0B52-BD77-4D82-B5D9-0BC73A36F3AD}"/>
          </ac:spMkLst>
        </pc:spChg>
        <pc:spChg chg="add mod ord">
          <ac:chgData name="Song Seokil" userId="55e21934b449b532" providerId="LiveId" clId="{24505C7A-83C3-43CB-8CC5-130891F83722}" dt="2022-03-13T15:07:34.839" v="6"/>
          <ac:spMkLst>
            <pc:docMk/>
            <pc:sldMk cId="2308131256" sldId="260"/>
            <ac:spMk id="5" creationId="{D55DEC41-F5EC-428F-8BC9-6F0CD08E0CB3}"/>
          </ac:spMkLst>
        </pc:spChg>
        <pc:spChg chg="add mod ord">
          <ac:chgData name="Song Seokil" userId="55e21934b449b532" providerId="LiveId" clId="{24505C7A-83C3-43CB-8CC5-130891F83722}" dt="2022-03-13T15:08:20.992" v="56" actId="20577"/>
          <ac:spMkLst>
            <pc:docMk/>
            <pc:sldMk cId="2308131256" sldId="260"/>
            <ac:spMk id="6" creationId="{5D968CDF-997E-4E54-A782-B8FF98CD0BC0}"/>
          </ac:spMkLst>
        </pc:spChg>
      </pc:sldChg>
      <pc:sldChg chg="addSp delSp modSp add mod">
        <pc:chgData name="Song Seokil" userId="55e21934b449b532" providerId="LiveId" clId="{24505C7A-83C3-43CB-8CC5-130891F83722}" dt="2022-03-13T15:10:39.575" v="144"/>
        <pc:sldMkLst>
          <pc:docMk/>
          <pc:sldMk cId="2184688772" sldId="261"/>
        </pc:sldMkLst>
        <pc:spChg chg="add del 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2" creationId="{2AC9B4A1-37D6-4F93-810E-C5C1F19F87A9}"/>
          </ac:spMkLst>
        </pc:spChg>
        <pc:spChg chg="add del 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3" creationId="{42726411-9F2A-4DB3-83C7-4D14AF6478F3}"/>
          </ac:spMkLst>
        </pc:spChg>
        <pc:spChg chg="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4" creationId="{55DE0B52-BD77-4D82-B5D9-0BC73A36F3AD}"/>
          </ac:spMkLst>
        </pc:spChg>
        <pc:spChg chg="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5" creationId="{D55DEC41-F5EC-428F-8BC9-6F0CD08E0CB3}"/>
          </ac:spMkLst>
        </pc:spChg>
        <pc:spChg chg="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6" creationId="{5D968CDF-997E-4E54-A782-B8FF98CD0BC0}"/>
          </ac:spMkLst>
        </pc:spChg>
        <pc:spChg chg="add del 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7" creationId="{9F4C654D-7DA6-4096-8FF9-9375BF5E21DE}"/>
          </ac:spMkLst>
        </pc:spChg>
      </pc:sldChg>
      <pc:sldChg chg="addSp delSp modSp add mod">
        <pc:chgData name="Song Seokil" userId="55e21934b449b532" providerId="LiveId" clId="{24505C7A-83C3-43CB-8CC5-130891F83722}" dt="2022-03-13T15:10:34.331" v="143"/>
        <pc:sldMkLst>
          <pc:docMk/>
          <pc:sldMk cId="0" sldId="262"/>
        </pc:sldMkLst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2" creationId="{4FEC712A-5E84-4CD3-AC25-17D16C9D7A81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" creationId="{64EE1949-BB94-4B30-8AB0-9D9249C0BDF5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4" creationId="{843F0B78-39E7-4880-BD29-6F2C34C0E747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5" creationId="{3AED15CF-6F38-479B-BB1C-1A96034DFAC4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6" creationId="{99E9DE8A-C93D-46F6-BEBA-EA9E9CC85C47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4" creationId="{3200EE44-2094-4757-9420-A3AC643E8E1C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5" creationId="{4BA5A857-1B18-42E1-B690-E7ABC4E1CBE4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6" creationId="{9EF5823C-EB97-425D-AA46-10FDC4CEC905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7" creationId="{11BBD620-5E8F-4F52-B482-F616BF78E380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8" creationId="{A67DFCA4-3239-4AAE-A84E-0F7A8A0274EA}"/>
          </ac:spMkLst>
        </pc:spChg>
      </pc:sldChg>
      <pc:sldChg chg="addSp delSp modSp add">
        <pc:chgData name="Song Seokil" userId="55e21934b449b532" providerId="LiveId" clId="{24505C7A-83C3-43CB-8CC5-130891F83722}" dt="2022-03-13T15:10:44.501" v="145"/>
        <pc:sldMkLst>
          <pc:docMk/>
          <pc:sldMk cId="0" sldId="263"/>
        </pc:sldMkLst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2" creationId="{2FF669BD-1681-43C1-9923-271A2BA1128C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3" creationId="{6CE8CA4E-84F4-4094-AE47-D26504258732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4" creationId="{47659E6D-29A6-4394-9123-9F0E06FC5266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5" creationId="{995B4052-C94C-4AC8-A431-5D364F1AEE0D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6" creationId="{7BFD2756-A403-44CE-A983-2F15E3A19CE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7" creationId="{B09009A1-49AC-48A9-94E5-35C86B69967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8" creationId="{B9CA64CC-155D-428F-8A21-9289EF171B7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9" creationId="{43D34FFC-7B7E-4615-8A3F-AC7EA23D2BA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10" creationId="{3FA7ABC9-2D31-4002-AD54-6D3A78DF252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11" creationId="{410C7034-2130-4C03-A782-A84DDA795461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2" creationId="{9B2C5F87-7B3F-41F9-9F39-EEBB90FCE803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3" creationId="{74542F33-1BA9-493F-87F2-546248BAF495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4" creationId="{93E072CE-2C08-461B-81DB-97712A576D3B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5" creationId="{981FF5B0-1207-4F82-85C6-FCD5A9A30C63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6" creationId="{131F6709-238B-4FCD-85B6-53623019BA1F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098" creationId="{65389A47-BF59-4E85-A3F0-EA71996375A9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099" creationId="{A964D313-B099-43F2-875F-DF09276E2EEF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100" creationId="{9AA2349B-9DA1-4B82-9157-38CA4C544CF9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101" creationId="{1E0E79A0-E4FC-4B07-AF3F-AEBDC3C54EF6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102" creationId="{7105788B-9DFF-47E2-9655-46B80AE5C0EE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2" creationId="{38CEA7F8-A322-4082-94BF-CA2430A613B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3" creationId="{FF216A9B-C88C-4302-B650-F3B98D8993D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4" creationId="{58111C24-AFCC-49E2-9834-79A9E8B90D9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" creationId="{A19314C2-6D02-41FE-BF98-584FDC98849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6" creationId="{8AD725B8-4E5D-4FDE-9742-D5E6399BFFC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2" creationId="{49022A22-88F5-4236-9935-1995F389658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3" creationId="{BFE0BB71-D9F6-41BE-BB05-80508A16BF6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4" creationId="{42990047-2C51-4A73-8913-12F6CCFA503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5" creationId="{A5F1ABF2-5C43-4113-A747-6AECD429D6A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6" creationId="{297780A9-023E-4E73-97BC-B0C8F0AAB6C3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2" creationId="{B79539CF-07E0-47B1-9C52-C4737912B96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3" creationId="{39102C2F-8A0B-4D3A-A3CA-5528C7D94C5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4" creationId="{D620DFE6-502B-46DB-87C5-A4122159509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5" creationId="{A823AEE8-7C7F-4FD6-BE68-CF6E3A7C39F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" creationId="{F50C608C-C3C3-4A1A-BAED-CB1A635DC2A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6" creationId="{4B485BD3-C456-4B59-B120-F87AA06B6DA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7" creationId="{B7A50406-62ED-42BE-B687-B34D2D0173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8" creationId="{99607569-8024-4431-9407-3EF843049AD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9" creationId="{C799B740-2D0C-43A5-8663-876AC7C4195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50" creationId="{233FA209-A7FA-4C7E-A423-CD8D0CD1E66C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2" creationId="{33851385-81F2-4776-AC26-B691BC8D7A5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3" creationId="{87239773-AA7C-40ED-AD49-C62F1ABE4C5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4" creationId="{D1D1AC2B-4416-465A-BAF3-627373924FC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5" creationId="{11840156-662C-48B8-8741-DB39F52FC94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6" creationId="{A437F5F3-E275-49E1-BAA8-5600BE168C3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0" creationId="{6C098E5B-8549-42A0-A3D1-65DD9584946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1" creationId="{22D3F894-42BD-4210-B810-B79A45A3522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2" creationId="{FB7189ED-FD65-47F4-9AB2-64D64B8B26B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3" creationId="{9CC29E1D-9E13-4AE0-BAAA-CEF58252396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4" creationId="{9778C1CF-DA57-4F30-B58D-31559440BBAF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7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2" creationId="{E8E54D4D-40DE-42B1-AEE5-393AFED2968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3" creationId="{125FD311-D3EE-45B3-87A0-689176B22B0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4" creationId="{A15873F7-F9E7-4E4A-9FDC-6AA0D28A94B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5" creationId="{2E23BC70-097B-4C22-9254-3D5ADEC4AF5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6" creationId="{68631652-5B63-456B-835C-F5036EC468E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4" creationId="{73C09D85-51B4-4593-A905-1FF3149319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5" creationId="{7264EBDB-9BE9-4542-A6F3-61B49D8C96A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6" creationId="{4F11DD33-5C20-4D8B-8B79-E62631BD517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7" creationId="{DB36B421-92A2-475D-9CF2-3C28E875722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8" creationId="{B5FE7031-3864-49E1-98DE-201BD0D707BB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8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2" creationId="{92F55337-EA95-497C-8DD8-CDDFA48FC85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3" creationId="{D926CFDF-F01F-4CCF-BA9B-446D74187D0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4" creationId="{765E5AE5-E8B7-431C-8C62-9A8C8D07ED1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5" creationId="{FD6EC952-1140-47F6-BA3F-0DFAE568587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6" creationId="{75CAC89C-D3F8-483B-A634-85400BFB152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4" creationId="{57DB9657-06B8-48EA-9ABF-229C3B5B41C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5" creationId="{7B4F8B56-32CD-457E-8DF0-667E86D67FC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6" creationId="{1F799678-52D9-4017-9FEB-57AA82A95FC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7" creationId="{6D89FBBA-15BE-4022-AB0A-88B608D56EA2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68"/>
            <ac:graphicFrameMk id="902554" creationId="{93DBD05D-5CDB-4A58-8308-81EB23B35E54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9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2" creationId="{4B6412A7-56A5-49CD-BAB5-B323998945A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3" creationId="{32132653-F663-493A-90CA-0F431199E4F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4" creationId="{CCFF3D90-2461-4EB5-9EAF-CF1274FBE7D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5" creationId="{BBD07A8D-6EE4-447F-8B5C-093C430E707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38" creationId="{19742BE5-C210-4570-9BBB-0600AFF0163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39" creationId="{C3CC5EF1-6754-46A3-848A-3D031D96607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40" creationId="{CA1863FE-8AAC-4B36-BEA7-2EAC9C5F51F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41" creationId="{636E7590-B933-47DC-8B19-1E5A3B276E8C}"/>
          </ac:spMkLst>
        </pc:spChg>
      </pc:sldChg>
      <pc:sldChg chg="addSp delSp modSp add mod">
        <pc:chgData name="Song Seokil" userId="55e21934b449b532" providerId="LiveId" clId="{24505C7A-83C3-43CB-8CC5-130891F83722}" dt="2022-03-13T15:10:25.160" v="140" actId="27636"/>
        <pc:sldMkLst>
          <pc:docMk/>
          <pc:sldMk cId="0" sldId="270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2" creationId="{13A92219-11AD-48C5-807C-6B9D78D6DB3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3" creationId="{4B05B8F0-6E49-4736-B8E6-1E6530C2EA3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4" creationId="{32768899-8F86-4B06-9D18-0EA2F647D8E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5" creationId="{36E4314D-A059-41B0-9C7E-F8B4295E50A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6" creationId="{81045C85-92C4-4171-B408-58F3CCE4B1F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2" creationId="{409D6C44-3946-40ED-A065-E9D571A4E63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3" creationId="{368DCB12-BF7C-46A5-B985-C73F665409C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4" creationId="{9EBE2C91-D08B-4AF9-AEF0-7DBCBC79290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5" creationId="{C716708A-F7F3-42B6-8740-00ED3C68B46D}"/>
          </ac:spMkLst>
        </pc:spChg>
        <pc:spChg chg="mod">
          <ac:chgData name="Song Seokil" userId="55e21934b449b532" providerId="LiveId" clId="{24505C7A-83C3-43CB-8CC5-130891F83722}" dt="2022-03-13T15:10:25.160" v="140" actId="27636"/>
          <ac:spMkLst>
            <pc:docMk/>
            <pc:sldMk cId="0" sldId="270"/>
            <ac:spMk id="15366" creationId="{149C19A0-836A-495E-AB58-412311F53912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1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2" creationId="{F21EBE23-A615-48D5-BA92-DBA0553EE9E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3" creationId="{EB91DF07-6DDA-40A8-89E6-93D310BC667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4" creationId="{265FE2E6-9B3C-4A40-A7FA-44B3E6C1D32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5" creationId="{80A18769-EB40-4411-8C2A-25216F54DDF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6" creationId="{93228FBC-0945-44CE-8F20-4B4B3F7A88B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7" creationId="{204E7FBC-BAA8-4941-A49C-A4E85C5EC9C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8" creationId="{E257AE5C-AAEF-49D7-B997-46F00D7F31D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9" creationId="{A5F88B69-704E-467A-843A-866D438004A8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2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2" creationId="{C70BBAC5-F1EA-4B89-9EE1-8272CD4801C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3" creationId="{6E98CE38-54AE-495F-A309-2F08C8ACB21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4" creationId="{87AB2A7A-F6DC-4FAD-B1DF-A1567ED66E5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5" creationId="{88D15536-B5AF-498B-B3BC-0F656C114A5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6" creationId="{2F32261A-0480-4ECD-A853-74359E74CE0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0" creationId="{337E7DB2-F4E2-4E56-B06E-65290DC0832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1" creationId="{5E498E38-9672-468D-BCFB-1C8ADFE4BE0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2" creationId="{218B99D4-9C16-424B-A16D-AC6B231D5D3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3" creationId="{6E7B87CB-9EB5-4E74-980B-03E59A770BD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4" creationId="{2A7220AA-BEAA-4266-93AA-FD9F7AF1E446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3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2" creationId="{71BE4054-1222-40D2-945C-39861F0185B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3" creationId="{503731D2-F042-4A8E-B833-C6F592C5BE1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4" creationId="{D7258D0E-4EC3-494A-BE01-B3978F23843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5" creationId="{D4D7807B-7476-4E59-A4F4-1AA05E25009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6" creationId="{CF261481-734E-46E9-8D4C-CC2B304E919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4" creationId="{94F043C6-1BBA-47C7-BD26-69503A86657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5" creationId="{DADE2FFE-ACA6-457B-9D51-F679999352E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6" creationId="{73A5F42B-D695-4ED6-966C-AA9A30B87AF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7" creationId="{C1DE903E-E235-457B-B7A0-3CD0D61657A3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73"/>
            <ac:graphicFrameMk id="908430" creationId="{0B8F3FB8-A877-47B0-9DD5-DC3AFD44781A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2" creationId="{0F6957C4-B946-4697-82B0-E18340E79A2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3" creationId="{6A130187-3D5B-403D-B632-E277D6AC9C8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4" creationId="{2D42670B-2FA8-455A-9EFC-D3CBD0CE92F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5" creationId="{3085812F-6CB2-4EB0-AD7C-CBD26BA600F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6" creationId="{8255798C-1785-4962-A64E-1091EF5C783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58" creationId="{3A5F8FAA-D15D-42C1-B7F5-A27A0401D12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59" creationId="{B90D6D08-4369-43F1-A7B0-31B6E066DFC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60" creationId="{9980B348-A567-4FBE-AF3F-050A08B12DB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61" creationId="{3E883C75-601B-4F25-8620-6649706B6EB9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74"/>
            <ac:graphicFrameMk id="911500" creationId="{02F8F316-4DF9-4709-BB75-EB075B76ED15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" creationId="{2D703587-EB9F-4F70-AB77-B16037383EF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3" creationId="{16FE34AC-129B-4223-B2CC-53C40E26CEE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4" creationId="{3487F12B-4730-4457-A89B-44D3510E0B0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5" creationId="{C0EF6D77-523E-4665-881C-C8BDFC79484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6" creationId="{44E0D4BF-AE53-414E-B11F-768B1A47581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2" creationId="{D56993E4-2737-48D5-8E0B-47D97405F19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3" creationId="{22AECFA4-05A0-4EC5-A7BD-FFBD35C7B05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4" creationId="{972D58AD-BE11-4463-984B-829676123FA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5" creationId="{C13F2E59-3A21-4280-BC03-49ACFAA5F7A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6" creationId="{A196DCA7-67CB-4A02-8867-F7A7EBCFCCA3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" creationId="{71DB2C94-70D5-447F-BCCB-7643C0F157B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3" creationId="{D8D4EBB9-9EF0-47E1-BA80-3250A0CD186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4" creationId="{C5041207-049F-4EB2-AF26-F7377510C39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5" creationId="{141A8A58-E14B-4257-A3A2-A05BFE59110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6" creationId="{566320EC-A363-47D7-8C0F-85E61733E4B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6" creationId="{45554626-1E96-423A-8B28-4B8BD62FC37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7" creationId="{CE144429-1AAC-4942-960D-65ACA7E51C6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8" creationId="{ADFB31F2-B15E-43F5-99ED-20D5CEA67FF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9" creationId="{F5678013-A196-45BB-8C3A-E956B5A8F8D7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76"/>
            <ac:graphicFrameMk id="914590" creationId="{A7A2D629-6589-4DD4-AB55-8EC6E74F2B42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7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" creationId="{01F5BA05-F229-46B4-A5B4-BA10D1CCA00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3" creationId="{48B8F75C-EFC8-4A3A-82B0-A461B0B2D98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4" creationId="{A81E3B01-1936-4DEE-8606-6D8D11F66B0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5" creationId="{29F1EE09-B501-4CBA-B2DC-EF2FB691EBC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6" creationId="{2BA6321E-1171-4F72-BE0C-3FD82C22DC2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0" creationId="{C399184F-1037-4F42-9D7D-8BA5D1798E2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1" creationId="{A1DEA2A8-9AEF-4EAB-88B6-84EC8B31B7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2" creationId="{813A4850-A395-46B9-81D2-8ED95904121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3" creationId="{9ECD25D1-75C8-40B9-B630-428696D8782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4" creationId="{67BDE5D1-B361-45B3-A9DD-3C45598A5E74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8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" creationId="{862F36C1-83FE-4B49-B318-F5D5FB94485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3" creationId="{14387A16-DCF0-4597-9BCB-262787B34B8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4" creationId="{9BDEC0D9-65EF-489B-9EF3-E8EEEB08BB3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5" creationId="{B5B12467-7FAF-4A0A-B7F4-2011323D9D7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4" creationId="{E82BBE47-3155-42EC-B44D-04F976C0437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5" creationId="{FB525662-3116-4A3C-976D-70A3B5310D1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6" creationId="{791704F4-EAEF-4515-815B-566A2AEB234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7" creationId="{30D86E3B-AC40-4DB7-A945-9942ADCA485C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9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" creationId="{94907D38-5A2D-483B-8E48-113A648B4DF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3" creationId="{86AC1AE8-C84E-45A3-92D2-ACD2114FEE6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4" creationId="{CF2AD613-9B7E-4162-A9F3-B8A5BECF511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5" creationId="{9D99BED9-0912-45F0-BF1A-2FD9E64382D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78" creationId="{FAE13BE0-DF94-41B8-A30E-4826103277B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79" creationId="{B951E638-A1CB-49A1-BDAF-2F809948C97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80" creationId="{6E29190E-F7D7-448F-AE01-554B320E6F4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81" creationId="{C1B02273-78B6-4B12-8004-37C157E84BCB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0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" creationId="{314298B0-B4DB-48F3-97E5-29DD4AC4D8D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3" creationId="{B191B7A9-74CF-4A65-B8B6-D28B6A512B7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4" creationId="{C1CD1EEA-3159-4CA7-882E-1E674CA3995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5" creationId="{CE65E282-DCAC-4EEA-AD25-F5A871C0412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2" creationId="{4FB91DFB-DED5-4F83-B6F9-C240049A2E7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3" creationId="{32429B15-EAFB-4BF7-980A-3D779310DC3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4" creationId="{91C78C97-E7E9-4639-8C2D-566B357F338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5" creationId="{AB61C49B-CA8C-4EB1-9015-C51F6D75542A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1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" creationId="{7CA1E083-03B6-4E6F-82E2-1EB5970C8DE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3" creationId="{867B6944-0962-4F45-ACE4-0146AEE4C4D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4" creationId="{BC9898C9-07A5-4A98-A610-632002E43C4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5" creationId="{F43DDF19-ECF5-4D2C-839E-9F0CAC2E4F2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6" creationId="{BFB19CF4-24A4-442F-8EF5-E65E0C5D889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6" creationId="{5CB8A76A-24FE-49F8-87F0-6E58C552D63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7" creationId="{1E687046-0D86-4FA5-83DF-74C6BE0388A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8" creationId="{BCB413F6-BA71-4330-A6C5-2E154A653B5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9" creationId="{C0745D5F-F0D0-46E0-93EC-00B03AC018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30" creationId="{76D11D64-A258-4152-A6BA-07E6DD2EF5A5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2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" creationId="{B29B09A1-79FC-4693-93BB-F1C117CBE73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3" creationId="{4215D848-D7C8-421E-97A7-28B284160C9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4" creationId="{9686BA37-D3E3-4329-AB94-71EDF0D5901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5" creationId="{F6A5476F-3EA1-4782-8DF5-7142732D107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0" creationId="{E0606022-4045-4567-BAAF-4CF3CE5B2F8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1" creationId="{58F3554A-C98E-429D-84DC-9D2885E8BF1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2" creationId="{103914F4-D981-44CA-878D-6C2E4D25A81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3" creationId="{5B6E2404-0D14-4424-8C53-BC2955D6F828}"/>
          </ac:spMkLst>
        </pc:spChg>
      </pc:sldChg>
      <pc:sldChg chg="addSp delSp modSp add mod">
        <pc:chgData name="Song Seokil" userId="55e21934b449b532" providerId="LiveId" clId="{24505C7A-83C3-43CB-8CC5-130891F83722}" dt="2022-03-13T15:10:25.198" v="141" actId="27636"/>
        <pc:sldMkLst>
          <pc:docMk/>
          <pc:sldMk cId="0" sldId="283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" creationId="{C1DE3697-C012-4315-A111-C151D53CF59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3" creationId="{BF1184ED-8B12-4316-A931-15231E9934D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4" creationId="{8F3D3347-0AB9-4FF7-836A-CEB05B5829A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5" creationId="{C6F93CF3-52B0-40BD-9C11-A35C2A3BB25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6" creationId="{B10A1AB5-196C-4B77-92ED-B1ACACF85AE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4" creationId="{27EDCFF7-6F30-41CB-A1D8-70C8D5CE799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5" creationId="{F8EF8E93-0235-4C44-90B5-990B55D2C20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6" creationId="{877D6E7C-24A4-4A00-BACF-0A678DB6ACA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7" creationId="{EDD35C2F-441A-45A5-81A5-C339A0E47508}"/>
          </ac:spMkLst>
        </pc:spChg>
        <pc:spChg chg="mod">
          <ac:chgData name="Song Seokil" userId="55e21934b449b532" providerId="LiveId" clId="{24505C7A-83C3-43CB-8CC5-130891F83722}" dt="2022-03-13T15:10:25.198" v="141" actId="27636"/>
          <ac:spMkLst>
            <pc:docMk/>
            <pc:sldMk cId="0" sldId="283"/>
            <ac:spMk id="28678" creationId="{62F6E3FE-E776-46D9-B945-4A7919A0CF0E}"/>
          </ac:spMkLst>
        </pc:spChg>
      </pc:sldChg>
      <pc:sldChg chg="addSp delSp modSp add mod">
        <pc:chgData name="Song Seokil" userId="55e21934b449b532" providerId="LiveId" clId="{24505C7A-83C3-43CB-8CC5-130891F83722}" dt="2022-03-13T15:10:25.029" v="138"/>
        <pc:sldMkLst>
          <pc:docMk/>
          <pc:sldMk cId="0" sldId="28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" creationId="{1ED6C98A-41B2-4933-88FD-FD97B4BFACE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3" creationId="{628EF942-4080-4DE3-89AE-FB43289E2E8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4" creationId="{65EDA55C-8A22-44AF-955B-6D3CDE332F0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5" creationId="{6FDB9001-7643-42C5-8EE3-7768E2B1D72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6" creationId="{9DB5ACA4-8A3A-461C-AF55-1A58C22167D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698" creationId="{E1B9580B-4A65-43ED-BAC7-8A2C5798C8C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699" creationId="{5AA38AB5-04C1-485E-826D-297E7D995B5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700" creationId="{54CF6E1F-1696-458E-BC59-20909EFA5CB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701" creationId="{0E2DCFA3-8B91-466B-A563-C644A3ABB69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702" creationId="{660597E5-0EF0-44B6-A7A7-44E373E52969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3540909922" sldId="28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540909922" sldId="285"/>
            <ac:spMk id="2" creationId="{2F9C4117-2964-4F9F-8EEB-D648D72BCC8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540909922" sldId="285"/>
            <ac:spMk id="3" creationId="{DB956132-3322-4A39-89A4-31E9E01CAA1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540909922" sldId="285"/>
            <ac:spMk id="4" creationId="{F92B5365-402F-4EF4-AF12-1AB0938F9A7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540909922" sldId="285"/>
            <ac:spMk id="5" creationId="{4AD5932D-7A9A-448D-8B0E-116606C359A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540909922" sldId="285"/>
            <ac:spMk id="6" creationId="{8BA01616-4CAD-4206-B848-B42F452A705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540909922" sldId="285"/>
            <ac:spMk id="30722" creationId="{491ECECB-1646-4BF9-A432-6BA93F56D1C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540909922" sldId="285"/>
            <ac:spMk id="30723" creationId="{370BEB42-C8C0-4C13-B1E6-65B9677C7D4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540909922" sldId="285"/>
            <ac:spMk id="30724" creationId="{B714258E-CF1A-434A-A1C9-4ACCE84FEC4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540909922" sldId="285"/>
            <ac:spMk id="30725" creationId="{332A88D6-AB60-42AF-837A-BDA8642BC57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540909922" sldId="285"/>
            <ac:spMk id="30726" creationId="{6D49056E-C1C2-4C74-9CAD-970C00756D5E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2" creationId="{FA1D98BD-71A0-48F9-96BC-F7D16C219BC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" creationId="{55FAD40B-E178-4BB2-8F0F-CD782A6EC27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4" creationId="{0FB401FD-839C-4256-8378-2FE6C572B5C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2770" creationId="{779BF427-0C8F-4161-BA90-81BA3073ED7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2771" creationId="{0C87A649-8986-4EC1-A763-ABF1F9C8EC5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2772" creationId="{9BC588EE-E15C-4E41-82AD-5BCF5D60C427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7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2" creationId="{32CACC9C-7C1B-4D1D-9DAB-ED136650B54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" creationId="{1854DD35-E3C0-45DC-B9FA-3E3093403D9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4" creationId="{FE5BCBEC-33F8-4AEA-89CD-B7227244752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3794" creationId="{6DB713AD-7B08-4D7A-8E1C-26A6A917608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3795" creationId="{D1BF36C3-6D0B-48F9-BDF4-45068E60FB0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3796" creationId="{6D68FFB4-970C-4319-8801-88B58F46A4B8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8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2" creationId="{AEE875EC-FB31-4CCB-AFEE-CFA459D171F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" creationId="{2E9337C7-D47A-481D-8414-352ADAC1B57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4" creationId="{15AF23E0-5980-4980-A31B-566DEBBBE87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5" creationId="{C161F2CD-C397-466B-BE89-CF925B09FB7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6" creationId="{9DD35E5B-E87D-419C-81EC-58EF80B6157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18" creationId="{59E38092-EF66-4A67-92D3-563F924F031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19" creationId="{B801E906-162C-419F-95DC-643AF43966E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20" creationId="{F60C9A0B-60A4-4778-8BCD-68D52AD57AD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21" creationId="{15C699D4-B07F-4D62-8F9F-F524368DCD9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22" creationId="{E97180FD-833C-4174-B6B2-15232A01BEA6}"/>
          </ac:spMkLst>
        </pc:spChg>
      </pc:sldChg>
      <pc:sldChg chg="addSp delSp modSp add mod">
        <pc:chgData name="Song Seokil" userId="55e21934b449b532" providerId="LiveId" clId="{24505C7A-83C3-43CB-8CC5-130891F83722}" dt="2022-03-13T15:10:25.225" v="142" actId="27636"/>
        <pc:sldMkLst>
          <pc:docMk/>
          <pc:sldMk cId="0" sldId="289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2" creationId="{6A8CCEBB-84D2-4819-BFA9-A085D038EDB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" creationId="{AF85D75C-211F-4906-9B5B-83B23E2E06E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4" creationId="{D275BB0B-F78C-467A-A90F-7D809CB6A3F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5" creationId="{9208A07F-696A-4768-AEA7-CE081890BAA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6" creationId="{82AB2312-1D2C-4404-AE02-49F5B1A253F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2" creationId="{1017F9BE-8E3A-485D-B923-29A7374CD92B}"/>
          </ac:spMkLst>
        </pc:spChg>
        <pc:spChg chg="mod">
          <ac:chgData name="Song Seokil" userId="55e21934b449b532" providerId="LiveId" clId="{24505C7A-83C3-43CB-8CC5-130891F83722}" dt="2022-03-13T15:10:25.225" v="142" actId="27636"/>
          <ac:spMkLst>
            <pc:docMk/>
            <pc:sldMk cId="0" sldId="289"/>
            <ac:spMk id="35843" creationId="{B42AE95A-E777-4D98-B04F-5052227AADA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4" creationId="{62B4BA18-DAAC-4085-9D43-1A1425FF62C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5" creationId="{F63A7B7E-FE3D-4A99-BA3A-6EC4831871B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6" creationId="{B94EFF5F-DB21-4484-AE0B-4A93382339F2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0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2" creationId="{F0BB583F-9EF0-4D62-B985-5C22039B0CE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" creationId="{7BDA02C8-C940-4E47-88A7-6C5FFFF4E64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4" creationId="{2788733A-8206-40E4-AAA0-295D47D2F1A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5" creationId="{32748351-F966-4D07-A97F-31F9D81DF9A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6" creationId="{D4E7B0BA-8146-477A-9DEC-1E06CEA3597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6" creationId="{D26A84CE-C1AD-4E6A-B875-8761CB7442E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7" creationId="{9D37AE72-8FCA-4660-AAE4-ED4976D5373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8" creationId="{FE99AB0B-1059-442F-AD53-4CA26AD5FBA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9" creationId="{6F44FB7B-7102-4E59-A89E-FA65B1EF964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70" creationId="{6E0106DB-0992-46C6-95CF-BD297FA4B3BA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1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2" creationId="{2B638B33-0578-44B0-8A96-16048F121A0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" creationId="{B6D56FD0-2219-459E-AFAE-0C33CEE2400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4" creationId="{1C26161F-7423-44F1-9F2B-959D0EBEC4A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5" creationId="{236D64D6-E245-477C-BE8F-C677FB9815D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6" creationId="{08E5882D-BD01-484F-8CDF-1ECAD387A28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0" creationId="{537F60AB-D42D-4B48-9C7D-534BAB3F3AD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1" creationId="{EB6F674D-E13C-48FA-8D5C-F1B9C6725A0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2" creationId="{92F58233-EB09-4512-A174-30E22E7169B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3" creationId="{9642B94A-1012-4E6F-8219-C40290F1676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4" creationId="{E7D3EF23-63A8-4E44-A975-A6843C995E28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3689378304" sldId="292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2" creationId="{75884FD6-A9B4-4C15-9FEE-52B3779C564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3" creationId="{0187050C-74D3-4955-87C0-C58007016A3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4" creationId="{B95D052B-3411-462F-A99B-3F40837C255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5" creationId="{73DD3B6A-594F-4D6D-BB73-7B4EF25F080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6" creationId="{0B68303D-F6A9-4B39-833E-8F938170BEF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18" creationId="{595F7618-A559-49D4-B745-F099B454C87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19" creationId="{0DE0061B-2603-44F9-8CB0-8AF73D559BA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20" creationId="{E9ED8D78-F9B1-4B8E-9A0B-572871D04DF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21" creationId="{F3B22A24-6E43-413C-8660-B5DDF61989A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22" creationId="{0457B08D-2C5B-43E2-B254-B14E4DB6C1ED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3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2" creationId="{81DD6B25-F26A-4EB4-855D-1B790EAE90F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3" creationId="{3C440CE4-DD07-4E50-996C-0BCCF558CFD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4" creationId="{F3908993-50FA-4414-ADEC-C65931A949C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5" creationId="{E52D61D1-A214-4E9D-8B78-C980FF4FC04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6" creationId="{0AADEB68-62E0-49E6-8CD9-59741AAA489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2" creationId="{44692C35-2DDF-47B1-83C6-87DA3F9E23C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3" creationId="{0597D710-7AC9-483E-B7CB-B1DAE9FB86F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4" creationId="{326B1365-E8FA-445F-9EB9-FFB52CCB9F6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5" creationId="{7EB2BB84-1510-489F-A8D4-829C5982AB6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6" creationId="{7B88BBC1-E459-4857-A924-2CB1BE77406E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2" creationId="{83C0F3EA-359A-43C7-83BC-FB9BD786AF2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3" creationId="{0E26856F-C4B8-400F-9450-F0EE2AAFBB1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4" creationId="{6B55A131-A6E0-48A9-85E9-8CD455A0A57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5" creationId="{0328E007-5CAE-42B6-B7C4-04B0A2BA1E0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6" creationId="{CE1978F1-340E-441C-BE98-0CBF0012974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6" creationId="{868A805F-A1A9-40B6-9E87-192668EE565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7" creationId="{540B5DDF-9291-4C47-8CCD-07A05012EB4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8" creationId="{BFE3B1C9-DB63-48E6-93A7-7BA91C5269F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9" creationId="{AAA9DADF-67AF-4D02-9801-0053BFC40A7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70" creationId="{E6992A34-5637-4C6A-8DC1-85271672D6C9}"/>
          </ac:spMkLst>
        </pc:spChg>
      </pc:sldChg>
      <pc:sldChg chg="addSp delSp modSp add mod">
        <pc:chgData name="Song Seokil" userId="55e21934b449b532" providerId="LiveId" clId="{24505C7A-83C3-43CB-8CC5-130891F83722}" dt="2022-03-13T15:10:25.151" v="139" actId="27636"/>
        <pc:sldMkLst>
          <pc:docMk/>
          <pc:sldMk cId="0" sldId="29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2" creationId="{46189C4A-6D24-46BC-84FE-E2F3D6AB244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3" creationId="{DDF4F0A7-D725-4648-A9C1-C677C3F4F25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4" creationId="{F820B805-74CA-494D-B7D5-1398AF0851F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5" creationId="{7A5A78DB-0116-459C-8A90-409D68B97E7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6" creationId="{E5AAE5DE-F0A1-43BA-9A6E-D90BFD793AB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0" creationId="{8EC0DFFA-43FA-41FF-9DBC-469E614C745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1" creationId="{08D15A8E-5861-4E41-8F3D-1F938D9CC51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2" creationId="{EAE9C367-0C43-47C7-A008-16FA871DED4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3" creationId="{BB94A693-7D50-49FC-B553-EA68C0B557AC}"/>
          </ac:spMkLst>
        </pc:spChg>
        <pc:spChg chg="mod">
          <ac:chgData name="Song Seokil" userId="55e21934b449b532" providerId="LiveId" clId="{24505C7A-83C3-43CB-8CC5-130891F83722}" dt="2022-03-13T15:10:25.151" v="139" actId="27636"/>
          <ac:spMkLst>
            <pc:docMk/>
            <pc:sldMk cId="0" sldId="295"/>
            <ac:spMk id="12294" creationId="{C0899447-88A0-45EE-8B55-AAC52EC32D67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2" creationId="{6F623865-CA91-4F96-BBA3-6329E65FF22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" creationId="{61345243-EE25-48DD-976A-C75273A9FF6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4" creationId="{55BD62E1-0376-4761-B6D3-818DDFBE1C1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5" creationId="{F1E84A2E-23D2-4C5B-BE3C-577BBEB95262}"/>
          </ac:spMkLst>
        </pc:spChg>
        <pc:spChg chg="add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6" creationId="{81C482C9-AB63-4B07-BB7A-C11333970846}"/>
          </ac:spMkLst>
        </pc:spChg>
        <pc:spChg chg="del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6" creationId="{7FC5DCA3-2571-4990-81E8-75061A4FDCD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7" creationId="{C0476F0C-C71D-48B4-9E33-27AF7D63005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8" creationId="{DBFB1AEC-CC46-4744-9B9B-9D8F1CEB18C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9" creationId="{49F65D98-9D97-48AF-802C-4749F5A0389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50" creationId="{058A99AD-C945-4F4B-8197-D869993211FD}"/>
          </ac:spMkLst>
        </pc:spChg>
      </pc:sldChg>
      <pc:sldChg chg="modSp new mod">
        <pc:chgData name="Song Seokil" userId="55e21934b449b532" providerId="LiveId" clId="{24505C7A-83C3-43CB-8CC5-130891F83722}" dt="2022-03-13T15:38:44.122" v="147"/>
        <pc:sldMkLst>
          <pc:docMk/>
          <pc:sldMk cId="2842926667" sldId="297"/>
        </pc:sldMkLst>
        <pc:spChg chg="mod">
          <ac:chgData name="Song Seokil" userId="55e21934b449b532" providerId="LiveId" clId="{24505C7A-83C3-43CB-8CC5-130891F83722}" dt="2022-03-13T15:38:44.122" v="147"/>
          <ac:spMkLst>
            <pc:docMk/>
            <pc:sldMk cId="2842926667" sldId="297"/>
            <ac:spMk id="3" creationId="{A0D6BC03-8499-4AA9-A6E0-51858340745C}"/>
          </ac:spMkLst>
        </pc:spChg>
      </pc:sldChg>
      <pc:sldChg chg="addSp delSp modSp new mod">
        <pc:chgData name="Song Seokil" userId="55e21934b449b532" providerId="LiveId" clId="{24505C7A-83C3-43CB-8CC5-130891F83722}" dt="2022-03-13T15:39:37.177" v="156"/>
        <pc:sldMkLst>
          <pc:docMk/>
          <pc:sldMk cId="1021201310" sldId="298"/>
        </pc:sldMkLst>
        <pc:spChg chg="mod">
          <ac:chgData name="Song Seokil" userId="55e21934b449b532" providerId="LiveId" clId="{24505C7A-83C3-43CB-8CC5-130891F83722}" dt="2022-03-13T15:39:37.177" v="156"/>
          <ac:spMkLst>
            <pc:docMk/>
            <pc:sldMk cId="1021201310" sldId="298"/>
            <ac:spMk id="3" creationId="{55C6E3CC-61DA-4EAB-AAF4-7E3118B718C6}"/>
          </ac:spMkLst>
        </pc:spChg>
        <pc:spChg chg="add del">
          <ac:chgData name="Song Seokil" userId="55e21934b449b532" providerId="LiveId" clId="{24505C7A-83C3-43CB-8CC5-130891F83722}" dt="2022-03-13T15:39:33.452" v="154"/>
          <ac:spMkLst>
            <pc:docMk/>
            <pc:sldMk cId="1021201310" sldId="298"/>
            <ac:spMk id="5" creationId="{4AE66DEC-0694-4A6D-BCDC-DB25AB360F23}"/>
          </ac:spMkLst>
        </pc:spChg>
      </pc:sldChg>
    </pc:docChg>
  </pc:docChgLst>
  <pc:docChgLst>
    <pc:chgData name="Song Seokil" userId="55e21934b449b532" providerId="LiveId" clId="{3FA4FFF4-BDE0-4AA1-840E-2B8BEA673852}"/>
    <pc:docChg chg="custSel addSld delSld modSld">
      <pc:chgData name="Song Seokil" userId="55e21934b449b532" providerId="LiveId" clId="{3FA4FFF4-BDE0-4AA1-840E-2B8BEA673852}" dt="2022-05-01T23:10:31.441" v="5" actId="27636"/>
      <pc:docMkLst>
        <pc:docMk/>
      </pc:docMkLst>
      <pc:sldChg chg="modSp mod">
        <pc:chgData name="Song Seokil" userId="55e21934b449b532" providerId="LiveId" clId="{3FA4FFF4-BDE0-4AA1-840E-2B8BEA673852}" dt="2022-05-01T23:10:06.062" v="0"/>
        <pc:sldMkLst>
          <pc:docMk/>
          <pc:sldMk cId="1202290180" sldId="256"/>
        </pc:sldMkLst>
        <pc:spChg chg="mod">
          <ac:chgData name="Song Seokil" userId="55e21934b449b532" providerId="LiveId" clId="{3FA4FFF4-BDE0-4AA1-840E-2B8BEA673852}" dt="2022-05-01T23:10:06.062" v="0"/>
          <ac:spMkLst>
            <pc:docMk/>
            <pc:sldMk cId="1202290180" sldId="256"/>
            <ac:spMk id="2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0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2" creationId="{829B7A89-5D75-CE70-CB15-291A2C94D89B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3" creationId="{5D535880-678C-3869-6174-C6E781D7389E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4" creationId="{AADE1B8D-2BB0-1693-2045-1719285C9019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5" creationId="{05AA1BBF-02A3-6AAF-F2AC-1FE4A2160CCF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6" creationId="{D4CB7962-0012-A9DB-2AC5-A034FF4D217C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409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4099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4100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4101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4102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1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1"/>
            <ac:spMk id="2" creationId="{ECF58C21-0E70-D342-B7F9-8AB451635D0F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1"/>
            <ac:spMk id="3" creationId="{192E6911-25D4-EBDA-C3E5-DB15645EFE1D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1"/>
            <ac:spMk id="4" creationId="{684CA2D3-CE45-CAA3-0A1B-76A8A8D279CE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1"/>
            <ac:spMk id="512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1"/>
            <ac:spMk id="512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1"/>
            <ac:spMk id="5124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2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2"/>
            <ac:spMk id="2" creationId="{6750E3C6-198E-2BFE-EECA-10E903DBED8F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2"/>
            <ac:spMk id="3" creationId="{507FBBB7-EFE4-1D78-C6DE-E4162686CDC2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2"/>
            <ac:spMk id="4" creationId="{C8E92778-AD5E-61E5-6335-042F8AD341DF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2"/>
            <ac:spMk id="6146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2"/>
            <ac:spMk id="6147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2"/>
            <ac:spMk id="6148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3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2" creationId="{5C076146-D59B-3581-8999-B66BAA4063CC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3" creationId="{0FC18AFD-1FFB-CCD2-BE7A-0B56A03D9165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4" creationId="{C44D0B96-9D01-30C7-4386-6E6568F89A6A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5" creationId="{444C56D7-698C-5EF8-E6A1-3EC2118903C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6" creationId="{FD3A2872-6EBE-CBC7-C421-C394D9A119B6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7170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7171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717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717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7174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4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2" creationId="{F66CC719-2549-F72B-F6C8-19091A9CBB8E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3" creationId="{1C9A98B3-4C25-2091-A705-9AC4E4F9586B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4" creationId="{2961C7C3-97BA-2E57-7FBE-5F363F1ED839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5" creationId="{2BBE6B11-FA26-4354-29B2-ED9659447A36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6" creationId="{ADE4B192-5B5C-790B-4501-709B32618DE7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819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8195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8196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8197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8198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5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5"/>
            <ac:spMk id="2" creationId="{770FFFDF-6A14-A6A3-2949-1B00090447E4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5"/>
            <ac:spMk id="3" creationId="{9EB54FCB-B7C3-FF58-AB9E-AB39253D5897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5"/>
            <ac:spMk id="4" creationId="{9B648EDD-0D23-A4EF-7822-BCB94F3E379E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5"/>
            <ac:spMk id="5" creationId="{350A2C3B-B6BE-C43E-5291-15D829C3322C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5"/>
            <ac:spMk id="921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5"/>
            <ac:spMk id="9219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5"/>
            <ac:spMk id="9220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5"/>
            <ac:spMk id="9221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6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2" creationId="{8C540C69-FC16-478A-8A11-64C916CB7F8C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3" creationId="{49E2197B-949A-D678-5D17-A9CC03466E5F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4" creationId="{669CA3C3-96C9-0703-261A-F4E3003FCEBB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5" creationId="{D730056C-675B-55D7-9B2F-06482630A3F1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6" creationId="{2A9CE8BC-2532-A359-122E-1581B9473594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1024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1024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1024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10245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10246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7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7"/>
            <ac:spMk id="2" creationId="{C5001AC4-12C8-4BBA-E598-EB2BC529F623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7"/>
            <ac:spMk id="3" creationId="{F0740CCA-A853-742F-F906-1760B398103C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7"/>
            <ac:spMk id="4" creationId="{7E3FF605-D97A-DB1E-CD48-D333A35B37DC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7"/>
            <ac:spMk id="11266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7"/>
            <ac:spMk id="11267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7"/>
            <ac:spMk id="11268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8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2" creationId="{2BC57CA1-BA2F-87FD-6941-FE0B97E0CDBC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3" creationId="{A0536852-9945-6870-700F-6D3938C98A27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4" creationId="{351D40A9-B381-72D4-436E-E9371E42CA0A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5" creationId="{FD0BC14B-692F-FD10-BF7F-A47F5153C28B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6" creationId="{17254321-0880-492F-E5CB-B469B05702B2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12290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12291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1229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1229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12294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299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9"/>
            <ac:spMk id="2" creationId="{57FCF64B-AF93-6BDC-30FB-8FC59A572D81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9"/>
            <ac:spMk id="3" creationId="{F6682CE4-02E6-18D7-A76B-24A57ECC0A2B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9"/>
            <ac:spMk id="4" creationId="{90E7FD05-5D60-4942-0C5D-08445D1E2536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9"/>
            <ac:spMk id="5" creationId="{76953133-A046-491A-D8D8-BA87F1007FA2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9"/>
            <ac:spMk id="1331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9"/>
            <ac:spMk id="13315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9"/>
            <ac:spMk id="13316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9"/>
            <ac:spMk id="13317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300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2" creationId="{48B879CB-0041-5ED3-8E1E-A137F5A9E5D0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3" creationId="{9A83A112-694D-EB1B-2D10-27FB942DAF7A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4" creationId="{CCACC2F1-6091-1486-AA5F-5EEE312355C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5" creationId="{CA0FBCC2-28F3-716E-ED80-E0D086C41E73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6" creationId="{8339BB49-4F19-BADF-800A-12516823C5AD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1433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14339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14340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14341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14342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301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2" creationId="{25BC5B26-04EC-FF91-82F0-1B4ADF334FF5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3" creationId="{C2EB01B3-6AB3-5FFA-D5FA-965204BD646D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4" creationId="{057EDE9C-69CA-7BE4-1860-8924973D42F9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5" creationId="{00F2375D-31F8-F3CE-D97F-AE44B265F28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6" creationId="{A21DB7E6-1516-F7F1-4895-F59713A3C31F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1536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1536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1536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15365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15366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302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2"/>
            <ac:spMk id="2" creationId="{FA48A88F-FA28-F7BB-CE7F-43663C8F2973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2"/>
            <ac:spMk id="3" creationId="{3F74B9F7-4343-4853-F8B0-A46CDCDB6E4D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2"/>
            <ac:spMk id="4" creationId="{A3941EBC-7838-E5B0-7DEF-FA6CEC73DE3D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2"/>
            <ac:spMk id="5" creationId="{37059EA4-2025-7418-EC17-16A075304B68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2"/>
            <ac:spMk id="16386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2"/>
            <ac:spMk id="16387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2"/>
            <ac:spMk id="1638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2"/>
            <ac:spMk id="16389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303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2" creationId="{9B7D762A-BCD8-2D65-319A-8C219BE70930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3" creationId="{8A379EFA-61DD-B29C-1B2E-D6A2622E610E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4" creationId="{5BC35D74-E34B-B750-68E8-F07D7365501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5" creationId="{5DFE1A4C-619A-E168-D48F-74F684DC6E14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6" creationId="{D453D83C-26B6-F68B-230C-3C95D9799577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17410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17411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1741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1741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17414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04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4"/>
            <ac:spMk id="2" creationId="{FBB60D07-A211-F897-61C0-2B81A9DFF01D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4"/>
            <ac:spMk id="3" creationId="{44289714-8FB6-21A1-6C86-101B03BA2BA0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4"/>
            <ac:spMk id="4" creationId="{81CDF78B-0899-A03A-2D71-5C73AADE6FCD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4"/>
            <ac:spMk id="1843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4"/>
            <ac:spMk id="18435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4"/>
            <ac:spMk id="18436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05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5"/>
            <ac:spMk id="2" creationId="{89F6C489-0216-9237-EFEC-B35FCDA8AE9A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5"/>
            <ac:spMk id="3" creationId="{9B8F5A47-10FA-05DE-D7EE-182D44714DD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5"/>
            <ac:spMk id="4" creationId="{E4FEED47-3FB8-94F3-014A-8687A94BF53A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5"/>
            <ac:spMk id="1945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5"/>
            <ac:spMk id="19459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5"/>
            <ac:spMk id="19460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06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6"/>
            <ac:spMk id="2" creationId="{B887E6B5-2168-2904-C770-3FFB147022DD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6"/>
            <ac:spMk id="3" creationId="{8E3BD132-D9E9-EFE6-1008-505A7FE26F47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6"/>
            <ac:spMk id="4" creationId="{61F2475A-9E59-7407-1224-9EAC18421433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6"/>
            <ac:spMk id="5" creationId="{A9C7B792-6636-3139-5285-A6102CBBE504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6"/>
            <ac:spMk id="2048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6"/>
            <ac:spMk id="2048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6"/>
            <ac:spMk id="2048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6"/>
            <ac:spMk id="20485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07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2" creationId="{7EA71818-688A-AB33-9675-6177316411D2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3" creationId="{731D79EB-19D5-E1C6-D14A-F4BCEB13557C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4" creationId="{2318359A-3F78-96D8-95C3-6E017B17E60A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5" creationId="{3E1E4703-69F6-3C9C-DDD9-437593921FD3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6" creationId="{A2A49ABA-FAA8-EE2D-4E34-4C78D8F28396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22530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22531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2253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2253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22534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08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2" creationId="{4B9CD52D-F22D-A96C-A3EF-9E029297EA9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3" creationId="{E9626783-02A5-12AC-9CCF-59D96F4CDE9B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4" creationId="{DC397C5C-58B7-C3E4-12A0-95650A393C74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5" creationId="{16E1C70F-399B-8774-DACC-E33DD4C72090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6" creationId="{9E8C03AF-A46A-C4CA-F9F5-4233BA8DFB2F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21506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21507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2150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21509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21510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09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9"/>
            <ac:spMk id="2" creationId="{DAE7A1A8-0314-EB95-3DB0-10DC003DE307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9"/>
            <ac:spMk id="3" creationId="{228F3000-11A9-29D8-725D-03C8268A257F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9"/>
            <ac:spMk id="4" creationId="{0A4F82E4-B060-AF71-9F2B-40BD2099F771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9"/>
            <ac:spMk id="2355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9"/>
            <ac:spMk id="23555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9"/>
            <ac:spMk id="23556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10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0"/>
            <ac:spMk id="2" creationId="{CEE289AD-D12F-C3AC-2364-1238857C7E97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0"/>
            <ac:spMk id="3" creationId="{01EBDD40-0C3A-0F94-08A7-70A82FCFEB2F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0"/>
            <ac:spMk id="4" creationId="{3810E217-2D4F-4636-7299-4FEB874481B8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0"/>
            <ac:spMk id="2457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0"/>
            <ac:spMk id="24579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0"/>
            <ac:spMk id="24580" creationId="{00000000-0000-0000-0000-000000000000}"/>
          </ac:spMkLst>
        </pc:spChg>
      </pc:sldChg>
      <pc:sldChg chg="addSp delSp modSp add mod">
        <pc:chgData name="Song Seokil" userId="55e21934b449b532" providerId="LiveId" clId="{3FA4FFF4-BDE0-4AA1-840E-2B8BEA673852}" dt="2022-05-01T23:10:31.441" v="5" actId="27636"/>
        <pc:sldMkLst>
          <pc:docMk/>
          <pc:sldMk cId="0" sldId="311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2" creationId="{C1E5EE63-BF6F-37CC-53A3-7F69ADF8DAB7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3" creationId="{7D32FCD6-08B0-A96B-1AD8-97054E409940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4" creationId="{FA883DB6-B201-DF95-FE03-40496294CD2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5" creationId="{3E47941B-798A-3AE3-A934-B9C928B2D83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6" creationId="{451C0B3E-915B-F242-4C35-2E537D8AD02A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2560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441" v="5" actId="27636"/>
          <ac:spMkLst>
            <pc:docMk/>
            <pc:sldMk cId="0" sldId="311"/>
            <ac:spMk id="2560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2560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25605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25606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12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2" creationId="{5D4F3C22-6794-B318-2644-ACEE0C207FD7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3" creationId="{FDC35D5D-AD05-89FC-95F7-6EF9BE0C8CD4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4" creationId="{366E2D84-D1D8-AEEB-AF56-12993D7968D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5" creationId="{FD52804B-0419-ACD4-8EB5-C88D4BF8DBBA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6" creationId="{2F90398F-95F4-78CA-6AA4-88D2BD1E3B48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26626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26627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2662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26629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26630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13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3"/>
            <ac:spMk id="2" creationId="{2D301C24-04A0-8294-EA8C-7BF48980A51E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3"/>
            <ac:spMk id="3" creationId="{DF8DAE89-876A-B040-BAAF-214566B4DC52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3"/>
            <ac:spMk id="4" creationId="{07746169-7297-DC10-2BC0-E03732E4303E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3"/>
            <ac:spMk id="27650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3"/>
            <ac:spMk id="27651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3"/>
            <ac:spMk id="27652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14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2" creationId="{FE9B52E8-21C5-5DAF-6C7A-7DAC9BF587FD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3" creationId="{36440236-5922-5F0E-AF2F-B9926F9365D2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4" creationId="{6FC40A84-F8CB-CB5A-8301-9AF4FC3453EC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5" creationId="{8434B9D2-58A0-9BF6-33D5-60E5E5021491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6" creationId="{901DC709-6BEF-C9C2-C4A6-A2DB824EBCC5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2867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28675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28676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28677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28678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15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5"/>
            <ac:spMk id="2" creationId="{4B17AD41-B1B8-13B8-4ECF-B87F5D04DC5B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5"/>
            <ac:spMk id="3" creationId="{D8C394C7-F9C7-1F54-BC25-091C32556D76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5"/>
            <ac:spMk id="4" creationId="{0DE57FF6-EA2D-F413-1174-93C9F047C368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5"/>
            <ac:spMk id="2969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5"/>
            <ac:spMk id="29699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5"/>
            <ac:spMk id="29700" creationId="{00000000-0000-0000-0000-000000000000}"/>
          </ac:spMkLst>
        </pc:spChg>
      </pc:sldChg>
    </pc:docChg>
  </pc:docChgLst>
  <pc:docChgLst>
    <pc:chgData name="Song Seokil" userId="55e21934b449b532" providerId="LiveId" clId="{AAAF7AF2-534A-4FC3-B98B-51DF0FDC80F6}"/>
    <pc:docChg chg="undo redo custSel addSld delSld modSld">
      <pc:chgData name="Song Seokil" userId="55e21934b449b532" providerId="LiveId" clId="{AAAF7AF2-534A-4FC3-B98B-51DF0FDC80F6}" dt="2022-03-13T23:59:22.196" v="629" actId="15"/>
      <pc:docMkLst>
        <pc:docMk/>
      </pc:docMkLst>
      <pc:sldChg chg="modSp mod">
        <pc:chgData name="Song Seokil" userId="55e21934b449b532" providerId="LiveId" clId="{AAAF7AF2-534A-4FC3-B98B-51DF0FDC80F6}" dt="2022-03-13T22:47:33.172" v="16" actId="6549"/>
        <pc:sldMkLst>
          <pc:docMk/>
          <pc:sldMk cId="1202290180" sldId="256"/>
        </pc:sldMkLst>
        <pc:spChg chg="mod">
          <ac:chgData name="Song Seokil" userId="55e21934b449b532" providerId="LiveId" clId="{AAAF7AF2-534A-4FC3-B98B-51DF0FDC80F6}" dt="2022-03-13T22:47:33.172" v="16" actId="6549"/>
          <ac:spMkLst>
            <pc:docMk/>
            <pc:sldMk cId="1202290180" sldId="256"/>
            <ac:spMk id="2" creationId="{00000000-0000-0000-0000-000000000000}"/>
          </ac:spMkLst>
        </pc:spChg>
      </pc:sldChg>
      <pc:sldChg chg="modSp mod">
        <pc:chgData name="Song Seokil" userId="55e21934b449b532" providerId="LiveId" clId="{AAAF7AF2-534A-4FC3-B98B-51DF0FDC80F6}" dt="2022-03-13T23:52:36.747" v="584" actId="20577"/>
        <pc:sldMkLst>
          <pc:docMk/>
          <pc:sldMk cId="3062426974" sldId="259"/>
        </pc:sldMkLst>
        <pc:spChg chg="mod">
          <ac:chgData name="Song Seokil" userId="55e21934b449b532" providerId="LiveId" clId="{AAAF7AF2-534A-4FC3-B98B-51DF0FDC80F6}" dt="2022-03-13T23:50:42.724" v="487"/>
          <ac:spMkLst>
            <pc:docMk/>
            <pc:sldMk cId="3062426974" sldId="259"/>
            <ac:spMk id="2" creationId="{0486BD76-EEEA-4744-A529-EBA642F1B871}"/>
          </ac:spMkLst>
        </pc:spChg>
        <pc:spChg chg="mod">
          <ac:chgData name="Song Seokil" userId="55e21934b449b532" providerId="LiveId" clId="{AAAF7AF2-534A-4FC3-B98B-51DF0FDC80F6}" dt="2022-03-13T23:52:36.747" v="584" actId="20577"/>
          <ac:spMkLst>
            <pc:docMk/>
            <pc:sldMk cId="3062426974" sldId="259"/>
            <ac:spMk id="3" creationId="{96F0F4F8-C3AB-4BAC-8A45-8CA100906B96}"/>
          </ac:spMkLst>
        </pc:spChg>
      </pc:sldChg>
      <pc:sldChg chg="modSp mod">
        <pc:chgData name="Song Seokil" userId="55e21934b449b532" providerId="LiveId" clId="{AAAF7AF2-534A-4FC3-B98B-51DF0FDC80F6}" dt="2022-03-13T23:56:34.155" v="592" actId="1076"/>
        <pc:sldMkLst>
          <pc:docMk/>
          <pc:sldMk cId="0" sldId="268"/>
        </pc:sldMkLst>
        <pc:graphicFrameChg chg="mod">
          <ac:chgData name="Song Seokil" userId="55e21934b449b532" providerId="LiveId" clId="{AAAF7AF2-534A-4FC3-B98B-51DF0FDC80F6}" dt="2022-03-13T23:56:34.155" v="592" actId="1076"/>
          <ac:graphicFrameMkLst>
            <pc:docMk/>
            <pc:sldMk cId="0" sldId="268"/>
            <ac:graphicFrameMk id="902554" creationId="{93DBD05D-5CDB-4A58-8308-81EB23B35E54}"/>
          </ac:graphicFrameMkLst>
        </pc:graphicFrameChg>
      </pc:sldChg>
      <pc:sldChg chg="modSp mod">
        <pc:chgData name="Song Seokil" userId="55e21934b449b532" providerId="LiveId" clId="{AAAF7AF2-534A-4FC3-B98B-51DF0FDC80F6}" dt="2022-03-13T23:56:43.928" v="593" actId="2711"/>
        <pc:sldMkLst>
          <pc:docMk/>
          <pc:sldMk cId="0" sldId="269"/>
        </pc:sldMkLst>
        <pc:graphicFrameChg chg="modGraphic">
          <ac:chgData name="Song Seokil" userId="55e21934b449b532" providerId="LiveId" clId="{AAAF7AF2-534A-4FC3-B98B-51DF0FDC80F6}" dt="2022-03-13T23:56:43.928" v="593" actId="2711"/>
          <ac:graphicFrameMkLst>
            <pc:docMk/>
            <pc:sldMk cId="0" sldId="269"/>
            <ac:graphicFrameMk id="900218" creationId="{DC3BFF95-D91C-41F5-BD10-76E576714447}"/>
          </ac:graphicFrameMkLst>
        </pc:graphicFrameChg>
      </pc:sldChg>
      <pc:sldChg chg="modSp mod">
        <pc:chgData name="Song Seokil" userId="55e21934b449b532" providerId="LiveId" clId="{AAAF7AF2-534A-4FC3-B98B-51DF0FDC80F6}" dt="2022-03-13T23:56:59.211" v="599" actId="1076"/>
        <pc:sldMkLst>
          <pc:docMk/>
          <pc:sldMk cId="0" sldId="270"/>
        </pc:sldMkLst>
        <pc:spChg chg="mod">
          <ac:chgData name="Song Seokil" userId="55e21934b449b532" providerId="LiveId" clId="{AAAF7AF2-534A-4FC3-B98B-51DF0FDC80F6}" dt="2022-03-13T23:56:53.678" v="597" actId="6549"/>
          <ac:spMkLst>
            <pc:docMk/>
            <pc:sldMk cId="0" sldId="270"/>
            <ac:spMk id="15366" creationId="{149C19A0-836A-495E-AB58-412311F53912}"/>
          </ac:spMkLst>
        </pc:spChg>
        <pc:spChg chg="mod">
          <ac:chgData name="Song Seokil" userId="55e21934b449b532" providerId="LiveId" clId="{AAAF7AF2-534A-4FC3-B98B-51DF0FDC80F6}" dt="2022-03-13T23:56:56.107" v="598" actId="1076"/>
          <ac:spMkLst>
            <pc:docMk/>
            <pc:sldMk cId="0" sldId="270"/>
            <ac:spMk id="15367" creationId="{A9B911A5-88AA-4AF5-8A80-AA211EF42C4D}"/>
          </ac:spMkLst>
        </pc:spChg>
        <pc:spChg chg="mod">
          <ac:chgData name="Song Seokil" userId="55e21934b449b532" providerId="LiveId" clId="{AAAF7AF2-534A-4FC3-B98B-51DF0FDC80F6}" dt="2022-03-13T23:56:59.211" v="599" actId="1076"/>
          <ac:spMkLst>
            <pc:docMk/>
            <pc:sldMk cId="0" sldId="270"/>
            <ac:spMk id="15368" creationId="{4C4552F6-B79D-4D84-A598-626A9E195457}"/>
          </ac:spMkLst>
        </pc:spChg>
      </pc:sldChg>
      <pc:sldChg chg="modSp mod">
        <pc:chgData name="Song Seokil" userId="55e21934b449b532" providerId="LiveId" clId="{AAAF7AF2-534A-4FC3-B98B-51DF0FDC80F6}" dt="2022-03-13T23:57:16.585" v="601" actId="2711"/>
        <pc:sldMkLst>
          <pc:docMk/>
          <pc:sldMk cId="0" sldId="271"/>
        </pc:sldMkLst>
        <pc:spChg chg="mod">
          <ac:chgData name="Song Seokil" userId="55e21934b449b532" providerId="LiveId" clId="{AAAF7AF2-534A-4FC3-B98B-51DF0FDC80F6}" dt="2022-03-13T23:57:16.585" v="601" actId="2711"/>
          <ac:spMkLst>
            <pc:docMk/>
            <pc:sldMk cId="0" sldId="271"/>
            <ac:spMk id="16425" creationId="{E052876D-3555-44CB-BFC4-0FD95319EF28}"/>
          </ac:spMkLst>
        </pc:spChg>
        <pc:graphicFrameChg chg="modGraphic">
          <ac:chgData name="Song Seokil" userId="55e21934b449b532" providerId="LiveId" clId="{AAAF7AF2-534A-4FC3-B98B-51DF0FDC80F6}" dt="2022-03-13T23:57:07.203" v="600" actId="2711"/>
          <ac:graphicFrameMkLst>
            <pc:docMk/>
            <pc:sldMk cId="0" sldId="271"/>
            <ac:graphicFrameMk id="906412" creationId="{DDAE4502-33FF-496D-AE69-C1C311EE12F3}"/>
          </ac:graphicFrameMkLst>
        </pc:graphicFrameChg>
      </pc:sldChg>
      <pc:sldChg chg="modSp mod">
        <pc:chgData name="Song Seokil" userId="55e21934b449b532" providerId="LiveId" clId="{AAAF7AF2-534A-4FC3-B98B-51DF0FDC80F6}" dt="2022-03-13T23:57:21.108" v="602" actId="15"/>
        <pc:sldMkLst>
          <pc:docMk/>
          <pc:sldMk cId="0" sldId="272"/>
        </pc:sldMkLst>
        <pc:spChg chg="mod">
          <ac:chgData name="Song Seokil" userId="55e21934b449b532" providerId="LiveId" clId="{AAAF7AF2-534A-4FC3-B98B-51DF0FDC80F6}" dt="2022-03-13T23:57:21.108" v="602" actId="15"/>
          <ac:spMkLst>
            <pc:docMk/>
            <pc:sldMk cId="0" sldId="272"/>
            <ac:spMk id="17414" creationId="{2A7220AA-BEAA-4266-93AA-FD9F7AF1E446}"/>
          </ac:spMkLst>
        </pc:spChg>
      </pc:sldChg>
      <pc:sldChg chg="modSp mod">
        <pc:chgData name="Song Seokil" userId="55e21934b449b532" providerId="LiveId" clId="{AAAF7AF2-534A-4FC3-B98B-51DF0FDC80F6}" dt="2022-03-13T23:57:26.216" v="603" actId="1076"/>
        <pc:sldMkLst>
          <pc:docMk/>
          <pc:sldMk cId="0" sldId="273"/>
        </pc:sldMkLst>
        <pc:graphicFrameChg chg="mod">
          <ac:chgData name="Song Seokil" userId="55e21934b449b532" providerId="LiveId" clId="{AAAF7AF2-534A-4FC3-B98B-51DF0FDC80F6}" dt="2022-03-13T23:57:26.216" v="603" actId="1076"/>
          <ac:graphicFrameMkLst>
            <pc:docMk/>
            <pc:sldMk cId="0" sldId="273"/>
            <ac:graphicFrameMk id="908430" creationId="{0B8F3FB8-A877-47B0-9DD5-DC3AFD44781A}"/>
          </ac:graphicFrameMkLst>
        </pc:graphicFrameChg>
      </pc:sldChg>
      <pc:sldChg chg="modSp mod">
        <pc:chgData name="Song Seokil" userId="55e21934b449b532" providerId="LiveId" clId="{AAAF7AF2-534A-4FC3-B98B-51DF0FDC80F6}" dt="2022-03-13T23:57:29.448" v="604" actId="1076"/>
        <pc:sldMkLst>
          <pc:docMk/>
          <pc:sldMk cId="0" sldId="274"/>
        </pc:sldMkLst>
        <pc:graphicFrameChg chg="mod">
          <ac:chgData name="Song Seokil" userId="55e21934b449b532" providerId="LiveId" clId="{AAAF7AF2-534A-4FC3-B98B-51DF0FDC80F6}" dt="2022-03-13T23:57:29.448" v="604" actId="1076"/>
          <ac:graphicFrameMkLst>
            <pc:docMk/>
            <pc:sldMk cId="0" sldId="274"/>
            <ac:graphicFrameMk id="911500" creationId="{02F8F316-4DF9-4709-BB75-EB075B76ED15}"/>
          </ac:graphicFrameMkLst>
        </pc:graphicFrameChg>
      </pc:sldChg>
      <pc:sldChg chg="modSp mod">
        <pc:chgData name="Song Seokil" userId="55e21934b449b532" providerId="LiveId" clId="{AAAF7AF2-534A-4FC3-B98B-51DF0FDC80F6}" dt="2022-03-13T23:57:32.798" v="605" actId="15"/>
        <pc:sldMkLst>
          <pc:docMk/>
          <pc:sldMk cId="0" sldId="275"/>
        </pc:sldMkLst>
        <pc:spChg chg="mod">
          <ac:chgData name="Song Seokil" userId="55e21934b449b532" providerId="LiveId" clId="{AAAF7AF2-534A-4FC3-B98B-51DF0FDC80F6}" dt="2022-03-13T23:57:32.798" v="605" actId="15"/>
          <ac:spMkLst>
            <pc:docMk/>
            <pc:sldMk cId="0" sldId="275"/>
            <ac:spMk id="20486" creationId="{A196DCA7-67CB-4A02-8867-F7A7EBCFCCA3}"/>
          </ac:spMkLst>
        </pc:spChg>
      </pc:sldChg>
      <pc:sldChg chg="modSp mod">
        <pc:chgData name="Song Seokil" userId="55e21934b449b532" providerId="LiveId" clId="{AAAF7AF2-534A-4FC3-B98B-51DF0FDC80F6}" dt="2022-03-13T23:57:38.228" v="606" actId="1076"/>
        <pc:sldMkLst>
          <pc:docMk/>
          <pc:sldMk cId="0" sldId="276"/>
        </pc:sldMkLst>
        <pc:graphicFrameChg chg="mod">
          <ac:chgData name="Song Seokil" userId="55e21934b449b532" providerId="LiveId" clId="{AAAF7AF2-534A-4FC3-B98B-51DF0FDC80F6}" dt="2022-03-13T23:57:38.228" v="606" actId="1076"/>
          <ac:graphicFrameMkLst>
            <pc:docMk/>
            <pc:sldMk cId="0" sldId="276"/>
            <ac:graphicFrameMk id="914590" creationId="{A7A2D629-6589-4DD4-AB55-8EC6E74F2B42}"/>
          </ac:graphicFrameMkLst>
        </pc:graphicFrameChg>
      </pc:sldChg>
      <pc:sldChg chg="modSp mod">
        <pc:chgData name="Song Seokil" userId="55e21934b449b532" providerId="LiveId" clId="{AAAF7AF2-534A-4FC3-B98B-51DF0FDC80F6}" dt="2022-03-13T23:57:40.679" v="607" actId="15"/>
        <pc:sldMkLst>
          <pc:docMk/>
          <pc:sldMk cId="0" sldId="277"/>
        </pc:sldMkLst>
        <pc:spChg chg="mod">
          <ac:chgData name="Song Seokil" userId="55e21934b449b532" providerId="LiveId" clId="{AAAF7AF2-534A-4FC3-B98B-51DF0FDC80F6}" dt="2022-03-13T23:57:40.679" v="607" actId="15"/>
          <ac:spMkLst>
            <pc:docMk/>
            <pc:sldMk cId="0" sldId="277"/>
            <ac:spMk id="22534" creationId="{67BDE5D1-B361-45B3-A9DD-3C45598A5E74}"/>
          </ac:spMkLst>
        </pc:spChg>
      </pc:sldChg>
      <pc:sldChg chg="modSp mod">
        <pc:chgData name="Song Seokil" userId="55e21934b449b532" providerId="LiveId" clId="{AAAF7AF2-534A-4FC3-B98B-51DF0FDC80F6}" dt="2022-03-13T23:57:48.775" v="608" actId="15"/>
        <pc:sldMkLst>
          <pc:docMk/>
          <pc:sldMk cId="0" sldId="281"/>
        </pc:sldMkLst>
        <pc:spChg chg="mod">
          <ac:chgData name="Song Seokil" userId="55e21934b449b532" providerId="LiveId" clId="{AAAF7AF2-534A-4FC3-B98B-51DF0FDC80F6}" dt="2022-03-13T23:57:48.775" v="608" actId="15"/>
          <ac:spMkLst>
            <pc:docMk/>
            <pc:sldMk cId="0" sldId="281"/>
            <ac:spMk id="26630" creationId="{76D11D64-A258-4152-A6BA-07E6DD2EF5A5}"/>
          </ac:spMkLst>
        </pc:spChg>
      </pc:sldChg>
      <pc:sldChg chg="modSp mod">
        <pc:chgData name="Song Seokil" userId="55e21934b449b532" providerId="LiveId" clId="{AAAF7AF2-534A-4FC3-B98B-51DF0FDC80F6}" dt="2022-03-13T23:57:57.466" v="611" actId="12"/>
        <pc:sldMkLst>
          <pc:docMk/>
          <pc:sldMk cId="0" sldId="283"/>
        </pc:sldMkLst>
        <pc:spChg chg="mod">
          <ac:chgData name="Song Seokil" userId="55e21934b449b532" providerId="LiveId" clId="{AAAF7AF2-534A-4FC3-B98B-51DF0FDC80F6}" dt="2022-03-13T23:57:57.466" v="611" actId="12"/>
          <ac:spMkLst>
            <pc:docMk/>
            <pc:sldMk cId="0" sldId="283"/>
            <ac:spMk id="28678" creationId="{62F6E3FE-E776-46D9-B945-4A7919A0CF0E}"/>
          </ac:spMkLst>
        </pc:spChg>
      </pc:sldChg>
      <pc:sldChg chg="modSp mod">
        <pc:chgData name="Song Seokil" userId="55e21934b449b532" providerId="LiveId" clId="{AAAF7AF2-534A-4FC3-B98B-51DF0FDC80F6}" dt="2022-03-13T23:58:27.837" v="619" actId="1076"/>
        <pc:sldMkLst>
          <pc:docMk/>
          <pc:sldMk cId="0" sldId="284"/>
        </pc:sldMkLst>
        <pc:spChg chg="mod">
          <ac:chgData name="Song Seokil" userId="55e21934b449b532" providerId="LiveId" clId="{AAAF7AF2-534A-4FC3-B98B-51DF0FDC80F6}" dt="2022-03-13T23:58:23.442" v="618" actId="14100"/>
          <ac:spMkLst>
            <pc:docMk/>
            <pc:sldMk cId="0" sldId="284"/>
            <ac:spMk id="29702" creationId="{660597E5-0EF0-44B6-A7A7-44E373E52969}"/>
          </ac:spMkLst>
        </pc:spChg>
        <pc:spChg chg="mod">
          <ac:chgData name="Song Seokil" userId="55e21934b449b532" providerId="LiveId" clId="{AAAF7AF2-534A-4FC3-B98B-51DF0FDC80F6}" dt="2022-03-13T23:58:27.837" v="619" actId="1076"/>
          <ac:spMkLst>
            <pc:docMk/>
            <pc:sldMk cId="0" sldId="284"/>
            <ac:spMk id="29711" creationId="{66FBE892-3ADE-4F6F-B4CD-402E5400B67A}"/>
          </ac:spMkLst>
        </pc:spChg>
      </pc:sldChg>
      <pc:sldChg chg="modSp mod">
        <pc:chgData name="Song Seokil" userId="55e21934b449b532" providerId="LiveId" clId="{AAAF7AF2-534A-4FC3-B98B-51DF0FDC80F6}" dt="2022-03-13T23:58:49.643" v="622" actId="15"/>
        <pc:sldMkLst>
          <pc:docMk/>
          <pc:sldMk cId="3540909922" sldId="285"/>
        </pc:sldMkLst>
        <pc:spChg chg="mod">
          <ac:chgData name="Song Seokil" userId="55e21934b449b532" providerId="LiveId" clId="{AAAF7AF2-534A-4FC3-B98B-51DF0FDC80F6}" dt="2022-03-13T23:58:49.643" v="622" actId="15"/>
          <ac:spMkLst>
            <pc:docMk/>
            <pc:sldMk cId="3540909922" sldId="285"/>
            <ac:spMk id="30723" creationId="{370BEB42-C8C0-4C13-B1E6-65B9677C7D4B}"/>
          </ac:spMkLst>
        </pc:spChg>
      </pc:sldChg>
      <pc:sldChg chg="modSp mod">
        <pc:chgData name="Song Seokil" userId="55e21934b449b532" providerId="LiveId" clId="{AAAF7AF2-534A-4FC3-B98B-51DF0FDC80F6}" dt="2022-03-13T23:59:02.599" v="624" actId="15"/>
        <pc:sldMkLst>
          <pc:docMk/>
          <pc:sldMk cId="0" sldId="288"/>
        </pc:sldMkLst>
        <pc:spChg chg="mod">
          <ac:chgData name="Song Seokil" userId="55e21934b449b532" providerId="LiveId" clId="{AAAF7AF2-534A-4FC3-B98B-51DF0FDC80F6}" dt="2022-03-13T23:59:02.599" v="624" actId="15"/>
          <ac:spMkLst>
            <pc:docMk/>
            <pc:sldMk cId="0" sldId="288"/>
            <ac:spMk id="34819" creationId="{B801E906-162C-419F-95DC-643AF43966E8}"/>
          </ac:spMkLst>
        </pc:spChg>
      </pc:sldChg>
      <pc:sldChg chg="modSp mod">
        <pc:chgData name="Song Seokil" userId="55e21934b449b532" providerId="LiveId" clId="{AAAF7AF2-534A-4FC3-B98B-51DF0FDC80F6}" dt="2022-03-13T23:59:07.786" v="626" actId="27636"/>
        <pc:sldMkLst>
          <pc:docMk/>
          <pc:sldMk cId="0" sldId="289"/>
        </pc:sldMkLst>
        <pc:spChg chg="mod">
          <ac:chgData name="Song Seokil" userId="55e21934b449b532" providerId="LiveId" clId="{AAAF7AF2-534A-4FC3-B98B-51DF0FDC80F6}" dt="2022-03-13T23:59:07.786" v="626" actId="27636"/>
          <ac:spMkLst>
            <pc:docMk/>
            <pc:sldMk cId="0" sldId="289"/>
            <ac:spMk id="35843" creationId="{B42AE95A-E777-4D98-B04F-5052227AADA4}"/>
          </ac:spMkLst>
        </pc:spChg>
      </pc:sldChg>
      <pc:sldChg chg="modSp mod">
        <pc:chgData name="Song Seokil" userId="55e21934b449b532" providerId="LiveId" clId="{AAAF7AF2-534A-4FC3-B98B-51DF0FDC80F6}" dt="2022-03-13T23:59:16.997" v="628" actId="1076"/>
        <pc:sldMkLst>
          <pc:docMk/>
          <pc:sldMk cId="0" sldId="290"/>
        </pc:sldMkLst>
        <pc:spChg chg="mod">
          <ac:chgData name="Song Seokil" userId="55e21934b449b532" providerId="LiveId" clId="{AAAF7AF2-534A-4FC3-B98B-51DF0FDC80F6}" dt="2022-03-13T23:59:12.828" v="627" actId="15"/>
          <ac:spMkLst>
            <pc:docMk/>
            <pc:sldMk cId="0" sldId="290"/>
            <ac:spMk id="36867" creationId="{9D37AE72-8FCA-4660-AAE4-ED4976D53737}"/>
          </ac:spMkLst>
        </pc:spChg>
        <pc:spChg chg="mod">
          <ac:chgData name="Song Seokil" userId="55e21934b449b532" providerId="LiveId" clId="{AAAF7AF2-534A-4FC3-B98B-51DF0FDC80F6}" dt="2022-03-13T23:59:16.997" v="628" actId="1076"/>
          <ac:spMkLst>
            <pc:docMk/>
            <pc:sldMk cId="0" sldId="290"/>
            <ac:spMk id="36872" creationId="{8164F339-5451-492E-AAFA-63188A5F51DA}"/>
          </ac:spMkLst>
        </pc:spChg>
      </pc:sldChg>
      <pc:sldChg chg="modSp mod">
        <pc:chgData name="Song Seokil" userId="55e21934b449b532" providerId="LiveId" clId="{AAAF7AF2-534A-4FC3-B98B-51DF0FDC80F6}" dt="2022-03-13T23:59:22.196" v="629" actId="15"/>
        <pc:sldMkLst>
          <pc:docMk/>
          <pc:sldMk cId="0" sldId="291"/>
        </pc:sldMkLst>
        <pc:spChg chg="mod">
          <ac:chgData name="Song Seokil" userId="55e21934b449b532" providerId="LiveId" clId="{AAAF7AF2-534A-4FC3-B98B-51DF0FDC80F6}" dt="2022-03-13T23:59:22.196" v="629" actId="15"/>
          <ac:spMkLst>
            <pc:docMk/>
            <pc:sldMk cId="0" sldId="291"/>
            <ac:spMk id="37891" creationId="{EB6F674D-E13C-48FA-8D5C-F1B9C6725A0F}"/>
          </ac:spMkLst>
        </pc:spChg>
      </pc:sldChg>
      <pc:sldChg chg="modSp mod">
        <pc:chgData name="Song Seokil" userId="55e21934b449b532" providerId="LiveId" clId="{AAAF7AF2-534A-4FC3-B98B-51DF0FDC80F6}" dt="2022-03-13T23:55:58.048" v="588" actId="20577"/>
        <pc:sldMkLst>
          <pc:docMk/>
          <pc:sldMk cId="3689378304" sldId="292"/>
        </pc:sldMkLst>
        <pc:spChg chg="mod">
          <ac:chgData name="Song Seokil" userId="55e21934b449b532" providerId="LiveId" clId="{AAAF7AF2-534A-4FC3-B98B-51DF0FDC80F6}" dt="2022-03-13T23:55:58.048" v="588" actId="20577"/>
          <ac:spMkLst>
            <pc:docMk/>
            <pc:sldMk cId="3689378304" sldId="292"/>
            <ac:spMk id="9219" creationId="{0DE0061B-2603-44F9-8CB0-8AF73D559BA6}"/>
          </ac:spMkLst>
        </pc:spChg>
      </pc:sldChg>
      <pc:sldChg chg="modSp mod">
        <pc:chgData name="Song Seokil" userId="55e21934b449b532" providerId="LiveId" clId="{AAAF7AF2-534A-4FC3-B98B-51DF0FDC80F6}" dt="2022-03-13T23:56:09.298" v="589" actId="12"/>
        <pc:sldMkLst>
          <pc:docMk/>
          <pc:sldMk cId="0" sldId="294"/>
        </pc:sldMkLst>
        <pc:spChg chg="mod">
          <ac:chgData name="Song Seokil" userId="55e21934b449b532" providerId="LiveId" clId="{AAAF7AF2-534A-4FC3-B98B-51DF0FDC80F6}" dt="2022-03-13T23:56:09.298" v="589" actId="12"/>
          <ac:spMkLst>
            <pc:docMk/>
            <pc:sldMk cId="0" sldId="294"/>
            <ac:spMk id="11270" creationId="{E6992A34-5637-4C6A-8DC1-85271672D6C9}"/>
          </ac:spMkLst>
        </pc:spChg>
      </pc:sldChg>
      <pc:sldChg chg="modSp mod">
        <pc:chgData name="Song Seokil" userId="55e21934b449b532" providerId="LiveId" clId="{AAAF7AF2-534A-4FC3-B98B-51DF0FDC80F6}" dt="2022-03-13T23:56:16.885" v="591" actId="27636"/>
        <pc:sldMkLst>
          <pc:docMk/>
          <pc:sldMk cId="0" sldId="295"/>
        </pc:sldMkLst>
        <pc:spChg chg="mod">
          <ac:chgData name="Song Seokil" userId="55e21934b449b532" providerId="LiveId" clId="{AAAF7AF2-534A-4FC3-B98B-51DF0FDC80F6}" dt="2022-03-13T23:56:16.885" v="591" actId="27636"/>
          <ac:spMkLst>
            <pc:docMk/>
            <pc:sldMk cId="0" sldId="295"/>
            <ac:spMk id="12294" creationId="{C0899447-88A0-45EE-8B55-AAC52EC32D67}"/>
          </ac:spMkLst>
        </pc:spChg>
      </pc:sldChg>
      <pc:sldChg chg="modSp mod">
        <pc:chgData name="Song Seokil" userId="55e21934b449b532" providerId="LiveId" clId="{AAAF7AF2-534A-4FC3-B98B-51DF0FDC80F6}" dt="2022-03-13T23:58:56.630" v="623" actId="15"/>
        <pc:sldMkLst>
          <pc:docMk/>
          <pc:sldMk cId="0" sldId="296"/>
        </pc:sldMkLst>
        <pc:spChg chg="mod">
          <ac:chgData name="Song Seokil" userId="55e21934b449b532" providerId="LiveId" clId="{AAAF7AF2-534A-4FC3-B98B-51DF0FDC80F6}" dt="2022-03-13T23:58:56.630" v="623" actId="15"/>
          <ac:spMkLst>
            <pc:docMk/>
            <pc:sldMk cId="0" sldId="296"/>
            <ac:spMk id="31747" creationId="{C0476F0C-C71D-48B4-9E33-27AF7D630052}"/>
          </ac:spMkLst>
        </pc:spChg>
      </pc:sldChg>
      <pc:sldChg chg="addSp delSp modSp mod">
        <pc:chgData name="Song Seokil" userId="55e21934b449b532" providerId="LiveId" clId="{AAAF7AF2-534A-4FC3-B98B-51DF0FDC80F6}" dt="2022-03-13T23:50:08.552" v="454"/>
        <pc:sldMkLst>
          <pc:docMk/>
          <pc:sldMk cId="2842926667" sldId="297"/>
        </pc:sldMkLst>
        <pc:spChg chg="del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2" creationId="{4B7792DE-A90D-48D2-A6B8-D2D70A08DF97}"/>
          </ac:spMkLst>
        </pc:spChg>
        <pc:spChg chg="mod">
          <ac:chgData name="Song Seokil" userId="55e21934b449b532" providerId="LiveId" clId="{AAAF7AF2-534A-4FC3-B98B-51DF0FDC80F6}" dt="2022-03-13T23:50:02.092" v="453" actId="20577"/>
          <ac:spMkLst>
            <pc:docMk/>
            <pc:sldMk cId="2842926667" sldId="297"/>
            <ac:spMk id="3" creationId="{A0D6BC03-8499-4AA9-A6E0-51858340745C}"/>
          </ac:spMkLst>
        </pc:spChg>
        <pc:spChg chg="mod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4" creationId="{D4423F4A-38E8-41E9-90DC-88469DCCA76B}"/>
          </ac:spMkLst>
        </pc:spChg>
        <pc:spChg chg="add del mod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5" creationId="{D70922D5-3322-417F-BFCA-4B71E5E006E7}"/>
          </ac:spMkLst>
        </pc:spChg>
        <pc:spChg chg="add del mod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6" creationId="{EFB39EA8-4FFC-4804-B802-E975CB38F032}"/>
          </ac:spMkLst>
        </pc:spChg>
        <pc:spChg chg="add mod">
          <ac:chgData name="Song Seokil" userId="55e21934b449b532" providerId="LiveId" clId="{AAAF7AF2-534A-4FC3-B98B-51DF0FDC80F6}" dt="2022-03-13T23:50:08.552" v="454"/>
          <ac:spMkLst>
            <pc:docMk/>
            <pc:sldMk cId="2842926667" sldId="297"/>
            <ac:spMk id="7" creationId="{8CF8E859-8648-4EF5-BEEA-92B80FE36756}"/>
          </ac:spMkLst>
        </pc:spChg>
      </pc:sldChg>
      <pc:sldChg chg="del">
        <pc:chgData name="Song Seokil" userId="55e21934b449b532" providerId="LiveId" clId="{AAAF7AF2-534A-4FC3-B98B-51DF0FDC80F6}" dt="2022-03-13T23:50:15.300" v="456" actId="47"/>
        <pc:sldMkLst>
          <pc:docMk/>
          <pc:sldMk cId="1021201310" sldId="298"/>
        </pc:sldMkLst>
      </pc:sldChg>
      <pc:sldChg chg="modSp new del mod">
        <pc:chgData name="Song Seokil" userId="55e21934b449b532" providerId="LiveId" clId="{AAAF7AF2-534A-4FC3-B98B-51DF0FDC80F6}" dt="2022-03-13T23:50:10.690" v="455" actId="47"/>
        <pc:sldMkLst>
          <pc:docMk/>
          <pc:sldMk cId="42547618" sldId="299"/>
        </pc:sldMkLst>
        <pc:spChg chg="mod">
          <ac:chgData name="Song Seokil" userId="55e21934b449b532" providerId="LiveId" clId="{AAAF7AF2-534A-4FC3-B98B-51DF0FDC80F6}" dt="2022-03-13T23:22:01.114" v="35" actId="20577"/>
          <ac:spMkLst>
            <pc:docMk/>
            <pc:sldMk cId="42547618" sldId="299"/>
            <ac:spMk id="2" creationId="{ACC87162-99BB-44DF-BB15-8323CD7EA4A8}"/>
          </ac:spMkLst>
        </pc:spChg>
      </pc:sldChg>
      <pc:sldChg chg="new del">
        <pc:chgData name="Song Seokil" userId="55e21934b449b532" providerId="LiveId" clId="{AAAF7AF2-534A-4FC3-B98B-51DF0FDC80F6}" dt="2022-03-13T22:50:59.359" v="22" actId="680"/>
        <pc:sldMkLst>
          <pc:docMk/>
          <pc:sldMk cId="418864748" sldId="299"/>
        </pc:sldMkLst>
      </pc:sldChg>
      <pc:sldChg chg="new del">
        <pc:chgData name="Song Seokil" userId="55e21934b449b532" providerId="LiveId" clId="{AAAF7AF2-534A-4FC3-B98B-51DF0FDC80F6}" dt="2022-03-13T22:50:57.864" v="21" actId="680"/>
        <pc:sldMkLst>
          <pc:docMk/>
          <pc:sldMk cId="716579183" sldId="300"/>
        </pc:sldMkLst>
      </pc:sldChg>
      <pc:sldChg chg="new del">
        <pc:chgData name="Song Seokil" userId="55e21934b449b532" providerId="LiveId" clId="{AAAF7AF2-534A-4FC3-B98B-51DF0FDC80F6}" dt="2022-03-13T22:50:57.533" v="20" actId="680"/>
        <pc:sldMkLst>
          <pc:docMk/>
          <pc:sldMk cId="2889447626" sldId="301"/>
        </pc:sldMkLst>
      </pc:sldChg>
    </pc:docChg>
  </pc:docChgLst>
  <pc:docChgLst>
    <pc:chgData name="Song Seokil" userId="55e21934b449b532" providerId="LiveId" clId="{B50D222E-F566-48FD-BDD5-78F29F0C1B97}"/>
    <pc:docChg chg="custSel addSld delSld modSld">
      <pc:chgData name="Song Seokil" userId="55e21934b449b532" providerId="LiveId" clId="{B50D222E-F566-48FD-BDD5-78F29F0C1B97}" dt="2022-05-15T23:45:15.006" v="59" actId="6549"/>
      <pc:docMkLst>
        <pc:docMk/>
      </pc:docMkLst>
      <pc:sldChg chg="modSp mod">
        <pc:chgData name="Song Seokil" userId="55e21934b449b532" providerId="LiveId" clId="{B50D222E-F566-48FD-BDD5-78F29F0C1B97}" dt="2022-05-15T23:00:47.051" v="1" actId="20577"/>
        <pc:sldMkLst>
          <pc:docMk/>
          <pc:sldMk cId="1202290180" sldId="256"/>
        </pc:sldMkLst>
        <pc:spChg chg="mod">
          <ac:chgData name="Song Seokil" userId="55e21934b449b532" providerId="LiveId" clId="{B50D222E-F566-48FD-BDD5-78F29F0C1B97}" dt="2022-05-15T23:00:47.051" v="1" actId="20577"/>
          <ac:spMkLst>
            <pc:docMk/>
            <pc:sldMk cId="1202290180" sldId="256"/>
            <ac:spMk id="2" creationId="{00000000-0000-0000-0000-000000000000}"/>
          </ac:spMkLst>
        </pc:spChg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58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59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60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61"/>
        </pc:sldMkLst>
      </pc:sldChg>
      <pc:sldChg chg="modSp add mod">
        <pc:chgData name="Song Seokil" userId="55e21934b449b532" providerId="LiveId" clId="{B50D222E-F566-48FD-BDD5-78F29F0C1B97}" dt="2022-05-15T23:03:35.898" v="40" actId="113"/>
        <pc:sldMkLst>
          <pc:docMk/>
          <pc:sldMk cId="0" sldId="262"/>
        </pc:sldMkLst>
        <pc:spChg chg="mod">
          <ac:chgData name="Song Seokil" userId="55e21934b449b532" providerId="LiveId" clId="{B50D222E-F566-48FD-BDD5-78F29F0C1B97}" dt="2022-05-15T23:01:40.603" v="8" actId="6549"/>
          <ac:spMkLst>
            <pc:docMk/>
            <pc:sldMk cId="0" sldId="262"/>
            <ac:spMk id="8195" creationId="{00000000-0000-0000-0000-000000000000}"/>
          </ac:spMkLst>
        </pc:spChg>
        <pc:graphicFrameChg chg="mod modGraphic">
          <ac:chgData name="Song Seokil" userId="55e21934b449b532" providerId="LiveId" clId="{B50D222E-F566-48FD-BDD5-78F29F0C1B97}" dt="2022-05-15T23:03:35.898" v="40" actId="113"/>
          <ac:graphicFrameMkLst>
            <pc:docMk/>
            <pc:sldMk cId="0" sldId="262"/>
            <ac:graphicFrameMk id="7" creationId="{00000000-0000-0000-0000-000000000000}"/>
          </ac:graphicFrameMkLst>
        </pc:graphicFrameChg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63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64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65"/>
        </pc:sldMkLst>
      </pc:sldChg>
      <pc:sldChg chg="modSp add mod">
        <pc:chgData name="Song Seokil" userId="55e21934b449b532" providerId="LiveId" clId="{B50D222E-F566-48FD-BDD5-78F29F0C1B97}" dt="2022-05-15T23:12:59.339" v="42" actId="6549"/>
        <pc:sldMkLst>
          <pc:docMk/>
          <pc:sldMk cId="0" sldId="266"/>
        </pc:sldMkLst>
        <pc:spChg chg="mod">
          <ac:chgData name="Song Seokil" userId="55e21934b449b532" providerId="LiveId" clId="{B50D222E-F566-48FD-BDD5-78F29F0C1B97}" dt="2022-05-15T23:12:59.339" v="42" actId="6549"/>
          <ac:spMkLst>
            <pc:docMk/>
            <pc:sldMk cId="0" sldId="266"/>
            <ac:spMk id="12291" creationId="{00000000-0000-0000-0000-000000000000}"/>
          </ac:spMkLst>
        </pc:spChg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67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68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69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70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71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72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73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74"/>
        </pc:sldMkLst>
      </pc:sldChg>
      <pc:sldChg chg="modSp add mod">
        <pc:chgData name="Song Seokil" userId="55e21934b449b532" providerId="LiveId" clId="{B50D222E-F566-48FD-BDD5-78F29F0C1B97}" dt="2022-05-15T23:30:07.368" v="50" actId="113"/>
        <pc:sldMkLst>
          <pc:docMk/>
          <pc:sldMk cId="0" sldId="275"/>
        </pc:sldMkLst>
        <pc:spChg chg="mod">
          <ac:chgData name="Song Seokil" userId="55e21934b449b532" providerId="LiveId" clId="{B50D222E-F566-48FD-BDD5-78F29F0C1B97}" dt="2022-05-15T23:29:44.597" v="48" actId="6549"/>
          <ac:spMkLst>
            <pc:docMk/>
            <pc:sldMk cId="0" sldId="275"/>
            <ac:spMk id="21507" creationId="{00000000-0000-0000-0000-000000000000}"/>
          </ac:spMkLst>
        </pc:spChg>
        <pc:spChg chg="mod">
          <ac:chgData name="Song Seokil" userId="55e21934b449b532" providerId="LiveId" clId="{B50D222E-F566-48FD-BDD5-78F29F0C1B97}" dt="2022-05-15T23:30:07.368" v="50" actId="113"/>
          <ac:spMkLst>
            <pc:docMk/>
            <pc:sldMk cId="0" sldId="275"/>
            <ac:spMk id="21511" creationId="{00000000-0000-0000-0000-000000000000}"/>
          </ac:spMkLst>
        </pc:spChg>
        <pc:graphicFrameChg chg="mod">
          <ac:chgData name="Song Seokil" userId="55e21934b449b532" providerId="LiveId" clId="{B50D222E-F566-48FD-BDD5-78F29F0C1B97}" dt="2022-05-15T23:30:04.745" v="49" actId="1076"/>
          <ac:graphicFrameMkLst>
            <pc:docMk/>
            <pc:sldMk cId="0" sldId="275"/>
            <ac:graphicFrameMk id="13" creationId="{00000000-0000-0000-0000-000000000000}"/>
          </ac:graphicFrameMkLst>
        </pc:graphicFrameChg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76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77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78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79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80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81"/>
        </pc:sldMkLst>
      </pc:sldChg>
      <pc:sldChg chg="modSp add mod">
        <pc:chgData name="Song Seokil" userId="55e21934b449b532" providerId="LiveId" clId="{B50D222E-F566-48FD-BDD5-78F29F0C1B97}" dt="2022-05-15T23:44:30.299" v="53" actId="6549"/>
        <pc:sldMkLst>
          <pc:docMk/>
          <pc:sldMk cId="0" sldId="282"/>
        </pc:sldMkLst>
        <pc:spChg chg="mod">
          <ac:chgData name="Song Seokil" userId="55e21934b449b532" providerId="LiveId" clId="{B50D222E-F566-48FD-BDD5-78F29F0C1B97}" dt="2022-05-15T23:44:30.299" v="53" actId="6549"/>
          <ac:spMkLst>
            <pc:docMk/>
            <pc:sldMk cId="0" sldId="282"/>
            <ac:spMk id="28678" creationId="{00000000-0000-0000-0000-000000000000}"/>
          </ac:spMkLst>
        </pc:spChg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83"/>
        </pc:sldMkLst>
      </pc:sldChg>
      <pc:sldChg chg="modSp add mod">
        <pc:chgData name="Song Seokil" userId="55e21934b449b532" providerId="LiveId" clId="{B50D222E-F566-48FD-BDD5-78F29F0C1B97}" dt="2022-05-15T23:44:39.850" v="56" actId="6549"/>
        <pc:sldMkLst>
          <pc:docMk/>
          <pc:sldMk cId="0" sldId="284"/>
        </pc:sldMkLst>
        <pc:spChg chg="mod">
          <ac:chgData name="Song Seokil" userId="55e21934b449b532" providerId="LiveId" clId="{B50D222E-F566-48FD-BDD5-78F29F0C1B97}" dt="2022-05-15T23:44:39.850" v="56" actId="6549"/>
          <ac:spMkLst>
            <pc:docMk/>
            <pc:sldMk cId="0" sldId="284"/>
            <ac:spMk id="30725" creationId="{00000000-0000-0000-0000-000000000000}"/>
          </ac:spMkLst>
        </pc:spChg>
      </pc:sldChg>
      <pc:sldChg chg="modSp add mod">
        <pc:chgData name="Song Seokil" userId="55e21934b449b532" providerId="LiveId" clId="{B50D222E-F566-48FD-BDD5-78F29F0C1B97}" dt="2022-05-15T23:45:15.006" v="59" actId="6549"/>
        <pc:sldMkLst>
          <pc:docMk/>
          <pc:sldMk cId="3540909922" sldId="285"/>
        </pc:sldMkLst>
        <pc:spChg chg="mod">
          <ac:chgData name="Song Seokil" userId="55e21934b449b532" providerId="LiveId" clId="{B50D222E-F566-48FD-BDD5-78F29F0C1B97}" dt="2022-05-15T23:45:15.006" v="59" actId="6549"/>
          <ac:spMkLst>
            <pc:docMk/>
            <pc:sldMk cId="3540909922" sldId="285"/>
            <ac:spMk id="31749" creationId="{00000000-0000-0000-0000-000000000000}"/>
          </ac:spMkLst>
        </pc:spChg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86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87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88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89"/>
        </pc:sldMkLst>
      </pc:sldChg>
      <pc:sldChg chg="add del">
        <pc:chgData name="Song Seokil" userId="55e21934b449b532" providerId="LiveId" clId="{B50D222E-F566-48FD-BDD5-78F29F0C1B97}" dt="2022-05-15T23:01:05.125" v="3"/>
        <pc:sldMkLst>
          <pc:docMk/>
          <pc:sldMk cId="0" sldId="290"/>
        </pc:sldMkLst>
      </pc:sldChg>
      <pc:sldChg chg="add del">
        <pc:chgData name="Song Seokil" userId="55e21934b449b532" providerId="LiveId" clId="{B50D222E-F566-48FD-BDD5-78F29F0C1B97}" dt="2022-05-15T23:01:05.125" v="3"/>
        <pc:sldMkLst>
          <pc:docMk/>
          <pc:sldMk cId="0" sldId="291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292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293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294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295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296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297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298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299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00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01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02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03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04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05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06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07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08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09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10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11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12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13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14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15"/>
        </pc:sldMkLst>
      </pc:sldChg>
    </pc:docChg>
  </pc:docChgLst>
  <pc:docChgLst>
    <pc:chgData name="Song Seokil" userId="55e21934b449b532" providerId="LiveId" clId="{2BF3FDA6-7BAD-4F73-84D3-0943AD1EB6A4}"/>
    <pc:docChg chg="addSld delSld modSld">
      <pc:chgData name="Song Seokil" userId="55e21934b449b532" providerId="LiveId" clId="{2BF3FDA6-7BAD-4F73-84D3-0943AD1EB6A4}" dt="2022-05-22T23:12:19.722" v="126" actId="6549"/>
      <pc:docMkLst>
        <pc:docMk/>
      </pc:docMkLst>
      <pc:sldChg chg="modSp mod">
        <pc:chgData name="Song Seokil" userId="55e21934b449b532" providerId="LiveId" clId="{2BF3FDA6-7BAD-4F73-84D3-0943AD1EB6A4}" dt="2022-05-22T22:30:03.485" v="0"/>
        <pc:sldMkLst>
          <pc:docMk/>
          <pc:sldMk cId="1202290180" sldId="256"/>
        </pc:sldMkLst>
        <pc:spChg chg="mod">
          <ac:chgData name="Song Seokil" userId="55e21934b449b532" providerId="LiveId" clId="{2BF3FDA6-7BAD-4F73-84D3-0943AD1EB6A4}" dt="2022-05-22T22:30:03.485" v="0"/>
          <ac:spMkLst>
            <pc:docMk/>
            <pc:sldMk cId="1202290180" sldId="256"/>
            <ac:spMk id="2" creationId="{00000000-0000-0000-0000-000000000000}"/>
          </ac:spMkLst>
        </pc:spChg>
      </pc:sldChg>
      <pc:sldChg chg="modSp add del mod">
        <pc:chgData name="Song Seokil" userId="55e21934b449b532" providerId="LiveId" clId="{2BF3FDA6-7BAD-4F73-84D3-0943AD1EB6A4}" dt="2022-05-22T22:30:29.366" v="3" actId="1076"/>
        <pc:sldMkLst>
          <pc:docMk/>
          <pc:sldMk cId="0" sldId="258"/>
        </pc:sldMkLst>
        <pc:graphicFrameChg chg="mod">
          <ac:chgData name="Song Seokil" userId="55e21934b449b532" providerId="LiveId" clId="{2BF3FDA6-7BAD-4F73-84D3-0943AD1EB6A4}" dt="2022-05-22T22:30:29.366" v="3" actId="1076"/>
          <ac:graphicFrameMkLst>
            <pc:docMk/>
            <pc:sldMk cId="0" sldId="258"/>
            <ac:graphicFrameMk id="7" creationId="{00000000-0000-0000-0000-000000000000}"/>
          </ac:graphicFrameMkLst>
        </pc:graphicFrameChg>
      </pc:sldChg>
      <pc:sldChg chg="modSp add del">
        <pc:chgData name="Song Seokil" userId="55e21934b449b532" providerId="LiveId" clId="{2BF3FDA6-7BAD-4F73-84D3-0943AD1EB6A4}" dt="2022-05-22T22:32:13.557" v="7" actId="1076"/>
        <pc:sldMkLst>
          <pc:docMk/>
          <pc:sldMk cId="0" sldId="259"/>
        </pc:sldMkLst>
        <pc:spChg chg="mod">
          <ac:chgData name="Song Seokil" userId="55e21934b449b532" providerId="LiveId" clId="{2BF3FDA6-7BAD-4F73-84D3-0943AD1EB6A4}" dt="2022-05-22T22:32:13.557" v="7" actId="1076"/>
          <ac:spMkLst>
            <pc:docMk/>
            <pc:sldMk cId="0" sldId="259"/>
            <ac:spMk id="5125" creationId="{00000000-0000-0000-0000-000000000000}"/>
          </ac:spMkLst>
        </pc:spChg>
      </pc:sldChg>
      <pc:sldChg chg="modSp add del">
        <pc:chgData name="Song Seokil" userId="55e21934b449b532" providerId="LiveId" clId="{2BF3FDA6-7BAD-4F73-84D3-0943AD1EB6A4}" dt="2022-05-22T22:31:57.286" v="5" actId="1076"/>
        <pc:sldMkLst>
          <pc:docMk/>
          <pc:sldMk cId="0" sldId="260"/>
        </pc:sldMkLst>
        <pc:spChg chg="mod">
          <ac:chgData name="Song Seokil" userId="55e21934b449b532" providerId="LiveId" clId="{2BF3FDA6-7BAD-4F73-84D3-0943AD1EB6A4}" dt="2022-05-22T22:31:57.286" v="5" actId="1076"/>
          <ac:spMkLst>
            <pc:docMk/>
            <pc:sldMk cId="0" sldId="260"/>
            <ac:spMk id="6149" creationId="{00000000-0000-0000-0000-000000000000}"/>
          </ac:spMkLst>
        </pc:spChg>
      </pc:sldChg>
      <pc:sldChg chg="del">
        <pc:chgData name="Song Seokil" userId="55e21934b449b532" providerId="LiveId" clId="{2BF3FDA6-7BAD-4F73-84D3-0943AD1EB6A4}" dt="2022-05-22T22:30:09.541" v="1" actId="47"/>
        <pc:sldMkLst>
          <pc:docMk/>
          <pc:sldMk cId="0" sldId="261"/>
        </pc:sldMkLst>
      </pc:sldChg>
      <pc:sldChg chg="add del">
        <pc:chgData name="Song Seokil" userId="55e21934b449b532" providerId="LiveId" clId="{2BF3FDA6-7BAD-4F73-84D3-0943AD1EB6A4}" dt="2022-05-22T22:30:19.684" v="2"/>
        <pc:sldMkLst>
          <pc:docMk/>
          <pc:sldMk cId="0" sldId="262"/>
        </pc:sldMkLst>
      </pc:sldChg>
      <pc:sldChg chg="add del">
        <pc:chgData name="Song Seokil" userId="55e21934b449b532" providerId="LiveId" clId="{2BF3FDA6-7BAD-4F73-84D3-0943AD1EB6A4}" dt="2022-05-22T22:30:19.684" v="2"/>
        <pc:sldMkLst>
          <pc:docMk/>
          <pc:sldMk cId="0" sldId="263"/>
        </pc:sldMkLst>
      </pc:sldChg>
      <pc:sldChg chg="addSp modSp add del mod">
        <pc:chgData name="Song Seokil" userId="55e21934b449b532" providerId="LiveId" clId="{2BF3FDA6-7BAD-4F73-84D3-0943AD1EB6A4}" dt="2022-05-22T22:43:42.752" v="103" actId="1076"/>
        <pc:sldMkLst>
          <pc:docMk/>
          <pc:sldMk cId="0" sldId="264"/>
        </pc:sldMkLst>
        <pc:spChg chg="mod">
          <ac:chgData name="Song Seokil" userId="55e21934b449b532" providerId="LiveId" clId="{2BF3FDA6-7BAD-4F73-84D3-0943AD1EB6A4}" dt="2022-05-22T22:39:35.812" v="99" actId="6549"/>
          <ac:spMkLst>
            <pc:docMk/>
            <pc:sldMk cId="0" sldId="264"/>
            <ac:spMk id="9219" creationId="{00000000-0000-0000-0000-000000000000}"/>
          </ac:spMkLst>
        </pc:spChg>
        <pc:picChg chg="add mod">
          <ac:chgData name="Song Seokil" userId="55e21934b449b532" providerId="LiveId" clId="{2BF3FDA6-7BAD-4F73-84D3-0943AD1EB6A4}" dt="2022-05-22T22:43:42.752" v="103" actId="1076"/>
          <ac:picMkLst>
            <pc:docMk/>
            <pc:sldMk cId="0" sldId="264"/>
            <ac:picMk id="3" creationId="{A44D0942-BC97-C3AD-D951-76674E5640C1}"/>
          </ac:picMkLst>
        </pc:picChg>
      </pc:sldChg>
      <pc:sldChg chg="add del">
        <pc:chgData name="Song Seokil" userId="55e21934b449b532" providerId="LiveId" clId="{2BF3FDA6-7BAD-4F73-84D3-0943AD1EB6A4}" dt="2022-05-22T22:30:19.684" v="2"/>
        <pc:sldMkLst>
          <pc:docMk/>
          <pc:sldMk cId="0" sldId="265"/>
        </pc:sldMkLst>
      </pc:sldChg>
      <pc:sldChg chg="modSp add del mod">
        <pc:chgData name="Song Seokil" userId="55e21934b449b532" providerId="LiveId" clId="{2BF3FDA6-7BAD-4F73-84D3-0943AD1EB6A4}" dt="2022-05-22T22:49:35.515" v="115" actId="20577"/>
        <pc:sldMkLst>
          <pc:docMk/>
          <pc:sldMk cId="0" sldId="266"/>
        </pc:sldMkLst>
        <pc:spChg chg="mod">
          <ac:chgData name="Song Seokil" userId="55e21934b449b532" providerId="LiveId" clId="{2BF3FDA6-7BAD-4F73-84D3-0943AD1EB6A4}" dt="2022-05-22T22:49:35.515" v="115" actId="20577"/>
          <ac:spMkLst>
            <pc:docMk/>
            <pc:sldMk cId="0" sldId="266"/>
            <ac:spMk id="11269" creationId="{00000000-0000-0000-0000-000000000000}"/>
          </ac:spMkLst>
        </pc:spChg>
      </pc:sldChg>
      <pc:sldChg chg="modSp add del mod">
        <pc:chgData name="Song Seokil" userId="55e21934b449b532" providerId="LiveId" clId="{2BF3FDA6-7BAD-4F73-84D3-0943AD1EB6A4}" dt="2022-05-22T22:33:55.365" v="9" actId="6549"/>
        <pc:sldMkLst>
          <pc:docMk/>
          <pc:sldMk cId="0" sldId="267"/>
        </pc:sldMkLst>
        <pc:spChg chg="mod">
          <ac:chgData name="Song Seokil" userId="55e21934b449b532" providerId="LiveId" clId="{2BF3FDA6-7BAD-4F73-84D3-0943AD1EB6A4}" dt="2022-05-22T22:33:55.365" v="9" actId="6549"/>
          <ac:spMkLst>
            <pc:docMk/>
            <pc:sldMk cId="0" sldId="267"/>
            <ac:spMk id="12291" creationId="{00000000-0000-0000-0000-000000000000}"/>
          </ac:spMkLst>
        </pc:spChg>
      </pc:sldChg>
      <pc:sldChg chg="modSp add del mod">
        <pc:chgData name="Song Seokil" userId="55e21934b449b532" providerId="LiveId" clId="{2BF3FDA6-7BAD-4F73-84D3-0943AD1EB6A4}" dt="2022-05-22T22:34:04.014" v="10" actId="404"/>
        <pc:sldMkLst>
          <pc:docMk/>
          <pc:sldMk cId="0" sldId="268"/>
        </pc:sldMkLst>
        <pc:spChg chg="mod">
          <ac:chgData name="Song Seokil" userId="55e21934b449b532" providerId="LiveId" clId="{2BF3FDA6-7BAD-4F73-84D3-0943AD1EB6A4}" dt="2022-05-22T22:34:04.014" v="10" actId="404"/>
          <ac:spMkLst>
            <pc:docMk/>
            <pc:sldMk cId="0" sldId="268"/>
            <ac:spMk id="13315" creationId="{00000000-0000-0000-0000-000000000000}"/>
          </ac:spMkLst>
        </pc:spChg>
      </pc:sldChg>
      <pc:sldChg chg="modSp add del mod">
        <pc:chgData name="Song Seokil" userId="55e21934b449b532" providerId="LiveId" clId="{2BF3FDA6-7BAD-4F73-84D3-0943AD1EB6A4}" dt="2022-05-22T23:12:19.722" v="126" actId="6549"/>
        <pc:sldMkLst>
          <pc:docMk/>
          <pc:sldMk cId="0" sldId="269"/>
        </pc:sldMkLst>
        <pc:spChg chg="mod">
          <ac:chgData name="Song Seokil" userId="55e21934b449b532" providerId="LiveId" clId="{2BF3FDA6-7BAD-4F73-84D3-0943AD1EB6A4}" dt="2022-05-22T23:12:19.722" v="126" actId="6549"/>
          <ac:spMkLst>
            <pc:docMk/>
            <pc:sldMk cId="0" sldId="269"/>
            <ac:spMk id="14339" creationId="{00000000-0000-0000-0000-000000000000}"/>
          </ac:spMkLst>
        </pc:spChg>
      </pc:sldChg>
      <pc:sldChg chg="add del">
        <pc:chgData name="Song Seokil" userId="55e21934b449b532" providerId="LiveId" clId="{2BF3FDA6-7BAD-4F73-84D3-0943AD1EB6A4}" dt="2022-05-22T22:30:19.684" v="2"/>
        <pc:sldMkLst>
          <pc:docMk/>
          <pc:sldMk cId="0" sldId="270"/>
        </pc:sldMkLst>
      </pc:sldChg>
      <pc:sldChg chg="add del">
        <pc:chgData name="Song Seokil" userId="55e21934b449b532" providerId="LiveId" clId="{2BF3FDA6-7BAD-4F73-84D3-0943AD1EB6A4}" dt="2022-05-22T22:30:19.684" v="2"/>
        <pc:sldMkLst>
          <pc:docMk/>
          <pc:sldMk cId="0" sldId="271"/>
        </pc:sldMkLst>
      </pc:sldChg>
      <pc:sldChg chg="add del">
        <pc:chgData name="Song Seokil" userId="55e21934b449b532" providerId="LiveId" clId="{2BF3FDA6-7BAD-4F73-84D3-0943AD1EB6A4}" dt="2022-05-22T22:30:19.684" v="2"/>
        <pc:sldMkLst>
          <pc:docMk/>
          <pc:sldMk cId="0" sldId="272"/>
        </pc:sldMkLst>
      </pc:sldChg>
      <pc:sldChg chg="modSp add del mod">
        <pc:chgData name="Song Seokil" userId="55e21934b449b532" providerId="LiveId" clId="{2BF3FDA6-7BAD-4F73-84D3-0943AD1EB6A4}" dt="2022-05-22T22:34:43.299" v="24" actId="6549"/>
        <pc:sldMkLst>
          <pc:docMk/>
          <pc:sldMk cId="0" sldId="273"/>
        </pc:sldMkLst>
        <pc:spChg chg="mod">
          <ac:chgData name="Song Seokil" userId="55e21934b449b532" providerId="LiveId" clId="{2BF3FDA6-7BAD-4F73-84D3-0943AD1EB6A4}" dt="2022-05-22T22:34:43.299" v="24" actId="6549"/>
          <ac:spMkLst>
            <pc:docMk/>
            <pc:sldMk cId="0" sldId="273"/>
            <ac:spMk id="18435" creationId="{00000000-0000-0000-0000-000000000000}"/>
          </ac:spMkLst>
        </pc:spChg>
      </pc:sldChg>
      <pc:sldChg chg="add del">
        <pc:chgData name="Song Seokil" userId="55e21934b449b532" providerId="LiveId" clId="{2BF3FDA6-7BAD-4F73-84D3-0943AD1EB6A4}" dt="2022-05-22T22:30:19.684" v="2"/>
        <pc:sldMkLst>
          <pc:docMk/>
          <pc:sldMk cId="0" sldId="274"/>
        </pc:sldMkLst>
      </pc:sldChg>
      <pc:sldChg chg="add del">
        <pc:chgData name="Song Seokil" userId="55e21934b449b532" providerId="LiveId" clId="{2BF3FDA6-7BAD-4F73-84D3-0943AD1EB6A4}" dt="2022-05-22T22:30:19.684" v="2"/>
        <pc:sldMkLst>
          <pc:docMk/>
          <pc:sldMk cId="0" sldId="275"/>
        </pc:sldMkLst>
      </pc:sldChg>
      <pc:sldChg chg="add del">
        <pc:chgData name="Song Seokil" userId="55e21934b449b532" providerId="LiveId" clId="{2BF3FDA6-7BAD-4F73-84D3-0943AD1EB6A4}" dt="2022-05-22T22:30:19.684" v="2"/>
        <pc:sldMkLst>
          <pc:docMk/>
          <pc:sldMk cId="0" sldId="276"/>
        </pc:sldMkLst>
      </pc:sldChg>
      <pc:sldChg chg="modSp add del mod">
        <pc:chgData name="Song Seokil" userId="55e21934b449b532" providerId="LiveId" clId="{2BF3FDA6-7BAD-4F73-84D3-0943AD1EB6A4}" dt="2022-05-22T22:35:13.238" v="27" actId="14734"/>
        <pc:sldMkLst>
          <pc:docMk/>
          <pc:sldMk cId="0" sldId="277"/>
        </pc:sldMkLst>
        <pc:spChg chg="mod">
          <ac:chgData name="Song Seokil" userId="55e21934b449b532" providerId="LiveId" clId="{2BF3FDA6-7BAD-4F73-84D3-0943AD1EB6A4}" dt="2022-05-22T22:35:05.882" v="26" actId="6549"/>
          <ac:spMkLst>
            <pc:docMk/>
            <pc:sldMk cId="0" sldId="277"/>
            <ac:spMk id="22531" creationId="{00000000-0000-0000-0000-000000000000}"/>
          </ac:spMkLst>
        </pc:spChg>
        <pc:graphicFrameChg chg="modGraphic">
          <ac:chgData name="Song Seokil" userId="55e21934b449b532" providerId="LiveId" clId="{2BF3FDA6-7BAD-4F73-84D3-0943AD1EB6A4}" dt="2022-05-22T22:35:13.238" v="27" actId="14734"/>
          <ac:graphicFrameMkLst>
            <pc:docMk/>
            <pc:sldMk cId="0" sldId="277"/>
            <ac:graphicFrameMk id="7" creationId="{00000000-0000-0000-0000-000000000000}"/>
          </ac:graphicFrameMkLst>
        </pc:graphicFrameChg>
      </pc:sldChg>
      <pc:sldChg chg="add del">
        <pc:chgData name="Song Seokil" userId="55e21934b449b532" providerId="LiveId" clId="{2BF3FDA6-7BAD-4F73-84D3-0943AD1EB6A4}" dt="2022-05-22T22:30:19.684" v="2"/>
        <pc:sldMkLst>
          <pc:docMk/>
          <pc:sldMk cId="0" sldId="278"/>
        </pc:sldMkLst>
      </pc:sldChg>
      <pc:sldChg chg="modSp add del mod">
        <pc:chgData name="Song Seokil" userId="55e21934b449b532" providerId="LiveId" clId="{2BF3FDA6-7BAD-4F73-84D3-0943AD1EB6A4}" dt="2022-05-22T22:35:30.615" v="36" actId="6549"/>
        <pc:sldMkLst>
          <pc:docMk/>
          <pc:sldMk cId="0" sldId="279"/>
        </pc:sldMkLst>
        <pc:spChg chg="mod">
          <ac:chgData name="Song Seokil" userId="55e21934b449b532" providerId="LiveId" clId="{2BF3FDA6-7BAD-4F73-84D3-0943AD1EB6A4}" dt="2022-05-22T22:35:30.615" v="36" actId="6549"/>
          <ac:spMkLst>
            <pc:docMk/>
            <pc:sldMk cId="0" sldId="279"/>
            <ac:spMk id="24579" creationId="{00000000-0000-0000-0000-000000000000}"/>
          </ac:spMkLst>
        </pc:spChg>
      </pc:sldChg>
      <pc:sldChg chg="modSp add del">
        <pc:chgData name="Song Seokil" userId="55e21934b449b532" providerId="LiveId" clId="{2BF3FDA6-7BAD-4F73-84D3-0943AD1EB6A4}" dt="2022-05-22T22:35:44.291" v="37" actId="1076"/>
        <pc:sldMkLst>
          <pc:docMk/>
          <pc:sldMk cId="0" sldId="280"/>
        </pc:sldMkLst>
        <pc:spChg chg="mod">
          <ac:chgData name="Song Seokil" userId="55e21934b449b532" providerId="LiveId" clId="{2BF3FDA6-7BAD-4F73-84D3-0943AD1EB6A4}" dt="2022-05-22T22:35:44.291" v="37" actId="1076"/>
          <ac:spMkLst>
            <pc:docMk/>
            <pc:sldMk cId="0" sldId="280"/>
            <ac:spMk id="25605" creationId="{00000000-0000-0000-0000-000000000000}"/>
          </ac:spMkLst>
        </pc:spChg>
      </pc:sldChg>
      <pc:sldChg chg="modSp add del mod">
        <pc:chgData name="Song Seokil" userId="55e21934b449b532" providerId="LiveId" clId="{2BF3FDA6-7BAD-4F73-84D3-0943AD1EB6A4}" dt="2022-05-22T22:38:45.494" v="97" actId="1076"/>
        <pc:sldMkLst>
          <pc:docMk/>
          <pc:sldMk cId="0" sldId="281"/>
        </pc:sldMkLst>
        <pc:spChg chg="mod">
          <ac:chgData name="Song Seokil" userId="55e21934b449b532" providerId="LiveId" clId="{2BF3FDA6-7BAD-4F73-84D3-0943AD1EB6A4}" dt="2022-05-22T22:38:45.494" v="97" actId="1076"/>
          <ac:spMkLst>
            <pc:docMk/>
            <pc:sldMk cId="0" sldId="281"/>
            <ac:spMk id="26630" creationId="{00000000-0000-0000-0000-000000000000}"/>
          </ac:spMkLst>
        </pc:spChg>
      </pc:sldChg>
      <pc:sldChg chg="modSp add del mod">
        <pc:chgData name="Song Seokil" userId="55e21934b449b532" providerId="LiveId" clId="{2BF3FDA6-7BAD-4F73-84D3-0943AD1EB6A4}" dt="2022-05-22T22:36:29.996" v="93" actId="20577"/>
        <pc:sldMkLst>
          <pc:docMk/>
          <pc:sldMk cId="0" sldId="282"/>
        </pc:sldMkLst>
        <pc:spChg chg="mod">
          <ac:chgData name="Song Seokil" userId="55e21934b449b532" providerId="LiveId" clId="{2BF3FDA6-7BAD-4F73-84D3-0943AD1EB6A4}" dt="2022-05-22T22:36:29.996" v="93" actId="20577"/>
          <ac:spMkLst>
            <pc:docMk/>
            <pc:sldMk cId="0" sldId="282"/>
            <ac:spMk id="27651" creationId="{00000000-0000-0000-0000-000000000000}"/>
          </ac:spMkLst>
        </pc:spChg>
      </pc:sldChg>
      <pc:sldChg chg="add del">
        <pc:chgData name="Song Seokil" userId="55e21934b449b532" providerId="LiveId" clId="{2BF3FDA6-7BAD-4F73-84D3-0943AD1EB6A4}" dt="2022-05-22T22:30:19.684" v="2"/>
        <pc:sldMkLst>
          <pc:docMk/>
          <pc:sldMk cId="0" sldId="283"/>
        </pc:sldMkLst>
      </pc:sldChg>
      <pc:sldChg chg="add del">
        <pc:chgData name="Song Seokil" userId="55e21934b449b532" providerId="LiveId" clId="{2BF3FDA6-7BAD-4F73-84D3-0943AD1EB6A4}" dt="2022-05-22T22:30:19.684" v="2"/>
        <pc:sldMkLst>
          <pc:docMk/>
          <pc:sldMk cId="0" sldId="284"/>
        </pc:sldMkLst>
      </pc:sldChg>
      <pc:sldChg chg="addSp delSp modSp new mod">
        <pc:chgData name="Song Seokil" userId="55e21934b449b532" providerId="LiveId" clId="{2BF3FDA6-7BAD-4F73-84D3-0943AD1EB6A4}" dt="2022-05-22T22:49:06.003" v="108" actId="14100"/>
        <pc:sldMkLst>
          <pc:docMk/>
          <pc:sldMk cId="3540909922" sldId="285"/>
        </pc:sldMkLst>
        <pc:spChg chg="del">
          <ac:chgData name="Song Seokil" userId="55e21934b449b532" providerId="LiveId" clId="{2BF3FDA6-7BAD-4F73-84D3-0943AD1EB6A4}" dt="2022-05-22T22:47:45.953" v="105" actId="22"/>
          <ac:spMkLst>
            <pc:docMk/>
            <pc:sldMk cId="3540909922" sldId="285"/>
            <ac:spMk id="3" creationId="{BD72C779-90CA-AD20-D182-0E2EC9991DF5}"/>
          </ac:spMkLst>
        </pc:spChg>
        <pc:picChg chg="add mod ord">
          <ac:chgData name="Song Seokil" userId="55e21934b449b532" providerId="LiveId" clId="{2BF3FDA6-7BAD-4F73-84D3-0943AD1EB6A4}" dt="2022-05-22T22:49:06.003" v="108" actId="14100"/>
          <ac:picMkLst>
            <pc:docMk/>
            <pc:sldMk cId="3540909922" sldId="285"/>
            <ac:picMk id="6" creationId="{74A8486D-5DDD-2B75-3E99-1D41C4A82A65}"/>
          </ac:picMkLst>
        </pc:picChg>
      </pc:sldChg>
      <pc:sldChg chg="del">
        <pc:chgData name="Song Seokil" userId="55e21934b449b532" providerId="LiveId" clId="{2BF3FDA6-7BAD-4F73-84D3-0943AD1EB6A4}" dt="2022-05-22T22:30:09.541" v="1" actId="47"/>
        <pc:sldMkLst>
          <pc:docMk/>
          <pc:sldMk cId="3540909922" sldId="285"/>
        </pc:sldMkLst>
      </pc:sldChg>
      <pc:sldChg chg="del">
        <pc:chgData name="Song Seokil" userId="55e21934b449b532" providerId="LiveId" clId="{2BF3FDA6-7BAD-4F73-84D3-0943AD1EB6A4}" dt="2022-05-22T22:30:09.541" v="1" actId="47"/>
        <pc:sldMkLst>
          <pc:docMk/>
          <pc:sldMk cId="0" sldId="286"/>
        </pc:sldMkLst>
      </pc:sldChg>
      <pc:sldChg chg="del">
        <pc:chgData name="Song Seokil" userId="55e21934b449b532" providerId="LiveId" clId="{2BF3FDA6-7BAD-4F73-84D3-0943AD1EB6A4}" dt="2022-05-22T22:30:09.541" v="1" actId="47"/>
        <pc:sldMkLst>
          <pc:docMk/>
          <pc:sldMk cId="0" sldId="287"/>
        </pc:sldMkLst>
      </pc:sldChg>
      <pc:sldChg chg="del">
        <pc:chgData name="Song Seokil" userId="55e21934b449b532" providerId="LiveId" clId="{2BF3FDA6-7BAD-4F73-84D3-0943AD1EB6A4}" dt="2022-05-22T22:30:09.541" v="1" actId="47"/>
        <pc:sldMkLst>
          <pc:docMk/>
          <pc:sldMk cId="0" sldId="288"/>
        </pc:sldMkLst>
      </pc:sldChg>
      <pc:sldChg chg="del">
        <pc:chgData name="Song Seokil" userId="55e21934b449b532" providerId="LiveId" clId="{2BF3FDA6-7BAD-4F73-84D3-0943AD1EB6A4}" dt="2022-05-22T22:30:09.541" v="1" actId="47"/>
        <pc:sldMkLst>
          <pc:docMk/>
          <pc:sldMk cId="0" sldId="289"/>
        </pc:sldMkLst>
      </pc:sldChg>
      <pc:sldChg chg="del">
        <pc:chgData name="Song Seokil" userId="55e21934b449b532" providerId="LiveId" clId="{2BF3FDA6-7BAD-4F73-84D3-0943AD1EB6A4}" dt="2022-05-22T22:30:09.541" v="1" actId="47"/>
        <pc:sldMkLst>
          <pc:docMk/>
          <pc:sldMk cId="0" sldId="290"/>
        </pc:sldMkLst>
      </pc:sldChg>
      <pc:sldChg chg="del">
        <pc:chgData name="Song Seokil" userId="55e21934b449b532" providerId="LiveId" clId="{2BF3FDA6-7BAD-4F73-84D3-0943AD1EB6A4}" dt="2022-05-22T22:30:09.541" v="1" actId="47"/>
        <pc:sldMkLst>
          <pc:docMk/>
          <pc:sldMk cId="0" sldId="291"/>
        </pc:sldMkLst>
      </pc:sldChg>
    </pc:docChg>
  </pc:docChgLst>
  <pc:docChgLst>
    <pc:chgData name="Song Seokil" userId="55e21934b449b532" providerId="LiveId" clId="{95DC5F54-7CDB-4B93-AE39-BD45D4AAA7AE}"/>
    <pc:docChg chg="custSel addSld delSld modSld">
      <pc:chgData name="Song Seokil" userId="55e21934b449b532" providerId="LiveId" clId="{95DC5F54-7CDB-4B93-AE39-BD45D4AAA7AE}" dt="2022-05-01T23:08:43.698" v="45" actId="1076"/>
      <pc:docMkLst>
        <pc:docMk/>
      </pc:docMkLst>
      <pc:sldChg chg="modSp mod">
        <pc:chgData name="Song Seokil" userId="55e21934b449b532" providerId="LiveId" clId="{95DC5F54-7CDB-4B93-AE39-BD45D4AAA7AE}" dt="2022-05-01T22:58:38.158" v="0"/>
        <pc:sldMkLst>
          <pc:docMk/>
          <pc:sldMk cId="1202290180" sldId="256"/>
        </pc:sldMkLst>
        <pc:spChg chg="mod">
          <ac:chgData name="Song Seokil" userId="55e21934b449b532" providerId="LiveId" clId="{95DC5F54-7CDB-4B93-AE39-BD45D4AAA7AE}" dt="2022-05-01T22:58:38.158" v="0"/>
          <ac:spMkLst>
            <pc:docMk/>
            <pc:sldMk cId="1202290180" sldId="256"/>
            <ac:spMk id="2" creationId="{00000000-0000-0000-0000-000000000000}"/>
          </ac:spMkLst>
        </pc:spChg>
      </pc:sldChg>
      <pc:sldChg chg="addSp delSp modSp add del">
        <pc:chgData name="Song Seokil" userId="55e21934b449b532" providerId="LiveId" clId="{95DC5F54-7CDB-4B93-AE39-BD45D4AAA7AE}" dt="2022-05-01T22:59:02.971" v="4"/>
        <pc:sldMkLst>
          <pc:docMk/>
          <pc:sldMk cId="0" sldId="290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2" creationId="{532F576C-0FAB-B458-BCE3-BA522A75588A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3" creationId="{DB22DE80-701E-67C3-F6DA-D7D2C7114E82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4" creationId="{F9309512-711D-5358-EF58-997686808F8A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5" creationId="{05E7B57F-3D48-8B3D-7E2E-EDD832C7F47E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6" creationId="{C1BE3611-89EF-F7AF-16FF-7EA9FC3393A9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4098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4099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4100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4101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4102" creationId="{00000000-0000-0000-0000-000000000000}"/>
          </ac:spMkLst>
        </pc:spChg>
      </pc:sldChg>
      <pc:sldChg chg="addSp delSp modSp add del">
        <pc:chgData name="Song Seokil" userId="55e21934b449b532" providerId="LiveId" clId="{95DC5F54-7CDB-4B93-AE39-BD45D4AAA7AE}" dt="2022-05-01T22:59:02.971" v="4"/>
        <pc:sldMkLst>
          <pc:docMk/>
          <pc:sldMk cId="0" sldId="291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2" creationId="{A62168C2-B7EF-8DCC-8D40-D7DF25F96085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3" creationId="{97EDD5A4-753B-94AB-46EB-320961D77B33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4" creationId="{A34B61AF-E2DB-ADD0-E124-D0BA383D3581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5" creationId="{C54BA92F-5458-536F-C0D3-A1C34A3BD19E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6" creationId="{3005B58D-6AF5-CEDD-C952-7769D5BEF429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5122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5123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5124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5125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5126" creationId="{00000000-0000-0000-0000-000000000000}"/>
          </ac:spMkLst>
        </pc:spChg>
      </pc:sldChg>
      <pc:sldChg chg="addSp delSp modSp add mod">
        <pc:chgData name="Song Seokil" userId="55e21934b449b532" providerId="LiveId" clId="{95DC5F54-7CDB-4B93-AE39-BD45D4AAA7AE}" dt="2022-05-01T22:59:42.889" v="14" actId="1076"/>
        <pc:sldMkLst>
          <pc:docMk/>
          <pc:sldMk cId="0" sldId="292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2" creationId="{F9295F8A-7B9B-307B-5E1B-02C2C67CC79D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3" creationId="{7BC2F589-A56B-F84C-0BCC-B9177288F76F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4" creationId="{F8C6E3F9-C438-68BE-F051-CAED2A5EF3F7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5" creationId="{45E11CB6-F58D-832A-B986-5F9B70D4513B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6" creationId="{9E76E0A9-4605-B23B-35D5-0031AED93A95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6146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38.464" v="13" actId="6549"/>
          <ac:spMkLst>
            <pc:docMk/>
            <pc:sldMk cId="0" sldId="292"/>
            <ac:spMk id="6147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6148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6149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6150" creationId="{00000000-0000-0000-0000-000000000000}"/>
          </ac:spMkLst>
        </pc:spChg>
        <pc:graphicFrameChg chg="modGraphic">
          <ac:chgData name="Song Seokil" userId="55e21934b449b532" providerId="LiveId" clId="{95DC5F54-7CDB-4B93-AE39-BD45D4AAA7AE}" dt="2022-05-01T22:59:35.036" v="12" actId="113"/>
          <ac:graphicFrameMkLst>
            <pc:docMk/>
            <pc:sldMk cId="0" sldId="292"/>
            <ac:graphicFrameMk id="7" creationId="{00000000-0000-0000-0000-000000000000}"/>
          </ac:graphicFrameMkLst>
        </pc:graphicFrameChg>
        <pc:graphicFrameChg chg="mod modGraphic">
          <ac:chgData name="Song Seokil" userId="55e21934b449b532" providerId="LiveId" clId="{95DC5F54-7CDB-4B93-AE39-BD45D4AAA7AE}" dt="2022-05-01T22:59:42.889" v="14" actId="1076"/>
          <ac:graphicFrameMkLst>
            <pc:docMk/>
            <pc:sldMk cId="0" sldId="292"/>
            <ac:graphicFrameMk id="8" creationId="{00000000-0000-0000-0000-000000000000}"/>
          </ac:graphicFrameMkLst>
        </pc:graphicFrameChg>
      </pc:sldChg>
      <pc:sldChg chg="addSp delSp modSp add del mod">
        <pc:chgData name="Song Seokil" userId="55e21934b449b532" providerId="LiveId" clId="{95DC5F54-7CDB-4B93-AE39-BD45D4AAA7AE}" dt="2022-05-01T22:59:54.513" v="17" actId="1076"/>
        <pc:sldMkLst>
          <pc:docMk/>
          <pc:sldMk cId="0" sldId="293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2" creationId="{3699C761-D790-6631-85E5-8D17A8BE9189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3" creationId="{E407C643-FE28-39A3-E850-92469A70647D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4" creationId="{9B22CA45-4C7A-95E2-4C5A-18ED609577D3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5" creationId="{03FF080B-E593-1C95-D227-164C69322558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6" creationId="{077B6F16-55CF-2506-B849-FE72CBD71CD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7170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7171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7172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7173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7174" creationId="{00000000-0000-0000-0000-000000000000}"/>
          </ac:spMkLst>
        </pc:spChg>
        <pc:graphicFrameChg chg="mod modGraphic">
          <ac:chgData name="Song Seokil" userId="55e21934b449b532" providerId="LiveId" clId="{95DC5F54-7CDB-4B93-AE39-BD45D4AAA7AE}" dt="2022-05-01T22:59:54.513" v="17" actId="1076"/>
          <ac:graphicFrameMkLst>
            <pc:docMk/>
            <pc:sldMk cId="0" sldId="293"/>
            <ac:graphicFrameMk id="7" creationId="{00000000-0000-0000-0000-000000000000}"/>
          </ac:graphicFrameMkLst>
        </pc:graphicFrameChg>
      </pc:sldChg>
      <pc:sldChg chg="addSp delSp modSp add del">
        <pc:chgData name="Song Seokil" userId="55e21934b449b532" providerId="LiveId" clId="{95DC5F54-7CDB-4B93-AE39-BD45D4AAA7AE}" dt="2022-05-01T22:59:02.971" v="4"/>
        <pc:sldMkLst>
          <pc:docMk/>
          <pc:sldMk cId="0" sldId="294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2" creationId="{D879189B-2474-4623-6B27-DE2F33009E5F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3" creationId="{01D478F2-A544-F38B-748B-4212E3D00D5B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4" creationId="{D7AD6223-ED50-4D61-9CFB-BCA87295BFAE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5" creationId="{B829766F-E013-DD86-3CCE-167DF5FE77A7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6" creationId="{914813FE-8DF9-33E0-35C7-133F92B48232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8194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8195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8196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8197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8198" creationId="{00000000-0000-0000-0000-000000000000}"/>
          </ac:spMkLst>
        </pc:spChg>
      </pc:sldChg>
      <pc:sldChg chg="addSp delSp modSp add del mod">
        <pc:chgData name="Song Seokil" userId="55e21934b449b532" providerId="LiveId" clId="{95DC5F54-7CDB-4B93-AE39-BD45D4AAA7AE}" dt="2022-05-01T23:05:17.988" v="35" actId="6549"/>
        <pc:sldMkLst>
          <pc:docMk/>
          <pc:sldMk cId="0" sldId="295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2" creationId="{446E7AC9-A947-A9BD-1A7E-FFD7AC1E1890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3" creationId="{096AA1BF-4619-39B8-1B2B-3241C9A0D436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4" creationId="{A8430FEF-D109-9CB0-3D48-20F7277E4A15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5" creationId="{9A2A90CC-281A-3D9B-2372-7BD9A43AB454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6" creationId="{85301A4A-32BE-1590-9693-99435260F0DA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9218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5:17.988" v="35" actId="6549"/>
          <ac:spMkLst>
            <pc:docMk/>
            <pc:sldMk cId="0" sldId="295"/>
            <ac:spMk id="9219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9220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9221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9222" creationId="{00000000-0000-0000-0000-000000000000}"/>
          </ac:spMkLst>
        </pc:spChg>
        <pc:graphicFrameChg chg="mod modGraphic">
          <ac:chgData name="Song Seokil" userId="55e21934b449b532" providerId="LiveId" clId="{95DC5F54-7CDB-4B93-AE39-BD45D4AAA7AE}" dt="2022-05-01T23:00:49.821" v="22" actId="1076"/>
          <ac:graphicFrameMkLst>
            <pc:docMk/>
            <pc:sldMk cId="0" sldId="295"/>
            <ac:graphicFrameMk id="7" creationId="{00000000-0000-0000-0000-000000000000}"/>
          </ac:graphicFrameMkLst>
        </pc:graphicFrameChg>
      </pc:sldChg>
      <pc:sldChg chg="addSp delSp modSp add del mod">
        <pc:chgData name="Song Seokil" userId="55e21934b449b532" providerId="LiveId" clId="{95DC5F54-7CDB-4B93-AE39-BD45D4AAA7AE}" dt="2022-05-01T23:00:59.268" v="23" actId="113"/>
        <pc:sldMkLst>
          <pc:docMk/>
          <pc:sldMk cId="0" sldId="296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2" creationId="{40214877-4486-B947-4972-9F31C8EE6CA9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3" creationId="{90B69C1D-EB9D-2F45-716A-87DF9301B7B6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4" creationId="{FBB7C53D-F7CF-5C52-8F31-2D481F9EC538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5" creationId="{A5B2C73C-E74C-D0FF-C1DB-42FE1A255B81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6" creationId="{43CDEA2C-C415-5CF8-F99F-A686B57EAE0E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10242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10243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10244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10245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10246" creationId="{00000000-0000-0000-0000-000000000000}"/>
          </ac:spMkLst>
        </pc:spChg>
        <pc:graphicFrameChg chg="modGraphic">
          <ac:chgData name="Song Seokil" userId="55e21934b449b532" providerId="LiveId" clId="{95DC5F54-7CDB-4B93-AE39-BD45D4AAA7AE}" dt="2022-05-01T23:00:59.268" v="23" actId="113"/>
          <ac:graphicFrameMkLst>
            <pc:docMk/>
            <pc:sldMk cId="0" sldId="296"/>
            <ac:graphicFrameMk id="7" creationId="{00000000-0000-0000-0000-000000000000}"/>
          </ac:graphicFrameMkLst>
        </pc:graphicFrameChg>
      </pc:sldChg>
      <pc:sldChg chg="addSp delSp modSp add del mod">
        <pc:chgData name="Song Seokil" userId="55e21934b449b532" providerId="LiveId" clId="{95DC5F54-7CDB-4B93-AE39-BD45D4AAA7AE}" dt="2022-05-01T23:03:18.106" v="29" actId="15"/>
        <pc:sldMkLst>
          <pc:docMk/>
          <pc:sldMk cId="0" sldId="297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2" creationId="{37BA6FDE-FEFD-812A-D65D-84C709C6ADC7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3" creationId="{FCD07039-89EF-06B0-42B9-0230642D713F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4" creationId="{FB3411EF-EA8E-38E9-DA24-F12558B14C0F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5" creationId="{973199BB-6D9A-B343-FD80-DD8862DAD422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6" creationId="{795159E9-8D9E-C15D-B92B-E6F861A4E008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12290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3:18.106" v="29" actId="15"/>
          <ac:spMkLst>
            <pc:docMk/>
            <pc:sldMk cId="0" sldId="297"/>
            <ac:spMk id="12291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12292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12293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12294" creationId="{00000000-0000-0000-0000-000000000000}"/>
          </ac:spMkLst>
        </pc:spChg>
      </pc:sldChg>
      <pc:sldChg chg="addSp delSp modSp add del">
        <pc:chgData name="Song Seokil" userId="55e21934b449b532" providerId="LiveId" clId="{95DC5F54-7CDB-4B93-AE39-BD45D4AAA7AE}" dt="2022-05-01T23:04:40.838" v="32" actId="1076"/>
        <pc:sldMkLst>
          <pc:docMk/>
          <pc:sldMk cId="0" sldId="298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2" creationId="{F385CD34-6CAB-399B-F296-6BAB3DF74013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3" creationId="{AF8B6975-E288-04D4-4B7B-245712368CED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4" creationId="{8D1BA4EA-7133-9433-84CF-DB8616D42C9D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5" creationId="{8D3D31B5-173F-E367-27DE-60719E9C3245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6" creationId="{B44E2DD9-996D-4BC3-E9A8-9C7E4D960FA9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13314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13315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13316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13317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13318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4:40.838" v="32" actId="1076"/>
          <ac:spMkLst>
            <pc:docMk/>
            <pc:sldMk cId="0" sldId="298"/>
            <ac:spMk id="13319" creationId="{00000000-0000-0000-0000-000000000000}"/>
          </ac:spMkLst>
        </pc:spChg>
      </pc:sldChg>
      <pc:sldChg chg="del">
        <pc:chgData name="Song Seokil" userId="55e21934b449b532" providerId="LiveId" clId="{95DC5F54-7CDB-4B93-AE39-BD45D4AAA7AE}" dt="2022-05-01T22:58:57.492" v="1" actId="47"/>
        <pc:sldMkLst>
          <pc:docMk/>
          <pc:sldMk cId="0" sldId="299"/>
        </pc:sldMkLst>
      </pc:sldChg>
      <pc:sldChg chg="addSp delSp modSp add del mod">
        <pc:chgData name="Song Seokil" userId="55e21934b449b532" providerId="LiveId" clId="{95DC5F54-7CDB-4B93-AE39-BD45D4AAA7AE}" dt="2022-05-01T23:06:28.434" v="41" actId="5793"/>
        <pc:sldMkLst>
          <pc:docMk/>
          <pc:sldMk cId="0" sldId="300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2" creationId="{316C0036-57B5-CBEA-B676-0B9B3E97436D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3" creationId="{85FFE5F8-6DCD-D6D5-D01B-9F070CCB1452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4" creationId="{560AD243-0ECA-4710-97BC-5B840D59BCB3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5" creationId="{844F0552-DDEC-8F4B-E75D-98C3913FF68C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6" creationId="{1CB98F6A-582C-C5E8-6515-E293039503E7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14338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6:28.434" v="41" actId="5793"/>
          <ac:spMkLst>
            <pc:docMk/>
            <pc:sldMk cId="0" sldId="300"/>
            <ac:spMk id="14339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14340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14341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14342" creationId="{00000000-0000-0000-0000-000000000000}"/>
          </ac:spMkLst>
        </pc:spChg>
      </pc:sldChg>
      <pc:sldChg chg="addSp delSp modSp add del">
        <pc:chgData name="Song Seokil" userId="55e21934b449b532" providerId="LiveId" clId="{95DC5F54-7CDB-4B93-AE39-BD45D4AAA7AE}" dt="2022-05-01T22:59:02.971" v="4"/>
        <pc:sldMkLst>
          <pc:docMk/>
          <pc:sldMk cId="0" sldId="301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2" creationId="{6C1CA85F-C6D0-C947-613F-D5176CF3A112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3" creationId="{C67C082C-1778-40B7-2CC6-DC27C0668D42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4" creationId="{BC7C672A-382E-C5D3-64D9-C21E529CB911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5" creationId="{2C1C8034-7026-F6D8-0EB2-F1431951A7B4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15362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15363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15364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15365" creationId="{00000000-0000-0000-0000-000000000000}"/>
          </ac:spMkLst>
        </pc:spChg>
      </pc:sldChg>
      <pc:sldChg chg="addSp delSp modSp add del mod">
        <pc:chgData name="Song Seokil" userId="55e21934b449b532" providerId="LiveId" clId="{95DC5F54-7CDB-4B93-AE39-BD45D4AAA7AE}" dt="2022-05-01T23:08:43.698" v="45" actId="1076"/>
        <pc:sldMkLst>
          <pc:docMk/>
          <pc:sldMk cId="0" sldId="302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2" creationId="{2266E984-ACC8-2E22-FE60-97079F4F76CE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3" creationId="{64990B50-00AF-3994-F98C-97796B29D720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4" creationId="{94D22322-164F-41D0-30F8-C23DA6D96D70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5" creationId="{2D0F0958-2C49-00F9-AA86-49BF5E82D0E3}"/>
          </ac:spMkLst>
        </pc:spChg>
        <pc:spChg chg="mod">
          <ac:chgData name="Song Seokil" userId="55e21934b449b532" providerId="LiveId" clId="{95DC5F54-7CDB-4B93-AE39-BD45D4AAA7AE}" dt="2022-05-01T23:08:43.698" v="45" actId="1076"/>
          <ac:spMkLst>
            <pc:docMk/>
            <pc:sldMk cId="0" sldId="302"/>
            <ac:spMk id="23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16386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16387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16388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16389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8:38.875" v="44" actId="14100"/>
          <ac:spMkLst>
            <pc:docMk/>
            <pc:sldMk cId="0" sldId="302"/>
            <ac:spMk id="16391" creationId="{00000000-0000-0000-0000-000000000000}"/>
          </ac:spMkLst>
        </pc:spChg>
      </pc:sldChg>
      <pc:sldChg chg="addSp delSp modSp add del mod">
        <pc:chgData name="Song Seokil" userId="55e21934b449b532" providerId="LiveId" clId="{95DC5F54-7CDB-4B93-AE39-BD45D4AAA7AE}" dt="2022-05-01T23:03:04.990" v="28" actId="403"/>
        <pc:sldMkLst>
          <pc:docMk/>
          <pc:sldMk cId="0" sldId="303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2" creationId="{7CD8E020-54CE-949F-21F1-16E000264E3D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3" creationId="{A9240944-210C-2735-0425-4BBCB89504F8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4" creationId="{D4E65544-8A43-70F5-1E9B-EC10985F013F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5" creationId="{768142E6-1089-F013-807D-D0405F9C7E3C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6" creationId="{BB165367-540E-0BA7-87DB-0D6BE1776C02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11266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2:32.608" v="24" actId="15"/>
          <ac:spMkLst>
            <pc:docMk/>
            <pc:sldMk cId="0" sldId="303"/>
            <ac:spMk id="11267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11268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11269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11270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3:04.990" v="28" actId="403"/>
          <ac:spMkLst>
            <pc:docMk/>
            <pc:sldMk cId="0" sldId="303"/>
            <ac:spMk id="11271" creationId="{00000000-0000-0000-0000-000000000000}"/>
          </ac:spMkLst>
        </pc:spChg>
      </pc:sldChg>
      <pc:sldChg chg="del">
        <pc:chgData name="Song Seokil" userId="55e21934b449b532" providerId="LiveId" clId="{95DC5F54-7CDB-4B93-AE39-BD45D4AAA7AE}" dt="2022-05-01T22:58:57.492" v="1" actId="47"/>
        <pc:sldMkLst>
          <pc:docMk/>
          <pc:sldMk cId="0" sldId="304"/>
        </pc:sldMkLst>
      </pc:sldChg>
      <pc:sldChg chg="del">
        <pc:chgData name="Song Seokil" userId="55e21934b449b532" providerId="LiveId" clId="{95DC5F54-7CDB-4B93-AE39-BD45D4AAA7AE}" dt="2022-05-01T22:58:57.492" v="1" actId="47"/>
        <pc:sldMkLst>
          <pc:docMk/>
          <pc:sldMk cId="0" sldId="305"/>
        </pc:sldMkLst>
      </pc:sldChg>
      <pc:sldChg chg="del">
        <pc:chgData name="Song Seokil" userId="55e21934b449b532" providerId="LiveId" clId="{95DC5F54-7CDB-4B93-AE39-BD45D4AAA7AE}" dt="2022-05-01T22:58:57.492" v="1" actId="47"/>
        <pc:sldMkLst>
          <pc:docMk/>
          <pc:sldMk cId="0" sldId="306"/>
        </pc:sldMkLst>
      </pc:sldChg>
      <pc:sldChg chg="del">
        <pc:chgData name="Song Seokil" userId="55e21934b449b532" providerId="LiveId" clId="{95DC5F54-7CDB-4B93-AE39-BD45D4AAA7AE}" dt="2022-05-01T22:58:57.492" v="1" actId="47"/>
        <pc:sldMkLst>
          <pc:docMk/>
          <pc:sldMk cId="0" sldId="307"/>
        </pc:sldMkLst>
      </pc:sldChg>
      <pc:sldChg chg="del">
        <pc:chgData name="Song Seokil" userId="55e21934b449b532" providerId="LiveId" clId="{95DC5F54-7CDB-4B93-AE39-BD45D4AAA7AE}" dt="2022-05-01T22:58:57.492" v="1" actId="47"/>
        <pc:sldMkLst>
          <pc:docMk/>
          <pc:sldMk cId="2470415538" sldId="308"/>
        </pc:sldMkLst>
      </pc:sldChg>
    </pc:docChg>
  </pc:docChgLst>
  <pc:docChgLst>
    <pc:chgData name="Song Seokil" userId="55e21934b449b532" providerId="LiveId" clId="{B6DD18DE-5EC3-4D35-84A4-3203B5E20D2A}"/>
    <pc:docChg chg="custSel addSld delSld modSld">
      <pc:chgData name="Song Seokil" userId="55e21934b449b532" providerId="LiveId" clId="{B6DD18DE-5EC3-4D35-84A4-3203B5E20D2A}" dt="2022-04-10T23:49:16.087" v="4" actId="404"/>
      <pc:docMkLst>
        <pc:docMk/>
      </pc:docMkLst>
      <pc:sldChg chg="modSp mod">
        <pc:chgData name="Song Seokil" userId="55e21934b449b532" providerId="LiveId" clId="{B6DD18DE-5EC3-4D35-84A4-3203B5E20D2A}" dt="2022-04-10T23:47:46.041" v="0"/>
        <pc:sldMkLst>
          <pc:docMk/>
          <pc:sldMk cId="1202290180" sldId="256"/>
        </pc:sldMkLst>
        <pc:spChg chg="mod">
          <ac:chgData name="Song Seokil" userId="55e21934b449b532" providerId="LiveId" clId="{B6DD18DE-5EC3-4D35-84A4-3203B5E20D2A}" dt="2022-04-10T23:47:46.041" v="0"/>
          <ac:spMkLst>
            <pc:docMk/>
            <pc:sldMk cId="1202290180" sldId="256"/>
            <ac:spMk id="2" creationId="{00000000-0000-0000-0000-000000000000}"/>
          </ac:spMkLst>
        </pc:spChg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59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0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1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2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3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4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5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6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7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8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9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0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1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2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3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4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5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6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7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8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9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0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1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2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3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4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3540909922" sldId="285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6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7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8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9"/>
        </pc:sldMkLst>
      </pc:sldChg>
      <pc:sldChg chg="add del">
        <pc:chgData name="Song Seokil" userId="55e21934b449b532" providerId="LiveId" clId="{B6DD18DE-5EC3-4D35-84A4-3203B5E20D2A}" dt="2022-04-10T23:48:09.634" v="2"/>
        <pc:sldMkLst>
          <pc:docMk/>
          <pc:sldMk cId="0" sldId="290"/>
        </pc:sldMkLst>
      </pc:sldChg>
      <pc:sldChg chg="add del">
        <pc:chgData name="Song Seokil" userId="55e21934b449b532" providerId="LiveId" clId="{B6DD18DE-5EC3-4D35-84A4-3203B5E20D2A}" dt="2022-04-10T23:48:09.634" v="2"/>
        <pc:sldMkLst>
          <pc:docMk/>
          <pc:sldMk cId="0" sldId="291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2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3689378304" sldId="292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3"/>
        </pc:sldMkLst>
      </pc:sldChg>
      <pc:sldChg chg="modSp add mod">
        <pc:chgData name="Song Seokil" userId="55e21934b449b532" providerId="LiveId" clId="{B6DD18DE-5EC3-4D35-84A4-3203B5E20D2A}" dt="2022-04-10T23:48:09.696" v="3" actId="27636"/>
        <pc:sldMkLst>
          <pc:docMk/>
          <pc:sldMk cId="0" sldId="294"/>
        </pc:sldMkLst>
        <pc:spChg chg="mod">
          <ac:chgData name="Song Seokil" userId="55e21934b449b532" providerId="LiveId" clId="{B6DD18DE-5EC3-4D35-84A4-3203B5E20D2A}" dt="2022-04-10T23:48:09.696" v="3" actId="27636"/>
          <ac:spMkLst>
            <pc:docMk/>
            <pc:sldMk cId="0" sldId="294"/>
            <ac:spMk id="8195" creationId="{00000000-0000-0000-0000-000000000000}"/>
          </ac:spMkLst>
        </pc:spChg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5"/>
        </pc:sldMkLst>
      </pc:sldChg>
      <pc:sldChg chg="modSp add">
        <pc:chgData name="Song Seokil" userId="55e21934b449b532" providerId="LiveId" clId="{B6DD18DE-5EC3-4D35-84A4-3203B5E20D2A}" dt="2022-04-10T23:49:16.087" v="4" actId="404"/>
        <pc:sldMkLst>
          <pc:docMk/>
          <pc:sldMk cId="0" sldId="296"/>
        </pc:sldMkLst>
        <pc:spChg chg="mod">
          <ac:chgData name="Song Seokil" userId="55e21934b449b532" providerId="LiveId" clId="{B6DD18DE-5EC3-4D35-84A4-3203B5E20D2A}" dt="2022-04-10T23:49:16.087" v="4" actId="404"/>
          <ac:spMkLst>
            <pc:docMk/>
            <pc:sldMk cId="0" sldId="296"/>
            <ac:spMk id="10245" creationId="{00000000-0000-0000-0000-000000000000}"/>
          </ac:spMkLst>
        </pc:spChg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7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8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9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0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1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2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3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4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5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6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7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2470415538" sldId="308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9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0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1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2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3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4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5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6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7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8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9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20"/>
        </pc:sldMkLst>
      </pc:sldChg>
    </pc:docChg>
  </pc:docChgLst>
  <pc:docChgLst>
    <pc:chgData name="Song Seokil" userId="55e21934b449b532" providerId="LiveId" clId="{C210A8DE-AD0A-4CC8-AE8D-B8BE188A20B9}"/>
    <pc:docChg chg="undo custSel addSld delSld modSld">
      <pc:chgData name="Song Seokil" userId="55e21934b449b532" providerId="LiveId" clId="{C210A8DE-AD0A-4CC8-AE8D-B8BE188A20B9}" dt="2021-03-09T05:20:58.300" v="899" actId="47"/>
      <pc:docMkLst>
        <pc:docMk/>
      </pc:docMkLst>
      <pc:sldChg chg="modSp mod">
        <pc:chgData name="Song Seokil" userId="55e21934b449b532" providerId="LiveId" clId="{C210A8DE-AD0A-4CC8-AE8D-B8BE188A20B9}" dt="2021-03-07T13:24:06.882" v="33" actId="20577"/>
        <pc:sldMkLst>
          <pc:docMk/>
          <pc:sldMk cId="1202290180" sldId="256"/>
        </pc:sldMkLst>
        <pc:spChg chg="mod">
          <ac:chgData name="Song Seokil" userId="55e21934b449b532" providerId="LiveId" clId="{C210A8DE-AD0A-4CC8-AE8D-B8BE188A20B9}" dt="2021-03-07T13:24:06.882" v="33" actId="20577"/>
          <ac:spMkLst>
            <pc:docMk/>
            <pc:sldMk cId="1202290180" sldId="256"/>
            <ac:spMk id="2" creationId="{00000000-0000-0000-0000-000000000000}"/>
          </ac:spMkLst>
        </pc:spChg>
      </pc:sldChg>
      <pc:sldChg chg="del">
        <pc:chgData name="Song Seokil" userId="55e21934b449b532" providerId="LiveId" clId="{C210A8DE-AD0A-4CC8-AE8D-B8BE188A20B9}" dt="2021-03-09T05:20:58.300" v="899" actId="47"/>
        <pc:sldMkLst>
          <pc:docMk/>
          <pc:sldMk cId="1709821476" sldId="257"/>
        </pc:sldMkLst>
        <pc:spChg chg="mod">
          <ac:chgData name="Song Seokil" userId="55e21934b449b532" providerId="LiveId" clId="{C210A8DE-AD0A-4CC8-AE8D-B8BE188A20B9}" dt="2021-03-07T13:25:07.229" v="43" actId="27636"/>
          <ac:spMkLst>
            <pc:docMk/>
            <pc:sldMk cId="1709821476" sldId="257"/>
            <ac:spMk id="2" creationId="{10CE1CD0-4BE1-4A9F-BBD6-BE9446363F62}"/>
          </ac:spMkLst>
        </pc:spChg>
        <pc:spChg chg="mod">
          <ac:chgData name="Song Seokil" userId="55e21934b449b532" providerId="LiveId" clId="{C210A8DE-AD0A-4CC8-AE8D-B8BE188A20B9}" dt="2021-03-08T05:58:28.864" v="898" actId="20577"/>
          <ac:spMkLst>
            <pc:docMk/>
            <pc:sldMk cId="1709821476" sldId="257"/>
            <ac:spMk id="3" creationId="{E1952A78-BA81-4E5A-B9BC-5086C7D5D7BA}"/>
          </ac:spMkLst>
        </pc:spChg>
      </pc:sldChg>
      <pc:sldChg chg="modSp new mod">
        <pc:chgData name="Song Seokil" userId="55e21934b449b532" providerId="LiveId" clId="{C210A8DE-AD0A-4CC8-AE8D-B8BE188A20B9}" dt="2021-03-08T05:33:05.255" v="891" actId="20577"/>
        <pc:sldMkLst>
          <pc:docMk/>
          <pc:sldMk cId="1619763418" sldId="258"/>
        </pc:sldMkLst>
        <pc:spChg chg="mod">
          <ac:chgData name="Song Seokil" userId="55e21934b449b532" providerId="LiveId" clId="{C210A8DE-AD0A-4CC8-AE8D-B8BE188A20B9}" dt="2021-03-08T05:21:13.967" v="66"/>
          <ac:spMkLst>
            <pc:docMk/>
            <pc:sldMk cId="1619763418" sldId="258"/>
            <ac:spMk id="2" creationId="{7CDF7093-FF73-49D1-8638-7A5C46EC2483}"/>
          </ac:spMkLst>
        </pc:spChg>
        <pc:spChg chg="mod">
          <ac:chgData name="Song Seokil" userId="55e21934b449b532" providerId="LiveId" clId="{C210A8DE-AD0A-4CC8-AE8D-B8BE188A20B9}" dt="2021-03-08T05:33:05.255" v="891" actId="20577"/>
          <ac:spMkLst>
            <pc:docMk/>
            <pc:sldMk cId="1619763418" sldId="258"/>
            <ac:spMk id="3" creationId="{1CCDF096-C19D-40C5-8EEB-DF4DF1FC1435}"/>
          </ac:spMkLst>
        </pc:spChg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3062426974" sldId="25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67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68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6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0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2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3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4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5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6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7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8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80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81"/>
        </pc:sldMkLst>
      </pc:sldChg>
      <pc:sldChg chg="del">
        <pc:chgData name="Song Seokil" userId="55e21934b449b532" providerId="LiveId" clId="{C210A8DE-AD0A-4CC8-AE8D-B8BE188A20B9}" dt="2021-03-07T13:24:11.145" v="34" actId="47"/>
        <pc:sldMkLst>
          <pc:docMk/>
          <pc:sldMk cId="1833702508" sldId="282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831924919" sldId="283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995501464" sldId="284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3428718811" sldId="285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746351790" sldId="286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2637062858" sldId="287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502614054" sldId="288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579543427" sldId="28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083470297" sldId="290"/>
        </pc:sldMkLst>
      </pc:sldChg>
    </pc:docChg>
  </pc:docChgLst>
  <pc:docChgLst>
    <pc:chgData name="Song Seokil" userId="55e21934b449b532" providerId="LiveId" clId="{E5B83353-2649-4B33-9AC5-1A88B09B89E1}"/>
    <pc:docChg chg="custSel addSld delSld modSld">
      <pc:chgData name="Song Seokil" userId="55e21934b449b532" providerId="LiveId" clId="{E5B83353-2649-4B33-9AC5-1A88B09B89E1}" dt="2022-03-17T03:02:31.500" v="48" actId="1076"/>
      <pc:docMkLst>
        <pc:docMk/>
      </pc:docMkLst>
      <pc:sldChg chg="addSp delSp modSp mod">
        <pc:chgData name="Song Seokil" userId="55e21934b449b532" providerId="LiveId" clId="{E5B83353-2649-4B33-9AC5-1A88B09B89E1}" dt="2022-03-17T02:56:52.446" v="24"/>
        <pc:sldMkLst>
          <pc:docMk/>
          <pc:sldMk cId="1202290180" sldId="256"/>
        </pc:sldMkLst>
        <pc:spChg chg="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3" creationId="{00000000-0000-0000-0000-00000000000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4" creationId="{6B28265B-231E-452E-807D-BF52E0D94B8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5" creationId="{743FE682-9BC6-4D3D-9F2B-7DEC77EF093E}"/>
          </ac:spMkLst>
        </pc:spChg>
      </pc:sldChg>
      <pc:sldChg chg="addSp delSp modSp add mod">
        <pc:chgData name="Song Seokil" userId="55e21934b449b532" providerId="LiveId" clId="{E5B83353-2649-4B33-9AC5-1A88B09B89E1}" dt="2022-03-17T02:56:52.446" v="24"/>
        <pc:sldMkLst>
          <pc:docMk/>
          <pc:sldMk cId="0" sldId="258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2" creationId="{E632461A-32AD-4387-8BE2-A0249D5BD6B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" creationId="{28AF0023-2139-496A-A5BE-8F6F37FE7B72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4" creationId="{D51C95F4-4E22-45BE-9DD1-F65765300D7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5" creationId="{7B4DAFEF-AE44-4835-B1D4-1F55D945FAA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6" creationId="{2AC849DD-32E0-4707-91D4-FCA667EEF4CA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8" creationId="{00000000-0000-0000-0000-000000000000}"/>
          </ac:spMkLst>
        </pc:spChg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1619763418" sldId="25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3062426974" sldId="25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2308131256" sldId="26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2184688772" sldId="261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2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3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4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5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6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7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1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2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3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4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5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6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7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1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2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3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4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3540909922" sldId="285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6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7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9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91"/>
        </pc:sldMkLst>
      </pc:sldChg>
      <pc:sldChg chg="addSp delSp modSp add del mod">
        <pc:chgData name="Song Seokil" userId="55e21934b449b532" providerId="LiveId" clId="{E5B83353-2649-4B33-9AC5-1A88B09B89E1}" dt="2022-03-17T02:56:52.622" v="25" actId="27636"/>
        <pc:sldMkLst>
          <pc:docMk/>
          <pc:sldMk cId="3689378304" sldId="292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2" creationId="{31890680-9A18-4F2E-A703-D988DB0729A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3" creationId="{75FD206B-2B3E-4A0C-AD9F-2A93033CBD1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4" creationId="{4F9A34B5-8380-4FD8-BB47-7C1A99A7AC9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" creationId="{5E1C73FE-771C-4413-8DC2-9BB5FB5DE07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6" creationId="{BA2EF667-818B-4FBA-BF92-AB37F8817856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12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622" v="25" actId="27636"/>
          <ac:spMkLst>
            <pc:docMk/>
            <pc:sldMk cId="3689378304" sldId="292"/>
            <ac:spMk id="512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13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13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139" creationId="{00000000-0000-0000-0000-000000000000}"/>
          </ac:spMkLst>
        </pc:spChg>
      </pc:sldChg>
      <pc:sldChg chg="addSp delSp modSp add del mod">
        <pc:chgData name="Song Seokil" userId="55e21934b449b532" providerId="LiveId" clId="{E5B83353-2649-4B33-9AC5-1A88B09B89E1}" dt="2022-03-17T02:56:52.446" v="24"/>
        <pc:sldMkLst>
          <pc:docMk/>
          <pc:sldMk cId="0" sldId="293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2" creationId="{4B2492D6-BA18-4243-A595-61FF1AAD252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3" creationId="{3C77D44A-E075-48F2-BF3F-785BC920BE5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4" creationId="{730F758D-F08D-49FB-AFD6-937F4ED298D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5" creationId="{354594E7-4194-4E72-BCEA-D58A99DC6DD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" creationId="{E03D13E2-4A27-4EE3-B2E5-D29C0833D397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4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4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4:12.248" v="17" actId="313"/>
          <ac:spMkLst>
            <pc:docMk/>
            <pc:sldMk cId="0" sldId="293"/>
            <ac:spMk id="615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5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6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61" creationId="{00000000-0000-0000-0000-000000000000}"/>
          </ac:spMkLst>
        </pc:spChg>
      </pc:sldChg>
      <pc:sldChg chg="addSp delSp modSp add del mod">
        <pc:chgData name="Song Seokil" userId="55e21934b449b532" providerId="LiveId" clId="{E5B83353-2649-4B33-9AC5-1A88B09B89E1}" dt="2022-03-17T02:56:52.446" v="24"/>
        <pc:sldMkLst>
          <pc:docMk/>
          <pc:sldMk cId="0" sldId="294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2" creationId="{7A32CCA7-D11B-442D-BE81-210A5AA81DD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3" creationId="{F337CC60-3047-48D3-8C3D-8A6757EA2DD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4" creationId="{D6E24F29-D9A6-45A2-9F54-2D6BC21700B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5" creationId="{6F709C7F-0861-4DEA-A2F1-82EE980C1A91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6" creationId="{C13CF650-D36A-4E85-8028-3E9228E3440E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17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17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4:19.615" v="19" actId="313"/>
          <ac:spMkLst>
            <pc:docMk/>
            <pc:sldMk cId="0" sldId="294"/>
            <ac:spMk id="720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20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20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208" creationId="{00000000-0000-0000-0000-000000000000}"/>
          </ac:spMkLst>
        </pc:spChg>
        <pc:graphicFrameChg chg="modGraphic">
          <ac:chgData name="Song Seokil" userId="55e21934b449b532" providerId="LiveId" clId="{E5B83353-2649-4B33-9AC5-1A88B09B89E1}" dt="2022-03-17T02:54:17.934" v="18" actId="313"/>
          <ac:graphicFrameMkLst>
            <pc:docMk/>
            <pc:sldMk cId="0" sldId="294"/>
            <ac:graphicFrameMk id="26629" creationId="{00000000-0000-0000-0000-000000000000}"/>
          </ac:graphicFrameMkLst>
        </pc:graphicFrameChg>
      </pc:sldChg>
      <pc:sldChg chg="addSp delSp modSp add del mod">
        <pc:chgData name="Song Seokil" userId="55e21934b449b532" providerId="LiveId" clId="{E5B83353-2649-4B33-9AC5-1A88B09B89E1}" dt="2022-03-17T02:57:47.532" v="44" actId="6549"/>
        <pc:sldMkLst>
          <pc:docMk/>
          <pc:sldMk cId="0" sldId="295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5"/>
            <ac:spMk id="2" creationId="{E402D4CA-D0F7-4BC2-A6D0-5524B8C469F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5"/>
            <ac:spMk id="3" creationId="{5396693F-7928-4CC7-B430-0D9CB0D46B2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5"/>
            <ac:spMk id="819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7:47.532" v="44" actId="6549"/>
          <ac:spMkLst>
            <pc:docMk/>
            <pc:sldMk cId="0" sldId="295"/>
            <ac:spMk id="819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4:21.354" v="20" actId="313"/>
          <ac:spMkLst>
            <pc:docMk/>
            <pc:sldMk cId="0" sldId="295"/>
            <ac:spMk id="8196" creationId="{00000000-0000-0000-0000-000000000000}"/>
          </ac:spMkLst>
        </pc:spChg>
      </pc:sldChg>
      <pc:sldChg chg="addSp delSp modSp add del">
        <pc:chgData name="Song Seokil" userId="55e21934b449b532" providerId="LiveId" clId="{E5B83353-2649-4B33-9AC5-1A88B09B89E1}" dt="2022-03-17T02:56:52.446" v="24"/>
        <pc:sldMkLst>
          <pc:docMk/>
          <pc:sldMk cId="0" sldId="296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2" creationId="{46D3E6D7-B95C-4036-8E01-265ED4BA105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3" creationId="{D2451AEC-BEDA-43D9-9D1E-52B2C61AB0F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921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9219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3:02:31.500" v="48" actId="1076"/>
        <pc:sldMkLst>
          <pc:docMk/>
          <pc:sldMk cId="0" sldId="297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2" creationId="{7FA014DB-FDBC-439B-9118-4FD42805773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3" creationId="{B537B254-285E-4DC6-87F6-C419C5BD76E5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1024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10243" creationId="{00000000-0000-0000-0000-000000000000}"/>
          </ac:spMkLst>
        </pc:spChg>
        <pc:spChg chg="mod">
          <ac:chgData name="Song Seokil" userId="55e21934b449b532" providerId="LiveId" clId="{E5B83353-2649-4B33-9AC5-1A88B09B89E1}" dt="2022-03-17T03:02:31.500" v="48" actId="1076"/>
          <ac:spMkLst>
            <pc:docMk/>
            <pc:sldMk cId="0" sldId="297"/>
            <ac:spMk id="10244" creationId="{00000000-0000-0000-0000-000000000000}"/>
          </ac:spMkLst>
        </pc:spChg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2842926667" sldId="297"/>
        </pc:sldMkLst>
      </pc:sldChg>
      <pc:sldChg chg="addSp delSp modSp add mod">
        <pc:chgData name="Song Seokil" userId="55e21934b449b532" providerId="LiveId" clId="{E5B83353-2649-4B33-9AC5-1A88B09B89E1}" dt="2022-03-17T02:56:52.446" v="24"/>
        <pc:sldMkLst>
          <pc:docMk/>
          <pc:sldMk cId="0" sldId="312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2" creationId="{40113541-A581-4058-818D-BCA25337058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3" creationId="{BF9D76FB-BEF8-4E4A-8957-CDAB9D6A624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" creationId="{1B2BFE1B-6858-4DB0-80BC-D9311D3FDF8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5" creationId="{80070680-FB7F-46D1-8822-67099DD6F07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6" creationId="{BA0089A7-9481-4C77-A030-8E8423BCCB69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09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09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10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10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102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3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2" creationId="{6A9F774F-0F7A-4E1E-ADB7-83AC87EF093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3" creationId="{2CB1EC72-65CC-4CF3-BB5D-E433C778340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4" creationId="{DCBB4A38-DF45-464B-9F8D-DD380BA3050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5" creationId="{7735CBEE-CF1A-43D6-8696-3742190B6A9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6" creationId="{A4CE0E70-DE14-4138-B654-126F0C6DD90B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6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3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4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2" creationId="{7F0B0583-7D3B-49D6-8CD6-629148353B5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3" creationId="{2C416B7F-118E-46BF-BAEB-2BA6278E2C1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4" creationId="{52560ABB-F6CC-4C6F-BBFB-1BA886A607F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5" creationId="{55DAA7F0-85C1-410D-B85D-EBDD75C8381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6" creationId="{56CF6070-44A8-4C42-A715-573BB7C85656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4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6"/>
        </pc:sldMkLst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2" creationId="{C2A20705-777F-47C5-AE07-06AB36BF2D6D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3" creationId="{8793A339-C3D8-4170-9F08-934323508F09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4" creationId="{2DF7FDA1-817B-4112-8495-EAEFE767651E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5" creationId="{0C867532-AA0D-4ABC-B424-2FA80865EC48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6" creationId="{6D57D7CA-75B0-4B4D-9584-E937356D2FA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8" creationId="{F9610218-D175-4C8F-968F-E6815D3EE8A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9" creationId="{08F79599-C1E9-496E-9370-B653A68D0F9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0" creationId="{8BB02C91-091F-4025-AA13-FAF05F38F43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1" creationId="{1EF3A91F-E627-4F69-BB90-8C977AC0C48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2" creationId="{582F0215-2DAD-4108-8A1B-D507D1A18492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3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3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4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4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42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7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2" creationId="{579F3F39-7018-410C-BE48-B4B707594E9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3" creationId="{A82EA6A9-5B68-4AB2-BA18-540DACA9612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4" creationId="{862A1409-3EB0-4748-9CBB-0F5DC593312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5" creationId="{DAD8A240-D63F-441A-9B59-D2BC69F5D6B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6" creationId="{B72891FC-631F-4E43-8FD7-CF0563F99A7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6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8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2" creationId="{979256FA-D40F-4643-A609-8CE83A9189A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3" creationId="{9F0C2601-84C1-4691-BEE1-64CD94787711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4" creationId="{2F3511DD-D094-45B7-A493-C81EE7AEFE7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5" creationId="{83862CD9-D312-420B-8058-CBE8FFD853B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6" creationId="{6F00D3CB-443A-459C-A117-B7AF04481324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90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9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2" creationId="{035DDD67-AB9F-476F-BC60-00341B095B72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3" creationId="{CC6D967C-2C32-4025-A571-43464F30EF3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4" creationId="{54412935-94E7-483F-B1E7-DEAC76B5AA9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5" creationId="{6CCE5AE0-AB9E-4D19-BF16-D38B5BFEDC2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6" creationId="{BB240F2F-26EE-4F88-93B3-B6548781DD18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4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0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2" creationId="{5E876F3C-7AD3-423F-AD43-8D4F748A5E1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3" creationId="{81875900-316A-4173-B70D-8A22E8657FE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4" creationId="{B92142EB-8197-4EF3-9234-A71F2D87368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5" creationId="{585D4B09-E837-4385-A66F-445A0A7B2F37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6" creationId="{C6701ED5-06EC-4E52-94C8-4FDEB8AEBD99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8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1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2" creationId="{377E4A85-01B5-48FF-BCC4-4E4899BBAD5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3" creationId="{CD856BA3-63D7-4521-954F-FE8C83C9710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4" creationId="{3EA128B7-D217-4B92-A403-0232847D94C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5" creationId="{7D375434-20E2-404E-A550-E03BEBE7D29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6" creationId="{07455D19-5EC4-418F-B649-10780C1693D3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5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5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6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6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62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2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" creationId="{74B444D2-50AD-422F-81D5-17DE6BC65ED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3" creationId="{2E8EC4B6-CCBF-4E9B-8CEB-E91B1FE3199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4" creationId="{7248E2F2-2B52-4A07-A516-0C54508F8387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5" creationId="{90E2DE0F-0D59-447B-80ED-20F33C5CE439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6" creationId="{DD850380-1AF6-492D-858B-FDE9D8B83856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6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3"/>
        </pc:sldMkLst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3" creationId="{00000000-0000-0000-0000-00000000000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4" creationId="{2EB6833B-9069-4C18-874E-B1FEAA2AFC0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5" creationId="{AB32F92C-FA37-45E3-A874-C9506F1FCBE2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6" creationId="{DE83ECD8-E0BD-43C0-B294-B54F689F3AE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7" creationId="{C071B265-1349-4675-A993-072181A5666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8" creationId="{864C26DD-3435-433B-A54A-038DB0A1A2CE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0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0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0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10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4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" creationId="{01E134C9-CEBE-4C00-9D35-468D1D15377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3" creationId="{40B2E3B0-703A-43C7-8300-B5500EAF49C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4" creationId="{9E3C7DF6-AB5A-4B12-B2FC-BBECB525CA6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5" creationId="{61DBA8A4-D27E-4049-8FA3-B18A5785F57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6" creationId="{FC576A7F-4FCC-4B52-B1F4-F3426013BE9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4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5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" creationId="{A9A2B316-8FAA-44CC-90EC-87D2A0980F5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3" creationId="{E11A2D41-A921-4DE5-91E9-794ED4261AA1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4" creationId="{75AA23AB-3521-4149-97C9-547A7382938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5" creationId="{554E81A8-9204-4688-8DF5-49595642C8F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6" creationId="{97003A17-5118-4283-A32E-BDC664C4272A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8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6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" creationId="{EBDFA27D-F4AA-4BF7-877C-65E73AC44E89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3" creationId="{68D7A0A3-5AF0-421E-9A3D-6A3FC1B7B43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4" creationId="{3E643A73-6CFA-4DD6-AE4E-9558514AFB59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5" creationId="{BF64B99D-6FE8-42F9-B290-783E0EC69EC7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6" creationId="{76353FEC-E3A1-457C-AC31-5860B6B50398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7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7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8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8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82" creationId="{00000000-0000-0000-0000-000000000000}"/>
          </ac:spMkLst>
        </pc:spChg>
      </pc:sldChg>
      <pc:sldMasterChg chg="delSldLayout">
        <pc:chgData name="Song Seokil" userId="55e21934b449b532" providerId="LiveId" clId="{E5B83353-2649-4B33-9AC5-1A88B09B89E1}" dt="2022-03-17T02:52:21.160" v="4" actId="47"/>
        <pc:sldMasterMkLst>
          <pc:docMk/>
          <pc:sldMasterMk cId="1590002938" sldId="2147483660"/>
        </pc:sldMasterMkLst>
        <pc:sldLayoutChg chg="del">
          <pc:chgData name="Song Seokil" userId="55e21934b449b532" providerId="LiveId" clId="{E5B83353-2649-4B33-9AC5-1A88B09B89E1}" dt="2022-03-17T02:52:21.160" v="4" actId="47"/>
          <pc:sldLayoutMkLst>
            <pc:docMk/>
            <pc:sldMasterMk cId="1590002938" sldId="2147483660"/>
            <pc:sldLayoutMk cId="1000799930" sldId="2147483674"/>
          </pc:sldLayoutMkLst>
        </pc:sldLayoutChg>
      </pc:sldMasterChg>
    </pc:docChg>
  </pc:docChgLst>
  <pc:docChgLst>
    <pc:chgData name="Song Seokil" userId="55e21934b449b532" providerId="LiveId" clId="{6C0C47DD-77E8-48B0-95CA-8FEA54AF0F36}"/>
    <pc:docChg chg="modSld">
      <pc:chgData name="Song Seokil" userId="55e21934b449b532" providerId="LiveId" clId="{6C0C47DD-77E8-48B0-95CA-8FEA54AF0F36}" dt="2021-03-04T04:30:43.097" v="23" actId="20577"/>
      <pc:docMkLst>
        <pc:docMk/>
      </pc:docMkLst>
      <pc:sldChg chg="modSp mod">
        <pc:chgData name="Song Seokil" userId="55e21934b449b532" providerId="LiveId" clId="{6C0C47DD-77E8-48B0-95CA-8FEA54AF0F36}" dt="2021-03-04T04:30:43.097" v="23" actId="20577"/>
        <pc:sldMkLst>
          <pc:docMk/>
          <pc:sldMk cId="2576027750" sldId="257"/>
        </pc:sldMkLst>
        <pc:spChg chg="mod">
          <ac:chgData name="Song Seokil" userId="55e21934b449b532" providerId="LiveId" clId="{6C0C47DD-77E8-48B0-95CA-8FEA54AF0F36}" dt="2021-03-04T04:30:43.097" v="23" actId="20577"/>
          <ac:spMkLst>
            <pc:docMk/>
            <pc:sldMk cId="2576027750" sldId="257"/>
            <ac:spMk id="3" creationId="{00000000-0000-0000-0000-000000000000}"/>
          </ac:spMkLst>
        </pc:spChg>
      </pc:sldChg>
    </pc:docChg>
  </pc:docChgLst>
  <pc:docChgLst>
    <pc:chgData name="Song Seokil" userId="55e21934b449b532" providerId="LiveId" clId="{A7767515-BC78-48CD-984A-129FE55DCFA2}"/>
    <pc:docChg chg="undo redo custSel addSld delSld modSld modMainMaster">
      <pc:chgData name="Song Seokil" userId="55e21934b449b532" providerId="LiveId" clId="{A7767515-BC78-48CD-984A-129FE55DCFA2}" dt="2021-03-07T13:21:13.723" v="1151" actId="47"/>
      <pc:docMkLst>
        <pc:docMk/>
      </pc:docMkLst>
      <pc:sldChg chg="addSp delSp modSp mod chgLayout">
        <pc:chgData name="Song Seokil" userId="55e21934b449b532" providerId="LiveId" clId="{A7767515-BC78-48CD-984A-129FE55DCFA2}" dt="2021-03-05T13:16:45.006" v="122" actId="20577"/>
        <pc:sldMkLst>
          <pc:docMk/>
          <pc:sldMk cId="1202290180" sldId="256"/>
        </pc:sldMkLst>
        <pc:spChg chg="mod ord">
          <ac:chgData name="Song Seokil" userId="55e21934b449b532" providerId="LiveId" clId="{A7767515-BC78-48CD-984A-129FE55DCFA2}" dt="2021-03-05T13:16:45.006" v="122" actId="20577"/>
          <ac:spMkLst>
            <pc:docMk/>
            <pc:sldMk cId="1202290180" sldId="256"/>
            <ac:spMk id="2" creationId="{00000000-0000-0000-0000-000000000000}"/>
          </ac:spMkLst>
        </pc:spChg>
        <pc:spChg chg="mod ord">
          <ac:chgData name="Song Seokil" userId="55e21934b449b532" providerId="LiveId" clId="{A7767515-BC78-48CD-984A-129FE55DCFA2}" dt="2021-03-05T13:16:38.711" v="120" actId="27636"/>
          <ac:spMkLst>
            <pc:docMk/>
            <pc:sldMk cId="1202290180" sldId="256"/>
            <ac:spMk id="3" creationId="{00000000-0000-0000-0000-000000000000}"/>
          </ac:spMkLst>
        </pc:spChg>
        <pc:spChg chg="add del mod">
          <ac:chgData name="Song Seokil" userId="55e21934b449b532" providerId="LiveId" clId="{A7767515-BC78-48CD-984A-129FE55DCFA2}" dt="2021-03-05T13:15:57.493" v="97" actId="6264"/>
          <ac:spMkLst>
            <pc:docMk/>
            <pc:sldMk cId="1202290180" sldId="256"/>
            <ac:spMk id="4" creationId="{87E24C04-56FF-4B25-98BF-4BA7E7987653}"/>
          </ac:spMkLst>
        </pc:spChg>
        <pc:spChg chg="add del mod">
          <ac:chgData name="Song Seokil" userId="55e21934b449b532" providerId="LiveId" clId="{A7767515-BC78-48CD-984A-129FE55DCFA2}" dt="2021-03-05T13:15:57.493" v="97" actId="6264"/>
          <ac:spMkLst>
            <pc:docMk/>
            <pc:sldMk cId="1202290180" sldId="256"/>
            <ac:spMk id="5" creationId="{51A8ACB1-8E4F-4AD5-9B85-8C4B186D11D3}"/>
          </ac:spMkLst>
        </pc:spChg>
      </pc:sldChg>
      <pc:sldChg chg="addSp delSp modSp add mod chgLayout">
        <pc:chgData name="Song Seokil" userId="55e21934b449b532" providerId="LiveId" clId="{A7767515-BC78-48CD-984A-129FE55DCFA2}" dt="2021-03-07T11:57:01.397" v="840" actId="6549"/>
        <pc:sldMkLst>
          <pc:docMk/>
          <pc:sldMk cId="1709821476" sldId="257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2" creationId="{1AFBCFEA-14AD-4160-B8D2-E987E4A303E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" creationId="{7696E03F-A9C3-4C45-A69D-0F18B4D2CD6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4" creationId="{D85DA1AD-EAFB-4E99-90C1-DCFAD55A5B0F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5" creationId="{FB4F1BDE-CDCC-426A-B6BC-51BD2C3F12F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6" creationId="{2C241DDE-0C4A-4383-8578-1529E61440B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4" creationId="{07B4486A-4371-458B-8560-729350801BD4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5" creationId="{8D790082-BC8D-4C33-87C0-379E3ED60F8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6" creationId="{53D31862-DBCC-45DE-8B38-8087E7F724C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7" creationId="{2792CAD4-DCD2-462C-82AE-609872AEA9FF}"/>
          </ac:spMkLst>
        </pc:spChg>
        <pc:spChg chg="mod ord">
          <ac:chgData name="Song Seokil" userId="55e21934b449b532" providerId="LiveId" clId="{A7767515-BC78-48CD-984A-129FE55DCFA2}" dt="2021-03-07T11:57:01.397" v="840" actId="6549"/>
          <ac:spMkLst>
            <pc:docMk/>
            <pc:sldMk cId="1709821476" sldId="257"/>
            <ac:spMk id="3078" creationId="{F808E474-E831-41C5-BF96-707438CACDED}"/>
          </ac:spMkLst>
        </pc:spChg>
      </pc:sldChg>
      <pc:sldChg chg="del">
        <pc:chgData name="Song Seokil" userId="55e21934b449b532" providerId="LiveId" clId="{A7767515-BC78-48CD-984A-129FE55DCFA2}" dt="2021-03-05T13:18:56.880" v="123" actId="47"/>
        <pc:sldMkLst>
          <pc:docMk/>
          <pc:sldMk cId="2576027750" sldId="257"/>
        </pc:sldMkLst>
      </pc:sldChg>
      <pc:sldChg chg="del">
        <pc:chgData name="Song Seokil" userId="55e21934b449b532" providerId="LiveId" clId="{A7767515-BC78-48CD-984A-129FE55DCFA2}" dt="2021-03-05T13:18:57.243" v="124" actId="47"/>
        <pc:sldMkLst>
          <pc:docMk/>
          <pc:sldMk cId="444436616" sldId="258"/>
        </pc:sldMkLst>
      </pc:sldChg>
      <pc:sldChg chg="addSp delSp modSp add mod chgLayout">
        <pc:chgData name="Song Seokil" userId="55e21934b449b532" providerId="LiveId" clId="{A7767515-BC78-48CD-984A-129FE55DCFA2}" dt="2021-03-07T11:59:04.750" v="854"/>
        <pc:sldMkLst>
          <pc:docMk/>
          <pc:sldMk cId="1619763418" sldId="258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2" creationId="{9025B152-B9C7-4948-8F4F-FA6208BB456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3" creationId="{38A2B853-1D0D-4D1C-AC47-68B09858FDE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" creationId="{46568C28-F4CE-4DBA-BF37-B70DA441AA7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5" creationId="{8E915E4B-FB7A-4ACC-9191-4280C805F88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6" creationId="{52B2F5F6-C893-4AA8-9129-4E8712A4970D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098" creationId="{6BD2884B-5C89-48FE-96B0-F1D72BE5EBD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099" creationId="{1014BB38-D2E8-45C7-AF73-24FCFFC00DD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100" creationId="{B7ED28C6-B25D-4034-96ED-9EC1F93573E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101" creationId="{A1180BDB-5892-4790-90A9-C56CBB8B794D}"/>
          </ac:spMkLst>
        </pc:spChg>
        <pc:spChg chg="mod ord">
          <ac:chgData name="Song Seokil" userId="55e21934b449b532" providerId="LiveId" clId="{A7767515-BC78-48CD-984A-129FE55DCFA2}" dt="2021-03-07T11:59:04.750" v="854"/>
          <ac:spMkLst>
            <pc:docMk/>
            <pc:sldMk cId="1619763418" sldId="258"/>
            <ac:spMk id="4102" creationId="{516E2EF8-70BA-42E2-8014-6C4D069E993E}"/>
          </ac:spMkLst>
        </pc:spChg>
      </pc:sldChg>
      <pc:sldChg chg="addSp delSp modSp add mod chgLayout">
        <pc:chgData name="Song Seokil" userId="55e21934b449b532" providerId="LiveId" clId="{A7767515-BC78-48CD-984A-129FE55DCFA2}" dt="2021-03-07T12:03:56.870" v="875" actId="1076"/>
        <pc:sldMkLst>
          <pc:docMk/>
          <pc:sldMk cId="3062426974" sldId="259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2" creationId="{1C2F6AC7-0D0B-4986-BFFC-A3139BB8333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3" creationId="{6987D350-201C-4CF8-8D72-6FC882F55017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4" creationId="{C5736B92-B868-4681-8035-1AFDB3E6DB6F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" creationId="{2A7C08F9-E72F-450C-849B-4D277E1D2C9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6" creationId="{8CC2B694-3069-4B66-A59F-2871693FA42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2" creationId="{B2848D48-8A7F-4181-9D98-8E11A03CD237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3" creationId="{8AFCFFFE-4D7A-40AE-BE21-F0E5F11B3E86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4" creationId="{2434BD70-9349-45A0-A570-7F408F84D601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5" creationId="{95EBF6BA-82F4-4973-BC76-C47740FCF5E5}"/>
          </ac:spMkLst>
        </pc:spChg>
        <pc:spChg chg="mod ord">
          <ac:chgData name="Song Seokil" userId="55e21934b449b532" providerId="LiveId" clId="{A7767515-BC78-48CD-984A-129FE55DCFA2}" dt="2021-03-07T12:02:05.247" v="855" actId="20577"/>
          <ac:spMkLst>
            <pc:docMk/>
            <pc:sldMk cId="3062426974" sldId="259"/>
            <ac:spMk id="5126" creationId="{523E5B10-CF55-4B58-8794-38CA65F8D51F}"/>
          </ac:spMkLst>
        </pc:spChg>
        <pc:picChg chg="add del mod modCrop">
          <ac:chgData name="Song Seokil" userId="55e21934b449b532" providerId="LiveId" clId="{A7767515-BC78-48CD-984A-129FE55DCFA2}" dt="2021-03-07T12:03:39.373" v="869" actId="21"/>
          <ac:picMkLst>
            <pc:docMk/>
            <pc:sldMk cId="3062426974" sldId="259"/>
            <ac:picMk id="3" creationId="{7801802B-F1F0-4F07-9AC1-F003572D0387}"/>
          </ac:picMkLst>
        </pc:picChg>
        <pc:picChg chg="add mod">
          <ac:chgData name="Song Seokil" userId="55e21934b449b532" providerId="LiveId" clId="{A7767515-BC78-48CD-984A-129FE55DCFA2}" dt="2021-03-07T12:03:56.870" v="875" actId="1076"/>
          <ac:picMkLst>
            <pc:docMk/>
            <pc:sldMk cId="3062426974" sldId="259"/>
            <ac:picMk id="4" creationId="{2F9E2A9E-CA60-46F9-BC50-7017284B3E76}"/>
          </ac:picMkLst>
        </pc:picChg>
        <pc:picChg chg="add del mod modCrop">
          <ac:chgData name="Song Seokil" userId="55e21934b449b532" providerId="LiveId" clId="{A7767515-BC78-48CD-984A-129FE55DCFA2}" dt="2021-03-07T12:03:39.373" v="869" actId="21"/>
          <ac:picMkLst>
            <pc:docMk/>
            <pc:sldMk cId="3062426974" sldId="259"/>
            <ac:picMk id="7" creationId="{F4D50544-40CF-47F7-87AB-6446CBA84528}"/>
          </ac:picMkLst>
        </pc:picChg>
      </pc:sldChg>
      <pc:sldChg chg="addSp delSp modSp add del mod chgLayout">
        <pc:chgData name="Song Seokil" userId="55e21934b449b532" providerId="LiveId" clId="{A7767515-BC78-48CD-984A-129FE55DCFA2}" dt="2021-03-05T13:21:30.271" v="168" actId="47"/>
        <pc:sldMkLst>
          <pc:docMk/>
          <pc:sldMk cId="0" sldId="266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6"/>
            <ac:spMk id="2" creationId="{05A99497-03A5-4BEA-A154-C88E2B96BCD8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6"/>
            <ac:spMk id="3" creationId="{199E9AF0-8A44-421A-B677-62C946018A6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6"/>
            <ac:spMk id="6146" creationId="{5CE1AB47-154F-4B77-8908-EBCD6BC4E5AF}"/>
          </ac:spMkLst>
        </pc:spChg>
        <pc:spChg chg="mod ord">
          <ac:chgData name="Song Seokil" userId="55e21934b449b532" providerId="LiveId" clId="{A7767515-BC78-48CD-984A-129FE55DCFA2}" dt="2021-03-05T13:19:33.657" v="128" actId="27636"/>
          <ac:spMkLst>
            <pc:docMk/>
            <pc:sldMk cId="0" sldId="266"/>
            <ac:spMk id="6147" creationId="{3C1470D4-963C-4E26-A12E-A6582B120CE9}"/>
          </ac:spMkLst>
        </pc:spChg>
      </pc:sldChg>
      <pc:sldChg chg="addSp delSp modSp add mod chgLayout">
        <pc:chgData name="Song Seokil" userId="55e21934b449b532" providerId="LiveId" clId="{A7767515-BC78-48CD-984A-129FE55DCFA2}" dt="2021-03-07T12:20:47.387" v="1010" actId="20577"/>
        <pc:sldMkLst>
          <pc:docMk/>
          <pc:sldMk cId="0" sldId="267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2" creationId="{5B538A3C-09BE-4620-B002-98579BDE1E2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3" creationId="{D610445E-7777-41F5-A800-9C184A86AFA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4" creationId="{18657709-66E6-49D9-93C2-B7202CF1E74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5" creationId="{9A849CF0-641F-4179-B22E-EEC6960E433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6" creationId="{C5A5FCB4-D17C-4089-B91C-09F76A7C8EB4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0" creationId="{6280BC9A-B94A-411D-BAEA-63CDA0588C18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1" creationId="{3A1F2EFA-3126-414F-82C5-EE8634CDB440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2" creationId="{DD7F3F36-3D34-4EF8-8BE8-CD0849B4F1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3" creationId="{7AB53A28-7D34-45F2-89B3-C386CB9023CB}"/>
          </ac:spMkLst>
        </pc:spChg>
        <pc:spChg chg="mod ord">
          <ac:chgData name="Song Seokil" userId="55e21934b449b532" providerId="LiveId" clId="{A7767515-BC78-48CD-984A-129FE55DCFA2}" dt="2021-03-07T12:20:47.387" v="1010" actId="20577"/>
          <ac:spMkLst>
            <pc:docMk/>
            <pc:sldMk cId="0" sldId="267"/>
            <ac:spMk id="7174" creationId="{2AEF1400-57FA-48C9-8987-93719E5B95BE}"/>
          </ac:spMkLst>
        </pc:spChg>
      </pc:sldChg>
      <pc:sldChg chg="addSp delSp modSp add mod chgLayout">
        <pc:chgData name="Song Seokil" userId="55e21934b449b532" providerId="LiveId" clId="{A7767515-BC78-48CD-984A-129FE55DCFA2}" dt="2021-03-05T13:40:52.224" v="172" actId="255"/>
        <pc:sldMkLst>
          <pc:docMk/>
          <pc:sldMk cId="0" sldId="268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2" creationId="{311BF518-A5F4-455B-B4B9-5FCFFE06086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3" creationId="{AF667897-EB2B-45DC-BF9A-258B170E9C4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4" creationId="{9C05D021-FE81-469E-9EEA-EA0DF6547A9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5" creationId="{62D2DF12-29C7-4D99-B998-F44069ADEA05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6" creationId="{A0C02A15-0ED0-4E5E-836B-6555B14D617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4" creationId="{F20367ED-B62E-4C91-93D5-850E2D7E566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5" creationId="{6B36A477-BF99-48BA-9913-5263C0505BA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6" creationId="{0DC7717E-D628-4C72-93AA-F84D42548F32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7" creationId="{EFFF0BA4-8C5B-4498-B8B5-4C8C6A8C123B}"/>
          </ac:spMkLst>
        </pc:spChg>
        <pc:spChg chg="mod ord">
          <ac:chgData name="Song Seokil" userId="55e21934b449b532" providerId="LiveId" clId="{A7767515-BC78-48CD-984A-129FE55DCFA2}" dt="2021-03-05T13:40:31.699" v="169" actId="15"/>
          <ac:spMkLst>
            <pc:docMk/>
            <pc:sldMk cId="0" sldId="268"/>
            <ac:spMk id="13318" creationId="{38D65C73-6794-4C87-9178-58D61B868349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19" creationId="{5AB6B9BD-BF23-4072-B0CE-E8AAF57C123D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0" creationId="{E56E8D4F-A2A8-406E-A252-E7F3453878A8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1" creationId="{C7D83191-73F5-4FAB-A1B8-746DF21ED48E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2" creationId="{0D425243-9BD2-453B-931E-D387102E8DB4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3" creationId="{E1CD95A2-BFC6-4168-B547-DEAA6E5264F5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4" creationId="{D1D64DA5-C8D2-453F-A385-944A39EA34FC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5" creationId="{47C7C034-F69B-4618-9559-6ABC66073DF0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6" creationId="{E645C126-9562-4694-84F7-F330C4CB977B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7" creationId="{8061182A-E82B-4BA8-BAEF-55C11F242842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8" creationId="{F8F5C3EA-4FC5-4E76-845E-12AB7ABC6C39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9" creationId="{D3D07A93-D44C-4AA9-9367-A36AFD4018B1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0" creationId="{279BB64B-B0BB-4D86-B787-9129390DB9CF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1" creationId="{7400992A-622F-4BC3-BB9A-8D69ED5FA1BD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2" creationId="{ABCCED0A-3497-452C-9CD0-B96C01C57DF3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3" creationId="{B33A3EF8-0BFB-4840-9F39-5521DED74474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4" creationId="{C9D06FB4-87EB-4F27-B4CF-25930F06F5E2}"/>
          </ac:spMkLst>
        </pc:spChg>
      </pc:sldChg>
      <pc:sldChg chg="addSp delSp modSp add mod chgLayout">
        <pc:chgData name="Song Seokil" userId="55e21934b449b532" providerId="LiveId" clId="{A7767515-BC78-48CD-984A-129FE55DCFA2}" dt="2021-03-07T10:06:31.807" v="277" actId="21"/>
        <pc:sldMkLst>
          <pc:docMk/>
          <pc:sldMk cId="0" sldId="269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2" creationId="{D4B9CDD5-5C7F-4F3B-A688-28757A55A56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3" creationId="{99C01F19-4E12-4EA0-AAA3-0347ECD133D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4" creationId="{2443A5BD-B0CF-4A35-82CE-F8DD5CD1E70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5" creationId="{2938321B-4872-4AD2-9FB4-EED3289D2B8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6" creationId="{D4759A5D-D5CE-4ECB-A8C6-1E39F475F44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38" creationId="{388A8446-14D1-4A59-92DB-2D06F626C7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39" creationId="{1CFB3849-DD85-463B-B6ED-969BC8F327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40" creationId="{A4E7BED4-1841-49EB-ADEE-7D2A8275D41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41" creationId="{E8381461-F60D-4C0C-8E6A-3CDA985C56C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42" creationId="{435331FA-C64D-49DE-A9D9-3864D47A968A}"/>
          </ac:spMkLst>
        </pc:spChg>
        <pc:picChg chg="add del mod">
          <ac:chgData name="Song Seokil" userId="55e21934b449b532" providerId="LiveId" clId="{A7767515-BC78-48CD-984A-129FE55DCFA2}" dt="2021-03-07T10:06:31.807" v="277" actId="21"/>
          <ac:picMkLst>
            <pc:docMk/>
            <pc:sldMk cId="0" sldId="269"/>
            <ac:picMk id="8" creationId="{1539CB3F-7630-4F69-8558-137DE285C968}"/>
          </ac:picMkLst>
        </pc:picChg>
      </pc:sldChg>
      <pc:sldChg chg="addSp delSp modSp add mod chgLayout">
        <pc:chgData name="Song Seokil" userId="55e21934b449b532" providerId="LiveId" clId="{A7767515-BC78-48CD-984A-129FE55DCFA2}" dt="2021-03-07T10:10:00.986" v="348" actId="20577"/>
        <pc:sldMkLst>
          <pc:docMk/>
          <pc:sldMk cId="0" sldId="270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2" creationId="{7EB0921A-E08B-44B9-8787-4C4EAEFB483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3" creationId="{1A19114F-5A92-4A24-ABAC-360739198E1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4" creationId="{54479F15-5B1F-4591-99B2-B5F50C3F4FBA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5" creationId="{DFDED480-8ECE-40D2-8366-1E94E1EBDFC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6" creationId="{3869FAED-73D6-4B51-B647-0D80816C260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2" creationId="{14D3522E-E862-4EEA-921B-20E92EB376E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3" creationId="{FBB7B1CC-B126-48EF-9293-98C401C2414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4" creationId="{6EB8B851-A79A-43E6-AC7A-718F7DF3CB31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5" creationId="{71D865DE-0C9F-45AF-A23E-541FA5D60613}"/>
          </ac:spMkLst>
        </pc:spChg>
        <pc:spChg chg="mod ord">
          <ac:chgData name="Song Seokil" userId="55e21934b449b532" providerId="LiveId" clId="{A7767515-BC78-48CD-984A-129FE55DCFA2}" dt="2021-03-07T10:10:00.986" v="348" actId="20577"/>
          <ac:spMkLst>
            <pc:docMk/>
            <pc:sldMk cId="0" sldId="270"/>
            <ac:spMk id="15366" creationId="{ABEB37D2-DA54-4E1C-82BF-C67D0F092FFE}"/>
          </ac:spMkLst>
        </pc:spChg>
        <pc:picChg chg="add del mod">
          <ac:chgData name="Song Seokil" userId="55e21934b449b532" providerId="LiveId" clId="{A7767515-BC78-48CD-984A-129FE55DCFA2}" dt="2021-03-07T10:08:33.204" v="288" actId="478"/>
          <ac:picMkLst>
            <pc:docMk/>
            <pc:sldMk cId="0" sldId="270"/>
            <ac:picMk id="8" creationId="{DCC1E4C6-757D-4BC7-AF31-41244CB76C5E}"/>
          </ac:picMkLst>
        </pc:picChg>
      </pc:sldChg>
      <pc:sldChg chg="addSp delSp modSp add del mod chgLayout">
        <pc:chgData name="Song Seokil" userId="55e21934b449b532" providerId="LiveId" clId="{A7767515-BC78-48CD-984A-129FE55DCFA2}" dt="2021-03-07T13:21:13.723" v="1151" actId="47"/>
        <pc:sldMkLst>
          <pc:docMk/>
          <pc:sldMk cId="0" sldId="271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2" creationId="{44F63674-2DBB-4737-BA98-77F9FA43763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3" creationId="{819F1BA6-81CF-4587-8198-5AE346E11D37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4" creationId="{9434AA9C-A675-4CB3-964F-BF61B9A6055F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5" creationId="{594B7328-8692-4965-9DF6-821CF7CF639A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6" creationId="{2E6F5358-B5FA-4670-9F79-7C74BC72E087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6" creationId="{4ACE83D9-6139-4840-9907-ACD420A02B7D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7" creationId="{9929E951-E09A-4360-98C9-F0BD30BBE01D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8" creationId="{AC26B562-568E-4F0F-9B64-17DAC20C74E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9" creationId="{504EEFB5-915C-4AD3-8FC8-3BFC4525A350}"/>
          </ac:spMkLst>
        </pc:spChg>
        <pc:spChg chg="mod ord">
          <ac:chgData name="Song Seokil" userId="55e21934b449b532" providerId="LiveId" clId="{A7767515-BC78-48CD-984A-129FE55DCFA2}" dt="2021-03-05T13:41:22.181" v="174" actId="12"/>
          <ac:spMkLst>
            <pc:docMk/>
            <pc:sldMk cId="0" sldId="271"/>
            <ac:spMk id="16390" creationId="{4FC12441-B197-4F8B-94AC-E6E37CA67CB2}"/>
          </ac:spMkLst>
        </pc:spChg>
      </pc:sldChg>
      <pc:sldChg chg="addSp delSp modSp add mod chgLayout">
        <pc:chgData name="Song Seokil" userId="55e21934b449b532" providerId="LiveId" clId="{A7767515-BC78-48CD-984A-129FE55DCFA2}" dt="2021-03-05T13:41:39.638" v="177" actId="14100"/>
        <pc:sldMkLst>
          <pc:docMk/>
          <pc:sldMk cId="0" sldId="272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2" creationId="{A097D3BA-3D35-48D0-996A-E5F45FEB998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3" creationId="{A902625E-3BAD-40DA-9F88-EB1C242F11B5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4" creationId="{64135703-F303-4AD2-8052-2EAEFA8C22F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5" creationId="{D7842465-73F8-4F9F-BA33-A4B564B1137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6" creationId="{F45B26BA-F6AE-450B-9241-0B2321AF100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0" creationId="{91862960-8B5F-4775-ADDE-A81A850FA088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1" creationId="{97FEEB12-ACC6-4BA0-AEE8-6D75488464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2" creationId="{3A9D912B-8741-435A-8695-39F25E6B951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3" creationId="{77C4883C-5F84-4082-B55B-18214AE4E149}"/>
          </ac:spMkLst>
        </pc:spChg>
        <pc:spChg chg="mod ord">
          <ac:chgData name="Song Seokil" userId="55e21934b449b532" providerId="LiveId" clId="{A7767515-BC78-48CD-984A-129FE55DCFA2}" dt="2021-03-05T13:41:32.563" v="175" actId="20577"/>
          <ac:spMkLst>
            <pc:docMk/>
            <pc:sldMk cId="0" sldId="272"/>
            <ac:spMk id="17414" creationId="{8E8D34B1-FA31-48CB-8938-C2A4CAA78AE1}"/>
          </ac:spMkLst>
        </pc:spChg>
        <pc:picChg chg="mod">
          <ac:chgData name="Song Seokil" userId="55e21934b449b532" providerId="LiveId" clId="{A7767515-BC78-48CD-984A-129FE55DCFA2}" dt="2021-03-05T13:41:39.638" v="177" actId="14100"/>
          <ac:picMkLst>
            <pc:docMk/>
            <pc:sldMk cId="0" sldId="272"/>
            <ac:picMk id="17415" creationId="{3CB17407-A2C9-4634-B456-8BE795739FB1}"/>
          </ac:picMkLst>
        </pc:picChg>
      </pc:sldChg>
      <pc:sldChg chg="addSp delSp modSp add mod modClrScheme chgLayout">
        <pc:chgData name="Song Seokil" userId="55e21934b449b532" providerId="LiveId" clId="{A7767515-BC78-48CD-984A-129FE55DCFA2}" dt="2021-03-07T09:53:25.444" v="212" actId="1076"/>
        <pc:sldMkLst>
          <pc:docMk/>
          <pc:sldMk cId="0" sldId="273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3" creationId="{9B019189-0387-40B8-B3AF-DA491F0EB6E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4" creationId="{BDBAF5ED-E4E5-4875-977F-B762E4B8926C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5" creationId="{0B4A6A35-B97B-45FE-860D-7C9ED23E521A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6" creationId="{FC2BA76C-CEBF-4894-AA2A-DD6ACAD6C48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7" creationId="{8DF3CB79-F1A1-49D6-9D2E-4EAC8F659217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18434" creationId="{AA387277-5B7F-45FE-9D91-1D7C8D865602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18435" creationId="{6B2C85D9-EBF6-4A0D-9FDF-054F73949F2A}"/>
          </ac:spMkLst>
        </pc:spChg>
        <pc:spChg chg="mod ord">
          <ac:chgData name="Song Seokil" userId="55e21934b449b532" providerId="LiveId" clId="{A7767515-BC78-48CD-984A-129FE55DCFA2}" dt="2021-03-07T09:53:12.590" v="207" actId="700"/>
          <ac:spMkLst>
            <pc:docMk/>
            <pc:sldMk cId="0" sldId="273"/>
            <ac:spMk id="18436" creationId="{86944C1B-8249-4497-98BB-3CBD8A003B59}"/>
          </ac:spMkLst>
        </pc:spChg>
        <pc:spChg chg="mod ord">
          <ac:chgData name="Song Seokil" userId="55e21934b449b532" providerId="LiveId" clId="{A7767515-BC78-48CD-984A-129FE55DCFA2}" dt="2021-03-07T09:53:12.590" v="207" actId="700"/>
          <ac:spMkLst>
            <pc:docMk/>
            <pc:sldMk cId="0" sldId="273"/>
            <ac:spMk id="18437" creationId="{A3B96F80-5855-4E02-8BFD-03E1F7055E98}"/>
          </ac:spMkLst>
        </pc:spChg>
        <pc:spChg chg="del mod ord">
          <ac:chgData name="Song Seokil" userId="55e21934b449b532" providerId="LiveId" clId="{A7767515-BC78-48CD-984A-129FE55DCFA2}" dt="2021-03-07T09:53:15.360" v="208" actId="478"/>
          <ac:spMkLst>
            <pc:docMk/>
            <pc:sldMk cId="0" sldId="273"/>
            <ac:spMk id="18438" creationId="{87F42D07-A36C-49D9-9297-6FFD8E1C25B3}"/>
          </ac:spMkLst>
        </pc:spChg>
        <pc:grpChg chg="add mod">
          <ac:chgData name="Song Seokil" userId="55e21934b449b532" providerId="LiveId" clId="{A7767515-BC78-48CD-984A-129FE55DCFA2}" dt="2021-03-07T09:53:25.444" v="212" actId="1076"/>
          <ac:grpSpMkLst>
            <pc:docMk/>
            <pc:sldMk cId="0" sldId="273"/>
            <ac:grpSpMk id="12" creationId="{315D2BE0-3C8D-49D5-BDFD-A4EBB5491632}"/>
          </ac:grpSpMkLst>
        </pc:grpChg>
        <pc:graphicFrameChg chg="del">
          <ac:chgData name="Song Seokil" userId="55e21934b449b532" providerId="LiveId" clId="{A7767515-BC78-48CD-984A-129FE55DCFA2}" dt="2021-03-07T09:52:21.690" v="178" actId="478"/>
          <ac:graphicFrameMkLst>
            <pc:docMk/>
            <pc:sldMk cId="0" sldId="273"/>
            <ac:graphicFrameMk id="2" creationId="{D972C5B8-E95E-43FB-BFD7-1BB213D1D1C2}"/>
          </ac:graphicFrameMkLst>
        </pc:graphicFrameChg>
        <pc:picChg chg="add mod">
          <ac:chgData name="Song Seokil" userId="55e21934b449b532" providerId="LiveId" clId="{A7767515-BC78-48CD-984A-129FE55DCFA2}" dt="2021-03-07T09:53:21.737" v="210" actId="164"/>
          <ac:picMkLst>
            <pc:docMk/>
            <pc:sldMk cId="0" sldId="273"/>
            <ac:picMk id="9" creationId="{CF77A904-62C7-488A-B5F3-509E233C3B84}"/>
          </ac:picMkLst>
        </pc:picChg>
        <pc:picChg chg="add mod">
          <ac:chgData name="Song Seokil" userId="55e21934b449b532" providerId="LiveId" clId="{A7767515-BC78-48CD-984A-129FE55DCFA2}" dt="2021-03-07T09:53:21.737" v="210" actId="164"/>
          <ac:picMkLst>
            <pc:docMk/>
            <pc:sldMk cId="0" sldId="273"/>
            <ac:picMk id="11" creationId="{5375C8E4-9249-4796-8DFC-7650E7AB7D61}"/>
          </ac:picMkLst>
        </pc:picChg>
      </pc:sldChg>
      <pc:sldChg chg="addSp delSp modSp add mod chgLayout">
        <pc:chgData name="Song Seokil" userId="55e21934b449b532" providerId="LiveId" clId="{A7767515-BC78-48CD-984A-129FE55DCFA2}" dt="2021-03-07T10:12:08.497" v="497" actId="15"/>
        <pc:sldMkLst>
          <pc:docMk/>
          <pc:sldMk cId="0" sldId="274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2" creationId="{B91D0020-3A2F-4BBB-A4D8-5CE5C4D29C0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3" creationId="{454A4FB9-A5FB-4A2B-8B5A-D8D4624B5FD8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4" creationId="{F14C2833-1B1D-418E-9CB1-1D9EACB759E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5" creationId="{796BF167-6C57-479A-A93F-86EDEF4F552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6" creationId="{FD77A760-98BC-4A02-A0AD-A7C50B5866E5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58" creationId="{B4DA23D9-5662-4512-A003-6922A68D27E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59" creationId="{0C998F65-66C2-4610-9C9D-1A7C98E2C015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60" creationId="{2216A6E4-C172-41BD-AEF2-FA16514BA03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61" creationId="{795DD197-843C-4839-952D-85F7DE89FC01}"/>
          </ac:spMkLst>
        </pc:spChg>
        <pc:spChg chg="mod ord">
          <ac:chgData name="Song Seokil" userId="55e21934b449b532" providerId="LiveId" clId="{A7767515-BC78-48CD-984A-129FE55DCFA2}" dt="2021-03-07T10:12:08.497" v="497" actId="15"/>
          <ac:spMkLst>
            <pc:docMk/>
            <pc:sldMk cId="0" sldId="274"/>
            <ac:spMk id="19462" creationId="{41AD1D1B-AC52-4912-A983-E4683AED0BAA}"/>
          </ac:spMkLst>
        </pc:spChg>
      </pc:sldChg>
      <pc:sldChg chg="addSp delSp modSp add mod chgLayout">
        <pc:chgData name="Song Seokil" userId="55e21934b449b532" providerId="LiveId" clId="{A7767515-BC78-48CD-984A-129FE55DCFA2}" dt="2021-03-07T10:12:37.122" v="507" actId="20577"/>
        <pc:sldMkLst>
          <pc:docMk/>
          <pc:sldMk cId="0" sldId="275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" creationId="{ACC4B7E3-D299-4FEE-9101-AF3927F1846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3" creationId="{6353D3E6-3CC0-4A88-8FEE-5AE35178CF1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4" creationId="{2027B282-4275-49AC-BF55-6533B65990E1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5" creationId="{7212CF4E-73C7-4662-BDD5-9244CA8056A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6" creationId="{FD142C23-7791-4668-ACE7-C671E46407B8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2" creationId="{B03AABA9-50A8-40FA-B4CB-953F8D76C880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3" creationId="{BF3618E0-3B01-4351-8242-A9ADBB95AFC0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4" creationId="{366942A3-FA6F-4182-9346-A7F3ECAD91D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5" creationId="{1FEC4E44-6336-4D0A-8D5E-041A094E04EA}"/>
          </ac:spMkLst>
        </pc:spChg>
        <pc:spChg chg="mod ord">
          <ac:chgData name="Song Seokil" userId="55e21934b449b532" providerId="LiveId" clId="{A7767515-BC78-48CD-984A-129FE55DCFA2}" dt="2021-03-07T10:12:37.122" v="507" actId="20577"/>
          <ac:spMkLst>
            <pc:docMk/>
            <pc:sldMk cId="0" sldId="275"/>
            <ac:spMk id="20486" creationId="{2889B367-04E9-4625-AD73-5BC5BA062C69}"/>
          </ac:spMkLst>
        </pc:spChg>
      </pc:sldChg>
      <pc:sldChg chg="addSp delSp modSp add mod chgLayout">
        <pc:chgData name="Song Seokil" userId="55e21934b449b532" providerId="LiveId" clId="{A7767515-BC78-48CD-984A-129FE55DCFA2}" dt="2021-03-07T10:15:26.455" v="508" actId="15"/>
        <pc:sldMkLst>
          <pc:docMk/>
          <pc:sldMk cId="0" sldId="276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" creationId="{37B7BD08-E2B0-480A-AC50-BB1F1D52C7E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3" creationId="{9FCA0E7C-9B39-4D5F-9C88-68DAFE1834A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4" creationId="{3B60E376-02BD-4943-BFEC-EAE4B72A8EB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5" creationId="{E4DE9B4B-F746-4062-BBCE-2F0D16B1E78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6" creationId="{DB41A249-DFC3-4DAA-897D-E91C09EDF30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6" creationId="{0A81C8C1-501E-471B-9F7F-83FA41BE130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7" creationId="{BC6FD04F-7C6D-49D2-9CF6-CBE4C3985DE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8" creationId="{501ADAB4-5E68-4833-B0A1-C1302EB0B0D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9" creationId="{3D055848-3019-422B-8B08-10ECE635A785}"/>
          </ac:spMkLst>
        </pc:spChg>
        <pc:spChg chg="mod ord">
          <ac:chgData name="Song Seokil" userId="55e21934b449b532" providerId="LiveId" clId="{A7767515-BC78-48CD-984A-129FE55DCFA2}" dt="2021-03-07T10:15:26.455" v="508" actId="15"/>
          <ac:spMkLst>
            <pc:docMk/>
            <pc:sldMk cId="0" sldId="276"/>
            <ac:spMk id="21510" creationId="{2C25C33D-111B-4207-9943-7EEE4F308960}"/>
          </ac:spMkLst>
        </pc:spChg>
      </pc:sldChg>
      <pc:sldChg chg="addSp delSp modSp add mod chgLayout">
        <pc:chgData name="Song Seokil" userId="55e21934b449b532" providerId="LiveId" clId="{A7767515-BC78-48CD-984A-129FE55DCFA2}" dt="2021-03-07T12:14:51.835" v="938" actId="1076"/>
        <pc:sldMkLst>
          <pc:docMk/>
          <pc:sldMk cId="0" sldId="277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2" creationId="{4AF45C1E-DE28-4A26-9E05-9A28D9129757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3" creationId="{54D8AD44-4BD3-41EB-B814-7AA4E1BC26A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4" creationId="{637E7F26-C44D-4F91-8287-2E843D7F9D9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12290" creationId="{B4E628F0-ED44-4D1A-8DA1-13244C31226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12291" creationId="{DDAE86A5-EBBB-4BCC-B2E8-C603DF09677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12292" creationId="{39917FA8-105D-4CD2-9E3E-2735458BE5B2}"/>
          </ac:spMkLst>
        </pc:spChg>
        <pc:picChg chg="mod">
          <ac:chgData name="Song Seokil" userId="55e21934b449b532" providerId="LiveId" clId="{A7767515-BC78-48CD-984A-129FE55DCFA2}" dt="2021-03-07T12:14:51.835" v="938" actId="1076"/>
          <ac:picMkLst>
            <pc:docMk/>
            <pc:sldMk cId="0" sldId="277"/>
            <ac:picMk id="12293" creationId="{C27B8C3F-5892-4544-9B7C-04E63405DC65}"/>
          </ac:picMkLst>
        </pc:picChg>
      </pc:sldChg>
      <pc:sldChg chg="addSp delSp modSp add mod chgLayout">
        <pc:chgData name="Song Seokil" userId="55e21934b449b532" providerId="LiveId" clId="{A7767515-BC78-48CD-984A-129FE55DCFA2}" dt="2021-03-07T12:29:03.651" v="1143" actId="6264"/>
        <pc:sldMkLst>
          <pc:docMk/>
          <pc:sldMk cId="0" sldId="278"/>
        </pc:sldMkLst>
        <pc:spChg chg="add del mo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2" creationId="{050B8D6D-317E-42EA-BB02-70C35B20CD6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8"/>
            <ac:spMk id="2" creationId="{3595BDAE-EFED-4678-AE2E-2A6F351FB9FC}"/>
          </ac:spMkLst>
        </pc:spChg>
        <pc:spChg chg="add del mo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3" creationId="{7EEA0BD8-2A2A-4B20-9AC3-8D7E5A5B6EB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8"/>
            <ac:spMk id="3" creationId="{8EF1F948-C9BA-480F-8D91-ECCEA2AED8D1}"/>
          </ac:spMkLst>
        </pc:spChg>
        <pc:spChg chg="add del mo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4" creationId="{6761D4D8-9300-456B-8F26-507195A600E8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8"/>
            <ac:spMk id="4" creationId="{BD8AED58-7ED8-4E7F-83E3-2CABD562626D}"/>
          </ac:spMkLst>
        </pc:spChg>
        <pc:spChg chg="mod or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8194" creationId="{71FE74BA-C421-4CD0-B167-4F24C2137F09}"/>
          </ac:spMkLst>
        </pc:spChg>
        <pc:spChg chg="mod or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8195" creationId="{5B2196EF-945B-4C3E-A52D-4E24EB3172F5}"/>
          </ac:spMkLst>
        </pc:spChg>
        <pc:spChg chg="mod or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8196" creationId="{773F073A-6390-4069-BA72-DB39D6FED61B}"/>
          </ac:spMkLst>
        </pc:spChg>
      </pc:sldChg>
      <pc:sldChg chg="addSp delSp modSp add mod chgLayout">
        <pc:chgData name="Song Seokil" userId="55e21934b449b532" providerId="LiveId" clId="{A7767515-BC78-48CD-984A-129FE55DCFA2}" dt="2021-03-07T12:11:16.494" v="916" actId="20577"/>
        <pc:sldMkLst>
          <pc:docMk/>
          <pc:sldMk cId="0" sldId="279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2" creationId="{6BD35E1F-2149-436A-9950-99C6B6B1310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3" creationId="{D2E1FB59-5C4F-4A42-BCB9-449852E27EA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4" creationId="{2F656631-8176-47DD-A991-1BA9CA00D04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9218" creationId="{7C4D02DE-B3A4-4A4C-927F-C04096683375}"/>
          </ac:spMkLst>
        </pc:spChg>
        <pc:spChg chg="mod ord">
          <ac:chgData name="Song Seokil" userId="55e21934b449b532" providerId="LiveId" clId="{A7767515-BC78-48CD-984A-129FE55DCFA2}" dt="2021-03-07T12:11:16.494" v="916" actId="20577"/>
          <ac:spMkLst>
            <pc:docMk/>
            <pc:sldMk cId="0" sldId="279"/>
            <ac:spMk id="9219" creationId="{66536589-86ED-433C-9F34-A91328E7BE0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9220" creationId="{324463B4-9FB9-4B93-B69D-55CF6591DE94}"/>
          </ac:spMkLst>
        </pc:spChg>
      </pc:sldChg>
      <pc:sldChg chg="addSp delSp modSp add mod chgLayout">
        <pc:chgData name="Song Seokil" userId="55e21934b449b532" providerId="LiveId" clId="{A7767515-BC78-48CD-984A-129FE55DCFA2}" dt="2021-03-07T12:17:13.340" v="962" actId="20577"/>
        <pc:sldMkLst>
          <pc:docMk/>
          <pc:sldMk cId="0" sldId="280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2" creationId="{A312657B-7F33-474E-A342-AD5F110A4D6C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3" creationId="{407676FD-D832-4D85-B51E-EE0F7C01D9F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4" creationId="{68B6884E-B200-4188-9F81-841489F7D135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10242" creationId="{39250F26-53EF-41CB-817B-4CB4B291EAA6}"/>
          </ac:spMkLst>
        </pc:spChg>
        <pc:spChg chg="mod ord">
          <ac:chgData name="Song Seokil" userId="55e21934b449b532" providerId="LiveId" clId="{A7767515-BC78-48CD-984A-129FE55DCFA2}" dt="2021-03-07T12:17:13.340" v="962" actId="20577"/>
          <ac:spMkLst>
            <pc:docMk/>
            <pc:sldMk cId="0" sldId="280"/>
            <ac:spMk id="10243" creationId="{0D471F8C-CFA9-47AB-ACA6-EEC13089020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10244" creationId="{7E787595-1BD6-4695-BE90-6FAF48D5461F}"/>
          </ac:spMkLst>
        </pc:spChg>
      </pc:sldChg>
      <pc:sldChg chg="addSp delSp modSp add mod chgLayout">
        <pc:chgData name="Song Seokil" userId="55e21934b449b532" providerId="LiveId" clId="{A7767515-BC78-48CD-984A-129FE55DCFA2}" dt="2021-03-07T13:14:33.278" v="1150" actId="20577"/>
        <pc:sldMkLst>
          <pc:docMk/>
          <pc:sldMk cId="0" sldId="281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2" creationId="{ED0821A1-146A-43FF-BDFA-EA64919C1C1C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3" creationId="{A3028B80-3803-40FB-A04A-066E700E483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4" creationId="{C1CB141A-4C67-466F-9BD4-C66F6F7B26C4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11266" creationId="{9873EF58-00CF-4113-81FC-D413FEBE9CDE}"/>
          </ac:spMkLst>
        </pc:spChg>
        <pc:spChg chg="mod ord">
          <ac:chgData name="Song Seokil" userId="55e21934b449b532" providerId="LiveId" clId="{A7767515-BC78-48CD-984A-129FE55DCFA2}" dt="2021-03-07T13:14:33.278" v="1150" actId="20577"/>
          <ac:spMkLst>
            <pc:docMk/>
            <pc:sldMk cId="0" sldId="281"/>
            <ac:spMk id="11267" creationId="{849FF34C-2687-4CD5-9698-4004FF4F8CE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11268" creationId="{2C71B925-E0D5-4A65-BE7F-B87C2E765CBF}"/>
          </ac:spMkLst>
        </pc:spChg>
      </pc:sldChg>
      <pc:sldChg chg="addSp delSp modSp new mod modClrScheme chgLayout">
        <pc:chgData name="Song Seokil" userId="55e21934b449b532" providerId="LiveId" clId="{A7767515-BC78-48CD-984A-129FE55DCFA2}" dt="2021-03-05T13:21:02.698" v="145"/>
        <pc:sldMkLst>
          <pc:docMk/>
          <pc:sldMk cId="1833702508" sldId="282"/>
        </pc:sldMkLst>
        <pc:spChg chg="del 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2" creationId="{701E6B77-4EE4-4591-833D-EC0B9A1BB745}"/>
          </ac:spMkLst>
        </pc:spChg>
        <pc:spChg chg="del 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3" creationId="{BF1D12FE-58E8-4435-AC60-C1DC55D316B4}"/>
          </ac:spMkLst>
        </pc:spChg>
        <pc:spChg chg="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4" creationId="{4D571475-BD4A-4F07-BED0-D6394D8FCBD2}"/>
          </ac:spMkLst>
        </pc:spChg>
        <pc:spChg chg="add mod ord">
          <ac:chgData name="Song Seokil" userId="55e21934b449b532" providerId="LiveId" clId="{A7767515-BC78-48CD-984A-129FE55DCFA2}" dt="2021-03-05T13:21:02.698" v="145"/>
          <ac:spMkLst>
            <pc:docMk/>
            <pc:sldMk cId="1833702508" sldId="282"/>
            <ac:spMk id="5" creationId="{2720F63B-1B7D-4160-8AAB-AF65B1E1F7E5}"/>
          </ac:spMkLst>
        </pc:spChg>
        <pc:spChg chg="add 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6" creationId="{931B4B21-5CFB-497F-BBD9-0299867628E0}"/>
          </ac:spMkLst>
        </pc:spChg>
      </pc:sldChg>
      <pc:sldChg chg="addSp delSp modSp new mod modClrScheme chgLayout">
        <pc:chgData name="Song Seokil" userId="55e21934b449b532" providerId="LiveId" clId="{A7767515-BC78-48CD-984A-129FE55DCFA2}" dt="2021-03-05T13:21:25.962" v="167"/>
        <pc:sldMkLst>
          <pc:docMk/>
          <pc:sldMk cId="1831924919" sldId="283"/>
        </pc:sldMkLst>
        <pc:spChg chg="del 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2" creationId="{AA2D3534-CC8F-46B7-8A5A-BEA167D2E363}"/>
          </ac:spMkLst>
        </pc:spChg>
        <pc:spChg chg="del 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3" creationId="{1B552A94-8C4E-40CF-A9F3-99938535D19F}"/>
          </ac:spMkLst>
        </pc:spChg>
        <pc:spChg chg="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4" creationId="{72D57812-60C0-41FE-A361-19F8BA7D88C0}"/>
          </ac:spMkLst>
        </pc:spChg>
        <pc:spChg chg="add mod ord">
          <ac:chgData name="Song Seokil" userId="55e21934b449b532" providerId="LiveId" clId="{A7767515-BC78-48CD-984A-129FE55DCFA2}" dt="2021-03-05T13:21:25.962" v="167"/>
          <ac:spMkLst>
            <pc:docMk/>
            <pc:sldMk cId="1831924919" sldId="283"/>
            <ac:spMk id="5" creationId="{302B8375-6719-474B-A05F-A7B2E5BD7DC9}"/>
          </ac:spMkLst>
        </pc:spChg>
        <pc:spChg chg="add 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6" creationId="{914D70FD-018E-4562-901C-08E9D9C99321}"/>
          </ac:spMkLst>
        </pc:spChg>
      </pc:sldChg>
      <pc:sldChg chg="delSp modSp add mod">
        <pc:chgData name="Song Seokil" userId="55e21934b449b532" providerId="LiveId" clId="{A7767515-BC78-48CD-984A-129FE55DCFA2}" dt="2021-03-07T10:00:32.569" v="262" actId="20577"/>
        <pc:sldMkLst>
          <pc:docMk/>
          <pc:sldMk cId="1995501464" sldId="284"/>
        </pc:sldMkLst>
        <pc:spChg chg="mod">
          <ac:chgData name="Song Seokil" userId="55e21934b449b532" providerId="LiveId" clId="{A7767515-BC78-48CD-984A-129FE55DCFA2}" dt="2021-03-07T09:57:59.394" v="246" actId="20577"/>
          <ac:spMkLst>
            <pc:docMk/>
            <pc:sldMk cId="1995501464" sldId="284"/>
            <ac:spMk id="18437" creationId="{A3B96F80-5855-4E02-8BFD-03E1F7055E98}"/>
          </ac:spMkLst>
        </pc:spChg>
        <pc:spChg chg="mod">
          <ac:chgData name="Song Seokil" userId="55e21934b449b532" providerId="LiveId" clId="{A7767515-BC78-48CD-984A-129FE55DCFA2}" dt="2021-03-07T10:00:32.569" v="262" actId="20577"/>
          <ac:spMkLst>
            <pc:docMk/>
            <pc:sldMk cId="1995501464" sldId="284"/>
            <ac:spMk id="18438" creationId="{87F42D07-A36C-49D9-9297-6FFD8E1C25B3}"/>
          </ac:spMkLst>
        </pc:spChg>
        <pc:picChg chg="del">
          <ac:chgData name="Song Seokil" userId="55e21934b449b532" providerId="LiveId" clId="{A7767515-BC78-48CD-984A-129FE55DCFA2}" dt="2021-03-07T09:57:48.460" v="228" actId="478"/>
          <ac:picMkLst>
            <pc:docMk/>
            <pc:sldMk cId="1995501464" sldId="284"/>
            <ac:picMk id="9" creationId="{CF77A904-62C7-488A-B5F3-509E233C3B84}"/>
          </ac:picMkLst>
        </pc:picChg>
        <pc:picChg chg="del">
          <ac:chgData name="Song Seokil" userId="55e21934b449b532" providerId="LiveId" clId="{A7767515-BC78-48CD-984A-129FE55DCFA2}" dt="2021-03-07T09:57:49.196" v="229" actId="478"/>
          <ac:picMkLst>
            <pc:docMk/>
            <pc:sldMk cId="1995501464" sldId="284"/>
            <ac:picMk id="11" creationId="{5375C8E4-9249-4796-8DFC-7650E7AB7D61}"/>
          </ac:picMkLst>
        </pc:picChg>
      </pc:sldChg>
      <pc:sldChg chg="addSp delSp modSp new mod">
        <pc:chgData name="Song Seokil" userId="55e21934b449b532" providerId="LiveId" clId="{A7767515-BC78-48CD-984A-129FE55DCFA2}" dt="2021-03-07T10:05:06.153" v="273" actId="1076"/>
        <pc:sldMkLst>
          <pc:docMk/>
          <pc:sldMk cId="3428718811" sldId="285"/>
        </pc:sldMkLst>
        <pc:spChg chg="add del">
          <ac:chgData name="Song Seokil" userId="55e21934b449b532" providerId="LiveId" clId="{A7767515-BC78-48CD-984A-129FE55DCFA2}" dt="2021-03-07T09:54:48.751" v="217" actId="478"/>
          <ac:spMkLst>
            <pc:docMk/>
            <pc:sldMk cId="3428718811" sldId="285"/>
            <ac:spMk id="7" creationId="{B63CFDD6-D6CD-4389-AAF5-1309BF2C4506}"/>
          </ac:spMkLst>
        </pc:spChg>
        <pc:picChg chg="add del mod">
          <ac:chgData name="Song Seokil" userId="55e21934b449b532" providerId="LiveId" clId="{A7767515-BC78-48CD-984A-129FE55DCFA2}" dt="2021-03-07T09:55:35.403" v="218" actId="478"/>
          <ac:picMkLst>
            <pc:docMk/>
            <pc:sldMk cId="3428718811" sldId="285"/>
            <ac:picMk id="5" creationId="{A6077211-14E9-47DA-95C7-00E59D9C9A08}"/>
          </ac:picMkLst>
        </pc:picChg>
        <pc:picChg chg="add mod">
          <ac:chgData name="Song Seokil" userId="55e21934b449b532" providerId="LiveId" clId="{A7767515-BC78-48CD-984A-129FE55DCFA2}" dt="2021-03-07T10:04:29.057" v="263" actId="1076"/>
          <ac:picMkLst>
            <pc:docMk/>
            <pc:sldMk cId="3428718811" sldId="285"/>
            <ac:picMk id="9" creationId="{CD8246C5-B3D4-4477-A6F1-56B3D34E27CE}"/>
          </ac:picMkLst>
        </pc:picChg>
        <pc:picChg chg="add mod ord">
          <ac:chgData name="Song Seokil" userId="55e21934b449b532" providerId="LiveId" clId="{A7767515-BC78-48CD-984A-129FE55DCFA2}" dt="2021-03-07T10:05:06.153" v="273" actId="1076"/>
          <ac:picMkLst>
            <pc:docMk/>
            <pc:sldMk cId="3428718811" sldId="285"/>
            <ac:picMk id="11" creationId="{130EDAE9-480A-417A-A206-5E0C1A5C7A40}"/>
          </ac:picMkLst>
        </pc:picChg>
        <pc:picChg chg="add mod">
          <ac:chgData name="Song Seokil" userId="55e21934b449b532" providerId="LiveId" clId="{A7767515-BC78-48CD-984A-129FE55DCFA2}" dt="2021-03-07T10:04:55.289" v="270" actId="1076"/>
          <ac:picMkLst>
            <pc:docMk/>
            <pc:sldMk cId="3428718811" sldId="285"/>
            <ac:picMk id="13" creationId="{29A2BB62-80ED-4ADF-8B6A-AAD3220AE024}"/>
          </ac:picMkLst>
        </pc:picChg>
      </pc:sldChg>
      <pc:sldChg chg="addSp modSp new mod">
        <pc:chgData name="Song Seokil" userId="55e21934b449b532" providerId="LiveId" clId="{A7767515-BC78-48CD-984A-129FE55DCFA2}" dt="2021-03-07T10:07:15.862" v="281" actId="1076"/>
        <pc:sldMkLst>
          <pc:docMk/>
          <pc:sldMk cId="746351790" sldId="286"/>
        </pc:sldMkLst>
        <pc:picChg chg="add mod">
          <ac:chgData name="Song Seokil" userId="55e21934b449b532" providerId="LiveId" clId="{A7767515-BC78-48CD-984A-129FE55DCFA2}" dt="2021-03-07T10:07:15.862" v="281" actId="1076"/>
          <ac:picMkLst>
            <pc:docMk/>
            <pc:sldMk cId="746351790" sldId="286"/>
            <ac:picMk id="5" creationId="{84C83F6D-DB56-48E3-9205-AFA28EB30598}"/>
          </ac:picMkLst>
        </pc:picChg>
      </pc:sldChg>
      <pc:sldChg chg="addSp new mod">
        <pc:chgData name="Song Seokil" userId="55e21934b449b532" providerId="LiveId" clId="{A7767515-BC78-48CD-984A-129FE55DCFA2}" dt="2021-03-07T10:08:29.055" v="287" actId="22"/>
        <pc:sldMkLst>
          <pc:docMk/>
          <pc:sldMk cId="2637062858" sldId="287"/>
        </pc:sldMkLst>
        <pc:picChg chg="add">
          <ac:chgData name="Song Seokil" userId="55e21934b449b532" providerId="LiveId" clId="{A7767515-BC78-48CD-984A-129FE55DCFA2}" dt="2021-03-07T10:08:29.055" v="287" actId="22"/>
          <ac:picMkLst>
            <pc:docMk/>
            <pc:sldMk cId="2637062858" sldId="287"/>
            <ac:picMk id="6" creationId="{E65051FA-A9F6-414C-9317-127C3D725E7B}"/>
          </ac:picMkLst>
        </pc:picChg>
      </pc:sldChg>
      <pc:sldChg chg="addSp delSp modSp new mod chgLayout">
        <pc:chgData name="Song Seokil" userId="55e21934b449b532" providerId="LiveId" clId="{A7767515-BC78-48CD-984A-129FE55DCFA2}" dt="2021-03-07T10:21:00.820" v="608" actId="20577"/>
        <pc:sldMkLst>
          <pc:docMk/>
          <pc:sldMk cId="1502614054" sldId="288"/>
        </pc:sldMkLst>
        <pc:spChg chg="del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2" creationId="{4AC310E7-25F8-45E6-A64A-AE2AC3A606BA}"/>
          </ac:spMkLst>
        </pc:spChg>
        <pc:spChg chg="add del mo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2" creationId="{8ADB15A4-8704-4ACA-B384-3C424F5B0F07}"/>
          </ac:spMkLst>
        </pc:spChg>
        <pc:spChg chg="add del 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3" creationId="{28E03816-3747-4066-A186-037A7186D6AA}"/>
          </ac:spMkLst>
        </pc:spChg>
        <pc:spChg chg="mod ord">
          <ac:chgData name="Song Seokil" userId="55e21934b449b532" providerId="LiveId" clId="{A7767515-BC78-48CD-984A-129FE55DCFA2}" dt="2021-03-07T10:20:15.966" v="558" actId="15"/>
          <ac:spMkLst>
            <pc:docMk/>
            <pc:sldMk cId="1502614054" sldId="288"/>
            <ac:spMk id="3" creationId="{33345054-747D-43B3-B620-2ED790C49672}"/>
          </ac:spMkLst>
        </pc:spChg>
        <pc:spChg chg="add del 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4" creationId="{A4F5F8E7-D426-49E1-9DD6-BCA562339B47}"/>
          </ac:spMkLst>
        </pc:spChg>
        <pc:spChg chg="mod ord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4" creationId="{AB3AE1CC-6F0C-4277-88F4-D072CF7945DE}"/>
          </ac:spMkLst>
        </pc:spChg>
        <pc:spChg chg="add del mod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5" creationId="{0D085060-F7D1-4F57-9BCD-35278A134735}"/>
          </ac:spMkLst>
        </pc:spChg>
        <pc:spChg chg="add del 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5" creationId="{13E68648-1F5A-44B9-9623-2CAC3CB21896}"/>
          </ac:spMkLst>
        </pc:spChg>
        <pc:spChg chg="add del mod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6" creationId="{173ED8C9-76B7-4D9C-9B11-93BD8BBC7106}"/>
          </ac:spMkLst>
        </pc:spChg>
        <pc:spChg chg="add mod ord">
          <ac:chgData name="Song Seokil" userId="55e21934b449b532" providerId="LiveId" clId="{A7767515-BC78-48CD-984A-129FE55DCFA2}" dt="2021-03-07T10:21:00.820" v="608" actId="20577"/>
          <ac:spMkLst>
            <pc:docMk/>
            <pc:sldMk cId="1502614054" sldId="288"/>
            <ac:spMk id="7" creationId="{9ED68739-BE14-44A3-AE13-87288A63E12D}"/>
          </ac:spMkLst>
        </pc:spChg>
        <pc:spChg chg="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8205" creationId="{1570EF6D-9DD7-4E0D-BEDF-5E99CC4B97DE}"/>
          </ac:spMkLst>
        </pc:spChg>
      </pc:sldChg>
      <pc:sldChg chg="modSp add del mod">
        <pc:chgData name="Song Seokil" userId="55e21934b449b532" providerId="LiveId" clId="{A7767515-BC78-48CD-984A-129FE55DCFA2}" dt="2021-03-07T10:17:46.731" v="515"/>
        <pc:sldMkLst>
          <pc:docMk/>
          <pc:sldMk cId="579543427" sldId="289"/>
        </pc:sldMkLst>
        <pc:spChg chg="del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2" creationId="{B826E6DA-4D7E-466F-AD21-EE960080E23E}"/>
          </ac:spMkLst>
        </pc:spChg>
        <pc:spChg chg="mod ord">
          <ac:chgData name="Song Seokil" userId="55e21934b449b532" providerId="LiveId" clId="{A7767515-BC78-48CD-984A-129FE55DCFA2}" dt="2021-03-07T10:20:46.208" v="580" actId="20577"/>
          <ac:spMkLst>
            <pc:docMk/>
            <pc:sldMk cId="579543427" sldId="289"/>
            <ac:spMk id="3" creationId="{30B06DA5-2954-4F96-AA47-A2C20E24B5F7}"/>
          </ac:spMkLst>
        </pc:spChg>
        <pc:spChg chg="mod ord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4" creationId="{1244B423-5ED2-445D-BD90-0D215550FAF7}"/>
          </ac:spMkLst>
        </pc:spChg>
        <pc:spChg chg="add del">
          <ac:chgData name="Song Seokil" userId="55e21934b449b532" providerId="LiveId" clId="{A7767515-BC78-48CD-984A-129FE55DCFA2}" dt="2021-03-07T10:19:05.267" v="529" actId="22"/>
          <ac:spMkLst>
            <pc:docMk/>
            <pc:sldMk cId="579543427" sldId="289"/>
            <ac:spMk id="6" creationId="{27321BA0-5FFD-472B-9520-51D01E7B2A50}"/>
          </ac:spMkLst>
        </pc:spChg>
        <pc:spChg chg="add del mod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7" creationId="{1E5DE06C-71B7-4686-A551-5A1451C5D644}"/>
          </ac:spMkLst>
        </pc:spChg>
        <pc:spChg chg="add del mod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8" creationId="{3963AB95-D2D5-48C7-81D1-90CE43EABE3B}"/>
          </ac:spMkLst>
        </pc:spChg>
        <pc:spChg chg="add mod ord">
          <ac:chgData name="Song Seokil" userId="55e21934b449b532" providerId="LiveId" clId="{A7767515-BC78-48CD-984A-129FE55DCFA2}" dt="2021-03-07T10:21:17.311" v="611" actId="20577"/>
          <ac:spMkLst>
            <pc:docMk/>
            <pc:sldMk cId="579543427" sldId="289"/>
            <ac:spMk id="9" creationId="{383C9E81-A644-4C4D-88B2-5B698F8EF8B6}"/>
          </ac:spMkLst>
        </pc:spChg>
        <pc:spChg chg="mod">
          <ac:chgData name="Song Seokil" userId="55e21934b449b532" providerId="LiveId" clId="{A7767515-BC78-48CD-984A-129FE55DCFA2}" dt="2021-03-07T10:17:46.731" v="515"/>
          <ac:spMkLst>
            <pc:docMk/>
            <pc:sldMk cId="579543427" sldId="289"/>
            <ac:spMk id="9219" creationId="{051367B7-DC18-4CFF-B835-2845B7AF2141}"/>
          </ac:spMkLst>
        </pc:spChg>
      </pc:sldChg>
      <pc:sldChg chg="addSp delSp modSp new mod modClrScheme chgLayout">
        <pc:chgData name="Song Seokil" userId="55e21934b449b532" providerId="LiveId" clId="{A7767515-BC78-48CD-984A-129FE55DCFA2}" dt="2021-03-07T12:19:06.514" v="989" actId="13822"/>
        <pc:sldMkLst>
          <pc:docMk/>
          <pc:sldMk cId="1083470297" sldId="290"/>
        </pc:sldMkLst>
        <pc:spChg chg="del mod ord">
          <ac:chgData name="Song Seokil" userId="55e21934b449b532" providerId="LiveId" clId="{A7767515-BC78-48CD-984A-129FE55DCFA2}" dt="2021-03-07T12:18:22.073" v="969" actId="700"/>
          <ac:spMkLst>
            <pc:docMk/>
            <pc:sldMk cId="1083470297" sldId="290"/>
            <ac:spMk id="2" creationId="{32D4E3E6-0005-495C-89F7-12208306BE75}"/>
          </ac:spMkLst>
        </pc:spChg>
        <pc:spChg chg="del">
          <ac:chgData name="Song Seokil" userId="55e21934b449b532" providerId="LiveId" clId="{A7767515-BC78-48CD-984A-129FE55DCFA2}" dt="2021-03-07T12:18:22.073" v="969" actId="700"/>
          <ac:spMkLst>
            <pc:docMk/>
            <pc:sldMk cId="1083470297" sldId="290"/>
            <ac:spMk id="3" creationId="{A915E6FC-D976-414D-9B04-53EBCD581355}"/>
          </ac:spMkLst>
        </pc:spChg>
        <pc:spChg chg="mod ord">
          <ac:chgData name="Song Seokil" userId="55e21934b449b532" providerId="LiveId" clId="{A7767515-BC78-48CD-984A-129FE55DCFA2}" dt="2021-03-07T12:18:22.073" v="969" actId="700"/>
          <ac:spMkLst>
            <pc:docMk/>
            <pc:sldMk cId="1083470297" sldId="290"/>
            <ac:spMk id="4" creationId="{9CAD990C-8935-4DBA-8B28-5034A81513D0}"/>
          </ac:spMkLst>
        </pc:spChg>
        <pc:spChg chg="add mod ord">
          <ac:chgData name="Song Seokil" userId="55e21934b449b532" providerId="LiveId" clId="{A7767515-BC78-48CD-984A-129FE55DCFA2}" dt="2021-03-07T12:18:41.977" v="986"/>
          <ac:spMkLst>
            <pc:docMk/>
            <pc:sldMk cId="1083470297" sldId="290"/>
            <ac:spMk id="5" creationId="{624D7DDB-F6FD-4118-B819-B24F0C8BFD0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6" creationId="{57B794D9-D2E0-435F-8C0C-ADABD75A165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7" creationId="{6F295DA7-F7C3-493A-A3A9-569AB36185C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8" creationId="{C601F977-154C-4508-A6BF-738FBA99AA90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9" creationId="{21057812-7158-41DC-A7E3-5474AD7942B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0" creationId="{0077A1EF-E0A3-4274-99E6-92EE8448E5DD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1" creationId="{CA88EC6C-B7DF-429E-8CFE-18EA2026009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2" creationId="{3A032072-A8EB-4714-8ACD-E3BEE37F107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3" creationId="{B4025FED-54C4-43CB-A894-F8597D9A4C8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4" creationId="{DF4ECDA4-9085-4335-A33D-756CAF46746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5" creationId="{478987E9-77E5-4BD3-8F6E-FE67A4689A8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6" creationId="{2487851B-C9D3-4F3B-9A25-C2BEDEAC391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7" creationId="{6E2B9531-0884-4E46-8398-8B87410681E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8" creationId="{59C140D9-46AC-4BC2-98E1-08452796283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9" creationId="{17951871-C626-4CAA-B27E-672BC28D679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0" creationId="{BA0633F3-0298-4254-B0A2-775A70CA466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1" creationId="{055B8862-574D-42CE-975D-A54FFDBB7F0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2" creationId="{FB15C232-EDFF-4FC2-8225-5C34DFFCE7D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3" creationId="{1A120BA7-6E47-4C63-87CD-AE20A35465B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4" creationId="{7E4A9014-7C84-4729-ACC3-3B287AC3D7B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5" creationId="{3C998021-5C3C-4DC2-8ECC-1FEBAAB1E1FA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6" creationId="{AF537D7D-D98C-48DF-B3CC-1D3EFDE8AAD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7" creationId="{1074FF45-3E0E-43E0-9356-F0D44DDF907B}"/>
          </ac:spMkLst>
        </pc:spChg>
        <pc:spChg chg="add mod">
          <ac:chgData name="Song Seokil" userId="55e21934b449b532" providerId="LiveId" clId="{A7767515-BC78-48CD-984A-129FE55DCFA2}" dt="2021-03-07T12:18:57.170" v="988" actId="13822"/>
          <ac:spMkLst>
            <pc:docMk/>
            <pc:sldMk cId="1083470297" sldId="290"/>
            <ac:spMk id="28" creationId="{2ACE3A56-CDD0-4AAC-B87A-EA881C69EA6B}"/>
          </ac:spMkLst>
        </pc:spChg>
        <pc:spChg chg="add mod">
          <ac:chgData name="Song Seokil" userId="55e21934b449b532" providerId="LiveId" clId="{A7767515-BC78-48CD-984A-129FE55DCFA2}" dt="2021-03-07T12:19:06.514" v="989" actId="13822"/>
          <ac:spMkLst>
            <pc:docMk/>
            <pc:sldMk cId="1083470297" sldId="290"/>
            <ac:spMk id="29" creationId="{84A97836-A795-4674-96EF-8780AB01E2B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0" creationId="{6EDDD62E-7034-460D-9CF2-88A00C4C9C9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1" creationId="{076A458E-6C0A-4FED-AC9D-5BD86C0B1858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2" creationId="{726D0B7F-1C0E-47CA-A3CA-7309C3CDCEFC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3" creationId="{621427DD-9A8B-42FB-8896-4FF039DD2AA7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4" creationId="{DD1B0C14-7BC1-4198-A670-4A24D3092B3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5" creationId="{D77C27BB-3B90-4F99-B38A-93B795E7B9A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6" creationId="{A75F59E8-FC39-4816-B299-8A10A285DC50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7" creationId="{3EA86808-7621-4C6D-8240-57542063BB0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8" creationId="{38EF5F62-F44E-4993-9339-C98CBF95B12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9" creationId="{F3C588AA-79FE-4EF5-B424-14850A6FF9E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0" creationId="{CD534416-F90C-45B4-9673-A26B11BA23A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1" creationId="{35DF4ABA-DA14-42BD-A705-55B62E6C36C7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2" creationId="{DBDE9DAA-53CE-4B31-8F5E-109196085D1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3" creationId="{C2BABEFA-3DD0-4BD5-B2AD-100B775DE60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4" creationId="{F46161C1-0107-4FFF-AE87-33831BE1006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5" creationId="{A6ACF2AB-E71D-43CE-889B-7125B5DAE92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6" creationId="{7920333F-A66A-4664-AF48-D4B3AD7EC68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7" creationId="{3B804260-ADC6-499E-8D5E-FDD98028F89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8" creationId="{A5C83A28-EDE9-4289-B7F1-7C36C9B3E90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9" creationId="{7D5A41C4-763A-4AE1-8E8B-F5BEBF925C2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0" creationId="{9057AC67-307D-45F2-B182-C0C23D405CF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1" creationId="{1F845075-AAA9-40E9-AD15-3D5F99747D8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2" creationId="{BC86C557-E9E0-42CC-AE62-24F5A270D19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3" creationId="{586F6B65-A8A3-4755-9C70-6D0C8EBAC54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4" creationId="{0E61FC65-235D-4A40-B738-F17F5D80EC29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5" creationId="{95EC0FFB-747E-4FEE-80D9-FDD0BDFA3DF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6" creationId="{25B297E4-C618-46C1-970D-AED6CF12BA6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7" creationId="{0CFAA17D-3CF6-4FD9-BB95-292EFA006E38}"/>
          </ac:spMkLst>
        </pc:spChg>
      </pc:sldChg>
      <pc:sldChg chg="modSp new del mod">
        <pc:chgData name="Song Seokil" userId="55e21934b449b532" providerId="LiveId" clId="{A7767515-BC78-48CD-984A-129FE55DCFA2}" dt="2021-03-07T12:17:34.549" v="967" actId="47"/>
        <pc:sldMkLst>
          <pc:docMk/>
          <pc:sldMk cId="1719270980" sldId="290"/>
        </pc:sldMkLst>
        <pc:spChg chg="mod">
          <ac:chgData name="Song Seokil" userId="55e21934b449b532" providerId="LiveId" clId="{A7767515-BC78-48CD-984A-129FE55DCFA2}" dt="2021-03-07T12:17:20.027" v="963" actId="21"/>
          <ac:spMkLst>
            <pc:docMk/>
            <pc:sldMk cId="1719270980" sldId="290"/>
            <ac:spMk id="3" creationId="{297DF4DA-63C8-408A-BCF9-9A2E4448DF95}"/>
          </ac:spMkLst>
        </pc:spChg>
      </pc:sldChg>
      <pc:sldMasterChg chg="modSp modSldLayout">
        <pc:chgData name="Song Seokil" userId="55e21934b449b532" providerId="LiveId" clId="{A7767515-BC78-48CD-984A-129FE55DCFA2}" dt="2021-03-05T13:20:16.545" v="130" actId="2711"/>
        <pc:sldMasterMkLst>
          <pc:docMk/>
          <pc:sldMasterMk cId="1590002938" sldId="2147483660"/>
        </pc:sldMasterMkLst>
        <pc:spChg chg="mod">
          <ac:chgData name="Song Seokil" userId="55e21934b449b532" providerId="LiveId" clId="{A7767515-BC78-48CD-984A-129FE55DCFA2}" dt="2021-03-05T13:20:16.545" v="130" actId="2711"/>
          <ac:spMkLst>
            <pc:docMk/>
            <pc:sldMasterMk cId="1590002938" sldId="2147483660"/>
            <ac:spMk id="4" creationId="{00000000-0000-0000-0000-000000000000}"/>
          </ac:spMkLst>
        </pc:spChg>
        <pc:spChg chg="mod">
          <ac:chgData name="Song Seokil" userId="55e21934b449b532" providerId="LiveId" clId="{A7767515-BC78-48CD-984A-129FE55DCFA2}" dt="2021-03-05T13:20:04.061" v="129" actId="2711"/>
          <ac:spMkLst>
            <pc:docMk/>
            <pc:sldMasterMk cId="1590002938" sldId="2147483660"/>
            <ac:spMk id="5" creationId="{00000000-0000-0000-0000-000000000000}"/>
          </ac:spMkLst>
        </pc:spChg>
        <pc:spChg chg="mod">
          <ac:chgData name="Song Seokil" userId="55e21934b449b532" providerId="LiveId" clId="{A7767515-BC78-48CD-984A-129FE55DCFA2}" dt="2021-03-05T13:20:16.545" v="130" actId="2711"/>
          <ac:spMkLst>
            <pc:docMk/>
            <pc:sldMasterMk cId="1590002938" sldId="2147483660"/>
            <ac:spMk id="6" creationId="{00000000-0000-0000-0000-000000000000}"/>
          </ac:spMkLst>
        </pc:spChg>
        <pc:sldLayoutChg chg="modSp">
          <pc:chgData name="Song Seokil" userId="55e21934b449b532" providerId="LiveId" clId="{A7767515-BC78-48CD-984A-129FE55DCFA2}" dt="2021-03-05T13:16:19.270" v="100" actId="113"/>
          <pc:sldLayoutMkLst>
            <pc:docMk/>
            <pc:sldMasterMk cId="1590002938" sldId="2147483660"/>
            <pc:sldLayoutMk cId="957406180" sldId="2147483661"/>
          </pc:sldLayoutMkLst>
          <pc:spChg chg="mod">
            <ac:chgData name="Song Seokil" userId="55e21934b449b532" providerId="LiveId" clId="{A7767515-BC78-48CD-984A-129FE55DCFA2}" dt="2021-03-05T13:16:19.270" v="100" actId="113"/>
            <ac:spMkLst>
              <pc:docMk/>
              <pc:sldMasterMk cId="1590002938" sldId="2147483660"/>
              <pc:sldLayoutMk cId="957406180" sldId="2147483661"/>
              <ac:spMk id="2" creationId="{00000000-0000-0000-0000-000000000000}"/>
            </ac:spMkLst>
          </pc:spChg>
          <pc:spChg chg="mod">
            <ac:chgData name="Song Seokil" userId="55e21934b449b532" providerId="LiveId" clId="{A7767515-BC78-48CD-984A-129FE55DCFA2}" dt="2021-03-05T13:16:14.027" v="99" actId="115"/>
            <ac:spMkLst>
              <pc:docMk/>
              <pc:sldMasterMk cId="1590002938" sldId="2147483660"/>
              <pc:sldLayoutMk cId="957406180" sldId="2147483661"/>
              <ac:spMk id="3" creationId="{00000000-0000-0000-0000-000000000000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7:58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520 131 4241 0 0,'0'-3'1053'0'0,"0"0"1"0"0,0 0-1 0 0,0 0 1 0 0,0 0 0 0 0,-1 0-1 0 0,1 0 1 0 0,-1 0-1 0 0,1 0 1 0 0,-1 0-1 0 0,0 0 1 0 0,0 1-1 0 0,-3-6 1 0 0,3 8-921 0 0,1-1 1 0 0,-1 1-1 0 0,1-1 0 0 0,-1 1 1 0 0,1-1-1 0 0,-1 1 1 0 0,1 0-1 0 0,-1 0 1 0 0,0-1-1 0 0,1 1 1 0 0,-1 0-1 0 0,0 0 1 0 0,1-1-1 0 0,-1 1 1 0 0,0 0-1 0 0,1 0 0 0 0,-1 0 1 0 0,0 0-1 0 0,1 0 1 0 0,-1 0-1 0 0,-1 0 1 0 0,-22 11 1075 0 0,-152 90 763 0 0,138-83-1940 0 0,0-1 0 0 0,-75 21 0 0 0,85-31-4 0 0,-51 16-134 0 0,79-22 101 0 0,1-1 1 0 0,-1 1-1 0 0,0-1 0 0 0,1 1 1 0 0,-1-1-1 0 0,1 1 0 0 0,-1-1 1 0 0,0 1-1 0 0,1-1 1 0 0,-1 0-1 0 0,1 1 0 0 0,0-1 1 0 0,-1 0-1 0 0,1 1 1 0 0,-1-1-1 0 0,1 0 0 0 0,-1 0 1 0 0,1 1-1 0 0,0-1 0 0 0,-1 0 1 0 0,1 0-1 0 0,-1 0 1 0 0,1 0-1 0 0,0 0 0 0 0,1 0 1 0 0,24 7-35 0 0,60 8-45 0 0,77 11 48 0 0,-131-23 44 0 0,0-1 0 0 0,-1-2 0 0 0,37-3 0 0 0,-67 3 1 0 0,33-6 19 0 0,-32 6-18 0 0,-1-1 0 0 0,0 1-1 0 0,0 0 1 0 0,0 0 0 0 0,0-1-1 0 0,0 1 1 0 0,1 0 0 0 0,-1-1-1 0 0,0 1 1 0 0,0-1 0 0 0,0 1-1 0 0,0-1 1 0 0,0 0 0 0 0,0 1-1 0 0,-1-1 1 0 0,1 0 0 0 0,0 0-1 0 0,0 0 1 0 0,0 0 0 0 0,-1 0-1 0 0,1 0 1 0 0,0 0 0 0 0,-1 0-1 0 0,1-1 1 0 0,-2-2 22 0 0,-1 1 1 0 0,0 0 0 0 0,0 0-1 0 0,0-1 1 0 0,-1 1-1 0 0,1 0 1 0 0,-1 1-1 0 0,1-1 1 0 0,-1 0 0 0 0,0 1-1 0 0,0 0 1 0 0,-5-3-1 0 0,1-1 9 0 0,-353-271 359 0 0,341 268-374 0 0,19 9-26 0 0,0 0 0 0 0,0 0 0 0 0,-1 0 0 0 0,1 0 0 0 0,0 0 0 0 0,0 0 0 0 0,-1 0 0 0 0,1 0-1 0 0,0 0 1 0 0,-1 0 0 0 0,1 0 0 0 0,0 0 0 0 0,0 1 0 0 0,-1-1 0 0 0,1 0 0 0 0,0 0 0 0 0,0 0 0 0 0,0 0-1 0 0,-1 1 1 0 0,1-1 0 0 0,0 0 0 0 0,0 0 0 0 0,0 0 0 0 0,0 1 0 0 0,-1-1 0 0 0,1 0 0 0 0,0 0-1 0 0,0 1 1 0 0,0-1 0 0 0,0 0 0 0 0,0 0 0 0 0,0 1 0 0 0,0-1 0 0 0,0 1 0 0 0,0 3-20 0 0,0-1 0 0 0,0 1 1 0 0,0 0-1 0 0,1 0 0 0 0,0-1 1 0 0,0 1-1 0 0,1 4 0 0 0,73 183-276 0 0,2 8 147 0 0,-38-59 1053 0 0,-35-172-643 0 0,1 0 1 0 0,1 0-1 0 0,1 0 0 0 0,2 1 0 0 0,2 0 1 0 0,0 1-1 0 0,2 0 0 0 0,32-53 0 0 0,-44 81-315 0 0,1 0 1 0 0,-1-1-1 0 0,0 1 0 0 0,1 0 1 0 0,0 0-1 0 0,0 0 0 0 0,0 0 0 0 0,0 0 1 0 0,0 0-1 0 0,0 1 0 0 0,3-3 0 0 0,19 0-7919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03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12 5185 0 0,'-15'-12'12961'0'0,"10"22"-8133"0"0,0 5-3890 0 0,4-12-1497 0 0,-9 29 1045 0 0,1 1 0 0 0,-5 43 0 0 0,11-5-2820 0 0,4-55-662 0 0,1 1-1 0 0,5 23 1 0 0,-3-17-3900 0 0,-1-15 2424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02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6465 0 0,'-6'1'11230'0'0,"6"0"-11055"0"0,-6 17 4339 0 0,-7 37-4773 0 0,8-34 1191 0 0,-33 117-559 0 0,5-25-2081 0 0,15-36-3358 0 0,35-112 51 0 0,-11 25 5273 0 0,0 1 1 0 0,1-1 0 0 0,0 1 0 0 0,10-10 0 0 0,-15 18-136 0 0,0-1 0 0 0,-1 1 1 0 0,1-1-1 0 0,0 1 0 0 0,0-1 1 0 0,0 1-1 0 0,0 0 0 0 0,1 0 1 0 0,-1 0-1 0 0,0 0 1 0 0,0 1-1 0 0,0-1 0 0 0,1 0 1 0 0,-1 1-1 0 0,0 0 0 0 0,1 0 1 0 0,-1-1-1 0 0,0 1 0 0 0,1 0 1 0 0,-1 1-1 0 0,1-1 0 0 0,-1 0 1 0 0,0 1-1 0 0,0-1 0 0 0,1 1 1 0 0,-1 0-1 0 0,4 2 0 0 0,2 2 101 0 0,0 0 0 0 0,0 1-1 0 0,-1 1 1 0 0,1-1-1 0 0,9 13 1 0 0,-12-13-608 0 0,-1-1-1 0 0,1 0 1 0 0,0 0-1 0 0,0 0 1 0 0,1-1 0 0 0,-1 0-1 0 0,1 0 1 0 0,0 0-1 0 0,0-1 1 0 0,8 4 0 0 0,-13-7 206 0 0,0 0 1 0 0,0 0-1 0 0,0 0 1 0 0,0 0 0 0 0,-1-1-1 0 0,1 1 1 0 0,0 0-1 0 0,0 0 1 0 0,-1-1 0 0 0,1 1-1 0 0,0 0 1 0 0,0-1 0 0 0,-1 1-1 0 0,1-1 1 0 0,0 1-1 0 0,-1-1 1 0 0,1 1 0 0 0,0-1-1 0 0,-1 0 1 0 0,1 1-1 0 0,-1-1 1 0 0,1 0 0 0 0,-1 1-1 0 0,0-1 1 0 0,1 0-1 0 0,-1 0 1 0 0,0 1 0 0 0,1-1-1 0 0,-1 0 1 0 0,0 0 0 0 0,0 0-1 0 0,1 1 1 0 0,-1-1-1 0 0,0 0 1 0 0,0 0 0 0 0,0 0-1 0 0,0 0 1 0 0,0 1-1 0 0,-1-2 1 0 0,1-44-1322 0 0,-1 37 1104 0 0,-5-47 66 0 0,-1-18 833 0 0,10 40 3314 0 0,9 1 6167 0 0,-12 33-9876 0 0,0 0 0 0 0,0 0 0 0 0,1-1 0 0 0,-1 1 0 0 0,0 0 0 0 0,0 0 0 0 0,0 0 0 0 0,0 0 0 0 0,0 0 0 0 0,1 0 0 0 0,-1 0 0 0 0,0 0 0 0 0,0 0 0 0 0,0 0 0 0 0,0 0 0 0 0,1 0 0 0 0,1 2 1963 0 0,-2-2-1963 0 0,0 0 0 0 0,0 0 0 0 0,0 0 0 0 0,6 14 1542 0 0,1 16-1381 0 0,-9 16 67 0 0,1-40-344 0 0,0 1 1 0 0,1-1-1 0 0,-1 1 1 0 0,1 0-1 0 0,1-1 0 0 0,-1 1 1 0 0,1-1-1 0 0,0 1 0 0 0,1-1 1 0 0,3 11-1 0 0,-4-16-19 0 0,0 0-1 0 0,0 1 1 0 0,0-1-1 0 0,0 0 1 0 0,1 0-1 0 0,-1 0 1 0 0,1 1 0 0 0,-1-2-1 0 0,0 1 1 0 0,1 0-1 0 0,0 0 1 0 0,-1 0-1 0 0,1-1 1 0 0,-1 1 0 0 0,1-1-1 0 0,0 1 1 0 0,-1-1-1 0 0,1 0 1 0 0,0 1-1 0 0,0-1 1 0 0,-1 0 0 0 0,1 0-1 0 0,0 0 1 0 0,0-1-1 0 0,-1 1 1 0 0,1 0-1 0 0,0-1 1 0 0,2 0 0 0 0,8-2-281 0 0,0-1 1 0 0,-1-1 0 0 0,12-5 0 0 0,-3 1-821 0 0,24-7-5401 0 0,-59 29-2513 0 0,4-4 4844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9:45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3 9314 0 0,'11'-2'11625'0'0,"-11"2"-11360"0"0,5 18 4020 0 0,-4 20-2912 0 0,-3 60-1965 0 0,3-67-3432 0 0,-23-54-14511 0 0,21 22 18674 0 0,1 1 0 0 0,0 0 0 0 0,-1-1 0 0 0,1 1 0 0 0,-1-1 0 0 0,1 1 0 0 0,-1 0 0 0 0,1-1 0 0 0,0 1 0 0 0,-1 0 0 0 0,1-1 1 0 0,-1 1-1 0 0,0 0 0 0 0,1 0 0 0 0,-1-1 0 0 0,1 1 0 0 0,-1 0 0 0 0,1 0 0 0 0,-1 0 0 0 0,1 0 0 0 0,-1 0 0 0 0,0 0 0 0 0,0 0 0 0 0,-1 1 422 0 0,-1 1-1 0 0,1-1 0 0 0,0 1 1 0 0,0 0-1 0 0,0 0 1 0 0,0 0-1 0 0,0 0 0 0 0,0 0 1 0 0,0 1-1 0 0,0-1 0 0 0,1 0 1 0 0,-1 1-1 0 0,1-1 1 0 0,0 1-1 0 0,-2 4 0 0 0,-12 42 3782 0 0,14-47-4273 0 0,1 0 0 0 0,-1 1-1 0 0,1-1 1 0 0,-1 1-1 0 0,1-1 1 0 0,0 0 0 0 0,0 1-1 0 0,0-1 1 0 0,0 1 0 0 0,0-1-1 0 0,1 0 1 0 0,-1 1-1 0 0,1-1 1 0 0,-1 1 0 0 0,1-1-1 0 0,0 0 1 0 0,0 0 0 0 0,0 0-1 0 0,0 1 1 0 0,1-1-1 0 0,-1 0 1 0 0,0 0 0 0 0,1 0-1 0 0,0-1 1 0 0,-1 1 0 0 0,1 0-1 0 0,0-1 1 0 0,0 1-1 0 0,0-1 1 0 0,3 3 0 0 0,0-3-257 0 0,-1 1 1 0 0,0-1 0 0 0,1 0-1 0 0,-1 0 1 0 0,1 0 0 0 0,-1 0 0 0 0,1-1-1 0 0,-1 0 1 0 0,1 0 0 0 0,-1 0-1 0 0,1 0 1 0 0,-1-1 0 0 0,1 0-1 0 0,-1 0 1 0 0,9-3 0 0 0,-8 2-718 0 0,-1 0 1 0 0,1 0-1 0 0,0-1 0 0 0,0 1 1 0 0,-1-1-1 0 0,0 0 0 0 0,1-1 1 0 0,-1 1-1 0 0,-1-1 0 0 0,1 0 1 0 0,3-4-1 0 0,5-7-4629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9:46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27 12835 0 0,'0'1'350'0'0,"-1"0"0"0"0,0 0-1 0 0,1 0 1 0 0,-1 0 0 0 0,1 0 0 0 0,-1 0 0 0 0,1 0 0 0 0,-1 0 0 0 0,1 0 0 0 0,0 0 0 0 0,0 0-1 0 0,-1 1 1 0 0,1-1 0 0 0,0 0 0 0 0,0 0 0 0 0,0 0 0 0 0,1 3 0 0 0,-1-3-217 0 0,0-1 0 0 0,1 1 0 0 0,-1-1 0 0 0,1 1 0 0 0,-1-1 1 0 0,0 1-1 0 0,1-1 0 0 0,0 1 0 0 0,-1-1 0 0 0,1 0 0 0 0,-1 1 0 0 0,1-1 1 0 0,-1 0-1 0 0,1 1 0 0 0,0-1 0 0 0,-1 0 0 0 0,1 0 0 0 0,0 0 0 0 0,-1 1 1 0 0,1-1-1 0 0,0 0 0 0 0,1 0 0 0 0,6 0 91 0 0,0-1 1 0 0,1 1-1 0 0,-1-1 0 0 0,11-3 1 0 0,0 0 114 0 0,-17 4-341 0 0,1-1-1 0 0,0 1 1 0 0,0-1 0 0 0,-1 0 0 0 0,1 1-1 0 0,0-1 1 0 0,-1-1 0 0 0,1 1 0 0 0,-1 0 0 0 0,0-1-1 0 0,1 1 1 0 0,-1-1 0 0 0,0 0 0 0 0,3-2 0 0 0,-5 3-8 0 0,1 1 1 0 0,-1 0 0 0 0,0-1 0 0 0,0 1-1 0 0,1-1 1 0 0,-1 1 0 0 0,0 0 0 0 0,0-1 0 0 0,0 1-1 0 0,1-1 1 0 0,-1 1 0 0 0,0-1 0 0 0,0 1-1 0 0,0-1 1 0 0,0 1 0 0 0,0-1 0 0 0,0 1-1 0 0,0 0 1 0 0,0-1 0 0 0,0 1 0 0 0,0-1 0 0 0,0 1-1 0 0,0-1 1 0 0,-1 1 0 0 0,1-1 0 0 0,0 1-1 0 0,0-1 1 0 0,0 1 0 0 0,-1-1 0 0 0,0 0 15 0 0,0 0-1 0 0,-1 0 1 0 0,1 0 0 0 0,0 0 0 0 0,-1 0 0 0 0,1 0 0 0 0,-1 0 0 0 0,1 1-1 0 0,-1-1 1 0 0,1 1 0 0 0,-1-1 0 0 0,1 1 0 0 0,-4-1 0 0 0,2 0-4 0 0,0 1 1 0 0,-1-1 0 0 0,1 0-1 0 0,0 1 1 0 0,-1 0 0 0 0,1 0-1 0 0,0 0 1 0 0,-1 0 0 0 0,1 1-1 0 0,0-1 1 0 0,-1 1 0 0 0,1 0-1 0 0,0 0 1 0 0,0 0 0 0 0,0 0-1 0 0,0 1 1 0 0,0-1-1 0 0,0 1 1 0 0,0 0 0 0 0,-3 3-1 0 0,3-2-7 0 0,0 0 0 0 0,0 0-1 0 0,1 1 1 0 0,-1-1 0 0 0,1 1-1 0 0,0 0 1 0 0,0 0-1 0 0,0 0 1 0 0,1 0 0 0 0,-1 0-1 0 0,1 0 1 0 0,0 0-1 0 0,0 0 1 0 0,0 5 0 0 0,0-1-35 0 0,1-1-1 0 0,-1 0 1 0 0,2 0 0 0 0,-1 1 0 0 0,1-1 0 0 0,0 0 0 0 0,0 0 0 0 0,1 0 0 0 0,0 0 0 0 0,0 0 0 0 0,1 0 0 0 0,-1-1-1 0 0,2 1 1 0 0,-1-1 0 0 0,1 1 0 0 0,0-1 0 0 0,0 0 0 0 0,9 9 0 0 0,-8-11-65 0 0,0 0 0 0 0,0-1 0 0 0,1 0 0 0 0,-1 0 0 0 0,1 0 0 0 0,0 0 0 0 0,0-1 0 0 0,0 0-1 0 0,0 0 1 0 0,1 0 0 0 0,-1-1 0 0 0,0 0 0 0 0,1-1 0 0 0,-1 1 0 0 0,0-1 0 0 0,11-1 0 0 0,-13 0-313 0 0,0 1 0 0 0,0-1 0 0 0,0 0 0 0 0,0-1 0 0 0,-1 1 0 0 0,1-1-1 0 0,0 1 1 0 0,-1-1 0 0 0,1 0 0 0 0,-1-1 0 0 0,6-3 0 0 0,-6 3-297 0 0,-1 0 1 0 0,1 0-1 0 0,-1 0 0 0 0,1-1 1 0 0,-1 1-1 0 0,0-1 1 0 0,0 1-1 0 0,-1-1 0 0 0,1 1 1 0 0,-1-1-1 0 0,1 0 0 0 0,-1 0 1 0 0,0-5-1 0 0,2-7-3174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9:46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84 6337 0 0,'-6'1'1697'0'0,"1"0"0"0"0,-1 1-1 0 0,1 0 1 0 0,0 0 0 0 0,0 0-1 0 0,0 1 1 0 0,0 0 0 0 0,-5 3-1 0 0,53-15 924 0 0,-13 2-2562 0 0,29-10-736 0 0,-55 16 160 0 0,-1 0 0 0 0,0-1 0 0 0,0 0 0 0 0,0 1 0 0 0,0-1 0 0 0,-1 0 0 0 0,1 0 0 0 0,3-4 0 0 0,-5 4-319 0 0,1-1-1 0 0,-1 1 0 0 0,0 0 1 0 0,0-1-1 0 0,0 0 1 0 0,-1 1-1 0 0,1-1 0 0 0,-1 1 1 0 0,1-1-1 0 0,-1-4 0 0 0,-3-10 197 0 0,3 17 755 0 0,-1 0 0 0 0,1-1 0 0 0,0 1 0 0 0,-1-1 1 0 0,1 1-1 0 0,-1 0 0 0 0,1-1 0 0 0,-1 1 0 0 0,1 0 0 0 0,0 0 1 0 0,-1-1-1 0 0,1 1 0 0 0,-1 0 0 0 0,1 0 0 0 0,-1 0 0 0 0,1 0 1 0 0,-1-1-1 0 0,1 1 0 0 0,-1 0 0 0 0,0 0 0 0 0,1 0 1 0 0,-1 0-1 0 0,1 0 0 0 0,-1 0 0 0 0,1 0 0 0 0,-1 1 0 0 0,0-1 1 0 0,0 0 289 0 0,0 1 1 0 0,-1 0 0 0 0,1 0 0 0 0,0 0 0 0 0,0 0 0 0 0,0 0 0 0 0,0 0-1 0 0,0 0 1 0 0,0 0 0 0 0,0 0 0 0 0,0 0 0 0 0,0 0 0 0 0,0 1-1 0 0,1-1 1 0 0,-1 0 0 0 0,0 1 0 0 0,1-1 0 0 0,-1 0 0 0 0,1 1-1 0 0,-1 1 1 0 0,-7 33 1416 0 0,8-32-1513 0 0,-4 21 183 0 0,-1 42 0 0 0,5-59-967 0 0,0 0-1 0 0,0 0 1 0 0,1 0-1 0 0,1 0 0 0 0,-1-1 1 0 0,1 1-1 0 0,0 0 1 0 0,1-1-1 0 0,5 12 0 0 0,-1-11-2175 0 0,-7-8 2086 0 0,1 1 0 0 0,0 0 0 0 0,0-1 0 0 0,0 1 0 0 0,0-1 0 0 0,0 0 1 0 0,0 1-1 0 0,0-1 0 0 0,0 0 0 0 0,0 1 0 0 0,0-1 0 0 0,0 0 0 0 0,0 0 0 0 0,0 0 0 0 0,0 0 0 0 0,0 0 1 0 0,0 0-1 0 0,0 0 0 0 0,0 0 0 0 0,1-1 0 0 0,6-4-3207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9:47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7250 0 0,'-2'18'12739'0'0,"-3"19"-6239"0"0,1 10-6592 0 0,4-40-1063 0 0,0 0 1 0 0,0 0-1 0 0,1 0 0 0 0,-1 0 1 0 0,1 0-1 0 0,1 0 1 0 0,0 0-1 0 0,0 0 0 0 0,0 0 1 0 0,6 11-1 0 0,3-3-6940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9:47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81 7306 0 0,'-2'0'861'0'0,"-1"1"1"0"0,0-1 0 0 0,0 1 0 0 0,1 0 0 0 0,-1 0 0 0 0,0 0-1 0 0,1 0 1 0 0,-1 1 0 0 0,1-1 0 0 0,-1 1 0 0 0,1-1 0 0 0,0 1-1 0 0,-1 0 1 0 0,1 0 0 0 0,-3 3 0 0 0,4-2-516 0 0,-1 0 1 0 0,0 0-1 0 0,0 0 0 0 0,1 0 1 0 0,0 0-1 0 0,0 1 1 0 0,-1-1-1 0 0,2 0 0 0 0,-1 1 1 0 0,0-1-1 0 0,1 5 0 0 0,0 7-739 0 0,0 1-1 0 0,2-1 0 0 0,0 1 0 0 0,7 25 1 0 0,-4-19 1120 0 0,1 0-1847 0 0,-3-30 185 0 0,-4-41 14 0 0,1 34 1077 0 0,0-16-150 0 0,6-44 0 0 0,-5 66 44 0 0,0 1 1 0 0,1-1-1 0 0,0 1 0 0 0,1 0 1 0 0,-1 0-1 0 0,2 0 1 0 0,-1 0-1 0 0,1 0 1 0 0,0 1-1 0 0,7-9 1 0 0,-10 14-28 0 0,0 1 1 0 0,0 0-1 0 0,1-1 0 0 0,-1 1 1 0 0,0 0-1 0 0,1 0 1 0 0,-1-1-1 0 0,1 1 1 0 0,-1 0-1 0 0,1 0 1 0 0,0 1-1 0 0,-1-1 1 0 0,1 0-1 0 0,0 0 0 0 0,0 1 1 0 0,-1-1-1 0 0,1 1 1 0 0,0 0-1 0 0,0 0 1 0 0,0-1-1 0 0,0 1 1 0 0,-1 0-1 0 0,1 0 1 0 0,0 1-1 0 0,0-1 1 0 0,0 0-1 0 0,0 1 0 0 0,-1-1 1 0 0,1 1-1 0 0,0-1 1 0 0,0 1-1 0 0,-1 0 1 0 0,1 0-1 0 0,0 0 1 0 0,-1 0-1 0 0,1 0 1 0 0,-1 0-1 0 0,0 0 0 0 0,1 0 1 0 0,1 3-1 0 0,1 0 93 0 0,0 0-1 0 0,-1 0 0 0 0,0 0 0 0 0,0 1 1 0 0,0-1-1 0 0,0 1 0 0 0,-1-1 0 0 0,0 1 1 0 0,1 0-1 0 0,-2 0 0 0 0,1 0 0 0 0,-1 0 1 0 0,2 8-1 0 0,-3-4 11 0 0,0 1 1 0 0,0 0-1 0 0,-1-1 0 0 0,0 1 0 0 0,0 0 1 0 0,-1-1-1 0 0,-1 1 0 0 0,-6 16 1 0 0,7-21-184 0 0,0-1 0 0 0,0 1 0 0 0,-1-1 0 0 0,0 0 0 0 0,1 0 0 0 0,-1 0 0 0 0,-1 0 0 0 0,1-1 0 0 0,-1 1 0 0 0,1-1 0 0 0,-1 0 0 0 0,0 0 0 0 0,0 0 0 0 0,0-1 0 0 0,-1 1 0 0 0,1-1 0 0 0,0 0 0 0 0,-1 0 0 0 0,-6 1 0 0 0,18-3-154 0 0,0-1-1 0 0,1 1 1 0 0,-1 0-1 0 0,11 2 1 0 0,29 1 265 0 0,-21-5-137 0 0,13 0-93 0 0,-16-3-3471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9:48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8610 0 0,'-2'7'12145'0'0,"2"-7"-11963"0"0,22 3 4246 0 0,44-2-4308 0 0,-55-1 902 0 0,-8 0-1000 0 0,4 0 87 0 0,0 0 1 0 0,0 0-1 0 0,0 1 0 0 0,0 0 1 0 0,10 2-1 0 0,-15-2-70 0 0,-1 0-1 0 0,1-1 1 0 0,0 1 0 0 0,-1 0-1 0 0,1 0 1 0 0,0 0-1 0 0,-1 0 1 0 0,0 0-1 0 0,1 1 1 0 0,-1-1-1 0 0,0 0 1 0 0,1 1-1 0 0,-1-1 1 0 0,0 1-1 0 0,0-1 1 0 0,0 1-1 0 0,0-1 1 0 0,-1 1 0 0 0,1 0-1 0 0,0-1 1 0 0,-1 1-1 0 0,1 0 1 0 0,-1 0-1 0 0,1 3 1 0 0,0 3-197 0 0,3 16 173 0 0,-3-8-3890 0 0,-24-37-13701 0 0,-8 5 14995 0 0,29 14 2965 0 0,0 1 0 0 0,0 0 1 0 0,0 1-1 0 0,-1-1 0 0 0,1 0 0 0 0,0 1 0 0 0,-1-1 0 0 0,1 1 0 0 0,-1 0 0 0 0,1 0 1 0 0,-1-1-1 0 0,1 2 0 0 0,0-1 0 0 0,-1 0 0 0 0,1 0 0 0 0,-1 1 0 0 0,1 0 1 0 0,0-1-1 0 0,0 1 0 0 0,-1 0 0 0 0,1 0 0 0 0,0 0 0 0 0,0 0 0 0 0,0 1 0 0 0,0-1 1 0 0,0 0-1 0 0,0 1 0 0 0,0 0 0 0 0,0-1 0 0 0,1 1 0 0 0,-1 0 0 0 0,1 0 0 0 0,-1 0 1 0 0,1 0-1 0 0,0 0 0 0 0,0 0 0 0 0,0 0 0 0 0,0 0 0 0 0,0 1 0 0 0,0-1 1 0 0,0 0-1 0 0,1 1 0 0 0,-1-1 0 0 0,1 0 0 0 0,0 1 0 0 0,0 3 0 0 0,0-4-326 0 0,0 1 0 0 0,1 0-1 0 0,-1-1 1 0 0,1 1 0 0 0,0 0 0 0 0,0-1-1 0 0,0 1 1 0 0,0-1 0 0 0,0 1-1 0 0,0-1 1 0 0,1 0 0 0 0,-1 0 0 0 0,1 1-1 0 0,-1-1 1 0 0,1 0 0 0 0,0 0-1 0 0,0-1 1 0 0,3 3 0 0 0,0 0-82 0 0,1 0 0 0 0,0-1 0 0 0,0 0 0 0 0,1 0 0 0 0,-1 0 0 0 0,1-1 0 0 0,-1 0 0 0 0,1 0 0 0 0,0-1 1 0 0,0 0-1 0 0,0 0 0 0 0,0-1 0 0 0,-1 1 0 0 0,1-2 0 0 0,0 1 0 0 0,10-2 0 0 0,-9 0-537 0 0,0 1 0 0 0,-1-1 0 0 0,1-1 0 0 0,-1 1 0 0 0,0-1-1 0 0,10-5 1 0 0,-12 5-427 0 0,-1 0-1 0 0,1 0 0 0 0,-1-1 1 0 0,0 1-1 0 0,0-1 0 0 0,0 0 0 0 0,0 0 1 0 0,-1 0-1 0 0,5-7 0 0 0,3-9-4737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9:48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 8514 0 0,'-1'-1'564'0'0,"0"1"0"0"0,0 0 1 0 0,0 0-1 0 0,0 0 0 0 0,0 0 0 0 0,0 0 0 0 0,0 0 1 0 0,0 0-1 0 0,0 0 0 0 0,0 1 0 0 0,0-1 1 0 0,0 0-1 0 0,0 1 0 0 0,0-1 0 0 0,1 0 1 0 0,-1 1-1 0 0,0-1 0 0 0,0 1 0 0 0,0 0 0 0 0,-1 0 1 0 0,2 0-399 0 0,1 0 0 0 0,-1-1 0 0 0,0 1 0 0 0,1 0 0 0 0,-1-1 0 0 0,1 1-1 0 0,-1-1 1 0 0,1 1 0 0 0,-1 0 0 0 0,1-1 0 0 0,-1 1 0 0 0,1-1 0 0 0,0 0 0 0 0,-1 1 0 0 0,1-1 0 0 0,0 1 0 0 0,-1-1 0 0 0,1 0 0 0 0,0 0 0 0 0,-1 1 0 0 0,1-1 0 0 0,0 0 0 0 0,0 0 0 0 0,-1 0 0 0 0,1 0 0 0 0,1 0 0 0 0,9 3 187 0 0,0 1 0 0 0,-1 0 1 0 0,1 0-1 0 0,-1 1 0 0 0,0 0 0 0 0,0 1 0 0 0,10 8 1 0 0,-17-12-337 0 0,0 1 0 0 0,0 0 1 0 0,0-1-1 0 0,0 1 0 0 0,-1 1 1 0 0,0-1-1 0 0,0 0 0 0 0,0 0 1 0 0,0 1-1 0 0,0 0 0 0 0,0-1 1 0 0,-1 1-1 0 0,0 0 1 0 0,0-1-1 0 0,0 1 0 0 0,0 0 1 0 0,0 0-1 0 0,-1 0 0 0 0,0 0 1 0 0,0 0-1 0 0,0 0 0 0 0,0 0 1 0 0,-1 0-1 0 0,0 4 0 0 0,0 0-286 0 0,-1-1 0 0 0,1 0 0 0 0,-1 0 0 0 0,-1 1-1 0 0,1-1 1 0 0,-1-1 0 0 0,-1 1 0 0 0,1 0 0 0 0,-1-1-1 0 0,0 1 1 0 0,0-1 0 0 0,-1-1 0 0 0,0 1 0 0 0,0 0-1 0 0,0-1 1 0 0,-1 0 0 0 0,0 0 0 0 0,0-1 0 0 0,0 0-1 0 0,0 0 1 0 0,-1 0 0 0 0,1-1 0 0 0,-1 0 0 0 0,0 0 0 0 0,0 0-1 0 0,-8 1 1 0 0,30-5 1019 0 0,0 0 0 0 0,0 1-1 0 0,0 1 1 0 0,16 3 0 0 0,-19-2-769 0 0,0 0 1 0 0,0-1-1 0 0,1 0 0 0 0,-1-1 1 0 0,0-1-1 0 0,1 0 0 0 0,-1 0 1 0 0,0-1-1 0 0,21-7 0 0 0,-13-4-1255 0 0,-19 11 811 0 0,0 0-1 0 0,0 1 0 0 0,0-1 1 0 0,0 0-1 0 0,0 1 0 0 0,0-1 1 0 0,0 0-1 0 0,-1 0 0 0 0,1 0 1 0 0,-1 0-1 0 0,1 0 0 0 0,-1 0 0 0 0,1-2 1 0 0,-2 0-534 0 0,1-1 1 0 0,0 1 0 0 0,-1-1-1 0 0,1 1 1 0 0,-1 0 0 0 0,-1 0-1 0 0,1-1 1 0 0,0 1-1 0 0,-4-5 1 0 0,-2-11-3680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9:48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68 9898 0 0,'-4'3'3731'0'0,"4"-3"-3511"0"0,0 1-1 0 0,0-1 1 0 0,0 0-1 0 0,0 0 1 0 0,0 1-1 0 0,-1-1 1 0 0,1 0-1 0 0,0 1 1 0 0,0-1-1 0 0,0 0 1 0 0,0 0-1 0 0,0 1 1 0 0,0-1-1 0 0,0 0 0 0 0,0 1 1 0 0,0-1-1 0 0,0 0 1 0 0,0 1-1 0 0,9 9 2538 0 0,14 2-1430 0 0,-17-10-1175 0 0,1 0-1 0 0,-1 0 0 0 0,1-1 1 0 0,-1 0-1 0 0,1 0 0 0 0,0-1 0 0 0,-1 1 1 0 0,9-2-1 0 0,-12 1-324 0 0,0-1-1 0 0,0 0 1 0 0,0 0-1 0 0,0 0 1 0 0,0 0-1 0 0,0 0 1 0 0,-1 0 0 0 0,4-2-1 0 0,-3 1-385 0 0,-1 0-1 0 0,0 0 1 0 0,1 0 0 0 0,-1 0-1 0 0,0 0 1 0 0,0 0-1 0 0,0-1 1 0 0,0 1 0 0 0,1-4-1 0 0,14-29-4333 0 0,6-2 13146 0 0,-23 37-8149 0 0,2 12 2855 0 0,-3 13-1366 0 0,-5 13-1070 0 0,-6 60-445 0 0,12-88-1132 0 0,0 1-1 0 0,0-1 0 0 0,5 21 0 0 0,-5-29 549 0 0,0-1-1 0 0,0 1 0 0 0,1-1 1 0 0,-1 1-1 0 0,1-1 0 0 0,-1 0 0 0 0,1 1 1 0 0,0-1-1 0 0,0 1 0 0 0,-1-1 1 0 0,1 0-1 0 0,0 0 0 0 0,0 1 1 0 0,0-1-1 0 0,2 2 0 0 0,-2-3 247 0 0,0 0 1 0 0,-1 0-1 0 0,1 0 0 0 0,0 0 0 0 0,-1 0 0 0 0,1 0 0 0 0,0 0 1 0 0,0 0-1 0 0,-1 0 0 0 0,1 0 0 0 0,0 0 0 0 0,-1 0 1 0 0,1-1-1 0 0,0 1 0 0 0,-1 0 0 0 0,1-1 0 0 0,-1 1 0 0 0,1 0 1 0 0,0-1-1 0 0,-1 1 0 0 0,1 0 0 0 0,-1-1 0 0 0,1 1 1 0 0,-1-1-1 0 0,1 1 0 0 0,-1-1 0 0 0,1 1 0 0 0,-1-1 1 0 0,0 0-1 0 0,1 1 0 0 0,-1-1 0 0 0,0 1 0 0 0,1-2 0 0 0,7-9-2111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9:49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2296 0 0,'31'-49'4436'0'0,"-12"23"9903"0"0,-23 52-11340 0 0,-3 10-2514 0 0,0-7-607 0 0,2 1 1 0 0,-3 40-1 0 0,8-27-3999 0 0,5 0-5528 0 0,-2-30 2894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9:49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25 7386 0 0,'-60'31'13486'0'0,"3"9"-8614"0"0,47-32-4758 0 0,1 0 0 0 0,1 1-1 0 0,0 0 1 0 0,0 0-1 0 0,1 0 1 0 0,0 1 0 0 0,0 0-1 0 0,1 1 1 0 0,-6 14-1 0 0,10-22-132 0 0,1 0-1 0 0,0 1 1 0 0,0-1-1 0 0,0 1 1 0 0,0-1-1 0 0,0 1 0 0 0,1 0 1 0 0,0-1-1 0 0,-1 1 1 0 0,1-1-1 0 0,1 1 1 0 0,-1 0-1 0 0,0-1 0 0 0,1 1 1 0 0,0-1-1 0 0,0 1 1 0 0,0-1-1 0 0,0 1 0 0 0,0-1 1 0 0,1 0-1 0 0,0 1 1 0 0,0-1-1 0 0,-1 0 1 0 0,2 0-1 0 0,-1 0 0 0 0,0 0 1 0 0,1-1-1 0 0,-1 1 1 0 0,1-1-1 0 0,0 1 1 0 0,0-1-1 0 0,-1 0 0 0 0,2 0 1 0 0,-1 0-1 0 0,0-1 1 0 0,0 1-1 0 0,1-1 1 0 0,-1 0-1 0 0,0 1 0 0 0,1-2 1 0 0,0 1-1 0 0,-1 0 1 0 0,1-1-1 0 0,-1 1 1 0 0,1-1-1 0 0,0 0 0 0 0,-1 0 1 0 0,1-1-1 0 0,-1 1 1 0 0,1-1-1 0 0,0 0 0 0 0,-1 0 1 0 0,1 0-1 0 0,-1 0 1 0 0,7-3-1 0 0,-5 1-124 0 0,-1 0-1 0 0,1 0 0 0 0,0 0 1 0 0,-1 0-1 0 0,0-1 1 0 0,0 1-1 0 0,0-1 0 0 0,0 0 1 0 0,-1-1-1 0 0,1 1 1 0 0,-1-1-1 0 0,0 1 1 0 0,0-1-1 0 0,-1 0 0 0 0,1 0 1 0 0,1-7-1 0 0,-2 8 136 0 0,-1 0 0 0 0,0-1-1 0 0,0 1 1 0 0,0 0 0 0 0,-1 0 0 0 0,1-1-1 0 0,-1 1 1 0 0,0 0 0 0 0,-1-1 0 0 0,1 1-1 0 0,-1 0 1 0 0,1 0 0 0 0,-1-1-1 0 0,0 1 1 0 0,-1 0 0 0 0,1 0 0 0 0,-1 0-1 0 0,0 0 1 0 0,0 0 0 0 0,-5-6 0 0 0,64 23 499 0 0,-50-12-645 0 0,1 0-1 0 0,-1 0 0 0 0,0-1 0 0 0,1 0 0 0 0,-1-1 0 0 0,0 0 1 0 0,0 0-1 0 0,1 0 0 0 0,-1-1 0 0 0,0 0 0 0 0,0 0 1 0 0,12-6-1 0 0,-16 6-65 0 0,0 0 0 0 0,0 0-1 0 0,0-1 1 0 0,-1 1 0 0 0,1-1 0 0 0,0 1 0 0 0,-1-1 0 0 0,0 0 0 0 0,0 0 0 0 0,0 0 0 0 0,0 0 0 0 0,0 0-1 0 0,-1 0 1 0 0,1-1 0 0 0,-1 1 0 0 0,0-1 0 0 0,0 1 0 0 0,0-1 0 0 0,0 1 0 0 0,-1-1 0 0 0,1 0 0 0 0,-1 1-1 0 0,0-1 1 0 0,0 0 0 0 0,0 1 0 0 0,-1-1 0 0 0,-1-5 0 0 0,1 5 472 0 0,0 0-1 0 0,0 0 1 0 0,-1 0-1 0 0,0 0 1 0 0,1 0-1 0 0,-2 1 1 0 0,1-1-1 0 0,-5-5 1 0 0,7 8-168 0 0,0 0 0 0 0,-1 1 0 0 0,1-1 0 0 0,-1 1 0 0 0,1-1 0 0 0,0 0 1 0 0,-1 1-1 0 0,0-1 0 0 0,1 1 0 0 0,-1 0 0 0 0,1-1 0 0 0,-1 1 0 0 0,1-1 0 0 0,-1 1 0 0 0,0 0 0 0 0,1-1 0 0 0,-1 1 0 0 0,0 0 0 0 0,1 0 1 0 0,-1 0-1 0 0,0 0 0 0 0,0-1 0 0 0,1 1 0 0 0,-1 0 0 0 0,0 0 0 0 0,1 0 0 0 0,-1 0 0 0 0,0 1 0 0 0,0-1 0 0 0,1 0 0 0 0,-1 0 0 0 0,0 0 1 0 0,1 0-1 0 0,-1 1 0 0 0,0-1 0 0 0,1 0 0 0 0,-1 1 0 0 0,0-1 0 0 0,1 0 0 0 0,-1 1 0 0 0,1-1 0 0 0,-1 1 0 0 0,1-1 0 0 0,-1 1 0 0 0,1-1 1 0 0,-1 1-1 0 0,1 0 0 0 0,0-1 0 0 0,-1 1 0 0 0,1-1 0 0 0,0 1 0 0 0,-1 0 0 0 0,1-1 0 0 0,0 1 0 0 0,0 0 0 0 0,-1 0 0 0 0,1 0 0 0 0,-4 10 108 0 0,0-1 0 0 0,1 1-1 0 0,0 0 1 0 0,1 0-1 0 0,0 0 1 0 0,1 0 0 0 0,0 21-1 0 0,3 4-340 0 0,7 40-1 0 0,1 13-5024 0 0,-10-83 3749 0 0,1 6-2989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03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10442 0 0,'12'-8'8315'0'0,"17"4"-5785"0"0,-16 2-1458 0 0,22-6 125 0 0,-23 4-1004 0 0,0 1 0 0 0,0 0-1 0 0,1 1 1 0 0,-1 0 0 0 0,1 1 0 0 0,-1 0-1 0 0,1 1 1 0 0,12 2 0 0 0,-22-1-161 0 0,-1 0 1 0 0,1 0-1 0 0,-1 0 1 0 0,0 0-1 0 0,1 1 1 0 0,-1-1-1 0 0,0 1 1 0 0,0 0-1 0 0,0-1 1 0 0,0 1-1 0 0,0 0 1 0 0,0 0-1 0 0,-1 0 0 0 0,1 0 1 0 0,0 0-1 0 0,-1 1 1 0 0,0-1-1 0 0,0 0 1 0 0,1 1-1 0 0,-1-1 1 0 0,-1 1-1 0 0,1-1 1 0 0,0 1-1 0 0,-1 0 1 0 0,1-1-1 0 0,-1 1 1 0 0,0 4-1 0 0,2 39-1087 0 0,-6-5-4228 0 0,3-26 952 0 0,1-13 2982 0 0,-1 2-559 0 0,11 7-7261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9:50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8466 0 0,'-13'21'4455'0'0,"-17"35"0"0"0,23-40-3630 0 0,1 0 1 0 0,0 0 0 0 0,-5 29 0 0 0,9-37-777 0 0,1-1 1 0 0,0 0-1 0 0,1 1 0 0 0,0-1 0 0 0,0 0 1 0 0,0 1-1 0 0,1-1 0 0 0,0 0 0 0 0,1 0 1 0 0,2 9-1 0 0,-2-11-14 0 0,0-1-1 0 0,0 0 1 0 0,1 1 0 0 0,-1-1 0 0 0,1 0-1 0 0,0-1 1 0 0,0 1 0 0 0,0 0-1 0 0,1-1 1 0 0,-1 0 0 0 0,1 0 0 0 0,0 0-1 0 0,0 0 1 0 0,0 0 0 0 0,0-1 0 0 0,0 0-1 0 0,5 2 1 0 0,-5-2-15 0 0,0-1 0 0 0,0 1 0 0 0,0-1 1 0 0,-1-1-1 0 0,1 1 0 0 0,0 0 0 0 0,0-1 0 0 0,0 0 0 0 0,0 0 1 0 0,0 0-1 0 0,0 0 0 0 0,0-1 0 0 0,0 1 0 0 0,0-1 0 0 0,0 0 1 0 0,0 0-1 0 0,4-2 0 0 0,-2 0 33 0 0,0-1-1 0 0,0 1 1 0 0,-1-1 0 0 0,1 0 0 0 0,-1 0-1 0 0,0-1 1 0 0,0 0 0 0 0,0 1 0 0 0,7-11-1 0 0,-7 8-240 0 0,0 0 0 0 0,0-1 0 0 0,0 1-1 0 0,-1-1 1 0 0,0 0 0 0 0,-1-1 0 0 0,0 1-1 0 0,0-1 1 0 0,-1 1 0 0 0,0-1-1 0 0,0 0 1 0 0,-1 0 0 0 0,0 0 0 0 0,-1 0-1 0 0,-1-16 1 0 0,0 22-164 0 0,1 0 0 0 0,-1 0-1 0 0,0 0 1 0 0,-1 0-1 0 0,1 1 1 0 0,0-1 0 0 0,-1 0-1 0 0,1 0 1 0 0,-1 1 0 0 0,0-1-1 0 0,0 1 1 0 0,0 0 0 0 0,0 0-1 0 0,0 0 1 0 0,-1 0 0 0 0,1 0-1 0 0,-1 0 1 0 0,1 0 0 0 0,-1 1-1 0 0,0-1 1 0 0,1 1 0 0 0,-1 0-1 0 0,0 0 1 0 0,0 0 0 0 0,0 0-1 0 0,0 0 1 0 0,0 1-1 0 0,0-1 1 0 0,0 1 0 0 0,0 0-1 0 0,0 0 1 0 0,-5 0 0 0 0,5 0 173 0 0,-1 1 0 0 0,1 0 0 0 0,-1-1 0 0 0,0 1 0 0 0,1 0 0 0 0,-1 1 0 0 0,1-1 0 0 0,0 0 0 0 0,-1 1 0 0 0,1 0 0 0 0,0 0 0 0 0,-3 2 0 0 0,4-2 620 0 0,-1 0 0 0 0,1 0 0 0 0,0 1 0 0 0,0-1 0 0 0,0 1 0 0 0,1-1 0 0 0,-1 1 0 0 0,0-1 0 0 0,1 1 0 0 0,0 0 0 0 0,0 0 0 0 0,0 0 0 0 0,0-1 0 0 0,0 1-1 0 0,-1 5 1 0 0,2-6-157 0 0,0 0-1 0 0,0 0 1 0 0,0 0-1 0 0,0-1 0 0 0,0 1 1 0 0,0 0-1 0 0,1 0 0 0 0,-1 0 1 0 0,1-1-1 0 0,-1 1 0 0 0,1 0 1 0 0,-1-1-1 0 0,1 1 1 0 0,0 0-1 0 0,0-1 0 0 0,0 1 1 0 0,0-1-1 0 0,0 1 0 0 0,0-1 1 0 0,2 2-1 0 0,0 0-69 0 0,1-1 0 0 0,-1 1 0 0 0,1-1-1 0 0,0 0 1 0 0,-1 0 0 0 0,1 0 0 0 0,0 0 0 0 0,6 1-1 0 0,0 0-178 0 0,0 0-1 0 0,0-1 1 0 0,0-1-1 0 0,0 0 1 0 0,0 0-1 0 0,16-2 1 0 0,6-5 562 0 0,-24 4-2080 0 0,0-1-1 0 0,0-1 0 0 0,15-7 1 0 0,-18 8 628 0 0,-1 0 1 0 0,1 0-1 0 0,-1-1 0 0 0,1 0 1 0 0,-1 1-1 0 0,7-10 1 0 0,2-16 1367 0 0,-23 61 10330 0 0,-12 19-7982 0 0,7-16-1905 0 0,7-15-1261 0 0,-1 0 0 0 0,-19 30 0 0 0,30-51 191 0 0,0-1 1 0 0,0 0-1 0 0,0 1 0 0 0,0 0 0 0 0,1-1 1 0 0,-1 1-1 0 0,1 0 0 0 0,-1 0 0 0 0,1 1 1 0 0,-1-1-1 0 0,1 0 0 0 0,-1 1 0 0 0,1 0 0 0 0,4-1 1 0 0,40 0-216 0 0,-1 4-2117 0 0,-4 1-2391 0 0,0-6-4215 0 0,-22-5 4669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9:51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27 15043 0 0,'-1'1'337'0'0,"1"1"0"0"0,0-1-1 0 0,-1 1 1 0 0,1-1-1 0 0,0 1 1 0 0,0-1 0 0 0,0 1-1 0 0,0-1 1 0 0,0 1 0 0 0,0-1-1 0 0,1 1 1 0 0,-1-1 0 0 0,0 1-1 0 0,1-1 1 0 0,-1 1 0 0 0,1-1-1 0 0,-1 1 1 0 0,3 1 0 0 0,-2-1-143 0 0,0-1 0 0 0,0 0 0 0 0,1 1 0 0 0,-1-1 0 0 0,1 0 0 0 0,-1 0 0 0 0,1 0 0 0 0,0 0 0 0 0,-1 0 0 0 0,1-1 0 0 0,0 1 1 0 0,0 0-1 0 0,2 0 0 0 0,6 1-25 0 0,0-1 0 0 0,1 0 1 0 0,-1-1-1 0 0,17 0 0 0 0,-21-1-41 0 0,2 1-171 0 0,0-1 0 0 0,0 0 1 0 0,0 0-1 0 0,11-4 0 0 0,-18 5-19 0 0,0 0-1 0 0,-1 0 1 0 0,1 0 0 0 0,0-1 0 0 0,0 1-1 0 0,0 0 1 0 0,-1-1 0 0 0,1 1-1 0 0,0 0 1 0 0,0-1 0 0 0,-1 1 0 0 0,1-1-1 0 0,0 1 1 0 0,-1-1 0 0 0,1 1-1 0 0,0-1 1 0 0,-1 0 0 0 0,1 1-1 0 0,-1-1 1 0 0,1 0 0 0 0,-1 1 0 0 0,0-1-1 0 0,1 0 1 0 0,-1 0 0 0 0,1 0-1 0 0,-1 1 1 0 0,0-1 0 0 0,0 0 0 0 0,0 0-1 0 0,1 0 1 0 0,-1 0 0 0 0,0 1-1 0 0,0-1 1 0 0,0 0 0 0 0,0 0-1 0 0,0 0 1 0 0,-1 0 0 0 0,1 1 0 0 0,0-1-1 0 0,0 0 1 0 0,-1 0 0 0 0,1 0-1 0 0,0 0 1 0 0,-1 1 0 0 0,1-1 0 0 0,0 0-1 0 0,-1 1 1 0 0,1-1 0 0 0,-1 0-1 0 0,1 1 1 0 0,-1-1 0 0 0,0 0 0 0 0,1 1-1 0 0,-1-1 1 0 0,-1 0 0 0 0,0-2 96 0 0,0 1 0 0 0,-1-1 0 0 0,1 1 1 0 0,-1 0-1 0 0,1 0 0 0 0,-1 0 0 0 0,0 0 1 0 0,0 0-1 0 0,0 0 0 0 0,0 1 0 0 0,0 0 1 0 0,0-1-1 0 0,-1 1 0 0 0,1 0 0 0 0,0 1 1 0 0,-1-1-1 0 0,1 0 0 0 0,0 1 0 0 0,-1 0 1 0 0,-5 0-1 0 0,5 1 55 0 0,1 0 0 0 0,-1 0 0 0 0,1 0 0 0 0,0 1 0 0 0,-1-1 0 0 0,1 1-1 0 0,0 0 1 0 0,0 0 0 0 0,0 0 0 0 0,0 0 0 0 0,0 0 0 0 0,1 1 0 0 0,-1-1 0 0 0,1 1 0 0 0,0 0 0 0 0,-1 0 0 0 0,1 0 0 0 0,0 0 0 0 0,-2 6-1 0 0,-1 0-26 0 0,1 0-1 0 0,0 1 0 0 0,1-1 1 0 0,0 1-1 0 0,1 0 0 0 0,0 0 1 0 0,0 0-1 0 0,1 0 0 0 0,1 0 0 0 0,-1 0 1 0 0,1 0-1 0 0,1 0 0 0 0,0 0 1 0 0,1 0-1 0 0,4 15 0 0 0,-5-19-73 0 0,1 0 0 0 0,1 0 0 0 0,-1-1 1 0 0,1 1-1 0 0,0-1 0 0 0,0 0 0 0 0,1 0 0 0 0,-1 0 0 0 0,1 0 0 0 0,0-1 0 0 0,0 1 0 0 0,1-1 0 0 0,0 0 0 0 0,-1-1 0 0 0,1 1 0 0 0,0-1 0 0 0,1 0 1 0 0,-1 0-1 0 0,1 0 0 0 0,-1-1 0 0 0,1 0 0 0 0,0 0 0 0 0,-1 0 0 0 0,1-1 0 0 0,0 1 0 0 0,0-2 0 0 0,8 1 0 0 0,-8-1-359 0 0,-1 0 0 0 0,1 0 0 0 0,0-1 1 0 0,0 0-1 0 0,-1 0 0 0 0,1 0 0 0 0,0-1 0 0 0,-1 0 0 0 0,0 0 0 0 0,1 0 0 0 0,-1-1 0 0 0,0 1 0 0 0,0-1 0 0 0,0-1 0 0 0,0 1 1 0 0,-1-1-1 0 0,0 1 0 0 0,1-1 0 0 0,-1-1 0 0 0,0 1 0 0 0,-1 0 0 0 0,6-9 0 0 0,-4 4-199 0 0,1 0 0 0 0,-1-1 0 0 0,-1 1 0 0 0,0-1 0 0 0,0 0 0 0 0,2-14 0 0 0,-3 13 868 0 0,-2 1 0 0 0,1-1 0 0 0,-1-13 0 0 0,-4 8 2454 0 0,-4 20 1062 0 0,-5 25-424 0 0,-9 40-1619 0 0,-4 21-1362 0 0,27-83-1820 0 0,8-11 663 0 0,21-18 436 0 0,0 1 213 0 0,-24 18 98 0 0,0 1 0 0 0,0-1-1 0 0,0 2 1 0 0,1-1 0 0 0,-1 1-1 0 0,0 0 1 0 0,1 0 0 0 0,-1 1-1 0 0,8 0 1 0 0,26-1-4187 0 0,-32-2-2632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9:51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10090 0 0,'-2'8'8377'0'0,"10"-2"-3840"0"0,22-1-2255 0 0,-5-1-1432 0 0,-13 1-715 0 0,0 1-1 0 0,0 0 1 0 0,0 1-1 0 0,-1 0 0 0 0,0 1 1 0 0,-1 0-1 0 0,0 1 1 0 0,13 13-1 0 0,-18-16-295 0 0,-1-1 0 0 0,1 1 0 0 0,-1 1-1 0 0,0-1 1 0 0,-1 0 0 0 0,1 1 0 0 0,2 9 0 0 0,-5-12-358 0 0,1 0 0 0 0,-1 1 0 0 0,-1-1 0 0 0,1 1 0 0 0,-1-1 0 0 0,1 1 0 0 0,-1 0 0 0 0,0-1 0 0 0,-1 1 1 0 0,1-1-1 0 0,-1 1 0 0 0,-2 6 0 0 0,3-10 110 0 0,-1 1 0 0 0,1-1 0 0 0,-1 0 0 0 0,1 1 0 0 0,-1-1 1 0 0,0 0-1 0 0,1 0 0 0 0,-1 0 0 0 0,0 1 0 0 0,0-1 0 0 0,0 0 0 0 0,0 0 0 0 0,0 0 1 0 0,0 0-1 0 0,0-1 0 0 0,0 1 0 0 0,0 0 0 0 0,-1 0 0 0 0,1-1 0 0 0,0 1 0 0 0,0 0 1 0 0,-1-1-1 0 0,1 1 0 0 0,0-1 0 0 0,-1 0 0 0 0,1 0 0 0 0,-1 1 0 0 0,1-1 1 0 0,0 0-1 0 0,-1 0 0 0 0,1 0 0 0 0,0 0 0 0 0,-3-1 0 0 0,-9 3-3416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9:51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19 9362 0 0,'-7'-18'9279'0'0,"17"26"-3798"0"0,15 32-2471 0 0,-22-33-2923 0 0,-2 0-1 0 0,1 0 0 0 0,-1 0 0 0 0,0 0 0 0 0,0 0 0 0 0,-1 0 0 0 0,0 0 0 0 0,0 0 0 0 0,-1 0 0 0 0,0 0 0 0 0,0 0 0 0 0,-1 0 0 0 0,-3 10 0 0 0,4-13-164 0 0,-1 1-1 0 0,-1-1 0 0 0,1 0 1 0 0,0 0-1 0 0,-1 0 1 0 0,0 0-1 0 0,0 0 1 0 0,0 0-1 0 0,0-1 0 0 0,-1 1 1 0 0,1-1-1 0 0,-1 0 1 0 0,0 0-1 0 0,0-1 1 0 0,0 1-1 0 0,0-1 0 0 0,-1 0 1 0 0,1 0-1 0 0,-1 0 1 0 0,-7 2-1 0 0,51-21-464 0 0,-12 13 141 0 0,44-3 1 0 0,28 7-6611 0 0,-25 0-2819 0 0,-41 0 4366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9:52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14027 0 0,'14'-4'3081'0'0,"1"2"0"0"0,22-2 0 0 0,-21 4-2945 0 0,1 0 1 0 0,-1 1-1 0 0,1 0 1 0 0,-1 2 0 0 0,1 0-1 0 0,-1 1 1 0 0,24 8 0 0 0,-24-1-365 0 0,-14 0-4006 0 0,-3-10 3628 0 0,0 0 0 0 0,0 0 0 0 0,0 1-1 0 0,0-1 1 0 0,0 0 0 0 0,0 0 0 0 0,-1 0 0 0 0,1 0 0 0 0,0 0 0 0 0,-1 0 0 0 0,1-1-1 0 0,0 1 1 0 0,-1 0 0 0 0,1-1 0 0 0,-1 1 0 0 0,1-1 0 0 0,-1 1 0 0 0,-1-1-1 0 0,-16 5-5048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9:52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8314 0 0,'32'-1'9287'0'0,"17"-3"-4598"0"0,4 0-2893 0 0,-33 6-1253 0 0,-20-2-528 0 0,0 0 1 0 0,0 1 0 0 0,0-1 0 0 0,1 0 0 0 0,-1 0-1 0 0,0 0 1 0 0,0 0 0 0 0,0 0 0 0 0,0 1 0 0 0,1-1 0 0 0,-1 0-1 0 0,0 0 1 0 0,0 0 0 0 0,0 1 0 0 0,0-1 0 0 0,0 0-1 0 0,0 0 1 0 0,0 0 0 0 0,0 1 0 0 0,0-1 0 0 0,0 0 0 0 0,0 0-1 0 0,1 0 1 0 0,-1 1 0 0 0,0-1 0 0 0,0 0 0 0 0,-1 0-1 0 0,1 1 1 0 0,0-1 0 0 0,0 0 0 0 0,0 0 0 0 0,0 0 0 0 0,0 1-1 0 0,0-1 1 0 0,0 0 0 0 0,0 0 0 0 0,0 0 0 0 0,0 1-1 0 0,-1-1 1 0 0,-25 24 914 0 0,11-10-969 0 0,8-8 58 0 0,1 1-1 0 0,1 0 0 0 0,-1 0 1 0 0,1 0-1 0 0,0 1 0 0 0,-7 15 1 0 0,11-20 7 0 0,-1 1 1 0 0,1-1 0 0 0,0 1-1 0 0,0-1 1 0 0,0 1 0 0 0,0-1-1 0 0,0 1 1 0 0,1 0 0 0 0,0-1-1 0 0,0 1 1 0 0,0 0 0 0 0,0 0-1 0 0,0-1 1 0 0,1 1-1 0 0,0 0 1 0 0,0-1 0 0 0,0 1-1 0 0,0-1 1 0 0,2 5 0 0 0,-2-7 4 0 0,-1 0 1 0 0,0-1 0 0 0,1 1 0 0 0,-1 0-1 0 0,1-1 1 0 0,0 1 0 0 0,-1-1 0 0 0,1 1-1 0 0,-1-1 1 0 0,1 1 0 0 0,0-1 0 0 0,-1 1 0 0 0,1-1-1 0 0,0 0 1 0 0,0 1 0 0 0,-1-1 0 0 0,1 0-1 0 0,0 0 1 0 0,0 1 0 0 0,0-1 0 0 0,-1 0-1 0 0,1 0 1 0 0,0 0 0 0 0,0 0 0 0 0,0 0-1 0 0,1 0 1 0 0,23-11 420 0 0,17-24-169 0 0,-28 21-627 0 0,-2 0 1 0 0,0-1-1 0 0,16-27 0 0 0,-12 10-4272 0 0,-5-3-5274 0 0,-1 10 712 0 0,-5 18 6375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9:52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7170 0 0,'-5'34'13103'0'0,"4"0"-7427"0"0,3-17-5448 0 0,0 0 0 0 0,1-1 0 0 0,1 1 0 0 0,6 16-1 0 0,-6-14-193 0 0,-2-5-246 0 0,-2-14 180 0 0,0 1-1 0 0,0-1 1 0 0,0 0-1 0 0,0 0 1 0 0,0 0 0 0 0,0 0-1 0 0,0 0 1 0 0,1 0 0 0 0,-1 0-1 0 0,0 0 1 0 0,0 1 0 0 0,0-1-1 0 0,0 0 1 0 0,0 0 0 0 0,0 0-1 0 0,0 0 1 0 0,0 0-1 0 0,0 0 1 0 0,0 0 0 0 0,0 0-1 0 0,0 0 1 0 0,0 1 0 0 0,0-1-1 0 0,0 0 1 0 0,0 0 0 0 0,1 0-1 0 0,-1 0 1 0 0,0 0 0 0 0,0 0-1 0 0,0 0 1 0 0,0 0-1 0 0,0 0 1 0 0,0 0 0 0 0,0 0-1 0 0,0 0 1 0 0,1 0 0 0 0,-1 0-1 0 0,0 0 1 0 0,0 0 0 0 0,0 0-1 0 0,0 0 1 0 0,0 0-1 0 0,0 0 1 0 0,0 0 0 0 0,1 0-1 0 0,-1 0 1 0 0,0 0 0 0 0,0 0-1 0 0,0 0 1 0 0,0 0 0 0 0,0 0-1 0 0,0 0 1 0 0,0 0 0 0 0,0 0-1 0 0,0 0 1 0 0,1 0-1 0 0,-1 0 1 0 0,0-1 0 0 0,0 1-1 0 0,0 0 1 0 0,0 0 0 0 0,0 0-1 0 0,0 0 1 0 0,0 0 0 0 0,5-4-139 0 0,-1 0 0 0 0,1 1 0 0 0,0-1 0 0 0,0 1 0 0 0,0 1 0 0 0,0-1 0 0 0,0 1 1 0 0,1-1-1 0 0,-1 2 0 0 0,1-1 0 0 0,-1 0 0 0 0,1 1 0 0 0,0 0 0 0 0,7 0 0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9:53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10 11955 0 0,'-14'24'7421'0'0,"7"6"-3586"0"0,7-28-3759 0 0,-1-1-1 0 0,1 1 1 0 0,0 0 0 0 0,0 0-1 0 0,0-1 1 0 0,0 1 0 0 0,0 0-1 0 0,1 0 1 0 0,-1 0 0 0 0,0-1-1 0 0,1 1 1 0 0,0 0 0 0 0,-1-1-1 0 0,1 1 1 0 0,0 0-1 0 0,0-1 1 0 0,0 1 0 0 0,0-1-1 0 0,0 1 1 0 0,0-1 0 0 0,0 1-1 0 0,0-1 1 0 0,0 0 0 0 0,1 0-1 0 0,-1 0 1 0 0,1 0 0 0 0,-1 0-1 0 0,1 0 1 0 0,-1 0 0 0 0,3 1-1 0 0,-3-2-60 0 0,0 0 1 0 0,0 0-1 0 0,0 0 0 0 0,0 0 1 0 0,0 0-1 0 0,0 0 1 0 0,0 0-1 0 0,0 0 0 0 0,0-1 1 0 0,0 1-1 0 0,0 0 0 0 0,0-1 1 0 0,0 1-1 0 0,-1-1 0 0 0,1 1 1 0 0,0-1-1 0 0,0 1 0 0 0,0-1 1 0 0,0 1-1 0 0,-1-1 0 0 0,1 0 1 0 0,0 0-1 0 0,-1 1 0 0 0,2-3 1 0 0,19-25-48 0 0,-11 14 26 0 0,-4 7 0 0 0,0 0 0 0 0,1 1 0 0 0,-1 1 1 0 0,2-1-1 0 0,-1 1 0 0 0,0 0 0 0 0,10-4 1 0 0,-16 8 17 0 0,1 0 1 0 0,-1 0 0 0 0,1 0 0 0 0,-1 1-1 0 0,1-1 1 0 0,0 0 0 0 0,-1 1 0 0 0,1 0-1 0 0,0-1 1 0 0,-1 1 0 0 0,1 0-1 0 0,0 0 1 0 0,-1 0 0 0 0,1 0 0 0 0,0 0-1 0 0,0 0 1 0 0,-1 0 0 0 0,1 0 0 0 0,0 1-1 0 0,-1-1 1 0 0,1 1 0 0 0,0 0-1 0 0,-1-1 1 0 0,1 1 0 0 0,-1 0 0 0 0,1 0-1 0 0,-1 0 1 0 0,1 0 0 0 0,-1 0-1 0 0,0 0 1 0 0,0 0 0 0 0,1 0 0 0 0,-1 1-1 0 0,0-1 1 0 0,0 0 0 0 0,0 1 0 0 0,0-1-1 0 0,0 1 1 0 0,-1-1 0 0 0,1 1-1 0 0,0 0 1 0 0,-1-1 0 0 0,1 1 0 0 0,0 1-1 0 0,-1-1 69 0 0,0 0 0 0 0,0 0-1 0 0,0 0 1 0 0,0 0 0 0 0,0-1-1 0 0,0 1 1 0 0,0 0-1 0 0,-1 0 1 0 0,1 0 0 0 0,-1 0-1 0 0,1-1 1 0 0,-1 1 0 0 0,0 0-1 0 0,0-1 1 0 0,1 1 0 0 0,-1 0-1 0 0,0-1 1 0 0,-2 2 0 0 0,-25 30 561 0 0,13-16-468 0 0,7-6-113 0 0,2-3-49 0 0,1-1 1 0 0,-1 0-1 0 0,-1 1 1 0 0,1-2 0 0 0,-1 1-1 0 0,0-1 1 0 0,-16 10-1 0 0,35-22-453 0 0,-9 4 68 0 0,0 0 0 0 0,0 0 1 0 0,0 1-1 0 0,1-1 0 0 0,-1 1 0 0 0,1 0 1 0 0,-1 0-1 0 0,1 0 0 0 0,4 0 0 0 0,80-6-16969 0 0,-70 8 12300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9:53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6041 0 0,'10'-1'2563'0'0,"-3"0"-89"0"0,-1 1 1 0 0,0-1 0 0 0,1-1-1 0 0,-1 1 1 0 0,9-4 0 0 0,-11 3-1900 0 0,0 0 0 0 0,-1 0 0 0 0,1 0 0 0 0,-1-1 1 0 0,0 0-1 0 0,5-4 0 0 0,-8 7-314 0 0,-10 8-954 0 0,3-2-3515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28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5169 0 0,'-5'-3'7945'0'0,"11"1"-3926"0"0,5-2-2708 0 0,4-2-597 0 0,0 1-1 0 0,1 1 1 0 0,-1 0-1 0 0,1 1 1 0 0,0 1 0 0 0,22-1-1 0 0,92 11-335 0 0,-11 0-83 0 0,-114-8-565 0 0,-1-1 0 0 0,1 1 0 0 0,-1 0 0 0 0,0-1 0 0 0,1 0 0 0 0,-1 0 0 0 0,0 0 0 0 0,0-1 0 0 0,0 0 0 0 0,5-1 0 0 0,-9 2-48 0 0,1 0-1 0 0,0 1 1 0 0,0-1-1 0 0,0 0 1 0 0,0 0 0 0 0,0 1-1 0 0,-1-1 1 0 0,1 0-1 0 0,0 0 1 0 0,-1 0-1 0 0,1 0 1 0 0,0 0-1 0 0,-1 0 1 0 0,1 0-1 0 0,-1 0 1 0 0,0 0-1 0 0,1-1 1 0 0,-1 0-252 0 0,0 0 0 0 0,0 1 0 0 0,0-1 0 0 0,0 0 0 0 0,0 1 0 0 0,-1-1 0 0 0,1 1 0 0 0,0-1 0 0 0,-1 1 0 0 0,0-1 0 0 0,1 1 0 0 0,-1-1 1 0 0,0 1-1 0 0,1-1 0 0 0,-3-1 0 0 0,-4-7-3649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03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14019 0 0,'0'-1'363'0'0,"0"0"0"0"0,0 0 1 0 0,0 0-1 0 0,0 0 0 0 0,0 0 0 0 0,0 0 0 0 0,1 0 0 0 0,-1 0 1 0 0,0 0-1 0 0,1 0 0 0 0,-1 0 0 0 0,1 0 0 0 0,-1 0 0 0 0,1 0 1 0 0,-1 0-1 0 0,1 1 0 0 0,0-1 0 0 0,-1 0 0 0 0,1 0 1 0 0,1 0-1 0 0,-1 0-136 0 0,1 0 1 0 0,-1 0-1 0 0,1 0 1 0 0,0 1-1 0 0,-1-1 1 0 0,1 1-1 0 0,0-1 1 0 0,-1 1-1 0 0,1-1 1 0 0,0 1-1 0 0,2 0 1 0 0,-1 0-128 0 0,1 0 0 0 0,0 0 0 0 0,-1 0-1 0 0,1 1 1 0 0,0 0 0 0 0,-1-1 0 0 0,1 1 0 0 0,-1 1 0 0 0,1-1 0 0 0,5 4 0 0 0,-3-1-41 0 0,0 1 0 0 0,-1 0 0 0 0,0 0 1 0 0,0 0-1 0 0,0 1 0 0 0,0 0 0 0 0,-1 0 1 0 0,0 0-1 0 0,0 0 0 0 0,-1 0 0 0 0,0 1 1 0 0,0 0-1 0 0,-1 0 0 0 0,1 0 0 0 0,-1 0 1 0 0,-1 0-1 0 0,0 0 0 0 0,0 0 0 0 0,0 8 0 0 0,0-2-77 0 0,-1-1-1 0 0,0 1 0 0 0,-1-1 0 0 0,0 1 0 0 0,-1-1 0 0 0,-1 1 0 0 0,0-1 0 0 0,-1 0 0 0 0,0 0 0 0 0,-7 14 0 0 0,5-16-311 0 0,0-1 0 0 0,0 0 0 0 0,-1 0 0 0 0,-12 12 1 0 0,-8 9-877 0 0,26-29 1175 0 0,0 0 0 0 0,0 0 0 0 0,1 0 1 0 0,-1 0-1 0 0,0 0 0 0 0,1 0 1 0 0,-1 0-1 0 0,0 0 0 0 0,1 0 0 0 0,-1 0 1 0 0,1 0-1 0 0,0 0 0 0 0,-1 0 0 0 0,1 0 1 0 0,0 0-1 0 0,0 0 0 0 0,-1 0 0 0 0,1 1 1 0 0,0-1-1 0 0,0 0 0 0 0,0 0 0 0 0,0 0 1 0 0,1 0-1 0 0,-1 1 0 0 0,1 1 0 0 0,0-2 8 0 0,0 0 0 0 0,0 0 0 0 0,0 0 0 0 0,0 0 0 0 0,0-1 0 0 0,0 1 0 0 0,1 0 0 0 0,-1 0 0 0 0,0-1 0 0 0,0 1 0 0 0,1-1 0 0 0,-1 1 0 0 0,1-1 0 0 0,-1 0 0 0 0,0 1 0 0 0,1-1 0 0 0,1 0 0 0 0,7 1-21 0 0,-1-1 0 0 0,1 0 1 0 0,-1-1-1 0 0,20-3 0 0 0,-12 0-357 0 0,0-1 0 0 0,0-1 0 0 0,25-12 0 0 0,0-11-5021 0 0,-39 27 4280 0 0,1-1-1 0 0,-2 0 1 0 0,1-1-1 0 0,0 1 0 0 0,-1-1 1 0 0,1 1-1 0 0,-1-1 1 0 0,3-6-1 0 0,0 0-2047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29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12 5297 0 0,'-19'-12'16174'0'0,"32"15"-15283"0"0,10 3-547 0 0,0 2 1 0 0,0 0-1 0 0,26 14 1 0 0,-38-16-325 0 0,-1 0 0 0 0,0 0 1 0 0,0 0-1 0 0,-1 1 0 0 0,0 1 0 0 0,0 0 1 0 0,-1 0-1 0 0,13 16 0 0 0,-18-21 25 0 0,-1 1 0 0 0,-1-1 0 0 0,1 1 0 0 0,0 0-1 0 0,-1-1 1 0 0,0 1 0 0 0,0 0 0 0 0,0 0-1 0 0,0-1 1 0 0,-1 1 0 0 0,1 0 0 0 0,-1 0 0 0 0,0 0-1 0 0,0 0 1 0 0,-1 0 0 0 0,1 0 0 0 0,-1 0-1 0 0,0 0 1 0 0,0 0 0 0 0,0-1 0 0 0,0 1 0 0 0,-1 0-1 0 0,1-1 1 0 0,-5 7 0 0 0,-4 6 115 0 0,-1 0-1 0 0,-1 0 1 0 0,-26 26 0 0 0,10-11-538 0 0,28-31 204 0 0,-1 1 0 0 0,0-1 0 0 0,1 1 0 0 0,-1 0 0 0 0,1-1 0 0 0,-1 1 0 0 0,1 0 0 0 0,-1-1 0 0 0,1 1 0 0 0,-1 0 0 0 0,1 0 0 0 0,0-1 0 0 0,-1 1 0 0 0,1 0 0 0 0,0 0 0 0 0,0 0 0 0 0,0 0 0 0 0,0-1 0 0 0,0 1 0 0 0,0 0 1 0 0,0 0-1 0 0,0 1 0 0 0,0-2-303 0 0,1 1 0 0 0,0-1 0 0 0,-1 0 0 0 0,1 1 1 0 0,0-1-1 0 0,-1 0 0 0 0,1 0 0 0 0,0 0 1 0 0,0 1-1 0 0,-1-1 0 0 0,1 0 0 0 0,0 0 0 0 0,0 0 1 0 0,-1 0-1 0 0,1 0 0 0 0,0 0 0 0 0,0 0 0 0 0,-1-1 1 0 0,1 1-1 0 0,0 0 0 0 0,-1 0 0 0 0,1-1 1 0 0,0 1-1 0 0,1-1 0 0 0,7-1-5568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29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80 12027 0 0,'1'-3'651'0'0,"0"-1"0"0"0,0 1 0 0 0,0-1 1 0 0,-1 1-1 0 0,0-1 0 0 0,0 0 0 0 0,0 1 1 0 0,0-1-1 0 0,0 1 0 0 0,-1-1 0 0 0,0 1 1 0 0,1-1-1 0 0,-1 1 0 0 0,0-1 1 0 0,-1 1-1 0 0,-1-4 0 0 0,2 6-555 0 0,0-1 0 0 0,0 1 0 0 0,0 0 0 0 0,-1 0 1 0 0,1 0-1 0 0,0 0 0 0 0,-1 0 0 0 0,1 0 0 0 0,-1 0 0 0 0,1 0 0 0 0,-1 0 0 0 0,1 1 0 0 0,-1-1 0 0 0,1 1 1 0 0,-1-1-1 0 0,0 1 0 0 0,1-1 0 0 0,-1 1 0 0 0,0 0 0 0 0,1 0 0 0 0,-1 0 0 0 0,0 0 0 0 0,1 0 0 0 0,-1 0 1 0 0,0 1-1 0 0,1-1 0 0 0,-1 0 0 0 0,0 1 0 0 0,1-1 0 0 0,-1 1 0 0 0,1 0 0 0 0,-1 0 0 0 0,1-1 0 0 0,-1 1 1 0 0,-1 2-1 0 0,-6 2-68 0 0,0 0 1 0 0,1 1 0 0 0,0 0 0 0 0,0 0-1 0 0,1 1 1 0 0,0 0 0 0 0,0 0-1 0 0,0 1 1 0 0,1-1 0 0 0,0 2 0 0 0,1-1-1 0 0,0 1 1 0 0,0-1 0 0 0,1 1 0 0 0,0 1-1 0 0,0-1 1 0 0,-3 17 0 0 0,5-19-60 0 0,1 0 1 0 0,0 0-1 0 0,0 0 1 0 0,1 1-1 0 0,0-1 0 0 0,0 0 1 0 0,1 0-1 0 0,0 0 1 0 0,0 0-1 0 0,1 0 1 0 0,-1 0-1 0 0,2 0 1 0 0,-1 0-1 0 0,1-1 0 0 0,0 1 1 0 0,0-1-1 0 0,1 0 1 0 0,-1 0-1 0 0,2 0 1 0 0,-1 0-1 0 0,0-1 1 0 0,1 0-1 0 0,0 0 0 0 0,1 0 1 0 0,7 6-1 0 0,-6-7-31 0 0,-1 0 0 0 0,1 0-1 0 0,1 0 1 0 0,-1-1 0 0 0,0 0 0 0 0,1-1-1 0 0,-1 0 1 0 0,1 0 0 0 0,0 0 0 0 0,0-1-1 0 0,0 0 1 0 0,0-1 0 0 0,10 0-1 0 0,-12 0-176 0 0,0-1-1 0 0,0 0 0 0 0,-1 0 0 0 0,1-1 0 0 0,0 1 1 0 0,-1-1-1 0 0,1 0 0 0 0,6-4 0 0 0,-8 4-255 0 0,-1-1 0 0 0,1 1-1 0 0,-1-1 1 0 0,1 0 0 0 0,-1 0-1 0 0,0 0 1 0 0,0 0 0 0 0,0-1-1 0 0,-1 1 1 0 0,1-1 0 0 0,3-7-1 0 0,-5 9-302 0 0,0-1 0 0 0,0 0 1 0 0,0 0-1 0 0,0 1 0 0 0,-1-1 0 0 0,1 0 0 0 0,-1 0 0 0 0,0-5 0 0 0,-1-10-5566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29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 6209 0 0,'3'3'1455'0'0,"-1"0"0"0"0,0-1 0 0 0,1 1 0 0 0,-1 0 0 0 0,1-1-1 0 0,0 0 1 0 0,5 4 0 0 0,27 10 3378 0 0,-14-10-4721 0 0,37 4 0 0 0,-25-4 689 0 0,-17-2-802 0 0,0-2 0 0 0,27 2 0 0 0,-39-4-271 0 0,0 0 1 0 0,0 0-1 0 0,0 0 1 0 0,1-1 0 0 0,-1 0-1 0 0,0 0 1 0 0,0 0 0 0 0,0 0-1 0 0,0 0 1 0 0,-1-1 0 0 0,1 0-1 0 0,0 1 1 0 0,-1-2-1 0 0,1 1 1 0 0,-1 0 0 0 0,4-3-1 0 0,-6 4 29 0 0,-1 0-1 0 0,1 0 0 0 0,0 0 0 0 0,-1 0 1 0 0,1 0-1 0 0,-1-1 0 0 0,1 1 1 0 0,-1 0-1 0 0,1 0 0 0 0,-1 0 0 0 0,0 0 1 0 0,1-1-1 0 0,-1 1 0 0 0,0 0 0 0 0,0 0 1 0 0,0-1-1 0 0,0 1 0 0 0,0 0 0 0 0,0 0 1 0 0,0-1-1 0 0,-1 1 0 0 0,1 0 0 0 0,0 0 1 0 0,-1 0-1 0 0,1-1 0 0 0,-1 1 1 0 0,1 0-1 0 0,-1 0 0 0 0,1 0 0 0 0,-2-1 1 0 0,-25-32-5709 0 0,23 31 5371 0 0,-10-12-2828 0 0</inkml:trace>
  <inkml:trace contextRef="#ctx0" brushRef="#br0" timeOffset="1">175 0 6985 0 0,'-2'0'470'0'0,"1"0"0"0"0,0 0 0 0 0,0 1-1 0 0,-1-1 1 0 0,1 0 0 0 0,0 1 0 0 0,0-1 0 0 0,0 0-1 0 0,-1 1 1 0 0,1 0 0 0 0,0-1 0 0 0,0 1-1 0 0,0-1 1 0 0,0 1 0 0 0,0 0 0 0 0,0 0-1 0 0,0 0 1 0 0,-1 1 0 0 0,-11 25 3825 0 0,9-12-3550 0 0,1 0-1 0 0,-2 23 1 0 0,4-22 120 0 0,-4 18-478 0 0,0 1 165 0 0,-2 49 0 0 0,7-75-897 0 0,0 0 0 0 0,1 0 1 0 0,0 0-1 0 0,0-1 0 0 0,1 1 0 0 0,0 0 0 0 0,1-1 1 0 0,0 1-1 0 0,0-1 0 0 0,8 15 0 0 0,-10-22 82 0 0,-1 0 1 0 0,1 0-1 0 0,0 0 0 0 0,0 1 0 0 0,-1-1 1 0 0,1 0-1 0 0,0 0 0 0 0,0 0 1 0 0,0 0-1 0 0,1 0 0 0 0,-1-1 0 0 0,0 1 1 0 0,0 0-1 0 0,0 0 0 0 0,1-1 0 0 0,-1 1 1 0 0,0-1-1 0 0,0 1 0 0 0,1-1 0 0 0,-1 0 1 0 0,1 1-1 0 0,-1-1 0 0 0,0 0 1 0 0,3 0-1 0 0,-2 0-212 0 0,0-1 1 0 0,0 0-1 0 0,0 1 1 0 0,0-1-1 0 0,0 0 1 0 0,0 0-1 0 0,0 0 1 0 0,-1 0-1 0 0,1 0 1 0 0,0-1-1 0 0,-1 1 1 0 0,1-1-1 0 0,-1 1 1 0 0,1-1-1 0 0,-1 1 1 0 0,2-3-1 0 0,11-15-3861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30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7746 0 0,'-4'14'3100'0'0,"0"0"0"0"0,1 1 1 0 0,-1 18-1 0 0,3 85-907 0 0,1-13-2351 0 0,0-104 97 0 0,1-1 0 0 0,-1 0 0 0 0,0 0 0 0 0,0 1 0 0 0,0-1-1 0 0,0 0 1 0 0,1 0 0 0 0,-1 0 0 0 0,0 0 0 0 0,0 1 0 0 0,1-1 0 0 0,-1 0 0 0 0,0 0 0 0 0,0 0 0 0 0,1 0-1 0 0,-1 0 1 0 0,0 0 0 0 0,0 0 0 0 0,1 0 0 0 0,-1 0 0 0 0,0 0 0 0 0,0 0 0 0 0,1 0 0 0 0,-1 0 0 0 0,0 0-1 0 0,0 0 1 0 0,1 0 0 0 0,-1 0 0 0 0,0 0 0 0 0,1 0 0 0 0,-1 0 0 0 0,0 0 0 0 0,0 0 0 0 0,1-1 0 0 0,-1 1-1 0 0,0 0 1 0 0,0 0 0 0 0,0 0 0 0 0,1 0 0 0 0,-1-1 0 0 0,0 1 0 0 0,0 0 0 0 0,0 0 0 0 0,0 0-1 0 0,1-1 1 0 0,-1 1 0 0 0,26-16-647 0 0,20-10 845 0 0,-40 25-94 0 0,0 0 1 0 0,0 1 0 0 0,1-1 0 0 0,-1 1 0 0 0,0 0 0 0 0,0 1-1 0 0,8 1 1 0 0,-8-1-526 0 0,1 0 0 0 0,-1 0-1 0 0,0-1 1 0 0,0 0-1 0 0,0 0 1 0 0,11-2 0 0 0,-17 1 334 0 0,0 1 1 0 0,1 0-1 0 0,-1 0 0 0 0,1 0 1 0 0,-1 0-1 0 0,1 0 1 0 0,-1-1-1 0 0,0 1 0 0 0,1 0 1 0 0,-1 0-1 0 0,1 0 1 0 0,-1-1-1 0 0,0 1 1 0 0,1 0-1 0 0,-1-1 0 0 0,0 1 1 0 0,1 0-1 0 0,-1-1 1 0 0,0 1-1 0 0,0-1 0 0 0,1 1 1 0 0,-1 0-1 0 0,0-1 1 0 0,0 1-1 0 0,0-1 0 0 0,0 1 1 0 0,1-1-1 0 0,-1 1 1 0 0,0-1-1 0 0,0 1 1 0 0,0 0-1 0 0,0-1 0 0 0,0 1 1 0 0,0-1-1 0 0,0 1 1 0 0,0-1-1 0 0,0 1 0 0 0,0-1 1 0 0,-1 1-1 0 0,1-1 1 0 0,0 1-1 0 0,0 0 1 0 0,0-1-1 0 0,-1 1 0 0 0,1-1 1 0 0,0 1-1 0 0,0 0 1 0 0,-1-1-1 0 0,1 1 0 0 0,0 0 1 0 0,-1-1-1 0 0,1 0 1 0 0,-3-3-1087 0 0,4-5-3399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30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9418 0 0,'0'-2'456'0'0,"0"1"-1"0"0,0 0 0 0 0,0 0 1 0 0,1 0-1 0 0,-1 0 1 0 0,0 0-1 0 0,1 0 1 0 0,-1 0-1 0 0,1 0 1 0 0,-1 0-1 0 0,1 0 1 0 0,-1 0-1 0 0,1 0 1 0 0,0 0-1 0 0,0 0 1 0 0,-1 0-1 0 0,1 1 1 0 0,0-1-1 0 0,0 0 1 0 0,0 1-1 0 0,0-1 1 0 0,0 0-1 0 0,0 1 1 0 0,0-1-1 0 0,0 1 1 0 0,2-1-1 0 0,-2 1-307 0 0,0 1-1 0 0,0-1 1 0 0,-1 1-1 0 0,1-1 1 0 0,0 1-1 0 0,0 0 1 0 0,0-1 0 0 0,0 1-1 0 0,-1 0 1 0 0,1 0-1 0 0,0-1 1 0 0,-1 1-1 0 0,1 0 1 0 0,-1 0-1 0 0,1 0 1 0 0,-1 0-1 0 0,1 0 1 0 0,-1 0-1 0 0,1 0 1 0 0,-1 0 0 0 0,0 0-1 0 0,0 0 1 0 0,1 0-1 0 0,-1 0 1 0 0,0 0-1 0 0,0 0 1 0 0,0 0-1 0 0,0 1 1 0 0,4 146 840 0 0,2 15-879 0 0,-4-147-689 0 0,0 0 0 0 0,2-1 1 0 0,0 1-1 0 0,0-1 0 0 0,1 0 1 0 0,1 0-1 0 0,15 26 0 0 0,-7-23-2241 0 0,-5-11-348 0 0,1-7-3481 0 0,-2-3 213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31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6913 0 0,'3'-6'10315'0'0,"-3"6"-10063"0"0,14-2 3498 0 0,24 3-4781 0 0,-24-1 2271 0 0,-12 0-1216 0 0,156 4 632 0 0,-141-4-82 0 0,1-7-6459 0 0,-17 6 5514 0 0,-1 1-1 0 0,1-1 1 0 0,0 0 0 0 0,-1 0-1 0 0,1 0 1 0 0,-1 0 0 0 0,0 0-1 0 0,1 0 1 0 0,-1 0 0 0 0,0 0-1 0 0,0 0 1 0 0,1 0 0 0 0,-1 0-1 0 0,0 0 1 0 0,0 0 0 0 0,0 0-1 0 0,0 0 1 0 0,0 0 0 0 0,-1 0-1 0 0,1 0 1 0 0,0 0 0 0 0,0 0-1 0 0,-1 0 1 0 0,1 0 0 0 0,0 0-1 0 0,-1 0 1 0 0,1 0 0 0 0,-1 0-1 0 0,0-1 1 0 0,-5-9-3673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31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7898 0 0,'-1'1'600'0'0,"-1"0"0"0"0,1 0 0 0 0,0 0 0 0 0,0 0 0 0 0,0 0 1 0 0,1 0-1 0 0,-1 1 0 0 0,0-1 0 0 0,0 0 0 0 0,1 1 0 0 0,-1-1 0 0 0,1 0 1 0 0,-1 3-1 0 0,-1 22 3688 0 0,12 32-2185 0 0,-4-32-1242 0 0,-4-12-1041 0 0,4 20 880 0 0,14 49 0 0 0,3-28-3063 0 0,-17-46 213 0 0,0 0-1 0 0,0 0 1 0 0,12 13-1 0 0,-11-15-2425 0 0,3-1-1534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31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2 12059 0 0,'-1'0'523'0'0,"0"0"-1"0"0,0-1 1 0 0,0 1 0 0 0,0 0 0 0 0,1 0 0 0 0,-1-1 0 0 0,0 1 0 0 0,0 0 0 0 0,0 0 0 0 0,0 0 0 0 0,0 0 0 0 0,0 0 0 0 0,1 0 0 0 0,-1 0-1 0 0,0 1 1 0 0,0-1 0 0 0,-1 0 0 0 0,-31 11 1333 0 0,28-9-1075 0 0,-12 4-572 0 0,2 1 0 0 0,-1 0 0 0 0,1 1 0 0 0,0 1 0 0 0,1 0-1 0 0,0 1 1 0 0,-25 22 0 0 0,35-28-234 0 0,0 1-1 0 0,1-1 1 0 0,-1 1 0 0 0,1 0-1 0 0,0-1 1 0 0,0 2-1 0 0,0-1 1 0 0,1 0 0 0 0,-1 0-1 0 0,1 1 1 0 0,-2 10-1 0 0,4-12 1 0 0,-1 0 0 0 0,1 0 0 0 0,0 1-1 0 0,1-1 1 0 0,-1 0 0 0 0,1 1 0 0 0,0-1-1 0 0,0 0 1 0 0,0 0 0 0 0,0 0 0 0 0,1 0-1 0 0,-1 0 1 0 0,1 0 0 0 0,0 0 0 0 0,1-1-1 0 0,-1 1 1 0 0,6 6 0 0 0,2 2 24 0 0,1-1 0 0 0,0 0 0 0 0,1-1-1 0 0,0 0 1 0 0,0 0 0 0 0,1-1 0 0 0,16 8 0 0 0,-18-12-586 0 0,1 0 1 0 0,0 0-1 0 0,21 5 0 0 0,-23-8-943 0 0,-1 0 1 0 0,1-1-1 0 0,0 0 0 0 0,-1-1 0 0 0,14-1 1 0 0,-1 0-5748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32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11 7466 0 0,'0'0'306'0'0,"-1"-1"1"0"0,1 0 0 0 0,-1 1-1 0 0,1-1 1 0 0,-1 0 0 0 0,1 1 0 0 0,-1-1-1 0 0,1 1 1 0 0,-1-1 0 0 0,1 1-1 0 0,-1-1 1 0 0,0 1 0 0 0,1-1-1 0 0,-1 1 1 0 0,0 0 0 0 0,0-1 0 0 0,1 1-1 0 0,-1 0 1 0 0,0 0 0 0 0,0-1-1 0 0,1 1 1 0 0,-1 0 0 0 0,0 0 0 0 0,0 0-1 0 0,1 0 1 0 0,-1 0 0 0 0,0 0-1 0 0,0 0 1 0 0,0 0 0 0 0,1 0-1 0 0,-3 1 1 0 0,3 1-165 0 0,-1-1-1 0 0,0 0 1 0 0,1 1-1 0 0,-1-1 1 0 0,1 1 0 0 0,-1-1-1 0 0,1 1 1 0 0,0 0-1 0 0,0-1 1 0 0,0 1-1 0 0,-1-1 1 0 0,2 1 0 0 0,-1 0-1 0 0,0-1 1 0 0,0 1-1 0 0,1 2 1 0 0,1 9-123 0 0,1 0 0 0 0,1 0 0 0 0,0-1 0 0 0,0 1 0 0 0,1-1 0 0 0,1 0 0 0 0,0-1 0 0 0,0 1 1 0 0,2-1-1 0 0,-1 0 0 0 0,1-1 0 0 0,1 0 0 0 0,11 11 0 0 0,-16-17-43 0 0,0 0 0 0 0,1 0 0 0 0,-1-1 0 0 0,1 1 0 0 0,0-1 1 0 0,0 0-1 0 0,0 0 0 0 0,0-1 0 0 0,1 0 0 0 0,-1 0 0 0 0,1 0 0 0 0,-1 0 0 0 0,1-1 0 0 0,0 0 1 0 0,0 0-1 0 0,-1-1 0 0 0,1 1 0 0 0,0-1 0 0 0,0-1 0 0 0,0 1 0 0 0,0-1 0 0 0,-1 0 0 0 0,1 0 1 0 0,0-1-1 0 0,-1 1 0 0 0,1-1 0 0 0,-1 0 0 0 0,0-1 0 0 0,1 0 0 0 0,-1 1 0 0 0,6-6 0 0 0,-4-1-2874 0 0,-19 8-4102 0 0,1 3 1286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32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8394 0 0,'3'3'625'0'0,"0"-1"1"0"0,0 0-1 0 0,0 0 1 0 0,1 0-1 0 0,-1 0 1 0 0,0 0-1 0 0,1-1 1 0 0,0 1-1 0 0,-1-1 0 0 0,1 0 1 0 0,0 0-1 0 0,-1-1 1 0 0,8 1-1 0 0,55-2 428 0 0,-23 0-560 0 0,-38 1-430 0 0,0 0 1 0 0,0 1-1 0 0,-1 0 1 0 0,1 0-1 0 0,0 0 0 0 0,0 0 1 0 0,8 4-1 0 0,-13-4-113 0 0,1-1 0 0 0,-1 0-1 0 0,1 0 1 0 0,-1 1 0 0 0,0-1-1 0 0,1 0 1 0 0,-1 1 0 0 0,1-1-1 0 0,-1 0 1 0 0,0 1 0 0 0,1-1-1 0 0,-1 1 1 0 0,0-1 0 0 0,1 1-1 0 0,-1-1 1 0 0,0 1 0 0 0,0-1-1 0 0,1 1 1 0 0,-1-1 0 0 0,0 1 0 0 0,0-1-1 0 0,0 1 1 0 0,0-1 0 0 0,0 1-1 0 0,0 0 1 0 0,0-1 0 0 0,0 2-1 0 0,-1-1-337 0 0,1 1 1 0 0,-1-1-1 0 0,0 1 0 0 0,0-1 0 0 0,0 1 0 0 0,0-1 0 0 0,0 1 0 0 0,0-1 0 0 0,-1 0 1 0 0,1 0-1 0 0,0 0 0 0 0,-1 1 0 0 0,-2 0 0 0 0,-19 12-5908 0 0,12-10 2340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03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8 162 8362 0 0,'0'0'286'0'0,"-1"1"0"0"0,1-1 0 0 0,-1 1 0 0 0,0-1 0 0 0,1 1 0 0 0,-1 0 0 0 0,1-1 0 0 0,-1 1 0 0 0,1 0 0 0 0,0-1 0 0 0,-1 1 0 0 0,1 0 0 0 0,0-1 0 0 0,-1 1 0 0 0,1 0 0 0 0,0 0 0 0 0,0-1 0 0 0,0 1 0 0 0,0 0 0 0 0,-1 0 0 0 0,1-1 0 0 0,0 1 0 0 0,0 0 0 0 0,1 0 0 0 0,-1 0 0 0 0,0-1 0 0 0,0 1 0 0 0,0 0 0 0 0,1 1 0 0 0,0-2-159 0 0,0 1 1 0 0,0-1-1 0 0,0 1 1 0 0,0-1-1 0 0,0 1 1 0 0,0-1-1 0 0,0 0 1 0 0,1 1-1 0 0,-1-1 1 0 0,0 0-1 0 0,0 0 1 0 0,0 0-1 0 0,1 0 1 0 0,-1 0 0 0 0,0 0-1 0 0,2 0 1 0 0,49-11-481 0 0,-45 9-478 0 0,0-1 0 0 0,0 0 0 0 0,0 0-1 0 0,-1 0 1 0 0,1-1 0 0 0,-1 0 0 0 0,0 0-1 0 0,0 0 1 0 0,0-1 0 0 0,-1 0 0 0 0,9-9 0 0 0,-11 10 299 0 0,0 0 1 0 0,-1-1 0 0 0,1 1 0 0 0,-1 0 0 0 0,0-1-1 0 0,0 1 1 0 0,0-1 0 0 0,-1 0 0 0 0,2-8-1 0 0,-2 7 641 0 0,-1 1 0 0 0,1-1 0 0 0,-1 1 0 0 0,-1 0 0 0 0,-1-11 0 0 0,-2 1 427 0 0,-7 4 5408 0 0,10 11-5706 0 0,1-1 1 0 0,-1 1-1 0 0,1 0 0 0 0,-1 0 0 0 0,1 0 0 0 0,-1 0 0 0 0,1 0 0 0 0,-1 1 1 0 0,1-1-1 0 0,-1 0 0 0 0,1 0 0 0 0,-1 0 0 0 0,1 0 0 0 0,0 0 1 0 0,-1 1-1 0 0,1-1 0 0 0,-1 0 0 0 0,1 0 0 0 0,-1 1 0 0 0,1-1 0 0 0,0 0 1 0 0,-1 1-1 0 0,1-1 0 0 0,0 0 0 0 0,-1 1 0 0 0,1 0 0 0 0,-8 13 1163 0 0,1 9-981 0 0,1 1 1 0 0,0-1-1 0 0,2 1 1 0 0,-2 33-1 0 0,5-42-1346 0 0,2 1-1 0 0,-1 0 1 0 0,2-1-1 0 0,4 23 1 0 0,2-18-2856 0 0,-8-20 3582 0 0,0 1-1 0 0,1-1 0 0 0,-1 1 0 0 0,0-1 0 0 0,1 0 1 0 0,-1 1-1 0 0,1-1 0 0 0,-1 1 0 0 0,1-1 1 0 0,-1 0-1 0 0,0 1 0 0 0,1-1 0 0 0,0 0 0 0 0,-1 1 1 0 0,1-1-1 0 0,-1 0 0 0 0,1 0 0 0 0,-1 0 1 0 0,1 1-1 0 0,-1-1 0 0 0,1 0 0 0 0,0 0 1 0 0,-1 0-1 0 0,1 0 0 0 0,-1 0 0 0 0,1 0 0 0 0,0 0 1 0 0,-1 0-1 0 0,1-1 0 0 0,-1 1 0 0 0,2 0 1 0 0,8-5-3635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33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4233 0 0,'0'1'190'0'0,"0"-1"1"0"0,0 0-1 0 0,1 1 0 0 0,-1-1 1 0 0,0 0-1 0 0,1 1 0 0 0,-1-1 1 0 0,0 0-1 0 0,1 1 1 0 0,-1-1-1 0 0,0 0 0 0 0,1 0 1 0 0,-1 1-1 0 0,0-1 0 0 0,1 0 1 0 0,-1 0-1 0 0,1 0 0 0 0,-1 0 1 0 0,1 1-1 0 0,-1-1 1 0 0,0 0-1 0 0,1 0 0 0 0,-1 0 1 0 0,1 0-1 0 0,-1 0 0 0 0,1 0 1 0 0,-1 0-1 0 0,1 0 1 0 0,-1 0-1 0 0,0-1 0 0 0,1 1 1 0 0,-1 0-1 0 0,1 0 0 0 0,20 0 1321 0 0,0-4 220 0 0,33-4 926 0 0,-50 8-2563 0 0,-1-1 1 0 0,0 1-1 0 0,0 0 0 0 0,0 1 1 0 0,1-1-1 0 0,-1 0 0 0 0,0 1 1 0 0,0 0-1 0 0,0 0 1 0 0,0 0-1 0 0,0 0 0 0 0,0 0 1 0 0,3 3-1 0 0,-5-4-55 0 0,0 1 1 0 0,-1 0-1 0 0,1 0 0 0 0,-1 0 1 0 0,1-1-1 0 0,-1 1 0 0 0,0 0 1 0 0,1 0-1 0 0,-1 0 0 0 0,0 0 1 0 0,0 0-1 0 0,0 0 0 0 0,1 0 1 0 0,-1 0-1 0 0,0 0 0 0 0,0 0 1 0 0,0 0-1 0 0,-1 0 0 0 0,1 0 1 0 0,0 0-1 0 0,0 0 0 0 0,0 0 0 0 0,-1 0 1 0 0,1 0-1 0 0,0-1 0 0 0,-1 1 1 0 0,1 0-1 0 0,-1 0 0 0 0,0 1 1 0 0,-18 29 316 0 0,15-27-328 0 0,2-1-57 0 0,1-1 0 0 0,-1 1 0 0 0,0 0 0 0 0,1 0-1 0 0,0-1 1 0 0,0 1 0 0 0,0 0 0 0 0,0 0-1 0 0,0 0 1 0 0,0 0 0 0 0,1 1 0 0 0,-1 2-1 0 0,1-5 6 0 0,0-1 0 0 0,0 1 0 0 0,1-1 0 0 0,-1 1 0 0 0,0-1 0 0 0,0 1 0 0 0,0-1 0 0 0,0 1 0 0 0,0-1 0 0 0,1 1 0 0 0,-1-1-1 0 0,0 0 1 0 0,0 1 0 0 0,1-1 0 0 0,-1 1 0 0 0,0-1 0 0 0,1 0 0 0 0,-1 1 0 0 0,1-1 0 0 0,-1 0 0 0 0,0 1 0 0 0,1-1 0 0 0,-1 0 0 0 0,1 0-1 0 0,-1 1 1 0 0,1-1 0 0 0,0 0 0 0 0,1 0-17 0 0,-1 1 0 0 0,1-1-1 0 0,0 0 1 0 0,0-1 0 0 0,-1 1 0 0 0,1 0-1 0 0,0 0 1 0 0,0-1 0 0 0,-1 1-1 0 0,1-1 1 0 0,0 1 0 0 0,1-2-1 0 0,40-19-2256 0 0,-40 20 1808 0 0,0-1-1 0 0,0 0 1 0 0,-1 1 0 0 0,1-1-1 0 0,-1 0 1 0 0,1 0 0 0 0,-1-1-1 0 0,0 1 1 0 0,1 0 0 0 0,-1-1 0 0 0,-1 0-1 0 0,3-3 1 0 0,0-13-2936 0 0,7 2-718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33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5681 0 0,'2'1'508'0'0,"0"1"0"0"0,-1-1 0 0 0,1 0 0 0 0,0 1 0 0 0,0-1 0 0 0,-1 0 0 0 0,1 0 0 0 0,0 0 1 0 0,0 0-1 0 0,0-1 0 0 0,0 1 0 0 0,0-1 0 0 0,1 1 0 0 0,-1-1 0 0 0,3 1 0 0 0,32-6 3224 0 0,-34 4-3592 0 0,1 0-1 0 0,-1 0 1 0 0,1 1 0 0 0,-1-1 0 0 0,1 1-1 0 0,-1 0 1 0 0,1 0 0 0 0,-1 0 0 0 0,1 0 0 0 0,-1 0-1 0 0,1 1 1 0 0,-1-1 0 0 0,1 1 0 0 0,-1 0 0 0 0,0 0-1 0 0,1 1 1 0 0,-1-1 0 0 0,4 3 0 0 0,-6-3-113 0 0,0 0 0 0 0,-1 0-1 0 0,1 0 1 0 0,-1 0 0 0 0,1 0 0 0 0,0 0 0 0 0,-1 0 0 0 0,0 0 0 0 0,1 0 0 0 0,-1 0 0 0 0,0 0 0 0 0,1 0 0 0 0,-1 0 0 0 0,0 1 0 0 0,0-1 0 0 0,0 0-1 0 0,0 0 1 0 0,0 0 0 0 0,0 0 0 0 0,0 0 0 0 0,-1 1 0 0 0,1-1 0 0 0,0 0 0 0 0,-1 0 0 0 0,1 0 0 0 0,-1 0 0 0 0,1 0 0 0 0,-1 0 0 0 0,1 0 0 0 0,-1 0-1 0 0,0 0 1 0 0,1 0 0 0 0,-2 1 0 0 0,-26 32-317 0 0,27-32 258 0 0,-5 3-82 0 0,1 1 0 0 0,1-1 0 0 0,-1 1-1 0 0,1 0 1 0 0,0 1 0 0 0,0-1 0 0 0,1 1 0 0 0,-4 8 0 0 0,7-13 90 0 0,-1-1 1 0 0,1 1-1 0 0,0 0 1 0 0,-1 0 0 0 0,1 0-1 0 0,0 0 1 0 0,0 0 0 0 0,0 0-1 0 0,1-1 1 0 0,-1 1-1 0 0,0 0 1 0 0,1 0 0 0 0,-1 0-1 0 0,1 0 1 0 0,-1-1 0 0 0,1 1-1 0 0,0 0 1 0 0,0-1-1 0 0,0 1 1 0 0,0 0 0 0 0,0-1-1 0 0,0 1 1 0 0,0-1 0 0 0,1 0-1 0 0,-1 1 1 0 0,0-1 0 0 0,1 0-1 0 0,-1 0 1 0 0,1 0-1 0 0,-1 0 1 0 0,1 0 0 0 0,0 0-1 0 0,0 0 1 0 0,-1 0 0 0 0,1-1-1 0 0,0 1 1 0 0,0-1-1 0 0,1 1 1 0 0,6 1 10 0 0,-1 1 1 0 0,1-2-1 0 0,-1 1 0 0 0,1-1 1 0 0,12 0-1 0 0,-18-1-193 0 0,0 0 1 0 0,0 0-1 0 0,0 0 0 0 0,0-1 1 0 0,0 1-1 0 0,0-1 1 0 0,0 1-1 0 0,0-1 0 0 0,0 0 1 0 0,0 0-1 0 0,0 0 0 0 0,-1-1 1 0 0,1 1-1 0 0,0-1 0 0 0,-1 1 1 0 0,0-1-1 0 0,1 0 0 0 0,-1 0 1 0 0,3-4-1 0 0,-2-7-6150 0 0,-5 5 946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34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7754 0 0,'9'1'1573'0'0,"-1"1"0"0"0,1-1 0 0 0,0-1 0 0 0,16 0 0 0 0,-16-1-1417 0 0,0 0 1 0 0,0 0 0 0 0,0-1-1 0 0,-1 0 1 0 0,12-5 0 0 0,-17 6-253 0 0,1 0 0 0 0,-1 0-1 0 0,0-1 1 0 0,0 1 0 0 0,0-1 0 0 0,0 0 0 0 0,0 0 0 0 0,-1 0 0 0 0,1 0 0 0 0,0 0 0 0 0,-1 0-1 0 0,0-1 1 0 0,1 1 0 0 0,-1-1 0 0 0,0 0 0 0 0,0 0 0 0 0,-1 0 0 0 0,1 0 0 0 0,-1 0 0 0 0,1 0-1 0 0,-1 0 1 0 0,0 0 0 0 0,0 0 0 0 0,0-1 0 0 0,0 1 0 0 0,-1 0 0 0 0,0-1 0 0 0,1 1-1 0 0,-1-1 1 0 0,0 1 0 0 0,-1 0 0 0 0,1-1 0 0 0,-1 1 0 0 0,0-4 0 0 0,-7 27 4733 0 0,0 15-2657 0 0,-6 37-635 0 0,-8 54-606 0 0,20-106-1341 0 0,0 0 0 0 0,2 0 0 0 0,0 0 0 0 0,4 24 1 0 0,-4-43 380 0 0,0 1 0 0 0,0-1 0 0 0,0 1 1 0 0,0-1-1 0 0,0 0 0 0 0,1 1 0 0 0,-1-1 0 0 0,1 0 1 0 0,-1 1-1 0 0,1-1 0 0 0,-1 0 0 0 0,1 0 0 0 0,0 1 1 0 0,-1-1-1 0 0,1 0 0 0 0,0 0 0 0 0,0 0 1 0 0,0 0-1 0 0,2 2 0 0 0,-2-3-227 0 0,1 0 0 0 0,-1 0 0 0 0,0 0 0 0 0,1 0 0 0 0,-1-1-1 0 0,1 1 1 0 0,-1 0 0 0 0,1-1 0 0 0,-1 1 0 0 0,0-1 0 0 0,1 1 0 0 0,-1-1 0 0 0,0 0 0 0 0,0 1 0 0 0,0-1 0 0 0,1 0-1 0 0,1-2 1 0 0,12-4-3316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34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162 110 9554 0 0,'-4'-25'2676'0'0,"4"18"-2114"0"0,-1 0 0 0 0,0-1 0 0 0,0 1-1 0 0,0 0 1 0 0,-1 0 0 0 0,0 0 0 0 0,-1 1-1 0 0,0-1 1 0 0,-4-7 0 0 0,6 13-452 0 0,0 0 0 0 0,0 1 0 0 0,0-1 0 0 0,0 0 0 0 0,0 1-1 0 0,0-1 1 0 0,0 1 0 0 0,0-1 0 0 0,-1 1 0 0 0,1 0 0 0 0,0-1 0 0 0,0 1 0 0 0,-1 0 0 0 0,1 0 0 0 0,0 0 0 0 0,0 0 0 0 0,-1 0 0 0 0,1 0 0 0 0,0 0 0 0 0,0 1-1 0 0,-1-1 1 0 0,1 0 0 0 0,0 1 0 0 0,0-1 0 0 0,0 1 0 0 0,-1-1 0 0 0,1 1 0 0 0,0-1 0 0 0,0 1 0 0 0,0 0 0 0 0,0 0 0 0 0,0-1 0 0 0,-1 2 0 0 0,-35 29 614 0 0,36-30-687 0 0,-5 6-44 0 0,0 1-1 0 0,0-1 1 0 0,1 1-1 0 0,-1 1 1 0 0,2-1-1 0 0,-1 1 0 0 0,1 0 1 0 0,1 0-1 0 0,0 0 1 0 0,0 0-1 0 0,1 1 0 0 0,0-1 1 0 0,0 1-1 0 0,1 0 1 0 0,0-1-1 0 0,1 1 0 0 0,0 0 1 0 0,3 13-1 0 0,-1-4-88 0 0,1 0-1 0 0,1 1 1 0 0,0-1-1 0 0,2 0 1 0 0,0-1 0 0 0,1 0-1 0 0,1 0 1 0 0,13 22-1 0 0,-14-30-124 0 0,1 0 0 0 0,-1 0-1 0 0,2-1 1 0 0,-1 0 0 0 0,1 0-1 0 0,1-1 1 0 0,-1 0 0 0 0,14 8-1 0 0,16 4-3404 0 0,1-7-3905 0 0,-25-10 2098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34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5105 0 0,'5'-13'9489'0'0,"-2"20"-4472"0"0,1 28-2659 0 0,-4-29-2300 0 0,5 50 270 0 0,5 51-44 0 0,-8-95-389 0 0,1 0-1 0 0,0 0 1 0 0,0 0 0 0 0,2 0 0 0 0,-1-1-1 0 0,9 16 1 0 0,-13-27 88 0 0,1 0 0 0 0,-1 1 0 0 0,0-1 0 0 0,0 0 0 0 0,0 0 0 0 0,0 0 1 0 0,0 1-1 0 0,1-1 0 0 0,-1 0 0 0 0,0 0 0 0 0,0 0 0 0 0,0 1 0 0 0,1-1 0 0 0,-1 0 0 0 0,0 0 0 0 0,0 0 0 0 0,1 0 0 0 0,-1 0 1 0 0,0 0-1 0 0,0 1 0 0 0,1-1 0 0 0,-1 0 0 0 0,0 0 0 0 0,0 0 0 0 0,1 0 0 0 0,-1 0 0 0 0,0 0 0 0 0,0 0 0 0 0,1 0 0 0 0,-1 0 0 0 0,0 0 1 0 0,1 0-1 0 0,-1 0 0 0 0,0-1 0 0 0,0 1 0 0 0,1 0 0 0 0,-1 0 0 0 0,0 0 0 0 0,0 0 0 0 0,1 0 0 0 0,10-13-226 0 0,7-22 236 0 0,-16 30-49 0 0,6-12-8 0 0,1 0 0 0 0,21-29 0 0 0,-27 42 84 0 0,-1 1 1 0 0,1 0-1 0 0,-1 0 1 0 0,1 0-1 0 0,0 0 0 0 0,0 0 1 0 0,1 0-1 0 0,-1 1 1 0 0,1-1-1 0 0,-1 1 0 0 0,1 0 1 0 0,0 0-1 0 0,-1 1 1 0 0,1-1-1 0 0,0 1 0 0 0,0 0 1 0 0,0 0-1 0 0,1 0 0 0 0,6-1 1 0 0,-7 3-6 0 0,0 0 0 0 0,-1 0 0 0 0,1 0 1 0 0,0 0-1 0 0,-1 1 0 0 0,1 0 0 0 0,-1-1 0 0 0,0 1 0 0 0,1 0 1 0 0,-1 0-1 0 0,0 1 0 0 0,0-1 0 0 0,-1 1 0 0 0,1 0 0 0 0,0-1 1 0 0,-1 1-1 0 0,0 0 0 0 0,1 0 0 0 0,-1 1 0 0 0,0-1 0 0 0,-1 0 1 0 0,1 1-1 0 0,-1-1 0 0 0,2 5 0 0 0,1 3 20 0 0,0 1 1 0 0,0 1-1 0 0,-1-1 1 0 0,-1 0-1 0 0,0 1 0 0 0,0 12 1 0 0,-3 2-177 0 0,0-21-421 0 0,0 0 0 0 0,1 0-1 0 0,0-1 1 0 0,0 1-1 0 0,0 0 1 0 0,2 8 0 0 0,-1-14 383 0 0,-1 0 0 0 0,0 0 0 0 0,0 1 0 0 0,1-1 1 0 0,-1 0-1 0 0,0 0 0 0 0,0 0 0 0 0,1 0 0 0 0,-1 0 1 0 0,0 0-1 0 0,0 0 0 0 0,1 0 0 0 0,-1 0 0 0 0,0 0 0 0 0,1 0 1 0 0,-1 0-1 0 0,0 0 0 0 0,0 0 0 0 0,1 0 0 0 0,-1 0 1 0 0,0 0-1 0 0,0 0 0 0 0,1 0 0 0 0,-1 0 0 0 0,0-1 0 0 0,1 1 1 0 0,-1 0-1 0 0,0 0 0 0 0,0 0 0 0 0,0 0 0 0 0,1-1 0 0 0,-1 1-178 0 0,0 0 178 0 0,0 0 0 0 0,1-1 0 0 0,-1 1 1 0 0,0 0-1 0 0,0 0 0 0 0,0-1 0 0 0,0 1 0 0 0,0 0 0 0 0,0 0 1 0 0,0-1-1 0 0,1 1 0 0 0,1-3-1825 0 0,7-2-2377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35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 8530 0 0,'0'0'167'0'0,"0"0"0"0"0,0-1 0 0 0,0 1 0 0 0,-1 0 0 0 0,1 0-1 0 0,0 0 1 0 0,0-1 0 0 0,0 1 0 0 0,0 0 0 0 0,-1 0 0 0 0,1 0 0 0 0,0-1 0 0 0,0 1 0 0 0,0 0 0 0 0,-1 0 0 0 0,1 0 0 0 0,0 0 0 0 0,0-1 0 0 0,-1 1 0 0 0,1 0 0 0 0,0 0 0 0 0,0 0 0 0 0,-1 0-1 0 0,1 0 1 0 0,0 0 0 0 0,0 0 0 0 0,-1 0 0 0 0,1 0 0 0 0,0 0 0 0 0,-1 0 0 0 0,1 0 0 0 0,0 0 0 0 0,0 0 0 0 0,-1 0 0 0 0,1 0 0 0 0,0 0 0 0 0,0 0 0 0 0,-1 1 0 0 0,1-1 0 0 0,0 0 0 0 0,-1 0-1 0 0,-7 13 1668 0 0,-2 17-1689 0 0,6-14-87 0 0,2-1 0 0 0,0 1 0 0 0,0 28 0 0 0,2-36-67 0 0,0-1 0 0 0,1 0 0 0 0,0 1 0 0 0,0-1 0 0 0,1 0 0 0 0,-1 1 0 0 0,2-1 0 0 0,-1 0 0 0 0,1-1 0 0 0,4 9 0 0 0,-6-14 20 0 0,0 1 0 0 0,-1-1 0 0 0,1 0 0 0 0,0 0 0 0 0,0 1 0 0 0,1-1 0 0 0,-1 0 0 0 0,0 0 0 0 0,0 0 0 0 0,1 0 0 0 0,-1 0 0 0 0,0-1 0 0 0,1 1 0 0 0,-1 0 0 0 0,0-1 0 0 0,1 1 0 0 0,-1 0 0 0 0,1-1 0 0 0,0 0 0 0 0,-1 1 0 0 0,1-1 0 0 0,-1 0 0 0 0,4 0 0 0 0,-2-1 35 0 0,0 1-1 0 0,0-1 0 0 0,0 0 0 0 0,0 0 1 0 0,0 0-1 0 0,0-1 0 0 0,0 1 0 0 0,0-1 1 0 0,0 0-1 0 0,-1 1 0 0 0,4-4 0 0 0,5-4 143 0 0,-1-2 0 0 0,0 1 0 0 0,17-24 0 0 0,3-13 182 0 0,-27 97-129 0 0,-3-35-261 0 0,2 51 84 0 0,-2-62-98 0 0,1 0-1 0 0,0-1 1 0 0,-1 1-1 0 0,1-1 1 0 0,1 0-1 0 0,-1 1 1 0 0,0-1-1 0 0,1 0 1 0 0,0 1-1 0 0,-1-1 1 0 0,1 0-1 0 0,0 0 0 0 0,1 0 1 0 0,-1-1-1 0 0,3 4 1 0 0,-3-6-178 0 0,-1 1 0 0 0,1 0 0 0 0,-1-1 1 0 0,0 1-1 0 0,1-1 0 0 0,-1 1 0 0 0,1-1 0 0 0,-1 0 1 0 0,1 1-1 0 0,0-1 0 0 0,-1 0 0 0 0,1 0 0 0 0,-1 0 1 0 0,1 0-1 0 0,-1 0 0 0 0,3-1 0 0 0,14-7-7511 0 0,-11 4 2525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35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11 292 8706 0 0,'-1'-13'7924'0'0,"-3"1"-4919"0"0,-1-17-1913 0 0,5 3-784 0 0,2-1 0 0 0,7-40-1 0 0,-7 56-332 0 0,0 1 1 0 0,1-1-1 0 0,1 0 0 0 0,0 1 0 0 0,0-1 0 0 0,1 1 0 0 0,0 0 0 0 0,12-15 0 0 0,-17 25 4 0 0,1-1-1 0 0,-1 0 1 0 0,0 1-1 0 0,1-1 1 0 0,-1 1 0 0 0,1-1-1 0 0,-1 1 1 0 0,1-1-1 0 0,-1 1 1 0 0,1-1 0 0 0,0 1-1 0 0,-1-1 1 0 0,1 1-1 0 0,-1 0 1 0 0,1 0 0 0 0,0-1-1 0 0,-1 1 1 0 0,1 0-1 0 0,0 0 1 0 0,0-1 0 0 0,-1 1-1 0 0,1 0 1 0 0,0 0-1 0 0,-1 0 1 0 0,1 0 0 0 0,0 0-1 0 0,0 0 1 0 0,-1 0-1 0 0,1 1 1 0 0,0-1 0 0 0,-1 0-1 0 0,2 1 1 0 0,0 0-12 0 0,-1 0 0 0 0,1 0-1 0 0,0 1 1 0 0,-1-1 0 0 0,0 1 0 0 0,1-1 0 0 0,-1 1-1 0 0,0-1 1 0 0,0 1 0 0 0,0 0 0 0 0,2 2 0 0 0,1 5 10 0 0,-1 0 0 0 0,1 0 0 0 0,-1 0 0 0 0,1 11 0 0 0,0 3-77 0 0,-2 0-1 0 0,-1-1 1 0 0,0 1-1 0 0,-2 0 1 0 0,-1 0 0 0 0,-7 37-1 0 0,13-74-2 0 0,1 0-1 0 0,0 0 1 0 0,1 1-1 0 0,8-14 1 0 0,-10 20 205 0 0,0 1 1 0 0,1-1 0 0 0,-1 1 0 0 0,1 0 0 0 0,1 0 0 0 0,-1 0-1 0 0,1 0 1 0 0,0 1 0 0 0,9-7 0 0 0,-14 12-73 0 0,0 0 0 0 0,-1-1 0 0 0,1 1 0 0 0,0 0 0 0 0,0-1 0 0 0,-1 1 0 0 0,1 0 0 0 0,0 0 0 0 0,0 0 0 0 0,-1 0 0 0 0,1 0-1 0 0,0 0 1 0 0,0 0 0 0 0,-1 0 0 0 0,1 0 0 0 0,0 0 0 0 0,0 0 0 0 0,-1 0 0 0 0,1 0 0 0 0,0 1 0 0 0,0-1 0 0 0,-1 0 0 0 0,1 0 0 0 0,0 1 0 0 0,-1-1 0 0 0,1 1 0 0 0,0-1 0 0 0,-1 1 0 0 0,1-1 0 0 0,-1 1 0 0 0,1-1 0 0 0,0 1 0 0 0,-1-1 0 0 0,0 1 0 0 0,1 0 0 0 0,-1-1-1 0 0,1 1 1 0 0,-1 0 0 0 0,0-1 0 0 0,1 1 0 0 0,-1 0 0 0 0,0-1 0 0 0,0 1 0 0 0,1 0 0 0 0,-1 1 0 0 0,9 44 252 0 0,-6-27-300 0 0,6 6-2078 0 0,0-10-4558 0 0,-7-11 3464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36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9130 0 0,'11'6'7712'0'0,"5"-9"-4527"0"0,20-17-3407 0 0,-17 8 879 0 0,-7 7-807 0 0,11-4 80 0 0,-14 13-3277 0 0,-5 10-4590 0 0,-2-4 2284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36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1 226 6873 0 0,'34'1'9274'0'0,"2"1"-5430"0"0,-1-5-4643 0 0,-31 2 167 0 0,-1 0-1 0 0,1 0 0 0 0,-1 0 1 0 0,0 0-1 0 0,0-1 1 0 0,1 1-1 0 0,-1-1 1 0 0,0 0-1 0 0,0 0 0 0 0,0 0 1 0 0,-1 0-1 0 0,1 0 1 0 0,0-1-1 0 0,-1 1 0 0 0,0-1 1 0 0,1 1-1 0 0,2-7 1 0 0,2-3-4477 0 0</inkml:trace>
  <inkml:trace contextRef="#ctx0" brushRef="#br0" timeOffset="1">274 0 5449 0 0,'-2'1'1044'0'0,"0"-1"1"0"0,-1 1-1 0 0,1-1 0 0 0,0 1 0 0 0,0 0 0 0 0,0 0 0 0 0,0 0 1 0 0,0 0-1 0 0,0 0 0 0 0,-3 3 0 0 0,4-3-691 0 0,0 0 0 0 0,1 0 1 0 0,-1 0-1 0 0,0 0 0 0 0,0 0 0 0 0,0 0 0 0 0,1 1 0 0 0,-1-1 1 0 0,1 0-1 0 0,-1 0 0 0 0,1 1 0 0 0,-1-1 0 0 0,1 3 0 0 0,0 1-248 0 0,0 1-1 0 0,0 0 0 0 0,1 0 1 0 0,-1-1-1 0 0,2 1 1 0 0,2 10-1 0 0,1 3 388 0 0,-2-7-466 0 0,3 17-1249 0 0,14 39 0 0 0,-16-58-931 0 0,0 0 0 0 0,1-1 0 0 0,0 0 0 0 0,8 12-1 0 0,0-5-3195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36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7242 0 0,'15'8'6343'0'0,"7"20"-2701"0"0,-12-16-2001 0 0,7 7-698 0 0,0 0 0 0 0,-1 2 0 0 0,-2 0 0 0 0,24 43 0 0 0,-33-53-829 0 0,-1 0 1 0 0,0 0-1 0 0,-1 0 0 0 0,0 1 0 0 0,-1-1 0 0 0,0 1 0 0 0,-1 0 0 0 0,0-1 0 0 0,-1 1 0 0 0,0 0 0 0 0,-1 0 0 0 0,0 0 0 0 0,-3 11 0 0 0,-5 12-408 0 0,-1-1-1 0 0,-1 0 1 0 0,-2-1-1 0 0,-2 0 1 0 0,-22 38 0 0 0,21-44-2375 0 0,-2-1 1 0 0,0-1-1 0 0,-32 33 1 0 0,29-38-1325 0 0,-1-3-1697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04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8594 0 0,'-8'26'7230'0'0,"2"2"-3484"0"0,-10 102-2410 0 0,13-93-1165 0 0,3 38 0 0 0,7-18-2544 0 0,-5-49 792 0 0,0 0-1 0 0,1-1 0 0 0,-1 1 0 0 0,7 10 0 0 0,-3-10-2140 0 0,2-5-1145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53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55 3225 0 0,'-14'-20'9206'0'0,"13"19"-8913"0"0,1 0 0 0 0,0 1 1 0 0,0-1-1 0 0,-1 0 0 0 0,1 0 0 0 0,0 0 0 0 0,0 0 0 0 0,0 0 0 0 0,0 0 0 0 0,0 0 0 0 0,0 0 0 0 0,1 0 0 0 0,-1 0 0 0 0,0 1 0 0 0,0-1 1 0 0,1-1-1 0 0,0 0-176 0 0,0 1 0 0 0,1-1 0 0 0,-1 1 1 0 0,0 0-1 0 0,1-1 0 0 0,-1 1 0 0 0,1 0 1 0 0,-1 0-1 0 0,1 0 0 0 0,0 0 1 0 0,-1 1-1 0 0,1-1 0 0 0,0 0 0 0 0,0 1 1 0 0,0-1-1 0 0,-1 1 0 0 0,1-1 0 0 0,0 1 1 0 0,0 0-1 0 0,3 0 0 0 0,9 0-53 0 0,1 1-1 0 0,0 0 1 0 0,-1 1-1 0 0,1 0 1 0 0,-1 2-1 0 0,0 0 1 0 0,0 0 0 0 0,0 1-1 0 0,13 7 1 0 0,-12-5-153 0 0,0-1 0 0 0,0-1 0 0 0,1 0 0 0 0,0-1 0 0 0,-1 0 0 0 0,31 1 1 0 0,-43-5-146 0 0,0 0-1 0 0,0 0 1 0 0,0 0 0 0 0,0-1 0 0 0,0 1 0 0 0,0-1 0 0 0,0 0 0 0 0,0 0 0 0 0,0 0 0 0 0,0 0 0 0 0,0 0 0 0 0,-1-1 0 0 0,1 1 0 0 0,2-3 0 0 0,-1 1-992 0 0,-1-1 0 0 0,0 1-1 0 0,0-1 1 0 0,0 0 0 0 0,0 0 0 0 0,0 0 0 0 0,3-8-1 0 0,0 5-2925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53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 4601 0 0,'-2'-1'839'0'0,"-20"-1"10479"0"0,20 7-8488 0 0,9 7-2319 0 0,9 8-350 0 0,11 16 156 0 0,36 58 0 0 0,-61-90-243 0 0,0 1 0 0 0,0 0 0 0 0,0 0 0 0 0,-1 1 0 0 0,1-1 0 0 0,-1 0 0 0 0,-1 0 0 0 0,1 1 0 0 0,-1-1 0 0 0,0 0 0 0 0,0 1 0 0 0,0-1 0 0 0,-1 0 0 0 0,0 0 0 0 0,0 1 0 0 0,0-1 0 0 0,-1 0 1 0 0,0 0-1 0 0,0 0 0 0 0,0 0 0 0 0,0 0 0 0 0,-4 4 0 0 0,-3 5-403 0 0,0 0-1 0 0,-1-1 1 0 0,-1 0 0 0 0,0-1 0 0 0,-24 21 0 0 0,30-28-1992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54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27 11450 0 0,'-2'-2'664'0'0,"0"-1"0"0"0,0 1 0 0 0,-1 0-1 0 0,1 0 1 0 0,0 0 0 0 0,-1 0 0 0 0,1 1-1 0 0,-1-1 1 0 0,0 1 0 0 0,1-1 0 0 0,-1 1-1 0 0,0 0 1 0 0,0 0 0 0 0,0 0 0 0 0,0 1-1 0 0,-6-1 1 0 0,3 0-326 0 0,0 1 0 0 0,0 1 0 0 0,0-1 0 0 0,1 1 1 0 0,-1 0-1 0 0,0 0 0 0 0,0 1 0 0 0,-7 2 0 0 0,1 1-352 0 0,0 1 0 0 0,1 0 0 0 0,-1 1 0 0 0,1 0 0 0 0,0 0 0 0 0,1 1 0 0 0,-14 14 0 0 0,21-19-23 0 0,0 0-1 0 0,1 1 0 0 0,0-1 0 0 0,-1 0 0 0 0,1 1 0 0 0,0-1 0 0 0,1 1 0 0 0,-1 0 0 0 0,1-1 0 0 0,-1 1 0 0 0,1 0 0 0 0,0 0 0 0 0,1 0 1 0 0,-1 0-1 0 0,1 0 0 0 0,0 0 0 0 0,0 0 0 0 0,0 0 0 0 0,0 0 0 0 0,1 0 0 0 0,-1 0 0 0 0,1 0 0 0 0,0 0 0 0 0,0 0 0 0 0,1 0 0 0 0,-1 0 1 0 0,1-1-1 0 0,0 1 0 0 0,0 0 0 0 0,0-1 0 0 0,0 0 0 0 0,4 5 0 0 0,0 0-165 0 0,0-1 1 0 0,1 1 0 0 0,0-1-1 0 0,1-1 1 0 0,-1 1-1 0 0,1-1 1 0 0,0 0-1 0 0,1-1 1 0 0,0 0-1 0 0,-1 0 1 0 0,2-1-1 0 0,10 4 1 0 0,-2-3-606 0 0,0-1 1 0 0,0-1-1 0 0,29 2 1 0 0,-37-5-536 0 0,0 0 0 0 0,0 0 0 0 0,-1-2 0 0 0,18-3 0 0 0,-6-6-4005 0 0,-13 3 1091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54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4 182 8474 0 0,'-1'1'289'0'0,"1"0"0"0"0,0-1 1 0 0,-1 1-1 0 0,1 0 0 0 0,0 0 0 0 0,-1-1 1 0 0,1 1-1 0 0,0 0 0 0 0,0 0 0 0 0,0 0 1 0 0,0-1-1 0 0,0 1 0 0 0,0 0 0 0 0,0 0 1 0 0,0 0-1 0 0,0 0 0 0 0,0-1 0 0 0,0 1 1 0 0,0 0-1 0 0,1 0 0 0 0,-1 0 0 0 0,0-1 1 0 0,1 1-1 0 0,-1 0 0 0 0,1 0 0 0 0,0 0-61 0 0,0 0-1 0 0,0 0 0 0 0,0 0 1 0 0,1 0-1 0 0,-1 0 0 0 0,0 0 0 0 0,1 0 1 0 0,-1 0-1 0 0,1-1 0 0 0,-1 1 1 0 0,1-1-1 0 0,1 1 0 0 0,8 1-104 0 0,0 0 0 0 0,-1-1 0 0 0,15-1 0 0 0,-13 1 582 0 0,35 5-561 0 0,-30-3-288 0 0,1-1 0 0 0,23 0 0 0 0,-36-2-506 0 0,0 0 0 0 0,0-1 0 0 0,-1 0-1 0 0,1 0 1 0 0,0 0 0 0 0,-1 0 0 0 0,9-4-1 0 0,-13 5 452 0 0,0 0-1 0 0,1 0 0 0 0,-1-1 1 0 0,0 1-1 0 0,0 0 0 0 0,1 0 0 0 0,-1 0 1 0 0,1-1-600 0 0,-1 0 599 0 0,0 1 0 0 0,0 0 0 0 0,0 0 1 0 0,1-1-1 0 0,-1 1 0 0 0,0 0 0 0 0,0 0 1 0 0,0-1-1 0 0,0 1 0 0 0,0 0 0 0 0,0-1 1 0 0,0 1-1 0 0,0 0 0 0 0,0-1 1 0 0,0 1-1 0 0,0 0 0 0 0,0-1 0 0 0,0 1 1 0 0,0-2-819 0 0,1-4-4084 0 0</inkml:trace>
  <inkml:trace contextRef="#ctx0" brushRef="#br0" timeOffset="1">137 0 6337 0 0,'-2'1'574'0'0,"0"-1"1"0"0,0 1-1 0 0,0 0 0 0 0,0 0 0 0 0,0 0 0 0 0,0 0 0 0 0,0 1 0 0 0,0-1 1 0 0,0 0-1 0 0,1 1 0 0 0,-1-1 0 0 0,1 1 0 0 0,-1 0 0 0 0,1-1 0 0 0,-1 1 0 0 0,1 0 1 0 0,-1 3-1 0 0,0-1-164 0 0,0 0 0 0 0,1 1 0 0 0,-1-1 0 0 0,1 1 0 0 0,0-1 0 0 0,1 1 0 0 0,-1-1 0 0 0,1 6 0 0 0,0 6-114 0 0,1 1 1 0 0,1 0-1 0 0,6 24 0 0 0,1-4-173 0 0,21 60-1 0 0,-24-83-656 0 0,0 0 1 0 0,15 22 0 0 0,-17-29-178 0 0,1-1 0 0 0,0 0 1 0 0,1 0-1 0 0,-1 0 0 0 0,1 0 0 0 0,9 5 1 0 0,-14-10 342 0 0,0 0 0 0 0,0 0 0 0 0,1 0 0 0 0,-1 0 1 0 0,1 0-1 0 0,-1 0 0 0 0,1 0 0 0 0,-1-1 1 0 0,1 1-1 0 0,-1-1 0 0 0,1 1 0 0 0,0-1 1 0 0,-1 0-1 0 0,1 1 0 0 0,-1-1 0 0 0,1 0 0 0 0,0 0 1 0 0,-1 0-1 0 0,1 0 0 0 0,0-1 0 0 0,1 1 1 0 0,8-5-4366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54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10066 0 0,'-13'39'8189'0'0,"-5"15"-4159"0"0,12-36-4295 0 0,1 0 0 0 0,1 1 0 0 0,0-1-1 0 0,1 1 1 0 0,1 19 0 0 0,52-76-962 0 0,-35 29 1223 0 0,0 2 1 0 0,1-1 0 0 0,0 2-1 0 0,30-9 1 0 0,0 0-4394 0 0,-45 15 4255 0 0,-1 0 1 0 0,0 0-1 0 0,1 0 1 0 0,-1 0 0 0 0,1 0-1 0 0,-1 0 1 0 0,0 0-1 0 0,1 0 1 0 0,-1-1 0 0 0,1 1-1 0 0,-1 0 1 0 0,0 0-1 0 0,1 0 1 0 0,-1-1 0 0 0,0 1-1 0 0,1 0 1 0 0,-1-1-1 0 0,0 1 1 0 0,0 0 0 0 0,1-1-1 0 0,-1 1 1 0 0,0 0-1 0 0,0-1 1 0 0,1 1 0 0 0,-1 0-1 0 0,0-1 1 0 0,0 1-1 0 0,0-1 1 0 0,0 1 0 0 0,0 0-1 0 0,0-1 1 0 0,1 1-1 0 0,-1-1 1 0 0,0 1 0 0 0,0 0-1 0 0,0-1 1 0 0,0 1-1 0 0,-1-1 1 0 0,1 1 0 0 0,0-1-1 0 0,0 1 1 0 0,0 0-1 0 0,0-1 1 0 0,0 1 0 0 0,0-1-1 0 0,-1 1 1 0 0,1 0-1 0 0,0-1 1 0 0,0 1-1 0 0,-1 0 1 0 0,1-1 0 0 0,-2-4-1071 0 0,4-3-3204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55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8914 0 0,'7'1'10317'0'0,"-7"-1"-10098"0"0,5 14 2972 0 0,-1 11-2400 0 0,-4 76 562 0 0,4 51-1167 0 0,-2-130-1227 0 0,1-1 0 0 0,10 33 1 0 0,-2-22-2612 0 0,1-15-4271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55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1 211 7922 0 0,'1'-10'8682'0'0,"0"10"-8470"0"0,-1 0 0 0 0,0 0-1 0 0,0 0 1 0 0,1 0 0 0 0,-1 0 0 0 0,1 0-1 0 0,21-4 1864 0 0,24 6-2202 0 0,18 9 666 0 0,-50-7-937 0 0,1-1 1 0 0,0 0-1 0 0,19 0 1 0 0,-34-3 389 0 0,14-1-3001 0 0,-14 0 2744 0 0,0 1 1 0 0,1 0-1 0 0,-1 0 0 0 0,0 0 0 0 0,1 0 0 0 0,-1-1 1 0 0,0 1-1 0 0,4-5-4237 0 0,-4 5 4238 0 0,0-1-1 0 0,0 1 0 0 0,0 0 0 0 0,0-1 1 0 0,0 1-1 0 0,0-1 0 0 0,0 1 0 0 0,-1-7-4618 0 0</inkml:trace>
  <inkml:trace contextRef="#ctx0" brushRef="#br0" timeOffset="1">143 0 5497 0 0,'-3'4'1440'0'0,"1"0"0"0"0,0 0-1 0 0,0 0 1 0 0,1 1 0 0 0,-1-1-1 0 0,1 0 1 0 0,0 1 0 0 0,-1 6 0 0 0,1-2-708 0 0,1 0 1 0 0,0 0 0 0 0,2 16-1 0 0,2 0-1114 0 0,16 48-1 0 0,-19-69 702 0 0,5 14-803 0 0,27 79 1610 0 0,-9-51-3578 0 0,7-7-6127 0 0,-19-27 1806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55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52 11755 0 0,'-4'-4'1060'0'0,"1"-1"0"0"0,-1 1 0 0 0,0 0 0 0 0,-1 0 0 0 0,1 0 1 0 0,0 1-1 0 0,-1-1 0 0 0,-8-3 0 0 0,9 5-729 0 0,-1 0 0 0 0,0 0 0 0 0,1 0 1 0 0,-1 1-1 0 0,0 0 0 0 0,0 0 0 0 0,0 0 0 0 0,-9 0 0 0 0,7 2-298 0 0,-1-1-1 0 0,1 1 1 0 0,0 1-1 0 0,0-1 1 0 0,0 1-1 0 0,0 1 1 0 0,0-1 0 0 0,0 1-1 0 0,0 0 1 0 0,1 1-1 0 0,-1 0 1 0 0,1 0-1 0 0,-10 8 1 0 0,10-7-75 0 0,0 0 1 0 0,1 1-1 0 0,0-1 1 0 0,0 1-1 0 0,0 0 0 0 0,1 0 1 0 0,0 1-1 0 0,0-1 1 0 0,0 1-1 0 0,1 0 0 0 0,0 0 1 0 0,1 0-1 0 0,-1 0 1 0 0,1 1-1 0 0,1-1 0 0 0,-1 1 1 0 0,1-1-1 0 0,1 1 1 0 0,-1-1-1 0 0,1 1 0 0 0,1 0 1 0 0,-1-1-1 0 0,1 1 0 0 0,1-1 1 0 0,-1 1-1 0 0,1-1 1 0 0,1 0-1 0 0,-1 0 0 0 0,1 1 1 0 0,0-2-1 0 0,1 1 1 0 0,0 0-1 0 0,0-1 0 0 0,0 0 1 0 0,1 0-1 0 0,-1 0 1 0 0,2 0-1 0 0,-1-1 0 0 0,1 0 1 0 0,7 6-1 0 0,-7-6-401 0 0,0-1 0 0 0,0-1-1 0 0,1 1 1 0 0,-1-1 0 0 0,1 0-1 0 0,0 0 1 0 0,0-1 0 0 0,0 0-1 0 0,9 2 1 0 0,-10-4-734 0 0,0 1 0 0 0,0-1 0 0 0,1 0 0 0 0,-1 0 0 0 0,0 0 0 0 0,12-3 0 0 0,6-4-5408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56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12099 0 0,'-1'7'9473'0'0,"-1"15"-8830"0"0,1-13 104 0 0,1-7-739 0 0,-4 96 620 0 0,4-90-585 0 0,0 0 1 0 0,1 0 0 0 0,0 1-1 0 0,1-1 1 0 0,-1 0 0 0 0,2 0-1 0 0,-1 0 1 0 0,1-1 0 0 0,7 14-1 0 0,-9-19-170 0 0,1 0-1 0 0,-1 0 1 0 0,1 0-1 0 0,0 0 1 0 0,0 0-1 0 0,0 0 1 0 0,0 0-1 0 0,0-1 1 0 0,0 1-1 0 0,1-1 0 0 0,-1 1 1 0 0,0-1-1 0 0,1 0 1 0 0,-1 0-1 0 0,1 0 1 0 0,0 0-1 0 0,-1-1 1 0 0,1 1-1 0 0,0 0 1 0 0,-1-1-1 0 0,1 0 0 0 0,0 0 1 0 0,-1 0-1 0 0,5 0 1 0 0,-2-1-152 0 0,0 0 1 0 0,0 0-1 0 0,-1-1 0 0 0,1 1 1 0 0,-1-1-1 0 0,1 0 0 0 0,-1 0 1 0 0,0 0-1 0 0,0-1 0 0 0,0 0 1 0 0,0 0-1 0 0,0 0 1 0 0,4-3-1 0 0,-20 19-5959 0 0,-4 10 2792 0 0,0-2 842 0 0,4-5-517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56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7050 0 0,'8'-1'10709'0'0,"7"-1"-5093"0"0,2 0-5132 0 0,0 1 0 0 0,0 0 0 0 0,28 3 0 0 0,-43-1-526 0 0,-1-1 0 0 0,0 1 0 0 0,0 0 0 0 0,0 0 1 0 0,0-1-1 0 0,0 1 0 0 0,0 0 0 0 0,0 0 0 0 0,0 0 1 0 0,0 0-1 0 0,0 0 0 0 0,-1 0 0 0 0,1 0 0 0 0,0 1 0 0 0,-1-1 1 0 0,1 0-1 0 0,-1 0 0 0 0,1 1 0 0 0,-1-1 0 0 0,1 0 1 0 0,-1 0-1 0 0,0 1 0 0 0,0-1 0 0 0,0 0 0 0 0,0 1 0 0 0,0-1 1 0 0,0 0-1 0 0,0 3 0 0 0,-5 45-1378 0 0,4-39 1188 0 0,-6 7 519 0 0,3-8 1092 0 0,17-1-167 0 0,-11-7-1182 0 0,0-1 0 0 0,-1 1-1 0 0,1-1 1 0 0,-1 1 0 0 0,1 0-1 0 0,-1-1 1 0 0,1 1 0 0 0,-1 0 0 0 0,0 0-1 0 0,1 0 1 0 0,-1 0 0 0 0,0 0 0 0 0,0 1-1 0 0,0-1 1 0 0,0 0 0 0 0,0 1 0 0 0,0-1-1 0 0,0 0 1 0 0,0 1 0 0 0,0-1 0 0 0,0 1-1 0 0,-1-1 1 0 0,1 1 0 0 0,-1-1 0 0 0,1 1-1 0 0,-1 0 1 0 0,0-1 0 0 0,0 1-1 0 0,0 0 1 0 0,1-1 0 0 0,-1 1 0 0 0,-1 0-1 0 0,1-1 1 0 0,0 3 0 0 0,-2 1 16 0 0,1 1-1 0 0,-1-1 1 0 0,0 0 0 0 0,0 0-1 0 0,-1 0 1 0 0,1 0 0 0 0,-1 0-1 0 0,0-1 1 0 0,-4 5 0 0 0,52-20-313 0 0,-29 6 270 0 0,0 1 1 0 0,29-4-1 0 0,-41 8-31 0 0,1-1 0 0 0,-1 1 1 0 0,1 0-1 0 0,0 0 0 0 0,-1 1 0 0 0,1-1 0 0 0,-1 1 1 0 0,1 0-1 0 0,-1 0 0 0 0,0 1 0 0 0,1 0 1 0 0,-1-1-1 0 0,0 1 0 0 0,7 5 0 0 0,-10-7-41 0 0,-1 1 0 0 0,0-1 1 0 0,0 1-1 0 0,1 0 0 0 0,-1-1 0 0 0,0 1 0 0 0,0-1 0 0 0,0 1 0 0 0,0 0 0 0 0,0-1 0 0 0,0 1 0 0 0,0 0 0 0 0,0-1 1 0 0,0 1-1 0 0,0 0 0 0 0,0-1 0 0 0,0 1 0 0 0,0-1 0 0 0,0 1 0 0 0,0 0 0 0 0,-1-1 0 0 0,1 1 0 0 0,0-1 1 0 0,-1 2-1 0 0,-10 20-1986 0 0,6-10 147 0 0,4-11 1685 0 0,-2 16-3044 0 0,2-16 3136 0 0,1-1 0 0 0,0 0-1 0 0,0 0 1 0 0,0 1 0 0 0,0-1 0 0 0,0 0-1 0 0,0 1 1 0 0,0-1 0 0 0,0 0-1 0 0,1 0 1 0 0,-1 1 0 0 0,0-1-1 0 0,0 0 1 0 0,0 1 0 0 0,0-1-1 0 0,0 0 1 0 0,0 0 0 0 0,0 1 0 0 0,1-1-1 0 0,-1 0 1 0 0,0 0 0 0 0,0 0-1 0 0,0 1 1 0 0,1-1 0 0 0,-1 0-1 0 0,0 0 1 0 0,0 0 0 0 0,0 1 0 0 0,1-1-1 0 0,-1 0 1 0 0,0 0 0 0 0,1 0-1 0 0,-1 0 1 0 0,0 0 0 0 0,0 0-1 0 0,1 0 1 0 0,-1 0 0 0 0,0 1-1 0 0,0-1 1 0 0,1 0 0 0 0,-1 0 0 0 0,0 0-1 0 0,1 0 1 0 0,-1 0 0 0 0,0-1-1 0 0,0 1 1 0 0,1 0 0 0 0,-1 0-1 0 0,0 0 1 0 0,1 0 0 0 0,-1 0 42 0 0,0 0 0 0 0,1-1-1 0 0,-1 1 1 0 0,0 0 0 0 0,0 0 0 0 0,1 0 0 0 0,-1 0 0 0 0,0-1 0 0 0,0 1 0 0 0,1 0-1 0 0,-1 0 1 0 0,0-1 0 0 0,0 1 0 0 0,0 0 0 0 0,0 0 0 0 0,0-1 0 0 0,1 1-1 0 0,-1 0 1 0 0,0 0 0 0 0,0-1 0 0 0,0 1 0 0 0,0 0 0 0 0,0-1 0 0 0,0 1-1 0 0,0 0 1 0 0,0 0 0 0 0,0-1 0 0 0,0 1 0 0 0,0 0 0 0 0,0-1 0 0 0,0 1 0 0 0,0 0-1 0 0,0-1 1 0 0,0-2-1066 0 0,4-3-2856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04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4657 0 0,'53'1'4522'0'0,"-30"0"-4402"0"0,1 2 1 0 0,-1 0-1 0 0,30 9 1 0 0,-52-12-129 0 0,0 0 1 0 0,0 0-1 0 0,0 0 0 0 0,0 1 1 0 0,0-1-1 0 0,-1 0 1 0 0,1 1-1 0 0,0-1 1 0 0,0 0-1 0 0,0 1 0 0 0,-1-1 1 0 0,1 1-1 0 0,0 0 1 0 0,0-1-1 0 0,-1 1 0 0 0,1 0 1 0 0,-1-1-1 0 0,1 1 1 0 0,0 0-1 0 0,-1-1 1 0 0,1 1-1 0 0,-1 0 0 0 0,0 0 1 0 0,1 0-1 0 0,-1 0 1 0 0,0-1-1 0 0,1 1 1 0 0,-1 2-1 0 0,0-2-96 0 0,0 1-1 0 0,-1 0 1 0 0,1-1-1 0 0,-1 1 1 0 0,1 0-1 0 0,-1-1 1 0 0,0 1 0 0 0,0 0-1 0 0,1-1 1 0 0,-1 1-1 0 0,0-1 1 0 0,0 0-1 0 0,-3 3 1 0 0,-2 2-238 0 0,0 0-1 0 0,-1 0 0 0 0,1-1 1 0 0,-1 1-1 0 0,-8 3 1 0 0,-38 15 546 0 0,6-4 1753 0 0,4 7 3350 0 0,43-26-5187 0 0,-1-1 1 0 0,1 0-1 0 0,0 0 0 0 0,-1 0 0 0 0,1 0 0 0 0,0 1 1 0 0,0-1-1 0 0,-1 0 0 0 0,1 0 0 0 0,0 1 1 0 0,-1-1-1 0 0,1 0 0 0 0,0 1 0 0 0,0-1 0 0 0,0 0 1 0 0,-1 0-1 0 0,1 1 0 0 0,0-1 0 0 0,0 0 0 0 0,0 1 1 0 0,0-1-1 0 0,0 1 0 0 0,0-1 0 0 0,-1 0 1 0 0,1 1-1 0 0,0-1 0 0 0,0 0 0 0 0,0 1 0 0 0,0-1 1 0 0,0 1-1 0 0,0-1 0 0 0,1 0 0 0 0,-1 1 0 0 0,0-1 1 0 0,0 0-1 0 0,0 1 0 0 0,0-1 0 0 0,0 0 1 0 0,0 1-1 0 0,1-1 0 0 0,-1 0 0 0 0,0 1 0 0 0,19 7 1542 0 0,26-4-1026 0 0,-35-4-554 0 0,-5 0-1 0 0,0 0-1 0 0,0 1 1 0 0,0-1 0 0 0,0 1 0 0 0,0 0-1 0 0,-1 0 1 0 0,6 2 0 0 0,-9-3-50 0 0,0 1 1 0 0,0 0-1 0 0,0-1 0 0 0,0 1 1 0 0,0 0-1 0 0,0 0 0 0 0,0 0 1 0 0,0 0-1 0 0,0 0 0 0 0,0 0 1 0 0,-1 0-1 0 0,1 0 0 0 0,0 0 1 0 0,-1 1-1 0 0,1-1 1 0 0,-1 0-1 0 0,1 0 0 0 0,-1 1 1 0 0,0-1-1 0 0,1 0 0 0 0,-1 0 1 0 0,0 1-1 0 0,0-1 0 0 0,0 0 1 0 0,0 1-1 0 0,0-1 0 0 0,0 0 1 0 0,0 1-1 0 0,-1-1 0 0 0,1 0 1 0 0,-1 2-1 0 0,-9 36 305 0 0,8-33-316 0 0,0 1 1 0 0,0-1-1 0 0,0 1 0 0 0,1-1 1 0 0,0 1-1 0 0,0 0 0 0 0,0 0 1 0 0,1-1-1 0 0,0 1 0 0 0,1 0 1 0 0,-1 0-1 0 0,4 12 0 0 0,-4-18-19 0 0,0 0 0 0 0,1 0-1 0 0,-1 0 1 0 0,0-1-1 0 0,1 1 1 0 0,-1 0 0 0 0,1 0-1 0 0,-1-1 1 0 0,1 1-1 0 0,0 0 1 0 0,-1-1 0 0 0,1 1-1 0 0,0 0 1 0 0,-1-1 0 0 0,1 1-1 0 0,0-1 1 0 0,0 1-1 0 0,-1-1 1 0 0,1 1 0 0 0,0-1-1 0 0,0 0 1 0 0,0 1 0 0 0,0-1-1 0 0,0 0 1 0 0,0 0-1 0 0,1 1 1 0 0,0-2-1 0 0,0 1 1 0 0,1 0-1 0 0,-1-1 0 0 0,0 1 1 0 0,0-1-1 0 0,0 0 0 0 0,0 1 1 0 0,0-1-1 0 0,0 0 0 0 0,4-3 1 0 0,2-1-1 0 0,-1-1 1 0 0,1 0-1 0 0,-1-1 0 0 0,7-8 1 0 0,-10 10-67 0 0,0-1 0 0 0,0 0 0 0 0,0 0 0 0 0,0 0 1 0 0,-1 0-1 0 0,0-1 0 0 0,-1 1 0 0 0,1-1 0 0 0,-1 0 0 0 0,0 1 0 0 0,-1-1 0 0 0,1-10 1 0 0,-1-4-2399 0 0,-1 1 0 0 0,-4-39 0 0 0,1 33-939 0 0,6-5-1296 0 0,-3 30 4531 0 0,0 0 1 0 0,0-1 0 0 0,1 1-1 0 0,-1 0 1 0 0,0 0-1 0 0,1 0 1 0 0,-1 0-1 0 0,1-1 1 0 0,-1 1-1 0 0,1 0 1 0 0,0 0-1 0 0,0 0 1 0 0,-1 0-1 0 0,1 0 1 0 0,0 1 0 0 0,0-1-1 0 0,0 0 1 0 0,0 0-1 0 0,0 0 1 0 0,0 1-1 0 0,0-1 1 0 0,2 0-1 0 0,7 2-1587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57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24 7778 0 0,'-12'-4'9515'0'0,"8"-3"-5346"0"0,5 6-4108 0 0,-1 1 0 0 0,0-1 0 0 0,0 0 0 0 0,1 1-1 0 0,-1-1 1 0 0,0 0 0 0 0,1 1 0 0 0,-1-1 0 0 0,0 1 0 0 0,1-1 0 0 0,-1 1 0 0 0,1-1 0 0 0,-1 1 0 0 0,1-1 0 0 0,-1 1 0 0 0,1 0-1 0 0,0-1 1 0 0,-1 1 0 0 0,1 0 0 0 0,-1-1 0 0 0,1 1 0 0 0,0 0 0 0 0,-1 0 0 0 0,1-1 0 0 0,0 1 0 0 0,-1 0 0 0 0,1 0 0 0 0,0 0-1 0 0,-1 0 1 0 0,2 0 0 0 0,3 0-40 0 0,0 1 0 0 0,1-1 0 0 0,-1 1-1 0 0,0 0 1 0 0,0 0 0 0 0,0 1 0 0 0,0 0-1 0 0,0 0 1 0 0,0 0 0 0 0,-1 0 0 0 0,1 1 0 0 0,-1 0-1 0 0,1-1 1 0 0,-1 2 0 0 0,0-1 0 0 0,0 0-1 0 0,0 1 1 0 0,3 4 0 0 0,-4-5-8 0 0,0 1 1 0 0,0 0-1 0 0,0 0 1 0 0,0 0 0 0 0,0 0-1 0 0,-1 0 1 0 0,0 0-1 0 0,0 1 1 0 0,0-1-1 0 0,0 1 1 0 0,-1-1-1 0 0,1 1 1 0 0,-1 0 0 0 0,-1 0-1 0 0,1 0 1 0 0,-1-1-1 0 0,1 1 1 0 0,-1 0-1 0 0,-1 7 1 0 0,-3-2 58 0 0,0 1-1 0 0,0-1 1 0 0,-1 0 0 0 0,-1 0-1 0 0,1-1 1 0 0,-2 0 0 0 0,1 0 0 0 0,-1 0-1 0 0,-16 15 1 0 0,13-13-72 0 0,0 0-1 0 0,1 0 1 0 0,1 0-1 0 0,0 1 1 0 0,-8 14 0 0 0,15-23-17 0 0,0-1-1 0 0,0 1 1 0 0,0-1 0 0 0,0 1 0 0 0,0-1 0 0 0,1 1 0 0 0,-1 0 0 0 0,1-1 0 0 0,0 1 0 0 0,0 0 0 0 0,0-1 0 0 0,0 1-1 0 0,0 0 1 0 0,0-1 0 0 0,1 1 0 0 0,-1 0 0 0 0,1-1 0 0 0,0 1 0 0 0,0 0 0 0 0,0-1 0 0 0,0 1 0 0 0,0-1 0 0 0,0 0 0 0 0,1 1-1 0 0,-1-1 1 0 0,1 0 0 0 0,0 0 0 0 0,-1 0 0 0 0,1 0 0 0 0,0 0 0 0 0,0 0 0 0 0,0-1 0 0 0,1 1 0 0 0,-1-1 0 0 0,0 1-1 0 0,1-1 1 0 0,2 1 0 0 0,3 2-49 0 0,0-1-1 0 0,0 0 1 0 0,0 0-1 0 0,1-1 0 0 0,-1 0 1 0 0,0-1-1 0 0,1 1 1 0 0,0-2-1 0 0,-1 1 1 0 0,15-2-1 0 0,-13-1-363 0 0,0 1 1 0 0,0-1-1 0 0,0-1 1 0 0,0 0-1 0 0,0-1 0 0 0,-1 1 1 0 0,11-7-1 0 0,-15 7-351 0 0,0 0 0 0 0,0-1-1 0 0,0 0 1 0 0,-1 1 0 0 0,8-10 0 0 0,-9 10-135 0 0,-1 0 1 0 0,1-1 0 0 0,-1 1 0 0 0,0-1 0 0 0,0 0 0 0 0,0 0-1 0 0,0 0 1 0 0,1-8 0 0 0,1-7-3897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58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85 6969 0 0,'0'1'338'0'0,"-1"1"0"0"0,1-1-1 0 0,0 1 1 0 0,-1-1 0 0 0,1 1-1 0 0,0-1 1 0 0,0 0 0 0 0,0 1-1 0 0,0-1 1 0 0,0 1-1 0 0,0-1 1 0 0,1 1 0 0 0,-1-1-1 0 0,0 1 1 0 0,1-1 0 0 0,-1 0-1 0 0,1 1 1 0 0,-1-1 0 0 0,1 0-1 0 0,0 1 1 0 0,-1-1-1 0 0,1 0 1 0 0,0 0 0 0 0,0 0-1 0 0,2 2 1 0 0,-1-1-144 0 0,1-1 1 0 0,-1 1-1 0 0,1-1 0 0 0,0 0 1 0 0,-1 0-1 0 0,1 0 0 0 0,0-1 0 0 0,-1 1 1 0 0,1-1-1 0 0,0 1 0 0 0,0-1 1 0 0,4 0-1 0 0,3 0-296 0 0,-1-1-1 0 0,0 0 1 0 0,1 0-1 0 0,-1-1 1 0 0,0 0-1 0 0,0-1 1 0 0,10-4-1 0 0,-12 3-1420 0 0,-1-1-1 0 0,1 0 1 0 0,-1 1 0 0 0,-1-2-1 0 0,1 1 1 0 0,-1-1-1 0 0,0 0 1 0 0,7-10-1 0 0,2-9 530 0 0,-6 2 4094 0 0,-9 13 1740 0 0,-5 14-995 0 0,-6 16-1175 0 0,2 10-2338 0 0,2 0 0 0 0,2 0 0 0 0,0 1 0 0 0,2 0 0 0 0,2 0 0 0 0,0 0 0 0 0,6 54 0 0 0,-4-83-525 0 0,0 0 0 0 0,0 0 0 0 0,1 1 0 0 0,-1-1 0 0 0,1 0 0 0 0,0 0 0 0 0,0 0 0 0 0,-1 0 0 0 0,1 0 0 0 0,1 0 0 0 0,-1 0 0 0 0,0 0 0 0 0,0 0 0 0 0,1 0 0 0 0,-1-1 0 0 0,1 1 0 0 0,3 2 0 0 0,-5-4 94 0 0,0 0 0 0 0,0 0 0 0 0,0 0-1 0 0,0-1 1 0 0,0 1 0 0 0,0 0 0 0 0,0 0-1 0 0,0 0 1 0 0,0 0 0 0 0,0 0 0 0 0,0-1 0 0 0,0 1-1 0 0,0 0 1 0 0,0 0 0 0 0,0 0 0 0 0,0 0 0 0 0,0 0-1 0 0,1-1-793 0 0,-1 1 794 0 0,1 0 0 0 0,-1 0 0 0 0,0 0-1 0 0,0 0 1 0 0,0 0 0 0 0,0 0 0 0 0,0 0 0 0 0,1 0-1 0 0,-1 0 1 0 0,0 0 0 0 0,0 0 0 0 0,0 0 0 0 0,0 0-1 0 0,1 0 1 0 0,-1 0 0 0 0,0 0 0 0 0,0 0-1 0 0,0 0 1 0 0,0 0 0 0 0,0 0 0 0 0,0 0 0 0 0,1 0-1 0 0,-1 0 1 0 0,0 0 0 0 0,0 0 0 0 0,-1-4-2535 0 0,10 0-3203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58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30 10002 0 0,'0'-1'378'0'0,"0"0"-1"0"0,1 0 1 0 0,-1 0 0 0 0,0 0 0 0 0,0 0-1 0 0,0 0 1 0 0,0 0 0 0 0,0 0-1 0 0,0 0 1 0 0,0 0 0 0 0,0-1-1 0 0,0 1 1 0 0,-1 0 0 0 0,1 0-1 0 0,0 0 1 0 0,-1 0 0 0 0,1 0-1 0 0,0 0 1 0 0,-1 1 0 0 0,1-1-1 0 0,-1 0 1 0 0,0 0 0 0 0,1 0-1 0 0,-1 0 1 0 0,0 0 0 0 0,-1-1-1 0 0,1 2-153 0 0,-1 0 0 0 0,1-1 0 0 0,-1 1 0 0 0,1 0-1 0 0,-1 0 1 0 0,0 0 0 0 0,1 0 0 0 0,-1 0-1 0 0,1 0 1 0 0,-1 0 0 0 0,1 0 0 0 0,-1 1-1 0 0,1-1 1 0 0,-1 1 0 0 0,1-1 0 0 0,-2 1 0 0 0,-7 4 7 0 0,1-1 1 0 0,0 2-1 0 0,0-1 1 0 0,-11 9-1 0 0,11-6-185 0 0,-1 0-1 0 0,1 1 1 0 0,0 0-1 0 0,1 1 1 0 0,0 0-1 0 0,1 0 1 0 0,0 1-1 0 0,0-1 1 0 0,1 1-1 0 0,1 1 1 0 0,-1-1-1 0 0,2 1 1 0 0,-7 25-1 0 0,9-22-59 0 0,0 1-1 0 0,0 0 1 0 0,2 0 0 0 0,0 0-1 0 0,0 0 1 0 0,2-1 0 0 0,0 1-1 0 0,1 0 1 0 0,0-1 0 0 0,10 26-1 0 0,-7-23-258 0 0,1 0 0 0 0,1-1 0 0 0,17 29 0 0 0,-20-39-574 0 0,1 1-1 0 0,0-1 0 0 0,12 11 1 0 0,-12-13-608 0 0,-1 0-1 0 0,2-1 1 0 0,-1 0 0 0 0,0 0 0 0 0,10 4 0 0 0,1-1-6051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4665 0 0,'-7'1'7618'0'0,"-1"7"-4343"0"0,-3 9-261 0 0,8-11-2652 0 0,0 0 0 0 0,1 0 0 0 0,0 0 1 0 0,1 0-1 0 0,0 1 0 0 0,0-1 0 0 0,0 0 0 0 0,0 1 0 0 0,1-1 0 0 0,0 1 1 0 0,1-1-1 0 0,1 11 0 0 0,3 10-364 0 0,14 43-1 0 0,-12-46 225 0 0,0 4-201 0 0,-5-18 6 0 0,0 1-1 0 0,1-1 0 0 0,0 0 0 0 0,1 0 1 0 0,0 0-1 0 0,1-1 0 0 0,0 1 1 0 0,0-1-1 0 0,8 10 0 0 0,-11-23-48 0 0,1 0-1 0 0,-1-1 1 0 0,0 0-1 0 0,-1 1 1 0 0,1-1 0 0 0,1-9-1 0 0,-3 13 21 0 0,2-7-31 0 0,5-17-85 0 0,13-36 1 0 0,-17 55 94 0 0,-1 0 0 0 0,1 0 0 0 0,0 0 0 0 0,0 1 0 0 0,1 0 0 0 0,0-1 0 0 0,0 1 0 0 0,0 1 0 0 0,0-1 0 0 0,1 0 0 0 0,9-6 0 0 0,-13 10 13 0 0,0 1 0 0 0,1-1-1 0 0,-1 1 1 0 0,0-1-1 0 0,1 1 1 0 0,-1 0 0 0 0,1 0-1 0 0,-1-1 1 0 0,0 1 0 0 0,1 0-1 0 0,-1 0 1 0 0,0 0 0 0 0,1 1-1 0 0,-1-1 1 0 0,1 0 0 0 0,-1 0-1 0 0,0 1 1 0 0,1-1-1 0 0,-1 1 1 0 0,0-1 0 0 0,0 1-1 0 0,1 0 1 0 0,-1-1 0 0 0,0 1-1 0 0,0 0 1 0 0,0 0 0 0 0,0 0-1 0 0,0 0 1 0 0,0 0 0 0 0,0 0-1 0 0,0 0 1 0 0,0 0-1 0 0,0 0 1 0 0,-1 0 0 0 0,1 0-1 0 0,0 1 1 0 0,0 1 0 0 0,4 7-46 0 0,1 1 1 0 0,-2-1-1 0 0,5 16 1 0 0,-8-23 51 0 0,21 89 84 0 0,-4-15-2716 0 0,-1-29-4307 0 0,-17-48 6717 0 0,0 1-1 0 0,0-1 1 0 0,1 0-1 0 0,-1 1 1 0 0,0-1-1 0 0,0 1 1 0 0,0-1-1 0 0,0 0 1 0 0,1 1-1 0 0,-1-1 1 0 0,0 0-1 0 0,0 1 1 0 0,1-1-1 0 0,-1 0 1 0 0,0 1-1 0 0,0-1 1 0 0,1 0-1 0 0,-1 1 1 0 0,0-1-1 0 0,1 0 1 0 0,-1 0-1 0 0,1 1 1 0 0,-1-1-1 0 0,0 0 1 0 0,1 0-1 0 0,-1 0 1 0 0,0 0-1 0 0,1 0 1 0 0,-1 0-1 0 0,1 1 1 0 0,-1-1-1 0 0,1 0 1 0 0,-1 0-1 0 0,0 0 1 0 0,1 0-1 0 0,-1-1 1 0 0,1 1-1 0 0,-1 0 1 0 0,1 0-1 0 0,-1 0 1 0 0,0 0-1 0 0,1 0 1 0 0,6-5-2539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0:59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61 6593 0 0,'0'-1'198'0'0,"-25"-35"7455"0"0,24 34-7272 0 0,0 0 1 0 0,-1 0-1 0 0,1 1 1 0 0,-1-1-1 0 0,1 0 0 0 0,-1 1 1 0 0,0-1-1 0 0,0 1 0 0 0,0 0 1 0 0,0 0-1 0 0,0-1 0 0 0,0 1 1 0 0,0 0-1 0 0,0 1 0 0 0,0-1 1 0 0,-3-1-1 0 0,9 35 711 0 0,18 67-1075 0 0,-18-88-9 0 0,0-1 1 0 0,0 1 0 0 0,1-1 0 0 0,0 0 0 0 0,1 0 0 0 0,11 13 0 0 0,-17-23-2 0 0,1 0 0 0 0,-1 0 0 0 0,1-1 1 0 0,0 1-1 0 0,-1 0 0 0 0,1 0 0 0 0,0-1 0 0 0,0 1 0 0 0,0-1 1 0 0,0 1-1 0 0,-1-1 0 0 0,1 1 0 0 0,0-1 0 0 0,0 1 0 0 0,0-1 0 0 0,0 0 1 0 0,0 0-1 0 0,0 1 0 0 0,0-1 0 0 0,0 0 0 0 0,0 0 0 0 0,0 0 0 0 0,0 0 1 0 0,2 0-1 0 0,-1-1-1 0 0,0 0 1 0 0,1 0-1 0 0,-1 0 1 0 0,0 0-1 0 0,0 0 1 0 0,-1 0-1 0 0,1 0 1 0 0,0-1 0 0 0,0 1-1 0 0,0-1 1 0 0,1-1-1 0 0,5-7 10 0 0,0-1 0 0 0,0 1 0 0 0,7-15 0 0 0,-10 17 10 0 0,6-14 39 0 0,-9 17-51 0 0,1 0 0 0 0,-1 0 0 0 0,0 0-1 0 0,1 1 1 0 0,0-1 0 0 0,0 1 0 0 0,1 0-1 0 0,7-8 1 0 0,-11 12-6 0 0,1 0 1 0 0,-1 1-1 0 0,0-1 0 0 0,1 0 1 0 0,-1 0-1 0 0,1 0 0 0 0,-1 1 0 0 0,0-1 1 0 0,1 0-1 0 0,-1 0 0 0 0,0 1 1 0 0,1-1-1 0 0,-1 0 0 0 0,0 1 1 0 0,1-1-1 0 0,-1 0 0 0 0,0 1 0 0 0,0-1 1 0 0,0 0-1 0 0,1 1 0 0 0,-1-1 1 0 0,0 1-1 0 0,0-1 0 0 0,0 0 0 0 0,0 1 1 0 0,0-1-1 0 0,0 1 0 0 0,1-1 1 0 0,-1 1-1 0 0,0-1 0 0 0,0 1 0 0 0,0-1 1 0 0,-1 0-1 0 0,1 1 0 0 0,4 25 82 0 0,-3-21-51 0 0,3 27 123 0 0,9 48 127 0 0,-12-75-274 0 0,1 1-1 0 0,0-1 0 0 0,0 0 1 0 0,0 0-1 0 0,0 0 0 0 0,1 0 0 0 0,0 0 1 0 0,0-1-1 0 0,0 1 0 0 0,0-1 0 0 0,7 7 1 0 0,-7-10-9 0 0,-1 1 1 0 0,1-1 0 0 0,0 0-1 0 0,0 0 1 0 0,0 0 0 0 0,-1 0 0 0 0,1-1-1 0 0,0 1 1 0 0,0-1 0 0 0,0 0-1 0 0,0 1 1 0 0,0-1 0 0 0,0-1-1 0 0,0 1 1 0 0,0 0 0 0 0,0-1-1 0 0,0 0 1 0 0,0 1 0 0 0,0-1-1 0 0,-1 0 1 0 0,1 0 0 0 0,0-1-1 0 0,-1 1 1 0 0,1-1 0 0 0,4-2 0 0 0,-2 0-192 0 0,1 1 0 0 0,-1-1 0 0 0,1 0 0 0 0,-1 0 0 0 0,0-1 0 0 0,0 0 0 0 0,-1 1 0 0 0,0-2 0 0 0,0 1 0 0 0,6-10 0 0 0,-8 11-76 0 0,-1 1-1 0 0,1-1 0 0 0,-1 1 1 0 0,-1-1-1 0 0,1 0 1 0 0,0 1-1 0 0,-1-1 0 0 0,1 0 1 0 0,-1 0-1 0 0,0 1 1 0 0,-2-8-1 0 0,-10 40-2132 0 0,13-15 1306 0 0,-1-14 794 0 0,1 1 1 0 0,-1-1 0 0 0,0 1-1 0 0,1-1 1 0 0,-1 1-1 0 0,1-1 1 0 0,-1 1-1 0 0,1-1 1 0 0,-1 0-1 0 0,1 1 1 0 0,-1-1-1 0 0,1 0 1 0 0,-1 1-1 0 0,1-1 1 0 0,0 0-1 0 0,-1 0 1 0 0,1 1 0 0 0,-1-1-1 0 0,1 0 1 0 0,0 0-1 0 0,-1 0 1 0 0,1 0-1 0 0,0 0 1 0 0,-1 0-1 0 0,1 0 1 0 0,-1 0-1 0 0,1 0 1 0 0,0 0-1 0 0,-1 0 1 0 0,1-1 0 0 0,0 1-1 0 0,-1 0 1 0 0,1 0-1 0 0,-1-1 1 0 0,1 1-1 0 0,-1 0 1 0 0,1-1-1 0 0,0 0 1 0 0,6 0-1824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1:00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107 261 4313 0 0,'-74'4'14859'0'0,"42"1"-11752"0"0,32-10-2757 0 0,0-1 0 0 0,0 0 0 0 0,0 0-1 0 0,1 1 1 0 0,0-1 0 0 0,0 0 0 0 0,3-5-1 0 0,6-21-234 0 0,2 1 0 0 0,1 0-1 0 0,1 1 1 0 0,23-35 0 0 0,-36 63-124 0 0,0-1 1 0 0,1 2 0 0 0,-1-1-1 0 0,0 0 1 0 0,1 0-1 0 0,0 0 1 0 0,-1 1 0 0 0,1-1-1 0 0,0 0 1 0 0,0 1-1 0 0,0 0 1 0 0,0-1 0 0 0,0 1-1 0 0,0 0 1 0 0,0 0-1 0 0,0 0 1 0 0,0 1 0 0 0,4-2-1 0 0,-5 2 3 0 0,-1 0 1 0 0,1 0-1 0 0,0 0 0 0 0,0 0 1 0 0,0 0-1 0 0,-1 1 0 0 0,1-1 1 0 0,0 0-1 0 0,0 0 0 0 0,-1 1 1 0 0,1-1-1 0 0,0 0 0 0 0,-1 1 1 0 0,1-1-1 0 0,0 1 0 0 0,-1-1 0 0 0,1 1 1 0 0,0-1-1 0 0,-1 1 0 0 0,1 1 1 0 0,1 0-2 0 0,-1 0 0 0 0,0 0 0 0 0,0 0 1 0 0,0 0-1 0 0,0 0 0 0 0,-1 0 0 0 0,1 1 1 0 0,-1-1-1 0 0,1 0 0 0 0,-1 3 0 0 0,1 9 51 0 0,-1 0-1 0 0,0 0 1 0 0,-1-1-1 0 0,-1 1 0 0 0,0 0 1 0 0,-1-1-1 0 0,-1 1 0 0 0,-9 24 1 0 0,7-21 26 0 0,9-25-99 0 0,1 0 0 0 0,1 1 1 0 0,-1 0-1 0 0,1 0 1 0 0,0 0-1 0 0,1 0 0 0 0,11-10 1 0 0,-15 15 22 0 0,0 0 0 0 0,1 0 0 0 0,-1 1-1 0 0,0-1 1 0 0,1 1 0 0 0,-1-1 0 0 0,1 1 0 0 0,-1 0 0 0 0,1 0 0 0 0,0 0 0 0 0,-1 0 0 0 0,1 1 0 0 0,4-1-1 0 0,-5 1 2 0 0,-1 0 0 0 0,1 0 0 0 0,0 1-1 0 0,0-1 1 0 0,-1 1 0 0 0,1-1-1 0 0,0 1 1 0 0,0 0 0 0 0,-1-1-1 0 0,1 1 1 0 0,-1 0 0 0 0,1 0-1 0 0,-1 0 1 0 0,1 1 0 0 0,-1-1 0 0 0,0 0-1 0 0,1 0 1 0 0,-1 1 0 0 0,0-1-1 0 0,0 1 1 0 0,0-1 0 0 0,0 1-1 0 0,1 2 1 0 0,2 4 27 0 0,-1 1-1 0 0,1 0 1 0 0,-2 0 0 0 0,1 0-1 0 0,-1 0 1 0 0,-1 0-1 0 0,1 1 1 0 0,-2-1 0 0 0,1 0-1 0 0,-1 1 1 0 0,-3 17-1 0 0,2-14-597 0 0,1 1 0 0 0,0-1 0 0 0,1 1 0 0 0,4 23 1 0 0,-2-29-2581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1:00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12355 0 0,'1'-5'2928'0'0,"0"-1"-1015"0"0,0-1-513 0 0,1 2-512 0 0,0 3-488 0 0,1 1-288 0 0,0 1-88 0 0,3 0-48 0 0,1 1-32 0 0,0 0-32 0 0,1 3-144 0 0,1-1-200 0 0,-1 2-328 0 0,-1-1-576 0 0,-3 3-825 0 0,0-1-959 0 0,-4-1-753 0 0,-2 3-1656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1:01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10546 0 0,'8'3'2945'0'0,"0"0"-769"0"0,0 2-623 0 0,0 0-721 0 0,0-1-528 0 0,2 0-248 0 0,0 0-80 0 0,3-1-104 0 0,-2 0-112 0 0,1 0-104 0 0,2-1-304 0 0,-1-2-481 0 0,-2-1-391 0 0,0-1-392 0 0,-1-3-377 0 0,-4-2-343 0 0,-2-4 183 0 0,1 1-1280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1:01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7674 0 0,'0'-1'468'0'0,"0"0"0"0"0,1 1 1 0 0,-1-1-1 0 0,0 0 0 0 0,1 1 1 0 0,-1-1-1 0 0,2-1 1874 0 0,-1 1-1874 0 0,0 1 0 0 0,-1-1 0 0 0,1 1 1 0 0,-1-1-1 0 0,1 1 0 0 0,0 0 1 0 0,1-1-1 0 0,2 11 3759 0 0,-3 32-3059 0 0,-2-29-410 0 0,3 29-621 0 0,2 0 1 0 0,2 0 0 0 0,11 41-1 0 0,10 4-5415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1:01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9634 0 0,'7'-1'7626'0'0,"-7"1"-7464"0"0,10 11 2479 0 0,6 5-2717 0 0,-15-15 116 0 0,-1-1 1 0 0,1 0 0 0 0,-1 0-1 0 0,0 0 1 0 0,1 1-1 0 0,-1-1 1 0 0,1 0-1 0 0,-1 0 1 0 0,0 0-1 0 0,1 0 1 0 0,-1 0-1 0 0,1 0 1 0 0,-1 0-1 0 0,1 0 1 0 0,-1 0-1 0 0,1 0 1 0 0,-1 0-1 0 0,0 0 1 0 0,1 0 0 0 0,-1 0-1 0 0,1 0 1 0 0,-1 0-1 0 0,1-1 1 0 0,-1 1-1 0 0,0 0 1 0 0,1 0-1 0 0,-1 0 1 0 0,1-1-1 0 0,-1 1 1 0 0,0 0-1 0 0,1-1 1 0 0,-1 1-1 0 0,0 0 1 0 0,0-1-1 0 0,1 1 1 0 0,-1 0 0 0 0,0-1-1 0 0,0 1 1 0 0,1 0-1 0 0,-1-1 1 0 0,14-16 521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04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4697 0 0,'1'9'2462'0'0,"0"0"0"0"0,-1 0 0 0 0,0 0 0 0 0,-2 13 0 0 0,-9 33 2576 0 0,6-37-4583 0 0,2 0 1 0 0,-3 25 0 0 0,6-41-450 0 0,0 0 1 0 0,0-1-1 0 0,0 1 0 0 0,0-1 1 0 0,0 1-1 0 0,0 0 1 0 0,0-1-1 0 0,1 1 1 0 0,-1 0-1 0 0,1-1 0 0 0,-1 1 1 0 0,1-1-1 0 0,-1 1 1 0 0,1-1-1 0 0,0 1 1 0 0,0-1-1 0 0,0 0 0 0 0,-1 1 1 0 0,1-1-1 0 0,1 0 1 0 0,-1 0-1 0 0,0 1 1 0 0,0-1-1 0 0,0 0 0 0 0,1 0 1 0 0,-1 0-1 0 0,0-1 1 0 0,1 1-1 0 0,-1 0 1 0 0,1 0-1 0 0,-1-1 0 0 0,1 1 1 0 0,0-1-1 0 0,-1 1 1 0 0,1-1-1 0 0,-1 0 0 0 0,1 0 1 0 0,0 1-1 0 0,-1-1 1 0 0,3-1-1 0 0,8 1-203 0 0,0-1 0 0 0,0-1-1 0 0,0 0 1 0 0,20-7 0 0 0,-5 2-1309 0 0,-7 3-496 0 0,-11 1-1463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1:02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18 6121 0 0,'-14'-7'5455'0'0,"-6"0"6507"0"0,26 6-11831 0 0,-1 0-1 0 0,1 0 1 0 0,0 1-1 0 0,-1 0 0 0 0,1 0 1 0 0,0 0-1 0 0,0 0 1 0 0,-1 1-1 0 0,1 0 0 0 0,0 0 1 0 0,-1 1-1 0 0,1-1 1 0 0,-1 1-1 0 0,0 0 0 0 0,0 1 1 0 0,0-1-1 0 0,7 6 1 0 0,-1-2-122 0 0,-1 1 0 0 0,0 1 0 0 0,-1 0 0 0 0,1 0 0 0 0,-2 1 0 0 0,1 0 0 0 0,7 10 0 0 0,-10-8 63 0 0,0 0 1 0 0,0 0-1 0 0,-1 1 1 0 0,0-1 0 0 0,-1 1-1 0 0,0 0 1 0 0,-1 1-1 0 0,-1-1 1 0 0,0 1 0 0 0,0-1-1 0 0,-1 1 1 0 0,-1 13-1 0 0,-1 14 57 0 0,-3 0 0 0 0,-11 59-1 0 0,13-88-99 0 0,0 0 0 0 0,0-1 0 0 0,-1 0 0 0 0,0 1 0 0 0,-1-1 0 0 0,0 0 0 0 0,-1 0 0 0 0,0-1 0 0 0,-9 14 0 0 0,53-23-124 0 0,0-5 41 0 0,69-19 1 0 0,-69 14 24 0 0,68-9 0 0 0,-100 19-318 0 0,15-4-543 0 0,-16-2-3939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1:03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10826 0 0,'13'-26'9489'0'0,"10"1"-6056"0"0,-22 24-3374 0 0,0 0-1 0 0,0 0 1 0 0,0 0-1 0 0,1 0 1 0 0,-1 0-1 0 0,0 0 1 0 0,1 0-1 0 0,-1 0 1 0 0,1 1-1 0 0,-1-1 1 0 0,1 1-1 0 0,-1-1 1 0 0,1 1 0 0 0,-1-1-1 0 0,1 1 1 0 0,-1 0-1 0 0,1 0 1 0 0,0 0-1 0 0,-1 0 1 0 0,1 0-1 0 0,-1 0 1 0 0,1 0-1 0 0,0 0 1 0 0,-1 1-1 0 0,1-1 1 0 0,-1 0-1 0 0,1 1 1 0 0,-1 0-1 0 0,1-1 1 0 0,-1 1-1 0 0,1 0 1 0 0,-1 0-1 0 0,0 0 1 0 0,3 2-1 0 0,12 18 170 0 0,0 1-1 0 0,-1 0 1 0 0,-2 2 0 0 0,0 0-1 0 0,-2 0 1 0 0,0 1-1 0 0,-2 0 1 0 0,10 39 0 0 0,-12-29-377 0 0,-1 0 0 0 0,-2 0 1 0 0,-2 1-1 0 0,-1-1 0 0 0,-1 0 0 0 0,-2 1 1 0 0,-2-1-1 0 0,-1 0 0 0 0,-10 37 1 0 0,11-61-630 0 0,0 1 1 0 0,0-1 0 0 0,-1 0 0 0 0,-1-1 0 0 0,-11 18-1 0 0,-5 4-9357 0 0,18-27 7690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1:06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28 6569 0 0,'-1'-17'4665'0'0,"1"6"1424"0"0,3 24-3126 0 0,7 24-2502 0 0,2 0 1 0 0,19 38 0 0 0,5 16-323 0 0,-33-81-155 0 0,6 13 512 0 0,-4-24-230 0 0,0-14-184 0 0,-3 5-89 0 0,1 1 0 0 0,0-1 0 0 0,1 1 0 0 0,0-1 0 0 0,1 1 0 0 0,-1 0-1 0 0,2 1 1 0 0,-1-1 0 0 0,8-8 0 0 0,-11 15 5 0 0,0 0 1 0 0,-1 0-1 0 0,1 0 0 0 0,0 0 0 0 0,0 0 0 0 0,0 1 1 0 0,0-1-1 0 0,0 1 0 0 0,1-1 0 0 0,-1 1 1 0 0,0 0-1 0 0,1 0 0 0 0,-1 0 0 0 0,1 0 0 0 0,-1 1 1 0 0,1-1-1 0 0,-1 0 0 0 0,1 1 0 0 0,-1 0 1 0 0,1 0-1 0 0,0 0 0 0 0,-1 0 0 0 0,1 0 0 0 0,-1 0 1 0 0,1 0-1 0 0,-1 1 0 0 0,1 0 0 0 0,0-1 0 0 0,-1 1 1 0 0,0 0-1 0 0,1 0 0 0 0,-1 0 0 0 0,0 1 1 0 0,1-1-1 0 0,-1 0 0 0 0,0 1 0 0 0,0 0 0 0 0,0-1 1 0 0,0 1-1 0 0,1 2 0 0 0,1 0 9 0 0,0 0 0 0 0,-1 0 0 0 0,0 0 1 0 0,0 1-1 0 0,0-1 0 0 0,0 1 0 0 0,-1-1 0 0 0,0 1 0 0 0,0 0 0 0 0,2 7 0 0 0,7 53 175 0 0,-11-55-779 0 0,1 0 0 0 0,1-1 0 0 0,-1 1 0 0 0,1-1 0 0 0,1 1 0 0 0,0-1 0 0 0,0 0 0 0 0,9 16 0 0 0,-4-16-3235 0 0,1-7-1718 0 0,-1-2 560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1:07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 5569 0 0,'-7'-3'9409'0'0,"6"3"-9185"0"0,-11 10 2646 0 0,9-8-2749 0 0,1 1 0 0 0,0-1 0 0 0,0 1-1 0 0,0-1 1 0 0,0 1 0 0 0,1 0 0 0 0,-3 5 0 0 0,3 0-68 0 0,1-1 0 0 0,1 1 1 0 0,0-1-1 0 0,0 0 0 0 0,0 1 1 0 0,1-1-1 0 0,0 0 0 0 0,0 0 1 0 0,1 0-1 0 0,-1 0 1 0 0,2 0-1 0 0,-1 0 0 0 0,1-1 1 0 0,0 1-1 0 0,8 9 0 0 0,-11-16-41 0 0,0 1 1 0 0,-1-1-1 0 0,1 1 0 0 0,0-1 0 0 0,-1 1 0 0 0,1-1 1 0 0,0 1-1 0 0,0-1 0 0 0,-1 0 0 0 0,1 1 1 0 0,0-1-1 0 0,0 0 0 0 0,0 0 0 0 0,0 0 0 0 0,-1 0 1 0 0,1 0-1 0 0,0 1 0 0 0,0-1 0 0 0,0-1 0 0 0,0 1 1 0 0,0 0-1 0 0,-1 0 0 0 0,1 0 0 0 0,0 0 0 0 0,1-1 1 0 0,0 0 1 0 0,0 0 1 0 0,1-1 0 0 0,-1 1-1 0 0,-1-1 1 0 0,1 1 0 0 0,0-1-1 0 0,0 0 1 0 0,-1 1 0 0 0,3-3-1 0 0,2-5 50 0 0,-1 1 0 0 0,0-1 0 0 0,6-13 0 0 0,-5 8 41 0 0,0 0 0 0 0,-1-1-1 0 0,3-15 1 0 0,-12 51 185 0 0,1 0 0 0 0,2 0-1 0 0,0 28 1 0 0,2-38-806 0 0,0-1 0 0 0,0 0 0 0 0,1 0 0 0 0,0 0 0 0 0,6 15-1 0 0,0-11-3173 0 0,-1-6-1799 0 0,-7-7 5318 0 0,7 7-6067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1:07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11 294 9194 0 0,'-7'-19'8495'0'0,"3"-2"-4094"0"0,6-46-4292 0 0,1 26 509 0 0,-3-105-683 0 0,1 149-43 0 0,1 0 1 0 0,-1 0 0 0 0,1 0 0 0 0,0 0 0 0 0,-1 0 0 0 0,2-1 0 0 0,-1 1 0 0 0,0-1 0 0 0,0 1 0 0 0,1-1 0 0 0,3 3 0 0 0,12 14 45 0 0,-2 6 10 0 0,4 6 14 0 0,-12-23 2 0 0,-2-10-26 0 0,-3-3 2 0 0,1-1 0 0 0,0 1 0 0 0,0-1 0 0 0,0 1 0 0 0,6-5 0 0 0,-8 8 71 0 0,0 0 1 0 0,0 0-1 0 0,0 1 1 0 0,0-1-1 0 0,0 1 1 0 0,0-1 0 0 0,0 1-1 0 0,1 0 1 0 0,-1 0-1 0 0,0-1 1 0 0,1 2 0 0 0,-1-1-1 0 0,1 0 1 0 0,-1 0-1 0 0,6 0 1 0 0,-8 2 24 0 0,1-1 0 0 0,0 1 0 0 0,-1-1 0 0 0,1 1 0 0 0,-1-1 0 0 0,1 1 0 0 0,-1-1 0 0 0,1 1 0 0 0,-1-1 0 0 0,1 1 0 0 0,-1 0 0 0 0,1-1 0 0 0,-1 1 0 0 0,0 0 0 0 0,1-1 0 0 0,-1 1 0 0 0,0 0 0 0 0,1 0 0 0 0,-1-1-1 0 0,0 1 1 0 0,0 0 0 0 0,0 0 0 0 0,0-1 0 0 0,0 1 0 0 0,0 0 0 0 0,0 0 0 0 0,0-1 0 0 0,0 1 0 0 0,0 0 0 0 0,-1 1 0 0 0,-3 28 687 0 0,3-26-594 0 0,-9 37 335 0 0,7-32-714 0 0,1 1-1 0 0,0-1 0 0 0,0 1 1 0 0,0-1-1 0 0,1 1 1 0 0,1-1-1 0 0,0 1 0 0 0,1 10 1 0 0,-1-20 61 0 0,0 0-1 0 0,0 1 1 0 0,0-1 0 0 0,0 1 0 0 0,0-1 0 0 0,0 1-1 0 0,0-1 1 0 0,0 0 0 0 0,1 1 0 0 0,-1-1-1 0 0,0 0 1 0 0,0 1 0 0 0,1-1 0 0 0,-1 0 0 0 0,0 1-1 0 0,0-1 1 0 0,1 0 0 0 0,-1 1 0 0 0,0-1-1 0 0,1 0 1 0 0,-1 1 0 0 0,0-1 0 0 0,1 0 0 0 0,-1 0-1 0 0,0 0 1 0 0,1 1 0 0 0,-1-1 0 0 0,1 0-1 0 0,-1 0 1 0 0,0 0 0 0 0,1 0 0 0 0,6 3-4409 0 0,5 4-1518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1:08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10146 0 0,'1'-1'7768'0'0,"9"3"-3916"0"0,10 3-3599 0 0,34 16 1 0 0,-47-17-233 0 0,1 0-1 0 0,-1 0 1 0 0,-1 1 0 0 0,1-1 0 0 0,-1 2 0 0 0,0-1 0 0 0,10 11-1 0 0,-14-13-3 0 0,0-1 0 0 0,-1 1-1 0 0,1 0 1 0 0,-1 0 0 0 0,1 1 0 0 0,-1-1-1 0 0,0 0 1 0 0,0 0 0 0 0,0 1-1 0 0,-1-1 1 0 0,1 0 0 0 0,-1 1 0 0 0,1-1-1 0 0,-1 1 1 0 0,-1-1 0 0 0,1 1-1 0 0,0-1 1 0 0,-1 0 0 0 0,1 1 0 0 0,-3 5-1 0 0,-6 15-3 0 0,-1-1-1 0 0,-1-1 1 0 0,-1 0-1 0 0,-1 0 0 0 0,-23 30 1 0 0,36-52-8 0 0,0 0 1 0 0,0 0-1 0 0,-1 1 0 0 0,1-1 1 0 0,0 0-1 0 0,0 0 0 0 0,0 1 1 0 0,0-1-1 0 0,0 0 0 0 0,0 0 1 0 0,0 1-1 0 0,0-1 0 0 0,0 0 1 0 0,-1 0-1 0 0,1 1 0 0 0,0-1 1 0 0,0 0-1 0 0,0 1 0 0 0,1-1 1 0 0,-1 0-1 0 0,0 0 0 0 0,0 1 1 0 0,0-1-1 0 0,0 0 0 0 0,0 1 1 0 0,0-1-1 0 0,0 0 0 0 0,0 0 1 0 0,1 1-1 0 0,-1-1 0 0 0,0 0 1 0 0,0 0-1 0 0,0 0 0 0 0,0 1 1 0 0,1-1-1 0 0,-1 0 0 0 0,14 7 64 0 0,20-1-77 0 0,-30-5 15 0 0,13 0-639 0 0,0 1 1 0 0,0-2-1 0 0,20-2 0 0 0,23-6-8220 0 0,-37 4 2078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1:08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59 130 11715 0 0,'-20'-7'6574'0'0,"19"7"-6411"0"0,1 0 1 0 0,-1 0 0 0 0,1 0 0 0 0,-1 0 0 0 0,1 0 0 0 0,-1 0 0 0 0,1 0 0 0 0,-1 1 0 0 0,1-1 0 0 0,-1 0 0 0 0,1 0 0 0 0,-1 1 0 0 0,1-1-1 0 0,-1 0 1 0 0,1 0 0 0 0,0 1 0 0 0,-1-1 0 0 0,1 1 0 0 0,0-1 0 0 0,-1 0 0 0 0,1 1 0 0 0,-1 0 0 0 0,0 3 71 0 0,0-1 1 0 0,0 1-1 0 0,0 0 1 0 0,0-1-1 0 0,1 1 1 0 0,-1 0-1 0 0,1 6 1 0 0,0-3-349 0 0,0-1 124 0 0,0 0-1 0 0,0 0 0 0 0,0 0 0 0 0,1 0 0 0 0,0 0 0 0 0,0-1 1 0 0,3 8-1 0 0,-4-12-14 0 0,1 0 1 0 0,-1 0-1 0 0,1 0 1 0 0,-1 0-1 0 0,1 0 0 0 0,-1 0 1 0 0,1 0-1 0 0,0-1 1 0 0,-1 1-1 0 0,1 0 1 0 0,0 0-1 0 0,0-1 1 0 0,-1 1-1 0 0,1 0 1 0 0,0-1-1 0 0,0 1 1 0 0,0-1-1 0 0,2 1 0 0 0,-2 0-2 0 0,1-1 0 0 0,-1 0 0 0 0,1 0 0 0 0,-1 0 0 0 0,1-1 0 0 0,-1 1 0 0 0,0 0 0 0 0,1 0 0 0 0,-1-1 0 0 0,1 1 0 0 0,-1-1 0 0 0,0 1 0 0 0,1-1 0 0 0,-1 0 0 0 0,0 1 0 0 0,0-1 0 0 0,0 0 0 0 0,2-1 0 0 0,4-4-15 0 0,-1 0 0 0 0,1-1 0 0 0,-1 1 0 0 0,-1-1 0 0 0,1 0 0 0 0,-1-1 0 0 0,0 0 0 0 0,-1 1 0 0 0,0-2 0 0 0,4-9 0 0 0,-5 12 6 0 0,-1-1 1 0 0,1 1-1 0 0,-2-1 1 0 0,1 0-1 0 0,-1 1 0 0 0,0-1 1 0 0,0 0-1 0 0,0 0 0 0 0,-1 0 1 0 0,0 0-1 0 0,-1 0 1 0 0,0 0-1 0 0,-3-12 0 0 0,3 17 5 0 0,0-1 0 0 0,-1 1 1 0 0,1-1-1 0 0,-1 1 0 0 0,0 0 0 0 0,0 0 0 0 0,0 0 0 0 0,0 0 0 0 0,0 0 0 0 0,0 0 0 0 0,0 1 0 0 0,-1-1 0 0 0,1 1 0 0 0,0-1 0 0 0,-1 1 1 0 0,0 0-1 0 0,1 0 0 0 0,-1 0 0 0 0,0 0 0 0 0,1 1 0 0 0,-1-1 0 0 0,0 1 0 0 0,0 0 0 0 0,0-1 0 0 0,1 1 0 0 0,-1 1 0 0 0,0-1 1 0 0,-5 1-1 0 0,4-1-218 0 0,1 1 0 0 0,-1-1 0 0 0,1 1 0 0 0,-1 0 0 0 0,1 0 0 0 0,-1 0 0 0 0,1 0 0 0 0,0 0 1 0 0,0 1-1 0 0,0 0 0 0 0,0 0 0 0 0,0 0 0 0 0,0 0 0 0 0,0 0 0 0 0,0 0 0 0 0,1 1 0 0 0,-1-1 1 0 0,1 1-1 0 0,0 0 0 0 0,-1-1 0 0 0,1 1 0 0 0,-2 6 0 0 0,3-8-245 0 0,1 1 0 0 0,0 0 0 0 0,0-1 0 0 0,0 1 0 0 0,0 0 0 0 0,0-1-1 0 0,0 1 1 0 0,1 0 0 0 0,-1-1 0 0 0,1 1 0 0 0,-1 0 0 0 0,1-1 0 0 0,-1 1 0 0 0,1-1 0 0 0,0 1 0 0 0,0-1-1 0 0,-1 1 1 0 0,1-1 0 0 0,2 2 0 0 0,3 4-4909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1:08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3817 0 0,'2'6'9902'0'0,"-1"23"-8352"0"0,-14 136-1152 0 0,0-94-9521 0 0,10-56 4659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1:09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50 117 5521 0 0,'-11'22'9640'0'0,"-4"-11"-3376"0"0,14-11-6155 0 0,1 0 1 0 0,-1 0 0 0 0,1 0-1 0 0,-1 0 1 0 0,0 1 0 0 0,1-1-1 0 0,-1 0 1 0 0,1 0 0 0 0,-1 0-1 0 0,1-1 1 0 0,-1 1 0 0 0,1 0-1 0 0,-1 0 1 0 0,0 0 0 0 0,1 0-1 0 0,-1 0 1 0 0,1-1 0 0 0,-1 1 0 0 0,1 0-1 0 0,-1 0 1 0 0,1-1 0 0 0,-1 1-1 0 0,1 0 1 0 0,0-1 0 0 0,-1 0-1 0 0,0 0-158 0 0,0-1-1 0 0,0 1 0 0 0,0-1 1 0 0,0 1-1 0 0,0-1 1 0 0,1 0-1 0 0,-1 1 0 0 0,1-1 1 0 0,-1 0-1 0 0,1 0 1 0 0,-1-3-1 0 0,1-2 23 0 0,-1 0 0 0 0,2 0 0 0 0,-1 0 0 0 0,1 0-1 0 0,0 0 1 0 0,0 0 0 0 0,1 0 0 0 0,0 0 0 0 0,0 1 0 0 0,0-1 0 0 0,6-10 0 0 0,-7 15 25 0 0,0 0 0 0 0,0 0 0 0 0,1 0 0 0 0,-1 0 0 0 0,0 1 1 0 0,1-1-1 0 0,-1 0 0 0 0,1 1 0 0 0,-1 0 0 0 0,1-1 0 0 0,0 1 1 0 0,-1 0-1 0 0,1-1 0 0 0,0 1 0 0 0,0 0 0 0 0,0 1 0 0 0,0-1 1 0 0,0 0-1 0 0,0 0 0 0 0,0 1 0 0 0,0-1 0 0 0,0 1 0 0 0,0 0 0 0 0,1 0 1 0 0,-1 0-1 0 0,0 0 0 0 0,0 0 0 0 0,0 0 0 0 0,0 0 0 0 0,0 1 1 0 0,1-1-1 0 0,-1 1 0 0 0,0-1 0 0 0,0 1 0 0 0,0 0 0 0 0,0 0 1 0 0,-1 0-1 0 0,1 0 0 0 0,0 0 0 0 0,0 0 0 0 0,2 3 0 0 0,-1-2 11 0 0,-1-1-1 0 0,1 1 1 0 0,-1 0-1 0 0,1 1 1 0 0,-1-1-1 0 0,0 0 1 0 0,0 1-1 0 0,0-1 1 0 0,0 1-1 0 0,0 0 1 0 0,-1-1-1 0 0,1 1 1 0 0,-1 0-1 0 0,0 0 1 0 0,0 0-1 0 0,0 0 1 0 0,0 0-1 0 0,0 1 1 0 0,-1-1-1 0 0,1 0 1 0 0,-1 0-1 0 0,0 0 0 0 0,0 1 1 0 0,0-1-1 0 0,0 0 1 0 0,-1 0-1 0 0,1 0 1 0 0,-1 0-1 0 0,0 1 1 0 0,0-1-1 0 0,0 0 1 0 0,0 0-1 0 0,0-1 1 0 0,-3 4-1 0 0,1 1-176 0 0,-1-1 0 0 0,0 0 0 0 0,0 0 0 0 0,-1-1 0 0 0,1 1 0 0 0,-8 6 0 0 0,7-7-631 0 0,-1-1-1 0 0,0 0 1 0 0,1 0 0 0 0,-1 0-1 0 0,0 0 1 0 0,-8 2 0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1:09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10338 0 0,'2'1'756'0'0,"-1"-1"0"0"0,1 1 0 0 0,-1 0 0 0 0,1-1 0 0 0,-1 1 0 0 0,1 0 0 0 0,-1 0-1 0 0,0 0 1 0 0,1 0 0 0 0,-1 0 0 0 0,0 0 0 0 0,0 0 0 0 0,0 0 0 0 0,2 3 0 0 0,-3-3-794 0 0,1 0-1 0 0,-1 0 1 0 0,0 0 0 0 0,1 0 0 0 0,-1-1-1 0 0,0 1 1 0 0,0 0 0 0 0,0 0 0 0 0,0 0-1 0 0,0 0 1 0 0,0 0 0 0 0,0 0 0 0 0,0 0-1 0 0,0 0 1 0 0,0 0 0 0 0,0 0 0 0 0,-1 1-1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05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7034 0 0,'-3'1'557'0'0,"1"0"0"0"0,0 1 0 0 0,0-1 0 0 0,0 0 0 0 0,0 1 1 0 0,0 0-1 0 0,0-1 0 0 0,1 1 0 0 0,-1 0 0 0 0,1 0 1 0 0,-1 0-1 0 0,1 0 0 0 0,-1 0 0 0 0,1 0 0 0 0,0 0 1 0 0,0 1-1 0 0,0-1 0 0 0,0 0 0 0 0,1 0 0 0 0,-1 3 1 0 0,1-3-419 0 0,0 0 0 0 0,1-1 1 0 0,-1 1-1 0 0,1-1 1 0 0,-1 1-1 0 0,1-1 0 0 0,0 1 1 0 0,0-1-1 0 0,-1 0 1 0 0,1 1-1 0 0,0-1 0 0 0,0 0 1 0 0,0 1-1 0 0,1-1 1 0 0,-1 0-1 0 0,0 0 1 0 0,0 0-1 0 0,1 0 0 0 0,-1 0 1 0 0,0-1-1 0 0,1 1 1 0 0,-1 0-1 0 0,1 0 0 0 0,-1-1 1 0 0,1 1-1 0 0,0-1 1 0 0,-1 0-1 0 0,1 1 0 0 0,-1-1 1 0 0,1 0-1 0 0,1 0 1 0 0,34 0 126 0 0,-33-1-216 0 0,0 1 1 0 0,1-1 0 0 0,-1 1 0 0 0,0 0-1 0 0,0 0 1 0 0,1 1 0 0 0,5 1 0 0 0,-10-2-20 0 0,0 1 0 0 0,0-1 0 0 0,0 1 0 0 0,0 0 0 0 0,0-1 0 0 0,1 1 0 0 0,-1 0 0 0 0,0 0 0 0 0,-1-1 0 0 0,1 1 0 0 0,0 0 0 0 0,0-1 0 0 0,0 1 0 0 0,0-1 0 0 0,0 1 0 0 0,-1 0 0 0 0,1-1 0 0 0,0 1 0 0 0,-1 0 0 0 0,1-1 0 0 0,0 1 0 0 0,-1-1 0 0 0,1 1 0 0 0,-1 0 0 0 0,-12 20 153 0 0,11-18-124 0 0,1-1-51 0 0,-1 0 0 0 0,1 0 0 0 0,0 0 0 0 0,0-1 0 0 0,0 2 0 0 0,0-1 0 0 0,0 0 0 0 0,0 0 0 0 0,1 0 0 0 0,-1 0 0 0 0,1 0 1 0 0,-1 1-1 0 0,1-1 0 0 0,0 0 0 0 0,0 0 0 0 0,0 1 0 0 0,0-1 0 0 0,0 0 0 0 0,1 0 0 0 0,-1 0 0 0 0,0 1 0 0 0,2 3 0 0 0,0-5-21 0 0,0 1-1 0 0,-1-1 0 0 0,1 1 0 0 0,0-1 0 0 0,-1 1 1 0 0,1-1-1 0 0,0 0 0 0 0,0 0 0 0 0,0 0 0 0 0,0 0 1 0 0,0 0-1 0 0,0-1 0 0 0,1 1 0 0 0,-1-1 1 0 0,0 1-1 0 0,0-1 0 0 0,0 0 0 0 0,1 0 0 0 0,-1 0 1 0 0,0 0-1 0 0,0 0 0 0 0,5-1 0 0 0,70-10-4653 0 0,-62 8 1763 0 0,0-2 1 0 0,-1 0-1 0 0,16-7 0 0 0,-4 0-2820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1:10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44 5305 0 0,'-1'-3'1143'0'0,"-1"0"0"0"0,0 0 0 0 0,0 0 0 0 0,0 1 0 0 0,0-1 0 0 0,0 0 0 0 0,0 1 0 0 0,-5-4 0 0 0,4 4-435 0 0,0 0 0 0 0,0 1 0 0 0,0-1 0 0 0,0 1 0 0 0,0-1-1 0 0,0 1 1 0 0,0 0 0 0 0,-4-1 0 0 0,1 2-308 0 0,0-1 1 0 0,0 1-1 0 0,0-1 1 0 0,1 2 0 0 0,-1-1-1 0 0,0 1 1 0 0,0 0-1 0 0,0 0 1 0 0,0 0-1 0 0,-7 4 1 0 0,5-3-436 0 0,1 1 0 0 0,0 0 0 0 0,0 1 0 0 0,1-1 0 0 0,-1 1 0 0 0,1 1 0 0 0,0-1 0 0 0,0 1 0 0 0,0 0 0 0 0,1 0 1 0 0,-1 1-1 0 0,1-1 0 0 0,0 1 0 0 0,1 1 0 0 0,0-1 0 0 0,0 0 0 0 0,-5 11 0 0 0,7-7-1 0 0,0 1 0 0 0,1 0 0 0 0,0 0-1 0 0,1 0 1 0 0,0-1 0 0 0,1 1 0 0 0,0 0 0 0 0,0 0-1 0 0,1-1 1 0 0,1 1 0 0 0,0-1 0 0 0,0 1-1 0 0,1-1 1 0 0,7 14 0 0 0,-6-15-224 0 0,0 0-1 0 0,1 0 0 0 0,-1-1 1 0 0,2 0-1 0 0,-1 0 1 0 0,15 13-1 0 0,-16-16-203 0 0,0-1 0 0 0,1 0 0 0 0,-1-1 0 0 0,1 1 0 0 0,0-1 0 0 0,0 0-1 0 0,0-1 1 0 0,0 1 0 0 0,1-1 0 0 0,12 2 0 0 0,-15-3-90 0 0,1-1-1 0 0,-1 0 1 0 0,0 0 0 0 0,0-1 0 0 0,1 1-1 0 0,-1-1 1 0 0,0 0 0 0 0,0 0 0 0 0,0 0-1 0 0,0 0 1 0 0,0-1 0 0 0,0 0-1 0 0,0 0 1 0 0,0 0 0 0 0,-1 0 0 0 0,1-1-1 0 0,-1 1 1 0 0,1-1 0 0 0,-1 0 0 0 0,0 0-1 0 0,0 0 1 0 0,3-4 0 0 0,10-13-3230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1:10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 9602 0 0,'0'0'246'0'0,"-1"0"0"0"0,1 0 0 0 0,0-1 0 0 0,-1 1 0 0 0,1 0 1 0 0,-1 0-1 0 0,1 0 0 0 0,0 0 0 0 0,-1-1 0 0 0,1 1 0 0 0,-1 0 0 0 0,1 0 0 0 0,-1 0 0 0 0,1 0 0 0 0,0 0 0 0 0,-1 0 0 0 0,1 0 1 0 0,-1 0-1 0 0,1 0 0 0 0,-1 0 0 0 0,1 1 0 0 0,-1-1 0 0 0,1 0 0 0 0,0 0 0 0 0,-1 0 0 0 0,1 0 0 0 0,-1 1 0 0 0,1-1 0 0 0,0 0 0 0 0,-1 1 1 0 0,2 12 2341 0 0,0-10-2515 0 0,1 0-1 0 0,-1 0 0 0 0,1 0 1 0 0,0 0-1 0 0,0 0 0 0 0,0 0 0 0 0,3 3 1 0 0,8 2-168 0 0,-1-1 0 0 0,1 0 0 0 0,0-1 0 0 0,0-1 0 0 0,1 0 0 0 0,0-1 0 0 0,-1 0 1 0 0,2-1-1 0 0,-1-1 0 0 0,0 0 0 0 0,0-1 0 0 0,21-1 0 0 0,-7-5-2844 0 0,-27 4 2462 0 0,0 1-1 0 0,0-1 1 0 0,0 0 0 0 0,0 0 0 0 0,0 0 0 0 0,0 0 0 0 0,0 0 0 0 0,0 0 0 0 0,0 0 0 0 0,0 0 0 0 0,-1 0 0 0 0,1 0 0 0 0,0-1 0 0 0,-1 1 0 0 0,1 0 0 0 0,-1 0 0 0 0,1-3 0 0 0,2-4-4400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1:10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5553 0 0,'-2'1'756'0'0,"0"0"-1"0"0,0 0 1 0 0,0 0 0 0 0,0 0-1 0 0,0 0 1 0 0,1 0-1 0 0,-1 1 1 0 0,0-1 0 0 0,1 1-1 0 0,-1-1 1 0 0,1 1-1 0 0,-1 0 1 0 0,1-1 0 0 0,-3 5-1 0 0,2-2-140 0 0,0 1 1 0 0,0-1-1 0 0,0 1 0 0 0,1 0 0 0 0,0-1 1 0 0,-1 8-1 0 0,0 6-372 0 0,1 0 0 0 0,3 32-1 0 0,-1-40 251 0 0,0 11-587 0 0,1 0 0 0 0,1 0 0 0 0,1-1 0 0 0,8 29-1 0 0,-10-44-234 0 0,0 0-1 0 0,0 1 1 0 0,0-1-1 0 0,0 0 1 0 0,1-1-1 0 0,0 1 1 0 0,0 0-1 0 0,0-1 1 0 0,1 1-1 0 0,-1-1 1 0 0,1 0-1 0 0,0 0 1 0 0,0-1-1 0 0,1 1 1 0 0,-1-1-1 0 0,1 0 1 0 0,-1 0-1 0 0,1 0 1 0 0,0-1-1 0 0,0 1 1 0 0,10 2-1 0 0,-11-5-82 0 0,0 1-1 0 0,-1-1 0 0 0,1 0 1 0 0,0 0-1 0 0,-1 0 0 0 0,1-1 1 0 0,0 1-1 0 0,0-1 1 0 0,-1 0-1 0 0,1 0 0 0 0,-1 0 1 0 0,1-1-1 0 0,-1 1 0 0 0,0-1 1 0 0,1 0-1 0 0,-1 0 1 0 0,0 0-1 0 0,0 0 0 0 0,0 0 1 0 0,0-1-1 0 0,-1 0 0 0 0,1 1 1 0 0,-1-1-1 0 0,3-4 1 0 0,0 2 241 0 0,-1-1 1 0 0,-1 0-1 0 0,1 0 1 0 0,-1-1 0 0 0,3-7-1 0 0,-4 8 1123 0 0,0 0-1 0 0,0 1 0 0 0,-1-1 0 0 0,0 0 0 0 0,0-12 1 0 0,-1 21 21 0 0,0 25 6035 0 0,-3 21-4545 0 0,2-42-2334 0 0,1-1 1 0 0,-2 1-1 0 0,1 0 0 0 0,-1-1 1 0 0,0 1-1 0 0,0-1 1 0 0,-1 0-1 0 0,0 0 1 0 0,-5 8-1 0 0,27-75 1410 0 0,-17 56-1539 0 0,0-1-1 0 0,1 1 1 0 0,0 0 0 0 0,0 0-1 0 0,0 1 1 0 0,0-1-1 0 0,1 0 1 0 0,0 1 0 0 0,0 0-1 0 0,0 0 1 0 0,0 0 0 0 0,1 1-1 0 0,0-1 1 0 0,-1 1-1 0 0,1 0 1 0 0,9-3 0 0 0,-6 3-928 0 0,0 0 0 0 0,-1 1 0 0 0,1 0 0 0 0,0 1 0 0 0,0 0 1 0 0,17 0-1 0 0,-8-2-6068 0 0,-8 2 1272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1:11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12 7946 0 0,'-3'-11'11443'0'0,"-2"23"-6845"0"0,3-6-4940 0 0,-2 12 603 0 0,0 0 0 0 0,1 1 0 0 0,0-1 0 0 0,2 1 0 0 0,1 29 0 0 0,13 95-16 0 0,-12-132-221 0 0,1 6-280 0 0,1-1-1 0 0,7 26 1 0 0,7-8-2032 0 0,-15-31 1734 0 0,0-1 1 0 0,0 0 0 0 0,0 0-1 0 0,0 0 1 0 0,0 0-1 0 0,0 0 1 0 0,0 0 0 0 0,0-1-1 0 0,1 1 1 0 0,3 1-1 0 0,0-3-3612 0 0,-8-7 1744 0 0,0 1 417 0 0,9-2-3425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1:11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86 7066 0 0,'-3'-2'1591'0'0,"2"1"-1026"0"0,0 0 1 0 0,-1 0-1 0 0,1 0 0 0 0,0 0 1 0 0,0 1-1 0 0,-1-1 0 0 0,1 0 1 0 0,0 1-1 0 0,-1-1 1 0 0,1 1-1 0 0,-1 0 0 0 0,1-1 1 0 0,-1 1-1 0 0,1 0 0 0 0,-1 0 1 0 0,1 0-1 0 0,-1 0 1 0 0,1 0-1 0 0,-3 0 0 0 0,35 2 2373 0 0,22 3-2566 0 0,21 1-403 0 0,-68-6-431 0 0,0-1 0 0 0,1 1 0 0 0,-1-1-1 0 0,0 0 1 0 0,0 0 0 0 0,0-1 0 0 0,0 0 0 0 0,12-5 0 0 0,-17 7 160 0 0,0-1 0 0 0,0 1-1 0 0,0-1 1 0 0,-1 0 0 0 0,1 1-1 0 0,0-1 1 0 0,0 0 0 0 0,0 1 0 0 0,-1-1-1 0 0,1 0 1 0 0,0 0 0 0 0,-1 1 0 0 0,1-1-1 0 0,-1 0 1 0 0,1 0 0 0 0,-1 0-1 0 0,1 0 1 0 0,-1 0 0 0 0,0 0 0 0 0,0 0-1 0 0,1 0 1 0 0,-1 0 0 0 0,0 0-1 0 0,0 0 1 0 0,0 0 0 0 0,0 0 0 0 0,0 0-1 0 0,0 0 1 0 0,0 0 0 0 0,-1-2 0 0 0,-12-27-5099 0 0,4 15 2392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1:11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6345 0 0,'-2'0'531'0'0,"0"0"0"0"0,1 0 0 0 0,-1 0 0 0 0,0 0-1 0 0,0 1 1 0 0,0-1 0 0 0,1 1 0 0 0,-1-1 0 0 0,0 1-1 0 0,1 0 1 0 0,-1 0 0 0 0,0 0 0 0 0,1 0 0 0 0,-1 0-1 0 0,1 0 1 0 0,-1 0 0 0 0,1 0 0 0 0,0 1 0 0 0,-3 2-1 0 0,2-1-57 0 0,0 1-1 0 0,0-1 1 0 0,0 1-1 0 0,0 0 1 0 0,1 0-1 0 0,-1 0 0 0 0,1 0 1 0 0,-1 6-1 0 0,0 9-232 0 0,0-1-1 0 0,1 0 1 0 0,2 22-1 0 0,0-31 103 0 0,0 12-196 0 0,1-1 0 0 0,0 0 0 0 0,2 0 0 0 0,11 35 0 0 0,-12-46-470 0 0,1 0-1 0 0,0 0 1 0 0,1-1 0 0 0,-1 1 0 0 0,8 8 0 0 0,-9-13-449 0 0,1 0 1 0 0,0 0-1 0 0,-1 0 1 0 0,2 0-1 0 0,-1 0 0 0 0,0-1 1 0 0,1 0-1 0 0,-1 0 1 0 0,10 4-1 0 0,-3-5-3965 0 0,6 3-1271 0 0</inkml:trace>
  <inkml:trace contextRef="#ctx0" brushRef="#br0" timeOffset="1">453 120 10778 0 0,'0'-1'553'0'0,"-1"-1"1"0"0,0 1-1 0 0,0-1 0 0 0,0 1 0 0 0,-1 0 0 0 0,1-1 0 0 0,0 1 0 0 0,0 0 0 0 0,-1 0 0 0 0,1 0 1 0 0,-1 0-1 0 0,1 0 0 0 0,-1 0 0 0 0,1 0 0 0 0,-1 1 0 0 0,-2-2 0 0 0,1 1-216 0 0,1 1 0 0 0,-1 0 0 0 0,1 0 0 0 0,-1 0 0 0 0,1 0-1 0 0,-1 0 1 0 0,0 0 0 0 0,1 0 0 0 0,-1 1 0 0 0,-3 0 0 0 0,-5 4-278 0 0,-1 0 0 0 0,1 0 0 0 0,0 1 0 0 0,-10 7 0 0 0,0 0 886 0 0,13-9-936 0 0,0 0 1 0 0,0 1-1 0 0,1 0 1 0 0,0 1 0 0 0,0-1-1 0 0,0 1 1 0 0,1 1-1 0 0,0-1 1 0 0,-9 14 0 0 0,13-16-25 0 0,0-1 0 0 0,0 1 0 0 0,1-1 0 0 0,-1 1 0 0 0,1 0 0 0 0,0-1 0 0 0,0 1 0 0 0,1 0 0 0 0,-1 0 0 0 0,1 0 0 0 0,0-1 1 0 0,0 1-1 0 0,0 0 0 0 0,0 0 0 0 0,1 0 0 0 0,-1 0 0 0 0,1 0 0 0 0,0-1 0 0 0,0 1 0 0 0,0 0 0 0 0,1-1 0 0 0,0 1 0 0 0,-1-1 0 0 0,1 1 1 0 0,3 3-1 0 0,1 1-86 0 0,1 0 0 0 0,0 0-1 0 0,0-1 1 0 0,0 0 0 0 0,1 0 0 0 0,0-1 0 0 0,1 0 0 0 0,14 8 0 0 0,-13-8-643 0 0,1-1-1 0 0,-1-1 1 0 0,13 4-1 0 0,-17-6-421 0 0,0-1-1 0 0,1 0 1 0 0,-1 0-1 0 0,0 0 1 0 0,13-1-1 0 0,7-2-3355 0 0,7 6-1423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1:12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8626 0 0,'-22'58'12905'0'0,"6"2"-9718"0"0,15-51-3219 0 0,-1 0 1 0 0,1-1-1 0 0,1 1 0 0 0,0 0 0 0 0,0 0 1 0 0,1 0-1 0 0,0 0 0 0 0,1 0 0 0 0,0 0 1 0 0,0 0-1 0 0,6 15 0 0 0,-4-18 30 0 0,-1-1 0 0 0,0 0 0 0 0,1 1 0 0 0,0-1-1 0 0,1-1 1 0 0,-1 1 0 0 0,1-1 0 0 0,-1 1 0 0 0,1-1 0 0 0,1-1-1 0 0,-1 1 1 0 0,0-1 0 0 0,1 0 0 0 0,0 0 0 0 0,0 0 0 0 0,0-1-1 0 0,0 0 1 0 0,0 0 0 0 0,0-1 0 0 0,10 2 0 0 0,-9-2-97 0 0,0 0 0 0 0,1 0 0 0 0,-1-1 0 0 0,1 0 0 0 0,-1 0 0 0 0,0-1 0 0 0,1 1 1 0 0,-1-2-1 0 0,0 1 0 0 0,1-1 0 0 0,-1 0 0 0 0,0-1 0 0 0,0 0 0 0 0,0 0 0 0 0,-1 0 0 0 0,1-1 0 0 0,8-6 0 0 0,-14 9 19 0 0,0 1-1 0 0,0-1 0 0 0,0 0 0 0 0,0 1 0 0 0,0-1 0 0 0,-1 0 0 0 0,1 1 0 0 0,0-1 0 0 0,0 0 1 0 0,-1 0-1 0 0,1 0 0 0 0,-1 1 0 0 0,1-1 0 0 0,-1 0 0 0 0,1 0 0 0 0,-1 0 0 0 0,1 0 0 0 0,-1 0 1 0 0,0 0-1 0 0,1 0 0 0 0,-1-2 0 0 0,-1 3-46 0 0,1-1-1 0 0,-1 1 1 0 0,0 0 0 0 0,0-1 0 0 0,1 1 0 0 0,-1 0-1 0 0,0 0 1 0 0,0-1 0 0 0,0 1 0 0 0,1 0 0 0 0,-1 0-1 0 0,0 0 1 0 0,0 0 0 0 0,0 0 0 0 0,0 0 0 0 0,1 0-1 0 0,-1 0 1 0 0,0 1 0 0 0,-1-1 0 0 0,-50 14-3212 0 0,52-14 3339 0 0,-28 8-761 0 0,6-2 741 0 0,-34 15 1 0 0,52-19 313 0 0,-1 0 1 0 0,1 0-1 0 0,-1 1 1 0 0,1-1-1 0 0,0 1 1 0 0,0 0-1 0 0,0 0 1 0 0,1 1-1 0 0,-1-1 1 0 0,1 1-1 0 0,0 0 1 0 0,0 0-1 0 0,-3 5 1 0 0,5-8-134 0 0,0 1-1 0 0,0-1 1 0 0,1 0-1 0 0,-1 1 1 0 0,0-1 0 0 0,1 1-1 0 0,-1 0 1 0 0,1-1 0 0 0,0 1-1 0 0,-1-1 1 0 0,1 1 0 0 0,0 0-1 0 0,0-1 1 0 0,0 1-1 0 0,0 0 1 0 0,0-1 0 0 0,1 1-1 0 0,-1-1 1 0 0,0 1 0 0 0,1 0-1 0 0,-1-1 1 0 0,1 1 0 0 0,0-1-1 0 0,-1 1 1 0 0,3 1-1 0 0,-1-1-30 0 0,0 0 0 0 0,0 0-1 0 0,0 0 1 0 0,1 0-1 0 0,-1-1 1 0 0,1 1-1 0 0,0-1 1 0 0,-1 0-1 0 0,1 0 1 0 0,0 0-1 0 0,0 0 1 0 0,0 0 0 0 0,2 0-1 0 0,12 1 101 0 0,0 0 0 0 0,0-1 0 0 0,28-2 0 0 0,-44 1-197 0 0,22-3 85 0 0,24-1-46 0 0,-44 4-45 0 0,-1 0 0 0 0,0 0 0 0 0,0 0-1 0 0,0 1 1 0 0,1-1 0 0 0,-1 0 0 0 0,0 1-1 0 0,0 0 1 0 0,0-1 0 0 0,0 1 0 0 0,0 0-1 0 0,0 0 1 0 0,0 0 0 0 0,0 0 0 0 0,0 1-1 0 0,1 1 1 0 0,-2-2 13 0 0,0 1-1 0 0,0 0 1 0 0,0 0-1 0 0,-1-1 0 0 0,1 1 1 0 0,-1 0-1 0 0,0 0 1 0 0,1 0-1 0 0,-1-1 1 0 0,0 1-1 0 0,0 0 0 0 0,0 0 1 0 0,0 0-1 0 0,-1 0 1 0 0,1 0-1 0 0,0-1 1 0 0,-1 1-1 0 0,1 0 1 0 0,-1 0-1 0 0,-1 1 0 0 0,-17 42 3 0 0,14-35-62 0 0,-4 21-706 0 0,13-19-2587 0 0,-3-12 2936 0 0,0 1 1 0 0,-1-1-1 0 0,1 0 0 0 0,0 0 1 0 0,0 0-1 0 0,-1 0 0 0 0,1 0 1 0 0,0 0-1 0 0,0 0 1 0 0,-1 0-1 0 0,1 0 0 0 0,0 0 1 0 0,0 0-1 0 0,-1-1 0 0 0,1 1 1 0 0,0 0-1 0 0,-1 0 1 0 0,1-1-1 0 0,0 1 0 0 0,1-1 1 0 0,13-12-7398 0 0,-6 4 2974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1:13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31 9146 0 0,'0'0'247'0'0,"-1"0"1"0"0,1-1-1 0 0,0 1 1 0 0,-1 0-1 0 0,1-1 1 0 0,0 1-1 0 0,0-1 1 0 0,0 1-1 0 0,0 0 1 0 0,-1-1-1 0 0,1 1 1 0 0,0-1-1 0 0,0 1 1 0 0,0 0-1 0 0,0-1 1 0 0,0 1-1 0 0,0-1 1 0 0,0 1-1 0 0,0-1 1 0 0,0 1-1 0 0,0 0 1 0 0,0-1-1 0 0,0 1 1 0 0,0-1-1 0 0,1 1 1 0 0,-1 0-1 0 0,0-1 1 0 0,0 1-1 0 0,0-1 1 0 0,0 1-1 0 0,1 0 0 0 0,-1-1 1 0 0,0 1-1 0 0,0 0 1 0 0,1-1-1 0 0,-1 1 1 0 0,0 0-1 0 0,1 0 1 0 0,0-1-1 0 0,23-8 2829 0 0,30 3-1629 0 0,11 9-532 0 0,-61-3-867 0 0,-1 1-1 0 0,1 0 1 0 0,0-1 0 0 0,-1 1 0 0 0,0 1-1 0 0,1-1 1 0 0,-1 0 0 0 0,1 1 0 0 0,-1 0-1 0 0,0-1 1 0 0,0 1 0 0 0,0 1-1 0 0,0-1 1 0 0,-1 0 0 0 0,5 4 0 0 0,-7-4 7 0 0,1 0 0 0 0,0 0 0 0 0,-1 0 0 0 0,1-1 0 0 0,-1 1 0 0 0,0 0 0 0 0,1 0 0 0 0,-1 0 0 0 0,0 0 0 0 0,0 0 0 0 0,-1 0 0 0 0,1 0 0 0 0,0 0 0 0 0,0-1 0 0 0,-1 1 0 0 0,0 0 0 0 0,1 0 0 0 0,-1 0 0 0 0,0-1 0 0 0,0 1 0 0 0,1 0 0 0 0,-1 0 0 0 0,-3 2 0 0 0,-30 40 211 0 0,30-39-225 0 0,-6 5-2 0 0,1 0-98 0 0,1-1 0 0 0,0 1 0 0 0,0 1 1 0 0,-10 19-1 0 0,17-28 45 0 0,0-1 1 0 0,0 1-1 0 0,0-1 1 0 0,1 1-1 0 0,-1 0 1 0 0,1-1 0 0 0,-1 1-1 0 0,1 0 1 0 0,0 0-1 0 0,-1-1 1 0 0,1 1-1 0 0,0 0 1 0 0,0 0-1 0 0,0 0 1 0 0,1-1-1 0 0,-1 1 1 0 0,0 0 0 0 0,1 0-1 0 0,-1-1 1 0 0,1 1-1 0 0,-1 0 1 0 0,1-1-1 0 0,0 1 1 0 0,0-1-1 0 0,0 1 1 0 0,0-1-1 0 0,0 1 1 0 0,0-1 0 0 0,0 1-1 0 0,0-1 1 0 0,0 0-1 0 0,1 0 1 0 0,-1 0-1 0 0,1 1 1 0 0,-1-1-1 0 0,1-1 1 0 0,-1 1-1 0 0,1 0 1 0 0,-1 0 0 0 0,1-1-1 0 0,0 1 1 0 0,2 0-1 0 0,8 4-481 0 0,1-2 0 0 0,0 1 0 0 0,1-1 0 0 0,19 1 0 0 0,-27-3-36 0 0,0-1-1 0 0,0 0 1 0 0,0 0-1 0 0,0-1 1 0 0,0 1 0 0 0,0-1-1 0 0,0-1 1 0 0,0 1-1 0 0,0-1 1 0 0,-1 0 0 0 0,1 0-1 0 0,8-5 1 0 0,-14 7 472 0 0,-1 0 1 0 0,1 0 0 0 0,0 0-1 0 0,0 0 1 0 0,0 0-1 0 0,0 0 1 0 0,0 0-1 0 0,0 0 1 0 0,0 0-1 0 0,-1 0 1 0 0,1 0-1 0 0,0 0 1 0 0,0 0 0 0 0,0 0-1 0 0,0 0 1 0 0,0 0-1 0 0,0 0 1 0 0,0-1-1 0 0,0 1 1 0 0,0 0-1 0 0,0 0 1 0 0,-1 0 0 0 0,1 0-1 0 0,0 0 1 0 0,0 0-1 0 0,0 0 1 0 0,0 0-1 0 0,0-1 1 0 0,0 1-1 0 0,0 0 1 0 0,0 0-1 0 0,0 0 1 0 0,0 0 0 0 0,0 0-1 0 0,0 0 1 0 0,0 0-1 0 0,0-1 1 0 0,0 1-1 0 0,0 0 1 0 0,0 0-1 0 0,0 0 1 0 0,0 0 0 0 0,0 0-1 0 0,0 0 1 0 0,0 0-1 0 0,0-1 1 0 0,0 1-1 0 0,1 0 1 0 0,-1 0-1 0 0,0 0 1 0 0,0 0-1 0 0,0 0 1 0 0,0 0 0 0 0,0 0-1 0 0,0 0 1 0 0,0 0-1 0 0,0-1 1 0 0,0 1-1 0 0,0 0 1 0 0,1 0-1 0 0,-1 0 1 0 0,0 0 0 0 0,0 0-1 0 0,0 0 1 0 0,0 0-1 0 0,0 0 1 0 0,0 0-1 0 0,1 0 1 0 0,-17-1-2886 0 0,-19 3 8 0 0,15 4 2642 0 0,1 0 1 0 0,0 1-1 0 0,-33 17 0 0 0,43-19 1362 0 0,1 1-1 0 0,-1 0 1 0 0,1 0-1 0 0,0 1 1 0 0,-10 10 0 0 0,17-17-840 0 0,0 1 1 0 0,0 0 0 0 0,0 0 0 0 0,1 0 0 0 0,-1-1 0 0 0,0 1 0 0 0,1 0-1 0 0,-1 0 1 0 0,0 0 0 0 0,1 0 0 0 0,-1 0 0 0 0,1 1 0 0 0,0-1 0 0 0,-1 0-1 0 0,1 0 1 0 0,0 0 0 0 0,0 0 0 0 0,-1 0 0 0 0,1 0 0 0 0,0 1 0 0 0,0-1-1 0 0,0 0 1 0 0,0 0 0 0 0,1 0 0 0 0,-1 2 0 0 0,1-1-106 0 0,0-1 1 0 0,1 1 0 0 0,-1-1-1 0 0,0 0 1 0 0,0 0 0 0 0,0 0-1 0 0,1 0 1 0 0,-1 0 0 0 0,1 0 0 0 0,-1 0-1 0 0,1 0 1 0 0,-1 0 0 0 0,1-1-1 0 0,-1 1 1 0 0,4 0 0 0 0,8 2-132 0 0,0 0 1 0 0,0-1-1 0 0,20 1 1 0 0,-27-3 221 0 0,30 3-453 0 0,57-3 0 0 0,-31-12-2665 0 0,-51 9 964 0 0,0-1 0 0 0,-1 0 1 0 0,19-11-1 0 0,-6 1-3918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1:14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45 8794 0 0,'-3'-1'577'0'0,"1"0"-1"0"0,0 0 1 0 0,0 0 0 0 0,-1 1 0 0 0,1-1 0 0 0,0 0-1 0 0,-1 1 1 0 0,1 0 0 0 0,-1 0 0 0 0,1-1-1 0 0,0 1 1 0 0,-1 1 0 0 0,1-1 0 0 0,-1 0-1 0 0,1 0 1 0 0,0 1 0 0 0,-1 0 0 0 0,1-1 0 0 0,-5 3-1 0 0,5-1-360 0 0,0 0-1 0 0,0 1 0 0 0,1-1 0 0 0,-1 0 1 0 0,0 1-1 0 0,1-1 0 0 0,-1 1 1 0 0,1 0-1 0 0,0-1 0 0 0,0 1 0 0 0,0 0 1 0 0,0 0-1 0 0,1 0 0 0 0,-1-1 1 0 0,1 1-1 0 0,-1 4 0 0 0,1-4-152 0 0,-4 15 52 0 0,2-1-1 0 0,0 0 1 0 0,1 1-1 0 0,1-1 0 0 0,0 1 1 0 0,5 30-1 0 0,-5-48-128 0 0,0 0 0 0 0,0 0 0 0 0,0 0-1 0 0,0 0 1 0 0,0 0 0 0 0,0 1 0 0 0,0-1-1 0 0,0 0 1 0 0,0 0 0 0 0,1 0 0 0 0,-1 0-1 0 0,0 0 1 0 0,0 0 0 0 0,0 0-1 0 0,0 1 1 0 0,0-1 0 0 0,0 0 0 0 0,0 0-1 0 0,0 0 1 0 0,0 0 0 0 0,0 0 0 0 0,0 0-1 0 0,1 0 1 0 0,-1 0 0 0 0,0 0 0 0 0,0 0-1 0 0,0 0 1 0 0,0 0 0 0 0,0 1 0 0 0,0-1-1 0 0,0 0 1 0 0,1 0 0 0 0,-1 0 0 0 0,0 0-1 0 0,0 0 1 0 0,0 0 0 0 0,0 0 0 0 0,0 0-1 0 0,0 0 1 0 0,0 0 0 0 0,1 0 0 0 0,-1 0-1 0 0,0 0 1 0 0,0 0 0 0 0,0 0 0 0 0,0 0-1 0 0,0-1 1 0 0,0 1 0 0 0,1 0 0 0 0,-1 0-1 0 0,0 0 1 0 0,0 0 0 0 0,0 0 0 0 0,7-9-464 0 0,8-19 31 0 0,-13 23 348 0 0,5-8 46 0 0,1 1 0 0 0,-1 1 1 0 0,2-1-1 0 0,0 1 0 0 0,0 1 1 0 0,18-16-1 0 0,-23 23 58 0 0,-1 0 0 0 0,1 0 1 0 0,0 1-1 0 0,0 0 0 0 0,0 0 0 0 0,0 0 0 0 0,0 0 1 0 0,0 0-1 0 0,1 1 0 0 0,-1 0 0 0 0,5-1 1 0 0,-6 2 2 0 0,-1 0 0 0 0,1 0 0 0 0,0 0 1 0 0,0 0-1 0 0,-1 1 0 0 0,1-1 0 0 0,-1 1 0 0 0,1 0 1 0 0,0 0-1 0 0,-1 0 0 0 0,1 0 0 0 0,-1 0 1 0 0,0 0-1 0 0,1 1 0 0 0,-1-1 0 0 0,0 1 1 0 0,0 0-1 0 0,0-1 0 0 0,4 5 0 0 0,-4-4 20 0 0,-1 1 1 0 0,1-1-1 0 0,0 0 0 0 0,-1 1 0 0 0,1-1 1 0 0,-1 1-1 0 0,0-1 0 0 0,0 1 0 0 0,0-1 0 0 0,0 1 1 0 0,0 0-1 0 0,0 0 0 0 0,-1-1 0 0 0,1 1 1 0 0,-1 0-1 0 0,0 0 0 0 0,0 4 0 0 0,-1-2 17 0 0,0 1-1 0 0,0-1 1 0 0,0 0 0 0 0,-1 1-1 0 0,0-1 1 0 0,0 0 0 0 0,0 0-1 0 0,-6 7 1 0 0,1 0-75 0 0,-1-1 1 0 0,-1 0-1 0 0,0-1 1 0 0,0 0-1 0 0,-1-1 1 0 0,-17 13-1 0 0,26-21 46 0 0,-29 25-629 0 0,30-26 598 0 0,-1 0-1 0 0,1 1 1 0 0,0-1-1 0 0,0 0 0 0 0,0 0 1 0 0,-1 1-1 0 0,1-1 1 0 0,0 0-1 0 0,0 1 0 0 0,0-1 1 0 0,0 0-1 0 0,0 0 1 0 0,0 1-1 0 0,-1-1 0 0 0,1 0 1 0 0,0 1-1 0 0,0-1 0 0 0,0 0 1 0 0,0 1-1 0 0,0-1 1 0 0,0 0-1 0 0,0 1 0 0 0,1-1 1 0 0,-1 0-1 0 0,0 1 1 0 0,0-1-1 0 0,0 0 0 0 0,0 1 1 0 0,0-1-1 0 0,0 0 1 0 0,1 1-1 0 0,-1-1 0 0 0,0 1 1 0 0,2-1-7 0 0,-1 1 0 0 0,1 0 0 0 0,-1-1 0 0 0,1 1 0 0 0,-1-1 0 0 0,1 0 0 0 0,-1 1 0 0 0,1-1 0 0 0,-1 0 1 0 0,1 0-1 0 0,-1 0 0 0 0,3 0 0 0 0,8 0-324 0 0,0-1 0 0 0,-1-1 0 0 0,21-5 0 0 0,-20 4-627 0 0,1-1 0 0 0,-1-1 1 0 0,0 0-1 0 0,0-1 0 0 0,0 0 1 0 0,16-12-1 0 0,-23 15 518 0 0,0-1 0 0 0,-1 0 0 0 0,0 0-1 0 0,1 0 1 0 0,-1-1 0 0 0,-1 0 0 0 0,1 1 0 0 0,-1-1 0 0 0,0 0 0 0 0,0-1-1 0 0,0 1 1 0 0,2-7 0 0 0,-4 8 341 0 0,0 0 0 0 0,0-1 0 0 0,-1 1 0 0 0,1 0 0 0 0,-1-1 0 0 0,0 1 0 0 0,0-1 0 0 0,-1 1 0 0 0,1-1-1 0 0,-1 1 1 0 0,0 0 0 0 0,0-1 0 0 0,0 1 0 0 0,-1 0 0 0 0,0 0 0 0 0,0 0 0 0 0,0 0 0 0 0,-2-4 0 0 0,-8-9 1559 0 0,-4-7 2159 0 0,10 8 1665 0 0,6 16-5078 0 0,1-1 0 0 0,-1 1 0 0 0,0-1 0 0 0,1 1-1 0 0,-1-1 1 0 0,1 1 0 0 0,-1-1 0 0 0,1 1 0 0 0,-1-1 0 0 0,1 1 0 0 0,-1-1-1 0 0,1 1 1 0 0,-1 0 0 0 0,1-1 0 0 0,-1 1 0 0 0,1 0 0 0 0,0 0 0 0 0,-1-1-1 0 0,1 1 1 0 0,0 0 0 0 0,-1 0 0 0 0,1 0 0 0 0,0 0 0 0 0,-1 0 0 0 0,1 0-1 0 0,0 0 1 0 0,-1 0 0 0 0,2 0 0 0 0,21-1 629 0 0,105 12-471 0 0,-141-5-8854 0 0,-10 4 3852 0 0,11-5 2416 0 0,12-5 2213 0 0,-36 17-3267 0 0,-5 8 4526 0 0,38-24-620 0 0,0 1-1 0 0,0 0 0 0 0,0 1 0 0 0,1-1 0 0 0,-1 0 0 0 0,0 1 0 0 0,1 0 0 0 0,0-1 0 0 0,-1 1 0 0 0,1 0 0 0 0,0 0 0 0 0,1 0 1 0 0,-1 1-1 0 0,0-1 0 0 0,1 0 0 0 0,0 1 0 0 0,0-1 0 0 0,0 1 0 0 0,0-1 0 0 0,0 1 0 0 0,0 5 0 0 0,2-8-558 0 0,-1 0-1 0 0,1 0 1 0 0,-1 0-1 0 0,1 0 1 0 0,-1 0-1 0 0,1 0 1 0 0,-1 0-1 0 0,1 0 1 0 0,0 0-1 0 0,0 0 1 0 0,-1 0-1 0 0,1-1 1 0 0,0 1-1 0 0,0 0 1 0 0,0-1-1 0 0,0 1 1 0 0,0 0 0 0 0,0-1-1 0 0,0 0 1 0 0,0 1-1 0 0,0-1 1 0 0,0 1-1 0 0,0-1 1 0 0,0 0-1 0 0,0 0 1 0 0,1 0-1 0 0,-1 1 1 0 0,0-1-1 0 0,0 0 1 0 0,0-1-1 0 0,0 1 1 0 0,0 0-1 0 0,0 0 1 0 0,1 0-1 0 0,-1-1 1 0 0,1 1-1 0 0,4-1-53 0 0,-1 0-1 0 0,1 0 1 0 0,-1-1-1 0 0,1 0 1 0 0,9-4-1 0 0,-7 1-859 0 0,-1-1 0 0 0,1 0-1 0 0,-1 0 1 0 0,-1-1 0 0 0,1 0-1 0 0,-1 0 1 0 0,0 0-1 0 0,-1-1 1 0 0,0 0 0 0 0,0 0-1 0 0,4-9 1 0 0,19-53-2554 0 0,-13 25 8039 0 0,-16 37 1794 0 0,-7 14-3620 0 0,-8 13-1236 0 0,5 5-1212 0 0,0 0 0 0 0,2 0 0 0 0,-11 44 0 0 0,1 28-3769 0 0,18-87 1977 0 0,0 4-3254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1:14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6529 0 0,'-2'1'638'0'0,"0"1"-1"0"0,1 0 0 0 0,-1-1 0 0 0,0 1 0 0 0,1 0 0 0 0,-1 0 0 0 0,1 0 1 0 0,-1 0-1 0 0,1 0 0 0 0,0 0 0 0 0,0 0 0 0 0,0 1 0 0 0,0-1 1 0 0,0 3-1 0 0,1-3-447 0 0,0-1 1 0 0,-1 1 0 0 0,1 0-1 0 0,0-1 1 0 0,1 1 0 0 0,-1 0-1 0 0,0 0 1 0 0,0-1 0 0 0,1 1-1 0 0,-1 0 1 0 0,1-1 0 0 0,0 1-1 0 0,-1-1 1 0 0,1 1 0 0 0,2 2-1 0 0,-1-1-184 0 0,0 0-1 0 0,1-1 0 0 0,-1 1 0 0 0,1-1 1 0 0,0 1-1 0 0,0-1 0 0 0,0 0 0 0 0,0 0 1 0 0,0 0-1 0 0,1-1 0 0 0,-1 1 1 0 0,0-1-1 0 0,1 0 0 0 0,-1 0 0 0 0,1 0 1 0 0,-1 0-1 0 0,6 0 0 0 0,7 0-1016 0 0,0-1-1 0 0,32-3 0 0 0,29-12-10877 0 0,-52 5 8213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05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20 12595 0 0,'-7'0'8776'0'0,"14"-5"-6247"0"0,18-6-1810 0 0,1 9-640 0 0,1 1 0 0 0,-1 1 0 0 0,51 8 0 0 0,-90-10-286 0 0,-1 1-1 0 0,0 0 1 0 0,0 1 0 0 0,0 1 0 0 0,1 0 0 0 0,-1 1 0 0 0,1 0 0 0 0,-26 8 0 0 0,32-7 277 0 0,-1 0 1 0 0,0 1-1 0 0,0 0 0 0 0,1 0 1 0 0,0 0-1 0 0,0 1 0 0 0,0 0 1 0 0,1 1-1 0 0,-1-1 0 0 0,1 1 1 0 0,1 0-1 0 0,-1 1 0 0 0,1 0 1 0 0,0-1-1 0 0,0 2 0 0 0,-5 11 1 0 0,6-12-54 0 0,1 0 0 0 0,0 1 0 0 0,1-1 1 0 0,-1 1-1 0 0,1 0 0 0 0,1 0 1 0 0,0 0-1 0 0,0 0 0 0 0,0 0 1 0 0,1 0-1 0 0,0 0 0 0 0,1 0 0 0 0,0 0 1 0 0,0 0-1 0 0,0 0 0 0 0,1 0 1 0 0,0 0-1 0 0,1 0 0 0 0,0-1 0 0 0,0 0 1 0 0,1 1-1 0 0,0-1 0 0 0,0 0 1 0 0,0-1-1 0 0,1 1 0 0 0,0-1 1 0 0,0 0-1 0 0,1 0 0 0 0,0 0 0 0 0,0-1 1 0 0,0 0-1 0 0,1 0 0 0 0,0-1 1 0 0,7 5-1 0 0,-4-4-314 0 0,0 1 0 0 0,1-1 0 0 0,0-1 0 0 0,0 0 0 0 0,0 0 0 0 0,0-1 0 0 0,1-1 1 0 0,-1 0-1 0 0,1-1 0 0 0,-1 0 0 0 0,1 0 0 0 0,12-2 0 0 0,-19 1-73 0 0,0-1 0 0 0,0 1 0 0 0,0-1 0 0 0,0-1 0 0 0,-1 1 0 0 0,1-1 0 0 0,0 1 0 0 0,-1-1 0 0 0,0-1-1 0 0,1 1 1 0 0,-1-1 0 0 0,0 1 0 0 0,0-1 0 0 0,0 0 0 0 0,0-1 0 0 0,-1 1 0 0 0,1-1 0 0 0,-1 1 0 0 0,0-1 0 0 0,0 0 0 0 0,0 0 0 0 0,-1 0 0 0 0,0-1 0 0 0,1 1 0 0 0,-1-1 0 0 0,-1 1 0 0 0,1-1 0 0 0,-1 0 0 0 0,0 0 0 0 0,2-8 0 0 0,-2-3 6 0 0,0 0 0 0 0,0 0 0 0 0,-2-1 0 0 0,0 1 1 0 0,-5-23-1 0 0,-13-38 3736 0 0,19 77-3253 0 0,1-1 0 0 0,-1 1 0 0 0,0 0-1 0 0,0 0 1 0 0,0 0 0 0 0,0 0 0 0 0,0-1 0 0 0,0 1-1 0 0,0 0 1 0 0,0 0 0 0 0,0 0 0 0 0,0-1 0 0 0,0 1-1 0 0,0 0 1 0 0,0 0 0 0 0,0 0 0 0 0,0 0 0 0 0,0-1-1 0 0,0 1 1 0 0,-1 0 0 0 0,1 0 0 0 0,0 0 0 0 0,0 0-1 0 0,0-1 1 0 0,0 1 0 0 0,0 0 0 0 0,0 0 0 0 0,0 0-1 0 0,-1 0 1 0 0,1 0 0 0 0,0-1 0 0 0,0 1 0 0 0,0 0-1 0 0,0 0 1 0 0,0 0 0 0 0,-1 0 0 0 0,1 0 0 0 0,0 0-1 0 0,0 0 1 0 0,0 0 0 0 0,-1 0 0 0 0,1 0-1 0 0,0 0 1 0 0,0 0 0 0 0,0 0 0 0 0,0 0 0 0 0,-1 0-1 0 0,1 0 1 0 0,0 0 0 0 0,0 0 0 0 0,0 0 0 0 0,-1 0-1 0 0,1 0 1 0 0,0 0 0 0 0,0 0 0 0 0,0 0 0 0 0,0 0-1 0 0,-1 0 1 0 0,1 0 0 0 0,0 0 0 0 0,0 0 0 0 0,0 1-1 0 0,-1-1 1 0 0,-6 18 2232 0 0,-1 27-1806 0 0,6-21-241 0 0,1 37 1 0 0,1-53-348 0 0,1 0 1 0 0,0 0 0 0 0,0-1-1 0 0,1 1 1 0 0,0-1 0 0 0,1 1-1 0 0,-1-1 1 0 0,8 14 0 0 0,-9-20-56 0 0,-1 0 0 0 0,1 0 1 0 0,-1 0-1 0 0,1 0 0 0 0,0 0 0 0 0,0 0 1 0 0,0-1-1 0 0,-1 1 0 0 0,1 0 1 0 0,0 0-1 0 0,0-1 0 0 0,0 1 1 0 0,0-1-1 0 0,0 1 0 0 0,0-1 1 0 0,0 1-1 0 0,0-1 0 0 0,1 0 0 0 0,-1 1 1 0 0,0-1-1 0 0,0 0 0 0 0,0 0 1 0 0,0 0-1 0 0,0 0 0 0 0,2 0 1 0 0,0 0-101 0 0,0-1 1 0 0,0 0 0 0 0,0 0-1 0 0,0 0 1 0 0,0 0 0 0 0,0-1-1 0 0,0 1 1 0 0,-1-1 0 0 0,5-2-1 0 0,3-5-90 0 0,1 0 0 0 0,-1 0 0 0 0,11-14 0 0 0,-10 8 321 0 0,-1 1 0 0 0,-1-2-1 0 0,0 1 1 0 0,8-19-1 0 0,-6 10 1588 0 0,-9 33 4368 0 0,-2 18-4125 0 0,-3-1-1460 0 0,2-1 0 0 0,1 1 0 0 0,5 43 0 0 0,-4-58-681 0 0,1 1-1 0 0,1 0 1 0 0,0-1 0 0 0,0 1 0 0 0,1-1 0 0 0,1 0 0 0 0,0 0 0 0 0,0 0-1 0 0,1-1 1 0 0,9 11 0 0 0,2-7-5137 0 0,-17-13 5069 0 0,1-1 1 0 0,0 0-1 0 0,-1 0 1 0 0,1 0-1 0 0,0 0 1 0 0,0 0-1 0 0,-1 0 1 0 0,1 0 0 0 0,0 0-1 0 0,-1 0 1 0 0,1 0-1 0 0,0 0 1 0 0,-1 0-1 0 0,1 0 1 0 0,0 0-1 0 0,-1-1 1 0 0,1 1-1 0 0,0 0 1 0 0,-1-1-1 0 0,1 1 1 0 0,-1 0 0 0 0,1-1-1 0 0,-1 1 1 0 0,1-1-1 0 0,-1 1 1 0 0,1-1-1 0 0,-1 1 1 0 0,1-1-1 0 0,-1 1 1 0 0,1-1-1 0 0,7-11-4993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1:15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37 11386 0 0,'4'-25'8691'0'0,"-3"24"-8471"0"0,-1 0 0 0 0,0 0 0 0 0,1 1 0 0 0,-1-1-1 0 0,1 0 1 0 0,-1 1 0 0 0,1-1 0 0 0,-1 0 0 0 0,1 1 0 0 0,-1-1 0 0 0,1 1-1 0 0,0-1 1 0 0,-1 1 0 0 0,1-1 0 0 0,0 1 0 0 0,0-1 0 0 0,1 1 0 0 0,0-1-145 0 0,0 1 0 0 0,1 0 0 0 0,-1 0 0 0 0,0 0 0 0 0,1 1 0 0 0,-1-1 0 0 0,0 0 0 0 0,1 1 0 0 0,-1 0 0 0 0,0-1 0 0 0,0 1 0 0 0,0 0 0 0 0,0 0 1 0 0,1 0-1 0 0,-1 1 0 0 0,2 1 0 0 0,8 4 14 0 0,41 28 61 0 0,-48-32-119 0 0,-1 0 0 0 0,0 1 0 0 0,0-1 0 0 0,0 1 0 0 0,0 1 0 0 0,0-1 0 0 0,-1 0 0 0 0,5 9 1 0 0,-8-12-40 0 0,1 1 1 0 0,-1-1-1 0 0,0 0 1 0 0,0 0 0 0 0,0 1-1 0 0,0-1 1 0 0,-1 0 0 0 0,1 0-1 0 0,0 1 1 0 0,0-1-1 0 0,-1 0 1 0 0,1 0 0 0 0,-1 1-1 0 0,1-1 1 0 0,-1 0 0 0 0,1 0-1 0 0,-1 0 1 0 0,0 0-1 0 0,0 0 1 0 0,1 0 0 0 0,-1 0-1 0 0,0 0 1 0 0,0 0 0 0 0,0-1-1 0 0,0 1 1 0 0,-1 1 0 0 0,-33 23-1106 0 0,28-21 779 0 0,-8 6-32 0 0,-1-1-1 0 0,0-1 1 0 0,0 0 0 0 0,-1-1 0 0 0,0-1 0 0 0,0-1-1 0 0,0 0 1 0 0,-1-2 0 0 0,-22 3 0 0 0,69-5 1034 0 0,0 1 0 0 0,-1 2 0 0 0,0 0 0 0 0,49 15 0 0 0,-64-16-648 0 0,-6-1-56 0 0,1 0 0 0 0,-1 0-1 0 0,0 0 1 0 0,9 5 0 0 0,-16-6-131 0 0,0-1-1 0 0,0 1 1 0 0,0 0-1 0 0,-1-1 1 0 0,1 1 0 0 0,0-1-1 0 0,0 1 1 0 0,0 0-1 0 0,-1-1 1 0 0,1 1-1 0 0,0-1 1 0 0,0 1 0 0 0,-1-1-1 0 0,1 1 1 0 0,-1-1-1 0 0,1 1 1 0 0,0-1 0 0 0,-1 1-1 0 0,1-1 1 0 0,-1 1-1 0 0,1-1 1 0 0,-1 0-1 0 0,1 1 1 0 0,-1-1 0 0 0,1 0-1 0 0,-1 0 1 0 0,0 1-1 0 0,1-1 1 0 0,-1 0 0 0 0,-1 0-1 0 0,-19 13-1601 0 0,14-10 2019 0 0,-1 1 1 0 0,1 0-1 0 0,0 1 0 0 0,1 0 0 0 0,-1 0 0 0 0,1 0 1 0 0,0 1-1 0 0,-10 12 0 0 0,9-7 700 0 0,1-1-1 0 0,-1 1 0 0 0,2 1 1 0 0,0-1-1 0 0,-4 15 1 0 0,7-21-924 0 0,-1 1-1 0 0,0-1 1 0 0,1 0 0 0 0,-2 0 0 0 0,1 0 0 0 0,0 0 0 0 0,-1-1 0 0 0,0 1 0 0 0,0-1 0 0 0,-1 0 0 0 0,1 0 0 0 0,-1-1-1 0 0,-5 4 1 0 0,17-6-114 0 0,-1-1 0 0 0,1 2 0 0 0,-1-1 0 0 0,0 0 0 0 0,11 5 0 0 0,0-1 40 0 0,-7-3-106 0 0,0 0 0 0 0,0-1 0 0 0,0-1 0 0 0,0 1 0 0 0,18-3-1 0 0,22-6-7520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1:15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91 6553 0 0,'-4'4'1459'0'0,"-1"0"0"0"0,1 1 0 0 0,0 0-1 0 0,1 0 1 0 0,-1 0 0 0 0,1 0 0 0 0,-5 11-1 0 0,6-11-956 0 0,0-1-1 0 0,0 1 1 0 0,1 0-1 0 0,0 0 0 0 0,0 0 1 0 0,0 0-1 0 0,1 0 1 0 0,-1 0-1 0 0,1 6 1 0 0,1-7-437 0 0,-1 0 0 0 0,1 0 1 0 0,0 0-1 0 0,0 0 1 0 0,0 0-1 0 0,1-1 0 0 0,-1 1 1 0 0,1 0-1 0 0,0-1 0 0 0,0 1 1 0 0,0-1-1 0 0,1 0 0 0 0,-1 0 1 0 0,1 0-1 0 0,0 0 1 0 0,-1 0-1 0 0,1 0 0 0 0,1-1 1 0 0,-1 1-1 0 0,0-1 0 0 0,1 0 1 0 0,-1 0-1 0 0,1 0 1 0 0,-1 0-1 0 0,1-1 0 0 0,0 1 1 0 0,5 0-1 0 0,-1-1 12 0 0,0 1 0 0 0,0-2 0 0 0,1 1 1 0 0,-1-1-1 0 0,0-1 0 0 0,1 1 0 0 0,-1-1 0 0 0,0-1 0 0 0,0 1 0 0 0,0-2 0 0 0,0 1 0 0 0,0-1 1 0 0,-1 0-1 0 0,1 0 0 0 0,-1-1 0 0 0,10-6 0 0 0,-13 7-10 0 0,0 0 0 0 0,0 0-1 0 0,0 0 1 0 0,-1-1 0 0 0,1 1 0 0 0,-1-1-1 0 0,0 0 1 0 0,0 0 0 0 0,0 0 0 0 0,0 0-1 0 0,-1 0 1 0 0,4-8 0 0 0,-5 9-37 0 0,0-1 0 0 0,-1 1 0 0 0,1-1 0 0 0,-1 1 0 0 0,1-1 0 0 0,-1 1 0 0 0,0-1 0 0 0,0 0 0 0 0,-1 1 0 0 0,1-1 1 0 0,-1 1-1 0 0,0-1 0 0 0,0 1 0 0 0,0-1 0 0 0,0 1 0 0 0,0-1 0 0 0,-1 1 0 0 0,-3-6 0 0 0,2 5-77 0 0,0 1-1 0 0,1-1 1 0 0,-2 1 0 0 0,1-1 0 0 0,0 1-1 0 0,-1 0 1 0 0,1 0 0 0 0,-1 0 0 0 0,0 1-1 0 0,0 0 1 0 0,0-1 0 0 0,0 1-1 0 0,-1 0 1 0 0,1 1 0 0 0,-6-2 0 0 0,-6-1-1156 0 0,0 1 1 0 0,-31-2-1 0 0,46 5 1017 0 0,1 0 0 0 0,0 0-1 0 0,0 0 1 0 0,-1 0-1 0 0,1 0 1 0 0,0-1 0 0 0,0 1-1 0 0,0 0 1 0 0,-1 0-1 0 0,1 0 1 0 0,0 0 0 0 0,0 0-1 0 0,7-23-11994 0 0,18-5 6156 0 0,-11 16 3728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41:16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33 7362 0 0,'-3'-21'12283'0'0,"16"18"-8715"0"0,23-1-2598 0 0,29-1-175 0 0,-60 5-742 0 0,1 1 1 0 0,-1-1 0 0 0,0 1-1 0 0,1 0 1 0 0,-1 0-1 0 0,0 1 1 0 0,0-1-1 0 0,0 1 1 0 0,8 4-1 0 0,-13-6-38 0 0,1 1 0 0 0,0-1 0 0 0,-1 1 0 0 0,1-1-1 0 0,-1 1 1 0 0,1-1 0 0 0,-1 1 0 0 0,1-1 0 0 0,-1 1-1 0 0,0-1 1 0 0,1 1 0 0 0,-1-1 0 0 0,0 1 0 0 0,1 0-1 0 0,-1-1 1 0 0,0 1 0 0 0,0 0 0 0 0,1-1-1 0 0,-1 1 1 0 0,0 0 0 0 0,0-1 0 0 0,0 1 0 0 0,0 0-1 0 0,0 0 1 0 0,0-1 0 0 0,0 1 0 0 0,0 0 0 0 0,0-1-1 0 0,0 1 1 0 0,-1 0 0 0 0,1-1 0 0 0,0 1 0 0 0,0 0-1 0 0,-1-1 1 0 0,1 1 0 0 0,0 0 0 0 0,-1-1 0 0 0,1 1-1 0 0,-1-1 1 0 0,1 1 0 0 0,0-1 0 0 0,-1 1-1 0 0,1-1 1 0 0,-1 1 0 0 0,0-1 0 0 0,0 1 0 0 0,-32 25-56 0 0,29-23-20 0 0,-29 18-348 0 0,23-17 255 0 0,1 1 0 0 0,1 1 0 0 0,-1 0 0 0 0,1 0 0 0 0,0 0 0 0 0,0 1 0 0 0,1 0-1 0 0,0 1 1 0 0,-10 12 0 0 0,17-19 138 0 0,-1 0 0 0 0,1-1 0 0 0,-1 1-1 0 0,1 0 1 0 0,0 0 0 0 0,-1-1 0 0 0,1 1 0 0 0,0 0 0 0 0,0 0-1 0 0,-1 0 1 0 0,1 0 0 0 0,0-1 0 0 0,0 1 0 0 0,0 0-1 0 0,0 0 1 0 0,0 0 0 0 0,0 0 0 0 0,0 0 0 0 0,1-1 0 0 0,-1 1-1 0 0,0 0 1 0 0,0 0 0 0 0,1 0 0 0 0,-1-1 0 0 0,0 1 0 0 0,1 0-1 0 0,-1 0 1 0 0,1 0 0 0 0,1 0 6 0 0,-1 0 0 0 0,1 1 0 0 0,-1-1 0 0 0,1-1 0 0 0,-1 1 0 0 0,1 0 0 0 0,0 0 0 0 0,-1 0 0 0 0,1-1 0 0 0,0 1 0 0 0,0-1 0 0 0,2 1 0 0 0,5 0-32 0 0,0 0 1 0 0,1-1 0 0 0,17-1 0 0 0,11-6-591 0 0,-36 6 533 0 0,0 1 1 0 0,0-1-1 0 0,0 0 0 0 0,0 0 0 0 0,0 1 1 0 0,0-1-1 0 0,0-1 0 0 0,0 1 1 0 0,0 0-1 0 0,0 0 0 0 0,-1-1 1 0 0,1 1-1 0 0,-1 0 0 0 0,1-1 1 0 0,1-3-1 0 0,-64 98 751 0 0,53-78-654 0 0,-26 54 231 0 0,32-64-356 0 0,0 0-1 0 0,0 1 1 0 0,1-1 0 0 0,0 0 0 0 0,0 1-1 0 0,0 0 1 0 0,0-1 0 0 0,1 1 0 0 0,0-1-1 0 0,1 1 1 0 0,0 7 0 0 0,-1-13-81 0 0,0 1 1 0 0,0-1 0 0 0,0 1-1 0 0,0-1 1 0 0,1 1 0 0 0,-1-1-1 0 0,0 1 1 0 0,0-1-1 0 0,0 1 1 0 0,1-1 0 0 0,-1 0-1 0 0,0 1 1 0 0,1-1 0 0 0,-1 1-1 0 0,0-1 1 0 0,1 1 0 0 0,-1-1-1 0 0,0 0 1 0 0,1 1-1 0 0,-1-1 1 0 0,1 0 0 0 0,-1 0-1 0 0,1 1 1 0 0,-1-1 0 0 0,1 0-1 0 0,-1 0 1 0 0,1 0 0 0 0,-1 1-1 0 0,1-1 1 0 0,0 0-1 0 0,17-7-5146 0 0,16-22 939 0 0,-32 27 4609 0 0,47-58-84 0 0,-21 25 2399 0 0,3 3 3986 0 0,-31 31-6396 0 0,0 1 0 0 0,0 0 0 0 0,0 0 0 0 0,0-1-1 0 0,0 1 1 0 0,0 0 0 0 0,0 0 0 0 0,1 0 0 0 0,-1-1 0 0 0,0 1-1 0 0,0 0 1 0 0,0 0 0 0 0,0 0 0 0 0,1 0 0 0 0,-1 0 0 0 0,0-1-1 0 0,0 1 1 0 0,0 0 0 0 0,1 0 0 0 0,-1 0 0 0 0,0 0 0 0 0,0 0-1 0 0,0 0 1 0 0,1 0 0 0 0,-1 0 0 0 0,0 0 0 0 0,0 0 0 0 0,1 0-1 0 0,-1 0 1 0 0,0 0 0 0 0,0 0 0 0 0,0 0 0 0 0,1 0 0 0 0,-1 0-1 0 0,0 0 1 0 0,0 0 0 0 0,1 0 0 0 0,-1 0 0 0 0,0 0-1 0 0,0 0 1 0 0,0 1 0 0 0,1-1 0 0 0,-1 0 0 0 0,0 0 0 0 0,0 0-1 0 0,0 13 1580 0 0,-10 17-867 0 0,6-20-641 0 0,-2-1 0 0 0,1-1 0 0 0,-1 1 0 0 0,0-1-1 0 0,-1 0 1 0 0,0 0 0 0 0,-1 0 0 0 0,-13 10 0 0 0,4-7 42 0 0,0 0 0 0 0,0-1 0 0 0,-29 12 0 0 0,45-22-206 0 0,0 0 1 0 0,0 1 0 0 0,0-1-1 0 0,0 0 1 0 0,0 1 0 0 0,0-1-1 0 0,0 1 1 0 0,0-1 0 0 0,1 1-1 0 0,-1 0 1 0 0,0-1-1 0 0,0 1 1 0 0,1 0 0 0 0,-1 0-1 0 0,0-1 1 0 0,1 1 0 0 0,-1 0-1 0 0,0 1 1 0 0,1-1-26 0 0,0-1 0 0 0,0 1-1 0 0,0-1 1 0 0,0 1 0 0 0,0-1 0 0 0,1 1 0 0 0,-1-1-1 0 0,0 0 1 0 0,0 1 0 0 0,1-1 0 0 0,-1 1-1 0 0,0-1 1 0 0,1 0 0 0 0,-1 1 0 0 0,0-1 0 0 0,1 0-1 0 0,-1 1 1 0 0,0-1 0 0 0,1 0 0 0 0,-1 1-1 0 0,1-1 1 0 0,-1 0 0 0 0,1 0 0 0 0,-1 0 0 0 0,0 0-1 0 0,1 1 1 0 0,39 7-2408 0 0,-16-8 260 0 0,-1-2-1 0 0,1-1 1 0 0,-1 0-1 0 0,0-2 1 0 0,0-1-1 0 0,31-12 1 0 0,-19 7-1385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06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15835 0 0,'4'10'7413'0'0,"-5"4"-4872"0"0,-9 16-3226 0 0,7-21 1383 0 0,-14 45-443 0 0,-28 73-319 0 0,37-108-1030 0 0,-1-1 0 0 0,-14 22 1 0 0,23-39 874 0 0,5-8-3603 0 0,-2 4 3856 0 0,1-1-1 0 0,-1 1 1 0 0,1 0-1 0 0,4-3 1 0 0,0 2 306 0 0,1 1 0 0 0,-1 0 0 0 0,1 0 0 0 0,-1 1 0 0 0,1 0 0 0 0,0 0 0 0 0,0 1 1 0 0,0 0-1 0 0,0 1 0 0 0,0 0 0 0 0,14 2 0 0 0,4 2-145 0 0,-1 2 0 0 0,38 13 0 0 0,-24-7-1181 0 0,-39-11 668 0 0,1-1-1 0 0,-1 0 0 0 0,0 0 1 0 0,1 0-1 0 0,-1 0 0 0 0,0 0 0 0 0,1 0 1 0 0,-1 0-1 0 0,0 0 0 0 0,0-1 1 0 0,1 1-1 0 0,-1 0 0 0 0,0-1 0 0 0,0 1 1 0 0,1-1-1 0 0,-1 1 0 0 0,0-1 1 0 0,0 0-1 0 0,0 0 0 0 0,0 1 0 0 0,0-1 1 0 0,0 0-1 0 0,0 0 0 0 0,0 0 1 0 0,0 0-1 0 0,0 0 0 0 0,-1 0 0 0 0,1 0 1 0 0,0 0-1 0 0,-1 0 0 0 0,1-1 1 0 0,-1 1-1 0 0,1 0 0 0 0,-1 0 0 0 0,0-1 1 0 0,1 1-1 0 0,-1-2 0 0 0,3-9-622 0 0,0 0 0 0 0,-1 0 0 0 0,0-15 0 0 0,0 10 1672 0 0,1-2 1688 0 0,-1 15-997 0 0,-1 0 0 0 0,-1-1 0 0 0,1 1-1 0 0,0-1 1 0 0,-1 1 0 0 0,0-1 0 0 0,0 0-1 0 0,-1-7 1 0 0,-1 14-1103 0 0,0 0 1 0 0,0 0-1 0 0,0 0 0 0 0,1 0 1 0 0,-1 0-1 0 0,1 0 0 0 0,-1 1 0 0 0,1-1 1 0 0,-1 3-1 0 0,-1 3-263 0 0,1 0 0 0 0,0 1 0 0 0,0-1 0 0 0,1 0 0 0 0,1 1 0 0 0,-1-1 0 0 0,1 11 0 0 0,1-17-55 0 0,-1 0-1 0 0,0 0 1 0 0,1 0 0 0 0,-1 0-1 0 0,1 0 1 0 0,0 0 0 0 0,-1-1-1 0 0,1 1 1 0 0,0 0 0 0 0,0 0-1 0 0,0-1 1 0 0,1 1 0 0 0,-1 0-1 0 0,0-1 1 0 0,1 1 0 0 0,-1-1-1 0 0,0 0 1 0 0,1 1 0 0 0,0-1-1 0 0,-1 0 1 0 0,1 0 0 0 0,0 0-1 0 0,0 0 1 0 0,-1 0 0 0 0,1 0-1 0 0,0-1 1 0 0,0 1 0 0 0,0-1-1 0 0,0 1 1 0 0,0-1 0 0 0,0 0-1 0 0,0 1 1 0 0,0-1 0 0 0,0 0-1 0 0,3-1 1 0 0,51 2-219 0 0,1-1-3203 0 0,-37-4-1978 0 0,-18 1 3210 0 0,-1 3 1751 0 0,-1-1 0 0 0,0 1 1 0 0,1-1-1 0 0,-1 0 0 0 0,0 1 1 0 0,0-1-1 0 0,1 0 0 0 0,-1 1 0 0 0,0-1 1 0 0,0 0-1 0 0,0 1 0 0 0,0-1 0 0 0,0 0 1 0 0,0 1-1 0 0,0-1 0 0 0,0 0 1 0 0,0 1-1 0 0,0-1 0 0 0,-1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04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83 4817 0 0,'-13'20'8566'0'0,"6"6"-3314"0"0,6-19-4752 0 0,0 0-1 0 0,1-1 1 0 0,0 1 0 0 0,0 0-1 0 0,1 0 1 0 0,2 12-1 0 0,-2-15-579 0 0,0 0 1 0 0,0-1-1 0 0,0 1 0 0 0,1 0 0 0 0,0 0 0 0 0,0-1 0 0 0,0 1 0 0 0,0-1 0 0 0,0 1 0 0 0,1-1 0 0 0,3 4 0 0 0,-4-5 101 0 0,0-1-1 0 0,-1 1 1 0 0,1-1-1 0 0,0 0 1 0 0,0 0-1 0 0,0 0 1 0 0,0 0-1 0 0,0 0 0 0 0,1 0 1 0 0,-1-1-1 0 0,0 1 1 0 0,0-1-1 0 0,0 0 1 0 0,1 1-1 0 0,-1-1 1 0 0,0 0-1 0 0,0 0 0 0 0,1 0 1 0 0,-1-1-1 0 0,0 1 1 0 0,3-1-1 0 0,-1 0-12 0 0,0-1 1 0 0,0 0-1 0 0,0 0 0 0 0,-1 0 0 0 0,1 0 0 0 0,-1 0 1 0 0,1-1-1 0 0,-1 0 0 0 0,0 1 0 0 0,0-1 0 0 0,0 0 1 0 0,0-1-1 0 0,-1 1 0 0 0,1 0 0 0 0,-1-1 0 0 0,0 0 0 0 0,0 1 1 0 0,0-1-1 0 0,0 0 0 0 0,-1 0 0 0 0,0 0 0 0 0,2-7 1 0 0,0 1-89 0 0,-1 1 1 0 0,-1-1 0 0 0,0 0-1 0 0,0 0 1 0 0,-1 0 0 0 0,0 0-1 0 0,0 0 1 0 0,-4-15 0 0 0,4 21-251 0 0,-1 1 1 0 0,0-1-1 0 0,0 1 0 0 0,0 0 1 0 0,-1 0-1 0 0,1-1 1 0 0,-1 1-1 0 0,0 0 0 0 0,1 0 1 0 0,-1 0-1 0 0,-1 1 0 0 0,1-1 1 0 0,0 0-1 0 0,-1 1 1 0 0,1 0-1 0 0,-1-1 0 0 0,0 1 1 0 0,0 0-1 0 0,0 0 1 0 0,0 1-1 0 0,0-1 0 0 0,0 0 1 0 0,0 1-1 0 0,0 0 1 0 0,-1 0-1 0 0,-4-1 0 0 0,4 1-127 0 0,0 1-1 0 0,1 0 0 0 0,-1 0 0 0 0,0 0 1 0 0,0 1-1 0 0,0-1 0 0 0,1 1 1 0 0,-1 0-1 0 0,0 0 0 0 0,1 0 1 0 0,-1 0-1 0 0,1 1 0 0 0,-4 1 0 0 0,2 0 288 0 0,1-1-1 0 0,1 1 0 0 0,-1 0 1 0 0,0 0-1 0 0,1 0 0 0 0,-1 1 1 0 0,-2 3-1 0 0,-12 23-467 0 0,16-25 1220 0 0,0 0 0 0 0,0-1-1 0 0,1 1 1 0 0,0 0-1 0 0,0 0 1 0 0,0 0 0 0 0,1 0-1 0 0,0 7 1 0 0,0-10-237 0 0,0 1 0 0 0,0 0 1 0 0,1-1-1 0 0,-1 1 0 0 0,1-1 1 0 0,-1 1-1 0 0,1-1 0 0 0,0 0 0 0 0,0 1 1 0 0,0-1-1 0 0,1 0 0 0 0,-1 1 1 0 0,0-1-1 0 0,1 0 0 0 0,0 0 0 0 0,-1 0 1 0 0,1 0-1 0 0,0-1 0 0 0,0 1 0 0 0,0 0 1 0 0,0-1-1 0 0,0 1 0 0 0,0-1 1 0 0,1 0-1 0 0,-1 0 0 0 0,0 0 0 0 0,1 0 1 0 0,-1 0-1 0 0,1 0 0 0 0,4 0 1 0 0,3 1-271 0 0,0-1 1 0 0,0 0 0 0 0,0-1-1 0 0,0 0 1 0 0,19-3 0 0 0,11-8-3543 0 0,-36 10 2216 0 0,0-1 0 0 0,0 0 0 0 0,0 0 0 0 0,0-1 0 0 0,-1 1 0 0 0,6-5 0 0 0,4-5-4048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06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1 138 9138 0 0,'0'4'486'0'0,"0"-1"0"0"0,0 0 0 0 0,0 1 0 0 0,0-1 0 0 0,1 0 0 0 0,0 0 0 0 0,-1 1 0 0 0,1-1 0 0 0,0 0 0 0 0,0 0 0 0 0,1 0 0 0 0,-1 0 0 0 0,1 0 0 0 0,-1 0 0 0 0,1-1-1 0 0,0 1 1 0 0,0 0 0 0 0,0-1 0 0 0,1 0 0 0 0,-1 1 0 0 0,1-1 0 0 0,-1 0 0 0 0,1 0 0 0 0,3 2 0 0 0,-1-2-213 0 0,0 0 0 0 0,1 0 0 0 0,-1-1-1 0 0,1 1 1 0 0,0-1 0 0 0,-1 0 0 0 0,1-1 0 0 0,0 1 0 0 0,0-1-1 0 0,-1-1 1 0 0,1 1 0 0 0,0-1 0 0 0,6-1 0 0 0,-6 1-220 0 0,0-1 0 0 0,0 1 0 0 0,-1-1 0 0 0,1 0 0 0 0,0-1 0 0 0,-1 0 0 0 0,0 0 0 0 0,0 0 0 0 0,0 0 0 0 0,0-1 0 0 0,0 1 0 0 0,0-1 0 0 0,-1-1 0 0 0,0 1 1 0 0,0-1-1 0 0,0 1 0 0 0,3-7 0 0 0,-5 8-40 0 0,0 0 1 0 0,-1 0 0 0 0,0-1-1 0 0,1 1 1 0 0,-1 0 0 0 0,0-1-1 0 0,-1 1 1 0 0,1-1-1 0 0,-1 1 1 0 0,1-1 0 0 0,-1 1-1 0 0,0-1 1 0 0,0 1 0 0 0,-1-1-1 0 0,1 1 1 0 0,-1-1-1 0 0,1 1 1 0 0,-1 0 0 0 0,0-1-1 0 0,-1 1 1 0 0,1 0 0 0 0,0-1-1 0 0,-1 1 1 0 0,0 0 0 0 0,0 0-1 0 0,0 0 1 0 0,0 1-1 0 0,0-1 1 0 0,0 0 0 0 0,-6-3-1 0 0,1 0-52 0 0,0 0 0 0 0,0 1 0 0 0,-1 0 0 0 0,0 1 0 0 0,0 0 0 0 0,0 0 0 0 0,0 1 0 0 0,-1 0 0 0 0,1 0 0 0 0,-1 1 0 0 0,0 0 0 0 0,0 0 0 0 0,0 1 0 0 0,1 0 0 0 0,-1 1 0 0 0,0 0 0 0 0,0 0 0 0 0,0 1 0 0 0,-15 3 0 0 0,13 2-797 0 0,12 0-2705 0 0,16 4-6597 0 0,-3-5 2886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07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14155 0 0,'4'2'5513'0'0,"1"-1"-3112"0"0,-1 1-825 0 0,1 0-624 0 0,-3 3-576 0 0,-1-1-280 0 0,0 2-72 0 0,0 0 8 0 0,1-1-144 0 0,-1 0-352 0 0,1 0-560 0 0,0 0-1344 0 0,-15-11-8163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10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37 6377 0 0,'-25'4'8864'0'0,"23"-3"-8268"0"0,0-1 1 0 0,0 1 0 0 0,0-1 0 0 0,1 1-1 0 0,-1-1 1 0 0,0 0 0 0 0,0 0 0 0 0,0 0-1 0 0,-1 0 1 0 0,1 0 0 0 0,0 0 0 0 0,-3-1-1 0 0,5 0-555 0 0,0 1-1 0 0,-1-1 1 0 0,1 1 0 0 0,0-1-1 0 0,0 1 1 0 0,0-1 0 0 0,0 0-1 0 0,0 1 1 0 0,0-1-1 0 0,0 1 1 0 0,0-1 0 0 0,0 1-1 0 0,0-1 1 0 0,1 1 0 0 0,-1-1-1 0 0,0 1 1 0 0,0-1-1 0 0,0 0 1 0 0,1 1 0 0 0,-1 0-1 0 0,0-1 1 0 0,1 1 0 0 0,-1-1-1 0 0,0 1 1 0 0,1-1-1 0 0,-1 1 1 0 0,0 0 0 0 0,1-1-1 0 0,-1 1 1 0 0,1 0 0 0 0,-1-1-1 0 0,1 1 1 0 0,-1 0-1 0 0,2-1 1 0 0,17-12 354 0 0,-12 10-325 0 0,0 1 0 0 0,0 0 0 0 0,1 0 1 0 0,-1 1-1 0 0,1 0 0 0 0,0 0 0 0 0,-1 0 1 0 0,1 1-1 0 0,0 1 0 0 0,-1-1 1 0 0,14 4-1 0 0,11 2-30 0 0,44 17 1 0 0,-50-15-22 0 0,-9-3-216 0 0,7 3-187 0 0,48 9 0 0 0,-64-16-700 0 0,0 0 0 0 0,1-1 0 0 0,-1 0 0 0 0,0 0 0 0 0,15-3 0 0 0,-21 2 340 0 0,1 0 0 0 0,-1 1-1 0 0,1-1 1 0 0,-1 0-1 0 0,0 0 1 0 0,1 0 0 0 0,-1-1-1 0 0,0 1 1 0 0,0-1 0 0 0,0 1-1 0 0,0-1 1 0 0,3-2 0 0 0,8-11-5268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10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 12483 0 0,'-1'0'1089'0'0,"1"-1"-727"0"0,-1 1 1 0 0,1 0 0 0 0,-1 0 0 0 0,1 0 0 0 0,-1 0 0 0 0,1-1 0 0 0,0 1 0 0 0,-1 0 0 0 0,1 0 0 0 0,-1 0 0 0 0,1 0 0 0 0,-1 0 0 0 0,1 0 0 0 0,-1 0 0 0 0,1 0 0 0 0,-1 1 0 0 0,1-1 0 0 0,-1 0 0 0 0,1 0 0 0 0,-1 0 0 0 0,0 1 1088 0 0,0 0-1088 0 0,9 9 2868 0 0,25 14-3467 0 0,-31-22 789 0 0,84 61-271 0 0,-75-53-251 0 0,0 0 0 0 0,0 0-1 0 0,-1 1 1 0 0,0 1-1 0 0,8 13 1 0 0,-15-20 0 0 0,-1 0 0 0 0,1 1 0 0 0,-2-1 0 0 0,1 0 0 0 0,0 1 1 0 0,-1 0-1 0 0,0-1 0 0 0,-1 1 0 0 0,1 0 0 0 0,-1 0 0 0 0,0 0 0 0 0,0-1 0 0 0,-1 1 1 0 0,0 0-1 0 0,0-1 0 0 0,0 1 0 0 0,-1 0 0 0 0,1-1 0 0 0,-1 1 0 0 0,-1-1 1 0 0,1 0-1 0 0,-1 0 0 0 0,0 0 0 0 0,-4 5 0 0 0,-1 3-45 0 0,-1 0-1 0 0,-1-1 1 0 0,0 0-1 0 0,-1-1 1 0 0,0 0-1 0 0,-1-1 1 0 0,-22 16 0 0 0,19-18-674 0 0,-15 9 366 0 0,20-6-2420 0 0,7 1-3594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11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1 6337 0 0,'-3'0'805'0'0,"0"-1"-1"0"0,0 2 0 0 0,0-1 1 0 0,0 0-1 0 0,0 1 0 0 0,-1-1 0 0 0,1 1 1 0 0,0 0-1 0 0,1 0 0 0 0,-1 0 1 0 0,0 0-1 0 0,0 1 0 0 0,-3 1 0 0 0,-40 27 2197 0 0,22-13-1861 0 0,-2-2-545 0 0,15-10-535 0 0,1 1 0 0 0,-1 0 0 0 0,1 1 0 0 0,1 0 0 0 0,-1 0 0 0 0,1 1 0 0 0,0 1 0 0 0,-8 11 0 0 0,16-20-78 0 0,0 1 0 0 0,1 0-1 0 0,-1 0 1 0 0,1 0 0 0 0,0 0 0 0 0,-1 0 0 0 0,1 0 0 0 0,0 0-1 0 0,-1 0 1 0 0,1 0 0 0 0,0 0 0 0 0,0 0 0 0 0,0 0 0 0 0,0 0 0 0 0,0 0-1 0 0,0 1 1 0 0,0-1 0 0 0,0 0 0 0 0,1 0 0 0 0,-1 0 0 0 0,0 0-1 0 0,1 0 1 0 0,0 1 0 0 0,0 0-19 0 0,1 1 1 0 0,-1-1-1 0 0,1 0 1 0 0,0 1-1 0 0,0-1 0 0 0,0 0 1 0 0,0 0-1 0 0,4 2 1 0 0,5 4-65 0 0,0-1 0 0 0,23 10 1 0 0,-29-15 99 0 0,30 12-15 0 0,-26-11 73 0 0,0 0-1 0 0,-1 0 0 0 0,1 1 0 0 0,-1 0 0 0 0,0 1 0 0 0,0 0 0 0 0,0 0 0 0 0,0 0 0 0 0,-1 1 0 0 0,12 13 0 0 0,-17-16 22 0 0,-1 0 0 0 0,0 0 0 0 0,0 1 0 0 0,0-1 0 0 0,0 1-1 0 0,0-1 1 0 0,-1 1 0 0 0,1-1 0 0 0,-1 1 0 0 0,0-1 0 0 0,0 1 0 0 0,-1-1 0 0 0,1 1 0 0 0,-1-1-1 0 0,1 0 1 0 0,-1 1 0 0 0,0-1 0 0 0,0 1 0 0 0,-1-1 0 0 0,1 0 0 0 0,-1 0 0 0 0,1 0 0 0 0,-1 0-1 0 0,-3 3 1 0 0,0 2-172 0 0,0 0 0 0 0,-1 0-1 0 0,0 0 1 0 0,-1-1-1 0 0,0 0 1 0 0,0-1 0 0 0,-13 10-1 0 0,0-9-2858 0 0,20-7 2679 0 0,-1 0-1 0 0,1 0 1 0 0,0 0 0 0 0,-1 0 0 0 0,1 0-1 0 0,-1 0 1 0 0,1-1 0 0 0,-1 1 0 0 0,1 0-1 0 0,0 0 1 0 0,-1 0 0 0 0,1 0-1 0 0,0-1 1 0 0,-1 1 0 0 0,1 0 0 0 0,-1 0-1 0 0,1-1 1 0 0,0 1 0 0 0,-1-1-549 0 0,1 1 549 0 0,-1-1 0 0 0,1 1-1 0 0,0 0 1 0 0,0-1 0 0 0,0 1 0 0 0,0 0-1 0 0,-1-1 1 0 0,1 1 0 0 0,0-1 0 0 0,0 1-1 0 0,0-1 1 0 0,0 1 0 0 0,0 0-1 0 0,0-1 1 0 0,0 1 0 0 0,0-1 0 0 0,0 1-1 0 0,0-1 1 0 0,0 1 0 0 0,0 0 0 0 0,0-1-1 0 0,1 0 1 0 0,1-8-5340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12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42 10082 0 0,'0'-16'15126'0'0,"-1"15"-15217"0"0,1 0 1 0 0,0 0-1 0 0,0-1 1 0 0,0 1-1 0 0,0 0 1 0 0,0 0-1 0 0,0-1 0 0 0,0 1 1 0 0,0 0-1 0 0,1 0 1 0 0,-1 0-1 0 0,0-1 1 0 0,1 1-1 0 0,0-1 0 0 0,2-4-4557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12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6057 0 0,'-1'38'9907'0'0,"1"7"-3178"0"0,1 0-3674 0 0,0-6-2633 0 0,9 55-1 0 0,-4-74-219 0 0,5-7-4823 0 0,-9-13 4080 0 0,-1 0-1 0 0,0 1 0 0 0,0-1 1 0 0,0 0-1 0 0,1 1 0 0 0,-1-1 1 0 0,0 0-1 0 0,0 0 1 0 0,1 0-1 0 0,-1 0 0 0 0,0 0 1 0 0,0-1-1 0 0,1 1 1 0 0,-1 0-1 0 0,0 0 0 0 0,0-1 1 0 0,0 1-1 0 0,0-1 0 0 0,1 1 1 0 0,-1-1-1 0 0,0 0 1 0 0,0 1-1 0 0,0-1 0 0 0,0 0 1 0 0,0 0-1 0 0,0 0 0 0 0,1-1 1 0 0,8-8-4202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12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80 5033 0 0,'6'-19'3678'0'0,"-4"15"-2397"0"0,-1 0 0 0 0,1 0 1 0 0,-1 0-1 0 0,0-1 0 0 0,0 1 1 0 0,0 0-1 0 0,0 0 0 0 0,-1-1 1 0 0,0 1-1 0 0,0 0 0 0 0,-1-9 0 0 0,1 13-1173 0 0,-1 0 0 0 0,1-1 0 0 0,-1 1 0 0 0,1 0 0 0 0,-1 0-1 0 0,1 0 1 0 0,-1 0 0 0 0,0 0 0 0 0,1-1 0 0 0,-1 1 0 0 0,1 0-1 0 0,-1 0 1 0 0,0 0 0 0 0,1 1 0 0 0,-1-1 0 0 0,1 0 0 0 0,-1 0 0 0 0,0 0-1 0 0,1 0 1 0 0,-1 0 0 0 0,1 1 0 0 0,-1-1 0 0 0,1 0 0 0 0,-1 1-1 0 0,1-1 1 0 0,-1 0 0 0 0,1 1 0 0 0,-1-1 0 0 0,1 0 0 0 0,-1 1-1 0 0,1-1 1 0 0,0 1 0 0 0,-1 0 0 0 0,-17 16 421 0 0,10-6-462 0 0,0-1 0 0 0,1 2 0 0 0,0-1 0 0 0,1 1 0 0 0,-7 18 0 0 0,10-24-93 0 0,1 0 0 0 0,0 1 1 0 0,0-1-1 0 0,1 1 1 0 0,-1-1-1 0 0,2 1 1 0 0,-1 0-1 0 0,1 0 1 0 0,0-1-1 0 0,0 1 1 0 0,0 0-1 0 0,3 10 0 0 0,-3-16 10 0 0,1 0 0 0 0,-1 0-1 0 0,0 0 1 0 0,1 0 0 0 0,-1 0 0 0 0,1 0-1 0 0,-1 0 1 0 0,1 0 0 0 0,-1 0-1 0 0,1 0 1 0 0,0 0 0 0 0,0-1-1 0 0,-1 1 1 0 0,1 0 0 0 0,0 0-1 0 0,0-1 1 0 0,0 1 0 0 0,0-1 0 0 0,0 1-1 0 0,0-1 1 0 0,0 1 0 0 0,0-1-1 0 0,0 1 1 0 0,0-1 0 0 0,0 0-1 0 0,0 0 1 0 0,1 1 0 0 0,1-1-35 0 0,0 0 0 0 0,0-1 0 0 0,-1 1 1 0 0,1-1-1 0 0,0 1 0 0 0,0-1 0 0 0,-1 0 0 0 0,1 0 1 0 0,0 0-1 0 0,3-2 0 0 0,2-2-163 0 0,1-1-1 0 0,-1 1 1 0 0,0-1-1 0 0,0-1 1 0 0,7-8 0 0 0,-3 0-88 0 0,0 0 0 0 0,15-30 0 0 0,9-12 282 0 0,-36 56 45 0 0,0 1 0 0 0,1 0-1 0 0,-1-1 1 0 0,0 1 0 0 0,0-1 0 0 0,0 1 0 0 0,0 0-1 0 0,1-1 1 0 0,-1 1 0 0 0,0 0 0 0 0,1-1-1 0 0,-1 1 1 0 0,0 0 0 0 0,0-1 0 0 0,1 1 0 0 0,-1 0-1 0 0,1 0 1 0 0,-1-1 0 0 0,0 1 0 0 0,1 0 0 0 0,-1 0-1 0 0,0 0 1 0 0,1-1 0 0 0,-1 1 0 0 0,1 0-1 0 0,-1 0 1 0 0,1 0 0 0 0,-1 0 0 0 0,0 0 0 0 0,1 0-1 0 0,-1 0 1 0 0,1 0 0 0 0,-1 0 0 0 0,1 0-1 0 0,-1 0 1 0 0,1 0 0 0 0,-1 0 0 0 0,0 0 0 0 0,1 1-1 0 0,-1-1 1 0 0,1 0 0 0 0,-1 0 0 0 0,1 1 0 0 0,7 22 624 0 0,-6 33-59 0 0,-4-25-411 0 0,-1 1 1 0 0,-8 32-1 0 0,8-51-262 0 0,0 0 0 0 0,-1 0 0 0 0,-1-1 0 0 0,0 0 0 0 0,0 0-1 0 0,-2 0 1 0 0,-11 17 0 0 0,15-26 20 0 0,1 0 0 0 0,-1-1 0 0 0,0 1 0 0 0,0-1 0 0 0,0 1 0 0 0,0-1 0 0 0,-1 0-1 0 0,1-1 1 0 0,-5 3 0 0 0,7-4 41 0 0,0 1 0 0 0,0-1-1 0 0,0 1 1 0 0,0-1 0 0 0,0 1-1 0 0,-1-1 1 0 0,1 0 0 0 0,0 0 0 0 0,0 1-1 0 0,0-1 1 0 0,-1 0 0 0 0,1 0-1 0 0,0 0 1 0 0,0 0 0 0 0,0-1-1 0 0,-1 1 1 0 0,1 0 0 0 0,0 0-1 0 0,0-1 1 0 0,0 1 0 0 0,0-1 0 0 0,0 1-1 0 0,-1-1 1 0 0,1 1 0 0 0,0-1-1 0 0,0 0 1 0 0,0 1 0 0 0,1-1-1 0 0,-1 0 1 0 0,0 0 0 0 0,0 0 0 0 0,-1-1-1 0 0,2 1 26 0 0,-1 0 0 0 0,1 0 0 0 0,0 0-1 0 0,0 0 1 0 0,0 0 0 0 0,0 0 0 0 0,0 0 0 0 0,0 0-1 0 0,0 0 1 0 0,0 0 0 0 0,0 0 0 0 0,0 0 0 0 0,1 0-1 0 0,-1 0 1 0 0,0 0 0 0 0,1 0 0 0 0,-1 0 0 0 0,1 0-1 0 0,-1 0 1 0 0,1 0 0 0 0,-1 0 0 0 0,1 1 0 0 0,0-1-1 0 0,-1 0 1 0 0,1 0 0 0 0,0 1 0 0 0,0-1 0 0 0,-1 0-1 0 0,1 1 1 0 0,0-1 0 0 0,0 1 0 0 0,0-1 0 0 0,0 1-1 0 0,1-1 1 0 0,33-14 146 0 0,-12 10-167 0 0,-1 1 0 0 0,27 0 0 0 0,29-5-3680 0 0,-30-6-5014 0 0,-36 8 3912 0 0,-3 0-1262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13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8850 0 0,'-1'5'14546'0'0,"6"36"-12570"0"0,13 66-769 0 0,-11-60-1120 0 0,15 59 1 0 0,-22-105-113 0 0,0 0-1 0 0,1 1 1 0 0,-1-1 0 0 0,0 0 0 0 0,1 1 0 0 0,-1-1 0 0 0,1 0-1 0 0,0 1 1 0 0,-1-1 0 0 0,1 0 0 0 0,0 0 0 0 0,0 0 0 0 0,0 0-1 0 0,-1 0 1 0 0,1 0 0 0 0,0 0 0 0 0,0 0 0 0 0,1 0 0 0 0,1 1-1 0 0,-3-2-1 0 0,1 0-1 0 0,0 0 1 0 0,0 0-1 0 0,0 0 1 0 0,-1 0-1 0 0,1-1 1 0 0,0 1-1 0 0,0 0 1 0 0,0 0-1 0 0,-1-1 1 0 0,1 1-1 0 0,0-1 1 0 0,0 1-1 0 0,-1 0 1 0 0,1-1-1 0 0,0 1 1 0 0,-1-1-1 0 0,1 0 1 0 0,-1 1 0 0 0,1-1-1 0 0,-1 1 1 0 0,1-1-1 0 0,0-1 1 0 0,6-8-171 0 0,-1-1 0 0 0,0 0 0 0 0,5-16 0 0 0,-5 15 320 0 0,-2 1-136 0 0,-1 5 17 0 0,-1-1 1 0 0,1 1-1 0 0,0 0 0 0 0,1 0 0 0 0,-1 0 1 0 0,1 0-1 0 0,0 1 0 0 0,1-1 1 0 0,-1 1-1 0 0,1 0 0 0 0,7-5 1 0 0,-11 9 9 0 0,-1 1 0 0 0,1 0 0 0 0,0-1 0 0 0,-1 1 0 0 0,1 0 0 0 0,-1 0 0 0 0,1 0 0 0 0,0-1 0 0 0,-1 1 0 0 0,1 0 1 0 0,0 0-1 0 0,0 0 0 0 0,-1 0 0 0 0,1 0 0 0 0,0 0 0 0 0,-1 0 0 0 0,1 1 0 0 0,0-1 0 0 0,-1 0 0 0 0,1 0 0 0 0,0 0 0 0 0,-1 1 1 0 0,1-1-1 0 0,-1 0 0 0 0,1 1 0 0 0,1 0 0 0 0,11 18 267 0 0,1 30 5 0 0,-14-46-280 0 0,3 17 148 0 0,-1 1 1 0 0,-1 37-1 0 0,2 19-2524 0 0,7-30-5643 0 0,-9-45 6770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13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8826 0 0,'-2'37'11200'0'0,"-1"0"-5448"0"0,-3 52-4568 0 0,6-81-1178 0 0,0 0 1 0 0,1 0 0 0 0,0 0 0 0 0,1 0 0 0 0,0 0 0 0 0,0-1 0 0 0,0 1 0 0 0,6 11 0 0 0,-7-17-8 0 0,-1-1-1 0 0,1 1 0 0 0,-1-1 0 0 0,1 1 0 0 0,0-1 0 0 0,0 0 0 0 0,0 1 0 0 0,0-1 1 0 0,0 0-1 0 0,0 0 0 0 0,0 1 0 0 0,0-1 0 0 0,0 0 0 0 0,1 0 0 0 0,-1 0 0 0 0,0 0 1 0 0,1 0-1 0 0,-1-1 0 0 0,1 1 0 0 0,-1 0 0 0 0,1-1 0 0 0,-1 1 0 0 0,1-1 0 0 0,0 1 1 0 0,-1-1-1 0 0,1 0 0 0 0,-1 0 0 0 0,1 0 0 0 0,0 0 0 0 0,-1 0 0 0 0,1 0 0 0 0,0 0 1 0 0,-1 0-1 0 0,1-1 0 0 0,-1 1 0 0 0,1-1 0 0 0,-1 1 0 0 0,1-1 0 0 0,-1 1 1 0 0,1-1-1 0 0,-1 0 0 0 0,1 0 0 0 0,-1 0 0 0 0,0 0 0 0 0,1 0 0 0 0,0-1 0 0 0,4-4-120 0 0,0 1 0 0 0,0-1-1 0 0,-1-1 1 0 0,0 1 0 0 0,0-1-1 0 0,0 1 1 0 0,6-15 0 0 0,1-14-362 0 0,-10 29 460 0 0,0-1 0 0 0,0 0 0 0 0,1 0 0 0 0,-1 1-1 0 0,2-1 1 0 0,5-8 0 0 0,-9 15 33 0 0,1 0-1 0 0,-1 1 0 0 0,1-1 1 0 0,-1 0-1 0 0,0 1 0 0 0,1-1 1 0 0,-1 0-1 0 0,1 1 0 0 0,-1-1 1 0 0,0 1-1 0 0,1-1 0 0 0,-1 1 1 0 0,0-1-1 0 0,0 0 0 0 0,1 1 0 0 0,-1-1 1 0 0,0 1-1 0 0,0-1 0 0 0,0 1 1 0 0,0-1-1 0 0,0 1 0 0 0,1-1 1 0 0,-1 1-1 0 0,0 0 0 0 0,0-1 1 0 0,0 1-1 0 0,0-1 0 0 0,-1 2 1 0 0,5 21 136 0 0,-1 60 51 0 0,2 19-882 0 0,-3-88-615 0 0,0 0 0 0 0,7 23 0 0 0,-8-34 803 0 0,8 17-5024 0 0,3-10-2349 0 0,2-4 2984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04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13771 0 0,'0'0'226'0'0,"0"1"-1"0"0,0-1 1 0 0,-1 1-1 0 0,1-1 1 0 0,0 1-1 0 0,0-1 1 0 0,0 1 0 0 0,0-1-1 0 0,0 1 1 0 0,0 0-1 0 0,0-1 1 0 0,0 1 0 0 0,0-1-1 0 0,0 1 1 0 0,0-1-1 0 0,1 1 1 0 0,-1-1 0 0 0,0 1-1 0 0,0-1 1 0 0,0 1-1 0 0,1-1 1 0 0,-1 1 0 0 0,0-1-1 0 0,1 0 1 0 0,0 2-1 0 0,13 0 2341 0 0,28-15-2153 0 0,-25 7 210 0 0,45-1-1 0 0,-58 7-806 0 0,1 0 1 0 0,-1 0 0 0 0,0 0 0 0 0,1 1 0 0 0,-1-1 0 0 0,0 1 0 0 0,1 0 0 0 0,-1 1 0 0 0,0-1 0 0 0,0 1-1 0 0,0 0 1 0 0,4 2 0 0 0,-2 4-3932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13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1 207 5193 0 0,'13'0'14604'0'0,"-12"-1"-14020"0"0,9-13 4607 0 0,0-28-6345 0 0,-8 32 2412 0 0,3-41-949 0 0,-5 41-248 0 0,1 1 0 0 0,0 0 0 0 0,0 0 0 0 0,1-1 0 0 0,0 1 0 0 0,6-16 0 0 0,-4 27-200 0 0,0 9-120 0 0,3 12-95 0 0,-4-6 301 0 0,-2-11 41 0 0,0 1-1 0 0,0-1 1 0 0,1 0 0 0 0,0 0-1 0 0,0 1 1 0 0,0-1 0 0 0,4 5-1 0 0,-5-11-12 0 0,-1 0 1 0 0,1 0-1 0 0,0 0 0 0 0,-1 0 0 0 0,1 0 0 0 0,-1 0 1 0 0,1-1-1 0 0,0 1 0 0 0,-1 0 0 0 0,1 0 0 0 0,-1-1 1 0 0,1 1-1 0 0,-1 0 0 0 0,1-1 0 0 0,-1 1 1 0 0,1 0-1 0 0,-1-1 0 0 0,0 1 0 0 0,1-1 0 0 0,-1 1 1 0 0,1-1-1 0 0,-1 1 0 0 0,0-1 0 0 0,0 1 0 0 0,1-1 1 0 0,-1 1-1 0 0,0-2 0 0 0,13-17-242 0 0,-13 19 243 0 0,7-12-136 0 0,25-35-148 0 0,-31 44 322 0 0,1 1 1 0 0,0 0 0 0 0,-1 0-1 0 0,1 0 1 0 0,0 0-1 0 0,1 0 1 0 0,-1 0-1 0 0,0 1 1 0 0,0-1-1 0 0,1 1 1 0 0,-1 0 0 0 0,1-1-1 0 0,-1 1 1 0 0,1 0-1 0 0,5-1 1 0 0,-7 2 28 0 0,1 1-1 0 0,-1-1 1 0 0,1 0 0 0 0,-1 1 0 0 0,1-1-1 0 0,-1 1 1 0 0,0 0 0 0 0,1 0 0 0 0,-1-1-1 0 0,0 1 1 0 0,0 0 0 0 0,1 0 0 0 0,-1 0-1 0 0,0 0 1 0 0,0 0 0 0 0,0 0 0 0 0,0 1-1 0 0,0-1 1 0 0,-1 0 0 0 0,1 0 0 0 0,0 1-1 0 0,-1-1 1 0 0,1 0 0 0 0,0 1 0 0 0,-1-1-1 0 0,1 3 1 0 0,10 38 506 0 0,-8 18-41 0 0,0 1-834 0 0,6-25-3007 0 0,-5-29-212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14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10 10394 0 0,'-21'-9'8995'0'0,"2"11"-3423"0"0,17 0-5293 0 0,0-1 0 0 0,0 1-1 0 0,0-1 1 0 0,0 1 0 0 0,0 0-1 0 0,0-1 1 0 0,0 1 0 0 0,0 0-1 0 0,0 1 1 0 0,1-1 0 0 0,-1 0-1 0 0,1 0 1 0 0,-1 3 0 0 0,-3 5-281 0 0,1 0 0 0 0,1 0 0 0 0,0 1 0 0 0,1-1 0 0 0,-1 0 0 0 0,1 13 0 0 0,1-9 23 0 0,0 1 1 0 0,1-1 0 0 0,1 0-1 0 0,1 0 1 0 0,0 0-1 0 0,4 15 1 0 0,-5-25-21 0 0,0-1-1 0 0,1 1 1 0 0,0 0 0 0 0,-1-1 0 0 0,1 1 0 0 0,0-1-1 0 0,0 1 1 0 0,1-1 0 0 0,-1 0 0 0 0,1 0 0 0 0,4 4-1 0 0,-4-5-3 0 0,-1-1 0 0 0,0 1-1 0 0,1-1 1 0 0,-1 0 0 0 0,1 0 0 0 0,-1 0-1 0 0,1 0 1 0 0,-1 0 0 0 0,1-1-1 0 0,0 1 1 0 0,-1-1 0 0 0,1 0 0 0 0,0 0-1 0 0,-1 0 1 0 0,1 0 0 0 0,0 0-1 0 0,-1 0 1 0 0,1-1 0 0 0,3 0 0 0 0,-3 0-7 0 0,1 0 1 0 0,-1 0 0 0 0,1 0 0 0 0,-1 0-1 0 0,0 0 1 0 0,0-1 0 0 0,0 1 0 0 0,1-1-1 0 0,-2 0 1 0 0,1 0 0 0 0,0 0 0 0 0,0 0-1 0 0,-1-1 1 0 0,1 1 0 0 0,-1-1 0 0 0,1 0 0 0 0,-1 0-1 0 0,0 1 1 0 0,3-7 0 0 0,-4 4-25 0 0,1 0 0 0 0,-1 0 0 0 0,1 0 0 0 0,-2 0 1 0 0,1 0-1 0 0,0 0 0 0 0,-1 0 0 0 0,0 0 0 0 0,0-1 0 0 0,-1 1 0 0 0,1 0 1 0 0,-2-6-1 0 0,-2-3-323 0 0,0 0-1 0 0,-1-1 1 0 0,0 2 0 0 0,-1-1 0 0 0,-1 1 0 0 0,0-1-1 0 0,-1 2 1 0 0,-12-17 0 0 0,1 7-2894 0 0,12 15-767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14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14443 0 0,'1'0'547'0'0,"1"-1"0"0"0,-1 1 0 0 0,0 0 0 0 0,0 0 0 0 0,0 1 0 0 0,1-1 0 0 0,-1 0 0 0 0,0 0 0 0 0,0 0 0 0 0,1 1 0 0 0,-1-1 0 0 0,0 1 0 0 0,0-1 0 0 0,0 1 0 0 0,0-1 0 0 0,0 1 0 0 0,0 0 0 0 0,0-1 0 0 0,2 3 0 0 0,-1-1-95 0 0,0 0 0 0 0,-1 0 0 0 0,1 1 0 0 0,0-1 0 0 0,-1 1 1 0 0,0-1-1 0 0,1 1 0 0 0,0 4 0 0 0,2 6-498 0 0,-1 1 0 0 0,3 26 0 0 0,-3-24 797 0 0,7 65-586 0 0,11 59-603 0 0,-16-123-403 0 0,0 0 0 0 0,0 0 0 0 0,10 18 0 0 0,-5-18-1440 0 0,-3-4-2166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15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13331 0 0,'-27'-1'8364'0'0,"25"1"-8177"0"0,1 1 0 0 0,-1-1 0 0 0,1 1 0 0 0,0-1 0 0 0,-1 1 0 0 0,1-1-1 0 0,0 1 1 0 0,0 0 0 0 0,0 0 0 0 0,-1 0 0 0 0,1-1 0 0 0,0 1 0 0 0,-1 2 0 0 0,1-2-200 0 0,0 1 0 0 0,0-1 0 0 0,0 1 0 0 0,1 0 0 0 0,-1 0 0 0 0,0 0 0 0 0,1-1 0 0 0,-1 1 0 0 0,1 0 0 0 0,0 0 0 0 0,0 0 0 0 0,0 0 0 0 0,0 0 0 0 0,0-1 0 0 0,0 1 0 0 0,0 0 0 0 0,0 0 1 0 0,1 0-1 0 0,-1 0 0 0 0,1 0 0 0 0,-1-1 0 0 0,1 1 0 0 0,0 0 0 0 0,1 2 0 0 0,6 10-50 0 0,-1-1 1 0 0,2-1-1 0 0,0 1 1 0 0,0-1-1 0 0,1-1 1 0 0,16 15-1 0 0,-18-18 56 0 0,1 0 0 0 0,0-1-1 0 0,1 0 1 0 0,0 0 0 0 0,0-1 0 0 0,0-1-1 0 0,0 0 1 0 0,22 7 0 0 0,-30-11 14 0 0,0 0 0 0 0,0-1 1 0 0,-1 1-1 0 0,1-1 0 0 0,0 1 0 0 0,0-1 0 0 0,0 0 1 0 0,0 0-1 0 0,0 0 0 0 0,-1 0 0 0 0,1 0 0 0 0,0 0 0 0 0,0 0 1 0 0,0-1-1 0 0,0 1 0 0 0,0-1 0 0 0,-1 1 0 0 0,1-1 1 0 0,0 0-1 0 0,0 0 0 0 0,-1 0 0 0 0,1 0 0 0 0,-1 0 1 0 0,1 0-1 0 0,-1 0 0 0 0,2-2 0 0 0,-2 1 17 0 0,1-1 1 0 0,-1 0-1 0 0,0 1 0 0 0,-1-1 1 0 0,1 0-1 0 0,0 0 1 0 0,-1 0-1 0 0,1 1 0 0 0,-1-1 1 0 0,0 0-1 0 0,0 0 0 0 0,0 0 1 0 0,-1 0-1 0 0,1 0 0 0 0,-1 1 1 0 0,0-5-1 0 0,-1 1 89 0 0,0 0-1 0 0,0 0 1 0 0,-1 0 0 0 0,0 0-1 0 0,0 1 1 0 0,0-1 0 0 0,0 1-1 0 0,-1 0 1 0 0,0 0 0 0 0,0 0-1 0 0,0 1 1 0 0,-1-1 0 0 0,0 1-1 0 0,0 0 1 0 0,0 0 0 0 0,-7-3-1 0 0,4 2-194 0 0,-1 0 0 0 0,0 1-1 0 0,0 0 1 0 0,-10-3 0 0 0,11 4-823 0 0,-1 1 0 0 0,1 1-1 0 0,0 0 1 0 0,-15-1 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15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8090 0 0,'6'5'5589'0'0,"-6"-4"-5123"0"0,0-1 0 0 0,1 1-1 0 0,-1-1 1 0 0,0 1 0 0 0,0-1 0 0 0,1 1 0 0 0,-1 0-1 0 0,0 0 1 0 0,-1 17 3212 0 0,-14 21-4303 0 0,10-26 1396 0 0,-10 42-744 0 0,5-13-3241 0 0,-5-2-8646 0 0,11-32 7364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15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0 5689 0 0,'-10'33'9451'0'0,"-3"-3"-3612"0"0,-6 1-2522 0 0,-23 13-3148 0 0,39-41-356 0 0,-4 3-694 0 0,1 0-1 0 0,-1 0 1 0 0,1 1-1 0 0,1-1 1 0 0,-9 13-1 0 0,37-33-2212 0 0,-10 6 2905 0 0,3-1-285 0 0,-1 0-1 0 0,24-9 1 0 0,-27 14-891 0 0,0 0-1 0 0,0 0 1 0 0,1 1 0 0 0,14-2-1 0 0,-25 5 1687 0 0,0 1 0 0 0,-1-1 1 0 0,1 0-1 0 0,0 1 0 0 0,-1-1 0 0 0,1 1 0 0 0,-1 0 0 0 0,1-1 0 0 0,-1 1 0 0 0,1 0 0 0 0,-1 0 1 0 0,1 0-1 0 0,-1 0 0 0 0,0 0 0 0 0,0 0 0 0 0,1 0 0 0 0,-1 1 0 0 0,0-1 0 0 0,0 0 0 0 0,0 1 0 0 0,0-1 1 0 0,0 0-1 0 0,-1 1 0 0 0,1-1 0 0 0,0 1 0 0 0,-1 0 0 0 0,1-1 0 0 0,-1 1 0 0 0,0-1 0 0 0,1 1 1 0 0,-1 0-1 0 0,0-1 0 0 0,0 1 0 0 0,0 0 0 0 0,0 1 0 0 0,-2 2-222 0 0,-1 0-1 0 0,0 0 1 0 0,0 0 0 0 0,0 0 0 0 0,0-1-1 0 0,-1 1 1 0 0,1-1 0 0 0,-1 0-1 0 0,0 0 1 0 0,-1-1 0 0 0,1 1 0 0 0,-1-1-1 0 0,1 0 1 0 0,-7 3 0 0 0,0 1-34 0 0,58-11 1418 0 0,-3-2-1417 0 0,22-4-3950 0 0,-60 8 2369 0 0,-1 0-1 0 0,1 0 1 0 0,-1 0 0 0 0,0-1 0 0 0,8-5-1 0 0,4-5-4586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16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34 10290 0 0,'0'-3'1027'0'0,"0"0"1"0"0,-1 0-1 0 0,1 0 0 0 0,-1 0 1 0 0,1 0-1 0 0,-1 0 0 0 0,0 0 1 0 0,-2-3-1 0 0,3 6-905 0 0,0-1 1 0 0,0 1-1 0 0,0 0 1 0 0,-1 0 0 0 0,1 0-1 0 0,0-1 1 0 0,0 1-1 0 0,0 0 1 0 0,-1 0-1 0 0,1 0 1 0 0,0 0 0 0 0,0 0-1 0 0,-1-1 1 0 0,1 1-1 0 0,0 0 1 0 0,0 0-1 0 0,-1 0 1 0 0,1 0 0 0 0,0 0-1 0 0,0 0 1 0 0,-1 0-1 0 0,1 0 1 0 0,0 0-1 0 0,-1 0 1 0 0,1 0 0 0 0,0 0-1 0 0,0 0 1 0 0,-1 0-1 0 0,1 0 1 0 0,0 0-1 0 0,0 0 1 0 0,-1 1 0 0 0,-12 12 1165 0 0,8-7-1204 0 0,1 0-1 0 0,1 0 0 0 0,-1 1 0 0 0,1 0 0 0 0,1-1 1 0 0,-1 1-1 0 0,1 0 0 0 0,0 0 0 0 0,0 0 0 0 0,1 0 1 0 0,0 1-1 0 0,1-1 0 0 0,-1 0 0 0 0,1 1 1 0 0,1-1-1 0 0,1 12 0 0 0,-1-14-89 0 0,0 0 0 0 0,1-1 0 0 0,-1 1 0 0 0,1-1 0 0 0,0 1 0 0 0,0-1 0 0 0,1 1 0 0 0,-1-1 0 0 0,1 0 0 0 0,0 0 0 0 0,0-1 0 0 0,0 1-1 0 0,1 0 1 0 0,-1-1 0 0 0,1 0 0 0 0,0 0 0 0 0,0 0 0 0 0,0 0 0 0 0,0-1 0 0 0,1 1 0 0 0,-1-1 0 0 0,1 0 0 0 0,-1-1 0 0 0,1 1 0 0 0,5 1 0 0 0,26 1-64 0 0,6 2-953 0 0,-18 5-5200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16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9810 0 0,'2'5'774'0'0,"1"-1"0"0"0,0 0 0 0 0,1 0 0 0 0,-1-1 0 0 0,1 1 0 0 0,-1-1 0 0 0,1 1 0 0 0,0-1 0 0 0,0 0 0 0 0,0-1 0 0 0,6 4 0 0 0,-2-3-392 0 0,0 0 0 0 0,0 0 0 0 0,0-1 0 0 0,0 0-1 0 0,0 0 1 0 0,10 0 0 0 0,7 0-320 0 0,0-2-1 0 0,0-2 0 0 0,39-6 1 0 0,-57 7-150 0 0,-4 1-142 0 0,1 0-1 0 0,0 0 1 0 0,-1-1 0 0 0,1 0 0 0 0,0 0 0 0 0,-1 0 0 0 0,1 0 0 0 0,-1-1 0 0 0,1 1 0 0 0,-1-1 0 0 0,6-3 0 0 0,-9 5 166 0 0,0-1-1 0 0,0 1 1 0 0,0 0-1 0 0,0 0 1 0 0,0 0 0 0 0,0 0-1 0 0,0 0 1 0 0,0 0-1 0 0,1 0 1 0 0,-1-1 0 0 0,0 1-1 0 0,0 0 1 0 0,0 0-1 0 0,0 0 1 0 0,0 0 0 0 0,0 0-1 0 0,0-1 1 0 0,0 1-1 0 0,0 0 1 0 0,0 0 0 0 0,0 0-1 0 0,0 0 1 0 0,0 0-1 0 0,0-1 1 0 0,0 1 0 0 0,0 0-1 0 0,0 0 1 0 0,0 0-1 0 0,0 0 1 0 0,0 0 0 0 0,0-1-1 0 0,0 1 1 0 0,-1 0-1 0 0,1 0 1 0 0,0 0 0 0 0,0 0-1 0 0,0 0 1 0 0,0 0-1 0 0,0 0 1 0 0,0-1 0 0 0,0 1-1 0 0,0 0 1 0 0,0 0-1 0 0,-1 0 1 0 0,1 0 0 0 0,0 0-1 0 0,-10-3-1251 0 0,-11 4 715 0 0,16 0 868 0 0,0 0-1 0 0,0 1 1 0 0,1 0-1 0 0,-1 0 1 0 0,0 0 0 0 0,1 1-1 0 0,0-1 1 0 0,-1 1-1 0 0,1 0 1 0 0,0 0-1 0 0,0 1 1 0 0,1-1-1 0 0,-1 1 1 0 0,1 0-1 0 0,0 0 1 0 0,0 0-1 0 0,0 0 1 0 0,0 0-1 0 0,1 1 1 0 0,0 0-1 0 0,0-1 1 0 0,0 1-1 0 0,0 0 1 0 0,1 0-1 0 0,0 0 1 0 0,0 0 0 0 0,-1 6-1 0 0,2-6-190 0 0,-1-1 0 0 0,1 1 0 0 0,0 0 0 0 0,0-1 0 0 0,0 1 0 0 0,1-1 0 0 0,0 1 0 0 0,0 0 0 0 0,0-1 0 0 0,0 1 0 0 0,1-1 0 0 0,-1 0 0 0 0,1 1 0 0 0,1-1 0 0 0,-1 0 0 0 0,0 0 0 0 0,1 0 0 0 0,0-1 0 0 0,0 1 0 0 0,0-1 0 0 0,0 1 0 0 0,1-1 0 0 0,-1 0 0 0 0,1 0 0 0 0,0-1 0 0 0,-1 1 0 0 0,1-1 0 0 0,1 1-1 0 0,-1-1 1 0 0,5 1 0 0 0,-3-1-249 0 0,2 0 1 0 0,-1-1-1 0 0,0 1 0 0 0,0-1 0 0 0,0-1 0 0 0,0 0 0 0 0,1 0 0 0 0,-1 0 0 0 0,0-1 0 0 0,0 0 0 0 0,0 0 0 0 0,0-1 0 0 0,0 0 0 0 0,0 0 0 0 0,0 0 0 0 0,0-1 0 0 0,-1 0 0 0 0,1-1 0 0 0,-1 1 0 0 0,8-7 0 0 0,-7 5-902 0 0,-1 0 0 0 0,0-1 1 0 0,0 0-1 0 0,-1 0 0 0 0,1 0 0 0 0,-1-1 0 0 0,-1 0 0 0 0,1 0 1 0 0,-1 0-1 0 0,0 0 0 0 0,3-10 0 0 0,3-14-4149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1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12011 0 0,'34'15'8544'0'0,"17"-5"-4194"0"0,-40-9-4042 0 0,0 1 0 0 0,-1 0 0 0 0,1 0 0 0 0,11 5 1 0 0,-20-6-280 0 0,0-1 0 0 0,0 1 0 0 0,-1 0 0 0 0,1 0 0 0 0,0 0 0 0 0,-1 0 1 0 0,1 0-1 0 0,0 0 0 0 0,-1 0 0 0 0,0 1 0 0 0,1-1 0 0 0,-1 0 0 0 0,0 1 1 0 0,1-1-1 0 0,-1 1 0 0 0,0 0 0 0 0,0-1 0 0 0,0 1 0 0 0,-1 0 0 0 0,1 0 1 0 0,0-1-1 0 0,-1 1 0 0 0,1 3 0 0 0,0-1-17 0 0,-2-1 0 0 0,1 1 1 0 0,0-1-1 0 0,-1 1 0 0 0,1-1 1 0 0,-1 1-1 0 0,0-1 0 0 0,0 1 0 0 0,-1-1 1 0 0,1 0-1 0 0,0 0 0 0 0,-3 4 1 0 0,-3 4-208 0 0,-1 1 0 0 0,0-2 0 0 0,-1 1 0 0 0,0-1 0 0 0,-18 15 0 0 0,-62 32-1759 0 0,142-55 2425 0 0,1 5-494 0 0,-28-3-183 0 0,42 1-1 0 0,-62-5-451 0 0,0 0-1 0 0,-1-1 0 0 0,1 1 0 0 0,0-1 1 0 0,0 0-1 0 0,-1-1 0 0 0,1 1 0 0 0,-1-1 1 0 0,1 0-1 0 0,-1-1 0 0 0,0 1 0 0 0,10-7 1 0 0,-11 5 192 0 0,-1 0 1 0 0,1 0-1 0 0,-1 0 0 0 0,0-1 1 0 0,0 1-1 0 0,0-1 1 0 0,0 0-1 0 0,-1 0 1 0 0,0 0-1 0 0,0 0 1 0 0,0 0-1 0 0,0 0 0 0 0,0-7 1 0 0,-1 6 759 0 0,0 0-1 0 0,0 0 1 0 0,-1 0 0 0 0,0 0-1 0 0,-1-7 1 0 0,1 9 442 0 0,-1 1 1 0 0,1 0-1 0 0,-1-1 1 0 0,0 1-1 0 0,0 0 1 0 0,0 0-1 0 0,-1 0 0 0 0,1 0 1 0 0,-9-5 5122 0 0,5 18-4068 0 0,-2 10-831 0 0,0 15-156 0 0,-6 59 0 0 0,12-81-1067 0 0,0-1 1 0 0,1 1-1 0 0,1-1 0 0 0,0 1 0 0 0,1-1 1 0 0,0 0-1 0 0,1 0 0 0 0,6 17 1 0 0,-2-17-752 0 0,4-4-5405 0 0,-10-8 5941 0 0,1 0 0 0 0,-1 0 1 0 0,0 0-1 0 0,0 0 1 0 0,0-1-1 0 0,0 1 1 0 0,0 0-1 0 0,0-1 1 0 0,0 1-1 0 0,0-1 0 0 0,0 1 1 0 0,0-1-1 0 0,0 1 1 0 0,0-1-1 0 0,-1 0 1 0 0,1 0-1 0 0,0 1 0 0 0,0-1 1 0 0,-1 0-1 0 0,1 0 1 0 0,0 0-1 0 0,-1 0 1 0 0,2-1-1 0 0,8-13-4086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17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10634 0 0,'2'-4'1254'0'0,"1"1"0"0"0,0 0 1 0 0,0 0-1 0 0,0 0 0 0 0,0 0 0 0 0,1 0 0 0 0,-1 1 0 0 0,1-1 0 0 0,-1 1 0 0 0,7-3 0 0 0,-4 2-749 0 0,0 1 0 0 0,0 0 0 0 0,0 0 0 0 0,0 0 0 0 0,0 1 0 0 0,0 0 0 0 0,10 0 0 0 0,-14 0-485 0 0,1 1 0 0 0,0 0 0 0 0,-1 0 0 0 0,1 0 0 0 0,0 0 0 0 0,0 1 0 0 0,-1-1 0 0 0,1 1 0 0 0,0-1 0 0 0,-1 1 0 0 0,1 0 0 0 0,-1 0 0 0 0,1 0 0 0 0,-1 0 0 0 0,1 1 0 0 0,-1-1 0 0 0,0 1 0 0 0,0-1 0 0 0,0 1 0 0 0,0 0 0 0 0,0 0 0 0 0,0 0 0 0 0,0 0 0 0 0,0 0 0 0 0,-1 0 0 0 0,1 0 0 0 0,-1 1 0 0 0,1-1 0 0 0,-1 0 0 0 0,0 1 0 0 0,0-1 0 0 0,0 1 0 0 0,-1 0 0 0 0,1-1 0 0 0,-1 1 0 0 0,1 0 0 0 0,-1-1 0 0 0,0 6 0 0 0,-1 2 21 0 0,0 1 0 0 0,-2-1 0 0 0,1 0 0 0 0,-1 1 0 0 0,0-1 0 0 0,-1-1 0 0 0,0 1 1 0 0,-1 0-1 0 0,-10 14 0 0 0,-8 20-2743 0 0,8 2-4820 0 0,11-25 910 0 0,2-1-1811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04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7650 0 0,'5'3'1413'0'0,"0"-1"1"0"0,1 0 0 0 0,0 0-1 0 0,-1-1 1 0 0,8 1 0 0 0,34 0 2096 0 0,-32-3-3131 0 0,-1 0 0 0 0,1-1 0 0 0,-1-1 1 0 0,16-5-1 0 0,-32 10-289 0 0,0 0 0 0 0,-1 0-1 0 0,1 1 1 0 0,1-1 0 0 0,-1 0 0 0 0,0 1 0 0 0,1-1 0 0 0,-1 1-1 0 0,1 0 1 0 0,0-1 0 0 0,0 1 0 0 0,0 0 0 0 0,-1 4 0 0 0,-13 45-116 0 0,13-44 23 0 0,0 1-1 0 0,1 0 1 0 0,0 0 0 0 0,1 0-1 0 0,1 13 1 0 0,-1-20 4 0 0,0 0 1 0 0,0 1-1 0 0,0-1 0 0 0,0 0 1 0 0,1 0-1 0 0,-1 0 0 0 0,1 0 1 0 0,0 0-1 0 0,-1 0 0 0 0,1 0 1 0 0,0 0-1 0 0,0 0 0 0 0,0 0 1 0 0,0 0-1 0 0,1-1 0 0 0,-1 1 1 0 0,0 0-1 0 0,1-1 0 0 0,-1 1 1 0 0,1-1-1 0 0,0 0 0 0 0,-1 1 1 0 0,1-1-1 0 0,0 0 1 0 0,0 0-1 0 0,0 0 0 0 0,0 0 1 0 0,3 1-1 0 0,-3-2 6 0 0,0 0 1 0 0,1 0-1 0 0,-1-1 0 0 0,0 1 0 0 0,0-1 1 0 0,0 1-1 0 0,1-1 0 0 0,-1 0 1 0 0,0 0-1 0 0,0 0 0 0 0,0 0 1 0 0,0 0-1 0 0,0 0 0 0 0,-1 0 1 0 0,1-1-1 0 0,0 1 0 0 0,0-1 1 0 0,-1 1-1 0 0,1-1 0 0 0,-1 0 1 0 0,0 0-1 0 0,1 1 0 0 0,-1-1 1 0 0,1-3-1 0 0,6-8-57 0 0,-1 0 0 0 0,8-19 0 0 0,-13 25-12 0 0,5-10-840 0 0,0-1 0 0 0,-1 0 0 0 0,-1 0 0 0 0,-1-1 0 0 0,-1 0 0 0 0,0 1 1 0 0,-1-31-1 0 0,3 15 440 0 0,-5 32 621 0 0,0 1-1 0 0,1-1 1 0 0,-1 0-1 0 0,1 1 1 0 0,-1-1-1 0 0,1 1 1 0 0,0-1-1 0 0,-1 1 1 0 0,1 0-1 0 0,0-1 0 0 0,0 1 1 0 0,0 0-1 0 0,0-1 1 0 0,0 1-1 0 0,1 0 1 0 0,-1 0-1 0 0,3-2 1 0 0,-4 3-79 0 0,1 0 1 0 0,-1 0-1 0 0,0 0 1 0 0,1 1-1 0 0,-1-1 1 0 0,0 0-1 0 0,1 0 1 0 0,-1 0-1 0 0,1 0 0 0 0,-1 0 1 0 0,0 1-1 0 0,1-1 1 0 0,-1 0-1 0 0,0 0 1 0 0,1 1-1 0 0,-1-1 1 0 0,0 0-1 0 0,0 0 1 0 0,1 1-1 0 0,-1-1 1 0 0,0 0-1 0 0,0 1 1 0 0,1-1-1 0 0,-1 0 0 0 0,0 1 1 0 0,0-1-1 0 0,0 0 1 0 0,0 1-1 0 0,0-1 1 0 0,0 1-1 0 0,1-1 1 0 0,-1 0-1 0 0,0 1 1 0 0,0-1-1 0 0,0 1 1 0 0,0-1-1 0 0,0 0 0 0 0,0 1 1 0 0,-1-1-1 0 0,1 0 1 0 0,0 1-1 0 0,0-1 1 0 0,0 1-1 0 0,0-1 1 0 0,-2 24 212 0 0,2-22-106 0 0,-6 35 186 0 0,3-29-311 0 0,1 1 1 0 0,1 0-1 0 0,0-1 0 0 0,0 1 0 0 0,0 0 1 0 0,1 0-1 0 0,1 0 0 0 0,-1-1 0 0 0,1 1 0 0 0,1 0 1 0 0,2 9-1 0 0,-3-17-44 0 0,0 1 1 0 0,1-1-1 0 0,-1 1 1 0 0,0-1-1 0 0,1 1 0 0 0,-1-1 1 0 0,1 0-1 0 0,-1 1 0 0 0,1-1 1 0 0,0 0-1 0 0,0 0 1 0 0,-1 0-1 0 0,1 0 0 0 0,0-1 1 0 0,0 1-1 0 0,0 0 1 0 0,0-1-1 0 0,0 0 0 0 0,0 1 1 0 0,0-1-1 0 0,0 0 0 0 0,0 0 1 0 0,0 0-1 0 0,0 0 1 0 0,0 0-1 0 0,0 0 0 0 0,0-1 1 0 0,0 1-1 0 0,0-1 1 0 0,3-1-1 0 0,4 0-147 0 0,-1-1-1 0 0,0 0 1 0 0,0-1 0 0 0,0 0 0 0 0,15-9 0 0 0,-23 13-41 0 0,0 0 0 0 0,1 0 0 0 0,-1 0 0 0 0,0-1 1 0 0,1 1-1 0 0,-1 0 0 0 0,0 0 0 0 0,0 0 0 0 0,1-1 1 0 0,-1 1-1 0 0,0 0 0 0 0,0 0 0 0 0,1-1 0 0 0,-1 1 1 0 0,0 0-1 0 0,0-1 0 0 0,0 1 0 0 0,1 0 1 0 0,-1 0-1 0 0,0-1 0 0 0,0 1 0 0 0,0 0 0 0 0,0-1 1 0 0,0 1-1 0 0,0 0 0 0 0,0-1 0 0 0,0 1 0 0 0,0-1 1 0 0,0 1-1 0 0,0 0 0 0 0,0-1 0 0 0,0 1 0 0 0,0 0 1 0 0,0-1-1 0 0,0 1 0 0 0,0 0 0 0 0,0-1 0 0 0,0 1 1 0 0,0 0-1 0 0,-1-1 0 0 0,1 1 0 0 0,0 0 1 0 0,0 0-1 0 0,0-1 0 0 0,-1 1 0 0 0,1 0 0 0 0,0 0 1 0 0,0-1-1 0 0,-1 1 0 0 0,1 0 0 0 0,-1-1 0 0 0,-16-6-7945 0 0,7 6 4060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1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10626 0 0,'17'14'9997'0'0,"-11"-8"-8233"0"0,0 0 0 0 0,1-1 0 0 0,-1 0 0 0 0,12 6-1 0 0,-20-14-3395 0 0,-9-2-4073 0 0,-5 1-5124 0 0,5 2 3194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28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2 7842 0 0,'-2'0'547'0'0,"0"-1"0"0"0,1 1 0 0 0,-1 0 0 0 0,0 0 1 0 0,0 0-1 0 0,0 0 0 0 0,1 0 0 0 0,-1 0 0 0 0,0 0 0 0 0,0 0 1 0 0,0 1-1 0 0,1-1 0 0 0,-1 1 0 0 0,0-1 0 0 0,1 1 0 0 0,-1 0 1 0 0,0-1-1 0 0,1 1 0 0 0,-3 1 0 0 0,0 2-10 0 0,0-1 0 0 0,0 1 0 0 0,0-1 0 0 0,0 1 0 0 0,1 0 0 0 0,-5 7 0 0 0,-1 2-154 0 0,1 1-1 0 0,0 0 1 0 0,-8 25-1 0 0,10-21-331 0 0,1 0 0 0 0,2 0 0 0 0,-1 0 0 0 0,2 1-1 0 0,1-1 1 0 0,0 1 0 0 0,1 0 0 0 0,1-1-1 0 0,1 1 1 0 0,4 19 0 0 0,-1-14-117 0 0,1-1 0 0 0,1 1 1 0 0,1-1-1 0 0,1 0 0 0 0,1-1 0 0 0,1 0 0 0 0,17 24 1 0 0,-20-34-325 0 0,0-1 1 0 0,2 1-1 0 0,10 9 1 0 0,10 1-3317 0 0,-27-20 2324 0 0,1 0-1 0 0,0 0 1 0 0,0-1-1 0 0,-1 0 1 0 0,1 0-1 0 0,8 2 1 0 0,4-1-4655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29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9490 0 0,'0'0'334'0'0,"-1"1"0"0"0,0 0 0 0 0,0 0-1 0 0,1 0 1 0 0,-1 0 0 0 0,1 0 0 0 0,-1 0 0 0 0,1 0 0 0 0,0 1-1 0 0,-1-1 1 0 0,1 0 0 0 0,0 0 0 0 0,0 0 0 0 0,-1 0 0 0 0,1 0 0 0 0,0 1-1 0 0,0-1 1 0 0,0 0 0 0 0,1 0 0 0 0,-1 0 0 0 0,0 0 0 0 0,0 1-1 0 0,1-1 1 0 0,-1 0 0 0 0,0 0 0 0 0,1 0 0 0 0,-1 0 0 0 0,1 0 0 0 0,0 0-1 0 0,0 1 1 0 0,2 1-121 0 0,1-1 0 0 0,-1 1 0 0 0,0-1 0 0 0,1 0 0 0 0,0 0 0 0 0,-1 0 0 0 0,7 1 0 0 0,-3 0-141 0 0,6 2 32 0 0,-1 1-1 0 0,0 0 0 0 0,0 0 1 0 0,-1 1-1 0 0,0 1 0 0 0,11 9 0 0 0,-20-16-73 0 0,0 1-1 0 0,0 0 1 0 0,-1 0-1 0 0,1 0 1 0 0,0 0-1 0 0,-1 0 1 0 0,1 0-1 0 0,-1 0 1 0 0,0 1 0 0 0,0-1-1 0 0,0 1 1 0 0,0-1-1 0 0,0 0 1 0 0,0 1-1 0 0,-1 0 1 0 0,1-1-1 0 0,-1 1 1 0 0,0-1-1 0 0,0 1 1 0 0,0-1-1 0 0,0 1 1 0 0,0 0-1 0 0,0-1 1 0 0,-1 1-1 0 0,1-1 1 0 0,-1 1-1 0 0,0-1 1 0 0,0 1-1 0 0,0-1 1 0 0,0 1-1 0 0,0-1 1 0 0,0 0-1 0 0,-1 0 1 0 0,1 1-1 0 0,-1-1 1 0 0,1 0-1 0 0,-4 3 1 0 0,-5 5-123 0 0,-1-1 0 0 0,1 1 0 0 0,-1-2 0 0 0,-1 0 0 0 0,1 0 0 0 0,-1-1 0 0 0,-1 0 0 0 0,1-1 0 0 0,-1-1 0 0 0,0 0 0 0 0,-1-1 0 0 0,-14 3 0 0 0,27-7 90 0 0,1 0 0 0 0,-1 0 0 0 0,1 0 0 0 0,-1 0-1 0 0,1 0 1 0 0,-1 0 0 0 0,0 1 0 0 0,1-1 0 0 0,-1 0-1 0 0,1 0 1 0 0,-1 0 0 0 0,1 0 0 0 0,-1 1 0 0 0,1-1-1 0 0,-1 0 1 0 0,1 0 0 0 0,-1 1 0 0 0,1-1-1 0 0,-1 0 1 0 0,1 1 0 0 0,0-1 0 0 0,-1 1 0 0 0,1-1-1 0 0,0 0 1 0 0,-1 1 0 0 0,1-1 0 0 0,0 1 0 0 0,-1-1-1 0 0,1 1 1 0 0,0-1 0 0 0,0 1 0 0 0,0-1 0 0 0,-1 1-1 0 0,1 0 1 0 0,0-1 0 0 0,0 1 0 0 0,0-1 0 0 0,0 1-1 0 0,1 1 3 0 0,0-1 0 0 0,0 1 0 0 0,0-1 0 0 0,1 0 0 0 0,-1 1 0 0 0,0-1 0 0 0,1 0 0 0 0,-1 0 0 0 0,1 0 0 0 0,-1 0 0 0 0,4 1 0 0 0,49 20-24 0 0,-35-17-128 0 0,0-1-1 0 0,0-1 1 0 0,32 1 0 0 0,-6-7-4679 0 0,-42 2 4129 0 0,-1 1 0 0 0,0-1 0 0 0,1 0 0 0 0,-1 0 0 0 0,0 0 1 0 0,0 0-1 0 0,0 0 0 0 0,0 0 0 0 0,0 0 0 0 0,0-1 1 0 0,0 1-1 0 0,0-1 0 0 0,2-1 0 0 0,3-6-3853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29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19 7338 0 0,'0'-1'487'0'0,"0"0"0"0"0,0 1 0 0 0,0-1 1 0 0,0 0-1 0 0,0 0 0 0 0,-1 0 0 0 0,1 1 1 0 0,0-1-1 0 0,0 0 0 0 0,-1 1 1 0 0,1-1-1 0 0,0 0 0 0 0,-1 0 0 0 0,1 1 1 0 0,-1-1-1 0 0,1 1 0 0 0,-2-2 975 0 0,2 1-975 0 0,-1 1 1 0 0,1-1-1 0 0,-1 1 0 0 0,0 0 0 0 0,1-1 1 0 0,-1 1-1 0 0,0 0 0 0 0,-1-1 0 0 0,-4 8 4275 0 0,-1 9-5161 0 0,-1 5 580 0 0,2 0 0 0 0,0 0 0 0 0,1 1 0 0 0,1-1 1 0 0,1 1-1 0 0,1 0 0 0 0,1 23 0 0 0,2-17-1168 0 0,2-1 1 0 0,11 52-1 0 0,-11-56-2998 0 0,-3-11-1361 0 0</inkml:trace>
  <inkml:trace contextRef="#ctx0" brushRef="#br0" timeOffset="1">18 375 8922 0 0,'-3'16'3324'0'0,"-7"51"4377"0"0,5 6-4961 0 0,5-67-2671 0 0,0 0 0 0 0,0 1 0 0 0,1-1 0 0 0,0 1 0 0 0,0-1 0 0 0,0 0 0 0 0,1 0 0 0 0,0 0 0 0 0,0 0 0 0 0,1 0 0 0 0,0 0 0 0 0,0 0-1 0 0,0-1 1 0 0,0 1 0 0 0,1-1 0 0 0,0 0 0 0 0,0 0 0 0 0,9 8 0 0 0,-9-10 13 0 0,0 0 0 0 0,0-1 0 0 0,1 1-1 0 0,-1-1 1 0 0,1 0 0 0 0,0 0 0 0 0,-1 0 0 0 0,1-1 0 0 0,0 0-1 0 0,0 0 1 0 0,0 0 0 0 0,0 0 0 0 0,0-1 0 0 0,0 0-1 0 0,0 0 1 0 0,0 0 0 0 0,0-1 0 0 0,0 1 0 0 0,7-3 0 0 0,-8 2-117 0 0,0-1 0 0 0,0 1 0 0 0,0-1 0 0 0,0 0 0 0 0,-1 0 0 0 0,1-1 0 0 0,-1 1-1 0 0,1-1 1 0 0,-1 1 0 0 0,0-1 0 0 0,0 0 0 0 0,0 0 0 0 0,-1-1 0 0 0,1 1 0 0 0,-1 0 0 0 0,0-1 0 0 0,0 0 0 0 0,0 1 0 0 0,0-1 0 0 0,0 0 0 0 0,-1 0 0 0 0,0 0 0 0 0,1-5 0 0 0,0 1-779 0 0,-1 1-1 0 0,-1 0 0 0 0,0-1 1 0 0,0 1-1 0 0,0-1 0 0 0,-1 1 1 0 0,0-1-1 0 0,0 1 0 0 0,-1 0 1 0 0,0-1-1 0 0,0 1 0 0 0,-1 0 1 0 0,0 0-1 0 0,0 1 0 0 0,-1-1 1 0 0,1 1-1 0 0,-1-1 0 0 0,-1 1 0 0 0,1 0 1 0 0,-1 1-1 0 0,0-1 0 0 0,-1 1 1 0 0,-9-8-1 0 0,-11-5-2858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30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6 369 5209 0 0,'-1'2'130'0'0,"0"0"0"0"0,0 1 0 0 0,0-1 0 0 0,1 1 0 0 0,-1-1 0 0 0,1 1 0 0 0,0-1 0 0 0,0 1 0 0 0,0-1 0 0 0,0 1 0 0 0,0-1 0 0 0,0 1 1 0 0,1-1-1 0 0,-1 1 0 0 0,1-1 0 0 0,0 1 0 0 0,0-1 0 0 0,0 0 0 0 0,0 1 0 0 0,0-1 0 0 0,2 3 0 0 0,0-1 291 0 0,0-1 0 0 0,1 0 1 0 0,-1 1-1 0 0,1-1 0 0 0,-1-1 1 0 0,1 1-1 0 0,0 0 0 0 0,0-1 1 0 0,0 0-1 0 0,0 0 0 0 0,5 1 0 0 0,4 2 450 0 0,-1-2 0 0 0,1 0-1 0 0,0 0 1 0 0,0-1-1 0 0,0-1 1 0 0,0 0-1 0 0,24-2 1 0 0,-29 1-1791 0 0,0-1-1 0 0,1 0 1 0 0,-1-1 0 0 0,0 0 0 0 0,1 0 0 0 0,-1 0 0 0 0,0-1 0 0 0,-1 0 0 0 0,1-1 0 0 0,0 0 0 0 0,-1 0-1 0 0,11-8 1 0 0,-6 0-4455 0 0</inkml:trace>
  <inkml:trace contextRef="#ctx0" brushRef="#br0" timeOffset="1">337 20 10730 0 0,'1'-2'463'0'0,"0"1"0"0"0,0 0 0 0 0,0 0 0 0 0,0 0 0 0 0,0 0 0 0 0,1 0 0 0 0,-1 0-1 0 0,1 0 1 0 0,-1 0 0 0 0,0 1 0 0 0,1-1 0 0 0,-1 1 0 0 0,1-1 0 0 0,-1 1 0 0 0,1-1 0 0 0,0 1 0 0 0,1 0-1 0 0,33-4 680 0 0,-27 4-499 0 0,5-1-207 0 0,0 0 0 0 0,26 3 1 0 0,-37-2-490 0 0,1 1 0 0 0,0 0 0 0 0,0-1 0 0 0,-1 1 0 0 0,1 0 0 0 0,-1 1 1 0 0,1-1-1 0 0,-1 1 0 0 0,1-1 0 0 0,-1 1 0 0 0,0 0 0 0 0,0 1 0 0 0,0-1 1 0 0,0 0-1 0 0,5 6 0 0 0,-8-8-95 0 0,1 0 1 0 0,-1 1-1 0 0,0-1 1 0 0,0 0 0 0 0,0 1-1 0 0,1-1 1 0 0,-1 0-1 0 0,0 1 1 0 0,0-1-1 0 0,0 0 1 0 0,0 1-1 0 0,0-1 1 0 0,0 0-1 0 0,1 1 1 0 0,-1-1-1 0 0,0 0 1 0 0,0 1-1 0 0,0-1 1 0 0,0 0-1 0 0,0 1 1 0 0,0-1-1 0 0,0 1 1 0 0,-1-1 0 0 0,1 0-1 0 0,0 1 1 0 0,0-1-1 0 0,0 0 1 0 0,0 1-1 0 0,0-1 1 0 0,-1 0-1 0 0,1 1 1 0 0,0-1-1 0 0,0 0 1 0 0,0 1-1 0 0,-1-1 1 0 0,1 0-1 0 0,0 0 1 0 0,0 1-1 0 0,-1-1 1 0 0,1 0-1 0 0,0 0 1 0 0,-1 0 0 0 0,1 1-1 0 0,0-1 1 0 0,-1 0-1 0 0,1 0 1 0 0,0 0-1 0 0,-1 0 1 0 0,1 0-1 0 0,0 0 1 0 0,-1 0-1 0 0,1 0 1 0 0,-1 0-1 0 0,1 0 1 0 0,0 0-1 0 0,-1 0 1 0 0,1 0-1 0 0,0 0 1 0 0,-1 0-1 0 0,1 0 1 0 0,-1 0 0 0 0,1 0-1 0 0,-25-1-4743 0 0,24 1 4682 0 0,-17 1-4694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30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1 171 8002 0 0,'20'3'7178'0'0,"12"8"-4141"0"0,-2 0-1882 0 0,-20-8-758 0 0,-6-2-271 0 0,-1 0 0 0 0,1 0 0 0 0,0 0-1 0 0,0 0 1 0 0,-1 0 0 0 0,1-1 0 0 0,0 1 0 0 0,0-1-1 0 0,0 0 1 0 0,0-1 0 0 0,-1 1 0 0 0,5-1 0 0 0,-12 4-56 0 0,0 0 1 0 0,0 1-1 0 0,0-1 1 0 0,0 1-1 0 0,0 0 1 0 0,1 1-1 0 0,0-1 1 0 0,0 0 0 0 0,0 1-1 0 0,0 0 1 0 0,1-1-1 0 0,-3 9 1 0 0,2-6-95 0 0,0 0 0 0 0,0 1-1 0 0,1-1 1 0 0,1 0 0 0 0,-1 1 0 0 0,1-1 0 0 0,0 1 0 0 0,1 12 0 0 0,0-18 79 0 0,0 0 0 0 0,0 0 0 0 0,0 0 0 0 0,1 0 0 0 0,-1 0-1 0 0,1 0 1 0 0,0 0 0 0 0,-1 0 0 0 0,1-1 0 0 0,0 1 0 0 0,0 0 0 0 0,0 0 0 0 0,0-1 0 0 0,0 1 0 0 0,1 0 0 0 0,-1-1 0 0 0,0 0 0 0 0,1 1 0 0 0,-1-1 0 0 0,1 0 0 0 0,2 2 0 0 0,-1-2-4 0 0,-1 0 1 0 0,1 0-1 0 0,0 0 0 0 0,-1-1 0 0 0,1 1 1 0 0,0-1-1 0 0,-1 0 0 0 0,1 0 1 0 0,0 0-1 0 0,-1 0 0 0 0,1 0 1 0 0,0-1-1 0 0,-1 1 0 0 0,4-2 1 0 0,1 0-12 0 0,0 0 0 0 0,-1-1 0 0 0,1 0 0 0 0,0 0 0 0 0,-1-1 0 0 0,0 1 1 0 0,0-1-1 0 0,0-1 0 0 0,-1 1 0 0 0,1-1 0 0 0,5-6 0 0 0,-7 4-92 0 0,0 1-1 0 0,0-1 1 0 0,0 0 0 0 0,-1-1-1 0 0,0 1 1 0 0,0-1-1 0 0,-1 1 1 0 0,1-1 0 0 0,-2 0-1 0 0,1 1 1 0 0,-1-1 0 0 0,-1 0-1 0 0,1 0 1 0 0,-1 0-1 0 0,-1 0 1 0 0,-2-14 0 0 0,0 3-1751 0 0,-12-37 0 0 0,-10-14-6268 0 0,22 62 6745 0 0,-6-22-4204 0 0,8 20 1972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30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3545 0 0,'4'1'763'0'0,"0"1"1"0"0,0 0-1 0 0,0 0 0 0 0,0 1 1 0 0,-1-1-1 0 0,1 1 0 0 0,-1 0 1 0 0,1 0-1 0 0,-1 0 1 0 0,0 0-1 0 0,0 0 0 0 0,-1 1 1 0 0,1-1-1 0 0,-1 1 0 0 0,0 0 1 0 0,1 0-1 0 0,2 8 1 0 0,-3-1-60 0 0,1 0 0 0 0,-2 0 0 0 0,1 0 0 0 0,-1 0 0 0 0,-1 16 0 0 0,4 40-467 0 0,-4-65-223 0 0,1 0 0 0 0,-1 1 0 0 0,1-1 0 0 0,0 0 1 0 0,0 1-1 0 0,0-1 0 0 0,0 0 0 0 0,0 0 0 0 0,0 0 0 0 0,1 0 0 0 0,-1 0 0 0 0,1 0 0 0 0,0 0 0 0 0,-1-1 0 0 0,1 1 0 0 0,0-1 0 0 0,0 1 0 0 0,0-1 0 0 0,0 1 0 0 0,0-1 0 0 0,0 0 0 0 0,0 0 0 0 0,1 0 0 0 0,-1 0 0 0 0,0-1 0 0 0,1 1 1 0 0,-1 0-1 0 0,0-1 0 0 0,5 1 0 0 0,0-1-214 0 0,-1 0 1 0 0,0 0-1 0 0,0 0 1 0 0,1-1 0 0 0,-1 0-1 0 0,0 0 1 0 0,0-1-1 0 0,0 0 1 0 0,0 0-1 0 0,8-4 1 0 0,-14 6-8 0 0,1 0-1 0 0,1-3-2281 0 0,-2 3 2281 0 0,0 0 1 0 0,0-1 0 0 0,0 1-1 0 0,0 0 1 0 0,0-1-1 0 0,0 1 1 0 0,0 0-1 0 0,0-1 1 0 0,0 1 0 0 0,0 0-1 0 0,0 0 1 0 0,0-1-1 0 0,0 1 1 0 0,0 0-1 0 0,0-1 1 0 0,0 1 0 0 0,0 0-1 0 0,-1 0 1 0 0,1-1-1 0 0,0 1 1 0 0,0 0-1 0 0,0 0 1 0 0,0-1 0 0 0,-2 0-1245 0 0,-9-9-2090 0 0,10 9 3227 0 0,-9-5-4421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31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16 7978 0 0,'-4'15'2261'0'0,"0"1"0"0"0,1-1 0 0 0,-2 20 1 0 0,4-23-1594 0 0,0-1 0 0 0,1 0 0 0 0,1 1 0 0 0,0-1 1 0 0,4 17-1 0 0,-4-23-562 0 0,0-1 0 0 0,0 0 1 0 0,0 1-1 0 0,1-1 0 0 0,-1 0 0 0 0,1 0 0 0 0,0 0 1 0 0,1 0-1 0 0,-1-1 0 0 0,1 1 0 0 0,-1 0 0 0 0,1-1 1 0 0,0 0-1 0 0,1 0 0 0 0,-1 0 0 0 0,0 0 0 0 0,1 0 1 0 0,0-1-1 0 0,-1 1 0 0 0,1-1 0 0 0,0 0 1 0 0,0 0-1 0 0,0-1 0 0 0,1 1 0 0 0,-1-1 0 0 0,0 0 1 0 0,1 0-1 0 0,-1 0 0 0 0,0 0 0 0 0,1-1 0 0 0,-1 0 1 0 0,1 0-1 0 0,-1 0 0 0 0,8-2 0 0 0,-5 2-34 0 0,1-1 0 0 0,-1-1 0 0 0,0 1 0 0 0,0-1-1 0 0,0-1 1 0 0,-1 1 0 0 0,1-1 0 0 0,0 0 0 0 0,-1-1-1 0 0,0 1 1 0 0,0-1 0 0 0,0 0 0 0 0,0-1 0 0 0,-1 0-1 0 0,1 0 1 0 0,-1 0 0 0 0,0 0 0 0 0,6-10 0 0 0,-8 10-310 0 0,-1 1 1 0 0,1-1-1 0 0,-1 0 1 0 0,0 0-1 0 0,0-1 1 0 0,0 1 0 0 0,-1 0-1 0 0,0-1 1 0 0,0 1-1 0 0,0-10 1 0 0,-1 8-641 0 0,-1 1 0 0 0,1 0 0 0 0,-1 0 0 0 0,-1 0 1 0 0,1 0-1 0 0,-1 0 0 0 0,0 0 0 0 0,0 0 0 0 0,-1 0 0 0 0,-5-9 1 0 0,-9-10-3934 0 0,-3-2-1311 0 0</inkml:trace>
  <inkml:trace contextRef="#ctx0" brushRef="#br0" timeOffset="1">1 88 3337 0 0,'1'11'1169'0'0,"0"-1"1"0"0,0 0-1 0 0,1 0 1 0 0,1 0 0 0 0,0 0-1 0 0,6 14 1 0 0,-7-20-932 0 0,0-1 0 0 0,0 0 0 0 0,0 0 0 0 0,1 0 0 0 0,-1 0 0 0 0,1 0 0 0 0,0-1 0 0 0,0 1 1 0 0,0-1-1 0 0,0 1 0 0 0,0-1 0 0 0,0 0 0 0 0,1 0 0 0 0,-1-1 0 0 0,1 1 0 0 0,-1-1 0 0 0,1 0 0 0 0,0 0 0 0 0,-1 0 0 0 0,8 1 1 0 0,3-1-51 0 0,-1 0 0 0 0,1-1 1 0 0,0 0-1 0 0,-1-1 0 0 0,1-1 1 0 0,0 0-1 0 0,-1-1 0 0 0,0-1 1 0 0,20-7-1 0 0,16-12-3481 0 0,-6-5-4489 0 0,-30 18 2883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31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43 100 6537 0 0,'-7'-6'8689'0'0,"0"9"-3378"0"0,-6 19-1774 0 0,-2 30-3480 0 0,15-45-47 0 0,-1 0 0 0 0,1 0 0 0 0,1 0 0 0 0,-1 0 1 0 0,1 0-1 0 0,0-1 0 0 0,1 1 0 0 0,-1 0 0 0 0,1 0 1 0 0,1-1-1 0 0,-1 1 0 0 0,6 8 0 0 0,-6-12-3 0 0,-1 0 0 0 0,1-1 0 0 0,-1 1 0 0 0,1-1 0 0 0,0 0 0 0 0,0 0 0 0 0,0 0 0 0 0,0 1 0 0 0,0-2 0 0 0,1 1 0 0 0,-1 0 0 0 0,1 0 0 0 0,-1-1 0 0 0,1 1 0 0 0,0-1 1 0 0,-1 0-1 0 0,1 0 0 0 0,0 0 0 0 0,0 0 0 0 0,0-1 0 0 0,0 1 0 0 0,0-1 0 0 0,0 1 0 0 0,0-1 0 0 0,0 0 0 0 0,-1 0 0 0 0,1-1 0 0 0,0 1 0 0 0,0 0 0 0 0,0-1 0 0 0,5-2 0 0 0,-5 2-1 0 0,1-1 1 0 0,-1 0-1 0 0,0 0 0 0 0,-1 0 1 0 0,1 0-1 0 0,0-1 0 0 0,-1 1 1 0 0,1-1-1 0 0,-1 1 0 0 0,0-1 1 0 0,1 0-1 0 0,-2 0 1 0 0,1 0-1 0 0,0 0 0 0 0,0-1 1 0 0,-1 1-1 0 0,0 0 0 0 0,0-1 1 0 0,0 1-1 0 0,0-1 0 0 0,1-5 1 0 0,0-3-169 0 0,-1 0 1 0 0,0 0-1 0 0,0 0 1 0 0,-1 0-1 0 0,-2-15 0 0 0,0 15-293 0 0,-1-1 0 0 0,0 1 0 0 0,-1 0 0 0 0,0 0-1 0 0,-11-22 1 0 0,12 28-229 0 0,-1 0 0 0 0,1 1-1 0 0,-1-1 1 0 0,-1 1 0 0 0,1 0-1 0 0,-1 0 1 0 0,-7-7 0 0 0,12 12 435 0 0,-1-1 0 0 0,1 1 0 0 0,-1 0 0 0 0,1-1 0 0 0,-1 1 0 0 0,1 0 0 0 0,-1 0 0 0 0,1-1 0 0 0,-1 1 0 0 0,1 0 0 0 0,-1 0 0 0 0,0 0 0 0 0,1 0 0 0 0,-1 0 0 0 0,1 0 0 0 0,-1-1 0 0 0,0 1 0 0 0,1 1 0 0 0,-1-1 1 0 0,1 0-1 0 0,-1 0 0 0 0,0 0 0 0 0,1 0 0 0 0,-1 0 0 0 0,1 0 0 0 0,-1 1 0 0 0,1-1 0 0 0,-1 0 0 0 0,1 1 0 0 0,-1-1 0 0 0,1 0 0 0 0,-1 1 0 0 0,1-1 0 0 0,-1 0 0 0 0,1 1 0 0 0,-1 0 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32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4737 0 0,'2'0'511'0'0,"0"1"1"0"0,0-1-1 0 0,0 1 0 0 0,0-1 0 0 0,0 1 1 0 0,0 0-1 0 0,0 0 0 0 0,0 0 1 0 0,-1 0-1 0 0,1 0 0 0 0,0 0 1 0 0,-1 1-1 0 0,1-1 0 0 0,-1 0 0 0 0,1 1 1 0 0,-1-1-1 0 0,1 1 0 0 0,-1 0 1 0 0,0-1-1 0 0,0 1 0 0 0,0 0 0 0 0,0 0 1 0 0,1 3-1 0 0,-1 1 254 0 0,0 0 0 0 0,-1 0 0 0 0,1 0 0 0 0,-2-1 0 0 0,1 1 1 0 0,-2 11-1 0 0,-1 24-1262 0 0,4-39 507 0 0,0 0 0 0 0,0 1-1 0 0,0-1 1 0 0,0 0-1 0 0,0 0 1 0 0,0 0 0 0 0,0 0-1 0 0,1 0 1 0 0,-1-1 0 0 0,1 1-1 0 0,-1 0 1 0 0,1-1-1 0 0,0 1 1 0 0,0-1 0 0 0,0 1-1 0 0,0-1 1 0 0,0 0-1 0 0,0 0 1 0 0,0 0 0 0 0,0 0-1 0 0,0 0 1 0 0,0 0 0 0 0,5 0-1 0 0,-3 1-161 0 0,0-1 1 0 0,1 0-1 0 0,-1 0 0 0 0,0 0 1 0 0,1 0-1 0 0,-1-1 0 0 0,1 0 0 0 0,-1 0 1 0 0,1 0-1 0 0,-1-1 0 0 0,9-1 1 0 0,-50-12-16902 0 0,33 14 16938 0 0,0 1 0 0 0,0 0 1 0 0,0-1-1 0 0,0 1 0 0 0,0 1 1 0 0,0-1-1 0 0,-4 2 0 0 0,2 1 936 0 0,-1 0-1 0 0,1 0 1 0 0,0 0-1 0 0,0 1 1 0 0,0-1-1 0 0,-6 8 0 0 0,6-6 334 0 0,1 0 1 0 0,0 1-1 0 0,1-1 0 0 0,-1 1 0 0 0,1-1 0 0 0,0 1 0 0 0,1 1 0 0 0,-1-1 1 0 0,2 0-1 0 0,-4 12 0 0 0,5-14-991 0 0,1 1 1 0 0,0-1-1 0 0,0 1 1 0 0,0-1-1 0 0,0 1 1 0 0,1 0-1 0 0,0-1 0 0 0,0 0 1 0 0,1 1-1 0 0,-1-1 1 0 0,1 0-1 0 0,0 0 1 0 0,1 0-1 0 0,-1 0 1 0 0,1 0-1 0 0,0 0 1 0 0,0-1-1 0 0,7 8 1 0 0,-8-10-284 0 0,1 1 0 0 0,-1-1 0 0 0,1 0 0 0 0,-1 0 0 0 0,1 0 0 0 0,0 0 0 0 0,0-1 0 0 0,0 1 0 0 0,0-1 1 0 0,0 0-1 0 0,0 0 0 0 0,0 0 0 0 0,7 1 0 0 0,-7-2-296 0 0,0 0-1 0 0,1 0 1 0 0,-1 0 0 0 0,0 0 0 0 0,0-1-1 0 0,1 0 1 0 0,-1 1 0 0 0,0-1 0 0 0,0 0-1 0 0,0-1 1 0 0,0 1 0 0 0,0 0 0 0 0,0-1-1 0 0,0 0 1 0 0,-1 0 0 0 0,4-2 0 0 0,1-2-808 0 0,-1-1 1 0 0,1 1-1 0 0,-1-2 1 0 0,-1 1 0 0 0,1 0-1 0 0,-1-1 1 0 0,-1 0 0 0 0,5-10-1 0 0,4-6-1614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05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48 6017 0 0,'-2'13'1361'0'0,"-1"0"-159"0"0,0 1 1 0 0,1-1-1 0 0,1 1 0 0 0,0-1 0 0 0,1 1 0 0 0,0 0 1 0 0,1-1-1 0 0,1 1 0 0 0,3 13 0 0 0,-4-25-1044 0 0,-1 0 1 0 0,1 0-1 0 0,0 0 0 0 0,0 0 0 0 0,0-1 0 0 0,1 1 1 0 0,-1 0-1 0 0,0-1 0 0 0,0 1 0 0 0,1-1 0 0 0,-1 1 1 0 0,1-1-1 0 0,0 0 0 0 0,-1 1 0 0 0,1-1 0 0 0,0 0 1 0 0,0 0-1 0 0,-1 0 0 0 0,4 1 0 0 0,-1-1 13 0 0,0 0 0 0 0,1 0 0 0 0,-1-1 1 0 0,0 1-1 0 0,0-1 0 0 0,1 0 0 0 0,-1 0 0 0 0,0-1 0 0 0,5 0 0 0 0,2-1 56 0 0,-1-1 1 0 0,1 0-1 0 0,-1 0 1 0 0,0-1-1 0 0,0-1 0 0 0,16-9 1 0 0,-19 9-240 0 0,-1-1 0 0 0,1 1-1 0 0,-1-1 1 0 0,0 0 0 0 0,-1-1 0 0 0,0 1 0 0 0,0-1 0 0 0,0 0-1 0 0,-1 0 1 0 0,0-1 0 0 0,0 1 0 0 0,-1-1 0 0 0,4-13 0 0 0,-6 17-320 0 0,0 0 1 0 0,0 1-1 0 0,-1-1 1 0 0,1 0-1 0 0,-1 1 1 0 0,0-1-1 0 0,-1 0 1 0 0,1 1 0 0 0,0-1-1 0 0,-1 0 1 0 0,0 1-1 0 0,0-1 1 0 0,0 0-1 0 0,-2-3 1 0 0,1 4-369 0 0,1 0 0 0 0,-1 0 0 0 0,-1 1 0 0 0,1-1 0 0 0,0 1 1 0 0,-1-1-1 0 0,1 1 0 0 0,-1 0 0 0 0,0-1 0 0 0,0 1 0 0 0,0 1 0 0 0,0-1 0 0 0,0 0 1 0 0,0 1-1 0 0,0 0 0 0 0,0-1 0 0 0,-6 0 0 0 0,-12-3-4610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32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22 114 2521 0 0,'-10'-39'2882'0'0,"3"14"563"0"0,3 7 2572 0 0,8 31 1997 0 0,2 4-5497 0 0,8 26-2095 0 0,-12-35-352 0 0,-1 0-3 0 0,1 0 0 0 0,0 0 0 0 0,0 0-1 0 0,1 0 1 0 0,7 14 0 0 0,-9-21-78 0 0,0 1 0 0 0,0-1-1 0 0,0 0 1 0 0,0 0 0 0 0,0 1 0 0 0,0-1 0 0 0,0 0-1 0 0,0 0 1 0 0,1 0 0 0 0,-1 0 0 0 0,0-1 0 0 0,1 1-1 0 0,-1 0 1 0 0,1 0 0 0 0,-1-1 0 0 0,1 1 0 0 0,-1-1-1 0 0,1 0 1 0 0,-1 1 0 0 0,1-1 0 0 0,0 0-1 0 0,-1 0 1 0 0,1 0 0 0 0,0 0 0 0 0,-1 0 0 0 0,1 0-1 0 0,-1 0 1 0 0,1-1 0 0 0,-1 1 0 0 0,1-1 0 0 0,0 1-1 0 0,-1-1 1 0 0,0 1 0 0 0,1-1 0 0 0,2-1 0 0 0,5-2-99 0 0,0-1 0 0 0,-1 1 0 0 0,1-2 1 0 0,-1 1-1 0 0,0-1 0 0 0,-1 0 0 0 0,12-12 0 0 0,-17 16 117 0 0,0-1 0 0 0,0 0-1 0 0,0 1 1 0 0,0-1-1 0 0,-1 0 1 0 0,1 0 0 0 0,-1 0-1 0 0,0 0 1 0 0,0 0-1 0 0,0 0 1 0 0,-1-1 0 0 0,1 1-1 0 0,-1 0 1 0 0,1 0-1 0 0,-1-1 1 0 0,0 1-1 0 0,0 0 1 0 0,-1 0 0 0 0,1-1-1 0 0,0 1 1 0 0,-1 0-1 0 0,0 0 1 0 0,0 0 0 0 0,0 0-1 0 0,0 0 1 0 0,-4-5-1 0 0,-13-11 212 0 0,17 18-217 0 0,1 1 1 0 0,-1-1-1 0 0,0 0 1 0 0,1 1-1 0 0,-1-1 1 0 0,0 1-1 0 0,0 0 1 0 0,1-1-1 0 0,-1 1 0 0 0,0 0 1 0 0,0-1-1 0 0,0 1 1 0 0,1 0-1 0 0,-1 0 1 0 0,0 0-1 0 0,0 0 1 0 0,0-1-1 0 0,0 1 1 0 0,1 0-1 0 0,-1 1 1 0 0,0-1-1 0 0,0 0 1 0 0,0 0-1 0 0,0 0 1 0 0,1 0-1 0 0,-1 1 0 0 0,0-1 1 0 0,-1 1-1 0 0,34 17 102 0 0,-28-16-109 0 0,0 0 0 0 0,0 0 0 0 0,1-1 0 0 0,-1 1 0 0 0,1-1-1 0 0,-1 0 1 0 0,1 0 0 0 0,-1 0 0 0 0,1 0 0 0 0,0-1 0 0 0,8 0 0 0 0,-10-1-185 0 0,0 0 0 0 0,0 0 0 0 0,0 0 0 0 0,-1 0 1 0 0,1 0-1 0 0,0 0 0 0 0,0-1 0 0 0,-1 0 0 0 0,1 1 0 0 0,-1-1 0 0 0,1 0 1 0 0,-1 0-1 0 0,0 0 0 0 0,1-1 0 0 0,-1 1 0 0 0,-1 0 0 0 0,1-1 0 0 0,2-4 1 0 0,-2 5-277 0 0,10-14-438 0 0,-9 17 1878 0 0,-2 11 781 0 0,-10 71 276 0 0,5-54-2046 0 0,1 1-1 0 0,1 0 1 0 0,3 48-1 0 0,-1-77-101 0 0,0 1 0 0 0,1-1 0 0 0,-1 1 0 0 0,0-1-1 0 0,0 0 1 0 0,1 0 0 0 0,-1 1 0 0 0,1-1 0 0 0,-1 0 0 0 0,1 0 0 0 0,0 1 0 0 0,-1-1 0 0 0,1 0 0 0 0,0 0-1 0 0,1 1 1 0 0,-2-2-182 0 0,1 1-1 0 0,-1-1 1 0 0,1 0-1 0 0,-1 1 1 0 0,1-1-1 0 0,-1 0 1 0 0,1 0-1 0 0,0 0 1 0 0,-1 1-1 0 0,1-1 1 0 0,-1 0-1 0 0,1 0 1 0 0,0 0-1 0 0,-1 0 1 0 0,1 0-1 0 0,-1 0 1 0 0,1 0-1 0 0,0 0 1 0 0,-1-1-1 0 0,1 1 1 0 0,-1 0-1 0 0,1 0 1 0 0,0-1-1 0 0,18-13-8683 0 0,-9 1 6599 0 0,-1-1-816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33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4009 0 0,'8'-14'14472'0'0,"-6"13"-13973"0"0,4 17 6291 0 0,-2 31-4783 0 0,-5 66-1229 0 0,-1-8-3080 0 0,6-37-8528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33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10394 0 0,'29'11'8316'0'0,"-5"11"-3299"0"0,-19-16-4566 0 0,0 1 0 0 0,-1 0 1 0 0,0 0-1 0 0,0 0 1 0 0,-1 1-1 0 0,4 10 0 0 0,-1 6-458 0 0,0 1-1 0 0,-2-1 1 0 0,3 38-1 0 0,-5-20 98 0 0,-2 0-1 0 0,-1 0 0 0 0,-9 51 0 0 0,4-62-1192 0 0,-14 46-1 0 0,13-56-1445 0 0,-1 0 0 0 0,-20 35 1 0 0,26-53 1863 0 0,1 0 0 0 0,-1-1 1 0 0,0 1-1 0 0,0-1 0 0 0,0 1 1 0 0,0-1-1 0 0,-1 1 1 0 0,1-1-1 0 0,-1 0 0 0 0,1 0 1 0 0,-1-1-1 0 0,0 1 0 0 0,0 0 1 0 0,0-1-1 0 0,-3 2 0 0 0,-8 3-3872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07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11 4129 0 0,'-16'7'1097'0'0,"1"1"0"0"0,0 0 0 0 0,0 1 0 0 0,1 1 0 0 0,0 0 0 0 0,0 1 1 0 0,1 1-1 0 0,-14 16 0 0 0,15-13-758 0 0,0 0 0 0 0,1 1 1 0 0,1 0-1 0 0,1 1 0 0 0,0 0 1 0 0,-12 34-1 0 0,13-26-379 0 0,2 1 0 0 0,0-1 0 0 0,2 1 0 0 0,1 0 0 0 0,1 0 0 0 0,1 0 0 0 0,2 1 0 0 0,0-1 0 0 0,2 0 0 0 0,1 0 0 0 0,9 36 0 0 0,0-22 15 0 0,1 0 0 0 0,1-1-1 0 0,3 0 1 0 0,1-1 0 0 0,2-1 0 0 0,48 65-1 0 0,-50-78 7 0 0,0-1-1 0 0,2-1 0 0 0,0 0 1 0 0,2-2-1 0 0,0-1 0 0 0,1 0 0 0 0,1-2 1 0 0,1-1-1 0 0,0-1 0 0 0,41 17 1 0 0,-49-26 152 0 0,0-1 0 0 0,1-1 0 0 0,-1 0 0 0 0,1-1 0 0 0,0-1 1 0 0,0-1-1 0 0,0-1 0 0 0,0-1 0 0 0,0 0 0 0 0,0-1 0 0 0,0-1 0 0 0,-1-1 1 0 0,1-1-1 0 0,-1 0 0 0 0,0-1 0 0 0,-1-1 0 0 0,1-1 0 0 0,-1-1 1 0 0,-1 0-1 0 0,0-1 0 0 0,0-1 0 0 0,-1 0 0 0 0,0-1 0 0 0,-1-1 0 0 0,0 0 1 0 0,-1-1-1 0 0,-1 0 0 0 0,0-1 0 0 0,-1 0 0 0 0,-1-1 0 0 0,0 0 1 0 0,-1-1-1 0 0,-1 0 0 0 0,0-1 0 0 0,-1 1 0 0 0,-1-1 0 0 0,4-23 0 0 0,-6 16 50 0 0,-2-1-1 0 0,0 0 0 0 0,-1 1 1 0 0,-2-1-1 0 0,-1 0 1 0 0,-1 1-1 0 0,-1-1 0 0 0,-1 1 1 0 0,-1 0-1 0 0,-1 0 0 0 0,-2 1 1 0 0,-20-42-1 0 0,10 28-106 0 0,-2 2 1 0 0,-1 0-1 0 0,-2 2 0 0 0,-2 0 0 0 0,-1 2 1 0 0,-1 1-1 0 0,-35-30 0 0 0,27 29-25 0 0,-2 1 1 0 0,-52-31-1 0 0,79 54-114 0 0,-1 2 1 0 0,0-1-1 0 0,0 2 0 0 0,-1-1 0 0 0,0 2 0 0 0,0 0 0 0 0,0 0 0 0 0,0 1 1 0 0,-1 1-1 0 0,1 0 0 0 0,-1 1 0 0 0,-27 1 0 0 0,35 1-163 0 0,-1 0 0 0 0,1 1 0 0 0,0-1 0 0 0,0 1 0 0 0,0 1 0 0 0,0-1 0 0 0,0 1 0 0 0,0 0 0 0 0,0 0 0 0 0,1 1 0 0 0,0 0 0 0 0,-6 4-1 0 0,9-5-232 0 0,-1 0 0 0 0,0 0 0 0 0,1 0 0 0 0,0 0 0 0 0,-1 0 0 0 0,1 0 0 0 0,1 1 0 0 0,-1-1 0 0 0,-2 6 0 0 0,3-6-338 0 0,0 1-1 0 0,1-1 1 0 0,-1 1 0 0 0,1-1-1 0 0,0 1 1 0 0,0 0 0 0 0,0-1-1 0 0,0 1 1 0 0,0-1 0 0 0,1 1 0 0 0,1 5-1 0 0,5 10-3379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0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49 6097 0 0,'-1'-2'350'0'0,"0"0"-1"0"0,1-1 0 0 0,-1 1 1 0 0,1 0-1 0 0,0 0 1 0 0,0 0-1 0 0,0-1 0 0 0,0 1 1 0 0,0 0-1 0 0,0 0 0 0 0,1-1 1 0 0,-1 1-1 0 0,1 0 1 0 0,0-3-1 0 0,0 4-203 0 0,-1 1-1 0 0,1-1 1 0 0,0 0-1 0 0,-1 0 1 0 0,1 0-1 0 0,0 0 1 0 0,0 1 0 0 0,-1-1-1 0 0,1 0 1 0 0,0 1-1 0 0,0-1 1 0 0,0 1-1 0 0,0-1 1 0 0,0 1 0 0 0,0-1-1 0 0,0 1 1 0 0,0 0-1 0 0,0-1 1 0 0,0 1-1 0 0,0 0 1 0 0,1 0 0 0 0,3 0-49 0 0,-1 0 0 0 0,1 0 0 0 0,-1 1 1 0 0,0 0-1 0 0,1 0 0 0 0,-1 0 0 0 0,0 0 0 0 0,1 1 1 0 0,-1-1-1 0 0,0 1 0 0 0,0 0 0 0 0,5 4 1 0 0,34 24-124 0 0,-3 1 1 0 0,0 2-1 0 0,-2 2 1 0 0,-2 2-1 0 0,-1 1 1 0 0,-2 1-1 0 0,-2 2 1 0 0,46 79-1 0 0,-65-95 5 0 0,0 0 1 0 0,-2 1-1 0 0,-1 1 0 0 0,-1 0 0 0 0,-1 0 0 0 0,5 36 0 0 0,1 167-46 0 0,-13-191-106 0 0,7 38-1703 0 0,-6-69 640 0 0,1 0 1 0 0,1 0-1 0 0,-1-1 0 0 0,5 11 1 0 0,-1-7-3139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0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10698 0 0,'-1'1'419'0'0,"1"1"0"0"0,-1-1 0 0 0,1 1 0 0 0,-1-1 0 0 0,1 1 0 0 0,0 0 0 0 0,0-1 0 0 0,-1 1 0 0 0,1 0 0 0 0,0-1 0 0 0,1 1 0 0 0,-1 0 0 0 0,0-1 0 0 0,0 1 0 0 0,1 1 0 0 0,7 27 466 0 0,-8-29-853 0 0,11 26 5 0 0,1 1 0 0 0,1-1 1 0 0,24 37-1 0 0,-13-24-6 0 0,-19-29-3 0 0,1-1 1 0 0,1 0 0 0 0,0-1-1 0 0,14 16 1 0 0,-19-23-1 0 0,0 0 1 0 0,0 0-1 0 0,0-1 1 0 0,0 1-1 0 0,0-1 1 0 0,0 0-1 0 0,0 1 1 0 0,1-1-1 0 0,-1 0 0 0 0,0 0 1 0 0,1 0-1 0 0,-1-1 1 0 0,1 1-1 0 0,-1-1 1 0 0,1 1-1 0 0,-1-1 1 0 0,1 0-1 0 0,-1 0 0 0 0,1 0 1 0 0,-1 0-1 0 0,1 0 1 0 0,-1-1-1 0 0,1 1 1 0 0,-1-1-1 0 0,1 1 1 0 0,-1-1-1 0 0,1 0 0 0 0,3-2 1 0 0,21-14 435 0 0,0-1 0 0 0,-1-1 0 0 0,47-45-1 0 0,9-8-2886 0 0,-55 49-5127 0 0,-16 13 474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08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48 8058 0 0,'-7'1'7299'0'0,"14"-6"-3469"0"0,5-3-3672 0 0,-5 3-55 0 0,1 1 0 0 0,0-1 0 0 0,0 1 0 0 0,1 1 1 0 0,-1 0-1 0 0,1 0 0 0 0,0 0 0 0 0,0 1 0 0 0,-1 1 0 0 0,2 0 0 0 0,-1 0 0 0 0,14 0 0 0 0,-19 1-73 0 0,0 1 0 0 0,0-1 1 0 0,0 1-1 0 0,-1-1 1 0 0,1 1-1 0 0,0 1 1 0 0,0-1-1 0 0,-1 0 1 0 0,1 1-1 0 0,-1-1 0 0 0,0 1 1 0 0,1 0-1 0 0,4 5 1 0 0,-6-5-8 0 0,0 0-1 0 0,0 0 1 0 0,0 1 0 0 0,-1-1 0 0 0,1 1 0 0 0,-1-1-1 0 0,0 1 1 0 0,1 0 0 0 0,-1-1 0 0 0,0 1 0 0 0,-1 0 0 0 0,1 0-1 0 0,-1 0 1 0 0,1 0 0 0 0,-1 0 0 0 0,0-1 0 0 0,0 1-1 0 0,0 0 1 0 0,0 0 0 0 0,-1 4 0 0 0,-1 4-139 0 0,0 0-1 0 0,-1-1 1 0 0,0 1 0 0 0,-1-1-1 0 0,0 0 1 0 0,0 0 0 0 0,-1 0-1 0 0,0-1 1 0 0,-1 1 0 0 0,-11 13-1 0 0,-2-2-985 0 0,-1 0 0 0 0,-39 32 0 0 0,76-60 1497 0 0,0 0 0 0 0,1 1 1 0 0,20-5-1 0 0,-32 10-538 0 0,45-11 572 0 0,-48 12-750 0 0,0-1-1 0 0,1 1 1 0 0,-1 0 0 0 0,0 0-1 0 0,1 0 1 0 0,-1 0 0 0 0,0 1-1 0 0,1-1 1 0 0,-1 1 0 0 0,0 0-1 0 0,0 0 1 0 0,5 2 0 0 0,-8-3 196 0 0,0 0 0 0 0,0 0 0 0 0,0 0 0 0 0,-1 0 0 0 0,1 0 0 0 0,0 0 0 0 0,0 1 0 0 0,0-1 0 0 0,0 0 0 0 0,-1 0 0 0 0,0 2-2000 0 0,1-2 2000 0 0,0 1 0 0 0,0-1 0 0 0,0 0 0 0 0,0 0 0 0 0,0 0 0 0 0,0 1 0 0 0,0-1 0 0 0,0 0 0 0 0,0 0 0 0 0,0 0-1 0 0,0 0 1 0 0,0 1 0 0 0,0-1 0 0 0,0 0 0 0 0,0 0 0 0 0,0 0 0 0 0,0 0 0 0 0,1 0 0 0 0,1 2-2000 0 0,-2-2 2000 0 0,1 0 0 0 0,-4 2-1753 0 0,-3 5-1791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7106 0 0,'8'0'11967'0'0,"17"-5"-9096"0"0,30-9-2650 0 0,-48 11-146 0 0,3 0 36 0 0,0 0 1 0 0,0 0 0 0 0,0 1 0 0 0,15-1-1 0 0,-24 3-97 0 0,0-1-1 0 0,1 1 1 0 0,-1 0-1 0 0,1 0 1 0 0,-1 0-1 0 0,0 0 0 0 0,1 1 1 0 0,-1-1-1 0 0,0 0 1 0 0,1 0-1 0 0,-1 1 1 0 0,0-1-1 0 0,1 1 0 0 0,-1-1 1 0 0,0 1-1 0 0,0 0 1 0 0,1-1-1 0 0,-1 1 1 0 0,0 0-1 0 0,0 0 0 0 0,0 0 1 0 0,0 0-1 0 0,0 0 1 0 0,0 0-1 0 0,0 0 1 0 0,0 0-1 0 0,-1 0 0 0 0,1 1 1 0 0,0-1-1 0 0,-1 0 1 0 0,1 0-1 0 0,-1 1 1 0 0,1-1-1 0 0,-1 0 0 0 0,0 1 1 0 0,1-1-1 0 0,-1 1 1 0 0,0-1-1 0 0,0 0 1 0 0,0 3-1 0 0,-6 59 82 0 0,4-49-940 0 0,0 1 0 0 0,1-1 0 0 0,1 1 0 0 0,1 14 0 0 0,-1-28 669 0 0,4 12-4136 0 0,7-8-1637 0 0,7 1 712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09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11739 0 0,'7'5'7076'0'0,"-6"-5"-6793"0"0,-1 0 0 0 0,0 1 0 0 0,0-1 0 0 0,0 0 0 0 0,0 1 0 0 0,0-1 0 0 0,0 17 2842 0 0,-10 22-3616 0 0,7-31 1244 0 0,-36 109-1261 0 0,31-97-1767 0 0,-19 33-1 0 0,18-42-306 0 0,5-12-62 0 0,4-1 2592 0 0,0 1 1 0 0,0 0-1 0 0,0-1 1 0 0,0 1-1 0 0,1-1 1 0 0,-1 1-1 0 0,1 0 1 0 0,-1-1-1 0 0,1 1 1 0 0,-1 0-1 0 0,1-1 1 0 0,-1 1-1 0 0,1 0 1 0 0,1-2-1 0 0,2-1 371 0 0,-1 1 0 0 0,1-1-1 0 0,0 1 1 0 0,0-1 0 0 0,0 1-1 0 0,1 1 1 0 0,-1-1 0 0 0,1 1-1 0 0,0-1 1 0 0,-1 1 0 0 0,1 1-1 0 0,0-1 1 0 0,0 1 0 0 0,0-1-1 0 0,0 2 1 0 0,10-2 0 0 0,-9 2-475 0 0,0-1 1 0 0,0 1 0 0 0,0 1-1 0 0,0-1 1 0 0,0 1-1 0 0,9 2 1 0 0,-12-2-349 0 0,0 0-1 0 0,0 0 1 0 0,0 1-1 0 0,0-1 1 0 0,0 1 0 0 0,0 0-1 0 0,0-1 1 0 0,0 1 0 0 0,0 0-1 0 0,-1 1 1 0 0,5 3-1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09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10026 0 0,'-6'33'6906'0'0,"-4"23"-4266"0"0,9-54-2597 0 0,1 0 0 0 0,-1-1 0 0 0,1 1 0 0 0,0-1 0 0 0,-1 1 0 0 0,1 0 0 0 0,0-1 0 0 0,0 1 0 0 0,0 0 0 0 0,1-1 0 0 0,-1 1 0 0 0,0 0 0 0 0,1-1 0 0 0,-1 1 0 0 0,1 2 0 0 0,29 0 482 0 0,54 0 0 0 0,-70-4-1967 0 0,0-1-1 0 0,0-1 1 0 0,20-5 0 0 0,-34 7 1262 0 0,1 0 1 0 0,0 0 0 0 0,-1-1-1 0 0,1 1 1 0 0,-1 0 0 0 0,1 0-1 0 0,0-1 1 0 0,-1 1 0 0 0,1 0 0 0 0,-1-1-1 0 0,1 1 1 0 0,-1-1 0 0 0,1 1-1 0 0,-1-1 1 0 0,1 1 0 0 0,-1-1-1 0 0,0 1 1 0 0,1-1 0 0 0,-1 1-1 0 0,0-1 1 0 0,1 1 0 0 0,-1-1-1 0 0,0 0 1 0 0,0 1 0 0 0,1-1 0 0 0,-1 0-1 0 0,0 1 1 0 0,0-1 0 0 0,0 0-1 0 0,0 1 1 0 0,0-1 0 0 0,0 0-1 0 0,0 1 1 0 0,0-1 0 0 0,0-1-1 0 0,0-4-1373 0 0,5-5-3691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05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6465 0 0,'-2'9'2665'0'0,"2"0"-265"0"0,2-1-271 0 0,1 0-377 0 0,4-3-423 0 0,3 0-321 0 0,2-1-232 0 0,3 0-176 0 0,4-2-144 0 0,1-1-184 0 0,2-1-80 0 0,-1-1-128 0 0,3-1-328 0 0,0-1-632 0 0,0-1-880 0 0,1 0-1153 0 0,-1-5-1192 0 0,1 0-2456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10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11002 0 0,'2'-1'6252'0'0,"2"-4"-3278"0"0,11-9-780 0 0,-12 12-2137 0 0,-1 0 0 0 0,1-1 0 0 0,0 2 0 0 0,0-1 0 0 0,0 0 0 0 0,0 1 0 0 0,0-1-1 0 0,0 1 1 0 0,0 0 0 0 0,1 0 0 0 0,-1 0 0 0 0,0 0 0 0 0,0 1 0 0 0,1-1 0 0 0,-1 1 0 0 0,1 0 0 0 0,-1 0 0 0 0,0 0 0 0 0,1 0 0 0 0,-1 1-1 0 0,0 0 1 0 0,1-1 0 0 0,-1 1 0 0 0,0 0 0 0 0,0 0 0 0 0,6 3 0 0 0,-4 0-39 0 0,-1-1 0 0 0,1 1 0 0 0,-1 0 0 0 0,0 0 0 0 0,0 0 0 0 0,0 0 0 0 0,-1 1 0 0 0,0 0 0 0 0,1 0 0 0 0,-1 0 0 0 0,-1 0 0 0 0,1 0 0 0 0,-1 0 0 0 0,0 1 0 0 0,1 5 0 0 0,1 5-209 0 0,0 1 0 0 0,-2 0 0 0 0,0-1 0 0 0,-1 1 0 0 0,-1 0 0 0 0,-2 24 0 0 0,-4 20-6601 0 0,4-45 3545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10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34 4697 0 0,'19'-34'10369'0'0,"-24"45"-3908"0"0,-3 15-4964 0 0,1-3-1153 0 0,-8 12-119 0 0,10-25-253 0 0,0 0 0 0 0,1 0 1 0 0,0 0-1 0 0,1 0 0 0 0,0 1 1 0 0,1 0-1 0 0,0-1 0 0 0,-1 18 1 0 0,3-27 11 0 0,0 0 1 0 0,0 0 0 0 0,1 0 0 0 0,-1 0 0 0 0,0 0 0 0 0,0 0-1 0 0,1 0 1 0 0,-1 0 0 0 0,1 0 0 0 0,-1 0 0 0 0,1 0 0 0 0,-1-1-1 0 0,1 1 1 0 0,-1 0 0 0 0,1 0 0 0 0,0-1 0 0 0,0 1 0 0 0,-1 0-1 0 0,1-1 1 0 0,0 1 0 0 0,0 0 0 0 0,0-1 0 0 0,-1 1 0 0 0,1-1-1 0 0,0 0 1 0 0,0 1 0 0 0,0-1 0 0 0,0 0 0 0 0,0 1 0 0 0,0-1-1 0 0,0 0 1 0 0,0 0 0 0 0,0 0 0 0 0,0 0 0 0 0,0 0 0 0 0,0 0-1 0 0,0 0 1 0 0,0 0 0 0 0,0-1 0 0 0,0 1 0 0 0,1-1 0 0 0,8 0 3 0 0,-1-2 0 0 0,0 1 1 0 0,14-7-1 0 0,-12 5 2 0 0,4-3-179 0 0,46-12 566 0 0,-59 18-488 0 0,0 0 1 0 0,1 1-1 0 0,-1-1 1 0 0,1 1-1 0 0,-1 0 1 0 0,1 0-1 0 0,-1 0 1 0 0,1 0-1 0 0,-1 0 1 0 0,0 0-1 0 0,1 1 1 0 0,-1-1-1 0 0,1 1 1 0 0,-1 0 0 0 0,0 0-1 0 0,1 0 1 0 0,-1 0-1 0 0,0 0 1 0 0,0 0-1 0 0,3 2 1 0 0,-5-2-348 0 0,1-1 0 0 0,-1 1 0 0 0,1 0 1 0 0,-1-1-1 0 0,1 1 0 0 0,-1 0 0 0 0,1 0 1 0 0,-1 0-1 0 0,0-1 0 0 0,1 1 0 0 0,-1 0 1 0 0,0 0-1 0 0,0 0 0 0 0,0 0 0 0 0,0 0 0 0 0,0 0 1 0 0,0 0-1 0 0,0-1 0 0 0,0 1 0 0 0,0 0 1 0 0,0 0-1 0 0,0 0 0 0 0,-1 1 0 0 0,-2 6-5848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10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12211 0 0,'-4'9'1057'0'0,"1"0"0"0"0,0 0 1 0 0,0 0-1 0 0,1 1 0 0 0,0-1 1 0 0,0 1-1 0 0,1-1 0 0 0,0 20 1 0 0,2-25-962 0 0,-1 1-1 0 0,1-1 1 0 0,0 0 0 0 0,0 0 0 0 0,0 0-1 0 0,1 0 1 0 0,-1 0 0 0 0,1-1 0 0 0,0 1-1 0 0,0 0 1 0 0,0-1 0 0 0,1 1 0 0 0,-1-1 0 0 0,1 0-1 0 0,0 0 1 0 0,-1 0 0 0 0,2 0 0 0 0,-1 0-1 0 0,0-1 1 0 0,0 1 0 0 0,1-1 0 0 0,0 0-1 0 0,4 2 1 0 0,-1-1-44 0 0,0 0 0 0 0,0-1 1 0 0,0 0-1 0 0,0 0 0 0 0,1 0 0 0 0,-1-1 0 0 0,1-1 0 0 0,-1 1 0 0 0,1-1 1 0 0,-1 0-1 0 0,1-1 0 0 0,7-1 0 0 0,-12 2-104 0 0,0-1 1 0 0,0 1-1 0 0,1-1 1 0 0,-1 0-1 0 0,0 0 0 0 0,0-1 1 0 0,-1 1-1 0 0,1-1 1 0 0,0 1-1 0 0,0-1 0 0 0,-1 0 1 0 0,1 0-1 0 0,-1 0 1 0 0,1 0-1 0 0,-1-1 0 0 0,0 1 1 0 0,0-1-1 0 0,0 1 1 0 0,0-1-1 0 0,0 0 1 0 0,-1 0-1 0 0,1 1 0 0 0,-1-1 1 0 0,0 0-1 0 0,0 0 1 0 0,0-1-1 0 0,0 1 0 0 0,-1 0 1 0 0,1 0-1 0 0,0-5 1 0 0,-1 4-344 0 0,0 1 1 0 0,0 0 0 0 0,-1 0 0 0 0,1 0-1 0 0,-1-1 1 0 0,0 1 0 0 0,1 0 0 0 0,-1 0-1 0 0,-1 0 1 0 0,1 0 0 0 0,0 0 0 0 0,-1 0-1 0 0,1 0 1 0 0,-1 1 0 0 0,-4-6 0 0 0,2 4-308 0 0,-1-1 0 0 0,1 1 0 0 0,-1 0 0 0 0,0 1 0 0 0,0-1 0 0 0,0 1 0 0 0,-1 0 0 0 0,-6-3 0 0 0,4 3 145 0 0,0 0 1 0 0,-1 0-1 0 0,1 0 0 0 0,-1 1 0 0 0,0 0 0 0 0,0 1 1 0 0,0 0-1 0 0,0 1 0 0 0,0 0 0 0 0,0 0 1 0 0,-13 2-1 0 0,16 0 697 0 0,1 0 1 0 0,-1 1-1 0 0,1-1 1 0 0,0 1-1 0 0,0 0 1 0 0,0 1-1 0 0,0-1 1 0 0,1 1-1 0 0,-1 0 1 0 0,1 0-1 0 0,-5 7 1 0 0,7-9 248 0 0,0 0 0 0 0,0 0 0 0 0,0 0 0 0 0,0 0 1 0 0,1 1-1 0 0,0-1 0 0 0,-1 1 0 0 0,1-1 0 0 0,0 1 0 0 0,0-1 1 0 0,0 1-1 0 0,0-1 0 0 0,1 1 0 0 0,-1 0 0 0 0,1 0 0 0 0,-1-1 1 0 0,1 1-1 0 0,0 0 0 0 0,0 0 0 0 0,0-1 0 0 0,1 1 0 0 0,-1 0 0 0 0,1 0 1 0 0,-1-1-1 0 0,1 1 0 0 0,1 2 0 0 0,0-3-140 0 0,-1 0 1 0 0,0-1-1 0 0,1 1 0 0 0,-1-1 0 0 0,1 0 1 0 0,0 0-1 0 0,-1 1 0 0 0,1-1 0 0 0,0 0 0 0 0,0-1 1 0 0,0 1-1 0 0,0 0 0 0 0,0 0 0 0 0,0-1 1 0 0,0 1-1 0 0,0-1 0 0 0,0 0 0 0 0,0 1 1 0 0,2-1-1 0 0,46-1 691 0 0,-35 1-632 0 0,99-10-705 0 0,-40-5-6163 0 0,-71 14 5896 0 0,0 0 0 0 0,-1 0 0 0 0,1 0 0 0 0,-1-1 0 0 0,1 1-1 0 0,-1 0 1 0 0,0-1 0 0 0,5-3 0 0 0,-2 1-1021 0 0,12-5-3462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11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10754 0 0,'-14'42'9351'0'0,"-8"-3"-6567"0"0,15-28-3008 0 0,1 0 0 0 0,0 0 1 0 0,-4 14-1 0 0,10-25 175 0 0,0 0 0 0 0,0 0-1 0 0,1 1 1 0 0,-1-1 0 0 0,0 0 0 0 0,1 0-1 0 0,-1 0 1 0 0,0 0 0 0 0,1 0 0 0 0,-1 0 0 0 0,1 0-1 0 0,-1 0 1 0 0,0 0 0 0 0,1 0 0 0 0,-1 0-1 0 0,0 0 1 0 0,1 0 0 0 0,-1 0 0 0 0,0 0-1 0 0,1 0 1 0 0,-1 0 0 0 0,0 0 0 0 0,1-1 0 0 0,-1 1-1 0 0,0 0 1 0 0,1 0 0 0 0,-1 0 0 0 0,0-1-1 0 0,1 1 1 0 0,-1 0 0 0 0,0 0 0 0 0,0-1 0 0 0,1 1-1 0 0,-1-1 1 0 0,15-7-24 0 0,-10 4-29 0 0,0 0 1 0 0,0 0-1 0 0,0 0 0 0 0,0 1 1 0 0,1 0-1 0 0,-1 0 1 0 0,1 1-1 0 0,-1 0 1 0 0,1-1-1 0 0,0 2 1 0 0,0-1-1 0 0,0 1 0 0 0,0 0 1 0 0,0 0-1 0 0,1 1 1 0 0,-1-1-1 0 0,0 1 1 0 0,0 1-1 0 0,8 1 1 0 0,-7-1-421 0 0,22 1-3679 0 0,-12-8-2117 0 0,-6 2 1488 0 0</inkml:trace>
  <inkml:trace contextRef="#ctx0" brushRef="#br0" timeOffset="1">423 171 13635 0 0,'11'-1'2240'0'0,"-1"1"289"0"0,1 0-737 0 0,0 1-463 0 0,-6 0-457 0 0,1 0-432 0 0,-2-1-184 0 0,0 0-120 0 0,-1 0-96 0 0,-1 1-160 0 0,0-1-368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14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89 2168 0 0,'-8'-8'1783'0'0,"5"5"-353"0"0,0-1 0 0 0,0 1-1 0 0,0 0 1 0 0,-1 0 0 0 0,1 0 0 0 0,-8-4 0 0 0,11 7-1224 0 0,-1 0 0 0 0,1 0-1 0 0,-1-1 1 0 0,0 1 0 0 0,1 0-1 0 0,-1 0 1 0 0,0 0 0 0 0,1 0-1 0 0,-1 0 1 0 0,1 0 0 0 0,-1 0-1 0 0,0 0 1 0 0,1 0 0 0 0,-1 0-1 0 0,0 0 1 0 0,1 0 0 0 0,-1 0-1 0 0,1 1 1 0 0,-1-1 0 0 0,0 0-1 0 0,0 1 1 0 0,0 0-62 0 0,0 0 0 0 0,0 0-1 0 0,0 0 1 0 0,0 1 0 0 0,0-1 0 0 0,0 0 0 0 0,0 0 0 0 0,1 1 0 0 0,-1-1 0 0 0,0 1-1 0 0,1-1 1 0 0,-1 0 0 0 0,0 3 0 0 0,1 4 1730 0 0,6-9-624 0 0,13-17-72 0 0,-4 4-859 0 0,-2 8-184 0 0,-1 1 1 0 0,1 0-1 0 0,0 1 1 0 0,0 0-1 0 0,26-4 0 0 0,73-2 189 0 0,-54 7 32 0 0,-21-1-159 0 0,0 2-1 0 0,1 2 1 0 0,-1 1-1 0 0,0 2 0 0 0,-1 2 1 0 0,53 13-1 0 0,-20-1 73 0 0,31 11-132 0 0,-69-19-28 0 0,0-2 1 0 0,1-1 0 0 0,0-2 0 0 0,53 1-1 0 0,-50-3 224 0 0,80-4 46 0 0,-7-1-132 0 0,-71 3-96 0 0,36-4 0 0 0,-43 1-77 0 0,-1 1 1 0 0,45 4-1 0 0,-74-2-40 0 0,1 0 0 0 0,-1 0-1 0 0,0 0 1 0 0,1-1 0 0 0,-1 1 0 0 0,0 0-1 0 0,1 0 1 0 0,-1 0 0 0 0,0 0 0 0 0,1 1-1 0 0,-1-1 1 0 0,0 0 0 0 0,1 0-1 0 0,-1 0 1 0 0,0 0 0 0 0,1 0 0 0 0,-1 0-1 0 0,0 0 1 0 0,1 1 0 0 0,-1-1 0 0 0,0 0-1 0 0,1 0 1 0 0,-1 0 0 0 0,0 1 0 0 0,0-1-1 0 0,1 0 1 0 0,-1 0 0 0 0,0 1-1 0 0,0-1 1 0 0,0 0 0 0 0,1 1 0 0 0,-1-1-1 0 0,0 1 1 0 0,-3 1-2222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21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38 4313 0 0,'-1'-2'1046'0'0,"-1"1"0"0"0,1-1 1 0 0,0 1-1 0 0,0 0 0 0 0,0-1 1 0 0,-1 1-1 0 0,1 0 0 0 0,0 0 0 0 0,-1 0 1 0 0,1 0-1 0 0,-1 0 0 0 0,0 1 0 0 0,1-1 1 0 0,-3 0-1 0 0,4 0-980 0 0,-1 1 0 0 0,1 0 0 0 0,-1 0 0 0 0,1 0 0 0 0,-1-1 0 0 0,1 1 0 0 0,-1 0 0 0 0,1 0 1 0 0,-1 0-1 0 0,1 0 0 0 0,-1 0 0 0 0,1 0 0 0 0,-1 0 0 0 0,1 0 0 0 0,-1 0 0 0 0,1 0 0 0 0,-1 1 0 0 0,1-1 0 0 0,-1 0 0 0 0,1 0 0 0 0,-1 0 0 0 0,1 1 0 0 0,-1-1 0 0 0,1 0 0 0 0,0 0 0 0 0,-1 1 0 0 0,1-1 0 0 0,-1 0 1 0 0,1 1-1 0 0,0-1 0 0 0,-1 1 0 0 0,1-1 0 0 0,0 0 0 0 0,-1 1 0 0 0,1-1 0 0 0,0 1 0 0 0,0-1 0 0 0,0 1 0 0 0,-1-1 0 0 0,1 1 0 0 0,0-1 0 0 0,0 1 0 0 0,0-1 0 0 0,0 1 0 0 0,0-1 0 0 0,0 1 0 0 0,0-1 0 0 0,0 1 1 0 0,0-1-1 0 0,0 1 0 0 0,1 17-156 0 0,1 0 0 0 0,1-1 0 0 0,0 1 1 0 0,2-1-1 0 0,0 0 0 0 0,0 0 0 0 0,2-1 1 0 0,0 1-1 0 0,1-1 0 0 0,1-1 0 0 0,0 0 1 0 0,15 20-1 0 0,-21-32 64 0 0,-1 0 1 0 0,1 0-1 0 0,0 0 1 0 0,0-1-1 0 0,0 1 0 0 0,0-1 1 0 0,0 1-1 0 0,1-1 1 0 0,-1 0-1 0 0,1 0 1 0 0,0-1-1 0 0,-1 1 1 0 0,1-1-1 0 0,0 0 0 0 0,0 0 1 0 0,0 0-1 0 0,0 0 1 0 0,0-1-1 0 0,0 1 1 0 0,7-1-1 0 0,-7-1 54 0 0,1 0 1 0 0,-1 0-1 0 0,0-1 0 0 0,1 1 0 0 0,-1-1 1 0 0,0 0-1 0 0,0 0 0 0 0,0 0 0 0 0,0-1 1 0 0,-1 1-1 0 0,1-1 0 0 0,-1 0 0 0 0,1 0 1 0 0,-1 0-1 0 0,0-1 0 0 0,0 1 0 0 0,0-1 1 0 0,2-3-1 0 0,3-6 119 0 0,0 1-1 0 0,-1-1 1 0 0,0 0 0 0 0,-1 0 0 0 0,-1-1 0 0 0,7-25 0 0 0,-11 35-240 0 0,0 0 0 0 0,0 0 0 0 0,0 0 0 0 0,-1 0 0 0 0,0 0 0 0 0,0 0 0 0 0,0 0 0 0 0,0-1 0 0 0,-1 1 0 0 0,0 0 0 0 0,1 0 0 0 0,-1 0 1 0 0,-1 0-1 0 0,1 0 0 0 0,-1 1 0 0 0,1-1 0 0 0,-1 0 0 0 0,0 1 0 0 0,-1-1 0 0 0,1 1 0 0 0,-1-1 0 0 0,1 1 0 0 0,-1 0 0 0 0,0 0 0 0 0,0 0 1 0 0,0 1-1 0 0,0-1 0 0 0,-5-2 0 0 0,0 0-1895 0 0,-1 0 1 0 0,1 1-1 0 0,-1 0 1 0 0,0 1-1 0 0,0 0 1 0 0,-15-3-1 0 0,7 4-2353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21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4177 0 0,'-6'9'1706'0'0,"-12"18"2422"0"0,13-12 4577 0 0,5-15-8547 0 0,1 1-1 0 0,-1-1 1 0 0,0 1 0 0 0,1-1 0 0 0,-1 1-1 0 0,1-1 1 0 0,-1 0 0 0 0,0 1-1 0 0,1-1 1 0 0,-1 0 0 0 0,1 1 0 0 0,-1-1-1 0 0,1 0 1 0 0,0 0 0 0 0,-1 1-1 0 0,1-1 1 0 0,-1 0 0 0 0,1 0 0 0 0,-1 0-1 0 0,1 0 1 0 0,-1 0 0 0 0,1 0-1 0 0,0 0 1 0 0,-1 0 0 0 0,2 0 0 0 0,17 0-110 0 0,-18 0 111 0 0,80-1-144 0 0,-13 0-3016 0 0,1-4-7947 0 0,-47 3 4955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21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1 11314 0 0,'-13'6'7375'0'0,"4"9"-4757"0"0,0 19-2461 0 0,8-30 266 0 0,-7 35-563 0 0,2 0 1 0 0,-2 71-1 0 0,9-70-4497 0 0,2 0-4291 0 0</inkml:trace>
  <inkml:trace contextRef="#ctx0" brushRef="#br0" timeOffset="1">15 351 6729 0 0,'-12'58'8729'0'0,"11"-48"-7684"0"0,0-1-1 0 0,1 1 1 0 0,0-1-1 0 0,1 13 1 0 0,-1-19-956 0 0,1 0 1 0 0,-1 1-1 0 0,1-1 0 0 0,0 0 1 0 0,0 0-1 0 0,0 0 1 0 0,0-1-1 0 0,0 1 0 0 0,1 0 1 0 0,-1 0-1 0 0,1-1 0 0 0,0 1 1 0 0,0-1-1 0 0,-1 1 1 0 0,2-1-1 0 0,-1 0 0 0 0,0 1 1 0 0,0-1-1 0 0,1-1 0 0 0,-1 1 1 0 0,1 0-1 0 0,0 0 1 0 0,0-1-1 0 0,-1 0 0 0 0,1 1 1 0 0,0-1-1 0 0,0 0 0 0 0,0-1 1 0 0,0 1-1 0 0,0 0 1 0 0,0-1-1 0 0,0 0 0 0 0,1 0 1 0 0,-1 0-1 0 0,5 0 0 0 0,3-1-210 0 0,-1 0-1 0 0,1 0 0 0 0,0-1 0 0 0,-1 0 1 0 0,15-6-1 0 0,24-12-5337 0 0,-48 20 5247 0 0,0 0 0 0 0,-1-1 0 0 0,1 1 1 0 0,0 0-1 0 0,0-1 0 0 0,-1 1 0 0 0,1-1 0 0 0,0 1 0 0 0,-1-1 0 0 0,1 1 0 0 0,0-1 1 0 0,-1 0-1 0 0,1 1 0 0 0,-1-1 0 0 0,1 0 0 0 0,-1 1 0 0 0,1-1 0 0 0,-1 0 0 0 0,0 1 0 0 0,1-1 1 0 0,-1 0-1 0 0,0 0 0 0 0,1 0 0 0 0,-1 1 0 0 0,0-1 0 0 0,0 0 0 0 0,0 0 0 0 0,0 0 0 0 0,0 0 1 0 0,0 0-1 0 0,0 0 0 0 0,1-9-2047 0 0,8-2-3642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23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15 6369 0 0,'0'0'304'0'0,"0"-1"-1"0"0,0 1 0 0 0,0-1 0 0 0,0 0 0 0 0,0 1 0 0 0,0-1 0 0 0,0 1 1 0 0,0-1-1 0 0,0 1 0 0 0,-1-1 0 0 0,1 1 0 0 0,0-1 0 0 0,0 1 1 0 0,0-1-1 0 0,-1 1 0 0 0,1-1 0 0 0,0 1 0 0 0,-1-1 0 0 0,1 1 0 0 0,0 0 1 0 0,-1-1-1 0 0,1 1 0 0 0,-1 0 0 0 0,1-1 0 0 0,0 1 0 0 0,-1 0 1 0 0,1-1-1 0 0,-1 1 0 0 0,1 0 0 0 0,-1 0 0 0 0,1-1 0 0 0,-1 1 1 0 0,1 0-1 0 0,-1 0 0 0 0,1 0 0 0 0,-2 0 0 0 0,1 0-33 0 0,0 1 0 0 0,-1 0 0 0 0,1 0 0 0 0,0 0 0 0 0,-1 0 0 0 0,1 0 0 0 0,0 0 0 0 0,0 0 1 0 0,0 0-1 0 0,0 0 0 0 0,0 0 0 0 0,-1 3 0 0 0,-30 51-949 0 0,29-49 1313 0 0,-22 45-733 0 0,-25 46-2131 0 0,11-37-4292 0 0,43-79 2853 0 0,-3 15 4273 0 0,1 0 1 0 0,0 0 0 0 0,0 0 0 0 0,0 0 0 0 0,0 0 0 0 0,4-5-1 0 0,-4 8-423 0 0,0-1-1 0 0,-1 1 1 0 0,1-1-1 0 0,0 1 1 0 0,0 0-1 0 0,0 0 1 0 0,0 0-1 0 0,0 0 1 0 0,0 0-1 0 0,0 0 1 0 0,0 1-1 0 0,1-1 1 0 0,-1 1-1 0 0,0-1 1 0 0,0 1-1 0 0,1 0 0 0 0,-1 0 1 0 0,0 0-1 0 0,0 0 1 0 0,1 0-1 0 0,-1 0 1 0 0,0 1-1 0 0,0-1 1 0 0,0 1-1 0 0,1 0 1 0 0,-1-1-1 0 0,0 1 1 0 0,0 0-1 0 0,0 0 1 0 0,0 0-1 0 0,0 1 1 0 0,2 1-1 0 0,8 6-208 0 0,-1 0-1 0 0,-1 1 1 0 0,1 0 0 0 0,9 13-1 0 0,-2-3-620 0 0,-1-7-2045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23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9762 0 0,'-4'33'11501'0'0,"-9"18"-9384"0"0,0-3-1913 0 0,12-45-310 0 0,-3 19 135 0 0,1-1 0 0 0,-1 24 0 0 0,9-1-2611 0 0,-5-40 1786 0 0,1-1-1 0 0,1 0 0 0 0,-1 0 0 0 0,0 0 1 0 0,1 0-1 0 0,0 0 0 0 0,-1 0 1 0 0,1 0-1 0 0,5 5 0 0 0,0-3-3412 0 0,1-2-1517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05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5 6865 0 0,'-20'-5'10896'0'0,"5"11"-4338"0"0,13-4-6189 0 0,-1 0-1 0 0,1 1 1 0 0,1-1 0 0 0,-1 0 0 0 0,0 1-1 0 0,0 0 1 0 0,1-1 0 0 0,0 1 0 0 0,-1 0-1 0 0,-1 5 1 0 0,0 7-488 0 0,-1-1 0 0 0,2 1 0 0 0,-2 23 0 0 0,4-25 135 0 0,0 0 1 0 0,0 0-1 0 0,2 0 0 0 0,0 0 0 0 0,0 0 0 0 0,8 22 0 0 0,-7-26-21 0 0,0-1 0 0 0,0 0-1 0 0,1 0 1 0 0,1 0 0 0 0,-1 0 0 0 0,1-1-1 0 0,0 1 1 0 0,1-1 0 0 0,0-1-1 0 0,11 11 1 0 0,-16-15 1 0 0,1-1 0 0 0,0 0 0 0 0,-1 0 0 0 0,1 1 0 0 0,0-1 0 0 0,0-1 0 0 0,0 1 0 0 0,-1 0 0 0 0,1 0 0 0 0,0-1 0 0 0,0 1 0 0 0,0-1-1 0 0,0 1 1 0 0,0-1 0 0 0,1 0 0 0 0,-1 0 0 0 0,0 0 0 0 0,0 0 0 0 0,0 0 0 0 0,0 0 0 0 0,0 0 0 0 0,0-1 0 0 0,3 0 0 0 0,-2-1-46 0 0,1 0 0 0 0,-1 0 0 0 0,0 0 1 0 0,0-1-1 0 0,0 1 0 0 0,0-1 0 0 0,0 1 0 0 0,0-1 0 0 0,-1 0 0 0 0,1 0 1 0 0,3-6-1 0 0,0-1-295 0 0,-1 0 0 0 0,0 0 1 0 0,-1 0-1 0 0,0-1 0 0 0,0 1 1 0 0,-1-1-1 0 0,3-21 0 0 0,-6 28-186 0 0,0-1 1 0 0,0 1-1 0 0,-1-1 0 0 0,0 1 0 0 0,0-1 0 0 0,0 1 1 0 0,0 0-1 0 0,-1-1 0 0 0,0 1 0 0 0,0 0 0 0 0,0 0 0 0 0,0 0 1 0 0,-1 0-1 0 0,1 0 0 0 0,-1 1 0 0 0,0-1 0 0 0,0 1 1 0 0,0 0-1 0 0,-1 0 0 0 0,1 0 0 0 0,-1 0 0 0 0,0 1 1 0 0,0-1-1 0 0,0 1 0 0 0,0 0 0 0 0,0 0 0 0 0,0 0 0 0 0,0 1 1 0 0,-1-1-1 0 0,-4 0 0 0 0,3 0 72 0 0,-1 1 0 0 0,0 0 0 0 0,0 0 0 0 0,0 0 0 0 0,0 1 0 0 0,0-1 0 0 0,0 2 0 0 0,-13 1 0 0 0,16-1 800 0 0,-1 0-1 0 0,1 0 1 0 0,0 1 0 0 0,0-1 0 0 0,-1 1-1 0 0,1 0 1 0 0,0 0 0 0 0,1 0 0 0 0,-1 1 0 0 0,0-1-1 0 0,1 1 1 0 0,-1 0 0 0 0,-5 7 0 0 0,8-9-22 0 0,-1 1 1 0 0,1-1-1 0 0,0 1 0 0 0,0-1 1 0 0,0 1-1 0 0,0 0 0 0 0,0-1 1 0 0,0 1-1 0 0,0 0 1 0 0,0 0-1 0 0,1 0 0 0 0,-1-1 1 0 0,1 1-1 0 0,-1 0 1 0 0,1 0-1 0 0,0 0 0 0 0,0 0 1 0 0,0 0-1 0 0,0 0 0 0 0,0 0 1 0 0,0 0-1 0 0,1 0 1 0 0,-1 0-1 0 0,1 0 0 0 0,-1 0 1 0 0,1-1-1 0 0,1 4 0 0 0,0-3-68 0 0,0 1-1 0 0,0-1 1 0 0,0 0-1 0 0,0 1 1 0 0,1-1-1 0 0,-1 0 1 0 0,1 0-1 0 0,0-1 0 0 0,-1 1 1 0 0,1 0-1 0 0,0-1 1 0 0,0 0-1 0 0,0 0 1 0 0,0 0-1 0 0,0 0 1 0 0,5 1-1 0 0,15 2 38 0 0,-1-1 0 0 0,0-1 0 0 0,1-1-1 0 0,31-3 1 0 0,-36 0-1304 0 0,0 0 0 0 0,0-1 0 0 0,20-7 0 0 0,-34 9 263 0 0,0-1-1 0 0,0-1 0 0 0,0 1 1 0 0,0 0-1 0 0,0-1 1 0 0,-1 0-1 0 0,1 0 0 0 0,-1 0 1 0 0,0 0-1 0 0,0-1 0 0 0,0 1 1 0 0,5-8-1 0 0,-6 8 500 0 0,0 0 1 0 0,-1 0-1 0 0,1-1 0 0 0,-1 1 1 0 0,0 0-1 0 0,0-1 0 0 0,2-5 1 0 0,-3 7 426 0 0,0-1 0 0 0,0 1 0 0 0,0 0 0 0 0,0 0 1 0 0,0 0-1 0 0,0 0 0 0 0,-1 0 0 0 0,1 0 0 0 0,-1 0 1 0 0,1 0-1 0 0,-1 0 0 0 0,0 0 0 0 0,-1-3 0 0 0,1 5-30 0 0,1-1 0 0 0,0 1 0 0 0,0 0 0 0 0,0 0 0 0 0,0 0 0 0 0,0-1 0 0 0,0 1-1 0 0,-1 0 1 0 0,1 0 0 0 0,0 0 0 0 0,0 0 0 0 0,0-1 0 0 0,0 1 0 0 0,-1 0 0 0 0,1 0-1 0 0,0 0 1 0 0,0 0 0 0 0,0 0 0 0 0,-1 0 0 0 0,1 0 0 0 0,0-1 0 0 0,0 1 0 0 0,0 0-1 0 0,-1 0 1 0 0,1 0 0 0 0,0 0 0 0 0,0 0 0 0 0,-1 0 0 0 0,1 0 0 0 0,0 0-1 0 0,0 0 1 0 0,0 0 0 0 0,-1 0 0 0 0,1 0 0 0 0,0 0 0 0 0,0 1 0 0 0,-1-1 0 0 0,1 0-1 0 0,0 0 1 0 0,-9 10 2739 0 0,-2 14-828 0 0,10-21-1988 0 0,-37 110 1809 0 0,35-102-2370 0 0,1 0 0 0 0,0 1 0 0 0,0-1 0 0 0,1 1-1 0 0,1-1 1 0 0,0 1 0 0 0,0 0 0 0 0,3 12 0 0 0,5 1-6618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24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29 8394 0 0,'-6'-9'2956'0'0,"-1"-11"9367"0"0,19 26-11898 0 0,27 14-831 0 0,-25-14 644 0 0,0 1 1 0 0,-1 0 0 0 0,-1 1-1 0 0,1 0 1 0 0,19 18-1 0 0,-29-23-468 0 0,-1 0 0 0 0,1 0 0 0 0,-1 0-1 0 0,0 0 1 0 0,0 1 0 0 0,0-1 0 0 0,0 1 0 0 0,0-1-1 0 0,-1 1 1 0 0,0 0 0 0 0,1 4 0 0 0,-1-4-475 0 0,0 1 1 0 0,-1-1-1 0 0,0 1 0 0 0,0-1 1 0 0,-1 1-1 0 0,1-1 1 0 0,-1 1-1 0 0,0-1 0 0 0,0 1 1 0 0,-1-1-1 0 0,-2 7 1 0 0,-3 5-3379 0 0,2 2-1483 0 0</inkml:trace>
  <inkml:trace contextRef="#ctx0" brushRef="#br0" timeOffset="1">18 345 8170 0 0,'21'13'9744'0'0,"3"-6"-4988"0"0,29-7-3594 0 0,-9 0-749 0 0,23 2-507 0 0,-24-9-6319 0 0,-43 7 6214 0 0,1-1-1 0 0,-1 1 0 0 0,0 0 0 0 0,1-1 0 0 0,-1 1 0 0 0,1 0 0 0 0,-1-1 0 0 0,0 1 0 0 0,1-1 0 0 0,-1 1 0 0 0,0-1 0 0 0,1 1 0 0 0,-1-1 0 0 0,0 1 0 0 0,0-1 0 0 0,1 1 0 0 0,-1-1 1 0 0,0 1-1 0 0,0-1 0 0 0,0 0 0 0 0,0 1 0 0 0,0-1 0 0 0,0 1 0 0 0,0-1 0 0 0,0 1 0 0 0,0-1 0 0 0,0 0 0 0 0,0 1 0 0 0,0-1 0 0 0,0 1 0 0 0,0-1 0 0 0,-1 1 0 0 0,1-1 0 0 0,0 1 1 0 0,0-1-1 0 0,-1 1 0 0 0,0-2 0 0 0,0-3-1683 0 0,6-7-3854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24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 10378 0 0,'-10'-1'11316'0'0,"10"1"-10992"0"0,-10 13 3073 0 0,-3 21-3754 0 0,13-31 999 0 0,-4 10-573 0 0,1 0 0 0 0,1 1-1 0 0,0-1 1 0 0,1 1 0 0 0,0 0 0 0 0,1-1-1 0 0,1 1 1 0 0,0 0 0 0 0,6 25 0 0 0,-6-33-93 0 0,0-1 1 0 0,0 0 0 0 0,1 0-1 0 0,0 1 1 0 0,0-1 0 0 0,0 0-1 0 0,1-1 1 0 0,0 1-1 0 0,0 0 1 0 0,0-1 0 0 0,0 1-1 0 0,1-1 1 0 0,-1 0 0 0 0,1 0-1 0 0,0-1 1 0 0,1 1 0 0 0,-1-1-1 0 0,1 0 1 0 0,-1 0-1 0 0,1 0 1 0 0,0-1 0 0 0,0 0-1 0 0,0 1 1 0 0,0-2 0 0 0,0 1-1 0 0,1-1 1 0 0,8 2-1 0 0,-11-3-193 0 0,1 0 0 0 0,0-1-1 0 0,0 1 1 0 0,0-1 0 0 0,0 0-1 0 0,-1 0 1 0 0,1 0 0 0 0,0 0-1 0 0,-1-1 1 0 0,1 1 0 0 0,6-5-1 0 0,10-13-4004 0 0,-19 18 3595 0 0,0 0-1 0 0,-1 0 0 0 0,1-1 0 0 0,0 1 0 0 0,-1-1 0 0 0,1 1 1 0 0,-1-1-1 0 0,0 1 0 0 0,1 0 0 0 0,-1-1 0 0 0,0 1 0 0 0,0-1 1 0 0,0 0-1 0 0,0-2 0 0 0,-3-9-5521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24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9514 0 0,'1'2'794'0'0,"0"0"0"0"0,1 0-1 0 0,-1-1 1 0 0,1 1 0 0 0,0 0 0 0 0,-1-1-1 0 0,1 0 1 0 0,0 1 0 0 0,0-1 0 0 0,3 2-1 0 0,24 4 2847 0 0,-16-6-4009 0 0,1-2 1 0 0,24-2-1 0 0,1-1-1049 0 0,-36 5 755 0 0,0-1-1 0 0,-1 0 0 0 0,1 0 1 0 0,-1 0-1 0 0,1-1 0 0 0,-1 1 1 0 0,1 0-1 0 0,-1-1 0 0 0,1 0 1 0 0,-1 0-1 0 0,1 0 0 0 0,-1 0 0 0 0,0 0 1 0 0,1 0-1 0 0,-1 0 0 0 0,0-1 1 0 0,0 1-1 0 0,0-1 0 0 0,0 0 1 0 0,3-3-1 0 0,2-5-3008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25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 3289 0 0,'-1'0'390'0'0,"0"0"-1"0"0,1 0 1 0 0,-1 0 0 0 0,0 0 0 0 0,1 0 0 0 0,-1 0 0 0 0,0 0 0 0 0,1 0 0 0 0,-1 0 0 0 0,1 0 0 0 0,-1 0-1 0 0,0 1 1 0 0,1-1 0 0 0,-1 0 0 0 0,0 0 0 0 0,1 1 0 0 0,-1-1 0 0 0,1 0 0 0 0,-1 1 0 0 0,1-1-1 0 0,-1 0 1 0 0,0 2 0 0 0,-9 15 4714 0 0,-1 27-2011 0 0,9-35-2967 0 0,-4 30 155 0 0,-9 36-1580 0 0,13-69-50 0 0,-1 1 0 0 0,1-1 0 0 0,-1-1 0 0 0,0 1 0 0 0,-4 7-1 0 0,2-7 203 0 0,-1-1-1 0 0,1 1 0 0 0,-1-1 0 0 0,0 0 0 0 0,-10 6 0 0 0,-17 14 1654 0 0,31-23 52 0 0,-1 1 0 0 0,1-1 0 0 0,0 1 0 0 0,0-1-1 0 0,0 1 1 0 0,0 0 0 0 0,0 0 0 0 0,1 0 0 0 0,-2 4 0 0 0,3-6-319 0 0,0-1 1 0 0,0 1 0 0 0,0-1 0 0 0,0 1-1 0 0,1-1 1 0 0,-1 0 0 0 0,0 1 0 0 0,0-1-1 0 0,1 0 1 0 0,-1 1 0 0 0,0-1 0 0 0,1 0-1 0 0,-1 1 1 0 0,0-1 0 0 0,1 0 0 0 0,-1 1 0 0 0,0-1-1 0 0,1 0 1 0 0,-1 0 0 0 0,0 0 0 0 0,1 1-1 0 0,-1-1 1 0 0,1 0 0 0 0,-1 0 0 0 0,1 0-1 0 0,-1 0 1 0 0,0 0 0 0 0,1 0 0 0 0,-1 0-1 0 0,1 0 1 0 0,-1 0 0 0 0,1 0 0 0 0,-1 0-1 0 0,1 0 1 0 0,0 0 0 0 0,21 1 1699 0 0,-20-1-1491 0 0,15-1 458 0 0,-12 0-820 0 0,-1 0 0 0 0,0 1-1 0 0,0-1 1 0 0,1 1 0 0 0,-1 0-1 0 0,0 1 1 0 0,0-1 0 0 0,1 1-1 0 0,-1-1 1 0 0,0 1 0 0 0,0 1-1 0 0,0-1 1 0 0,7 4 0 0 0,-11-5-61 0 0,1 1-1 0 0,-1 0 1 0 0,0 0 0 0 0,0-1 0 0 0,0 1 0 0 0,0 0-1 0 0,0 0 1 0 0,0 0 0 0 0,0-1 0 0 0,0 1 0 0 0,0 0-1 0 0,0 0 1 0 0,0-1 0 0 0,-1 1 0 0 0,1 0 0 0 0,0 0-1 0 0,0-1 1 0 0,-1 1 0 0 0,1 0 0 0 0,-1-1 0 0 0,1 1-1 0 0,0 0 1 0 0,-1 0 0 0 0,-15 23 82 0 0,8-14-64 0 0,7-8-46 0 0,0 0-1 0 0,0-1 1 0 0,1 1-1 0 0,-1 0 1 0 0,0 0-1 0 0,0-1 0 0 0,1 1 1 0 0,-1 0-1 0 0,1 0 1 0 0,0 0-1 0 0,-1 0 1 0 0,1 0-1 0 0,0 0 1 0 0,0 0-1 0 0,0 0 1 0 0,0 0-1 0 0,1 0 0 0 0,0 2 1 0 0,-1-2-5 0 0,1-1 0 0 0,0 0 0 0 0,0 0 0 0 0,0 0 0 0 0,0 0-1 0 0,0 0 1 0 0,0 0 0 0 0,0 0 0 0 0,0-1 0 0 0,0 1 0 0 0,0 0 0 0 0,0 0 0 0 0,0-1 0 0 0,1 1 0 0 0,-1-1 0 0 0,0 1 0 0 0,0-1 0 0 0,1 1 0 0 0,2-1-1 0 0,3 1-398 0 0,1 0-1 0 0,-1-1 0 0 0,1 0 1 0 0,0-1-1 0 0,-1 1 0 0 0,1-2 1 0 0,13-3-1 0 0,-8 1-1570 0 0,0-1 0 0 0,-1 0-1 0 0,0-1 1 0 0,1-1 0 0 0,-2 0-1 0 0,13-9 1 0 0,1-3-3001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25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0 14827 0 0,'-13'14'2612'0'0,"1"0"-1"0"0,1 1 1 0 0,-12 17-1 0 0,-24 52 119 0 0,36-60-3339 0 0,-2-1 0 0 0,-1 0 0 0 0,0-1 0 0 0,-2 0 0 0 0,-29 30 0 0 0,29-42-1275 0 0,16-10 1841 0 0,0 0 1 0 0,0 0 0 0 0,0 0 0 0 0,0 0 0 0 0,-1 0-1 0 0,1 0 1 0 0,0 0 0 0 0,0-1 0 0 0,0 1-1 0 0,0 0 1 0 0,-1 0 0 0 0,1 0 0 0 0,0 0-1 0 0,0 0 1 0 0,0-1 0 0 0,0 1 0 0 0,0 0 0 0 0,0 0-1 0 0,-1 0 1 0 0,1 0 0 0 0,0-1 0 0 0,0 1-1 0 0,0 0 1 0 0,0 0 0 0 0,0 0 0 0 0,0-1-1 0 0,0 1 1 0 0,0 0 0 0 0,0 0 0 0 0,0 0 0 0 0,0-1-1 0 0,0 1 1 0 0,0 0 0 0 0,0 0 0 0 0,0 0-1 0 0,0-1 1 0 0,0 1 0 0 0,0 0 0 0 0,0 0-1 0 0,0 0 1 0 0,1-1 0 0 0,-1 1 0 0 0,1-2-13 0 0,-1-1 0 0 0,1 1 1 0 0,0 0-1 0 0,1-1 0 0 0,-1 1 1 0 0,0 0-1 0 0,1 0 0 0 0,-1 0 0 0 0,1 0 1 0 0,0 0-1 0 0,-1 0 0 0 0,4-2 1 0 0,-2 2 160 0 0,1 0 0 0 0,-1 0 0 0 0,1 0 0 0 0,0 0 0 0 0,0 0 0 0 0,0 1 0 0 0,0 0 0 0 0,0 0 0 0 0,0 0 0 0 0,0 0 0 0 0,0 0 0 0 0,1 1 0 0 0,-1 0 1 0 0,0 0-1 0 0,0 0 0 0 0,0 0 0 0 0,1 1 0 0 0,5 1 0 0 0,6 3 99 0 0,-1 0 0 0 0,0 1 0 0 0,23 13 0 0 0,26 8-1203 0 0,-44-25-895 0 0,-19-2 1491 0 0,0-1 0 0 0,1 1 0 0 0,-1-1 0 0 0,0 1 0 0 0,0-1 0 0 0,0 0 0 0 0,-1 1-1 0 0,1-1 1 0 0,0 0 0 0 0,0 0 0 0 0,0 1 0 0 0,0-1 0 0 0,-1 0 0 0 0,1 0 0 0 0,0 0 0 0 0,-1 0 0 0 0,1 0 0 0 0,-1 0 0 0 0,1 0 0 0 0,-1 0 0 0 0,1 0 0 0 0,-1-1 0 0 0,0 1 0 0 0,0 0 0 0 0,0 0 0 0 0,1 0 0 0 0,-1 0 0 0 0,0 0 0 0 0,0-1 0 0 0,0 1 0 0 0,-1 0 0 0 0,1-2 0 0 0,-1-12-4157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25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1 186 9202 0 0,'6'13'8933'0'0,"9"-1"-6268"0"0,18 3-2067 0 0,-25-13-760 0 0,0 1 0 0 0,0-2 0 0 0,0 1 0 0 0,0-1 1 0 0,1-1-1 0 0,-1 1 0 0 0,0-2 0 0 0,0 1 0 0 0,15-3 0 0 0,-20 2-251 0 0,1 0-1 0 0,-1 0 1 0 0,0 0-1 0 0,1 0 1 0 0,-1-1-1 0 0,0 1 1 0 0,0-1-1 0 0,0 0 0 0 0,0 0 1 0 0,0 0-1 0 0,-1 0 1 0 0,1 0-1 0 0,0-1 1 0 0,-1 1-1 0 0,0-1 1 0 0,0 0-1 0 0,0 0 1 0 0,0 0-1 0 0,0 0 0 0 0,0 0 1 0 0,-1 0-1 0 0,1 0 1 0 0,-1-1-1 0 0,2-5 1 0 0,4-36-46 0 0,-8 31 9789 0 0,-9 29-6157 0 0,-1 0-2185 0 0,-26 66 199 0 0,34-73-1359 0 0,0 0-1 0 0,0 1 1 0 0,1-1 0 0 0,0 1 0 0 0,1 0 0 0 0,0 0-1 0 0,0 16 1 0 0,1-24-74 0 0,0 0 0 0 0,0-1 0 0 0,0 1 0 0 0,0 0 0 0 0,0 0 0 0 0,0 0 0 0 0,0-1 0 0 0,0 1 1 0 0,0 0-1 0 0,1 0 0 0 0,-1-1 0 0 0,0 1 0 0 0,1 0 0 0 0,-1 0 0 0 0,1-1 0 0 0,-1 1 0 0 0,0 0 0 0 0,1-1 0 0 0,0 1 0 0 0,-1-1 0 0 0,1 1 0 0 0,-1-1 0 0 0,1 1 0 0 0,0-1 0 0 0,-1 1 0 0 0,1-1 0 0 0,0 1 0 0 0,-1-1 0 0 0,1 0 0 0 0,1 1 1 0 0,0-1-251 0 0,-1 0 1 0 0,1 0 0 0 0,-1 0 0 0 0,0-1-1 0 0,1 1 1 0 0,-1-1 0 0 0,0 1 0 0 0,1 0-1 0 0,-1-1 1 0 0,0 0 0 0 0,1 1 0 0 0,-1-1 0 0 0,0 0-1 0 0,0 0 1 0 0,0 0 0 0 0,2-1 0 0 0,9-10-3752 0 0</inkml:trace>
  <inkml:trace contextRef="#ctx0" brushRef="#br0" timeOffset="1">370 0 9258 0 0,'-4'6'13611'0'0,"-15"29"-12199"0"0,-13 50-1343 0 0,11-26-2375 0 0,-4-1-6400 0 0,18-27 1565 0 0,6-22 5205 0 0,-4 7-1661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26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1 8898 0 0,'-2'7'1884'0'0,"0"1"-1"0"0,-1-1 1 0 0,0 1 0 0 0,0-1-1 0 0,-1 0 1 0 0,-4 8 0 0 0,0-4-426 0 0,-1 0 0 0 0,-18 19 0 0 0,6-10-1258 0 0,-2-1 1 0 0,-39 24-1 0 0,47-35-918 0 0,16-13-231 0 0,1 2 891 0 0,1 1 0 0 0,-1 0-1 0 0,1 0 1 0 0,-1 0 0 0 0,1 0 0 0 0,-1 0-1 0 0,1 0 1 0 0,0 1 0 0 0,3-2-1 0 0,6 0 76 0 0,0 0 0 0 0,0 1 0 0 0,0 0 0 0 0,0 1 0 0 0,1 0-1 0 0,-1 1 1 0 0,14 1 0 0 0,43 9-1048 0 0,-24-1-2388 0 0,24 3-9297 0 0,-54-10 7547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26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11787 0 0,'4'4'6433'0'0,"0"-1"-4121"0"0,-1 2-407 0 0,-1-2-681 0 0,0 0-568 0 0,1 1-160 0 0,-1 0-336 0 0,-1 0-160 0 0,1-1-200 0 0,-1 2-408 0 0,1-2-960 0 0,-1 0-1313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36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7 584 6545 0 0,'-2'-4'1017'0'0,"1"1"-1"0"0,0-1 0 0 0,1 0 0 0 0,-1 1 1 0 0,0-1-1 0 0,1 0 0 0 0,0 1 0 0 0,0-1 0 0 0,1-4 1 0 0,10-34 2805 0 0,-2 22-3789 0 0,2 1 0 0 0,14-22 0 0 0,-8 14 1161 0 0,-12 19-1116 0 0,36-63 196 0 0,4 2-1 0 0,78-93 1 0 0,-102 141-1401 0 0,1 0-4159 0 0,-6-6-3425 0 0,-11 13 3610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37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14 8962 0 0,'-18'-2'11574'0'0,"31"-1"-9372"0"0,2 0-2105 0 0,0 0-1 0 0,1 2 0 0 0,-1 0 1 0 0,1 1-1 0 0,0 0 0 0 0,-1 2 0 0 0,1 0 1 0 0,-1 0-1 0 0,0 1 0 0 0,0 1 1 0 0,0 1-1 0 0,18 7 0 0 0,-31-10-74 0 0,0-1-1 0 0,0 0 0 0 0,0 1 1 0 0,-1 0-1 0 0,1-1 0 0 0,-1 1 1 0 0,1 0-1 0 0,-1 0 0 0 0,1 0 1 0 0,-1 0-1 0 0,0 0 0 0 0,0 0 0 0 0,0 0 1 0 0,0 1-1 0 0,0-1 0 0 0,-1 0 1 0 0,1 0-1 0 0,-1 1 0 0 0,1-1 1 0 0,-1 0-1 0 0,0 1 0 0 0,0-1 1 0 0,0 1-1 0 0,0-1 0 0 0,-1 4 1 0 0,-1 9 6 0 0,0 1 1 0 0,-9 27-1 0 0,6-22-107 0 0,4-20 50 0 0,-8 51-2723 0 0,9-35-1255 0 0,1 0-3403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06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9 6753 0 0,'-1'-1'365'0'0,"1"0"-1"0"0,-1 1 0 0 0,1-1 0 0 0,-1 0 1 0 0,1 1-1 0 0,-1-1 0 0 0,1 1 0 0 0,-1-1 1 0 0,0 1-1 0 0,1 0 0 0 0,-1-1 0 0 0,0 1 1 0 0,1 0-1 0 0,-1-1 0 0 0,0 1 0 0 0,1 0 1 0 0,-1 0-1 0 0,0-1 0 0 0,0 1 0 0 0,1 0 1 0 0,-1 0-1 0 0,0 0 0 0 0,0 0 0 0 0,0 0 1 0 0,1 0-1 0 0,-1 0 0 0 0,-1 1 0 0 0,1-1-114 0 0,1 1 0 0 0,-1 0-1 0 0,0-1 1 0 0,0 1 0 0 0,1 0 0 0 0,-1 0-1 0 0,1 0 1 0 0,-1 0 0 0 0,1 0-1 0 0,-1 0 1 0 0,1 0 0 0 0,-1 0-1 0 0,1 0 1 0 0,0 0 0 0 0,-1 0-1 0 0,1 0 1 0 0,0 1 0 0 0,-1 3-75 0 0,1 0 0 0 0,-1 0 0 0 0,1 0-1 0 0,0 0 1 0 0,1 0 0 0 0,-1 0 0 0 0,3 8 0 0 0,-1-7-168 0 0,1-1 1 0 0,1 1-1 0 0,-1-1 0 0 0,1 0 1 0 0,0 0-1 0 0,0-1 0 0 0,0 1 0 0 0,1-1 1 0 0,-1 0-1 0 0,1 0 0 0 0,0 0 0 0 0,1 0 1 0 0,-1-1-1 0 0,0 0 0 0 0,1 0 0 0 0,9 3 1 0 0,-12-5-5 0 0,-1 0 0 0 0,1 0 0 0 0,0 0 1 0 0,-1 0-1 0 0,1-1 0 0 0,0 1 0 0 0,0-1 1 0 0,-1 1-1 0 0,1-1 0 0 0,0 0 0 0 0,0 0 0 0 0,0 0 1 0 0,0-1-1 0 0,-1 1 0 0 0,1-1 0 0 0,0 1 1 0 0,-1-1-1 0 0,1 0 0 0 0,0 0 0 0 0,-1 0 1 0 0,1-1-1 0 0,-1 1 0 0 0,1 0 0 0 0,-1-1 0 0 0,0 0 1 0 0,1 1-1 0 0,-1-1 0 0 0,0 0 0 0 0,0 0 1 0 0,-1 0-1 0 0,1-1 0 0 0,0 1 0 0 0,-1 0 0 0 0,1-1 1 0 0,-1 1-1 0 0,1-1 0 0 0,-1 1 0 0 0,1-5 1 0 0,-1 6-91 0 0,-1 0 1 0 0,0-1 0 0 0,1 1-1 0 0,-1 0 1 0 0,0-1 0 0 0,1 1-1 0 0,-1 0 1 0 0,0-1 0 0 0,0 1-1 0 0,0 0 1 0 0,0-1 0 0 0,0 1-1 0 0,0 0 1 0 0,-1-1 0 0 0,1 1-1 0 0,0 0 1 0 0,-1-1 0 0 0,1 1-1 0 0,-1 0 1 0 0,1 0 0 0 0,-1-1-1 0 0,0 1 1 0 0,1 0 0 0 0,-1 0-1 0 0,-1-1 1 0 0,0 0-171 0 0,0 1-1 0 0,0-1 1 0 0,0 1 0 0 0,0 0-1 0 0,-1 0 1 0 0,1 0 0 0 0,0 0-1 0 0,-1 0 1 0 0,1 0 0 0 0,-1 1-1 0 0,1-1 1 0 0,-5 1 0 0 0,-2-1-475 0 0,0 0 0 0 0,-1 2 0 0 0,1-1 0 0 0,0 1 0 0 0,0 0 1 0 0,-12 4-1 0 0,13-3 604 0 0,-1 2 0 0 0,0-1 0 0 0,1 1 0 0 0,0 1 0 0 0,0-1 0 0 0,0 2 0 0 0,1-1 1 0 0,-1 1-1 0 0,-10 11 0 0 0,16-15 304 0 0,0 0-1 0 0,0 0 1 0 0,0 0 0 0 0,1 1 0 0 0,-1-1 0 0 0,1 0 0 0 0,-1 1-1 0 0,1-1 1 0 0,0 1 0 0 0,0-1 0 0 0,0 1 0 0 0,0 0 0 0 0,1-1-1 0 0,-1 1 1 0 0,1 0 0 0 0,0 0 0 0 0,-1-1 0 0 0,1 1-1 0 0,0 0 1 0 0,1 0 0 0 0,-1-1 0 0 0,0 1 0 0 0,1 0 0 0 0,0-1-1 0 0,-1 1 1 0 0,1 0 0 0 0,0-1 0 0 0,0 1 0 0 0,1-1 0 0 0,-1 1-1 0 0,1-1 1 0 0,-1 0 0 0 0,1 1 0 0 0,-1-1 0 0 0,1 0-1 0 0,0 0 1 0 0,3 2 0 0 0,1 1 185 0 0,0 0 0 0 0,1-1 0 0 0,-1 0 0 0 0,1 0 0 0 0,0 0 0 0 0,0-1 0 0 0,1 0 0 0 0,-1 0 0 0 0,1-1 0 0 0,-1 0 0 0 0,1 0 0 0 0,14 0 0 0 0,-8 1 79 0 0,0-1-1 0 0,24 9 1 0 0,-37-10-394 0 0,1 1-1 0 0,0-1 1 0 0,0 0-1 0 0,-1 0 1 0 0,1 0-1 0 0,-1 1 1 0 0,1-1-1 0 0,-1 1 1 0 0,1 0 0 0 0,-1-1-1 0 0,0 1 1 0 0,0 0-1 0 0,0-1 1 0 0,0 1-1 0 0,0 0 1 0 0,0 0-1 0 0,-1 0 1 0 0,1 0-1 0 0,0 0 1 0 0,-1 0 0 0 0,0 0-1 0 0,1 0 1 0 0,-1 0-1 0 0,0 0 1 0 0,0 1-1 0 0,0-1 1 0 0,-1 3-1 0 0,0 10-112 0 0,-2-1 0 0 0,1 0 0 0 0,-6 15 0 0 0,1-1-1104 0 0,6-18-168 0 0,-1 3-2381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37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39 9370 0 0,'-2'-1'693'0'0,"0"0"0"0"0,0 0-1 0 0,0 0 1 0 0,-1 1 0 0 0,1-1 0 0 0,0 1-1 0 0,-1-1 1 0 0,1 1 0 0 0,0 0 0 0 0,-1 0-1 0 0,1 0 1 0 0,0 0 0 0 0,-1 0 0 0 0,1 0-1 0 0,0 1 1 0 0,-3 0 0 0 0,3 0-586 0 0,1 0 0 0 0,-1 0 0 0 0,1 1 1 0 0,0-1-1 0 0,-1 0 0 0 0,1 1 0 0 0,0-1 0 0 0,0 0 1 0 0,0 1-1 0 0,0 0 0 0 0,0-1 0 0 0,0 1 0 0 0,1 0 1 0 0,-1-1-1 0 0,0 1 0 0 0,1 0 0 0 0,-1 0 0 0 0,1-1 0 0 0,0 1 1 0 0,0 0-1 0 0,-1 3 0 0 0,1 3-137 0 0,0-1 1 0 0,0 1-1 0 0,0-1 0 0 0,1 1 1 0 0,0-1-1 0 0,1 1 0 0 0,-1-1 1 0 0,1 0-1 0 0,1 0 0 0 0,0 0 0 0 0,6 13 1 0 0,-7-17 14 0 0,0 1 0 0 0,0-1-1 0 0,0 0 1 0 0,1 1 0 0 0,-1-1 0 0 0,1 0 0 0 0,0-1 0 0 0,0 1-1 0 0,0 0 1 0 0,0-1 0 0 0,0 0 0 0 0,1 1 0 0 0,-1-1 0 0 0,1-1 0 0 0,-1 1-1 0 0,1 0 1 0 0,0-1 0 0 0,0 0 0 0 0,0 0 0 0 0,-1 0 0 0 0,1 0 0 0 0,0-1-1 0 0,0 1 1 0 0,4-1 0 0 0,-4-1 7 0 0,-1 1-1 0 0,0-1 0 0 0,0 0 0 0 0,1 0 1 0 0,-1 0-1 0 0,0-1 0 0 0,0 1 1 0 0,0-1-1 0 0,0 1 0 0 0,-1-1 1 0 0,1 0-1 0 0,0 0 0 0 0,-1 0 1 0 0,1-1-1 0 0,-1 1 0 0 0,0-1 1 0 0,0 1-1 0 0,0-1 0 0 0,0 0 1 0 0,0 1-1 0 0,-1-1 0 0 0,1 0 1 0 0,-1 0-1 0 0,0 0 0 0 0,1-1 1 0 0,-2 1-1 0 0,1 0 0 0 0,1-7 1 0 0,0 2 22 0 0,-1-1 0 0 0,0 1 1 0 0,0-1-1 0 0,-1 0 1 0 0,0 1-1 0 0,0-1 0 0 0,-1 1 1 0 0,0-1-1 0 0,-1 1 0 0 0,-2-10 1 0 0,2 14 14 0 0,0 1 0 0 0,0 0 0 0 0,0 0 0 0 0,0 0 0 0 0,-1 0 0 0 0,1 0 0 0 0,-1 0 0 0 0,0 0 0 0 0,1 1 0 0 0,-1-1 0 0 0,0 1 0 0 0,-1 0 0 0 0,1 0 0 0 0,0 0 0 0 0,-1 0 0 0 0,1 1 0 0 0,-8-3 0 0 0,8 3-143 0 0,0 0 0 0 0,0 1 0 0 0,0-1-1 0 0,0 1 1 0 0,0 0 0 0 0,0-1 0 0 0,0 1 0 0 0,0 1 0 0 0,-1-1-1 0 0,-2 1 1 0 0,4-1-222 0 0,0 1-1 0 0,0 0 1 0 0,0 0-1 0 0,0-1 0 0 0,0 1 1 0 0,0 0-1 0 0,0 1 1 0 0,1-1-1 0 0,-1 0 1 0 0,0 0-1 0 0,1 1 0 0 0,-1-1 1 0 0,1 1-1 0 0,-1 0 1 0 0,-1 2-1 0 0,0 1-2585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37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4009 0 0,'15'35'10614'0'0,"-4"3"-3928"0"0,6 38-2602 0 0,-4-14-6983 0 0,-9-45 742 0 0,1 0 0 0 0,1 0 1 0 0,10 20-1 0 0,-9-25-1976 0 0,6 3-1864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38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9906 0 0,'3'-10'10015'0'0,"-2"9"-9670"0"0,15-8 2336 0 0,16-2-2427 0 0,-28 9-216 0 0,1 1 0 0 0,-1 0 0 0 0,1 1 0 0 0,-1-1 0 0 0,1 1 0 0 0,-1 0 0 0 0,1 0 0 0 0,-1 1 0 0 0,1-1 0 0 0,-1 1 0 0 0,1 0 0 0 0,-1 0 0 0 0,1 0 0 0 0,-1 1 0 0 0,0 0 0 0 0,0 0 0 0 0,0 0 0 0 0,0 0 0 0 0,5 4 0 0 0,-6-3-123 0 0,0 0 1 0 0,0 0-1 0 0,-1 1 1 0 0,1-1 0 0 0,-1 1-1 0 0,0-1 1 0 0,0 1 0 0 0,0 0-1 0 0,0 0 1 0 0,-1 0-1 0 0,1 0 1 0 0,-1 0 0 0 0,0 1-1 0 0,0-1 1 0 0,-1 0 0 0 0,1 0-1 0 0,-1 1 1 0 0,0-1-1 0 0,0 0 1 0 0,-1 6 0 0 0,0 1-490 0 0,0-1 0 0 0,0 0 0 0 0,-1 0 0 0 0,-1 0 0 0 0,1 0 1 0 0,-1 0-1 0 0,-1-1 0 0 0,0 1 0 0 0,-9 15 0 0 0,8-22 274 0 0,6-10 880 0 0,9-14 1161 0 0,-7 18-1528 0 0,0 0 1 0 0,1 0 0 0 0,-1 0 0 0 0,1 0-1 0 0,-1 1 1 0 0,1 0 0 0 0,0-1 0 0 0,0 1-1 0 0,0 1 1 0 0,0-1 0 0 0,1 1 0 0 0,-1-1-1 0 0,0 1 1 0 0,1 0 0 0 0,-1 1 0 0 0,0-1-1 0 0,10 1 1 0 0,-6-1-1121 0 0,0 0-1 0 0,1 0 1 0 0,-1-1 0 0 0,9-2-1 0 0,-15 3 442 0 0,-1 1-1 0 0,0-1 0 0 0,0 0 1 0 0,0 1-1 0 0,0-1 1 0 0,0 0-1 0 0,0 1 1 0 0,0-1-1 0 0,0 0 0 0 0,0 0 1 0 0,0 0-1 0 0,-1 0 1 0 0,1 0-1 0 0,0 0 0 0 0,-1 0 1 0 0,1 0-1 0 0,0 0 1 0 0,-1 0-1 0 0,1 0 1 0 0,-1-1-1 0 0,1-1 0 0 0,-1-25-3691 0 0,0 18 2000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38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17 148 4057 0 0,'-11'-8'12986'0'0,"5"33"-9919"0"0,7 38-4693 0 0,7-23-2889 0 0,6-17-2573 0 0,-4-15 2600 0 0</inkml:trace>
  <inkml:trace contextRef="#ctx0" brushRef="#br0" timeOffset="1">109 0 9938 0 0,'-1'9'3953'0'0,"1"4"-1857"0"0,0 6-415 0 0,-1 6-345 0 0,1 1-488 0 0,0 3-328 0 0,0 3-152 0 0,1 1-112 0 0,1-1-103 0 0,1 0-89 0 0,3 1-313 0 0,1-3-559 0 0,0 0-720 0 0,-1-6-696 0 0,1-4-625 0 0,0-8-872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39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4745 0 0,'0'6'1572'0'0,"-1"-1"1"0"0,2 1-1 0 0,-1 0 0 0 0,0 0 0 0 0,1-1 1 0 0,3 11-1 0 0,13 37 2077 0 0,1 0-2923 0 0,0 30-180 0 0,-26-134-518 0 0,-3-80-1 0 0,10 116 14 0 0,1 1 0 0 0,3-22 0 0 0,-3 33 0 0 0,0 0-1 0 0,0 1 1 0 0,1-1-1 0 0,-1 0 0 0 0,1 1 1 0 0,0-1-1 0 0,0 1 1 0 0,0-1-1 0 0,0 1 1 0 0,0-1-1 0 0,1 1 0 0 0,-1-1 1 0 0,1 1-1 0 0,-1 0 1 0 0,1 0-1 0 0,0 0 1 0 0,0 0-1 0 0,0 0 0 0 0,0 0 1 0 0,4-2-1 0 0,-3 3-7 0 0,-1 1-1 0 0,1 0 0 0 0,-1 0 1 0 0,0 0-1 0 0,1 0 0 0 0,-1 0 1 0 0,1 1-1 0 0,-1-1 0 0 0,0 1 1 0 0,1-1-1 0 0,-1 1 0 0 0,0 0 1 0 0,0 0-1 0 0,1 0 0 0 0,-1 0 1 0 0,0 0-1 0 0,0 1 0 0 0,0-1 1 0 0,0 0-1 0 0,0 1 0 0 0,-1 0 1 0 0,1-1-1 0 0,2 4 0 0 0,2 1 13 0 0,0 0 0 0 0,-1 1 0 0 0,0 0 0 0 0,0 0 0 0 0,6 10 0 0 0,-10-14-74 0 0,1 1 1 0 0,-1-1-1 0 0,1 1 1 0 0,-1-1-1 0 0,0 1 1 0 0,0-1-1 0 0,0 1 1 0 0,-1-1-1 0 0,1 1 0 0 0,-1 0 1 0 0,0 0-1 0 0,0-1 1 0 0,0 1-1 0 0,-1 0 1 0 0,1-1-1 0 0,-1 1 1 0 0,0-1-1 0 0,0 1 1 0 0,0 0-1 0 0,0-1 1 0 0,-1 0-1 0 0,1 1 0 0 0,-5 5 1 0 0,2-4-125 0 0,0-1-1 0 0,-1 1 1 0 0,1-1 0 0 0,-1 0-1 0 0,0 0 1 0 0,0 0 0 0 0,-1-1-1 0 0,1 0 1 0 0,-1 0 0 0 0,0 0 0 0 0,0-1-1 0 0,-11 4 1 0 0,0 1 16 0 0,26-4 231 0 0,28-5 12 0 0,-22-3-76 0 0,0-1 0 0 0,-1 0 0 0 0,1-1 0 0 0,22-16 0 0 0,-20 12-2035 0 0,-1 2 1 0 0,28-12 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39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8066 0 0,'2'1'761'0'0,"-1"0"1"0"0,0 0 0 0 0,0 0 0 0 0,0-1 0 0 0,1 1-1 0 0,-1-1 1 0 0,0 1 0 0 0,0-1 0 0 0,1 1-1 0 0,-1-1 1 0 0,1 0 0 0 0,2 1 0 0 0,36-3 2053 0 0,-17 1-1989 0 0,-20 1-811 0 0,-1 0 0 0 0,1 0-1 0 0,0 0 1 0 0,0 1 0 0 0,-1-1 0 0 0,1 1 0 0 0,0 0 0 0 0,-1 0-1 0 0,1 0 1 0 0,0 0 0 0 0,-1 0 0 0 0,1 0 0 0 0,-1 1 0 0 0,0-1-1 0 0,1 1 1 0 0,-1-1 0 0 0,4 5 0 0 0,-5-4-138 0 0,0 0 0 0 0,-1-1 0 0 0,1 1-1 0 0,0 0 1 0 0,-1 0 0 0 0,0 0 0 0 0,1 0 0 0 0,-1-1 0 0 0,0 1-1 0 0,0 0 1 0 0,0 0 0 0 0,0 0 0 0 0,0 0 0 0 0,0 0 0 0 0,0 0 0 0 0,-1 0-1 0 0,1 0 1 0 0,-1-1 0 0 0,0 1 0 0 0,1 0 0 0 0,-1 0 0 0 0,0 0 0 0 0,0-1-1 0 0,0 1 1 0 0,0-1 0 0 0,-2 3 0 0 0,-24 31-2726 0 0,16-23 2349 0 0,12-18 2337 0 0,4-1-1815 0 0,0 1 1 0 0,0 0 0 0 0,0 1 0 0 0,1 0-1 0 0,0-1 1 0 0,0 2 0 0 0,0-1 0 0 0,1 1-1 0 0,-1 0 1 0 0,1 0 0 0 0,0 1 0 0 0,0 0-1 0 0,11-4 1 0 0,28-14-4490 0 0,-44 20 3742 0 0,0-1 1 0 0,0 0-1 0 0,0 1 1 0 0,0-1 0 0 0,0 0-1 0 0,0 0 1 0 0,0 0-1 0 0,1-4 1 0 0,6-5-3703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40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 5937 0 0,'-2'0'837'0'0,"1"1"0"0"0,-1 0 0 0 0,1 0 0 0 0,0-1 0 0 0,-1 1 0 0 0,1 0 0 0 0,0 0 0 0 0,-1 0 0 0 0,1 0 0 0 0,0 1 0 0 0,0-1-1 0 0,-2 2 1 0 0,-8 22 4352 0 0,0 34-3461 0 0,8-38-1158 0 0,-1-1-822 0 0,-8 67 420 0 0,11-80-1475 0 0,1 1 1 0 0,1 0-1 0 0,-1-1 1 0 0,1 0-1 0 0,3 10 1 0 0,-2-11-2418 0 0</inkml:trace>
  <inkml:trace contextRef="#ctx0" brushRef="#br0" timeOffset="1">7 319 8562 0 0,'-6'36'7464'0'0,"6"2"-4051"0"0,0-37-3366 0 0,0 1 0 0 0,0-1 0 0 0,1 1 0 0 0,-1-1 0 0 0,0 1 0 0 0,1-1 0 0 0,-1 1 0 0 0,1-1 0 0 0,0 0 0 0 0,0 1 0 0 0,-1-1 1 0 0,1 0-1 0 0,0 0 0 0 0,0 1 0 0 0,0-1 0 0 0,0 0 0 0 0,3 1 0 0 0,-3-1-59 0 0,1 0 0 0 0,0-1 0 0 0,-1 1 0 0 0,1-1 0 0 0,0 1 0 0 0,0-1-1 0 0,0 0 1 0 0,-1 0 0 0 0,1 0 0 0 0,0 0 0 0 0,0 0 0 0 0,0 0 0 0 0,-1 0 0 0 0,1-1 0 0 0,0 1 0 0 0,0-1-1 0 0,-1 1 1 0 0,4-2 0 0 0,2-1-555 0 0,0-1-1 0 0,0 1 0 0 0,0-1 0 0 0,8-6 1 0 0,-6 3-1080 0 0,-1 0 0 0 0,-1 0 1 0 0,1 0-1 0 0,-1-1 0 0 0,6-10 1 0 0,1-3-3267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40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7898 0 0,'4'-1'10582'0'0,"7"-3"-6313"0"0,28-8-3188 0 0,-37 11-1041 0 0,1 1-1 0 0,-1 0 0 0 0,0-1 1 0 0,0 1-1 0 0,1 0 0 0 0,-1 1 0 0 0,0-1 1 0 0,1 0-1 0 0,-1 1 0 0 0,0-1 0 0 0,0 1 1 0 0,0 0-1 0 0,1 0 0 0 0,-1-1 0 0 0,0 2 1 0 0,0-1-1 0 0,0 0 0 0 0,0 0 1 0 0,-1 1-1 0 0,1-1 0 0 0,0 0 0 0 0,1 3 1 0 0,-1-1-18 0 0,0 0 1 0 0,0 0-1 0 0,0 1 1 0 0,-1-1-1 0 0,1 1 1 0 0,-1-1-1 0 0,0 1 1 0 0,0-1-1 0 0,0 1 1 0 0,-1-1 0 0 0,1 1-1 0 0,-1 6 1 0 0,0 1-303 0 0,-1 1 0 0 0,0 0 0 0 0,0 0 1 0 0,-1-1-1 0 0,-1 1 0 0 0,0-1 1 0 0,-9 20-1 0 0,2-11-470 0 0,0-1 0 0 0,-2 1-1 0 0,-1-2 1 0 0,0 0 0 0 0,-24 26 914 0 0,106-51 1461 0 0,-50 2-3543 0 0,33-12 1 0 0,-46 14 867 0 0,0 0 1 0 0,0 0-1 0 0,0 0 0 0 0,-1-1 1 0 0,0 0-1 0 0,0 0 1 0 0,0 0-1 0 0,0-1 1 0 0,6-7-1 0 0,1-4-3334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40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4193 0 0,'-5'2'13775'0'0,"5"-2"-13556"0"0,-4 18 3625 0 0,1 25-3424 0 0,3-19-560 0 0,2 61 756 0 0,7-44-2477 0 0,8-6-3455 0 0,-17-34 4821 0 0,1 0 0 0 0,-1-1 0 0 0,1 1 1 0 0,0 0-1 0 0,0 0 0 0 0,0 0 0 0 0,-1 0 0 0 0,1-1 0 0 0,0 1 0 0 0,0 0 1 0 0,0-1-1 0 0,0 1 0 0 0,0-1 0 0 0,0 1 0 0 0,2-1 0 0 0,5 1-4784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41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14019 0 0,'-20'46'7913'0'0,"2"6"-5959"0"0,16-45-1932 0 0,0 0 0 0 0,1 0-1 0 0,0 0 1 0 0,0 0 0 0 0,1 0 0 0 0,-1 0-1 0 0,2 0 1 0 0,-1 0 0 0 0,1 0 0 0 0,0 0 0 0 0,0 0-1 0 0,4 12 1 0 0,-3-17-33 0 0,-1 1 0 0 0,0-1-1 0 0,1 1 1 0 0,-1-1 0 0 0,1 0-1 0 0,0 0 1 0 0,-1 0 0 0 0,1 0 0 0 0,0 0-1 0 0,1 0 1 0 0,-1 0 0 0 0,0-1-1 0 0,0 1 1 0 0,1-1 0 0 0,-1 1-1 0 0,1-1 1 0 0,4 2 0 0 0,-1-2 65 0 0,-1 1 1 0 0,0-2-1 0 0,1 1 1 0 0,-1 0-1 0 0,0-1 1 0 0,1 0-1 0 0,-1 0 1 0 0,11-2-1 0 0,-7 0-447 0 0,0 0-1 0 0,0-1 1 0 0,0 1-1 0 0,0-2 0 0 0,0 1 1 0 0,-1-1-1 0 0,0-1 1 0 0,0 1-1 0 0,0-1 1 0 0,12-11-1 0 0,-19 15-182 0 0,0 0-1 0 0,0 0 1 0 0,0 1 0 0 0,-1-1-1 0 0,1 0 1 0 0,0 0 0 0 0,-1 0-1 0 0,1-1 1 0 0,0 1 0 0 0,-1 0-1 0 0,0 0 1 0 0,1 0-1 0 0,-1 0 1 0 0,1 0 0 0 0,-1-1-1 0 0,0 1 1 0 0,0-1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06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8194 0 0,'0'3'10360'0'0,"1"5"-5800"0"0,6 9-2298 0 0,16 11-1427 0 0,-17-22-772 0 0,0 0 0 0 0,-1 1 0 0 0,0 0 0 0 0,0 0 0 0 0,0 1 0 0 0,-1-1 0 0 0,0 1 1 0 0,0 0-1 0 0,2 9 0 0 0,-2 3-18 0 0,0-1 1 0 0,-1 1-1 0 0,-1 0 1 0 0,0 0-1 0 0,-3 27 0 0 0,-5 27-1197 0 0,-4-2-3453 0 0,6-43 1343 0 0,-5 3-5876 0 0,8-21 3102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4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13347 0 0,'4'3'581'0'0,"0"0"-1"0"0,0 0 1 0 0,0-1-1 0 0,1 1 1 0 0,-1-1 0 0 0,1 0-1 0 0,0 0 1 0 0,0-1 0 0 0,0 0-1 0 0,7 2 1 0 0,-4-2-298 0 0,1 0 1 0 0,0-1-1 0 0,-1 0 0 0 0,1-1 1 0 0,13-2-1 0 0,3-3-983 0 0,-1 0 0 0 0,1-2 0 0 0,26-13-1 0 0,-48 20 410 0 0,-1 0-146 0 0,1 0-1 0 0,0 0 1 0 0,-1 0-1 0 0,1-1 1 0 0,-1 1-1 0 0,1 0 1 0 0,-1-1-1 0 0,0 0 1 0 0,1 1-1 0 0,-1-1 1 0 0,0 0-1 0 0,3-4 1 0 0,-7 7 495 0 0,0 0 1 0 0,0 0-1 0 0,1 0 1 0 0,-1 1 0 0 0,0-1-1 0 0,1 0 1 0 0,-1 1-1 0 0,1-1 1 0 0,-1 1-1 0 0,1-1 1 0 0,-2 4 0 0 0,-1 2 475 0 0,1 1 1 0 0,1-1 0 0 0,-1 1 0 0 0,1 0-1 0 0,1-1 1 0 0,-1 1 0 0 0,1 0 0 0 0,1 0-1 0 0,-1 0 1 0 0,1 0 0 0 0,1 0 0 0 0,-1 0-1 0 0,2 0 1 0 0,-1 0 0 0 0,3 9 0 0 0,-3-14-567 0 0,1 1 0 0 0,-1 0 0 0 0,1-1 0 0 0,0 1 0 0 0,0-1 0 0 0,0 1 0 0 0,0-1 0 0 0,1 0 0 0 0,-1 0 0 0 0,1 0 0 0 0,0 0 0 0 0,0 0 0 0 0,5 3 0 0 0,-5-4-204 0 0,1 0 0 0 0,-1-1 0 0 0,1 1 0 0 0,-1-1 1 0 0,1 0-1 0 0,-1 0 0 0 0,1-1 0 0 0,0 1 0 0 0,-1-1 1 0 0,1 1-1 0 0,0-1 0 0 0,-1 0 0 0 0,1-1 0 0 0,0 1 0 0 0,-1-1 1 0 0,1 1-1 0 0,3-2 0 0 0,-6 1-305 0 0,0 1-1 0 0,1 0 1 0 0,-1-1-1 0 0,0 1 1 0 0,0-1-1 0 0,0 1 1 0 0,0-1-1 0 0,0 1 1 0 0,0-1 0 0 0,0 0-1 0 0,0 1 1 0 0,0-1-1 0 0,0 0 1 0 0,0-1-1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41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80 7786 0 0,'-2'0'578'0'0,"0"0"1"0"0,1 1 0 0 0,-1-1-1 0 0,0 0 1 0 0,0 0 0 0 0,1 0-1 0 0,-1 0 1 0 0,0 0-1 0 0,0-1 1 0 0,1 1 0 0 0,-1-1-1 0 0,0 1 1 0 0,1-1 0 0 0,-1 1-1 0 0,0-1 1 0 0,1 0 0 0 0,-2-1-1 0 0,2 1-288 0 0,0 1-1 0 0,0-1 0 0 0,0 0 0 0 0,0 0 0 0 0,1 0 0 0 0,-1 0 1 0 0,0 0-1 0 0,1 0 0 0 0,-1 0 0 0 0,0 0 0 0 0,1-1 1 0 0,0 1-1 0 0,-1 0 0 0 0,1 0 0 0 0,0 0 0 0 0,-1-1 1 0 0,1 1-1 0 0,0-2 0 0 0,0 0-221 0 0,0 1-1 0 0,1 0 1 0 0,-1 0 0 0 0,0 0-1 0 0,1 0 1 0 0,0 0-1 0 0,-1 0 1 0 0,1 0 0 0 0,0 1-1 0 0,0-1 1 0 0,0 0-1 0 0,0 0 1 0 0,0 0 0 0 0,1 1-1 0 0,-1-1 1 0 0,0 1 0 0 0,1-1-1 0 0,-1 1 1 0 0,1 0-1 0 0,0-1 1 0 0,-1 1 0 0 0,1 0-1 0 0,0 0 1 0 0,0 0 0 0 0,0 0-1 0 0,0 0 1 0 0,3 0-1 0 0,5-2-50 0 0,0 2 0 0 0,0-1 0 0 0,0 2 0 0 0,0-1 0 0 0,0 1 0 0 0,0 1 0 0 0,14 2 0 0 0,-21-3-11 0 0,1 0 0 0 0,-1 1 0 0 0,0 0 0 0 0,1-1-1 0 0,-1 1 1 0 0,0 0 0 0 0,0 1 0 0 0,0-1 0 0 0,0 1-1 0 0,0-1 1 0 0,0 1 0 0 0,0 0 0 0 0,0 0 0 0 0,-1 0-1 0 0,1 0 1 0 0,-1 1 0 0 0,1-1 0 0 0,-1 1 0 0 0,0-1-1 0 0,0 1 1 0 0,0 0 0 0 0,0 0 0 0 0,-1 0 0 0 0,1 0-1 0 0,0 4 1 0 0,-1-3-69 0 0,-1 0-1 0 0,-1 0 1 0 0,1 0 0 0 0,0 0-1 0 0,-1 0 1 0 0,0 0-1 0 0,0 0 1 0 0,0 0 0 0 0,-1 0-1 0 0,1 0 1 0 0,-1-1-1 0 0,0 1 1 0 0,0-1 0 0 0,0 1-1 0 0,0-1 1 0 0,-1 0-1 0 0,-4 6 1 0 0,-1-1-276 0 0,0 1 1 0 0,0-2-1 0 0,-1 1 1 0 0,0-1-1 0 0,-10 7 1 0 0,16-12 214 0 0,1-1 1 0 0,-1 0-1 0 0,0 0 1 0 0,1 0-1 0 0,-1 0 1 0 0,0 0 0 0 0,0-1-1 0 0,-5 1 1 0 0,8-1 114 0 0,-1 0 0 0 0,1 0 0 0 0,0 0 1 0 0,0 0-1 0 0,0 0 0 0 0,-1 0 0 0 0,1 0 0 0 0,0 0 1 0 0,0 0-1 0 0,-1 0 0 0 0,1 0 0 0 0,0 0 0 0 0,0 0 1 0 0,0 0-1 0 0,-1 0 0 0 0,1 0 0 0 0,0 0 0 0 0,0-1 1 0 0,0 1-1 0 0,-1 0 0 0 0,1 0 0 0 0,0 0 0 0 0,0 0 1 0 0,0 0-1 0 0,0-1 0 0 0,-1 1 0 0 0,1 0 0 0 0,0 0 1 0 0,0 0-1 0 0,0-1 0 0 0,0 1 0 0 0,0 0 0 0 0,0 0 1 0 0,0 0-1 0 0,0-1 0 0 0,0 1 0 0 0,-1 0 0 0 0,11-15 106 0 0,1 6-65 0 0,0 0 1 0 0,1 0-1 0 0,0 1 0 0 0,0 1 0 0 0,1 0 0 0 0,0 1 0 0 0,0 0 1 0 0,0 1-1 0 0,1 1 0 0 0,0 0 0 0 0,0 0 0 0 0,0 2 0 0 0,0 0 1 0 0,0 0-1 0 0,0 1 0 0 0,20 2 0 0 0,-33-1-250 0 0,1 0 1 0 0,-1 0-1 0 0,1 1 0 0 0,-1-1 0 0 0,0 0 1 0 0,1 1-1 0 0,-1-1 0 0 0,0 1 0 0 0,0 0 1 0 0,1-1-1 0 0,-1 1 0 0 0,0 0 0 0 0,0 0 1 0 0,0 0-1 0 0,0-1 0 0 0,1 3 0 0 0,-1-3-202 0 0,-1 1-1 0 0,0 0 1 0 0,1 0-1 0 0,-1-1 1 0 0,0 1-1 0 0,0 0 1 0 0,0 0-1 0 0,0-1 1 0 0,0 1-1 0 0,0 0 1 0 0,0 0-1 0 0,0 0 1 0 0,0-1-1 0 0,0 1 1 0 0,0 0-1 0 0,0 0 1 0 0,0 0-1 0 0,-1-1 1 0 0,1 1-1 0 0,0 0 1 0 0,0 0-1 0 0,-1-1 1 0 0,1 1-1 0 0,-1 0 1 0 0,1-1-1 0 0,-1 1 1 0 0,1 0-1 0 0,-1-1 1 0 0,0 2-1 0 0,-9 10-3988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42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8546 0 0,'44'-21'11885'0'0,"-31"14"-11358"0"0,-1 1 0 0 0,1 0 0 0 0,0 1 0 0 0,19-6 1 0 0,-30 11-514 0 0,1-1 0 0 0,0 1 0 0 0,-1-1 1 0 0,1 1-1 0 0,0 0 0 0 0,-1 0 0 0 0,1 0 1 0 0,0 0-1 0 0,-1 0 0 0 0,1 1 0 0 0,0-1 1 0 0,-1 1-1 0 0,1 0 0 0 0,-1 0 0 0 0,1 0 1 0 0,-1 0-1 0 0,1 0 0 0 0,-1 1 0 0 0,0-1 0 0 0,0 1 1 0 0,1-1-1 0 0,-1 1 0 0 0,0 0 0 0 0,0 0 1 0 0,-1 0-1 0 0,1 0 0 0 0,0 0 0 0 0,1 2 1 0 0,-1 1-32 0 0,0 0 1 0 0,0 0-1 0 0,0 0 1 0 0,-1 1-1 0 0,0-1 1 0 0,0 0 0 0 0,0 1-1 0 0,-1-1 1 0 0,1 0-1 0 0,-1 1 1 0 0,-1 5-1 0 0,-2 14-3219 0 0,-1-4-4498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42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 4033 0 0,'-2'2'805'0'0,"-1"0"0"0"0,1 0 1 0 0,0 1-1 0 0,0-1 0 0 0,0 0 1 0 0,1 1-1 0 0,-1-1 0 0 0,0 1 0 0 0,1-1 1 0 0,0 1-1 0 0,-2 5 0 0 0,2-6-409 0 0,0 1-1 0 0,1-1 1 0 0,-1 1-1 0 0,1-1 1 0 0,0 1-1 0 0,0-1 0 0 0,0 1 1 0 0,0-1-1 0 0,0 1 1 0 0,1-1-1 0 0,-1 1 1 0 0,2 3-1 0 0,-1-4-305 0 0,0 0 0 0 0,0 0 0 0 0,0 0 0 0 0,0 0 0 0 0,1 0 0 0 0,-1 0 0 0 0,1 0 0 0 0,-1 0 0 0 0,1 0 0 0 0,0 0 0 0 0,0-1-1 0 0,0 1 1 0 0,0-1 0 0 0,0 0 0 0 0,0 1 0 0 0,0-1 0 0 0,0 0 0 0 0,0 0 0 0 0,1 0 0 0 0,-1-1 0 0 0,0 1 0 0 0,1 0 0 0 0,-1-1 0 0 0,0 0 0 0 0,1 1 0 0 0,-1-1-1 0 0,1 0 1 0 0,-1 0 0 0 0,5-1 0 0 0,-2 0-43 0 0,1 0 1 0 0,-1-1-1 0 0,0 1 0 0 0,1-1 0 0 0,-1 0 0 0 0,0-1 1 0 0,0 0-1 0 0,0 1 0 0 0,7-7 0 0 0,-10 8-20 0 0,0 0 1 0 0,-1 0-1 0 0,1-1 0 0 0,-1 1 0 0 0,1 0 1 0 0,-1-1-1 0 0,1 1 0 0 0,-1-1 0 0 0,0 0 1 0 0,0 1-1 0 0,0-1 0 0 0,0 0 0 0 0,0 0 1 0 0,0 1-1 0 0,0-1 0 0 0,0 0 0 0 0,-1 0 1 0 0,1 0-1 0 0,-1 0 0 0 0,0 0 1 0 0,1 0-1 0 0,-1 0 0 0 0,0 0 0 0 0,0 0 1 0 0,0 0-1 0 0,0 0 0 0 0,-1 0 0 0 0,1 0 1 0 0,-2-4-1 0 0,1 4 17 0 0,-1 0 0 0 0,1 0 0 0 0,-1 0 1 0 0,0 1-1 0 0,0-1 0 0 0,0 0 0 0 0,0 1 0 0 0,0 0 0 0 0,0-1 1 0 0,0 1-1 0 0,-1 0 0 0 0,1 0 0 0 0,0 0 0 0 0,-1 0 1 0 0,1 1-1 0 0,-1-1 0 0 0,1 0 0 0 0,-1 1 0 0 0,1 0 0 0 0,-1 0 1 0 0,1 0-1 0 0,-6 0 0 0 0,-1 0-53 0 0,0 1 1 0 0,0 0-1 0 0,0 0 0 0 0,0 1 1 0 0,-9 2-1 0 0,-5 7-654 0 0,23-11 516 0 0,-1 1 0 0 0,1-1 1 0 0,-1 1-1 0 0,1-1 0 0 0,0 0 0 0 0,-1 1 1 0 0,1-1-1 0 0,0 1 0 0 0,-1-1 1 0 0,1 1-1 0 0,0-1 0 0 0,-1 1 0 0 0,1-1 1 0 0,0 1-1 0 0,0-1 0 0 0,-1 1 0 0 0,1-1 1 0 0,0 1-1 0 0,0 0 0 0 0,0-1 0 0 0,0 1 1 0 0,0-1-1 0 0,0 2 0 0 0,0-2-45 0 0,0 0 1 0 0,1 0-1 0 0,-1 1 0 0 0,0-1 0 0 0,0 0 0 0 0,1 0 0 0 0,-1 1 1 0 0,0-1-1 0 0,1 0 0 0 0,-1 0 0 0 0,0 0 0 0 0,0 0 0 0 0,1 0 0 0 0,-1 1 1 0 0,0-1-1 0 0,1 0 0 0 0,-1 0 0 0 0,0 0 0 0 0,1 0 0 0 0,-1 0 1 0 0,0 0-1 0 0,1 0 0 0 0,-1 0 0 0 0,0 0 0 0 0,1 0 0 0 0,-1 0 1 0 0,0 0-1 0 0,1 0 0 0 0,-1-1 0 0 0,0 1 0 0 0,1 0 0 0 0,-1 0 1 0 0,0 0-1 0 0,1-1 0 0 0,12-4-4259 0 0,0-2-931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43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14859 0 0,'-6'1'1010'0'0,"1"1"-1"0"0,-1-1 1 0 0,1 1 0 0 0,-1 0-1 0 0,1 1 1 0 0,0-1 0 0 0,0 1-1 0 0,-8 5 1 0 0,8-4-645 0 0,0 0-1 0 0,0 1 1 0 0,0-1 0 0 0,1 1 0 0 0,-1 0 0 0 0,1 0-1 0 0,-5 10 1 0 0,7-12-371 0 0,0 0 0 0 0,0 0-1 0 0,1 1 1 0 0,-1-1 0 0 0,1 0-1 0 0,0 1 1 0 0,0 0 0 0 0,0-1 0 0 0,0 1-1 0 0,1-1 1 0 0,-1 1 0 0 0,1 0-1 0 0,0-1 1 0 0,0 1 0 0 0,1 0 0 0 0,-1-1-1 0 0,1 1 1 0 0,0-1 0 0 0,0 1-1 0 0,0-1 1 0 0,0 1 0 0 0,0-1 0 0 0,1 1-1 0 0,-1-1 1 0 0,1 0 0 0 0,0 0-1 0 0,0 0 1 0 0,1 0 0 0 0,-1 0 0 0 0,0 0-1 0 0,6 4 1 0 0,-2-4-2 0 0,-1 1 1 0 0,1-1-1 0 0,0 0 0 0 0,0 0 1 0 0,0 0-1 0 0,0-1 0 0 0,1 0 1 0 0,-1 0-1 0 0,1-1 0 0 0,-1 0 1 0 0,1 0-1 0 0,-1 0 0 0 0,1-1 1 0 0,7-1-1 0 0,-9 1-19 0 0,-1 0 0 0 0,0 0 0 0 0,1 0 0 0 0,-1-1 0 0 0,0 0 0 0 0,1 0 0 0 0,-1 0 0 0 0,0 0 0 0 0,0-1 0 0 0,0 0 0 0 0,0 1 0 0 0,0-2 0 0 0,-1 1 0 0 0,1 0 0 0 0,-1-1 0 0 0,1 1 0 0 0,-1-1 0 0 0,0 0 0 0 0,0 0 0 0 0,0-1 0 0 0,0 1 0 0 0,3-6 0 0 0,-5 7-7 0 0,0 1 0 0 0,0 0 0 0 0,-1-1 1 0 0,1 0-1 0 0,-1 1 0 0 0,1-1 0 0 0,-1 1 1 0 0,0-1-1 0 0,1 0 0 0 0,-1 1 0 0 0,0-1 0 0 0,0 1 1 0 0,0-1-1 0 0,0 0 0 0 0,0 1 0 0 0,-1-1 0 0 0,1 0 1 0 0,-1 1-1 0 0,1-1 0 0 0,-1 1 0 0 0,1-1 0 0 0,-1 1 1 0 0,0-1-1 0 0,-1-2 0 0 0,0 2-23 0 0,0 0 0 0 0,-1 0-1 0 0,1 0 1 0 0,-1 0 0 0 0,1 0 0 0 0,-1 1 0 0 0,1-1-1 0 0,-1 1 1 0 0,0 0 0 0 0,0 0 0 0 0,0 0-1 0 0,-5-1 1 0 0,2 0-36 0 0,-1 1 0 0 0,0 0-1 0 0,0 0 1 0 0,0 1 0 0 0,0 0-1 0 0,0 0 1 0 0,0 0 0 0 0,0 1-1 0 0,0 0 1 0 0,0 1 0 0 0,-9 2-1 0 0,12-1 94 0 0,0 0-1 0 0,0 1 1 0 0,0-1 0 0 0,0 1-1 0 0,1 0 1 0 0,0-1-1 0 0,-1 1 1 0 0,2 1-1 0 0,-1-1 1 0 0,0 0 0 0 0,1 1-1 0 0,0-1 1 0 0,0 1-1 0 0,0 0 1 0 0,1 0 0 0 0,-1 0-1 0 0,1 0 1 0 0,0 0-1 0 0,0 10 1 0 0,0-9-103 0 0,0 0 0 0 0,1 1-1 0 0,0-1 1 0 0,0 1 0 0 0,1-1 0 0 0,0 0 0 0 0,0 0 0 0 0,0 1-1 0 0,1-1 1 0 0,-1 0 0 0 0,2 0 0 0 0,-1 0 0 0 0,1 0 0 0 0,0-1-1 0 0,6 10 1 0 0,-8-13-355 0 0,1 0-1 0 0,-1-1 1 0 0,1 1-1 0 0,0 0 1 0 0,0-1-1 0 0,0 1 1 0 0,0-1-1 0 0,0 1 1 0 0,0-1-1 0 0,0 0 1 0 0,1 0-1 0 0,-1 0 0 0 0,0 0 1 0 0,0-1-1 0 0,1 1 1 0 0,-1 0-1 0 0,1-1 1 0 0,-1 0-1 0 0,1 0 1 0 0,3 0-1 0 0,-2 0-64 0 0,0-1 0 0 0,0 0 0 0 0,0 0 0 0 0,-1-1 0 0 0,1 1 0 0 0,-1-1 0 0 0,1 0 0 0 0,-1 0 0 0 0,1 0 0 0 0,-1 0 0 0 0,5-5 0 0 0,1-2-326 0 0,0 0 0 0 0,15-20 1 0 0,6-15 2411 0 0,-21 34 7638 0 0,-15 25-4976 0 0,-14 27-2300 0 0,6-22-1755 0 0,-1-2 1 0 0,-1 0-1 0 0,0 0 1 0 0,-1-2-1 0 0,-35 27 1 0 0,28-24-95 0 0,24-18-8 0 0,-1-1 0 0 0,1 0 0 0 0,-1 0 1 0 0,1 1-1 0 0,-1-1 0 0 0,1 0 1 0 0,-1 1-1 0 0,1-1 0 0 0,-1 0 1 0 0,1 1-1 0 0,-1-1 0 0 0,1 1 1 0 0,-1-1-1 0 0,1 1 0 0 0,0-1 1 0 0,-1 1-1 0 0,1-1 0 0 0,0 1 0 0 0,-1-1 1 0 0,1 1-1 0 0,0 0 0 0 0,0-1 1 0 0,0 1-1 0 0,0-1 0 0 0,-1 1 1 0 0,1 1-1 0 0,20-1 1030 0 0,-17-2-1220 0 0,127-11-160 0 0,-44-2-6012 0 0,-61 10 1485 0 0,5 6-2634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43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0 378 9402 0 0,'2'0'893'0'0,"0"0"0"0"0,-1-1 1 0 0,1 1-1 0 0,-1 0 0 0 0,1-1 0 0 0,0 1 1 0 0,-1-1-1 0 0,1 1 0 0 0,-1-1 0 0 0,1 0 0 0 0,2-2 1 0 0,15-15 2781 0 0,11-31-4265 0 0,-21 34 1860 0 0,21-31-899 0 0,48-56 1 0 0,-45 61-978 0 0,-30 37 385 0 0,28-41-2755 0 0,-30 43 2593 0 0,0 1 0 0 0,0 0 0 0 0,0-1-1 0 0,-1 1 1 0 0,1 0 0 0 0,0-1 0 0 0,-1 1 0 0 0,1-1-1 0 0,-1 1 1 0 0,0-1 0 0 0,1 1 0 0 0,-1-1 0 0 0,0 1 0 0 0,0-1-1 0 0,0 0 1 0 0,0 1 0 0 0,0-1 0 0 0,0 1 0 0 0,-1-1 0 0 0,1 1-1 0 0,0-1 1 0 0,-1 1 0 0 0,1-1 0 0 0,-1 1 0 0 0,0-1-1 0 0,1 1 1 0 0,-1 0 0 0 0,0-1 0 0 0,-1-1 0 0 0,-6 0-2706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6:43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9090 0 0,'-13'23'8908'0'0,"14"-4"-3381"0"0,1-14-5177 0 0,1-1 0 0 0,0 0-1 0 0,0 1 1 0 0,0-1 0 0 0,0 0-1 0 0,1-1 1 0 0,4 5 0 0 0,-6-6-447 0 0,126 110 480 0 0,17 17-964 0 0,-96-81-1614 0 0,-31-34-1116 0 0,0-2-3657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18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83 5313 0 0,'-10'-1'1353'0'0,"0"0"-1"0"0,0 1 1 0 0,0 1 0 0 0,0-1-1 0 0,0 1 1 0 0,1 1-1 0 0,-11 3 1 0 0,9-2-504 0 0,1 0 0 0 0,-1 2 0 0 0,1-1 0 0 0,0 1 0 0 0,-17 12-1 0 0,17-9-724 0 0,0-1 0 0 0,1 2-1 0 0,0-1 1 0 0,0 2-1 0 0,1-1 1 0 0,0 1 0 0 0,1 0-1 0 0,0 0 1 0 0,1 1-1 0 0,0 0 1 0 0,0 0 0 0 0,-4 13-1 0 0,5-10-133 0 0,1 0 0 0 0,0 0 1 0 0,1 0-1 0 0,0 0 0 0 0,1 1 0 0 0,0-1 0 0 0,2 1 0 0 0,-1-1 0 0 0,2 1 0 0 0,0-1 1 0 0,1 1-1 0 0,0-1 0 0 0,1 1 0 0 0,1-1 0 0 0,0 0 0 0 0,1-1 0 0 0,0 1 0 0 0,1-1 1 0 0,1 0-1 0 0,0 0 0 0 0,1-1 0 0 0,0 0 0 0 0,1 0 0 0 0,0-1 0 0 0,1 0 0 0 0,12 11 0 0 0,21 16-53 0 0,1-1 0 0 0,62 39 0 0 0,-79-59 45 0 0,1-2 1 0 0,0 0 0 0 0,1-2 0 0 0,1-1 0 0 0,51 13 0 0 0,-71-22 116 0 0,1-2-1 0 0,0 1 0 0 0,0-1 1 0 0,-1-1-1 0 0,1 0 0 0 0,0 0 0 0 0,0-1 1 0 0,-1 0-1 0 0,1-1 0 0 0,0 0 0 0 0,-1-1 1 0 0,0 0-1 0 0,15-7 0 0 0,-11 2 147 0 0,0 0 0 0 0,0-1 0 0 0,-1 0 0 0 0,0-1-1 0 0,0 0 1 0 0,-1-1 0 0 0,-1-1 0 0 0,13-16 0 0 0,-7 8-83 0 0,-1-1 0 0 0,-1-1 1 0 0,-2 0-1 0 0,0-1 0 0 0,-1-1 1 0 0,-1 0-1 0 0,-1 0 0 0 0,-2-1 1 0 0,0 0-1 0 0,6-40 0 0 0,-12 47-113 0 0,0 0 0 0 0,-1 0 0 0 0,-1 0 0 0 0,-1 0 0 0 0,-1 0 0 0 0,0 1-1 0 0,-1-1 1 0 0,-1 1 0 0 0,0-1 0 0 0,-2 1 0 0 0,0 0 0 0 0,-1 1 0 0 0,0 0 0 0 0,-2 0 0 0 0,0 0 0 0 0,-14-19-1 0 0,13 22-26 0 0,0 0 0 0 0,0 1 0 0 0,-1 0 0 0 0,-1 1 0 0 0,0 0-1 0 0,0 1 1 0 0,-1 0 0 0 0,-1 1 0 0 0,1 0 0 0 0,-2 2 0 0 0,1-1 0 0 0,-1 2-1 0 0,0-1 1 0 0,0 2 0 0 0,-1 0 0 0 0,1 1 0 0 0,-1 1 0 0 0,0 0 0 0 0,0 1-1 0 0,-26 1 1 0 0,-10 2 43 0 0,-1 4 1 0 0,-61 11-1 0 0,82-9-385 0 0,1 1 0 0 0,-1 2 1 0 0,2 1-1 0 0,-52 26 0 0 0,78-35 61 0 0,0 0-1 0 0,1 0 0 0 0,-1 1 1 0 0,0-1-1 0 0,1 1 1 0 0,-1 0-1 0 0,1 0 0 0 0,0 1 1 0 0,0-1-1 0 0,1 1 0 0 0,-1-1 1 0 0,1 1-1 0 0,-3 4 1 0 0,4-4-724 0 0,-1-1 0 0 0,1 1 1 0 0,0-1-1 0 0,1 1 1 0 0,-1-1-1 0 0,0 1 1 0 0,1 0-1 0 0,0 0 0 0 0,0-1 1 0 0,1 6-1 0 0,1 7-6876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29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2088 0 0,'-24'9'8373'0'0,"16"-3"-5290"0"0,18-4-2643 0 0,16 0-492 0 0,-1 1 0 0 0,0 0-1 0 0,25 8 1 0 0,45 7-17 0 0,-48-14 4 0 0,0 3 1 0 0,57 15-1 0 0,-78-16 50 0 0,1-2 0 0 0,0-1 0 0 0,0-1 1 0 0,36-1-1 0 0,28 1-53 0 0,24-1 78 0 0,-80-2-3 0 0,1 2 1 0 0,42 5 0 0 0,-59-5-19 0 0,-1-1 0 0 0,1 0 0 0 0,0-1 0 0 0,0-1 0 0 0,0-1 1 0 0,18-6-1 0 0,38-4-20 0 0,2 8 28 0 0,25-3 368 0 0,-72 5-180 0 0,0 1 0 0 0,53 4 1 0 0,-60-1 66 0 0,-7 1 36 0 0,0 1 0 0 0,-1 0 0 0 0,0 1 0 0 0,21 8 0 0 0,-22-7-12 0 0,-1-1-1 0 0,1 0 1 0 0,0-1 0 0 0,0 0-1 0 0,21 1 1 0 0,-29-3-1844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3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7 4009 0 0,'0'-1'189'0'0,"0"1"1"0"0,-1-1-1 0 0,1 1 0 0 0,0 0 1 0 0,-1-1-1 0 0,1 1 1 0 0,-1-1-1 0 0,1 1 0 0 0,-1 0 1 0 0,1-1-1 0 0,-1 1 0 0 0,1 0 1 0 0,-1 0-1 0 0,1-1 1 0 0,-1 1-1 0 0,1 0 0 0 0,-1 0 1 0 0,1 0-1 0 0,-1 0 0 0 0,1 0 1 0 0,-1 0-1 0 0,1 0 1 0 0,-1 0-1 0 0,1 0 0 0 0,-1 0 1 0 0,0 0-1 0 0,1 0 0 0 0,-1 0 1 0 0,1 0-1 0 0,-1 0 1 0 0,0 1-1 0 0,-8 15 1785 0 0,2 32-2216 0 0,7-44 538 0 0,-5 42-149 0 0,2-25 181 0 0,1 0 0 0 0,1 0 0 0 0,3 37 0 0 0,-2-57-288 0 0,1 0 0 0 0,-1 0 0 0 0,1 1 0 0 0,0-1 0 0 0,-1 0-1 0 0,1 0 1 0 0,0 0 0 0 0,0-1 0 0 0,0 1 0 0 0,0 0 0 0 0,0 0 0 0 0,0 0 0 0 0,0-1-1 0 0,0 1 1 0 0,0 0 0 0 0,0-1 0 0 0,1 1 0 0 0,-1-1 0 0 0,2 1 0 0 0,28 9 153 0 0,-25-8-144 0 0,287 69-805 0 0,-292-71 637 0 0,8 2-2020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07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 10362 0 0,'-2'1'7878'0'0,"-1"5"-3616"0"0,-16 41-1920 0 0,6-4-1962 0 0,2 0 0 0 0,-8 78 0 0 0,12-51-3657 0 0,1 1-5425 0 0,5-62 7188 0 0,-1 19-6320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31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8354 0 0,'8'-3'8822'0'0,"-7"3"-8563"0"0,25 4 2226 0 0,39 12-4198 0 0,-51-13 2623 0 0,-7-1-857 0 0,1-1-1 0 0,-1 2 0 0 0,1-1 0 0 0,-1 1 0 0 0,0 0 0 0 0,0 1 0 0 0,11 7 0 0 0,-16-9-11 0 0,0-1-1 0 0,0 1 1 0 0,0 0-1 0 0,-1 0 1 0 0,1 0-1 0 0,-1 0 1 0 0,1 0-1 0 0,-1 0 1 0 0,0 0-1 0 0,0 0 1 0 0,0 0 0 0 0,0 1-1 0 0,0-1 1 0 0,-1 0-1 0 0,1 1 1 0 0,-1-1-1 0 0,1 1 1 0 0,-1-1-1 0 0,0 1 1 0 0,0-1-1 0 0,0 1 1 0 0,0-1 0 0 0,0 1-1 0 0,-1-1 1 0 0,1 0-1 0 0,-1 1 1 0 0,0-1-1 0 0,-1 3 1 0 0,0 2 49 0 0,-1 0 0 0 0,0 0 0 0 0,-1 0-1 0 0,0-1 1 0 0,0 1 0 0 0,0-1 0 0 0,-1 0 0 0 0,0 0 0 0 0,-6 5 0 0 0,-7 6-811 0 0,-30 20 1 0 0,29-23-1140 0 0,14-9-604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31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31 8362 0 0,'-3'-2'520'0'0,"1"1"0"0"0,0 0 0 0 0,0-1 1 0 0,0 1-1 0 0,-1 0 0 0 0,1 1 0 0 0,-1-1 0 0 0,1 0 0 0 0,0 1 1 0 0,-1-1-1 0 0,1 1 0 0 0,-1 0 0 0 0,0 0 0 0 0,1 0 1 0 0,-1 0-1 0 0,1 0 0 0 0,-1 0 0 0 0,1 1 0 0 0,-3 0 1 0 0,2 0-424 0 0,1 1 1 0 0,0-1-1 0 0,0 1 1 0 0,0-1-1 0 0,0 1 1 0 0,0 0-1 0 0,1 0 1 0 0,-1 0 0 0 0,0 0-1 0 0,1 0 1 0 0,0 0-1 0 0,-1 0 1 0 0,1 1-1 0 0,0-1 1 0 0,0 1-1 0 0,0-1 1 0 0,0 0 0 0 0,0 6-1 0 0,-1 0-131 0 0,1 0 0 0 0,0 1 0 0 0,0-1 0 0 0,1 0 0 0 0,0 1 0 0 0,1-1-1 0 0,-1 1 1 0 0,4 10 0 0 0,-4-16-7 0 0,1 1 1 0 0,0-1-1 0 0,0 0 0 0 0,0 1 0 0 0,0-1 0 0 0,0 0 1 0 0,1 0-1 0 0,-1 0 0 0 0,1 0 0 0 0,0 0 0 0 0,0 0 0 0 0,0 0 1 0 0,0-1-1 0 0,0 1 0 0 0,1-1 0 0 0,-1 1 0 0 0,1-1 1 0 0,0 0-1 0 0,0 0 0 0 0,0 0 0 0 0,0-1 0 0 0,5 4 0 0 0,-7-5 37 0 0,1 0 0 0 0,-1 0-1 0 0,0 1 1 0 0,1-1-1 0 0,-1 0 1 0 0,1 0-1 0 0,-1 0 1 0 0,0 0-1 0 0,1-1 1 0 0,-1 1-1 0 0,0 0 1 0 0,1-1 0 0 0,-1 1-1 0 0,0 0 1 0 0,0-1-1 0 0,1 0 1 0 0,-1 1-1 0 0,0-1 1 0 0,0 0-1 0 0,0 1 1 0 0,0-1-1 0 0,2-1 1 0 0,-1-1 42 0 0,1 0 1 0 0,-1 0-1 0 0,0 0 1 0 0,0 0-1 0 0,0 0 0 0 0,0 0 1 0 0,-1 0-1 0 0,3-6 1 0 0,-2 1 144 0 0,1 0 0 0 0,-1-1 0 0 0,0 1 0 0 0,-1-1 0 0 0,0 0 0 0 0,0-13 0 0 0,-2 16-74 0 0,0 0 1 0 0,-1 0-1 0 0,1 0 0 0 0,-1 1 1 0 0,-1-1-1 0 0,1 1 0 0 0,-1-1 1 0 0,0 1-1 0 0,0 0 0 0 0,0 0 1 0 0,-8-9-1 0 0,9 12-165 0 0,1 0 1 0 0,-1 0-1 0 0,0 0 0 0 0,0 0 0 0 0,0 0 0 0 0,0 0 0 0 0,-1 1 1 0 0,1-1-1 0 0,0 1 0 0 0,-1-1 0 0 0,1 1 0 0 0,-1 0 0 0 0,0 0 1 0 0,1 0-1 0 0,-1 0 0 0 0,0 1 0 0 0,1-1 0 0 0,-1 1 1 0 0,0 0-1 0 0,0-1 0 0 0,1 1 0 0 0,-1 0 0 0 0,0 1 0 0 0,0-1 1 0 0,1 0-1 0 0,-1 1 0 0 0,-4 1 0 0 0,5-1-318 0 0,1 0 1 0 0,-1 0-1 0 0,0 0 0 0 0,1 0 0 0 0,-1 0 0 0 0,1 1 1 0 0,0-1-1 0 0,-1 1 0 0 0,1-1 0 0 0,-2 3 1 0 0,-2 10-6986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32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12 5929 0 0,'0'-1'317'0'0,"0"1"-1"0"0,-1-1 0 0 0,1 0 0 0 0,0 1 1 0 0,-1-1-1 0 0,1 1 0 0 0,0-1 0 0 0,-1 0 1 0 0,1 1-1 0 0,-1-1 0 0 0,1 1 0 0 0,-1-1 1 0 0,1 1-1 0 0,-1 0 0 0 0,1-1 0 0 0,-1 1 1 0 0,0-1-1 0 0,1 1 0 0 0,-1 0 0 0 0,0 0 1 0 0,1-1-1 0 0,-1 1 0 0 0,0 0 0 0 0,1 0 1 0 0,-1 0-1 0 0,0 0 0 0 0,0 0 1 0 0,0 0-105 0 0,0 0 0 0 0,-1 1 1 0 0,1-1-1 0 0,0 0 0 0 0,0 1 1 0 0,0 0-1 0 0,0-1 1 0 0,0 1-1 0 0,0 0 0 0 0,0-1 1 0 0,0 1-1 0 0,0 0 1 0 0,0 0-1 0 0,-1 1 0 0 0,0 1-173 0 0,0-1-1 0 0,0 1 1 0 0,0 0-1 0 0,1 0 1 0 0,-1 0-1 0 0,1 0 1 0 0,-1 0-1 0 0,1 0 1 0 0,0 0-1 0 0,0 1 0 0 0,0 3 1 0 0,1-1-67 0 0,1-1 1 0 0,0 0-1 0 0,0 0 0 0 0,1 0 0 0 0,0 0 1 0 0,0 0-1 0 0,0 0 0 0 0,0 0 1 0 0,1-1-1 0 0,-1 1 0 0 0,1-1 1 0 0,1 1-1 0 0,-1-1 0 0 0,0 0 1 0 0,8 6-1 0 0,-10-9 29 0 0,0 0-1 0 0,0 0 1 0 0,1 1 0 0 0,-1-1 0 0 0,1 0 0 0 0,-1 0-1 0 0,1 0 1 0 0,-1 0 0 0 0,1-1 0 0 0,0 1-1 0 0,-1 0 1 0 0,1-1 0 0 0,0 1 0 0 0,0-1-1 0 0,0 1 1 0 0,-1-1 0 0 0,1 0 0 0 0,0 0 0 0 0,0 0-1 0 0,0 0 1 0 0,0 0 0 0 0,-1 0 0 0 0,1-1-1 0 0,0 1 1 0 0,0 0 0 0 0,-1-1 0 0 0,1 0 0 0 0,0 1-1 0 0,0-1 1 0 0,-1 0 0 0 0,1 0 0 0 0,-1 0-1 0 0,1 0 1 0 0,-1 0 0 0 0,1 0 0 0 0,-1 0-1 0 0,0-1 1 0 0,1 1 0 0 0,-1 0 0 0 0,0-1 0 0 0,0 1-1 0 0,0-1 1 0 0,0 1 0 0 0,0-1 0 0 0,0 0-1 0 0,0-2 1 0 0,0 2 35 0 0,0 0 0 0 0,0 0 1 0 0,0 0-1 0 0,0 0 0 0 0,0 0 0 0 0,-1 0 0 0 0,1-1 0 0 0,-1 1 0 0 0,0 0 0 0 0,1 0 0 0 0,-1-1 0 0 0,0 1 1 0 0,-1 0-1 0 0,1 0 0 0 0,0 0 0 0 0,0-1 0 0 0,-1 1 0 0 0,0 0 0 0 0,1 0 0 0 0,-1 0 0 0 0,0 0 1 0 0,0 0-1 0 0,0 0 0 0 0,0 0 0 0 0,0 0 0 0 0,0 0 0 0 0,-1 0 0 0 0,1 1 0 0 0,-1-1 0 0 0,1 0 1 0 0,-1 1-1 0 0,0-1 0 0 0,0 1 0 0 0,-1-1 0 0 0,0 0-160 0 0,0 0 0 0 0,0 1 1 0 0,1-1-1 0 0,-1 1 0 0 0,0 0 0 0 0,0 0 0 0 0,0 0 1 0 0,0 0-1 0 0,-1 1 0 0 0,1-1 0 0 0,0 1 0 0 0,0 0 1 0 0,0 0-1 0 0,0 0 0 0 0,0 0 0 0 0,-1 1 0 0 0,1-1 1 0 0,0 1-1 0 0,0 0 0 0 0,0-1 0 0 0,0 2 1 0 0,0-1-1 0 0,0 0 0 0 0,-2 2 0 0 0,-4 7-3778 0 0,10-2-1706 0 0,2-2 1188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33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10 4553 0 0,'6'-10'11042'0'0,"-8"22"-3300"0"0,-2 8-7715 0 0,1 3 7 0 0,0 2-267 0 0,1 0 1 0 0,1 0 0 0 0,2 0 0 0 0,4 40 0 0 0,-5-65 202 0 0,0 0-1 0 0,0 0 1 0 0,0 1 0 0 0,0-1 0 0 0,0 0-1 0 0,0 0 1 0 0,0 0 0 0 0,0 0 0 0 0,0 0-1 0 0,0 0 1 0 0,0 0 0 0 0,0 1 0 0 0,0-1-1 0 0,0 0 1 0 0,0 0 0 0 0,0 0 0 0 0,0 0-1 0 0,0 0 1 0 0,1 0 0 0 0,-1 0 0 0 0,0 0-1 0 0,0 0 1 0 0,0 1 0 0 0,0-1 0 0 0,0 0-1 0 0,0 0 1 0 0,0 0 0 0 0,0 0 0 0 0,0 0-1 0 0,0 0 1 0 0,0 0 0 0 0,1 0 0 0 0,-1 0-1 0 0,0 0 1 0 0,0 0 0 0 0,0 0 0 0 0,0 0-1 0 0,0 0 1 0 0,0 0 0 0 0,0 0 0 0 0,0 0-1 0 0,1 0 1 0 0,-1 0 0 0 0,0 0 0 0 0,0 0-1 0 0,0 0 1 0 0,0 0 0 0 0,0 0 0 0 0,0 0-1 0 0,0 0 1 0 0,1 0 0 0 0,-1 0 0 0 0,0 0-1 0 0,0 0 1 0 0,0 0 0 0 0,0 0 0 0 0,0 0-1 0 0,0 0 1 0 0,0 0 0 0 0,0 0 0 0 0,0 0-1 0 0,0 0 1 0 0,1-1 0 0 0,-1 1 0 0 0,0 0-1 0 0,0 0 1 0 0,7-11-729 0 0,4-16 440 0 0,-6 7 263 0 0,-4 14 150 0 0,0 0 0 0 0,1 0-1 0 0,-1 0 1 0 0,1 1 0 0 0,1-1-1 0 0,-1 0 1 0 0,1 1-1 0 0,0 0 1 0 0,0-1 0 0 0,0 1-1 0 0,1 0 1 0 0,5-5 0 0 0,-7 9-115 0 0,1 0 1 0 0,0 1 0 0 0,-1-1-1 0 0,1 1 1 0 0,0 0 0 0 0,-1 0-1 0 0,1 0 1 0 0,0 0 0 0 0,0 0-1 0 0,-1 1 1 0 0,1-1 0 0 0,-1 1-1 0 0,5 1 1 0 0,19 2-5854 0 0,-25-4 5744 0 0,-1 0 1 0 0,0 0-1 0 0,0 0 1 0 0,0 0-1 0 0,1 0 1 0 0,-1 0-1 0 0,0 0 1 0 0,0 0-1 0 0,0 0 1 0 0,1 0-1 0 0,-1-1 1 0 0,0 1-1 0 0,0 0 1 0 0,0 0-1 0 0,1 0 0 0 0,-1 0 1 0 0,0 0-1 0 0,0 0 1 0 0,0 0-1 0 0,1 0 1 0 0,-1-1-1 0 0,0 1 1 0 0,0 0-1 0 0,0 0 1 0 0,0 0-1 0 0,0 0 1 0 0,1-1-1 0 0,-1 1 0 0 0,0 0 1 0 0,0 0-1 0 0,0 0 1 0 0,0-1-1 0 0,0 1 1 0 0,0 0-1 0 0,0 0 1 0 0,0 0-1 0 0,0-1 1 0 0,0 1-1 0 0,1-3-1952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34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4033 0 0,'10'-25'15749'0'0,"-6"38"-12383"0"0,-2 23-1852 0 0,-2 44 0 0 0,1 31-988 0 0,8-58-3914 0 0,9-4-3899 0 0,-14-42 2178 0 0</inkml:trace>
  <inkml:trace contextRef="#ctx0" brushRef="#br0" timeOffset="1">292 288 10042 0 0,'20'0'12010'0'0,"-2"9"-8722"0"0,-2 0-10955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39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62 6297 0 0,'-6'0'872'0'0,"0"-1"-1"0"0,1 1 1 0 0,-1 0-1 0 0,1 1 1 0 0,-1-1-1 0 0,1 1 1 0 0,-1 0 0 0 0,1 1-1 0 0,0-1 1 0 0,-1 1-1 0 0,1 0 1 0 0,0 1-1 0 0,-8 3 1 0 0,5 0-272 0 0,0 0 0 0 0,0 0 0 0 0,0 1 1 0 0,1 0-1 0 0,0 0 0 0 0,-12 17 0 0 0,5-2-416 0 0,0 1 0 0 0,2 0 0 0 0,0 1 0 0 0,-16 49 0 0 0,24-61-174 0 0,1 0 0 0 0,0 0 0 0 0,1 1 0 0 0,0-1 0 0 0,1 1 0 0 0,1-1 0 0 0,0 1 0 0 0,0-1 0 0 0,1 1 0 0 0,1-1 0 0 0,0 1 0 0 0,0-1 0 0 0,2 0 0 0 0,-1 0 0 0 0,2 0 0 0 0,-1 0 0 0 0,2-1 0 0 0,-1 0 0 0 0,2 0 0 0 0,-1 0 0 0 0,1-1 0 0 0,1 0 0 0 0,0 0 0 0 0,0-1 0 0 0,1 0 0 0 0,1 0 0 0 0,-1-1 0 0 0,1 0 0 0 0,0-1 0 0 0,1 0 0 0 0,0-1 0 0 0,0 0 0 0 0,14 5 0 0 0,-2-1-25 0 0,1-1 0 0 0,0-1 0 0 0,0-1 0 0 0,1-1 0 0 0,45 4 0 0 0,-61-9 41 0 0,0-1 1 0 0,0 0-1 0 0,0-1 1 0 0,-1 0-1 0 0,1 0 1 0 0,0-1 0 0 0,0 0-1 0 0,-1-1 1 0 0,1 0-1 0 0,-1 0 1 0 0,0-1 0 0 0,0 0-1 0 0,0 0 1 0 0,0-1-1 0 0,-1 0 1 0 0,0 0-1 0 0,0-1 1 0 0,0 0 0 0 0,11-13-1 0 0,-5 3 148 0 0,-2 0 0 0 0,0-1-1 0 0,0-1 1 0 0,-2 0 0 0 0,0 0-1 0 0,-1 0 1 0 0,-1-1 0 0 0,-1-1-1 0 0,-1 1 1 0 0,5-32 0 0 0,-7 36-100 0 0,-2 0 1 0 0,0 0-1 0 0,0 0 1 0 0,-2 1-1 0 0,0-1 1 0 0,0 0 0 0 0,-2 0-1 0 0,0 1 1 0 0,0-1-1 0 0,-1 1 1 0 0,-1 0-1 0 0,-1 0 1 0 0,0 1-1 0 0,-15-26 1 0 0,10 25-58 0 0,0-1 0 0 0,-2 2 0 0 0,1 0 0 0 0,-2 0 0 0 0,0 1 0 0 0,0 1 0 0 0,-1 0 1 0 0,0 1-1 0 0,-1 1 0 0 0,0 0 0 0 0,-1 1 0 0 0,0 1 0 0 0,0 0 0 0 0,0 1 0 0 0,-1 1 0 0 0,0 1 0 0 0,0 1 0 0 0,0 0 0 0 0,0 1 1 0 0,-25 1-1 0 0,34 1-295 0 0,1 1 0 0 0,-1 0 0 0 0,1 0 1 0 0,-1 1-1 0 0,1 0 0 0 0,0 1 1 0 0,-13 5-1 0 0,18-7-632 0 0,0 1 0 0 0,1 0 0 0 0,-1 0 0 0 0,0 0 1 0 0,0 0-1 0 0,1 0 0 0 0,-5 5 0 0 0,-12 0-11921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40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61 436 3769 0 0,'-7'4'861'0'0,"2"-1"440"0"0,1-1-1 0 0,0 1 0 0 0,-1-1 1 0 0,1 0-1 0 0,-1 0 0 0 0,-6 1 1 0 0,11-3-1139 0 0,-1 0 1 0 0,1 0-1 0 0,-1 0 1 0 0,1 0-1 0 0,-1 0 1 0 0,1 0-1 0 0,-1 0 1 0 0,1 0-1 0 0,-1 0 1 0 0,1 0-1 0 0,-1-1 1 0 0,1 1-1 0 0,-1 0 1 0 0,1 0-1 0 0,-1 0 1 0 0,1-1-1 0 0,-1 1 1 0 0,1 0 0 0 0,0 0-1 0 0,-1-1 1 0 0,1 1-1 0 0,-1 0 1 0 0,1-1-1 0 0,0 1 1 0 0,-1-1-1 0 0,0-1-62 0 0,1 1 0 0 0,-1 0-1 0 0,1-1 1 0 0,0 1 0 0 0,-1-1-1 0 0,1 0 1 0 0,0 1 0 0 0,0-1-1 0 0,0 1 1 0 0,0-1-1 0 0,0 1 1 0 0,0-1 0 0 0,1-1-1 0 0,3-19 343 0 0,0 0-1 0 0,2 1 0 0 0,0 0 0 0 0,2-1 0 0 0,0 2 0 0 0,1-1 0 0 0,1 2 0 0 0,14-21 0 0 0,-14 24-295 0 0,1 1 1 0 0,1 0 0 0 0,1 1-1 0 0,0 0 1 0 0,1 1 0 0 0,0 1-1 0 0,1 0 1 0 0,0 0 0 0 0,29-15-1 0 0,36-10 355 0 0,-45 21-1740 0 0,-1-1-4288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40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47 11010 0 0,'-5'-5'5201'0'0,"5"5"-4941"0"0,0 0 0 0 0,0 0 0 0 0,0-1 0 0 0,0 1 0 0 0,0 0 0 0 0,0-1 0 0 0,0 1 0 0 0,0 0 0 0 0,0-1 0 0 0,0 1 0 0 0,0 0 0 0 0,0-1 0 0 0,0 1 0 0 0,0 0 0 0 0,0-1 0 0 0,1 0 1040 0 0,-1 0-1040 0 0,15-1 2377 0 0,-1 0-2694 0 0,13-5 177 0 0,5-1 22 0 0,45-6 1 0 0,-68 13-112 0 0,1 1 0 0 0,-1-1 0 0 0,0 2 0 0 0,1-1 0 0 0,-1 1 0 0 0,0 1 0 0 0,1-1-1 0 0,-1 2 1 0 0,14 4 0 0 0,-19-5 7 0 0,-1 0 0 0 0,0-1 0 0 0,0 1-1 0 0,-1 0 1 0 0,1 1 0 0 0,0-1 0 0 0,-1 0-1 0 0,1 1 1 0 0,-1 0 0 0 0,0-1-1 0 0,0 1 1 0 0,0 0 0 0 0,0 0 0 0 0,0 0-1 0 0,0 0 1 0 0,-1 1 0 0 0,0-1 0 0 0,0 0-1 0 0,0 1 1 0 0,0-1 0 0 0,0 1 0 0 0,-1-1-1 0 0,1 1 1 0 0,-1-1 0 0 0,0 6-1 0 0,-1 10-543 0 0,0 0 0 0 0,-2-1 0 0 0,-7 33 0 0 0,2-9-6628 0 0,8-42 7010 0 0,0 1 0 0 0,0-1 0 0 0,0 0 0 0 0,0 0 0 0 0,0 1 0 0 0,0-1 1 0 0,-1 0-1 0 0,1 0 0 0 0,0 0 0 0 0,0 1 0 0 0,0-1 0 0 0,0 0 0 0 0,0 0 1 0 0,0 1-1 0 0,0-1 0 0 0,0 0 0 0 0,-1 0 0 0 0,1 0 0 0 0,0 0 1 0 0,0 1-1 0 0,0-1 0 0 0,0 0 0 0 0,-1 0 0 0 0,1 0 0 0 0,0 0 0 0 0,0 0 1 0 0,0 1-1 0 0,-1-1 0 0 0,1 0 0 0 0,0 0 0 0 0,0 0 0 0 0,-1 0 0 0 0,1 0 1 0 0,0 0-1 0 0,0 0 0 0 0,0 0 0 0 0,-1 0 0 0 0,1 0 0 0 0,0 0 0 0 0,0 0 1 0 0,-1 0-1 0 0,1 0 0 0 0,0 0 0 0 0,0 0 0 0 0,-1 0 0 0 0,1 0 0 0 0,0 0 1 0 0,0-1-1 0 0,-1 1 0 0 0,-3 0-2086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41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36 3529 0 0,'-2'-2'735'0'0,"1"0"0"0"0,0 1 0 0 0,-1-1 0 0 0,0 1 0 0 0,1-1 0 0 0,-1 1 0 0 0,0-1 0 0 0,0 1 0 0 0,1 0 0 0 0,-1 0 0 0 0,0 0 0 0 0,-3-1 0 0 0,-6-3 3634 0 0,12 4-4184 0 0,0 0 1 0 0,1 0-1 0 0,-1 0 1 0 0,1 0-1 0 0,-1 0 0 0 0,0 0 1 0 0,1 1-1 0 0,-1-1 0 0 0,1 1 1 0 0,0-1-1 0 0,-1 1 1 0 0,4-1-1 0 0,8 0-132 0 0,1 1 0 0 0,-1 0 0 0 0,1 0 0 0 0,-1 2 0 0 0,1 0 0 0 0,14 4 0 0 0,-20-4-648 0 0,-1 0 0 0 0,1 1 0 0 0,-1 0 0 0 0,0 1 1 0 0,0-1-1 0 0,0 1 0 0 0,7 5 0 0 0,-13-8 237 0 0,0 0 0 0 0,0-1-1 0 0,-1 1 1 0 0,1 0 0 0 0,0 0 0 0 0,0-1-1 0 0,0 1 1 0 0,-1 0 0 0 0,1 0-1 0 0,0 0 1 0 0,-1 0 0 0 0,1 0 0 0 0,-1 0-1 0 0,1 0 1 0 0,-1 0 0 0 0,0 0 0 0 0,1 0-1 0 0,-1 0 1 0 0,0 1 0 0 0,0-1-1 0 0,1 0 1 0 0,-1 0 0 0 0,0 0 0 0 0,0 0-1 0 0,-1 2 1 0 0,-1 4-3666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41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 5209 0 0,'-11'-3'7646'0'0,"29"2"-3102"0"0,-2 2-4042 0 0,-3-3-253 0 0,1 2 0 0 0,-1 0 0 0 0,1 1-1 0 0,-1 0 1 0 0,1 1 0 0 0,-1 0 0 0 0,0 1 0 0 0,19 7-1 0 0,-31-10-226 0 0,0 0-1 0 0,-1 1 0 0 0,1-1 1 0 0,-1 0-1 0 0,1 1 0 0 0,-1-1 1 0 0,1 0-1 0 0,-1 1 0 0 0,1-1 1 0 0,-1 1-1 0 0,1-1 0 0 0,-1 1 1 0 0,1-1-1 0 0,-1 1 0 0 0,0-1 1 0 0,1 1-1 0 0,-1-1 0 0 0,0 1 1 0 0,1 0-1 0 0,-1-1 0 0 0,0 1 1 0 0,0 0-1 0 0,0-1 0 0 0,0 1 1 0 0,0-1-1 0 0,0 1 0 0 0,1 0 1 0 0,-1-1-1 0 0,-1 1 0 0 0,1 1 1 0 0,-11 21 168 0 0,-26 14-407 0 0,-8-4-54 0 0,41-31 212 0 0,0 0 1 0 0,0 1-1 0 0,0-1 1 0 0,0-1-1 0 0,-1 1 1 0 0,1-1-1 0 0,0 1 1 0 0,-1-1-1 0 0,-8 0 1 0 0,119-3 106 0 0,-91 3 104 0 0,-2 0-687 0 0,0 0 0 0 0,0-1 0 0 0,19-3 1 0 0,0-8-3936 0 0,-29 9 3579 0 0,0 0 0 0 0,-1 0 1 0 0,1 0-1 0 0,0 0 1 0 0,-1-1-1 0 0,1 1 1 0 0,-1-1-1 0 0,3-3 1 0 0,3-5-2837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8:12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4001 0 0,'-1'1'310'0'0,"0"0"-1"0"0,0 0 1 0 0,0 0 0 0 0,1 0 0 0 0,-1 0 0 0 0,0 0 0 0 0,0 0-1 0 0,1 1 1 0 0,-1-1 0 0 0,1 0 0 0 0,-1 1 0 0 0,1-1-1 0 0,0 0 1 0 0,-1 1 0 0 0,1-1 0 0 0,0 1 0 0 0,0-1 0 0 0,0 0-1 0 0,0 3 1 0 0,1-2-79 0 0,-1 1 0 0 0,1-1-1 0 0,0 1 1 0 0,-1-1 0 0 0,1 1 0 0 0,1-1 0 0 0,-1 0-1 0 0,0 0 1 0 0,0 1 0 0 0,3 1 0 0 0,-1 0-56 0 0,1 1 1 0 0,0-1-1 0 0,0-1 1 0 0,0 1-1 0 0,1 0 1 0 0,-1-1-1 0 0,1 0 1 0 0,0 0 0 0 0,5 2-1 0 0,4-1 250 0 0,1 0 0 0 0,0-2 0 0 0,0 1-1 0 0,-1-2 1 0 0,1 0 0 0 0,1-1 0 0 0,16-1 0 0 0,49 2 845 0 0,100 23-195 0 0,109 9-782 0 0,-124-34 396 0 0,196-27 0 0 0,117-2 558 0 0,-478 30-1247 0 0,367 12 1395 0 0,-300-4-1171 0 0,-1 3 1 0 0,71 21-1 0 0,-62-13-10 0 0,81 10 0 0 0,-127-27-13 0 0,1-2-1 0 0,42-4 0 0 0,-48 1-109 0 0,1 2 0 0 0,-1 0-1 0 0,1 2 1 0 0,32 5-1 0 0,-45 1-919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14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66 1648 0 0,'-6'-2'1290'0'0,"0"-1"0"0"0,1 0-1 0 0,-1 0 1 0 0,1 0-1 0 0,0-1 1 0 0,0 0 0 0 0,0 0-1 0 0,0 0 1 0 0,-6-8 0 0 0,-9-7 2430 0 0,20 19-3689 0 0,0 0 0 0 0,0 0 0 0 0,0 0 1 0 0,1 0-1 0 0,-1 0 0 0 0,0 0 0 0 0,0 1 0 0 0,0-1 0 0 0,0 0 0 0 0,0 0 0 0 0,0 0 0 0 0,1 0 0 0 0,-1 0 0 0 0,0 0 0 0 0,0 0 0 0 0,0 0 0 0 0,0-1 1 0 0,0 1-1 0 0,1 0 0 0 0,-1 0 0 0 0,0 0 0 0 0,0 0 0 0 0,0 0 0 0 0,0 0 0 0 0,0 0 0 0 0,0 0 0 0 0,0 0 0 0 0,1 0 0 0 0,-1 0 0 0 0,0 0 1 0 0,0 0-1 0 0,0-1 0 0 0,0 1 0 0 0,0 0 0 0 0,0 0 0 0 0,0 0 0 0 0,0 0 0 0 0,0 0 0 0 0,0 0 0 0 0,0 0 0 0 0,1-1 0 0 0,-1 1 0 0 0,0 0 0 0 0,0 0 1 0 0,0 0-1 0 0,0 0 0 0 0,0 0 0 0 0,0-1 0 0 0,0 1 0 0 0,0 0 0 0 0,0 0 0 0 0,0 0 0 0 0,0 0 0 0 0,0 0 0 0 0,0 0 0 0 0,-1-1 0 0 0,1 1 0 0 0,0 0 1 0 0,0 0-1 0 0,0 0 0 0 0,0 0 0 0 0,25 2 237 0 0,29 9-474 0 0,-30-5 252 0 0,0-2-1 0 0,43 4 1 0 0,-21-12-6410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41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6 6313 0 0,'-2'-3'2411'0'0,"1"3"-2110"0"0,1-1 0 0 0,-1 1 1 0 0,1 0-1 0 0,0 0 0 0 0,-1-1 1 0 0,1 1-1 0 0,-1 0 0 0 0,1 0 1 0 0,0 0-1 0 0,-1 0 0 0 0,1 0 1 0 0,-1 0-1 0 0,1 0 0 0 0,-1-1 1 0 0,1 1-1 0 0,-1 0 0 0 0,1 1 0 0 0,0-1 1 0 0,-1 0-1 0 0,1 0 0 0 0,-1 0 1 0 0,1 0-1 0 0,-1 0 0 0 0,1 0 1 0 0,0 0-1 0 0,-1 1 0 0 0,1-1 1 0 0,-1 0-1 0 0,1 0 0 0 0,0 1 1 0 0,-1-1-1 0 0,-9 22 2274 0 0,9-15-2735 0 0,0 1 1 0 0,0-1-1 0 0,0 1 1 0 0,2 11-1 0 0,-1-17 168 0 0,0 0 1 0 0,1-1-1 0 0,-1 1 0 0 0,1-1 1 0 0,0 1-1 0 0,0 0 1 0 0,-1-1-1 0 0,1 0 0 0 0,0 1 1 0 0,0-1-1 0 0,0 0 0 0 0,0 1 1 0 0,0-1-1 0 0,1 0 0 0 0,-1 0 1 0 0,0 0-1 0 0,1 0 1 0 0,-1 0-1 0 0,0 0 0 0 0,1 0 1 0 0,-1 0-1 0 0,1-1 0 0 0,0 1 1 0 0,-1-1-1 0 0,1 1 0 0 0,-1-1 1 0 0,1 1-1 0 0,0-1 1 0 0,-1 0-1 0 0,1 0 0 0 0,0 0 1 0 0,3 0-1 0 0,6-1-794 0 0,1 0 1 0 0,-1-1-1 0 0,22-5 0 0 0,-14 2-4779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42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21 8426 0 0,'-1'4'1056'0'0,"-1"4"664"0"0,0 1 1 0 0,1-1-1 0 0,-2 17 1 0 0,3-24-1648 0 0,0 0 0 0 0,0-1 1 0 0,0 1-1 0 0,0 0 1 0 0,0 0-1 0 0,0 0 1 0 0,0 0-1 0 0,0 0 1 0 0,0 0-1 0 0,0 0 1 0 0,0 0-1 0 0,1 0 1 0 0,-1 0-1 0 0,0-1 0 0 0,1 1 1 0 0,-1 0-1 0 0,1 0 1 0 0,-1 0-1 0 0,1 0 1 0 0,-1-1-1 0 0,1 1 1 0 0,-1 0-1 0 0,1-1 1 0 0,0 1-1 0 0,0 0 1 0 0,-1-1-1 0 0,1 1 0 0 0,0-1 1 0 0,0 1-1 0 0,-1-1 1 0 0,1 1-1 0 0,0-1 1 0 0,0 0-1 0 0,0 0 1 0 0,0 1-1 0 0,0-1 1 0 0,0 0-1 0 0,0 0 1 0 0,0 0-1 0 0,-1 0 0 0 0,1 0 1 0 0,0 0-1 0 0,0 0 1 0 0,0 0-1 0 0,0 0 1 0 0,1-1-1 0 0,0 1-51 0 0,0-1-1 0 0,0 0 0 0 0,0 0 0 0 0,0 0 1 0 0,0 0-1 0 0,-1 0 0 0 0,1 0 1 0 0,0-1-1 0 0,-1 1 0 0 0,1-1 1 0 0,-1 1-1 0 0,1-1 0 0 0,-1 1 0 0 0,2-4 1 0 0,18-32 57 0 0,-9 15-10 0 0,-11 21-60 0 0,0-1 0 0 0,0 1 0 0 0,0 0 0 0 0,1-1 0 0 0,-1 1-1 0 0,0 0 1 0 0,0 0 0 0 0,1 0 0 0 0,-1 0 0 0 0,1 0 0 0 0,-1 0-1 0 0,1 0 1 0 0,-1 0 0 0 0,1 0 0 0 0,0 1 0 0 0,-1-1 0 0 0,1 1 0 0 0,2-1-1 0 0,-3 1-4 0 0,-1 0-1 0 0,1 0 1 0 0,-1 0-1 0 0,0 0 0 0 0,1 0 1 0 0,-1 0-1 0 0,0 0 0 0 0,1 0 1 0 0,-1 0-1 0 0,0 1 1 0 0,1-1-1 0 0,-1 0 0 0 0,0 0 1 0 0,1 0-1 0 0,-1 0 1 0 0,0 1-1 0 0,0-1 0 0 0,1 0 1 0 0,-1 0-1 0 0,0 1 1 0 0,0-1-1 0 0,1 0 0 0 0,-1 1 1 0 0,0-1-1 0 0,0 0 0 0 0,0 1 1 0 0,1-1-1 0 0,-1 0 1 0 0,0 1-1 0 0,0-1 0 0 0,-4 22 44 0 0,1-17-131 0 0,-1 1 0 0 0,0 0 0 0 0,0-1 0 0 0,0 1 0 0 0,-1-1 0 0 0,1 0 0 0 0,-1-1 0 0 0,0 1 0 0 0,-1-1-1 0 0,-6 5 1 0 0,3-3-52 0 0,1 0-1 0 0,0 1 1 0 0,-9 10-1 0 0,17-17 129 0 0,0 0-1 0 0,0 0 0 0 0,0 0 1 0 0,0 0-1 0 0,0 0 0 0 0,0 0 1 0 0,0 0-1 0 0,0 0 0 0 0,0 0 1 0 0,0 0-1 0 0,0 0 0 0 0,0 1 1 0 0,0-1-1 0 0,0 0 0 0 0,0 0 1 0 0,0 0-1 0 0,0 0 0 0 0,0 0 1 0 0,0 0-1 0 0,0 0 0 0 0,0 0 1 0 0,0 0-1 0 0,0 1 0 0 0,0-1 1 0 0,0 0-1 0 0,0 0 0 0 0,0 0 1 0 0,0 0-1 0 0,0 0 0 0 0,0 0 1 0 0,0 0-1 0 0,0 0 0 0 0,0 0 1 0 0,0 0-1 0 0,0 1 0 0 0,0-1 0 0 0,0 0 1 0 0,0 0-1 0 0,0 0 0 0 0,1 0 1 0 0,-1 0-1 0 0,0 0 0 0 0,0 0 1 0 0,0 0-1 0 0,0 0 0 0 0,0 0 1 0 0,0 0-1 0 0,0 0 0 0 0,0 0 1 0 0,0 0-1 0 0,0 0 0 0 0,1 0 1 0 0,-1 0-1 0 0,0 0 0 0 0,0 0 1 0 0,0 0-1 0 0,0 0 0 0 0,0 0 1 0 0,0 0-1 0 0,0 0 0 0 0,0 0 1 0 0,0 0-1 0 0,1 0 0 0 0,-1 0 1 0 0,0 0-1 0 0,0 0 0 0 0,0 0 1 0 0,13-2-226 0 0,15-4-528 0 0,43-17-8390 0 0,-45 20 4149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42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51 6577 0 0,'-2'0'547'0'0,"0"-1"0"0"0,1 1-1 0 0,-1-1 1 0 0,0 1 0 0 0,0 0-1 0 0,0 0 1 0 0,0 0-1 0 0,0 0 1 0 0,0 0 0 0 0,0 0-1 0 0,0 0 1 0 0,0 1 0 0 0,0-1-1 0 0,0 1 1 0 0,0-1-1 0 0,1 1 1 0 0,-1 0 0 0 0,0 0-1 0 0,0 0 1 0 0,-2 2 0 0 0,3-2-416 0 0,-1 1 0 0 0,1 0 1 0 0,0 0-1 0 0,0 0 0 0 0,0-1 0 0 0,0 1 1 0 0,1 0-1 0 0,-1 0 0 0 0,0 0 1 0 0,1 0-1 0 0,0 1 0 0 0,-1-1 1 0 0,1 0-1 0 0,0 0 0 0 0,0 0 1 0 0,0 0-1 0 0,0 0 0 0 0,0 0 1 0 0,1 4-1 0 0,0-3-110 0 0,0 0-1 0 0,-1 1 1 0 0,1-1-1 0 0,1 0 0 0 0,-1 0 1 0 0,0 0-1 0 0,1 0 1 0 0,-1 0-1 0 0,1 0 1 0 0,0 0-1 0 0,0 0 1 0 0,0-1-1 0 0,0 1 1 0 0,0-1-1 0 0,1 0 1 0 0,-1 1-1 0 0,1-1 1 0 0,0 0-1 0 0,0 0 1 0 0,-1-1-1 0 0,1 1 0 0 0,5 1 1 0 0,-7-2-6 0 0,1-1 1 0 0,-1 1-1 0 0,1-1 0 0 0,0 0 0 0 0,-1 0 1 0 0,1 1-1 0 0,0-1 0 0 0,-1 0 1 0 0,1-1-1 0 0,0 1 0 0 0,-1 0 0 0 0,1 0 1 0 0,0-1-1 0 0,-1 1 0 0 0,1-1 1 0 0,-1 1-1 0 0,1-1 0 0 0,2-1 1 0 0,-2 1-4 0 0,-1-1 0 0 0,1 1 0 0 0,0-1 0 0 0,0 0 0 0 0,-1 0 0 0 0,1 0 0 0 0,-1 0 0 0 0,1 0 0 0 0,-1 0 0 0 0,0 0 0 0 0,0 0 1 0 0,0-1-1 0 0,0 1 0 0 0,0 0 0 0 0,-1-1 0 0 0,1-2 0 0 0,3-28-1856 0 0,-5 21-947 0 0,0 1 0 0 0,-1 0 0 0 0,0 0 0 0 0,-6-16 0 0 0,6 10-1428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42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8714 0 0,'-6'48'10914'0'0,"-6"0"-6011"0"0,6-29-5108 0 0,-5 39 1 0 0,11-52-201 0 0,-1 1 1 0 0,1-1 0 0 0,0 1-1 0 0,1-1 1 0 0,-1 0-1 0 0,2 1 1 0 0,-1-1 0 0 0,0 0-1 0 0,1 1 1 0 0,3 5 0 0 0,-5-11 86 0 0,7 9-3811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43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59 8746 0 0,'-13'11'10544'0'0,"4"7"-6936"0"0,-2 22-3857 0 0,9-33 1025 0 0,-5 33-432 0 0,6-37-357 0 0,1 0 0 0 0,0 0 0 0 0,0-1 0 0 0,0 1 0 0 0,0 0 1 0 0,0 0-1 0 0,1 0 0 0 0,-1 0 0 0 0,1-1 0 0 0,0 1 0 0 0,2 5 0 0 0,-3-8-11 0 0,0 0-1 0 0,0 0 1 0 0,0 0-1 0 0,0 1 1 0 0,0-1-1 0 0,0 0 1 0 0,0 0-1 0 0,0 0 1 0 0,1 0-1 0 0,-1 0 1 0 0,0 0-1 0 0,0 0 1 0 0,0 1-1 0 0,0-1 1 0 0,0 0-1 0 0,0 0 1 0 0,1 0-1 0 0,-1 0 1 0 0,0 0-1 0 0,0 0 1 0 0,0 0-1 0 0,0 0 1 0 0,1 0-1 0 0,-1 0 1 0 0,0 0-1 0 0,0 0 1 0 0,0 0-1 0 0,0 0 1 0 0,1 0-1 0 0,-1 0 1 0 0,0 0-1 0 0,0 0 1 0 0,0 0-1 0 0,0 0 1 0 0,0 0-1 0 0,1 0 1 0 0,-1 0-1 0 0,0 0 1 0 0,0-1-1 0 0,0 1 1 0 0,0 0-1 0 0,0 0 1 0 0,1 0-1 0 0,-1 0 1 0 0,0 0-1 0 0,6-10-831 0 0,2-11-287 0 0,1-19-36 0 0,-6 20 976 0 0,2 1 0 0 0,8-21 0 0 0,-12 35 270 0 0,1 0 0 0 0,1 0-1 0 0,-1 1 1 0 0,1-1 0 0 0,0 1 0 0 0,0 0 0 0 0,0-1-1 0 0,0 1 1 0 0,1 1 0 0 0,0-1 0 0 0,0 0-1 0 0,8-5 1 0 0,-12 9-40 0 0,1 0 0 0 0,0-1 0 0 0,-1 1-1 0 0,1-1 1 0 0,0 1 0 0 0,-1 0 0 0 0,1-1 0 0 0,0 1 0 0 0,0 0-1 0 0,-1 0 1 0 0,1 0 0 0 0,0 0 0 0 0,0 0 0 0 0,0-1-1 0 0,-1 1 1 0 0,1 1 0 0 0,0-1 0 0 0,0 0 0 0 0,-1 0-1 0 0,1 0 1 0 0,0 0 0 0 0,0 0 0 0 0,0 1 0 0 0,-1-1 0 0 0,1 0-1 0 0,0 1 1 0 0,-1-1 0 0 0,2 1 0 0 0,-1 1 3 0 0,1-1-1 0 0,-1 1 1 0 0,0-1 0 0 0,1 1-1 0 0,-1 0 1 0 0,0-1 0 0 0,0 1 0 0 0,0 0-1 0 0,-1 0 1 0 0,1 0 0 0 0,0 2 0 0 0,1 1 26 0 0,-1 1 1 0 0,0-1-1 0 0,0 0 1 0 0,0 1-1 0 0,-1-1 1 0 0,0 1 0 0 0,-1 10-1 0 0,-1-9-5 0 0,0 1 0 0 0,-1-1 0 0 0,0 0-1 0 0,0 0 1 0 0,-1-1 0 0 0,0 1 0 0 0,0-1 0 0 0,0 0-1 0 0,-7 7 1 0 0,-1 0-75 0 0,-1-1-1 0 0,-25 19 1 0 0,38-31 15 0 0,0 0 0 0 0,0 0 1 0 0,0 0-1 0 0,0 0 0 0 0,0 0 0 0 0,0 0 1 0 0,1 0-1 0 0,-1 0 0 0 0,0 0 0 0 0,0 0 0 0 0,0 0 1 0 0,0 0-1 0 0,0 0 0 0 0,0 0 0 0 0,0 0 0 0 0,0 0 1 0 0,0 0-1 0 0,0 0 0 0 0,0 0 0 0 0,0 0 1 0 0,1 0-1 0 0,-1 0 0 0 0,0 0 0 0 0,0 0 0 0 0,0 0 1 0 0,0 1-1 0 0,0-1 0 0 0,0 0 0 0 0,0 0 1 0 0,0 0-1 0 0,0 0 0 0 0,0 0 0 0 0,0 0 0 0 0,0 0 1 0 0,0 0-1 0 0,0 0 0 0 0,0 0 0 0 0,0 0 1 0 0,0 0-1 0 0,0 1 0 0 0,0-1 0 0 0,0 0 0 0 0,0 0 1 0 0,0 0-1 0 0,0 0 0 0 0,0 0 0 0 0,0 0 1 0 0,0 0-1 0 0,0 0 0 0 0,0 0 0 0 0,0 0 0 0 0,0 0 1 0 0,0 1-1 0 0,0-1 0 0 0,0 0 0 0 0,0 0 1 0 0,0 0-1 0 0,14-1-360 0 0,18-6-727 0 0,9-9-2457 0 0,-36 14 2482 0 0,0 0 0 0 0,0-1 0 0 0,0 0 0 0 0,0 0 0 0 0,-1-1 0 0 0,1 0 0 0 0,-1 1 0 0 0,0-1 0 0 0,6-7 0 0 0,-2 0-2498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43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6625 0 0,'-1'8'9068'0'0,"1"-7"-8829"0"0,13 5 3268 0 0,22 2-3347 0 0,-28-7 683 0 0,12 2-574 0 0,-12-3-318 0 0,0 1 0 0 0,-1 0 0 0 0,1 1 0 0 0,0-1 0 0 0,-1 1 0 0 0,1 1 0 0 0,-1-1 0 0 0,11 7 0 0 0,-17-9-37 0 0,1 1 0 0 0,-1-1 0 0 0,0 0 0 0 0,0 1 0 0 0,0-1 0 0 0,0 0 0 0 0,0 1 0 0 0,1-1 0 0 0,-1 0 0 0 0,0 1 0 0 0,0-1 0 0 0,0 0 0 0 0,0 1 0 0 0,0-1 0 0 0,0 1 0 0 0,0-1 0 0 0,0 0 0 0 0,0 1 0 0 0,0-1 0 0 0,0 0 0 0 0,-1 1 0 0 0,1-1 0 0 0,0 0 0 0 0,0 1 0 0 0,0-1 0 0 0,0 0 0 0 0,-1 1 0 0 0,1-1 0 0 0,0 0 0 0 0,0 1 0 0 0,0-1 0 0 0,-1 0 0 0 0,1 0 0 0 0,0 1 0 0 0,-1-1 0 0 0,1 0 0 0 0,0 0 0 0 0,-1 1 0 0 0,1-1 0 0 0,0 0 0 0 0,-1 0 0 0 0,1 0 0 0 0,0 0 0 0 0,-1 0 0 0 0,1 1 0 0 0,-1-1 0 0 0,-20 10-3564 0 0,18-9 3163 0 0,-39 15-2695 0 0,26-11 3229 0 0,0 2 0 0 0,1-1 0 0 0,-20 13 0 0 0,35-19 97 0 0,-1 0 0 0 0,1 0 0 0 0,-1 0 1 0 0,1 0-1 0 0,0 1 0 0 0,-1-1 0 0 0,1 0 1 0 0,-1 0-1 0 0,1 0 0 0 0,0 1 1 0 0,-1-1-1 0 0,1 0 0 0 0,0 1 0 0 0,-1-1 1 0 0,1 0-1 0 0,0 1 0 0 0,0-1 0 0 0,-1 0 1 0 0,1 1-1 0 0,0-1 0 0 0,0 1 0 0 0,0-1 1 0 0,-1 1-1 0 0,1-1 0 0 0,0 0 1 0 0,0 1-1 0 0,0-1 0 0 0,0 1 0 0 0,0-1 1 0 0,0 1-1 0 0,0-1 0 0 0,0 1 0 0 0,13 3 1960 0 0,24-6-1689 0 0,-5-7-2262 0 0,13-13-7023 0 0,-33 15 5043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44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0 7442 0 0,'-13'15'12290'0'0,"4"8"-8903"0"0,-1 22-3434 0 0,10-45 76 0 0,-6 60-219 0 0,6-39-2260 0 0,0-1-3543 0 0,-4-10-1087 0 0</inkml:trace>
  <inkml:trace contextRef="#ctx0" brushRef="#br0" timeOffset="1">34 267 5425 0 0,'-4'3'851'0'0,"1"1"1"0"0,0-1-1 0 0,0 1 0 0 0,1-1 1 0 0,-1 1-1 0 0,1 0 0 0 0,-1 0 0 0 0,1 1 1 0 0,0-1-1 0 0,1 0 0 0 0,-1 1 0 0 0,1-1 1 0 0,0 1-1 0 0,-1 5 0 0 0,2-8-747 0 0,0 0-1 0 0,1 1 0 0 0,-1-1 1 0 0,0 0-1 0 0,1 0 0 0 0,-1 0 1 0 0,1 0-1 0 0,0 0 0 0 0,0 0 1 0 0,-1 0-1 0 0,1-1 0 0 0,1 1 1 0 0,-1 0-1 0 0,0 0 0 0 0,0-1 0 0 0,1 1 1 0 0,-1-1-1 0 0,1 1 0 0 0,-1-1 1 0 0,1 1-1 0 0,-1-1 0 0 0,1 0 1 0 0,0 0-1 0 0,0 0 0 0 0,0 0 1 0 0,0 0-1 0 0,0 0 0 0 0,0-1 1 0 0,0 1-1 0 0,0 0 0 0 0,0-1 1 0 0,0 0-1 0 0,3 1 0 0 0,8 1-129 0 0,1 0 0 0 0,0-1 0 0 0,0-1 0 0 0,0 0 0 0 0,0-1 0 0 0,0-1 0 0 0,15-3 0 0 0,-22 3-1342 0 0,1 0 0 0 0,0 0 0 0 0,-1-1 0 0 0,11-5 0 0 0,-17 7 974 0 0,-1 1 1 0 0,1-1-1 0 0,0 1 0 0 0,-1 0 1 0 0,1-1-1 0 0,0 0 0 0 0,-1 1 0 0 0,1-1 1 0 0,-1 1-1 0 0,1-1 0 0 0,-1 0 1 0 0,1 1-1 0 0,-1-1 0 0 0,1 0 0 0 0,-1 1 1 0 0,0-1-1 0 0,1-1 0 0 0,1-4-4705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44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 11130 0 0,'-6'25'9452'0'0,"-1"9"-5709"0"0,-24 107-4027 0 0,-4 3-188 0 0,21-81-2855 0 0,-2-1-5146 0 0,2-35 2532 0 0,9-13 1985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44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13 7066 0 0,'0'-1'451'0'0,"-1"1"0"0"0,0-1 1 0 0,1 1-1 0 0,-1-1 1 0 0,0 0-1 0 0,0 1 1 0 0,0-1-1 0 0,0 1 1 0 0,1 0-1 0 0,-1-1 1 0 0,0 1-1 0 0,0 0 1 0 0,0 0-1 0 0,0-1 1 0 0,0 1-1 0 0,0 0 1 0 0,0 0-1 0 0,0 0 1 0 0,0 0-1 0 0,0 0 1 0 0,0 0-1 0 0,0 1 1 0 0,0-1-1 0 0,0 0 1 0 0,1 0-1 0 0,-1 1 1 0 0,0-1-1 0 0,0 0 0 0 0,0 1 1 0 0,-1 0-1 0 0,1 0-142 0 0,0 1 0 0 0,1 0 0 0 0,-1-1 1 0 0,0 1-1 0 0,1 0 0 0 0,-1-1 0 0 0,1 1 0 0 0,-1 0 0 0 0,1 0 0 0 0,0 0 0 0 0,0-1 0 0 0,0 1 0 0 0,0 0 0 0 0,1 3 0 0 0,1 11-256 0 0,0 0 1 0 0,9 23 0 0 0,-11-37 154 0 0,2 4-195 0 0,0-1 1 0 0,-1 1-1 0 0,2-1 1 0 0,-1 1-1 0 0,1-1 1 0 0,-1 0-1 0 0,1 0 0 0 0,1 0 1 0 0,-1-1-1 0 0,1 1 1 0 0,4 3-1 0 0,-6-6-9 0 0,0-1-1 0 0,0 0 0 0 0,0 1 0 0 0,0-1 0 0 0,0 0 0 0 0,1 0 0 0 0,-1-1 0 0 0,0 1 0 0 0,1 0 1 0 0,-1-1-1 0 0,0 0 0 0 0,1 1 0 0 0,-1-1 0 0 0,1 0 0 0 0,-1 0 0 0 0,1 0 0 0 0,-1-1 0 0 0,0 1 1 0 0,1 0-1 0 0,-1-1 0 0 0,0 0 0 0 0,1 0 0 0 0,-1 1 0 0 0,0-1 0 0 0,0 0 0 0 0,1-1 0 0 0,-1 1 1 0 0,2-2-1 0 0,22-14-29 0 0,-2-1 1 0 0,-1-1-1 0 0,0-1 0 0 0,22-25 1 0 0,13-12-8637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45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7754 0 0,'-52'7'11715'0'0,"39"-3"-7372"0"0,38-3-3671 0 0,-17-1-659 0 0,0 0 0 0 0,0 0 0 0 0,0 1 0 0 0,-1 0-1 0 0,1 0 1 0 0,0 1 0 0 0,-1 0 0 0 0,1 1 0 0 0,-1-1 0 0 0,0 1 0 0 0,1 1 0 0 0,-2-1 0 0 0,1 1 0 0 0,0 0-1 0 0,6 6 1 0 0,-10-7-41 0 0,1 1-1 0 0,-1 0 0 0 0,1-1 1 0 0,-1 1-1 0 0,0 1 1 0 0,-1-1-1 0 0,1 0 0 0 0,-1 1 1 0 0,0-1-1 0 0,0 1 0 0 0,0 0 1 0 0,-1 0-1 0 0,1-1 0 0 0,-1 1 1 0 0,0 0-1 0 0,-1 0 1 0 0,1 0-1 0 0,-1 1 0 0 0,0-1 1 0 0,0 0-1 0 0,-1 0 0 0 0,1 0 1 0 0,-1 0-1 0 0,-2 7 0 0 0,0-2-709 0 0,1-1 0 0 0,-1 1-1 0 0,-1 0 1 0 0,0-1 0 0 0,-10 18-1 0 0,15-34-3515 0 0,9-11 3833 0 0,-3 12 367 0 0,0 0 0 0 0,1 0 1 0 0,0 0-1 0 0,0 1 0 0 0,0 0 1 0 0,1 1-1 0 0,0 0 1 0 0,0 0-1 0 0,0 1 0 0 0,12-3 1 0 0,-11 2-787 0 0,-10 4 685 0 0,1 0 0 0 0,-1 0 0 0 0,1 0 0 0 0,-1-1-1 0 0,1 1 1 0 0,0 0 0 0 0,-1 0 0 0 0,1-1 0 0 0,-1 1 0 0 0,1 0 0 0 0,-1-1 0 0 0,1 1 0 0 0,-1-1 0 0 0,0 1 0 0 0,1-1 0 0 0,-1 1 0 0 0,1-1-1 0 0,-1 1 1 0 0,0-1 0 0 0,1 1 0 0 0,-1-1 0 0 0,0 1 0 0 0,0-1 0 0 0,0 0 0 0 0,1 1 0 0 0,-1-1 0 0 0,0 1 0 0 0,0-1 0 0 0,0 0-1 0 0,0 1 1 0 0,0-1 0 0 0,0 0 0 0 0,0 1 0 0 0,0-1 0 0 0,0 1 0 0 0,0-1 0 0 0,-1 0 0 0 0,1 1 0 0 0,0-1 0 0 0,0 1 0 0 0,0-1 0 0 0,-1 1-1 0 0,1-1 1 0 0,0 0 0 0 0,-1 0 0 0 0,-2-6-1049 0 0,8-6-2457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15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8218 0 0,'-1'0'301'0'0,"1"0"-1"0"0,-1 0 1 0 0,1 0 0 0 0,-1 0 0 0 0,1 0-1 0 0,-1 0 1 0 0,1 1 0 0 0,-1-1 0 0 0,1 0-1 0 0,-1 0 1 0 0,1 1 0 0 0,0-1 0 0 0,-1 0 0 0 0,1 0-1 0 0,-1 1 1 0 0,1-1 0 0 0,0 0 0 0 0,-1 1-1 0 0,1-1 1 0 0,0 1 0 0 0,-1-1 0 0 0,1 1 0 0 0,0-1-1 0 0,0 0 1 0 0,-1 2 0 0 0,5 12 3043 0 0,26 21-3271 0 0,-11-13 1023 0 0,-17-16-1017 0 0,1 0 0 0 0,-1 0 0 0 0,0 0 0 0 0,-1 0 0 0 0,0 0 0 0 0,0 0 0 0 0,0 1 0 0 0,-1-1 0 0 0,0 0 0 0 0,0 1 0 0 0,0-1 0 0 0,-1 0 0 0 0,0 1 0 0 0,0-1 0 0 0,-1 0 0 0 0,-3 9 1 0 0,-3 8-320 0 0,-1 1 1 0 0,-21 38 0 0 0,16-40-495 0 0,10-18-96 0 0,1 1 0 0 0,0 0 1 0 0,0 1-1 0 0,0-1 0 0 0,-2 7 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46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6241 0 0,'-19'39'11791'0'0,"5"4"-6932"0"0,8-20-4712 0 0,2 0 0 0 0,0 0 0 0 0,0 42-1 0 0,4-63-236 0 0,2 37-1018 0 0,3-19-1636 0 0,4-6-3432 0 0,-7-12 4206 0 0,-2-2 1818 0 0,1 0 0 0 0,-1 0 1 0 0,0 0-1 0 0,0 0 1 0 0,0 0-1 0 0,1 0 0 0 0,-1 0 1 0 0,0 0-1 0 0,0 0 1 0 0,0 0-1 0 0,1 0 0 0 0,-1 0 1 0 0,0 0-1 0 0,0 0 1 0 0,1 0-1 0 0,-1 0 1 0 0,0 0-1 0 0,0-1 0 0 0,0 1 1 0 0,0 0-1 0 0,1 0 1 0 0,0-2-1365 0 0,4-3-2911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46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9850 0 0,'-2'4'772'0'0,"0"-1"-1"0"0,1 1 1 0 0,-1-1-1 0 0,1 1 0 0 0,0 0 1 0 0,0-1-1 0 0,0 1 1 0 0,0 0-1 0 0,1 0 1 0 0,-1 7-1 0 0,2-8-578 0 0,-1 0 0 0 0,1 0 0 0 0,0 0 0 0 0,0 0 0 0 0,0-1 0 0 0,1 1 0 0 0,-1 0-1 0 0,1-1 1 0 0,0 1 0 0 0,-1-1 0 0 0,1 1 0 0 0,0-1 0 0 0,0 0 0 0 0,3 3 0 0 0,-2-3-122 0 0,0 1 1 0 0,-1 0-1 0 0,1 0 1 0 0,-1 0-1 0 0,0 0 0 0 0,0 0 1 0 0,0 0-1 0 0,0 1 1 0 0,0-1-1 0 0,-1 1 0 0 0,1-1 1 0 0,-1 1-1 0 0,0-1 1 0 0,0 1-1 0 0,-1 0 0 0 0,1 0 1 0 0,-1-1-1 0 0,0 1 1 0 0,0 0-1 0 0,0 0 0 0 0,0 0 1 0 0,0 0-1 0 0,-1-1 1 0 0,0 1-1 0 0,-2 7 1 0 0,0-4-243 0 0,-1 0 1 0 0,0 0-1 0 0,-1 0 1 0 0,1 0 0 0 0,-1 0-1 0 0,0-1 1 0 0,-1 0-1 0 0,0 0 1 0 0,0 0 0 0 0,0-1-1 0 0,-9 6 1 0 0,10-7 46 0 0,-17 14-768 0 0,22-18 884 0 0,0 0 0 0 0,-1 1 1 0 0,1-1-1 0 0,0 0 0 0 0,0 0 0 0 0,0 0 1 0 0,0 0-1 0 0,0 0 0 0 0,0 0 0 0 0,0 0 0 0 0,0 0 1 0 0,0 1-1 0 0,0-1 0 0 0,0 0 0 0 0,0 0 0 0 0,0 0 1 0 0,0 0-1 0 0,0 0 0 0 0,0 0 0 0 0,0 1 0 0 0,0-1 1 0 0,0 0-1 0 0,0 0 0 0 0,0 0 0 0 0,0 0 0 0 0,0 0 1 0 0,0 0-1 0 0,0 0 0 0 0,0 1 0 0 0,0-1 0 0 0,1 0 1 0 0,-1 0-1 0 0,0 0 0 0 0,0 0 0 0 0,0 0 0 0 0,0 0 1 0 0,0 0-1 0 0,0 0 0 0 0,0 0 0 0 0,0 1 1 0 0,0-1-1 0 0,1 0 0 0 0,-1 0 0 0 0,0 0 0 0 0,0 0 1 0 0,0 0-1 0 0,0 0 0 0 0,0 0 0 0 0,0 0 0 0 0,0 0 1 0 0,1 0-1 0 0,-1 0 0 0 0,0 0 0 0 0,19-1-265 0 0,15-7-2530 0 0,-27 6 1200 0 0,0-1 0 0 0,-1 0 1 0 0,1 0-1 0 0,-1 0 0 0 0,9-7 0 0 0,1-2-2997 0 0</inkml:trace>
  <inkml:trace contextRef="#ctx0" brushRef="#br0" timeOffset="1">200 108 6433 0 0,'-17'27'12287'0'0,"0"24"-9129"0"0,9-22-2443 0 0,-8 22-452 0 0,-4 13-3118 0 0,3-24-9790 0 0,15-34 7593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46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6529 0 0,'-6'7'12731'0'0,"-8"19"-10730"0"0,5-9-1797 0 0,23-23-3098 0 0,35-2 2787 0 0,11 3-856 0 0,-27 3-3451 0 0,-20 1 420 0 0,-1-1-1834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47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66 10322 0 0,'-1'0'416'0'0,"1"0"0"0"0,-1-1 0 0 0,0 1 1 0 0,0 0-1 0 0,0 0 0 0 0,0 0 0 0 0,0 0 0 0 0,0 0 0 0 0,1 0 0 0 0,-1 0 0 0 0,0 0 0 0 0,0 0 0 0 0,0 1 1 0 0,0-1-1 0 0,0 0 0 0 0,1 0 0 0 0,-1 1 0 0 0,0-1 0 0 0,0 1 0 0 0,0-1 0 0 0,1 1 0 0 0,-1-1 0 0 0,0 1 1 0 0,1-1-1 0 0,-1 1 0 0 0,0 0 0 0 0,0 0 0 0 0,0 1-161 0 0,0 0 0 0 0,0 0 0 0 0,0 1 1 0 0,0-1-1 0 0,0 0 0 0 0,1 0 0 0 0,-1 1 0 0 0,1-1 0 0 0,-1 0 1 0 0,1 4-1 0 0,0 1-336 0 0,0 1 0 0 0,0-1-1 0 0,1 1 1 0 0,0-1 0 0 0,4 13 0 0 0,-4-16 80 0 0,1 0 0 0 0,0 0 0 0 0,0 0 1 0 0,0 0-1 0 0,0-1 0 0 0,1 1 0 0 0,0-1 0 0 0,-1 0 0 0 0,1 0 0 0 0,0 0 0 0 0,1 0 0 0 0,5 4 0 0 0,-8-6 1 0 0,0-1 1 0 0,0 1-1 0 0,0-1 0 0 0,0 1 0 0 0,0-1 1 0 0,0 0-1 0 0,0 1 0 0 0,0-1 0 0 0,0 0 0 0 0,0 0 1 0 0,0 0-1 0 0,0 0 0 0 0,0 0 0 0 0,0 0 0 0 0,0 0 1 0 0,0 0-1 0 0,0 0 0 0 0,1 0 0 0 0,-1-1 1 0 0,2 0-1 0 0,-2 0 0 0 0,0 0-1 0 0,1 0 1 0 0,-1 0 0 0 0,0 0 0 0 0,1-1-1 0 0,-1 1 1 0 0,0 0 0 0 0,0-1-1 0 0,0 1 1 0 0,0-1 0 0 0,0 1 0 0 0,-1-1-1 0 0,1 0 1 0 0,0 1 0 0 0,-1-1 0 0 0,1 0-1 0 0,-1-2 1 0 0,2-1-46 0 0,-1-1 0 0 0,-1 0-1 0 0,1 1 1 0 0,-1-1 0 0 0,0 1 0 0 0,0-1-1 0 0,-1 0 1 0 0,1 1 0 0 0,-1-1 0 0 0,0 1-1 0 0,-4-10 1 0 0,-1-1-2283 0 0,-2-1 0 0 0,-11-19-1 0 0,10 21-1244 0 0,5 5-431 0 0,7 0-1465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47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9658 0 0,'-5'35'10095'0'0,"-1"1"-5281"0"0,-11 75-3013 0 0,17-105-1994 0 0,-1 0-1 0 0,1 0 1 0 0,1 0-1 0 0,-1 0 1 0 0,1 0 0 0 0,3 11-1 0 0,2 0-4031 0 0,3-1-4836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47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10 13627 0 0,'-9'25'8429'0'0,"6"5"-5983"0"0,9 32-3547 0 0,-4-49 1861 0 0,0 9 6 0 0,4 9-3349 0 0,-2-35 388 0 0,4-21 357 0 0,-8 25 1808 0 0,4-14-522 0 0,0 0 0 0 0,11-24 0 0 0,-15 36 651 0 0,1 0 1 0 0,0 0-1 0 0,0 0 1 0 0,0 0-1 0 0,0 0 1 0 0,1 0-1 0 0,-1 0 0 0 0,0 0 1 0 0,1 0-1 0 0,-1 1 1 0 0,1-1-1 0 0,0 1 1 0 0,0-1-1 0 0,-1 1 0 0 0,1-1 1 0 0,0 1-1 0 0,0 0 1 0 0,0 0-1 0 0,0 0 1 0 0,1 0-1 0 0,-1 0 0 0 0,0 1 1 0 0,0-1-1 0 0,0 1 1 0 0,1-1-1 0 0,3 1 0 0 0,-4 0-37 0 0,1 1 0 0 0,-1-1 0 0 0,0 1 0 0 0,0-1-1 0 0,0 1 1 0 0,0 0 0 0 0,0 0 0 0 0,0 0-1 0 0,0 0 1 0 0,0 0 0 0 0,0 1 0 0 0,0-1-1 0 0,-1 0 1 0 0,1 1 0 0 0,-1 0 0 0 0,1-1 0 0 0,-1 1-1 0 0,1 0 1 0 0,-1 0 0 0 0,0-1 0 0 0,0 1-1 0 0,0 0 1 0 0,0 0 0 0 0,0 0 0 0 0,0 1 0 0 0,0 2-1 0 0,0-1 13 0 0,-1-1-1 0 0,1 1 0 0 0,-1-1 0 0 0,0 0 0 0 0,0 1 1 0 0,0-1-1 0 0,0 1 0 0 0,-1-1 0 0 0,1 1 1 0 0,-1-1-1 0 0,0 0 0 0 0,0 1 0 0 0,0-1 0 0 0,-1 0 1 0 0,1 0-1 0 0,-3 4 0 0 0,-2 0 11 0 0,1-1 0 0 0,-1 1 0 0 0,-1-1 0 0 0,1 0 0 0 0,-1-1 0 0 0,-14 10 0 0 0,-21 18-166 0 0,42-33 73 0 0,-1 0 0 0 0,1 0 0 0 0,0 1 0 0 0,-1-1 1 0 0,1 0-1 0 0,0 0 0 0 0,0 1 0 0 0,-1-1 0 0 0,1 0 1 0 0,0 1-1 0 0,0-1 0 0 0,-1 0 0 0 0,1 0 1 0 0,0 1-1 0 0,0-1 0 0 0,0 0 0 0 0,0 1 0 0 0,-1-1 1 0 0,1 1-1 0 0,0-1 0 0 0,0 0 0 0 0,0 1 0 0 0,0-1 1 0 0,0 0-1 0 0,0 1 0 0 0,0-1 0 0 0,0 1 0 0 0,0-1 1 0 0,0 0-1 0 0,0 1 0 0 0,0-1 0 0 0,1 0 1 0 0,-1 1-1 0 0,13 4-261 0 0,18-7-28 0 0,-19 0-426 0 0,1-1 0 0 0,0 0 0 0 0,-1-1 0 0 0,0-1 0 0 0,15-7 0 0 0,-22 9-155 0 0,0 1 0 0 0,0-1 0 0 0,0-1-1 0 0,-1 1 1 0 0,0-1 0 0 0,1 1 0 0 0,-1-1 0 0 0,-1 0-1 0 0,1-1 1 0 0,-1 1 0 0 0,1-1 0 0 0,-1 1-1 0 0,0-1 1 0 0,4-10 0 0 0,-3 1-2042 0 0</inkml:trace>
  <inkml:trace contextRef="#ctx0" brushRef="#br0" timeOffset="1">185 1 7306 0 0,'-3'4'8790'0'0,"11"0"-5330"0"0,17 0-2673 0 0,-21-4 124 0 0,47 13 400 0 0,-48-12-1463 0 0,-1 0 0 0 0,1 0 0 0 0,0 0 0 0 0,-1 0 0 0 0,0 0 1 0 0,1 1-1 0 0,-1-1 0 0 0,0 1 0 0 0,0-1 0 0 0,1 1 0 0 0,-1 0 0 0 0,-1 0 0 0 0,1 0 1 0 0,0 0-1 0 0,0 0 0 0 0,2 5 0 0 0,-4-6-172 0 0,0-1 0 0 0,-1 1 1 0 0,1-1-1 0 0,0 1 0 0 0,0-1 0 0 0,-1 1 1 0 0,1-1-1 0 0,0 1 0 0 0,-1-1 0 0 0,1 1 1 0 0,-1-1-1 0 0,1 1 0 0 0,-1-1 0 0 0,1 1 1 0 0,-1-1-1 0 0,1 0 0 0 0,-1 1 0 0 0,1-1 1 0 0,-1 0-1 0 0,1 0 0 0 0,-1 1 0 0 0,1-1 1 0 0,-1 0-1 0 0,0 0 0 0 0,1 0 0 0 0,-2 0 1 0 0,-21 7-3853 0 0,19-6 2850 0 0,-10 4-2045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48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1 164 5913 0 0,'0'-1'4529'0'0,"3"1"-3128"0"0,3-2-521 0 0,0 3-456 0 0,5-1-272 0 0,0-1-120 0 0,4-2-480 0 0,0-2-785 0 0,0-2-951 0 0,1-2-473 0 0,0-1-2000 0 0</inkml:trace>
  <inkml:trace contextRef="#ctx0" brushRef="#br0" timeOffset="1">180 1 7978 0 0,'-9'35'7954'0'0,"-4"17"-3278"0"0,10-41-5019 0 0,1 2 0 0 0,1-1 0 0 0,0 0-1 0 0,1 19 1 0 0,0-28-63 0 0,-1 14-4257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48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3161 0 0,'-6'7'1982'0'0,"1"1"0"0"0,-1 0 0 0 0,1 1 0 0 0,1 0 0 0 0,0-1 1 0 0,0 1-1 0 0,-2 10 0 0 0,5-17-1654 0 0,1 1 0 0 0,0 0 0 0 0,-1-1 1 0 0,1 1-1 0 0,0-1 0 0 0,0 1 0 0 0,1-1 0 0 0,-1 1 0 0 0,1 0 0 0 0,-1-1 1 0 0,1 1-1 0 0,1 4 0 0 0,0-5-346 0 0,-1 1 0 0 0,1 0 0 0 0,0-1 1 0 0,0 1-1 0 0,0-1 0 0 0,0 0 0 0 0,1 0 0 0 0,-1 0 0 0 0,0 0 1 0 0,1 0-1 0 0,-1 0 0 0 0,1 0 0 0 0,3 0 0 0 0,-2 1-183 0 0,1-1 0 0 0,-1 0 0 0 0,1-1 0 0 0,-1 1 0 0 0,1-1 0 0 0,7 1 0 0 0,8-4-3117 0 0,-3-9-4354 0 0,-11 4 948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49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 9746 0 0,'-3'-3'9739'0'0,"-2"31"-7753"0"0,-4 42-5314 0 0,9-35-3675 0 0,2-20 176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49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6089 0 0,'-6'9'9303'0'0,"2"5"-4526"0"0,3 32-3801 0 0,1-29 128 0 0,-13 179-1489 0 0,0-21-5989 0 0,13-150 3036 0 0,0 0 1 0 0,7 39-1 0 0,-10-46 1184 0 0,4-8-25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15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30 5337 0 0,'0'0'216'0'0,"-1"0"-1"0"0,1-1 0 0 0,-1 0 863 0 0,1 1-863 0 0,0 0 0 0 0,-1-1 1 0 0,1 1-1 0 0,0 0 1 0 0,0 0-1 0 0,-1 0 1 0 0,1 0-1 0 0,0-1 1 0 0,-1 1-1 0 0,1 0 0 0 0,0 0 1 0 0,-1 0-1 0 0,1 0 1 0 0,0 0-1 0 0,-1 0 1 0 0,1 0-1 0 0,0 0 0 0 0,-1 0 1 0 0,1 0-1 0 0,0 0 1 0 0,-1 0-1 0 0,1 0 1 0 0,0 0-1 0 0,0 0 0 0 0,-1 1 1 0 0,1-1-1 0 0,0 0 1 0 0,-1 0-1 0 0,1 0 1 0 0,0 0-1 0 0,0 1 1 0 0,-1-1-1 0 0,-5 17 2683 0 0,3 19-2674 0 0,5-10-434 0 0,0 0 0 0 0,7 30 0 0 0,-7-112-2249 0 0,-3 43 2259 0 0,0 2 449 0 0,0 1 0 0 0,0-1 0 0 0,1 1-1 0 0,1 0 1 0 0,0-1 0 0 0,3-12 0 0 0,-4 21-166 0 0,1 0 0 0 0,-1 0 0 0 0,1 1 0 0 0,0-1 0 0 0,0 0 0 0 0,0 0 0 0 0,0 1 0 0 0,0-1 0 0 0,1 0 0 0 0,-1 1 0 0 0,0 0 0 0 0,1-1 0 0 0,-1 1 1 0 0,1 0-1 0 0,3-3 0 0 0,-3 3-54 0 0,1 0 1 0 0,0 0 0 0 0,-1 0 0 0 0,1 1-1 0 0,0-1 1 0 0,0 1 0 0 0,0 0 0 0 0,-1-1-1 0 0,1 1 1 0 0,0 1 0 0 0,0-1 0 0 0,0 0-1 0 0,-1 1 1 0 0,5 0 0 0 0,-3 0-13 0 0,0 0 0 0 0,0 0 0 0 0,-1 0 0 0 0,1 0 1 0 0,-1 1-1 0 0,1-1 0 0 0,-1 1 0 0 0,1 0 0 0 0,-1 0 0 0 0,0 0 1 0 0,0 0-1 0 0,0 1 0 0 0,0 0 0 0 0,0-1 0 0 0,0 1 0 0 0,-1 0 1 0 0,1 0-1 0 0,-1 0 0 0 0,0 1 0 0 0,0-1 0 0 0,0 0 0 0 0,-1 1 1 0 0,1-1-1 0 0,1 6 0 0 0,-2-4-195 0 0,-1 0 0 0 0,1 0 0 0 0,-1-1 0 0 0,0 1 0 0 0,0 0 0 0 0,-1 0 0 0 0,1 0 0 0 0,-1 0 0 0 0,0 0 0 0 0,0-1 0 0 0,-1 1 0 0 0,1 0 0 0 0,-1-1 0 0 0,0 1 1 0 0,0-1-1 0 0,-1 0 0 0 0,1 0 0 0 0,-1 0 0 0 0,-4 4 0 0 0,2-3-348 0 0,0 0-1 0 0,0-1 1 0 0,-1 1 0 0 0,1-1 0 0 0,-1-1-1 0 0,0 1 1 0 0,-10 3 0 0 0,2-3 1703 0 0,20-2-979 0 0,-1-1 0 0 0,1 0-1 0 0,0 0 1 0 0,0-1 0 0 0,0 1 0 0 0,0-1-1 0 0,0-1 1 0 0,10 0 0 0 0,-11 0-495 0 0,0 0 1 0 0,0 0-1 0 0,0 1 0 0 0,0 0 1 0 0,0 0-1 0 0,0 1 0 0 0,0-1 1 0 0,0 1-1 0 0,0 0 1 0 0,0 0-1 0 0,0 1 0 0 0,7 3 1 0 0,-12-5 195 0 0,0 0 1 0 0,0 0 0 0 0,1 0-1 0 0,-1 0 1 0 0,0 0-1 0 0,0 0 1 0 0,0 0 0 0 0,0 0-1 0 0,1 0 1 0 0,-1 0 0 0 0,0 0-1 0 0,0 0 1 0 0,0 0 0 0 0,0 0-1 0 0,0 0 1 0 0,0 1-1 0 0,1-1 1 0 0,-1 0 0 0 0,0 0-1 0 0,0 0 1 0 0,0 0 0 0 0,0 0-1 0 0,0 0 1 0 0,0 1-1 0 0,0-1 1 0 0,0 0 0 0 0,1 0-1 0 0,-1 0 1 0 0,0 0 0 0 0,0 1-1 0 0,0-1 1 0 0,0 0 0 0 0,0 0-1 0 0,0 0 1 0 0,0 0-1 0 0,0 1 1 0 0,0-1 0 0 0,0 0-1 0 0,0 0 1 0 0,0 0 0 0 0,0 0-1 0 0,0 1 1 0 0,0-1 0 0 0,0 0-1 0 0,-1 0 1 0 0,1 0-1 0 0,0 0 1 0 0,0 0 0 0 0,0 1-1 0 0,0-1 1 0 0,0 0 0 0 0,0 0-1 0 0,-1 0 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7:50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5633 0 0,'0'0'272'0'0,"0"-1"-1"0"0,0 1 1 0 0,0 0-1 0 0,0-1 1 0 0,-1 1-1 0 0,1-1 1 0 0,0 1-1 0 0,0-1 1 0 0,0 1-1 0 0,0 0 0 0 0,0-1 1 0 0,0 1-1 0 0,0-1 1 0 0,0 1-1 0 0,0 0 1 0 0,1-1-1 0 0,-1 1 1 0 0,0-1-1 0 0,0 1 1 0 0,0 0-1 0 0,0-1 1 0 0,1 1-1 0 0,-1-1 1 0 0,0 1-1 0 0,1-1 1087 0 0,0 0-1087 0 0,-1 1 1 0 0,0 0-1 0 0,1-1 1 0 0,9 12 6280 0 0,0 0-6123 0 0,19 21 409 0 0,30 43 1 0 0,17 18-49 0 0,-75-92-769 0 0,0 0 0 0 0,0 1 0 0 0,0-1 0 0 0,1 0 0 0 0,-1 0 1 0 0,1 0-1 0 0,-1 0 0 0 0,0 0 0 0 0,1-1 0 0 0,-1 1 0 0 0,1 0 0 0 0,0-1 0 0 0,-1 1 1 0 0,1-1-1 0 0,0 1 0 0 0,-1-1 0 0 0,1 0 0 0 0,0 0 0 0 0,-1 0 0 0 0,4 0 0 0 0,-2-1 21 0 0,0 1-1 0 0,0-1 1 0 0,0 0-1 0 0,0 0 1 0 0,-1-1 0 0 0,1 1-1 0 0,0 0 1 0 0,-1-1-1 0 0,1 0 1 0 0,-1 0-1 0 0,3-2 1 0 0,6-7 135 0 0,-1 0 1 0 0,0-1-1 0 0,15-24 1 0 0,-19 27-146 0 0,89-119 399 0 0,-54 73-4101 0 0,-40 53 2667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8:06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3945 0 0,'-15'30'6336'0'0,"11"-21"-5019"0"0,1-1-1 0 0,0 1 1 0 0,0 0 0 0 0,1 0-1 0 0,0 0 1 0 0,-1 12 0 0 0,3-15-709 0 0,-2 0 1 0 0,1 1 0 0 0,-1-1 0 0 0,0 0 0 0 0,-3 7 0 0 0,2-7-510 0 0,1-1 1 0 0,0 1-1 0 0,0 0 0 0 0,1-1 0 0 0,0 1 0 0 0,0 0 0 0 0,0 7 0 0 0,1-3-65 0 0,0 0 0 0 0,1 0 0 0 0,0 0 1 0 0,1 0-1 0 0,0 0 0 0 0,1-1 0 0 0,0 1 0 0 0,0-1 1 0 0,1 0-1 0 0,0 0 0 0 0,1 0 0 0 0,0 0 1 0 0,0-1-1 0 0,1 1 0 0 0,11 11 0 0 0,-10-13-317 0 0,2 1-1 0 0,-1-1 1 0 0,1 0-1 0 0,0-1 1 0 0,17 10-1 0 0,-14-10-1327 0 0,1-1-1 0 0,0 0 1 0 0,0 0-1 0 0,21 4 0 0 0,-20-11-6673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8:07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7778 0 0,'2'61'11520'0'0,"3"1"-6643"0"0,21 124-5863 0 0,-21-151 1975 0 0,-1-10-1127 0 0,3 21-571 0 0,2-18-2698 0 0,-1-45-10655 0 0,-8 17 13956 0 0,2-11-3946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8:07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5033 0 0,'0'-9'14006'0'0,"1"29"-10990"0"0,49 270-2313 0 0,-45-274-1470 0 0,2 7-1566 0 0,-7-10-4433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8:07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6025 0 0,'0'-1'474'0'0,"0"0"1"0"0,1 0-1 0 0,-1 0 0 0 0,0 0 0 0 0,0 0 0 0 0,0 0 1 0 0,1 1-1 0 0,-1-1 0 0 0,0 0 0 0 0,1 0 0 0 0,-1 0 0 0 0,1 0 1 0 0,-1 1-1 0 0,1-1 0 0 0,-1 0 0 0 0,1 0 0 0 0,0 1 1 0 0,-1-1-1 0 0,1 0 0 0 0,0 1 0 0 0,-1-1 0 0 0,2 0 1 0 0,24-7 3611 0 0,31 8-2972 0 0,-52 0-609 0 0,7 1-465 0 0,1 0-1 0 0,0 0 1 0 0,-1 1 0 0 0,1 1 0 0 0,-1 0 0 0 0,21 8 0 0 0,-33-11-139 0 0,1 0 0 0 0,-1 1 1 0 0,0-1-1 0 0,0 0 1 0 0,1 0-1 0 0,-1 0 1 0 0,0 0-1 0 0,0 0 0 0 0,1 0 1 0 0,-1 1-1 0 0,0-1 1 0 0,0 0-1 0 0,1 0 1 0 0,-1 0-1 0 0,0 1 1 0 0,0-1-1 0 0,0 0 0 0 0,1 0 1 0 0,-1 0-1 0 0,0 1 1 0 0,0-1-1 0 0,0 0 1 0 0,0 0-1 0 0,0 1 0 0 0,0-1 1 0 0,1 0-1 0 0,-1 1 1 0 0,0-1-1 0 0,0 0 1 0 0,0 0-1 0 0,0 1 0 0 0,0-1 1 0 0,0 0-1 0 0,0 1 1 0 0,0-1-1 0 0,0 0 1 0 0,-1 1-1 0 0,-9 7-5316 0 0,-14 2-4415 0 0,15-4 6833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8:08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3969 0 0,'0'0'378'0'0,"-1"0"-1"0"0,0 0 1 0 0,0 0 0 0 0,1 1 0 0 0,-1-1 0 0 0,0 0-1 0 0,1 0 1 0 0,-1 1 0 0 0,0-1 0 0 0,1 0-1 0 0,-1 1 1 0 0,1-1 0 0 0,-1 0 0 0 0,1 1 0 0 0,-1-1-1 0 0,0 1 1 0 0,1-1 0 0 0,0 1 0 0 0,-1-1 0 0 0,1 1-1 0 0,-1 0 1 0 0,1-1 0 0 0,0 1 0 0 0,-1 0-1 0 0,1-1 1 0 0,0 1 0 0 0,0 0 0 0 0,-1 0 0 0 0,2 0-83 0 0,-1 0 0 0 0,1 0 1 0 0,-1 0-1 0 0,1 0 0 0 0,0-1 0 0 0,0 1 1 0 0,-1 0-1 0 0,1-1 0 0 0,0 1 1 0 0,0-1-1 0 0,0 1 0 0 0,0-1 1 0 0,0 1-1 0 0,0-1 0 0 0,0 1 1 0 0,1-1-1 0 0,46 11 1805 0 0,-45-11-2254 0 0,75 2 1121 0 0,-38-9-3825 0 0,-37 6 1787 0 0,0 0 0 0 0,0 0 0 0 0,-1 0 0 0 0,1-1 0 0 0,0 1-1 0 0,0-1 1 0 0,-1 0 0 0 0,1 1 0 0 0,2-4 0 0 0,2-2-5033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8:08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12059 0 0,'16'24'9805'0'0,"-6"9"-7046"0"0,0 34-4000 0 0,-8-54 2015 0 0,-1-6-898 0 0,0 1 1 0 0,0-1 0 0 0,1 0-1 0 0,0 1 1 0 0,3 7 0 0 0,-6-20-422 0 0,1 0 0 0 0,0 0 0 0 0,0 0 0 0 0,1 0 0 0 0,1-9 0 0 0,1-3 206 0 0,-4-34-178 0 0,0 41 516 0 0,0 0-1 0 0,1 0 1 0 0,0 0 0 0 0,1 0 0 0 0,0 0 0 0 0,1 0-1 0 0,3-11 1 0 0,-5 21 41 0 0,0-1-1 0 0,0 0 1 0 0,0 0-1 0 0,1 1 1 0 0,-1-1-1 0 0,0 0 1 0 0,1 1-1 0 0,-1-1 1 0 0,1 0 0 0 0,-1 1-1 0 0,1-1 1 0 0,-1 0-1 0 0,1 1 1 0 0,-1-1-1 0 0,1 1 1 0 0,-1-1-1 0 0,1 1 1 0 0,0 0 0 0 0,-1-1-1 0 0,1 1 1 0 0,0-1-1 0 0,-1 1 1 0 0,1 0-1 0 0,0 0 1 0 0,0-1-1 0 0,-1 1 1 0 0,1 0-1 0 0,0 0 1 0 0,0 0 0 0 0,-1 0-1 0 0,1 0 1 0 0,0 0-1 0 0,1 0 1 0 0,0 1 11 0 0,1 0 0 0 0,-1 0-1 0 0,1 0 1 0 0,-1 0 0 0 0,0 0 0 0 0,1 1 0 0 0,-1-1 0 0 0,0 1 0 0 0,0-1 0 0 0,2 3 0 0 0,5 4 154 0 0,-1 1 1 0 0,0 0 0 0 0,9 16-1 0 0,-15-23-164 0 0,-1 1-1 0 0,0-1 1 0 0,1 1-1 0 0,-1-1 1 0 0,0 1 0 0 0,-1 0-1 0 0,1 0 1 0 0,0-1-1 0 0,-1 1 1 0 0,0 0-1 0 0,1 0 1 0 0,-1 0-1 0 0,0-1 1 0 0,-1 1-1 0 0,1 0 1 0 0,0 0-1 0 0,-1 0 1 0 0,0-1-1 0 0,1 1 1 0 0,-1 0-1 0 0,0-1 1 0 0,-1 1-1 0 0,1 0 1 0 0,0-1-1 0 0,-3 3 1 0 0,2-1-99 0 0,-1 0-1 0 0,0-1 1 0 0,0 0 0 0 0,-1 1-1 0 0,1-1 1 0 0,0-1 0 0 0,-1 1-1 0 0,0 0 1 0 0,0-1-1 0 0,0 0 1 0 0,0 0 0 0 0,0 0-1 0 0,0 0 1 0 0,-1-1 0 0 0,-5 2-1 0 0,-2 0 21 0 0,12-3 221 0 0,34-5 623 0 0,-18 5-848 0 0,-10-1-117 0 0,0 1 0 0 0,0 0 0 0 0,1 0 0 0 0,-1 0 0 0 0,0 1 0 0 0,0 0 0 0 0,0 0 0 0 0,0 0 0 0 0,11 5 0 0 0,-16-5-35 0 0,-1-1 0 0 0,0 0 0 0 0,0 0 0 0 0,0 1 0 0 0,0-1 0 0 0,1 0 0 0 0,-1 1 0 0 0,0-1 0 0 0,0 0 0 0 0,0 1-1 0 0,0-1 1 0 0,0 0 0 0 0,0 1 0 0 0,0-1 0 0 0,0 0 0 0 0,0 1 0 0 0,0-1 0 0 0,0 0 0 0 0,0 1 0 0 0,0-1 0 0 0,0 0 0 0 0,-1 1 0 0 0,1-1 0 0 0,0 0 0 0 0,0 1 0 0 0,0-1 0 0 0,0 0 0 0 0,-1 1 0 0 0,1-1 0 0 0,0 0 0 0 0,0 0 0 0 0,0 1 0 0 0,-1-1 0 0 0,1 0 0 0 0,0 0 0 0 0,-1 0-1 0 0,1 1 1 0 0,0-1 0 0 0,0 0 0 0 0,-1 0 0 0 0,1 0 0 0 0,0 0 0 0 0,-1 0 0 0 0,1 1 0 0 0,0-1 0 0 0,-1 0 0 0 0,1 0 0 0 0,0 0 0 0 0,-1 0 0 0 0,0 0 0 0 0,-21 7-5339 0 0,3-9 3023 0 0,3 7-173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8:09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6417 0 0,'34'-1'14308'0'0,"7"0"-9915"0"0,-25 1-4400 0 0,0 0 0 0 0,1 2 0 0 0,30 5-1 0 0,-46-6 3 0 0,0 0 1 0 0,0-1-1 0 0,0 1 0 0 0,0 0 0 0 0,0-1 0 0 0,0 1 0 0 0,0 0 0 0 0,0 0 1 0 0,0 0-1 0 0,-1 0 0 0 0,1 0 0 0 0,0 0 0 0 0,-1 0 0 0 0,1 0 0 0 0,-1 0 1 0 0,1 0-1 0 0,-1 0 0 0 0,1 0 0 0 0,-1 0 0 0 0,0 1 0 0 0,0-1 0 0 0,0 0 0 0 0,1 0 1 0 0,-1 0-1 0 0,0 0 0 0 0,0 1 0 0 0,-1-1 0 0 0,1 0 0 0 0,0 0 0 0 0,0 0 1 0 0,0 0-1 0 0,-1 1 0 0 0,1-1 0 0 0,-2 2 0 0 0,-8 19-5178 0 0,-6-12-8562 0 0,9-9 9530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8:09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6097 0 0,'-5'56'13218'0'0,"5"-47"-12326"0"0,0 0-1 0 0,0 0 1 0 0,1-1-1 0 0,2 11 1 0 0,-2-15-883 0 0,0-1-1 0 0,0 1 1 0 0,1-1 0 0 0,-1 1 0 0 0,1-1-1 0 0,0 1 1 0 0,-1-1 0 0 0,1 0 0 0 0,1 0-1 0 0,-1 0 1 0 0,0 0 0 0 0,1-1 0 0 0,0 1-1 0 0,-1 0 1 0 0,1-1 0 0 0,0 0 0 0 0,0 0-1 0 0,0 0 1 0 0,1 0 0 0 0,-1 0 0 0 0,0 0-1 0 0,1-1 1 0 0,-1 0 0 0 0,1 0 0 0 0,0 0-1 0 0,6 1 1 0 0,-1 0-674 0 0,-1-1 0 0 0,1-1 0 0 0,0 1 0 0 0,-1-1 0 0 0,1-1 0 0 0,9-1 1 0 0,-13 1-669 0 0,0 0 1 0 0,0 0-1 0 0,0-1 1 0 0,-1 0-1 0 0,1 0 1 0 0,-1 0 0 0 0,6-4-1 0 0,4-3-4545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8:09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5 8826 0 0,'-8'-4'9516'0'0,"-3"3"-1828"0"0,22 2-6690 0 0,5-2-1158 0 0,1 1-1 0 0,-1 1 0 0 0,0 1 0 0 0,0 0 0 0 0,1 1 0 0 0,-2 1 0 0 0,31 11 1 0 0,-45-15 54 0 0,0 1 1 0 0,0-1 0 0 0,0 0 0 0 0,0 1 0 0 0,0 0-1 0 0,0-1 1 0 0,-1 1 0 0 0,1-1 0 0 0,0 1 0 0 0,0 0-1 0 0,0 0 1 0 0,-1-1 0 0 0,1 1 0 0 0,0 0 0 0 0,-1 0-1 0 0,1 0 1 0 0,-1 0 0 0 0,1 0 0 0 0,-1 0 0 0 0,1 0-1 0 0,-1 0 1 0 0,1 0 0 0 0,-1 0 0 0 0,0 2 0 0 0,0-1-151 0 0,0-1 1 0 0,-1 1 0 0 0,1-1 0 0 0,-1 1-1 0 0,1-1 1 0 0,-1 0 0 0 0,0 1 0 0 0,1-1 0 0 0,-1 0-1 0 0,0 1 1 0 0,0-1 0 0 0,0 0 0 0 0,0 0 0 0 0,0 0-1 0 0,-2 2 1 0 0,-6 4-1339 0 0,-1 0 0 0 0,0 0 0 0 0,-17 8 0 0 0,22-13 1430 0 0,-18 10-323 0 0,-47 16 0 0 0,5-9 4112 0 0,63-19-3331 0 0,1 0-1 0 0,-1 1 1 0 0,1-1-1 0 0,-1 0 1 0 0,1 1-1 0 0,-1-1 1 0 0,1 1-1 0 0,-1 0 1 0 0,1-1-1 0 0,0 1 1 0 0,-1 0-1 0 0,1 0 1 0 0,-2 2-1 0 0,3-3-161 0 0,0 1-1 0 0,1-1 1 0 0,-1 1 0 0 0,1-1-1 0 0,-1 0 1 0 0,1 1-1 0 0,-1-1 1 0 0,1 0-1 0 0,-1 1 1 0 0,1-1-1 0 0,-1 0 1 0 0,1 0-1 0 0,-1 1 1 0 0,1-1-1 0 0,-1 0 1 0 0,1 0 0 0 0,0 0-1 0 0,-1 0 1 0 0,1 0-1 0 0,-1 0 1 0 0,1 0-1 0 0,1 0 1 0 0,50 2 1945 0 0,-34-4-1905 0 0,0 1 0 0 0,0 1 0 0 0,0 0 0 0 0,0 2 0 0 0,0 0 0 0 0,0 1 0 0 0,27 7 0 0 0,-45-10-178 0 0,0 1 0 0 0,1-1-1 0 0,-1 0 1 0 0,0 0 0 0 0,1 0 0 0 0,-1 0 0 0 0,0 0 0 0 0,1 0 0 0 0,-1 1-1 0 0,0-1 1 0 0,0 0 0 0 0,1 0 0 0 0,-1 1 0 0 0,0-1 0 0 0,0 0 0 0 0,1 0-1 0 0,-1 1 1 0 0,0-1 0 0 0,0 0 0 0 0,0 1 0 0 0,1-1 0 0 0,-1 0 0 0 0,0 1-1 0 0,0-1 1 0 0,0 0 0 0 0,0 1 0 0 0,0-1 0 0 0,0 0 0 0 0,0 1 0 0 0,0-1-1 0 0,0 0 1 0 0,0 1 0 0 0,0-1 0 0 0,0 0 0 0 0,0 1 0 0 0,0 0-1 0 0,-11 12-499 0 0,-27 11-781 0 0,32-21 1021 0 0,3 0 194 0 0,0-2-71 0 0,0 0 1 0 0,0 1 0 0 0,1 0-1 0 0,-1 0 1 0 0,1 0-1 0 0,-1 0 1 0 0,-3 4-1 0 0,6-6 129 0 0,0 1-1 0 0,0-1 1 0 0,-1 0 0 0 0,1 0 0 0 0,0 1-1 0 0,0-1 1 0 0,0 0 0 0 0,0 1 0 0 0,0-1-1 0 0,0 0 1 0 0,0 0 0 0 0,0 1 0 0 0,0-1-1 0 0,0 0 1 0 0,0 1 0 0 0,0-1 0 0 0,0 0-1 0 0,0 1 1 0 0,0-1 0 0 0,0 0 0 0 0,1 0-1 0 0,-1 1 1 0 0,0-1 0 0 0,0 0-1 0 0,0 0 1 0 0,0 1 0 0 0,0-1 0 0 0,1 0-1 0 0,-1 0 1 0 0,0 1 0 0 0,17 8 34 0 0,18-2 7 0 0,5 3-393 0 0,-17 2-2621 0 0,-20-6-2338 0 0,-4-5 5112 0 0,1-1 0 0 0,0 0 0 0 0,0 1 0 0 0,0-1 0 0 0,0 0 0 0 0,0 0 0 0 0,0 1 0 0 0,-9 3-6034 0 0,2 0 3107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16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10 2913 0 0,'-1'-1'307'0'0,"-1"0"0"0"0,1 0 0 0 0,-1 0 0 0 0,1 0 0 0 0,-1 0 0 0 0,1 1 0 0 0,-1-1 0 0 0,1 1 0 0 0,-1-1 0 0 0,0 1 0 0 0,1-1 0 0 0,-1 1 0 0 0,0 0 0 0 0,0 0 0 0 0,1 0 0 0 0,-1 0 0 0 0,0 0 0 0 0,1 0 0 0 0,-1 0 0 0 0,0 1 0 0 0,1-1 0 0 0,-4 2 0 0 0,4-1-97 0 0,0 0-1 0 0,0 1 1 0 0,0-1 0 0 0,0 1-1 0 0,0-1 1 0 0,0 1 0 0 0,0-1-1 0 0,0 1 1 0 0,0 0 0 0 0,1-1 0 0 0,-1 1-1 0 0,1 0 1 0 0,-1 0 0 0 0,1-1-1 0 0,0 1 1 0 0,0 0 0 0 0,-1 0-1 0 0,1 0 1 0 0,1 0 0 0 0,-1-1-1 0 0,0 4 1 0 0,1 3-83 0 0,0 32 179 0 0,-1-39-297 0 0,0 1 0 0 0,0 0 0 0 0,0-1 0 0 0,0 1 0 0 0,0-1 0 0 0,-1 1 0 0 0,1-1 0 0 0,0 0 1 0 0,-1 1-1 0 0,1-1 0 0 0,-1 1 0 0 0,0-1 0 0 0,0 0 0 0 0,1 1 0 0 0,-1-1 0 0 0,0 0 1 0 0,0 0-1 0 0,0 1 0 0 0,-2 0 0 0 0,-12-1-215 0 0,5 0 95 0 0,21 9 44 0 0,-4-6 48 0 0,1 0 0 0 0,0-1 0 0 0,0 0 0 0 0,0 0 0 0 0,0 0 0 0 0,0-1 0 0 0,0-1 0 0 0,1 1 0 0 0,13-1 0 0 0,29-2-1956 0 0,-2-8-3793 0 0,-22 4 1348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8:10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5345 0 0,'6'0'9348'0'0,"8"0"-3513"0"0,30-1-1735 0 0,42 4-5832 0 0,-54 2 3359 0 0,-32-4-1620 0 0,1-1 0 0 0,0 0 0 0 0,-1 0 1 0 0,1 1-1 0 0,-1-1 0 0 0,1 0 1 0 0,0 0-1 0 0,-1 1 0 0 0,1-1 0 0 0,-1 1 1 0 0,1-1-1 0 0,-1 1 0 0 0,1-1 1 0 0,-1 1-1 0 0,1-1 0 0 0,-1 1 0 0 0,0-1 1 0 0,1 1-1 0 0,-1-1 0 0 0,0 1 1 0 0,1-1-1 0 0,-1 1 0 0 0,0 0 0 0 0,0-1 1 0 0,0 1-1 0 0,1 0 0 0 0,-1 0 0 0 0,-3 23-6 0 0,-18 18-1526 0 0,19-39 967 0 0,0 1 0 0 0,0-1 0 0 0,-1 0 0 0 0,1-1 0 0 0,-1 1 0 0 0,0 0 0 0 0,0-1 0 0 0,0 1 0 0 0,0-1 0 0 0,-1 0 0 0 0,1 0 0 0 0,0 0 0 0 0,-1-1 0 0 0,0 1 0 0 0,1-1 0 0 0,-1 0 0 0 0,-4 1 0 0 0,5-2 590 0 0,1 0-1 0 0,-1 0 1 0 0,1 0-1 0 0,0 0 1 0 0,-1 0-1 0 0,1-1 1 0 0,0 1-1 0 0,-1-1 1 0 0,1 1-1 0 0,0-1 1 0 0,-4-2-1 0 0,22 7 8230 0 0,19-2-5343 0 0,8 0-2385 0 0,-40-1-496 0 0,0-1 0 0 0,0 1 0 0 0,0 0 0 0 0,0 0 0 0 0,0 0 0 0 0,0 0 0 0 0,-1 1 0 0 0,1-1 0 0 0,0 1 0 0 0,0 0 0 0 0,-1-1 0 0 0,1 1 0 0 0,-1 1 0 0 0,0-1 0 0 0,0 0 0 0 0,0 0 0 0 0,0 1 0 0 0,0-1 0 0 0,0 1 0 0 0,0 0 0 0 0,-1-1 0 0 0,3 7 0 0 0,-3-6-901 0 0,0 0 0 0 0,-1 0 0 0 0,1 0-1 0 0,-1 0 1 0 0,0 0 0 0 0,0 0 0 0 0,0 0 0 0 0,0 0-1 0 0,-2 6 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8:10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31 9202 0 0,'-1'0'552'0'0,"0"0"0"0"0,0 0 0 0 0,0 0 0 0 0,0 1 0 0 0,0-1 0 0 0,1 0 0 0 0,-1 1 0 0 0,0-1 1 0 0,0 0-1 0 0,0 1 0 0 0,0-1 0 0 0,0 1 0 0 0,0-1 0 0 0,1 1 0 0 0,-1 0 0 0 0,0-1 0 0 0,1 1 0 0 0,-1 0 0 0 0,0 0 0 0 0,0 1 0 0 0,-10 24 2690 0 0,3 32-4001 0 0,8-53 1486 0 0,0 0-708 0 0,0-1 0 0 0,0 1 0 0 0,0-1 0 0 0,0 0 0 0 0,1 1 0 0 0,0-1 0 0 0,0 0 0 0 0,0 1 0 0 0,0-1 0 0 0,1 0 0 0 0,0 0 0 0 0,-1 0 1 0 0,2 0-1 0 0,2 4 0 0 0,-4-6-6 0 0,0-1 0 0 0,1 0 0 0 0,-1 1 0 0 0,0-1 0 0 0,1 0 0 0 0,0 0 1 0 0,-1 0-1 0 0,1 0 0 0 0,0 0 0 0 0,-1 0 0 0 0,1 0 0 0 0,0-1 0 0 0,0 1 1 0 0,0-1-1 0 0,0 1 0 0 0,0-1 0 0 0,-1 0 0 0 0,1 1 0 0 0,0-1 0 0 0,0 0 1 0 0,0 0-1 0 0,0-1 0 0 0,0 1 0 0 0,0 0 0 0 0,0-1 0 0 0,0 1 0 0 0,0-1 1 0 0,-1 1-1 0 0,1-1 0 0 0,0 0 0 0 0,0 0 0 0 0,-1 0 0 0 0,1 0 0 0 0,1-1 1 0 0,2-1-20 0 0,-1-1 1 0 0,0 1 0 0 0,-1-1-1 0 0,1 1 1 0 0,-1-1 0 0 0,1 0 0 0 0,-1-1-1 0 0,0 1 1 0 0,-1 0 0 0 0,1-1-1 0 0,-1 0 1 0 0,0 0 0 0 0,0 1 0 0 0,0-1-1 0 0,-1 0 1 0 0,0 0 0 0 0,0-1 0 0 0,0 1-1 0 0,0 0 1 0 0,-1-9 0 0 0,1 9-122 0 0,-1 1 0 0 0,0-1 0 0 0,-1 0 1 0 0,1 1-1 0 0,-1-1 0 0 0,0 1 0 0 0,0-1 1 0 0,0 1-1 0 0,-1-1 0 0 0,1 1 1 0 0,-1 0-1 0 0,0 0 0 0 0,0 0 0 0 0,-1 0 1 0 0,1 0-1 0 0,-1 0 0 0 0,0 0 0 0 0,0 1 1 0 0,0-1-1 0 0,0 1 0 0 0,-1 0 0 0 0,1 0 1 0 0,-7-4-1 0 0,-3 4-1320 0 0,-6 4-5704 0 0,-1-2 94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8:11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6337 0 0,'11'13'12511'0'0,"-3"8"-7613"0"0,0 23-4096 0 0,-7-38-279 0 0,9 145-519 0 0,-9-136-8816 0 0,-1-18 8653 0 0,0-23-630 0 0,5-39 0 0 0,-4 60 1000 0 0,0-1 0 0 0,0 0 1 0 0,0 1-1 0 0,0-1 0 0 0,1 1 0 0 0,0-1 0 0 0,0 1 0 0 0,1 0 1 0 0,0 0-1 0 0,-1 0 0 0 0,2 0 0 0 0,-1 1 0 0 0,6-7 0 0 0,-8 9-52 0 0,0 1 0 0 0,1 0 0 0 0,-1 0 0 0 0,1-1 0 0 0,-1 1 0 0 0,1 0 0 0 0,-1 0 0 0 0,1 1 0 0 0,0-1 0 0 0,-1 0 0 0 0,1 0 0 0 0,0 1 0 0 0,0-1 0 0 0,-1 1 0 0 0,1 0 0 0 0,0-1 0 0 0,0 1 0 0 0,0 0 0 0 0,-1 0-1 0 0,1 0 1 0 0,0 0 0 0 0,0 0 0 0 0,0 1 0 0 0,0-1 0 0 0,-1 1 0 0 0,1-1 0 0 0,0 1 0 0 0,0-1 0 0 0,-1 1 0 0 0,1 0 0 0 0,0 0 0 0 0,-1 0 0 0 0,1 0 0 0 0,-1 0 0 0 0,1 0 0 0 0,-1 0 0 0 0,0 1 0 0 0,0-1 0 0 0,1 0 0 0 0,1 3 0 0 0,-2-2-178 0 0,0 0 0 0 0,0 1 0 0 0,0-1 1 0 0,0 0-1 0 0,0 0 0 0 0,0 1 0 0 0,-1-1 1 0 0,1 1-1 0 0,-1-1 0 0 0,1 0 0 0 0,-1 1 1 0 0,0-1-1 0 0,0 4 0 0 0,0-3-279 0 0,-1-1-1 0 0,1 1 0 0 0,-1-1 1 0 0,0 0-1 0 0,1 1 0 0 0,-1-1 1 0 0,0 0-1 0 0,0 1 0 0 0,-1-1 1 0 0,1 0-1 0 0,0 0 0 0 0,-1 0 1 0 0,1 0-1 0 0,-1 0 0 0 0,-2 2 1 0 0,-1 0-1487 0 0,0 0 1 0 0,-1 0 0 0 0,1-1-1 0 0,-1 0 1 0 0,0 0 0 0 0,-10 4 0 0 0,-23 6-1063 0 0,7-1 16805 0 0,52-11-10088 0 0,5 0-3093 0 0,-12-2-691 0 0,-8 0-230 0 0,-1 0 1 0 0,1 1-1 0 0,0 0 0 0 0,0-1 1 0 0,0 2-1 0 0,0-1 0 0 0,-1 1 1 0 0,1-1-1 0 0,0 1 0 0 0,5 2 0 0 0,-10-3-141 0 0,0 1 0 0 0,0-1 0 0 0,0 1-1 0 0,0-1 1 0 0,0 0 0 0 0,0 1-1 0 0,0-1 1 0 0,0 1 0 0 0,0-1 0 0 0,0 0-1 0 0,0 1 1 0 0,-1-1 0 0 0,1 1-1 0 0,0-1 1 0 0,0 0 0 0 0,0 1-1 0 0,0-1 1 0 0,-1 0 0 0 0,1 1 0 0 0,-5 2-4280 0 0,4-3 4280 0 0,1 0-1 0 0,0 0 1 0 0,-1 0 0 0 0,-8 4-5779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8:11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10298 0 0,'23'14'11983'0'0,"9"-7"-7659"0"0,34-6-4816 0 0,-45-1 1657 0 0,5-1-1152 0 0,-17 0 96 0 0,1 1-1 0 0,-1 0 1 0 0,1 0-1 0 0,-1 1 0 0 0,11 2 1 0 0,-17-2-174 0 0,-1-1 0 0 0,0 1-1 0 0,1 0 1 0 0,-1 0 0 0 0,0 0 0 0 0,0 1 0 0 0,0-1 0 0 0,0 0 0 0 0,0 1 0 0 0,0-1 0 0 0,0 1 0 0 0,0 0 0 0 0,-1 0 0 0 0,1-1 0 0 0,-1 1 0 0 0,1 0 0 0 0,-1 1-1 0 0,0-1 1 0 0,1 0 0 0 0,-1 0 0 0 0,0 0 0 0 0,-1 1 0 0 0,1-1 0 0 0,1 4 0 0 0,1 5-1692 0 0,1 7-3149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8:12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10730 0 0,'3'1'1529'0'0,"0"0"-1"0"0,-1 0 0 0 0,1 1 1 0 0,-1-1-1 0 0,1 0 0 0 0,-1 1 1 0 0,1 0-1 0 0,4 3 0 0 0,16 23 2209 0 0,-15-17-3566 0 0,-2 1-1 0 0,1 0 1 0 0,4 15 0 0 0,-6-10-89 0 0,0-1 0 0 0,-2 1 0 0 0,0 1 0 0 0,-1-1 0 0 0,0 0 1 0 0,-2 1-1 0 0,0-1 0 0 0,-1 1 0 0 0,-1-1 0 0 0,0 0 0 0 0,-1 0 0 0 0,-8 22 0 0 0,-8 23-800 0 0,-53 111 1 0 0,66-159 465 0 0,-3 6-545 0 0,3-5-826 0 0,-1 0 0 0 0,-16 24 1 0 0,20-35 91 0 0,0 0 1 0 0,-1 0-1 0 0,1 0 1 0 0,-1 0-1 0 0,0-1 1 0 0,0 1-1 0 0,-7 3 1 0 0,-3 1-5421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20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614 157 2977 0 0,'0'-1'535'0'0,"-1"-1"0"0"0,0 0 1 0 0,0 1-1 0 0,1-1 0 0 0,-1 1 1 0 0,0-1-1 0 0,0 1 1 0 0,-1 0-1 0 0,1 0 0 0 0,0-1 1 0 0,0 1-1 0 0,-1 0 0 0 0,1 0 1 0 0,0 0-1 0 0,-1 0 0 0 0,1 0 1 0 0,-1 0-1 0 0,-2 0 0 0 0,1 0-55 0 0,0 0-1 0 0,0 1 0 0 0,0-1 0 0 0,0 1 0 0 0,0 0 0 0 0,0 0 0 0 0,-1 0 0 0 0,1 0 1 0 0,-5 2-1 0 0,-7 2-30 0 0,0 0 0 0 0,0 2 0 0 0,-21 10 0 0 0,13-6 243 0 0,-28 10-402 0 0,-120 53 519 0 0,145-59-712 0 0,0 0 0 0 0,1 1 1 0 0,1 2-1 0 0,-28 23 0 0 0,45-34-100 0 0,1 1-1 0 0,-1 0 1 0 0,1 1 0 0 0,0-1 0 0 0,1 1 0 0 0,-1 0-1 0 0,2 1 1 0 0,-1-1 0 0 0,1 1 0 0 0,0 0 0 0 0,1 0-1 0 0,-4 16 1 0 0,5-13-16 0 0,1 0 0 0 0,0 1-1 0 0,0-1 1 0 0,1 1 0 0 0,1-1 0 0 0,0 0-1 0 0,1 1 1 0 0,0-1 0 0 0,4 13 0 0 0,0-7-16 0 0,1 0 0 0 0,0 0 0 0 0,2-1 1 0 0,-1 0-1 0 0,2 0 0 0 0,1-1 1 0 0,0 0-1 0 0,0-1 0 0 0,2-1 0 0 0,0 1 1 0 0,1-2-1 0 0,26 21 0 0 0,-18-18 8 0 0,1-2-1 0 0,1-1 1 0 0,0 0-1 0 0,1-2 1 0 0,0 0-1 0 0,0-2 1 0 0,1-1-1 0 0,1-1 1 0 0,-1-2-1 0 0,41 5 1 0 0,-49-9 50 0 0,1-1 0 0 0,-1 0 1 0 0,1-1-1 0 0,-1-1 0 0 0,1-1 0 0 0,-1-1 1 0 0,0 0-1 0 0,0-1 0 0 0,-1-1 1 0 0,0-1-1 0 0,0 0 0 0 0,0-2 0 0 0,-1 0 1 0 0,0 0-1 0 0,-1-1 0 0 0,17-15 1 0 0,-5 0 64 0 0,-2-1 0 0 0,0-1 1 0 0,-2-1-1 0 0,-1-1 1 0 0,-2-1-1 0 0,0-1 1 0 0,-2 0-1 0 0,-2-2 0 0 0,17-44 1 0 0,-28 62 11 0 0,0-1 1 0 0,-2 1-1 0 0,0-1 0 0 0,0 0 1 0 0,-1 0-1 0 0,-1 0 1 0 0,-1 0-1 0 0,0 0 1 0 0,-1 0-1 0 0,-1 0 1 0 0,0 0-1 0 0,-2 0 0 0 0,1 1 1 0 0,-2-1-1 0 0,0 1 1 0 0,-9-19-1 0 0,5 18-39 0 0,0 0 0 0 0,-1 1-1 0 0,0 0 1 0 0,-1 1 0 0 0,-1 0-1 0 0,0 0 1 0 0,-1 2 0 0 0,0-1-1 0 0,-1 2 1 0 0,0 0 0 0 0,-1 0 0 0 0,0 2-1 0 0,-1-1 1 0 0,-22-8 0 0 0,16 9-45 0 0,0 1-1 0 0,0 2 1 0 0,-1 0 0 0 0,0 1 0 0 0,0 1 0 0 0,0 1 0 0 0,0 1 0 0 0,0 1 0 0 0,-28 3 0 0 0,31 0-779 0 0,0 1 1 0 0,1 1 0 0 0,-1 0-1 0 0,-28 12 1 0 0,33-10-1220 0 0,0 1-1 0 0,0 1 1 0 0,0 0 0 0 0,1 1 0 0 0,-23 19 0 0 0,17-9-4098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22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9290 0 0,'1'5'7419'0'0,"10"-2"-4158"0"0,24-3-3071 0 0,-14 0 541 0 0,30 8-248 0 0,59 17 0 0 0,34 5-895 0 0,-125-30-2868 0 0,-19 0 3079 0 0,1 0 0 0 0,-1 0 1 0 0,0 0-1 0 0,1 0 0 0 0,-1-1 0 0 0,0 1 0 0 0,1 0 0 0 0,-1 0 0 0 0,0 0 1 0 0,1-1-1 0 0,-1 1 0 0 0,0 0 0 0 0,0 0 0 0 0,1-1 0 0 0,-1 1 0 0 0,0 0 0 0 0,0 0 1 0 0,1-1-1 0 0,-1 1 0 0 0,0 0 0 0 0,0-1 0 0 0,0 1 0 0 0,0 0 0 0 0,1-1 1 0 0,-1 1-1 0 0,0 0 0 0 0,0-1 0 0 0,0 1 0 0 0,0 0 0 0 0,0-1 0 0 0,0 1 1 0 0,0 0-1 0 0,0-1 0 0 0,0 1 0 0 0,0-1 0 0 0,0 1 0 0 0,0 0 0 0 0,0-1 0 0 0,-1 1 1 0 0,1 0-1 0 0,0-1 0 0 0,0 1 0 0 0,0 0 0 0 0,0-1 0 0 0,-1 1 0 0 0,1-1 1 0 0,-5-8-5452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22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8858 0 0,'0'0'283'0'0,"0"0"-1"0"0,0-1 1 0 0,0 1-1 0 0,0-1 1 0 0,0 1 0 0 0,0-1-1 0 0,1 1 1 0 0,-1 0 0 0 0,0-1-1 0 0,0 1 1 0 0,0-1 0 0 0,0 1-1 0 0,0 0 1 0 0,1-1 0 0 0,1-1 1978 0 0,-2 1-1979 0 0,0 1 1 0 0,1 0 0 0 0,-1 0-1 0 0,0-1 1 0 0,1 1 0 0 0,-1 0-1 0 0,1 0 1 0 0,16 1 3244 0 0,19 15-2728 0 0,-32-14-343 0 0,24 13-324 0 0,-1 2-1 0 0,0 1 0 0 0,-1 1 1 0 0,-1 1-1 0 0,-1 2 1 0 0,-1 0-1 0 0,-1 1 1 0 0,20 28-1 0 0,-41-49-99 0 0,0-1-1 0 0,0 1 1 0 0,0 0-1 0 0,0-1 1 0 0,-1 1-1 0 0,1 0 1 0 0,-1-1-1 0 0,1 1 1 0 0,-1 0 0 0 0,0 0-1 0 0,0-1 1 0 0,0 1-1 0 0,0 0 1 0 0,0 0-1 0 0,0 0 1 0 0,0-1-1 0 0,0 1 1 0 0,-1 0 0 0 0,1 0-1 0 0,-1-1 1 0 0,1 1-1 0 0,-1 0 1 0 0,0-1-1 0 0,0 1 1 0 0,0 0-1 0 0,1-1 1 0 0,-1 1 0 0 0,-1-1-1 0 0,1 0 1 0 0,-2 2-1 0 0,-5 7 65 0 0,-1-1 0 0 0,0 0-1 0 0,-14 10 1 0 0,10-8-94 0 0,-34 25-218 0 0,31-24-929 0 0,0 0 1 0 0,-18 19-1 0 0,28-21-1360 0 0,6-9 2160 0 0,0 0 1 0 0,1-1-1 0 0,-1 1 0 0 0,0 0 0 0 0,0 0 0 0 0,1-1 0 0 0,-1 1 1 0 0,0 0-1 0 0,1-1 0 0 0,-1 1 0 0 0,1 0 0 0 0,-1-1 1 0 0,1 1-1 0 0,-1-1 0 0 0,1 1 0 0 0,-1-1 0 0 0,1 1 0 0 0,-1-1 1 0 0,1 1-1 0 0,0-1 0 0 0,-1 1 0 0 0,2-1 0 0 0,17 13-6004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23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49 122 8290 0 0,'-47'41'10581'0'0,"47"-41"-10543"0"0,0 0 0 0 0,0 0 0 0 0,0 0 0 0 0,0 0 1 0 0,0 0-1 0 0,-1 0 0 0 0,1 0 0 0 0,0 0 0 0 0,0 0 0 0 0,0 0 1 0 0,0 0-1 0 0,0 0 0 0 0,0 0 0 0 0,0 0 0 0 0,0 0 1 0 0,0 1-1 0 0,0-1 0 0 0,0 0 0 0 0,0 0 0 0 0,0 0 0 0 0,0 0 1 0 0,0 0-1 0 0,0 0 0 0 0,0 0 0 0 0,0 0 0 0 0,0 0 0 0 0,0 0 1 0 0,0 0-1 0 0,0 1 0 0 0,0-1 0 0 0,0 0 0 0 0,0 0 1 0 0,0 0-1 0 0,0 0 0 0 0,0 0 0 0 0,0 0 0 0 0,0 0 0 0 0,0 0 1 0 0,0 0-1 0 0,0 0 0 0 0,0 0 0 0 0,0 0 0 0 0,1 0 0 0 0,-1 1 1 0 0,0-1-1 0 0,0 0 0 0 0,0 0 0 0 0,0 0 0 0 0,0 0 1 0 0,0 0-1 0 0,0 0 0 0 0,0 0 0 0 0,0 0 0 0 0,0 0 0 0 0,0 0 1 0 0,0 0-1 0 0,1 0 0 0 0,-1 0 0 0 0,0 0 0 0 0,0 0 0 0 0,0 0 1 0 0,0 0-1 0 0,0 0 0 0 0,0 0 0 0 0,0 0 0 0 0,0 0 0 0 0,11 0 781 0 0,12-3-512 0 0,9-1-152 0 0,1 2-1 0 0,59 3 1 0 0,21-1-237 0 0,-111 0 59 0 0,-1 0 0 0 0,1 0 0 0 0,0 0 0 0 0,-1 0 0 0 0,1 0 1 0 0,0 0-1 0 0,0-1 0 0 0,-1 1 0 0 0,1 0 0 0 0,0-1 0 0 0,-1 0 1 0 0,1 1-1 0 0,-1-1 0 0 0,1 0 0 0 0,-1 0 0 0 0,1 0 1 0 0,-1 0-1 0 0,1 0 0 0 0,-1 0 0 0 0,0 0 0 0 0,0 0 0 0 0,0-1 1 0 0,1 1-1 0 0,-1 0 0 0 0,0-1 0 0 0,0 1 0 0 0,-1-1 0 0 0,1 1 1 0 0,0-1-1 0 0,-1 0 0 0 0,1 1 0 0 0,0-1 0 0 0,-1 0 0 0 0,0 1 1 0 0,1-1-1 0 0,-1 0 0 0 0,0 0 0 0 0,0 1 0 0 0,0-1 1 0 0,0 0-1 0 0,0 1 0 0 0,-1-1 0 0 0,1 0 0 0 0,-1-3 0 0 0,-1 0 36 0 0,0 0 0 0 0,0-1 0 0 0,0 1 0 0 0,0 0 0 0 0,-1 0-1 0 0,0 0 1 0 0,0 0 0 0 0,0 1 0 0 0,-1-1 0 0 0,0 1 0 0 0,0 0 0 0 0,-7-6-1 0 0,3 5 75 0 0,1 0 0 0 0,-1 1 0 0 0,0 0 0 0 0,0 0 0 0 0,-1 1 0 0 0,1 0 0 0 0,-1 1 0 0 0,0 0-1 0 0,1 0 1 0 0,-1 1 0 0 0,0 0 0 0 0,0 1 0 0 0,0-1 0 0 0,0 2 0 0 0,0-1 0 0 0,0 1 0 0 0,0 1-1 0 0,-8 2 1 0 0,11-3-68 0 0,-1 1 1 0 0,1 0-1 0 0,0 1 0 0 0,0-1 0 0 0,0 1 0 0 0,1 1 0 0 0,-1-1 0 0 0,1 1 0 0 0,-1 0 0 0 0,1 0 0 0 0,0 0 1 0 0,1 1-1 0 0,-1-1 0 0 0,1 1 0 0 0,0 0 0 0 0,0 1 0 0 0,0-1 0 0 0,1 1 0 0 0,0 0 0 0 0,0-1 0 0 0,0 1 1 0 0,1 1-1 0 0,0-1 0 0 0,-2 12 0 0 0,2-11-51 0 0,1 0 0 0 0,1 0-1 0 0,-1 0 1 0 0,1 0 0 0 0,0 0 0 0 0,1 0 0 0 0,0 0 0 0 0,0 0-1 0 0,0-1 1 0 0,1 1 0 0 0,0 0 0 0 0,0 0 0 0 0,1-1 0 0 0,0 1 0 0 0,0-1-1 0 0,0 0 1 0 0,1 0 0 0 0,0 0 0 0 0,0-1 0 0 0,1 1 0 0 0,-1-1 0 0 0,1 0-1 0 0,0 0 1 0 0,1-1 0 0 0,10 8 0 0 0,-10-8-248 0 0,1-1 1 0 0,0 0-1 0 0,-1 0 1 0 0,1-1 0 0 0,0 0-1 0 0,0 0 1 0 0,0 0-1 0 0,1-1 1 0 0,-1 0-1 0 0,8 0 1 0 0,-3-1-762 0 0,0-1-1 0 0,0 0 1 0 0,-1 0 0 0 0,1-1 0 0 0,12-4 0 0 0,29-15-5866 0 0,-27 11 2120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23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3 318 7706 0 0,'-1'14'3263'0'0,"1"-10"-2597"0"0,-1 0 1 0 0,1 0-1 0 0,-1 0 0 0 0,1 0 1 0 0,0 1-1 0 0,1-1 0 0 0,-1 0 1 0 0,1 0-1 0 0,0 0 1 0 0,0 0-1 0 0,2 4 0 0 0,-3-8-588 0 0,0 0 0 0 0,0 0 0 0 0,0 0 0 0 0,0 0-1 0 0,0 1 1 0 0,1-1 0 0 0,-1 0 0 0 0,0 0-1 0 0,0 0 1 0 0,0 0 0 0 0,1 0 0 0 0,-1 0-1 0 0,0 0 1 0 0,0 0 0 0 0,0 1 0 0 0,1-1 0 0 0,-1 0-1 0 0,0 0 1 0 0,0 0 0 0 0,0 0 0 0 0,1 0-1 0 0,-1 0 1 0 0,0 0 0 0 0,0 0 0 0 0,0-1 0 0 0,1 1-1 0 0,-1 0 1 0 0,0 0 0 0 0,0 0 0 0 0,0 0-1 0 0,1 0 1 0 0,-1 0 0 0 0,0 0 0 0 0,0 0 0 0 0,0 0-1 0 0,1-1 1 0 0,-1 1 0 0 0,0 0 0 0 0,0 0-1 0 0,0 0 1 0 0,7-12 1371 0 0,-1-12-592 0 0,-3-5-728 0 0,-2 0 0 0 0,0-1 0 0 0,-7-48 0 0 0,3 48-115 0 0,1 0-1 0 0,1 0 1 0 0,5-35 0 0 0,1 42 26 0 0,0 18 17 0 0,2 14-12 0 0,27 79-220 0 0,-21-50 133 0 0,2-1 0 0 0,1 0 0 0 0,32 51 1 0 0,-45-84-67 0 0,0 0 0 0 0,0 1-1 0 0,1-2 1 0 0,-1 1 0 0 0,1 0 0 0 0,5 4 0 0 0,-8-8 74 0 0,0 1 0 0 0,-1-1-1 0 0,1 1 1 0 0,0-1 0 0 0,-1 0 0 0 0,1 1-1 0 0,0-1 1 0 0,0 0 0 0 0,-1 0-1 0 0,1 1 1 0 0,0-1 0 0 0,0 0-1 0 0,-1 0 1 0 0,1 0 0 0 0,0 0 0 0 0,0 0-1 0 0,0 0 1 0 0,-1 0 0 0 0,1 0-1 0 0,0 0 1 0 0,0 0 0 0 0,0-1 0 0 0,-1 1-1 0 0,1 0 1 0 0,0-1 0 0 0,-1 1-1 0 0,1 0 1 0 0,0-1 0 0 0,0 1 0 0 0,-1-1-1 0 0,1 1 1 0 0,-1-1 0 0 0,1 1-1 0 0,0-1 1 0 0,-1 1 0 0 0,1-1 0 0 0,-1 1-1 0 0,1-1 1 0 0,-1 0 0 0 0,0 0-1 0 0,1 1 1 0 0,-1-1 0 0 0,0 0 0 0 0,1 1-1 0 0,-1-1 1 0 0,0 0 0 0 0,0 0-1 0 0,0-1 1 0 0,17-51-393 0 0,-13 39 510 0 0,0 0 0 0 0,0 0 1 0 0,1 0-1 0 0,1 1 0 0 0,0-1 0 0 0,1 1 0 0 0,0 1 0 0 0,17-22 1 0 0,-23 33-52 0 0,-1 1 1 0 0,0 0 0 0 0,0 0-1 0 0,0-1 1 0 0,1 1 0 0 0,-1 0-1 0 0,0 0 1 0 0,0 0 0 0 0,0-1 0 0 0,1 1-1 0 0,-1 0 1 0 0,0 0 0 0 0,0 0-1 0 0,1 0 1 0 0,-1-1 0 0 0,0 1-1 0 0,1 0 1 0 0,-1 0 0 0 0,0 0 0 0 0,0 0-1 0 0,1 0 1 0 0,-1 0 0 0 0,0 0-1 0 0,1 0 1 0 0,-1 0 0 0 0,0 0-1 0 0,1 0 1 0 0,-1 0 0 0 0,0 0 0 0 0,0 0-1 0 0,1 0 1 0 0,-1 0 0 0 0,0 0-1 0 0,1 1 1 0 0,-1-1 0 0 0,0 0 0 0 0,0 0-1 0 0,1 0 1 0 0,-1 0 0 0 0,0 1-1 0 0,0-1 1 0 0,1 0 0 0 0,5 18 543 0 0,-2 27-441 0 0,-4-39-67 0 0,0 50-39 0 0,-1-40-367 0 0,1 0 0 0 0,0 0 0 0 0,1 1 0 0 0,1-1 0 0 0,0 0 0 0 0,1-1 0 0 0,11 32 0 0 0,-14-46 128 0 0,0 0-1 0 0,0-1 1 0 0,1 1 0 0 0,-1 0-1 0 0,1 0 1 0 0,-1 0 0 0 0,1-1-1 0 0,-1 1 1 0 0,1 0 0 0 0,-1 0-1 0 0,1-1 1 0 0,0 1 0 0 0,-1 0-1 0 0,1-1 1 0 0,0 1 0 0 0,0-1 0 0 0,0 1-1 0 0,-1-1 1 0 0,1 1 0 0 0,0-1-1 0 0,0 0 1 0 0,0 1 0 0 0,1-1-1 0 0,0 0-449 0 0,-1 0 0 0 0,1-1 0 0 0,-1 1 0 0 0,0 0 0 0 0,1-1-1 0 0,-1 0 1 0 0,1 1 0 0 0,-1-1 0 0 0,0 0 0 0 0,1 0 0 0 0,-1 1 0 0 0,0-1-1 0 0,2-2 1 0 0,7-4-4411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16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 7082 0 0,'-6'-2'8957'0'0,"28"9"-7183"0"0,10-4-1039 0 0,-23-2-546 0 0,-1-1 1 0 0,1 1-1 0 0,-1 0 0 0 0,1 1 1 0 0,15 5-1 0 0,-27-8-161 0 0,0 1 0 0 0,0-1 0 0 0,0 1-1 0 0,-1 0 1 0 0,1 0 0 0 0,0 0 0 0 0,0 1 0 0 0,0-1-1 0 0,0 1 1 0 0,0-1 0 0 0,-6 3 0 0 0,-37 13-166 0 0,41-14 99 0 0,-1 1-1 0 0,1-1 0 0 0,0 1 0 0 0,0 0 1 0 0,0 1-1 0 0,1-1 0 0 0,-1 1 1 0 0,1 0-1 0 0,-1 0 0 0 0,1 1 0 0 0,1-1 1 0 0,-5 6-1 0 0,7-8 24 0 0,0 0 0 0 0,0 1 1 0 0,0-1-1 0 0,0 0 0 0 0,0 0 0 0 0,0 1 0 0 0,1-1 1 0 0,-1 0-1 0 0,1 1 0 0 0,0-1 0 0 0,0 0 0 0 0,0 1 1 0 0,0-1-1 0 0,0 0 0 0 0,0 1 0 0 0,0-1 0 0 0,1 0 1 0 0,-1 1-1 0 0,1-1 0 0 0,0 0 0 0 0,0 0 0 0 0,0 1 1 0 0,0-1-1 0 0,0 0 0 0 0,0 0 0 0 0,0 0 0 0 0,1 0 1 0 0,-1 0-1 0 0,1-1 0 0 0,0 1 0 0 0,-1 0 0 0 0,1-1 1 0 0,2 2-1 0 0,0 0 43 0 0,1 0 0 0 0,-1 0 0 0 0,1 0 1 0 0,0-1-1 0 0,0 0 0 0 0,0 0 0 0 0,0 0 1 0 0,0-1-1 0 0,1 1 0 0 0,-1-1 0 0 0,0 0 1 0 0,1-1-1 0 0,6 1 0 0 0,12-1-908 0 0,41-6-1 0 0,-40 4-2001 0 0,-25 2 2788 0 0,0 0 1 0 0,0 0-1 0 0,1 0 1 0 0,-1 0 0 0 0,0 0-1 0 0,0 0 1 0 0,0 0-1 0 0,0 0 1 0 0,0 0-1 0 0,1 0 1 0 0,-1 0 0 0 0,0 0-1 0 0,0 0 1 0 0,0 0-1 0 0,0 0 1 0 0,0 0-1 0 0,0 0 1 0 0,1 0 0 0 0,-1 0-1 0 0,0 0 1 0 0,0 0-1 0 0,0 0 1 0 0,0-1-1 0 0,0 1 1 0 0,0 0 0 0 0,1-1-1040 0 0,-1 1 1040 0 0,1 0 0 0 0,-1 0-1 0 0,0 0 1 0 0,0-1-1 0 0,0 1 1 0 0,0 0-1 0 0,0 0 1 0 0,0 0 0 0 0,0 0-1 0 0,0 0 1 0 0,0-1-1 0 0,0 1 1 0 0,0 0-1 0 0,0 0 1 0 0,-1 0 0 0 0,1 0-1 0 0,0 0 1 0 0,0-1-1 0 0,0 1 1 0 0,0 0-1 0 0,0 0 1 0 0,0 0 0 0 0,0 0-1 0 0,-1-1-377 0 0,-7-5-835 0 0,7 5 578 0 0,-5-2-3422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24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11442 0 0,'7'37'10742'0'0,"-9"24"-7279"0"0,-1-8-2910 0 0,27 289-1666 0 0,-28-382-1814 0 0,-6-36 3142 0 0,-5 16-129 0 0,7 33-50 0 0,1 0 0 0 0,2 0 0 0 0,0 0 0 0 0,0-38 0 0 0,5 62-10 0 0,0 0 1 0 0,0 0-1 0 0,1 0 0 0 0,-1 0 1 0 0,0-1-1 0 0,1 1 0 0 0,0 0 1 0 0,0 0-1 0 0,0 1 0 0 0,0-1 1 0 0,0 0-1 0 0,1 0 0 0 0,-1 0 1 0 0,1 1-1 0 0,0-1 0 0 0,0 1 1 0 0,0 0-1 0 0,0-1 0 0 0,0 1 1 0 0,0 0-1 0 0,1 0 0 0 0,3-3 1 0 0,-3 4 0 0 0,1 0 1 0 0,-1-1 0 0 0,1 1-1 0 0,-1 0 1 0 0,1 1 0 0 0,-1-1-1 0 0,1 1 1 0 0,0-1-1 0 0,-1 1 1 0 0,1 0 0 0 0,0 1-1 0 0,-1-1 1 0 0,1 1 0 0 0,0-1-1 0 0,-1 1 1 0 0,1 0-1 0 0,-1 0 1 0 0,6 3 0 0 0,1 0 37 0 0,-1 1 0 0 0,1 1 0 0 0,-1 0 0 0 0,0 0 0 0 0,0 1 0 0 0,-1 0 0 0 0,0 0 1 0 0,0 1-1 0 0,-1 0 0 0 0,0 0 0 0 0,7 12 0 0 0,-11-18-12 0 0,-2 1-1 0 0,1 0 1 0 0,0 0-1 0 0,-1 0 1 0 0,1 0 0 0 0,-1 0-1 0 0,0 0 1 0 0,0 1-1 0 0,0-1 1 0 0,0 0-1 0 0,-1 1 1 0 0,1-1 0 0 0,-1 0-1 0 0,0 1 1 0 0,0-1-1 0 0,0 0 1 0 0,0 1 0 0 0,-1-1-1 0 0,1 1 1 0 0,-1-1-1 0 0,0 0 1 0 0,0 0-1 0 0,0 1 1 0 0,0-1 0 0 0,-1 0-1 0 0,1 0 1 0 0,-1 0-1 0 0,0-1 1 0 0,0 1 0 0 0,0 0-1 0 0,0 0 1 0 0,-1-1-1 0 0,1 0 1 0 0,0 1-1 0 0,-1-1 1 0 0,0 0 0 0 0,0 0-1 0 0,1 0 1 0 0,-6 2-1 0 0,4-2-143 0 0,-1 0-1 0 0,0 1 0 0 0,1-1 1 0 0,-1-1-1 0 0,0 1 0 0 0,0-1 0 0 0,0 0 1 0 0,0 0-1 0 0,0 0 0 0 0,0-1 1 0 0,0 0-1 0 0,0 0 0 0 0,0 0 0 0 0,0 0 1 0 0,0-1-1 0 0,0 0 0 0 0,0 0 1 0 0,0 0-1 0 0,0-1 0 0 0,0 1 0 0 0,0-1 1 0 0,1-1-1 0 0,-1 1 0 0 0,1 0 1 0 0,-1-1-1 0 0,1 0 0 0 0,0 0 0 0 0,0-1 1 0 0,1 1-1 0 0,-1-1 0 0 0,0 1 1 0 0,1-1-1 0 0,0 0 0 0 0,-5-9 0 0 0,6 1-2081 0 0,2 11 1389 0 0,0-1 1 0 0,0 1-1 0 0,1-1 0 0 0,-1 1 1 0 0,0-1-1 0 0,1 1 1 0 0,0 0-1 0 0,-1-1 0 0 0,1 1 1 0 0,0 0-1 0 0,-1-1 1 0 0,1 1-1 0 0,0 0 0 0 0,0 0 1 0 0,1-1-1 0 0,9-1-4958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24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41 198 7874 0 0,'0'-1'174'0'0,"-5"-2"1074"0"0,0 0 0 0 0,0-1 1 0 0,0 0-1 0 0,1 0 0 0 0,-1 0 0 0 0,-3-6 1 0 0,8 10-1132 0 0,-1-1 1 0 0,1 1 0 0 0,0-1 0 0 0,-1 0 0 0 0,1 1-1 0 0,0-1 1 0 0,0 1 0 0 0,-1-1 0 0 0,1 0-1 0 0,0 0 1 0 0,0 1 0 0 0,0-1 0 0 0,0 0 0 0 0,0 1-1 0 0,0-1 1 0 0,0 0 0 0 0,0 1 0 0 0,0-1-1 0 0,0 0 1 0 0,0 1 0 0 0,1-1 0 0 0,-1 0-1 0 0,0 0 1 0 0,1-1-5 0 0,0 1-1 0 0,1 0 0 0 0,-1 0 1 0 0,0 0-1 0 0,0 0 0 0 0,1 0 1 0 0,-1 0-1 0 0,0 0 1 0 0,1 0-1 0 0,-1 0 0 0 0,1 1 1 0 0,-1-1-1 0 0,1 0 1 0 0,2 0-1 0 0,6-1 12 0 0,-1-1 0 0 0,1 1 0 0 0,1 1 1 0 0,-1 0-1 0 0,0 0 0 0 0,0 1 0 0 0,0 0 0 0 0,20 3 1 0 0,1 3-602 0 0,46 16 1 0 0,-24-7-1582 0 0,-53-15 1807 0 0,0 1 0 0 0,1-1 0 0 0,-1 0 0 0 0,0 0 0 0 0,1 1 0 0 0,-1-1 0 0 0,0 0 0 0 0,1 0 0 0 0,-1 0 0 0 0,0 0 0 0 0,1 0-1 0 0,-1 0 1 0 0,1 0 0 0 0,-1 0 0 0 0,0 1 0 0 0,1-1 0 0 0,-1 0 0 0 0,0-1 0 0 0,1 1 0 0 0,-1 0 0 0 0,1 0 0 0 0,-1 0 0 0 0,0 0 0 0 0,1 0-1 0 0,-1 0 1 0 0,0 0 0 0 0,1 0 0 0 0,-1-1 0 0 0,0 1 0 0 0,1 0 0 0 0,-1 0 0 0 0,0-1 0 0 0,1 1 0 0 0,0-1-1005 0 0,-1 0 1005 0 0,1 0 0 0 0,-9-16-3829 0 0,-20-15 4713 0 0,-47-36 5134 0 0,67 61-4731 0 0,-1 1-1 0 0,0 0 1 0 0,0 0 0 0 0,0 1-1 0 0,-1 0 1 0 0,0 1 0 0 0,-13-5-1 0 0,23 9-927 0 0,-1 0-1 0 0,0 0 1 0 0,1-1-1 0 0,-1 1 1 0 0,0 0-1 0 0,1 0 1 0 0,-1 0-1 0 0,0 0 1 0 0,1 0-1 0 0,-1 0 1 0 0,0 0-1 0 0,1 0 1 0 0,-1 0-1 0 0,0 0 1 0 0,1 0-1 0 0,-1 0 1 0 0,0 0-1 0 0,1 1 1 0 0,-1-1-1 0 0,1 0 1 0 0,-1 1 0 0 0,0-1-1 0 0,1 0 1 0 0,-1 1-1 0 0,1-1 1 0 0,-1 0-1 0 0,1 1 1 0 0,-1-1-1 0 0,1 1 1 0 0,-2 0-1 0 0,2 1-4 0 0,0-1 0 0 0,-1 1 0 0 0,1-1 1 0 0,0 1-1 0 0,0-1 0 0 0,0 1 0 0 0,0-1 0 0 0,0 0 0 0 0,0 1 0 0 0,0-1 0 0 0,0 1 0 0 0,0-1 0 0 0,1 3 0 0 0,19 44 597 0 0,-20-47-644 0 0,163 307-296 0 0,-85-182-7791 0 0,-68-112 731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25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12843 0 0,'1'6'921'0'0,"-1"0"0"0"0,2 0 0 0 0,-1 0 0 0 0,1 0 0 0 0,0-1 1 0 0,0 1-1 0 0,0-1 0 0 0,6 10 0 0 0,-2-7-354 0 0,-1 0-1 0 0,1 0 1 0 0,1-1 0 0 0,13 13-1 0 0,4-2-945 0 0,1 0 0 0 0,44 23 0 0 0,-27-17 712 0 0,-41-23-273 0 0,26 11-3724 0 0,-26-12 3265 0 0,-1 0 0 0 0,1 0 0 0 0,0 0 0 0 0,0 0 0 0 0,0 0 0 0 0,0-1 1 0 0,0 1-1 0 0,0 0 0 0 0,0 0 0 0 0,0-1 0 0 0,0 1 0 0 0,-1 0 0 0 0,1-1 0 0 0,0 1 0 0 0,0-1 0 0 0,0 1 1 0 0,-1-1-1 0 0,1 0 0 0 0,0 1 0 0 0,-1-1 0 0 0,1 0 0 0 0,0 1 0 0 0,-1-1 0 0 0,1 0 0 0 0,-1 0 0 0 0,1 1 1 0 0,-1-1-1 0 0,1-2 0 0 0,4-6-4806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25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0 9418 0 0,'0'3'8323'0'0,"-3"11"-4657"0"0,-57 223 3271 0 0,19-89-7995 0 0,31-104-1325 0 0,-7 62-1 0 0,17-67-3158 0 0,7-4-4115 0 0,-3-18 3993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25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3 8418 0 0,'1'0'480'0'0,"0"-1"1"0"0,0 1-1 0 0,0-1 0 0 0,0 1 1 0 0,-1 0-1 0 0,1 0 0 0 0,0 0 1 0 0,0 0-1 0 0,0-1 0 0 0,0 1 1 0 0,0 0-1 0 0,0 0 0 0 0,0 1 1 0 0,-1-1-1 0 0,1 0 1 0 0,0 0-1 0 0,0 0 0 0 0,0 1 1 0 0,0-1-1 0 0,0 0 0 0 0,-1 1 1 0 0,1-1-1 0 0,0 0 0 0 0,0 1 1 0 0,-1-1-1 0 0,1 1 1 0 0,0 0-1 0 0,-1-1 0 0 0,1 1 1 0 0,0 0-1 0 0,0 12 2666 0 0,-4 6-3329 0 0,-63 200-1724 0 0,50-171-961 0 0,2-16-1557 0 0,20-45-2278 0 0,-3 7 6925 0 0,1-1 0 0 0,0 1 0 0 0,0 0 1 0 0,0 1-1 0 0,1-1 0 0 0,0 1 0 0 0,0 0 1 0 0,1 0-1 0 0,-1 1 0 0 0,1-1 0 0 0,0 1 0 0 0,0 1 1 0 0,0-1-1 0 0,1 1 0 0 0,0 0 0 0 0,-1 0 0 0 0,1 1 1 0 0,13-3-1 0 0,-14 4-124 0 0,0 0 0 0 0,1 0 0 0 0,-1 1 0 0 0,1 0 0 0 0,-1 0 0 0 0,1 1 0 0 0,-1-1 0 0 0,1 2 0 0 0,-1-1 0 0 0,0 1 0 0 0,10 3 0 0 0,-11-3-469 0 0,1 1 0 0 0,-1 0-1 0 0,0 0 1 0 0,0 1 0 0 0,0-1-1 0 0,0 1 1 0 0,-1 0 0 0 0,5 6-1 0 0,-5-6-2976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26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7490 0 0,'0'5'7760'0'0,"0"6"-5130"0"0,-1 7-1163 0 0,-4 22 146 0 0,2-21-1361 0 0,-2 37 0 0 0,5-52-260 0 0,0 1-1 0 0,1-1 1 0 0,-1 0-1 0 0,1 0 1 0 0,0 0-1 0 0,0 1 1 0 0,0-1-1 0 0,0 0 1 0 0,1 0-1 0 0,-1 0 1 0 0,1-1-1 0 0,0 1 1 0 0,0 0-1 0 0,4 4 1 0 0,-2-6-63 0 0,-1 0 1 0 0,1 0-1 0 0,0 0 1 0 0,-1 0 0 0 0,1 0-1 0 0,0-1 1 0 0,0 0 0 0 0,1 0-1 0 0,-1 0 1 0 0,0 0 0 0 0,0-1-1 0 0,0 1 1 0 0,0-1 0 0 0,1 0-1 0 0,3-1 1 0 0,35 6-2280 0 0,-36-3 1449 0 0,15 4-3254 0 0,-9-9-1963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26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60 7234 0 0,'0'4'414'0'0,"0"0"0"0"0,0 0 0 0 0,0 0 0 0 0,0 0 0 0 0,1 0 0 0 0,0-1 0 0 0,0 1 1 0 0,0 0-1 0 0,0 0 0 0 0,1-1 0 0 0,-1 1 0 0 0,1-1 0 0 0,0 1 0 0 0,0-1 0 0 0,4 5 1 0 0,-3-5-350 0 0,0 0 1 0 0,0-1 0 0 0,1 0 0 0 0,-1 0 0 0 0,1 0-1 0 0,-1 0 1 0 0,1 0 0 0 0,0-1 0 0 0,0 1 0 0 0,0-1-1 0 0,0 0 1 0 0,0-1 0 0 0,0 1 0 0 0,0 0 0 0 0,4-1 0 0 0,0 0 39 0 0,0 0 1 0 0,-1-1 0 0 0,1 0 0 0 0,0 0-1 0 0,-1 0 1 0 0,1-1 0 0 0,-1 0 0 0 0,0-1-1 0 0,15-6 1 0 0,-20 8 10 0 0,0 0 0 0 0,0 0-1 0 0,0 0 1 0 0,0 0 0 0 0,0 0-1 0 0,-1-1 1 0 0,1 1 0 0 0,0-1 0 0 0,-1 1-1 0 0,1-1 1 0 0,-1 0 0 0 0,1 1-1 0 0,-1-1 1 0 0,0 0 0 0 0,1 0 0 0 0,-1 0-1 0 0,0 0 1 0 0,0 0 0 0 0,-1 0-1 0 0,1 0 1 0 0,0 0 0 0 0,-1-1 0 0 0,1 1-1 0 0,-1 0 1 0 0,0 0 0 0 0,0-1-1 0 0,0 1 1 0 0,0 0 0 0 0,0 0 0 0 0,0-1-1 0 0,0 1 1 0 0,-1 0 0 0 0,1 0-1 0 0,-1 0 1 0 0,0 0 0 0 0,0-1 0 0 0,0 1-1 0 0,-1-2 1 0 0,-1 0 20 0 0,0 0 0 0 0,0 0 0 0 0,-1 1-1 0 0,1 0 1 0 0,-1 0 0 0 0,0 0 0 0 0,1 0 0 0 0,-1 0-1 0 0,-1 1 1 0 0,1-1 0 0 0,0 1 0 0 0,-1 1 0 0 0,1-1 0 0 0,-1 0-1 0 0,1 1 1 0 0,-1 0 0 0 0,-7-1 0 0 0,-9-1-201 0 0,0 0 1 0 0,-32 1-1 0 0,49 2-172 0 0,1 0 0 0 0,-1 0 0 0 0,0 1 0 0 0,0-1-1 0 0,0 1 1 0 0,1 0 0 0 0,-1 0 0 0 0,0 0 0 0 0,1 0 0 0 0,-1 1 0 0 0,1-1 0 0 0,-1 1-1 0 0,-4 3 1 0 0,7-3-183 0 0,-1-1 0 0 0,1 1 1 0 0,0-1-1 0 0,0 1 0 0 0,-1 0 0 0 0,1-1 0 0 0,0 1 0 0 0,1 0 0 0 0,-1 0 0 0 0,0 0 1 0 0,0 0-1 0 0,1 0 0 0 0,-1 0 0 0 0,1 0 0 0 0,0 0 0 0 0,-1 0 0 0 0,1 0 0 0 0,0 0 1 0 0,0 0-1 0 0,0 0 0 0 0,1 0 0 0 0,-1 0 0 0 0,0 0 0 0 0,1 0 0 0 0,-1 0 0 0 0,1 0 1 0 0,1 2-1 0 0,4 8-4541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26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11570 0 0,'2'3'279'0'0,"-1"0"1"0"0,1 0-1 0 0,0-1 0 0 0,1 1 0 0 0,-1-1 0 0 0,0 0 0 0 0,1 0 0 0 0,-1 1 0 0 0,1-2 0 0 0,0 1 0 0 0,-1 0 0 0 0,1 0 0 0 0,0-1 0 0 0,0 0 0 0 0,0 1 0 0 0,0-1 0 0 0,1 0 0 0 0,-1-1 0 0 0,0 1 0 0 0,5 0 0 0 0,9 0-523 0 0,0 0-1 0 0,32-3 1 0 0,-15 1 699 0 0,-30 1-2579 0 0,-7-1 681 0 0,-18-1 114 0 0,-35 2 1490 0 0,49 1 40 0 0,-1 1 0 0 0,1 0-1 0 0,0 1 1 0 0,0 0 0 0 0,0 0-1 0 0,0 0 1 0 0,0 1 0 0 0,1 0 0 0 0,0 0-1 0 0,0 1 1 0 0,0 0 0 0 0,0 0-1 0 0,1 0 1 0 0,0 1 0 0 0,0-1-1 0 0,0 1 1 0 0,0 1 0 0 0,1-1 0 0 0,0 1-1 0 0,1-1 1 0 0,-6 15 0 0 0,6-14-134 0 0,1 1 0 0 0,0 1 0 0 0,0-1 1 0 0,1 0-1 0 0,0 0 0 0 0,0 1 0 0 0,1-1 0 0 0,0 0 1 0 0,0 1-1 0 0,1-1 0 0 0,0 0 0 0 0,0 0 1 0 0,1 1-1 0 0,0-1 0 0 0,1 0 0 0 0,0 0 1 0 0,0-1-1 0 0,1 1 0 0 0,8 13 0 0 0,-7-14-68 0 0,0-1 0 0 0,1 1-1 0 0,0-1 1 0 0,0-1 0 0 0,0 1 0 0 0,1-1-1 0 0,0 0 1 0 0,0 0 0 0 0,0-1 0 0 0,0 0-1 0 0,1-1 1 0 0,-1 1 0 0 0,1-1-1 0 0,0-1 1 0 0,14 4 0 0 0,-11-4-506 0 0,0-1-1 0 0,-1 0 1 0 0,1 0 0 0 0,0-1 0 0 0,0-1-1 0 0,0 0 1 0 0,11-2 0 0 0,-21 3 327 0 0,0 0 0 0 0,0 0 1 0 0,0-1-1 0 0,0 1 0 0 0,0 0 0 0 0,0 0 1 0 0,0-1-1 0 0,0 1 0 0 0,0-1 0 0 0,0 1 0 0 0,0 0 1 0 0,0-1-1 0 0,-1 0 0 0 0,1 1 0 0 0,0-1 1 0 0,0 1-1 0 0,-1-1 0 0 0,1 0 0 0 0,0 0 0 0 0,-1 1 1 0 0,1-1-1 0 0,-1 0 0 0 0,1 0 0 0 0,-1 0 1 0 0,1 0-1 0 0,-1 0 0 0 0,0 1 0 0 0,1-1 0 0 0,-1 0 1 0 0,0 0-1 0 0,0 0 0 0 0,0 0 0 0 0,0 0 1 0 0,1 0-1 0 0,-1 0 0 0 0,-1 0 0 0 0,1 0 0 0 0,0 0 1 0 0,0 0-1 0 0,0 0 0 0 0,0 0 0 0 0,-1 0 1 0 0,1 0-1 0 0,0 0 0 0 0,-1 0 0 0 0,1 0 1 0 0,-1 1-1 0 0,1-1 0 0 0,-1 0 0 0 0,0-1 0 0 0,-7-12-3086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27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6937 0 0,'-1'1'407'0'0,"1"-1"0"0"0,-1 1 0 0 0,0 0-1 0 0,1-1 1 0 0,-1 1 0 0 0,0 0 0 0 0,1 0 0 0 0,-1-1-1 0 0,1 1 1 0 0,0 0 0 0 0,-1 0 0 0 0,1 0-1 0 0,-1 0 1 0 0,1-1 0 0 0,0 1 0 0 0,0 0-1 0 0,-1 0 1 0 0,1 0 0 0 0,0 0 0 0 0,0 0-1 0 0,0 0 1 0 0,0 0 0 0 0,0 0 0 0 0,0 0-1 0 0,1 1 1 0 0,0-1-224 0 0,-1 1-1 0 0,1-1 1 0 0,0 0-1 0 0,0 0 1 0 0,0 0-1 0 0,0 0 1 0 0,0 0-1 0 0,0 0 1 0 0,0 0-1 0 0,0 0 1 0 0,1 0-1 0 0,-1 0 1 0 0,0-1-1 0 0,2 2 1 0 0,4 1-235 0 0,0-1 1 0 0,0 1-1 0 0,0-1 1 0 0,1-1-1 0 0,7 2 1 0 0,23 0 123 0 0,49-2 0 0 0,-70-1-856 0 0,-1-2-1 0 0,0 0 1 0 0,0 0-1 0 0,0-2 1 0 0,26-9-1 0 0,-40 13 334 0 0,-1-1 1 0 0,1 0-1 0 0,-1 0 0 0 0,1 0 0 0 0,-1 1 0 0 0,1-1 0 0 0,-1-1 0 0 0,1 1 1 0 0,-1 0-1 0 0,0 0 0 0 0,0 0 0 0 0,0-1 0 0 0,0 1 0 0 0,2-3 1 0 0,3-8-5086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27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7706 0 0,'-1'50'8731'0'0,"-1"1"-3958"0"0,-1-9-4084 0 0,2 1 0 0 0,2-1 0 0 0,7 49 0 0 0,9-103-1558 0 0,-1-1-1 0 0,15-16 1 0 0,-10 10 659 0 0,-11 11-668 0 0,-1-1 0 0 0,0 0-1 0 0,0 0 1 0 0,8-12 0 0 0,-15 17 857 0 0,0 0 1 0 0,0 0 0 0 0,0 0-1 0 0,0 0 1 0 0,0 0-1 0 0,-1 0 1 0 0,0-1-1 0 0,0 1 1 0 0,0 0 0 0 0,-1-1-1 0 0,1 1 1 0 0,-1 0-1 0 0,0-1 1 0 0,0 1 0 0 0,-1-9 4891 0 0,5 27-3005 0 0,2 27-657 0 0,-11 23-678 0 0,2-34-319 0 0,1 43 1 0 0,9-23-3189 0 0,-5-43 1582 0 0,0 0 0 0 0,1 0 0 0 0,0 0 0 0 0,6 11 0 0 0,1-4-3469 0 0,2-4-1808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16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7090 0 0,'14'-1'6360'0'0,"13"8"-3546"0"0,-5-1-1853 0 0,1-6-807 0 0,0-1 0 0 0,1-1 1 0 0,-1 0-1 0 0,35-10 0 0 0,-41 9-833 0 0,-22 6-1748 0 0,-7 5 2538 0 0,1 1 0 0 0,0 0 1 0 0,1 0-1 0 0,-12 14 0 0 0,20-21 53 0 0,1 0 0 0 0,-1 0 0 0 0,0 1 0 0 0,1-1 0 0 0,-1 1 0 0 0,1 0 0 0 0,0-1 0 0 0,0 1 0 0 0,0 0-1 0 0,0 0 1 0 0,0 0 0 0 0,0 5 0 0 0,1-6-130 0 0,0 0-1 0 0,1 0 1 0 0,-1-1-1 0 0,1 1 1 0 0,-1 0-1 0 0,1-1 1 0 0,-1 1 0 0 0,1 0-1 0 0,0-1 1 0 0,0 1-1 0 0,0-1 1 0 0,0 1-1 0 0,0-1 1 0 0,0 1 0 0 0,0-1-1 0 0,1 0 1 0 0,-1 1-1 0 0,0-1 1 0 0,1 0-1 0 0,-1 0 1 0 0,1 0-1 0 0,-1 0 1 0 0,4 1 0 0 0,-2 0-145 0 0,0-1 0 0 0,1 1 0 0 0,0-1 0 0 0,-1 0 0 0 0,1 0 1 0 0,0 0-1 0 0,-1 0 0 0 0,1-1 0 0 0,0 0 0 0 0,0 1 0 0 0,0-1 0 0 0,-1-1 1 0 0,8 0-1 0 0,1-2-2002 0 0,-1 0-1 0 0,0 0 1 0 0,13-7 0 0 0,-3 3-3192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27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12043 0 0,'2'2'509'0'0,"0"-1"0"0"0,0 0 0 0 0,0 1 0 0 0,0-1 0 0 0,0 0 0 0 0,1 0 0 0 0,-1-1 0 0 0,0 1 0 0 0,0 0 0 0 0,1-1 0 0 0,-1 1 0 0 0,0-1 0 0 0,5 1 0 0 0,37-2 129 0 0,-18 0-25 0 0,-11 1-764 0 0,0 0 0 0 0,1 1-1 0 0,-2 1 1 0 0,1 1 0 0 0,0 0-1 0 0,0 1 1 0 0,23 10-1 0 0,-57-13-10388 0 0,8 1 5032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28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7194 0 0,'2'2'822'0'0,"-1"0"0"0"0,0 0 1 0 0,1 0-1 0 0,-1 0 0 0 0,1 0 1 0 0,-1 0-1 0 0,1 0 0 0 0,0-1 1 0 0,0 1-1 0 0,0-1 0 0 0,0 1 1 0 0,4 1-1 0 0,-2-1-102 0 0,1 0 0 0 0,0-1 0 0 0,-1 1 0 0 0,1-1 0 0 0,10 2 0 0 0,4-2-650 0 0,-1-1 0 0 0,31-2 0 0 0,-19 0 798 0 0,71 8-604 0 0,-57-2-1989 0 0,1-2-3851 0 0,-45-2 5412 0 0,0 0-1 0 0,1 0 1 0 0,-1 0 0 0 0,1 0-1 0 0,-1 0 1 0 0,1 0 0 0 0,-1 0 0 0 0,0 0-1 0 0,1 0 1 0 0,-1 0 0 0 0,1 0-1 0 0,-1-1 1 0 0,0 1 0 0 0,1 0 0 0 0,-1 0-1 0 0,0 0 1 0 0,1-1 0 0 0,-1 1 0 0 0,0 0-1 0 0,1 0 1 0 0,-1-1 0 0 0,0 1-1 0 0,1 0 1 0 0,-1-1 0 0 0,0 1 0 0 0,0 0-1 0 0,1-1 1 0 0,-1 1 0 0 0,0 0-1 0 0,0-1 1 0 0,0 1 0 0 0,0-1 0 0 0,1 1-1 0 0,-1 0 1 0 0,0-1 0 0 0,0 1-1 0 0,0-1 1 0 0,0 1 0 0 0,0-1 0 0 0,1-4-1856 0 0,6 1-3378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28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33 502 5961 0 0,'6'-10'2292'0'0,"-1"0"0"0"0,-1 0 0 0 0,0-1 0 0 0,0 0 0 0 0,3-21 0 0 0,-4 15-1214 0 0,-2 1 1 0 0,0-1-1 0 0,-2-23 1 0 0,-4-7-1832 0 0,-22-88-1 0 0,17 94 1488 0 0,0 6-714 0 0,7 25-1 0 0,0 0 0 0 0,0 0 0 0 0,1 0 0 0 0,-2-19 0 0 0,37 86-1010 0 0,126 214 1450 0 0,-158-270-456 0 0,32 47-3 0 0,-30-45 19 0 0,-1 0-1 0 0,0 0 0 0 0,1 0 1 0 0,0-1-1 0 0,0 1 1 0 0,0-1-1 0 0,0 1 1 0 0,0-1-1 0 0,0 0 0 0 0,1 0 1 0 0,-1-1-1 0 0,7 3 1 0 0,-9-4 15 0 0,1 0 0 0 0,-1 0 1 0 0,0-1-1 0 0,1 1 0 0 0,-1 0 1 0 0,0-1-1 0 0,0 1 0 0 0,1-1 0 0 0,-1 1 1 0 0,0-1-1 0 0,0 0 0 0 0,0 1 1 0 0,1-1-1 0 0,-1 0 0 0 0,0 0 1 0 0,0 0-1 0 0,0 0 0 0 0,0 0 1 0 0,-1 0-1 0 0,1 0 0 0 0,0 0 1 0 0,0 0-1 0 0,-1-1 0 0 0,1 1 1 0 0,0 0-1 0 0,-1 0 0 0 0,1-1 0 0 0,-1 1 1 0 0,1-3-1 0 0,10-40 773 0 0,-10 28-703 0 0,0 1 0 0 0,-1-1 1 0 0,-1 0-1 0 0,0 0 0 0 0,-1 1 0 0 0,-7-29 0 0 0,-2 7-530 0 0,-25-56-1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29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93 6017 0 0,'-2'-3'1091'0'0,"-1"1"0"0"0,1 0-1 0 0,-1 0 1 0 0,0 0 0 0 0,0 1 0 0 0,0-1-1 0 0,0 1 1 0 0,0-1 0 0 0,-1 1 0 0 0,1 0-1 0 0,-6-1 1 0 0,4 1-591 0 0,0 1 0 0 0,1-1 0 0 0,-1 1 1 0 0,0 0-1 0 0,0 1 0 0 0,0-1 0 0 0,1 1 0 0 0,-7 1 0 0 0,8-1-463 0 0,0 0-1 0 0,0 0 0 0 0,0 0 0 0 0,0 0 1 0 0,0 0-1 0 0,0 1 0 0 0,1-1 0 0 0,-1 1 1 0 0,0 0-1 0 0,1 0 0 0 0,-1 0 0 0 0,1 0 1 0 0,0 0-1 0 0,0 0 0 0 0,0 1 0 0 0,0-1 1 0 0,0 1-1 0 0,0-1 0 0 0,1 1 0 0 0,-1 0 1 0 0,1-1-1 0 0,0 1 0 0 0,0 0 0 0 0,0 0 1 0 0,0 0-1 0 0,0 0 0 0 0,1 0 0 0 0,-1 6 1 0 0,1-4-77 0 0,0-1 0 0 0,1 1 1 0 0,-1-1-1 0 0,1 1 0 0 0,0 0 1 0 0,1-1-1 0 0,-1 0 0 0 0,1 1 1 0 0,0-1-1 0 0,0 0 0 0 0,0 0 1 0 0,1 0-1 0 0,-1 0 0 0 0,1 0 1 0 0,4 3-1 0 0,-2-1 10 0 0,1-1-1 0 0,0 0 1 0 0,0 0 0 0 0,0-1 0 0 0,1 1-1 0 0,-1-1 1 0 0,1-1 0 0 0,13 6 0 0 0,-11-6 6 0 0,-1 0 0 0 0,0-1 1 0 0,1 0-1 0 0,-1 0 0 0 0,1-1 1 0 0,0 0-1 0 0,-1 0 0 0 0,1-1 0 0 0,0 0 1 0 0,0-1-1 0 0,-1 0 0 0 0,1 0 1 0 0,-1-1-1 0 0,1 0 0 0 0,-1 0 0 0 0,1-1 1 0 0,7-4-1 0 0,-13 5 16 0 0,-1 1 1 0 0,1-1-1 0 0,-1-1 0 0 0,0 1 1 0 0,0 0-1 0 0,0 0 1 0 0,0-1-1 0 0,0 1 0 0 0,0-1 1 0 0,-1 0-1 0 0,1 1 0 0 0,-1-1 1 0 0,0 0-1 0 0,0 0 0 0 0,0 0 1 0 0,0 0-1 0 0,0 0 0 0 0,0 0 1 0 0,-1 0-1 0 0,0 0 1 0 0,0 0-1 0 0,0 0 0 0 0,0 0 1 0 0,0 0-1 0 0,0-1 0 0 0,-1 1 1 0 0,1 0-1 0 0,-1 0 0 0 0,-2-4 1 0 0,-2-9 123 0 0,0 0-1 0 0,-2 1 1 0 0,0 0 0 0 0,-9-15-1 0 0,12 23-75 0 0,0 0-1 0 0,0 0 0 0 0,-1 1 0 0 0,0-1 1 0 0,0 1-1 0 0,-1 0 0 0 0,1 1 0 0 0,-1-1 1 0 0,-8-4-1 0 0,12 8-74 0 0,-1 1-1 0 0,1 0 1 0 0,0 0-1 0 0,-1 0 1 0 0,1 0-1 0 0,-1 0 1 0 0,1 0-1 0 0,-1 1 1 0 0,1-1 0 0 0,-1 1-1 0 0,1 0 1 0 0,-1 0-1 0 0,1 0 1 0 0,-1 0-1 0 0,0 0 1 0 0,1 1 0 0 0,-1-1-1 0 0,1 1 1 0 0,-1-1-1 0 0,1 1 1 0 0,-1 0-1 0 0,1 0 1 0 0,0 0-1 0 0,-1 0 1 0 0,1 1 0 0 0,0-1-1 0 0,0 1 1 0 0,0-1-1 0 0,0 1 1 0 0,0 0-1 0 0,-3 3 1 0 0,-17 24-2867 0 0,13-7-6831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29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4009 0 0,'4'0'1792'0'0,"35"0"9916"0"0,-2 0-5966 0 0,9 2-5674 0 0,83 12 1 0 0,-87-10-422 0 0,-40-4 236 0 0,1 0 0 0 0,-1 0 0 0 0,1 0 0 0 0,-1 0 0 0 0,1 0 0 0 0,-1-1 0 0 0,1 1 0 0 0,-1-1 0 0 0,1 0 1 0 0,-1 0-1 0 0,1 0 0 0 0,-1 0 0 0 0,4-3 0 0 0,-5 4 30 0 0,-1 0 0 0 0,0 0 0 0 0,0 0 1 0 0,0-1-1 0 0,0 1 0 0 0,1 0 0 0 0,-1 0 0 0 0,0 0 1 0 0,0-1-1 0 0,0 1 0 0 0,0 0 0 0 0,0 0 0 0 0,0 0 1 0 0,0-1-1 0 0,0 1 0 0 0,0 0 0 0 0,0 0 0 0 0,0-1 0 0 0,1 1 1 0 0,-1 0-1 0 0,-1 0 0 0 0,1-1 0 0 0,0 1 0 0 0,0 0 1 0 0,0 0-1 0 0,0-1 0 0 0,0 1 0 0 0,0 0 0 0 0,0 0 1 0 0,0-1-1 0 0,0 1 0 0 0,0 0 0 0 0,0 0 0 0 0,-1 0 0 0 0,1-1 1 0 0,0 1-1 0 0,0 0 0 0 0,0 0 0 0 0,-1 0 0 0 0,-11-8-3828 0 0,-16 0-2219 0 0,28 7 6037 0 0,-5 1-716 0 0,1-1 0 0 0,-1 0 0 0 0,1 1-1 0 0,-1 0 1 0 0,1 0 0 0 0,-8 1 0 0 0,-2-1-970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29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3385 0 0,'-2'0'463'0'0,"1"0"1"0"0,-1 0-1 0 0,1 1 1 0 0,-1-1-1 0 0,1 0 0 0 0,-1 1 1 0 0,1 0-1 0 0,0-1 1 0 0,-1 1-1 0 0,1 0 1 0 0,0-1-1 0 0,0 1 1 0 0,-1 0-1 0 0,1 0 0 0 0,0 0 1 0 0,0 0-1 0 0,0 0 1 0 0,0 0-1 0 0,0 1 1 0 0,0-1-1 0 0,0 0 1 0 0,0 2-1 0 0,1-2-84 0 0,0 0 0 0 0,0 0 0 0 0,0 1 1 0 0,0-1-1 0 0,0 0 0 0 0,0 0 0 0 0,1 0 0 0 0,-1-1 0 0 0,0 1 0 0 0,1 0 0 0 0,-1 0 1 0 0,1 0-1 0 0,-1 0 0 0 0,1 0 0 0 0,0 1 0 0 0,11 12 271 0 0,-8-10-551 0 0,-1 1 0 0 0,0-1 1 0 0,0 1-1 0 0,0 0 0 0 0,-1-1 0 0 0,0 2 0 0 0,1-1 0 0 0,-2 0 0 0 0,1 0 0 0 0,-1 0 0 0 0,1 8 0 0 0,6 66-29 0 0,-6-52-6 0 0,8 122-599 0 0,-7-49-5068 0 0,-6-92-216 0 0,-1-16 1056 0 0,2 5 4833 0 0,1-3-3887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38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34 8346 0 0,'-1'-1'375'0'0,"1"0"0"0"0,0-1 0 0 0,0 1-1 0 0,0 0 1 0 0,0 0 0 0 0,0-1 0 0 0,0 1 0 0 0,0 0 0 0 0,1 0 0 0 0,-1 0 0 0 0,0-1 0 0 0,1 1 0 0 0,-1 0 0 0 0,1 0-1 0 0,-1 0 1 0 0,1 0 0 0 0,0 0 0 0 0,-1 0 0 0 0,1 0 0 0 0,0 0 0 0 0,0 0 0 0 0,-1 0 0 0 0,1 0 0 0 0,0 0 0 0 0,0 0-1 0 0,0 1 1 0 0,0-1 0 0 0,2 0 0 0 0,0 0-47 0 0,1 0 0 0 0,-1 1-1 0 0,1 0 1 0 0,-1 0 0 0 0,1 0-1 0 0,-1 0 1 0 0,1 0 0 0 0,4 2 0 0 0,5 0-243 0 0,16 1 140 0 0,159 14 1014 0 0,-64-18-3643 0 0,-120 1 1570 0 0,10-2-2377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38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12115 0 0,'-1'1'453'0'0,"0"-1"0"0"0,1 1 0 0 0,-1 0 0 0 0,0 0 0 0 0,0 0 1 0 0,1 0-1 0 0,-1 0 0 0 0,0 0 0 0 0,1 0 0 0 0,-1 0 0 0 0,1 1 1 0 0,-1-1-1 0 0,1 0 0 0 0,0 0 0 0 0,0 0 0 0 0,-1 0 0 0 0,1 1 1 0 0,0-1-1 0 0,0 1 0 0 0,0 0-229 0 0,1-1 1 0 0,-1 1-1 0 0,1-1 0 0 0,-1 0 0 0 0,1 1 1 0 0,-1-1-1 0 0,1 0 0 0 0,0 0 1 0 0,0 0-1 0 0,-1 1 0 0 0,1-1 0 0 0,0 0 1 0 0,0 0-1 0 0,2 1 0 0 0,4 4-316 0 0,0-1 0 0 0,1 0 0 0 0,0-1 0 0 0,12 6 1 0 0,-3-1 724 0 0,16 9-600 0 0,-14-9 4 0 0,-1 1 1 0 0,0 0-1 0 0,0 2 1 0 0,-1 0-1 0 0,-1 1 0 0 0,0 1 1 0 0,15 15-1 0 0,-29-26 9 0 0,0 0 1 0 0,0-1-1 0 0,-1 1 1 0 0,1 0-1 0 0,-1 1 1 0 0,1-1-1 0 0,-1 0 1 0 0,0 0-1 0 0,0 0 1 0 0,0 1-1 0 0,-1-1 1 0 0,1 1-1 0 0,-1-1 0 0 0,1 0 1 0 0,-1 1-1 0 0,-1-1 1 0 0,1 1-1 0 0,-1 3 1 0 0,0-1 20 0 0,-1 0 0 0 0,0-1 0 0 0,0 1 0 0 0,-1-1 0 0 0,0 1 0 0 0,0-1 0 0 0,0 0 0 0 0,0 0 0 0 0,-7 7 0 0 0,-3 2-41 0 0,0-2 1 0 0,-1 0-1 0 0,0 0 0 0 0,0-2 1 0 0,-31 18-1 0 0,34-23-551 0 0,-17 8-894 0 0,19-4-5715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39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0 14339 0 0,'-8'17'7949'0'0,"8"-17"-7794"0"0,0 1 1 0 0,0-1 0 0 0,0 1-1 0 0,0-1 1 0 0,0 1-1 0 0,0-1 1 0 0,0 1-1 0 0,0-1 1 0 0,1 0 0 0 0,-1 1-1 0 0,0-1 1 0 0,0 1-1 0 0,0-1 1 0 0,1 1-1 0 0,-1-1 1 0 0,0 0 0 0 0,0 1-1 0 0,1-1 1 0 0,-1 0-1 0 0,0 1 1 0 0,1-1-1 0 0,-1 0 1 0 0,1 1 0 0 0,3 0 2 0 0,-1 1 1 0 0,1-1 0 0 0,0 0-1 0 0,-1 0 1 0 0,1 0 0 0 0,7 0-1 0 0,-4-1-118 0 0,13 3 9 0 0,4 0 83 0 0,36 8 1 0 0,-54-10-201 0 0,-1 1-1 0 0,1 0 0 0 0,0 0 0 0 0,-1 1 1 0 0,0-1-1 0 0,1 1 0 0 0,-1 0 1 0 0,0 1-1 0 0,0-1 0 0 0,-1 1 0 0 0,7 6 1 0 0,-10-9-100 0 0,0-1 1 0 0,-1 1 0 0 0,1 0-1 0 0,0-1 1 0 0,-1 1 0 0 0,1 0-1 0 0,-1 0 1 0 0,1-1 0 0 0,-1 1-1 0 0,1 0 1 0 0,-1 0 0 0 0,1 0-1 0 0,-1 0 1 0 0,0 0 0 0 0,0 0-1 0 0,1-1 1 0 0,-1 1 0 0 0,0 0-1 0 0,0 0 1 0 0,0 0 0 0 0,0 0-1 0 0,0 0 1 0 0,0 0 0 0 0,0 0-1 0 0,0 0 1 0 0,-1 0 0 0 0,1 0-1 0 0,0 0 1 0 0,0 0 0 0 0,-1-1 0 0 0,1 1-1 0 0,-1 0 1 0 0,1 0 0 0 0,-1 0-1 0 0,1 0 1 0 0,-1-1 0 0 0,1 1-1 0 0,-1 0 1 0 0,0-1 0 0 0,1 1-1 0 0,-1 0 1 0 0,0-1 0 0 0,0 1-1 0 0,1-1 1 0 0,-1 1 0 0 0,0-1-1 0 0,0 1 1 0 0,0-1 0 0 0,0 0-1 0 0,1 1 1 0 0,-1-1 0 0 0,-1 0-1 0 0,-8 3-2028 0 0,1 0-1 0 0,-1-1 0 0 0,-19 3 1 0 0,20-4 1432 0 0,-15 3 963 0 0,0 1 1 0 0,-34 13-1 0 0,45-13 1643 0 0,-1 0-1 0 0,1 1 1 0 0,0 1 0 0 0,1 0-1 0 0,-18 14 1 0 0,29-21-1763 0 0,1 0 1 0 0,0 0-1 0 0,0 0 0 0 0,-1 0 1 0 0,1 0-1 0 0,0 1 0 0 0,0-1 1 0 0,-1 0-1 0 0,1 0 0 0 0,0 0 0 0 0,0 0 1 0 0,0 0-1 0 0,-1 1 0 0 0,1-1 1 0 0,0 0-1 0 0,0 0 0 0 0,0 0 1 0 0,0 1-1 0 0,-1-1 0 0 0,1 0 1 0 0,0 0-1 0 0,0 0 0 0 0,0 1 1 0 0,0-1-1 0 0,0 0 0 0 0,0 0 1 0 0,0 1-1 0 0,0-1 0 0 0,0 0 1 0 0,0 0-1 0 0,0 1 0 0 0,0-1 1 0 0,0 0-1 0 0,0 0 0 0 0,0 1 1 0 0,0-1-1 0 0,0 0 0 0 0,0 0 1 0 0,0 1-1 0 0,0-1 0 0 0,0 0 1 0 0,0 0-1 0 0,0 1 0 0 0,0-1 0 0 0,1 0 1 0 0,-1 0-1 0 0,0 1 0 0 0,0-1 1 0 0,0 0-1 0 0,18 3 1233 0 0,21-6-697 0 0,6-7-48 0 0,-28 4-440 0 0,0 2-1 0 0,1 1 1 0 0,-1 0 0 0 0,1 1-1 0 0,-1 1 1 0 0,24 1 0 0 0,-40 0-117 0 0,-1 0 0 0 0,1 0 0 0 0,-1 0 0 0 0,1 0 0 0 0,-1 0 0 0 0,0 0 0 0 0,1 0 0 0 0,-1 0 0 0 0,1 0 0 0 0,-1 0 0 0 0,0 0 0 0 0,1 1 0 0 0,-1-1 0 0 0,1 0 0 0 0,-1 0 0 0 0,0 0 0 0 0,1 1 0 0 0,-1-1 0 0 0,0 0 0 0 0,1 1 0 0 0,-1-1 0 0 0,0 0-1 0 0,1 0 1 0 0,-1 1 0 0 0,0-1 0 0 0,0 1 0 0 0,0-1 0 0 0,1 0 0 0 0,-1 1 0 0 0,0-1 0 0 0,0 0 0 0 0,0 1 0 0 0,0-1 0 0 0,0 1 0 0 0,1-1 0 0 0,-1 1 0 0 0,-9 15-46 0 0,-25 14-562 0 0,33-28 540 0 0,-20 12-438 0 0,16-11 392 0 0,0 0 0 0 0,0 0 1 0 0,1 0-1 0 0,-1 0 0 0 0,1 1 0 0 0,0 0 0 0 0,0 0 0 0 0,0 0 0 0 0,0 1 0 0 0,-5 7 0 0 0,9-11 92 0 0,0 0 0 0 0,0-1 1 0 0,1 1-1 0 0,-1 0 0 0 0,0-1 0 0 0,0 1 0 0 0,0 0 0 0 0,1-1 1 0 0,-1 1-1 0 0,0 0 0 0 0,0-1 0 0 0,1 1 0 0 0,-1 0 0 0 0,1-1 1 0 0,-1 1-1 0 0,1-1 0 0 0,-1 1 0 0 0,1-1 0 0 0,-1 1 0 0 0,1-1 1 0 0,-1 1-1 0 0,1-1 0 0 0,-1 0 0 0 0,1 1 0 0 0,0-1 0 0 0,-1 0 1 0 0,1 1-1 0 0,0-1 0 0 0,-1 0 0 0 0,1 0 0 0 0,0 0 0 0 0,1 1 1 0 0,27 6 126 0 0,-26-7-136 0 0,43 6 20 0 0,8 1-1037 0 0,-22 3-3560 0 0,-32-10 4445 0 0,0 0-1 0 0,-1 0 1 0 0,1 0 0 0 0,0 0 0 0 0,0 0 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39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12315 0 0,'30'-10'8127'0'0,"1"3"-3699"0"0,-15 4-4124 0 0,-1 1 0 0 0,0 1 0 0 0,1 0 1 0 0,-1 1-1 0 0,1 1 0 0 0,-1 0 0 0 0,29 7 0 0 0,-42-8-281 0 0,1 1 0 0 0,0-1 0 0 0,-1 1-1 0 0,1 0 1 0 0,-1 0 0 0 0,1 0 0 0 0,-1 1 0 0 0,1-1-1 0 0,-1 0 1 0 0,0 1 0 0 0,0 0 0 0 0,0-1 0 0 0,0 1-1 0 0,0 0 1 0 0,0 0 0 0 0,0 0 0 0 0,-1 0 0 0 0,1 1 0 0 0,-1-1-1 0 0,1 0 1 0 0,-1 1 0 0 0,0-1 0 0 0,1 4 0 0 0,0 1 45 0 0,-2 0 0 0 0,1 0 0 0 0,-1 0 1 0 0,0 0-1 0 0,0 0 0 0 0,-1 0 1 0 0,-1 7-1 0 0,-2 20-3388 0 0,7-2-4388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17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10474 0 0,'-3'5'1223'0'0,"0"-1"0"0"0,1 1-1 0 0,-1-1 1 0 0,1 1 0 0 0,0 0-1 0 0,-2 8 1 0 0,-10 61 390 0 0,7-27-1267 0 0,-5 12-236 0 0,-3 15-3967 0 0,18-82 3717 0 0,1 1 1 0 0,-1 0-1 0 0,2 0 0 0 0,-1 0 0 0 0,1 1 1 0 0,0-1-1 0 0,0 1 0 0 0,13-11 0 0 0,-17 17 151 0 0,0-1 0 0 0,0 0-1 0 0,1 0 1 0 0,-1 1-1 0 0,0-1 1 0 0,1 1-1 0 0,-1-1 1 0 0,1 1 0 0 0,-1 0-1 0 0,1-1 1 0 0,-1 1-1 0 0,1 0 1 0 0,-1 0-1 0 0,1 0 1 0 0,-1 0 0 0 0,0 0-1 0 0,1 1 1 0 0,-1-1-1 0 0,1 0 1 0 0,-1 1-1 0 0,1-1 1 0 0,1 1-1 0 0,19 11-4529 0 0,-13-6-435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39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12659 0 0,'26'23'9148'0'0,"1"-1"-5723"0"0,21 18-1703 0 0,-43-35-1593 0 0,0 0 0 0 0,0 1 1 0 0,-1-1-1 0 0,0 1 1 0 0,0 0-1 0 0,0 0 0 0 0,-1 1 1 0 0,1-1-1 0 0,-2 1 0 0 0,1 0 1 0 0,-1-1-1 0 0,0 1 1 0 0,0 0-1 0 0,1 13 0 0 0,-2-5-218 0 0,-1-1 0 0 0,-2 28 0 0 0,-5 6-4843 0 0,1 5-7286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4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0 235 4665 0 0,'3'-6'2005'0'0,"0"0"1"0"0,0 0-1 0 0,0 0 1 0 0,0 0-1 0 0,8-9 0 0 0,-10 14-1795 0 0,0 0 0 0 0,0 0 0 0 0,-1 1-1 0 0,1-1 1 0 0,0 0 0 0 0,0 0-1 0 0,0 1 1 0 0,0-1 0 0 0,0 0-1 0 0,0 1 1 0 0,0-1 0 0 0,0 1 0 0 0,0 0-1 0 0,0-1 1 0 0,0 1 0 0 0,0 0-1 0 0,0-1 1 0 0,0 1 0 0 0,0 0 0 0 0,1 0-1 0 0,-1 0 1 0 0,0 0 0 0 0,0 0-1 0 0,0 0 1 0 0,0 0 0 0 0,0 1 0 0 0,0-1-1 0 0,0 0 1 0 0,1 1 0 0 0,-1-1-1 0 0,0 0 1 0 0,0 1 0 0 0,0-1-1 0 0,0 1 1 0 0,-1 0 0 0 0,1-1 0 0 0,0 1-1 0 0,0 0 1 0 0,0 0 0 0 0,0-1-1 0 0,-1 1 1 0 0,2 2 0 0 0,2 2-169 0 0,-1-1 0 0 0,0 1 0 0 0,-1 0 0 0 0,1 0 0 0 0,-1 1 0 0 0,0-1 1 0 0,-1 0-1 0 0,1 1 0 0 0,-1-1 0 0 0,0 1 0 0 0,0-1 0 0 0,0 8 0 0 0,0 10-371 0 0,-3 35 0 0 0,0-45 153 0 0,2 9-542 0 0,1-21 705 0 0,-1-1 1 0 0,1 1-1 0 0,0-1 0 0 0,-1 0 0 0 0,1 1 1 0 0,-1-1-1 0 0,1 0 0 0 0,0 1 0 0 0,-1-1 1 0 0,1 0-1 0 0,0 0 0 0 0,-1 0 0 0 0,1 1 1 0 0,0-1-1 0 0,-1 0 0 0 0,1 0 0 0 0,0 0 1 0 0,0 0-1 0 0,-1 0 0 0 0,1 0 0 0 0,0 0 1 0 0,-1-1-1 0 0,1 1 0 0 0,0 0 0 0 0,-1 0 1 0 0,1-1-1 0 0,0 1 0 0 0,-1 0 0 0 0,1-1 1 0 0,0 1-1 0 0,0-1 0 0 0,23-7-59 0 0,29-13-3447 0 0,-24 0-7249 0 0,-19 14 4319 0 0</inkml:trace>
  <inkml:trace contextRef="#ctx0" brushRef="#br0" timeOffset="1">264 1 16668 0 0,'5'9'5665'0'0,"7"-6"-3360"0"0,17-6-1895 0 0,-23 2 25 0 0,-4 0-436 0 0,82-6 729 0 0,-78 7-905 0 0,0 0-1 0 0,0 0 0 0 0,0 1 0 0 0,-1-1 1 0 0,1 1-1 0 0,0 1 0 0 0,-1-1 0 0 0,1 1 1 0 0,-1 0-1 0 0,1 0 0 0 0,-1 0 1 0 0,7 5-1 0 0,-11-6-24 0 0,-1-1 0 0 0,1 1 0 0 0,-1-1 0 0 0,1 1-1 0 0,-1-1 1 0 0,1 1 0 0 0,-1-1 0 0 0,0 1 0 0 0,1-1 0 0 0,-1 1 0 0 0,0 0 0 0 0,1-1 0 0 0,-1 1 0 0 0,0 0 0 0 0,0-1 0 0 0,1 1 0 0 0,-1 0 0 0 0,0-1 0 0 0,0 1 0 0 0,0 0 0 0 0,0 0-1 0 0,0 0 1 0 0,0 0-245 0 0,0 0-1 0 0,-1 0 0 0 0,1 0 0 0 0,0 0 0 0 0,-1 0 0 0 0,1-1 1 0 0,-1 1-1 0 0,1 0 0 0 0,-1 0 0 0 0,1 0 0 0 0,-1-1 1 0 0,1 1-1 0 0,-1 0 0 0 0,0-1 0 0 0,1 1 0 0 0,-1 0 1 0 0,-1 0-1 0 0,-10 7-6567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40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9002 0 0,'14'-2'8231'0'0,"11"4"-4415"0"0,3 0-2832 0 0,17-7 56 0 0,34-3-97 0 0,-79 8-920 0 0,0 0 0 0 0,0 0 0 0 0,1 0 0 0 0,-1 0 1 0 0,0 0-1 0 0,1 0 0 0 0,-1 0 0 0 0,0 0 0 0 0,0 0 0 0 0,1 1 1 0 0,-1-1-1 0 0,0 0 0 0 0,1 0 0 0 0,-1 0 0 0 0,0 0 0 0 0,0 0 0 0 0,1 0 1 0 0,-1 0-1 0 0,0 1 0 0 0,0-1 0 0 0,1 0 0 0 0,-1 0 0 0 0,0 0 1 0 0,0 1-1 0 0,0-1 0 0 0,0 0 0 0 0,1 0 0 0 0,-1 1 0 0 0,0-1 0 0 0,0 0 1 0 0,0 0-1 0 0,0 1 0 0 0,1-1 0 0 0,-5 12 390 0 0,-17 19-180 0 0,13-20-131 0 0,2 0 1 0 0,0 1 0 0 0,1-1 1 0 0,0 1-1 0 0,-4 16 0 0 0,8-24-66 0 0,0 0 0 0 0,0 0 1 0 0,0 1-1 0 0,1-1 0 0 0,0 0 0 0 0,-1 0 0 0 0,2 1 0 0 0,-1-1 0 0 0,0 0 0 0 0,1 0 0 0 0,0 1 0 0 0,0-1 0 0 0,0 0 0 0 0,0 0 1 0 0,0 0-1 0 0,5 7 0 0 0,-6-10-26 0 0,1 0 0 0 0,0 1 0 0 0,0-1 0 0 0,0 0 0 0 0,0 0 0 0 0,0 0 0 0 0,0 0 0 0 0,1 0 0 0 0,-1 0 1 0 0,0 0-1 0 0,1 0 0 0 0,-1 0 0 0 0,0 0 0 0 0,1-1 0 0 0,-1 1 0 0 0,1-1 0 0 0,-1 1 0 0 0,1-1 0 0 0,-1 1 0 0 0,1-1 1 0 0,-1 0-1 0 0,1 0 0 0 0,0 0 0 0 0,-1 0 0 0 0,1 0 0 0 0,-1 0 0 0 0,1 0 0 0 0,-1 0 0 0 0,1-1 0 0 0,-1 1 0 0 0,1-1 1 0 0,-1 1-1 0 0,1-1 0 0 0,-1 1 0 0 0,1-1 0 0 0,-1 0 0 0 0,0 0 0 0 0,1 0 0 0 0,-1 0 0 0 0,0 0 0 0 0,2-2 0 0 0,1 0-58 0 0,1-1-1 0 0,-1 0 0 0 0,0-1 1 0 0,0 1-1 0 0,-1-1 1 0 0,0 0-1 0 0,1 1 0 0 0,-2-2 1 0 0,6-9-1 0 0,9-42-2755 0 0,-7 25-3039 0 0,1-1 0 0 0,22-45 1 0 0,-18 54 1474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40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3353 0 0,'1'0'652'0'0,"0"1"1"0"0,0-1-1 0 0,0 1 1 0 0,0 0 0 0 0,0 0-1 0 0,-1 0 1 0 0,1-1-1 0 0,0 1 1 0 0,0 0 0 0 0,-1 0-1 0 0,1 0 1 0 0,-1 0-1 0 0,1 0 1 0 0,-1 0 0 0 0,1 0-1 0 0,-1 0 1 0 0,1 2-1 0 0,1 24 5603 0 0,-10 29-2014 0 0,6-46-3422 0 0,-12 38 827 0 0,10-38-1467 0 0,1 0 1 0 0,0 1-1 0 0,1-1 1 0 0,0 1-1 0 0,-1 12 1 0 0,3-22-182 0 0,1 0 0 0 0,-1 0 0 0 0,0 0 0 0 0,0 1 0 0 0,1-1 0 0 0,-1 0 0 0 0,1 0 0 0 0,-1 0 0 0 0,1 0 0 0 0,-1 0 0 0 0,1 0 0 0 0,0 0 0 0 0,-1 0 0 0 0,1 0 0 0 0,0 0 0 0 0,0 0 0 0 0,0 0 0 0 0,0 0 0 0 0,-1 0 0 0 0,1-1 0 0 0,0 1 0 0 0,1 0 0 0 0,-1-1 0 0 0,0 1 0 0 0,0-1 0 0 0,0 1 0 0 0,0-1 0 0 0,0 0-1 0 0,1 1 1 0 0,-1-1 0 0 0,0 0 0 0 0,0 0 0 0 0,2 0 0 0 0,47 1-155 0 0,-38-2 32 0 0,7 0-446 0 0,1 0-1 0 0,25-6 1 0 0,-14-4-6313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41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8922 0 0,'-39'48'12913'0'0,"34"-41"-12321"0"0,0 0 1 0 0,1 1-1 0 0,0-1 1 0 0,1 1-1 0 0,-1-1 0 0 0,1 1 1 0 0,1 0-1 0 0,-1 0 1 0 0,0 11-1 0 0,3-18-586 0 0,-1-1 0 0 0,1 1 0 0 0,0-1-1 0 0,0 1 1 0 0,0 0 0 0 0,0-1 0 0 0,0 1 0 0 0,0-1-1 0 0,0 1 1 0 0,0-1 0 0 0,0 1 0 0 0,0 0 0 0 0,0-1-1 0 0,0 1 1 0 0,1-1 0 0 0,-1 1 0 0 0,0-1 0 0 0,0 1 0 0 0,1-1-1 0 0,-1 1 1 0 0,0-1 0 0 0,1 1 0 0 0,-1-1 0 0 0,0 1-1 0 0,1-1 1 0 0,-1 1 0 0 0,0-1 0 0 0,1 0 0 0 0,-1 1-1 0 0,1-1 1 0 0,-1 0 0 0 0,1 1 0 0 0,-1-1 0 0 0,1 0-1 0 0,-1 0 1 0 0,2 1 0 0 0,0-1-9 0 0,-1 0 1 0 0,1-1-1 0 0,0 1 0 0 0,0 0 1 0 0,0 0-1 0 0,0-1 0 0 0,0 1 1 0 0,0-1-1 0 0,0 0 0 0 0,-1 0 0 0 0,3 0 1 0 0,40-28-207 0 0,-38 24 188 0 0,54-37-113 0 0,-56 39 139 0 0,1 1-1 0 0,0-1 0 0 0,0 1 1 0 0,0 0-1 0 0,0 0 0 0 0,0 1 1 0 0,1-1-1 0 0,-1 1 0 0 0,0 0 1 0 0,12 0-1 0 0,-17 1 4 0 0,1 0-1 0 0,0 0 1 0 0,0 0 0 0 0,0 0-1 0 0,-1 0 1 0 0,1 0 0 0 0,0 0-1 0 0,0 1 1 0 0,0-1 0 0 0,-1 0 0 0 0,1 0-1 0 0,0 1 1 0 0,0-1 0 0 0,-1 0-1 0 0,1 1 1 0 0,0-1 0 0 0,-1 1-1 0 0,1-1 1 0 0,0 1 0 0 0,-1-1 0 0 0,1 1-1 0 0,-1-1 1 0 0,1 1 0 0 0,-1 0-1 0 0,1-1 1 0 0,-1 1 0 0 0,1 0-1 0 0,-1 0 9 0 0,0 1 1 0 0,0-1-1 0 0,0 0 0 0 0,0 0 0 0 0,0 0 0 0 0,0 0 0 0 0,0 1 0 0 0,-1-1 1 0 0,1 0-1 0 0,0 0 0 0 0,-1 0 0 0 0,1 0 0 0 0,-1 0 0 0 0,0 0 0 0 0,1 0 1 0 0,-2 1-1 0 0,-1 3 45 0 0,-1 0-1 0 0,0 0 1 0 0,0-1 0 0 0,0 1 0 0 0,-9 6 0 0 0,-2-1-29 0 0,-1 0 0 0 0,1-1 1 0 0,-1 0-1 0 0,-1-1 0 0 0,0-1 1 0 0,0-1-1 0 0,-19 5 0 0 0,36-11-34 0 0,0 0-1 0 0,0 0 0 0 0,0 0 0 0 0,0 0 0 0 0,0 1 0 0 0,-1-1 0 0 0,1 0 0 0 0,0 0 0 0 0,0 0 0 0 0,0 0 0 0 0,0 0 0 0 0,0 0 0 0 0,-1 0 0 0 0,1 0 0 0 0,0 0 0 0 0,0 0 0 0 0,0 0 0 0 0,0 0 0 0 0,-1 0 0 0 0,1 0 0 0 0,0 0 0 0 0,0 0 0 0 0,0 0 0 0 0,0 0 0 0 0,-1 0 0 0 0,1 0 0 0 0,0 0 0 0 0,0 0 0 0 0,0 0 0 0 0,0 0 0 0 0,-1 0 0 0 0,1 0 0 0 0,0 0 0 0 0,0 0 1 0 0,0 0-1 0 0,0 0 0 0 0,0 0 0 0 0,-1-1 0 0 0,1 1 0 0 0,0 0 0 0 0,0 0 0 0 0,0 0 0 0 0,0 0 0 0 0,0 0 0 0 0,0-1 0 0 0,0 1 0 0 0,0 0 0 0 0,0 0 0 0 0,-1 0 0 0 0,1 0 0 0 0,0 0 0 0 0,0-1 0 0 0,0 1 0 0 0,0 0 0 0 0,0 0 0 0 0,10-9-282 0 0,16-7-1943 0 0,3 8-6430 0 0,-9 10-1238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41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18356 0 0,'10'9'2384'0'0,"-2"-1"-911"0"0,2 0-553 0 0,-2-2-296 0 0,-3-4-104 0 0,0-1-352 0 0,-2-1-296 0 0,2 1-472 0 0,-2 0-880 0 0,1-1-1313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42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5 9034 0 0,'-25'-4'6016'0'0,"16"3"234"0"0,23 10-3227 0 0,13 5-3795 0 0,0-1 1 0 0,1-1 0 0 0,1-2-1 0 0,0 0 1 0 0,0-2 0 0 0,1-2 0 0 0,0 0-1 0 0,34 1 1 0 0,-45-8-4187 0 0,-3-2-2584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42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9290 0 0,'11'7'2277'0'0,"-6"-4"-1537"0"0,1 1-1 0 0,0-1 0 0 0,0 0 1 0 0,0 0-1 0 0,12 3 0 0 0,-1-1-342 0 0,-1 1 0 0 0,0 0 0 0 0,-1 2 0 0 0,1 0-1 0 0,-1 0 1 0 0,-1 1 0 0 0,0 1 0 0 0,0 1 0 0 0,-1 0-1 0 0,0 0 1 0 0,-1 2 0 0 0,15 17 0 0 0,-26-27-318 0 0,0-1 1 0 0,1 1-1 0 0,-1-1 1 0 0,0 1-1 0 0,0-1 1 0 0,0 1-1 0 0,-1 0 0 0 0,1-1 1 0 0,-1 1-1 0 0,1 0 1 0 0,-1 0-1 0 0,0-1 1 0 0,0 1-1 0 0,0 0 1 0 0,-1 0-1 0 0,1 0 1 0 0,-1-1-1 0 0,1 1 0 0 0,-1 0 1 0 0,0-1-1 0 0,0 1 1 0 0,0-1-1 0 0,0 1 1 0 0,-3 3-1 0 0,-4 8 38 0 0,-1 0 0 0 0,0-1-1 0 0,-13 14 1 0 0,6-8-98 0 0,-23 28-1512 0 0,10-18-5406 0 0,24-20 2795 0 0,6 7-2273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45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39 5793 0 0,'-35'-29'14204'0'0,"33"28"-13631"0"0,0 0 1 0 0,0 0 0 0 0,-1 0 0 0 0,1 0 0 0 0,0 0 0 0 0,0 0-1 0 0,-1 1 1 0 0,1-1 0 0 0,-4 0 0 0 0,5 4-539 0 0,1-1 0 0 0,0 1 0 0 0,0-1 0 0 0,0 1 0 0 0,0-1 0 0 0,1 1 0 0 0,-1 0 0 0 0,1-1 0 0 0,0 1 0 0 0,1 3 0 0 0,-2-4-15 0 0,65 236-1284 0 0,-65-236 1244 0 0,0-1-1 0 0,0 0 1 0 0,0 0-1 0 0,1 0 1 0 0,-1 0 0 0 0,0 0-1 0 0,1 0 1 0 0,-1 0 0 0 0,1 0-1 0 0,-1 0 1 0 0,1 0 0 0 0,-1 0-1 0 0,1-1 1 0 0,-1 1-1 0 0,1 0 1 0 0,0 0 0 0 0,0 0-1 0 0,4-14-638 0 0,-2-42-473 0 0,-3 49 1080 0 0,-6-82 199 0 0,3 64-80 0 0,1-1 1 0 0,2-25 0 0 0,0 49-66 0 0,0 0 0 0 0,0 0 1 0 0,0 0-1 0 0,0-1 1 0 0,0 1-1 0 0,0 0 0 0 0,0 0 1 0 0,0 0-1 0 0,1 0 1 0 0,-1 0-1 0 0,1 0 1 0 0,-1 0-1 0 0,0 0 0 0 0,1 0 1 0 0,0 0-1 0 0,-1 0 1 0 0,1 0-1 0 0,-1 0 0 0 0,1 0 1 0 0,0 0-1 0 0,0 1 1 0 0,0-1-1 0 0,-1 0 0 0 0,1 1 1 0 0,0-1-1 0 0,0 0 1 0 0,0 1-1 0 0,0-1 1 0 0,0 1-1 0 0,0-1 0 0 0,0 1 1 0 0,0 0-1 0 0,0-1 1 0 0,1 1-1 0 0,-1 0 0 0 0,0 0 1 0 0,0 0-1 0 0,0 0 1 0 0,0 0-1 0 0,0 0 0 0 0,0 0 1 0 0,0 0-1 0 0,1 0 1 0 0,-1 1-1 0 0,0-1 1 0 0,0 0-1 0 0,0 1 0 0 0,0-1 1 0 0,0 1-1 0 0,0-1 1 0 0,2 2-1 0 0,7 3-22 0 0,1 1 0 0 0,-1 0 1 0 0,17 13-1 0 0,-23-16 31 0 0,2 2-19 0 0,0-1 1 0 0,0 1-1 0 0,0 0 0 0 0,-1 1 1 0 0,0-1-1 0 0,0 1 0 0 0,0 0 1 0 0,-1 1-1 0 0,0-1 0 0 0,0 1 1 0 0,5 11-1 0 0,-7-12-139 0 0,-1-1 0 0 0,0 1 1 0 0,0-1-1 0 0,-1 1 0 0 0,1-1 1 0 0,-1 1-1 0 0,-1-1 0 0 0,1 1 1 0 0,-1-1-1 0 0,0 1 0 0 0,0-1 1 0 0,0 1-1 0 0,-1-1 0 0 0,1 0 0 0 0,-2 0 1 0 0,-3 9-1 0 0,3-8-47 0 0,0-1 1 0 0,0 1-1 0 0,0-1 0 0 0,-1 0 0 0 0,0 1 0 0 0,0-2 1 0 0,0 1-1 0 0,-1 0 0 0 0,1-1 0 0 0,-1 0 1 0 0,0 0-1 0 0,0 0 0 0 0,-1-1 0 0 0,1 0 1 0 0,-1 0-1 0 0,-7 3 0 0 0,71 2 691 0 0,-45-8-939 0 0,-1 0 0 0 0,1-1 0 0 0,18-3 0 0 0,-26 3-295 0 0,0 0 0 0 0,0-1 0 0 0,0 1 0 0 0,0-1 1 0 0,-1 0-1 0 0,1 0 0 0 0,-1-1 0 0 0,1 1 1 0 0,-1-1-1 0 0,0 0 0 0 0,6-6 0 0 0,3-6-3886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4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8802 0 0,'7'3'1050'0'0,"1"0"-1"0"0,-1 0 1 0 0,0-1 0 0 0,1 0-1 0 0,11 1 1 0 0,6-1-1250 0 0,40-1 0 0 0,-34-2-349 0 0,-31 1 290 0 0,1 0 1 0 0,0 1-1 0 0,0-1 1 0 0,0 0-1 0 0,0 0 1 0 0,0 0-1 0 0,-1 0 1 0 0,1-1-1 0 0,0 1 1 0 0,0 0-1 0 0,0 0 1 0 0,-1 0-1 0 0,1-1 1 0 0,0 1-1 0 0,0 0 1 0 0,0-1-1 0 0,-1 1 0 0 0,1-1 1 0 0,0 1-1 0 0,-1-1 1 0 0,1 1-1 0 0,0-1 1 0 0,-1 0-1 0 0,1 1 1 0 0,-1-1-1 0 0,1 0 1 0 0,-1 1-1 0 0,1-1 1 0 0,-1 0-1 0 0,0 1 1 0 0,1-1-1 0 0,-1 0 0 0 0,0 0 1 0 0,1-1-1 0 0,0-3-2651 0 0</inkml:trace>
  <inkml:trace contextRef="#ctx0" brushRef="#br0" timeOffset="1">198 35 2144 0 0,'-6'-13'1137'0'0,"-5"-5"5076"0"0,11 18-6041 0 0,0 0 1 0 0,-1-1 0 0 0,1 1 0 0 0,0 0 0 0 0,0 0 0 0 0,0-1 0 0 0,0 1 0 0 0,-1 0 0 0 0,1 0 0 0 0,0 0-1 0 0,0 0 1 0 0,-1-1 0 0 0,1 1 0 0 0,0 0 0 0 0,0 0 0 0 0,-1 0 0 0 0,1 0 0 0 0,0 0 0 0 0,-1 0-1 0 0,1 0 1 0 0,0 0 0 0 0,0-1 0 0 0,-1 1 0 0 0,1 0 0 0 0,0 0 0 0 0,-1 0 0 0 0,1 1 0 0 0,0-1-1 0 0,0 0 1 0 0,-1 0 0 0 0,1 0 0 0 0,0 0 0 0 0,-1 0 0 0 0,-4 18 3015 0 0,4-11-2900 0 0,-5 86 2382 0 0,6-84-3194 0 0,0 1-1 0 0,1-1 1 0 0,0 1 0 0 0,1-1 0 0 0,0 1-1 0 0,0-1 1 0 0,6 13 0 0 0,-8-21 270 0 0,0-1 1 0 0,0 1-1 0 0,0-1 1 0 0,0 1-1 0 0,0-1 1 0 0,0 0-1 0 0,1 1 1 0 0,-1-1-1 0 0,0 1 1 0 0,0-1-1 0 0,1 1 1 0 0,-1-1-1 0 0,0 0 1 0 0,1 1-1 0 0,-1-1 1 0 0,0 0-1 0 0,1 1 0 0 0,-1-1 1 0 0,1 0-1 0 0,-1 1 1 0 0,0-1-1 0 0,1 0 1 0 0,-1 0-1 0 0,1 0 1 0 0,-1 1-1 0 0,1-1 1 0 0,-1 0-1 0 0,1 0 1 0 0,-1 0-1 0 0,1 0 1 0 0,-1 0-1 0 0,1 0 1 0 0,-1 0-1 0 0,1 0 1 0 0,-1 0-1 0 0,1 0 1 0 0,-1 0-1 0 0,1 0 1 0 0,-1 0-1 0 0,0 0 1 0 0,1-1-1 0 0,0 1 1 0 0,7-2-3665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17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90 9642 0 0,'-1'5'2585'0'0,"0"1"-345"0"0,1 5-400 0 0,-1 3-527 0 0,-1 3-425 0 0,-1 2-344 0 0,2 2-224 0 0,0 0-160 0 0,0-1-72 0 0,2 0-88 0 0,-1-1-200 0 0,2-2-496 0 0,2 0-760 0 0,0-4-1089 0 0,2-1-968 0 0,-2-7 9 0 0,3-1-1777 0 0</inkml:trace>
  <inkml:trace contextRef="#ctx0" brushRef="#br0" timeOffset="1">38 4 9162 0 0,'10'-3'8055'0'0,"8"7"-5334"0"0,11 9-1989 0 0,-22-9-651 0 0,0 0 0 0 0,1 0 0 0 0,-2 1 0 0 0,1 0 0 0 0,0 0 0 0 0,-1 1 0 0 0,0 0 0 0 0,-1 0 0 0 0,1 0 0 0 0,6 11 0 0 0,-10-13-317 0 0,0 0 1 0 0,0 0 0 0 0,0 0-1 0 0,0 0 1 0 0,-1 0 0 0 0,0 0-1 0 0,0 1 1 0 0,0-1 0 0 0,0 6-1 0 0,-1-6-586 0 0,0 0 0 0 0,0 0-1 0 0,-1 0 1 0 0,1 0 0 0 0,-1 0-1 0 0,0 0 1 0 0,0-1 0 0 0,0 1-1 0 0,-1 0 1 0 0,1 0 0 0 0,-4 5-1 0 0,-1 0-5067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46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50 4497 0 0,'0'-6'989'0'0,"6"-22"2966"0"0,2 13 2570 0 0,-6 26 94 0 0,0 14-5388 0 0,-8 64-202 0 0,0 1-3055 0 0,6-31-6414 0 0,0-59 8265 0 0,0 1 0 0 0,1-1 0 0 0,-1 0 0 0 0,0 1 0 0 0,0-1 0 0 0,0 1 0 0 0,0-1 0 0 0,0 0 0 0 0,0 1 0 0 0,0-1 0 0 0,0 0 0 0 0,0 1 0 0 0,0-1 0 0 0,-1 0 0 0 0,1 1 0 0 0,0-1 0 0 0,0 0 0 0 0,0 1 0 0 0,0-1 0 0 0,0 0 0 0 0,-1 1 0 0 0,1-1 0 0 0,0 0 0 0 0,0 0 0 0 0,0 1 0 0 0,-1-1 0 0 0,1 0 0 0 0,0 0 0 0 0,0 1 0 0 0,-1-1 0 0 0,0 0 0 0 0,-1 2-1820 0 0,-1 4-2685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46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7562 0 0,'-19'34'8888'0'0,"5"3"-3989"0"0,12-28-4547 0 0,-1 0 0 0 0,-1-1 0 0 0,1 1 0 0 0,-1-1 0 0 0,-1 0 0 0 0,1 0 0 0 0,-1-1 0 0 0,-8 9 0 0 0,13-15-361 0 0,11-26-136 0 0,-6 14 118 0 0,0 1 1 0 0,0-1-1 0 0,1 1 0 0 0,0 0 0 0 0,9-10 0 0 0,-14 18 28 0 0,1 0 1 0 0,0 0-1 0 0,0 0 0 0 0,0 0 0 0 0,1 1 0 0 0,-1-1 0 0 0,0 1 0 0 0,0-1 1 0 0,1 1-1 0 0,-1 0 0 0 0,1 0 0 0 0,-1 0 0 0 0,1 0 0 0 0,0 1 1 0 0,-1-1-1 0 0,1 1 0 0 0,0-1 0 0 0,-1 1 0 0 0,1 0 0 0 0,0 0 0 0 0,0 0 1 0 0,-1 1-1 0 0,1-1 0 0 0,0 1 0 0 0,-1-1 0 0 0,1 1 0 0 0,3 1 1 0 0,0 0 17 0 0,-1 0 1 0 0,0 1 0 0 0,0-1 0 0 0,0 1-1 0 0,0 0 1 0 0,0 1 0 0 0,0-1 0 0 0,-1 1-1 0 0,0 0 1 0 0,0 0 0 0 0,0 0 0 0 0,0 0-1 0 0,6 10 1 0 0,-9-12-11 0 0,0 0-1 0 0,0 0 1 0 0,-1 0-1 0 0,1 1 1 0 0,0-1-1 0 0,-1 0 1 0 0,1 0-1 0 0,-1 1 1 0 0,0-1-1 0 0,0 0 1 0 0,0 1-1 0 0,0-1 1 0 0,0 0 0 0 0,0 1-1 0 0,-1-1 1 0 0,1 0-1 0 0,-1 1 1 0 0,0-1-1 0 0,1 0 1 0 0,-1 0-1 0 0,0 0 1 0 0,0 0-1 0 0,-1 0 1 0 0,1 0-1 0 0,0 0 1 0 0,-1 0-1 0 0,1 0 1 0 0,-1-1-1 0 0,1 1 1 0 0,-1 0-1 0 0,0-1 1 0 0,0 1 0 0 0,0-1-1 0 0,0 0 1 0 0,0 0-1 0 0,-2 2 1 0 0,-25 9-39 0 0,25-11 24 0 0,0 1 0 0 0,0-1 0 0 0,0 1 0 0 0,0 0 0 0 0,1 0 0 0 0,-1 0 0 0 0,0 0 0 0 0,1 1 0 0 0,-1 0 0 0 0,-3 3 0 0 0,7-5-13 0 0,0-1 1 0 0,0 0 0 0 0,0 1 0 0 0,0-1-1 0 0,0 0 1 0 0,1 1 0 0 0,-1-1-1 0 0,0 0 1 0 0,0 1 0 0 0,0-1 0 0 0,0 0-1 0 0,1 0 1 0 0,-1 1 0 0 0,0-1 0 0 0,0 0-1 0 0,1 0 1 0 0,-1 1 0 0 0,0-1-1 0 0,0 0 1 0 0,1 0 0 0 0,-1 0 0 0 0,0 1-1 0 0,1-1 1 0 0,-1 0 0 0 0,0 0 0 0 0,0 0-1 0 0,1 0 1 0 0,-1 0 0 0 0,0 0-1 0 0,1 0 1 0 0,-1 1 0 0 0,0-1 0 0 0,1 0-1 0 0,-1 0 1 0 0,1 0 0 0 0,-1-1 0 0 0,1 1-1 0 0,15 2-1383 0 0,-2-3-313 0 0,-1-1 0 0 0,0 0 1 0 0,0-1-1 0 0,0 0 0 0 0,0-1 0 0 0,-1 0 0 0 0,1-1 0 0 0,19-12 0 0 0,-8 4-2876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47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55 212 5833 0 0,'-1'-14'1883'0'0,"0"1"-1"0"0,0-1 1 0 0,-1 0-1 0 0,-1 1 1 0 0,0-1-1 0 0,-1 1 1 0 0,0 0 0 0 0,-1 0-1 0 0,-11-20 1 0 0,16 33-1842 0 0,0 0 0 0 0,0 0 0 0 0,0 0 0 0 0,0-1 0 0 0,0 1 0 0 0,0 0 0 0 0,0 0 0 0 0,-1 0 1 0 0,1 0-1 0 0,0 0 0 0 0,0 0 0 0 0,0-1 0 0 0,0 1 0 0 0,0 0 0 0 0,0 0 0 0 0,0 0 0 0 0,0 0 0 0 0,0 0 1 0 0,-1 0-1 0 0,1 0 0 0 0,0 0 0 0 0,0 0 0 0 0,0-1 0 0 0,0 1 0 0 0,0 0 0 0 0,0 0 0 0 0,-1 0 0 0 0,1 0 1 0 0,0 0-1 0 0,0 0 0 0 0,0 0 0 0 0,0 0 0 0 0,0 0 0 0 0,-1 0 0 0 0,1 0 0 0 0,0 0 0 0 0,0 0 0 0 0,0 0 1 0 0,0 0-1 0 0,0 0 0 0 0,-1 0 0 0 0,1 0 0 0 0,0 0 0 0 0,0 1 0 0 0,0-1 0 0 0,0 0 0 0 0,0 0 0 0 0,0 0 1 0 0,-1 0-1 0 0,1 0 0 0 0,0 0 0 0 0,0 0 0 0 0,0 0 0 0 0,0 0 0 0 0,0 1 0 0 0,0-1 0 0 0,0 0 0 0 0,0 0 0 0 0,-5 13 527 0 0,1 16-656 0 0,5-12 72 0 0,0-1-1 0 0,1 1 1 0 0,1-1-1 0 0,0 0 1 0 0,2 0 0 0 0,-1 0-1 0 0,2 0 1 0 0,0-1-1 0 0,1 0 1 0 0,1 0-1 0 0,15 24 1 0 0,-21-38-26 0 0,-1 1 1 0 0,1-1-1 0 0,-1 1 1 0 0,1-1-1 0 0,-1 0 1 0 0,1 0-1 0 0,0 0 1 0 0,-1 0-1 0 0,1 0 0 0 0,0 0 1 0 0,0-1-1 0 0,0 1 1 0 0,-1 0-1 0 0,1-1 1 0 0,0 1-1 0 0,0-1 1 0 0,0 0-1 0 0,0 0 1 0 0,0 0-1 0 0,0 0 0 0 0,0 0 1 0 0,0 0-1 0 0,0 0 1 0 0,0-1-1 0 0,0 1 1 0 0,0-1-1 0 0,0 1 1 0 0,0-1-1 0 0,-1 0 1 0 0,1 0-1 0 0,0 0 0 0 0,0 0 1 0 0,-1 0-1 0 0,1 0 1 0 0,-1 0-1 0 0,1-1 1 0 0,-1 1-1 0 0,1 0 1 0 0,1-4-1 0 0,0 3-23 0 0,-1 0 0 0 0,0-1 0 0 0,0 0 0 0 0,1 1 0 0 0,-2-1 0 0 0,1 0 0 0 0,0 0 0 0 0,0 0 0 0 0,-1 0 0 0 0,0 0 0 0 0,0-1 0 0 0,0 1 0 0 0,0 0 0 0 0,0-1 0 0 0,-1 1 0 0 0,1 0 0 0 0,-1-1 0 0 0,0 1 0 0 0,0-1 0 0 0,0 1 0 0 0,0-1 0 0 0,-1 1 0 0 0,0-4 0 0 0,-3 0 36 0 0,1 1 0 0 0,-1-1 1 0 0,0 1-1 0 0,-1 0 0 0 0,1 1 0 0 0,-1-1 1 0 0,-9-7-1 0 0,12 10 85 0 0,-1 1 0 0 0,0 0 0 0 0,0-1 0 0 0,0 1 0 0 0,0 0 0 0 0,0 0 0 0 0,0 1 0 0 0,0-1 0 0 0,-1 1 0 0 0,1-1 0 0 0,-1 1 0 0 0,1 0 0 0 0,-1 1 0 0 0,1-1 1 0 0,-1 0-1 0 0,1 1 0 0 0,-6 0 0 0 0,9 0-39 0 0,-1 0 1 0 0,1 0 0 0 0,0 0-1 0 0,-1 0 1 0 0,1 0 0 0 0,-1 0-1 0 0,1 0 1 0 0,0 0 0 0 0,-1 0-1 0 0,1 0 1 0 0,0 0 0 0 0,-1 0-1 0 0,1 1 1 0 0,-1-1 0 0 0,1 0-1 0 0,0 0 1 0 0,-1 0 0 0 0,1 0-1 0 0,0 1 1 0 0,0-1 0 0 0,-1 0 0 0 0,1 0-1 0 0,0 1 1 0 0,-1-1 0 0 0,1 0-1 0 0,0 1 1 0 0,0-1 0 0 0,0 0-1 0 0,-1 1 1 0 0,1-1 0 0 0,0 0-1 0 0,0 1 1 0 0,0-1 0 0 0,0 1-1 0 0,0-1 1 0 0,0 0 0 0 0,-1 1-1 0 0,1 0 1 0 0,12 12 298 0 0,22 8-33 0 0,-27-19-321 0 0,1 0 0 0 0,0 0 0 0 0,0-1 1 0 0,-1 0-1 0 0,1 0 0 0 0,0 0 0 0 0,0-1 0 0 0,0-1 0 0 0,0 1 0 0 0,0-1 1 0 0,0-1-1 0 0,0 1 0 0 0,-1-1 0 0 0,10-4 0 0 0,-12 4-179 0 0,-1 0 0 0 0,1-1 0 0 0,-1 0 0 0 0,0 1-1 0 0,0-1 1 0 0,0-1 0 0 0,-1 1 0 0 0,1 0 0 0 0,-1-1-1 0 0,0 0 1 0 0,1 0 0 0 0,-2 0 0 0 0,1 0 0 0 0,0 0 0 0 0,-1-1-1 0 0,0 1 1 0 0,0-1 0 0 0,0 0 0 0 0,-1 1 0 0 0,0-1 0 0 0,1 0-1 0 0,-2 0 1 0 0,2-9 0 0 0,-3-17-106 0 0,0 25 624 0 0,1 1 0 0 0,-1-1 1 0 0,1 1-1 0 0,0-1 0 0 0,1 1 1 0 0,-1-1-1 0 0,1 1 0 0 0,2-8 1 0 0,-4 26 3196 0 0,2 19-3026 0 0,1-10-315 0 0,-2-11-577 0 0,3 88 1479 0 0,6-49-4096 0 0,9-6-7908 0 0,-14-37 6935 0 0,7 7-1703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48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11266 0 0,'-9'7'1963'0'0,"1"0"-1"0"0,-1 0 0 0 0,1 0 1 0 0,1 1-1 0 0,-12 16 0 0 0,16-19-1735 0 0,0 0 0 0 0,0 1 0 0 0,1-1 0 0 0,0 0 1 0 0,0 1-1 0 0,1 0 0 0 0,0-1 0 0 0,0 1 0 0 0,0 0 0 0 0,0-1 0 0 0,1 1 0 0 0,1 10 0 0 0,-1 3-172 0 0,1 0-1 0 0,1 0 0 0 0,0 0 1 0 0,2 0-1 0 0,0 0 0 0 0,1-1 1 0 0,10 24-1 0 0,-14-41-57 0 0,-1 0-1 0 0,1 0 1 0 0,-1 0 0 0 0,1 0-1 0 0,-1 0 1 0 0,1-1 0 0 0,-1 1-1 0 0,1 0 1 0 0,0 0 0 0 0,-1 0-1 0 0,1-1 1 0 0,0 1 0 0 0,0 0-1 0 0,-1-1 1 0 0,1 1 0 0 0,0-1-1 0 0,0 1 1 0 0,2 0 0 0 0,-3-1-11 0 0,1 0 1 0 0,-1 0 0 0 0,1-1 0 0 0,-1 1-1 0 0,1 0 1 0 0,-1 0 0 0 0,1-1 0 0 0,-1 1-1 0 0,0 0 1 0 0,1-1 0 0 0,-1 1-1 0 0,1 0 1 0 0,-1-1 0 0 0,0 1 0 0 0,1-1-1 0 0,-1 1 1 0 0,0-1 0 0 0,0 1 0 0 0,1 0-1 0 0,-1-1 1 0 0,0 1 0 0 0,0-1 0 0 0,0 1-1 0 0,0-1 1 0 0,1 0 0 0 0,6-46-600 0 0,-6 37 672 0 0,5-70-103 0 0,-5 57 46 0 0,0 0 1 0 0,2 0-1 0 0,8-35 1 0 0,-11 56 10 0 0,1 0 0 0 0,-1 0 1 0 0,1 1-1 0 0,-1-1 0 0 0,1 0 0 0 0,0 0 1 0 0,-1 1-1 0 0,1-1 0 0 0,0 1 0 0 0,0-1 1 0 0,1 1-1 0 0,-1-1 0 0 0,0 1 0 0 0,0 0 1 0 0,1-1-1 0 0,-1 1 0 0 0,0 0 0 0 0,1 0 1 0 0,-1 0-1 0 0,1 0 0 0 0,0 0 0 0 0,-1 0 1 0 0,1 1-1 0 0,0-1 0 0 0,0 1 0 0 0,-1-1 1 0 0,1 1-1 0 0,0-1 0 0 0,0 1 0 0 0,0 0 1 0 0,-1 0-1 0 0,1 0 0 0 0,0 0 0 0 0,0 0 1 0 0,0 0-1 0 0,0 1 0 0 0,-1-1 0 0 0,1 0 1 0 0,0 1-1 0 0,0 0 0 0 0,-1-1 0 0 0,1 1 1 0 0,0 0-1 0 0,-1 0 0 0 0,1 0 0 0 0,-1 0 1 0 0,1 0-1 0 0,-1 0 0 0 0,0 0 0 0 0,1 1 1 0 0,-1-1-1 0 0,0 0 0 0 0,0 1 0 0 0,0-1 1 0 0,0 1-1 0 0,0 0 0 0 0,0-1 0 0 0,0 1 0 0 0,0 0 1 0 0,-1-1-1 0 0,2 4 0 0 0,-2-1-21 0 0,1-1-1 0 0,-1 1 1 0 0,1 0-1 0 0,-1 0 1 0 0,0 0-1 0 0,-1 0 1 0 0,1 0 0 0 0,-1 0-1 0 0,1-1 1 0 0,-1 1-1 0 0,0 0 1 0 0,-1 0-1 0 0,1-1 1 0 0,-1 1-1 0 0,1-1 1 0 0,-4 6-1 0 0,-6 8-529 0 0,-25 32 0 0 0,20-28 30 0 0,14-20 490 0 0,1 0 1 0 0,0 1-1 0 0,0-1 1 0 0,0 1-1 0 0,0 0 1 0 0,0-1-1 0 0,0 1 1 0 0,0 0-1 0 0,1-1 0 0 0,-1 1 1 0 0,1 0-1 0 0,-1 0 1 0 0,1 0-1 0 0,-1 0 1 0 0,1-1-1 0 0,0 1 1 0 0,0 0-1 0 0,0 0 1 0 0,0 0-1 0 0,0 0 0 0 0,1 2 1 0 0,0-3 31 0 0,0 1 0 0 0,0-1 0 0 0,1 0 1 0 0,-1 0-1 0 0,0 1 0 0 0,0-1 0 0 0,1 0 0 0 0,-1 0 1 0 0,1 0-1 0 0,-1 0 0 0 0,1-1 0 0 0,-1 1 0 0 0,1 0 1 0 0,0-1-1 0 0,-1 1 0 0 0,1-1 0 0 0,0 1 0 0 0,-1-1 1 0 0,1 0-1 0 0,0 1 0 0 0,0-1 0 0 0,-1 0 0 0 0,4-1 1 0 0,7 1-109 0 0,1-1 1 0 0,-1-1-1 0 0,0 0 1 0 0,0-1 0 0 0,0 0-1 0 0,0 0 1 0 0,-1-2 0 0 0,1 1-1 0 0,11-8 1 0 0,17-12-3708 0 0,-8-3-4257 0 0,-26 21 4518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48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20 2705 0 0,'-2'-19'16012'0'0,"-1"31"-10736"0"0,-1 5-4434 0 0,-9 49-209 0 0,13-61-643 0 0,-1 0 0 0 0,1 0 0 0 0,0 0 0 0 0,0 0 1 0 0,1 0-1 0 0,-1 0 0 0 0,1 0 0 0 0,0 0 1 0 0,0-1-1 0 0,3 8 0 0 0,-3-10 2 0 0,1-1 1 0 0,-1 1-1 0 0,0 0 1 0 0,1-1-1 0 0,-1 1 0 0 0,1-1 1 0 0,0 0-1 0 0,-1 1 1 0 0,1-1-1 0 0,0 0 0 0 0,0 0 1 0 0,0 0-1 0 0,0 0 0 0 0,0-1 1 0 0,0 1-1 0 0,0 0 1 0 0,0-1-1 0 0,0 1 0 0 0,0-1 1 0 0,0 0-1 0 0,4 0 0 0 0,54-3-2085 0 0,-29 1-5597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49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11362 0 0,'0'1'428'0'0,"-1"0"-1"0"0,0 1 0 0 0,0-1 0 0 0,1 0 1 0 0,-1 1-1 0 0,1-1 0 0 0,-1 0 0 0 0,1 1 1 0 0,0-1-1 0 0,-1 1 0 0 0,1-1 0 0 0,0 0 1 0 0,0 1-1 0 0,0-1 0 0 0,0 1 0 0 0,0-1 1 0 0,0 1-1 0 0,1-1 0 0 0,-1 1 0 0 0,0-1 0 0 0,1 2 1 0 0,0-1-146 0 0,1-1 1 0 0,-1 1-1 0 0,0-1 1 0 0,0 1-1 0 0,1-1 1 0 0,-1 1-1 0 0,1-1 1 0 0,-1 0-1 0 0,1 0 1 0 0,-1 0-1 0 0,1 0 1 0 0,0 0-1 0 0,3 2 1 0 0,7 1-95 0 0,1-1 0 0 0,-1 0 1 0 0,1 0-1 0 0,13 0 0 0 0,-7 0 524 0 0,4 0-509 0 0,37 8 62 0 0,-55-9-232 0 0,0-1 0 0 0,0 1-1 0 0,-1-1 1 0 0,1 2-1 0 0,-1-1 1 0 0,1 0 0 0 0,-1 1-1 0 0,0 0 1 0 0,6 5-1 0 0,-9-7-21 0 0,0 0-1 0 0,0 0 1 0 0,0 0-1 0 0,0 0 1 0 0,0 0-1 0 0,-1 1 1 0 0,1-1-1 0 0,0 0 1 0 0,-1 0-1 0 0,1 1 1 0 0,-1-1-1 0 0,1 0 1 0 0,-1 1-1 0 0,0-1 1 0 0,0 1-1 0 0,1-1 1 0 0,-1 0-1 0 0,0 1 1 0 0,0-1-1 0 0,0 1 1 0 0,-1-1-1 0 0,1 2 1 0 0,-1 0-55 0 0,0 0 1 0 0,0 0 0 0 0,-1 0 0 0 0,1 0 0 0 0,-1 0 0 0 0,1 0 0 0 0,-1 0 0 0 0,0 0 0 0 0,-3 2-1 0 0,-2 3-270 0 0,-1-1 0 0 0,0 0 0 0 0,0-1 0 0 0,0 1 0 0 0,-11 5-1 0 0,-25 6-1051 0 0,37-15 1042 0 0,30-10 787 0 0,-5 2-558 0 0,122-45-1432 0 0,-95 29-2477 0 0,-4-4-3551 0 0,-16 8 731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49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0 13299 0 0,'-9'3'1826'0'0,"0"0"0"0"0,0 0 0 0 0,1 1 0 0 0,-11 5 0 0 0,13-5-1165 0 0,0 0 1 0 0,0 0 0 0 0,1 0-1 0 0,-1 1 1 0 0,1 0-1 0 0,-6 6 1 0 0,9-9-612 0 0,0 1 0 0 0,0 0 0 0 0,0-1 0 0 0,0 1 0 0 0,0 0 0 0 0,1 0 0 0 0,0 0 0 0 0,-1 1 0 0 0,1-1 0 0 0,0 0 0 0 0,0 0 0 0 0,1 1 0 0 0,-1-1 0 0 0,1 0 0 0 0,0 1 0 0 0,-1-1 0 0 0,1 1 0 0 0,1-1 0 0 0,-1 0 0 0 0,0 1 0 0 0,1-1 0 0 0,0 0 0 0 0,0 1 0 0 0,0-1 0 0 0,0 0 0 0 0,0 0 0 0 0,1 0-1 0 0,0 0 1 0 0,-1 0 0 0 0,1 0 0 0 0,4 5 0 0 0,-2-4-48 0 0,0-1 0 0 0,0 1-1 0 0,0-1 1 0 0,0 1-1 0 0,1-1 1 0 0,-1-1-1 0 0,1 1 1 0 0,0 0-1 0 0,0-1 1 0 0,0 0 0 0 0,0-1-1 0 0,0 1 1 0 0,0-1-1 0 0,1 0 1 0 0,-1 0-1 0 0,0 0 1 0 0,8 0-1 0 0,-8-1-31 0 0,1 0-1 0 0,-1 0 0 0 0,0 0 0 0 0,0-1 0 0 0,1 0 0 0 0,-1 0 0 0 0,0 0 0 0 0,0 0 0 0 0,0-1 0 0 0,0 0 0 0 0,0 0 0 0 0,-1 0 0 0 0,1-1 0 0 0,0 1 0 0 0,-1-1 0 0 0,0 0 0 0 0,7-7 0 0 0,-9 8-13 0 0,-1 1 0 0 0,0-1 0 0 0,0 0 0 0 0,0 0 0 0 0,0 0 0 0 0,-1 0 0 0 0,1 0 0 0 0,0 0 0 0 0,-1 0 0 0 0,1 0 0 0 0,-1 0 0 0 0,0 0 0 0 0,0 0 0 0 0,0 0 0 0 0,0 0 0 0 0,0 0 0 0 0,0 0 0 0 0,0 0 0 0 0,-1 0 1 0 0,1 0-1 0 0,-1 0 0 0 0,1 0 0 0 0,-1 0 0 0 0,0 0 0 0 0,0 0 0 0 0,0 1 0 0 0,0-1 0 0 0,0 0 0 0 0,0 0 0 0 0,-3-2 0 0 0,0-1-159 0 0,0 0 0 0 0,0 1 0 0 0,0 0 1 0 0,-1 0-1 0 0,1 0 0 0 0,-1 0 0 0 0,0 1 0 0 0,0 0 0 0 0,-9-4 1 0 0,5 4-49 0 0,0 1 0 0 0,0 0 0 0 0,0 0-1 0 0,0 1 1 0 0,-1 1 0 0 0,1-1 0 0 0,0 2 0 0 0,-1-1 0 0 0,1 1 0 0 0,0 1 0 0 0,0-1 0 0 0,0 1 0 0 0,-12 5 0 0 0,16-6 278 0 0,0 1 0 0 0,-1 0 0 0 0,1 0 0 0 0,0 0 0 0 0,0 1 0 0 0,1 0 0 0 0,-1-1 0 0 0,0 2 0 0 0,1-1 0 0 0,0 1 0 0 0,-1-1 0 0 0,2 1 0 0 0,-1 0 0 0 0,0 1 0 0 0,1-1 0 0 0,0 0 0 0 0,0 1 0 0 0,0 0-1 0 0,0 0 1 0 0,1 0 0 0 0,0 0 0 0 0,0 0 0 0 0,-2 8 0 0 0,4-11 86 0 0,0 1-1 0 0,0-1 0 0 0,0 0 1 0 0,0 0-1 0 0,0 1 1 0 0,0-1-1 0 0,1 0 0 0 0,-1 1 1 0 0,1-1-1 0 0,-1 0 1 0 0,1 0-1 0 0,0 0 0 0 0,0 1 1 0 0,0-1-1 0 0,0 0 0 0 0,1 0 1 0 0,-1-1-1 0 0,3 4 1 0 0,0-1 25 0 0,0-1 1 0 0,0 1 0 0 0,0-1-1 0 0,0 0 1 0 0,0-1 0 0 0,1 1-1 0 0,0-1 1 0 0,5 2 0 0 0,8 2 69 0 0,0 0 1 0 0,0-2 0 0 0,30 4 0 0 0,-5-4-345 0 0,80-1 1 0 0,-54-10-4313 0 0,-122 18-4864 0 0,3 8 10168 0 0,43-15-119 0 0,1-1 1 0 0,0 1-1 0 0,0 0 0 0 0,0 1 1 0 0,1 0-1 0 0,-1 0 1 0 0,1 0-1 0 0,0 0 0 0 0,1 1 1 0 0,-1 0-1 0 0,1 0 1 0 0,0 0-1 0 0,-4 11 0 0 0,1-1-7 0 0,1 0-1 0 0,0 0 1 0 0,-5 29-1 0 0,9-35-616 0 0,1 0 0 0 0,0 0 0 0 0,0 0 0 0 0,1 0 0 0 0,0 0 0 0 0,1 0 0 0 0,3 17 0 0 0,-4-26-120 0 0,0-1-1 0 0,0 1 0 0 0,0-1 1 0 0,0 1-1 0 0,1-1 0 0 0,-1 0 1 0 0,0 1-1 0 0,0-1 0 0 0,0 1 1 0 0,0-1-1 0 0,1 0 0 0 0,-1 1 1 0 0,0-1-1 0 0,0 1 1 0 0,1-1-1 0 0,-1 0 0 0 0,0 1 1 0 0,1-1-1 0 0,-1 0 0 0 0,0 0 1 0 0,1 1-1 0 0,-1-1 0 0 0,1 0 1 0 0,-1 0-1 0 0,0 1 0 0 0,1-1 1 0 0,-1 0-1 0 0,1 0 0 0 0,-1 0 1 0 0,0 0-1 0 0,1 0 0 0 0,0 0 1 0 0,13-8-460 0 0,12-25-202 0 0,-23 29 708 0 0,4-6-63 0 0,1 0-1 0 0,0 1 1 0 0,1 0 0 0 0,0 0-1 0 0,0 1 1 0 0,18-12 0 0 0,-24 18 30 0 0,1-1 1 0 0,-1 2 0 0 0,0-1 0 0 0,1 0 0 0 0,-1 1 0 0 0,1-1 0 0 0,0 1-1 0 0,-1 0 1 0 0,1 0 0 0 0,0 0 0 0 0,-1 1 0 0 0,1 0 0 0 0,0-1-1 0 0,0 1 1 0 0,0 0 0 0 0,0 1 0 0 0,-1-1 0 0 0,1 1 0 0 0,0 0 0 0 0,0 0-1 0 0,-1 0 1 0 0,1 0 0 0 0,-1 0 0 0 0,1 1 0 0 0,-1 0 0 0 0,5 2 0 0 0,-7-3 23 0 0,0-1 1 0 0,0 1 0 0 0,0 0 0 0 0,0-1 0 0 0,0 1 0 0 0,0 0 0 0 0,-1 0-1 0 0,1 0 1 0 0,0 0 0 0 0,0 0 0 0 0,-1 0 0 0 0,1 0 0 0 0,0 0 0 0 0,-1 0-1 0 0,1 0 1 0 0,-1 0 0 0 0,1 0 0 0 0,-1 0 0 0 0,0 0 0 0 0,1 1 0 0 0,-1-1-1 0 0,0 0 1 0 0,0 0 0 0 0,0 0 0 0 0,0 1 0 0 0,0-1 0 0 0,0 2 0 0 0,-1-1 27 0 0,0 1 0 0 0,0-1 1 0 0,-1 0-1 0 0,1 0 0 0 0,0 0 1 0 0,-1 0-1 0 0,1 0 0 0 0,-1 0 1 0 0,0 0-1 0 0,0 0 1 0 0,0 0-1 0 0,-3 1 0 0 0,-5 4 97 0 0,0-1 0 0 0,0 0 0 0 0,-1 0 0 0 0,-16 5 0 0 0,14-7-91 0 0,0 0-1 0 0,0-1 1 0 0,-14 1-1 0 0,23-3-86 0 0,1 0 0 0 0,-1-1 0 0 0,0 0-1 0 0,1 0 1 0 0,-1 0 0 0 0,0 0 0 0 0,1-1 0 0 0,-1 0 0 0 0,0 1-1 0 0,1-1 1 0 0,-1 0 0 0 0,1-1 0 0 0,-1 1 0 0 0,1-1 0 0 0,0 1-1 0 0,-3-3 1 0 0,5 4-31 0 0,1-1-1 0 0,0 1 0 0 0,0 0 0 0 0,-1 0 1 0 0,1 0-1 0 0,0 0 0 0 0,0 0 0 0 0,0-1 1 0 0,-1 1-1 0 0,1 0 0 0 0,0 0 1 0 0,0-1-1 0 0,0 1 0 0 0,0 0 0 0 0,-1 0 1 0 0,1 0-1 0 0,0-1 0 0 0,0 1 0 0 0,0 0 1 0 0,0 0-1 0 0,0-1 0 0 0,0 1 0 0 0,0 0 1 0 0,0-1-1 0 0,0 1 0 0 0,0 0 1 0 0,0 0-1 0 0,0-1 0 0 0,0 1 0 0 0,0 0 1 0 0,0 0-1 0 0,0-1 0 0 0,0 1 0 0 0,0 0 1 0 0,0 0-1 0 0,0-1 0 0 0,1 1 0 0 0,-1 0 1 0 0,0 0-1 0 0,0-1 0 0 0,0 1 1 0 0,14-6-3269 0 0,22 1-5986 0 0,-33 4 7628 0 0,17 1-5642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9:50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10594 0 0,'3'1'908'0'0,"0"-1"0"0"0,0 1-1 0 0,-1 0 1 0 0,1 0 0 0 0,-1 0-1 0 0,1 0 1 0 0,-1 1 0 0 0,1-1-1 0 0,-1 1 1 0 0,5 3 0 0 0,10 23 4840 0 0,-14-22-5345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0:32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496 112 3537 0 0,'4'2'16839'0'0,"-14"6"-14557"0"0,-25 9-1835 0 0,0-1-1 0 0,-1-2 0 0 0,-1-1 1 0 0,-58 12-1 0 0,50-13-371 0 0,-39 4-63 0 0,53-10-34 0 0,-39 10 0 0 0,69-15 3 0 0,0-1 1 0 0,0 0-1 0 0,0 1 0 0 0,-1-1 0 0 0,1 0 0 0 0,0 1 0 0 0,0-1 0 0 0,0 1 1 0 0,0 0-1 0 0,0-1 0 0 0,1 1 0 0 0,-1 0 0 0 0,0-1 0 0 0,0 1 0 0 0,0 0 1 0 0,0 0-1 0 0,1 0 0 0 0,-1 0 0 0 0,0 0 0 0 0,1 0 0 0 0,-1 0 0 0 0,1 0 0 0 0,-1 0 1 0 0,1 0-1 0 0,-1 2 0 0 0,1-1-11 0 0,0 0 1 0 0,1 0-1 0 0,-1 0 1 0 0,0 0-1 0 0,1 0 1 0 0,-1-1-1 0 0,1 1 0 0 0,0 0 1 0 0,-1 0-1 0 0,1 0 1 0 0,0-1-1 0 0,0 1 1 0 0,3 2-1 0 0,4 6-67 0 0,0-1-1 0 0,1 0 1 0 0,15 12-1 0 0,-23-20 99 0 0,25 18-30 0 0,1 0 1 0 0,2-2-1 0 0,-1-1 1 0 0,2-1-1 0 0,0-2 1 0 0,1-1 0 0 0,0-1-1 0 0,0-2 1 0 0,1-1-1 0 0,1-1 1 0 0,-1-2-1 0 0,1-1 1 0 0,0-2-1 0 0,45-2 1 0 0,-62-2 31 0 0,1 0-1 0 0,-1-1 1 0 0,20-6-1 0 0,-29 7 12 0 0,-1 0 0 0 0,0-1 0 0 0,1 0 0 0 0,-1 0-1 0 0,0 0 1 0 0,-1-1 0 0 0,1 0 0 0 0,0 0 0 0 0,-1 0 0 0 0,7-8 0 0 0,-11 10 0 0 0,1 0 1 0 0,-1 0 0 0 0,0 0 0 0 0,0-1 0 0 0,0 1 0 0 0,-1 0-1 0 0,1-1 1 0 0,-1 1 0 0 0,1-1 0 0 0,-1 1 0 0 0,0 0-1 0 0,1-1 1 0 0,-2 1 0 0 0,1-1 0 0 0,0 1 0 0 0,0-1-1 0 0,-1 1 1 0 0,1-1 0 0 0,-1 1 0 0 0,0 0 0 0 0,1-1-1 0 0,-1 1 1 0 0,0 0 0 0 0,-1 0 0 0 0,1 0 0 0 0,0 0-1 0 0,-3-4 1 0 0,-5-7 40 0 0,-1 0-1 0 0,-23-24 0 0 0,25 29-37 0 0,-30-30 4 0 0,-2 1-1 0 0,-1 2 0 0 0,-2 2 1 0 0,-1 2-1 0 0,-2 2 0 0 0,-1 2 1 0 0,-1 2-1 0 0,-52-19 0 0 0,93 41-24 0 0,1 1 0 0 0,-1-1 0 0 0,0 1 0 0 0,0 1 0 0 0,0 0 0 0 0,0 0 0 0 0,0 0 0 0 0,0 1 0 0 0,-14 0 0 0 0,19 1-5 0 0,-1-1-1 0 0,1 1 1 0 0,0 0 0 0 0,-1 0 0 0 0,1 0 0 0 0,0 0 0 0 0,0 0 0 0 0,0 1 0 0 0,0-1 0 0 0,0 1-1 0 0,0-1 1 0 0,0 1 0 0 0,0-1 0 0 0,1 1 0 0 0,-1 0 0 0 0,1 0 0 0 0,-1 0 0 0 0,1 0 0 0 0,0 0-1 0 0,-1 1 1 0 0,1-1 0 0 0,0 0 0 0 0,1 0 0 0 0,-1 1 0 0 0,0-1 0 0 0,1 0 0 0 0,-1 1 0 0 0,1-1-1 0 0,0 1 1 0 0,0-1 0 0 0,0 5 0 0 0,0 2-25 0 0,0 0 0 0 0,1 0 0 0 0,1-1 0 0 0,-1 1 0 0 0,1 0 0 0 0,1-1 1 0 0,-1 1-1 0 0,2-1 0 0 0,3 9 0 0 0,44 74-95 0 0,-30-57 105 0 0,8 23 14 0 0,-2 2 1 0 0,-3 2-1 0 0,31 116 0 0 0,-53-171 28 0 0,-1-1 0 0 0,1 1-1 0 0,1-1 1 0 0,-1 1 0 0 0,6 7-1 0 0,-8-12-5 0 0,0-1 0 0 0,1 1 0 0 0,-1 0 0 0 0,1-1 0 0 0,-1 1 0 0 0,1-1-1 0 0,0 1 1 0 0,-1-1 0 0 0,1 1 0 0 0,0-1 0 0 0,-1 1 0 0 0,1-1-1 0 0,0 0 1 0 0,-1 1 0 0 0,1-1 0 0 0,0 0 0 0 0,0 0 0 0 0,-1 0-1 0 0,1 1 1 0 0,1-1 0 0 0,-1-1 16 0 0,0 1-1 0 0,0 0 1 0 0,1-1-1 0 0,-1 1 1 0 0,0-1-1 0 0,0 1 1 0 0,0-1-1 0 0,0 1 1 0 0,0-1-1 0 0,0 0 1 0 0,0 0-1 0 0,-1 1 1 0 0,1-1-1 0 0,0 0 1 0 0,0 0-1 0 0,-1 0 1 0 0,1 0-1 0 0,1-2 1 0 0,20-34 354 0 0,-1-2 0 0 0,-2 0-1 0 0,18-56 1 0 0,-2 6-281 0 0,-9 24-61 0 0,-16 38-22 0 0,1-1 1 0 0,1 1-1 0 0,2 1 1 0 0,25-39-1 0 0,-38 64-85 0 0,0-1 0 0 0,0 1 1 0 0,0 0-1 0 0,0-1 0 0 0,0 1 0 0 0,1 0 0 0 0,-1 0 0 0 0,0 0 0 0 0,1 0 0 0 0,-1 0 0 0 0,1 0 0 0 0,-1 0 1 0 0,1 0-1 0 0,-1 1 0 0 0,1-1 0 0 0,0 1 0 0 0,-1-1 0 0 0,1 1 0 0 0,2-1 0 0 0,10 7-4041 0 0,-1 9-4122 0 0,-6-5 635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0:57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23 4137 0 0,'-9'-23'10133'0'0,"5"31"-5382"0"0,7 9-673 0 0,14 13-2865 0 0,-6-10-917 0 0,0 8-219 0 0,-1 1 1 0 0,-1 0-1 0 0,-1 0 0 0 0,-2 1 1 0 0,-1 0-1 0 0,2 46 0 0 0,-4-133-4100 0 0,-1 38 1191 0 0,-1 0 0 0 0,0 0 0 0 0,-4-28 0 0 0,2 45 2342 0 0,1-1 0 0 0,-1 1-1 0 0,1 0 1 0 0,-1 0 0 0 0,0 0 0 0 0,0 0-1 0 0,0 0 1 0 0,0 0 0 0 0,-3-3 0 0 0,-1 0-2846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17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7386 0 0,'16'-4'8606'0'0,"11"8"-4586"0"0,0-1-3025 0 0,81-7-904 0 0,-50 1-8130 0 0,-44 2 3666 0 0,-1 0-1352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0:57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26 2937 0 0,'-11'-2'2609'0'0,"1"0"0"0"0,-1 0 0 0 0,-14 1 1 0 0,22 1-1995 0 0,0 0 0 0 0,1 1 0 0 0,-1-1 0 0 0,0 1 0 0 0,0-1 0 0 0,1 1 1 0 0,-1 0-1 0 0,-4 1 0 0 0,6-1-448 0 0,1-1 0 0 0,-1 1 0 0 0,0-1 0 0 0,0 1 1 0 0,1 0-1 0 0,-1-1 0 0 0,0 1 0 0 0,0 0 0 0 0,1 0 0 0 0,-1-1 1 0 0,1 1-1 0 0,-1 0 0 0 0,1 0 0 0 0,-1 0 0 0 0,1 0 0 0 0,-1 0 1 0 0,1-1-1 0 0,0 1 0 0 0,0 0 0 0 0,-1 0 0 0 0,1 0 0 0 0,0 0 1 0 0,0 0-1 0 0,0 1 0 0 0,2 3-65 0 0,0-1 1 0 0,0 0-1 0 0,0 0 0 0 0,0 0 0 0 0,1-1 1 0 0,0 1-1 0 0,0 0 0 0 0,0-1 0 0 0,0 0 1 0 0,0 0-1 0 0,1 0 0 0 0,6 4 1 0 0,-4-1-15 0 0,-4-5-83 0 0,20 19 58 0 0,40 26 0 0 0,-56-42-54 0 0,0 0 0 0 0,0-1-1 0 0,0 1 1 0 0,1-1-1 0 0,0-1 1 0 0,0 1 0 0 0,0-1-1 0 0,0 0 1 0 0,0-1 0 0 0,0 0-1 0 0,0 0 1 0 0,11 0 0 0 0,-12-2 14 0 0,-1 0 1 0 0,1-1-1 0 0,-1 1 1 0 0,1-1-1 0 0,-1 0 1 0 0,0-1-1 0 0,1 1 1 0 0,-1-1-1 0 0,-1 0 1 0 0,1 0-1 0 0,0-1 1 0 0,-1 1-1 0 0,1-1 1 0 0,5-7-1 0 0,6-7 45 0 0,-1-1-1 0 0,15-26 1 0 0,-4 8-277 0 0,-22 31-172 0 0,8-12-2742 0 0,-9 5-5779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0:58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12 5969 0 0,'-3'-1'346'0'0,"-1"1"-1"0"0,0 0 0 0 0,0 0 1 0 0,0 0-1 0 0,1 0 0 0 0,-1 1 1 0 0,0-1-1 0 0,0 1 0 0 0,-6 3 1 0 0,5-3 338 0 0,1 1 1 0 0,-1 1 0 0 0,1-1 0 0 0,0 1 0 0 0,0-1 0 0 0,0 1 0 0 0,0 1 0 0 0,0-1 0 0 0,1 0 0 0 0,-1 1-1 0 0,1 0 1 0 0,0 0 0 0 0,0 0 0 0 0,0 0 0 0 0,1 0 0 0 0,-1 0 0 0 0,1 1 0 0 0,0-1 0 0 0,-2 9 0 0 0,3-10-484 0 0,1 0 0 0 0,-1 1 0 0 0,1-1 0 0 0,0 0 0 0 0,0 1 0 0 0,0-1 0 0 0,0 1 1 0 0,2 5-1 0 0,0 0-209 0 0,1 0 0 0 0,1-1 0 0 0,-1 1 0 0 0,1-1 0 0 0,1 0 0 0 0,0 0 0 0 0,0-1 0 0 0,0 1 1 0 0,1-1-1 0 0,0 0 0 0 0,0 0 0 0 0,14 10 0 0 0,-18-15 3 0 0,1 0 1 0 0,0 0-1 0 0,0-1 1 0 0,0 1-1 0 0,0-1 1 0 0,0 1-1 0 0,0-1 1 0 0,1 0-1 0 0,-1 0 0 0 0,0-1 1 0 0,1 1-1 0 0,-1-1 1 0 0,0 1-1 0 0,1-1 1 0 0,5 0-1 0 0,-6-1 3 0 0,1 0 0 0 0,-1 0 0 0 0,0-1 0 0 0,1 1 0 0 0,-1-1-1 0 0,0 1 1 0 0,0-1 0 0 0,0 0 0 0 0,0 0 0 0 0,0-1 0 0 0,0 1 0 0 0,-1 0 0 0 0,1-1 0 0 0,-1 0 0 0 0,0 1-1 0 0,0-1 1 0 0,4-6 0 0 0,-1-1-7 0 0,0 0 0 0 0,0-1 0 0 0,-1 1 1 0 0,0-1-1 0 0,-1 0 0 0 0,0-1 0 0 0,-1 1 0 0 0,-1 0 0 0 0,2-18 0 0 0,-3 24-12 0 0,0 1-1 0 0,-1-1 1 0 0,1 0 0 0 0,-1 0-1 0 0,0 0 1 0 0,0 0 0 0 0,0 1-1 0 0,-1-1 1 0 0,1 0 0 0 0,-1 1 0 0 0,-3-5-1 0 0,3 7-8 0 0,1-1 0 0 0,-1 1 0 0 0,0 0 0 0 0,0 0 0 0 0,0 0 0 0 0,0 1 0 0 0,0-1 0 0 0,0 0 0 0 0,0 1 0 0 0,-1 0 0 0 0,1-1 0 0 0,-1 1 0 0 0,1 0 0 0 0,-1 0 0 0 0,1 0 0 0 0,-1 0 0 0 0,0 1 0 0 0,1-1 0 0 0,-1 1 0 0 0,0 0 0 0 0,-2 0 0 0 0,2-1-79 0 0,0 1 0 0 0,0 1 0 0 0,0-1 0 0 0,0 0 0 0 0,1 1 0 0 0,-1-1 0 0 0,0 1 0 0 0,0 0 0 0 0,0 0 0 0 0,1 0 0 0 0,-1 0 0 0 0,1 1 0 0 0,-1-1 0 0 0,1 1 0 0 0,-1-1 0 0 0,1 1 0 0 0,0 0 0 0 0,0 0 0 0 0,0 0 0 0 0,0 0 0 0 0,0 0 0 0 0,-1 3 1 0 0,-12 25-3293 0 0,11 4-3460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0:58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7538 0 0,'3'3'9376'0'0,"-1"6"-4910"0"0,2 21-2064 0 0,-2 12-2414 0 0,0-8 1090 0 0,7 49 0 0 0,8-28-4896 0 0,-15-50 2198 0 0,1 1 1 0 0,0 0-1 0 0,1-1 0 0 0,-1 0 0 0 0,1 0 0 0 0,6 7 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0:59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12995 0 0,'-21'17'8681'0'0,"8"7"-3687"0"0,11-19-4726 0 0,1 1 0 0 0,0-1 0 0 0,0 1 0 0 0,0 0-1 0 0,1-1 1 0 0,-1 1 0 0 0,2 0 0 0 0,0 8-1 0 0,-1-9-319 0 0,1 0 0 0 0,0 0 0 0 0,0 0 0 0 0,0 0 0 0 0,1 0-1 0 0,0 0 1 0 0,-1-1 0 0 0,2 1 0 0 0,-1-1 0 0 0,0 1 0 0 0,1-1-1 0 0,0 0 1 0 0,0 0 0 0 0,0 0 0 0 0,1-1 0 0 0,-1 1 0 0 0,1-1-1 0 0,0 1 1 0 0,0-1 0 0 0,0 0 0 0 0,5 2 0 0 0,-5-4 52 0 0,0 1 0 0 0,1-1 0 0 0,0-1 0 0 0,-1 1 0 0 0,1 0 0 0 0,-1-1 0 0 0,1 0 0 0 0,0 0 0 0 0,-1-1-1 0 0,1 1 1 0 0,-1-1 0 0 0,1 0 0 0 0,6-2 0 0 0,5-3-173 0 0,0 0 0 0 0,20-13 0 0 0,-22 12-844 0 0,0 0 0 0 0,19-7-1 0 0,-32 14 941 0 0,-1 0 0 0 0,0 0 0 0 0,0 0 1 0 0,0 0-1 0 0,0 0 0 0 0,1 0 0 0 0,-1 0 0 0 0,0 0 0 0 0,0 0 0 0 0,0-1 0 0 0,1 1 0 0 0,-1 0 0 0 0,0 0 0 0 0,0 0 0 0 0,0 0 1 0 0,1 1-1 0 0,-1-1 0 0 0,0 0 0 0 0,0 0 0 0 0,0 0 0 0 0,1 0 0 0 0,-1 0 0 0 0,0 0 0 0 0,0 0 0 0 0,0 0 0 0 0,0 0 0 0 0,1 0 1 0 0,-1 0-1 0 0,0 1 0 0 0,0-1 0 0 0,0 0 0 0 0,0 0 0 0 0,0 0 0 0 0,1 0 0 0 0,-1 0 0 0 0,0 1 0 0 0,0-1 0 0 0,0 0 0 0 0,0 0 0 0 0,0 0 1 0 0,0 1-1 0 0,0-1 0 0 0,0 0 0 0 0,0 0 0 0 0,0 0 0 0 0,0 0 0 0 0,0 1 0 0 0,0-1 0 0 0,0 0 0 0 0,-3 15-1538 0 0,-11 16 1443 0 0,13-31 172 0 0,-12 31 2079 0 0,10-25-1645 0 0,1 0 1 0 0,0 1 0 0 0,-1-1 0 0 0,0 0 0 0 0,-1 0-1 0 0,1-1 1 0 0,-1 1 0 0 0,0-1 0 0 0,-1 0 0 0 0,-8 8-1 0 0,10-12-415 0 0,0 0-1 0 0,-1 0 0 0 0,1 0 1 0 0,0-1-1 0 0,-1 1 0 0 0,1-1 0 0 0,0 0 1 0 0,-1 0-1 0 0,1-1 0 0 0,-6 0 0 0 0,2-2-102 0 0,31 4 66 0 0,-7-1 74 0 0,0-1 0 0 0,1 0 0 0 0,-1-1 0 0 0,22-5 0 0 0,7-1-1364 0 0,0 4-3352 0 0,-45 4 4207 0 0,9 1-2823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0:59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5353 0 0,'-22'20'8275'0'0,"3"5"-3283"0"0,14-17-4488 0 0,0 1-1 0 0,0 0 1 0 0,1 0-1 0 0,0 0 0 0 0,1 1 1 0 0,0 0-1 0 0,-2 12 1 0 0,5-22-505 0 0,-1 0 1 0 0,1 0 0 0 0,0 1 0 0 0,0-1 0 0 0,0 0-1 0 0,0 0 1 0 0,0 0 0 0 0,0 0 0 0 0,0 0 0 0 0,0 1-1 0 0,0-1 1 0 0,0 0 0 0 0,0 0 0 0 0,0 0 0 0 0,0 0 0 0 0,0 0-1 0 0,0 1 1 0 0,0-1 0 0 0,0 0 0 0 0,0 0 0 0 0,0 0-1 0 0,0 0 1 0 0,0 0 0 0 0,0 1 0 0 0,0-1 0 0 0,0 0-1 0 0,0 0 1 0 0,0 0 0 0 0,0 0 0 0 0,0 0 0 0 0,0 1 0 0 0,1-1-1 0 0,-1 0 1 0 0,0 0 0 0 0,0 0 0 0 0,0 0 0 0 0,0 0-1 0 0,0 0 1 0 0,0 0 0 0 0,1 0 0 0 0,-1 0 0 0 0,0 1 0 0 0,0-1-1 0 0,0 0 1 0 0,0 0 0 0 0,0 0 0 0 0,0 0 0 0 0,1 0-1 0 0,-1 0 1 0 0,0 0 0 0 0,8-6-2 0 0,7-11 16 0 0,-10 6-16 0 0,2 1-1 0 0,-1-1 1 0 0,2 1-1 0 0,-1 0 0 0 0,18-16 1 0 0,-23 24 6 0 0,-1 1 0 0 0,1-1 0 0 0,0 1 0 0 0,0 0 0 0 0,0-1 0 0 0,0 1 0 0 0,0 0 1 0 0,0 0-1 0 0,0 1 0 0 0,0-1 0 0 0,0 0 0 0 0,1 1 0 0 0,-1-1 0 0 0,0 1 0 0 0,0 0 0 0 0,1 0 0 0 0,-1 0 0 0 0,0 0 0 0 0,1 0 1 0 0,-1 0-1 0 0,0 0 0 0 0,0 1 0 0 0,1-1 0 0 0,-1 1 0 0 0,0 0 0 0 0,0 0 0 0 0,0 0 0 0 0,0 0 0 0 0,0 0 0 0 0,0 0 0 0 0,0 0 1 0 0,0 1-1 0 0,0-1 0 0 0,-1 1 0 0 0,1-1 0 0 0,-1 1 0 0 0,1 0 0 0 0,-1-1 0 0 0,2 4 0 0 0,-1-4 21 0 0,-1 1 0 0 0,1 0 0 0 0,-1-1 0 0 0,0 1 1 0 0,0 0-1 0 0,0 0 0 0 0,0 0 0 0 0,0 0 0 0 0,0 0 0 0 0,0 0 0 0 0,-1 0 0 0 0,1 0 0 0 0,-1 0 0 0 0,1 0 0 0 0,-1 0 0 0 0,0 0 0 0 0,0 1 0 0 0,0-1 1 0 0,0 0-1 0 0,0 0 0 0 0,0 0 0 0 0,-1 0 0 0 0,1 0 0 0 0,-1 0 0 0 0,1 0 0 0 0,-1 1 0 0 0,0-1 0 0 0,0-1 0 0 0,0 1 0 0 0,0 0 0 0 0,0 0 0 0 0,0 0 1 0 0,-1 0-1 0 0,1-1 0 0 0,0 1 0 0 0,-4 2 0 0 0,-2 2-44 0 0,-1 0 1 0 0,1 0 0 0 0,-1-1-1 0 0,0 0 1 0 0,0-1-1 0 0,0 0 1 0 0,-12 4-1 0 0,20-8 14 0 0,0 0-1 0 0,0 0 0 0 0,0 0 1 0 0,0 0-1 0 0,0 0 0 0 0,-1 0 1 0 0,1 0-1 0 0,0 0 0 0 0,0 0 0 0 0,0 0 1 0 0,0 0-1 0 0,0 1 0 0 0,-1-1 1 0 0,1 0-1 0 0,0 0 0 0 0,0 0 1 0 0,0 0-1 0 0,0 0 0 0 0,0 0 0 0 0,0 0 1 0 0,-1 0-1 0 0,1 0 0 0 0,0 1 1 0 0,0-1-1 0 0,0 0 0 0 0,0 0 1 0 0,0 0-1 0 0,0 0 0 0 0,0 0 1 0 0,0 1-1 0 0,0-1 0 0 0,0 0 0 0 0,0 0 1 0 0,0 0-1 0 0,0 0 0 0 0,0 0 1 0 0,0 1-1 0 0,0-1 0 0 0,0 0 1 0 0,0 0-1 0 0,0 0 0 0 0,0 0 0 0 0,0 0 1 0 0,0 1-1 0 0,0-1 0 0 0,0 0 1 0 0,0 0-1 0 0,0 0 0 0 0,0 0 1 0 0,0 0-1 0 0,0 1 0 0 0,0-1 1 0 0,0 0-1 0 0,0 0 0 0 0,1 0 0 0 0,-1 0 1 0 0,0 0-1 0 0,0 0 0 0 0,0 1 1 0 0,14 6-123 0 0,17 2 84 0 0,-24-9-191 0 0,0 1 1 0 0,0-1-1 0 0,0-1 0 0 0,0 1 0 0 0,0-1 1 0 0,7-2-1 0 0,38-15-4820 0 0,-18 5 390 0 0,1 5-1972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00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4 13835 0 0,'-5'3'1212'0'0,"0"0"0"0"0,-1 1 0 0 0,1-1 0 0 0,1 1 0 0 0,-1 1 0 0 0,-6 6 0 0 0,6-5-662 0 0,1-1 0 0 0,0 1 0 0 0,0 0 0 0 0,0 0 0 0 0,1 0 0 0 0,-3 8 0 0 0,4-11-511 0 0,1 0 0 0 0,0-1 0 0 0,0 1 0 0 0,0 0 0 0 0,1 0 0 0 0,-1 0 0 0 0,1 0 0 0 0,-1-1 0 0 0,1 1 0 0 0,0 0 0 0 0,0 0 0 0 0,0 0 0 0 0,0 0 0 0 0,1 0 0 0 0,-1 0 0 0 0,1 0 0 0 0,0 0 0 0 0,0-1 0 0 0,0 1 0 0 0,0 0 0 0 0,0-1 0 0 0,1 1 0 0 0,-1-1 0 0 0,1 1 0 0 0,0-1 0 0 0,0 1 0 0 0,0-1 0 0 0,0 0 0 0 0,0 0 0 0 0,0 0 0 0 0,0 0 0 0 0,1-1 0 0 0,-1 1 0 0 0,0 0 0 0 0,4 1 0 0 0,-3-2-23 0 0,0 0 0 0 0,-1 0 1 0 0,1 0-1 0 0,-1 0 0 0 0,1-1 0 0 0,0 1 1 0 0,0-1-1 0 0,-1 0 0 0 0,1 0 1 0 0,0 1-1 0 0,0-2 0 0 0,0 1 1 0 0,-1 0-1 0 0,1-1 0 0 0,0 1 1 0 0,5-3-1 0 0,-3 1 5 0 0,0 0 0 0 0,0-1-1 0 0,-1 1 1 0 0,1-1 0 0 0,-1 0 0 0 0,1-1 0 0 0,-1 1 0 0 0,5-6 0 0 0,-2 2-4 0 0,-1-1 0 0 0,0 1 1 0 0,0-1-1 0 0,0-1 1 0 0,-1 1-1 0 0,-1-1 0 0 0,1 0 1 0 0,-1 0-1 0 0,3-11 0 0 0,-7 18-37 0 0,1 0-1 0 0,-1 1 1 0 0,1-1-1 0 0,-1 0 1 0 0,0 0-1 0 0,0 1 1 0 0,0-1-1 0 0,0 0 0 0 0,0 0 1 0 0,0 1-1 0 0,0-1 1 0 0,-1 0-1 0 0,1 0 1 0 0,0 1-1 0 0,-1-1 1 0 0,0 0-1 0 0,1 1 0 0 0,-1-1 1 0 0,0 1-1 0 0,0-1 1 0 0,0 1-1 0 0,0-1 1 0 0,-1-1-1 0 0,0 2-46 0 0,-1-1-1 0 0,1 1 0 0 0,0-1 1 0 0,-1 1-1 0 0,1 0 0 0 0,-1 0 1 0 0,1 0-1 0 0,-1 0 0 0 0,1 1 1 0 0,-1-1-1 0 0,0 1 0 0 0,1-1 1 0 0,-5 1-1 0 0,-6 0-220 0 0,1 1-1 0 0,0 0 1 0 0,-1 0-1 0 0,1 2 1 0 0,-16 4-1 0 0,20-4 193 0 0,1 0 0 0 0,0 0 0 0 0,0 1-1 0 0,0 0 1 0 0,0 0 0 0 0,1 1 0 0 0,0 0 0 0 0,0 0 0 0 0,0 0 0 0 0,0 1-1 0 0,1 0 1 0 0,-5 7 0 0 0,7-10 119 0 0,1 0-1 0 0,-1 0 1 0 0,1 1-1 0 0,0-1 1 0 0,1 1-1 0 0,-1-1 1 0 0,1 1-1 0 0,-1 0 1 0 0,1 0-1 0 0,0-1 1 0 0,1 1-1 0 0,-1 0 1 0 0,0 0 0 0 0,1 0-1 0 0,0 0 1 0 0,0 0-1 0 0,0 0 1 0 0,1 0-1 0 0,-1 0 1 0 0,1 0-1 0 0,0 0 1 0 0,0-1-1 0 0,1 1 1 0 0,-1 0-1 0 0,4 6 1 0 0,-2-7 36 0 0,0 1 0 0 0,0-1 0 0 0,0-1 0 0 0,0 1 0 0 0,0 0-1 0 0,1-1 1 0 0,-1 0 0 0 0,1 0 0 0 0,0 0 0 0 0,-1 0 0 0 0,1 0 0 0 0,0-1 0 0 0,0 0 0 0 0,0 1 0 0 0,1-2 0 0 0,-1 1 0 0 0,0 0 0 0 0,0-1 0 0 0,0 0 0 0 0,8 0 0 0 0,7-1-46 0 0,-1 0 0 0 0,0-1-1 0 0,25-7 1 0 0,-24 5-461 0 0,75-15-1771 0 0,-63 16-1833 0 0,0 5-3414 0 0,-41 15-1749 0 0,-17 6 12400 0 0,25-22-3086 0 0,-6 6 1635 0 0,-1 1 0 0 0,2 0 0 0 0,-1 0 0 0 0,1 1-1 0 0,0 0 1 0 0,-9 15 0 0 0,14-20-1260 0 0,0 0 0 0 0,0 1 0 0 0,0-1-1 0 0,0 1 1 0 0,0-1 0 0 0,1 1 0 0 0,0 0 0 0 0,0-1-1 0 0,0 1 1 0 0,1 0 0 0 0,0 0 0 0 0,0 0 0 0 0,0 0 0 0 0,0 0-1 0 0,1-1 1 0 0,-1 1 0 0 0,4 8 0 0 0,-3-10-394 0 0,1 0 0 0 0,0 0 1 0 0,0-1-1 0 0,0 1 0 0 0,0-1 0 0 0,1 0 0 0 0,-1 1 1 0 0,0-1-1 0 0,1 0 0 0 0,0 0 0 0 0,-1 0 0 0 0,1-1 1 0 0,0 1-1 0 0,0-1 0 0 0,0 0 0 0 0,0 1 0 0 0,0-1 1 0 0,1-1-1 0 0,-1 1 0 0 0,0 0 0 0 0,0-1 0 0 0,0 1 1 0 0,1-1-1 0 0,3 0 0 0 0,12 0 0 0 0,-1 0 1 0 0,34-5-1 0 0,28-10-607 0 0,-32 6-1950 0 0,0 2-5475 0 0,-28 5-1935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41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4 4425 0 0,'-8'-1'541'0'0,"1"0"1"0"0,-1 0-1 0 0,1 1 1 0 0,-1 0-1 0 0,1 0 0 0 0,-1 0 1 0 0,1 1-1 0 0,-1 1 0 0 0,1-1 1 0 0,-1 1-1 0 0,-12 5 1 0 0,-22 5 2312 0 0,41-12-2672 0 0,-1 0 0 0 0,1 1 0 0 0,0-1 0 0 0,-1 0 0 0 0,1 0 0 0 0,0 0 0 0 0,-1 0 0 0 0,1 0-1 0 0,0 0 1 0 0,-1-1 0 0 0,1 1 0 0 0,0 0 0 0 0,0-1 0 0 0,-1 1 0 0 0,0-1 0 0 0,4-1 1087 0 0,14 4-1204 0 0,319 47 1658 0 0,-237-39-1186 0 0,-2 3 0 0 0,98 27 0 0 0,-163-31-274 0 0,1-1-1 0 0,-1-2 0 0 0,1-1 0 0 0,0-2 1 0 0,1-1-1 0 0,-1-2 0 0 0,0 0 0 0 0,40-8 1 0 0,94-21 448 0 0,-86 13-562 0 0,1 3 0 0 0,112-3-1 0 0,-142 15-168 0 0,-1-4 0 0 0,76-15 0 0 0,-24 8-3268 0 0,-33 9-4811 0 0,-63 2 7090 0 0,21 0-6191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10050 0 0,'-31'-1'10413'0'0,"46"2"-9341"0"0,283 23 973 0 0,-104-3-1228 0 0,312 48 716 0 0,-461-60-1466 0 0,169 29 460 0 0,-168-32-327 0 0,0-3-1 0 0,76-3 1 0 0,-120 1-199 0 0,0-1 0 0 0,0 0 0 0 0,0 0 0 0 0,0-1 0 0 0,-1 1 1 0 0,1 0-1 0 0,0 0 0 0 0,0-1 0 0 0,0 1 0 0 0,-1-1 0 0 0,1 0 0 0 0,0 1 0 0 0,-1-1 0 0 0,1 0 0 0 0,-1 0 0 0 0,1 0 0 0 0,2-2 0 0 0,-6-8-3086 0 0,-12-6-5494 0 0,7 10 3402 0 0,-1-1-1547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45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54 4633 0 0,'-19'0'4509'0'0,"16"0"-3645"0"0,-1 1 1 0 0,0-1 0 0 0,1 0-1 0 0,-1-1 1 0 0,1 1 0 0 0,-1-1 0 0 0,-3 0-1 0 0,7 1-815 0 0,0 0 1 0 0,0-1-1 0 0,-1 1 0 0 0,1 0 0 0 0,0 0 0 0 0,0 0 0 0 0,0 0 0 0 0,0 0 0 0 0,0 0 0 0 0,0 0 0 0 0,0 0 0 0 0,0 0 0 0 0,0-1 0 0 0,-1 1 0 0 0,1 0 0 0 0,0 0 0 0 0,0 0 1 0 0,0 0-1 0 0,0 0 0 0 0,0 0 0 0 0,0-1 0 0 0,0 1 0 0 0,0 0 0 0 0,0 0 0 0 0,0 0 0 0 0,0 0 0 0 0,0 0 0 0 0,0 0 0 0 0,0-1 0 0 0,0 1 0 0 0,0 0 0 0 0,0 0 0 0 0,0 0 1 0 0,0 0-1 0 0,0 0 0 0 0,0-1 0 0 0,0 1 0 0 0,0 0 0 0 0,0 0 0 0 0,1 0 0 0 0,-1 0 0 0 0,0 0 0 0 0,0 0 0 0 0,0 0 0 0 0,0-1 0 0 0,0 1 0 0 0,0 0 0 0 0,0 0 0 0 0,1 0 0 0 0,8-7 848 0 0,12-3-288 0 0,-4 3-309 0 0,1 2 1 0 0,0 0 0 0 0,0 1 0 0 0,26-2 0 0 0,-40 6-256 0 0,1-1-1 0 0,0 1 1 0 0,0 0 0 0 0,0 0 0 0 0,0 0 0 0 0,-1 1 0 0 0,1 0 0 0 0,0 0-1 0 0,0 0 1 0 0,-1 1 0 0 0,1-1 0 0 0,-1 1 0 0 0,1 0 0 0 0,-1 0 0 0 0,0 1 0 0 0,0-1-1 0 0,0 1 1 0 0,0 0 0 0 0,0 0 0 0 0,0 0 0 0 0,5 8 0 0 0,-6-7-21 0 0,-1 1 0 0 0,0-1 1 0 0,0 1-1 0 0,-1 0 0 0 0,1 0 1 0 0,-1 0-1 0 0,0 0 0 0 0,0 0 1 0 0,-1 0-1 0 0,0 0 0 0 0,0 1 1 0 0,0-1-1 0 0,0 0 0 0 0,-1 0 1 0 0,1 0-1 0 0,-2 0 0 0 0,1 0 0 0 0,0 0 1 0 0,-4 7-1 0 0,-1 4-159 0 0,-1-2-1 0 0,0 1 1 0 0,-1-1-1 0 0,-18 25 1 0 0,-28 25-349 0 0,49-59 421 0 0,0 0 0 0 0,0-1 0 0 0,0 1 0 0 0,-1-1 0 0 0,1 0 0 0 0,-1-1 0 0 0,0 1 0 0 0,-1-1 0 0 0,-12 4 1 0 0,19-7 46 0 0,0 0 1 0 0,0 0 0 0 0,0 0 0 0 0,0 0 0 0 0,0 0-1 0 0,0 0 1 0 0,0 0 0 0 0,0 0 0 0 0,0 0 0 0 0,0 0-1 0 0,0-1 1 0 0,0 1 0 0 0,0 0 0 0 0,0 0 0 0 0,0 0-1 0 0,0 0 1 0 0,0 0 0 0 0,0 0 0 0 0,0 0 0 0 0,0 0 0 0 0,0 0-1 0 0,0 0 1 0 0,0 0 0 0 0,0 0 0 0 0,0 0 0 0 0,0 0-1 0 0,0 0 1 0 0,0 0 0 0 0,0 0 0 0 0,0 0 0 0 0,0 0-1 0 0,0-1 1 0 0,0 1 0 0 0,0 0 0 0 0,0 0 0 0 0,0 0-1 0 0,0 0 1 0 0,0 0 0 0 0,0 0 0 0 0,0 0 0 0 0,0 0 0 0 0,0 0-1 0 0,0 0 1 0 0,0 0 0 0 0,-1 0 0 0 0,1 0 0 0 0,0 0-1 0 0,9-7-168 0 0,13-6 348 0 0,0 5 21 0 0,1 2 1 0 0,0 0-1 0 0,31-3 0 0 0,-7 2-1466 0 0,0-4-3305 0 0,-22-3-3049 0 0,-18 8 2798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45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 6809 0 0,'0'-1'791'0'0,"1"1"-594"0"0,-1 0 1 0 0,0 0-1 0 0,0 0 1 0 0,8 2 6123 0 0,-8-2-6123 0 0,0 1-1 0 0,0-1 1 0 0,5 17 3507 0 0,-4 17-1844 0 0,-2-12-1890 0 0,-2-1 0 0 0,0 0 0 0 0,-1 0 1 0 0,-10 28-1 0 0,68-50-541 0 0,19 5 443 0 0,-42-8-4385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18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12147 0 0,'-3'17'7337'0'0,"0"12"-4270"0"0,-1 6-2765 0 0,0-17-256 0 0,1 0 0 0 0,0 1 0 0 0,2-1 0 0 0,0 1 0 0 0,3 35 0 0 0,-2-51-49 0 0,1 1-1 0 0,-1 0 1 0 0,1-1-1 0 0,0 1 1 0 0,0 0 0 0 0,0-1-1 0 0,0 1 1 0 0,1-1-1 0 0,0 0 1 0 0,-1 1-1 0 0,1-1 1 0 0,0 0 0 0 0,1 0-1 0 0,-1 0 1 0 0,1 0-1 0 0,-1-1 1 0 0,1 1 0 0 0,0-1-1 0 0,0 1 1 0 0,0-1-1 0 0,0 0 1 0 0,0 0 0 0 0,0 0-1 0 0,1-1 1 0 0,-1 1-1 0 0,1-1 1 0 0,-1 0 0 0 0,1 0-1 0 0,-1 0 1 0 0,1 0-1 0 0,0 0 1 0 0,-1-1-1 0 0,1 0 1 0 0,0 0 0 0 0,7 0-1 0 0,-5-1-367 0 0,0 1 0 0 0,0-1 0 0 0,0 0-1 0 0,0-1 1 0 0,0 0 0 0 0,0 1 0 0 0,9-6-1 0 0,-13 6-122 0 0,0 0-1 0 0,0 0 1 0 0,0 0-1 0 0,0 0 0 0 0,-1 0 1 0 0,1 0-1 0 0,-1-1 0 0 0,1 1 1 0 0,-1-1-1 0 0,1 1 1 0 0,-1-1-1 0 0,0 0 0 0 0,1 0 1 0 0,-1 1-1 0 0,0-1 0 0 0,0 0 1 0 0,-1 0-1 0 0,1 0 1 0 0,0 0-1 0 0,-1 0 0 0 0,1 0 1 0 0,-1 0-1 0 0,1 0 0 0 0,-1 0 1 0 0,0-3-1 0 0,-1-9-4272 0 0</inkml:trace>
  <inkml:trace contextRef="#ctx0" brushRef="#br0" timeOffset="1">85 118 10146 0 0,'5'2'1234'0'0,"-1"-1"-1"0"0,0 1 1 0 0,1-1 0 0 0,-1 0-1 0 0,1 0 1 0 0,6 0 0 0 0,35-2 829 0 0,-31-1-4194 0 0,1-1-1 0 0,-1 0 1 0 0,22-9 0 0 0,-35 12 1785 0 0,-1 0 0 0 0,0-1 0 0 0,0 0 0 0 0,0 1 0 0 0,1-1 0 0 0,-1 0 1 0 0,0 1-1 0 0,0-1 0 0 0,0 0 0 0 0,0 0 0 0 0,0 0 0 0 0,0 0 0 0 0,-1 0 0 0 0,1 0 0 0 0,0 0 0 0 0,0 0 0 0 0,-1-1 0 0 0,1 1 0 0 0,0 0 1 0 0,-1 0-1 0 0,0-1 0 0 0,1 1 0 0 0,-1-2 0 0 0,2-1-265 0 0,4-2-1436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46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37 9482 0 0,'-23'72'9888'0'0,"21"-66"-9665"0"0,1 0-1 0 0,0 1 1 0 0,0-1-1 0 0,1 0 1 0 0,-1 1-1 0 0,1-1 1 0 0,1 0-1 0 0,-1 1 1 0 0,3 10-1 0 0,-3-17-223 0 0,0 1 0 0 0,0-1 0 0 0,0 0 0 0 0,0 0 0 0 0,0 1 0 0 0,0-1 0 0 0,0 0 1 0 0,0 0-1 0 0,1 1 0 0 0,-1-1 0 0 0,0 0 0 0 0,0 0 0 0 0,0 1 0 0 0,0-1 0 0 0,0 0 0 0 0,0 0 0 0 0,1 1 0 0 0,-1-1 0 0 0,0 0 0 0 0,0 0 0 0 0,0 0 0 0 0,0 0 0 0 0,1 1 0 0 0,-1-1 0 0 0,0 0 0 0 0,0 0 0 0 0,1 0 0 0 0,-1 0 0 0 0,0 0 0 0 0,0 1 0 0 0,1-1 0 0 0,-1 0 0 0 0,0 0 0 0 0,0 0 0 0 0,1 0 0 0 0,-1 0 0 0 0,0 0 0 0 0,0 0 0 0 0,1 0 0 0 0,-1 0 0 0 0,0 0 0 0 0,1 0 0 0 0,-1 0 0 0 0,0 0 1 0 0,9-13-82 0 0,3-17-29 0 0,-9 15 35 0 0,-1 1 135 0 0,1-1 0 0 0,1 1-1 0 0,1 0 1 0 0,11-25 0 0 0,-15 36-28 0 0,1 1 0 0 0,-1 0 0 0 0,0 0 1 0 0,0 0-1 0 0,1 0 0 0 0,0 0 1 0 0,-1 0-1 0 0,1 0 0 0 0,0 0 0 0 0,0 0 1 0 0,0 1-1 0 0,0-1 0 0 0,0 1 1 0 0,0 0-1 0 0,0 0 0 0 0,0-1 0 0 0,1 1 1 0 0,-1 1-1 0 0,1-1 0 0 0,-1 0 1 0 0,0 1-1 0 0,1-1 0 0 0,-1 1 0 0 0,1-1 1 0 0,-1 1-1 0 0,1 0 0 0 0,-1 0 1 0 0,1 0-1 0 0,-1 1 0 0 0,1-1 0 0 0,-1 1 1 0 0,1-1-1 0 0,-1 1 0 0 0,1 0 1 0 0,-1 0-1 0 0,3 1 0 0 0,-3-1-1 0 0,-1-1 0 0 0,0 1-1 0 0,1 0 1 0 0,-1-1 0 0 0,0 1-1 0 0,0 0 1 0 0,1 0 0 0 0,-1 0-1 0 0,0 0 1 0 0,0 0 0 0 0,0 0-1 0 0,0 0 1 0 0,0 1 0 0 0,0-1-1 0 0,-1 0 1 0 0,1 0 0 0 0,0 1-1 0 0,-1-1 1 0 0,1 0-1 0 0,-1 1 1 0 0,1-1 0 0 0,-1 1-1 0 0,1 2 1 0 0,-1-1 3 0 0,0 0 1 0 0,0 1-1 0 0,-1-1 0 0 0,1 0 1 0 0,-1 0-1 0 0,0 1 0 0 0,0-1 0 0 0,0 0 1 0 0,0 0-1 0 0,-2 4 0 0 0,-5 7-74 0 0,0-1-1 0 0,-1 0 0 0 0,-15 17 1 0 0,23-29 23 0 0,-14 14-141 0 0,-16 17-31 0 0,30-31 175 0 0,0 0 1 0 0,0 1-1 0 0,0-1 1 0 0,1 0 0 0 0,-1 0-1 0 0,0 1 1 0 0,0-1 0 0 0,1 1-1 0 0,-1-1 1 0 0,1 0 0 0 0,-1 1-1 0 0,1-1 1 0 0,0 1-1 0 0,-1-1 1 0 0,1 1 0 0 0,0-1-1 0 0,0 1 1 0 0,0-1 0 0 0,0 1-1 0 0,1 2 1 0 0,0-2 14 0 0,-1-1 1 0 0,1 0 0 0 0,0 0-1 0 0,0 0 1 0 0,1 0-1 0 0,-1 1 1 0 0,0-1 0 0 0,0-1-1 0 0,0 1 1 0 0,1 0-1 0 0,-1 0 1 0 0,1 0 0 0 0,-1-1-1 0 0,0 1 1 0 0,1-1-1 0 0,-1 1 1 0 0,1-1 0 0 0,-1 1-1 0 0,1-1 1 0 0,-1 0-1 0 0,1 0 1 0 0,0 0 0 0 0,-1 0-1 0 0,1 0 1 0 0,-1 0-1 0 0,1 0 1 0 0,-1-1 0 0 0,1 1-1 0 0,1-1 1 0 0,46-14-194 0 0,13-15-3280 0 0,-54 26 1864 0 0,0-1-1 0 0,-1-1 0 0 0,0 1 1 0 0,0-1-1 0 0,10-11 0 0 0,-2-2-4500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46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13267 0 0,'0'2'846'0'0,"1"1"1"0"0,-1-1-1 0 0,0 0 0 0 0,1 1 1 0 0,-1-1-1 0 0,1 0 0 0 0,0 1 1 0 0,0-1-1 0 0,0 0 0 0 0,1 3 1 0 0,17 17 3203 0 0,-7-13-4081 0 0,-1-2 1 0 0,23 12-1 0 0,7 6 487 0 0,-37-21-430 0 0,-1-1 0 0 0,0 1 0 0 0,1 0 1 0 0,-2 0-1 0 0,1 0 0 0 0,0 0 0 0 0,-1 1 0 0 0,0-1 0 0 0,0 1 0 0 0,0-1 1 0 0,0 1-1 0 0,-1 0 0 0 0,0-1 0 0 0,0 1 0 0 0,0 0 0 0 0,-1 0 0 0 0,1 0 0 0 0,-1 0 1 0 0,0 0-1 0 0,-1 0 0 0 0,0 5 0 0 0,-2 15-360 0 0,-2-1 0 0 0,-14 45 0 0 0,15-55-107 0 0,0 2-363 0 0,3-10-233 0 0,-1 0 0 0 0,0 0 0 0 0,0 0 0 0 0,-5 10 0 0 0,5-29-5551 0 0,4-11 4827 0 0,6-19-7 0 0,5-28 2512 0 0,7 3 6626 0 0,-19 66-7136 0 0,0 0 1 0 0,1-1-1 0 0,-1 1 1 0 0,1 0 0 0 0,0 0-1 0 0,0-1 1 0 0,-1 1 0 0 0,1 1-1 0 0,1-1 1 0 0,-1 0 0 0 0,0 0-1 0 0,0 1 1 0 0,1-1-1 0 0,-1 1 1 0 0,0 0 0 0 0,1 0-1 0 0,0 0 1 0 0,-1 0 0 0 0,1 0-1 0 0,0 0 1 0 0,-1 1-1 0 0,1-1 1 0 0,0 1 0 0 0,-1 0-1 0 0,1 0 1 0 0,0 0 0 0 0,0 0-1 0 0,-1 0 1 0 0,1 1 0 0 0,5 1-1 0 0,-4-2-181 0 0,1 1 0 0 0,-1 1-1 0 0,0-1 1 0 0,1 0 0 0 0,-1 1 0 0 0,0 0 0 0 0,0 0-1 0 0,0 0 1 0 0,0 1 0 0 0,-1-1 0 0 0,1 1 0 0 0,-1 0-1 0 0,1 0 1 0 0,-1 0 0 0 0,0 0 0 0 0,0 0-1 0 0,0 1 1 0 0,3 5 0 0 0,-3-1-18 0 0,0 0 0 0 0,-1 0 0 0 0,0 0 1 0 0,0 0-1 0 0,0 0 0 0 0,-1 1 0 0 0,0-1 0 0 0,-1 12 0 0 0,-2 5-156 0 0,-6 35 0 0 0,1-15-3841 0 0,4-1-4642 0 0,-3-64-3815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47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5489 0 0,'8'-40'3534'0'0,"5"-18"2631"0"0,3 24 1325 0 0,-16 34-7435 0 0,0 0 0 0 0,0 0 0 0 0,0 0 0 0 0,0 0 0 0 0,0 0 1 0 0,0 0-1 0 0,0-1 0 0 0,0 1 0 0 0,0 0 0 0 0,0 0 0 0 0,0 0 0 0 0,1 0 0 0 0,-1 0 0 0 0,0 0 0 0 0,0 0 0 0 0,0 0 0 0 0,0 0 0 0 0,0 0 0 0 0,0-1 0 0 0,0 1 0 0 0,0 0 0 0 0,0 0 0 0 0,0 0 1 0 0,0 0-1 0 0,0 0 0 0 0,1 0 0 0 0,-1 0 0 0 0,0 0 0 0 0,0 0 0 0 0,0 0 0 0 0,0 0 0 0 0,0 0 0 0 0,0 0 0 0 0,0 0 0 0 0,0 0 0 0 0,1 0 0 0 0,-1 0 0 0 0,0 0 0 0 0,0 0 0 0 0,0 0 0 0 0,0 0 0 0 0,0 0 1 0 0,0 0-1 0 0,0 0 0 0 0,0 0 0 0 0,1 0 0 0 0,-1 0 0 0 0,0 0 0 0 0,0 0 0 0 0,0 0 0 0 0,0 0 0 0 0,0 0 0 0 0,0 0 0 0 0,0 1 0 0 0,0-1 0 0 0,0 0 0 0 0,0 0 0 0 0,1 0 0 0 0,-1 0 0 0 0,0 0 1 0 0,0 0-1 0 0,0 0 0 0 0,0 0 0 0 0,0 1 0 0 0,2 11 1045 0 0,-3 19-1338 0 0,1-28 473 0 0,-4 38-157 0 0,2-22-67 0 0,1 1 1 0 0,0 21-1 0 0,2-37-22 0 0,-1 1-1 0 0,0-1 1 0 0,1 0-1 0 0,0 1 1 0 0,0-1-1 0 0,0 0 1 0 0,1 1-1 0 0,0-1 1 0 0,-1 0-1 0 0,1 0 1 0 0,1 0-1 0 0,-1-1 1 0 0,1 1-1 0 0,3 5 1 0 0,-4-8-29 0 0,-1 0 1 0 0,0 0 0 0 0,1 0-1 0 0,-1 0 1 0 0,1 0 0 0 0,-1 0-1 0 0,1 0 1 0 0,-1-1-1 0 0,1 1 1 0 0,0 0 0 0 0,-1-1-1 0 0,1 0 1 0 0,0 1 0 0 0,-1-1-1 0 0,1 0 1 0 0,0 0-1 0 0,0 0 1 0 0,-1 0 0 0 0,1 0-1 0 0,0 0 1 0 0,0 0 0 0 0,-1-1-1 0 0,1 1 1 0 0,0-1-1 0 0,-1 1 1 0 0,1-1 0 0 0,2-1-1 0 0,19-13-2898 0 0,-4-3-3993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47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0 8962 0 0,'-6'6'1686'0'0,"-1"0"1"0"0,1 1-1 0 0,1 0 1 0 0,-1 0-1 0 0,-8 15 0 0 0,10-14-956 0 0,0 0-1 0 0,0 0 1 0 0,1 0-1 0 0,0 1 1 0 0,1-1 0 0 0,-2 11-1 0 0,3-14-649 0 0,0 0 0 0 0,0-1 1 0 0,1 1-1 0 0,0 0 0 0 0,0-1 0 0 0,0 1 0 0 0,1 0 1 0 0,-1 0-1 0 0,1-1 0 0 0,0 1 0 0 0,1-1 0 0 0,-1 1 0 0 0,1-1 1 0 0,0 0-1 0 0,0 1 0 0 0,0-1 0 0 0,0 0 0 0 0,1 0 1 0 0,0 0-1 0 0,0-1 0 0 0,0 1 0 0 0,0-1 0 0 0,0 0 0 0 0,1 1 1 0 0,-1-1-1 0 0,1-1 0 0 0,0 1 0 0 0,6 3 0 0 0,-5-4-132 0 0,1 0-1 0 0,0 0 0 0 0,-1-1 1 0 0,1 0-1 0 0,0 0 0 0 0,-1 0 1 0 0,1-1-1 0 0,0 1 0 0 0,0-2 1 0 0,0 1-1 0 0,-1 0 0 0 0,1-1 0 0 0,0 0 1 0 0,0-1-1 0 0,8-2 0 0 0,36-17-3466 0 0,-8-4-4581 0 0,-19 9-301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48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6 8618 0 0,'-8'-5'12824'0'0,"8"5"-12562"0"0,-13 13 3949 0 0,-8 19-3310 0 0,-2 12-727 0 0,-29 82-1 0 0,16-9-2953 0 0,35-112 2497 0 0,-2 4-957 0 0,1 0 0 0 0,0 1 0 0 0,-2 15 0 0 0,7-36 1256 0 0,0 0 0 0 0,1 1 0 0 0,0-1 0 0 0,1 1 0 0 0,8-16 0 0 0,-11 22 176 0 0,1-1 0 0 0,0 1-1 0 0,0 0 1 0 0,0 0 0 0 0,0 0-1 0 0,0 0 1 0 0,1 1 0 0 0,0-1 0 0 0,-1 1-1 0 0,2 0 1 0 0,-1 0 0 0 0,0 0 0 0 0,0 0-1 0 0,1 1 1 0 0,-1 0 0 0 0,1 0-1 0 0,0 0 1 0 0,6-1 0 0 0,-7 2-139 0 0,0 1 1 0 0,1 0-1 0 0,-1 0 1 0 0,0 0-1 0 0,1 0 0 0 0,-1 1 1 0 0,0 0-1 0 0,1 0 1 0 0,-1 0-1 0 0,0 0 1 0 0,0 0-1 0 0,0 1 1 0 0,0 0-1 0 0,0 0 0 0 0,0 0 1 0 0,-1 0-1 0 0,1 1 1 0 0,-1 0-1 0 0,1-1 1 0 0,-1 1-1 0 0,5 6 0 0 0,12 15-95 0 0,8 8-2490 0 0,-7-16-4361 0 0,-21-16 6757 0 0,0 1 1 0 0,0-1-1 0 0,0 0 0 0 0,0 0 0 0 0,1 0 0 0 0,1 2-2036 0 0,-2-2 2036 0 0,0 0 0 0 0,1 0 0 0 0,-1 0 0 0 0,0 0 1 0 0,0 0-1 0 0,0 0 0 0 0,1 0 0 0 0,-1 0 0 0 0,0 0 1 0 0,0 0-1 0 0,0 0 0 0 0,1 0 0 0 0,-1 0 0 0 0,0 0 1 0 0,0 0-1 0 0,0 0 0 0 0,0-1 0 0 0,1 1 0 0 0,-1 0 1 0 0,1-2-2038 0 0,-1 2 2037 0 0,1-1 0 0 0,-1 1 1 0 0,0 0-1 0 0,0 0 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48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1 128 5001 0 0,'1'-15'1975'0'0,"-1"3"538"0"0,1 0 0 0 0,0-1 0 0 0,4-14 0 0 0,-5 27-2385 0 0,0-1 0 0 0,0 1 0 0 0,0 0 0 0 0,0 0 0 0 0,0 0 0 0 0,0-1 0 0 0,0 1 0 0 0,0 0 0 0 0,0 0 0 0 0,0 0 0 0 0,0-1 0 0 0,0 1 0 0 0,0 0 0 0 0,0 0 0 0 0,0-1 0 0 0,0 1 0 0 0,0 0 0 0 0,0 0 0 0 0,1 0 0 0 0,-1 0 0 0 0,0-1 0 0 0,0 1 0 0 0,0 0 0 0 0,0 0 0 0 0,0 0 1 0 0,1 0-1 0 0,-1 0 0 0 0,0-1 0 0 0,0 1 0 0 0,0 0 0 0 0,1 0 0 0 0,-1 0 0 0 0,0 0 0 0 0,0 0 0 0 0,0 0 0 0 0,1 0 0 0 0,-1 0 0 0 0,0 0 0 0 0,0 0 0 0 0,0 0 0 0 0,1 0 0 0 0,-1 0 0 0 0,0 0 0 0 0,0 0 0 0 0,1 0 0 0 0,5 10 1839 0 0,2 16-1335 0 0,-2 42-147 0 0,-6-52-580 0 0,1 0 0 0 0,6 31 0 0 0,-6-46 61 0 0,0 0-1 0 0,0 0 0 0 0,0 0 1 0 0,0 0-1 0 0,1-1 0 0 0,-1 1 1 0 0,0 0-1 0 0,1 0 1 0 0,-1-1-1 0 0,0 1 0 0 0,1-1 1 0 0,-1 1-1 0 0,0-1 0 0 0,1 1 1 0 0,-1-1-1 0 0,1 0 1 0 0,-1 0-1 0 0,1 0 0 0 0,-1 0 1 0 0,1 0-1 0 0,2 0 1 0 0,34-2-1929 0 0,-34 0 1493 0 0,1 0 1 0 0,-1 0 0 0 0,0 0 0 0 0,0 0-1 0 0,1-1 1 0 0,-1 0 0 0 0,-1 1 0 0 0,1-2-1 0 0,0 1 1 0 0,-1 0 0 0 0,1-1 0 0 0,-1 1-1 0 0,0-1 1 0 0,-1 0 0 0 0,5-7 0 0 0,5-10-1186 0 0,17-40 1 0 0,-20 39 1259 0 0,-3 10 378 0 0,-4 8 181 0 0,0 0 0 0 0,0 0 0 0 0,0 0 0 0 0,0-1 0 0 0,0 1 0 0 0,-1-1 0 0 0,0 0 0 0 0,0 1 0 0 0,0-1 0 0 0,-1 0 0 0 0,1-9 0 0 0,-1 14-92 0 0,0 0 0 0 0,0 0-1 0 0,0 0 1 0 0,0 0 0 0 0,0 0 0 0 0,0 0 0 0 0,0 0 0 0 0,-1-1-1 0 0,1 1 1 0 0,0 0 503 0 0,0 0-503 0 0,0 0 0 0 0,0 0 0 0 0,0-1-1 0 0,-1 1 1 0 0,1 0 0 0 0,0 0 0 0 0,0 0 0 0 0,0 0 0 0 0,0 0-1 0 0,0 0 1 0 0,0 0 0 0 0,0 0 0 0 0,0 0 0 0 0,-1 0 0 0 0,1 0-1 0 0,0 0 1 0 0,0 0 0 0 0,0 0 0 0 0,0 0 0 0 0,0 0 0 0 0,0 0 0 0 0,0 0-1 0 0,-1 0 1 0 0,1 0 0 0 0,0 0 0 0 0,0 0 0 0 0,0 0 0 0 0,-1 1 502 0 0,1-1-502 0 0,0 0 0 0 0,-7 9 2188 0 0,-5 9 313 0 0,4 1-1637 0 0,2 0-1 0 0,0 0 0 0 0,-5 31 0 0 0,5-15-886 0 0,3 1 0 0 0,0 62 0 0 0,4-86-401 0 0,0 0 1 0 0,0 0-1 0 0,2 0 1 0 0,-1 0-1 0 0,5 11 1 0 0,-6-20-29 0 0,0-1 0 0 0,0 1 0 0 0,0-1 0 0 0,1 1 0 0 0,-1-1 0 0 0,0 0 0 0 0,1 0 0 0 0,0 0 0 0 0,0 0 0 0 0,-1 0 0 0 0,1 0 0 0 0,4 3 0 0 0,-5-5-57 0 0,1 1 1 0 0,-1 0 0 0 0,1-1 0 0 0,0 1 0 0 0,-1-1 0 0 0,1 0 0 0 0,-1 1 0 0 0,1-1 0 0 0,0 0 0 0 0,-1 0 0 0 0,1 0-1 0 0,-1 0 1 0 0,1 0 0 0 0,0-1 0 0 0,-1 1 0 0 0,1 0 0 0 0,-1-1 0 0 0,1 1 0 0 0,-1-1 0 0 0,1 1 0 0 0,-1-1-1 0 0,1 0 1 0 0,1-1 0 0 0,12-7-5338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49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11474 0 0,'-2'1'876'0'0,"-1"1"-1"0"0,1 0 0 0 0,0-1 1 0 0,0 1-1 0 0,0 0 0 0 0,0 0 0 0 0,0 0 1 0 0,0 1-1 0 0,1-1 0 0 0,-1 0 1 0 0,1 1-1 0 0,-2 2 0 0 0,3-4-784 0 0,0-1 0 0 0,0 1 0 0 0,0-1 0 0 0,0 1 0 0 0,0-1-1 0 0,0 1 1 0 0,0-1 0 0 0,0 1 0 0 0,0-1 0 0 0,0 1 0 0 0,0-1-1 0 0,0 0 1 0 0,0 1 0 0 0,0-1 0 0 0,1 1 0 0 0,-1-1 0 0 0,0 1 0 0 0,0-1-1 0 0,0 0 1 0 0,1 1 0 0 0,-1-1 0 0 0,0 1 0 0 0,1-1 0 0 0,-1 0 0 0 0,0 1-1 0 0,1-1 1 0 0,22 7 759 0 0,4-6-384 0 0,36 5 4 0 0,-58-5-456 0 0,-1-1-1 0 0,0 1 1 0 0,0 1 0 0 0,1-1 0 0 0,-1 1 0 0 0,0-1 0 0 0,0 1-1 0 0,-1 0 1 0 0,1 1 0 0 0,0-1 0 0 0,4 5 0 0 0,-7-6-26 0 0,0 0-1 0 0,0 1 1 0 0,0-1 0 0 0,0 1-1 0 0,-1-1 1 0 0,1 1 0 0 0,-1-1 0 0 0,1 1-1 0 0,-1-1 1 0 0,1 1 0 0 0,-1 0-1 0 0,0-1 1 0 0,0 1 0 0 0,0 0 0 0 0,0-1-1 0 0,0 1 1 0 0,0-1 0 0 0,0 1-1 0 0,-1 0 1 0 0,1-1 0 0 0,0 1 0 0 0,-1-1-1 0 0,0 1 1 0 0,1-1 0 0 0,-1 1-1 0 0,0-1 1 0 0,0 1 0 0 0,1-1 0 0 0,-1 1-1 0 0,0-1 1 0 0,-3 2 0 0 0,-4 7-292 0 0,0 0 1 0 0,-20 17-1 0 0,21-20 217 0 0,1-2 30 0 0,1 0 1 0 0,0 1-1 0 0,0-1 1 0 0,1 1-1 0 0,0 0 0 0 0,-6 10 1 0 0,10-15 45 0 0,-1 0 0 0 0,1 1 0 0 0,-1-1 1 0 0,1 0-1 0 0,0 0 0 0 0,-1 0 0 0 0,1 1 0 0 0,0-1 1 0 0,0 0-1 0 0,0 0 0 0 0,0 1 0 0 0,0-1 1 0 0,0 0-1 0 0,0 1 0 0 0,0-1 0 0 0,1 0 0 0 0,-1 0 1 0 0,0 1-1 0 0,1-1 0 0 0,-1 0 0 0 0,1 0 0 0 0,-1 0 1 0 0,1 0-1 0 0,0 0 0 0 0,-1 0 0 0 0,1 0 1 0 0,0 0-1 0 0,0 0 0 0 0,0 0 0 0 0,0 0 0 0 0,0 0 1 0 0,0 0-1 0 0,0-1 0 0 0,0 1 0 0 0,0 0 0 0 0,0-1 1 0 0,0 1-1 0 0,1-1 0 0 0,-1 1 0 0 0,0-1 1 0 0,0 0-1 0 0,0 1 0 0 0,1-1 0 0 0,-1 0 0 0 0,2 0 1 0 0,8 2-43 0 0,0-1 0 0 0,0 0 0 0 0,-1 0 0 0 0,1-1 0 0 0,0-1 0 0 0,0 0 0 0 0,-1-1-1 0 0,17-3 1 0 0,26-4-140 0 0,-52 9 195 0 0,-1 0 1 0 0,0 0 0 0 0,1-1-1 0 0,-1 1 1 0 0,1 0-1 0 0,-1 0 1 0 0,0 0-1 0 0,1 0 1 0 0,-1 0-1 0 0,1 0 1 0 0,-1 0-1 0 0,0 0 1 0 0,1 1 0 0 0,-1-1-1 0 0,1 0 1 0 0,-1 0-1 0 0,0 0 1 0 0,1 0-1 0 0,-1 0 1 0 0,1 1-1 0 0,-1-1 1 0 0,0 0 0 0 0,1 0-1 0 0,-1 1 1 0 0,0-1-1 0 0,1 0 1 0 0,-1 0-1 0 0,0 1 1 0 0,0-1-1 0 0,1 0 1 0 0,-1 1 0 0 0,0-1-1 0 0,0 0 1 0 0,0 1-1 0 0,1-1 1 0 0,-1 1-1 0 0,0-1 1 0 0,-5 18 214 0 0,-19 14 228 0 0,-27 6-45 0 0,42-32-367 0 0,0 0-1 0 0,0 1 0 0 0,0 0 0 0 0,0 0 0 0 0,1 1 0 0 0,-11 14 0 0 0,18-21-31 0 0,0 0 0 0 0,0 0 1 0 0,1 0-1 0 0,-1 0 0 0 0,0 0 0 0 0,1 0 0 0 0,-1 0 0 0 0,1 0 0 0 0,-1 0 1 0 0,1 1-1 0 0,0-1 0 0 0,-1 0 0 0 0,1 0 0 0 0,0 1 0 0 0,0-1 0 0 0,0 0 1 0 0,0 0-1 0 0,0 0 0 0 0,0 1 0 0 0,0-1 0 0 0,0 0 0 0 0,1 0 1 0 0,-1 1-1 0 0,0-1 0 0 0,1 0 0 0 0,-1 0 0 0 0,2 2 0 0 0,0-1 6 0 0,-1 0 1 0 0,1-1-1 0 0,0 1 0 0 0,0-1 0 0 0,0 1 0 0 0,0-1 0 0 0,0 0 0 0 0,1 0 1 0 0,-1 0-1 0 0,0 0 0 0 0,1 0 0 0 0,-1-1 0 0 0,3 2 0 0 0,8 0-146 0 0,0 0-1 0 0,1-1 0 0 0,-1-1 0 0 0,16 0 0 0 0,-14-2-1240 0 0,0 0 0 0 0,0 0 0 0 0,22-8 1 0 0,-27 7-332 0 0,1-1 0 0 0,-1-1 1 0 0,0 0-1 0 0,-1 0 1 0 0,15-11-1 0 0,2-3-4162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49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37 6529 0 0,'-2'-3'704'0'0,"0"0"0"0"0,0 1 0 0 0,-1-1 0 0 0,1 1-1 0 0,0-1 1 0 0,-1 1 0 0 0,0 0 0 0 0,1 0 0 0 0,-1 0-1 0 0,0 0 1 0 0,0 0 0 0 0,0 1 0 0 0,0-1-1 0 0,0 1 1 0 0,-1 0 0 0 0,1 0 0 0 0,0 0 0 0 0,-1 1-1 0 0,-6-2 1 0 0,7 3-446 0 0,0-1 0 0 0,0 1 0 0 0,0 0-1 0 0,0 0 1 0 0,-1 0 0 0 0,1 0 0 0 0,1 0-1 0 0,-1 1 1 0 0,0-1 0 0 0,0 1 0 0 0,1 0 0 0 0,-1 0-1 0 0,0 0 1 0 0,1 0 0 0 0,0 0 0 0 0,0 0-1 0 0,0 1 1 0 0,0-1 0 0 0,0 1 0 0 0,0 0 0 0 0,-2 4-1 0 0,1-2-173 0 0,1 0-1 0 0,0 0 0 0 0,-1 0 1 0 0,2 0-1 0 0,-1 1 0 0 0,1-1 1 0 0,0 1-1 0 0,0-1 1 0 0,0 1-1 0 0,1 0 0 0 0,0 8 1 0 0,0-11-82 0 0,0-1 0 0 0,1 1 0 0 0,-1-1 1 0 0,0 0-1 0 0,1 1 0 0 0,0-1 0 0 0,0 1 1 0 0,0-1-1 0 0,0 0 0 0 0,0 0 0 0 0,0 0 1 0 0,0 1-1 0 0,1-1 0 0 0,-1 0 0 0 0,1-1 1 0 0,-1 1-1 0 0,1 0 0 0 0,0 0 0 0 0,0-1 1 0 0,0 1-1 0 0,0-1 0 0 0,0 1 0 0 0,0-1 1 0 0,0 0-1 0 0,0 0 0 0 0,1 0 0 0 0,-1 0 1 0 0,4 1-1 0 0,-3-2 9 0 0,0 1 0 0 0,0-1 0 0 0,-1 0 0 0 0,1 0 0 0 0,0-1 0 0 0,0 1 0 0 0,-1 0 1 0 0,1-1-1 0 0,0 0 0 0 0,-1 0 0 0 0,1 1 0 0 0,0-2 0 0 0,-1 1 0 0 0,1 0 0 0 0,3-3 0 0 0,-1 1 17 0 0,-1 0 0 0 0,1-1-1 0 0,-1 0 1 0 0,0 0 0 0 0,0 0-1 0 0,0 0 1 0 0,6-9-1 0 0,-8 10-13 0 0,0-1 0 0 0,0 1-1 0 0,0 0 1 0 0,-1-1 0 0 0,1 1-1 0 0,-1-1 1 0 0,0 1-1 0 0,0-1 1 0 0,0 0 0 0 0,-1 0-1 0 0,1-7 1 0 0,-1 9-14 0 0,0 0 0 0 0,-1 0 0 0 0,1 0 0 0 0,0 0 1 0 0,-1 1-1 0 0,0-1 0 0 0,1 0 0 0 0,-1 0 0 0 0,0 0 0 0 0,0 0 0 0 0,0 1 1 0 0,0-1-1 0 0,0 0 0 0 0,0 1 0 0 0,-1-1 0 0 0,1 1 0 0 0,-1-1 0 0 0,1 1 1 0 0,-1 0-1 0 0,1 0 0 0 0,-1-1 0 0 0,0 1 0 0 0,-1-1 0 0 0,-2 0-130 0 0,-1-1 1 0 0,1 0-1 0 0,-1 1 0 0 0,1 0 0 0 0,-1 0 0 0 0,0 1 0 0 0,1 0 1 0 0,-1 0-1 0 0,0 0 0 0 0,0 1 0 0 0,0-1 0 0 0,0 1 0 0 0,0 1 1 0 0,0-1-1 0 0,0 1 0 0 0,0 0 0 0 0,1 0 0 0 0,-1 1 1 0 0,0 0-1 0 0,1 0 0 0 0,-1 0 0 0 0,1 1 0 0 0,0 0 0 0 0,-10 6 1 0 0,10-5 44 0 0,1 0 1 0 0,-1 1 0 0 0,1-1 0 0 0,-1 1 0 0 0,2 0-1 0 0,-1 0 1 0 0,0 1 0 0 0,1-1 0 0 0,0 1 0 0 0,0-1-1 0 0,1 1 1 0 0,0 0 0 0 0,0 0 0 0 0,0 1 0 0 0,0-1-1 0 0,1 0 1 0 0,0 0 0 0 0,1 1 0 0 0,-1-1 0 0 0,1 0-1 0 0,0 1 1 0 0,1-1 0 0 0,1 7 0 0 0,-2-8 165 0 0,1-1 0 0 0,0 0 0 0 0,0 1 1 0 0,1-1-1 0 0,-1 0 0 0 0,1 0 0 0 0,0 0 0 0 0,0 0 1 0 0,0 0-1 0 0,0-1 0 0 0,1 1 0 0 0,0-1 0 0 0,-1 1 0 0 0,1-1 1 0 0,1 0-1 0 0,-1 0 0 0 0,0 0 0 0 0,1-1 0 0 0,-1 1 1 0 0,1-1-1 0 0,0 0 0 0 0,0 0 0 0 0,0 0 0 0 0,0 0 1 0 0,0-1-1 0 0,0 1 0 0 0,7 0 0 0 0,8 1 182 0 0,0-1 0 0 0,1-1 1 0 0,-1 0-1 0 0,38-5 0 0 0,-16 1 63 0 0,-40 3-299 0 0,0 0-1 0 0,1 0 0 0 0,-1-1 1 0 0,1 1-1 0 0,-1 0 0 0 0,0 0 1 0 0,1 0-1 0 0,-1 1 1 0 0,1-1-1 0 0,-1 0 0 0 0,0 0 1 0 0,1 1-1 0 0,-1-1 0 0 0,0 1 1 0 0,1-1-1 0 0,-1 1 0 0 0,0 0 1 0 0,0-1-1 0 0,1 1 1 0 0,-1 0-1 0 0,0 0 0 0 0,0 0 1 0 0,0 0-1 0 0,0 0 0 0 0,0 0 1 0 0,0 0-1 0 0,-1 0 0 0 0,1 0 1 0 0,0 1-1 0 0,0-1 1 0 0,-1 0-1 0 0,1 0 0 0 0,-1 1 1 0 0,1-1-1 0 0,0 2 0 0 0,-1 4 36 0 0,0-1 0 0 0,0 0 0 0 0,-1 1 0 0 0,0-1-1 0 0,0 0 1 0 0,-3 11 0 0 0,2-8-169 0 0,-19 67 70 0 0,1-30-3681 0 0,2-62-10410 0 0,14 11 11935 0 0,-6-6-2857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50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9450 0 0,'0'6'1010'0'0,"0"0"0"0"0,1 0 0 0 0,0 0 0 0 0,0 0 0 0 0,0-1 0 0 0,1 1-1 0 0,-1 0 1 0 0,1-1 0 0 0,1 1 0 0 0,-1-1 0 0 0,1 0 0 0 0,6 10 0 0 0,-4-10-601 0 0,0 1 1 0 0,0-1-1 0 0,0 0 0 0 0,1 0 1 0 0,0 0-1 0 0,0-1 0 0 0,0 0 1 0 0,1 0-1 0 0,8 4 0 0 0,-2-3-1011 0 0,0 0-1 0 0,0-1 1 0 0,1 0 0 0 0,0-1-1 0 0,-1-1 1 0 0,1 0-1 0 0,0-1 1 0 0,0 0-1 0 0,0-1 1 0 0,20-3 0 0 0,-30 3-608 0 0,1-1-1 0 0,-1 0 1 0 0,1-1 0 0 0,-1 1 0 0 0,0-1 0 0 0,1 0 0 0 0,3-3 0 0 0,13-4-5658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50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12 11018 0 0,'-1'-1'629'0'0,"0"0"0"0"0,-1-1 0 0 0,1 1 0 0 0,-1 0-1 0 0,1 1 1 0 0,-1-1 0 0 0,1 0 0 0 0,-1 0 0 0 0,0 1-1 0 0,1-1 1 0 0,-1 1 0 0 0,0-1 0 0 0,0 1 0 0 0,-2-1-1 0 0,-29 5 3164 0 0,16 2-3631 0 0,1 0-1 0 0,-20 10 1 0 0,16-6 731 0 0,6-3-804 0 0,0 1 0 0 0,0 0 0 0 0,1 1-1 0 0,0 1 1 0 0,0 0 0 0 0,1 0 0 0 0,0 1 0 0 0,-16 22-1 0 0,24-28-85 0 0,0 0 0 0 0,0 1 0 0 0,1 0 0 0 0,-1 0 0 0 0,2 0 0 0 0,-1 0-1 0 0,1 1 1 0 0,-1-1 0 0 0,2 1 0 0 0,-2 8 0 0 0,2-10-10 0 0,1-1 0 0 0,0 0 0 0 0,1 0 0 0 0,-1 0 0 0 0,1 1 0 0 0,-1-1 0 0 0,1 0 0 0 0,0 0 0 0 0,1 0 0 0 0,-1 0 0 0 0,1 0 0 0 0,0-1 0 0 0,0 1 0 0 0,0 0 0 0 0,0-1 0 0 0,1 1 0 0 0,5 5 0 0 0,-7-7 7 0 0,1 0-1 0 0,0-1 1 0 0,-1 1-1 0 0,1-1 1 0 0,0 1 0 0 0,0-1-1 0 0,0 0 1 0 0,0 0-1 0 0,1 0 1 0 0,-1 0-1 0 0,0 0 1 0 0,0 0 0 0 0,0 0-1 0 0,1-1 1 0 0,-1 1-1 0 0,0-1 1 0 0,1 0 0 0 0,2 0-1 0 0,-1 0 0 0 0,1-1 0 0 0,-1 1 1 0 0,0-1-1 0 0,0 0 0 0 0,1 0 0 0 0,-1-1 0 0 0,0 1 0 0 0,0-1 0 0 0,4-3 1 0 0,5-3 2 0 0,-1 0 0 0 0,0-1 1 0 0,-1 0-1 0 0,18-20 0 0 0,-10 8 28 0 0,-2-1 1 0 0,0-2-1 0 0,-2 1 0 0 0,-1-2 0 0 0,13-28 0 0 0,-39 109 695 0 0,7-25-548 0 0,-1-3-272 0 0,-12 70 569 0 0,17-88-977 0 0,0 0 0 0 0,1 0 1 0 0,0 0-1 0 0,1 0 0 0 0,0 0 1 0 0,0 0-1 0 0,5 15 0 0 0,5-3-4487 0 0,2-13-2186 0 0,-3-7-112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8:17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3057 0 0,'-64'29'15804'0'0,"65"-28"-15738"0"0,-1-1 0 0 0,0 1-1 0 0,0-1 1 0 0,0 1-1 0 0,1-1 1 0 0,-1 1 0 0 0,0-1-1 0 0,1 1 1 0 0,-1-1-1 0 0,0 1 1 0 0,1-1-1 0 0,-1 0 1 0 0,1 1 0 0 0,-1-1-1 0 0,0 0 1 0 0,1 1-1 0 0,-1-1 1 0 0,1 0 0 0 0,-1 0-1 0 0,1 1 1 0 0,-1-1-1 0 0,1 0 1 0 0,-1 0 0 0 0,1 0-1 0 0,0 0 1 0 0,0 1-1 0 0,18 6 17 0 0,1-2 100 0 0,0 0 0 0 0,1-2 0 0 0,0-1 0 0 0,40 0 0 0 0,84-15 164 0 0,14 0-186 0 0,79 31 477 0 0,-159-9-436 0 0,120-1 0 0 0,-79-15-164 0 0,62-1-49 0 0,-144 9 13 0 0,1 1-1 0 0,67 13 1 0 0,-36 1 87 0 0,2-4 1 0 0,0-2 0 0 0,115 0-1 0 0,14-6 500 0 0,-118 0 6 0 0,119-9 1 0 0,-116-5-335 0 0,-27 2-153 0 0,0 2 0 0 0,0 3 0 0 0,92 7 0 0 0,-151-4-182 0 0,1-1 1 0 0,-1 1-1 0 0,0 0 1 0 0,1 0-1 0 0,-1 0 0 0 0,0 0 1 0 0,0 0-1 0 0,1 0 1 0 0,-1 0-1 0 0,0 0 0 0 0,1 0 1 0 0,-1 0-1 0 0,0 0 1 0 0,1 0-1 0 0,-1 0 0 0 0,0 0 1 0 0,0 1-1 0 0,1-1 1 0 0,-1 0-1 0 0,0 0 0 0 0,1 0 1 0 0,-1 0-1 0 0,0 0 1 0 0,0 1-1 0 0,1-1 1 0 0,-1 0-1 0 0,0 0 0 0 0,0 0 1 0 0,0 1-1 0 0,1-1 1 0 0,-1 0-1 0 0,0 0 0 0 0,0 1 1 0 0,0-1-1 0 0,0 0 1 0 0,0 1-1 0 0,1-1 0 0 0,-1 0 1 0 0,0 0-1 0 0,0 1 1 0 0,0-1-1 0 0,0 0 0 0 0,0 1 1 0 0,0-1-1 0 0,0 0 1 0 0,0 1-1 0 0,0-1 1 0 0,0 0-1 0 0,0 0 0 0 0,0 1 1 0 0,0-1-1 0 0,0 0 1 0 0,-1 1-1 0 0,1-1 0 0 0,0 0 1 0 0,0 0-1 0 0,0 1 1 0 0,0-1-1 0 0,-1 1 0 0 0,-1 9-7809 0 0,4-1 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18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0 3121 0 0,'-4'2'1512'0'0,"2"1"240"0"0,-2 3 209 0 0,0 2-89 0 0,1 1-375 0 0,-2 4-513 0 0,1 2-488 0 0,-2 2-320 0 0,-1 0-176 0 0,1 1-320 0 0,-1 0-504 0 0,-1 0-753 0 0,-1-1-935 0 0,-7-2 87 0 0,7 4-1584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51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18 10946 0 0,'-8'-15'12977'0'0,"7"15"-12477"0"0,-19-2 3907 0 0,-24 14-4488 0 0,41-11 717 0 0,-11 4-582 0 0,0 1-1 0 0,0 0 1 0 0,1 0 0 0 0,0 1 0 0 0,0 1-1 0 0,1 1 1 0 0,0-1 0 0 0,-11 12 0 0 0,19-16-64 0 0,1-1 0 0 0,0 1 0 0 0,0-1 0 0 0,0 1 0 0 0,1 0 0 0 0,-1 0 0 0 0,1 1 0 0 0,0-1 0 0 0,0 0 0 0 0,0 1-1 0 0,0-1 1 0 0,1 1 0 0 0,0-1 0 0 0,0 1 0 0 0,0 0 0 0 0,1 0 0 0 0,-1-1 0 0 0,1 1 0 0 0,0 0 0 0 0,1 0 0 0 0,-1-1 0 0 0,1 1 0 0 0,0 0 0 0 0,0-1 0 0 0,0 1 0 0 0,1 0 0 0 0,0-1 0 0 0,3 6 0 0 0,-2-3-88 0 0,1-1 0 0 0,0 0 1 0 0,0-1-1 0 0,1 1 0 0 0,0-1 0 0 0,0 1 0 0 0,0-1 0 0 0,0-1 0 0 0,1 1 0 0 0,0-1 0 0 0,0 0 0 0 0,0 0 0 0 0,0-1 0 0 0,1 0 1 0 0,0 0-1 0 0,-1 0 0 0 0,1-1 0 0 0,9 2 0 0 0,-5-2-610 0 0,1 0 1 0 0,-1 0 0 0 0,0-1-1 0 0,19-1 1 0 0,-19-1-893 0 0,0 0 0 0 0,0-1 1 0 0,-1 0-1 0 0,18-5 0 0 0,-24 5 820 0 0,-1 1 0 0 0,1-1-1 0 0,-1 0 1 0 0,1 0 0 0 0,-1-1-1 0 0,0 1 1 0 0,0 0 0 0 0,0-1-1 0 0,5-6 1 0 0,11-7-4726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51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28 154 10066 0 0,'-1'0'479'0'0,"-1"0"0"0"0,1 0 0 0 0,0 0 0 0 0,0 0 0 0 0,0 0 0 0 0,0 0 0 0 0,0 0 0 0 0,-1 0-1 0 0,1 0 1 0 0,0 1 0 0 0,0-1 0 0 0,0 0 0 0 0,0 1 0 0 0,0-1 0 0 0,0 1 0 0 0,0-1 0 0 0,0 1 0 0 0,0-1 0 0 0,0 1 0 0 0,0 0-1 0 0,0-1 1 0 0,1 1 0 0 0,-1 0 0 0 0,-1 2 0 0 0,2-2-369 0 0,0 0 1 0 0,0 0-1 0 0,0-1 0 0 0,1 1 0 0 0,-1 0 1 0 0,0 0-1 0 0,1 0 0 0 0,-1 0 1 0 0,0 0-1 0 0,1 0 0 0 0,-1 0 0 0 0,1-1 1 0 0,0 1-1 0 0,-1 0 0 0 0,1 0 0 0 0,0-1 1 0 0,-1 1-1 0 0,1 0 0 0 0,0-1 1 0 0,0 1-1 0 0,0-1 0 0 0,-1 1 0 0 0,1-1 1 0 0,0 1-1 0 0,0-1 0 0 0,0 1 0 0 0,2-1 1 0 0,20 12-8 0 0,1-2 0 0 0,27 8 0 0 0,-17-10-2560 0 0,-1-5-3400 0 0,-32-3 5655 0 0,-1 0 0 0 0,1 0 0 0 0,-1 1-1 0 0,1-1 1 0 0,-1 0 0 0 0,1 0 0 0 0,0 0-1 0 0,-1 0 1 0 0,1 0 0 0 0,-1 0 0 0 0,1 0-1 0 0,-1 0 1 0 0,1 0 0 0 0,-1 0 0 0 0,1-1-1 0 0,-1 1 1 0 0,1 0 0 0 0,-1 0 0 0 0,1 0-1 0 0,-1-1 1 0 0,1 1 0 0 0,-1 0 0 0 0,1 0-1 0 0,-1-1 1 0 0,0 1 0 0 0,1 0 0 0 0,-1-1 0 0 0,1 1-1 0 0,-1-1 1 0 0,0 1 0 0 0,1 0 0 0 0,-1-1-1 0 0,0 1 1 0 0,0-1 0 0 0,1 1 0 0 0,-1-1-1 0 0,0 1 1 0 0,0-1 0 0 0,0 1 0 0 0,0-1-1 0 0,0 1 1 0 0,1-1 0 0 0,-1 0 0 0 0,0 1-1 0 0,0-1 1 0 0,0 1 0 0 0,0-1 0 0 0,-1 1-1 0 0,1-1 1 0 0,0 0 0 0 0,0-1-258 0 0,3-7-3960 0 0</inkml:trace>
  <inkml:trace contextRef="#ctx0" brushRef="#br0" timeOffset="1">151 85 6769 0 0,'-2'-1'568'0'0,"1"0"0"0"0,0-1 0 0 0,0 1 0 0 0,0 0 0 0 0,-1 0 0 0 0,1 1 0 0 0,-1-1 0 0 0,1 0 0 0 0,-1 0-1 0 0,1 1 1 0 0,-1-1 0 0 0,1 1 0 0 0,-1-1 0 0 0,1 1 0 0 0,-1 0 0 0 0,0-1 0 0 0,1 1 0 0 0,-1 0 0 0 0,0 0-1 0 0,1 0 1 0 0,-3 1 0 0 0,3 0-255 0 0,-1 0 0 0 0,1 1 0 0 0,-1-1 0 0 0,1 1-1 0 0,-1 0 1 0 0,1-1 0 0 0,0 1 0 0 0,0 0 0 0 0,0 0 0 0 0,0 0-1 0 0,0 0 1 0 0,0 0 0 0 0,0 0 0 0 0,0 0 0 0 0,1 0-1 0 0,-1 3 1 0 0,-9 34 338 0 0,1 0 1 0 0,-4 46-1 0 0,11-64-1080 0 0,1-1 0 0 0,0 1 1 0 0,2 0-1 0 0,1 0 0 0 0,8 40 0 0 0,-9-56-452 0 0,0 0-1 0 0,1 0 0 0 0,0-1 1 0 0,0 1-1 0 0,5 7 1 0 0,-7-11 313 0 0,1 0 1 0 0,0 0-1 0 0,0 1 1 0 0,0-1 0 0 0,0 0-1 0 0,0 0 1 0 0,1 0 0 0 0,-1 0-1 0 0,0 0 1 0 0,0-1 0 0 0,1 1-1 0 0,-1 0 1 0 0,0 0 0 0 0,2 0-1 0 0,8 0-5937 0 0</inkml:trace>
  <inkml:trace contextRef="#ctx0" brushRef="#br0" timeOffset="2">352 22 15643 0 0,'-7'0'3193'0'0,"2"-1"-688"0"0,-2 0-833 0 0,0 0-776 0 0,2 0-560 0 0,2-2-264 0 0,1 1-128 0 0,1 0-392 0 0,2 0-584 0 0,1-2-745 0 0,1 2-743 0 0,1 0-337 0 0,5 21-10626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51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5617 0 0,'-16'56'13871'0'0,"8"4"-8067"0"0,4 59-4705 0 0,4-108-968 0 0,0-8-361 0 0,0 1 0 0 0,0 0 0 0 0,1-1 0 0 0,-1 1 0 0 0,1 0-1 0 0,0-1 1 0 0,1 4 0 0 0,-2-6-139 0 0,1 0 1 0 0,-1 0-1 0 0,0 0 0 0 0,1-1 0 0 0,0 1 0 0 0,-1 0 0 0 0,1 0 0 0 0,-1-1 0 0 0,1 1 0 0 0,0 0 0 0 0,0-1 0 0 0,-1 1 0 0 0,1 0 0 0 0,0-1 0 0 0,0 1 0 0 0,0-1 0 0 0,0 0 0 0 0,0 1 0 0 0,1 0 0 0 0,-2-1 262 0 0,0 0-1 0 0,0 0 0 0 0,0 0 1 0 0,1 0-1 0 0,-1 0 0 0 0,0 0 0 0 0,0 0 1 0 0,0 0-1 0 0,0 0 0 0 0,1-1 1 0 0,-1 1-1 0 0,0 0 0 0 0,0 0 1 0 0,0 0-1 0 0,0 0 0 0 0,1 0 0 0 0,-1 0 1 0 0,0 0-1 0 0,0 0 0 0 0,0 0 1 0 0,1-1-432 0 0,-1 1 431 0 0,0 0 1 0 0,0 0-1 0 0,0-1 0 0 0,0 1 1 0 0,0 0-1 0 0,0 0 0 0 0,0 0 1 0 0,0 0-1 0 0,0 0 0 0 0,0-1 0 0 0,0 1 1 0 0,0 0-1 0 0,0 0 0 0 0,0 0 1 0 0,0 0-1 0 0,0-1 0 0 0,0 1 0 0 0,0 0 1 0 0,0 0-1 0 0,0 0 0 0 0,0 0 1 0 0,0-1-1 0 0,0 1 0 0 0,0 0 1 0 0,0 0-1 0 0,0 0 0 0 0,0 0 0 0 0,0 0 1 0 0,-1-1-1 0 0,1 1 0 0 0,0 0-430 0 0,0 0 430 0 0,-1 0 0 0 0,1-1 1 0 0,0 1-1 0 0,0 0 0 0 0,-2-4-2135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52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23 12227 0 0,'-1'-2'560'0'0,"0"1"0"0"0,0-1 0 0 0,0 1 0 0 0,0-1 0 0 0,-1 1 0 0 0,1 0 0 0 0,0-1 0 0 0,-1 1 1 0 0,1 0-1 0 0,-1 0 0 0 0,1 0 0 0 0,-1 0 0 0 0,1 0 0 0 0,-1 0 0 0 0,0 1 0 0 0,0-1 0 0 0,1 0 1 0 0,-1 1-1 0 0,0-1 0 0 0,0 1 0 0 0,0 0 0 0 0,-2 0 0 0 0,1 0-247 0 0,0 0-1 0 0,0 1 1 0 0,0 0-1 0 0,0 0 1 0 0,0 0-1 0 0,0 0 1 0 0,0 0-1 0 0,1 1 1 0 0,-1-1-1 0 0,0 1 1 0 0,1-1-1 0 0,-4 4 1 0 0,-1 1-268 0 0,2-1 1 0 0,-1 1 0 0 0,0 0 0 0 0,1 0 0 0 0,0 1 0 0 0,1 0 0 0 0,0 0 0 0 0,0 0-1 0 0,-6 14 1 0 0,8-12-56 0 0,0 1 0 0 0,1 0-1 0 0,0-1 1 0 0,0 1 0 0 0,1 0 0 0 0,0 0-1 0 0,1 0 1 0 0,0-1 0 0 0,0 1-1 0 0,5 14 1 0 0,-5-21-9 0 0,0 1 1 0 0,1-1-1 0 0,-1 0 1 0 0,1 1-1 0 0,-1-1 0 0 0,1 0 1 0 0,0 0-1 0 0,0 0 0 0 0,1 0 1 0 0,-1-1-1 0 0,0 1 0 0 0,1 0 1 0 0,5 3-1 0 0,-6-5 2 0 0,0 0 0 0 0,1 0 0 0 0,-1 0 0 0 0,1 0 1 0 0,0 0-1 0 0,-1-1 0 0 0,1 1 0 0 0,0-1 0 0 0,-1 0 0 0 0,1 1 0 0 0,0-1 0 0 0,-1 0 0 0 0,1-1 0 0 0,0 1 0 0 0,0 0 0 0 0,-1-1 1 0 0,1 0-1 0 0,-1 0 0 0 0,1 1 0 0 0,3-3 0 0 0,-1 1-2 0 0,0 0 0 0 0,0 0 0 0 0,0-1 0 0 0,-1 0-1 0 0,1 0 1 0 0,-1 0 0 0 0,0 0 0 0 0,0 0 0 0 0,0-1 0 0 0,0 0 0 0 0,-1 0 0 0 0,1 0 0 0 0,-1 0 0 0 0,0-1 0 0 0,0 1 0 0 0,-1-1 0 0 0,1 1-1 0 0,-1-1 1 0 0,0 0 0 0 0,0 0 0 0 0,-1 0 0 0 0,1-1 0 0 0,-1 1 0 0 0,0 0 0 0 0,-1 0 0 0 0,1-1 0 0 0,-1 1 0 0 0,0 0 0 0 0,-1-1 0 0 0,1 1-1 0 0,-1 0 1 0 0,0 0 0 0 0,0 0 0 0 0,-1-1 0 0 0,1 1 0 0 0,-1 0 0 0 0,0 0 0 0 0,0 1 0 0 0,-1-1 0 0 0,0 0 0 0 0,0 1 0 0 0,0 0 0 0 0,0-1-1 0 0,0 1 1 0 0,-6-4 0 0 0,-34-22-721 0 0,18 21-1688 0 0,24 9 1970 0 0,-1 0 1 0 0,1-1-1 0 0,0 1 1 0 0,0 0-1 0 0,0 0 1 0 0,0 0-1 0 0,0 0 1 0 0,0 1-1 0 0,-1-1 1 0 0,1 0-1 0 0,0 0 1 0 0,0 1-1 0 0,0-1 1 0 0,0 1-1 0 0,0-1 1 0 0,0 1-1 0 0,-1 0 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52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7514 0 0,'23'9'10666'0'0,"-11"8"-4863"0"0,-10-13-5437 0 0,-1 1 1 0 0,0 0-1 0 0,0 0 0 0 0,-1 0 0 0 0,1-1 0 0 0,-1 1 0 0 0,-1 9 0 0 0,-1 28-62 0 0,0-22-401 0 0,1 1 1 0 0,1-1 0 0 0,0 1-1 0 0,2-1 1 0 0,4 22 0 0 0,-6-42 59 0 0,0 1 0 0 0,0-1 0 0 0,0 1 0 0 0,0-1 0 0 0,0 0 0 0 0,1 1 0 0 0,-1-1 0 0 0,0 0 0 0 0,0 1 0 0 0,0-1 0 0 0,1 1 0 0 0,-1-1 0 0 0,0 0 0 0 0,0 0 0 0 0,1 1 0 0 0,-1-1 1 0 0,0 0-1 0 0,0 1 0 0 0,1-1 0 0 0,-1 0 0 0 0,0 0 0 0 0,1 0 0 0 0,-1 1 0 0 0,1-1 0 0 0,-1 0 0 0 0,0 0 0 0 0,1 0 0 0 0,-1 0 0 0 0,1 0 0 0 0,-1 1 0 0 0,0-1 0 0 0,1 0 0 0 0,-1 0 0 0 0,1 0 0 0 0,17-9-454 0 0,19-29 556 0 0,-28 28-123 0 0,-1 3 98 0 0,-2 0 31 0 0,0 1 0 0 0,0 0-1 0 0,0 1 1 0 0,1-1 0 0 0,13-7 0 0 0,-19 13-61 0 0,0-1 0 0 0,0 1-1 0 0,0-1 1 0 0,0 1 0 0 0,0 0 0 0 0,0 0-1 0 0,1-1 1 0 0,-1 1 0 0 0,0 0 0 0 0,0 0-1 0 0,0 0 1 0 0,0 0 0 0 0,0 0 0 0 0,1 0 0 0 0,-1 0-1 0 0,0 1 1 0 0,0-1 0 0 0,0 0 0 0 0,2 2-1 0 0,-1-1-5 0 0,-1 0 0 0 0,1 0-1 0 0,-1 1 1 0 0,0-1 0 0 0,1 1-1 0 0,-1-1 1 0 0,0 1 0 0 0,0 0-1 0 0,0-1 1 0 0,0 1 0 0 0,0 0-1 0 0,0 0 1 0 0,-1 0 0 0 0,1-1-1 0 0,-1 1 1 0 0,1 2 0 0 0,6 31-1108 0 0,-4-14-1907 0 0,2-1-5158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53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 15275 0 0,'-7'1'1093'0'0,"1"0"0"0"0,-1 1-1 0 0,1-1 1 0 0,0 2 0 0 0,0-1-1 0 0,-11 6 1 0 0,12-5-709 0 0,0 0 0 0 0,0 1-1 0 0,0-1 1 0 0,1 1 0 0 0,-1 0 0 0 0,1 1 0 0 0,-6 6 0 0 0,8-8-366 0 0,0 0 1 0 0,0 0 0 0 0,0 0 0 0 0,0 0-1 0 0,1 0 1 0 0,-1 1 0 0 0,1-1 0 0 0,0 0-1 0 0,0 1 1 0 0,0-1 0 0 0,1 1 0 0 0,-1-1 0 0 0,1 1-1 0 0,0-1 1 0 0,0 1 0 0 0,0 0 0 0 0,0-1-1 0 0,1 1 1 0 0,-1-1 0 0 0,1 1 0 0 0,0-1-1 0 0,0 1 1 0 0,0-1 0 0 0,1 0 0 0 0,-1 0 0 0 0,1 1-1 0 0,-1-1 1 0 0,1 0 0 0 0,0 0 0 0 0,4 3-1 0 0,-3-2-7 0 0,1 0 0 0 0,1 0 0 0 0,-1-1 0 0 0,0 0 0 0 0,1 1 0 0 0,-1-1 0 0 0,1-1 0 0 0,0 1 0 0 0,0-1 0 0 0,0 0 0 0 0,1 0 0 0 0,-1-1 0 0 0,0 1 0 0 0,1-1 0 0 0,-1 0 0 0 0,1-1 0 0 0,-1 1 0 0 0,1-1 0 0 0,-1 0 0 0 0,1 0 0 0 0,-1-1 0 0 0,11-2 0 0 0,-9 2 37 0 0,0-1 1 0 0,-1 1-1 0 0,0-1 1 0 0,1 0-1 0 0,-1-1 1 0 0,0 0-1 0 0,0 0 1 0 0,0 0-1 0 0,0-1 1 0 0,-1 0-1 0 0,0 0 1 0 0,1 0-1 0 0,-1 0 0 0 0,-1-1 1 0 0,1 0-1 0 0,-1 0 1 0 0,0-1-1 0 0,6-9 1 0 0,-9 13-31 0 0,0 0 0 0 0,0 0 0 0 0,0 0 1 0 0,-1 0-1 0 0,1 1 0 0 0,-1-1 0 0 0,1 0 0 0 0,-1 0 0 0 0,0 0 0 0 0,0 0 1 0 0,0-1-1 0 0,0 1 0 0 0,0 0 0 0 0,0 0 0 0 0,-1 0 0 0 0,1 0 1 0 0,-1 1-1 0 0,1-1 0 0 0,-1 0 0 0 0,0 0 0 0 0,-1-2 0 0 0,0 1-24 0 0,0 0 0 0 0,0 0 0 0 0,-1 0 0 0 0,1 0 0 0 0,-1 1 0 0 0,0-1 0 0 0,0 1 0 0 0,0 0 0 0 0,0 0 0 0 0,-6-3 0 0 0,0 1-85 0 0,0 0 0 0 0,0 0 0 0 0,-1 1 0 0 0,1 1 0 0 0,-1-1 0 0 0,0 2 0 0 0,-17-2 0 0 0,21 3 30 0 0,1 0 0 0 0,0 0 0 0 0,0 1 0 0 0,0 0-1 0 0,0 0 1 0 0,-1 0 0 0 0,1 1 0 0 0,1-1 0 0 0,-1 1 0 0 0,0 0 0 0 0,0 1-1 0 0,1-1 1 0 0,-1 1 0 0 0,1 0 0 0 0,0 0 0 0 0,0 0 0 0 0,0 1 0 0 0,0 0-1 0 0,1-1 1 0 0,-1 1 0 0 0,1 0 0 0 0,0 1 0 0 0,0-1 0 0 0,0 0 0 0 0,1 1-1 0 0,0 0 1 0 0,0 0 0 0 0,0-1 0 0 0,0 1 0 0 0,1 0 0 0 0,0 0 0 0 0,0 1-1 0 0,0-1 1 0 0,0 0 0 0 0,1 0 0 0 0,0 0 0 0 0,0 1 0 0 0,0-1 0 0 0,1 0-1 0 0,0 0 1 0 0,0 0 0 0 0,0 0 0 0 0,1 0 0 0 0,0 0 0 0 0,3 8 0 0 0,-2-7 77 0 0,1-1 0 0 0,-1 0 0 0 0,1 0 0 0 0,0 0 1 0 0,0-1-1 0 0,0 1 0 0 0,0-1 0 0 0,1 0 0 0 0,0 0 0 0 0,0-1 1 0 0,0 1-1 0 0,0-1 0 0 0,1 0 0 0 0,-1 0 0 0 0,1-1 1 0 0,-1 0-1 0 0,1 0 0 0 0,0 0 0 0 0,0-1 0 0 0,7 2 1 0 0,9 0 66 0 0,-1 0 0 0 0,0-2 0 0 0,1 0 0 0 0,31-4 1 0 0,-40 2 746 0 0,2-2-3794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53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12595 0 0,'1'3'557'0'0,"0"-1"0"0"0,-1 0 0 0 0,1 1 1 0 0,0-1-1 0 0,1 0 0 0 0,-1 0 0 0 0,0 0 1 0 0,1 0-1 0 0,-1 0 0 0 0,1 0 0 0 0,-1 0 0 0 0,1 0 1 0 0,0-1-1 0 0,0 1 0 0 0,0-1 0 0 0,0 1 1 0 0,0-1-1 0 0,3 2 0 0 0,4 1 46 0 0,0-1-1 0 0,0 0 1 0 0,15 3 0 0 0,-17-5-538 0 0,-1 1 1 0 0,0-1 0 0 0,0 1-1 0 0,0 0 1 0 0,-1 0 0 0 0,1 1 0 0 0,0 0-1 0 0,-1 0 1 0 0,10 7 0 0 0,-15-9-89 0 0,1-1 0 0 0,-1 0 0 0 0,0 1 0 0 0,0-1 0 0 0,0 1 0 0 0,0-1 0 0 0,0 1 0 0 0,0-1 0 0 0,0 1 0 0 0,0-1 0 0 0,0 1 0 0 0,0-1 0 0 0,0 1 0 0 0,0-1 0 0 0,0 1 0 0 0,-1-1 0 0 0,1 1 0 0 0,0-1 0 0 0,0 0 0 0 0,0 1 0 0 0,-1-1 0 0 0,1 1 0 0 0,0-1 0 0 0,-1 0 1 0 0,1 1-1 0 0,0-1 0 0 0,-1 1 0 0 0,1-1 0 0 0,0 0 0 0 0,-1 0 0 0 0,1 1 0 0 0,-1-1 0 0 0,-18 16-619 0 0,12-11 424 0 0,5-3 231 0 0,0-1 0 0 0,1 0 0 0 0,-1 1 0 0 0,1-1 0 0 0,-1 1 0 0 0,1-1 0 0 0,0 1 0 0 0,0 0 1 0 0,-1 0-1 0 0,1-1 0 0 0,0 1 0 0 0,1 0 0 0 0,-1 0 0 0 0,0 0 0 0 0,1 0 0 0 0,-1 0 0 0 0,1 0 0 0 0,-1 0 0 0 0,1 0 0 0 0,0 1 0 0 0,0 1 0 0 0,1-2 68 0 0,-1 0-1 0 0,1 0 0 0 0,0 0 1 0 0,0 0-1 0 0,0 0 0 0 0,0 0 1 0 0,1 0-1 0 0,-1 0 0 0 0,0-1 1 0 0,1 1-1 0 0,-1-1 0 0 0,1 1 1 0 0,0-1-1 0 0,-1 1 0 0 0,1-1 1 0 0,3 2-1 0 0,7 3 165 0 0,1 0-1 0 0,-1-1 1 0 0,1 0-1 0 0,0-1 1 0 0,15 2 0 0 0,-11-2-90 0 0,0-1 0 0 0,0-1 0 0 0,1-1 1 0 0,33-1-1 0 0,-44-1-642 0 0,1 0 1 0 0,-1-1-1 0 0,1 0 0 0 0,-1 0 1 0 0,14-6-1 0 0,-17 6-634 0 0,0 0-1 0 0,0 0 0 0 0,-1-1 1 0 0,1 1-1 0 0,0-1 0 0 0,-1 0 1 0 0,0 0-1 0 0,1-1 0 0 0,-1 1 1 0 0,4-7-1 0 0,4-8-7492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54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47 4001 0 0,'-18'-2'4223'0'0,"-10"-1"2472"0"0,11-2 1083 0 0,40-6-5739 0 0,10 3-1918 0 0,-1 2 0 0 0,1 1 0 0 0,42-2 1 0 0,-60 7-1201 0 0,-1 1 1 0 0,1 0-1 0 0,14 4 1 0 0,-23-2-1109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55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60 10138 0 0,'-4'2'6799'0'0,"8"-2"-4080"0"0,12-2-1600 0 0,19-11 152 0 0,-16 5-1046 0 0,1 1 0 0 0,1 0 0 0 0,-1 2 0 0 0,1 0 0 0 0,38-3 0 0 0,-58 8-209 0 0,-1 0 0 0 0,1 0 0 0 0,0 0 0 0 0,-1 0 0 0 0,1 0 1 0 0,-1 0-1 0 0,1 0 0 0 0,0 0 0 0 0,-1 1 0 0 0,1-1 0 0 0,-1 0 1 0 0,1 0-1 0 0,-1 1 0 0 0,1-1 0 0 0,-1 0 0 0 0,1 1 0 0 0,-1-1 1 0 0,1 0-1 0 0,-1 1 0 0 0,1-1 0 0 0,-1 1 0 0 0,0-1 0 0 0,1 0 0 0 0,-1 1 1 0 0,0-1-1 0 0,1 1 0 0 0,-1 0 0 0 0,0-1 0 0 0,0 1 0 0 0,1-1 1 0 0,-1 1-1 0 0,0-1 0 0 0,0 1 0 0 0,0 0 0 0 0,0-1 0 0 0,0 1 1 0 0,0-1-1 0 0,0 1 0 0 0,0 0 0 0 0,0-1 0 0 0,0 1 0 0 0,0-1 0 0 0,0 1 1 0 0,0-1-1 0 0,0 1 0 0 0,-1 0 0 0 0,1-1 0 0 0,0 1 0 0 0,0-1 1 0 0,-1 1-1 0 0,1-1 0 0 0,0 1 0 0 0,-1 0 0 0 0,-19 33 294 0 0,18-31-295 0 0,-38 49 122 0 0,26-36-111 0 0,0 1 1 0 0,2 1-1 0 0,0-1 1 0 0,-10 22-1 0 0,20-35-20 0 0,0 1 0 0 0,0-1 1 0 0,0 1-1 0 0,1 0 0 0 0,-1 0 0 0 0,1-1 0 0 0,1 1 0 0 0,-1 0 0 0 0,1 0 0 0 0,0 0 0 0 0,0 0 0 0 0,0 0 0 0 0,0 0 0 0 0,1 0 0 0 0,0 0 0 0 0,0 0 0 0 0,1-1 0 0 0,-1 1 0 0 0,1 0 0 0 0,0-1 0 0 0,0 1 0 0 0,5 6 0 0 0,-7-10 3 0 0,1 1 0 0 0,0-1-1 0 0,0 1 1 0 0,0-1 0 0 0,0 0 0 0 0,0 1-1 0 0,1-1 1 0 0,-1 0 0 0 0,0 0-1 0 0,1 0 1 0 0,-1 0 0 0 0,0 0-1 0 0,1 0 1 0 0,-1-1 0 0 0,1 1-1 0 0,-1 0 1 0 0,1-1 0 0 0,0 1 0 0 0,-1-1-1 0 0,1 1 1 0 0,0-1 0 0 0,2 0-1 0 0,-2 0 12 0 0,1-1 0 0 0,-1 1-1 0 0,0-1 1 0 0,0 0 0 0 0,1 1-1 0 0,-1-1 1 0 0,0 0 0 0 0,0-1-1 0 0,0 1 1 0 0,0 0 0 0 0,0-1-1 0 0,0 1 1 0 0,-1-1 0 0 0,3-1-1 0 0,2-4 36 0 0,0-1 0 0 0,0 1 0 0 0,0-1 0 0 0,-1 0 0 0 0,-1 0-1 0 0,8-16 1 0 0,-2-5 130 0 0,15-59-1 0 0,-23 76-601 0 0,0-1-1 0 0,-1 1 1 0 0,0 0-1 0 0,-1-1 1 0 0,0 1-1 0 0,-1 0 0 0 0,-5-23 1 0 0,6 33 123 0 0,-1 1 1 0 0,1-1-1 0 0,-1 1 0 0 0,1-1 1 0 0,0 1-1 0 0,0-1 0 0 0,0 0 1 0 0,0 1-1 0 0,0-1 0 0 0,0 1 1 0 0,0-1-1 0 0,1 1 0 0 0,-1-1 1 0 0,0 1-1 0 0,1-1 0 0 0,-1 1 1 0 0,2-3-1 0 0,-1 4 226 0 0,-1-1 0 0 0,1 0 1 0 0,0 1-1 0 0,-1-1 0 0 0,1 1 0 0 0,0-1 0 0 0,-1 1 0 0 0,1-1 0 0 0,0 1 1 0 0,0-1-1 0 0,0 1 0 0 0,-1 0 0 0 0,1-1 0 0 0,0 1 0 0 0,0 0 0 0 0,0 0 1 0 0,0 0-1 0 0,0 0 0 0 0,0 0 0 0 0,-1 0 0 0 0,1 0 0 0 0,1 0 0 0 0,1 0 272 0 0,0 1 0 0 0,-1 0 0 0 0,1-1 0 0 0,-1 1 0 0 0,1 0 0 0 0,-1 0 0 0 0,0 0 0 0 0,1 1 0 0 0,-1-1 0 0 0,0 1 0 0 0,0-1 0 0 0,0 1 0 0 0,0 0 0 0 0,0-1 0 0 0,0 1 0 0 0,-1 0 0 0 0,1 0 0 0 0,0 0 0 0 0,1 4 0 0 0,3 8 472 0 0,-1 0 0 0 0,0 1 1 0 0,-1-1-1 0 0,-1 1 0 0 0,0 0 1 0 0,-1 0-1 0 0,1 22 0 0 0,-3-4-565 0 0,-1 0 0 0 0,-7 45 1 0 0,9-68-108 0 0,7-15 33 0 0,5-4 7 0 0,35-9-89 0 0,18-10-930 0 0,-61 26 177 0 0,-1-1 1 0 0,1 0-1 0 0,-1 0 0 0 0,0 0 1 0 0,0-1-1 0 0,0 1 0 0 0,0-1 1 0 0,-1 0-1 0 0,0 0 1 0 0,1 0-1 0 0,2-6 0 0 0,-5 7 39 0 0,0 1 0 0 0,0-1 0 0 0,0 0 1 0 0,0 0-1 0 0,-1 0 0 0 0,1 0 0 0 0,-1 1 0 0 0,0-6 0 0 0,1 0-740 0 0,3-11-3415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55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7 6857 0 0,'-18'-6'17242'0'0,"29"15"-16230"0"0,15 9 556 0 0,-19-14-1255 0 0,0 1-1 0 0,0 1 1 0 0,0-1 0 0 0,11 13 0 0 0,-16-14-285 0 0,0-1-1 0 0,0 0 1 0 0,0 1 0 0 0,0-1-1 0 0,0 1 1 0 0,-1-1-1 0 0,0 1 1 0 0,0 0-1 0 0,0-1 1 0 0,0 1 0 0 0,-1 0-1 0 0,1 0 1 0 0,-1 0-1 0 0,0 7 1 0 0,-1-2-233 0 0,0-1 0 0 0,-1 0 0 0 0,0 1 0 0 0,0-1 0 0 0,0 0 1 0 0,-1 0-1 0 0,-1 0 0 0 0,1-1 0 0 0,-1 1 0 0 0,-6 8 0 0 0,-3 2-762 0 0,0-1-1 0 0,-28 27 1 0 0,46-43 1111 0 0,0-1 0 0 0,0 1 0 0 0,0-1-1 0 0,0 0 1 0 0,0-1 0 0 0,7-1 0 0 0,17-3 66 0 0,-4 1-1516 0 0,46-15 0 0 0,-27-2-3600 0 0,-39 18 3480 0 0,0-1 0 0 0,0 0 0 0 0,0 0 0 0 0,-1-1 0 0 0,7-8 0 0 0,0-1-4057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18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4969 0 0,'1'-3'784'0'0,"1"-1"0"0"0,0 1-1 0 0,0 0 1 0 0,0 0 0 0 0,0-1 0 0 0,1 1-1 0 0,-1 1 1 0 0,1-1 0 0 0,0 0 0 0 0,-1 1 0 0 0,2-1-1 0 0,-1 1 1 0 0,0 0 0 0 0,6-3 0 0 0,-7 3-450 0 0,1 1 0 0 0,0 0 1 0 0,0 0-1 0 0,0 0 0 0 0,0 0 1 0 0,0 0-1 0 0,0 1 0 0 0,1-1 0 0 0,-1 1 1 0 0,4 0-1 0 0,-5 0-260 0 0,0 0 0 0 0,0 1 0 0 0,0-1-1 0 0,0 1 1 0 0,0-1 0 0 0,0 1 0 0 0,-1 0 0 0 0,1-1 0 0 0,0 1-1 0 0,2 2 1 0 0,-3-2-41 0 0,0 0-1 0 0,0 0 1 0 0,0-1-1 0 0,-1 1 1 0 0,1 0-1 0 0,0 0 1 0 0,0 1-1 0 0,-1-1 1 0 0,1 0 0 0 0,-1 0-1 0 0,1 0 1 0 0,-1 0-1 0 0,0 0 1 0 0,1 1-1 0 0,-1-1 1 0 0,0 0-1 0 0,0 0 1 0 0,0 1-1 0 0,0-1 1 0 0,0 0-1 0 0,0 0 1 0 0,0 1-1 0 0,0-1 1 0 0,0 0 0 0 0,-1 0-1 0 0,1 0 1 0 0,0 1-1 0 0,-2 1 1 0 0,-18 39 26 0 0,9-23-52 0 0,10-16-14 0 0,0-1 0 0 0,0 0 0 0 0,0 1 1 0 0,0-1-1 0 0,1 1 0 0 0,-1 0 0 0 0,1-1 0 0 0,-1 1 0 0 0,1-1 1 0 0,0 1-1 0 0,0 0 0 0 0,0-1 0 0 0,1 1 0 0 0,-1 0 1 0 0,1-1-1 0 0,-1 1 0 0 0,1-1 0 0 0,2 5 0 0 0,-3-6-43 0 0,1 0 1 0 0,0 0-1 0 0,-1 0 0 0 0,1-1 0 0 0,0 1 0 0 0,0 0 0 0 0,0 0 0 0 0,-1-1 0 0 0,1 1 0 0 0,0-1 0 0 0,0 1 1 0 0,0-1-1 0 0,0 1 0 0 0,0-1 0 0 0,0 0 0 0 0,0 1 0 0 0,0-1 0 0 0,2 0 0 0 0,0 0-207 0 0,-1 0-1 0 0,1 0 1 0 0,0 0 0 0 0,-1-1-1 0 0,1 1 1 0 0,-1-1-1 0 0,1 1 1 0 0,0-1 0 0 0,-1 0-1 0 0,3-2 1 0 0,1 0-1141 0 0,0 0 1 0 0,0-1-1 0 0,-1 0 1 0 0,0 0-1 0 0,5-5 0 0 0,-4 5-36 0 0,11-12-4125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55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 7146 0 0,'-1'0'462'0'0,"0"-1"0"0"0,0 1 1 0 0,1 0-1 0 0,-1 0 0 0 0,0-1 0 0 0,0 1 1 0 0,1 0-1 0 0,-1 0 0 0 0,0 0 1 0 0,0 0-1 0 0,0 0 0 0 0,1 0 1 0 0,-1 0-1 0 0,0 0 0 0 0,0 1 1 0 0,1-1-1 0 0,-1 0 0 0 0,0 0 1 0 0,0 1-1 0 0,1-1 0 0 0,-1 0 1 0 0,0 1-1 0 0,1-1 0 0 0,-1 1 1 0 0,0 0-1 0 0,-12 20 4123 0 0,4 37-4005 0 0,8-51 14 0 0,1-4-740 0 0,-5 84 990 0 0,11-42-3268 0 0,-5-41 1054 0 0,0 1 0 0 0,1 0-1 0 0,0-1 1 0 0,0 1 0 0 0,0-1-1 0 0,4 6 1 0 0,1 0-6932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56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0 10722 0 0,'-2'0'675'0'0,"1"0"0"0"0,-1 1 1 0 0,1-1-1 0 0,-1 0 0 0 0,1 1 0 0 0,-1-1 0 0 0,1 1 0 0 0,-1-1 0 0 0,1 1 0 0 0,0 0 0 0 0,-1 0 0 0 0,-1 1 0 0 0,-16 18 2293 0 0,-8 25-1958 0 0,26-43-730 0 0,-6 13-36 0 0,1 0 0 0 0,0 0-1 0 0,-4 18 1 0 0,7-20-227 0 0,1-1 1 0 0,0 1-1 0 0,0-1 0 0 0,1 1 0 0 0,1 0 0 0 0,0 0 0 0 0,4 23 0 0 0,-4-35-27 0 0,0 0 0 0 0,0-1 1 0 0,0 1-1 0 0,0 0 0 0 0,0-1 0 0 0,0 1 1 0 0,0 0-1 0 0,0-1 0 0 0,0 1 0 0 0,0 0 1 0 0,1-1-1 0 0,-1 1 0 0 0,0 0 0 0 0,1-1 0 0 0,-1 1 1 0 0,0-1-1 0 0,1 1 0 0 0,-1-1 0 0 0,0 1 1 0 0,1-1-1 0 0,-1 1 0 0 0,1-1 0 0 0,-1 1 1 0 0,1-1-1 0 0,-1 0 0 0 0,1 1 0 0 0,1 0 0 0 0,7-15-321 0 0,3-28 49 0 0,-8 18 236 0 0,0-40 0 0 0,-4 46 44 0 0,1 1-1 0 0,0-1 1 0 0,2 1 0 0 0,7-30-1 0 0,-10 45 6 0 0,1 1-1 0 0,-1 0 1 0 0,0 0-1 0 0,1 0 1 0 0,-1-1 0 0 0,1 1-1 0 0,-1 0 1 0 0,1 0-1 0 0,0 0 1 0 0,-1 0-1 0 0,1 0 1 0 0,0 0 0 0 0,0 0-1 0 0,0 0 1 0 0,0 0-1 0 0,0 0 1 0 0,0 1-1 0 0,0-1 1 0 0,0 0 0 0 0,0 1-1 0 0,0-1 1 0 0,0 1-1 0 0,0-1 1 0 0,3 0-1 0 0,-3 1 2 0 0,1 0 1 0 0,-1 0-1 0 0,1 1 0 0 0,0-1 0 0 0,-1 1 0 0 0,1-1 0 0 0,-1 1 0 0 0,1-1 0 0 0,-1 1 0 0 0,0 0 1 0 0,1 0-1 0 0,-1 0 0 0 0,0 0 0 0 0,1 0 0 0 0,-1 0 0 0 0,2 2 0 0 0,2 3 15 0 0,1 0 0 0 0,-1 1-1 0 0,0 0 1 0 0,-1 0 0 0 0,1 0 0 0 0,3 10-1 0 0,-5-11-116 0 0,-1 0 0 0 0,0 1 0 0 0,0-1-1 0 0,-1 1 1 0 0,0 0 0 0 0,0-1-1 0 0,0 1 1 0 0,-1 0 0 0 0,0-1 0 0 0,0 1-1 0 0,-3 13 1 0 0,2-16-207 0 0,0 0-1 0 0,0 0 1 0 0,-1 0 0 0 0,0 0-1 0 0,0 0 1 0 0,0-1-1 0 0,0 1 1 0 0,-1-1 0 0 0,1 1-1 0 0,-1-1 1 0 0,0 0 0 0 0,0 0-1 0 0,0 0 1 0 0,0 0-1 0 0,0-1 1 0 0,-1 1 0 0 0,1-1-1 0 0,-1 0 1 0 0,0 0 0 0 0,-4 1-1 0 0,-13 10 1405 0 0,22-9 757 0 0,14-4-1002 0 0,-5-1-939 0 0,-1-1 0 0 0,0 0 0 0 0,1-1 0 0 0,-1 0 1 0 0,0 0-1 0 0,0-1 0 0 0,-1 0 0 0 0,1-1 0 0 0,-1 1 0 0 0,10-9 0 0 0,-13 9-150 0 0,0 0-1 0 0,0 0 0 0 0,-1 0 1 0 0,1-1-1 0 0,-1 0 1 0 0,0 0-1 0 0,-1 0 1 0 0,1 0-1 0 0,-1 0 1 0 0,0-1-1 0 0,-1 0 0 0 0,1 1 1 0 0,-1-1-1 0 0,0 0 1 0 0,0 0-1 0 0,1-11 1 0 0,-5 5 1896 0 0,-4 18 940 0 0,-6 21 194 0 0,11-19-2534 0 0,1 0 0 0 0,-1 0-1 0 0,2 0 1 0 0,-1 0 0 0 0,1 0-1 0 0,1 0 1 0 0,-1 0 0 0 0,1 0 0 0 0,4 9-1 0 0,-5-14-262 0 0,0 0 0 0 0,0-1 1 0 0,0 1-1 0 0,0 0 0 0 0,0-1 0 0 0,1 1 0 0 0,-1-1 0 0 0,1 0 0 0 0,0 1 0 0 0,0-1 0 0 0,0 0 0 0 0,0 0 0 0 0,0 0 0 0 0,0 0 0 0 0,0 0 0 0 0,1-1 0 0 0,-1 1 1 0 0,1-1-1 0 0,-1 1 0 0 0,1-1 0 0 0,0 0 0 0 0,-1 0 0 0 0,1 0 0 0 0,0-1 0 0 0,0 1 0 0 0,0 0 0 0 0,-1-1 0 0 0,7 0 0 0 0,-8 0-224 0 0,0 0 0 0 0,0 0-1 0 0,-1 0 1 0 0,1-1 0 0 0,0 1-1 0 0,0 0 1 0 0,0-1 0 0 0,0 1 0 0 0,0 0-1 0 0,-1-1 1 0 0,1 1 0 0 0,0-1-1 0 0,0 0 1 0 0,-1 1 0 0 0,1-1-1 0 0,0 1 1 0 0,-1-1 0 0 0,1 0-1 0 0,-1 0 1 0 0,1 1 0 0 0,-1-1-1 0 0,1 0 1 0 0,-1 0 0 0 0,1 0-1 0 0,-1 0 1 0 0,0 1 0 0 0,1-1 0 0 0,-1 0-1 0 0,0 0 1 0 0,0-2 0 0 0,1 2-401 0 0,-1-1 1 0 0,0 1 0 0 0,0-1 0 0 0,0 0 0 0 0,0 1 0 0 0,-1-1-1 0 0,1 1 1 0 0,0-1 0 0 0,-1 0 0 0 0,1 1 0 0 0,-1-1 0 0 0,0 1 0 0 0,1-1-1 0 0,-1 1 1 0 0,0 0 0 0 0,0-1 0 0 0,-1-1 0 0 0,-4-3-3861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56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8202 0 0,'-4'9'1817'0'0,"1"-1"1"0"0,1 1-1 0 0,-1 0 1 0 0,-1 17-1 0 0,3-18-1064 0 0,1-1 0 0 0,0 1-1 0 0,0-1 1 0 0,1 1 0 0 0,0-1 0 0 0,2 11 0 0 0,-2-13-660 0 0,1-1 0 0 0,-1 0-1 0 0,1 0 1 0 0,0 0 0 0 0,0 0 0 0 0,0-1 0 0 0,0 1 0 0 0,1 0 0 0 0,-1-1 0 0 0,1 0 0 0 0,6 6 0 0 0,-6-7-335 0 0,1 1 1 0 0,-1-1 0 0 0,1 0 0 0 0,0 0-1 0 0,-1 0 1 0 0,1 0 0 0 0,0-1 0 0 0,0 1 0 0 0,1-1-1 0 0,-1 0 1 0 0,0-1 0 0 0,0 1 0 0 0,8 0-1 0 0,-9-1-716 0 0,0 0 1 0 0,0-1-1 0 0,1 1 0 0 0,-1-1 0 0 0,0 0 0 0 0,0 1 0 0 0,0-1 1 0 0,4-3-1 0 0,12-2-6437 0 0</inkml:trace>
  <inkml:trace contextRef="#ctx0" brushRef="#br0" timeOffset="1">302 93 11867 0 0,'-2'9'4080'0'0,"0"1"-1503"0"0,0 2-993 0 0,-1 0-792 0 0,1-3-431 0 0,1 0-401 0 0,1-2-537 0 0,0 0-791 0 0,1-2-944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57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9706 0 0,'-3'1'1008'0'0,"0"0"0"0"0,0 0 0 0 0,0 0 0 0 0,0 1 0 0 0,0-1 0 0 0,0 1 0 0 0,1-1 0 0 0,-1 1 0 0 0,-2 2 0 0 0,5-3-916 0 0,0-1 0 0 0,-1 0 0 0 0,1 1 0 0 0,0-1 0 0 0,0 1 0 0 0,-1-1 0 0 0,1 0 0 0 0,0 1 0 0 0,0-1 0 0 0,0 1 0 0 0,0-1 0 0 0,0 0 1 0 0,-1 1-1 0 0,1-1 0 0 0,0 1 0 0 0,0-1 0 0 0,0 1 0 0 0,0-1 0 0 0,0 1 0 0 0,0-1 0 0 0,0 0 0 0 0,1 1 0 0 0,-1-1 0 0 0,0 1 0 0 0,0 0 0 0 0,15 12 681 0 0,34 7-51 0 0,-39-17-630 0 0,1 1 0 0 0,-1 0 0 0 0,1 1 0 0 0,-1 1 0 0 0,12 8 0 0 0,-19-12-79 0 0,-1 0-1 0 0,1 0 1 0 0,-1 1-1 0 0,0-1 1 0 0,0 1-1 0 0,0 0 1 0 0,0-1-1 0 0,0 1 1 0 0,-1 0-1 0 0,0 0 1 0 0,1 0-1 0 0,-1 0 1 0 0,0 0-1 0 0,0 0 1 0 0,0 0-1 0 0,-1 1 1 0 0,1-1-1 0 0,-1 0 1 0 0,0 0-1 0 0,0 1 1 0 0,0-1 0 0 0,0 0-1 0 0,-1 4 1 0 0,-7 37-3130 0 0,-3-19-5594 0 0,4-36-511 0 0,6-11 8751 0 0,-3-15 318 0 0,0-14 989 0 0,4 48-132 0 0,0 0 0 0 0,0 0 0 0 0,0 0 0 0 0,1 0 0 0 0,-1 0 1 0 0,1 1-1 0 0,0-1 0 0 0,0 0 0 0 0,0 0 0 0 0,0 0 0 0 0,0 1 1 0 0,4-6-1 0 0,-3 6-179 0 0,1-1 0 0 0,0 1 1 0 0,0 0-1 0 0,0 0 0 0 0,0 1 0 0 0,1-1 1 0 0,-1 0-1 0 0,0 1 0 0 0,1 0 0 0 0,-1 0 1 0 0,1 0-1 0 0,-1 0 0 0 0,1 1 0 0 0,0-1 1 0 0,-1 1-1 0 0,1 0 0 0 0,4 0 0 0 0,64 7 1598 0 0,-70-7-2058 0 0,4 1 19 0 0,0 0 0 0 0,0 1 0 0 0,0-1 0 0 0,0 1 0 0 0,-1 0 0 0 0,1 1 0 0 0,-1-1 0 0 0,1 1 0 0 0,-1 0 0 0 0,0 1 0 0 0,6 4 0 0 0,-9-6-213 0 0,-1-1 0 0 0,0 1 0 0 0,1-1 0 0 0,-1 1 0 0 0,0 0 0 0 0,0-1 0 0 0,0 1 0 0 0,0 0 0 0 0,0 0 0 0 0,0 0 0 0 0,-1 0 0 0 0,1 0-1 0 0,-1 0 1 0 0,1 0 0 0 0,-1 2 0 0 0,0-1-532 0 0,0-1 0 0 0,0 1 1 0 0,0 0-1 0 0,-1 0 0 0 0,0-1 0 0 0,1 1 0 0 0,-1-1 0 0 0,0 1 0 0 0,0-1 0 0 0,0 1 0 0 0,-1-1 1 0 0,1 1-1 0 0,-1-1 0 0 0,-1 3 0 0 0,-4 3-3888 0 0,-2 1-1312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58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12 5289 0 0,'-4'7'10491'0'0,"5"-6"-10289"0"0,13 1 3183 0 0,18-5-2532 0 0,77-9 99 0 0,-51 6-6479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58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29 10266 0 0,'0'1'356'0'0,"-1"0"0"0"0,1 1 0 0 0,0-1 0 0 0,0 0 0 0 0,0 0 0 0 0,0 0 0 0 0,0 0 0 0 0,0 1 0 0 0,0-1 0 0 0,0 0 0 0 0,0 0 0 0 0,0 0 0 0 0,0 1 0 0 0,1-1 0 0 0,-1 0 0 0 0,1 0 0 0 0,-1 0 0 0 0,1 0 0 0 0,-1 0 0 0 0,1 0 0 0 0,-1 0 0 0 0,1 0 0 0 0,0 0 0 0 0,0 0 0 0 0,0 0 0 0 0,-1 0 0 0 0,3 1 0 0 0,0 0-17 0 0,0 0-1 0 0,1-1 1 0 0,-1 1-1 0 0,1-1 1 0 0,-1 1-1 0 0,1-1 1 0 0,0 0-1 0 0,7 1 1 0 0,5 0-278 0 0,1-1 0 0 0,0-1 0 0 0,19-1 0 0 0,-24 0-39 0 0,1-1 0 0 0,-1-1 0 0 0,19-5 0 0 0,-28 8-53 0 0,0-1 0 0 0,0 0 1 0 0,0-1-1 0 0,0 1 0 0 0,0 0 0 0 0,0-1 0 0 0,-1 0 1 0 0,1 1-1 0 0,0-1 0 0 0,-1 0 0 0 0,0-1 0 0 0,1 1 1 0 0,-1 0-1 0 0,0-1 0 0 0,0 1 0 0 0,0-1 0 0 0,0 1 1 0 0,-1-1-1 0 0,3-3 0 0 0,-4 5-21 0 0,0 0 0 0 0,0 1 0 0 0,0-1 0 0 0,0 1-1 0 0,0-1 1 0 0,0 1 0 0 0,0-1 0 0 0,0 1 0 0 0,0-1 0 0 0,0 1 0 0 0,0-1 0 0 0,0 1 0 0 0,0-1 0 0 0,0 0-1 0 0,0 1 1 0 0,0-1 0 0 0,-1 1 0 0 0,1-1 0 0 0,0 1 0 0 0,0-1 0 0 0,-1 1 0 0 0,1-1 0 0 0,0 1 0 0 0,-1 0 0 0 0,1-1-1 0 0,0 1 1 0 0,-1-1 0 0 0,1 1 0 0 0,-1-1 0 0 0,-19-5-994 0 0,-21 8 286 0 0,33 0 788 0 0,0 1 1 0 0,0-1-1 0 0,0 1 0 0 0,0 1 0 0 0,0 0 1 0 0,1 0-1 0 0,0 0 0 0 0,0 1 0 0 0,0 0 1 0 0,0 0-1 0 0,1 1 0 0 0,0 0 0 0 0,0 0 1 0 0,-7 10-1 0 0,10-13 25 0 0,1 1 0 0 0,0-1 0 0 0,0 1 0 0 0,0 0 0 0 0,1 0 1 0 0,-1-1-1 0 0,1 1 0 0 0,0 0 0 0 0,0 0 0 0 0,0 0 0 0 0,1 0 0 0 0,-1 0 0 0 0,1 1 0 0 0,0-1 0 0 0,0 0 1 0 0,1 0-1 0 0,-1 0 0 0 0,1 0 0 0 0,0 0 0 0 0,0 0 0 0 0,0 0 0 0 0,0 0 0 0 0,1 0 0 0 0,0-1 1 0 0,-1 1-1 0 0,2 0 0 0 0,-1-1 0 0 0,0 0 0 0 0,1 1 0 0 0,-1-1 0 0 0,5 4 0 0 0,0 0 0 0 0,0-1-1 0 0,0 1 1 0 0,0-1-1 0 0,1-1 1 0 0,0 0-1 0 0,0 0 1 0 0,0 0-1 0 0,1-1 1 0 0,-1 0-1 0 0,1-1 1 0 0,10 3-1 0 0,-15-5-194 0 0,0 0 1 0 0,0 0-1 0 0,0-1 0 0 0,1 1 1 0 0,-1-1-1 0 0,0 0 0 0 0,0 0 1 0 0,0 0-1 0 0,1-1 0 0 0,-1 0 1 0 0,0 1-1 0 0,0-1 0 0 0,0-1 1 0 0,0 1-1 0 0,0-1 0 0 0,-1 1 1 0 0,1-1-1 0 0,0 0 1 0 0,-1-1-1 0 0,1 1 0 0 0,-1 0 1 0 0,0-1-1 0 0,1 0 0 0 0,-1 0 1 0 0,-1 0-1 0 0,1 0 0 0 0,3-5 1 0 0,-5 5-338 0 0,1 1 1 0 0,-1-1-1 0 0,0 0 1 0 0,0 0 0 0 0,0 0-1 0 0,0 0 1 0 0,0 0 0 0 0,-1 0-1 0 0,1 0 1 0 0,-1 0-1 0 0,0 0 1 0 0,0 0 0 0 0,0 0-1 0 0,0-1 1 0 0,-1 1-1 0 0,1 0 1 0 0,-1 0 0 0 0,0 0-1 0 0,0 0 1 0 0,0 0-1 0 0,0 1 1 0 0,0-1 0 0 0,-1 0-1 0 0,1 0 1 0 0,-1 1 0 0 0,0-1-1 0 0,-2-2 1 0 0,-6-7-2846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58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19 4409 0 0,'-3'2'1288'0'0,"-1"-1"-320"0"0,1 1-1 0 0,0 0 0 0 0,0 0 0 0 0,1 0 0 0 0,-1 0 1 0 0,0 0-1 0 0,1 0 0 0 0,-1 1 0 0 0,1 0 0 0 0,0-1 1 0 0,-3 5-1 0 0,5-6-839 0 0,0 0-1 0 0,0-1 1 0 0,1 1 0 0 0,-1-1 0 0 0,0 1 0 0 0,1 0 0 0 0,-1-1 0 0 0,1 1 0 0 0,-1-1-1 0 0,1 1 1 0 0,-1-1 0 0 0,1 0 0 0 0,-1 1 0 0 0,1-1 0 0 0,-1 1 0 0 0,1-1-1 0 0,-1 0 1 0 0,1 1 0 0 0,-1-1 0 0 0,1 0 0 0 0,0 0 0 0 0,-1 0 0 0 0,1 1 0 0 0,0-1-1 0 0,-1 0 1 0 0,1 0 0 0 0,0 0 0 0 0,-1 0 0 0 0,1 0 0 0 0,0 0 0 0 0,-1 0 0 0 0,1 0-1 0 0,0-1 1 0 0,0 1 0 0 0,25 1-10 0 0,-11-2-294 0 0,-1-1 0 0 0,0 0 0 0 0,0-1 0 0 0,26-9 1 0 0,-10-1-3255 0 0,-4-4-3828 0 0,-13 5 681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59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16508 0 0,'-10'60'8299'0'0,"5"4"-6563"0"0,5-50-1807 0 0,0 1 0 0 0,1-1 1 0 0,0 0-1 0 0,1 0 0 0 0,1 0 0 0 0,7 23 0 0 0,-9-34 54 0 0,1 0 1 0 0,-1 0 0 0 0,1 0-1 0 0,-1 0 1 0 0,1 0-1 0 0,0-1 1 0 0,0 1 0 0 0,0-1-1 0 0,0 1 1 0 0,1-1-1 0 0,-1 0 1 0 0,1 0-1 0 0,-1 0 1 0 0,1 0 0 0 0,0 0-1 0 0,-1 0 1 0 0,1-1-1 0 0,0 1 1 0 0,6 1-1 0 0,-4-2 43 0 0,1 0 0 0 0,0 0 0 0 0,0 0-1 0 0,0-1 1 0 0,-1 0 0 0 0,1 0 0 0 0,0 0-1 0 0,0-1 1 0 0,0 0 0 0 0,9-3 0 0 0,-5 2-569 0 0,-1-2-1 0 0,1 0 1 0 0,0 0 0 0 0,-1 0 0 0 0,15-11 0 0 0,-18 11-674 0 0,-1 0 0 0 0,0 0 0 0 0,0 0 0 0 0,0-1 0 0 0,0 0 0 0 0,-1 0 0 0 0,0 0 0 0 0,6-8 1 0 0,7-22-4890 0 0,-1-5 4017 0 0,-13 32 2809 0 0,-1 1 1 0 0,1-1 0 0 0,-2 0-1 0 0,1 0 1 0 0,-1 0-1 0 0,0 0 1 0 0,-1-16 0 0 0,0 24-530 0 0,0 0 1 0 0,0-1 0 0 0,0 1-1 0 0,1 0 1 0 0,-1 0 0 0 0,0-1 0 0 0,0 1-1 0 0,0 0 1 0 0,0-1 0 0 0,0 1-1 0 0,0 0 1 0 0,0 0 0 0 0,0-1-1 0 0,0 1 1 0 0,0 0 0 0 0,-1-1-1 0 0,1 1 1 0 0,0 0 0 0 0,0 0 0 0 0,0-1-1 0 0,-2-1 1726 0 0,2 2-1725 0 0,0 0 0 0 0,0 0-1 0 0,-1 0 1 0 0,1-1 0 0 0,0 1-1 0 0,0 0 1 0 0,-1 0 0 0 0,1 0-1 0 0,0 0 1 0 0,0 0 0 0 0,-1 0-1 0 0,1 0 1 0 0,0 0 0 0 0,-1 0 0 0 0,1 0-1 0 0,0 0 1 0 0,0 0 0 0 0,-1 0-1 0 0,-11 15 3665 0 0,-6 26-2328 0 0,-1 33-943 0 0,18-67-579 0 0,0 0 1 0 0,0 0-1 0 0,1 0 1 0 0,0 0-1 0 0,0 1 1 0 0,0-1-1 0 0,1 0 1 0 0,3 12-1 0 0,-4-18-11 0 0,1 0 0 0 0,-1 0-1 0 0,1 0 1 0 0,-1 0 0 0 0,1 0 0 0 0,0 0-1 0 0,-1-1 1 0 0,1 1 0 0 0,0 0 0 0 0,0 0-1 0 0,0-1 1 0 0,-1 1 0 0 0,1 0 0 0 0,0-1 0 0 0,0 1-1 0 0,0-1 1 0 0,0 1 0 0 0,0-1 0 0 0,0 1-1 0 0,0-1 1 0 0,0 0 0 0 0,0 1 0 0 0,0-1 0 0 0,1 0-1 0 0,-1 0 1 0 0,0 0 0 0 0,0 0 0 0 0,0 0-1 0 0,0 0 1 0 0,0 0 0 0 0,0 0 0 0 0,0-1-1 0 0,0 1 1 0 0,0 0 0 0 0,0-1 0 0 0,0 1 0 0 0,0 0-1 0 0,2-2 1 0 0,7-2-347 0 0,0-1 0 0 0,0 0 1 0 0,10-7-1 0 0,-3 2-1072 0 0,-3 3-143 0 0,12-6-2885 0 0,-12 3-1592 0 0,-7 2-229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1:59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11386 0 0,'-31'53'4662'0'0,"20"-32"-2491"0"0,-2-1 0 0 0,0 0 1 0 0,-17 20-1 0 0,17-28-2656 0 0,18-22-586 0 0,21-22-517 0 0,-14 26 1259 0 0,1-1 1 0 0,0 1 0 0 0,0 1-1 0 0,1 1 1 0 0,-1 0 0 0 0,1 0 0 0 0,21-2-1 0 0,27-7-3351 0 0,-60 12 3520 0 0,-1 1 1 0 0,0-1 0 0 0,0 1-1 0 0,1 0 1 0 0,-1-1-1 0 0,0 1 1 0 0,0 0-1 0 0,1 0 1 0 0,-1 0-1 0 0,0 0 1 0 0,1 0-1 0 0,-1 0 1 0 0,0 0-1 0 0,0 0 1 0 0,1 1-1 0 0,1 0 1 0 0,-3-1 166 0 0,0 0-1 0 0,1 1 1 0 0,-1-1-1 0 0,0 1 1 0 0,0-1 0 0 0,1 1-1 0 0,-1-1 1 0 0,0 0-1 0 0,0 1 1 0 0,1-1 0 0 0,-1 1-1 0 0,0-1 1 0 0,0 1-1 0 0,0-1 1 0 0,0 1-1 0 0,0-1 1 0 0,0 1 0 0 0,0-1-1 0 0,0 1 1 0 0,0-1-1 0 0,0 1 1 0 0,0-1 0 0 0,0 1-1 0 0,0-1 1 0 0,-1 1-1 0 0,1-1 1 0 0,0 1 0 0 0,-3 7 253 0 0,-1-2-1 0 0,1 1 1 0 0,-1 0 0 0 0,-5 6 0 0 0,9-13-261 0 0,-11 14 49 0 0,0-1 1 0 0,-17 16-1 0 0,17-18 968 0 0,0 0 0 0 0,1 1 1 0 0,-11 16-1 0 0,20-28-983 0 0,1 1 0 0 0,0-1 1 0 0,0 0-1 0 0,0 0 0 0 0,0 0 0 0 0,0 0 0 0 0,0 0 1 0 0,0 0-1 0 0,0 1 0 0 0,0-1 0 0 0,0 0 0 0 0,0 0 1 0 0,-1 0-1 0 0,1 0 0 0 0,0 0 0 0 0,0 1 1 0 0,0-1-1 0 0,0 0 0 0 0,0 0 0 0 0,0 0 0 0 0,0 0 1 0 0,0 1-1 0 0,0-1 0 0 0,1 0 0 0 0,-1 0 0 0 0,0 0 1 0 0,0 0-1 0 0,0 0 0 0 0,0 1 0 0 0,0-1 0 0 0,0 0 1 0 0,0 0-1 0 0,0 0 0 0 0,0 0 0 0 0,0 0 1 0 0,0 0-1 0 0,1 0 0 0 0,-1 1 0 0 0,0-1 0 0 0,0 0 1 0 0,0 0-1 0 0,0 0 0 0 0,0 0 0 0 0,0 0 0 0 0,1 0 1 0 0,-1 0-1 0 0,0 0 0 0 0,0 0 0 0 0,0 0 1 0 0,13 1 643 0 0,18-6-505 0 0,-28 4-79 0 0,79-19-1652 0 0,-30-1-6535 0 0,-32 10 1169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00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0 11354 0 0,'-55'44'7271'0'0,"43"-32"-6111"0"0,0-1-1 0 0,-16 22 0 0 0,24-29-1075 0 0,0 1 0 0 0,1 0 0 0 0,0 0 0 0 0,-1 0-1 0 0,2 1 1 0 0,-1-1 0 0 0,1 1 0 0 0,-1 0 0 0 0,2-1 0 0 0,-1 1 0 0 0,1 0-1 0 0,-1 0 1 0 0,2 0 0 0 0,-1 0 0 0 0,1 0 0 0 0,0 0 0 0 0,0 1-1 0 0,0-1 1 0 0,1 0 0 0 0,0 0 0 0 0,3 8 0 0 0,-4-12-55 0 0,1 0 0 0 0,-1 0-1 0 0,1 0 1 0 0,0 0 0 0 0,0-1 0 0 0,0 1 0 0 0,0 0 0 0 0,0-1 0 0 0,0 1 0 0 0,0-1 0 0 0,1 1-1 0 0,-1-1 1 0 0,1 0 0 0 0,-1 1 0 0 0,1-1 0 0 0,-1 0 0 0 0,1 0 0 0 0,0 0 0 0 0,-1 0 0 0 0,1 0 0 0 0,0-1-1 0 0,0 1 1 0 0,-1 0 0 0 0,1-1 0 0 0,0 1 0 0 0,0-1 0 0 0,0 0 0 0 0,0 0 0 0 0,0 0 0 0 0,0 0-1 0 0,0 0 1 0 0,0 0 0 0 0,0 0 0 0 0,0 0 0 0 0,0-1 0 0 0,-1 1 0 0 0,1-1 0 0 0,0 0 0 0 0,3-1-1 0 0,1 0 36 0 0,-1-1-1 0 0,0 0 0 0 0,0 0 0 0 0,0 0 0 0 0,0-1 0 0 0,-1 1 0 0 0,0-1 1 0 0,1 0-1 0 0,-1 0 0 0 0,-1-1 0 0 0,1 1 0 0 0,4-7 0 0 0,-5 5-24 0 0,-1 0 0 0 0,1 0 0 0 0,-1 0 0 0 0,0 0 0 0 0,-1 0 0 0 0,0 0 0 0 0,0 0 0 0 0,0-1 0 0 0,0 1 0 0 0,-1-1-1 0 0,0 1 1 0 0,-1-9 0 0 0,0 13-179 0 0,1 0 0 0 0,0 0-1 0 0,-1-1 1 0 0,0 1 0 0 0,1 0 0 0 0,-1 0-1 0 0,0 0 1 0 0,0 1 0 0 0,0-1 0 0 0,0 0-1 0 0,0 0 1 0 0,-1 0 0 0 0,1 1-1 0 0,0-1 1 0 0,-1 1 0 0 0,1-1 0 0 0,-1 1-1 0 0,0-1 1 0 0,1 1 0 0 0,-1 0-1 0 0,0 0 1 0 0,0 0 0 0 0,0 0 0 0 0,0 0-1 0 0,0 0 1 0 0,0 1 0 0 0,0-1-1 0 0,0 1 1 0 0,0-1 0 0 0,0 1 0 0 0,0 0-1 0 0,-1-1 1 0 0,1 1 0 0 0,0 1 0 0 0,0-1-1 0 0,0 0 1 0 0,0 0 0 0 0,0 1-1 0 0,-4 0 1 0 0,1 0-504 0 0,-1 1 0 0 0,1-1 0 0 0,-1 1 0 0 0,1 0 0 0 0,-1 1 0 0 0,1-1 0 0 0,0 1 1 0 0,0 0-1 0 0,0 0 0 0 0,1 1 0 0 0,-1-1 0 0 0,-6 8 0 0 0,6-5 229 0 0,0 0-1 0 0,0 1 1 0 0,0 0 0 0 0,1 0 0 0 0,0 0 0 0 0,1 0-1 0 0,0 0 1 0 0,-4 11 0 0 0,4-5 623 0 0,0 0-1 0 0,0 0 1 0 0,1 0-1 0 0,0 22 1 0 0,2-21 1280 0 0,1 0 1 0 0,0 0-1 0 0,7 26 0 0 0,-7-34-1030 0 0,1 0 0 0 0,-1 0 0 0 0,2 0 0 0 0,-1 0 1 0 0,1 0-1 0 0,0 0 0 0 0,0-1 0 0 0,0 0 0 0 0,1 1 0 0 0,0-1 0 0 0,8 8 0 0 0,-9-10-373 0 0,0-1-1 0 0,0 0 0 0 0,0-1 1 0 0,0 1-1 0 0,1 0 1 0 0,-1-1-1 0 0,1 0 0 0 0,-1 0 1 0 0,1 0-1 0 0,-1 0 0 0 0,1-1 1 0 0,-1 1-1 0 0,1-1 1 0 0,0 0-1 0 0,-1 0 0 0 0,1 0 1 0 0,0 0-1 0 0,-1-1 0 0 0,1 0 1 0 0,0 1-1 0 0,6-4 1 0 0,1 1-323 0 0,-1-1 1 0 0,1 0 0 0 0,-1-1 0 0 0,1-1 0 0 0,-1 1 0 0 0,-1-1 0 0 0,1-1 0 0 0,14-13 0 0 0,-17 13-1635 0 0,1-1 0 0 0,-1-1 0 0 0,0 1 0 0 0,-1-1 0 0 0,8-15 0 0 0,-1 0-4457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19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13891 0 0,'-21'68'8894'0'0,"9"9"-5906"0"0,11-63-2984 0 0,0-1-1 0 0,1 1 1 0 0,1 0 0 0 0,0 0 0 0 0,1-1-1 0 0,0 1 1 0 0,1 0 0 0 0,8 21 0 0 0,-10-34-142 0 0,-1 1 0 0 0,1-1 0 0 0,-1 0 0 0 0,1 0 0 0 0,-1 0 0 0 0,1 1 1 0 0,0-1-1 0 0,0 0 0 0 0,-1 0 0 0 0,1 0 0 0 0,0 0 0 0 0,0-1 0 0 0,0 1 0 0 0,0 0 0 0 0,0 0 0 0 0,1 0 0 0 0,-1-1 1 0 0,0 1-1 0 0,0-1 0 0 0,0 1 0 0 0,1-1 0 0 0,-1 1 0 0 0,0-1 0 0 0,0 0 0 0 0,1 1 0 0 0,-1-1 0 0 0,0 0 0 0 0,1 0 1 0 0,-1 0-1 0 0,0 0 0 0 0,1 0 0 0 0,-1 0 0 0 0,0-1 0 0 0,1 1 0 0 0,-1 0 0 0 0,0-1 0 0 0,0 1 0 0 0,1-1 1 0 0,-1 1-1 0 0,2-2 0 0 0,5-3-2106 0 0,0 0 0 0 0,-1 0 0 0 0,1 0 0 0 0,10-11 0 0 0,-11 9-317 0 0,3 1-1346 0 0</inkml:trace>
  <inkml:trace contextRef="#ctx0" brushRef="#br0" timeOffset="1">74 125 8186 0 0,'32'-14'7218'0'0,"13"-14"-5704"0"0,-10 6-2737 0 0,-34 22 1150 0 0,-1 0-1 0 0,1 0 0 0 0,-1-1 0 0 0,1 1 0 0 0,-1 0 1 0 0,1-1-1 0 0,-1 1 0 0 0,1-1 0 0 0,-1 1 0 0 0,0 0 1 0 0,1-1-1 0 0,-1 1 0 0 0,0-1 0 0 0,1 1 0 0 0,-1-1 1 0 0,0 1-1 0 0,1-1 0 0 0,-1 0 0 0 0,0 1 0 0 0,0-1 0 0 0,0 1 1 0 0,1-1-1 0 0,-1 1 0 0 0,0-1 0 0 0,0 0 0 0 0,0 1 1 0 0,0-1-1 0 0,0 1 0 0 0,0-1 0 0 0,0 0 0 0 0,0 1 1 0 0,-1-1-1 0 0,1 1 0 0 0,0-1 0 0 0,0 1 0 0 0,0-1 1 0 0,-1 0-1 0 0,1 1 0 0 0,0-1 0 0 0,-1 1 0 0 0,1-1 1 0 0,0 1-1 0 0,-1-1 0 0 0,1 1 0 0 0,0 0 0 0 0,-1-1 1 0 0,-3 11 3976 0 0,0 16-2199 0 0,4-25-1574 0 0,-18 136 1967 0 0,9-67-3513 0 0,-1-1-5246 0 0,6-54 1068 0 0,2-9 1341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00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9514 0 0,'-3'6'2048'0'0,"0"1"0"0"0,1 0 0 0 0,0 0 0 0 0,0-1 0 0 0,-2 15 0 0 0,4 40 910 0 0,3-30-3094 0 0,14 55 0 0 0,-15-79 27 0 0,11 35-232 0 0,1-21-2619 0 0,-13-21 2841 0 0,-1 0 0 0 0,1 0 0 0 0,-1 0 0 0 0,1 0 0 0 0,-1 0 0 0 0,0 0 0 0 0,1 0 0 0 0,-1 0 0 0 0,0-1 0 0 0,1 1 0 0 0,-1 0 0 0 0,1 0 0 0 0,-1 0 0 0 0,0 0 0 0 0,1-1 0 0 0,-1 1 0 0 0,0 0 0 0 0,1 0 0 0 0,-1-1 0 0 0,0 1 0 0 0,0 0 0 0 0,1-1 0 0 0,-1 1 0 0 0,0 0 0 0 0,0-1 0 0 0,0 1 0 0 0,1 0 0 0 0,-1-1 0 0 0,0 1 0 0 0,0-1 0 0 0,0 1 0 0 0,0 0 0 0 0,0-1 0 0 0,0 1 0 0 0,0-1 0 0 0,0 1 0 0 0,0-1 0 0 0,7-21 128 0 0,-6 19-291 0 0,10-67 88 0 0,-10 59 517 0 0,-1 0-1 0 0,2 0 1 0 0,0 0 0 0 0,0 1 0 0 0,1-1-1 0 0,0 1 1 0 0,1-1 0 0 0,0 1-1 0 0,0 0 1 0 0,1 0 0 0 0,7-9 0 0 0,-11 17-213 0 0,0 1 0 0 0,0 0 0 0 0,0 0 0 0 0,1 0 0 0 0,-1 0 0 0 0,0 0 0 0 0,0 0 0 0 0,1 0 0 0 0,-1 0 0 0 0,0 1 0 0 0,1-1 0 0 0,-1 0 0 0 0,1 1 0 0 0,-1-1 0 0 0,1 1 0 0 0,-1-1 0 0 0,1 1 0 0 0,0 0 0 0 0,-1 0 0 0 0,1 0 0 0 0,-1 0 0 0 0,1 0 0 0 0,-1 0 0 0 0,3 0-1 0 0,0 1-15 0 0,-1 1-1 0 0,0-1 1 0 0,1 1-1 0 0,-1-1 1 0 0,0 1-1 0 0,0 0 1 0 0,0 0-1 0 0,0 0 0 0 0,0 0 1 0 0,3 5-1 0 0,0-1-24 0 0,0 1 0 0 0,-1-1 0 0 0,1 1 0 0 0,-2 0 0 0 0,1 1 0 0 0,-1-1 0 0 0,0 1 0 0 0,5 14 0 0 0,-9-18-67 0 0,1-1 1 0 0,0 1-1 0 0,-1 0 0 0 0,0 0 1 0 0,0 0-1 0 0,0-1 0 0 0,0 1 1 0 0,0 0-1 0 0,-1 0 0 0 0,0 0 1 0 0,0-1-1 0 0,0 1 0 0 0,0 0 1 0 0,0-1-1 0 0,-1 1 0 0 0,0-1 1 0 0,0 0-1 0 0,0 1 0 0 0,0-1 1 0 0,0 0-1 0 0,0 0 0 0 0,-1 0 1 0 0,0 0-1 0 0,1-1 0 0 0,-1 1 1 0 0,0-1-1 0 0,0 0 1 0 0,-1 0-1 0 0,1 0 0 0 0,0 0 1 0 0,-1 0-1 0 0,-3 1 0 0 0,-13 5-91 0 0,-1-1-1 0 0,0 0 1 0 0,0-2-1 0 0,-31 4 1 0 0,29-5 97 0 0,17-3 38 0 0,-32 6-513 0 0,34-7 72 0 0,25-4 133 0 0,128-37-1671 0 0,-126 33-875 0 0,-1-1 1 0 0,27-15-1 0 0,-27 5-2696 0 0,-15 8 965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01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28 4561 0 0,'-8'-20'6124'0'0,"8"20"-5951"0"0,1 0 0 0 0,-1-1-1 0 0,0 1 1 0 0,0 0-1 0 0,0-1 1 0 0,0 1-1 0 0,0 0 1 0 0,0-1 0 0 0,0 1-1 0 0,0 0 1 0 0,1-1-1 0 0,-1 1 1 0 0,0 0 0 0 0,0 0-1 0 0,0-1 1 0 0,1 1-1 0 0,-1 0 1 0 0,0 0-1 0 0,0-1 1 0 0,1 1 0 0 0,-1 0-1 0 0,0 0 1 0 0,0 0-1 0 0,1 0 1 0 0,-1-1 0 0 0,0 1-1 0 0,1 0 1 0 0,-1 0-1 0 0,0 0 1 0 0,1 0-1 0 0,-1 0 1 0 0,5 0 667 0 0,-1 0 0 0 0,0 0 0 0 0,0 1-1 0 0,0-1 1 0 0,0 1 0 0 0,6 2 0 0 0,4 1-1392 0 0,38 10 1571 0 0,7 2-2807 0 0,-76-26-12330 0 0,7 8 9614 0 0</inkml:trace>
  <inkml:trace contextRef="#ctx0" brushRef="#br0" timeOffset="1">1 93 10666 0 0,'0'5'2857'0'0,"2"0"-1161"0"0,3 1-664 0 0,3-3-375 0 0,4 0-201 0 0,4-3-168 0 0,2-3-88 0 0,2 0-96 0 0,0-2-128 0 0,-2-1-392 0 0,1-1-616 0 0,-3-1-681 0 0,-3 0-783 0 0,-3-3-617 0 0,-3 0 368 0 0,1 0-1704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01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18 5505 0 0,'-1'-1'583'0'0,"1"0"-1"0"0,-1-1 0 0 0,1 1 1 0 0,-1 0-1 0 0,0 0 0 0 0,0 0 1 0 0,1-1-1 0 0,-1 1 0 0 0,0 0 1 0 0,0 0-1 0 0,0 0 1 0 0,0 0-1 0 0,0 1 0 0 0,-3-2 1 0 0,4 1-373 0 0,0 1 1 0 0,-1 0 0 0 0,1 0 0 0 0,-1 0 0 0 0,1 1-1 0 0,-1-1 1 0 0,1 0 0 0 0,0 0 0 0 0,-1 0-1 0 0,1 0 1 0 0,-1 0 0 0 0,1 0 0 0 0,0 1-1 0 0,-1-1 1 0 0,1 0 0 0 0,-1 0 0 0 0,1 1 0 0 0,0-1-1 0 0,-1 0 1 0 0,1 0 0 0 0,0 1 0 0 0,0-1-1 0 0,-1 0 1 0 0,1 1 0 0 0,0-1 0 0 0,0 0 0 0 0,-1 1-1 0 0,1-1 1 0 0,0 1 0 0 0,0-1 0 0 0,-3 8 771 0 0,0-1 0 0 0,1 0 0 0 0,0 1 0 0 0,-1 7 1 0 0,1-5-1689 0 0,-11 80 1167 0 0,10-61-1708 0 0,-1-1-1 0 0,-9 32 1 0 0,13-61 990 0 0,1 1 1 0 0,-1-1-1 0 0,0 1 0 0 0,0-1 0 0 0,0 0 0 0 0,0 1 0 0 0,0-1 0 0 0,0 0 0 0 0,0 1 0 0 0,0-1 0 0 0,0 0 0 0 0,-1 1 1 0 0,1-1-1 0 0,0 1 0 0 0,0-1 0 0 0,0 0 0 0 0,-1 1 0 0 0,1-1 0 0 0,0 1 0 0 0,-1-1 0 0 0,-13-8-1497 0 0,12 8 1774 0 0,0 0 0 0 0,0 1 0 0 0,0 0 0 0 0,-1-1-1 0 0,1 1 1 0 0,0 0 0 0 0,-1 0 0 0 0,1 0 0 0 0,0 1-1 0 0,0-1 1 0 0,0 0 0 0 0,-1 1 0 0 0,1 0 0 0 0,0-1 0 0 0,0 1-1 0 0,-4 2 1 0 0,1 0 272 0 0,0 0 0 0 0,0 1 0 0 0,0 0 0 0 0,0 0 0 0 0,1 0 0 0 0,0 0 0 0 0,0 1 0 0 0,0-1 0 0 0,0 1 0 0 0,1 0 0 0 0,0 0 0 0 0,0 1 0 0 0,0-1 0 0 0,0 1 0 0 0,1-1 1 0 0,0 1-1 0 0,0 0 0 0 0,-1 6 0 0 0,3-8-239 0 0,0-1 1 0 0,-1 1 0 0 0,1-1 0 0 0,0 1 0 0 0,1-1 0 0 0,-1 1 0 0 0,1-1 0 0 0,-1 1 0 0 0,1-1 0 0 0,0 1 0 0 0,0-1 0 0 0,1 0 0 0 0,-1 1 0 0 0,1-1 0 0 0,0 0 0 0 0,-1 0-1 0 0,1 0 1 0 0,1 0 0 0 0,-1-1 0 0 0,0 1 0 0 0,1-1 0 0 0,-1 1 0 0 0,1-1 0 0 0,0 0 0 0 0,-1 0 0 0 0,1 0 0 0 0,0 0 0 0 0,1 0 0 0 0,-1-1 0 0 0,0 1 0 0 0,0-1 0 0 0,5 1-1 0 0,-1 1-208 0 0,0-1 1 0 0,0-1-1 0 0,0 1 0 0 0,0-1 0 0 0,0 0 0 0 0,1-1 0 0 0,8 0 0 0 0,31-7-7246 0 0,-23 2-165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02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38 10210 0 0,'-4'-1'1630'0'0,"-25"-11"8549"0"0,29 12-10077 0 0,0 0 0 0 0,-1 0 0 0 0,1 0-1 0 0,0 0 1 0 0,0-1 0 0 0,-1 1 0 0 0,1 0 0 0 0,0 0 0 0 0,0 0 0 0 0,0-1 0 0 0,-1 1-1 0 0,1 0 1 0 0,0 0 0 0 0,0-1 0 0 0,0 1 0 0 0,0 0 0 0 0,0 0 0 0 0,-1-1 0 0 0,1 1 0 0 0,0 0-1 0 0,0-1 1 0 0,0 1 0 0 0,0 0 0 0 0,0 0 0 0 0,0-1 0 0 0,0 1 0 0 0,0 0 0 0 0,0-1-1 0 0,0 1 1 0 0,0 0 0 0 0,0-1 0 0 0,15-9 578 0 0,-9 8-635 0 0,0 1 0 0 0,0 0-1 0 0,0 0 1 0 0,0 0 0 0 0,0 1 0 0 0,0 0 0 0 0,0 0 0 0 0,0 1 0 0 0,0-1 0 0 0,0 1-1 0 0,0 0 1 0 0,0 1 0 0 0,0 0 0 0 0,0 0 0 0 0,-1 0 0 0 0,1 0 0 0 0,-1 1 0 0 0,7 4-1 0 0,-6-4-39 0 0,0 1 0 0 0,0 0 0 0 0,0 0 0 0 0,-1 0 0 0 0,0 1 0 0 0,1 0 0 0 0,-2 0 0 0 0,1 0-1 0 0,-1 0 1 0 0,1 1 0 0 0,-1 0 0 0 0,-1 0 0 0 0,1 0 0 0 0,-1 0 0 0 0,4 11 0 0 0,-6-10-251 0 0,-1 0 1 0 0,0 0-1 0 0,0 0 1 0 0,0 0-1 0 0,-1-1 1 0 0,0 1-1 0 0,0 0 1 0 0,0 0-1 0 0,-1-1 1 0 0,0 1-1 0 0,-1-1 1 0 0,1 1-1 0 0,-1-1 1 0 0,-1 0 0 0 0,1 0-1 0 0,-5 5 1 0 0,2-2-223 0 0,0-1 1 0 0,0 0 0 0 0,0 0 0 0 0,-1-1 0 0 0,-1 0 0 0 0,1 0 0 0 0,-1 0 0 0 0,0-1 0 0 0,-1-1 0 0 0,-11 7-1 0 0,8-7 228 0 0,1 0 1947 0 0,29 0-728 0 0,8-2-985 0 0,0-1-1 0 0,0-1 1 0 0,0-2-1 0 0,29-3 1 0 0,-41 2-1443 0 0,1-1 1 0 0,21-8 0 0 0,-35 11 1213 0 0,0 0 0 0 0,-1-1 0 0 0,1 1 0 0 0,0 0 0 0 0,-1-1 0 0 0,1 1 0 0 0,0-1 0 0 0,-1 1 0 0 0,1-1 0 0 0,-1 1 0 0 0,1-1 0 0 0,0 1 0 0 0,-1-1 0 0 0,1 0 0 0 0,-1 1 0 0 0,0-1 0 0 0,1 0 0 0 0,-1 1 0 0 0,0-1 0 0 0,1 0 0 0 0,-1 0 0 0 0,0 1 0 0 0,0-1 0 0 0,1 0 0 0 0,-1-1 0 0 0,1-2-922 0 0,4-7-4374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02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10522 0 0,'5'1'2177'0'0,"0"0"-537"0"0,3 1-664 0 0,0-2-432 0 0,0-2-288 0 0,0 1-176 0 0,1 0-48 0 0,2-1-160 0 0,-1-2-368 0 0,0 0-504 0 0,0-1-648 0 0,-1-1-617 0 0,0 0-439 0 0,1 2-2449 0 0</inkml:trace>
  <inkml:trace contextRef="#ctx0" brushRef="#br0" timeOffset="1">142 4 4449 0 0,'-3'-3'3272'0'0,"3"3"-2999"0"0,0 0 0 0 0,-1 0-1 0 0,1 0 1 0 0,0 0 0 0 0,-1 0-1 0 0,1 0 1 0 0,0 0 0 0 0,-5 1 3817 0 0,4 0-3817 0 0,-9 12 3960 0 0,-4 24-2481 0 0,13-34-1201 0 0,-6 21-363 0 0,0 0 0 0 0,2 1 1 0 0,1-1-1 0 0,1 1 0 0 0,0 26 1 0 0,3-36-3466 0 0,1-1 0 0 0,5 29 0 0 0,-3-33-4015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03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8970 0 0,'-2'4'996'0'0,"0"1"-1"0"0,0-1 1 0 0,1 0-1 0 0,-1 1 1 0 0,1-1 0 0 0,0 1-1 0 0,1-1 1 0 0,-1 6-1 0 0,1-7-684 0 0,0 0 0 0 0,0 0-1 0 0,0 1 1 0 0,1-1 0 0 0,-1 0-1 0 0,1 0 1 0 0,0-1 0 0 0,0 1-1 0 0,0 0 1 0 0,3 5 0 0 0,-1-5-281 0 0,-1 1-1 0 0,1 0 1 0 0,0-1 0 0 0,1 0-1 0 0,-1 0 1 0 0,1 0 0 0 0,-1 0-1 0 0,1-1 1 0 0,0 1 0 0 0,0-1-1 0 0,0 0 1 0 0,0 0 0 0 0,0 0-1 0 0,0-1 1 0 0,1 1 0 0 0,-1-1-1 0 0,5 1 1 0 0,-1-1-290 0 0,0 0 0 0 0,-1 0 0 0 0,1-1 1 0 0,0 0-1 0 0,0 0 0 0 0,-1-1 0 0 0,1 0 0 0 0,0-1 0 0 0,10-2 0 0 0,-7 0-1817 0 0,0 0-1 0 0,0-1 0 0 0,0 0 1 0 0,-1-1-1 0 0,14-9 0 0 0,1-7-3227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03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110 113 15067 0 0,'-11'8'1438'0'0,"2"1"0"0"0,-1 0 0 0 0,1 1 1 0 0,-14 19-1 0 0,17-19-937 0 0,-1 0 1 0 0,2 0-1 0 0,-1 1 1 0 0,2-1-1 0 0,-7 21 1 0 0,9-25-463 0 0,0 1 0 0 0,1-1 0 0 0,0 0 0 0 0,0 1 0 0 0,0-1 0 0 0,1 1 0 0 0,0-1 1 0 0,0 1-1 0 0,1-1 0 0 0,0 0 0 0 0,0 1 0 0 0,0-1 0 0 0,1 0 0 0 0,0 1 0 0 0,0-1 0 0 0,1 0 0 0 0,-1 0 0 0 0,1-1 0 0 0,1 1 0 0 0,-1-1 1 0 0,1 1-1 0 0,0-1 0 0 0,0 0 0 0 0,0-1 0 0 0,10 9 0 0 0,-12-11-34 0 0,1 0 1 0 0,-1 0-1 0 0,0 0 0 0 0,1-1 0 0 0,-1 1 1 0 0,1-1-1 0 0,0 1 0 0 0,-1-1 0 0 0,1 0 1 0 0,0 0-1 0 0,0 0 0 0 0,0-1 1 0 0,0 1-1 0 0,0-1 0 0 0,0 1 0 0 0,0-1 1 0 0,4 0-1 0 0,-4-1 4 0 0,0 0-1 0 0,-1 0 1 0 0,1 1 0 0 0,-1-2-1 0 0,1 1 1 0 0,-1 0 0 0 0,0 0-1 0 0,1-1 1 0 0,-1 1 0 0 0,0-1-1 0 0,0 0 1 0 0,0 0-1 0 0,0 0 1 0 0,0 0 0 0 0,2-4-1 0 0,2-2-5 0 0,-2 0-1 0 0,1 0 0 0 0,-1-1 0 0 0,0 0 1 0 0,-1 0-1 0 0,0 0 0 0 0,0 0 0 0 0,-1-1 1 0 0,1-14-1 0 0,-2 8-66 0 0,0-1 1 0 0,-2 1-1 0 0,0 0 1 0 0,0 0-1 0 0,-2 0 1 0 0,-7-26-1 0 0,7 31 52 0 0,-1 0-1 0 0,0 0 1 0 0,-1 1 0 0 0,0-1-1 0 0,0 1 1 0 0,-1 0-1 0 0,-1 1 1 0 0,0 0-1 0 0,0 0 1 0 0,-10-10 0 0 0,9 16 45 0 0,11 14 9 0 0,11 16 44 0 0,-11-24-69 0 0,1 1 0 0 0,-1-1 0 0 0,1 0 1 0 0,0 0-1 0 0,0 0 0 0 0,0 0 0 0 0,0 0 0 0 0,1-1 1 0 0,-1 0-1 0 0,1 0 0 0 0,-1 0 0 0 0,1-1 0 0 0,0 1 0 0 0,-1-1 1 0 0,1 0-1 0 0,0-1 0 0 0,0 1 0 0 0,5-1 0 0 0,-4 0-116 0 0,-1 0 1 0 0,0-1-1 0 0,1 1 0 0 0,-1-1 0 0 0,0 0 0 0 0,0-1 1 0 0,0 1-1 0 0,0-1 0 0 0,0 0 0 0 0,0 0 0 0 0,0-1 0 0 0,0 1 1 0 0,-1-1-1 0 0,1 0 0 0 0,-1-1 0 0 0,0 1 0 0 0,0-1 0 0 0,0 1 1 0 0,-1-1-1 0 0,1 0 0 0 0,-1-1 0 0 0,0 1 0 0 0,0 0 0 0 0,0-1 1 0 0,2-6-1 0 0,4-13-457 0 0,3-6 803 0 0,-16 63 801 0 0,-6 19-586 0 0,-2 63 0 0 0,10-91-1217 0 0,2 0-1 0 0,1 0 1 0 0,1-1 0 0 0,1 1-1 0 0,6 24 1 0 0,2-17-4195 0 0,0-13-1954 0 0,-2-9 888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03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9466 0 0,'-1'7'4265'0'0,"-2"4"-928"0"0,-2 6-737 0 0,0 6-711 0 0,-2 3-673 0 0,1 6-440 0 0,-1 3-320 0 0,0 3-216 0 0,1 1-112 0 0,1-2-56 0 0,0-3-72 0 0,4-3-240 0 0,2-4-600 0 0,3-5-1096 0 0,0-4-1401 0 0,2-6-2208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04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14803 0 0,'2'-3'718'0'0,"1"0"0"0"0,-1 0 1 0 0,1 1-1 0 0,-1-1 0 0 0,1 0 0 0 0,0 1 0 0 0,0 0 0 0 0,0 0 0 0 0,0 0 0 0 0,7-3 0 0 0,-4 2-372 0 0,0 1-1 0 0,1 0 1 0 0,0 0-1 0 0,-1 1 0 0 0,11-1 1 0 0,-4 1-336 0 0,1 1 1 0 0,0 0-1 0 0,0 1 1 0 0,-1 0-1 0 0,17 5 0 0 0,-24-5-363 0 0,39 12 625 0 0,-21 2-7924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04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11042 0 0,'4'3'1110'0'0,"0"1"1"0"0,1-1-1 0 0,-1 0 0 0 0,1-1 0 0 0,0 1 0 0 0,6 1 0 0 0,2 0 92 0 0,1 0 1 0 0,24 2-1 0 0,-27-4-1043 0 0,0 0 0 0 0,0 0 0 0 0,0 1 0 0 0,0 0 0 0 0,13 6 0 0 0,-23-9-142 0 0,-1 1-1 0 0,1-1 0 0 0,-1 1 1 0 0,0-1-1 0 0,1 0 0 0 0,-1 1 1 0 0,0-1-1 0 0,0 1 0 0 0,1-1 1 0 0,-1 1-1 0 0,0-1 0 0 0,0 1 1 0 0,0-1-1 0 0,1 1 1 0 0,-1-1-1 0 0,0 1 0 0 0,0-1 1 0 0,0 1-1 0 0,0-1 0 0 0,0 1 1 0 0,0 0-1 0 0,0-1 0 0 0,0 1 1 0 0,0-1-1 0 0,-1 1 0 0 0,1-1 1 0 0,0 1-1 0 0,0-1 0 0 0,0 1 1 0 0,-1-1-1 0 0,1 1 0 0 0,0-1 1 0 0,0 0-1 0 0,-1 1 0 0 0,1-1 1 0 0,0 1-1 0 0,-1-1 1 0 0,1 1-1 0 0,0-1 0 0 0,-1 0 1 0 0,1 1-1 0 0,-1-1 0 0 0,0 0 1 0 0,-23 23-52 0 0,20-19 29 0 0,-5 3-32 0 0,1 1 1 0 0,0 1-1 0 0,1-1 0 0 0,0 1 1 0 0,0 0-1 0 0,1 1 0 0 0,0 0 0 0 0,-7 15 1 0 0,12-21 30 0 0,-1 1 0 0 0,1 0 0 0 0,0-1 0 0 0,0 1-1 0 0,0 0 1 0 0,0 0 0 0 0,1-1 0 0 0,0 1 0 0 0,0 0 0 0 0,0 0 0 0 0,1 0 0 0 0,-1-1 0 0 0,1 1 0 0 0,0 0 0 0 0,1-1 0 0 0,-1 1 0 0 0,1-1 0 0 0,0 1 0 0 0,0-1 0 0 0,0 0 0 0 0,1 1 0 0 0,4 5 0 0 0,-6-9 18 0 0,0 0 0 0 0,-1 0 1 0 0,1 0-1 0 0,0 0 0 0 0,0 0 0 0 0,0 0 1 0 0,0 0-1 0 0,0-1 0 0 0,0 1 1 0 0,0 0-1 0 0,0-1 0 0 0,0 1 0 0 0,0-1 1 0 0,0 1-1 0 0,0-1 0 0 0,0 1 1 0 0,0-1-1 0 0,1 0 0 0 0,-1 1 0 0 0,0-1 1 0 0,0 0-1 0 0,0 0 0 0 0,1 0 1 0 0,1 0-1 0 0,0-1 5 0 0,-1 0 0 0 0,0 0 0 0 0,0 0 0 0 0,0 0 0 0 0,0 0 0 0 0,0 0 0 0 0,0 0 0 0 0,0-1 1 0 0,0 1-1 0 0,-1-1 0 0 0,1 0 0 0 0,1-1 0 0 0,5-7 15 0 0,0 0 0 0 0,-2-1 0 0 0,10-18 0 0 0,-15 29-33 0 0,6-15-71 0 0,-1 0 0 0 0,-1 0-1 0 0,0 0 1 0 0,-1-1 0 0 0,0 0 0 0 0,1-17-1 0 0,2-53-6745 0 0,-7 81 6125 0 0,0 0-20 0 0,1 1 0 0 0,-1-1 0 0 0,1 0-1 0 0,0 1 1 0 0,0-1 0 0 0,1 1 0 0 0,2-6-1 0 0,-4 9 675 0 0,1 0-1 0 0,-1 1 0 0 0,1-1 1 0 0,-1 0-1 0 0,1 1 1 0 0,-1-1-1 0 0,1 0 0 0 0,-1 1 1 0 0,1-1-1 0 0,0 1 0 0 0,-1-1 1 0 0,1 1-1 0 0,0-1 1 0 0,-1 1-1 0 0,1 0 0 0 0,0-1 1 0 0,0 1-1 0 0,-1 0 1 0 0,1 0-1 0 0,0-1 0 0 0,0 1 1 0 0,0 0-1 0 0,-1 0 0 0 0,1 0 1 0 0,0 0-1 0 0,0 0 1 0 0,0 0-1 0 0,-1 0 0 0 0,1 0 1 0 0,0 0-1 0 0,0 1 1 0 0,0-1-1 0 0,-1 0 0 0 0,1 0 1 0 0,0 1-1 0 0,0-1 1 0 0,-1 0-1 0 0,1 1 0 0 0,0-1 1 0 0,-1 1-1 0 0,1-1 0 0 0,0 1 1 0 0,-1-1-1 0 0,1 1 1 0 0,-1 0-1 0 0,1-1 0 0 0,-1 1 1 0 0,1 1-1 0 0,25 25 914 0 0,-22-22-184 0 0,0 1-1 0 0,-1 0 1 0 0,1 1 0 0 0,-1-1-1 0 0,0 1 1 0 0,-1-1-1 0 0,1 1 1 0 0,-1 0-1 0 0,-1 0 1 0 0,1 0-1 0 0,-1 0 1 0 0,0 0 0 0 0,-1 0-1 0 0,0 0 1 0 0,0 0-1 0 0,-2 12 1 0 0,-16 98 1092 0 0,5-42-2270 0 0,13-75 476 0 0,-1 0-1 0 0,1 0 0 0 0,0 1 1 0 0,0-1-1 0 0,0 0 1 0 0,0 0-1 0 0,0 1 1 0 0,0-1-1 0 0,0 0 1 0 0,0 0-1 0 0,0 1 1 0 0,0-1-1 0 0,0 0 1 0 0,0 0-1 0 0,0 1 0 0 0,0-1 1 0 0,0 0-1 0 0,0 0 1 0 0,0 1-1 0 0,0-1 1 0 0,1 0-1 0 0,-1 0 1 0 0,0 1-1 0 0,0-1 1 0 0,0 0-1 0 0,0 0 1 0 0,0 0-1 0 0,1 1 0 0 0,-1-1 1 0 0,0 0-1 0 0,0 0 1 0 0,0 0-1 0 0,1 0 1 0 0,-1 1-1 0 0,0-1 1 0 0,0 0-1 0 0,0 0 1 0 0,1 0-1 0 0,12-5-86 0 0,21-22 387 0 0,-18 14-351 0 0,0 2-61 0 0,39-29-2594 0 0,-51 36 1254 0 0,0 0 1 0 0,0 0 0 0 0,0-1 0 0 0,-1 1 0 0 0,5-10 0 0 0,0-2-4991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19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6737 0 0,'1'-2'571'0'0,"0"1"0"0"0,0-1 0 0 0,0 1 0 0 0,0-1-1 0 0,0 1 1 0 0,0-1 0 0 0,0 1 0 0 0,1 0 0 0 0,-1 0-1 0 0,0-1 1 0 0,1 1 0 0 0,-1 0 0 0 0,4-1 0 0 0,25-8 3215 0 0,-21 9-3941 0 0,-1 0-1 0 0,1 1 1 0 0,-1 0-1 0 0,0 0 1 0 0,14 3-1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05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9794 0 0,'-1'0'446'0'0,"1"1"-1"0"0,-1-1 0 0 0,1 1 1 0 0,0-1-1 0 0,0 1 1 0 0,-1 0-1 0 0,1-1 1 0 0,0 1-1 0 0,0-1 1 0 0,0 1-1 0 0,0 0 1 0 0,-1-1-1 0 0,1 1 1 0 0,0 0-1 0 0,0-1 1 0 0,0 1-1 0 0,0-1 0 0 0,1 1 1 0 0,-1 0-1 0 0,0-1 1 0 0,0 1-1 0 0,0-1 1 0 0,0 1-1 0 0,1 0 1 0 0,-1-1-1 0 0,1 2 1 0 0,15 11 3842 0 0,33 2-4791 0 0,-38-12 1552 0 0,-7-2-1008 0 0,1 1-5 0 0,0 0 0 0 0,1-1 0 0 0,-1 1-1 0 0,0-1 1 0 0,1-1 0 0 0,-1 1 0 0 0,0-1 0 0 0,1 0-1 0 0,7 0 1 0 0,-35 5-209 0 0,13-4 149 0 0,0 1-1 0 0,0 1 0 0 0,0-1 1 0 0,-14 8-1 0 0,14-6 5 0 0,1 0-1 0 0,0 1 1 0 0,1 0-1 0 0,-1 1 1 0 0,1 0 0 0 0,0 0-1 0 0,1 0 1 0 0,-11 13-1 0 0,15-16 15 0 0,0 0-1 0 0,0 0 0 0 0,0 0 0 0 0,1 1 0 0 0,-1-1 0 0 0,1 0 0 0 0,0 1 1 0 0,0-1-1 0 0,0 1 0 0 0,1-1 0 0 0,-1 1 0 0 0,1 0 0 0 0,0-1 1 0 0,0 1-1 0 0,0 0 0 0 0,0-1 0 0 0,0 1 0 0 0,1-1 0 0 0,0 1 1 0 0,0-1-1 0 0,0 1 0 0 0,0-1 0 0 0,0 1 0 0 0,1-1 0 0 0,1 3 1 0 0,3 4-40 0 0,1 0 0 0 0,-1-1 0 0 0,2 0 0 0 0,-1 0 0 0 0,1-1 0 0 0,0 0 0 0 0,1-1 0 0 0,0 1 0 0 0,18 10 1 0 0,-22-15-4 0 0,0-1 0 0 0,0 1 1 0 0,0-1-1 0 0,0 0 0 0 0,0-1 1 0 0,1 1-1 0 0,-1-1 1 0 0,1 0-1 0 0,10 1 0 0 0,-13-2 17 0 0,0-1 0 0 0,1 1 0 0 0,-1-1 0 0 0,1 1 0 0 0,-1-1-1 0 0,0 0 1 0 0,1 0 0 0 0,-1 0 0 0 0,0-1 0 0 0,0 1 0 0 0,0-1-1 0 0,0 0 1 0 0,0 0 0 0 0,0 0 0 0 0,-1 0 0 0 0,1 0-1 0 0,2-3 1 0 0,-2 2-482 0 0,-1 0-1 0 0,0 0 0 0 0,1-1 0 0 0,-1 1 0 0 0,-1 0 1 0 0,1-1-1 0 0,0 1 0 0 0,-1-1 0 0 0,3-7 0 0 0,-3 4-1029 0 0,0 0-1 0 0,0 0 1 0 0,-1 0 0 0 0,0 0-1 0 0,0 0 1 0 0,0 0-1 0 0,-3-14 1 0 0,-2 2-3369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05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8530 0 0,'5'6'1299'0'0,"-1"1"0"0"0,2-1 0 0 0,-1-1 0 0 0,1 1 0 0 0,6 4 0 0 0,-7-6-792 0 0,0 0 0 0 0,1 0 1 0 0,0-1-1 0 0,-1 0 1 0 0,1 0-1 0 0,10 3 0 0 0,-13-5-646 0 0,0 0-1 0 0,0-1 1 0 0,0 1-1 0 0,1-1 1 0 0,-1 1-1 0 0,0-1 1 0 0,0 0-1 0 0,0 0 1 0 0,1-1-1 0 0,-1 1 0 0 0,0-1 1 0 0,0 1-1 0 0,5-3 1 0 0,-5 2-406 0 0,0-1-1 0 0,0 0 1 0 0,0 1 0 0 0,-1-1 0 0 0,1 0 0 0 0,-1-1 0 0 0,1 1 0 0 0,-1 0-1 0 0,0-1 1 0 0,0 1 0 0 0,0-1 0 0 0,0 0 0 0 0,0 1 0 0 0,-1-1-1 0 0,3-5 1 0 0,-1 0-33 0 0,0 1 0 0 0,-1 0 0 0 0,0-1-1 0 0,0 1 1 0 0,1-12 0 0 0,-3 15 984 0 0,0 1 1 0 0,0 0-1 0 0,0-1 1 0 0,0 1-1 0 0,0-1 0 0 0,-1 1 1 0 0,0 0-1 0 0,-3-9 2289 0 0,4 12-2574 0 0,-1-1-1 0 0,1 1 1 0 0,0 0-1 0 0,0 0 1 0 0,0 0-1 0 0,0 0 1 0 0,-1 0-1 0 0,1 0 0 0 0,0 0 1 0 0,0 0-1 0 0,0 0 1 0 0,0 0-1 0 0,0 0 1 0 0,-1 0-1 0 0,1 0 1 0 0,0 0-1 0 0,0 0 1 0 0,0 0-1 0 0,0 0 1 0 0,-1 0-1 0 0,1 0 1 0 0,0 0-1 0 0,0 0 1 0 0,0 1-1 0 0,-8 6 2718 0 0,-2 12-132 0 0,-2 9-1914 0 0,-39 111 3079 0 0,33-67-7220 0 0,15-54-344 0 0,1 0-1 0 0,0 19 1 0 0,3-23-2852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06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32 8106 0 0,'-1'2'556'0'0,"0"1"1"0"0,0-1-1 0 0,0 0 1 0 0,1 1-1 0 0,-1-1 0 0 0,1 1 1 0 0,0-1-1 0 0,0 1 1 0 0,0-1-1 0 0,0 1 1 0 0,0-1-1 0 0,0 1 1 0 0,2 4-1 0 0,-2-6-351 0 0,1 1 0 0 0,0 0 0 0 0,0-1 0 0 0,0 1 0 0 0,0-1 1 0 0,0 1-1 0 0,0-1 0 0 0,0 1 0 0 0,0-1 0 0 0,1 1 0 0 0,-1-1 0 0 0,1 0 0 0 0,-1 0 0 0 0,1 0 0 0 0,1 1 0 0 0,2 0-105 0 0,0 0-1 0 0,0 0 0 0 0,0 0 0 0 0,0-1 0 0 0,1 0 0 0 0,-1 0 0 0 0,0-1 1 0 0,1 1-1 0 0,-1-1 0 0 0,1 0 0 0 0,9-2 0 0 0,-8 1-377 0 0,1 0-1 0 0,-1-1 1 0 0,1 0-1 0 0,-1 0 0 0 0,0-1 1 0 0,1 0-1 0 0,-1 0 1 0 0,-1 0-1 0 0,1-1 1 0 0,9-7-1 0 0,-10 6-1758 0 0,1-1-1 0 0,-1 0 1 0 0,0 0-1 0 0,-1-1 1 0 0,8-10-1 0 0,-3-5-2240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06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13947 0 0,'25'11'6131'0'0,"10"7"-1434"0"0,-6 3-3566 0 0,-26-18-1107 0 0,-1-1 0 0 0,1 1 0 0 0,-1 0 0 0 0,0 0 0 0 0,0 0 0 0 0,0 1-1 0 0,-1-1 1 0 0,1 0 0 0 0,-1 1 0 0 0,0-1 0 0 0,1 1 0 0 0,-2-1 0 0 0,1 1 0 0 0,0 0 0 0 0,-1-1 0 0 0,0 1 0 0 0,1 0-1 0 0,-2-1 1 0 0,1 6 0 0 0,-2 5-196 0 0,0 0 0 0 0,-1-1-1 0 0,-1 1 1 0 0,0 0 0 0 0,-1-1-1 0 0,-10 21 1 0 0,-4 1-2588 0 0,-24 34 0 0 0,36-59 1352 0 0,11-18 1936 0 0,15-16 2064 0 0,-11 17-2297 0 0,1 0-1 0 0,0 2 1 0 0,0-1 0 0 0,1 1 0 0 0,-1 0-1 0 0,14-4 1 0 0,-10 4-1523 0 0,-1-1 1 0 0,21-12-1 0 0,-28 15 177 0 0,-1 0 0 0 0,-1 0 0 0 0,1-1 0 0 0,0 1 0 0 0,-1-1 0 0 0,0 0 0 0 0,0 0 0 0 0,0 0 0 0 0,0 0 0 0 0,-1 0 0 0 0,4-8 0 0 0,5-48 17059 0 0,-24 157-12007 0 0,7-69-4287 0 0,2 1 0 0 0,1 0 0 0 0,1 0 0 0 0,1 0 0 0 0,4 34 0 0 0,5-34-3738 0 0,3-12-3725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06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29 13075 0 0,'0'0'260'0'0,"-1"0"-1"0"0,1 0 1 0 0,0 0 0 0 0,-1 0 0 0 0,1 0-1 0 0,0-1 1 0 0,-1 1 0 0 0,-1-1 1299 0 0,2 0-1299 0 0,0 1-1 0 0,0 0 1 0 0,-1-1 0 0 0,1 1 0 0 0,0 0-1 0 0,0-1 1 0 0,0 1 0 0 0,0-1 0 0 0,0 1 0 0 0,-1 0-1 0 0,1-1 1 0 0,0 1 0 0 0,0-1 0 0 0,0 1 0 0 0,0 0-1 0 0,0-1 1 0 0,0 1 0 0 0,0-1 0 0 0,0 1-1 0 0,0 0 1 0 0,0-1 0 0 0,1 1 0 0 0,-1 0 0 0 0,0-1-1 0 0,0 1 1 0 0,0-1 0 0 0,0 1 0 0 0,1 0-1 0 0,-1-1 1 0 0,22-8 2567 0 0,28 4-2730 0 0,-34 5-294 0 0,-1 0 1 0 0,0 0-1 0 0,1 2 1 0 0,-1 0-1 0 0,0 0 1 0 0,28 10 0 0 0,-33-4-3852 0 0,-9-7 3146 0 0,-1 0 601 0 0,0-1 1 0 0,0 0-1 0 0,0 1 0 0 0,0-1 0 0 0,0 0 1 0 0,0 1-1 0 0,0-1 0 0 0,0 1 0 0 0,0-1 1 0 0,0 0-1 0 0,0 1 0 0 0,0-1 0 0 0,0 0 1 0 0,0 1-1 0 0,0-1 0 0 0,0 1 1 0 0,0-1-1 0 0,0 0 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07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8626 0 0,'31'-5'7917'0'0,"4"5"-3898"0"0,-14 2-3237 0 0,-1 1 0 0 0,0 0 0 0 0,20 7 0 0 0,-38-6-48 0 0,-9 3-364 0 0,-17 10-218 0 0,10-8-71 0 0,6-2-72 0 0,0 1 1 0 0,1-1-1 0 0,-1 1 1 0 0,2 0-1 0 0,-1 1 1 0 0,1 0-1 0 0,1 0 1 0 0,-8 14-1 0 0,11-18 5 0 0,-1 1-1 0 0,1 0 1 0 0,0-1-1 0 0,1 1 1 0 0,-1 0-1 0 0,1 0 1 0 0,0 0-1 0 0,0 0 1 0 0,1-1-1 0 0,0 1 1 0 0,0 0-1 0 0,0 0 0 0 0,1 0 1 0 0,0 0-1 0 0,0 0 1 0 0,3 9-1 0 0,-4-14 17 0 0,0 0-1 0 0,1-1 1 0 0,-1 1-1 0 0,0 0 0 0 0,0 0 1 0 0,1-1-1 0 0,-1 1 1 0 0,1 0-1 0 0,-1-1 0 0 0,0 1 1 0 0,1 0-1 0 0,-1-1 1 0 0,1 1-1 0 0,-1 0 0 0 0,1-1 1 0 0,0 1-1 0 0,-1-1 1 0 0,1 1-1 0 0,0-1 0 0 0,-1 0 1 0 0,1 1-1 0 0,0-1 1 0 0,-1 0-1 0 0,1 1 0 0 0,0-1 1 0 0,0 0-1 0 0,-1 0 1 0 0,1 1-1 0 0,0-1 1 0 0,0 0-1 0 0,0 0 0 0 0,1 0 1 0 0,0-1 11 0 0,-1 0 1 0 0,1 0 0 0 0,0 0-1 0 0,0 0 1 0 0,-1 0 0 0 0,1 0-1 0 0,-1 0 1 0 0,1-1 0 0 0,-1 1-1 0 0,1-1 1 0 0,-1 1-1 0 0,2-3 1 0 0,4-7 43 0 0,0 0-1 0 0,10-23 1 0 0,-5 3-614 0 0,8-37 0 0 0,1-1-4430 0 0,-20 67 4320 0 0,-1-1 1 0 0,1 1 0 0 0,0 0-1 0 0,0 0 1 0 0,0 0-1 0 0,0 0 1 0 0,0 0-1 0 0,1 1 1 0 0,-1-1 0 0 0,0 0-1 0 0,1 0 1 0 0,-1 1-1 0 0,1-1 1 0 0,0 1-1 0 0,0-1 1 0 0,3-1-1 0 0,-3 2 564 0 0,-1 1 0 0 0,1 0-1 0 0,-1-1 1 0 0,1 1 0 0 0,-1 0-1 0 0,1 0 1 0 0,-1 0 0 0 0,1 0-1 0 0,-1 0 1 0 0,1 0 0 0 0,-1 0-1 0 0,1 0 1 0 0,-1 1 0 0 0,1-1-1 0 0,-1 1 1 0 0,1-1 0 0 0,-1 1-1 0 0,1-1 1 0 0,0 2 0 0 0,2 0 778 0 0,0 1-1 0 0,-1 0 1 0 0,0-1 0 0 0,1 1 0 0 0,-1 1 0 0 0,0-1 0 0 0,0 0-1 0 0,-1 1 1 0 0,1-1 0 0 0,-1 1 0 0 0,0 0 0 0 0,0 0-1 0 0,0 0 1 0 0,0 0 0 0 0,2 7 0 0 0,-3 0 65 0 0,1 0 0 0 0,-1 0 0 0 0,-1 21 0 0 0,2 20-426 0 0,-2-52-325 0 0,1 1 1 0 0,-1-1-1 0 0,1 0 1 0 0,0 1-1 0 0,0-1 0 0 0,-1 0 1 0 0,1 0-1 0 0,0 1 1 0 0,-1-1-1 0 0,1 0 0 0 0,0 0 1 0 0,0 0-1 0 0,-1 0 1 0 0,1 0-1 0 0,0 0 0 0 0,0 0 1 0 0,-1 0-1 0 0,1 0 1 0 0,0 0-1 0 0,0-1 0 0 0,-1 1 1 0 0,1 0-1 0 0,0 0 1 0 0,-1-1-1 0 0,1 1 0 0 0,0 0 1 0 0,0-2-1 0 0,30-10-110 0 0,-27 10 6 0 0,3 0-58 0 0,-1 0 1 0 0,0-1 0 0 0,1 0 0 0 0,-1 0-1 0 0,-1 0 1 0 0,1-1 0 0 0,0 0 0 0 0,-1 0-1 0 0,0 0 1 0 0,0-1 0 0 0,0 1 0 0 0,0-1-1 0 0,-1-1 1 0 0,0 1 0 0 0,0 0-1 0 0,5-10 1 0 0,-12 45 4528 0 0,2-9-4033 0 0,1-15-519 0 0,-2 11 162 0 0,0 0-1 0 0,2 18 0 0 0,6-1-3126 0 0,-5-32 2518 0 0,0 0 0 0 0,0 0 0 0 0,0 0 0 0 0,0-1 0 0 0,0 1 0 0 0,0 0-1 0 0,0-1 1 0 0,0 1 0 0 0,1-1 0 0 0,-1 1 0 0 0,1-1 0 0 0,-1 0 0 0 0,3 2 0 0 0,-7-13-5316 0 0,0 5 4393 0 0,3 5 1420 0 0,0-1 0 0 0,0 1 0 0 0,0 0 0 0 0,0 0 0 0 0,0 0-1 0 0,0-1 1 0 0,0 1 0 0 0,0 0 0 0 0,0 0 0 0 0,0 0-1 0 0,0-1 1 0 0,0 1 0 0 0,0 0 0 0 0,1 0 0 0 0,-1 0 0 0 0,0-1-1 0 0,0 1 1 0 0,0 0 0 0 0,0 0 0 0 0,0 0 0 0 0,0-1-1 0 0,0 1 1 0 0,1 0 0 0 0,-1 0 0 0 0,0 0 0 0 0,0 0 0 0 0,0 0-1 0 0,0-1 1 0 0,1 1 0 0 0,-1 0 0 0 0,0 0 0 0 0,0 0-1 0 0,0 0 1 0 0,0 0 0 0 0,1 0 0 0 0,-1 0 0 0 0,0 0 0 0 0,1 0-1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08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11474 0 0,'1'3'965'0'0,"0"0"0"0"0,0 0-1 0 0,0 0 1 0 0,0-1-1 0 0,1 1 1 0 0,-1 0-1 0 0,1-1 1 0 0,2 4-1 0 0,18 12 3754 0 0,-11-12-4226 0 0,0-1 1 0 0,1-1-1 0 0,14 5 0 0 0,-18-7-451 0 0,0 0 0 0 0,0 0 0 0 0,0 1 0 0 0,-1 1 0 0 0,1-1-1 0 0,-1 1 1 0 0,0 0 0 0 0,11 9 0 0 0,-17-12-25 0 0,-1 0-1 0 0,0-1 1 0 0,0 1 0 0 0,0 0-1 0 0,1 0 1 0 0,-1-1 0 0 0,0 1-1 0 0,0 0 1 0 0,0 0 0 0 0,0-1-1 0 0,0 1 1 0 0,0 0 0 0 0,-1 0 0 0 0,1-1-1 0 0,0 1 1 0 0,0 0 0 0 0,0-1-1 0 0,-1 1 1 0 0,1 0 0 0 0,0-1-1 0 0,-1 1 1 0 0,1 0 0 0 0,-1-1-1 0 0,1 1 1 0 0,-1-1 0 0 0,1 1 0 0 0,-1 0-1 0 0,1-1 1 0 0,-1 1 0 0 0,1-1-1 0 0,-1 0 1 0 0,0 1 0 0 0,-26 22 25 0 0,19-17 1 0 0,-4 4-47 0 0,0 1 0 0 0,1 1-1 0 0,0 0 1 0 0,-9 14 0 0 0,18-23-16 0 0,0 0 0 0 0,0 0 0 0 0,1 0 0 0 0,-1 0 0 0 0,1 0 1 0 0,0 0-1 0 0,0 1 0 0 0,0-1 0 0 0,0 0 0 0 0,1 1 0 0 0,-1 5 0 0 0,1-7 4 0 0,0-1-1 0 0,1 1 0 0 0,-1 0 0 0 0,0-1 1 0 0,1 1-1 0 0,0 0 0 0 0,-1-1 0 0 0,1 1 1 0 0,0 0-1 0 0,0-1 0 0 0,0 1 0 0 0,0-1 1 0 0,0 0-1 0 0,0 1 0 0 0,0-1 0 0 0,1 0 1 0 0,-1 0-1 0 0,0 1 0 0 0,1-1 0 0 0,-1 0 1 0 0,1 0-1 0 0,-1-1 0 0 0,4 3 0 0 0,0-2-67 0 0,0 1-1 0 0,0-1 1 0 0,1 0-1 0 0,-1 0 0 0 0,0 0 1 0 0,1-1-1 0 0,-1 1 0 0 0,1-1 1 0 0,-1-1-1 0 0,0 1 0 0 0,1-1 1 0 0,-1 0-1 0 0,0 0 1 0 0,1-1-1 0 0,-1 1 0 0 0,5-4 1 0 0,-3 3-107 0 0,0-1 0 0 0,0 0 1 0 0,-1 0-1 0 0,0-1 0 0 0,0 0 1 0 0,0 0-1 0 0,0-1 1 0 0,-1 1-1 0 0,1-1 0 0 0,-1-1 1 0 0,7-7-1 0 0,3-21 808 0 0,-15 33 430 0 0,-5 21-313 0 0,4-17-724 0 0,-1 5 10 0 0,0-1-1 0 0,1 1 1 0 0,0-1-1 0 0,0 1 1 0 0,0 11-1 0 0,1-18-16 0 0,0 1-1 0 0,1-1 0 0 0,-1 0 0 0 0,0 0 1 0 0,0 0-1 0 0,1 1 0 0 0,-1-1 1 0 0,1 0-1 0 0,-1 0 0 0 0,1 0 0 0 0,-1 0 1 0 0,1 0-1 0 0,0 0 0 0 0,-1 0 0 0 0,1 0 1 0 0,0 0-1 0 0,0 0 0 0 0,0 0 0 0 0,0 0 1 0 0,0-1-1 0 0,0 1 0 0 0,0 0 1 0 0,0-1-1 0 0,0 1 0 0 0,0-1 0 0 0,0 1 1 0 0,0-1-1 0 0,0 1 0 0 0,1-1 0 0 0,-1 0 1 0 0,0 1-1 0 0,0-1 0 0 0,0 0 0 0 0,1 0 1 0 0,-1 0-1 0 0,0 0 0 0 0,0 0 1 0 0,1 0-1 0 0,-1-1 0 0 0,0 1 0 0 0,0 0 1 0 0,2-1-1 0 0,65-17-5494 0 0,-26 6-386 0 0,-32 9-3007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08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15611 0 0,'6'11'4145'0'0,"-1"-2"-1768"0"0,3 1-833 0 0,-2-4-296 0 0,0-6-600 0 0,-1-3-335 0 0,1 0-153 0 0,-1 0-80 0 0,0-1-64 0 0,0 0-168 0 0,0-1-281 0 0,-2-1-351 0 0,0 1-712 0 0,0 0-1145 0 0,-2-2-1624 0 0,-3-2-1240 0 0,-2-1-1920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12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10 7594 0 0,'1'-2'1889'0'0,"-1"2"-1619"0"0,-1-7 5668 0 0,0 6-5668 0 0,-9 3 3835 0 0,-11 12-1672 0 0,6 5-2315 0 0,0 2-1 0 0,2 0 0 0 0,0 0 1 0 0,1 1-1 0 0,2 1 0 0 0,-14 37 1 0 0,3 8-4314 0 0,-13 72 0 0 0,39-146-607 0 0,21-47 5623 0 0,-24 50-618 0 0,0-1 0 0 0,0 1 0 0 0,1-1 0 0 0,-1 1 0 0 0,1 0 0 0 0,0-1 0 0 0,0 2 0 0 0,0-1 0 0 0,0 0 0 0 0,0 0 0 0 0,1 1 0 0 0,4-3 0 0 0,-2 3-88 0 0,1 1 0 0 0,-1 0 0 0 0,1 1 0 0 0,-1-1 0 0 0,1 1 0 0 0,-1 0 0 0 0,1 1 0 0 0,-1-1 0 0 0,1 2 0 0 0,-1-1 0 0 0,0 0 1 0 0,8 4-1 0 0,22 3-1281 0 0,0-7-3423 0 0,-29-3 1931 0 0,-1 0-1547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13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4185 0 0,'2'2'13450'0'0,"1"26"-10733"0"0,3 41-3283 0 0,-6-32 628 0 0,0-27-404 0 0,-1 1 0 0 0,1-1 0 0 0,1 1 0 0 0,0-1 0 0 0,1 1 0 0 0,-1-1 0 0 0,2 0 0 0 0,4 13 0 0 0,-7-23 287 0 0,0 0 1 0 0,0 1-1 0 0,0-1 0 0 0,0 0 0 0 0,0 0 1 0 0,1 0-1 0 0,-1 1 0 0 0,0-1 0 0 0,0 0 1 0 0,0 0-1 0 0,0 0 0 0 0,1 0 0 0 0,-1 1 0 0 0,0-1 1 0 0,0 0-1 0 0,0 0 0 0 0,1 0 0 0 0,-1 0 1 0 0,0 0-1 0 0,0 0 0 0 0,1 0 0 0 0,-1 0 1 0 0,0 1-1 0 0,0-1 0 0 0,1 0 0 0 0,-1 0 0 0 0,0 0 1 0 0,0 0-1 0 0,1 0 0 0 0,-1 0 0 0 0,0 0 1 0 0,0 0-1 0 0,1-1 0 0 0,-1 1 0 0 0,0 0 0 0 0,0 0 1 0 0,0 0-1 0 0,1 0 0 0 0,-1 0 0 0 0,0 0 1 0 0,0 0-1 0 0,1 0 0 0 0,-1-1 0 0 0,0 1 1 0 0,0 0-1 0 0,13-14-539 0 0,6-20 734 0 0,-19 33-194 0 0,79-148-2485 0 0,-76 144 2017 0 0,33-69-3959 0 0,-33 68 4775 0 0,-1 0-1 0 0,-1 0 0 0 0,1 0 1 0 0,-1 0-1 0 0,0 0 1 0 0,-2-8 4239 0 0,1 13-4459 0 0,-5 10 2058 0 0,-4 11-64 0 0,2 7-843 0 0,1 1 1 0 0,-2 32 0 0 0,6-32-1437 0 0,1 0 0 0 0,1 0 0 0 0,2 0 0 0 0,6 38 0 0 0,-7-60-321 0 0,1-1 1 0 0,-1 1-1 0 0,1-1 1 0 0,0 1-1 0 0,3 5 1 0 0,-4-9-14 0 0,0 0 1 0 0,0-1 0 0 0,1 1 0 0 0,-1-1 0 0 0,0 1 0 0 0,0-1-1 0 0,1 1 1 0 0,-1-1 0 0 0,1 0 0 0 0,-1 0 0 0 0,1 0-1 0 0,1 1 1 0 0,8 1-5158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20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5873 0 0,'4'9'9912'0'0,"-3"-9"-9612"0"0,15 4 4071 0 0,15-4-2535 0 0,-31 0-1791 0 0,31-5-300 0 0,-34 8 191 0 0,1 1 1 0 0,0-1-1 0 0,0 1 0 0 0,0 0 0 0 0,0 0 1 0 0,0 0-1 0 0,1 0 0 0 0,0 0 0 0 0,0 0 1 0 0,0 0-1 0 0,0 0 0 0 0,1 0 0 0 0,0 0 1 0 0,-1 1-1 0 0,1-1 0 0 0,1 0 0 0 0,-1 0 1 0 0,1 0-1 0 0,0 0 0 0 0,0 1 0 0 0,2 4 1 0 0,-3-6 115 0 0,1 1 0 0 0,0-1 0 0 0,0 0 0 0 0,1 1 0 0 0,-1-1 0 0 0,1 0 0 0 0,-1 0 0 0 0,1 0 1 0 0,0 0-1 0 0,0 0 0 0 0,1-1 0 0 0,-1 1 0 0 0,0 0 0 0 0,1-1 0 0 0,0 0 0 0 0,-1 0 0 0 0,1 0 0 0 0,0 0 0 0 0,0 0 1 0 0,0 0-1 0 0,0-1 0 0 0,1 1 0 0 0,-1-1 0 0 0,0 0 0 0 0,7 1 0 0 0,-8-2-6 0 0,1 0-1 0 0,0 0 1 0 0,-1 0-1 0 0,1-1 1 0 0,0 1 0 0 0,-1-1-1 0 0,1 0 1 0 0,-1 0 0 0 0,1 0-1 0 0,-1 0 1 0 0,0 0-1 0 0,1 0 1 0 0,-1-1 0 0 0,0 1-1 0 0,0-1 1 0 0,0 1-1 0 0,0-1 1 0 0,0 0 0 0 0,0 0-1 0 0,0 0 1 0 0,0 0 0 0 0,-1 0-1 0 0,1 0 1 0 0,-1-1-1 0 0,0 1 1 0 0,0 0 0 0 0,0-1-1 0 0,0 1 1 0 0,1-5-1 0 0,-1 4-93 0 0,0 0-1 0 0,0 0 1 0 0,-1 0 0 0 0,1 0-1 0 0,-1 0 1 0 0,0 0-1 0 0,0 0 1 0 0,0 0-1 0 0,0 0 1 0 0,-1 0-1 0 0,1 0 1 0 0,-1 0-1 0 0,1 0 1 0 0,-1 0-1 0 0,0 0 1 0 0,-1 0-1 0 0,1 1 1 0 0,0-1-1 0 0,-1 0 1 0 0,1 1-1 0 0,-1-1 1 0 0,0 1 0 0 0,0-1-1 0 0,0 1 1 0 0,-4-3-1 0 0,0 1-767 0 0,0 0 0 0 0,0 1 0 0 0,0 0 0 0 0,0 0 0 0 0,-1 1 0 0 0,-7-2 0 0 0,-22-9-8371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14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9514 0 0,'-1'0'360'0'0,"0"1"-1"0"0,0-1 1 0 0,0 0-1 0 0,1 0 1 0 0,-1 1-1 0 0,0-1 1 0 0,0 0-1 0 0,1 1 1 0 0,-1-1-1 0 0,0 1 1 0 0,1-1-1 0 0,-1 1 1 0 0,0-1-1 0 0,1 1 1 0 0,-1-1-1 0 0,1 1 1 0 0,-1 0 0 0 0,1-1-1 0 0,-1 1 1 0 0,1 0-1 0 0,-1-1 1 0 0,0 3-1 0 0,2-3-212 0 0,-1 1 0 0 0,0 0-1 0 0,0-1 1 0 0,1 1 0 0 0,-1-1 0 0 0,1 1 0 0 0,-1 0-1 0 0,0-1 1 0 0,1 1 0 0 0,-1-1 0 0 0,1 1-1 0 0,-1-1 1 0 0,1 1 0 0 0,-1-1 0 0 0,1 0-1 0 0,0 1 1 0 0,-1-1 0 0 0,1 0 0 0 0,-1 1-1 0 0,2-1 1 0 0,46 15-493 0 0,-38-13 810 0 0,-8-1-495 0 0,1-1-1 0 0,-1 1 1 0 0,0 0-1 0 0,0-1 0 0 0,0 1 1 0 0,0 0-1 0 0,0 0 1 0 0,0 0-1 0 0,0 1 1 0 0,0-1-1 0 0,0 0 1 0 0,-1 1-1 0 0,1-1 0 0 0,0 1 1 0 0,-1-1-1 0 0,1 1 1 0 0,-1 0-1 0 0,0 0 1 0 0,1 0-1 0 0,-1 0 1 0 0,0 0-1 0 0,0 0 1 0 0,0 0-1 0 0,-1 0 0 0 0,1 0 1 0 0,0 0-1 0 0,-1 1 1 0 0,1-1-1 0 0,-1 4 1 0 0,0-2-124 0 0,-1-1 0 0 0,0 1 0 0 0,0 0 0 0 0,0-1 0 0 0,-1 1 0 0 0,1-1 0 0 0,-1 1 0 0 0,0-1 0 0 0,0 0 0 0 0,0 0 0 0 0,0 0 0 0 0,0 0 0 0 0,-1 0 0 0 0,1 0 1 0 0,-1 0-1 0 0,0-1 0 0 0,-4 4 0 0 0,1-2 318 0 0,0 1 1 0 0,0 0 0 0 0,1 0-1 0 0,0 1 1 0 0,0 0 0 0 0,0 0-1 0 0,-4 9 1 0 0,8-14-89 0 0,0 1 0 0 0,0-1 0 0 0,1 0 0 0 0,-1 1 0 0 0,1-1 0 0 0,0 1 0 0 0,-1-1 0 0 0,1 1 0 0 0,0 0 0 0 0,0-1 0 0 0,0 1 0 0 0,0-1 0 0 0,0 1 0 0 0,0-1 0 0 0,0 1 0 0 0,1-1-1 0 0,-1 3 1 0 0,1-2-66 0 0,0-1-1 0 0,0 1 0 0 0,1 0 0 0 0,-1-1 1 0 0,0 1-1 0 0,1-1 0 0 0,-1 0 0 0 0,0 1 1 0 0,1-1-1 0 0,0 0 0 0 0,-1 0 0 0 0,1 0 1 0 0,0 0-1 0 0,-1 0 0 0 0,1 0 0 0 0,0 0 1 0 0,3 0-1 0 0,8 2-71 0 0,0-1 0 0 0,0-1 0 0 0,0 0-1 0 0,0 0 1 0 0,1-2 0 0 0,-1 1 0 0 0,20-5 0 0 0,-4 2-1075 0 0,44-4-4039 0 0,-87 5 4033 0 0,13 2 1261 0 0,-1-1 0 0 0,1 1 0 0 0,-1-1 0 0 0,0 1 0 0 0,1 0 0 0 0,-1 0 0 0 0,0 0 0 0 0,1 0 0 0 0,-1 0 0 0 0,0 0 0 0 0,1 1 0 0 0,-3-1 0 0 0,-8 4 434 0 0,-1 0 0 0 0,2 1 0 0 0,-1 1 0 0 0,0-1-1 0 0,1 2 1 0 0,-19 13 0 0 0,23-15-266 0 0,1 1-1 0 0,0 0 1 0 0,0 0-1 0 0,0 0 0 0 0,1 1 1 0 0,-1 0-1 0 0,2 0 1 0 0,-1 0-1 0 0,1 1 1 0 0,0 0-1 0 0,-4 10 1 0 0,8-17-283 0 0,-1 1 0 0 0,1-1 0 0 0,0 0 0 0 0,-1 0 0 0 0,1 0 0 0 0,0 1 0 0 0,0-1 0 0 0,0 0 0 0 0,0 0 0 0 0,0 1 0 0 0,0-1 0 0 0,0 0 0 0 0,0 0 0 0 0,1 1 0 0 0,-1-1 0 0 0,0 0 0 0 0,1 0 0 0 0,-1 0 0 0 0,1 1 0 0 0,-1-1 0 0 0,1 0 0 0 0,-1 0 0 0 0,1 0 0 0 0,0 0 0 0 0,0 0 0 0 0,-1 0 0 0 0,1 0 0 0 0,0 0 0 0 0,0-1 0 0 0,0 1 0 0 0,0 0 0 0 0,0 0 0 0 0,0-1 0 0 0,0 1 0 0 0,1-1 0 0 0,-1 1 0 0 0,0-1 0 0 0,0 1 0 0 0,0-1 0 0 0,0 0 1 0 0,1 1-1 0 0,-1-1 0 0 0,0 0 0 0 0,0 0 0 0 0,2 0 0 0 0,9 1 32 0 0,0 0 0 0 0,0-1 0 0 0,22-3 0 0 0,-19 2-16 0 0,96-10-562 0 0,-81 8-8198 0 0,-42 7 8517 0 0,0-1 0 0 0,1 1 0 0 0,0 1 0 0 0,0 0 0 0 0,0 0 0 0 0,0 1 0 0 0,-14 11 0 0 0,18-11 602 0 0,0-1 1 0 0,0 1-1 0 0,1 0 1 0 0,0 0-1 0 0,0 1 1 0 0,1-1-1 0 0,0 1 1 0 0,0 1-1 0 0,0-1 0 0 0,1 1 1 0 0,-4 8-1 0 0,7-13-143 0 0,0 1-1 0 0,0-1 0 0 0,0 1 0 0 0,0-1 0 0 0,1 1 1 0 0,-1-1-1 0 0,1 1 0 0 0,0-1 0 0 0,0 1 0 0 0,0-1 0 0 0,1 1 1 0 0,-1 0-1 0 0,1-1 0 0 0,0 1 0 0 0,0-1 0 0 0,0 0 1 0 0,0 1-1 0 0,1-1 0 0 0,-1 0 0 0 0,1 0 0 0 0,0 0 1 0 0,3 4-1 0 0,-3-5-158 0 0,0 1-1 0 0,1-1 1 0 0,-1 0 0 0 0,1 0 0 0 0,-1 0 0 0 0,1 0 0 0 0,0-1-1 0 0,0 1 1 0 0,0-1 0 0 0,0 1 0 0 0,0-1 0 0 0,0 0 0 0 0,0 0 0 0 0,1-1-1 0 0,-1 1 1 0 0,0-1 0 0 0,0 1 0 0 0,1-1 0 0 0,-1 0 0 0 0,0 0-1 0 0,0-1 1 0 0,1 1 0 0 0,-1-1 0 0 0,0 1 0 0 0,0-1 0 0 0,0 0 0 0 0,1 0-1 0 0,-1-1 1 0 0,0 1 0 0 0,0-1 0 0 0,-1 1 0 0 0,1-1 0 0 0,0 0-1 0 0,-1 0 1 0 0,6-4 0 0 0,-1-1-17 0 0,-1 0 0 0 0,1-1 0 0 0,-1 1 0 0 0,0-1 0 0 0,-1 0-1 0 0,8-15 1 0 0,-10 18-251 0 0,-1 1 0 0 0,-1 0 0 0 0,1 0 0 0 0,0-1 0 0 0,-1 1 0 0 0,0-1-1 0 0,0 1 1 0 0,0-1 0 0 0,-1 1 0 0 0,0-1 0 0 0,0 0 0 0 0,0 1 0 0 0,0-1 0 0 0,0 0-1 0 0,-1 1 1 0 0,-2-7 0 0 0,3 10 17 0 0,-1-1-1 0 0,0 0 0 0 0,0 1 1 0 0,0-1-1 0 0,0 0 0 0 0,0 1 1 0 0,-1-1-1 0 0,1 1 0 0 0,0 0 1 0 0,-1 0-1 0 0,1-1 0 0 0,-1 1 1 0 0,1 0-1 0 0,-1 0 0 0 0,0 0 1 0 0,1 0-1 0 0,-1 1 0 0 0,-2-2 1 0 0,0 1-56 0 0,-1 0 1 0 0,0 0-1 0 0,1 0 0 0 0,-1 0 1 0 0,0 1-1 0 0,0 0 1 0 0,-5 0-1 0 0,0 1 205 0 0,1 0 0 0 0,-1 1 0 0 0,0 0 1 0 0,1 1-1 0 0,-1-1 0 0 0,-13 8 0 0 0,21-10 191 0 0,0 1-1 0 0,0 0 1 0 0,0 0-1 0 0,0 0 1 0 0,0 0-1 0 0,0 1 1 0 0,0-1-1 0 0,1 0 1 0 0,-1 1-1 0 0,0-1 1 0 0,1 1-1 0 0,-1 0 1 0 0,1-1-1 0 0,0 1 1 0 0,-1 0-1 0 0,1 0 1 0 0,0 0-1 0 0,0 0 1 0 0,0 0-1 0 0,1 0 1 0 0,-1 0-1 0 0,0 0 1 0 0,1 0-1 0 0,-1 0 1 0 0,1 0-1 0 0,0 1 1 0 0,-1-1-1 0 0,1 0 1 0 0,0 0-1 0 0,1 1 1 0 0,-1-1-1 0 0,0 0 1 0 0,1 0-1 0 0,0 4 1 0 0,1-3-49 0 0,0 0 0 0 0,0 0 1 0 0,0 0-1 0 0,0 0 0 0 0,0 0 1 0 0,0-1-1 0 0,1 1 1 0 0,-1-1-1 0 0,1 0 0 0 0,0 1 1 0 0,0-1-1 0 0,0-1 0 0 0,0 1 1 0 0,0 0-1 0 0,0-1 0 0 0,1 1 1 0 0,-1-1-1 0 0,0 0 0 0 0,1 0 1 0 0,-1 0-1 0 0,6 0 1 0 0,-1-1-291 0 0,1 1 0 0 0,0-2 1 0 0,0 1-1 0 0,0-1 1 0 0,-1 0-1 0 0,1-1 0 0 0,-1 0 1 0 0,1-1-1 0 0,-1 1 1 0 0,13-7-1 0 0,-6 1-2500 0 0,0 0 0 0 0,18-13 1 0 0,-1-3-4964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14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14467 0 0,'16'-6'7992'0'0,"7"7"-5862"0"0,17 9-1891 0 0,-40-10-183 0 0,6 1-66 0 0,-1 1 0 0 0,0 1 0 0 0,0-1 0 0 0,0 1 0 0 0,0 0 0 0 0,0 0 0 0 0,0 0 0 0 0,-1 1 0 0 0,0-1 0 0 0,0 1 0 0 0,0 0 0 0 0,0 1 0 0 0,0-1 0 0 0,-1 0 0 0 0,0 1 0 0 0,0 0 0 0 0,0 0 0 0 0,-1 0 0 0 0,1 0 0 0 0,-1 0 0 0 0,0 1 0 0 0,-1-1 0 0 0,1 1 0 0 0,-1-1 0 0 0,0 1 0 0 0,0 6 0 0 0,-1-7-356 0 0,0 0 0 0 0,0 1-1 0 0,-1-1 1 0 0,1 0 0 0 0,-1 1 0 0 0,0-1 0 0 0,-1 0 0 0 0,1 0 0 0 0,-1 0-1 0 0,0 0 1 0 0,0 0 0 0 0,-1-1 0 0 0,0 1 0 0 0,1-1 0 0 0,-1 1 0 0 0,-1-1-1 0 0,1 0 1 0 0,-6 5 0 0 0,9-8 322 0 0,-1-1 0 0 0,1 1-1 0 0,-1 0 1 0 0,1-1 0 0 0,-1 1 0 0 0,1 0-1 0 0,-1-1 1 0 0,0 1 0 0 0,1-1 0 0 0,-1 1-1 0 0,0-1 1 0 0,1 1 0 0 0,-1-1 0 0 0,0 1-1 0 0,0-1 1 0 0,0 0 0 0 0,1 1 0 0 0,-1-1-1 0 0,0 0 1 0 0,0 0 0 0 0,0 0 0 0 0,0 0-1 0 0,1 0 1 0 0,-1 0 0 0 0,0 0 0 0 0,0 0-1 0 0,0 0 1 0 0,0 0 0 0 0,1 0 0 0 0,-3-1-1 0 0,3 0 120 0 0,0 0-1 0 0,0 0 0 0 0,0 1 0 0 0,1-1 0 0 0,-1 0 0 0 0,0 0 0 0 0,0 0 0 0 0,0 0 0 0 0,1 0 0 0 0,-1 0 0 0 0,1 0 0 0 0,-1 0 0 0 0,0 0 0 0 0,1 1 0 0 0,0-1 0 0 0,-1 0 0 0 0,1 0 0 0 0,-1 1 0 0 0,1-1 0 0 0,0 0 0 0 0,-1 1 0 0 0,1-1 0 0 0,0 0 0 0 0,0 1 0 0 0,0-1 1 0 0,0 1-1 0 0,0-1 0 0 0,15-9 710 0 0,1 0 0 0 0,25-10 0 0 0,-23 11-1490 0 0,-1 1 0 0 0,23-17-1 0 0,-36 21-721 0 0,0 0-1 0 0,0 0 0 0 0,0-1 0 0 0,0 0 1 0 0,-1 0-1 0 0,6-8 0 0 0,-2 0-4049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14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6289 0 0,'-4'9'2433'0'0,"-1"2"111"0"0,-1 2-279 0 0,1 3-577 0 0,0 0-544 0 0,1 4-447 0 0,1 0-385 0 0,1 2-192 0 0,1 0-80 0 0,1 1-40 0 0,0 0-240 0 0,2-3-440 0 0,3-1-625 0 0,-1-3-767 0 0,1-4-617 0 0,1-4-199 0 0</inkml:trace>
  <inkml:trace contextRef="#ctx0" brushRef="#br0" timeOffset="1">149 34 7530 0 0,'-1'3'9996'0'0,"-2"10"-4793"0"0,-9 87-3519 0 0,12-88-1950 0 0,-1 8 587 0 0,4 36 1 0 0,7-20-2163 0 0,-9-34 1304 0 0,0 1 0 0 0,0-1-1 0 0,1 1 1 0 0,-1-1-1 0 0,1 0 1 0 0,0 0 0 0 0,0 0-1 0 0,-1 0 1 0 0,1 0 0 0 0,3 2-1 0 0,5 1-4864 0 0,2-2-1929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15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12 17796 0 0,'-2'10'1296'0'0,"2"-2"-720"0"0,2 2 0 0 0,4-2-8 0 0,3-3-287 0 0,5-3-113 0 0,3-3-48 0 0,5-5-32 0 0,2-1-8 0 0,2-2-16 0 0,0-1-40 0 0,-1 0-72 0 0,-3 3-497 0 0,-3 3-55 0 0,-4 3-592 0 0,-5 2-1128 0 0,-5 2-1505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15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14315 0 0,'28'20'7061'0'0,"2"-11"-4220"0"0,-18-8-2846 0 0,0 0 0 0 0,0-1-1 0 0,15-2 1 0 0,13-1 1073 0 0,-42 4-1032 0 0,-1 0 0 0 0,0-1-1 0 0,1 1 1 0 0,-1 0 0 0 0,0 0 0 0 0,1 1-1 0 0,-1-1 1 0 0,1 0 0 0 0,0 1 0 0 0,-1 0-1 0 0,1-1 1 0 0,0 1 0 0 0,0 0 0 0 0,0 0-1 0 0,-2 3 1 0 0,-1 1-48 0 0,0 0 0 0 0,0 0-1 0 0,1 0 1 0 0,-5 12 0 0 0,5-9-3 0 0,1 0 0 0 0,0 0 0 0 0,1 1 0 0 0,0-1 1 0 0,-1 17-1 0 0,2-21 3 0 0,1 0 0 0 0,0 0 1 0 0,0 1-1 0 0,0-1 1 0 0,1 0-1 0 0,0 0 0 0 0,0 0 1 0 0,0 0-1 0 0,0 0 1 0 0,1 0-1 0 0,0 0 0 0 0,3 5 1 0 0,-4-9 9 0 0,-1 0-1 0 0,1 0 1 0 0,-1 0 0 0 0,1-1 0 0 0,-1 1 0 0 0,1 0 0 0 0,0 0 0 0 0,0-1-1 0 0,-1 1 1 0 0,1-1 0 0 0,0 1 0 0 0,0-1 0 0 0,0 1 0 0 0,0-1 0 0 0,0 1-1 0 0,-1-1 1 0 0,1 0 0 0 0,0 1 0 0 0,0-1 0 0 0,0 0 0 0 0,0 0 0 0 0,0 0-1 0 0,0 0 1 0 0,0 0 0 0 0,2 0 0 0 0,-1-1-1 0 0,0 1-1 0 0,0-1 1 0 0,1 0 0 0 0,-1 0 0 0 0,0 0-1 0 0,0 0 1 0 0,0 0 0 0 0,0 0-1 0 0,0-1 1 0 0,2-2 0 0 0,5-3-7 0 0,-1-2 1 0 0,-1 1 0 0 0,9-13-1 0 0,-16 21 10 0 0,8-12 36 0 0,0 1-1 0 0,0-1 0 0 0,-2-1 0 0 0,1 1 0 0 0,5-20 0 0 0,-10 28-192 0 0,-1 0 0 0 0,0-1 0 0 0,0 1 0 0 0,0 0 0 0 0,-1-1 0 0 0,0 1 0 0 0,1-1 1 0 0,-2 1-1 0 0,1-1 0 0 0,0 1 0 0 0,-1 0 0 0 0,0-1 0 0 0,0 1 0 0 0,0 0 0 0 0,-1-1 0 0 0,1 1 0 0 0,-1 0 0 0 0,0 0 0 0 0,0 0 0 0 0,0 1 0 0 0,-4-6 0 0 0,-2 1-1155 0 0,-7-9-1032 0 0,11 6-2008 0 0,4 10 4045 0 0,1 0 0 0 0,-1 0 0 0 0,1 1 0 0 0,0-1 0 0 0,0 0 0 0 0,-1 1 1 0 0,1-1-1 0 0,0 0 0 0 0,0 1 0 0 0,0-1 0 0 0,0 1 0 0 0,0 0 0 0 0,0-1 0 0 0,-1 1 0 0 0,1-1 0 0 0,0 1 0 0 0,0 0 0 0 0,2 0 0 0 0,24-7 285 0 0,-22 7-224 0 0,11-4-56 0 0,-11 2 1109 0 0,0 0-1 0 0,1 1 1 0 0,-1 0-1 0 0,1 1 1 0 0,-1-1-1 0 0,11 1 1 0 0,-15 0-528 0 0,1 1 0 0 0,0-1 0 0 0,-1 1 1 0 0,1 0-1 0 0,-1-1 0 0 0,1 1 0 0 0,-1 0 1 0 0,1 0-1 0 0,-1 0 0 0 0,0 0 0 0 0,1 0 1 0 0,-1 0-1 0 0,0 0 0 0 0,0 0 0 0 0,0 0 1 0 0,0 1-1 0 0,0-1 0 0 0,0 0 1 0 0,0 1-1 0 0,0-1 0 0 0,0 1 0 0 0,-1-1 1 0 0,1 1-1 0 0,-1 0 0 0 0,1-1 0 0 0,-1 1 1 0 0,1 2-1 0 0,1 7 302 0 0,-1-1 1 0 0,0 1-1 0 0,-1 0 0 0 0,-1 18 0 0 0,0-20-530 0 0,0-1 0 0 0,1 1 0 0 0,0-1-1 0 0,1 1 1 0 0,0 0 0 0 0,0-1 0 0 0,1 0 0 0 0,4 14-1 0 0,-6-22-52 0 0,0 0 1 0 0,0 1-1 0 0,0-1 0 0 0,0 1 0 0 0,1-1 0 0 0,-1 1 1 0 0,0-1-1 0 0,0 0 0 0 0,1 1 0 0 0,-1-1 0 0 0,0 0 1 0 0,1 1-1 0 0,-1-1 0 0 0,0 0 0 0 0,1 1 0 0 0,-1-1 1 0 0,1 0-1 0 0,-1 0 0 0 0,0 1 0 0 0,1-1 0 0 0,-1 0 0 0 0,1 0 1 0 0,-1 0-1 0 0,1 0 0 0 0,-1 1 0 0 0,1-1 0 0 0,-1 0 1 0 0,1 0-1 0 0,-1 0 0 0 0,1 0 0 0 0,-1 0 0 0 0,1 0 1 0 0,-1 0-1 0 0,1-1 0 0 0,0 1 0 0 0,18-14-1157 0 0,10-24-2087 0 0,5-27-397 0 0,2-3 3382 0 0,-36 68 322 0 0,0 0-1 0 0,0 0 0 0 0,0 0 0 0 0,0 0 1 0 0,0 0-1 0 0,0 0 0 0 0,0 1 0 0 0,0-1 1 0 0,0 0-1 0 0,0 0 0 0 0,0 0 0 0 0,1 1 1266 0 0,-1-1-1266 0 0,0 0 0 0 0,0 1 0 0 0,0-1 1 0 0,0 0-1 0 0,0 0 0 0 0,1 0 0 0 0,-1 0 0 0 0,0 0 1 0 0,0 0-1 0 0,0 0 0 0 0,0 0 0 0 0,0 0 1 0 0,0 0-1 0 0,0 0 0 0 0,0 0 0 0 0,0 0 1 0 0,0 0-1 0 0,0 0 0 0 0,1 0 0 0 0,-1 0 1 0 0,0 0-1 0 0,0 0 0 0 0,0-1 0 0 0,0 1 1 0 0,0 0-1 0 0,0 0 0 0 0,0 0 0 0 0,0 15 1655 0 0,-2 18-516 0 0,-6 11-712 0 0,-3 26-693 0 0,8-23-4290 0 0,5-32-90 0 0,5 2-2876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16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17 139 8546 0 0,'0'3'550'0'0,"0"0"0"0"0,1-1 0 0 0,-1 1 0 0 0,1 0 0 0 0,-1-1 0 0 0,1 1 0 0 0,0 0 0 0 0,0-1 0 0 0,0 1 0 0 0,0-1 0 0 0,0 1 0 0 0,1-1 0 0 0,-1 0 0 0 0,1 0 0 0 0,-1 1 0 0 0,1-1 0 0 0,0 0 0 0 0,3 2 0 0 0,-3-3-421 0 0,0 0 0 0 0,0 0 0 0 0,0-1 0 0 0,1 1 0 0 0,-1-1 1 0 0,0 1-1 0 0,0-1 0 0 0,1 0 0 0 0,-1 0 0 0 0,0 0 0 0 0,0 0 0 0 0,1-1 0 0 0,-1 1 0 0 0,0 0 0 0 0,0-1 0 0 0,0 1 0 0 0,1-1 1 0 0,-1 0-1 0 0,0 0 0 0 0,0 0 0 0 0,0 0 0 0 0,0 0 0 0 0,2-2 0 0 0,6-4 136 0 0,0 1-1 0 0,0-2 1 0 0,-1 1-1 0 0,0-1 0 0 0,14-18 1 0 0,-20 24-228 0 0,-1-1-1 0 0,0 1 1 0 0,1-1 0 0 0,-1 0 0 0 0,0 0-1 0 0,-1 0 1 0 0,1 0 0 0 0,0 0-1 0 0,-1 0 1 0 0,0-1 0 0 0,0 1-1 0 0,0 0 1 0 0,0-1 0 0 0,0 1 0 0 0,-1-1-1 0 0,0 1 1 0 0,1-1 0 0 0,-1 1-1 0 0,0-1 1 0 0,-1 1 0 0 0,1-1-1 0 0,-1 1 1 0 0,1-1 0 0 0,-3-3 0 0 0,1 4-53 0 0,0 0 1 0 0,0 1 0 0 0,0-1 0 0 0,-1 1-1 0 0,0-1 1 0 0,1 1 0 0 0,-1 0 0 0 0,0 0-1 0 0,0 0 1 0 0,0 0 0 0 0,0 1-1 0 0,0-1 1 0 0,-1 1 0 0 0,1 0 0 0 0,0 0-1 0 0,-1 0 1 0 0,1 0 0 0 0,-1 0 0 0 0,1 1-1 0 0,-1 0 1 0 0,1-1 0 0 0,-1 1 0 0 0,0 1-1 0 0,-4 0 1 0 0,1-1-62 0 0,0 1 1 0 0,0 0-1 0 0,0 0 0 0 0,0 1 0 0 0,0-1 0 0 0,1 2 1 0 0,-1-1-1 0 0,0 1 0 0 0,1 0 0 0 0,0 0 0 0 0,-8 6 1 0 0,-2 13-2996 0 0,40-32-14247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16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96 7434 0 0,'3'-11'12672'0'0,"11"2"-7142"0"0,27-4-5899 0 0,-8 2 789 0 0,-32 10-413 0 0,1 1 0 0 0,0-1 0 0 0,-1 0 1 0 0,1 0-1 0 0,-1 0 0 0 0,1 0 0 0 0,-1-1 0 0 0,0 1 1 0 0,1 0-1 0 0,-1 0 0 0 0,0-1 0 0 0,0 1 0 0 0,0-1 1 0 0,1-1-1 0 0,-1 2-52 0 0,-1 0 0 0 0,0 1 1 0 0,0-1-1 0 0,0 0 0 0 0,0 1 1 0 0,1-1-1 0 0,-1 0 0 0 0,0 0 1 0 0,0 1-1 0 0,0-1 0 0 0,-1 0 1 0 0,1 0-1 0 0,0 1 0 0 0,0-1 1 0 0,0 0-1 0 0,0 1 0 0 0,-1-1 0 0 0,1 0 1 0 0,0 1-1 0 0,-1-1 0 0 0,1 0 1 0 0,-1 1-1 0 0,1-1 0 0 0,-1 0 1 0 0,-1-1-52 0 0,0 1-1 0 0,1-1 1 0 0,-1 1 0 0 0,0 0 0 0 0,0 0 0 0 0,-1 0 0 0 0,1 0 0 0 0,0 0 0 0 0,0 0 0 0 0,0 0-1 0 0,-1 1 1 0 0,1-1 0 0 0,0 1 0 0 0,-1-1 0 0 0,1 1 0 0 0,0 0 0 0 0,-1 0 0 0 0,1 0 0 0 0,-5 1 0 0 0,0 1 121 0 0,0 0 1 0 0,1 1 0 0 0,-1-1 0 0 0,1 2-1 0 0,0-1 1 0 0,0 0 0 0 0,0 1 0 0 0,0 0-1 0 0,0 1 1 0 0,1-1 0 0 0,0 1 0 0 0,0 0-1 0 0,0 0 1 0 0,-6 9 0 0 0,9-10 45 0 0,-1 0 1 0 0,1 0-1 0 0,0 0 1 0 0,0 0-1 0 0,0 0 1 0 0,0 1-1 0 0,1-1 1 0 0,0 0-1 0 0,-1 1 1 0 0,1 6-1 0 0,1-8-38 0 0,0 0 0 0 0,0 0-1 0 0,0-1 1 0 0,0 1 0 0 0,1 0 0 0 0,-1 0-1 0 0,1-1 1 0 0,0 1 0 0 0,0 0 0 0 0,0-1-1 0 0,0 1 1 0 0,0-1 0 0 0,1 1 0 0 0,-1-1 0 0 0,1 1-1 0 0,0-1 1 0 0,0 0 0 0 0,2 2 0 0 0,-1-1-10 0 0,1-1 0 0 0,0 0 1 0 0,-1 1-1 0 0,1-2 0 0 0,0 1 1 0 0,0 0-1 0 0,0-1 1 0 0,0 0-1 0 0,1 0 0 0 0,-1 0 1 0 0,0 0-1 0 0,0-1 0 0 0,1 0 1 0 0,-1 0-1 0 0,0 0 1 0 0,1 0-1 0 0,-1 0 0 0 0,5-2 1 0 0,0 1-160 0 0,0-1 0 0 0,1 0 0 0 0,-1-1 0 0 0,0 0 0 0 0,0 0 0 0 0,-1-1 1 0 0,11-6-1 0 0,-7 6-1435 0 0,-20 16 1158 0 0,-2 3 398 0 0,-6 9 219 0 0,-1-1 0 0 0,-39 42 0 0 0,32-39-41 0 0,24-26-156 0 0,-1 0 1 0 0,1 1 0 0 0,0-1 0 0 0,-1 0-1 0 0,1 1 1 0 0,0-1 0 0 0,-1 0 0 0 0,1 1-1 0 0,0-1 1 0 0,-1 1 0 0 0,1-1 0 0 0,0 1-1 0 0,0-1 1 0 0,0 1 0 0 0,-1-1 0 0 0,1 0-1 0 0,0 1 1 0 0,0-1 0 0 0,0 1 0 0 0,0-1-1 0 0,0 1 1 0 0,0-1 0 0 0,0 1 0 0 0,0-1-1 0 0,0 1 1 0 0,0-1 0 0 0,0 1 0 0 0,0-1-1 0 0,0 1 1 0 0,1-1 0 0 0,-1 1 0 0 0,0-1 0 0 0,0 1-1 0 0,0-1 1 0 0,1 1 0 0 0,-1 0 0 0 0,21 7 30 0 0,30-5-139 0 0,28-11-2537 0 0,-61 5-940 0 0,0-1 0 0 0,23-8-1 0 0,-26 5 185 0 0,-4-1-859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17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7706 0 0,'-3'8'1153'0'0,"0"0"-1"0"0,1 0 1 0 0,0 1 0 0 0,0-1 0 0 0,1 1 0 0 0,0-1 0 0 0,0 1 0 0 0,1 0 0 0 0,1 15 0 0 0,-1-22-1059 0 0,1 0 1 0 0,-1 1-1 0 0,1-1 1 0 0,-1 0-1 0 0,1 0 1 0 0,-1 1-1 0 0,1-1 1 0 0,0 0-1 0 0,0 0 1 0 0,0 0-1 0 0,1 0 1 0 0,-1 0-1 0 0,0 0 1 0 0,1 0-1 0 0,-1-1 1 0 0,1 1 0 0 0,0 0-1 0 0,-1-1 1 0 0,1 1-1 0 0,0-1 1 0 0,0 1-1 0 0,0-1 1 0 0,0 0-1 0 0,0 0 1 0 0,0 0-1 0 0,0 0 1 0 0,1-1-1 0 0,-1 1 1 0 0,0 0-1 0 0,0-1 1 0 0,1 1 0 0 0,-1-1-1 0 0,0 0 1 0 0,1 0-1 0 0,-1 0 1 0 0,0 0-1 0 0,1 0 1 0 0,-1-1-1 0 0,0 1 1 0 0,4-2-1 0 0,2 0 16 0 0,-1 0-1 0 0,0-1 1 0 0,0 0-1 0 0,0 0 1 0 0,-1 0-1 0 0,1-1 1 0 0,-1 0-1 0 0,9-8 1 0 0,-12 11-72 0 0,-1-1 1 0 0,1 0-1 0 0,-1 0 1 0 0,1 0-1 0 0,-1-1 0 0 0,0 1 1 0 0,0 0-1 0 0,-1-1 1 0 0,1 1-1 0 0,0-1 1 0 0,-1 0-1 0 0,1 0 1 0 0,-1 1-1 0 0,0-1 0 0 0,0 0 1 0 0,0 0-1 0 0,0 0 1 0 0,-1 0-1 0 0,1-1 1 0 0,-1 1-1 0 0,0 0 1 0 0,0-5-1 0 0,-1 6-14 0 0,1 0 0 0 0,-1 0 1 0 0,0 0-1 0 0,0 1 0 0 0,0-1 0 0 0,-1 0 0 0 0,1 1 1 0 0,0-1-1 0 0,0 1 0 0 0,-1-1 0 0 0,1 1 0 0 0,-1 0 1 0 0,0-1-1 0 0,1 1 0 0 0,-1 0 0 0 0,0 0 0 0 0,1 0 1 0 0,-1 0-1 0 0,0 1 0 0 0,0-1 0 0 0,0 0 0 0 0,0 1 1 0 0,0-1-1 0 0,0 1 0 0 0,-4 0 0 0 0,-7-2-196 0 0,-1 1-1 0 0,-24 2 1 0 0,21-1-335 0 0,-6 2-524 0 0,-9 0-2074 0 0,14-5-3380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17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44 10394 0 0,'-62'-28'12756'0'0,"62"28"-12711"0"0,0 0 0 0 0,0 0 1 0 0,0 0-1 0 0,0 0 0 0 0,0 0 0 0 0,-1 0 0 0 0,1 0 0 0 0,0 0 0 0 0,0 0 0 0 0,0 0 0 0 0,0 0 0 0 0,0-1 0 0 0,0 1 0 0 0,-1 0 1 0 0,1 0-1 0 0,0 0 0 0 0,0 0 0 0 0,0 0 0 0 0,0 0 0 0 0,0 0 0 0 0,0 0 0 0 0,0 0 0 0 0,0 0 0 0 0,0 0 0 0 0,0-1 0 0 0,-1 1 1 0 0,1 0-1 0 0,0 0 0 0 0,0 0 0 0 0,0 0 0 0 0,0 0 0 0 0,0 0 0 0 0,0 0 0 0 0,0-1 0 0 0,0 1 0 0 0,0 0 0 0 0,0 0 0 0 0,0 0 1 0 0,0 0-1 0 0,0 0 0 0 0,0 0 0 0 0,0-1 0 0 0,0 1 0 0 0,0 0 0 0 0,0 0 0 0 0,0 0 0 0 0,0 0 0 0 0,0 0 0 0 0,0 0 1 0 0,0-1-1 0 0,1 1 0 0 0,-1 0 0 0 0,0 0 0 0 0,0 0 0 0 0,0 0 0 0 0,10-5 768 0 0,12 0-451 0 0,-4 5-199 0 0,1 0 1 0 0,-1 1-1 0 0,31 6 1 0 0,-43-6-154 0 0,0 0 0 0 0,-1 0 1 0 0,1 1-1 0 0,-1 0 0 0 0,0 0 1 0 0,0 0-1 0 0,1 1 0 0 0,-1 0 1 0 0,-1 0-1 0 0,1 0 0 0 0,0 0 1 0 0,-1 1-1 0 0,0 0 0 0 0,0 0 1 0 0,0 0-1 0 0,4 6 0 0 0,-6-7-99 0 0,-1 0 1 0 0,0 1-1 0 0,0-1 0 0 0,0 1 0 0 0,0-1 0 0 0,0 1 0 0 0,-1-1 0 0 0,0 1 1 0 0,0 0-1 0 0,0-1 0 0 0,0 1 0 0 0,0 0 0 0 0,-1-1 0 0 0,1 1 1 0 0,-1-1-1 0 0,0 1 0 0 0,0-1 0 0 0,-1 1 0 0 0,1-1 0 0 0,-1 1 1 0 0,1-1-1 0 0,-5 5 0 0 0,-2 6-793 0 0,-1-2 0 0 0,0 0-1 0 0,-22 22 1 0 0,31-34 869 0 0,-8 9-289 0 0,1-1-1 0 0,-1 0 1 0 0,-1-1-1 0 0,0 0 1 0 0,0 0-1 0 0,0-1 1 0 0,0 0-1 0 0,-1-1 1 0 0,-16 6-1 0 0,57-22 3657 0 0,9-5-2789 0 0,-12 11-569 0 0,0 0 0 0 0,30 1 0 0 0,17-4-6182 0 0,-73 8 5787 0 0,0 0 0 0 0,-1 0-1 0 0,1 0 1 0 0,0 0 0 0 0,-1-1-1 0 0,1 1 1 0 0,0 0-1 0 0,-1-1 1 0 0,1 0 0 0 0,-1 1-1 0 0,1-1 1 0 0,-1 0 0 0 0,1 0-1 0 0,-1 0 1 0 0,0 0 0 0 0,1 0-1 0 0,-1 0 1 0 0,0 0 0 0 0,0 0-1 0 0,0 0 1 0 0,0-1 0 0 0,0 1-1 0 0,0 0 1 0 0,0-1 0 0 0,0 1-1 0 0,0-1 1 0 0,-1 1-1 0 0,2-4 1 0 0,8-7-3690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17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56 5137 0 0,'-9'-17'3187'0'0,"-5"-10"842"0"0,3 16 1392 0 0,10 11-5219 0 0,1 0-1 0 0,-1 0 0 0 0,1 0 1 0 0,-1 1-1 0 0,1-1 0 0 0,-1 0 0 0 0,0 1 1 0 0,1-1-1 0 0,-1 0 0 0 0,1 1 0 0 0,0-1 1 0 0,-1 1-1 0 0,1-1 0 0 0,-1 1 1 0 0,1-1-1 0 0,0 0 0 0 0,-1 1 0 0 0,1 0 1 0 0,0-1-1 0 0,-1 1 0 0 0,1-1 0 0 0,0 1 1 0 0,0-1-1 0 0,0 1 0 0 0,-1 0 1 0 0,1-1-1 0 0,0 1 0 0 0,0-1 0 0 0,0 1 1 0 0,0 0-1 0 0,0 0 0 0 0,-4 21 581 0 0,2 1-323 0 0,0 0 0 0 0,2 0 1 0 0,0 0-1 0 0,2 0 0 0 0,6 30 0 0 0,-6-41-1202 0 0,2 0 0 0 0,-1 0 0 0 0,2-1 0 0 0,9 20 0 0 0,8 2-5754 0 0,8-7-4378 0 0,-18-21 5530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20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13315 0 0,'7'12'7731'0'0,"9"-2"-4806"0"0,18 3-1729 0 0,-34-13-1068 0 0,35 8 514 0 0,-27-8-569 0 0,-1 2 0 0 0,0-1 0 0 0,0 1 0 0 0,-1 0 0 0 0,11 4 0 0 0,-15-5-62 0 0,-1 0 1 0 0,1 0 0 0 0,0 0-1 0 0,-1 0 1 0 0,1 1 0 0 0,-1-1-1 0 0,1 1 1 0 0,-1-1-1 0 0,0 1 1 0 0,0-1 0 0 0,1 1-1 0 0,-1 0 1 0 0,0-1-1 0 0,-1 1 1 0 0,1 0 0 0 0,0 0-1 0 0,0 0 1 0 0,-1 0 0 0 0,1 0-1 0 0,-1 0 1 0 0,1 0-1 0 0,-1 0 1 0 0,0 3 0 0 0,-1 17-230 0 0,0 1 0 0 0,-1-1 1 0 0,-2-1-1 0 0,0 1 1 0 0,-11 29-1 0 0,-6 17-6641 0 0,7-25-3504 0 0,12-33 4862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18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17108 0 0,'14'14'2968'0'0,"24"33"1"0"0,-30-36-2435 0 0,-1 0 0 0 0,0 1 1 0 0,8 22-1 0 0,-12-26-496 0 0,0 1 1 0 0,-1 0 0 0 0,0-1-1 0 0,0 1 1 0 0,-1 0 0 0 0,0 0-1 0 0,0 0 1 0 0,-1 0 0 0 0,-1 0-1 0 0,1 0 1 0 0,-2 0 0 0 0,1 0-1 0 0,-1 0 1 0 0,0 0 0 0 0,-5 11-1 0 0,3-11-198 0 0,-1 1-1 0 0,0-1 1 0 0,-13 16-1 0 0,-3 7-758 0 0,21-32 898 0 0,0 1 1 0 0,0-1 0 0 0,-1 0 0 0 0,1 0 0 0 0,0 1 0 0 0,0-1 0 0 0,0 0 0 0 0,0 1 0 0 0,0-1 0 0 0,0 0 0 0 0,0 1 0 0 0,0-1 0 0 0,0 0 0 0 0,0 1 0 0 0,0-1 0 0 0,0 0 0 0 0,0 1 0 0 0,0-1 0 0 0,0 0 0 0 0,0 1 0 0 0,1-1 0 0 0,-1 0 0 0 0,0 0 0 0 0,0 1 0 0 0,0-1 0 0 0,0 0-1 0 0,1 1 1 0 0,-1-1 0 0 0,0 0 0 0 0,0 0 0 0 0,0 1 0 0 0,1-1 0 0 0,-1 0 0 0 0,0 0 0 0 0,1 1 0 0 0,15 5-790 0 0,19 0-1226 0 0,-16-6 1420 0 0,1 0 0 0 0,-1-2 1 0 0,1 0-1 0 0,-1-1 0 0 0,21-6 0 0 0,15-9-3628 0 0,-55 18 3997 0 0,1-1 0 0 0,0 1 1 0 0,-1 0-1 0 0,1 0 0 0 0,-1-1 0 0 0,1 1 0 0 0,0 0 0 0 0,-1-1 1 0 0,1 1-1 0 0,-1 0 0 0 0,1-1 0 0 0,-1 1 0 0 0,0-1 1 0 0,1 1-1 0 0,-1-1 0 0 0,1 1 0 0 0,-1-1 0 0 0,0 1 0 0 0,1-1 1 0 0,-1 1-1 0 0,0-1 0 0 0,0 0 0 0 0,1 1 0 0 0,-1-1 0 0 0,0 0 1 0 0,2-5-4149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18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8570 0 0,'-1'9'7222'0'0,"9"0"-4964"0"0,11 3-1741 0 0,7-13-566 0 0,-21-1-700 0 0,-1 0-1 0 0,1 0 1 0 0,-1 0-1 0 0,1 0 1 0 0,-1-1 0 0 0,6-4-1 0 0,24-23-5120 0 0,-14 8 4712 0 0,2-2 8445 0 0,-22 24-7058 0 0,0 0 0 0 0,1-1 0 0 0,-1 1 0 0 0,0 0 0 0 0,0 0 0 0 0,1 0 0 0 0,-1 0 0 0 0,0 0-1 0 0,1 0 1 0 0,-1 0 0 0 0,0 0 0 0 0,1 0 0 0 0,-1 0 0 0 0,0 0 0 0 0,1 0 0 0 0,-1 0-1 0 0,0 0 1 0 0,0 0 0 0 0,1 0 0 0 0,-1 0 0 0 0,0 0 0 0 0,1 0 0 0 0,-1 0 0 0 0,1 1 0 0 0,0 13 3461 0 0,-6 18-2379 0 0,-28 124-788 0 0,27-103-5532 0 0,3 1-7436 0 0,2-34 6705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18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86 129 12339 0 0,'5'33'6856'0'0,"6"-6"-3547"0"0,-10-26-3233 0 0,0 1 0 0 0,0-1 0 0 0,0 0 0 0 0,1 0 0 0 0,-1 0-1 0 0,0 0 1 0 0,1 0 0 0 0,-1 0 0 0 0,0 0 0 0 0,1 0 0 0 0,-1-1 0 0 0,1 1 0 0 0,-1-1 0 0 0,1 1-1 0 0,0-1 1 0 0,-1 1 0 0 0,1-1 0 0 0,0 0 0 0 0,-1 0 0 0 0,1 0 0 0 0,0 0 0 0 0,-1 0-1 0 0,1 0 1 0 0,-1 0 0 0 0,1 0 0 0 0,0-1 0 0 0,-1 1 0 0 0,1-1 0 0 0,-1 1 0 0 0,1-1 0 0 0,-1 0-1 0 0,1 0 1 0 0,-1 1 0 0 0,2-2 0 0 0,13-7 82 0 0,0 0 0 0 0,-1-1-1 0 0,0 0 1 0 0,16-15 0 0 0,-24 19-114 0 0,-1 0 0 0 0,0 0 0 0 0,0 0 0 0 0,-1-1 0 0 0,1 0 0 0 0,-1 0 0 0 0,-1 0 0 0 0,0-1-1 0 0,0 0 1 0 0,6-14 0 0 0,-10 21-34 0 0,1-1 1 0 0,-1 1-1 0 0,0 0 0 0 0,1 0 0 0 0,-1-1 0 0 0,0 1 0 0 0,0 0 0 0 0,0-1 0 0 0,0 1 1 0 0,0-1-1 0 0,0 1 0 0 0,0 0 0 0 0,-1-1 0 0 0,1 1 0 0 0,0 0 0 0 0,-1 0 0 0 0,1-1 0 0 0,-1 1 1 0 0,1 0-1 0 0,-1 0 0 0 0,0-1 0 0 0,1 1 0 0 0,-1 0 0 0 0,0 0 0 0 0,0 0 0 0 0,0 0 1 0 0,0 0-1 0 0,0 0 0 0 0,0 0 0 0 0,0 1 0 0 0,0-1 0 0 0,0 0 0 0 0,0 0 0 0 0,-1 1 0 0 0,1-1 1 0 0,0 1-1 0 0,0-1 0 0 0,-1 1 0 0 0,1 0 0 0 0,0-1 0 0 0,-1 1 0 0 0,1 0 0 0 0,0 0 1 0 0,-3 0-1 0 0,-3 0-25 0 0,0 0 1 0 0,1 0-1 0 0,-1 0 1 0 0,0 1 0 0 0,0 0-1 0 0,1 1 1 0 0,-12 3-1 0 0,-4 4-6 0 0,0 1-1 0 0,1 1 0 0 0,-30 20 0 0 0,40-23-477 0 0,0 0 0 0 0,0 1 0 0 0,1 0 0 0 0,0 0 0 0 0,1 1 0 0 0,0 1 0 0 0,-12 18 0 0 0,15-14-3038 0 0,6-5-3912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19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21941 0 0,'1'2'2448'0'0,"1"1"-1360"0"0,1 0-7 0 0,-2 1-1 0 0,-1-1-568 0 0,-2 0-272 0 0,2-2-168 0 0,2-4-872 0 0,2 0-184 0 0,1 1-889 0 0,1-2-1439 0 0,0-1-2010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21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80 101 4689 0 0,'-3'-2'954'0'0,"0"0"-1"0"0,0 0 1 0 0,0 0 0 0 0,0 0-1 0 0,0 0 1 0 0,0 1 0 0 0,0 0 0 0 0,-1 0-1 0 0,1 0 1 0 0,-1 0 0 0 0,-4-1-1 0 0,7 2-875 0 0,0 0 0 0 0,0 0 0 0 0,0 0 1 0 0,0 1-1 0 0,0-1 0 0 0,0 0 0 0 0,-1 0 0 0 0,1 1 0 0 0,0-1 0 0 0,0 1 0 0 0,0-1 0 0 0,0 1 0 0 0,0-1 0 0 0,0 1 0 0 0,1-1 0 0 0,-1 1 0 0 0,0 0 1 0 0,0 0-1 0 0,0-1 0 0 0,0 1 0 0 0,1 0 0 0 0,-1 0 0 0 0,0 0 0 0 0,1 0 0 0 0,-1 0 0 0 0,1 0 0 0 0,-1 0 0 0 0,1 0 0 0 0,0 0 0 0 0,-1 0 0 0 0,1 0 1 0 0,0 0-1 0 0,0 0 0 0 0,-1 0 0 0 0,1 1 0 0 0,0-1 0 0 0,0 0 0 0 0,0 0 0 0 0,1 2 0 0 0,-1 2-79 0 0,0-1-1 0 0,0 1 1 0 0,0 0 0 0 0,1 0-1 0 0,0-1 1 0 0,0 1 0 0 0,0 0-1 0 0,1-1 1 0 0,-1 1 0 0 0,1-1 0 0 0,0 1-1 0 0,0-1 1 0 0,1 0 0 0 0,-1 0-1 0 0,1 0 1 0 0,0 0 0 0 0,0-1-1 0 0,0 1 1 0 0,1-1 0 0 0,-1 0-1 0 0,1 0 1 0 0,0 0 0 0 0,0 0-1 0 0,0 0 1 0 0,0-1 0 0 0,0 0-1 0 0,1 0 1 0 0,-1 0 0 0 0,1 0-1 0 0,-1-1 1 0 0,9 2 0 0 0,-8-2 9 0 0,0 0 1 0 0,0-1 0 0 0,0 1-1 0 0,0-1 1 0 0,0 0 0 0 0,0-1 0 0 0,0 1-1 0 0,0-1 1 0 0,0 0 0 0 0,0 0 0 0 0,0-1-1 0 0,-1 1 1 0 0,1-1 0 0 0,0 0 0 0 0,-1 0-1 0 0,1-1 1 0 0,-1 1 0 0 0,0-1-1 0 0,0 0 1 0 0,0 0 0 0 0,0-1 0 0 0,0 1-1 0 0,-1-1 1 0 0,0 1 0 0 0,1-1 0 0 0,-1 0-1 0 0,-1-1 1 0 0,1 1 0 0 0,-1 0-1 0 0,3-7 1 0 0,-2 5 48 0 0,-2 0 1 0 0,1 0-1 0 0,-1 0 0 0 0,0-1 0 0 0,0 1 1 0 0,-1 0-1 0 0,1 0 0 0 0,-1-1 0 0 0,-1 1 1 0 0,1 0-1 0 0,-1 0 0 0 0,0 0 0 0 0,-1 0 1 0 0,0 0-1 0 0,0 0 0 0 0,-5-11 0 0 0,6 14-41 0 0,-1 0 0 0 0,1 0 0 0 0,-1 1 0 0 0,0-1 0 0 0,0 1-1 0 0,0-1 1 0 0,0 1 0 0 0,0 0 0 0 0,-1 0 0 0 0,1 0 0 0 0,-1 0 0 0 0,1 0-1 0 0,-1 1 1 0 0,0-1 0 0 0,1 1 0 0 0,-1-1 0 0 0,0 1 0 0 0,0 0 0 0 0,0 0 0 0 0,0 0-1 0 0,0 1 1 0 0,0-1 0 0 0,-1 1 0 0 0,1 0 0 0 0,0 0 0 0 0,0 0 0 0 0,0 0-1 0 0,0 0 1 0 0,0 1 0 0 0,0-1 0 0 0,-1 1 0 0 0,1 0 0 0 0,0 0 0 0 0,-5 2-1 0 0,0 1-120 0 0,0 0 0 0 0,0 1-1 0 0,1-1 1 0 0,-1 1 0 0 0,1 1-1 0 0,0 0 1 0 0,1 0 0 0 0,-1 0-1 0 0,1 0 1 0 0,1 1 0 0 0,-1 0-1 0 0,1 0 1 0 0,0 1 0 0 0,0 0-1 0 0,1 0 1 0 0,0 0 0 0 0,-3 12-1 0 0,3-8 26 0 0,0-1 0 0 0,1 1 0 0 0,1 0 0 0 0,0 1 0 0 0,1-1 0 0 0,0 0-1 0 0,1 0 1 0 0,0 1 0 0 0,1-1 0 0 0,0 0 0 0 0,1 0 0 0 0,5 16 0 0 0,-7-27 106 0 0,0 1 0 0 0,1-1 1 0 0,-1 0-1 0 0,0 1 1 0 0,1-1-1 0 0,-1 0 1 0 0,1 0-1 0 0,0 1 0 0 0,-1-1 1 0 0,1 0-1 0 0,0 0 1 0 0,0 0-1 0 0,0 0 1 0 0,0 0-1 0 0,0 0 0 0 0,0 0 1 0 0,0 0-1 0 0,0 0 1 0 0,0 0-1 0 0,0-1 1 0 0,0 1-1 0 0,1 0 0 0 0,-1-1 1 0 0,0 1-1 0 0,0-1 1 0 0,1 1-1 0 0,-1-1 1 0 0,0 0-1 0 0,1 0 0 0 0,-1 1 1 0 0,1-1-1 0 0,1 0 1 0 0,4-1 163 0 0,-1-1 1 0 0,0 0-1 0 0,1 0 1 0 0,-1 0-1 0 0,0 0 0 0 0,6-4 1 0 0,-7 3-164 0 0,0 0-1 0 0,0 1 1 0 0,1 0 0 0 0,-1 0 0 0 0,1 1-1 0 0,-1-1 1 0 0,11 0 0 0 0,-13 2-12 0 0,-1 0 0 0 0,1 0 0 0 0,-1 1 0 0 0,0-1 1 0 0,1 1-1 0 0,-1-1 0 0 0,0 1 0 0 0,1 0 0 0 0,-1 0 1 0 0,0 0-1 0 0,0 0 0 0 0,0 0 0 0 0,0 1 0 0 0,0-1 1 0 0,0 1-1 0 0,0-1 0 0 0,-1 1 0 0 0,1 0 0 0 0,3 3 0 0 0,-3-1-62 0 0,0 0 0 0 0,0 0 0 0 0,0 1 0 0 0,-1-1 0 0 0,1 0 0 0 0,-1 1 0 0 0,0-1 0 0 0,0 0 0 0 0,0 1 0 0 0,-1 5 0 0 0,1 0-346 0 0,-1 1-1 0 0,-1 0 0 0 0,0-1 1 0 0,0 1-1 0 0,-1 0 1 0 0,-1-1-1 0 0,0 0 1 0 0,-6 15-1 0 0,8-23 277 0 0,0 0-1 0 0,0 0 1 0 0,0-1-1 0 0,0 1 1 0 0,-1 0-1 0 0,1-1 1 0 0,-1 0 0 0 0,1 1-1 0 0,-1-1 1 0 0,0 0-1 0 0,-2 2 1 0 0,-4-3-300 0 0,6-15 451 0 0,3 12 5 0 0,0 0 0 0 0,0 0 0 0 0,0 0 0 0 0,1 0 0 0 0,-1 0 0 0 0,1 1 1 0 0,-1-1-1 0 0,1 0 0 0 0,0 1 0 0 0,0-1 0 0 0,0 1 0 0 0,0 0 0 0 0,3-3 0 0 0,40-28-232 0 0,-15 11-769 0 0,-18 10-888 0 0,-1 1 0 0 0,-1-1 0 0 0,13-19 1 0 0,-8 11-582 0 0,-3 8-245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22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47 2088 0 0,'-4'-38'6217'0'0,"2"30"-1587"0"0,1 26-572 0 0,1 16-2710 0 0,3 87 1620 0 0,8-62-4502 0 0,-9-48 259 0 0,2-1-1 0 0,0 0 1 0 0,6 13 0 0 0,-4-15-1177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22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7 113 5449 0 0,'-2'9'1045'0'0,"1"-1"0"0"0,-1 0 0 0 0,1 1 0 0 0,0-1 0 0 0,1 9-1 0 0,0-10-631 0 0,1 0-1 0 0,0 0 0 0 0,0 0 0 0 0,0 0 0 0 0,1-1 0 0 0,4 12 0 0 0,-5-15-384 0 0,0 0 0 0 0,1-1 1 0 0,-1 1-1 0 0,1 0 0 0 0,0 0 1 0 0,0-1-1 0 0,0 1 0 0 0,0-1 1 0 0,0 0-1 0 0,0 1 0 0 0,1-1 1 0 0,-1 0-1 0 0,1 0 0 0 0,-1-1 1 0 0,1 1-1 0 0,0 0 0 0 0,0-1 1 0 0,0 0-1 0 0,0 1 0 0 0,0-1 0 0 0,0-1 1 0 0,0 1-1 0 0,0 0 0 0 0,0-1 1 0 0,0 1-1 0 0,1-1 0 0 0,-1 0 1 0 0,0 0-1 0 0,0 0 0 0 0,0-1 1 0 0,0 1-1 0 0,1-1 0 0 0,-1 0 1 0 0,6-2-1 0 0,-1 0-360 0 0,1-1 1 0 0,-1 0-1 0 0,0 0 0 0 0,0-1 0 0 0,0 0 1 0 0,-1 0-1 0 0,0-1 0 0 0,0 0 0 0 0,0 0 1 0 0,-1-1-1 0 0,0 0 0 0 0,8-11 1 0 0,-2 2-991 0 0,-1-1 0 0 0,-1-1 0 0 0,-1 1 1 0 0,12-33-1 0 0,-9 12-32 0 0,-1 2-845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23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10 5017 0 0,'-32'-9'6090'0'0,"32"9"-6022"0"0,0 0 1 0 0,0 0-1 0 0,-1-1 0 0 0,1 1 1 0 0,0 0-1 0 0,0 0 1 0 0,0 0-1 0 0,0 0 0 0 0,0 0 1 0 0,0 0-1 0 0,0 0 1 0 0,0 0-1 0 0,-1 0 0 0 0,1 0 1 0 0,0 0-1 0 0,0 0 1 0 0,0 0-1 0 0,0 0 0 0 0,0 0 1 0 0,0 0-1 0 0,0 0 1 0 0,-1 0-1 0 0,1 0 0 0 0,0 0 1 0 0,0 0-1 0 0,0 0 1 0 0,0 0-1 0 0,0 0 0 0 0,0 0 1 0 0,0 0-1 0 0,0 1 1 0 0,-1-1-1 0 0,1 0 0 0 0,0 0 1 0 0,0 0-1 0 0,0 0 0 0 0,0 0 1 0 0,0 0-1 0 0,0 0 1 0 0,0 0-1 0 0,0 0 0 0 0,0 0 1 0 0,0 1-1 0 0,0-1 1 0 0,0 0-1 0 0,0 0 0 0 0,0 0 1 0 0,0 0-1 0 0,0 0 1 0 0,0 0-1 0 0,0 0 0 0 0,-1 1 1 0 0,1-1-1 0 0,0 0 1 0 0,1 0-1 0 0,-1 0 0 0 0,0 0 1 0 0,0 0-1 0 0,0 0 1 0 0,0 0-1 0 0,0 1 0 0 0,15 11 2135 0 0,-5-6-1629 0 0,1 0-1 0 0,-1-1 1 0 0,20 6-1 0 0,-22-9-471 0 0,0 1 1 0 0,0 0-1 0 0,-1 0 1 0 0,1 1-1 0 0,-1 0 1 0 0,0 0-1 0 0,0 0 1 0 0,0 1-1 0 0,-1 0 1 0 0,7 6-1 0 0,-12-9-120 0 0,-1-1-1 0 0,1 0 1 0 0,0 0-1 0 0,-1 0 1 0 0,1 1 0 0 0,-1-1-1 0 0,1 0 1 0 0,-1 1-1 0 0,0-1 1 0 0,0 0 0 0 0,1 1-1 0 0,-1-1 1 0 0,0 0-1 0 0,0 1 1 0 0,0-1-1 0 0,0 0 1 0 0,-1 1 0 0 0,1-1-1 0 0,0 0 1 0 0,-1 1-1 0 0,1-1 1 0 0,0 0-1 0 0,-1 1 1 0 0,0-1 0 0 0,1 0-1 0 0,-1 0 1 0 0,0 0-1 0 0,1 1 1 0 0,-1-1 0 0 0,0 0-1 0 0,-2 1 1 0 0,-4 6-340 0 0,0 0 0 0 0,-1-1 0 0 0,-11 8 0 0 0,4-2 415 0 0,11-8-6 0 0,0 0-1 0 0,1 0 1 0 0,0 0 0 0 0,0 0 0 0 0,0 1 0 0 0,1-1 0 0 0,-1 1-1 0 0,2 0 1 0 0,-1 0 0 0 0,0 0 0 0 0,1 0 0 0 0,0 0 0 0 0,1 0-1 0 0,-1 0 1 0 0,1 0 0 0 0,0 0 0 0 0,1 0 0 0 0,2 12 0 0 0,-3-14-26 0 0,1 0 0 0 0,0 1 1 0 0,1-1-1 0 0,-1 0 0 0 0,1 0 1 0 0,-1 0-1 0 0,1 0 0 0 0,1-1 0 0 0,-1 1 1 0 0,0-1-1 0 0,1 1 0 0 0,4 4 1 0 0,-5-7-34 0 0,0 1 0 0 0,1 0 0 0 0,-1 0 0 0 0,1-1 1 0 0,-1 1-1 0 0,1-1 0 0 0,0 0 0 0 0,-1 0 0 0 0,1 0 1 0 0,0 0-1 0 0,0-1 0 0 0,0 1 0 0 0,-1-1 0 0 0,1 1 1 0 0,0-1-1 0 0,0 0 0 0 0,0 0 0 0 0,0 0 0 0 0,5-2 1 0 0,-2 1-242 0 0,0-1 0 0 0,0 0 0 0 0,-1-1 0 0 0,1 1 0 0 0,0-1 1 0 0,-1 0-1 0 0,0-1 0 0 0,0 1 0 0 0,0-1 0 0 0,0 0 1 0 0,0 0-1 0 0,-1-1 0 0 0,0 0 0 0 0,0 1 0 0 0,0-1 0 0 0,0 0 1 0 0,-1-1-1 0 0,0 1 0 0 0,3-8 0 0 0,0 2-451 0 0,-1-1-1 0 0,0 0 1 0 0,-1 0-1 0 0,0-1 1 0 0,-1 1-1 0 0,-1-1 1 0 0,0 0-1 0 0,1-18 1 0 0,-6 2-467 0 0,3 28 1274 0 0,0 0 0 0 0,0 0 0 0 0,-1 0 0 0 0,1 0 0 0 0,0 0-1 0 0,0 0 1 0 0,0 0 0 0 0,-1 0 0 0 0,1 0 0 0 0,-1 0 0 0 0,1 0 0 0 0,-1 0 0 0 0,1 0 0 0 0,-1 0 0 0 0,1 0 0 0 0,-1 0-1 0 0,0 1 1 0 0,1-1 0 0 0,-1 0 0 0 0,0 0 0 0 0,0 1 0 0 0,-1-2 0 0 0,-1 11 3880 0 0,0 14-2546 0 0,3-21-1065 0 0,-2 23 441 0 0,-1-7-373 0 0,1 0 1 0 0,1 0-1 0 0,1 1 0 0 0,1-1 1 0 0,0 0-1 0 0,5 22 0 0 0,-6-40-447 0 0,0 0 0 0 0,0 1 1 0 0,0-1-1 0 0,0 1 0 0 0,1-1 0 0 0,-1 1 0 0 0,0-1 0 0 0,0 1 0 0 0,0-1 0 0 0,0 0 1 0 0,1 1-1 0 0,-1-1 0 0 0,0 1 0 0 0,0-1 0 0 0,1 0 0 0 0,-1 1 0 0 0,0-1 0 0 0,0 0 0 0 0,1 1 1 0 0,-1-1-1 0 0,1 0 0 0 0,-1 0 0 0 0,0 1 0 0 0,1-1 0 0 0,-1 0 0 0 0,1 0 0 0 0,-1 0 0 0 0,0 1 1 0 0,1-1-1 0 0,-1 0 0 0 0,1 0 0 0 0,-1 0 0 0 0,1 0 0 0 0,-1 0 0 0 0,1 0 0 0 0,14-12-560 0 0,9-26-1423 0 0,-24 36 1800 0 0,47-77-6699 0 0,-30 51 6088 0 0,0 0 3350 0 0,-17 36 3791 0 0,-2 38-4014 0 0,-5 0-1773 0 0,-7 59 412 0 0,13-91-1505 0 0,1 0 1 0 0,0 0-1 0 0,1 0 0 0 0,1 0 0 0 0,3 17 0 0 0,6-7-4047 0 0,-10-23 4271 0 0,-1 0 0 0 0,0-1 0 0 0,1 1 0 0 0,-1-1 0 0 0,1 1 0 0 0,0-1 0 0 0,-1 1 0 0 0,1-1 0 0 0,-1 0 0 0 0,1 1 0 0 0,0-1 0 0 0,-1 0 0 0 0,1 1 0 0 0,0-1 0 0 0,-1 0 0 0 0,1 0 0 0 0,0 0 0 0 0,0 1 0 0 0,-1-1 0 0 0,2 0 0 0 0,7-3-4657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23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9170 0 0,'3'0'8137'0'0,"16"1"-6712"0"0,33 4-707 0 0,-8 0-1994 0 0,-15-4-3726 0 0,-25-2 2490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23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7842 0 0,'0'2'298'0'0,"1"1"1"0"0,-1-1-1 0 0,1 0 1 0 0,-1 0-1 0 0,1 1 1 0 0,0-1-1 0 0,0 0 1 0 0,0 0-1 0 0,0 0 1 0 0,0 0-1 0 0,0 0 1 0 0,1 0-1 0 0,-1 0 1 0 0,1-1 0 0 0,-1 1-1 0 0,1 0 1 0 0,0-1-1 0 0,0 1 1 0 0,-1-1-1 0 0,1 0 1 0 0,0 0-1 0 0,0 1 1 0 0,0-1-1 0 0,1 0 1 0 0,-1-1-1 0 0,0 1 1 0 0,0 0-1 0 0,0-1 1 0 0,5 1-1 0 0,2 0-63 0 0,1 0 0 0 0,-1-1-1 0 0,1-1 1 0 0,-1 0 0 0 0,1 0-1 0 0,9-3 1 0 0,-27 13-26 0 0,0-1-1 0 0,0 1 1 0 0,-7 11 0 0 0,12-14-194 0 0,0-1 0 0 0,0 1 0 0 0,1 0 1 0 0,0-1-1 0 0,0 1 0 0 0,0 1 0 0 0,0-1 0 0 0,1 0 1 0 0,0 0-1 0 0,0 10 0 0 0,1-13 26 0 0,0 0 1 0 0,0 1-1 0 0,0-1 0 0 0,1 1 1 0 0,-1-1-1 0 0,1 1 0 0 0,0-1 1 0 0,0 0-1 0 0,0 0 0 0 0,0 1 1 0 0,0-1-1 0 0,1 0 0 0 0,0 0 0 0 0,-1 0 1 0 0,1 0-1 0 0,0 0 0 0 0,1-1 1 0 0,-1 1-1 0 0,0-1 0 0 0,5 5 1 0 0,-5-6 17 0 0,-1 0 0 0 0,1 0 0 0 0,-1 0 0 0 0,1-1 0 0 0,-1 1 0 0 0,1 0 0 0 0,-1-1 0 0 0,1 1 0 0 0,0-1 0 0 0,-1 1 0 0 0,1-1 0 0 0,0 0 1 0 0,-1 0-1 0 0,1 0 0 0 0,0 0 0 0 0,-1 0 0 0 0,1 0 0 0 0,0 0 0 0 0,0 0 0 0 0,-1-1 0 0 0,1 1 0 0 0,-1-1 0 0 0,1 1 0 0 0,0-1 0 0 0,-1 0 0 0 0,1 1 0 0 0,-1-1 1 0 0,1 0-1 0 0,-1 0 0 0 0,0 0 0 0 0,1 0 0 0 0,-1 0 0 0 0,0-1 0 0 0,0 1 0 0 0,0 0 0 0 0,0 0 0 0 0,0-1 0 0 0,0 1 0 0 0,0-1 0 0 0,0 1 0 0 0,1-3 0 0 0,2-5-106 0 0,0 1 0 0 0,-1-1 0 0 0,1 1 0 0 0,-2-1 0 0 0,1 0 0 0 0,1-11 0 0 0,-1-7-1846 0 0,0-38 1 0 0,-10-73-8419 0 0,5 123 9020 0 0,1-18-1274 0 0,5 6-600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20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7082 0 0,'6'-9'2018'0'0,"-4"5"-936"0"0,0 0 0 0 0,0 1 0 0 0,1-1 0 0 0,-1 1 1 0 0,1 0-1 0 0,0-1 0 0 0,4-2 0 0 0,-7 6-951 0 0,1 0 0 0 0,-1 0 0 0 0,0 0 0 0 0,1 0-1 0 0,-1 1 1 0 0,0-1 0 0 0,1 0 0 0 0,-1 0 0 0 0,0 0 0 0 0,1 0 0 0 0,-1 1 0 0 0,0-1-1 0 0,1 0 1 0 0,-1 0 0 0 0,0 0 0 0 0,0 1 0 0 0,1-1 0 0 0,-1 0 0 0 0,0 1 0 0 0,0-1-1 0 0,0 0 1 0 0,1 0 0 0 0,-1 1 0 0 0,0-1 0 0 0,0 0 0 0 0,0 1 0 0 0,0-1 0 0 0,0 0-1 0 0,0 1 1 0 0,0-1 0 0 0,0 0 0 0 0,1 1 0 0 0,-1-1 0 0 0,0 1 0 0 0,0-1 0 0 0,-1 0-1 0 0,1 1 1 0 0,0-1 0 0 0,0 0 0 0 0,0 1 0 0 0,0-1 0 0 0,0 0 0 0 0,0 1 0 0 0,-1-1-1 0 0,1 22 747 0 0,0-21-695 0 0,-13 143 1285 0 0,-2 56-1256 0 0,17-68-3317 0 0,5-94-1793 0 0,0-13-5208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24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3017 0 0,'8'18'4187'0'0,"-1"1"1"0"0,7 30-1 0 0,-9-26-868 0 0,4 40 0 0 0,-7-4-1843 0 0,-6 62-1 0 0,1-89-1395 0 0,1-7-513 0 0,2 45-1 0 0,0-70 408 0 0,0 1-1 0 0,0-1 1 0 0,0 0 0 0 0,0 0-1 0 0,0 1 1 0 0,0-1-1 0 0,0 0 1 0 0,0 0 0 0 0,0 1-1 0 0,0-1 1 0 0,0 0 0 0 0,0 0-1 0 0,1 1 1 0 0,-1-1-1 0 0,0 0 1 0 0,0 0 0 0 0,0 1-1 0 0,0-1 1 0 0,0 0-1 0 0,0 0 1 0 0,1 0 0 0 0,-1 1-1 0 0,0-1 1 0 0,0 0 0 0 0,0 0-1 0 0,1 0 1 0 0,-1 0-1 0 0,0 1 1 0 0,0-1 0 0 0,1 0-1 0 0,-1 0 1 0 0,0 0-1 0 0,0 0 1 0 0,1 0 0 0 0,-1 0-1 0 0,0 0 1 0 0,0 0-1 0 0,1 0 1 0 0,-1 0 0 0 0,0 0-1 0 0,13-7-305 0 0,12-18 357 0 0,-23 23-100 0 0,20-26-189 0 0,-17 21 15 0 0,1-1 0 0 0,0 1 1 0 0,0 0-1 0 0,0 0 0 0 0,1 1 0 0 0,0-1 0 0 0,0 2 1 0 0,16-10-1 0 0,-10 14-2311 0 0,-2 1-6339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24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8450 0 0,'4'2'1699'0'0,"0"0"1"0"0,0 0-1 0 0,1 0 1 0 0,-1 0-1 0 0,0-1 1 0 0,8 2-1 0 0,33 1 1359 0 0,-34-4-3057 0 0,0 0 0 0 0,1-2 1 0 0,-1 1-1 0 0,0-1 0 0 0,16-5 1 0 0,-15-2-331 0 0,-19 3-583 0 0,-23 2-287 0 0,23 6 1201 0 0,0 0 0 0 0,0 0-1 0 0,0 1 1 0 0,0 0-1 0 0,0 0 1 0 0,1 0 0 0 0,-1 1-1 0 0,1 0 1 0 0,0 0-1 0 0,0 1 1 0 0,0-1 0 0 0,1 1-1 0 0,0 1 1 0 0,0-1-1 0 0,0 1 1 0 0,1-1-1 0 0,-1 2 1 0 0,1-1 0 0 0,1 0-1 0 0,-1 1 1 0 0,1-1-1 0 0,0 1 1 0 0,1 0 0 0 0,0 0-1 0 0,0 0 1 0 0,-1 9-1 0 0,1-9 16 0 0,0 1-1 0 0,1-1 1 0 0,0 1-1 0 0,1 0 1 0 0,-1-1-1 0 0,1 1 1 0 0,1-1-1 0 0,0 1 0 0 0,0 0 1 0 0,0-1-1 0 0,1 1 1 0 0,0-1-1 0 0,0 0 1 0 0,1 0-1 0 0,0 0 1 0 0,0 0-1 0 0,1 0 1 0 0,0 0-1 0 0,0-1 1 0 0,0 0-1 0 0,1 0 0 0 0,0 0 1 0 0,0-1-1 0 0,1 1 1 0 0,8 6-1 0 0,-10-10-135 0 0,0 1 1 0 0,0-1-1 0 0,0 0 0 0 0,0 0 0 0 0,1-1 1 0 0,-1 1-1 0 0,1-1 0 0 0,-1 0 0 0 0,1 0 1 0 0,0-1-1 0 0,-1 1 0 0 0,1-1 0 0 0,0 0 1 0 0,0 0-1 0 0,-1 0 0 0 0,1-1 0 0 0,0 0 1 0 0,-1 0-1 0 0,8-2 0 0 0,-8 1-419 0 0,0 0 1 0 0,0 0-1 0 0,0 0 1 0 0,0 0-1 0 0,-1-1 1 0 0,1 1-1 0 0,-1-1 1 0 0,0 0-1 0 0,0 0 0 0 0,0 0 1 0 0,0 0-1 0 0,0-1 1 0 0,-1 1-1 0 0,1-1 1 0 0,-1 0-1 0 0,0 0 0 0 0,0 1 1 0 0,-1-1-1 0 0,1 0 1 0 0,-1-1-1 0 0,2-4 1 0 0,0-13-4296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24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75 9066 0 0,'0'0'216'0'0,"-1"1"1"0"0,1 0-1 0 0,0 0 1 0 0,0 0-1 0 0,-1 0 1 0 0,1 0-1 0 0,0 0 1 0 0,0 0-1 0 0,0 0 1 0 0,0 0-1 0 0,0 0 1 0 0,0 0-1 0 0,0 0 1 0 0,1 0-1 0 0,-1 0 1 0 0,0 0-1 0 0,0-1 1 0 0,1 1-1 0 0,-1 0 1 0 0,1 0-1 0 0,-1 0 1 0 0,1 0-1 0 0,-1 0 1 0 0,1-1-1 0 0,-1 1 1 0 0,1 0-1 0 0,0-1 1 0 0,-1 1-1 0 0,2 1 1 0 0,1-1-63 0 0,0 1 0 0 0,0-1 0 0 0,0 0 0 0 0,0 0 0 0 0,0 0 1 0 0,0 0-1 0 0,0 0 0 0 0,0-1 0 0 0,5 1 0 0 0,5 0-217 0 0,0-1-1 0 0,1-1 0 0 0,19-2 1 0 0,-23 1-814 0 0,0-1 1 0 0,0 1 0 0 0,0-2 0 0 0,-1 1 0 0 0,1-1 0 0 0,-1-1-1 0 0,10-6 1 0 0,-15 9 657 0 0,0-1 0 0 0,-1 0 0 0 0,1 0 0 0 0,-1 0-1 0 0,0 0 1 0 0,0-1 0 0 0,0 0 0 0 0,0 1 0 0 0,4-8 0 0 0,-6 8 792 0 0,1 0-1 0 0,-1-1 1 0 0,0 1 0 0 0,0 0 0 0 0,0 0 0 0 0,-1-1 0 0 0,1 1 0 0 0,-1-7 0 0 0,-3 26 5755 0 0,-8 12-3801 0 0,1-2-1614 0 0,6-11-1405 0 0,-20 87 2713 0 0,21-51-5453 0 0,3-43 769 0 0,1-1 0 0 0,0 1 0 0 0,0-1 0 0 0,4 12 0 0 0,3-11-4066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25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30 374 5217 0 0,'-4'5'942'0'0,"1"0"0"0"0,-1 0 0 0 0,1 0 0 0 0,1 0-1 0 0,-1 0 1 0 0,1 1 0 0 0,0-1 0 0 0,0 1 0 0 0,-2 8 0 0 0,4-12-896 0 0,0-1 0 0 0,0 1 0 0 0,0-1-1 0 0,-1 1 1 0 0,1-1 0 0 0,1 1 0 0 0,-1-1 0 0 0,0 1 0 0 0,0-1 0 0 0,0 1 0 0 0,1-1 0 0 0,-1 1 0 0 0,1-1 0 0 0,-1 1 0 0 0,1-1 0 0 0,0 0 0 0 0,0 1-1 0 0,-1-1 1 0 0,1 0 0 0 0,0 1 0 0 0,0-1 0 0 0,0 0 0 0 0,0 0 0 0 0,1 0 0 0 0,-1 0 0 0 0,0 0 0 0 0,0 0 0 0 0,1 0 0 0 0,-1-1 0 0 0,0 1 0 0 0,1 0-1 0 0,-1-1 1 0 0,0 1 0 0 0,1-1 0 0 0,-1 1 0 0 0,1-1 0 0 0,-1 0 0 0 0,1 0 0 0 0,2 1 0 0 0,6 0-512 0 0,1 0 0 0 0,0-1 0 0 0,-1 0 0 0 0,14-2 0 0 0,-17 1-390 0 0,-1 0 1 0 0,0 0-1 0 0,0-1 1 0 0,0 0 0 0 0,0 0-1 0 0,0-1 1 0 0,0 0-1 0 0,7-4 1 0 0,7-8-3429 0 0</inkml:trace>
  <inkml:trace contextRef="#ctx0" brushRef="#br0" timeOffset="1">363 1 13043 0 0,'1'1'234'0'0,"-1"1"1"0"0,1-1 0 0 0,0 0 0 0 0,0 1-1 0 0,-1-1 1 0 0,1 0 0 0 0,0 1-1 0 0,0-1 1 0 0,0 0 0 0 0,0 0-1 0 0,1 0 1 0 0,-1 0 0 0 0,0 0-1 0 0,0 0 1 0 0,1 0 0 0 0,-1 0-1 0 0,0-1 1 0 0,1 1 0 0 0,-1 0 0 0 0,1-1-1 0 0,-1 1 1 0 0,1-1 0 0 0,-1 1-1 0 0,1-1 1 0 0,-1 0 0 0 0,3 0-1 0 0,52 0-313 0 0,-15 0-192 0 0,-24 3-4019 0 0,-29-6-2717 0 0,2 3 1812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25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10898 0 0,'27'-9'5072'0'0,"16"3"-2399"0"0,1 0-1298 0 0,-22 0-914 0 0,9-1-112 0 0,-21 6 1249 0 0,-16 7-1501 0 0,0-1-1 0 0,0 2 0 0 0,0-1 1 0 0,1 1-1 0 0,0 0 1 0 0,1 0-1 0 0,-1 0 0 0 0,1 0 1 0 0,-3 10-1 0 0,4-11-73 0 0,1 0-1 0 0,0 0 0 0 0,0 0 1 0 0,0 0-1 0 0,1 0 1 0 0,0 0-1 0 0,0 0 0 0 0,1 1 1 0 0,0-1-1 0 0,0 0 1 0 0,0 1-1 0 0,1-1 0 0 0,1 7 1 0 0,-2-12-16 0 0,0 0 1 0 0,1 0-1 0 0,-1 1 1 0 0,1-1 0 0 0,-1 0-1 0 0,1 0 1 0 0,-1 0-1 0 0,1 0 1 0 0,-1 0 0 0 0,1 0-1 0 0,0 0 1 0 0,0 0-1 0 0,-1 0 1 0 0,1 0-1 0 0,0 0 1 0 0,0-1 0 0 0,0 1-1 0 0,0 0 1 0 0,0 0-1 0 0,0-1 1 0 0,0 1-1 0 0,0-1 1 0 0,0 1 0 0 0,1-1-1 0 0,-1 0 1 0 0,2 1-1 0 0,0-1 12 0 0,-1 0 0 0 0,1 0 0 0 0,-1 0 0 0 0,1-1 0 0 0,-1 1 0 0 0,1-1-1 0 0,-1 0 1 0 0,1 0 0 0 0,-1 0 0 0 0,0 0 0 0 0,1 0 0 0 0,1-2 0 0 0,5-3 20 0 0,-1 1 0 0 0,0-2 0 0 0,0 1 0 0 0,-1-1 0 0 0,11-13 0 0 0,-14 14-326 0 0,0 0 1 0 0,0 0-1 0 0,-1 0 1 0 0,1-1 0 0 0,-2 0-1 0 0,1 1 1 0 0,-1-1-1 0 0,0 0 1 0 0,2-9-1 0 0,-2-4-3765 0 0,0 0-1 0 0,-2-21 0 0 0,0 30 1720 0 0,1 1 159 0 0,0 3-716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25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2377 0 0,'10'32'12098'0'0,"-5"4"-6046"0"0,6 24-3818 0 0,-10-57-2211 0 0,1 0 1 0 0,-1 0-1 0 0,0 0 1 0 0,1 0-1 0 0,-1 0 0 0 0,1 0 1 0 0,0 0-1 0 0,0-1 1 0 0,0 1-1 0 0,0-1 1 0 0,1 1-1 0 0,-1-1 1 0 0,1 0-1 0 0,4 3 1 0 0,-6-4-84 0 0,0 0 0 0 0,1-1 0 0 0,-1 1 0 0 0,0-1 1 0 0,1 1-1 0 0,-1-1 0 0 0,0 0 0 0 0,1 0 0 0 0,-1 0 0 0 0,0 1 0 0 0,1-1 0 0 0,-1 0 0 0 0,1-1 1 0 0,-1 1-1 0 0,0 0 0 0 0,1 0 0 0 0,-1-1 0 0 0,0 1 0 0 0,3-1 0 0 0,0-1-118 0 0,0 0 0 0 0,0 0 0 0 0,-1-1 0 0 0,1 1 0 0 0,0-1 0 0 0,3-3 0 0 0,4-5-618 0 0,-1 0-1 0 0,15-21 1 0 0,-9-1 306 0 0,-8 17 3750 0 0,-8 20 62 0 0,-15 60-2375 0 0,9-43-360 0 0,-5 40 0 0 0,12-21-3831 0 0,0-34 1909 0 0,0 0-1 0 0,1-1 1 0 0,-1 0-1 0 0,1 1 1 0 0,3 6 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26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19 143 5929 0 0,'-1'6'1307'0'0,"1"0"-1"0"0,-1 0 1 0 0,1-1-1 0 0,1 1 1 0 0,-1 0-1 0 0,1 0 1 0 0,0-1-1 0 0,3 11 1 0 0,-3-14-1162 0 0,0-1 0 0 0,0 1 0 0 0,0-1 0 0 0,0 1 0 0 0,0-1 0 0 0,1 0 0 0 0,-1 1 0 0 0,0-1 0 0 0,1 0 0 0 0,-1 0 0 0 0,1 0 0 0 0,-1 0 0 0 0,1 0 0 0 0,0 0 0 0 0,-1 0 0 0 0,1-1 0 0 0,0 1 0 0 0,-1-1 0 0 0,1 1 0 0 0,0-1 0 0 0,0 0 0 0 0,0 1 0 0 0,0-1 0 0 0,-1 0 0 0 0,1 0 1 0 0,0 0-1 0 0,0-1 0 0 0,0 1 0 0 0,-1 0 0 0 0,1-1 0 0 0,2 0 0 0 0,7-1 56 0 0,-1 0 0 0 0,1-1 0 0 0,-1 0 1 0 0,0-1-1 0 0,0 0 0 0 0,0-1 0 0 0,0 0 1 0 0,-1 0-1 0 0,0-1 0 0 0,10-8 0 0 0,-16 11-154 0 0,0 1 0 0 0,-1-1-1 0 0,1 1 1 0 0,-1-1 0 0 0,1 0-1 0 0,-1 0 1 0 0,0 0 0 0 0,0 0 0 0 0,-1 0-1 0 0,1 0 1 0 0,-1-1 0 0 0,1 1-1 0 0,-1-1 1 0 0,0 1 0 0 0,0-1-1 0 0,-1 1 1 0 0,1-1 0 0 0,-1 0-1 0 0,1 1 1 0 0,-1-1 0 0 0,-1 0-1 0 0,1 1 1 0 0,0-1 0 0 0,-1 1-1 0 0,1-1 1 0 0,-1 0 0 0 0,0 1-1 0 0,-1-1 1 0 0,1 1 0 0 0,0 0 0 0 0,-1-1-1 0 0,0 1 1 0 0,-3-5 0 0 0,1 3-7 0 0,1 1 1 0 0,-1 0 0 0 0,0 0-1 0 0,0 0 1 0 0,0 1 0 0 0,0-1 0 0 0,0 1-1 0 0,-1 0 1 0 0,0 0 0 0 0,0 1-1 0 0,1-1 1 0 0,-2 1 0 0 0,1 0-1 0 0,0 0 1 0 0,0 1 0 0 0,0 0 0 0 0,-1 0-1 0 0,-8-1 1 0 0,8 1-104 0 0,-1 1 1 0 0,1 0-1 0 0,-1 0 1 0 0,1 1-1 0 0,0-1 0 0 0,-1 1 1 0 0,1 1-1 0 0,0-1 1 0 0,0 1-1 0 0,-1 0 0 0 0,1 0 1 0 0,1 1-1 0 0,-1 0 1 0 0,0 0-1 0 0,-8 7 1 0 0,7-3-1559 0 0,28-15-10393 0 0,-7-4 7837 0 0,4-3-1200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26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5 11298 0 0,'6'-5'9026'0'0,"6"7"-5234"0"0,19 9-3972 0 0,-13-5 964 0 0,-8-3-615 0 0,1-1 1 0 0,0 0-1 0 0,0-1 0 0 0,0 0 1 0 0,0-1-1 0 0,0 0 1 0 0,21-4-1 0 0,-32 4-166 0 0,0 0-1 0 0,1 0 1 0 0,-1 0 0 0 0,0 0 0 0 0,0 0 0 0 0,0 0-1 0 0,0 0 1 0 0,0 0 0 0 0,0 0 0 0 0,0 0 0 0 0,0 0-1 0 0,0 0 1 0 0,1 0 0 0 0,-1 0 0 0 0,0 0 0 0 0,0 0-1 0 0,0 0 1 0 0,0 0 0 0 0,0 0 0 0 0,0 0-1 0 0,0 0 1 0 0,0 0 0 0 0,0 0 0 0 0,1 0 0 0 0,-1 0-1 0 0,0 0 1 0 0,0 0 0 0 0,0 0 0 0 0,0 0 0 0 0,0-1-1 0 0,0 1 1 0 0,0 0 0 0 0,0 0 0 0 0,0 0 0 0 0,0 0-1 0 0,0 0 1 0 0,0 0 0 0 0,0 0 0 0 0,0 0-1 0 0,0 0 1 0 0,0-1 0 0 0,0 1 0 0 0,0 0 0 0 0,0 0-1 0 0,0 0 1 0 0,0 0 0 0 0,0 0 0 0 0,0 0 0 0 0,0 0-1 0 0,0 0 1 0 0,0 0 0 0 0,0-1 0 0 0,0 1 0 0 0,0 0-1 0 0,0 0 1 0 0,0 0 0 0 0,0 0 0 0 0,0 0-1 0 0,0 0 1 0 0,0 0 0 0 0,0 0 0 0 0,0 0 0 0 0,0 0-1 0 0,0-1 1 0 0,-1 1 0 0 0,1 0 0 0 0,0 0 0 0 0,0 0-1 0 0,0 0 1 0 0,-11-6-168 0 0,-15-2-292 0 0,13 7 320 0 0,0 0 1 0 0,0 1-1 0 0,0 1 1 0 0,0 0-1 0 0,0 1 0 0 0,0 0 1 0 0,-25 8-1 0 0,34-9 130 0 0,0 1 1 0 0,0 0-1 0 0,0 0 1 0 0,0 0-1 0 0,0 0 1 0 0,0 1-1 0 0,0 0 1 0 0,1-1-1 0 0,0 1 1 0 0,-1 1 0 0 0,-4 5-1 0 0,7-7 13 0 0,-1 0 0 0 0,1 1-1 0 0,0 0 1 0 0,0-1 0 0 0,0 1 0 0 0,0-1 0 0 0,0 1-1 0 0,1 0 1 0 0,-1 0 0 0 0,1 0 0 0 0,0-1-1 0 0,-1 1 1 0 0,1 0 0 0 0,1 0 0 0 0,-1 0 0 0 0,0-1-1 0 0,1 1 1 0 0,-1 0 0 0 0,1 0 0 0 0,1 3 0 0 0,1-1-10 0 0,-1-1 1 0 0,1 1-1 0 0,0-1 1 0 0,0 1-1 0 0,1-1 1 0 0,-1 0-1 0 0,1-1 1 0 0,0 1-1 0 0,0-1 1 0 0,0 1-1 0 0,1-1 1 0 0,-1 0-1 0 0,1-1 1 0 0,0 1-1 0 0,5 2 1 0 0,4 1-12 0 0,1 0 1 0 0,0-1 0 0 0,28 7-1 0 0,-42-12 15 0 0,33 5 35 0 0,-32-5-32 0 0,0 1 0 0 0,0-1 0 0 0,0 0 1 0 0,0 0-1 0 0,0 0 0 0 0,0 0 0 0 0,0-1 0 0 0,-1 1 1 0 0,1-1-1 0 0,0 1 0 0 0,0-1 0 0 0,0 1 0 0 0,0-1 1 0 0,2-2-1 0 0,-40 25 132 0 0,15-4 24 0 0,-1-1 0 0 0,0 0 0 0 0,-42 22 0 0 0,64-39-152 0 0,0 0 0 0 0,-1 0 1 0 0,1 0-1 0 0,0 0 1 0 0,0 0-1 0 0,0 0 0 0 0,-1 0 1 0 0,1 0-1 0 0,0 0 0 0 0,0 0 1 0 0,0 0-1 0 0,-1 0 1 0 0,1 1-1 0 0,0-1 0 0 0,0 0 1 0 0,0 0-1 0 0,0 0 0 0 0,-1 0 1 0 0,1 1-1 0 0,0-1 0 0 0,0 0 1 0 0,0 0-1 0 0,0 0 1 0 0,0 0-1 0 0,0 1 0 0 0,0-1 1 0 0,0 0-1 0 0,0 0 0 0 0,-1 0 1 0 0,1 1-1 0 0,0-1 0 0 0,0 0 1 0 0,0 0-1 0 0,0 0 1 0 0,0 1-1 0 0,0-1 0 0 0,0 0 1 0 0,0 0-1 0 0,0 1 0 0 0,1-1 1 0 0,-1 0-1 0 0,0 0 1 0 0,0 0-1 0 0,0 1 0 0 0,0-1 1 0 0,0 0-1 0 0,0 0 0 0 0,0 0 1 0 0,0 0-1 0 0,1 1 0 0 0,13 5 46 0 0,19 0-119 0 0,26-11 380 0 0,-34 1-2255 0 0,1 2-5159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27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 4289 0 0,'-7'6'1256'0'0,"0"0"-1"0"0,0 1 1 0 0,1-1 0 0 0,0 1 0 0 0,1 1-1 0 0,0-1 1 0 0,0 1 0 0 0,0 0-1 0 0,1 0 1 0 0,-6 16 0 0 0,7-17-765 0 0,1 0 0 0 0,-1 1 0 0 0,1 0 0 0 0,1-1 0 0 0,0 1 0 0 0,0 0 1 0 0,0 0-1 0 0,1-1 0 0 0,0 1 0 0 0,1 0 0 0 0,-1 0 0 0 0,2 0 0 0 0,1 7 0 0 0,-2-13-405 0 0,-1 1-1 0 0,1-1 0 0 0,0 0 0 0 0,0 0 1 0 0,1 0-1 0 0,-1 0 0 0 0,0 0 0 0 0,1 0 1 0 0,-1 0-1 0 0,1 0 0 0 0,0 0 0 0 0,-1-1 1 0 0,1 1-1 0 0,0-1 0 0 0,0 1 0 0 0,0-1 1 0 0,0 0-1 0 0,0 1 0 0 0,1-1 0 0 0,-1 0 1 0 0,0-1-1 0 0,3 2 0 0 0,-1-1-33 0 0,0-1 0 0 0,0 0 0 0 0,0 1 0 0 0,1-1 0 0 0,-1-1 0 0 0,0 1 0 0 0,0 0 0 0 0,0-1 0 0 0,0 0 0 0 0,0 0 0 0 0,-1 0 0 0 0,8-3 0 0 0,-6 1-39 0 0,-1 1 0 0 0,1-1 0 0 0,-1 1 0 0 0,1-1 0 0 0,-1-1 0 0 0,0 1 0 0 0,0 0 0 0 0,-1-1 0 0 0,1 0 0 0 0,3-5 0 0 0,-5 7 7 0 0,0-1 0 0 0,-1 1 0 0 0,1-1 0 0 0,-1 0 0 0 0,0 1 0 0 0,0-1 0 0 0,0 0 0 0 0,0 0 0 0 0,0 0 0 0 0,-1 0 0 0 0,1 0 0 0 0,-1 0 0 0 0,0 0 0 0 0,0 0 0 0 0,0 0 0 0 0,0 0 0 0 0,-1-6 0 0 0,-1 5-53 0 0,0-1-1 0 0,0 1 1 0 0,0 0 0 0 0,0 0 0 0 0,-1 0 0 0 0,0 0-1 0 0,0 0 1 0 0,0 0 0 0 0,0 1 0 0 0,-1-1 0 0 0,1 1 0 0 0,-1 0-1 0 0,0 0 1 0 0,0 0 0 0 0,0 1 0 0 0,0 0 0 0 0,0-1 0 0 0,0 1-1 0 0,-1 0 1 0 0,-5-1 0 0 0,5 1-259 0 0,-1 1 0 0 0,1 0 0 0 0,-1-1 0 0 0,0 2 0 0 0,0-1 0 0 0,1 1 0 0 0,-11 0 0 0 0,13 0-274 0 0,-1 1 0 0 0,1 0-1 0 0,-1-1 1 0 0,1 1 0 0 0,-1 0 0 0 0,1 1 0 0 0,0-1 0 0 0,0 1-1 0 0,-1-1 1 0 0,1 1 0 0 0,0 0 0 0 0,-4 4 0 0 0,-1-6-4215 0 0,-8-11 971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27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10298 0 0,'8'2'2827'0'0,"39"12"5418"0"0,-44-13-7812 0 0,0 0 1 0 0,0 0-1 0 0,-1 1 1 0 0,1-1 0 0 0,-1 1-1 0 0,1-1 1 0 0,-1 1 0 0 0,1 0-1 0 0,-1 0 1 0 0,0 0 0 0 0,0 0-1 0 0,0 0 1 0 0,2 4 0 0 0,-2-5-208 0 0,-3-9-2651 0 0,-7-13-7036 0 0,-6 4 2162 0 0,5 0 793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23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59 4761 0 0,'-71'-58'15042'0'0,"99"75"-12679"0"0,-16-9-2365 0 0,0-2 0 0 0,0 1 1 0 0,1-2-1 0 0,26 9 0 0 0,60 5-90 0 0,-47-17-3367 0 0,-45-2 1256 0 0,0-1 1 0 0,0 0-1 0 0,0 0 0 0 0,12-5 0 0 0,-10 3-2764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33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6401 0 0,'1'5'791'0'0,"-1"1"0"0"0,0-1 0 0 0,0 1 0 0 0,0 0-1 0 0,-1-1 1 0 0,0 1 0 0 0,0-1 0 0 0,-3 8-1 0 0,-3 31 2453 0 0,7-43-3155 0 0,0 0 0 0 0,0 1 0 0 0,0-1-1 0 0,0 0 1 0 0,1 0 0 0 0,-1 0 0 0 0,0 1 0 0 0,1-1 0 0 0,-1 0 0 0 0,1 0 0 0 0,-1 0 0 0 0,1 0-1 0 0,-1 0 1 0 0,1 0 0 0 0,0 0 0 0 0,0 0 0 0 0,-1 0 0 0 0,1 0 0 0 0,0 0 0 0 0,0 0 0 0 0,0-1-1 0 0,0 1 1 0 0,0 0 0 0 0,0-1 0 0 0,0 1 0 0 0,0 0 0 0 0,1-1 0 0 0,1 1 0 0 0,41 6 2546 0 0,-10-3-1810 0 0,-24-1-734 0 0,23 8 188 0 0,44 8-1 0 0,-64-17-193 0 0,-1-1 0 0 0,1 0-1 0 0,0-1 1 0 0,0 0-1 0 0,0-1 1 0 0,24-5-1 0 0,6-3 37 0 0,0 2 0 0 0,1 2 0 0 0,0 2 0 0 0,0 2-1 0 0,56 5 1 0 0,255 10 522 0 0,-125 0-108 0 0,-19 1-213 0 0,1003 9 768 0 0,-815-40 79 0 0,-312 9-1129 0 0,195 5 1042 0 0,-144 4-467 0 0,-49 3-264 0 0,-63-3-235 0 0,-1 0 1 0 0,1-2-1 0 0,-1 0 0 0 0,1-2 0 0 0,31-6 1 0 0,-53 7-125 0 0,1 0 0 0 0,-1 1 1 0 0,0-1-1 0 0,0 1 0 0 0,0 0 1 0 0,0 0-1 0 0,6 1 1 0 0,12 1-467 0 0,0-7-1122 0 0,-21 5 974 0 0,0-1 0 0 0,0 0 1 0 0,0 0-1 0 0,0 0 1 0 0,0 0-1 0 0,0 0 0 0 0,0 0 1 0 0,0 0-1 0 0,0 0 0 0 0,-1-1 1 0 0,1 1-1 0 0,0 0 0 0 0,-1 0 1 0 0,1-1-1 0 0,-1 1 1 0 0,1 0-1 0 0,-1-1 0 0 0,0 1 1 0 0,0-1-1 0 0,1 1 0 0 0,-1 0 1 0 0,0-1-1 0 0,0 1 1 0 0,0-1-1 0 0,-1 1 0 0 0,1-3 1 0 0,0-10-7528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52:35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59 5521 0 0,'-2'-1'752'0'0,"0"0"0"0"0,0-1 0 0 0,0 1 0 0 0,1-1 1 0 0,-1 1-1 0 0,0-1 0 0 0,1 1 0 0 0,-1-1 0 0 0,1 0 0 0 0,-1 0 0 0 0,1 0 0 0 0,0 0 0 0 0,-1-3 0 0 0,1 4-599 0 0,1 0 1 0 0,0 1-1 0 0,0-1 0 0 0,0 0 0 0 0,0 0 1 0 0,0 0-1 0 0,0 0 0 0 0,0 0 0 0 0,0 0 0 0 0,0 0 1 0 0,1 0-1 0 0,-1 0 0 0 0,0 0 0 0 0,0 0 0 0 0,1 0 1 0 0,-1 0-1 0 0,1 1 0 0 0,-1-1 0 0 0,1 0 1 0 0,-1 0-1 0 0,1 0 0 0 0,0 1 0 0 0,-1-1 0 0 0,1 0 1 0 0,0 1-1 0 0,-1-1 0 0 0,1 1 0 0 0,0-1 0 0 0,0 1 1 0 0,0-1-1 0 0,-1 1 0 0 0,1-1 0 0 0,0 1 0 0 0,0 0 1 0 0,2-1-1 0 0,1 0 87 0 0,0-1 0 0 0,0 1-1 0 0,1 1 1 0 0,-1-1 0 0 0,0 1 0 0 0,1-1 0 0 0,-1 1 0 0 0,0 0 0 0 0,1 1-1 0 0,-1-1 1 0 0,6 2 0 0 0,51 16 766 0 0,-41-12-688 0 0,27 9 1 0 0,1-3 0 0 0,1-1 0 0 0,0-3 0 0 0,0-2 0 0 0,1-2 0 0 0,75-4 0 0 0,104-27 418 0 0,-140 14-491 0 0,138-3 0 0 0,-155 21-157 0 0,101 18 0 0 0,-97-11-46 0 0,80 3 0 0 0,303 26 136 0 0,-386-33-84 0 0,0-3-1 0 0,138-10 1 0 0,-74 1 23 0 0,1 7 0 0 0,175 24-1 0 0,-91-18-90 0 0,-106-7-14 0 0,-47 2 10 0 0,-47-1-3 0 0,1-1 1 0 0,0-1-1 0 0,0-1 1 0 0,-1-1-1 0 0,1-1 0 0 0,25-6 1 0 0,-1-10-2 0 0,-35 13-34 0 0,-1 1 0 0 0,1 0 0 0 0,20-5 0 0 0,12 1-66 0 0,-23 3-375 0 0,-1 1 0 0 0,38-1 0 0 0,-29 12-5662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09:50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21 2761 0 0,'0'-1'239'0'0,"0"0"1"0"0,0 0 0 0 0,0 1-1 0 0,0-1 1 0 0,0 0 0 0 0,0 0 0 0 0,0 1-1 0 0,-1-1 1 0 0,1 0 0 0 0,0 0 0 0 0,-1 0-1 0 0,1 1 1 0 0,0-1 0 0 0,-1 0-1 0 0,1 1 1 0 0,-1-1 0 0 0,1 0 0 0 0,-1 1-1 0 0,1-1 1 0 0,-1 1 0 0 0,1-1-1 0 0,-1 1 1 0 0,0-1 0 0 0,1 1 0 0 0,-1-1-1 0 0,0 1 1 0 0,1-1 0 0 0,-1 1-1 0 0,0 0 1 0 0,0-1 0 0 0,1 1 0 0 0,-1 0-1 0 0,0 0 1 0 0,0 0 0 0 0,1 0-1 0 0,-1 0 1 0 0,0-1 0 0 0,0 1 0 0 0,0 1-1 0 0,1-1 1 0 0,-1 0 0 0 0,0 0 0 0 0,0 0-1 0 0,0 0 1 0 0,1 0 0 0 0,-1 1-1 0 0,0-1 1 0 0,0 0 0 0 0,1 1 0 0 0,-1-1-1 0 0,0 1 1 0 0,1-1 0 0 0,-1 1-1 0 0,0-1 1 0 0,0 2 0 0 0,-8 4 1039 0 0,0 1-1 0 0,0 0 1 0 0,-9 11 0 0 0,10-10-714 0 0,-7 8-256 0 0,0 1 1 0 0,2 1 0 0 0,0 0-1 0 0,1 0 1 0 0,1 1 0 0 0,0 1-1 0 0,2 0 1 0 0,0 0 0 0 0,1 1-1 0 0,1 0 1 0 0,2 0-1 0 0,-7 39 1 0 0,7-18-302 0 0,1 1 1 0 0,2 0-1 0 0,2-1 1 0 0,2 1-1 0 0,11 69 0 0 0,-8-88-4 0 0,0-1 0 0 0,1 0 0 0 0,1 0 1 0 0,1-1-1 0 0,19 38 0 0 0,-21-50-33 0 0,0 0 1 0 0,1 0 0 0 0,0 0-1 0 0,1-1 1 0 0,-1-1 0 0 0,2 1-1 0 0,-1-1 1 0 0,1 0 0 0 0,1-1-1 0 0,-1 0 1 0 0,1-1 0 0 0,1 0-1 0 0,15 7 1 0 0,-15-8-577 0 0,30 11-1051 0 0,-18-14-8099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1:11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31 5041 0 0,'-1'-2'1179'0'0,"0"0"0"0"0,1 0 0 0 0,-1-1 0 0 0,1 1 0 0 0,0 0 0 0 0,0-1 0 0 0,0 1 0 0 0,0 0 0 0 0,0-1 0 0 0,1-1 0 0 0,6 0 3319 0 0,11 9-3980 0 0,13 8 121 0 0,58 14 1 0 0,-36-17-8471 0 0,-52-10 7729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1:11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6401 0 0,'-5'3'1687'0'0,"1"0"0"0"0,0-1-1 0 0,0 2 1 0 0,0-1-1 0 0,1 0 1 0 0,-1 1-1 0 0,-2 3 1 0 0,4-5-1363 0 0,0 0 0 0 0,0 0-1 0 0,1 0 1 0 0,-1 0 0 0 0,1 0 0 0 0,0 1 0 0 0,0-1-1 0 0,-1 0 1 0 0,2 1 0 0 0,-1-1 0 0 0,0 0 0 0 0,0 1-1 0 0,1-1 1 0 0,-1 1 0 0 0,1 2 0 0 0,0-4-311 0 0,0-1-1 0 0,1 1 1 0 0,-1-1 0 0 0,1 1 0 0 0,-1-1 0 0 0,1 0-1 0 0,-1 1 1 0 0,1-1 0 0 0,-1 0 0 0 0,1 1 0 0 0,0-1 0 0 0,-1 0-1 0 0,1 0 1 0 0,-1 0 0 0 0,1 1 0 0 0,0-1 0 0 0,-1 0-1 0 0,1 0 1 0 0,0 0 0 0 0,-1 0 0 0 0,1 0 0 0 0,-1 0 0 0 0,1 0-1 0 0,0 0 1 0 0,-1 0 0 0 0,2-1 0 0 0,21-2-32 0 0,-19 3 40 0 0,-1-1-22 0 0,8 0 15 0 0,-1-1 0 0 0,1 2 0 0 0,0-1 0 0 0,0 1-1 0 0,12 2 1 0 0,-22-1 1 0 0,1-1 0 0 0,-1 0-1 0 0,1 0 1 0 0,-1 1 0 0 0,1-1-1 0 0,-1 1 1 0 0,1-1 0 0 0,-1 1 0 0 0,1 0-1 0 0,-1 0 1 0 0,0-1 0 0 0,0 1-1 0 0,1 0 1 0 0,-1 0 0 0 0,0 0 0 0 0,0 0-1 0 0,0 1 1 0 0,0-1 0 0 0,0 0-1 0 0,0 0 1 0 0,0 1 0 0 0,0-1-1 0 0,-1 0 1 0 0,1 1 0 0 0,-1-1 0 0 0,1 1-1 0 0,-1-1 1 0 0,1 1 0 0 0,-1-1-1 0 0,0 1 1 0 0,1-1 0 0 0,-1 1-1 0 0,0-1 1 0 0,0 1 0 0 0,0-1 0 0 0,0 1-1 0 0,-1 0 1 0 0,1-1 0 0 0,0 1-1 0 0,-1-1 1 0 0,1 1 0 0 0,-1-1 0 0 0,1 0-1 0 0,-2 3 1 0 0,0 1 10 0 0,0 0-1 0 0,0-1 1 0 0,0 1-1 0 0,-1-1 1 0 0,1 1 0 0 0,-1-1-1 0 0,0 0 1 0 0,0 0 0 0 0,0 0-1 0 0,-1-1 1 0 0,-7 7-1 0 0,3-4-77 0 0,0-1-1 0 0,-1 0 0 0 0,0-1 0 0 0,0 1 0 0 0,-9 2 0 0 0,18-7 45 0 0,-1 0 0 0 0,1 0 0 0 0,0 0 0 0 0,-1 0-1 0 0,1 0 1 0 0,0 0 0 0 0,0 0 0 0 0,-1 1 0 0 0,1-1 0 0 0,0 0 0 0 0,0 0 0 0 0,-1 0 0 0 0,1 0-1 0 0,0 1 1 0 0,0-1 0 0 0,-1 0 0 0 0,1 0 0 0 0,0 1 0 0 0,0-1 0 0 0,0 0 0 0 0,0 0 0 0 0,-1 1 0 0 0,1-1-1 0 0,0 0 1 0 0,0 1 0 0 0,0-1 0 0 0,0 0 0 0 0,0 0 0 0 0,0 1 0 0 0,0-1 0 0 0,0 0 0 0 0,0 1 0 0 0,0-1-1 0 0,0 0 1 0 0,0 1 0 0 0,0-1 0 0 0,0 0 0 0 0,0 0 0 0 0,0 1 0 0 0,0-1 0 0 0,1 1 0 0 0,10 12-189 0 0,19 7 62 0 0,-25-18-105 0 0,0 0 0 0 0,0 0 0 0 0,1 0 0 0 0,-1-1 0 0 0,0 0 0 0 0,1 0 0 0 0,-1-1 0 0 0,9 0 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1:12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3473 0 0,'-1'-13'12329'0'0,"2"12"-11816"0"0,13-9 5170 0 0,32 1-6077 0 0,-16 4-420 0 0,-29 4 418 0 0,0 1 1 0 0,0-1-1 0 0,0 1 1 0 0,0-1 0 0 0,0 0-1 0 0,0 1 1 0 0,0-1-1 0 0,0 0 1 0 0,0 0-1 0 0,0 1 1 0 0,0-1-1 0 0,-1 0 1 0 0,1 0-1 0 0,0 0 1 0 0,-1 0 0 0 0,1 0-1 0 0,0 0 1 0 0,-1 0-1 0 0,1-1 1 0 0,-1 1-1 0 0,0 0 1 0 0,1 0-1 0 0,-1-2 1 0 0,-3-27-5204 0 0,-1 7 5655 0 0,4 22 331 0 0,0-1 0 0 0,0 1 0 0 0,0-1 0 0 0,0 1-1 0 0,0-1 1 0 0,0 1 0 0 0,1-1 0 0 0,-1 1 0 0 0,11-12 10139 0 0,-10 14-10289 0 0,3 9 3288 0 0,-2 15-2512 0 0,-8 35-339 0 0,3-34-1145 0 0,1-1-1 0 0,2 34 0 0 0,0-58 189 0 0,0-1-1 0 0,0 1 0 0 0,0-1 1 0 0,0 1-1 0 0,0 0 0 0 0,0-1 1 0 0,0 1-1 0 0,0 0 0 0 0,0-1 1 0 0,0 1-1 0 0,1-1 0 0 0,-1 1 1 0 0,0 0-1 0 0,0-1 0 0 0,1 1 1 0 0,-1-1-1 0 0,0 1 0 0 0,1-1 1 0 0,-1 1-1 0 0,1-1 0 0 0,-1 1 1 0 0,0-1-1 0 0,1 0 0 0 0,-1 1 1 0 0,1-1-1 0 0,0 1 0 0 0,-1-1 1 0 0,1 0-1 0 0,-1 0 0 0 0,1 1 1 0 0,-1-1-1 0 0,1 0 0 0 0,0 0 1 0 0,-1 0-1 0 0,1 1 0 0 0,-1-1 1 0 0,1 0-1 0 0,0 0 0 0 0,0 0 1 0 0,15-5-6828 0 0,-7-1 5527 0 0,-1 0-853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1:12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62 2921 0 0,'0'0'32'0'0,"-3"-6"3022"0"0,0 0 0 0 0,0-1 0 0 0,1 1 0 0 0,-4-13 0 0 0,6 18-2800 0 0,0 0 0 0 0,0 1 0 0 0,0-1 0 0 0,0 1 0 0 0,0-1 0 0 0,0 0 1 0 0,0 1-1 0 0,0-1 0 0 0,0 0 0 0 0,0 1 0 0 0,0-1 0 0 0,1 1 0 0 0,-1-1 0 0 0,0 0 1 0 0,0 1-1 0 0,1-1 0 0 0,-1 1 0 0 0,0-1 0 0 0,0 1 0 0 0,1-1 0 0 0,-1 1 1 0 0,1-1-1 0 0,-1 1 0 0 0,1-1 0 0 0,0 1 0 0 0,0-1-211 0 0,0 1 1 0 0,1-1-1 0 0,-1 1 0 0 0,0 0 1 0 0,1 0-1 0 0,-1 0 0 0 0,1 0 1 0 0,-1 0-1 0 0,1 0 0 0 0,-1 0 1 0 0,0 0-1 0 0,1 1 0 0 0,-1-1 1 0 0,1 0-1 0 0,-1 1 0 0 0,2 0 1 0 0,0 0-27 0 0,1 0 0 0 0,-1 0 0 0 0,0 0 0 0 0,0 0 1 0 0,0 1-1 0 0,0-1 0 0 0,0 1 0 0 0,-1 0 0 0 0,1 0 0 0 0,0 0 1 0 0,-1 0-1 0 0,1 0 0 0 0,-1 1 0 0 0,0-1 0 0 0,0 1 0 0 0,0 0 0 0 0,0-1 1 0 0,0 1-1 0 0,0 0 0 0 0,-1 0 0 0 0,1 0 0 0 0,-1 0 0 0 0,0 0 1 0 0,0 1-1 0 0,0-1 0 0 0,-1 0 0 0 0,1 0 0 0 0,-1 1 0 0 0,1-1 0 0 0,-1 0 1 0 0,0 1-1 0 0,-1-1 0 0 0,1 0 0 0 0,0 1 0 0 0,-1-1 0 0 0,0 0 1 0 0,0 0-1 0 0,0 1 0 0 0,0-1 0 0 0,0 0 0 0 0,-1 0 0 0 0,1 0 1 0 0,-3 2-1 0 0,1 2-82 0 0,-1-1-1 0 0,-1 0 1 0 0,1 0 0 0 0,-1 0 0 0 0,-6 6 0 0 0,-5 6-95 0 0,16-17 152 0 0,-1 0 1 0 0,1 0 0 0 0,0 1-1 0 0,0-1 1 0 0,0 0-1 0 0,0 1 1 0 0,0-1 0 0 0,0 0-1 0 0,0 1 1 0 0,0-1 0 0 0,1 0-1 0 0,-1 0 1 0 0,0 1-1 0 0,1-1 1 0 0,-1 0 0 0 0,1 0-1 0 0,0 0 1 0 0,-1 0-1 0 0,1 0 1 0 0,0 1 0 0 0,-1-1-1 0 0,1 0 1 0 0,0-1-1 0 0,0 1 1 0 0,0 0 0 0 0,2 1-1 0 0,27 26 53 0 0,-24-24-156 0 0,0 0-1 0 0,0 0 0 0 0,0-1 1 0 0,1 0-1 0 0,-1 0 1 0 0,1-1-1 0 0,0 0 0 0 0,8 2 1 0 0,-13-3-280 0 0,1-1 1 0 0,-1 0-1 0 0,0 0 1 0 0,1 0-1 0 0,-1 0 1 0 0,0 0-1 0 0,0 0 1 0 0,1-1-1 0 0,-1 1 1 0 0,0-1-1 0 0,0 0 1 0 0,4-1-1 0 0,-5 1-254 0 0,1 0 0 0 0,-1 0 0 0 0,1 0-1 0 0,-1 0 1 0 0,1-1 0 0 0,-1 1-1 0 0,0 0 1 0 0,0-1 0 0 0,0 1 0 0 0,0-1-1 0 0,0 1 1 0 0,0-1 0 0 0,0 0-1 0 0,0 1 1 0 0,-1-1 0 0 0,1 0 0 0 0,0-3-1 0 0,2-11-2284 0 0,0 0-588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1:12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3929 0 0,'7'-13'13970'0'0,"-7"41"-6514"0"0,-1-9-7742 0 0,2 1 510 0 0,1 0 0 0 0,1 1-1 0 0,1-2 1 0 0,9 31 0 0 0,-3-23-5049 0 0,2-1-5113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1:13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34 5841 0 0,'-4'-6'5756'0'0,"3"4"-4605"0"0,1 1 0 0 0,-1 0 0 0 0,1-1 0 0 0,-1 1 0 0 0,1-1 0 0 0,-1 1 0 0 0,1-1 0 0 0,0 1 0 0 0,0 0 0 0 0,0-4 0 0 0,7-3 3874 0 0,11 7-5777 0 0,-14 2 798 0 0,0 1 0 0 0,0 0 0 0 0,-1-1 0 0 0,1 1-1 0 0,-1 0 1 0 0,1 1 0 0 0,-1-1 0 0 0,0 1 0 0 0,0-1-1 0 0,0 1 1 0 0,0 0 0 0 0,0 0 0 0 0,3 5 0 0 0,1 1-13 0 0,0 1 1 0 0,-1 0 0 0 0,7 15 0 0 0,-9-14-112 0 0,-1-1 0 0 0,0 1 0 0 0,-1 0 0 0 0,0 0 1 0 0,-1 0-1 0 0,0 0 0 0 0,-1 0 0 0 0,0 0 0 0 0,-3 22 1 0 0,1 37-2872 0 0,2-70 2825 0 0,0 1-1 0 0,0-1 1 0 0,-1 0 0 0 0,1 1-1 0 0,0-1 1 0 0,0 1-1 0 0,1-1 1 0 0,-1 0-1 0 0,0 1 1 0 0,0-1-1 0 0,0 1 1 0 0,0-1-1 0 0,0 0 1 0 0,0 1-1 0 0,0-1 1 0 0,1 1-1 0 0,-1-1 1 0 0,0 0-1 0 0,0 1 1 0 0,0-1-1 0 0,1 0 1 0 0,-1 1-1 0 0,0-1 1 0 0,1 0-1 0 0,-1 0 1 0 0,0 1-1 0 0,1-1 1 0 0,-1 0-1 0 0,0 0 1 0 0,1 1 0 0 0,10-8-5321 0 0,8-18-4281 0 0,-19 24 9543 0 0,7-10-4194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1:1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11578 0 0,'4'-2'11727'0'0,"-1"11"-7746"0"0,-1 9-2578 0 0,-3 32-1254 0 0,5 49 0 0 0,-2-66-1323 0 0,-4-7-4309 0 0,0-9-6281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23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 7866 0 0,'-1'0'382'0'0,"1"0"1"0"0,-1 0-1 0 0,1-1 1 0 0,-1 1 0 0 0,0 0-1 0 0,1 0 1 0 0,-1 0-1 0 0,1 0 1 0 0,-1 0 0 0 0,1 0-1 0 0,-1 0 1 0 0,0 0-1 0 0,1 0 1 0 0,-1 0 0 0 0,1 0-1 0 0,-1 0 1 0 0,1 0-1 0 0,-1 0 1 0 0,1 0 0 0 0,-1 0-1 0 0,0 1 1 0 0,1-1-1 0 0,-1 1 1 0 0,6 8 3288 0 0,20 12-2125 0 0,-12-14-1236 0 0,-1 1 1 0 0,1 0 0 0 0,-1 1-1 0 0,-1 0 1 0 0,14 14 0 0 0,-22-20-268 0 0,-1 0 0 0 0,1 0 0 0 0,-1 1 1 0 0,1-1-1 0 0,-1 1 0 0 0,0 0 0 0 0,-1 0 1 0 0,1-1-1 0 0,-1 1 0 0 0,1 0 0 0 0,-1 1 0 0 0,0-1 1 0 0,0 0-1 0 0,-1 0 0 0 0,0 0 0 0 0,1 0 0 0 0,-1 1 1 0 0,-1-1-1 0 0,1 0 0 0 0,0 0 0 0 0,-1 1 1 0 0,-2 7-1 0 0,0-5-6 0 0,0 0-1 0 0,0 0 1 0 0,0 0 0 0 0,-1-1 0 0 0,0 1 0 0 0,0-1 0 0 0,-1 0 0 0 0,0 0 0 0 0,0 0-1 0 0,0 0 1 0 0,-12 8 0 0 0,5-5-680 0 0,-1-1 0 0 0,1 0 0 0 0,-2-1 0 0 0,1 0 0 0 0,-15 5 0 0 0,25-11 1093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1:18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1 3777 0 0,'-5'1'1492'0'0,"1"1"0"0"0,-1-1 0 0 0,1 0 1 0 0,-1 0-1 0 0,0 0 0 0 0,0 0 0 0 0,0-1 0 0 0,1 0 0 0 0,-7-1 1 0 0,5 1-1059 0 0,0 0 1 0 0,0 0-1 0 0,1 1 1 0 0,-1-1 0 0 0,0 1-1 0 0,1 0 1 0 0,-7 3-1 0 0,3-1-384 0 0,0 2-1 0 0,0-1 0 0 0,1 2 0 0 0,0-1 1 0 0,0 1-1 0 0,0 0 0 0 0,0 0 0 0 0,1 1 1 0 0,0 0-1 0 0,1 1 0 0 0,-1-1 0 0 0,2 1 1 0 0,-1 0-1 0 0,-6 13 0 0 0,12-20-68 0 0,0 1-1 0 0,0-1 1 0 0,0 0-1 0 0,0 0 1 0 0,1 1 0 0 0,-1-1-1 0 0,0 0 1 0 0,1 0-1 0 0,-1 0 1 0 0,0 0-1 0 0,1 1 1 0 0,-1-1 0 0 0,1 0-1 0 0,0 0 1 0 0,-1 0-1 0 0,1 0 1 0 0,0 0-1 0 0,0 0 1 0 0,0-1 0 0 0,0 1-1 0 0,0 0 1 0 0,0 0-1 0 0,0 0 1 0 0,0-1-1 0 0,1 1 1 0 0,28 18-173 0 0,9-1 82 0 0,-29-15 92 0 0,0 1 0 0 0,0 1 1 0 0,0 0-1 0 0,0 1 0 0 0,-1 0 0 0 0,13 10 0 0 0,-21-15 22 0 0,1 0 0 0 0,-1 0 0 0 0,0 1 0 0 0,0-1 1 0 0,0 1-1 0 0,0-1 0 0 0,0 1 0 0 0,0-1 0 0 0,0 1 0 0 0,0-1 0 0 0,0 1 0 0 0,-1 0 0 0 0,1 0 1 0 0,-1-1-1 0 0,1 1 0 0 0,-1 0 0 0 0,0 0 0 0 0,0 0 0 0 0,1-1 0 0 0,-1 1 0 0 0,-1 0 0 0 0,1 0 1 0 0,0 0-1 0 0,0-1 0 0 0,-1 1 0 0 0,1 0 0 0 0,-1 0 0 0 0,1-1 0 0 0,-1 1 0 0 0,0 0 0 0 0,0-1 1 0 0,1 1-1 0 0,-1 0 0 0 0,0-1 0 0 0,-1 1 0 0 0,1-1 0 0 0,0 0 0 0 0,0 1 0 0 0,-1-1 0 0 0,1 0 1 0 0,0 0-1 0 0,-3 2 0 0 0,-2 1-102 0 0,1-1 1 0 0,-1 1 0 0 0,0-1 0 0 0,0 0-1 0 0,0 0 1 0 0,0 0 0 0 0,0-1-1 0 0,-1 0 1 0 0,1 0 0 0 0,-10 1 0 0 0,-24-7-2306 0 0,22-4-1733 0 0,17 8 3888 0 0,1 0 0 0 0,0-1 1 0 0,-1 1-1 0 0,1 0 0 0 0,0-1 0 0 0,0 1 0 0 0,0 0 0 0 0,-1-1 1 0 0,1 1-1 0 0,0-1 0 0 0,0 1 0 0 0,0 0 0 0 0,0-1 0 0 0,0 1 0 0 0,-1-1 1 0 0,1 1-1 0 0,0 0 0 0 0,0-1 0 0 0,0 1 0 0 0,0-1 0 0 0,0 1 1 0 0,0-1-1 0 0,1 1 0 0 0,-1 0 0 0 0,0-1 0 0 0,0 1 0 0 0,0-1 0 0 0,0 1 1 0 0,0 0-1 0 0,1-1 0 0 0,-1 1 0 0 0,0 0 0 0 0,0-1 0 0 0,0 1 1 0 0,1 0-1 0 0,-1-1 0 0 0,5-4-3308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1:18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82 6257 0 0,'-9'-48'10614'0'0,"11"17"-8226"0"0,1 29-3917 0 0,2 18-10079 0 0,-8-8 11659 0 0,0 0 0 0 0,1 1 1 0 0,0-1-1 0 0,1 0 0 0 0,-1 0 0 0 0,2 1 1 0 0,-1-1-1 0 0,1 1 0 0 0,2 11 1 0 0,-2-6 2049 0 0,0 0 1 0 0,-3 25 0 0 0,3-39-2111 0 0,-6 41 597 0 0,6-38-934 0 0,-1 0 0 0 0,1-1 0 0 0,1 1-1 0 0,-1 0 1 0 0,0-1 0 0 0,1 1-1 0 0,-1-1 1 0 0,1 1 0 0 0,0 0-1 0 0,0-1 1 0 0,0 0 0 0 0,0 1-1 0 0,2 3 1 0 0,3-4-3276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1:19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63 5897 0 0,'1'-5'1437'0'0,"-2"1"0"0"0,1-1-1 0 0,0 0 1 0 0,-1 1 0 0 0,0-1-1 0 0,0 1 1 0 0,0-1 0 0 0,-4-7-1 0 0,5 11-1231 0 0,-1 0 0 0 0,1 0 0 0 0,-1 1 1 0 0,0-1-1 0 0,1 0 0 0 0,-1 0 0 0 0,0 0 0 0 0,0 0 0 0 0,0 1 0 0 0,0-1 0 0 0,1 0 0 0 0,-1 1 0 0 0,0-1 0 0 0,0 1 0 0 0,0-1 0 0 0,0 1 0 0 0,-2-1 0 0 0,2 1-189 0 0,-1 0 1 0 0,0 0-1 0 0,1 0 1 0 0,-1 0-1 0 0,0 0 1 0 0,0 0-1 0 0,1 0 1 0 0,-1 1-1 0 0,0-1 1 0 0,1 0-1 0 0,-1 1 0 0 0,0 0 1 0 0,1-1-1 0 0,-3 2 1 0 0,2 0-53 0 0,0 0 0 0 0,0 0 0 0 0,0 0 0 0 0,0 0 0 0 0,0 0 0 0 0,0 0 0 0 0,1 0-1 0 0,-1 0 1 0 0,1 1 0 0 0,0-1 0 0 0,-1 1 0 0 0,1-1 0 0 0,0 1 0 0 0,0-1 0 0 0,1 1 0 0 0,-1 0 0 0 0,1 0 0 0 0,-1-1 0 0 0,1 1 0 0 0,0 5 0 0 0,-1-6-124 0 0,1 0 1 0 0,0 0 0 0 0,0 0-1 0 0,0 0 1 0 0,0 0 0 0 0,1 0-1 0 0,-1 0 1 0 0,0 0 0 0 0,1 0-1 0 0,-1 0 1 0 0,1 0-1 0 0,0 0 1 0 0,0 0 0 0 0,0 0-1 0 0,0-1 1 0 0,0 1 0 0 0,0 0-1 0 0,0-1 1 0 0,1 1 0 0 0,-1 0-1 0 0,0-1 1 0 0,1 0 0 0 0,-1 1-1 0 0,1-1 1 0 0,0 0-1 0 0,-1 0 1 0 0,1 0 0 0 0,2 2-1 0 0,26-3-1138 0 0,-29 0 1311 0 0,1-1 1 0 0,-1 1-1 0 0,1 0 1 0 0,-1 0-1 0 0,0-1 1 0 0,1 1-1 0 0,-1 0 1 0 0,1 0-1 0 0,-1 0 1 0 0,1 1-1 0 0,-1-1 1 0 0,0 0-1 0 0,1 0 1 0 0,-1 1-1 0 0,0-1 1 0 0,1 1-1 0 0,-1-1 1 0 0,0 1-1 0 0,1 0 1 0 0,-1 0-1 0 0,0-1 1 0 0,0 1-1 0 0,0 0 1 0 0,0 0-1 0 0,0 0 1 0 0,0 0-1 0 0,0 0 1 0 0,0 0-1 0 0,0 0 1 0 0,0 1-1 0 0,0-1 1 0 0,-1 0-1 0 0,1 0 1 0 0,-1 1-1 0 0,1-1 1 0 0,-1 0-1 0 0,1 3 1 0 0,1 1-1 0 0,-1 0-1 0 0,0 0 1 0 0,0 0-1 0 0,0 0 1 0 0,-1 0 0 0 0,1 0-1 0 0,-1 0 1 0 0,0 0 0 0 0,-1 0-1 0 0,1 0 1 0 0,-1 0 0 0 0,-2 8-1 0 0,2-12-55 0 0,1 1 0 0 0,-1 0 0 0 0,0-1 0 0 0,1 1 0 0 0,-1-1-1 0 0,0 1 1 0 0,0-1 0 0 0,0 1 0 0 0,0-1 0 0 0,0 0 0 0 0,0 0 0 0 0,0 1 0 0 0,-1-1 0 0 0,1 0-1 0 0,0 0 1 0 0,-1 0 0 0 0,1 0 0 0 0,-1 0 0 0 0,1 0 0 0 0,-1-1 0 0 0,1 1 0 0 0,-1-1 0 0 0,0 1-1 0 0,1-1 1 0 0,-1 1 0 0 0,0-1 0 0 0,1 0 0 0 0,-1 0 0 0 0,0 1 0 0 0,1-1 0 0 0,-1-1-1 0 0,0 1 1 0 0,1 0 0 0 0,-1 0 0 0 0,0-1 0 0 0,1 1 0 0 0,-1-1 0 0 0,0 1 0 0 0,-2-2 0 0 0,3 2 21 0 0,1 0 0 0 0,-1-1 0 0 0,1 1 1 0 0,-1 0-1 0 0,1 0 0 0 0,-1 0 1 0 0,1 0-1 0 0,0-1 0 0 0,-1 1 0 0 0,1 0 1 0 0,-1 0-1 0 0,1-1 0 0 0,0 1 1 0 0,-1 0-1 0 0,1-1 0 0 0,0 1 0 0 0,-1 0 1 0 0,1-1-1 0 0,0 1 0 0 0,0-1 1 0 0,-1 1-1 0 0,1-1 0 0 0,0 1 1 0 0,0 0-1 0 0,0-1 0 0 0,0 1 0 0 0,-1-1 1 0 0,1 1-1 0 0,0-1 0 0 0,0 1 1 0 0,0-2-1 0 0,10-12 693 0 0,20-4 614 0 0,-17 14-1280 0 0,11-3-1685 0 0,-8 5-3666 0 0,-5 2-342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1:20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15 5097 0 0,'-3'-14'9424'0'0,"-4"19"-5190"0"0,-4 23-3027 0 0,4 22-1078 0 0,7-46-151 0 0,0-1-1 0 0,0 1 0 0 0,0 0 1 0 0,1 0-1 0 0,-1-1 0 0 0,1 1 0 0 0,0 0 1 0 0,0-1-1 0 0,0 1 0 0 0,1-1 1 0 0,1 5-1 0 0,-2-8-24 0 0,-1 0 0 0 0,1 0 1 0 0,0-1-1 0 0,-1 1 0 0 0,1 0 1 0 0,0 0-1 0 0,-1 0 0 0 0,1 0 0 0 0,-1-1 1 0 0,1 1-1 0 0,0 0 0 0 0,-1-1 0 0 0,1 1 1 0 0,-1 0-1 0 0,1-1 0 0 0,-1 1 1 0 0,1-1-1 0 0,-1 1 0 0 0,0-1 0 0 0,1 1 1 0 0,-1-1-1 0 0,1 1 0 0 0,-1-1 0 0 0,0 1 1 0 0,1-1-1 0 0,-1 0 0 0 0,0 1 1 0 0,0-1-1 0 0,1-1 0 0 0,11-20-146 0 0,-9 16 177 0 0,14-25-45 0 0,-17 30 65 0 0,1 0 0 0 0,-1 0 0 0 0,1 0 0 0 0,-1 0 0 0 0,1 0 0 0 0,0 0 0 0 0,-1 0 0 0 0,1 0 0 0 0,0 1 0 0 0,0-1 0 0 0,0 0 0 0 0,-1 0 0 0 0,1 1 0 0 0,0-1 0 0 0,0 1 0 0 0,0-1 0 0 0,0 1 0 0 0,0-1 0 0 0,0 1 0 0 0,0-1 0 0 0,0 1 0 0 0,0 0 0 0 0,1 0 0 0 0,0 0 0 0 0,0 0 13 0 0,0 1 0 0 0,-1 0 0 0 0,1 1 1 0 0,0-1-1 0 0,-1 0 0 0 0,1 0 1 0 0,-1 1-1 0 0,0-1 0 0 0,1 1 0 0 0,-1-1 1 0 0,0 1-1 0 0,0 0 0 0 0,0-1 1 0 0,0 1-1 0 0,0 0 0 0 0,-1 0 1 0 0,2 3-1 0 0,10 36 145 0 0,-11-36-110 0 0,1 4 1789 0 0,1 4-2746 0 0,3-2-6043 0 0,-6-11 6666 0 0,1 0 0 0 0,-1 0-1 0 0,1 0 1 0 0,-1 1-1 0 0,1-1 1 0 0,-1 0 0 0 0,1 0-1 0 0,-1 0 1 0 0,1 0-1 0 0,-1 0 1 0 0,0 0 0 0 0,1 0-1 0 0,-1-1 1 0 0,1 1-1 0 0,-1 0 1 0 0,1 0 0 0 0,-1 0-1 0 0,1 0 1 0 0,-1 0-1 0 0,0-1 1 0 0,1 1 0 0 0,-1 0-1 0 0,0 0 1 0 0,1-1-1 0 0,0 1 1 0 0,11-11-1323 0 0,1-2 1824 0 0,32-33-1049 0 0,-43 43 1183 0 0,0 0-1 0 0,1 1 1 0 0,-2-1 0 0 0,1 0 0 0 0,0 0 0 0 0,0 0-1 0 0,-1 0 1 0 0,0 0 0 0 0,1 0 0 0 0,-1 0 0 0 0,-1-1-1 0 0,1 1 1 0 0,0 0 0 0 0,0-6 0 0 0,-1 8-143 0 0,0 1-1 0 0,0-1 1 0 0,0 1 0 0 0,0-1-1 0 0,0 1 1 0 0,-1 0 0 0 0,1-1-1 0 0,0 1 1 0 0,0-1 0 0 0,0 1-1 0 0,0 0 1 0 0,0-1 0 0 0,-1 1-1 0 0,1-1 1 0 0,0 1 0 0 0,0 0-1 0 0,-1-1 1 0 0,1 1 0 0 0,0 0-1 0 0,-1-1 1 0 0,1 1 0 0 0,0 0 0 0 0,-1-1-1 0 0,1 1 1 0 0,0 0 0 0 0,-1 0-1 0 0,1 0 1 0 0,-1-1 0 0 0,1 1-1 0 0,0 0 1 0 0,-1 0 0 0 0,1 0-1 0 0,-1 0 1 0 0,-17 5 3015 0 0,-12 19-1867 0 0,26-20-1274 0 0,-25 33 127 0 0,28-36-218 0 0,1 0 0 0 0,-1 0 0 0 0,0 0 0 0 0,1 0 0 0 0,-1 0 0 0 0,0 1 0 0 0,1-1 0 0 0,-1 0 0 0 0,1 0 0 0 0,0 0 0 0 0,-1 0 0 0 0,1 1 0 0 0,0-1 0 0 0,0 0 0 0 0,0 0 0 0 0,0 0 0 0 0,0 1 0 0 0,0-1 1 0 0,0 0-1 0 0,0 0 0 0 0,0 0 0 0 0,1 1 0 0 0,-1-1 0 0 0,1 0 0 0 0,-1 0 0 0 0,0 0 0 0 0,1 0 0 0 0,0 0 0 0 0,-1 0 0 0 0,1 0 0 0 0,0 0 0 0 0,1 2 0 0 0,1-3 37 0 0,-1 0 0 0 0,1 0 0 0 0,-1 0 0 0 0,1-1 0 0 0,0 1 0 0 0,-1-1 1 0 0,1 0-1 0 0,-1 1 0 0 0,0-1 0 0 0,1 0 0 0 0,-1-1 0 0 0,0 1 0 0 0,1 0 0 0 0,-1-1 0 0 0,3-2 0 0 0,9-3 64 0 0,-11 6-87 0 0,1 1 0 0 0,-1-1-1 0 0,0 1 1 0 0,1 0 0 0 0,-1 0 0 0 0,0 0 0 0 0,1 1 0 0 0,-1-1 0 0 0,0 1 0 0 0,1 0 0 0 0,-1 0-1 0 0,0 0 1 0 0,0 0 0 0 0,0 0 0 0 0,0 1 0 0 0,0-1 0 0 0,0 1 0 0 0,0 0 0 0 0,0 0 0 0 0,-1 0-1 0 0,1 0 1 0 0,-1 1 0 0 0,4 3 0 0 0,-19-34-11880 0 0,3-6 7355 0 0,8 29 4242 0 0,0-13-2740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1:20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4913 0 0,'0'-6'1926'0'0,"1"-21"3718"0"0,-1 26-5322 0 0,0 0 0 0 0,0 0 0 0 0,0 0 0 0 0,0 0 1 0 0,0 0-1 0 0,0 1 0 0 0,1-1 0 0 0,-1 0 0 0 0,0 0 0 0 0,1 0 0 0 0,-1 0 1 0 0,0 0-1 0 0,1 1 0 0 0,-1-1 0 0 0,1 0 0 0 0,0 0 0 0 0,-1 1 0 0 0,1-1 1 0 0,0 0-1 0 0,-1 1 0 0 0,1-1 0 0 0,1 0 0 0 0,-1 3-119 0 0,0 0-1 0 0,0 1 1 0 0,0-1 0 0 0,0 1-1 0 0,-1-1 1 0 0,1 1-1 0 0,0-1 1 0 0,-1 1 0 0 0,0-1-1 0 0,0 1 1 0 0,0 3-1 0 0,1 37-268 0 0,3 47 618 0 0,-4-83-1125 0 0,1 1 0 0 0,1-1 0 0 0,0 0-1 0 0,0 0 1 0 0,0 1 0 0 0,1-1 0 0 0,0-1-1 0 0,0 1 1 0 0,5 7 0 0 0,4-3-4363 0 0,-11-10 4726 0 0,-1-1-1 0 0,0 0 1 0 0,1 0-1 0 0,-1 0 1 0 0,0 0-1 0 0,1 0 1 0 0,-1 0-1 0 0,1 0 1 0 0,-1 0-1 0 0,0 0 1 0 0,1 0-1 0 0,-1 0 1 0 0,0 0-1 0 0,1 0 1 0 0,-1 0-1 0 0,1 0 1 0 0,-1 0-1 0 0,0 0 1 0 0,1 0-1 0 0,-1-1 1 0 0,0 1-1 0 0,1 0 1 0 0,-1 0-1 0 0,0 0 0 0 0,1-1 1 0 0,-1 1-1 0 0,0 0 1 0 0,0 0-1 0 0,1-1 1 0 0,-1 1-1 0 0,0 0 1 0 0,1-1-1 0 0,4-2-3295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1:21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19 2705 0 0,'1'-14'356'0'0,"-2"9"2882"0"0,-6 10 1329 0 0,3-2-3101 0 0,-17 3 6711 0 0,19-6-8046 0 0,0 0 0 0 0,0 1 0 0 0,0-1 1 0 0,1 0-1 0 0,-1 1 0 0 0,0-1 0 0 0,0 1 0 0 0,1-1 0 0 0,-1 1 0 0 0,0 0 0 0 0,1 0 0 0 0,-1 0 0 0 0,1 0 0 0 0,-3 2 0 0 0,1 0-132 0 0,1 1 0 0 0,-1-1 0 0 0,1 1 0 0 0,0 0 0 0 0,0 0 0 0 0,0 0 0 0 0,1 0 0 0 0,-1 0 0 0 0,1 0 0 0 0,0 1 0 0 0,0-1 0 0 0,0 0 0 0 0,1 1 0 0 0,0-1 0 0 0,0 0 0 0 0,0 1 0 0 0,0-1 0 0 0,1 0 0 0 0,-1 1 0 0 0,1-1 0 0 0,0 0 0 0 0,0 1 0 0 0,1-1 0 0 0,0 0 0 0 0,-1 0 0 0 0,1 0 0 0 0,0 0 0 0 0,1-1 0 0 0,-1 1 0 0 0,1-1 0 0 0,0 1 0 0 0,-1-1 0 0 0,1 0 0 0 0,1 0 0 0 0,3 3 0 0 0,-7-5-43 0 0,1-1-1 0 0,0 1 1 0 0,0-1-1 0 0,0 0 1 0 0,0 1-1 0 0,0-1 1 0 0,1 0-1 0 0,-1 1 1 0 0,0-1-1 0 0,0 0 1 0 0,0 0-1 0 0,0 0 1 0 0,0 0-1 0 0,0 0 1 0 0,0 0-1 0 0,0 0 1 0 0,0-1-1 0 0,0 1 0 0 0,0 0 1 0 0,0 0-1 0 0,0-1 1 0 0,0 1-1 0 0,0-1 1 0 0,0 1-1 0 0,0-1 1 0 0,2-1-1 0 0,18-21-728 0 0,-11 9 977 0 0,-10 14-238 0 0,3-5-3139 0 0,10-16 4596 0 0,-12 11-929 0 0,0 1 0 0 0,-1-1-1 0 0,0 1 1 0 0,0-1 0 0 0,-1 1 0 0 0,-3-16 0 0 0,-2 38 1060 0 0,2 10-1652 0 0,6-5 76 0 0,1-1 0 0 0,9 33 0 0 0,-10-42-31 0 0,1 0 1 0 0,0-1 0 0 0,0 1 0 0 0,0-1 0 0 0,1 1 0 0 0,1-1-1 0 0,-1 0 1 0 0,8 9 0 0 0,-11-15-135 0 0,0-1 0 0 0,0 1 0 0 0,-1-1 0 0 0,1 1 0 0 0,0-1 0 0 0,0 1-1 0 0,-1-1 1 0 0,1 1 0 0 0,0-1 0 0 0,0 0 0 0 0,0 1 0 0 0,0-1 0 0 0,0 0 0 0 0,0 0 0 0 0,0 1 0 0 0,0-1 0 0 0,0 0 0 0 0,0 0-1 0 0,0 0-355 0 0,0-1 0 0 0,0 1-1 0 0,0 0 1 0 0,-1 0-1 0 0,1 0 1 0 0,0-1-1 0 0,0 1 1 0 0,-1 0-1 0 0,1-1 1 0 0,0 1-1 0 0,-1-1 1 0 0,1 1-1 0 0,0-1 1 0 0,3-5-3805 0 0,0 0-825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1:2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27 8122 0 0,'-7'-20'9352'0'0,"-5"14"-4836"0"0,10 6-4423 0 0,-1 1 0 0 0,1-1 0 0 0,0 1 0 0 0,-1 0-1 0 0,1 0 1 0 0,0 0 0 0 0,-1 0 0 0 0,1 0 0 0 0,0 1 0 0 0,0-1-1 0 0,0 1 1 0 0,-3 3 0 0 0,1-2-100 0 0,1 0 0 0 0,-1 0 0 0 0,1 0-1 0 0,0 0 1 0 0,0 1 0 0 0,1-1 0 0 0,-1 1 0 0 0,1 0 0 0 0,0 0 0 0 0,0 0-1 0 0,0 0 1 0 0,0 0 0 0 0,1 0 0 0 0,-1 1 0 0 0,1-1 0 0 0,0 0 0 0 0,0 6-1 0 0,1-6-26 0 0,0-1 0 0 0,1 1-1 0 0,-1-1 1 0 0,1 1 0 0 0,0-1 0 0 0,0 1-1 0 0,0-1 1 0 0,0 0 0 0 0,0 1-1 0 0,1-1 1 0 0,0 0 0 0 0,-1 0-1 0 0,1 0 1 0 0,0 0 0 0 0,1 0 0 0 0,-1-1-1 0 0,0 1 1 0 0,1-1 0 0 0,0 1-1 0 0,-1-1 1 0 0,1 0 0 0 0,4 2-1 0 0,-4-1-588 0 0,1-1-1 0 0,0 0 1 0 0,0 1-1 0 0,0-2 1 0 0,0 1-1 0 0,8 2 1 0 0,-11-4 6 0 0,1 0 1 0 0,0 1-1 0 0,0-1 1 0 0,0 0-1 0 0,-1 0 1 0 0,1 0-1 0 0,0-1 1 0 0,0 1-1 0 0,-1 0 1 0 0,1-1 0 0 0,0 1-1 0 0,0-1 1 0 0,-1 0-1 0 0,1 1 1 0 0,-1-1-1 0 0,1 0 1 0 0,0 0-1 0 0,-1 0 1 0 0,2-2-1 0 0,4-1-3160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1:21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3737 0 0,'0'-9'16248'0'0,"18"18"-14478"0"0,-4-2-1666 0 0,19 2-154 0 0,-14-6-2117 0 0,-6-6-5162 0 0,-10-8 272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1:22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19 4865 0 0,'-7'1'10578'0'0,"7"-1"-10292"0"0,-3 12 3647 0 0,6 17-4243 0 0,-3-24 1020 0 0,3 16-701 0 0,0 0 0 0 0,1 0 0 0 0,12 38 0 0 0,-13-51-1449 0 0,1-1 1 0 0,-1 0-1 0 0,1 1 1 0 0,6 7-1 0 0</inkml:trace>
  <inkml:trace contextRef="#ctx0" brushRef="#br0" timeOffset="1">119 37 12219 0 0,'3'-8'3120'0'0,"-1"2"-367"0"0,0-1-361 0 0,1 3-991 0 0,-2-1-793 0 0,-1 3-328 0 0,0 0-112 0 0,1 0-80 0 0,0 1-224 0 0,0 1-520 0 0</inkml:trace>
  <inkml:trace contextRef="#ctx0" brushRef="#br0" timeOffset="2">127 79 4457 0 0,'0'13'11273'0'0,"3"5"-6988"0"0,0-1-2955 0 0,-2-10-1253 0 0,-1-1 0 0 0,1 0 0 0 0,1 1-1 0 0,-1-1 1 0 0,4 10 0 0 0,9 4-3842 0 0,-13-19 3097 0 0,0 0 1 0 0,1-1-1 0 0,-1 1 0 0 0,0 0 1 0 0,0-1-1 0 0,0 1 1 0 0,1-1-1 0 0,-1 1 1 0 0,0-1-1 0 0,0 0 1 0 0,1 0-1 0 0,-1 1 0 0 0,0-1 1 0 0,1 0-1 0 0,-1 0 1 0 0,2 0-1 0 0,4-1-3768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1:22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26 10594 0 0,'-2'0'537'0'0,"1"0"0"0"0,-1 0 0 0 0,1-1 0 0 0,-1 1 0 0 0,0 0 0 0 0,1 0 0 0 0,-1 1 0 0 0,1-1 0 0 0,-1 0 0 0 0,0 0 0 0 0,1 1 0 0 0,-1-1 0 0 0,1 1 0 0 0,-1-1 0 0 0,1 1 0 0 0,0 0 0 0 0,-1 0 0 0 0,1-1 0 0 0,0 1 0 0 0,-2 2-1 0 0,0-1-333 0 0,0 1 0 0 0,1 0-1 0 0,0-1 1 0 0,-1 1 0 0 0,1 0-1 0 0,1 0 1 0 0,-1 1 0 0 0,0-1-1 0 0,-1 4 1 0 0,1-3-269 0 0,1-1 1 0 0,0 1-1 0 0,0 0 0 0 0,0 0 1 0 0,0-1-1 0 0,0 1 0 0 0,1 0 1 0 0,-1 0-1 0 0,1 0 1 0 0,0 0-1 0 0,1 0 0 0 0,-1 0 1 0 0,1 0-1 0 0,-1 0 0 0 0,1-1 1 0 0,0 1-1 0 0,3 6 1 0 0,-3-8 61 0 0,0-1-1 0 0,0 1 1 0 0,0-1 0 0 0,0 0 0 0 0,0 1 0 0 0,0-1 0 0 0,0 0 0 0 0,0 0 0 0 0,0 0 0 0 0,1 0 0 0 0,-1 0 0 0 0,0 0 0 0 0,1 0 0 0 0,-1-1 0 0 0,1 1 0 0 0,-1 0 0 0 0,1-1 0 0 0,-1 1 0 0 0,1-1 0 0 0,-1 1 0 0 0,1-1 0 0 0,0 0 0 0 0,-1 0 0 0 0,1 0 0 0 0,0 0 0 0 0,-1 0 0 0 0,1 0 0 0 0,-1 0 0 0 0,1 0 0 0 0,0-1 0 0 0,-1 1 0 0 0,1-1 0 0 0,-1 1 0 0 0,1-1 0 0 0,-1 0 0 0 0,1 1 0 0 0,-1-1 0 0 0,0 0 0 0 0,1 0 0 0 0,-1 0 0 0 0,0 0 0 0 0,1 0 0 0 0,0-2 0 0 0,1 1 9 0 0,0-1 1 0 0,0-1-1 0 0,-1 1 0 0 0,1 0 0 0 0,-1-1 0 0 0,0 1 1 0 0,0-1-1 0 0,0 0 0 0 0,0 1 0 0 0,-1-1 0 0 0,1 0 1 0 0,-1 0-1 0 0,0 0 0 0 0,0 0 0 0 0,-1 0 0 0 0,1-5 1 0 0,-1 4-71 0 0,-1 1 1 0 0,1 0 0 0 0,-1 0 0 0 0,0-1 0 0 0,0 1 0 0 0,0 0 0 0 0,-1 0 0 0 0,1 0 0 0 0,-1 0 0 0 0,0 1 0 0 0,0-1 0 0 0,-1 0 0 0 0,1 1 0 0 0,-1-1 0 0 0,-3-2 0 0 0,4 4-446 0 0,0 0 0 0 0,0 1 0 0 0,0-1 0 0 0,0 1 0 0 0,-1-1 0 0 0,1 1 0 0 0,0 0 0 0 0,-1 0 0 0 0,1 0 0 0 0,-1 0 0 0 0,0 0 0 0 0,1 0 0 0 0,-1 1 0 0 0,1-1 0 0 0,-6 1 0 0 0,23 3-12589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23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21 7842 0 0,'-1'0'749'0'0,"0"-1"1"0"0,-1 1-1 0 0,1-1 1 0 0,0 1-1 0 0,0-1 1 0 0,0 0-1 0 0,-1 1 1 0 0,1-1-1 0 0,0 0 1 0 0,0 0-1 0 0,0 0 1 0 0,0 0-1 0 0,0 0 1 0 0,1 0-1 0 0,-3-2 1 0 0,4 2-613 0 0,-1 1 0 0 0,0-1 0 0 0,1 1 0 0 0,-1 0 0 0 0,0-1 0 0 0,1 1 0 0 0,-1 0 0 0 0,0-1 0 0 0,1 1 0 0 0,-1 0 0 0 0,1-1 0 0 0,-1 1 0 0 0,1 0 0 0 0,-1 0 0 0 0,0-1 0 0 0,1 1 1 0 0,-1 0-1 0 0,1 0 0 0 0,-1 0 0 0 0,1 0 0 0 0,-1 0 0 0 0,1 0 0 0 0,-1 0 0 0 0,1 0 0 0 0,-1 0 0 0 0,2 0 0 0 0,53 1-1419 0 0,-47-1 1947 0 0,4 1-900 0 0,50 5 116 0 0,-57-6-565 0 0,0 1-1 0 0,0 1 0 0 0,0-1 0 0 0,0 1 0 0 0,0 0 1 0 0,-1 0-1 0 0,1 0 0 0 0,-1 1 0 0 0,7 3 0 0 0,-11-5 399 0 0,1-1-1 0 0,-1 0 0 0 0,1 1 1 0 0,-1-1-1 0 0,0 0 0 0 0,1 1 1 0 0,-1-1-1 0 0,0 1 0 0 0,0-1 1 0 0,1 1-1 0 0,-1-1 0 0 0,0 1 1 0 0,0-1-1 0 0,0 0 0 0 0,1 1 1 0 0,-1-1-1 0 0,0 1 0 0 0,0-1 1 0 0,0 1-1 0 0,0-1 0 0 0,0 1 1 0 0,0-1-1 0 0,0 2 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1:22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4745 0 0,'3'0'394'0'0,"1"0"851"0"0,-1 0 0 0 0,1 0 1 0 0,0 0-1 0 0,-1 0 0 0 0,1 1 0 0 0,-1-1 0 0 0,1 1 0 0 0,5 2 0 0 0,-8-2-965 0 0,0-1 0 0 0,0 1 0 0 0,-1-1 0 0 0,1 1 0 0 0,-1 0 0 0 0,1-1-1 0 0,0 1 1 0 0,-1 0 0 0 0,1-1 0 0 0,-1 1 0 0 0,0 0 0 0 0,1-1 0 0 0,-1 1 0 0 0,1 0-1 0 0,-1 0 1 0 0,0 0 0 0 0,0-1 0 0 0,1 1 0 0 0,-1 0 0 0 0,0 1 0 0 0,-1 18 479 0 0,-10 18 66 0 0,8-31-804 0 0,1-1 0 0 0,-1 1 0 0 0,2 0-1 0 0,-1 0 1 0 0,1 0 0 0 0,0 1 0 0 0,0-1 0 0 0,1 13-1 0 0,0-20-42 0 0,1 0 0 0 0,-1 1-1 0 0,0-1 1 0 0,0 0-1 0 0,1 1 1 0 0,-1-1 0 0 0,0 0-1 0 0,1 1 1 0 0,-1-1-1 0 0,1 0 1 0 0,-1 0-1 0 0,0 0 1 0 0,1 1 0 0 0,-1-1-1 0 0,1 0 1 0 0,-1 0-1 0 0,0 0 1 0 0,1 0-1 0 0,-1 0 1 0 0,1 0 0 0 0,-1 0-1 0 0,0 0 1 0 0,1 0-1 0 0,-1 0 1 0 0,1 0 0 0 0,-1 0-1 0 0,1 0 1 0 0,-1 0-1 0 0,1 0 1 0 0,-1 0-1 0 0,0 0 1 0 0,1 0 0 0 0,-1-1-1 0 0,0 1 1 0 0,1 0-1 0 0,-1 0 1 0 0,1-1-1 0 0,-1 1 1 0 0,0 0 0 0 0,1 0-1 0 0,-1-1 1 0 0,0 1-1 0 0,0 0 1 0 0,1-1 0 0 0,-1 1-1 0 0,0-1 1 0 0,27-20-122 0 0,-17 13 93 0 0,-9 7 81 0 0,0 0 0 0 0,0 0 0 0 0,0 1-1 0 0,0-1 1 0 0,0 0 0 0 0,0 1 0 0 0,0-1-1 0 0,0 1 1 0 0,1 0 0 0 0,-1-1 0 0 0,0 1-1 0 0,0 0 1 0 0,0-1 0 0 0,1 1 0 0 0,-1 0 0 0 0,0 0-1 0 0,0 0 1 0 0,1 0 0 0 0,-1 1 0 0 0,0-1-1 0 0,0 0 1 0 0,1 0 0 0 0,-1 1 0 0 0,0-1 0 0 0,0 0-1 0 0,0 1 1 0 0,0 0 0 0 0,0-1 0 0 0,0 1-1 0 0,0 0 1 0 0,0-1 0 0 0,0 1 0 0 0,0 0 0 0 0,0 0-1 0 0,0 0 1 0 0,0 0 0 0 0,0 0 0 0 0,-1 0-1 0 0,1 0 1 0 0,0 0 0 0 0,0 2 0 0 0,0-1-207 0 0,0 0 1 0 0,0 0-1 0 0,0 0 1 0 0,-1 0-1 0 0,1 0 0 0 0,-1 1 1 0 0,1-1-1 0 0,-1 0 1 0 0,0 1-1 0 0,0 1 1 0 0,-3 10-4173 0 0,-3-3-3295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1:23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16 1976 0 0,'2'-16'13159'0'0,"11"37"-5290"0"0,-4-7-9190 0 0,-4-6 1388 0 0,0-1-1 0 0,0 1 1 0 0,-1-1 0 0 0,0 1-1 0 0,0 1 1 0 0,-1-1-1 0 0,3 12 1 0 0,-5-16-90 0 0,-1 0 0 0 0,1 0-1 0 0,-1 0 1 0 0,0 0 0 0 0,-1 1 0 0 0,1-1 0 0 0,-1 0-1 0 0,0 0 1 0 0,0 0 0 0 0,0 0 0 0 0,0 0 0 0 0,-1-1-1 0 0,1 1 1 0 0,-1 0 0 0 0,0-1 0 0 0,0 1 0 0 0,-1-1 0 0 0,-3 5-1 0 0,-16 15-4169 0 0,2-11-4299 0 0,11-6 2843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1:23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5329 0 0,'10'-9'12697'0'0,"-8"8"-12189"0"0,9 9 4212 0 0,4 19-3521 0 0,-13-18-1119 0 0,-1-1 1 0 0,-1 1-1 0 0,1-1 0 0 0,-2 14 0 0 0,0-16-96 0 0,0-1 0 0 0,1 1-1 0 0,0-1 1 0 0,0 1-1 0 0,0 0 1 0 0,1-1-1 0 0,0 1 1 0 0,0-1-1 0 0,0 0 1 0 0,0 1-1 0 0,1-1 1 0 0,0 0-1 0 0,4 8 1 0 0,-4-12 10 0 0,0 1 1 0 0,0-1-1 0 0,0 1 0 0 0,0-1 1 0 0,0 0-1 0 0,1 0 0 0 0,-1 0 1 0 0,0 0-1 0 0,1 0 0 0 0,-1 0 1 0 0,1-1-1 0 0,-1 1 0 0 0,1-1 0 0 0,-1 1 1 0 0,1-1-1 0 0,-1 0 0 0 0,4 0 1 0 0,50-6 41 0 0,-42 5-65 0 0,8-2-460 0 0,2 1-2833 0 0,-9 0-4062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0:05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1 348 4609 0 0,'6'6'8981'0'0,"0"-10"-3799"0"0,8-24-2629 0 0,5-41-3592 0 0,-9 28 671 0 0,12-50-2913 0 0,-18 66-1409 0 0,3-41-1 0 0,-12 42 1022 0 0,3 19 1162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0:05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26 120 4313 0 0,'-26'19'9603'0'0,"37"-31"-8817"0"0,2-1 3 0 0,-1-2-488 0 0,0 1-1 0 0,1 1 0 0 0,1 0 1 0 0,1 1-1 0 0,-1 1 1 0 0,2 0-1 0 0,16-9 0 0 0,-30 19-272 0 0,0 1 0 0 0,0-1 0 0 0,0 0 0 0 0,0 1-1 0 0,0-1 1 0 0,0 1 0 0 0,0 0 0 0 0,0-1 0 0 0,1 1-1 0 0,-1 0 1 0 0,0 1 0 0 0,0-1 0 0 0,0 0 0 0 0,0 1-1 0 0,0-1 1 0 0,1 1 0 0 0,-1-1 0 0 0,0 1 0 0 0,0 0-1 0 0,2 1 1 0 0,0 1 43 0 0,0-1-1 0 0,-1 1 1 0 0,1 1-1 0 0,0-1 1 0 0,-1 0-1 0 0,0 1 1 0 0,0 0-1 0 0,5 6 1 0 0,0 4-226 0 0,0 0 0 0 0,-1 1-1 0 0,-1 0 1 0 0,7 21 0 0 0,-10-21-1791 0 0,-1-4-1333 0 0,2 0-3840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0:06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69 4873 0 0,'-2'0'444'0'0,"0"0"0"0"0,1 0 0 0 0,-1 1 0 0 0,0-1 1 0 0,1 1-1 0 0,-1-1 0 0 0,0 1 0 0 0,1-1 0 0 0,-1 1 0 0 0,1 0 0 0 0,-1 0 0 0 0,1 0 0 0 0,-1 0 0 0 0,1 0 1 0 0,-2 1-1 0 0,0 1-30 0 0,1-1 0 0 0,0 1 0 0 0,0-1 0 0 0,0 1 0 0 0,0 0 0 0 0,1-1 0 0 0,-3 7 0 0 0,2-5-331 0 0,1-1 0 0 0,0 1-1 0 0,0 0 1 0 0,0-1 0 0 0,0 1 0 0 0,1 0 0 0 0,-1 0-1 0 0,1-1 1 0 0,0 1 0 0 0,0 0 0 0 0,1 0 0 0 0,-1-1-1 0 0,1 1 1 0 0,1 6 0 0 0,0-6-84 0 0,0 0 0 0 0,0 0 0 0 0,0-1 0 0 0,0 1 0 0 0,1-1 1 0 0,-1 1-1 0 0,1-1 0 0 0,0 0 0 0 0,0 0 0 0 0,0 0 0 0 0,1 0 0 0 0,-1-1 0 0 0,1 1 1 0 0,-1-1-1 0 0,6 2 0 0 0,-7-3 9 0 0,0 0 0 0 0,1 0 1 0 0,-1-1-1 0 0,0 0 0 0 0,0 1 1 0 0,1-1-1 0 0,-1 0 0 0 0,0 0 0 0 0,0 0 1 0 0,1 0-1 0 0,-1 0 0 0 0,0-1 1 0 0,1 1-1 0 0,-1-1 0 0 0,0 0 1 0 0,0 1-1 0 0,0-1 0 0 0,0 0 0 0 0,0 0 1 0 0,0 0-1 0 0,0-1 0 0 0,0 1 1 0 0,0 0-1 0 0,0-1 0 0 0,-1 1 0 0 0,1-1 1 0 0,0 0-1 0 0,-1 1 0 0 0,3-4 1 0 0,1-3 56 0 0,-1 0 0 0 0,1 1 0 0 0,-1-1 1 0 0,-1-1-1 0 0,0 1 0 0 0,0 0 1 0 0,0-1-1 0 0,-1 0 0 0 0,0 1 1 0 0,-1-1-1 0 0,0 0 0 0 0,0-10 1 0 0,-1 15-57 0 0,-1 0 1 0 0,1 0-1 0 0,0-1 1 0 0,-1 1-1 0 0,0 0 1 0 0,0 0-1 0 0,0 0 1 0 0,-1 0 0 0 0,1 0-1 0 0,-1 1 1 0 0,0-1-1 0 0,-3-4 1 0 0,3 5-45 0 0,0 1 1 0 0,0 0 0 0 0,0 0-1 0 0,-1 0 1 0 0,1 0-1 0 0,-1 1 1 0 0,1-1 0 0 0,-1 1-1 0 0,1-1 1 0 0,-1 1 0 0 0,0 0-1 0 0,0 0 1 0 0,0 0 0 0 0,1 0-1 0 0,-1 0 1 0 0,0 1-1 0 0,0 0 1 0 0,-6-1 0 0 0,7 1-139 0 0,0 0 1 0 0,0 1 0 0 0,0-1 0 0 0,0 0 0 0 0,0 1-1 0 0,0 0 1 0 0,0-1 0 0 0,0 1 0 0 0,1 0 0 0 0,-1 0-1 0 0,0 0 1 0 0,0 0 0 0 0,1 0 0 0 0,-1 0 0 0 0,1 1-1 0 0,-1-1 1 0 0,1 0 0 0 0,-1 1 0 0 0,1-1 0 0 0,0 1-1 0 0,0 0 1 0 0,0-1 0 0 0,-2 4 0 0 0,3-4-138 0 0,-1 0 0 0 0,0 1 0 0 0,1-1 0 0 0,-1 1 0 0 0,1-1 0 0 0,-1 1 0 0 0,1-1 0 0 0,0 1 0 0 0,0 0 1 0 0,0-1-1 0 0,-1 1 0 0 0,1-1 0 0 0,1 1 0 0 0,-1 0 0 0 0,0-1 0 0 0,0 1 0 0 0,1-1 0 0 0,-1 1 0 0 0,1-1 0 0 0,-1 1 1 0 0,1-1-1 0 0,0 1 0 0 0,-1-1 0 0 0,1 0 0 0 0,0 1 0 0 0,0-1 0 0 0,0 0 0 0 0,0 0 0 0 0,0 1 0 0 0,2 0 0 0 0,7 3-1885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0:06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 4105 0 0,'6'-3'10578'0'0,"-8"24"-6849"0"0,-8 28-2022 0 0,-7 2-914 0 0,9-28-609 0 0,-8 38-1 0 0,14-55-610 0 0,1 1 0 0 0,1 0 0 0 0,-1-1 0 0 0,1 1 0 0 0,1 0-1 0 0,0 6 1 0 0,3-2-4272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0:06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40 4993 0 0,'-5'14'1411'0'0,"0"-1"-1"0"0,1 1 0 0 0,1 0 1 0 0,-4 23-1 0 0,7-33-1189 0 0,0 0 0 0 0,0 0 0 0 0,0 0 0 0 0,0 0 0 0 0,1 0 0 0 0,-1-1 0 0 0,1 1 0 0 0,0 0 0 0 0,0 0 0 0 0,2 3 0 0 0,-2-5-125 0 0,0-1 1 0 0,0 1-1 0 0,0 0 0 0 0,1-1 0 0 0,-1 1 0 0 0,0-1 0 0 0,1 1 0 0 0,-1-1 0 0 0,1 0 0 0 0,0 1 0 0 0,-1-1 0 0 0,1 0 1 0 0,0 0-1 0 0,0 0 0 0 0,0 0 0 0 0,-1-1 0 0 0,1 1 0 0 0,0 0 0 0 0,0-1 0 0 0,3 1 0 0 0,-2-1-21 0 0,0 0 0 0 0,0 0 0 0 0,0 0 1 0 0,0-1-1 0 0,1 1 0 0 0,-1-1 0 0 0,0 0 0 0 0,0 0 0 0 0,0 0 0 0 0,0 0 0 0 0,0-1 0 0 0,-1 1 1 0 0,1-1-1 0 0,0 1 0 0 0,-1-1 0 0 0,1 0 0 0 0,-1 0 0 0 0,1 0 0 0 0,-1-1 0 0 0,0 1 0 0 0,0 0 0 0 0,3-5 1 0 0,1-2-32 0 0,1 0 1 0 0,-1 0-1 0 0,-1-1 1 0 0,0 0 0 0 0,5-12-1 0 0,-4-14 355 0 0,-6 33-830 0 0,0 0 0 0 0,0 0 0 0 0,0 0 0 0 0,-1 0 0 0 0,1 0 0 0 0,-1 0 0 0 0,0 0 0 0 0,0 1 0 0 0,0-1 0 0 0,0 0 1 0 0,-1 0-1 0 0,1 1 0 0 0,-3-4 0 0 0,2 4 29 0 0,1 0 0 0 0,-1 1 0 0 0,0-1 0 0 0,1 1 0 0 0,-1-1 0 0 0,0 1 0 0 0,0-1 0 0 0,0 1 0 0 0,0 0 0 0 0,0 0 0 0 0,-1 0 0 0 0,1 0 0 0 0,0 1 0 0 0,0-1 0 0 0,0 1 0 0 0,-1-1 0 0 0,-1 1 0 0 0,0-1 184 0 0,0 1 1 0 0,0 1-1 0 0,0-1 1 0 0,0 0 0 0 0,0 1-1 0 0,1 0 1 0 0,-8 2-1 0 0,7-1 181 0 0,0 0 0 0 0,0 0 0 0 0,1 0 0 0 0,-1 0 0 0 0,1 1 0 0 0,-1 0 0 0 0,1 0 0 0 0,0 0 0 0 0,0 0 0 0 0,-3 4 0 0 0,4-5 53 0 0,0 0 1 0 0,0 1-1 0 0,1-1 1 0 0,0 0 0 0 0,-1 1-1 0 0,1-1 1 0 0,0 1-1 0 0,0-1 1 0 0,0 1 0 0 0,0 0-1 0 0,1-1 1 0 0,-1 1-1 0 0,1 0 1 0 0,-1-1-1 0 0,1 1 1 0 0,0 0 0 0 0,0 3-1 0 0,1-5 123 0 0,-1-1-1 0 0,1 1 1 0 0,-1 0-1 0 0,1 0 1 0 0,0-1-1 0 0,-1 1 1 0 0,1 0-1 0 0,0-1 1 0 0,0 1-1 0 0,-1-1 1 0 0,1 1 0 0 0,0-1-1 0 0,0 1 1 0 0,0-1-1 0 0,0 1 1 0 0,-1-1-1 0 0,1 0 1 0 0,0 1-1 0 0,0-1 1 0 0,0 0-1 0 0,0 0 1 0 0,0 0-1 0 0,0 0 1 0 0,0 0-1 0 0,0 0 1 0 0,1 0 0 0 0,33-2 2878 0 0,-27 1-3123 0 0,-5 1-52 0 0,-1 0 0 0 0,1-1 0 0 0,0 1 0 0 0,0-1 0 0 0,0 0 0 0 0,-1 0 0 0 0,1 0 0 0 0,-1 0 0 0 0,1 0 0 0 0,-1-1 0 0 0,1 1 0 0 0,-1-1 0 0 0,1 1-1 0 0,-1-1 1 0 0,0 0 0 0 0,2-3 0 0 0,1 0-506 0 0,-1-1-1 0 0,0 0 1 0 0,0 0 0 0 0,-1-1-1 0 0,4-7 1 0 0,2-4-1741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0:07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4657 0 0,'4'-1'1441'0'0,"0"-1"0"0"0,0 1 0 0 0,0 0 0 0 0,0 0 0 0 0,0 0 0 0 0,6 0 0 0 0,30 1 2832 0 0,-24 3-3721 0 0,-1-1 1 0 0,28 9-1 0 0,-43-11-629 0 0,0 0 1 0 0,0 0-1 0 0,0 0 1 0 0,1 0-1 0 0,-1 0 1 0 0,0 0-1 0 0,0 0 1 0 0,0 0-1 0 0,0 0 0 0 0,0 0 1 0 0,0 0-1 0 0,1 0 1 0 0,-1 0-1 0 0,0 1 1 0 0,0-1-1 0 0,0 0 1 0 0,0 0-1 0 0,0 0 1 0 0,0 0-1 0 0,1 0 1 0 0,-1 0-1 0 0,0 0 1 0 0,0 0-1 0 0,0 0 1 0 0,0 0-1 0 0,0 0 0 0 0,0 1 1 0 0,0-1-1 0 0,0 0 1 0 0,0 0-1 0 0,1 0 1 0 0,-1 0-1 0 0,0 0 1 0 0,0 0-1 0 0,0 1 1 0 0,0-1-1 0 0,0 0 1 0 0,0 0-1 0 0,0 0 1 0 0,0 0-1 0 0,0 0 1 0 0,0 0-1 0 0,0 1 0 0 0,0-1 1 0 0,0 0-1 0 0,0 0 1 0 0,0 0-1 0 0,0 0 1 0 0,0 0-1 0 0,0 0 1 0 0,0 1-1 0 0,0-1 1 0 0,-1 0-1 0 0,1 0 1 0 0,0 0-1 0 0,0 0 1 0 0,0 0-1 0 0,-11 6-3610 0 0,-13 1-124 0 0,15-6 2638 0 0,1 0 1334 0 0,0 1 0 0 0,0-1 1 0 0,0 1-1 0 0,0 1 0 0 0,-10 4 1 0 0,17-7-3 0 0,0 1 0 0 0,0-1 1 0 0,0 1-1 0 0,1 0 1 0 0,-1-1-1 0 0,0 1 1 0 0,0 0-1 0 0,0 0 1 0 0,1-1-1 0 0,-1 1 0 0 0,0 0 1 0 0,1 0-1 0 0,-1 0 1 0 0,0 0-1 0 0,1 0 1 0 0,0 0-1 0 0,-1 0 0 0 0,1 0 1 0 0,-1 1-1 0 0,1 0 53 0 0,0 0 1 0 0,0-1-1 0 0,1 1 0 0 0,-1-1 0 0 0,0 1 0 0 0,1-1 0 0 0,-1 1 0 0 0,1-1 0 0 0,-1 1 0 0 0,1-1 0 0 0,0 1 0 0 0,0-1 1 0 0,0 1-1 0 0,-1-1 0 0 0,1 0 0 0 0,1 0 0 0 0,0 2 0 0 0,5 4 352 0 0,0-1 1 0 0,1 0-1 0 0,-1 0 1 0 0,1-1-1 0 0,13 7 1 0 0,21 7-35 0 0,-40-18-786 0 0,-1-1 1 0 0,1 1 0 0 0,0-1-1 0 0,0 1 1 0 0,0-1 0 0 0,0 0-1 0 0,0 0 1 0 0,0 0-1 0 0,-1 0 1 0 0,1 0 0 0 0,0 0-1 0 0,0 0 1 0 0,0-1-1 0 0,0 1 1 0 0,0-1 0 0 0,-1 1-1 0 0,1-1 1 0 0,0 0 0 0 0,0 0-1 0 0,-1 0 1 0 0,1 0-1 0 0,-1 0 1 0 0,3-2 0 0 0,-1 0-280 0 0,0 1 1 0 0,-1-2-1 0 0,1 1 1 0 0,-1 0-1 0 0,0 0 1 0 0,0-1-1 0 0,0 1 1 0 0,0-1-1 0 0,0 1 1 0 0,-1-1-1 0 0,1-5 1 0 0,0 4 78 0 0,-1 0 1 0 0,0-1 0 0 0,0 1-1 0 0,-1-1 1 0 0,0 1 0 0 0,0-1-1 0 0,0 1 1 0 0,-1-8-1 0 0,0 11 502 0 0,1 0-1 0 0,-1-1 1 0 0,1 1-1 0 0,-1 0 0 0 0,0-1 1 0 0,0 1-1 0 0,0 0 0 0 0,0 0 1 0 0,-1-1-1 0 0,1 1 1 0 0,0 0-1 0 0,-1 1 0 0 0,1-1 1 0 0,-1 0-1 0 0,0 0 0 0 0,0 1 1 0 0,-3-3-1 0 0,-6-4 875 0 0,7-4 5876 0 0,13 0-488 0 0,3 4-6254 0 0,-10 7 82 0 0,0 0 0 0 0,0 0 1 0 0,0 0-1 0 0,0 0 0 0 0,0 1 1 0 0,0-1-1 0 0,0 1 1 0 0,1-1-1 0 0,-1 1 0 0 0,0 0 1 0 0,0 0-1 0 0,0 0 0 0 0,1 0 1 0 0,-1 0-1 0 0,3 1 0 0 0,-4-1-96 0 0,0 1-1 0 0,0-1 1 0 0,0 1-1 0 0,0-1 1 0 0,0 1 0 0 0,0-1-1 0 0,0 1 1 0 0,0 0-1 0 0,0-1 1 0 0,0 1-1 0 0,0 0 1 0 0,0 0-1 0 0,-1-1 1 0 0,1 1-1 0 0,0 0 1 0 0,-1 0 0 0 0,1 0-1 0 0,0 0 1 0 0,-1 0-1 0 0,1 0 1 0 0,-1 0-1 0 0,1 0 1 0 0,-1 1-1 0 0,0-1 1 0 0,0 0-1 0 0,1 0 1 0 0,-1 0 0 0 0,0 0-1 0 0,0 0 1 0 0,0 2-1 0 0,-21 35-17256 0 0,16-13 29253 0 0,6-25-11874 0 0,0 0 0 0 0,0 0 0 0 0,0 1 0 0 0,0-1 0 0 0,-1 0 0 0 0,1 1 0 0 0,0-1 0 0 0,0 0-1 0 0,-1 1 1 0 0,1-1 0 0 0,0 1 0 0 0,0-1 0 0 0,-1 1 0 0 0,1 0 0 0 0,0-1 0 0 0,-1 1 0 0 0,1 0 0 0 0,0 0 0 0 0,0 1-181 0 0,-1-1 1 0 0,2 0 0 0 0,-1 0-1 0 0,0 1 1 0 0,0-1 0 0 0,0 0-1 0 0,0 0 1 0 0,1 0-1 0 0,-1 0 1 0 0,0 0 0 0 0,1 0-1 0 0,-1-1 1 0 0,1 1 0 0 0,-1 0-1 0 0,1-1 1 0 0,0 1 0 0 0,-1-1-1 0 0,1 0 1 0 0,-1 1 0 0 0,4-1-1 0 0,-4-1-438 0 0,1 0 1 0 0,-1 1-1 0 0,1-1 0 0 0,-1 0 0 0 0,1 0 1 0 0,-1-1-1 0 0,0 1 0 0 0,1 0 0 0 0,-1 0 1 0 0,0-1-1 0 0,0 1 0 0 0,0 0 0 0 0,0-1 1 0 0,0 0-1 0 0,0 1 0 0 0,0-1 0 0 0,-1 1 1 0 0,1-1-1 0 0,0-3 0 0 0,5-11-2263 0 0,8-17-281 0 0,-1 21 888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0:07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3593 0 0,'-13'9'9461'0'0,"8"7"-3847"0"0,8 24-2022 0 0,1-11-3731 0 0,-11 48-1929 0 0,-2-38-2442 0 0,-8-6-3837 0 0,5-20 6739 0 0,-15 21 6109 0 0,27-33-4203 0 0,-1 0-1 0 0,0 0 0 0 0,1 1 0 0 0,-1-1 0 0 0,1 0 0 0 0,0 0 0 0 0,-1 1 1 0 0,1-1-1 0 0,0 0 0 0 0,0 1 0 0 0,-1-1 0 0 0,1 0 0 0 0,0 1 0 0 0,1-1 0 0 0,-1 0 1 0 0,0 1-1 0 0,0-1 0 0 0,0 0 0 0 0,1 1 0 0 0,-1-1 0 0 0,1 0 0 0 0,-1 0 1 0 0,1 1-1 0 0,-1-1 0 0 0,1 0 0 0 0,0 0 0 0 0,1 2 0 0 0,-1-2-139 0 0,1 0 0 0 0,-1 0 0 0 0,1 0 0 0 0,-1-1-1 0 0,1 1 1 0 0,-1 0 0 0 0,1-1 0 0 0,0 1 0 0 0,-1-1-1 0 0,1 0 1 0 0,0 0 0 0 0,-1 1 0 0 0,1-1 0 0 0,0 0-1 0 0,-1 0 1 0 0,1 0 0 0 0,0-1 0 0 0,1 1 0 0 0,37-8 519 0 0,-27 5-511 0 0,-12 2-143 0 0,0 1-1 0 0,0 0 0 0 0,0-1 0 0 0,0 1 0 0 0,0 0 1 0 0,0 0-1 0 0,0 0 0 0 0,0 0 0 0 0,1-1 1 0 0,-1 2-1 0 0,0-1 0 0 0,0 0 0 0 0,0 0 0 0 0,0 0 1 0 0,0 0-1 0 0,0 1 0 0 0,1-1 0 0 0,-1 1 0 0 0,0-1 1 0 0,0 1-1 0 0,0-1 0 0 0,0 1 0 0 0,0-1 0 0 0,0 1 1 0 0,-1 0-1 0 0,1 0 0 0 0,0-1 0 0 0,0 1 0 0 0,0 0 1 0 0,-1 0-1 0 0,1 0 0 0 0,0 0 0 0 0,-1 0 1 0 0,1 1-1 0 0,1 17-1026 0 0,-9 4-4798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8:18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 6817 0 0,'-27'-2'7850'0'0,"27"2"-7789"0"0,0 0 0 0 0,0 0 0 0 0,0 0 0 0 0,0 0 1 0 0,-1 0-1 0 0,1 0 0 0 0,0 0 0 0 0,0 0 0 0 0,0 0 1 0 0,0 0-1 0 0,0 0 0 0 0,0 0 0 0 0,0 0 0 0 0,0 0 0 0 0,-1 0 1 0 0,1 0-1 0 0,0 0 0 0 0,0 0 0 0 0,0 1 0 0 0,0-1 1 0 0,0 0-1 0 0,0 0 0 0 0,0 0 0 0 0,0 0 0 0 0,0 0 0 0 0,0 0 1 0 0,0 0-1 0 0,-1 0 0 0 0,1 0 0 0 0,0 1 0 0 0,0-1 0 0 0,0 0 1 0 0,0 0-1 0 0,0 0 0 0 0,0 0 0 0 0,0 0 0 0 0,0 0 1 0 0,0 0-1 0 0,0 0 0 0 0,0 1 0 0 0,0-1 0 0 0,0 0 0 0 0,0 0 1 0 0,0 0-1 0 0,0 0 0 0 0,0 0 0 0 0,0 0 0 0 0,0 0 1 0 0,1 1-1 0 0,-1-1 0 0 0,0 0 0 0 0,0 0 0 0 0,0 0 0 0 0,13 9 769 0 0,16 6-532 0 0,1-2-1 0 0,0-1 1 0 0,1-2-1 0 0,0-1 1 0 0,1-1-1 0 0,47 5 1 0 0,200 2 120 0 0,-91-9 35 0 0,551 50 1578 0 0,-460-20-1260 0 0,-10-1-8 0 0,-220-34-250 0 0,87-8-1 0 0,-86 2-27 0 0,85 4 0 0 0,-100 4-335 0 0,0-2 0 0 0,0-2 0 0 0,0-1 0 0 0,0-2 0 0 0,51-12 0 0 0,-51 9-3 0 0,46-2 1 0 0,14-3-56 0 0,-76 9-96 0 0,0 0 0 0 0,1 2 1 0 0,35 1-1 0 0,-8 6-6496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24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6 10434 0 0,'-3'1'601'0'0,"1"0"-1"0"0,0 0 0 0 0,0 1 0 0 0,0-1 1 0 0,0 0-1 0 0,0 1 0 0 0,0-1 1 0 0,0 1-1 0 0,0-1 0 0 0,1 1 0 0 0,-1 0 1 0 0,-2 3-1 0 0,4-4-512 0 0,-1-1-1 0 0,1 0 1 0 0,0 1-1 0 0,0-1 1 0 0,0 0-1 0 0,0 1 1 0 0,0-1-1 0 0,0 0 1 0 0,-1 1 0 0 0,1-1-1 0 0,0 0 1 0 0,0 1-1 0 0,0-1 1 0 0,0 0-1 0 0,0 1 1 0 0,0-1-1 0 0,0 0 1 0 0,1 1 0 0 0,-1-1-1 0 0,0 0 1 0 0,0 1-1 0 0,0-1 1 0 0,0 0-1 0 0,0 1 1 0 0,0-1 0 0 0,1 0-1 0 0,-1 0 1 0 0,0 1-1 0 0,0-1 1 0 0,0 0-1 0 0,1 1 1 0 0,0-1-14 0 0,0 1 0 0 0,1 0 1 0 0,-1-1-1 0 0,0 0 0 0 0,1 1 0 0 0,-1-1 1 0 0,0 0-1 0 0,1 1 0 0 0,-1-1 0 0 0,0 0 1 0 0,1 0-1 0 0,-1 0 0 0 0,2-1 0 0 0,12 0 277 0 0,-1-2 0 0 0,1 0 0 0 0,-1 0 0 0 0,18-8 0 0 0,-16 6-144 0 0,0 0-1 0 0,31-5 0 0 0,-47 10-203 0 0,0 0 0 0 0,0 0 0 0 0,0 0 0 0 0,0 0 0 0 0,0 0 1 0 0,0 0-1 0 0,1 0 0 0 0,-1 0 0 0 0,0 0 0 0 0,0 0 0 0 0,0 0 0 0 0,0 0 0 0 0,0 0 0 0 0,0 0 0 0 0,0 0 0 0 0,1 1 0 0 0,-1-1 0 0 0,0 0 0 0 0,0 0 0 0 0,0 0 0 0 0,0 0 0 0 0,0 0 0 0 0,0 0 1 0 0,0 0-1 0 0,0 0 0 0 0,0 0 0 0 0,0 0 0 0 0,0 1 0 0 0,0-1 0 0 0,0 0 0 0 0,0 0 0 0 0,1 0 0 0 0,-1 0 0 0 0,0 0 0 0 0,0 0 0 0 0,0 0 0 0 0,0 1 0 0 0,0-1 0 0 0,0 0 0 0 0,0 0 0 0 0,0 0 1 0 0,0 0-1 0 0,0 0 0 0 0,-1 0 0 0 0,1 0 0 0 0,0 1 0 0 0,0-1 0 0 0,0 0 0 0 0,0 0 0 0 0,0 0 0 0 0,0 0 0 0 0,0 0 0 0 0,0 0 0 0 0,0 0 0 0 0,-6 12-179 0 0,-8 8-469 0 0,4-10-274 0 0,1 0-1 0 0,-23 17 1 0 0,-11 12-1696 0 0,43-39 2594 0 0,-1 0 0 0 0,1 1 0 0 0,0-1 0 0 0,-1 0 0 0 0,1 1 0 0 0,0-1 1 0 0,-1 0-1 0 0,1 1 0 0 0,0-1 0 0 0,0 1 0 0 0,-1-1 0 0 0,1 0 0 0 0,0 1 1 0 0,0-1-1 0 0,0 1 0 0 0,0-1 0 0 0,0 1 0 0 0,-1-1 0 0 0,1 1 0 0 0,0-1 1 0 0,0 1-1 0 0,0-1 0 0 0,0 1 0 0 0,0-1 0 0 0,1 1 0 0 0,-1-1 0 0 0,0 0 1 0 0,0 1-1 0 0,0-1 0 0 0,0 1 0 0 0,0-1 0 0 0,1 1 0 0 0,-1-1 0 0 0,0 1 1 0 0,1 0-1 0 0,18 9-10 0 0,27-3 355 0 0,6-6-493 0 0,43 4 333 0 0,-85-4-2093 0 0,1 2 1 0 0,0-1 0 0 0,16 7-1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0:08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33 6737 0 0,'0'-1'381'0'0,"-1"1"-1"0"0,0-1 0 0 0,1 1 0 0 0,-1 0 0 0 0,1-1 0 0 0,-1 1 0 0 0,1-1 0 0 0,-1 1 0 0 0,0 0 0 0 0,1 0 0 0 0,-1-1 0 0 0,0 1 0 0 0,0 0 0 0 0,1 0 0 0 0,-1 0 0 0 0,0 0 1 0 0,1 0-1 0 0,-1 0 0 0 0,0 0 0 0 0,1 0 0 0 0,-1 0 0 0 0,0 0 0 0 0,0 0 0 0 0,1 0 0 0 0,-1 1 0 0 0,0-1 0 0 0,1 0 0 0 0,-1 0 0 0 0,0 1 0 0 0,1-1 0 0 0,-2 1 0 0 0,1 1-81 0 0,-1-1 0 0 0,0 1 0 0 0,1 0 0 0 0,0 0 0 0 0,-1 0 0 0 0,1 0 0 0 0,0 0 0 0 0,0 0 0 0 0,0 0 0 0 0,-1 3 0 0 0,0 2-234 0 0,0 1-1 0 0,0 0 0 0 0,0 0 1 0 0,1 0-1 0 0,-1 11 0 0 0,3-13-51 0 0,0 0-1 0 0,0 0 1 0 0,0 0 0 0 0,1 0-1 0 0,0 0 1 0 0,0-1-1 0 0,0 1 1 0 0,1 0 0 0 0,0-1-1 0 0,0 1 1 0 0,0-1-1 0 0,1 0 1 0 0,4 5 0 0 0,-6-8-11 0 0,-1 0 1 0 0,1-1 0 0 0,-1 1 0 0 0,1-1 0 0 0,0 1 0 0 0,0-1-1 0 0,0 0 1 0 0,-1 0 0 0 0,1 1 0 0 0,0-2 0 0 0,0 1-1 0 0,0 0 1 0 0,1 0 0 0 0,-1 0 0 0 0,0-1 0 0 0,0 1 0 0 0,0-1-1 0 0,1 0 1 0 0,-1 0 0 0 0,0 0 0 0 0,0 0 0 0 0,0 0 0 0 0,1 0-1 0 0,-1 0 1 0 0,0-1 0 0 0,0 1 0 0 0,0-1 0 0 0,1 0 0 0 0,-1 1-1 0 0,0-1 1 0 0,0 0 0 0 0,0 0 0 0 0,0 0 0 0 0,-1-1 0 0 0,1 1-1 0 0,0 0 1 0 0,0-1 0 0 0,1-1 0 0 0,3-3-128 0 0,-1 1 0 0 0,0-1 0 0 0,0 0 1 0 0,-1 0-1 0 0,0-1 0 0 0,0 1 0 0 0,0-1 0 0 0,-1 0 0 0 0,0 0 1 0 0,0-1-1 0 0,-1 1 0 0 0,2-9 0 0 0,-3 13 35 0 0,0-1 1 0 0,0 0-1 0 0,-1 1 0 0 0,0-1 0 0 0,0 0 0 0 0,0 1 1 0 0,0-1-1 0 0,0 0 0 0 0,-1 1 0 0 0,0-1 0 0 0,0 1 0 0 0,0-1 1 0 0,0 1-1 0 0,0-1 0 0 0,0 1 0 0 0,-1 0 0 0 0,0 0 1 0 0,0-1-1 0 0,0 1 0 0 0,0 0 0 0 0,0 1 0 0 0,-1-1 1 0 0,1 0-1 0 0,-1 1 0 0 0,1-1 0 0 0,-7-3 0 0 0,5 4-493 0 0,1 0 0 0 0,-1 0 0 0 0,0 0 0 0 0,0 1 0 0 0,0-1 0 0 0,0 1 0 0 0,0 0 0 0 0,-1 0 0 0 0,1 1 0 0 0,0-1 0 0 0,0 1 0 0 0,0 0 0 0 0,-1 0 0 0 0,1 1 0 0 0,0-1 0 0 0,0 1 0 0 0,-7 1 0 0 0,9-1 370 0 0,-1 0 1 0 0,1 0-1 0 0,-1 0 1 0 0,1 1-1 0 0,0-1 1 0 0,0 0 0 0 0,0 1-1 0 0,0 0 1 0 0,0-1-1 0 0,0 1 1 0 0,0 0-1 0 0,-3 4 1 0 0,4-4 348 0 0,0 1 1 0 0,-1-1-1 0 0,1 1 1 0 0,0 0-1 0 0,0-1 1 0 0,0 1 0 0 0,0 0-1 0 0,1 0 1 0 0,-1-1-1 0 0,1 1 1 0 0,0 0-1 0 0,0 0 1 0 0,0 4-1 0 0,0-6 126 0 0,0 1 0 0 0,1-1 1 0 0,-1 0-1 0 0,0 1 0 0 0,1-1 0 0 0,-1 0 0 0 0,1 0 0 0 0,-1 1 0 0 0,1-1 0 0 0,0 0 0 0 0,-1 0 0 0 0,1 0 0 0 0,0 0 0 0 0,0 0 1 0 0,0 0-1 0 0,0 0 0 0 0,0 0 0 0 0,0 0 0 0 0,0-1 0 0 0,0 1 0 0 0,0 0 0 0 0,0 0 0 0 0,2 0 0 0 0,35 10 4011 0 0,-8-2-4215 0 0,-23-6-198 0 0,22 12-563 0 0,-18-4-2074 0 0,-5 1-3341 0 0,-6-12 6024 0 0,0 1 0 0 0,0-1 0 0 0,0 0 0 0 0,-1 0 0 0 0,1 1 0 0 0,0-1 0 0 0,0 0-1 0 0,0 0 1 0 0,-1 0 0 0 0,1 1 0 0 0,0-1 0 0 0,0 0 0 0 0,-1 0 0 0 0,1 0 0 0 0,0 0 0 0 0,0 1 0 0 0,-1-1 0 0 0,1 0 0 0 0,0 0 0 0 0,-1 0-1 0 0,1 0 1 0 0,0 0 0 0 0,0 0 0 0 0,-1 0 0 0 0,1 0 0 0 0,0 0 0 0 0,-1 0 0 0 0,1 0 0 0 0,0 0 0 0 0,0 0 0 0 0,-1 0 0 0 0,1 0-1 0 0,0 0 1 0 0,-1 0 0 0 0,1 0 0 0 0,0-1 0 0 0,0 1 0 0 0,-1 0 0 0 0,1 0 0 0 0,0 0 0 0 0,-1-1 0 0 0,-1 1-717 0 0,-3 4-1834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0:08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8154 0 0,'0'2'610'0'0,"0"1"0"0"0,0-1 1 0 0,1 1-1 0 0,-1-1 0 0 0,0 0 1 0 0,1 1-1 0 0,0-1 0 0 0,0 1 1 0 0,-1-1-1 0 0,1 0 0 0 0,1 0 1 0 0,-1 0-1 0 0,0 0 0 0 0,0 1 1 0 0,1-2-1 0 0,1 4 0 0 0,0-3-290 0 0,0 0 0 0 0,-1 0 0 0 0,1 0 0 0 0,0 0-1 0 0,0 0 1 0 0,1 0 0 0 0,-1-1 0 0 0,0 1 0 0 0,0-1-1 0 0,5 1 1 0 0,6 1-392 0 0,1-1-1 0 0,0 0 1 0 0,0-1 0 0 0,19-2-1 0 0,-19 1 601 0 0,-14 0-527 0 0,-1 0 1 0 0,1 0-1 0 0,-1 0 1 0 0,1 0-1 0 0,-1 0 1 0 0,1 0-1 0 0,-1 0 1 0 0,1 0-1 0 0,-1 0 1 0 0,1 0-1 0 0,-1 1 1 0 0,1-1-1 0 0,-1 0 1 0 0,1 0-1 0 0,-1 0 1 0 0,1 1-1 0 0,-1-1 1 0 0,0 0-1 0 0,1 0 1 0 0,-1 1-1 0 0,1-1 1 0 0,-1 0-1 0 0,0 1 1 0 0,1-1-1 0 0,-1 1 1 0 0,0-1-1 0 0,1 0 1 0 0,-1 1-1 0 0,0-1 1 0 0,0 1-1 0 0,0-1 1 0 0,1 1-1 0 0,-1-1 1 0 0,0 1-1 0 0,0 0 1 0 0,-3 20-268 0 0,1-1-2303 0 0,2-19 2369 0 0,0-1 0 0 0,0 1 0 0 0,0-1 1 0 0,0 1-1 0 0,0-1 0 0 0,0 1 0 0 0,0-1 0 0 0,1 1 0 0 0,-1-1 0 0 0,0 1 1 0 0,0-1-1 0 0,1 1 0 0 0,-1-1 0 0 0,0 0 0 0 0,1 1 0 0 0,-1-1 1 0 0,0 0-1 0 0,1 1 0 0 0,-1-1 0 0 0,1 0 0 0 0,-1 1 0 0 0,0-1 1 0 0,1 0-1 0 0,-1 0 0 0 0,1 0 0 0 0,-1 1 0 0 0,1-1 0 0 0,-1 0 1 0 0,1 0-1 0 0,-1 0 0 0 0,1 0 0 0 0,-1 0 0 0 0,2 0 0 0 0,-1 0-190 0 0,0 0 0 0 0,0 0 0 0 0,0-1 0 0 0,0 1 0 0 0,0 0 0 0 0,0-1 0 0 0,0 1 0 0 0,0-1 0 0 0,0 1 0 0 0,0-1 0 0 0,0 1 0 0 0,0-1 0 0 0,0 0 0 0 0,0 0 0 0 0,0 1 0 0 0,0-1 0 0 0,0-1 0 0 0,2-1-389 0 0,8-7-2491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0:08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32 9962 0 0,'-1'0'454'0'0,"0"0"0"0"0,0 0-1 0 0,0 0 1 0 0,0 0 0 0 0,0 0 0 0 0,0 0 0 0 0,0 0-1 0 0,0 0 1 0 0,0 0 0 0 0,0 1 0 0 0,0-1 0 0 0,1 0-1 0 0,-1 1 1 0 0,0-1 0 0 0,0 1 0 0 0,0-1 0 0 0,0 1-1 0 0,0-1 1 0 0,0 1 0 0 0,-1 1 0 0 0,-12 20 2557 0 0,11-15-2840 0 0,1 1-1 0 0,0 0 1 0 0,0 0-1 0 0,-1 11 1 0 0,3-12-130 0 0,0-1 0 0 0,1 1-1 0 0,0 0 1 0 0,0-1 0 0 0,0 1 0 0 0,1 0 0 0 0,0-1 0 0 0,0 0 0 0 0,1 1 0 0 0,0-1 0 0 0,5 10 0 0 0,-7-15-40 0 0,0 1 0 0 0,0 0 1 0 0,0 0-1 0 0,0-1 1 0 0,1 1-1 0 0,-1-1 0 0 0,0 1 1 0 0,1-1-1 0 0,-1 0 1 0 0,1 1-1 0 0,-1-1 0 0 0,1 0 1 0 0,-1 0-1 0 0,1 0 1 0 0,0 0-1 0 0,0 0 0 0 0,0 0 1 0 0,-1-1-1 0 0,1 1 0 0 0,0-1 1 0 0,0 1-1 0 0,0-1 1 0 0,0 0-1 0 0,0 1 0 0 0,0-1 1 0 0,0 0-1 0 0,0 0 1 0 0,0-1-1 0 0,0 1 0 0 0,0 0 1 0 0,0-1-1 0 0,0 1 1 0 0,-1-1-1 0 0,1 1 0 0 0,0-1 1 0 0,0 0-1 0 0,0 0 0 0 0,-1 0 1 0 0,1 0-1 0 0,0 0 1 0 0,-1 0-1 0 0,1-1 0 0 0,1-1 1 0 0,3-3-3 0 0,-1 1 1 0 0,-1-1 0 0 0,1 0-1 0 0,-1-1 1 0 0,0 1 0 0 0,-1-1-1 0 0,1 0 1 0 0,-1 0 0 0 0,-1 0-1 0 0,1 0 1 0 0,1-10 0 0 0,-3 12-276 0 0,1 0 1 0 0,-1 0 0 0 0,-1 0 0 0 0,1 0 0 0 0,-1 1-1 0 0,0-1 1 0 0,0 0 0 0 0,0 0 0 0 0,-1 0-1 0 0,1 0 1 0 0,-1 0 0 0 0,0 0 0 0 0,-1 0 0 0 0,1 1-1 0 0,-1-1 1 0 0,0 1 0 0 0,0-1 0 0 0,-4-4 0 0 0,4 6-396 0 0,0 1 1 0 0,-1 0-1 0 0,1 0 1 0 0,-1 0-1 0 0,0 0 1 0 0,1 0 0 0 0,-1 1-1 0 0,0-1 1 0 0,0 1-1 0 0,0-1 1 0 0,0 1-1 0 0,0 0 1 0 0,-1 0 0 0 0,-4 0-1 0 0,2 0 177 0 0,1 1-1 0 0,-1 0 1 0 0,1 0-1 0 0,-1 0 1 0 0,1 1-1 0 0,-1-1 1 0 0,1 1-1 0 0,-10 3 1 0 0,11-3 577 0 0,0 1 1 0 0,1-1 0 0 0,-1 0 0 0 0,0 1-1 0 0,1 0 1 0 0,-1 0 0 0 0,1 0 0 0 0,-1 0 0 0 0,1 1-1 0 0,0-1 1 0 0,0 1 0 0 0,0 0 0 0 0,1 0-1 0 0,-1 0 1 0 0,0 0 0 0 0,1 0 0 0 0,0 0-1 0 0,0 1 1 0 0,0-1 0 0 0,0 1 0 0 0,1 0 0 0 0,-1 0-1 0 0,1-1 1 0 0,0 1 0 0 0,0 0 0 0 0,0 6-1 0 0,1-9 275 0 0,0 1-1 0 0,0-1 0 0 0,0 1 0 0 0,0-1 0 0 0,1 1 0 0 0,-1-1 0 0 0,0 0 1 0 0,1 1-1 0 0,-1-1 0 0 0,1 0 0 0 0,0 1 0 0 0,-1-1 0 0 0,1 0 0 0 0,0 0 1 0 0,0 1-1 0 0,0-1 0 0 0,0 0 0 0 0,0 0 0 0 0,0 0 0 0 0,0 0 0 0 0,2 1 1 0 0,0 0 177 0 0,0-1 1 0 0,1 1 0 0 0,-1 0-1 0 0,1-1 1 0 0,-1 0 0 0 0,1 0 0 0 0,0 0-1 0 0,4 0 1 0 0,7 1 279 0 0,0-1 1 0 0,0-1-1 0 0,16-2 0 0 0,-30 2-810 0 0,12-1-166 0 0,29-2 636 0 0,-40 4-832 0 0,-1-1 0 0 0,1 0-1 0 0,0 0 1 0 0,0 1 0 0 0,-1-1 0 0 0,1 1-1 0 0,0-1 1 0 0,-1 1 0 0 0,1 0 0 0 0,0-1 0 0 0,1 3-1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0:09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8594 0 0,'0'2'525'0'0,"0"-1"0"0"0,0 1 0 0 0,0 0 0 0 0,0-1 0 0 0,1 1 0 0 0,-1-1 0 0 0,0 1 0 0 0,1-1 0 0 0,-1 1 0 0 0,1-1 0 0 0,0 0 0 0 0,-1 1 0 0 0,1-1 0 0 0,0 1 0 0 0,0-1 0 0 0,0 0 0 0 0,2 2 0 0 0,-2-2-153 0 0,1 1 0 0 0,0-1-1 0 0,0 0 1 0 0,-1 0-1 0 0,1 0 1 0 0,0 0 0 0 0,0 0-1 0 0,0-1 1 0 0,0 1 0 0 0,1-1-1 0 0,2 1 1 0 0,7 0-104 0 0,-1-1 1 0 0,1-1 0 0 0,-1 0 0 0 0,14-2-1 0 0,2-1 198 0 0,-14 3-473 0 0,-8 0 36 0 0,0 1 0 0 0,0-1 0 0 0,-1 1 0 0 0,1 0-1 0 0,0 1 1 0 0,0-1 0 0 0,0 1 0 0 0,4 1-1 0 0,-8-2-26 0 0,0 1-1 0 0,0-1 0 0 0,0 0 1 0 0,-1 1-1 0 0,1-1 0 0 0,0 1 1 0 0,-1 0-1 0 0,1-1 0 0 0,0 1 1 0 0,-1-1-1 0 0,1 1 1 0 0,-1 0-1 0 0,1 0 0 0 0,-1-1 1 0 0,1 1-1 0 0,-1 0 0 0 0,1 0 1 0 0,-1 0-1 0 0,1 0 0 0 0,-1 2-23 0 0,0-1-1 0 0,1 0 0 0 0,-1 1 0 0 0,0-1 1 0 0,0 0-1 0 0,0 1 0 0 0,-1-1 1 0 0,1 0-1 0 0,0 1 0 0 0,-2 2 1 0 0,-3 9-26 0 0,4-13-230 0 0,1-1 0 0 0,0 1-1 0 0,0-1 1 0 0,0 0-1 0 0,-1 1 1 0 0,1-1 0 0 0,-3 2-2506 0 0,3-1 2505 0 0,-1-1 1 0 0,1 0 0 0 0,-1 0-1 0 0,1 0 1 0 0,0 0 0 0 0,-1 0-1 0 0,1 0 1 0 0,-1 0-1 0 0,1 0 1 0 0,0 0 0 0 0,-1 0-1 0 0,-12-8-9711 0 0,3-3 6535 0 0,1 1 1142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0:09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 3945 0 0,'-5'5'1370'0'0,"0"1"1"0"0,0 0-1 0 0,1 0 0 0 0,-1 0 1 0 0,1 0-1 0 0,1 1 0 0 0,-1-1 1 0 0,1 1-1 0 0,0 0 0 0 0,-2 8 1 0 0,3-10-1072 0 0,1 0 0 0 0,-1 0 0 0 0,1 1 0 0 0,0-1 0 0 0,1 0 0 0 0,-1 0 0 0 0,1 1-1 0 0,0-1 1 0 0,0 0 0 0 0,1 1 0 0 0,-1-1 0 0 0,1 0 0 0 0,0 0 0 0 0,1 0 0 0 0,1 6 0 0 0,-2-9-288 0 0,1 0 0 0 0,-1 0 0 0 0,1 0 0 0 0,-1 0 0 0 0,1 0 0 0 0,0 0 0 0 0,0 0-1 0 0,0-1 1 0 0,0 1 0 0 0,0-1 0 0 0,0 1 0 0 0,0-1 0 0 0,0 0 0 0 0,1 0-1 0 0,-1 0 1 0 0,0 0 0 0 0,1 0 0 0 0,-1-1 0 0 0,1 1 0 0 0,-1-1 0 0 0,1 1 0 0 0,-1-1-1 0 0,1 0 1 0 0,-1 0 0 0 0,1 0 0 0 0,-1 0 0 0 0,1-1 0 0 0,-1 1 0 0 0,1-1 0 0 0,-1 1-1 0 0,1-1 1 0 0,-1 0 0 0 0,3-1 0 0 0,5-2-434 0 0,0 0-1 0 0,0-1 1 0 0,0 0 0 0 0,-1-1-1 0 0,0 0 1 0 0,10-9 0 0 0,2-5-2646 0 0,-16 15 1028 0 0,-1 1-1 0 0,1-1 1 0 0,0 1-1 0 0,0-1 0 0 0,12-5 1 0 0,-10 8-2026 0 0</inkml:trace>
  <inkml:trace contextRef="#ctx0" brushRef="#br0" timeOffset="1">309 176 6257 0 0,'5'-3'2881'0'0,"0"0"488"0"0,2 0-361 0 0,-1 1-823 0 0,-1-1-817 0 0,-2 2-608 0 0,-2 0-392 0 0,-1 0-224 0 0,0 0-200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37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339 200 2945 0 0,'-8'1'882'0'0,"0"1"0"0"0,0 0 1 0 0,0 0-1 0 0,1 0 1 0 0,-1 1-1 0 0,1 0 0 0 0,0 1 1 0 0,0-1-1 0 0,0 1 1 0 0,-10 8-1 0 0,-4 5 2233 0 0,-33 37 1 0 0,34-34-1466 0 0,-28 24 0 0 0,39-37-1572 0 0,1-1 1 0 0,0 2-1 0 0,0-1 1 0 0,1 1-1 0 0,0 0 0 0 0,0 1 1 0 0,1 0-1 0 0,0 0 1 0 0,0 0-1 0 0,1 1 0 0 0,0-1 1 0 0,1 1-1 0 0,0 0 0 0 0,1 1 1 0 0,0-1-1 0 0,0 1 1 0 0,1-1-1 0 0,1 1 0 0 0,0 0 1 0 0,0 0-1 0 0,2 19 0 0 0,0-11-77 0 0,1-1-1 0 0,1 0 1 0 0,0 0-1 0 0,2-1 1 0 0,0 1-1 0 0,0-1 1 0 0,2 0-1 0 0,0 0 1 0 0,1-1-1 0 0,1 0 1 0 0,0 0-1 0 0,1-1 1 0 0,1 0-1 0 0,0-1 1 0 0,1 0-1 0 0,1-1 1 0 0,0-1-1 0 0,1 0 1 0 0,0 0-1 0 0,1-1 1 0 0,0-1-1 0 0,0-1 0 0 0,1 0 1 0 0,29 11-1 0 0,-14-8-11 0 0,1-2 0 0 0,0-2 0 0 0,1 0 0 0 0,0-2 1 0 0,0-2-1 0 0,0-1 0 0 0,0-2 0 0 0,59-4 0 0 0,-36-3 11 0 0,-1-3 1 0 0,0-2-1 0 0,-1-2 1 0 0,77-30-1 0 0,-109 35 33 0 0,-1-1 1 0 0,-1-1-1 0 0,1-1 0 0 0,-2-1 0 0 0,1-1 0 0 0,-2-1 0 0 0,0 0 0 0 0,0-2 0 0 0,-2 1 0 0 0,25-31 0 0 0,-30 31 101 0 0,0-1 0 0 0,-2 0 0 0 0,0 0-1 0 0,0-1 1 0 0,-2 0 0 0 0,0-1 0 0 0,-1 0 0 0 0,0 0 0 0 0,-2 0 0 0 0,0 0 0 0 0,-1-1-1 0 0,-1 1 1 0 0,-1-29 0 0 0,-2 26 22 0 0,-1 1 0 0 0,-1 0 0 0 0,0-1 1 0 0,-2 2-1 0 0,-1-1 0 0 0,0 1 0 0 0,-1-1 0 0 0,-1 2 0 0 0,-1-1 0 0 0,-1 1 0 0 0,0 1 0 0 0,-2 0 0 0 0,1 0 0 0 0,-2 1 0 0 0,0 0 0 0 0,-1 2 0 0 0,-1-1 0 0 0,-29-21 1 0 0,22 20-115 0 0,-1 0 0 0 0,-1 1 0 0 0,0 2 0 0 0,-1 0 0 0 0,0 2 0 0 0,-1 1 1 0 0,-1 1-1 0 0,1 1 0 0 0,-1 1 0 0 0,0 1 0 0 0,-1 2 0 0 0,0 0 1 0 0,-37 2-1 0 0,22 3-107 0 0,-69 13 1 0 0,88-10-248 0 0,2 1 0 0 0,-1 2 0 0 0,1 0 0 0 0,-36 17 0 0 0,50-20-137 0 0,1 1-1 0 0,-1 0 0 0 0,1 0 0 0 0,0 1 0 0 0,1 0 1 0 0,-1 0-1 0 0,1 0 0 0 0,0 1 0 0 0,1 0 0 0 0,-10 15 0 0 0,9-10-1350 0 0,0 1-1 0 0,0 0 0 0 0,1 0 0 0 0,1 0 0 0 0,0 0 0 0 0,-3 19 0 0 0,2 9-4875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37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482 331 8178 0 0,'-37'-3'5801'0'0,"-48"-3"2514"0"0,69 6-7742 0 0,1 0 1 0 0,0 1-1 0 0,0 1 1 0 0,-1 0-1 0 0,1 1 1 0 0,-20 7-1 0 0,15-4-417 0 0,0 2 0 0 0,1 1 1 0 0,-1 0-1 0 0,2 1 0 0 0,-1 1 0 0 0,2 1 0 0 0,-22 17 0 0 0,34-24-162 0 0,-1 1 0 0 0,1-1 0 0 0,0 1 0 0 0,1-1 0 0 0,-1 1 0 0 0,1 1 1 0 0,0-1-1 0 0,1 1 0 0 0,-1-1 0 0 0,1 1 0 0 0,1 0 0 0 0,-1 0 0 0 0,1 0 0 0 0,0 1 0 0 0,1-1 0 0 0,0 0 1 0 0,0 1-1 0 0,1-1 0 0 0,-1 1 0 0 0,2-1 0 0 0,-1 1 0 0 0,1-1 0 0 0,3 15 0 0 0,0-8-11 0 0,1 1-1 0 0,1-1 1 0 0,0 0-1 0 0,0-1 1 0 0,1 0-1 0 0,1 0 1 0 0,1 0-1 0 0,-1-1 1 0 0,2 0 0 0 0,0 0-1 0 0,0-1 1 0 0,1-1-1 0 0,0 0 1 0 0,1 0-1 0 0,0-1 1 0 0,1-1-1 0 0,0 0 1 0 0,24 11-1 0 0,17 3-43 0 0,0-2 0 0 0,2-3 0 0 0,91 17 0 0 0,-44-11-4 0 0,-58-11 14 0 0,0 0 0 0 0,0-2 1 0 0,1-1 0 0 0,52 2-1 0 0,-84-11 51 0 0,-1 0 1 0 0,0 0-1 0 0,1-2 0 0 0,-1 1 0 0 0,0-2 0 0 0,0 0 1 0 0,0 0-1 0 0,0-1 0 0 0,0-1 0 0 0,-1 0 0 0 0,0 0 1 0 0,0-2-1 0 0,0 1 0 0 0,-1-1 0 0 0,16-14 0 0 0,-13 9 6 0 0,-1-1 0 0 0,-1 0 0 0 0,0-1 0 0 0,-1-1 0 0 0,0 1 0 0 0,-1-1 0 0 0,-1-1-1 0 0,-1 0 1 0 0,0 0 0 0 0,-1-1 0 0 0,0 0 0 0 0,-2 0 0 0 0,0-1 0 0 0,3-20 0 0 0,-5 16 40 0 0,-2 0 0 0 0,0 0 0 0 0,-1-1 0 0 0,-1 1 0 0 0,-1 0 0 0 0,-1 0 0 0 0,-1 0 0 0 0,-1 0 0 0 0,-1 0-1 0 0,-1 1 1 0 0,-11-23 0 0 0,4 12 76 0 0,-2 0 0 0 0,-1 1-1 0 0,-1 1 1 0 0,-2 1-1 0 0,0 1 1 0 0,-50-51 0 0 0,55 65-67 0 0,-1 0 0 0 0,-1 1 0 0 0,0 1 0 0 0,-1 0 0 0 0,0 1 0 0 0,0 1 0 0 0,-2 1 0 0 0,1 1 0 0 0,-1 0 0 0 0,0 2 0 0 0,0 0 0 0 0,-41-6 0 0 0,35 9-54 0 0,-1 1 0 0 0,-48 3 0 0 0,67 0-435 0 0,-1 0 0 0 0,1 0 0 0 0,-1 0 0 0 0,1 1 0 0 0,0 1 0 0 0,0-1 0 0 0,0 1 0 0 0,0 1 0 0 0,0-1 0 0 0,1 1 0 0 0,-1 1 0 0 0,-12 9 0 0 0,4 8-9380 0 0,12-11 1625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38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56 7154 0 0,'-5'-1'1678'0'0,"1"0"0"0"0,0 0 0 0 0,-1 0 0 0 0,1-1 0 0 0,-8-3 0 0 0,12 4-1549 0 0,-1 1 0 0 0,0-1 0 0 0,1 1 0 0 0,-1-1 0 0 0,0 1 0 0 0,1-1 0 0 0,-1 0 0 0 0,1 1 0 0 0,-1-1 0 0 0,1 0 0 0 0,0 1 0 0 0,-1-1 0 0 0,1 0 0 0 0,-1 1 0 0 0,1-1 0 0 0,0 0 0 0 0,0 0 0 0 0,0 1 0 0 0,-1-1 0 0 0,1 0 0 0 0,0 0 0 0 0,0 0 1 0 0,0 1-1 0 0,0-1 0 0 0,0 0 0 0 0,0 0 0 0 0,0 0 0 0 0,1 1 0 0 0,-1-1 0 0 0,0 0 0 0 0,0 0 0 0 0,0 1 0 0 0,1-1 0 0 0,-1 0 0 0 0,1 0 0 0 0,-1 1 0 0 0,0-1 0 0 0,1 0 0 0 0,-1 1 0 0 0,1-1 0 0 0,-1 1 0 0 0,2-1 0 0 0,-1-1-79 0 0,1 1-1 0 0,-1-1 0 0 0,1 1 1 0 0,0 0-1 0 0,0 0 0 0 0,0 0 1 0 0,-1 0-1 0 0,1 0 0 0 0,0 0 1 0 0,0 1-1 0 0,0-1 0 0 0,0 1 1 0 0,1-1-1 0 0,-1 1 1 0 0,0 0-1 0 0,0-1 0 0 0,3 1 1 0 0,39 3 210 0 0,-37-2-197 0 0,18 2-15 0 0,0 1-1 0 0,0 1 0 0 0,-1 1 0 0 0,1 1 0 0 0,-1 2 0 0 0,-1 0 0 0 0,1 2 0 0 0,-2 0 0 0 0,1 2 0 0 0,22 16 0 0 0,-32-19-17 0 0,-1 0 0 0 0,0 0 0 0 0,0 1-1 0 0,-1 1 1 0 0,-1 0 0 0 0,0 0 0 0 0,-1 1-1 0 0,0 0 1 0 0,-1 1 0 0 0,-1 0 0 0 0,0 0-1 0 0,0 1 1 0 0,-2 0 0 0 0,0 0 0 0 0,0 0-1 0 0,-2 0 1 0 0,4 25 0 0 0,-5-9-190 0 0,-1 1 0 0 0,-1-1 0 0 0,-2 1 0 0 0,-1-1 1 0 0,-2 0-1 0 0,0 0 0 0 0,-3 0 0 0 0,-11 32 0 0 0,17-58-180 0 0,0 0 0 0 0,-1 1 0 0 0,0-1-1 0 0,0-1 1 0 0,0 1 0 0 0,-6 6 0 0 0,9-11 152 0 0,-1 1 0 0 0,1-1 1 0 0,-1 1-1 0 0,1-1 0 0 0,-1 1 0 0 0,1-1 1 0 0,-1 1-1 0 0,0-1 0 0 0,1 0 0 0 0,-1 1 1 0 0,0-1-1 0 0,1 0 0 0 0,-1 1 0 0 0,0-1 1 0 0,1 0-1 0 0,-1 0 0 0 0,0 0 0 0 0,1 0 0 0 0,-1 0 1 0 0,0 0-1 0 0,1 0 0 0 0,-1 0 0 0 0,-1 0 1 0 0,1 0-222 0 0,0-1-1 0 0,1 0 1 0 0,-1 0 0 0 0,0 1 0 0 0,0-1 0 0 0,0 0 0 0 0,1 0 0 0 0,-1 0 0 0 0,0 0-1 0 0,1 0 1 0 0,-1 0 0 0 0,1 0 0 0 0,-1 0 0 0 0,1 0 0 0 0,-1 0 0 0 0,1 0 0 0 0,0-1-1 0 0,0 1 1 0 0,-1-2 0 0 0,-1-14-5149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38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1 376 16852 0 0,'10'-8'7308'0'0,"23"-13"-6392"0"0,-12 8-351 0 0,43-27-356 0 0,3 3 0 0 0,1 3-1 0 0,2 2 1 0 0,0 4-1 0 0,2 3 1 0 0,1 3-1 0 0,134-22 1 0 0,-201 43-595 0 0,0 0 0 0 0,1 0 1 0 0,-1-1-1 0 0,0 0 0 0 0,0 0 0 0 0,9-4 1 0 0,-14 5-34 0 0,0 0 1 0 0,1 0-1 0 0,-1 1 1 0 0,0-1-1 0 0,0 0 1 0 0,0 0-1 0 0,0 0 1 0 0,0 0-1 0 0,0-1 1 0 0,-1 1-1 0 0,1 0 1 0 0,0 0-1 0 0,0 0 1 0 0,0-3-1 0 0,-1 3-264 0 0,1-1 0 0 0,-1 0 0 0 0,0 1 0 0 0,0-1 0 0 0,0 1 0 0 0,0-1 0 0 0,0 0 0 0 0,0 1 0 0 0,-1-1 0 0 0,1 1 0 0 0,0-1 0 0 0,-1 1 0 0 0,1-1 0 0 0,-1 1 0 0 0,-1-4 0 0 0,-5-6-4521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39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9698 0 0,'0'-19'14605'0'0,"25"25"-12653"0"0,-23-5-2097 0 0,23 6 201 0 0,0-2 1 0 0,0 0-1 0 0,0-2 1 0 0,1 0-1 0 0,27-2 1 0 0,49 6 52 0 0,-97-7-87 0 0,1 1 1 0 0,-1 0 0 0 0,0 0-1 0 0,1 0 1 0 0,-1 1-1 0 0,0 0 1 0 0,0 0 0 0 0,0 0-1 0 0,-1 0 1 0 0,1 1-1 0 0,0 0 1 0 0,-1 0 0 0 0,0 0-1 0 0,1 1 1 0 0,3 3-1 0 0,-6-4-2 0 0,0 1 0 0 0,0-1-1 0 0,0 1 1 0 0,-1-1 0 0 0,1 1-1 0 0,-1-1 1 0 0,1 1-1 0 0,-1 0 1 0 0,0 0 0 0 0,-1 0-1 0 0,1 0 1 0 0,-1 0 0 0 0,0-1-1 0 0,0 1 1 0 0,0 0-1 0 0,0 0 1 0 0,-1 0 0 0 0,1 0-1 0 0,-1 0 1 0 0,0 0 0 0 0,-2 4-1 0 0,-7 21 4 0 0,-2 0 0 0 0,-1 0 0 0 0,-1-1-1 0 0,-20 28 1 0 0,7-9-1221 0 0,16-25-1499 0 0,8-6-5114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24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7522 0 0,'0'0'477'0'0,"-1"1"-1"0"0,0-1 1 0 0,0 1 0 0 0,0 0 0 0 0,0-1 0 0 0,1 1 0 0 0,-1 0 0 0 0,0-1 0 0 0,1 1 0 0 0,-1 0 0 0 0,0 0-1 0 0,1 0 1 0 0,-1 0 0 0 0,1 0 0 0 0,-1-1 0 0 0,1 1 0 0 0,-1 2 0 0 0,1-2-317 0 0,0-1-1 0 0,1 0 1 0 0,-1 1 0 0 0,0-1 0 0 0,0 1 0 0 0,1-1-1 0 0,-1 0 1 0 0,0 1 0 0 0,0-1 0 0 0,1 0 0 0 0,-1 1 0 0 0,0-1-1 0 0,1 0 1 0 0,-1 1 0 0 0,1-1 0 0 0,-1 0 0 0 0,0 0-1 0 0,1 0 1 0 0,-1 1 0 0 0,1-1 0 0 0,-1 0 0 0 0,1 0-1 0 0,-1 0 1 0 0,0 0 0 0 0,1 0 0 0 0,0 0 0 0 0,44 2 1881 0 0,-33-2-1533 0 0,-4 0-346 0 0,0 0-1 0 0,0 1 0 0 0,0 0 1 0 0,0 0-1 0 0,0 1 0 0 0,-1 0 1 0 0,1 0-1 0 0,-1 1 0 0 0,11 5 1 0 0,-15-6-130 0 0,0 0-1 0 0,0 1 1 0 0,0-1 0 0 0,0 1 0 0 0,0-1-1 0 0,-1 1 1 0 0,1 0 0 0 0,-1 0 0 0 0,0 0 0 0 0,0 0-1 0 0,0 1 1 0 0,0-1 0 0 0,0 1 0 0 0,-1-1-1 0 0,0 1 1 0 0,0-1 0 0 0,0 1 0 0 0,0 0-1 0 0,0-1 1 0 0,-1 1 0 0 0,1 7 0 0 0,2 15-702 0 0,-1-15-3270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39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32 6009 0 0,'-4'-28'13530'0'0,"-2"24"-8992"0"0,-4 17-3184 0 0,-14 42-1407 0 0,3 1 0 0 0,-28 111-1 0 0,28-92-1199 0 0,8-28-1882 0 0,-13 84 0 0 0,28-125 1113 0 0,4-17 1416 0 0,7-17 480 0 0,-10 20 95 0 0,3-11 4 0 0,1 1-1 0 0,12-20 0 0 0,-17 34 60 0 0,0 1 0 0 0,0-1 0 0 0,0 1 0 0 0,1-1 0 0 0,-1 1 0 0 0,1 0 0 0 0,0 0 0 0 0,0 0 0 0 0,0 0 0 0 0,1 1 0 0 0,-1-1 0 0 0,0 1 0 0 0,1 0-1 0 0,0 0 1 0 0,-1 0 0 0 0,7-2 0 0 0,-7 4 12 0 0,-1 0 0 0 0,1 0 0 0 0,-1 0 0 0 0,0 1 0 0 0,1-1 0 0 0,-1 0-1 0 0,1 1 1 0 0,-1 0 0 0 0,0-1 0 0 0,0 1 0 0 0,1 0 0 0 0,-1 0 0 0 0,0 0 0 0 0,0 1-1 0 0,0-1 1 0 0,0 0 0 0 0,0 1 0 0 0,3 2 0 0 0,32 36 422 0 0,-30-33-401 0 0,27 38 58 0 0,17 18-2189 0 0,-44-57 93 0 0,-1 0 0 0 0,1 0 0 0 0,14 8 0 0 0,-9-7-2708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40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11066 0 0,'-3'9'1767'0'0,"0"-1"0"0"0,1 1-1 0 0,1 0 1 0 0,-2 17 0 0 0,6 38 892 0 0,5-23-2881 0 0,14 44 1 0 0,-17-67 734 0 0,9 29-1192 0 0,22 53 0 0 0,-27-80-2178 0 0,1 0 0 0 0,20 30 0 0 0,-29-49 2593 0 0,0 0-257 0 0,0 1 0 0 0,0 0 0 0 0,0-1 0 0 0,1 1 0 0 0,-1-1 0 0 0,0 1 0 0 0,1-1 0 0 0,-1 0 0 0 0,1 0 0 0 0,-1 0 0 0 0,4 2 0 0 0,2-2-3615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40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95 8690 0 0,'-14'5'9805'0'0,"9"-13"-5029"0"0,11-24-2856 0 0,-5 30-1892 0 0,0 0 1 0 0,0 0-1 0 0,0 1 1 0 0,1-1-1 0 0,-1 0 0 0 0,1 1 1 0 0,-1-1-1 0 0,1 1 1 0 0,0-1-1 0 0,-1 1 1 0 0,1 0-1 0 0,0 0 1 0 0,0 0-1 0 0,0 0 1 0 0,0 0-1 0 0,0 0 1 0 0,3-1-1 0 0,43-9 2 0 0,-33 9 25 0 0,11-4 10 0 0,-12 2-1 0 0,1 1-1 0 0,0 0 1 0 0,-1 1-1 0 0,1 1 1 0 0,17 0-1 0 0,-28 1-41 0 0,-1 0-1 0 0,0 1 0 0 0,0-1 0 0 0,1 1 0 0 0,-1 0 0 0 0,0 0 1 0 0,0 0-1 0 0,0 0 0 0 0,0 1 0 0 0,0-1 0 0 0,0 1 0 0 0,0 0 1 0 0,-1 0-1 0 0,1 0 0 0 0,0 0 0 0 0,-1 0 0 0 0,0 0 0 0 0,1 1 1 0 0,-1-1-1 0 0,0 1 0 0 0,0 0 0 0 0,-1 0 0 0 0,1 0 1 0 0,0-1-1 0 0,-1 1 0 0 0,0 1 0 0 0,0-1 0 0 0,2 5 0 0 0,1 17-48 0 0,-1-1 0 0 0,-1 1-1 0 0,-1-1 1 0 0,-1 1 0 0 0,-2 0-1 0 0,-3 25 1 0 0,-2 26-1525 0 0,7-61 719 0 0,-4 36-4314 0 0,-2-28-761 0 0,-7-5-3486 0 0,6-10 6371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4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0 563 9946 0 0,'3'3'8734'0'0,"2"-5"-4609"0"0,10-7-3327 0 0,-6 3-225 0 0,4 2-529 0 0,1 0 0 0 0,-1 1 1 0 0,1 0-1 0 0,0 2 0 0 0,16-1 0 0 0,-13 1-2282 0 0,0-1 1 0 0,32-7-1 0 0,-3-6-9591 0 0,-27 4 6938 0 0</inkml:trace>
  <inkml:trace contextRef="#ctx0" brushRef="#br0" timeOffset="1">277 1 19364 0 0,'-2'1'387'0'0,"1"-1"0"0"0,-1 1 0 0 0,1 0 0 0 0,-1 0 0 0 0,1 0 1 0 0,-1 0-1 0 0,1 1 0 0 0,0-1 0 0 0,0 0 0 0 0,-1 0 0 0 0,1 1 0 0 0,0-1 0 0 0,0 1 0 0 0,0-1 0 0 0,0 1 0 0 0,0 2 0 0 0,-1 0-106 0 0,1 0-1 0 0,0 0 0 0 0,0 0 1 0 0,0 1-1 0 0,0-1 0 0 0,1 7 1 0 0,0 5-426 0 0,1 1 1 0 0,5 26 0 0 0,-4-33 555 0 0,-2-9-409 0 0,25 126 41 0 0,-21-110-51 0 0,2 0 0 0 0,-1-1 1 0 0,2 0-1 0 0,0 0 0 0 0,13 20 0 0 0,-17-32 4 0 0,0-1-1 0 0,0 1 1 0 0,1-1-1 0 0,-1 0 1 0 0,1 0-1 0 0,0 0 0 0 0,0-1 1 0 0,0 1-1 0 0,0-1 1 0 0,1 0-1 0 0,-1 0 1 0 0,0 0-1 0 0,1-1 1 0 0,-1 1-1 0 0,1-1 1 0 0,0 0-1 0 0,0-1 0 0 0,-1 1 1 0 0,1-1-1 0 0,0 0 1 0 0,0 0-1 0 0,7-1 1 0 0,11-2-77 0 0,0 0 0 0 0,-1-2 0 0 0,28-9 0 0 0,7-6-1356 0 0,-32 3-2276 0 0,-7-5-5652 0 0,-11 7 1282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41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0 153 13539 0 0,'0'0'248'0'0,"0"1"-1"0"0,1-1 1 0 0,-1 0 0 0 0,0 1 0 0 0,0-1 0 0 0,1 1-1 0 0,-1-1 1 0 0,0 0 0 0 0,1 1 0 0 0,-1-1 0 0 0,1 0-1 0 0,-1 1 1 0 0,0-1 0 0 0,1 0 0 0 0,-1 0-1 0 0,1 1 1 0 0,-1-1 0 0 0,1 0 0 0 0,-1 0 0 0 0,0 0-1 0 0,1 0 1 0 0,-1 0 0 0 0,2 1 0 0 0,16-2 1942 0 0,18-9-2060 0 0,-30 8 337 0 0,39-12 469 0 0,-26 7-4990 0 0,34-18 1 0 0,-45 21 2702 0 0,-1 0 0 0 0,0-1 0 0 0,0 0 0 0 0,0-1 1 0 0,-1 1-1 0 0,11-13 0 0 0,-14 14 1169 0 0,0 0-1 0 0,0 0 1 0 0,-1 0-1 0 0,1-1 1 0 0,-1 1-1 0 0,0 0 1 0 0,2-10-1 0 0,-4 14 287 0 0,0 0 0 0 0,1-1 0 0 0,-1 1 0 0 0,0 0 0 0 0,0 0 0 0 0,0 0 0 0 0,0-1 1 0 0,1 1-1 0 0,-1 0 0 0 0,0 0 0 0 0,0-1 0 0 0,0 1 0 0 0,0 0 0 0 0,0 0 0 0 0,0 0 0 0 0,0-1 0 0 0,0 1 0 0 0,0 0 0 0 0,0 0 0 0 0,0-1 0 0 0,0 1 0 0 0,0 0 0 0 0,0 0 0 0 0,0-1 0 0 0,0 1 0 0 0,0 0 0 0 0,0 0 0 0 0,0-1 0 0 0,0 1 0 0 0,-1 0 0 0 0,1 0 0 0 0,0 0 0 0 0,0-1 0 0 0,0 1 0 0 0,0 0 0 0 0,0 0 0 0 0,-1 0 1 0 0,1-1-1 0 0,0 1 0 0 0,0 0 0 0 0,0 0 0 0 0,0 0 0 0 0,-1 0 0 0 0,1 0 0 0 0,0-1 0 0 0,0 1 0 0 0,-1 0 0 0 0,1 0 0 0 0,0 0 0 0 0,0 0 0 0 0,-1 0 0 0 0,1 0 0 0 0,0 0 0 0 0,0 0 0 0 0,-1 0 0 0 0,1 0 0 0 0,0 0 0 0 0,-1 0 262 0 0,0 1 0 0 0,0-1 0 0 0,0 1 0 0 0,1-1 0 0 0,-1 1 0 0 0,0-1 0 0 0,1 1 0 0 0,-1-1 0 0 0,0 1 0 0 0,1 0 0 0 0,-1-1 0 0 0,1 1 0 0 0,-1 0 0 0 0,1 0 0 0 0,-1-1 0 0 0,1 2 0 0 0,-8 19 382 0 0,2 0-1 0 0,1 1 0 0 0,1-1 1 0 0,-2 24-1 0 0,-1 45-2044 0 0,-4 30-9754 0 0,8-90 5677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41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8682 0 0,'16'12'10327'0'0,"6"-7"-5963"0"0,30-7-4406 0 0,-25-1 712 0 0,-23 3-643 0 0,-1 0 0 0 0,1 0 0 0 0,-1 0 0 0 0,0 1 0 0 0,1-1-1 0 0,-1 1 1 0 0,0 0 0 0 0,1 0 0 0 0,-1 0 0 0 0,0 0 0 0 0,3 2 0 0 0,-5-2-15 0 0,0 0-1 0 0,0 0 1 0 0,0 0 0 0 0,0 0 0 0 0,0 0 0 0 0,-1 0 0 0 0,1 0-1 0 0,0 1 1 0 0,-1-1 0 0 0,1 0 0 0 0,-1 0 0 0 0,1 1 0 0 0,-1-1-1 0 0,0 0 1 0 0,1 0 0 0 0,-1 1 0 0 0,0-1 0 0 0,0 0 0 0 0,0 1-1 0 0,0-1 1 0 0,0 0 0 0 0,0 1 0 0 0,-1-1 0 0 0,1 0 0 0 0,0 1-1 0 0,-1-1 1 0 0,1 0 0 0 0,-1 0 0 0 0,1 1 0 0 0,-2 0 0 0 0,0 6 2 0 0,-1 0-1 0 0,1-1 1 0 0,0 1 0 0 0,1 0 0 0 0,0 0 0 0 0,0 0 0 0 0,1 0 0 0 0,0 1 0 0 0,0-1 0 0 0,2 8-1 0 0,-2-13-70 0 0,1 0 0 0 0,0 0 0 0 0,0 0 0 0 0,0 0 1 0 0,1 0-1 0 0,-1-1 0 0 0,0 1 0 0 0,1 0 0 0 0,0-1 0 0 0,0 0 0 0 0,0 1 0 0 0,0-1 0 0 0,0 0 0 0 0,0 0 0 0 0,1 0 0 0 0,-1 0 0 0 0,0 0 0 0 0,1-1 0 0 0,0 1 0 0 0,-1-1 0 0 0,1 0 0 0 0,0 1 0 0 0,0-1 0 0 0,0 0 0 0 0,0-1 0 0 0,0 1 0 0 0,0 0 0 0 0,0-1 0 0 0,0 0 0 0 0,3 0 0 0 0,1 0-588 0 0,0 0 0 0 0,-1 0 0 0 0,1-1 1 0 0,-1 0-1 0 0,1 0 0 0 0,-1-1 0 0 0,1 1 0 0 0,-1-2 0 0 0,0 1 1 0 0,0-1-1 0 0,0 0 0 0 0,0 0 0 0 0,0 0 0 0 0,6-6 1 0 0,3-2-1374 0 0,-1-2 0 0 0,0 0 1 0 0,20-25-1 0 0,4-1-1756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41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4 14579 0 0,'-9'-1'1384'0'0,"-1"0"-1"0"0,1 0 1 0 0,-1 1-1 0 0,0 0 1 0 0,1 1 0 0 0,-1 0-1 0 0,-16 3 1 0 0,23-3-1258 0 0,0 0 0 0 0,0 1 0 0 0,0-1 0 0 0,0 1 0 0 0,1-1 0 0 0,-1 1 0 0 0,0 0-1 0 0,1 0 1 0 0,-1 0 0 0 0,1 0 0 0 0,-1 0 0 0 0,1 1 0 0 0,0-1 0 0 0,0 1 0 0 0,0 0 0 0 0,1-1 0 0 0,-1 1 0 0 0,0 0 0 0 0,1 0 0 0 0,0 0 0 0 0,0 0 0 0 0,0 0 0 0 0,0 0 0 0 0,0 1 0 0 0,1-1 0 0 0,-1 4 0 0 0,1 1-121 0 0,0-1 0 0 0,0 0 0 0 0,1 1 0 0 0,0-1 0 0 0,0 0 1 0 0,0 1-1 0 0,1-1 0 0 0,1 0 0 0 0,-1 0 0 0 0,1 0 0 0 0,0-1 0 0 0,1 1 0 0 0,-1-1 1 0 0,1 1-1 0 0,0-1 0 0 0,1-1 0 0 0,7 9 0 0 0,-7-8-9 0 0,1 0 0 0 0,0-1 0 0 0,0 0 0 0 0,1 1 0 0 0,-1-2-1 0 0,1 1 1 0 0,0-1 0 0 0,0 0 0 0 0,1-1 0 0 0,-1 0 0 0 0,1 0 0 0 0,0 0 0 0 0,-1-1 0 0 0,1 0 0 0 0,15 1 0 0 0,-21-3 4 0 0,0 0-1 0 0,1 0 1 0 0,-1 0 0 0 0,1 0 0 0 0,-1 0 0 0 0,1-1 0 0 0,-1 1 0 0 0,0-1 0 0 0,1 1 0 0 0,-1-1 0 0 0,0 0 0 0 0,0 0 0 0 0,1 0 0 0 0,-1-1 0 0 0,0 1 0 0 0,0 0 0 0 0,0-1 0 0 0,-1 1 0 0 0,1-1 0 0 0,3-3 0 0 0,-3 2-42 0 0,0 0 1 0 0,0-1 0 0 0,-1 1-1 0 0,0 0 1 0 0,1-1 0 0 0,-1 1 0 0 0,0-1-1 0 0,0 1 1 0 0,-1-1 0 0 0,1 1-1 0 0,-1-1 1 0 0,0-6 0 0 0,0 1-609 0 0,-1 1 1 0 0,0-1 0 0 0,-1 1-1 0 0,1 0 1 0 0,-2-1 0 0 0,1 1-1 0 0,-1 0 1 0 0,0 0 0 0 0,-1 1-1 0 0,0-1 1 0 0,-7-10 0 0 0,5 10-1134 0 0,-1 1 1 0 0,0 0-1 0 0,-1 1 0 0 0,1 0 1 0 0,-14-8-1 0 0,-14-6-5034 0 0</inkml:trace>
  <inkml:trace contextRef="#ctx0" brushRef="#br0" timeOffset="1">0 118 5057 0 0,'6'14'3657'0'0,"3"-2"-424"0"0,5 3-569 0 0,2-5-751 0 0,0-5-361 0 0,3-3-160 0 0,2-1-240 0 0,1-2-327 0 0,2-1-281 0 0,1-1-216 0 0,-1-3-168 0 0,0-1-104 0 0,-1-1-176 0 0,0 0-512 0 0,-2 0-1033 0 0,0-3-1999 0 0,-5-3-1418 0 0,-1-3-2383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42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 12763 0 0,'-17'64'10276'0'0,"8"5"-6260"0"0,7-37-4226 0 0,2 1-1 0 0,1-1 1 0 0,1 0-1 0 0,9 44 1 0 0,3-31-3180 0 0,-7-31-788 0 0,2-1-3913 0 0</inkml:trace>
  <inkml:trace contextRef="#ctx0" brushRef="#br0" timeOffset="1">1 536 12771 0 0,'2'25'4265'0'0,"0"-1"-1481"0"0,3 4-975 0 0,3-5-857 0 0,0-7-416 0 0,2-4-168 0 0,5-3-176 0 0,2-3-88 0 0,4-2-48 0 0,4-3-16 0 0,4-4-24 0 0,-1-2-48 0 0,1-6-112 0 0,-1-2-304 0 0,-3-4-832 0 0,0-5-1793 0 0,-4-4-2528 0 0,-5-6-2881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42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20004 0 0,'0'3'2049'0'0,"3"0"-657"0"0,4-1-176 0 0,2-2-416 0 0,7-2-207 0 0,3-2-129 0 0,4 0-224 0 0,1-2-152 0 0,0 1-88 0 0,-1-1-56 0 0,-4 0-160 0 0,-4 2-384 0 0,-5 1-601 0 0,-4 2-991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43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11771 0 0,'1'3'601'0'0,"0"-1"1"0"0,1 0-1 0 0,-1-1 1 0 0,1 1 0 0 0,0 0-1 0 0,-1 0 1 0 0,1-1 0 0 0,0 1-1 0 0,0-1 1 0 0,0 1 0 0 0,4 1-1 0 0,30 7 3086 0 0,-18-9-3010 0 0,1-1 0 0 0,25-2 0 0 0,-10 0 345 0 0,-32 2-974 0 0,0 0 1 0 0,0 0 0 0 0,-1 0 0 0 0,1 0-1 0 0,0 0 1 0 0,-1 0 0 0 0,1 0 0 0 0,0 1-1 0 0,-1-1 1 0 0,1 0 0 0 0,-1 1 0 0 0,1 0-1 0 0,-1-1 1 0 0,1 1 0 0 0,-1 0 0 0 0,1 0-1 0 0,-1 0 1 0 0,1 0 0 0 0,-1 0 0 0 0,0 0 0 0 0,0 0-1 0 0,1 0 1 0 0,-1 1 0 0 0,0-1 0 0 0,0 0-1 0 0,0 1 1 0 0,-1-1 0 0 0,1 1 0 0 0,0-1-1 0 0,0 1 1 0 0,-1-1 0 0 0,1 1 0 0 0,-1-1-1 0 0,1 3 1 0 0,10 21-15 0 0,-10-23-36 0 0,0 0 1 0 0,1 1-1 0 0,-1-1 1 0 0,1 0 0 0 0,-1 0-1 0 0,1 0 1 0 0,0 0-1 0 0,0-1 1 0 0,0 1-1 0 0,0 0 1 0 0,0-1-1 0 0,0 1 1 0 0,0-1-1 0 0,0 0 1 0 0,1 0-1 0 0,-1 1 1 0 0,1-2-1 0 0,-1 1 1 0 0,0 0-1 0 0,1 0 1 0 0,-1-1 0 0 0,1 1-1 0 0,0-1 1 0 0,-1 0-1 0 0,1 0 1 0 0,-1 0-1 0 0,1 0 1 0 0,0 0-1 0 0,-1-1 1 0 0,1 1-1 0 0,-1-1 1 0 0,1 0-1 0 0,-1 0 1 0 0,0 1-1 0 0,1-2 1 0 0,-1 1 0 0 0,0 0-1 0 0,4-2 1 0 0,-1 0-1 0 0,0-1 1 0 0,-1 1 0 0 0,1-1-1 0 0,-1 0 1 0 0,0 0 0 0 0,1-1-1 0 0,-2 1 1 0 0,1-1 0 0 0,-1 0-1 0 0,1 0 1 0 0,-1 0 0 0 0,-1 0-1 0 0,1 0 1 0 0,-1-1 0 0 0,4-11-1 0 0,-5 11 17 0 0,-1-1-1 0 0,0 0 1 0 0,0 0-1 0 0,0 0 1 0 0,-1 0 0 0 0,0 0-1 0 0,0 0 1 0 0,-1 0-1 0 0,-3-10 1 0 0,4 14-11 0 0,1 1 0 0 0,-1 0-1 0 0,0 0 1 0 0,0 0 0 0 0,0-1 0 0 0,0 1 0 0 0,0 0 0 0 0,-1 0 0 0 0,1 0-1 0 0,-1 1 1 0 0,1-1 0 0 0,-1 0 0 0 0,1 0 0 0 0,-1 1 0 0 0,0-1 0 0 0,0 1 0 0 0,0 0-1 0 0,0-1 1 0 0,0 1 0 0 0,0 0 0 0 0,0 0 0 0 0,0 0 0 0 0,-1 1 0 0 0,1-1 0 0 0,0 0-1 0 0,-1 1 1 0 0,1 0 0 0 0,0-1 0 0 0,-1 1 0 0 0,1 0 0 0 0,-4 0 0 0 0,4 1-8 0 0,-1 0 0 0 0,1 0 0 0 0,0 0 0 0 0,-1 0 1 0 0,1 1-1 0 0,0-1 0 0 0,0 1 0 0 0,0-1 0 0 0,0 1 1 0 0,0-1-1 0 0,1 1 0 0 0,-1 0 0 0 0,0 0 0 0 0,1 0 1 0 0,-1 0-1 0 0,1 0 0 0 0,0 0 0 0 0,0 1 0 0 0,0-1 1 0 0,-2 4-1 0 0,-15 55-10 0 0,14-45 16 0 0,-8 35-17 0 0,2-12 35 0 0,0 0 1 0 0,-23 52-1 0 0,28-80-23 0 0,-1 0-1 0 0,0 0 0 0 0,0-1 1 0 0,-1 0-1 0 0,0-1 0 0 0,-1 1 0 0 0,0-1 1 0 0,0 0-1 0 0,-1-1 0 0 0,0 0 1 0 0,-1-1-1 0 0,-15 10 0 0 0,34-20 30 0 0,1 1 1 0 0,-1 0-1 0 0,1 1 0 0 0,14-1 1 0 0,1 0 23 0 0,-1-1-220 0 0,110-16 424 0 0,-45 1-4126 0 0,-84 17 2245 0 0,1-1 1 0 0,-1 1-1 0 0,0-1 1 0 0,0-1-1 0 0,0 1 0 0 0,9-6 1 0 0,4-4-6684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25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12763 0 0,'19'-6'7914'0'0,"6"7"-4980"0"0,23 7-1918 0 0,-44-7-626 0 0,1-1-316 0 0,0 2-1 0 0,0-1 1 0 0,0 1-1 0 0,0-1 0 0 0,0 1 1 0 0,0 1-1 0 0,-1-1 0 0 0,1 1 1 0 0,-1-1-1 0 0,0 1 1 0 0,1 1-1 0 0,-1-1 0 0 0,-1 1 1 0 0,1-1-1 0 0,0 1 1 0 0,-1 0-1 0 0,0 0 0 0 0,0 1 1 0 0,0-1-1 0 0,-1 0 1 0 0,1 1-1 0 0,-1 0 0 0 0,0 0 1 0 0,0 0-1 0 0,2 9 1 0 0,-1 7-383 0 0,0 0 1 0 0,-2 0-1 0 0,0 1 1 0 0,-1-1-1 0 0,-4 22 1 0 0,2-1-2144 0 0,6-18-2509 0 0,-6-41-9179 0 0,5 2 11362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43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18052 0 0,'7'2'6665'0'0,"-1"1"-4880"0"0,2 1-193 0 0,-1 0-608 0 0,-2-1-376 0 0,-1 2-288 0 0,-3-1-168 0 0,0 0-72 0 0,-1-2-48 0 0,0-1-48 0 0,0-2-752 0 0,-1-3-400 0 0,0-1-1392 0 0,-2-3-3602 0 0,-10-14-2976 0 0,3-3 1433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49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13 2497 0 0,'-5'-1'732'0'0,"1"0"0"0"0,-1 0 1 0 0,0 1-1 0 0,0 0 1 0 0,1 0-1 0 0,-1 0 0 0 0,0 1 1 0 0,0 0-1 0 0,1-1 1 0 0,-1 2-1 0 0,-7 1 0 0 0,6-1 320 0 0,1 0-1 0 0,-1-1 1 0 0,1 0-1 0 0,-1 0 0 0 0,0 0 1 0 0,-10-1-1 0 0,15-1-722 0 0,-1 1-1 0 0,0-1 0 0 0,0 0 1 0 0,0 0-1 0 0,0 0 0 0 0,1 0 1 0 0,-1 0-1 0 0,0-1 0 0 0,1 1 1 0 0,-1 0-1 0 0,1-1 0 0 0,-1 1 1 0 0,-1-4-1 0 0,2-1 945 0 0,17 16-1060 0 0,-8-4-215 0 0,0-1 1 0 0,0 0 0 0 0,1 0-1 0 0,0 0 1 0 0,0-1-1 0 0,0-1 1 0 0,0 1-1 0 0,0-1 1 0 0,1-1-1 0 0,-1 0 1 0 0,1 0-1 0 0,-1-1 1 0 0,1 0 0 0 0,0-1-1 0 0,0 0 1 0 0,0 0-1 0 0,-1-1 1 0 0,1-1-1 0 0,0 1 1 0 0,-1-2-1 0 0,13-3 1 0 0,-5 3-15 0 0,-29 13-20 0 0,-29 12-23 0 0,-13-5 46 0 0,30-11 18 0 0,-34 16 1 0 0,53-20-19 0 0,0 0 0 0 0,-1 1 1 0 0,2 0-1 0 0,-1 0 0 0 0,0 0 0 0 0,1 1 0 0 0,-1-1 0 0 0,1 1 1 0 0,0 0-1 0 0,0 1 0 0 0,-6 8 0 0 0,8-9 10 0 0,0 1-1 0 0,0 0 1 0 0,1 0 0 0 0,0 0-1 0 0,0 0 1 0 0,0 0-1 0 0,0 0 1 0 0,1 0 0 0 0,-1 0-1 0 0,1 0 1 0 0,1 0-1 0 0,-1 0 1 0 0,1 0 0 0 0,0 0-1 0 0,0 0 1 0 0,0 0-1 0 0,1-1 1 0 0,0 1 0 0 0,0 0-1 0 0,0-1 1 0 0,4 7-1 0 0,-2-3 10 0 0,0-1 0 0 0,1 0 0 0 0,0-1 0 0 0,0 1 0 0 0,0-1 0 0 0,1 0 0 0 0,0-1 0 0 0,0 1 0 0 0,0-1 0 0 0,1 0 0 0 0,0-1 0 0 0,11 7 0 0 0,-12-9-6 0 0,0-1-1 0 0,0 1 1 0 0,0-1-1 0 0,1 0 1 0 0,-1-1 0 0 0,0 1-1 0 0,0-1 1 0 0,1-1 0 0 0,-1 1-1 0 0,0-1 1 0 0,0 0 0 0 0,0 0-1 0 0,0-1 1 0 0,0 0 0 0 0,9-4-1 0 0,-4 2-892 0 0,-1-1-1 0 0,0-1 1 0 0,11-6-1 0 0,19-23-10765 0 0,-36 30 8410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49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5185 0 0,'0'1'499'0'0,"0"0"-1"0"0,-1 1 1 0 0,1-1 0 0 0,0 0-1 0 0,0 1 1 0 0,0-1 0 0 0,0 0-1 0 0,0 1 1 0 0,0-1 0 0 0,1 0-1 0 0,-1 1 1 0 0,0-1 0 0 0,1 0-1 0 0,-1 1 1 0 0,1-1 0 0 0,-1 0 0 0 0,1 0-1 0 0,-1 0 1 0 0,1 1 0 0 0,0-1-1 0 0,0 0 1 0 0,0 1 0 0 0,1-1-149 0 0,0 0 0 0 0,-1 0 0 0 0,1 0 1 0 0,0 0-1 0 0,-1-1 0 0 0,1 1 1 0 0,0 0-1 0 0,0-1 0 0 0,0 0 0 0 0,-1 1 1 0 0,1-1-1 0 0,0 0 0 0 0,0 0 0 0 0,2 0 1 0 0,9-1-2 0 0,0 0 0 0 0,0-1 1 0 0,24-8-1 0 0,-17 5 122 0 0,-19 5-470 0 0,9-2 25 0 0,0 0 0 0 0,0 1 0 0 0,0 0 0 0 0,17 1 0 0 0,-26 0-19 0 0,1 0 0 0 0,-1 0 0 0 0,0 0 0 0 0,1 1 0 0 0,-1-1 0 0 0,0 0 0 0 0,1 1 0 0 0,-1-1-1 0 0,0 1 1 0 0,1 0 0 0 0,-1-1 0 0 0,0 1 0 0 0,0 0 0 0 0,0 0 0 0 0,0 0 0 0 0,0 0 0 0 0,2 1 0 0 0,-3 0 2 0 0,1-1 0 0 0,-1 1 0 0 0,1-1 0 0 0,-1 1 0 0 0,1-1 1 0 0,-1 0-1 0 0,0 1 0 0 0,0-1 0 0 0,0 1 0 0 0,0-1 0 0 0,0 1 0 0 0,0-1 0 0 0,0 1 0 0 0,-1-1 0 0 0,1 1 0 0 0,0-1 0 0 0,-1 1 1 0 0,1-1-1 0 0,-1 1 0 0 0,-1 1 0 0 0,-2 6-933 0 0,0 1 0 0 0,-1-1 0 0 0,-8 13 0 0 0,-6-3-5724 0 0,-6-6-3546 0 0,-18 8 22964 0 0,57-27-11064 0 0,1 0 0 0 0,28-8 0 0 0,-40 13-1659 0 0,0 0 1 0 0,0 0 0 0 0,0 1 0 0 0,0-1 0 0 0,1 1-1 0 0,-1 0 1 0 0,0 0 0 0 0,0 0 0 0 0,0 0 0 0 0,0 1-1 0 0,0-1 1 0 0,0 1 0 0 0,0 0 0 0 0,0 0-1 0 0,0 0 1 0 0,0 0 0 0 0,0 0 0 0 0,0 1 0 0 0,0-1-1 0 0,-1 1 1 0 0,1-1 0 0 0,3 4 0 0 0,-6-4-31 0 0,1-1 0 0 0,-1 1 0 0 0,1 0 0 0 0,-1-1 0 0 0,1 1 0 0 0,-1 0 0 0 0,0 0 0 0 0,1-1 0 0 0,-1 1 0 0 0,0 0 0 0 0,1 0 0 0 0,-1 0 0 0 0,0-1 0 0 0,0 1 0 0 0,0 0 0 0 0,0 0 0 0 0,0 0 0 0 0,0 0 0 0 0,0 0 0 0 0,0-1 0 0 0,0 1 0 0 0,0 0 0 0 0,0 0 0 0 0,0 0 0 0 0,-1 0 0 0 0,1-1 0 0 0,0 1 0 0 0,-1 0 0 0 0,1 0 0 0 0,-1-1 0 0 0,0 2 0 0 0,-23 22 188 0 0,23-23-208 0 0,-1 0 0 0 0,0 1 0 0 0,0-1 1 0 0,1 0-1 0 0,-1 1 0 0 0,1-1 0 0 0,-1 1 1 0 0,1-1-1 0 0,0 1 0 0 0,-1-1 0 0 0,1 1 1 0 0,0 0-1 0 0,0 0 0 0 0,0 0 0 0 0,0 0 0 0 0,1 0 1 0 0,-1 0-1 0 0,0 0 0 0 0,0 2 0 0 0,2-3-1 0 0,-1 0 1 0 0,1 0-1 0 0,-1 0 0 0 0,1 0 0 0 0,-1-1 0 0 0,1 1 0 0 0,0 0 0 0 0,-1 0 0 0 0,1-1 0 0 0,0 1 1 0 0,-1 0-1 0 0,1-1 0 0 0,0 1 0 0 0,0 0 0 0 0,0-1 0 0 0,0 1 0 0 0,0-1 0 0 0,-1 0 0 0 0,1 1 0 0 0,0-1 1 0 0,0 0-1 0 0,0 1 0 0 0,0-1 0 0 0,0 0 0 0 0,0 0 0 0 0,0 0 0 0 0,0 0 0 0 0,0 0 0 0 0,0 0 1 0 0,0 0-1 0 0,0 0 0 0 0,0 0 0 0 0,0-1 0 0 0,0 1 0 0 0,0 0 0 0 0,1-1 0 0 0,41-14-123 0 0,-37 13 70 0 0,14-6-367 0 0,34-15-3098 0 0,-3-6-4740 0 0,-26 10 1433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50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92 7114 0 0,'-13'-9'2398'0'0,"9"7"-1439"0"0,0-1-1 0 0,0 0 1 0 0,0 0-1 0 0,0 0 1 0 0,0 0 0 0 0,1-1-1 0 0,-1 1 1 0 0,1-1 0 0 0,0 0-1 0 0,0 0 1 0 0,0 0-1 0 0,-2-6 1 0 0,5 9-822 0 0,-1 0-1 0 0,1 1 1 0 0,0-1 0 0 0,0 0-1 0 0,0 0 1 0 0,0 1 0 0 0,0-1-1 0 0,0 0 1 0 0,1 0 0 0 0,-1 0-1 0 0,0 1 1 0 0,0-1-1 0 0,0 0 1 0 0,1 1 0 0 0,-1-1-1 0 0,0 0 1 0 0,1 0 0 0 0,-1 1-1 0 0,1-1 1 0 0,-1 1 0 0 0,1-1-1 0 0,-1 0 1 0 0,1 1 0 0 0,-1-1-1 0 0,2 0 1 0 0,21-9 1062 0 0,-16 9-1127 0 0,-1 0 0 0 0,1 0 0 0 0,0 1 0 0 0,-1 0 0 0 0,10 0 0 0 0,-7 2-57 0 0,0 0 1 0 0,0 0-1 0 0,-1 1 0 0 0,1 0 1 0 0,-1 1-1 0 0,0-1 0 0 0,0 2 1 0 0,0-1-1 0 0,10 9 1 0 0,-15-12-68 0 0,-1 1 0 0 0,0 0 1 0 0,0 0-1 0 0,0 0 0 0 0,0 0 1 0 0,0 0-1 0 0,0 1 1 0 0,-1-1-1 0 0,1 1 0 0 0,-1-1 1 0 0,1 1-1 0 0,-1-1 0 0 0,0 1 1 0 0,0 0-1 0 0,0 0 1 0 0,0-1-1 0 0,-1 1 0 0 0,1 0 1 0 0,-1 0-1 0 0,0 0 1 0 0,0 0-1 0 0,0 0 0 0 0,0 0 1 0 0,0 0-1 0 0,-1-1 0 0 0,1 1 1 0 0,-1 0-1 0 0,0 0 1 0 0,0 0-1 0 0,0-1 0 0 0,0 1 1 0 0,-2 3-1 0 0,0 1-70 0 0,-1-1-1 0 0,0 1 1 0 0,0-1-1 0 0,-1 0 0 0 0,1 0 1 0 0,-1 0-1 0 0,-1-1 1 0 0,1 0-1 0 0,-1 0 1 0 0,0 0-1 0 0,0-1 1 0 0,-1 1-1 0 0,1-1 1 0 0,-1-1-1 0 0,0 0 1 0 0,-13 5-1 0 0,16-9 49 0 0,12-3 189 0 0,15-5 229 0 0,16 2 257 0 0,68-3 0 0 0,-85 10-1289 0 0,0 0-1 0 0,30 6 0 0 0,-39-3-2400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50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5945 0 0,'9'11'11024'0'0,"-7"-10"-10376"0"0,16 2 4342 0 0,25-8-3841 0 0,-31 3 4 0 0,18-2-404 0 0,-20 1-674 0 0,1 2 0 0 0,0-1 0 0 0,-1 1 0 0 0,1 1 0 0 0,0 0 0 0 0,0 0 0 0 0,16 3 0 0 0,-26-2-78 0 0,0-1 0 0 0,0 0 0 0 0,0 1 0 0 0,0-1 1 0 0,0 1-1 0 0,0-1 0 0 0,0 1 0 0 0,0 0 0 0 0,-1-1 0 0 0,1 1 1 0 0,0 0-1 0 0,0-1 0 0 0,0 1 0 0 0,-1 0 0 0 0,1 0 1 0 0,0 0-1 0 0,-1 0 0 0 0,1 0 0 0 0,-1 0 0 0 0,1 0 0 0 0,-1 0 1 0 0,0 0-1 0 0,1 0 0 0 0,-1 0 0 0 0,1 1 0 0 0,-1 1-79 0 0,0 1-1 0 0,0-1 0 0 0,0 0 1 0 0,0 0-1 0 0,-1 0 0 0 0,1 1 0 0 0,-1-1 1 0 0,-2 5-1 0 0,-12 28-3032 0 0,0-10-4069 0 0,-2 14 687 0 0,14-32 7189 0 0,1 0 1 0 0,1 1 0 0 0,-1-1 0 0 0,1 10 0 0 0,1-14-78 0 0,0-1 0 0 0,0 1-1 0 0,0-1 1 0 0,1 1 0 0 0,-1-1 0 0 0,1 1 0 0 0,0-1-1 0 0,0 0 1 0 0,0 1 0 0 0,0-1 0 0 0,3 4 0 0 0,-3-5-366 0 0,0-1 1 0 0,1 1-1 0 0,-1 0 1 0 0,1-1-1 0 0,-1 0 1 0 0,1 1 0 0 0,-1-1-1 0 0,1 0 1 0 0,-1 0-1 0 0,1 0 1 0 0,0 0-1 0 0,0 0 1 0 0,0 0 0 0 0,0-1-1 0 0,0 1 1 0 0,0 0-1 0 0,0-1 1 0 0,0 0-1 0 0,0 1 1 0 0,3-1 0 0 0,-1 0-186 0 0,0-1 1 0 0,0 0-1 0 0,0 0 1 0 0,0 0-1 0 0,0 0 1 0 0,0-1-1 0 0,0 1 1 0 0,-1-1-1 0 0,1 0 1 0 0,-1 0-1 0 0,1 0 1 0 0,-1-1-1 0 0,0 1 1 0 0,0-1-1 0 0,0 0 1 0 0,0 1-1 0 0,3-6 1 0 0,0 2-15 0 0,-1-1 0 0 0,0 1 0 0 0,0-1 0 0 0,-1 0 0 0 0,0-1 0 0 0,0 1 0 0 0,4-13 0 0 0,-8 19-33 0 0,1 0 1 0 0,-1 0-1 0 0,0 0 0 0 0,0 0 0 0 0,0 0 0 0 0,1 0 0 0 0,-1 0 0 0 0,0 0 0 0 0,0-1 1 0 0,0 1-1 0 0,-1 0 0 0 0,1 0 0 0 0,0 0 0 0 0,0 0 0 0 0,-1 0 0 0 0,1 0 0 0 0,0 0 1 0 0,-1 0-1 0 0,1 0 0 0 0,-1 0 0 0 0,1 0 0 0 0,-1 1 0 0 0,-1-3 0 0 0,1 2 0 0 0,-1 0-1 0 0,0-1 1 0 0,0 1-1 0 0,0 0 1 0 0,0 0-1 0 0,0 0 1 0 0,0 1-1 0 0,0-1 1 0 0,0 0-1 0 0,0 1 1 0 0,-3-1-1 0 0,-8-1-9 0 0,0 1 1 0 0,0 1-1 0 0,-18 2 0 0 0,17-2-31 0 0,7 0-171 0 0,-45 5 126 0 0,51-5-89 0 0,-1 0 0 0 0,1 0 0 0 0,0 0 0 0 0,-1 1 0 0 0,1-1 0 0 0,-1 0-1 0 0,1 1 1 0 0,0-1 0 0 0,-1 1 0 0 0,1-1 0 0 0,0 1 0 0 0,0 0 0 0 0,-1 0 0 0 0,1 0 0 0 0,0 0 0 0 0,0-1 0 0 0,0 1-1 0 0,0 1 1 0 0,0-1 0 0 0,0 0 0 0 0,0 0 0 0 0,0 0 0 0 0,1 0 0 0 0,-1 1 0 0 0,0-1 0 0 0,1 0 0 0 0,-1 1 0 0 0,1-1-1 0 0,-1 3 1 0 0,4 3-4655 0 0,16-3-9476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50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22 16884 0 0,'-5'-3'648'0'0,"-11"-6"4716"0"0,17 5-3167 0 0,11 1-2002 0 0,13 1-217 0 0,0 2-1 0 0,0 0 1 0 0,35 5-1 0 0,-14 3-3572 0 0,-5 4-5285 0 0,-30-5 1981 0 0,1 3 2931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51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33 5337 0 0,'-5'2'1048'0'0,"-25"18"4689"0"0,29-19-5383 0 0,0-1 0 0 0,0 1 0 0 0,0 0 0 0 0,0 0 0 0 0,0-1 0 0 0,0 1 1 0 0,0 0-1 0 0,0 0 0 0 0,1 0 0 0 0,-1 0 0 0 0,0 0 0 0 0,1 0 0 0 0,-1 0 0 0 0,0 0 0 0 0,1 0 0 0 0,0 1 0 0 0,-1-1 0 0 0,1 0 0 0 0,0 0 0 0 0,-1 0 1 0 0,1 0-1 0 0,0 2 0 0 0,1-2-209 0 0,-1 0 1 0 0,1-1 0 0 0,0 1 0 0 0,-1 0-1 0 0,1-1 1 0 0,0 1 0 0 0,0 0 0 0 0,0-1-1 0 0,0 1 1 0 0,-1-1 0 0 0,1 1 0 0 0,0-1-1 0 0,0 0 1 0 0,0 1 0 0 0,0-1 0 0 0,0 0-1 0 0,0 0 1 0 0,0 0 0 0 0,0 1 0 0 0,0-1-1 0 0,0 0 1 0 0,0 0 0 0 0,2-1 0 0 0,29-1 399 0 0,-27 2-305 0 0,16-2 83 0 0,0 0-151 0 0,-1 0 1 0 0,41 3-1 0 0,-60-1-177 0 0,-1 0-1 0 0,1 0 0 0 0,-1 1 0 0 0,1-1 0 0 0,-1 0 0 0 0,1 0 0 0 0,-1 0 0 0 0,1 0 0 0 0,-1 0 0 0 0,1 0 0 0 0,-1 1 1 0 0,1-1-1 0 0,-1 0 0 0 0,1 0 0 0 0,-1 1 0 0 0,1-1 0 0 0,-1 0 0 0 0,0 1 0 0 0,1-1 0 0 0,-1 0 0 0 0,0 1 0 0 0,1-1 1 0 0,-1 1-1 0 0,0-1 0 0 0,1 1 0 0 0,-1-1 0 0 0,0 0 0 0 0,0 1 0 0 0,1-1 0 0 0,-1 1 0 0 0,0-1 0 0 0,0 1 0 0 0,0-1 0 0 0,0 1 1 0 0,0 0-1 0 0,0-1 0 0 0,0 1 0 0 0,0-1 0 0 0,0 1 0 0 0,0-1 0 0 0,0 1 0 0 0,0-1 0 0 0,0 1 0 0 0,0-1 0 0 0,-1 1 1 0 0,1-1-1 0 0,0 1 0 0 0,0-1 0 0 0,0 1 0 0 0,-1-1 0 0 0,1 0 0 0 0,0 1 0 0 0,-1-1 0 0 0,1 1 0 0 0,0-1 0 0 0,-1 0 1 0 0,1 1-1 0 0,-1-1 0 0 0,1 1 0 0 0,-27 27-157 0 0,24-25 168 0 0,1-1-10 0 0,-8 8 34 0 0,0-1 0 0 0,1 2-1 0 0,-14 18 1 0 0,22-26-9 0 0,-1-1 0 0 0,1 1 0 0 0,0-1 0 0 0,0 1 0 0 0,0 0 0 0 0,0 0 0 0 0,0-1 0 0 0,0 1 0 0 0,1 0 0 0 0,-1 5 0 0 0,1-6-5 0 0,0-1 0 0 0,0 1 0 0 0,1-1 0 0 0,-1 1 1 0 0,0-1-1 0 0,1 0 0 0 0,-1 1 0 0 0,1-1 0 0 0,0 0 1 0 0,-1 1-1 0 0,1-1 0 0 0,0 0 0 0 0,0 0 0 0 0,0 0 1 0 0,0 1-1 0 0,0-1 0 0 0,0 0 0 0 0,0 0 0 0 0,0 0 1 0 0,0-1-1 0 0,1 1 0 0 0,1 1 0 0 0,-1-1 8 0 0,0-1 0 0 0,0 1 0 0 0,1-1 0 0 0,-1 0 0 0 0,0 0-1 0 0,0 0 1 0 0,1 0 0 0 0,-1 0 0 0 0,0 0 0 0 0,0 0 0 0 0,1-1 0 0 0,-1 1 0 0 0,0-1 0 0 0,0 0-1 0 0,0 1 1 0 0,0-1 0 0 0,0 0 0 0 0,0 0 0 0 0,0-1 0 0 0,0 1 0 0 0,0 0 0 0 0,0-1-1 0 0,-1 1 1 0 0,1-1 0 0 0,0 1 0 0 0,1-3 0 0 0,7-6 26 0 0,-1 0 0 0 0,16-22 1 0 0,-18 21-218 0 0,0 0 0 0 0,-1-1 0 0 0,0 0 1 0 0,0 0-1 0 0,3-15 0 0 0,-6 16-627 0 0,0 0-1 0 0,-1 0 1 0 0,0 0-1 0 0,-1 0 1 0 0,0 0-1 0 0,-2-18 1 0 0,1 29 734 0 0,0 0 0 0 0,0-1 0 0 0,0 1 0 0 0,0 0 0 0 0,0-1 0 0 0,0 1 0 0 0,0 0 0 0 0,0-1 0 0 0,0 1 0 0 0,0 0 0 0 0,0-1 0 0 0,0 1 0 0 0,0 0-1 0 0,1-1 1 0 0,-1 1 0 0 0,0 0 0 0 0,0-1 0 0 0,0 1 0 0 0,0 0 0 0 0,1 0 0 0 0,-1-1 0 0 0,0 1 0 0 0,0 0 0 0 0,0 0 0 0 0,1-1 0 0 0,-1 1 0 0 0,0 0 0 0 0,0 0 0 0 0,1 0 0 0 0,-1-1 0 0 0,0 1 0 0 0,1 0 0 0 0,-1 0 0 0 0,0 0 0 0 0,0 0 0 0 0,1 0 0 0 0,-1 0 0 0 0,16 3 254 0 0,-13-2 115 0 0,-1 0-1 0 0,0 1 0 0 0,1-1 0 0 0,-1 1 0 0 0,0-1 0 0 0,0 1 0 0 0,0 0 1 0 0,0-1-1 0 0,0 1 0 0 0,0 0 0 0 0,1 3 0 0 0,-1 1-90 0 0,-1-1 0 0 0,0 1 0 0 0,0 0 0 0 0,-1-1-1 0 0,1 1 1 0 0,-1 0 0 0 0,-1 0 0 0 0,1 0 0 0 0,-1-1-1 0 0,0 1 1 0 0,0 0 0 0 0,-1-1 0 0 0,1 1 0 0 0,-4 6 0 0 0,2-5-194 0 0,1 0 0 0 0,0 1 1 0 0,0-1-1 0 0,1 1 0 0 0,0-1 1 0 0,0 1-1 0 0,1 10 1 0 0,1-17-24 0 0,-1-1 0 0 0,0 1 1 0 0,1-1-1 0 0,-1 1 0 0 0,1-1 1 0 0,-1 1-1 0 0,1-1 0 0 0,-1 0 1 0 0,1 1-1 0 0,0-1 0 0 0,-1 0 1 0 0,1 0-1 0 0,-1 1 0 0 0,1-1 0 0 0,0 0 1 0 0,-1 0-1 0 0,1 0 0 0 0,0 0 1 0 0,-1 0-1 0 0,1 0 0 0 0,-1 0 1 0 0,1 0-1 0 0,0 0 0 0 0,-1 0 1 0 0,1 0-1 0 0,0 0 0 0 0,-1 0 1 0 0,2-1-1 0 0,27-4 60 0 0,-20 3-51 0 0,0 1-170 0 0,1 1 0 0 0,-1 0 0 0 0,18 3-1 0 0,6-1-3910 0 0,-1-5-6959 0 0,-20-1 4827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51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9 10050 0 0,'-15'-8'9103'0'0,"1"10"-3681"0"0,11 0-5104 0 0,0 0 1 0 0,1 0-1 0 0,0 0 0 0 0,-1 0 1 0 0,1 1-1 0 0,0-1 0 0 0,0 0 1 0 0,0 1-1 0 0,-3 5 0 0 0,1 0-404 0 0,0 0 0 0 0,0 0-1 0 0,1 1 1 0 0,0-1 0 0 0,0 1-1 0 0,-2 15 1 0 0,4-16 107 0 0,1-1 1 0 0,0 1-1 0 0,1 0 1 0 0,-1-1-1 0 0,1 1 0 0 0,1 0 1 0 0,-1-1-1 0 0,1 1 1 0 0,1-1-1 0 0,-1 0 1 0 0,1 0-1 0 0,1 0 1 0 0,-1 0-1 0 0,7 9 1 0 0,-6-12-95 0 0,0 1 0 0 0,0-1 1 0 0,1 0-1 0 0,-1 0 1 0 0,1 0-1 0 0,0-1 0 0 0,0 0 1 0 0,0 0-1 0 0,1 0 1 0 0,-1 0-1 0 0,0-1 0 0 0,1 0 1 0 0,0 0-1 0 0,0 0 1 0 0,-1-1-1 0 0,1 0 0 0 0,0 0 1 0 0,11 0-1 0 0,-9-1-198 0 0,31-2-5818 0 0,-37 2 5479 0 0,-1-1 1 0 0,1 1-1 0 0,-1-1 0 0 0,1 1 1 0 0,-1-1-1 0 0,1 0 0 0 0,-1 1 1 0 0,0-1-1 0 0,1 0 1 0 0,-1 0-1 0 0,0 0 0 0 0,0 0 1 0 0,1 0-1 0 0,-1-1 0 0 0,0 1 1 0 0,0 0-1 0 0,0 0 0 0 0,-1-1 1 0 0,1 1-1 0 0,1-3 0 0 0,5-9-4419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52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6529 0 0,'-1'0'635'0'0,"0"1"-1"0"0,0 0 0 0 0,0 0 0 0 0,0 0 0 0 0,0 1 1 0 0,0-1-1 0 0,0 0 0 0 0,0 0 0 0 0,0 0 0 0 0,1 1 0 0 0,-1-1 1 0 0,0 0-1 0 0,1 1 0 0 0,-1-1 0 0 0,1 2 0 0 0,-4 28 4521 0 0,4-23-4613 0 0,1 0-1 0 0,0 0 1 0 0,0 0 0 0 0,1 0 0 0 0,2 9-1 0 0,43 83-318 0 0,-37-81-212 0 0,-10-17-116 0 0,0-1 0 0 0,1 0 0 0 0,-1 0 0 0 0,1 0 0 0 0,-1 0 0 0 0,1 0 0 0 0,0 0 1 0 0,-1 0-1 0 0,1 0 0 0 0,0 0 0 0 0,0 0 0 0 0,0 0 0 0 0,-1 0 0 0 0,1 0 0 0 0,0 0 0 0 0,0-1 0 0 0,0 1 1 0 0,1 0-1 0 0,-1-1 0 0 0,0 1 0 0 0,0-1 0 0 0,0 1 0 0 0,0-1 0 0 0,0 0 0 0 0,1 1 0 0 0,-1-1 1 0 0,0 0-1 0 0,0 0 0 0 0,1 0 0 0 0,-1 0 0 0 0,0 0 0 0 0,0 0 0 0 0,1 0 0 0 0,-1 0 0 0 0,0 0 0 0 0,0-1 1 0 0,1 1-1 0 0,-1-1 0 0 0,0 1 0 0 0,0-1 0 0 0,0 1 0 0 0,0-1 0 0 0,0 1 0 0 0,0-1 0 0 0,0 0 0 0 0,0 0 1 0 0,1-1-1 0 0,5-4-1297 0 0,0 0 1 0 0,-1-1 0 0 0,0 0-1 0 0,-1 0 1 0 0,6-9 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52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 3409 0 0,'-8'8'1605'0'0,"0"0"1"0"0,1 1 0 0 0,0 0-1 0 0,0 0 1 0 0,1 1-1 0 0,0-1 1 0 0,1 1 0 0 0,-5 15-1 0 0,-5 25 830 0 0,-7 56-709 0 0,-5 24-2880 0 0,37-163-4767 0 0,-8 26 6290 0 0,1-1 0 0 0,0 1 0 0 0,0 0 0 0 0,1 0 0 0 0,0 0 0 0 0,0 0 0 0 0,6-7 0 0 0,-8 13-240 0 0,-1 1 0 0 0,0-1-1 0 0,0 1 1 0 0,1-1 0 0 0,-1 1-1 0 0,0 0 1 0 0,1-1 0 0 0,-1 1 0 0 0,0 0-1 0 0,1 0 1 0 0,-1 0 0 0 0,0 0 0 0 0,1 0-1 0 0,-1 0 1 0 0,1 0 0 0 0,-1 1-1 0 0,0-1 1 0 0,0 0 0 0 0,1 1 0 0 0,-1-1-1 0 0,2 2 1 0 0,29 15 102 0 0,-26-14-37 0 0,47 23 105 0 0,-23-19-1816 0 0,-27-7 973 0 0,-1 0-1 0 0,1 0 0 0 0,-1 0 0 0 0,1 0 0 0 0,-1 0 1 0 0,1-1-1 0 0,-1 1 0 0 0,0-1 0 0 0,4-1 0 0 0,-5 2 112 0 0,-1-1 0 0 0,1 1 0 0 0,0-1 0 0 0,0 1-1 0 0,0-1 1 0 0,-1 1 0 0 0,1-1 0 0 0,0 0 0 0 0,-1 1 0 0 0,1-1-1 0 0,-1 0 1 0 0,1 0 0 0 0,-1 1 0 0 0,1-1 0 0 0,-1 0-1 0 0,1-1 1 0 0,2-6-4403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25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5409 0 0,'1'-4'1043'0'0,"0"0"0"0"0,1 0-1 0 0,-1 0 1 0 0,1 1 0 0 0,0-1 0 0 0,0 0-1 0 0,3-4 1 0 0,-4 8-853 0 0,-1 0 0 0 0,0-1 0 0 0,0 1 0 0 0,1 0 1 0 0,-1-1-1 0 0,0 1 0 0 0,0 0 0 0 0,1 0 0 0 0,-1-1 0 0 0,0 1 0 0 0,1 0 0 0 0,-1 0 0 0 0,0-1 0 0 0,1 1 0 0 0,-1 0 1 0 0,1 0-1 0 0,-1 0 0 0 0,0 0 0 0 0,1 0 0 0 0,-1 0 0 0 0,0 0 0 0 0,1 0 0 0 0,-1 0 0 0 0,1 0 0 0 0,-1 0 0 0 0,0 0 1 0 0,1 0-1 0 0,-1 0 0 0 0,1 0 0 0 0,0 1 10 0 0,0 0-1 0 0,-1 0 1 0 0,1-1 0 0 0,0 1 0 0 0,-1 0 0 0 0,1 0-1 0 0,-1 0 1 0 0,1 0 0 0 0,-1 1 0 0 0,1-1-1 0 0,-1 0 1 0 0,0 0 0 0 0,1 0 0 0 0,-1 0 0 0 0,0 0-1 0 0,0 2 1 0 0,1 13 19 0 0,0 1-1 0 0,-1-1 1 0 0,-1 0-1 0 0,0 1 1 0 0,-1-1-1 0 0,-5 18 1 0 0,-2 15-887 0 0,9-49 638 0 0,1 1 0 0 0,-1-1 1 0 0,0 1-1 0 0,0-1 1 0 0,0 1-1 0 0,1-1 0 0 0,-1 1 1 0 0,0-1-1 0 0,1 0 0 0 0,-1 1 1 0 0,0-1-1 0 0,1 1 0 0 0,-1-1 1 0 0,1 0-1 0 0,-1 0 1 0 0,1 1-1 0 0,-1-1 0 0 0,0 0 1 0 0,1 0-1 0 0,-1 1 0 0 0,1-1 1 0 0,-1 0-1 0 0,1 0 0 0 0,-1 0 1 0 0,1 0-1 0 0,-1 0 1 0 0,1 0-1 0 0,0 0 0 0 0,-1 0 1 0 0,1 0-1 0 0,-1 0 0 0 0,1 0 1 0 0,-1 0-1 0 0,1 0 0 0 0,-1 0 1 0 0,1 0-1 0 0,-1 0 1 0 0,1-1-1 0 0,-1 1 0 0 0,1 0 1 0 0,33-7 67 0 0,-23 4-127 0 0,-3 2-84 0 0,-1 0 0 0 0,1 1 0 0 0,-1 0 0 0 0,15 1 0 0 0,-4 3-3474 0 0,-3 1-4918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53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0 138 9498 0 0,'2'-2'2793'0'0,"1"1"-457"0"0,3 0-31 0 0,3 2-497 0 0,1 0-496 0 0,4 0-496 0 0,-1 0-367 0 0,2 0-233 0 0,-1 0-120 0 0,-1 1-72 0 0,0-2-248 0 0,1 0-417 0 0,-1-2-655 0 0,1 0-952 0 0,-3-2-913 0 0,1-3-680 0 0,-4-2 713 0 0,0-2-1738 0 0</inkml:trace>
  <inkml:trace contextRef="#ctx0" brushRef="#br0" timeOffset="1">225 0 7354 0 0,'-18'27'9707'0'0,"6"5"-5839"0"0,-1 38-3389 0 0,10-54 72 0 0,-2 17-776 0 0,0 36 0 0 0,6-25-6710 0 0,-1-42 5872 0 0,0 1-1105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53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63 10138 0 0,'-1'2'407'0'0,"0"0"-1"0"0,0-1 0 0 0,1 1 1 0 0,-1 0-1 0 0,1 0 1 0 0,-1-1-1 0 0,1 1 0 0 0,0 0 1 0 0,-1 0-1 0 0,1 0 1 0 0,0 0-1 0 0,0 0 1 0 0,0 0-1 0 0,1-1 0 0 0,-1 1 1 0 0,0 0-1 0 0,1 0 1 0 0,-1 0-1 0 0,1-1 0 0 0,0 1 1 0 0,0 0-1 0 0,-1 0 1 0 0,3 2-1 0 0,-1-3-227 0 0,0 1 1 0 0,0-1-1 0 0,0 1 0 0 0,0-1 1 0 0,0 0-1 0 0,0 0 1 0 0,0 0-1 0 0,1 0 0 0 0,-1 0 1 0 0,0 0-1 0 0,1-1 0 0 0,-1 1 1 0 0,0-1-1 0 0,1 0 0 0 0,3 1 1 0 0,6-1-199 0 0,1-1 0 0 0,-1 0 0 0 0,1 0 0 0 0,-1-2 0 0 0,22-5 0 0 0,-7-1-1809 0 0,31-15 0 0 0,-49 20 360 0 0,-1 0-1 0 0,0-1 1 0 0,0-1-1 0 0,0 1 1 0 0,-1-1-1 0 0,1-1 1 0 0,8-9-1 0 0,6-7-3687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53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29 14443 0 0,'-1'1'335'0'0,"1"0"-1"0"0,-1 0 0 0 0,0 0 1 0 0,1 0-1 0 0,-1 0 1 0 0,1 1-1 0 0,-1-1 0 0 0,1 0 1 0 0,0 0-1 0 0,-1 1 1 0 0,1-1-1 0 0,0 0 0 0 0,0 0 1 0 0,0 1-1 0 0,0-1 1 0 0,0 2-1 0 0,0-3-223 0 0,1 1 0 0 0,-1-1 0 0 0,0 1 0 0 0,1-1 0 0 0,-1 1 0 0 0,0-1 0 0 0,1 1 1 0 0,-1-1-1 0 0,1 0 0 0 0,-1 1 0 0 0,1-1 0 0 0,-1 0 0 0 0,1 1 0 0 0,-1-1 0 0 0,1 0 0 0 0,-1 0 0 0 0,1 1 0 0 0,-1-1 0 0 0,1 0 0 0 0,-1 0 0 0 0,1 0 0 0 0,-1 0 0 0 0,1 0 0 0 0,0 0 0 0 0,0 0 0 0 0,6 0 106 0 0,1 0 0 0 0,0-1 0 0 0,-1-1 0 0 0,12-2 0 0 0,0 0-196 0 0,-13 3-73 0 0,41-9 147 0 0,-45 9-157 0 0,0 1 0 0 0,-1 0 0 0 0,1-1 1 0 0,0 0-1 0 0,-1 1 0 0 0,1-1 0 0 0,0 0 0 0 0,-1 0 0 0 0,1 0 0 0 0,-1 0 0 0 0,1 0 0 0 0,-1 0 0 0 0,0 0 0 0 0,1 0 1 0 0,-1-1-1 0 0,0 1 0 0 0,0 0 0 0 0,0-1 0 0 0,0 1 0 0 0,0-1 0 0 0,1-3 0 0 0,-2 5 13 0 0,0-1 1 0 0,0 1-1 0 0,-1-1 0 0 0,1 1 0 0 0,0-1 1 0 0,-1 1-1 0 0,1-1 0 0 0,0 1 0 0 0,-1-1 1 0 0,1 1-1 0 0,0 0 0 0 0,-1-1 0 0 0,1 1 1 0 0,-1 0-1 0 0,1-1 0 0 0,-1 1 0 0 0,1 0 0 0 0,-1-1 1 0 0,1 1-1 0 0,-1 0 0 0 0,1 0 0 0 0,-1-1 1 0 0,1 1-1 0 0,-1 0 0 0 0,1 0 0 0 0,-1 0 1 0 0,0 0-1 0 0,1 0 0 0 0,-1 0 0 0 0,1 0 1 0 0,-1 0-1 0 0,1 0 0 0 0,-1 0 0 0 0,0 1 0 0 0,-23 0-684 0 0,6 1 644 0 0,0 1 1 0 0,1 1 0 0 0,-1 0 0 0 0,1 2 0 0 0,0 0-1 0 0,0 1 1 0 0,0 0 0 0 0,1 1 0 0 0,-16 12 0 0 0,27-17 129 0 0,0 1 0 0 0,0 0 1 0 0,0 0-1 0 0,1 0 0 0 0,0 0 0 0 0,0 1 1 0 0,0 0-1 0 0,0 0 0 0 0,1 0 0 0 0,0 0 1 0 0,0 1-1 0 0,0-1 0 0 0,0 1 0 0 0,1 0 1 0 0,0 0-1 0 0,0 0 0 0 0,1 0 1 0 0,0 0-1 0 0,0 0 0 0 0,0 0 0 0 0,1 0 1 0 0,0 0-1 0 0,0 0 0 0 0,0 1 0 0 0,1-1 1 0 0,0 0-1 0 0,0 0 0 0 0,1 0 0 0 0,3 10 1 0 0,-3-10 10 0 0,1 0 0 0 0,0 0 0 0 0,0-1 0 0 0,1 1 0 0 0,0-1-1 0 0,0 1 1 0 0,0-1 0 0 0,0-1 0 0 0,1 1 0 0 0,0-1 0 0 0,0 1 0 0 0,0-1 0 0 0,0 0 0 0 0,1-1 0 0 0,-1 0 0 0 0,1 0 0 0 0,0 0 0 0 0,0 0 0 0 0,0-1 0 0 0,0 0 0 0 0,11 2 0 0 0,-9-2-244 0 0,1-1 0 0 0,-1 0 0 0 0,0-1 0 0 0,1 0 0 0 0,-1 0 1 0 0,0 0-1 0 0,12-3 0 0 0,-13 1-547 0 0,-1 1 1 0 0,1-1-1 0 0,-1 0 1 0 0,1-1-1 0 0,-1 0 0 0 0,0 0 1 0 0,0 0-1 0 0,0-1 1 0 0,6-5-1 0 0,-1-2-3500 0 0,-5-1-1453 0 0</inkml:trace>
  <inkml:trace contextRef="#ctx0" brushRef="#br0" timeOffset="1">77 202 12075 0 0,'0'2'2264'0'0,"2"2"-904"0"0,1 2-159 0 0,3 1-209 0 0,3-1-280 0 0,2-2-384 0 0,4 1-216 0 0,2-2-80 0 0,4-3-128 0 0,2-2-432 0 0,2-3-728 0 0,1-2-1121 0 0,-3-2-1128 0 0,-1-3 281 0 0,-1-4 775 0 0,-2-1-1480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54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8 7706 0 0,'-25'33'9573'0'0,"6"8"-5467"0"0,15-30-4000 0 0,1-1 0 0 0,0 1 0 0 0,1 0 1 0 0,0 0-1 0 0,0 0 0 0 0,1 0 0 0 0,1 0 0 0 0,0 1 0 0 0,1-1 1 0 0,1 11-1 0 0,-2-21-112 0 0,0-1-1 0 0,0 1 1 0 0,0-1 0 0 0,0 1 0 0 0,0-1-1 0 0,1 1 1 0 0,-1 0 0 0 0,0-1-1 0 0,0 1 1 0 0,0-1 0 0 0,1 1 0 0 0,-1-1-1 0 0,0 1 1 0 0,1-1 0 0 0,-1 1 0 0 0,0-1-1 0 0,1 1 1 0 0,-1-1 0 0 0,0 0 0 0 0,1 1-1 0 0,-1-1 1 0 0,1 1 0 0 0,-1-1 0 0 0,1 0-1 0 0,-1 0 1 0 0,1 1 0 0 0,-1-1-1 0 0,1 0 1 0 0,1 1 0 0 0,-1-2-41 0 0,0 1 1 0 0,0 0-1 0 0,0 0 0 0 0,0-1 0 0 0,0 1 1 0 0,0-1-1 0 0,0 1 0 0 0,0-1 1 0 0,0 1-1 0 0,0-1 0 0 0,-1 0 0 0 0,1 1 1 0 0,0-1-1 0 0,1-1 0 0 0,25-35-2320 0 0,-25 34 1907 0 0,45-63-7728 0 0,7-13 1809 0 0,-48 67 3775 0 0,-3-9 20506 0 0,-3 21-17756 0 0,-10 15 4545 0 0,5-1-4525 0 0,1 0 0 0 0,0 0 0 0 0,1 0 0 0 0,0 0 0 0 0,1 1 0 0 0,0 24 0 0 0,-6 34-3674 0 0,7-67 2054 0 0,-1 0 0 0 0,0 0 0 0 0,0 0 0 0 0,0 0 0 0 0,0 0 0 0 0,-1-1 0 0 0,0 1 0 0 0,0-1 0 0 0,-6 8 0 0 0,-15 10-2716 0 0,-6 0 7181 0 0,29-23-2625 0 0,0 0 0 0 0,1 1 0 0 0,-1-1 0 0 0,1 0 0 0 0,-1 0 0 0 0,1 1 0 0 0,-1-1 0 0 0,1 0 0 0 0,-1 1 0 0 0,0 0 387 0 0,1-1-387 0 0,0 1 0 0 0,-1-1 0 0 0,1 1 0 0 0,0-1 0 0 0,-1 1 0 0 0,1-1 0 0 0,0 1 0 0 0,-1-1 0 0 0,1 1 0 0 0,0 0 0 0 0,0-1 0 0 0,0 1 0 0 0,0-1 0 0 0,0 1 0 0 0,0 0 0 0 0,0-1 0 0 0,0 1 0 0 0,0-1 0 0 0,0 2 0 0 0,9 1 5634 0 0,2-5-5928 0 0,-8 1-8 0 0,8-3 231 0 0,0 0 0 0 0,1 0 0 0 0,0 1 0 0 0,0 1 1 0 0,14-2-1 0 0,-22 4-363 0 0,0 0 0 0 0,-1 1 0 0 0,1-1 0 0 0,0 1 0 0 0,-1 0 1 0 0,1 0-1 0 0,0 0 0 0 0,-1 0 0 0 0,1 0 0 0 0,-1 1 0 0 0,0 0 0 0 0,1-1 1 0 0,-1 1-1 0 0,0 0 0 0 0,0 1 0 0 0,0-1 0 0 0,-1 1 0 0 0,1-1 0 0 0,0 1 1 0 0,-1 0-1 0 0,3 4 0 0 0,-2-3-425 0 0,13 14-4385 0 0,-14-16 3120 0 0,-1-2 1304 0 0,-1 0 0 0 0,1 0-1 0 0,-1 1 1 0 0,1-1-1 0 0,0 0 1 0 0,-1 0 0 0 0,1 0-1 0 0,-1 0 1 0 0,1 0 0 0 0,0 0-1 0 0,-1 0 1 0 0,1 0 0 0 0,-1 0-1 0 0,1 0 1 0 0,0 0-1 0 0,-1 0 1 0 0,2 0 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54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16211 0 0,'1'-2'3945'0'0,"3"0"-2504"0"0,4 0-321 0 0,2 0-256 0 0,5-3-344 0 0,4 1-224 0 0,2 0-128 0 0,0 2-112 0 0,2 2-96 0 0,-5 1-184 0 0,-1 2-392 0 0,-3 1-632 0 0,-4 2-777 0 0,-1 1-1439 0 0,-6-1-1553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55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 11210 0 0,'1'4'1078'0'0,"0"0"0"0"0,0-1 0 0 0,1 1 0 0 0,0 0 0 0 0,-1-1 0 0 0,5 6 0 0 0,-5-7-753 0 0,0-1-1 0 0,1 1 0 0 0,-1-1 1 0 0,0 0-1 0 0,1 1 0 0 0,0-1 1 0 0,-1 0-1 0 0,1 0 0 0 0,-1 0 1 0 0,1 0-1 0 0,3 1 0 0 0,-1-1-165 0 0,-1-1-1 0 0,1 1 0 0 0,0-1 0 0 0,0 0 1 0 0,-1 0-1 0 0,1 0 0 0 0,0 0 1 0 0,0-1-1 0 0,-1 1 0 0 0,1-1 0 0 0,0 0 1 0 0,-1 0-1 0 0,1-1 0 0 0,5-2 1 0 0,141-73 870 0 0,-160 91-954 0 0,-13 9-98 0 0,16-16 30 0 0,-8 7-22 0 0,0 0-1 0 0,2 0 0 0 0,0 2 1 0 0,-13 18-1 0 0,23-31 31 0 0,1 0-1 0 0,0 0 1 0 0,0 1-1 0 0,1-1 1 0 0,-1 1-1 0 0,1-1 0 0 0,-1 1 1 0 0,1 0-1 0 0,0-1 1 0 0,0 1-1 0 0,1 0 1 0 0,-1 0-1 0 0,1 0 1 0 0,0-1-1 0 0,0 1 1 0 0,0 0-1 0 0,0 0 0 0 0,1 0 1 0 0,0 0-1 0 0,-1-1 1 0 0,1 1-1 0 0,1 0 1 0 0,-1-1-1 0 0,0 1 1 0 0,1-1-1 0 0,0 1 0 0 0,0-1 1 0 0,4 6-1 0 0,-4-7 12 0 0,0 0-1 0 0,0 0 1 0 0,0-1-1 0 0,0 1 1 0 0,0 0-1 0 0,1-1 1 0 0,-1 1-1 0 0,0-1 0 0 0,1 0 1 0 0,-1 0-1 0 0,1 0 1 0 0,0 0-1 0 0,-1 0 1 0 0,1-1-1 0 0,0 1 1 0 0,-1-1-1 0 0,1 0 1 0 0,0 0-1 0 0,-1 0 1 0 0,1 0-1 0 0,0 0 0 0 0,0 0 1 0 0,-1-1-1 0 0,1 1 1 0 0,0-1-1 0 0,-1 0 1 0 0,1 0-1 0 0,-1 0 1 0 0,1 0-1 0 0,-1 0 1 0 0,1 0-1 0 0,-1-1 1 0 0,0 1-1 0 0,0-1 1 0 0,4-3-1 0 0,-2 2-6 0 0,0 0-1 0 0,0 0 1 0 0,0-1 0 0 0,-1 0 0 0 0,1 0-1 0 0,-1 0 1 0 0,0 0 0 0 0,0 0-1 0 0,0-1 1 0 0,-1 1 0 0 0,0-1 0 0 0,0 1-1 0 0,0-1 1 0 0,0 0 0 0 0,0 0-1 0 0,-1 0 1 0 0,0 0 0 0 0,0-7 0 0 0,-3-15-2457 0 0,-9-40 0 0 0,6 46-1337 0 0,2 0-1 0 0,0-1 1 0 0,0-22-1 0 0,3 42 3569 0 0,0 1 0 0 0,0-1 0 0 0,0 0 0 0 0,1 0-1 0 0,-1 1 1 0 0,0-1 0 0 0,1 0 0 0 0,-1 0 0 0 0,1 1 0 0 0,-1-1 0 0 0,1 0 0 0 0,0 1 0 0 0,0-1 0 0 0,1-1-1 0 0,-2 3 219 0 0,1-1-1 0 0,-1 1 0 0 0,1 0 0 0 0,-1-1 0 0 0,1 1 0 0 0,-1 0 0 0 0,1 0 0 0 0,-1-1 0 0 0,1 1 0 0 0,0 0 0 0 0,-1 0 0 0 0,1 0 0 0 0,-1 0 0 0 0,1-1 0 0 0,-1 1 1 0 0,1 0-1 0 0,0 0 0 0 0,-1 0 0 0 0,1 0 0 0 0,0 0 0 0 0,-1 1 0 0 0,1-1 0 0 0,-1 0 0 0 0,1 0 0 0 0,-1 0 0 0 0,2 1 0 0 0,1 0 627 0 0,0 1 0 0 0,0 0-1 0 0,-1 0 1 0 0,1 0 0 0 0,0 1 0 0 0,-1-1-1 0 0,1 0 1 0 0,-1 1 0 0 0,0 0-1 0 0,0-1 1 0 0,0 1 0 0 0,2 4-1 0 0,2 5 2248 0 0,0 1-1 0 0,-1 0 0 0 0,6 22 0 0 0,4 41-132 0 0,-10-52-3135 0 0,13 40 1 0 0,5-88-385 0 0,-16 18 812 0 0,1 0 0 0 0,0 1 1 0 0,0 1-1 0 0,0-1 0 0 0,0 1 1 0 0,18-6-1 0 0,6-2-2327 0 0,-2-5-5169 0 0,-18 2-1478 0 0,-8 5 3675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55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 11490 0 0,'-6'-2'9769'0'0,"2"10"-6375"0"0,0 15-3155 0 0,4-22 144 0 0,0 3-387 0 0,-10 99 574 0 0,10-88-963 0 0,0-1 1 0 0,1 1-1 0 0,0-1 0 0 0,1 1 1 0 0,5 14-1 0 0,-7-26-96 0 0,1 0 0 0 0,1-1-1 0 0,-1 1 1 0 0,0 0 0 0 0,0-1 0 0 0,1 1-1 0 0,0-1 1 0 0,-1 0 0 0 0,1 0 0 0 0,4 4-1 0 0,-6-5 220 0 0,1-1-1 0 0,0 0 0 0 0,-1 1 1 0 0,1-1-1 0 0,0 1 0 0 0,-1-1 1 0 0,1 0-1 0 0,0 1 0 0 0,-1-1 1 0 0,1 0-1 0 0,0 0 0 0 0,0 0 1 0 0,-1 1-1 0 0,1-1 0 0 0,0 0 0 0 0,0 0 1 0 0,-1 0-1 0 0,1 0 0 0 0,0 0 1 0 0,0-1-1 0 0,-1 1 0 0 0,1 0 1 0 0,0 0-1 0 0,-1 0 0 0 0,1-1 1 0 0,0 1-1 0 0,0 0 0 0 0,-1-1 1 0 0,1 1-1 0 0,0 0 0 0 0,-1-1 1 0 0,1 1-1 0 0,-1-1 0 0 0,1 1 0 0 0,-1-1 1 0 0,1 0-1 0 0,-1 1 0 0 0,1-1 1 0 0,-1 1-1 0 0,1-1 0 0 0,-1 0 1 0 0,0 1-1 0 0,1-1 0 0 0,-1-1 1 0 0,7-9-3861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56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12363 0 0,'-2'22'12515'0'0,"-1"15"-9314"0"0,-6 69-4153 0 0,-2-43 1039 0 0,6-38-755 0 0,1-1 0 0 0,-2 35 1 0 0,16-67-2472 0 0,9-15 3084 0 0,-8 10-68 0 0,-9 11 161 0 0,-1 0 0 0 0,1 0 0 0 0,0 1 1 0 0,-1-1-1 0 0,1 1 0 0 0,0 0 0 0 0,0-1 0 0 0,0 1 0 0 0,0 0 0 0 0,0 0 0 0 0,0 0 1 0 0,1 0-1 0 0,-1 1 0 0 0,0-1 0 0 0,0 0 0 0 0,1 1 0 0 0,-1 0 0 0 0,0-1 0 0 0,1 1 1 0 0,-1 0-1 0 0,0 0 0 0 0,1 1 0 0 0,-1-1 0 0 0,0 0 0 0 0,1 1 0 0 0,-1-1 1 0 0,3 2-1 0 0,5 2-51 0 0,-1 1 1 0 0,1 0 0 0 0,-1 1-1 0 0,16 12 1 0 0,8 4-2714 0 0,-33-22 2531 0 0,0 0 0 0 0,1 0 1 0 0,-1 1-1 0 0,0-1 1 0 0,1 0-1 0 0,-1 0 1 0 0,0 0-1 0 0,0 0 0 0 0,1 0 1 0 0,-1 0-1 0 0,0 0 1 0 0,0 0-1 0 0,1 0 1 0 0,-1 0-1 0 0,0 0 0 0 0,1 0 1 0 0,-1 0-1 0 0,0 0 1 0 0,0 0-1 0 0,1-1 0 0 0,-1 1 1 0 0,0 0-1 0 0,0 0 1 0 0,1 0-1 0 0,-1 0 1 0 0,0 0-1 0 0,2-4-2724 0 0,-2 4 2725 0 0,0 0-1 0 0,1-1 1 0 0,-1 1-1 0 0,0 0 0 0 0,0 0 1 0 0,0-1-1 0 0,0 1 1 0 0,0 0-1 0 0,-1 0 1 0 0,1-1-1 0 0,0 1 0 0 0,0 0 1 0 0,0-1-1 0 0,0 1 1 0 0,0 0-1 0 0,0 0 0 0 0,0-1 1 0 0,0 1-1 0 0,-1 0 1 0 0,0-8-5379 0 0</inkml:trace>
  <inkml:trace contextRef="#ctx0" brushRef="#br0" timeOffset="1">115 185 14667 0 0,'9'3'2393'0'0,"3"-1"-873"0"0,0 1-72 0 0,-1 1-624 0 0,0-2-375 0 0,-1-1-265 0 0,0-2-112 0 0,2-1-96 0 0,-2-2-400 0 0,1 1-753 0 0,-2-3-1391 0 0,-2 1-1681 0 0,-3-3 104 0 0,-3-3-1984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56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10258 0 0,'27'43'10734'0'0,"-7"7"-6435"0"0,8 54-3841 0 0,-20-70 387 0 0,-4-15-1370 0 0,0-2 813 0 0,1 1 0 0 0,0 0 0 0 0,10 22 0 0 0,-12-36-598 0 0,-1 1 1 0 0,0-1 0 0 0,1 0 0 0 0,0 0-1 0 0,0-1 1 0 0,0 1 0 0 0,6 4-1 0 0,-7-6-250 0 0,0 0 0 0 0,0-1-1 0 0,1 1 1 0 0,-1-1 0 0 0,1 0-1 0 0,-1 0 1 0 0,1 0-1 0 0,-1 0 1 0 0,1 0 0 0 0,-1 0-1 0 0,1-1 1 0 0,0 1 0 0 0,-1-1-1 0 0,5 0 1 0 0</inkml:trace>
  <inkml:trace contextRef="#ctx0" brushRef="#br0" timeOffset="1">387 404 18676 0 0,'3'-1'2264'0'0,"1"2"-463"0"0,1-1 2304 0 0,-5 1-4017 0 0,2-1-576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4:11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80 124 4841 0 0,'-4'-1'682'0'0,"0"0"-1"0"0,0 0 1 0 0,0-1-1 0 0,0 1 1 0 0,0-1-1 0 0,0 1 1 0 0,0-1-1 0 0,1-1 1 0 0,-1 1-1 0 0,1 0 1 0 0,-1-1-1 0 0,1 0 1 0 0,0 0-1 0 0,0 0 1 0 0,0 0 0 0 0,1 0-1 0 0,-1 0 1 0 0,1-1-1 0 0,0 1 1 0 0,-1-1-1 0 0,2 0 1 0 0,-1 0-1 0 0,0 1 1 0 0,-1-6-1 0 0,3 9-556 0 0,0-1 1 0 0,0 1-1 0 0,-1-1 0 0 0,1 1 0 0 0,0-1 0 0 0,0 1 0 0 0,0-1 1 0 0,-1 1-1 0 0,1-1 0 0 0,0 1 0 0 0,0-1 0 0 0,0 0 0 0 0,0 1 0 0 0,0-1 1 0 0,0 1-1 0 0,0-1 0 0 0,0 1 0 0 0,0-1 0 0 0,0 1 0 0 0,1-1 0 0 0,-1 0 1 0 0,0 1-1 0 0,0-1 0 0 0,0 1 0 0 0,1-1 0 0 0,-1 1 0 0 0,0-1 0 0 0,1 1 1 0 0,-1 0-1 0 0,0-1 0 0 0,1 1 0 0 0,-1-1 0 0 0,1 1 0 0 0,0-1 0 0 0,20 3 1163 0 0,-2 2-1436 0 0,71-1 407 0 0,120-10 0 0 0,-124 1-4 0 0,140 9 0 0 0,-129 1 328 0 0,154-11 0 0 0,-156 0-208 0 0,163 11 1 0 0,-192 4-188 0 0,-27-3-39 0 0,0-1 0 0 0,0-2 1 0 0,0-1-1 0 0,47-6 1 0 0,-42-3-57 0 0,-1 3 1 0 0,2 1 0 0 0,-1 2 0 0 0,0 2 0 0 0,53 7-1 0 0,-61-4-32 0 0,1-1 0 0 0,0-2 0 0 0,63-8-1 0 0,98-1 50 0 0,-158 7 59 0 0,39-6 1 0 0,-50 3-112 0 0,0 2 1 0 0,0 1-1 0 0,46 4 1 0 0,-62-1 295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25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 5625 0 0,'-12'4'3394'0'0,"-22"7"3146"0"0,33-11-6172 0 0,-1 1-1 0 0,1-1 1 0 0,-1 0 0 0 0,1 0-1 0 0,-1 0 1 0 0,0 0-1 0 0,1 0 1 0 0,-1 0-1 0 0,1 0 1 0 0,-1-1-1 0 0,0 1 1 0 0,1 0 0 0 0,-1-1-1 0 0,1 1 1 0 0,-1-1-1 0 0,1 0 1 0 0,-3-1-1 0 0,4 2-336 0 0,0 0 0 0 0,0 0 0 0 0,0 0 0 0 0,0 0 0 0 0,0 0 0 0 0,0 0-1 0 0,-1 0 1 0 0,1 0 0 0 0,0 0 0 0 0,0 0 0 0 0,0 0 0 0 0,0 0 0 0 0,0 0-1 0 0,0 0 1 0 0,0-1 0 0 0,0 1 0 0 0,0 0 0 0 0,-1 0 0 0 0,1 0 0 0 0,0 0-1 0 0,0 0 1 0 0,0 0 0 0 0,0 0 0 0 0,0 0 0 0 0,0 0 0 0 0,0-1 0 0 0,0 1-1 0 0,0 0 1 0 0,0 0 0 0 0,0 0 0 0 0,0 0 0 0 0,0 0 0 0 0,0 0 0 0 0,0 0 0 0 0,0-1-1 0 0,0 1 1 0 0,0 0 0 0 0,0 0 0 0 0,0 0 0 0 0,0 0 0 0 0,0 0 0 0 0,0 0-1 0 0,0 0 1 0 0,0-1 0 0 0,0 1 0 0 0,0 0 0 0 0,0 0 0 0 0,0 0 0 0 0,0 0-1 0 0,0 0 1 0 0,1 0 0 0 0,-1 0 0 0 0,0 0 0 0 0,0 0 0 0 0,0 0 0 0 0,0-1-1 0 0,0 1 1 0 0,0 0 0 0 0,0 0 0 0 0,0 0 0 0 0,11-1 423 0 0,13 4-487 0 0,54 19-195 0 0,53 12 373 0 0,-113-31-1368 0 0,0 0 0 0 0,0-2 0 0 0,0 1-1 0 0,1-2 1 0 0,20-2 0 0 0,-36 1 548 0 0,-1 1 0 0 0,0-1 0 0 0,0 1 0 0 0,1-1 0 0 0,-1 0 0 0 0,0 0 1 0 0,0 0-1 0 0,0 0 0 0 0,0 0 0 0 0,0 0 0 0 0,2-2 0 0 0,7-5-5186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1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50 9066 0 0,'2'-7'2471'0'0,"-1"4"-1690"0"0,0-1 0 0 0,0 1 0 0 0,0 0 0 0 0,0-1 0 0 0,1 1 0 0 0,-1 0 0 0 0,1 0 0 0 0,0 0 0 0 0,0 0 0 0 0,0 0 0 0 0,1 1 0 0 0,2-4 0 0 0,-4 8-504 0 0,-1 1 1 0 0,1-1 0 0 0,-1 0-1 0 0,1 0 1 0 0,-1 1-1 0 0,0-1 1 0 0,0 0-1 0 0,0 1 1 0 0,0-1-1 0 0,-1 3 1 0 0,-15 80 65 0 0,12-69-279 0 0,0-1 0 0 0,1 1 1 0 0,1 0-1 0 0,0 0 0 0 0,1 0 1 0 0,1 0-1 0 0,3 30 0 0 0,-2-41-75 0 0,1-1-1 0 0,0 1 1 0 0,1-1 0 0 0,-1 0-1 0 0,1 0 1 0 0,0 0 0 0 0,0 0-1 0 0,0 0 1 0 0,0-1 0 0 0,1 1-1 0 0,0-1 1 0 0,-1 0 0 0 0,1 0-1 0 0,0 0 1 0 0,1 0 0 0 0,-1-1-1 0 0,0 0 1 0 0,1 0-1 0 0,-1 0 1 0 0,1 0 0 0 0,9 1-1 0 0,8 3-60 0 0,0-1 1 0 0,0-2-1 0 0,31 3 0 0 0,-37-5-158 0 0,48 1-637 0 0,-23-9-3903 0 0,-40 7 4434 0 0,-1-1-1 0 0,1 1 1 0 0,0 0-1 0 0,0-1 1 0 0,-1 1 0 0 0,1-1-1 0 0,0 1 1 0 0,-1-1-1 0 0,1 1 1 0 0,0-1 0 0 0,-1 1-1 0 0,1-1 1 0 0,-1 0-1 0 0,1 1 1 0 0,-1-1 0 0 0,1 0-1 0 0,-1 0 1 0 0,1 1-1 0 0,-1-1 1 0 0,0 0 0 0 0,1 0-1 0 0,-1 0 1 0 0,0 1-1 0 0,0-1 1 0 0,1 0 0 0 0,-1 0-1 0 0,0 0 1 0 0,0 0-1 0 0,0 1 1 0 0,0-1-1 0 0,0 0 1 0 0,-1 0 0 0 0,1 0-1 0 0,0 0 1 0 0,0 1-1 0 0,-1-3 1 0 0,1 2 159 0 0,-1-12-4659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14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9082 0 0,'2'3'848'0'0,"-1"1"0"0"0,1-1 0 0 0,0 0 0 0 0,-1 0 0 0 0,2 0 0 0 0,-1 0 0 0 0,0 0 0 0 0,0-1 0 0 0,1 1 0 0 0,0-1 0 0 0,-1 0 0 0 0,1 1 0 0 0,0-1 0 0 0,5 2 0 0 0,1 1-63 0 0,1-1-1 0 0,0-1 0 0 0,16 4 1 0 0,-19-5-731 0 0,-1-1 0 0 0,1 1 0 0 0,-1 0 0 0 0,1 0 0 0 0,-1 1 0 0 0,0 0 0 0 0,0 0 0 0 0,0 1 0 0 0,0-1 0 0 0,0 1 0 0 0,5 6 0 0 0,-9-8-25 0 0,-1 0-1 0 0,0 0 1 0 0,1 1-1 0 0,-1-1 1 0 0,0 1-1 0 0,0-1 1 0 0,0 1 0 0 0,-1 0-1 0 0,1-1 1 0 0,-1 1-1 0 0,1-1 1 0 0,-1 1-1 0 0,0 0 1 0 0,0 0 0 0 0,0-1-1 0 0,-1 1 1 0 0,1 0-1 0 0,0-1 1 0 0,-1 1-1 0 0,0-1 1 0 0,0 1-1 0 0,1 0 1 0 0,-1-1 0 0 0,-1 0-1 0 0,-1 5 1 0 0,-6 8-223 0 0,1-1 0 0 0,-21 26 0 0 0,21-29-143 0 0,-3 3-651 0 0,-18 24-1668 0 0,28-36 1878 0 0,0 0-1 0 0,0 0 1 0 0,0 0 0 0 0,0 0-1 0 0,0 0 1 0 0,0 0-1 0 0,1 0 1 0 0,-1 1 0 0 0,0 2-1 0 0,-3-19-9362 0 0,9 5 7130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15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10858 0 0,'4'0'7693'0'0,"13"0"-5652"0"0,-10 2-1809 0 0,0-1 0 0 0,0 1 0 0 0,0 0 0 0 0,0 0-1 0 0,0 1 1 0 0,-1 0 0 0 0,1 0 0 0 0,6 5-1 0 0,-6-4-442 0 0,-1 0 1 0 0,1-1-1 0 0,0 0 0 0 0,0 0 0 0 0,1 0 0 0 0,14 2 0 0 0,-35-24-12381 0 0,12 19 12742 0 0,-1 0 0 0 0,0-1 0 0 0,1 1 0 0 0,-1 0 0 0 0,0 0 0 0 0,1 0 0 0 0,-1 0 0 0 0,0 0 0 0 0,1 0 0 0 0,-1 1 0 0 0,0-1 0 0 0,1 1 0 0 0,-1-1 0 0 0,1 1 0 0 0,-1-1 0 0 0,1 1 0 0 0,-1 0 0 0 0,1 0 0 0 0,-1 0 0 0 0,1 0 0 0 0,-2 1 0 0 0,0 1 226 0 0,0 0-1 0 0,1 0 0 0 0,-1 1 0 0 0,1-1 0 0 0,0 0 1 0 0,0 1-1 0 0,0 0 0 0 0,-2 6 0 0 0,-1 2 50 0 0,2 0 0 0 0,0 0 0 0 0,0 1 0 0 0,-1 22 0 0 0,8-9-1086 0 0,-2-49-15242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15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3513 0 0,'2'0'412'0'0,"0"0"1"0"0,0 0-1 0 0,-1 0 1 0 0,1 1 0 0 0,0-1-1 0 0,0 0 1 0 0,-1 1-1 0 0,1-1 1 0 0,0 1-1 0 0,-1-1 1 0 0,1 1-1 0 0,0 0 1 0 0,-1 0-1 0 0,1-1 1 0 0,-1 1 0 0 0,1 0-1 0 0,-1 1 1 0 0,0-1-1 0 0,1 0 1 0 0,-1 0-1 0 0,0 1 1 0 0,0-1-1 0 0,0 0 1 0 0,0 1 0 0 0,0-1-1 0 0,0 1 1 0 0,0-1-1 0 0,1 4 1 0 0,-3 20 4393 0 0,-10 5-4390 0 0,2-11-644 0 0,-23 36 0 0 0,29-50-331 0 0,0-1 1 0 0,0 1-1 0 0,-1-1 0 0 0,1 0 0 0 0,-1 0 0 0 0,0-1 1 0 0,0 1-1 0 0,0-1 0 0 0,0 0 0 0 0,-1 0 0 0 0,1 0 1 0 0,-1 0-1 0 0,-9 2 0 0 0,12-4 366 0 0,-1-1 0 0 0,0 0 0 0 0,0 0 0 0 0,0 0 0 0 0,0-1-1 0 0,0 1 1 0 0,0-1 0 0 0,0 0 0 0 0,0 0 0 0 0,-3-1 0 0 0,5 2 385 0 0,0-1 0 0 0,0 1 0 0 0,0-1-1 0 0,0 1 1 0 0,0-1 0 0 0,0 1 0 0 0,0-1 0 0 0,1 0 0 0 0,-1 1 0 0 0,0-1 0 0 0,0 0 0 0 0,0 0-1 0 0,1 0 1 0 0,-1 1 0 0 0,0-1 0 0 0,1 0 0 0 0,-1 0 0 0 0,0-1 0 0 0,1 1-79 0 0,0 1 1 0 0,0 0-1 0 0,0-1 1 0 0,1 1 0 0 0,-1 0-1 0 0,0-1 1 0 0,0 1-1 0 0,0 0 1 0 0,0 0-1 0 0,0-1 1 0 0,1 1 0 0 0,-1 0-1 0 0,0 0 1 0 0,0-1-1 0 0,0 1 1 0 0,1 0-1 0 0,-1 0 1 0 0,0 0 0 0 0,0-1-1 0 0,1 1 1 0 0,-1 0-1 0 0,0 0 1 0 0,0 0-1 0 0,1 0 1 0 0,-1-1 0 0 0,0 1-1 0 0,1 0 1 0 0,-1 0-1 0 0,0 0 1 0 0,1 0-1 0 0,-1 0 1 0 0,0 0 0 0 0,1 0-1 0 0,-1 0 1 0 0,0 0-1 0 0,0 0 1 0 0,1 0-1 0 0,-1 0 1 0 0,0 0 0 0 0,1 0-1 0 0,-1 1 1 0 0,0-1-1 0 0,1 0 1 0 0,-1 0-1 0 0,0 0 1 0 0,0 0 0 0 0,1 0-1 0 0,-1 1 1 0 0,21 5 815 0 0,-18-5-718 0 0,7 2-148 0 0,-1-1 1 0 0,1 1-1 0 0,0-2 1 0 0,0 1-1 0 0,0-2 1 0 0,19 0-1 0 0,-24 0-513 0 0,0-1-1 0 0,0 0 1 0 0,0 0 0 0 0,0 0 0 0 0,0-1-1 0 0,7-3 1 0 0,-8 3-520 0 0,-1 0-1 0 0,0 0 1 0 0,0 0-1 0 0,0-1 1 0 0,0 1-1 0 0,-1 0 1 0 0,1-1 0 0 0,-1 0-1 0 0,1 0 1 0 0,1-3-1 0 0,5-10-4117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15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5401 0 0,'11'6'12123'0'0,"-10"-5"-11572"0"0,5 17 3857 0 0,-6 23-5047 0 0,-1-32 1724 0 0,1 31-1218 0 0,-3 53 370 0 0,-5-48-4464 0 0,-7-6-6005 0 0,11-31 6839 0 0,-1-2-452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16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9746 0 0,'5'-1'10975'0'0,"18"-4"-9350"0"0,-13 1-1173 0 0,28-9 231 0 0,-36 12-650 0 0,-1 1-1 0 0,1 0 1 0 0,0-1 0 0 0,-1 1-1 0 0,1 0 1 0 0,0 0 0 0 0,0 0 0 0 0,-1 0-1 0 0,1 0 1 0 0,0 0 0 0 0,-1 1-1 0 0,1-1 1 0 0,0 0 0 0 0,-1 1 0 0 0,1-1-1 0 0,0 1 1 0 0,-1 0 0 0 0,3 1-1 0 0,-4-2-19 0 0,1 1-1 0 0,-1-1 0 0 0,1 1 0 0 0,-1 0 0 0 0,0-1 0 0 0,1 1 0 0 0,-1-1 1 0 0,0 1-1 0 0,1 0 0 0 0,-1-1 0 0 0,0 1 0 0 0,0 0 0 0 0,0 0 0 0 0,1-1 1 0 0,-1 1-1 0 0,0 0 0 0 0,0-1 0 0 0,0 1 0 0 0,0 0 0 0 0,-1 0 0 0 0,1-1 1 0 0,0 1-1 0 0,0 0 0 0 0,0-1 0 0 0,0 1 0 0 0,-1 0 0 0 0,1-1 0 0 0,0 1 1 0 0,-1 0-1 0 0,1-1 0 0 0,0 1 0 0 0,-1-1 0 0 0,1 1 0 0 0,-1 0 0 0 0,-22 24-228 0 0,9-9-11 0 0,14-16 208 0 0,0 1 1 0 0,-1 0-1 0 0,1 0 1 0 0,0 0-1 0 0,0 0 1 0 0,0 0-1 0 0,0 0 1 0 0,0-1-1 0 0,0 1 1 0 0,1 0-1 0 0,-1 0 1 0 0,0 0-1 0 0,0 0 1 0 0,1-1-1 0 0,-1 1 1 0 0,0 0-1 0 0,1 0 0 0 0,-1 0 1 0 0,1-1-1 0 0,-1 1 1 0 0,1 0-1 0 0,-1-1 1 0 0,1 1-1 0 0,0 0 1 0 0,-1-1-1 0 0,1 1 1 0 0,0-1-1 0 0,-1 1 1 0 0,1-1-1 0 0,0 1 1 0 0,0-1-1 0 0,0 0 1 0 0,-1 1-1 0 0,1-1 1 0 0,0 0-1 0 0,0 0 1 0 0,1 1-1 0 0,34 8-1371 0 0,-30-9 467 0 0,0-1 0 0 0,0 1 0 0 0,0-1 0 0 0,0 0-1 0 0,0 0 1 0 0,0 0 0 0 0,-1-1 0 0 0,1 0 0 0 0,0 0 0 0 0,-1-1 0 0 0,10-5-1 0 0,-4 1-604 0 0,-1-1 0 0 0,-1 0 0 0 0,0 0 0 0 0,14-17-1 0 0,-1 1-702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16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5 5233 0 0,'-2'-1'740'0'0,"0"1"1"0"0,-1-1-1 0 0,1 0 0 0 0,-1 0 0 0 0,1 1 1 0 0,-1 0-1 0 0,1-1 0 0 0,0 1 0 0 0,-1 0 1 0 0,1 0-1 0 0,-1 0 0 0 0,1 1 0 0 0,-1-1 1 0 0,1 1-1 0 0,-1-1 0 0 0,1 1 0 0 0,0 0 0 0 0,-5 1 1 0 0,4 0-328 0 0,0 0 1 0 0,0 0-1 0 0,0 0 1 0 0,0 1-1 0 0,0-1 1 0 0,0 1-1 0 0,1-1 1 0 0,-1 1-1 0 0,1 0 0 0 0,0 0 1 0 0,-4 6-1 0 0,4-7-384 0 0,1 1 0 0 0,0-1 0 0 0,0 0-1 0 0,0 1 1 0 0,0-1 0 0 0,0 0-1 0 0,0 1 1 0 0,0 0 0 0 0,1-1 0 0 0,-1 1-1 0 0,1-1 1 0 0,0 1 0 0 0,0 0-1 0 0,0-1 1 0 0,0 1 0 0 0,0-1 0 0 0,1 1-1 0 0,-1 0 1 0 0,1-1 0 0 0,0 1 0 0 0,-1-1-1 0 0,1 1 1 0 0,0-1 0 0 0,1 0-1 0 0,-1 1 1 0 0,0-1 0 0 0,1 0 0 0 0,-1 0-1 0 0,1 0 1 0 0,0 0 0 0 0,-1 0-1 0 0,1 0 1 0 0,0 0 0 0 0,0-1 0 0 0,0 1-1 0 0,0-1 1 0 0,4 2 0 0 0,-3-1-29 0 0,0 0 0 0 0,1-1 0 0 0,-1 0 0 0 0,1 0 0 0 0,-1 0 0 0 0,1 0 0 0 0,-1 0 0 0 0,1-1 0 0 0,0 1 0 0 0,-1-1 0 0 0,1 0-1 0 0,0 0 1 0 0,-1-1 0 0 0,1 1 0 0 0,0-1 0 0 0,-1 0 0 0 0,1 0 0 0 0,-1 0 0 0 0,1 0 0 0 0,-1 0 0 0 0,0-1 0 0 0,1 0 0 0 0,-1 1 0 0 0,6-6 0 0 0,-7 5-191 0 0,0 0 0 0 0,0 0 0 0 0,0 0 0 0 0,0-1 0 0 0,-1 1 0 0 0,1-1 0 0 0,-1 1 0 0 0,1-1 0 0 0,-1 0-1 0 0,0 1 1 0 0,0-1 0 0 0,0 0 0 0 0,0 0 0 0 0,-1 0 0 0 0,1 0 0 0 0,-1 0 0 0 0,0 0 0 0 0,0 0 0 0 0,0 0 0 0 0,0 0 0 0 0,0 0 0 0 0,-1 0-1 0 0,1 0 1 0 0,-1 0 0 0 0,0 0 0 0 0,0 1 0 0 0,0-1 0 0 0,0 0 0 0 0,0 0 0 0 0,-3-4 0 0 0,3 6 148 0 0,1-1 1 0 0,-1 1-1 0 0,1 0 1 0 0,-1-1-1 0 0,0 1 1 0 0,1 0-1 0 0,-1 0 1 0 0,0 0-1 0 0,0-1 1 0 0,0 1-1 0 0,0 0 1 0 0,0 0-1 0 0,0 0 1 0 0,0 0-1 0 0,0 1 0 0 0,0-1 1 0 0,-1 0-1 0 0,1 0 1 0 0,0 1-1 0 0,-1-1 1 0 0,1 1-1 0 0,0-1 1 0 0,-1 1-1 0 0,1-1 1 0 0,0 1-1 0 0,-1 0 1 0 0,1 0-1 0 0,-1 0 1 0 0,1 0-1 0 0,-1 0 1 0 0,1 0-1 0 0,-1 0 1 0 0,1 0-1 0 0,0 0 1 0 0,-1 1-1 0 0,1-1 1 0 0,0 1-1 0 0,-1-1 0 0 0,1 1 1 0 0,0-1-1 0 0,-1 1 1 0 0,1 0-1 0 0,0 0 1 0 0,0-1-1 0 0,0 1 1 0 0,-1 0-1 0 0,1 0 1 0 0,0 0-1 0 0,1 0 1 0 0,-1 1-1 0 0,-2 1 1 0 0,-3 4 319 0 0,0 1 0 0 0,1 0 1 0 0,-1 0-1 0 0,1 1 1 0 0,1-1-1 0 0,-5 13 0 0 0,4-6-23 0 0,0-1 0 0 0,2 1-1 0 0,-1-1 1 0 0,0 22 0 0 0,3-32-242 0 0,1 0 0 0 0,-1-1 0 0 0,1 1 0 0 0,0 0 0 0 0,1 0 0 0 0,-1 0 0 0 0,1 0 0 0 0,-1 0 0 0 0,1 0 0 0 0,0-1 0 0 0,1 1 1 0 0,-1 0-1 0 0,1-1 0 0 0,-1 1 0 0 0,1-1 0 0 0,0 1 0 0 0,1-1 0 0 0,-1 0 0 0 0,0 0 0 0 0,1 0 0 0 0,0 0 0 0 0,3 3 0 0 0,-5-6-159 0 0,0 1 0 0 0,0-1 0 0 0,0 1-1 0 0,0-1 1 0 0,0 1 0 0 0,0-1 0 0 0,0 0 0 0 0,0 1-1 0 0,0-1 1 0 0,0 0 0 0 0,0 0 0 0 0,0 0 0 0 0,0 0 0 0 0,0 0-1 0 0,0 0 1 0 0,1 0 0 0 0,-1 0 0 0 0,0 0 0 0 0,0 0-1 0 0,0-1 1 0 0,0 1 0 0 0,0-1 0 0 0,0 1 0 0 0,0 0 0 0 0,0-1-1 0 0,0 0 1 0 0,0 1 0 0 0,0-1 0 0 0,0 1 0 0 0,-1-1-1 0 0,1 0 1 0 0,0 0 0 0 0,1-1 0 0 0,3-5-895 0 0,0 1 1 0 0,0-1-1 0 0,7-14 1 0 0,8-10 1803 0 0,-20 30-667 0 0,1 1 1 0 0,-1-1 0 0 0,1 0 0 0 0,-1 1 0 0 0,1-1-1 0 0,0 1 1 0 0,-1-1 0 0 0,1 1 0 0 0,0 0 0 0 0,-1-1-1 0 0,1 1 1 0 0,0 0 0 0 0,0-1 0 0 0,-1 1 0 0 0,1 0-1 0 0,0 0 1 0 0,0 0 0 0 0,0-1 0 0 0,-1 1 0 0 0,2 0-1 0 0,-2 1 26 0 0,1-1-1 0 0,-1 0 0 0 0,1 0 0 0 0,-1 1 0 0 0,0-1 1 0 0,1 0-1 0 0,-1 1 0 0 0,0-1 0 0 0,0 1 0 0 0,1-1 1 0 0,-1 0-1 0 0,0 1 0 0 0,0-1 0 0 0,1 1 0 0 0,-1-1 1 0 0,0 0-1 0 0,0 1 0 0 0,0-1 0 0 0,0 1 0 0 0,0-1 1 0 0,0 1-1 0 0,0-1 0 0 0,0 2 0 0 0,-5 31 3119 0 0,1-24-3106 0 0,-1 1 1 0 0,0-1-1 0 0,-1-1 1 0 0,0 1-1 0 0,0-1 1 0 0,-1 0-1 0 0,0 0 0 0 0,-1-1 1 0 0,1 0-1 0 0,-1 0 1 0 0,-11 6-1 0 0,19-12-131 0 0,-1-1-1 0 0,1 0 0 0 0,0 0 1 0 0,0 0-1 0 0,0 0 0 0 0,-1 0 1 0 0,1 1-1 0 0,0-1 0 0 0,0 0 1 0 0,0 0-1 0 0,0 0 0 0 0,-1 1 1 0 0,1-1-1 0 0,0 0 1 0 0,0 0-1 0 0,0 0 0 0 0,0 1 1 0 0,0-1-1 0 0,0 0 0 0 0,0 0 1 0 0,-1 1-1 0 0,1-1 0 0 0,0 0 1 0 0,0 0-1 0 0,0 1 0 0 0,0-1 1 0 0,0 0-1 0 0,0 1 0 0 0,0-1 1 0 0,0 0-1 0 0,1 0 0 0 0,-1 1 1 0 0,0-1-1 0 0,0 0 0 0 0,0 0 1 0 0,0 1-1 0 0,0-1 0 0 0,0 0 1 0 0,0 0-1 0 0,1 0 0 0 0,-1 1 1 0 0,0-1-1 0 0,0 0 0 0 0,15 9 134 0 0,19 1 63 0 0,16-3-2434 0 0,-38-6 983 0 0,-1 0 1 0 0,0-1-1 0 0,0 0 1 0 0,0-1-1 0 0,0 0 1 0 0,0-1-1 0 0,0 0 0 0 0,17-6 1 0 0,-10 1-4781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16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10434 0 0,'0'5'6927'0'0,"1"-4"-6796"0"0,9 1 2455 0 0,11-3-993 0 0,-6-1-821 0 0,62-4 1487 0 0,-72 6-2465 0 0,0 0-1 0 0,0 0 1 0 0,-1 1 0 0 0,1-1-1 0 0,0 1 1 0 0,-1 1-1 0 0,1-1 1 0 0,-1 0 0 0 0,1 1-1 0 0,-1 0 1 0 0,1 0-1 0 0,-1 1 1 0 0,5 3 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17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9474 0 0,'29'19'9804'0'0,"3"-5"-5209"0"0,-5-5-3591 0 0,47 8 0 0 0,-72-17-941 0 0,-37 25 248 0 0,29-20-311 0 0,0 0 0 0 0,1 0 0 0 0,-1 1 0 0 0,1-1 0 0 0,0 1 1 0 0,1 1-1 0 0,-1-1 0 0 0,1 0 0 0 0,-5 12 0 0 0,7-14-4 0 0,0 0 0 0 0,1 0 0 0 0,-1 0 0 0 0,1 0 0 0 0,0 0 0 0 0,0 0 0 0 0,1 0 1 0 0,-1 1-1 0 0,1-1 0 0 0,0 0 0 0 0,0 0 0 0 0,0 1 0 0 0,1-1 0 0 0,-1 0 0 0 0,1 0 0 0 0,0 0 0 0 0,0 1 0 0 0,1-1 1 0 0,1 4-1 0 0,-3-7 8 0 0,1 0 1 0 0,-1 0 0 0 0,1 0-1 0 0,0 0 1 0 0,-1 0 0 0 0,1 0-1 0 0,0-1 1 0 0,-1 1 0 0 0,1 0-1 0 0,0 0 1 0 0,0 0 0 0 0,0-1-1 0 0,0 1 1 0 0,0 0 0 0 0,0-1-1 0 0,0 1 1 0 0,0-1 0 0 0,0 1-1 0 0,0-1 1 0 0,0 0 0 0 0,0 1-1 0 0,0-1 1 0 0,0 0 0 0 0,2 0 0 0 0,-1 0 8 0 0,0 0 0 0 0,0-1 0 0 0,0 1 0 0 0,0-1 0 0 0,0 1 0 0 0,0-1 0 0 0,0 0 0 0 0,0 0 1 0 0,0 0-1 0 0,0 0 0 0 0,-1 0 0 0 0,3-2 0 0 0,2-3 19 0 0,0 1 0 0 0,0-1 0 0 0,-1 0 0 0 0,1 0-1 0 0,7-14 1 0 0,-8 10-287 0 0,0-1 0 0 0,-1 0-1 0 0,-1-1 1 0 0,1 1 0 0 0,-2 0-1 0 0,1-1 1 0 0,0-23 0 0 0,2-7-4641 0 0,-5 41 4475 0 0,0 0 1 0 0,0 0-1 0 0,0 0 1 0 0,1-1 0 0 0,-1 1-1 0 0,0 0 1 0 0,0 0-1 0 0,1 0 1 0 0,-1 0-1 0 0,1-1 1 0 0,-1 1 0 0 0,1 0-1 0 0,0 0 1 0 0,-1 0-1 0 0,1 0 1 0 0,0 0 0 0 0,0 1-1 0 0,-1-1 1 0 0,3-1-1 0 0,-3 2 307 0 0,1 0-1 0 0,-1 0 0 0 0,1 0 0 0 0,0 0 0 0 0,-1 0 1 0 0,1 0-1 0 0,0 0 0 0 0,-1 0 0 0 0,1 0 0 0 0,0 0 0 0 0,-1 1 1 0 0,1-1-1 0 0,-1 0 0 0 0,1 0 0 0 0,-1 1 0 0 0,1-1 1 0 0,0 0-1 0 0,-1 1 0 0 0,1-1 0 0 0,-1 1 0 0 0,0-1 1 0 0,1 1-1 0 0,-1-1 0 0 0,1 1 0 0 0,14 21 2736 0 0,-6-2 5446 0 0,-3 11-3488 0 0,-9 11-3012 0 0,1 9-1477 0 0,2-50-93 0 0,1-1 1 0 0,-1 1-1 0 0,0-1 1 0 0,0 1-1 0 0,1 0 1 0 0,-1-1 0 0 0,0 1-1 0 0,1-1 1 0 0,-1 1-1 0 0,1-1 1 0 0,-1 1-1 0 0,1-1 1 0 0,-1 0-1 0 0,1 1 1 0 0,-1-1-1 0 0,1 0 1 0 0,-1 1 0 0 0,1-1-1 0 0,-1 0 1 0 0,1 1-1 0 0,0-1 1 0 0,-1 0-1 0 0,1 0 1 0 0,-1 0-1 0 0,1 0 1 0 0,0 0-1 0 0,-1 1 1 0 0,1-1 0 0 0,0 0-1 0 0,-1 0 1 0 0,1 0-1 0 0,0-1 1 0 0,-1 1-1 0 0,1 0 1 0 0,-1 0-1 0 0,1 0 1 0 0,0 0-1 0 0,0-1 1 0 0,32-10-164 0 0,-25 9 64 0 0,5-2 101 0 0,22-10-5332 0 0,-32 13 4200 0 0,-1-1-1 0 0,1 1 1 0 0,-1-1-1 0 0,1 0 1 0 0,-1 0-1 0 0,0 0 0 0 0,1-1 1 0 0,-1 1-1 0 0,0 0 1 0 0,2-4-1 0 0,4-7-4086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17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52 8986 0 0,'-16'7'9258'0'0,"5"5"-3385"0"0,9-9-5330 0 0,0 0 0 0 0,0 0 0 0 0,1 1 0 0 0,-1-1 0 0 0,1 1 1 0 0,0 0-1 0 0,-1 4 0 0 0,0 6-957 0 0,1 0 0 0 0,1 0 1 0 0,1 19-1 0 0,0-22 1437 0 0,-1-3-1098 0 0,0 0 0 0 0,1 0 0 0 0,1 0-1 0 0,-1-1 1 0 0,5 13 0 0 0,-1-29-1921 0 0,-1-8 1300 0 0,3-54-241 0 0,-7 55 979 0 0,1-1-1 0 0,1 0 1 0 0,1 0-1 0 0,0 1 1 0 0,1 0 0 0 0,8-21-1 0 0,-12 36-12 0 0,0 1 0 0 0,0-1 0 0 0,0 0 0 0 0,0 1 0 0 0,1-1-1 0 0,-1 1 1 0 0,0-1 0 0 0,0 0 0 0 0,1 1 0 0 0,-1-1 0 0 0,0 1 0 0 0,1-1 0 0 0,-1 1-1 0 0,1-1 1 0 0,-1 1 0 0 0,1-1 0 0 0,-1 1 0 0 0,1-1 0 0 0,-1 1 0 0 0,1-1 0 0 0,-1 1 0 0 0,1 0-1 0 0,0-1 1 0 0,-1 1 0 0 0,1 0 0 0 0,-1 0 0 0 0,1-1 0 0 0,0 1 0 0 0,-1 0 0 0 0,1 0-1 0 0,0 0 1 0 0,-1 0 0 0 0,1 0 0 0 0,0 0 0 0 0,-1 0 0 0 0,2 0 0 0 0,0 1 21 0 0,-1 1 0 0 0,0-1 0 0 0,1 0 0 0 0,-1 1 0 0 0,0-1 0 0 0,0 1 0 0 0,1-1 0 0 0,-1 1 0 0 0,0 0 0 0 0,-1 0 0 0 0,1-1 0 0 0,1 4 1 0 0,2 7 152 0 0,0 1 0 0 0,5 23 1 0 0,-8-30-177 0 0,-1 1-1 0 0,1 0 1 0 0,-1 0 0 0 0,0-1 0 0 0,-1 1-1 0 0,1 0 1 0 0,-1 0 0 0 0,-1-1 0 0 0,1 1-1 0 0,-1-1 1 0 0,0 1 0 0 0,-6 11 0 0 0,5-13-89 0 0,0-1 1 0 0,0 0 0 0 0,0 0 0 0 0,0-1 0 0 0,-1 1 0 0 0,0-1-1 0 0,1 1 1 0 0,-1-1 0 0 0,0 0 0 0 0,-1 0 0 0 0,1-1 0 0 0,0 1-1 0 0,-1-1 1 0 0,1 0 0 0 0,-1 0 0 0 0,0-1 0 0 0,-9 3-1 0 0,14-4 54 0 0,0 0-1 0 0,0 0 1 0 0,0 0-1 0 0,0 0 0 0 0,0 0 1 0 0,1 0-1 0 0,-1 1 0 0 0,0-1 1 0 0,0 0-1 0 0,0 0 0 0 0,0 0 1 0 0,0 0-1 0 0,0 0 1 0 0,0 1-1 0 0,0-1 0 0 0,0 0 1 0 0,0 0-1 0 0,0 0 0 0 0,0 0 1 0 0,0 1-1 0 0,0-1 0 0 0,0 0 1 0 0,0 0-1 0 0,0 0 0 0 0,0 0 1 0 0,0 1-1 0 0,0-1 1 0 0,0 0-1 0 0,0 0 0 0 0,0 0 1 0 0,0 0-1 0 0,0 1 0 0 0,0-1 1 0 0,0 0-1 0 0,-1 0 0 0 0,1 0 1 0 0,0 0-1 0 0,0 0 0 0 0,0 0 1 0 0,0 1-1 0 0,0-1 1 0 0,0 0-1 0 0,-1 0 0 0 0,1 0 1 0 0,0 0-1 0 0,0 0 0 0 0,0 0 1 0 0,0 0-1 0 0,0 0 0 0 0,-1 0 1 0 0,1 0-1 0 0,0 0 1 0 0,0 0-1 0 0,0 0 0 0 0,0 1 1 0 0,-1-1-1 0 0,1 0 0 0 0,0 0 1 0 0,0-1-1 0 0,25 10-3 0 0,37 5 105 0 0,-54-13-423 0 0,-1 1 0 0 0,1-2 0 0 0,0 1 0 0 0,1-1 0 0 0,-1 0 1 0 0,0-1-1 0 0,12-2 0 0 0,-17 2-285 0 0,0 0 0 0 0,0 0 1 0 0,0 0-1 0 0,0-1 1 0 0,0 1-1 0 0,0-1 0 0 0,-1 0 1 0 0,1 1-1 0 0,3-4 0 0 0,-5 3-278 0 0,1 0-1 0 0,0 0 0 0 0,0 0 0 0 0,0 0 1 0 0,-1-1-1 0 0,0 1 0 0 0,1-1 0 0 0,-1 1 0 0 0,0-1 1 0 0,0 1-1 0 0,1-6 0 0 0,3-9-3367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26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10962 0 0,'0'0'184'0'0,"-1"0"0"0"0,1 0-1 0 0,0 0 1 0 0,-1 0-1 0 0,1 0 1 0 0,-1 0 0 0 0,1 0-1 0 0,0 0 1 0 0,-1 0-1 0 0,1 0 1 0 0,-1 0 0 0 0,1 0-1 0 0,0 1 1 0 0,-1-1 0 0 0,1 0-1 0 0,0 0 1 0 0,-1 0-1 0 0,1 1 1 0 0,0-1 0 0 0,-1 0-1 0 0,1 0 1 0 0,0 1-1 0 0,-1-1 1 0 0,1 0 0 0 0,0 1-1 0 0,0-1 1 0 0,-1 0-1 0 0,1 1 1 0 0,0-1 0 0 0,0 0-1 0 0,0 1 1 0 0,0-1-1 0 0,-1 1 1 0 0,1-1 0 0 0,0 0-1 0 0,0 1 1 0 0,0-1 0 0 0,0 1-1 0 0,0-1 1 0 0,0 0-1 0 0,0 1 1 0 0,0-1 0 0 0,0 1-1 0 0,16 16 2357 0 0,26 10-1650 0 0,-34-23-730 0 0,4 2 36 0 0,-1 0 0 0 0,0 0-1 0 0,1 2 1 0 0,-2-1 0 0 0,16 14 0 0 0,-24-19-167 0 0,0 1-1 0 0,0-1 1 0 0,0 0 0 0 0,0 1 0 0 0,-1 0 0 0 0,1-1 0 0 0,-1 1 0 0 0,0 0 0 0 0,1 0 0 0 0,-1 0 0 0 0,0 0 0 0 0,-1 0-1 0 0,1 0 1 0 0,0 0 0 0 0,-1 0 0 0 0,0 0 0 0 0,0 0 0 0 0,0 0 0 0 0,0 0 0 0 0,0 0 0 0 0,-1 1 0 0 0,1-1-1 0 0,-1 0 1 0 0,0 0 0 0 0,0 0 0 0 0,0 0 0 0 0,0-1 0 0 0,-3 6 0 0 0,0 0-36 0 0,0-1 1 0 0,-1 0 0 0 0,1 0-1 0 0,-2 0 1 0 0,1-1-1 0 0,-1 0 1 0 0,0 0-1 0 0,-9 8 1 0 0,-34 20-4318 0 0,48-34 4223 0 0,0 1-538 0 0,-1 0 0 0 0,1 0-1 0 0,0 0 1 0 0,-1 0 0 0 0,1 0 0 0 0,0 0 0 0 0,-1 0 0 0 0,1-1 0 0 0,-1 1 0 0 0,1-1 0 0 0,-1 1 0 0 0,0-1 0 0 0,1 1-1 0 0,-1-1 1 0 0,1 0 0 0 0,-1 0 0 0 0,0 0 0 0 0,1 0 0 0 0,-4-1 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18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 5913 0 0,'-7'-6'14698'0'0,"14"10"-11296"0"0,5-1-3378 0 0,65 12 1820 0 0,-70-13-1966 0 0,1 0-1 0 0,-1 0 1 0 0,0 1-1 0 0,0 1 1 0 0,0-1-1 0 0,0 1 1 0 0,0 0-1 0 0,6 6 1 0 0,-13-10-26 0 0,0 0 0 0 0,0 0 0 0 0,1 0 0 0 0,-1 0 1 0 0,0 0-1 0 0,0 0 0 0 0,0 0 0 0 0,1 0 0 0 0,-1 1 1 0 0,0-1-1 0 0,0 0 0 0 0,0 0 0 0 0,1 0-295 0 0,-1 1 295 0 0,0-1 0 0 0,0 0 0 0 0,0 0 1 0 0,0 0-1 0 0,1 1 0 0 0,-1-1 0 0 0,0 0 0 0 0,0 0 1 0 0,0 1-1 0 0,0-1 0 0 0,0 0 0 0 0,0 0 0 0 0,0 0 1 0 0,0 1-1 0 0,0-1 0 0 0,0 0 0 0 0,0 0 0 0 0,0 1 1 0 0,0-1-1 0 0,0 0 0 0 0,0 0 0 0 0,0 1 0 0 0,0-1 1 0 0,0 0-1 0 0,-1 0 0 0 0,1 0 0 0 0,0 1 0 0 0,0-1 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18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 9290 0 0,'0'3'750'0'0,"1"-1"0"0"0,-1 1 1 0 0,1 0-1 0 0,0 0 0 0 0,0-1 0 0 0,0 1 1 0 0,0-1-1 0 0,0 1 0 0 0,2 2 0 0 0,-1-3-440 0 0,-1 0 0 0 0,1 0 0 0 0,-1 0 0 0 0,1-1 0 0 0,0 1 0 0 0,0-1 0 0 0,0 0 0 0 0,-1 1 0 0 0,5 1 0 0 0,0-1-173 0 0,-1 0 1 0 0,1-1 0 0 0,0 1 0 0 0,0-1-1 0 0,0 0 1 0 0,0 0 0 0 0,0-1-1 0 0,7 0 1 0 0,-4 0-388 0 0,1 0 0 0 0,-1-1 0 0 0,1 0-1 0 0,-1-1 1 0 0,15-4 0 0 0,-20 5-398 0 0,-1 0 0 0 0,1-1-1 0 0,-1 0 1 0 0,0 0 0 0 0,0 0 0 0 0,1 0 0 0 0,2-3 0 0 0,-4 3-195 0 0,0 0 1 0 0,0-1 0 0 0,0 1 0 0 0,0 0 0 0 0,0-1 0 0 0,-1 1 0 0 0,1-1 0 0 0,-1 0-1 0 0,0 0 1 0 0,1-2 0 0 0,3-12-2064 0 0,0 1 911 0 0</inkml:trace>
  <inkml:trace contextRef="#ctx0" brushRef="#br0" timeOffset="1">224 1 3473 0 0,'-4'4'1892'0'0,"0"1"0"0"0,0 0 0 0 0,1 0 0 0 0,0 0 0 0 0,0 0 1 0 0,-4 9-1 0 0,-1 8 799 0 0,-9 38 0 0 0,7-21-2147 0 0,-3 10-331 0 0,-4 14-833 0 0,2-24-5582 0 0,15-38 5886 0 0,0-1 0 0 0,0 1-1 0 0,-1-1 1 0 0,-17 2-11647 0 0,14-4 11983 0 0,-3 0-1967 0 0</inkml:trace>
  <inkml:trace contextRef="#ctx0" brushRef="#br0" timeOffset="2">19 355 4585 0 0,'-2'2'708'0'0,"1"0"0"0"0,-1 0 0 0 0,1 1 0 0 0,-1-1 0 0 0,1 1 0 0 0,0-1 0 0 0,0 1 0 0 0,0 0 0 0 0,1-1 0 0 0,-1 1 0 0 0,0 0 0 0 0,1-1 0 0 0,0 1 0 0 0,0 0 0 0 0,0 0 0 0 0,0-1 0 0 0,0 1 0 0 0,0 0 0 0 0,1 0 0 0 0,-1-1 0 0 0,1 1 0 0 0,1 3 0 0 0,0-2-277 0 0,0 0 0 0 0,0 0-1 0 0,1-1 1 0 0,0 1-1 0 0,0 0 1 0 0,0-1 0 0 0,0 1-1 0 0,0-1 1 0 0,0 0 0 0 0,1 0-1 0 0,0-1 1 0 0,6 5-1 0 0,-3-3-546 0 0,0-1 0 0 0,0 1 0 0 0,1-1 0 0 0,-1-1 0 0 0,13 4 0 0 0,-16-5-229 0 0,1 0 0 0 0,0 0 0 0 0,0-1 1 0 0,0 0-1 0 0,0 1 0 0 0,0-2 0 0 0,1 1 1 0 0,-1 0-1 0 0,0-1 0 0 0,-1 0 0 0 0,1 0 0 0 0,0-1 1 0 0,0 1-1 0 0,5-3 0 0 0,3-12-9502 0 0,-8 6 2672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19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3961 0 0,'0'2'7230'0'0,"0"3"-3556"0"0,-1 14 161 0 0,4 66 1942 0 0,10 4-4537 0 0,-11-74-1269 0 0,2-1 0 0 0,0 0 0 0 0,1 0 0 0 0,0-1 0 0 0,1 1 1 0 0,0-1-1 0 0,1 0 0 0 0,1-1 0 0 0,18 23 0 0 0,-25-33 32 0 0,1 0-1 0 0,0 0 1 0 0,0 0 0 0 0,0 0-1 0 0,0-1 1 0 0,0 1-1 0 0,0-1 1 0 0,0 1 0 0 0,1-1-1 0 0,-1 0 1 0 0,0 0 0 0 0,1 0-1 0 0,-1 0 1 0 0,1 0-1 0 0,0-1 1 0 0,-1 1 0 0 0,1-1-1 0 0,-1 1 1 0 0,5-1-1 0 0,-3-1-2 0 0,0 0 0 0 0,-1 1-1 0 0,1-1 1 0 0,-1-1 0 0 0,0 1-1 0 0,1 0 1 0 0,-1-1 0 0 0,0 0-1 0 0,0 0 1 0 0,0 0 0 0 0,0 0-1 0 0,5-4 1 0 0,4-8-20 0 0,0 1 0 0 0,0-2 0 0 0,-1 1 0 0 0,13-25 0 0 0,-21 34 12 0 0,0 1-92 0 0,0 0 0 0 0,-1 0-1 0 0,0-1 1 0 0,0 1 0 0 0,0 0-1 0 0,0-1 1 0 0,-1 1 0 0 0,0-1 0 0 0,1 1-1 0 0,-2-1 1 0 0,1 0 0 0 0,0-6-1 0 0,-2 8-299 0 0,0 0 0 0 0,0 0 0 0 0,0 0 0 0 0,0 0 0 0 0,0 1-1 0 0,0-1 1 0 0,-1 0 0 0 0,1 1 0 0 0,-1-1 0 0 0,0 1-1 0 0,0-1 1 0 0,0 1 0 0 0,0 0 0 0 0,0-1 0 0 0,-1 1 0 0 0,1 1-1 0 0,-1-1 1 0 0,1 0 0 0 0,-1 0 0 0 0,-2 0 0 0 0,-45-26-8368 0 0,22 18 3771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19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6457 0 0,'69'4'12311'0'0,"-1"-6"-9521"0"0,32 1-3769 0 0,-89 3-365 0 0,-6-1-1624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19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9082 0 0,'3'6'1590'0'0,"1"0"0"0"0,0 0 1 0 0,0 0-1 0 0,9 8 0 0 0,-8-10-947 0 0,-1 0 1 0 0,1 0-1 0 0,0-1 0 0 0,0 1 0 0 0,7 3 1 0 0,-6-5-569 0 0,-1 0 0 0 0,1 0 1 0 0,0 0-1 0 0,-1-1 1 0 0,1 0-1 0 0,0 0 0 0 0,0 0 1 0 0,0-1-1 0 0,0 0 0 0 0,0 0 1 0 0,0 0-1 0 0,0-1 1 0 0,0 0-1 0 0,0 0 0 0 0,-1 0 1 0 0,1-1-1 0 0,0 0 0 0 0,-1 0 1 0 0,1-1-1 0 0,8-4 0 0 0,-9 4-50 0 0,-1 1 0 0 0,0-1-1 0 0,1 0 1 0 0,-1 0 0 0 0,-1 0-1 0 0,1-1 1 0 0,0 1 0 0 0,-1-1 0 0 0,0 0-1 0 0,1 0 1 0 0,-2 0 0 0 0,1 0-1 0 0,3-6 1 0 0,-7 10-23 0 0,1 0 0 0 0,0 0 1 0 0,0 1-1 0 0,0-1 0 0 0,-1 0 0 0 0,1 0 1 0 0,0 0-1 0 0,0 0 0 0 0,-1 1 0 0 0,1-1 1 0 0,0 0-1 0 0,0 0 0 0 0,-1 0 1 0 0,1 0-1 0 0,0 0 0 0 0,0 0 0 0 0,-1 0 1 0 0,1 0-1 0 0,0 0 0 0 0,0 0 0 0 0,-1 0 1 0 0,1 0-1 0 0,0 0 0 0 0,0 0 0 0 0,-1 0 1 0 0,1 0-1 0 0,0 0 0 0 0,-1 0 0 0 0,1 0 1 0 0,0 0-1 0 0,0 0 0 0 0,-1 0 1 0 0,1-1-1 0 0,0 1 0 0 0,0 0 0 0 0,0 0 1 0 0,-1 0-1 0 0,1 0 0 0 0,0-1 0 0 0,0 1 1 0 0,0 0-1 0 0,-1 0 0 0 0,1 0 0 0 0,0-1 1 0 0,0 1-1 0 0,0 0 0 0 0,0 0 0 0 0,0-1 1 0 0,0 1-1 0 0,-1 0 0 0 0,1 0 0 0 0,0-1 1 0 0,0 1-1 0 0,0 0 0 0 0,0 0 1 0 0,0-1-1 0 0,0 1 0 0 0,0 0 0 0 0,0-1 1 0 0,0 1-1 0 0,0 0 0 0 0,0 0 0 0 0,0-1 1 0 0,1 1-1 0 0,-1-1 0 0 0,-19 15 210 0 0,16-9-118 0 0,-1 1 0 0 0,1-1 1 0 0,0 1-1 0 0,1 0 0 0 0,-1 0 0 0 0,1 0 0 0 0,0 0 0 0 0,0 0 0 0 0,1 0 0 0 0,0 1 0 0 0,0-1 0 0 0,1 0 0 0 0,0 10 0 0 0,0-14-141 0 0,0 1-1 0 0,0 0 0 0 0,1 0 0 0 0,-1 0 1 0 0,1-1-1 0 0,0 1 0 0 0,0 0 1 0 0,0 0-1 0 0,0-1 0 0 0,1 1 0 0 0,-1-1 1 0 0,1 1-1 0 0,3 3 0 0 0,-3-4-173 0 0,0 0 0 0 0,0-1 0 0 0,0 1 0 0 0,0-1 0 0 0,0 0 0 0 0,0 1 0 0 0,1-1 0 0 0,-1 0 0 0 0,1-1 0 0 0,-1 1 0 0 0,0 0 0 0 0,1-1 0 0 0,-1 1 0 0 0,1-1 0 0 0,0 0 0 0 0,-1 0 0 0 0,1 0 0 0 0,2 0 0 0 0,-2 0-617 0 0,0-1 0 0 0,-1 1 0 0 0,1-1 0 0 0,0 0 0 0 0,-1 0-1 0 0,1 0 1 0 0,0 0 0 0 0,-1-1 0 0 0,0 1 0 0 0,1-1 0 0 0,-1 1 0 0 0,0-1-1 0 0,0 0 1 0 0,3-2 0 0 0,9-11-4222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20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12211 0 0,'5'2'6694'0'0,"11"6"-5227"0"0,-7-4-520 0 0,37 14 1356 0 0,-33-13-1955 0 0,0 0 1 0 0,0 0-1 0 0,-1 1 1 0 0,17 12-1 0 0,-25-15-300 0 0,-1-1 1 0 0,0 1-1 0 0,0 0 0 0 0,0 0 1 0 0,0 1-1 0 0,0-1 1 0 0,-1 1-1 0 0,1-1 0 0 0,-1 1 1 0 0,0 0-1 0 0,0 0 0 0 0,-1 0 1 0 0,1 0-1 0 0,-1 0 1 0 0,0 0-1 0 0,0 0 0 0 0,0 1 1 0 0,0 6-1 0 0,0 5-252 0 0,-2 0-1 0 0,0 1 1 0 0,0-1 0 0 0,-8 29 0 0 0,-1-10-3736 0 0,-3-2-4634 0 0,3-19 986 0 0</inkml:trace>
  <inkml:trace contextRef="#ctx0" brushRef="#br0" timeOffset="1">254 194 4705 0 0,'1'0'453'0'0,"-1"-1"1"0"0,1 1-1 0 0,-1-1 0 0 0,1 1 0 0 0,0-1 1 0 0,-1 1-1 0 0,1 0 0 0 0,0-1 0 0 0,0 1 1 0 0,-1 0-1 0 0,1-1 0 0 0,0 1 0 0 0,0 0 1 0 0,0 0-1 0 0,-1 0 0 0 0,1 0 1 0 0,0 0-1 0 0,0 0 0 0 0,0 0 0 0 0,-1 0 1 0 0,1 0-1 0 0,0 0 0 0 0,0 0 0 0 0,-1 1 1 0 0,1-1-1 0 0,0 0 0 0 0,0 0 0 0 0,-1 1 1 0 0,1-1-1 0 0,1 1 0 0 0,-1 0-47 0 0,0 1 0 0 0,0-1-1 0 0,0 1 1 0 0,0 0 0 0 0,0-1-1 0 0,0 1 1 0 0,-1-1 0 0 0,1 1-1 0 0,-1 0 1 0 0,1 0 0 0 0,-1-1-1 0 0,1 4 1 0 0,0 9 17 0 0,0-1-1 0 0,-2 24 1 0 0,1-35-149 0 0,-1 17-325 0 0,0 0-1 0 0,-2 0 1 0 0,-9 35 0 0 0,16-57-439 0 0,0-1 0 0 0,0 1-1 0 0,0 0 1 0 0,0 0 0 0 0,0 0 0 0 0,1 1 0 0 0,-1 0 0 0 0,8-3 0 0 0,8-5-3409 0 0,10-10-4823 0 0,-14 8 2964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20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45 8722 0 0,'-5'-17'9663'0'0,"9"5"-4273"0"0,-3 10-5169 0 0,1 1 1 0 0,0 0-1 0 0,-1-1 1 0 0,1 1-1 0 0,0 0 0 0 0,0 0 1 0 0,-1 0-1 0 0,1 0 1 0 0,0 1-1 0 0,0-1 1 0 0,0 0-1 0 0,0 1 1 0 0,0 0-1 0 0,3-1 0 0 0,1 0-135 0 0,-1 1 0 0 0,1-1-1 0 0,-1 1 1 0 0,1 1-1 0 0,0-1 1 0 0,-1 1 0 0 0,1 0-1 0 0,-1 0 1 0 0,1 0-1 0 0,-1 1 1 0 0,0 0-1 0 0,0 0 1 0 0,0 1 0 0 0,0-1-1 0 0,0 1 1 0 0,0 0-1 0 0,0 0 1 0 0,-1 1 0 0 0,0-1-1 0 0,1 1 1 0 0,6 8-1 0 0,-8-8-92 0 0,1 0-1 0 0,-1 1 1 0 0,0-1 0 0 0,-1 1-1 0 0,1-1 1 0 0,-1 1-1 0 0,0 0 1 0 0,0 0-1 0 0,0 0 1 0 0,-1 0-1 0 0,0 0 1 0 0,0 0 0 0 0,0 1-1 0 0,0-1 1 0 0,-1 0-1 0 0,0 0 1 0 0,0 1-1 0 0,-1-1 1 0 0,1 0 0 0 0,-1 0-1 0 0,0 0 1 0 0,0 1-1 0 0,-4 6 1 0 0,0-2-205 0 0,-1 1 1 0 0,0-1 0 0 0,0-1-1 0 0,-1 1 1 0 0,-1-1-1 0 0,0 0 1 0 0,0-1 0 0 0,0 1-1 0 0,-1-2 1 0 0,-1 1 0 0 0,-14 8-1 0 0,11-6-186 0 0,64-8 213 0 0,-20-1-70 0 0,39-1 181 0 0,-28-9-5308 0 0,-42 9 5039 0 0,1 0 0 0 0,-1 0 0 0 0,1 0 1 0 0,-1-1-1 0 0,1 1 0 0 0,-1 0 0 0 0,1-1 1 0 0,-1 1-1 0 0,1 0 0 0 0,-1-1 0 0 0,1 1 1 0 0,-1 0-1 0 0,0-1 0 0 0,1 1 1 0 0,-1-1-1 0 0,0 1 0 0 0,1-1 0 0 0,-1 1 1 0 0,0-1-1 0 0,1 1 0 0 0,-1-1 0 0 0,0 1 1 0 0,0-1-1 0 0,0 1 0 0 0,0-1 0 0 0,0 1 1 0 0,1-1-1 0 0,-1 1 0 0 0,0-1 0 0 0,0 0 1 0 0,0 1-1 0 0,0-1 0 0 0,-1 1 0 0 0,1-1 1 0 0,0 1-1 0 0,0-1 0 0 0,0 1 0 0 0,-1-2 1 0 0,0-8-4541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21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7866 0 0,'28'13'8024'0'0,"7"-2"-5141"0"0,-31-10-3149 0 0,0 0-1 0 0,0 0 0 0 0,0-1 1 0 0,0 1-1 0 0,0-1 0 0 0,0 0 0 0 0,0 0 1 0 0,0 0-1 0 0,0-1 0 0 0,0 1 0 0 0,0-1 1 0 0,0 0-1 0 0,0 0 0 0 0,4-2 1 0 0,-6 1-555 0 0,0 1 0 0 0,-1 0 0 0 0,1-1 0 0 0,0 0 0 0 0,-1 1 0 0 0,1-1 0 0 0,-1 0 0 0 0,0 0 0 0 0,0 1 0 0 0,1-1 0 0 0,-1 0 0 0 0,1-3 0 0 0,8-28-141 0 0,0 2 5672 0 0,-18 49 6931 0 0,0 3-6089 0 0,-14 51-5780 0 0,15-47 1439 0 0,1-2-1180 0 0,-4 40-1 0 0,5-28-2895 0 0,-2 0-5603 0 0,4-26 3042 0 0,0 0-1075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21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82 7618 0 0,'-5'43'8698'0'0,"5"-39"-8190"0"0,0 1 0 0 0,0-1 0 0 0,1 0 0 0 0,0 0 1 0 0,0 0-1 0 0,0 0 0 0 0,2 6 0 0 0,-2-8-372 0 0,0 0 0 0 0,1 1 0 0 0,-1-1-1 0 0,1 0 1 0 0,-1 0 0 0 0,1 0 0 0 0,0 0 0 0 0,0 0 0 0 0,0 0 0 0 0,0-1 0 0 0,0 1-1 0 0,0-1 1 0 0,1 1 0 0 0,-1-1 0 0 0,0 0 0 0 0,1 0 0 0 0,-1 0 0 0 0,1 0-1 0 0,-1 0 1 0 0,1 0 0 0 0,0-1 0 0 0,-1 1 0 0 0,1-1 0 0 0,-1 0 0 0 0,1 0 0 0 0,0 0-1 0 0,-1 0 1 0 0,6-1 0 0 0,-5 1-85 0 0,-1 0 0 0 0,1 0 1 0 0,0-1-1 0 0,0 1 0 0 0,-1-1 0 0 0,1 1 0 0 0,0-1 0 0 0,0 0 0 0 0,-1 0 1 0 0,1 0-1 0 0,-1 0 0 0 0,1-1 0 0 0,-1 1 0 0 0,1-1 0 0 0,-1 0 0 0 0,0 1 1 0 0,0-1-1 0 0,0 0 0 0 0,0 0 0 0 0,0 0 0 0 0,0 0 0 0 0,-1-1 0 0 0,1 1 0 0 0,-1 0 1 0 0,1-1-1 0 0,-1 1 0 0 0,0-1 0 0 0,0 0 0 0 0,0 1 0 0 0,0-1 0 0 0,-1 0 1 0 0,1 0-1 0 0,0-3 0 0 0,-1 0-219 0 0,0 0 0 0 0,-1 0 0 0 0,1 0 0 0 0,-1 0 0 0 0,0 1 0 0 0,-1-1 0 0 0,1 0 0 0 0,-1 1 0 0 0,-1-1 0 0 0,1 1 0 0 0,-1 0 0 0 0,1-1 0 0 0,-1 1 0 0 0,-1 1 0 0 0,-3-6 0 0 0,2 4-550 0 0,-1 1 1 0 0,1 0 0 0 0,-1 0 0 0 0,0 0-1 0 0,-12-6 1 0 0,16 10 406 0 0,0 0 0 0 0,0 0 1 0 0,0 0-1 0 0,0 0 0 0 0,0 1 0 0 0,0-1 0 0 0,0 1 0 0 0,0-1 1 0 0,0 1-1 0 0,0 0 0 0 0,-3 0 0 0 0,4 0-12 0 0,0 0 0 0 0,0 1 1 0 0,0-1-1 0 0,0 0 0 0 0,0 1 0 0 0,0-1 0 0 0,0 0 0 0 0,0 1 0 0 0,0 0 1 0 0,1-1-1 0 0,-1 1 0 0 0,0-1 0 0 0,0 1 0 0 0,1 0 0 0 0,-1-1 1 0 0,0 1-1 0 0,1 0 0 0 0,-1 0 0 0 0,0 0 0 0 0,1 0 0 0 0,-1 0 0 0 0,1-1 1 0 0,0 1-1 0 0,-1 2 0 0 0,0 1-2258 0 0,5 3-833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21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78 5945 0 0,'-3'-6'1565'0'0,"-14"-17"9415"0"0,7 22-6368 0 0,-1 15-3211 0 0,7-2-1291 0 0,-1-1 1 0 0,2 1 0 0 0,0 0 0 0 0,0 0-1 0 0,1 0 1 0 0,0 0 0 0 0,1 1 0 0 0,1 23 0 0 0,0-30-115 0 0,1 0 0 0 0,-1 0 1 0 0,1-1-1 0 0,0 1 0 0 0,0 0 1 0 0,1-1-1 0 0,-1 1 1 0 0,1-1-1 0 0,1 0 0 0 0,-1 1 1 0 0,1-1-1 0 0,0 0 1 0 0,0 0-1 0 0,0-1 0 0 0,1 1 1 0 0,-1-1-1 0 0,1 1 1 0 0,0-1-1 0 0,0 0 0 0 0,1-1 1 0 0,5 4-1 0 0,-7-5 10 0 0,0-1 0 0 0,0 0 0 0 0,1 0 0 0 0,-1 0 0 0 0,1 0 0 0 0,-1-1 0 0 0,1 1 0 0 0,-1-1 0 0 0,1 0 0 0 0,-1 0 0 0 0,1 0 0 0 0,-1 0-1 0 0,1-1 1 0 0,-1 1 0 0 0,1-1 0 0 0,-1 0 0 0 0,0 0 0 0 0,1 0 0 0 0,-1-1 0 0 0,0 1 0 0 0,0-1 0 0 0,0 0 0 0 0,0 0 0 0 0,0 0 0 0 0,0 0 0 0 0,0 0 0 0 0,-1-1 0 0 0,5-4 0 0 0,-3 3-60 0 0,0-1 1 0 0,0 1 0 0 0,-1-1-1 0 0,1 0 1 0 0,-1 0 0 0 0,0 0 0 0 0,0-1-1 0 0,-1 1 1 0 0,0 0 0 0 0,0-1-1 0 0,0 0 1 0 0,-1 0 0 0 0,1 1-1 0 0,-1-1 1 0 0,-1 0 0 0 0,1-9 0 0 0,-2 5-690 0 0,-1 0 0 0 0,0 0 1 0 0,-1 0-1 0 0,0 1 0 0 0,0-1 0 0 0,-8-13 1 0 0,7 14-478 0 0,-1 1 0 0 0,0 0 0 0 0,0 0 0 0 0,-1 1 0 0 0,0-1 0 0 0,0 1 1 0 0,-1 1-1 0 0,1-1 0 0 0,-2 1 0 0 0,1 0 0 0 0,-15-8 0 0 0,-2 4-2397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26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20 10186 0 0,'-9'-5'2178'0'0,"-11"-9"9041"0"0,33 18-10676 0 0,1 1-423 0 0,0 1 0 0 0,-1 0 0 0 0,1 1-1 0 0,-2 1 1 0 0,20 14 0 0 0,-29-20-107 0 0,1 1 1 0 0,-2 0 0 0 0,1 0 0 0 0,0 0-1 0 0,0 0 1 0 0,-1 0 0 0 0,0 0 0 0 0,0 1 0 0 0,0-1-1 0 0,0 1 1 0 0,0-1 0 0 0,-1 1 0 0 0,1 0-1 0 0,-1 0 1 0 0,0 0 0 0 0,0 0 0 0 0,-1 0 0 0 0,1 0-1 0 0,-1 0 1 0 0,0 0 0 0 0,0 0 0 0 0,0 0-1 0 0,0 0 1 0 0,-1 0 0 0 0,-1 5 0 0 0,-2 6-575 0 0,-1 0 0 0 0,0-1 0 0 0,-1 0 0 0 0,-1 0 0 0 0,0-1 0 0 0,0 1 0 0 0,-18 21 0 0 0,24-34 458 0 0,1-1-1 0 0,-1 1 1 0 0,1 0-1 0 0,-1-1 1 0 0,0 1-1 0 0,1-1 1 0 0,-1 1-1 0 0,0-1 1 0 0,1 1-1 0 0,-1-1 1 0 0,0 0-1 0 0,0 1 0 0 0,0-1 1 0 0,1 0-1 0 0,-1 0 1 0 0,0 0-1 0 0,0 1 1 0 0,0-1-1 0 0,1 0 1 0 0,-1 0-1 0 0,0 0 1 0 0,0 0-1 0 0,0 0 1 0 0,-1-1-1 0 0,2-1-127 0 0,12 3 766 0 0,154 34 172 0 0,-55-22-3938 0 0,-110-12 2748 0 0,-1-1 285 0 0,1 0-1 0 0,-1 0 1 0 0,0 0 0 0 0,1 0-1 0 0,-1 0 1 0 0,0 0-1 0 0,0 0 1 0 0,1 0-1 0 0,-1 0 1 0 0,0 0-1 0 0,1 0 1 0 0,-1 0-1 0 0,0 0 1 0 0,0 0-1 0 0,1 0 1 0 0,-1 0-1 0 0,0-1 1 0 0,0 1-1 0 0,1 0 1 0 0,-1 0-1 0 0,0 0 1 0 0,0 0-1 0 0,2-2-1389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2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5249 0 0,'18'-1'2553'0'0,"3"2"559"0"0,5 0-103 0 0,-1 2-649 0 0,-2-1-623 0 0,-1 1-505 0 0,-3 1-464 0 0,-1 0-328 0 0,-3 0-240 0 0,-1-2-176 0 0,-3-1-200 0 0,-3-1-512 0 0,0-2-864 0 0,-2-1-1337 0 0,-4-3-1456 0 0,-1-1 617 0 0,-17-20 703 0 0,14 18-320 0 0</inkml:trace>
  <inkml:trace contextRef="#ctx0" brushRef="#br0" timeOffset="1">116 80 8570 0 0,'-14'46'8636'0'0,"4"-1"-4127"0"0,-12 38-2064 0 0,12-71-2382 0 0,10-13-71 0 0,0 1 1 0 0,0 0 0 0 0,0 0-1 0 0,0 0 1 0 0,0 0 0 0 0,0 0-1 0 0,0 0 1 0 0,0-1-1 0 0,0 1 1 0 0,0 0 0 0 0,-1 0-1 0 0,1 0 1 0 0,0 0-1 0 0,0 0 1 0 0,0 0 0 0 0,0 0-1 0 0,0-1 1 0 0,0 1 0 0 0,0 0-1 0 0,0 0 1 0 0,-1 0-1 0 0,1 0 1 0 0,0 0 0 0 0,0 0-1 0 0,0 0 1 0 0,0 0-1 0 0,0 0 1 0 0,0 0 0 0 0,-1 0-1 0 0,1 0 1 0 0,0 0 0 0 0,0 0-1 0 0,0 0 1 0 0,0 0-1 0 0,0 0 1 0 0,0 0 0 0 0,-1 0-1 0 0,1 0 1 0 0,0 0-1 0 0,0 0 1 0 0,0 0 0 0 0,0 0-1 0 0,0 0 1 0 0,-1 0 0 0 0,1 0-1 0 0,0 0 1 0 0,0 0-1 0 0,0 0 1 0 0,0 0 0 0 0,0 0-1 0 0,0 1 1 0 0,0-1-1 0 0,0 0 1 0 0,-1 0 0 0 0,1 0-1 0 0,0 0 1 0 0,0 0 0 0 0,0 0-1 0 0,0 1 1 0 0,1-2 15 0 0,0 0 0 0 0,-1 1 0 0 0,1-1 0 0 0,0 0 1 0 0,0 1-1 0 0,0-1 0 0 0,0 1 0 0 0,0-1 0 0 0,0 1 0 0 0,0 0 0 0 0,0-1 1 0 0,0 1-1 0 0,0 0 0 0 0,0 0 0 0 0,0 0 0 0 0,0 0 0 0 0,0 0 1 0 0,0 0-1 0 0,0 0 0 0 0,0 0 0 0 0,1 0 0 0 0,28 2 72 0 0,-27-2-93 0 0,56 9 29 0 0,8 1-1118 0 0,-23-10-4350 0 0,-42-1 4514 0 0,0 1 1 0 0,1-1-1 0 0,-1 0 0 0 0,0 0 1 0 0,1 1-1 0 0,-1-2 1 0 0,0 1-1 0 0,0 0 1 0 0,0 0-1 0 0,3-3 0 0 0,-5 4 918 0 0,12-7-5382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22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3 8202 0 0,'9'-2'7689'0'0,"4"6"-4309"0"0,17 13-3080 0 0,-17-8 120 0 0,-7-6-403 0 0,33 15 23 0 0,-37-17-23 0 0,0 0 0 0 0,0 0 0 0 0,0 0 0 0 0,0-1 0 0 0,0 1 0 0 0,0-1 0 0 0,0 0 0 0 0,0 1 0 0 0,1-1 0 0 0,-1 0 0 0 0,0 0 0 0 0,0 0 0 0 0,0-1 0 0 0,1 1 0 0 0,1-1 0 0 0,-6-2 5 0 0,0 0-1 0 0,0 0 0 0 0,0 1 0 0 0,-1-1 0 0 0,1 1 0 0 0,-1 0 1 0 0,-3-3-1 0 0,2 2 43 0 0,-1 1-1 0 0,1-1 1 0 0,0 1 0 0 0,-1 0 0 0 0,1 0 0 0 0,-1 0 0 0 0,0 1 0 0 0,0 0 0 0 0,1 0 0 0 0,-1 0-1 0 0,0 0 1 0 0,0 1 0 0 0,0 0 0 0 0,0 0 0 0 0,0 0 0 0 0,0 1 0 0 0,0 0 0 0 0,0 0 0 0 0,1 0-1 0 0,-1 0 1 0 0,0 1 0 0 0,0-1 0 0 0,-6 5 0 0 0,5-3 37 0 0,0 1 0 0 0,0 0 0 0 0,1 0 0 0 0,0 1 0 0 0,0-1 0 0 0,0 1 0 0 0,1 0 0 0 0,-1 1 0 0 0,1-1 0 0 0,0 1 0 0 0,1-1 0 0 0,-1 1 0 0 0,1 0 0 0 0,1 1 0 0 0,-1-1 0 0 0,-2 12 0 0 0,2-7-22 0 0,1 1 0 0 0,0 0-1 0 0,1 0 1 0 0,1 0 0 0 0,0 0 0 0 0,1 0 0 0 0,0 0 0 0 0,0 0 0 0 0,1 0 0 0 0,1 0 0 0 0,0-1 0 0 0,1 1-1 0 0,9 20 1 0 0,-10-26-108 0 0,0-1-1 0 0,0 0 0 0 0,0 1 0 0 0,1-1 0 0 0,0-1 0 0 0,0 1 0 0 0,0 0 0 0 0,0-1 1 0 0,1 0-1 0 0,0 0 0 0 0,0 0 0 0 0,0-1 0 0 0,0 0 0 0 0,0 1 0 0 0,1-2 1 0 0,-1 1-1 0 0,1-1 0 0 0,0 0 0 0 0,0 0 0 0 0,0 0 0 0 0,0-1 0 0 0,0 0 1 0 0,0 0-1 0 0,0-1 0 0 0,0 0 0 0 0,0 0 0 0 0,0 0 0 0 0,11-2 0 0 0,-11 1-501 0 0,-1 0 0 0 0,0-1 0 0 0,0 1 0 0 0,0-1 0 0 0,0 0 0 0 0,-1 0 0 0 0,10-6 0 0 0,-12 7-173 0 0,0-1 1 0 0,0 0-1 0 0,0 1 1 0 0,0-1-1 0 0,0 0 1 0 0,0 0-1 0 0,0 0 1 0 0,-1 0-1 0 0,1-1 1 0 0,-1 1-1 0 0,0 0 1 0 0,0-1-1 0 0,0 1 1 0 0,0-1-1 0 0,0 1 1 0 0,0-1-1 0 0,0-3 1 0 0,0-13-4380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23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8594 0 0,'3'10'4009'0'0,"4"-2"-1425"0"0,2 3-703 0 0,2-4-561 0 0,2-4-448 0 0,3-1-288 0 0,0-1-232 0 0,0 0-144 0 0,1-2-120 0 0,0 0-136 0 0,-1 0-280 0 0,-1-1-552 0 0,-2 0-976 0 0,0-3-1481 0 0,-3-3-864 0 0,-2-1 840 0 0,-2-3 1113 0 0,-1 1-889 0 0</inkml:trace>
  <inkml:trace contextRef="#ctx0" brushRef="#br0" timeOffset="1">235 0 3713 0 0,'6'16'13184'0'0,"-5"18"-7619"0"0,-2-21-3993 0 0,3 24-257 0 0,12 64-1 0 0,9-13-7743 0 0,-20-78 323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23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55 4049 0 0,'-15'-9'18479'0'0,"9"28"-14558"0"0,3-1-3890 0 0,2 4 144 0 0,0-1 0 0 0,2 1 0 0 0,5 33 0 0 0,-5-47-135 0 0,0 1 1 0 0,1-1 0 0 0,1 1-1 0 0,-1-1 1 0 0,1 0 0 0 0,1 0-1 0 0,0 0 1 0 0,0-1-1 0 0,0 1 1 0 0,1-1 0 0 0,10 12-1 0 0,-13-17-44 0 0,0 0 0 0 0,0 0 1 0 0,0 0-1 0 0,0 0 0 0 0,1 0 0 0 0,-1-1 0 0 0,1 1 0 0 0,-1-1 0 0 0,1 0 0 0 0,-1 0 0 0 0,1 0 0 0 0,0 0 0 0 0,0 0 1 0 0,0 0-1 0 0,-1-1 0 0 0,1 1 0 0 0,0-1 0 0 0,0 0 0 0 0,0 0 0 0 0,4 0 0 0 0,-2-2-13 0 0,-1 1 1 0 0,1 0-1 0 0,-1-1 0 0 0,0 0 0 0 0,0 0 0 0 0,1 0 1 0 0,-1 0-1 0 0,-1-1 0 0 0,1 0 0 0 0,0 1 0 0 0,6-8 1 0 0,-3 2-29 0 0,1 0 0 0 0,-1-1 0 0 0,-1 0 0 0 0,0 0 0 0 0,0-1 0 0 0,0 1 0 0 0,-2-1 0 0 0,1-1 1 0 0,-1 1-1 0 0,3-13 0 0 0,-6 18-125 0 0,0 0 1 0 0,-1 0-1 0 0,0 0 1 0 0,0 0-1 0 0,0 0 1 0 0,0-1-1 0 0,-3-8 0 0 0,1 7-582 0 0,0 1 0 0 0,0-1 0 0 0,-1 1 0 0 0,0-1 0 0 0,0 1 0 0 0,0 0 0 0 0,-1 0 0 0 0,0 0 0 0 0,-5-5 0 0 0,3 5-266 0 0,0 0-1 0 0,0 0 1 0 0,-1 0 0 0 0,1 1 0 0 0,-1 0-1 0 0,0 0 1 0 0,-1 1 0 0 0,1 0-1 0 0,-1 0 1 0 0,0 0 0 0 0,0 1-1 0 0,0 1 1 0 0,-9-3 0 0 0,-6 3-1651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24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2953 0 0,'-2'6'783'0'0,"1"-1"1"0"0,-1 0-1 0 0,1 1 1 0 0,1-1-1 0 0,-1 0 1 0 0,1 1-1 0 0,0-1 1 0 0,0 1-1 0 0,1-1 0 0 0,-1 0 1 0 0,1 1-1 0 0,3 7 1 0 0,-2-9-426 0 0,0 0-1 0 0,0 0 1 0 0,1 0 0 0 0,0 0 0 0 0,-1 0-1 0 0,2-1 1 0 0,-1 1 0 0 0,0-1 0 0 0,1 0-1 0 0,-1 0 1 0 0,1 0 0 0 0,0 0-1 0 0,0-1 1 0 0,7 4 0 0 0,-1-1-303 0 0,-1-1 0 0 0,1 0 0 0 0,-1-1 0 0 0,1 0 0 0 0,0 0 0 0 0,0-1 0 0 0,0 0 0 0 0,1-1 0 0 0,12 0 0 0 0,-16-1-535 0 0,0-1-1 0 0,-1 0 1 0 0,1 0 0 0 0,0 0 0 0 0,-1-1-1 0 0,10-3 1 0 0,-11 3-438 0 0,0 0 1 0 0,-1-1-1 0 0,1 1 0 0 0,-1-1 0 0 0,0 0 1 0 0,0-1-1 0 0,0 1 0 0 0,0-1 0 0 0,4-4 1 0 0,-7 7 591 0 0,0-1 0 0 0,0 0 0 0 0,0 0 0 0 0,0 1 0 0 0,0-1 0 0 0,0 0 0 0 0,0 0 0 0 0,-1 0 0 0 0,2-4 0 0 0,-1-1-444 0 0,5-6-1139 0 0</inkml:trace>
  <inkml:trace contextRef="#ctx0" brushRef="#br0" timeOffset="1">322 5 3369 0 0,'0'2'10932'0'0,"1"9"-6692"0"0,-2 16-2225 0 0,-12 9-1108 0 0,10-29-838 0 0,1 0 0 0 0,-1 0 0 0 0,1 0 0 0 0,0 0 0 0 0,0 1 0 0 0,1-1 0 0 0,0 14 0 0 0,1-21-73 0 0,0 1 0 0 0,1-1 0 0 0,-1 1 1 0 0,1-1-1 0 0,-1 1 0 0 0,1-1 0 0 0,-1 1 0 0 0,1-1 0 0 0,-1 1 0 0 0,1-1 0 0 0,-1 0 0 0 0,1 1 0 0 0,0-1 0 0 0,-1 0 0 0 0,1 1 0 0 0,-1-1 0 0 0,1 0 0 0 0,0 0 0 0 0,-1 0 0 0 0,1 0 0 0 0,0 0 0 0 0,0 0 0 0 0,-1 1 0 0 0,1-2 0 0 0,0 1 0 0 0,-1 0 0 0 0,1 0 0 0 0,0 0 1 0 0,-1 0-1 0 0,1 0 0 0 0,0-1 0 0 0,31-4-29 0 0,-23 3 24 0 0,-7 1-321 0 0,33-2 864 0 0,-18 5-2570 0 0,-17-2 1716 0 0,1 0 0 0 0,-1 0 0 0 0,1 0 0 0 0,-1 1 0 0 0,1-1 0 0 0,-1 0 0 0 0,1 1 0 0 0,-1-1 0 0 0,1 0 0 0 0,-1 0 0 0 0,0 1 0 0 0,1-1 0 0 0,-1 1 0 0 0,1-1 0 0 0,-1 0 0 0 0,0 1 0 0 0,1-1 0 0 0,-1 1 0 0 0,0-1 0 0 0,0 1 0 0 0,1 0 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2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10106 0 0,'0'1'370'0'0,"0"0"0"0"0,0 0 0 0 0,0 0 0 0 0,1 0 0 0 0,-1 0 0 0 0,0 0-1 0 0,0 0 1 0 0,1 0 0 0 0,-1 0 0 0 0,0 0 0 0 0,1 0 0 0 0,-1 0 0 0 0,1 0 0 0 0,0 0 0 0 0,-1 0-1 0 0,1-1 1 0 0,0 1 0 0 0,-1 0 0 0 0,2 0 0 0 0,20 9 3473 0 0,-11-9-3264 0 0,1 0 0 0 0,-1-1 0 0 0,13-1 0 0 0,-1 0 450 0 0,-12 2-816 0 0,41-2 252 0 0,-50 1-463 0 0,1 0 1 0 0,0-1 0 0 0,0 1-1 0 0,0-1 1 0 0,-1 0 0 0 0,1 0-1 0 0,0 0 1 0 0,-1 0 0 0 0,1 0-1 0 0,-1 0 1 0 0,1-1-1 0 0,-1 1 1 0 0,1-1 0 0 0,2-3-1 0 0,-5 5-13 0 0,1 0-1 0 0,-1 0 1 0 0,0 0-1 0 0,0 0 1 0 0,0 0-1 0 0,1-1 1 0 0,-1 1-1 0 0,0 0 0 0 0,0 0 1 0 0,0 0-1 0 0,0-1 1 0 0,0 1-1 0 0,1 0 1 0 0,-1 0-1 0 0,0 0 1 0 0,0-1-1 0 0,0 1 1 0 0,0 0-1 0 0,0 0 0 0 0,0-1 1 0 0,0 1-1 0 0,0 0 1 0 0,0 0-1 0 0,0-1 1 0 0,0 1-1 0 0,0 0 1 0 0,0 0-1 0 0,0-1 1 0 0,0 1-1 0 0,0 0 0 0 0,0 0 1 0 0,0-1-1 0 0,0 1 1 0 0,0 0-1 0 0,-1 0 1 0 0,1 0-1 0 0,0-1 1 0 0,0 1-1 0 0,0 0 0 0 0,0 0 1 0 0,0 0-1 0 0,-1-1 1 0 0,1 1-1 0 0,0 0 1 0 0,0 0-1 0 0,-16-3-284 0 0,-15 6 87 0 0,24-2 187 0 0,1 1 0 0 0,0 0-1 0 0,0 1 1 0 0,1 0 0 0 0,-1 0-1 0 0,0 0 1 0 0,1 0 0 0 0,0 1 0 0 0,0 0-1 0 0,0 0 1 0 0,0 0 0 0 0,1 1-1 0 0,-1 0 1 0 0,1 0 0 0 0,-5 7-1 0 0,8-9 9 0 0,-1 0-1 0 0,1 1 1 0 0,-1-1-1 0 0,1 0 0 0 0,0 1 1 0 0,0-1-1 0 0,0 1 1 0 0,1-1-1 0 0,-1 1 0 0 0,1-1 1 0 0,0 1-1 0 0,0 0 1 0 0,0-1-1 0 0,1 1 0 0 0,-1-1 1 0 0,1 1-1 0 0,0-1 1 0 0,0 1-1 0 0,0-1 0 0 0,0 0 1 0 0,1 1-1 0 0,-1-1 1 0 0,1 0-1 0 0,0 0 0 0 0,0 0 1 0 0,0 0-1 0 0,0 0 1 0 0,0 0-1 0 0,3 2 0 0 0,-1-2-166 0 0,0 1-1 0 0,-1-1 1 0 0,1 0-1 0 0,1 0 0 0 0,-1 0 1 0 0,0-1-1 0 0,1 1 1 0 0,-1-1-1 0 0,1 0 0 0 0,0-1 1 0 0,-1 1-1 0 0,1-1 1 0 0,0 0-1 0 0,0 0 1 0 0,0 0-1 0 0,8 0 0 0 0,-6-1-1027 0 0,1-1-1 0 0,-1 1 0 0 0,0-1 0 0 0,1 0 0 0 0,-1-1 0 0 0,0 0 0 0 0,0 0 0 0 0,0-1 1 0 0,0 0-1 0 0,10-5 0 0 0,9-8-3941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25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15755 0 0,'-13'17'3528'0'0,"4"-7"-2656"0"0,1 0 1 0 0,1 1 0 0 0,0 0-1 0 0,1 0 1 0 0,0 0 0 0 0,-6 14 0 0 0,12-22-846 0 0,-1 0 1 0 0,0 0 0 0 0,1-1-1 0 0,-1 1 1 0 0,1 0 0 0 0,0 0-1 0 0,0 0 1 0 0,0-1 0 0 0,1 1-1 0 0,-1 0 1 0 0,1 0 0 0 0,-1-1-1 0 0,1 1 1 0 0,0 0 0 0 0,0-1 0 0 0,0 1-1 0 0,0-1 1 0 0,1 1 0 0 0,-1-1-1 0 0,1 1 1 0 0,-1-1 0 0 0,1 0-1 0 0,0 0 1 0 0,0 0 0 0 0,0 0-1 0 0,0 0 1 0 0,0 0 0 0 0,0 0-1 0 0,1-1 1 0 0,-1 1 0 0 0,0-1-1 0 0,1 0 1 0 0,-1 0 0 0 0,5 2-1 0 0,-4-2 0 0 0,1 1-1 0 0,-1-1 1 0 0,1 0-1 0 0,0 1 0 0 0,0-2 1 0 0,-1 1-1 0 0,1 0 1 0 0,0-1-1 0 0,0 0 0 0 0,0 1 1 0 0,0-2-1 0 0,0 1 1 0 0,0 0-1 0 0,-1-1 0 0 0,1 0 1 0 0,4-1-1 0 0,-7 2-50 0 0,1-1 0 0 0,-1 0 0 0 0,1 0 1 0 0,-1 0-1 0 0,1 0 0 0 0,-1 0 0 0 0,0 0 0 0 0,0 0 0 0 0,1 0 0 0 0,-1 0 0 0 0,0-1 0 0 0,0 1 0 0 0,0 0 0 0 0,0-1 0 0 0,-1 1 0 0 0,1-1 1 0 0,0 1-1 0 0,-1-1 0 0 0,1 1 0 0 0,-1-1 0 0 0,1 1 0 0 0,-1-1 0 0 0,0 0 0 0 0,1 1 0 0 0,-1-1 0 0 0,0 0 0 0 0,0 1 0 0 0,0-1 0 0 0,0 0 0 0 0,-1 1 1 0 0,1-1-1 0 0,0 0 0 0 0,-1 1 0 0 0,1-1 0 0 0,-1 1 0 0 0,0-1 0 0 0,1 1 0 0 0,-1-1 0 0 0,-1-1 0 0 0,0-1-308 0 0,0-1 0 0 0,0 1-1 0 0,0-1 1 0 0,-1 1 0 0 0,0 0-1 0 0,1 0 1 0 0,-2 0 0 0 0,1 1 0 0 0,0-1-1 0 0,-1 1 1 0 0,1-1 0 0 0,-1 1-1 0 0,0 1 1 0 0,0-1 0 0 0,-1 0 0 0 0,1 1-1 0 0,0 0 1 0 0,-1 0 0 0 0,1 0-1 0 0,-1 0 1 0 0,0 1 0 0 0,1 0 0 0 0,-1 0-1 0 0,0 0 1 0 0,-8 0 0 0 0,6 1-68 0 0,-1 1 1 0 0,0-1 0 0 0,1 2-1 0 0,-1-1 1 0 0,1 1 0 0 0,0 0 0 0 0,-1 0-1 0 0,1 1 1 0 0,0 0 0 0 0,0 0-1 0 0,1 1 1 0 0,-1-1 0 0 0,1 2-1 0 0,0-1 1 0 0,-11 10 0 0 0,7-4 341 0 0,0 1 0 0 0,-13 18 0 0 0,17-20 744 0 0,1 0-1 0 0,0 0 1 0 0,0 0-1 0 0,-6 18 1 0 0,10-24-447 0 0,0 0-1 0 0,0 0 1 0 0,0 0 0 0 0,0 0-1 0 0,1 0 1 0 0,-1 0 0 0 0,1 0-1 0 0,0 0 1 0 0,0 0-1 0 0,0 0 1 0 0,0 1 0 0 0,1-1-1 0 0,-1 0 1 0 0,1 0 0 0 0,-1 0-1 0 0,1 0 1 0 0,0 0 0 0 0,1 0-1 0 0,-1-1 1 0 0,0 1 0 0 0,1 0-1 0 0,-1-1 1 0 0,1 1-1 0 0,0-1 1 0 0,0 1 0 0 0,0-1-1 0 0,0 0 1 0 0,0 1 0 0 0,1-1-1 0 0,-1-1 1 0 0,1 1 0 0 0,-1 0-1 0 0,1 0 1 0 0,0-1 0 0 0,-1 0-1 0 0,1 1 1 0 0,0-1-1 0 0,0 0 1 0 0,0-1 0 0 0,5 2-1 0 0,8 1-95 0 0,-1-1 1 0 0,1-1-1 0 0,0 0 0 0 0,0-2 0 0 0,0 1 0 0 0,-1-2 0 0 0,1 0 0 0 0,0-1 0 0 0,-1 0 0 0 0,0-1 0 0 0,0-1 0 0 0,0-1 0 0 0,0 0 0 0 0,14-8 0 0 0,-28 13-251 0 0,0 0 0 0 0,0 1-1 0 0,0-1 1 0 0,0 1 0 0 0,0-1-1 0 0,0 0 1 0 0,0 0 0 0 0,0 0-1 0 0,-1 0 1 0 0,1 1 0 0 0,0-1-1 0 0,0 0 1 0 0,-1 0 0 0 0,2-2-1 0 0,-2 3-157 0 0,0-1-1 0 0,0 1 1 0 0,0 0-1 0 0,0-1 1 0 0,0 1-1 0 0,0 0 1 0 0,0-1 0 0 0,0 1-1 0 0,0-1 1 0 0,0 1-1 0 0,0 0 1 0 0,-1-1-1 0 0,1 1 1 0 0,0 0-1 0 0,0-1 1 0 0,0 1-1 0 0,0 0 1 0 0,-23-8-12857 0 0,8 11 10895 0 0,12-1 1876 0 0,-1 1 0 0 0,0-1 0 0 0,1 1 0 0 0,0-1 0 0 0,-1 1 1 0 0,1 0-1 0 0,0 1 0 0 0,0-1 0 0 0,1 0 0 0 0,-4 6 1 0 0,-20 21 2352 0 0,20-24-639 0 0,0 0 0 0 0,0 0 0 0 0,1 1 0 0 0,0 0 0 0 0,0 0 0 0 0,0 1 0 0 0,1-1 0 0 0,0 1 0 0 0,1 0 0 0 0,0 0 0 0 0,0 0 0 0 0,-3 16 0 0 0,-5 44 3699 0 0,10-6-3869 0 0,1-61-1186 0 0,0 0 0 0 0,0-1-1 0 0,0 1 1 0 0,0 0 0 0 0,0 0 0 0 0,0-1 0 0 0,0 1 0 0 0,0 0 0 0 0,0 0 0 0 0,0-1 0 0 0,0 1 0 0 0,1 0 0 0 0,-1 0 0 0 0,0-1 0 0 0,1 1 0 0 0,-1 0 0 0 0,0-1 0 0 0,1 1 0 0 0,-1-1-1 0 0,1 1 1 0 0,-1 0 0 0 0,1-1 0 0 0,0 1 0 0 0,0-1-8 0 0,0 0 0 0 0,0 0 0 0 0,-1 0 0 0 0,1 0 0 0 0,0 0-1 0 0,-1 0 1 0 0,1 0 0 0 0,0-1 0 0 0,-1 1 0 0 0,1 0 0 0 0,0-1 0 0 0,-1 1-1 0 0,1 0 1 0 0,-1-1 0 0 0,1 1 0 0 0,0-1 0 0 0,-1 1 0 0 0,1-1 0 0 0,-1 1 0 0 0,1-1-1 0 0,30-40-284 0 0,-24 30 229 0 0,-4 7 37 0 0,7-9-25 0 0,0 0 0 0 0,20-19 0 0 0,-28 30 45 0 0,0 0-1 0 0,0 0 1 0 0,0 1 0 0 0,0-1 0 0 0,0 0 0 0 0,0 1-1 0 0,1 0 1 0 0,-1-1 0 0 0,0 1 0 0 0,1 0-1 0 0,-1 0 1 0 0,1 0 0 0 0,-1 0 0 0 0,1 1-1 0 0,0-1 1 0 0,-1 1 0 0 0,1 0 0 0 0,0-1 0 0 0,-1 1-1 0 0,1 0 1 0 0,0 1 0 0 0,-1-1 0 0 0,1 0-1 0 0,4 2 1 0 0,-6-2 7 0 0,0 0-1 0 0,-1 1 0 0 0,1-1 1 0 0,0 0-1 0 0,-1 0 1 0 0,1 1-1 0 0,0-1 1 0 0,0 0-1 0 0,-1 1 0 0 0,1-1 1 0 0,0 1-1 0 0,-1-1 1 0 0,1 1-1 0 0,-1-1 1 0 0,1 1-1 0 0,-1-1 0 0 0,1 1 1 0 0,-1 0-1 0 0,1-1 1 0 0,-1 1-1 0 0,0 0 1 0 0,1-1-1 0 0,-1 1 0 0 0,0 0 1 0 0,1 0-1 0 0,-1-1 1 0 0,0 1-1 0 0,0 0 1 0 0,0 0-1 0 0,0 0 0 0 0,0-1 1 0 0,0 1-1 0 0,0 0 1 0 0,0 0-1 0 0,0-1 1 0 0,0 1-1 0 0,0 0 0 0 0,0 0 1 0 0,-1-1-1 0 0,1 1 1 0 0,0 0-1 0 0,0 0 0 0 0,-1-1 1 0 0,1 1-1 0 0,-1 0 1 0 0,-1 1 20 0 0,1 0-1 0 0,-1 0 1 0 0,1-1 0 0 0,-1 1 0 0 0,0-1 0 0 0,0 0 0 0 0,0 1 0 0 0,0-1 0 0 0,0 0-1 0 0,0 0 1 0 0,0 0 0 0 0,0 0 0 0 0,0 0 0 0 0,-4 0 0 0 0,-131 9-22 0 0,136-10-12 0 0,1 0-1 0 0,-1 0 1 0 0,1 0 0 0 0,-1 0 0 0 0,1 0 0 0 0,-1 0 0 0 0,1 0 0 0 0,-1 0-1 0 0,1 1 1 0 0,-1-1 0 0 0,1 0 0 0 0,-1 0 0 0 0,1 0 0 0 0,-1 0 0 0 0,1 1-1 0 0,0-1 1 0 0,-1 0 0 0 0,1 1 0 0 0,-1-1 0 0 0,1 0 0 0 0,0 1 0 0 0,-1-1 0 0 0,1 0-1 0 0,0 1 1 0 0,-1-1 0 0 0,1 0 0 0 0,0 1 0 0 0,-1 0 0 0 0,11 7-1121 0 0,22 2-4037 0 0,-29-9 4181 0 0,0-1 0 0 0,0 0 0 0 0,0 0 0 0 0,0 0 0 0 0,-1 0 0 0 0,1 0 0 0 0,0-1 0 0 0,0 1 0 0 0,0-1 0 0 0,0 0 0 0 0,0 0 0 0 0,0 0 0 0 0,4-2 0 0 0,-6 2 789 0 0,19-3-4393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25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12299 0 0,'14'9'6699'0'0,"26"17"1502"0"0,1-8-9029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06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16 3377 0 0,'-11'-16'21593'0'0,"10"29"-21323"0"0,-6 27-77 0 0,-2-1 0 0 0,-2 0 0 0 0,-2 0 0 0 0,-24 52 0 0 0,24-59-330 0 0,9-22 25 0 0,1-2-72 0 0,0-1 1 0 0,0 1-1 0 0,-1-1 0 0 0,0 0 0 0 0,-6 8 0 0 0,10-15 159 0 0,0 0-1 0 0,0 0 0 0 0,0 0 1 0 0,0 0-1 0 0,0 0 0 0 0,0 0 1 0 0,0 0-1 0 0,0 0 0 0 0,0 1 1 0 0,0-1-1 0 0,-1 0 1 0 0,1 0-1 0 0,0 0 0 0 0,0 0 1 0 0,0 0-1 0 0,0 0 0 0 0,0 0 1 0 0,0 0-1 0 0,0 0 0 0 0,0 0 1 0 0,0 0-1 0 0,-1 0 0 0 0,1 0 1 0 0,0 0-1 0 0,0 0 0 0 0,0 0 1 0 0,0 0-1 0 0,0 0 1 0 0,0 0-1 0 0,0 0 0 0 0,-1 0 1 0 0,1 0-1 0 0,0 0 0 0 0,0 0 1 0 0,0 0-1 0 0,0 0 0 0 0,0 0 1 0 0,0 0-1 0 0,0 0 0 0 0,-1 0 1 0 0,1 0-1 0 0,0 0 0 0 0,0 0 1 0 0,0 0-1 0 0,0 0 1 0 0,0-1-1 0 0,0 1 0 0 0,0 0 1 0 0,0 0-1 0 0,0 0 0 0 0,0 0 1 0 0,0 0-1 0 0,0 0 0 0 0,0 0 1 0 0,-1 0-1 0 0,1-1 0 0 0,0 1 1 0 0,0 0-1 0 0,0 0 0 0 0,0 0 1 0 0,-1-12-963 0 0,2-14-331 0 0,-1 20 1161 0 0,1 0 1 0 0,1 0-1 0 0,-1 0 1 0 0,1 0-1 0 0,0 0 1 0 0,1 1-1 0 0,-1-1 1 0 0,1 1-1 0 0,0-1 1 0 0,1 1-1 0 0,-1 0 1 0 0,6-5-1 0 0,-8 8 196 0 0,2 0-1 0 0,-1 0 1 0 0,0 0-1 0 0,0 0 1 0 0,1 1-1 0 0,-1-1 1 0 0,0 1-1 0 0,1 0 1 0 0,0 0 0 0 0,-1 0-1 0 0,1 0 1 0 0,0 0-1 0 0,-1 0 1 0 0,1 1-1 0 0,0-1 1 0 0,0 1-1 0 0,0 0 1 0 0,-1 0-1 0 0,1 0 1 0 0,0 0 0 0 0,0 0-1 0 0,0 1 1 0 0,-1-1-1 0 0,1 1 1 0 0,0 0-1 0 0,0 0 1 0 0,-1 0-1 0 0,4 2 1 0 0,36 23 693 0 0,-10-4-1273 0 0,-9-12-2828 0 0,-21-10 1386 0 0,-2 0 1764 0 0,0 0-1 0 0,1 0 1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07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6081 0 0,'-6'16'9577'0'0,"1"4"-3802"0"0,-2 28-2245 0 0,2 52-4836 0 0,4-93 1934 0 0,0 20-650 0 0,-1-3-101 0 0,1-1 1 0 0,2 0-1 0 0,0 0 1 0 0,1 0-1 0 0,9 41 1 0 0,-6-53-306 0 0,-4-11 229 0 0,-1 0 0 0 0,0 1-1 0 0,0-1 1 0 0,0 0 0 0 0,1 0-1 0 0,-1 1 1 0 0,0-1 0 0 0,0 0-1 0 0,1 0 1 0 0,-1 0 0 0 0,0 1-1 0 0,1-1 1 0 0,-1 0 0 0 0,0 0 0 0 0,1 0-1 0 0,-1 0 1 0 0,0 0 0 0 0,1 0-1 0 0,-1 0 1 0 0,0 0 0 0 0,0 0-1 0 0,1 0 1 0 0,-1 0 0 0 0,0 0 0 0 0,1 0-1 0 0,-1 0 1 0 0,0 0 0 0 0,1 0-1 0 0,0-1-490 0 0,1 1-1 0 0,-1-1 1 0 0,0 0-1 0 0,0 0 0 0 0,0 0 1 0 0,0 0-1 0 0,-1 0 1 0 0,1 0-1 0 0,0 0 0 0 0,0 0 1 0 0,0 0-1 0 0,-1-1 1 0 0,1 1-1 0 0,0-2 0 0 0,5-11-4222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26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10970 0 0,'38'4'6580'0'0,"1"5"-3906"0"0,7 1-3611 0 0,0-8-3367 0 0,-45-2 3874 0 0,0-1-1 0 0,0 1 0 0 0,1 0 0 0 0,-1-1 1 0 0,0 1-1 0 0,0-1 0 0 0,0 0 1 0 0,0 1-1 0 0,0-1 0 0 0,0 0 1 0 0,0 0-1 0 0,0 1 0 0 0,0-1 0 0 0,0 0 1 0 0,0 0-1 0 0,0 0 0 0 0,-1 0 1 0 0,2-1-1 0 0,10-29-2495 0 0,-9-2 4484 0 0,-3 31-1119 0 0,0 0-1 0 0,0 0 1 0 0,0 0 0 0 0,-1 1 0 0 0,1-1 0 0 0,0 0 0 0 0,-1 0 0 0 0,0 0 0 0 0,1 1 0 0 0,-1-1-1 0 0,-7-2 5322 0 0,7 5-5639 0 0,-5 9 1897 0 0,-2 13-899 0 0,-3 20-646 0 0,1 1-1 0 0,2 0 0 0 0,-2 48 0 0 0,10-91-550 0 0,0 30-228 0 0,0-30 90 0 0,0 0-1 0 0,0 0 1 0 0,0 0-1 0 0,0 0 1 0 0,0 1-1 0 0,0-1 1 0 0,0 0-1 0 0,1 0 1 0 0,-1 0-1 0 0,0 0 1 0 0,1 0-1 0 0,-1 0 1 0 0,1 0-1 0 0,-1 0 1 0 0,1 0-1 0 0,-1-1 1 0 0,1 1-1 0 0,0 0 1 0 0,0 0-1 0 0,-1 0 1 0 0,1 0-1 0 0,0-1 1 0 0,1 2-1 0 0,-1-3-140 0 0,0 1 0 0 0,0 0 0 0 0,-1-1 0 0 0,1 1 0 0 0,0-1 0 0 0,0 1 0 0 0,0-1 0 0 0,0 1 0 0 0,-1-1 0 0 0,1 1 0 0 0,0-1 0 0 0,-1 0 0 0 0,1 1 0 0 0,0-1 0 0 0,-1 0 0 0 0,1 0 0 0 0,-1 1 0 0 0,1-1 0 0 0,-1 0 0 0 0,1 0 0 0 0,-1 0 0 0 0,1-1 0 0 0,0-1-518 0 0,8-12-3425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07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7946 0 0,'0'-3'1116'0'0,"0"-2"886"0"0,0 0-1 0 0,0 1 0 0 0,0-1 0 0 0,1 0 0 0 0,2-9 1 0 0,-3 13-1850 0 0,1 0 0 0 0,-1 1 1 0 0,0-1-1 0 0,0 1 0 0 0,1-1 1 0 0,-1 1-1 0 0,0-1 0 0 0,1 1 1 0 0,-1-1-1 0 0,1 1 0 0 0,-1-1 1 0 0,1 1-1 0 0,-1-1 0 0 0,1 1 1 0 0,-1 0-1 0 0,1-1 0 0 0,-1 1 1 0 0,1 0-1 0 0,-1-1 0 0 0,1 1 1 0 0,1 0-1 0 0,-1 0-124 0 0,0 0-1 0 0,0 0 1 0 0,1 0-1 0 0,-1 0 1 0 0,0 0-1 0 0,0 1 1 0 0,1-1-1 0 0,-1 0 1 0 0,0 1-1 0 0,0-1 1 0 0,0 1-1 0 0,0 0 1 0 0,0-1-1 0 0,0 1 1 0 0,2 1-1 0 0,24 20 197 0 0,44 45 0 0 0,-51-46-166 0 0,-17-19-32 0 0,-1 1 0 0 0,0-1 0 0 0,0 1 0 0 0,0 0-1 0 0,0-1 1 0 0,-1 1 0 0 0,1 0 0 0 0,-1 0 0 0 0,1 0 0 0 0,1 6 0 0 0,-3-6-443 0 0,1 0 0 0 0,-1 0 0 0 0,0 0 0 0 0,0-1 0 0 0,0 1 0 0 0,0 0 0 0 0,0 0 0 0 0,-1 0 0 0 0,1 0 0 0 0,-1-1 0 0 0,-1 4 0 0 0,1-2-583 0 0,-1 0 0 0 0,-1 0 0 0 0,1 0 0 0 0,0 0 0 0 0,-1 0 0 0 0,0-1 0 0 0,0 1 0 0 0,0-1 0 0 0,0 0 0 0 0,-1 0 0 0 0,1 0 0 0 0,-1 0 0 0 0,1 0 0 0 0,-1-1 0 0 0,-7 4 0 0 0,-5 1-2288 0 0</inkml:trace>
  <inkml:trace contextRef="#ctx0" brushRef="#br0" timeOffset="1">38 311 2841 0 0,'0'2'725'0'0,"0"0"1"0"0,0 0-1 0 0,0 0 1 0 0,0 0-1 0 0,0 0 1 0 0,0 0-1 0 0,1 0 1 0 0,-1 0-1 0 0,0 0 1 0 0,1-1-1 0 0,0 1 1 0 0,-1 0-1 0 0,1 0 1 0 0,0 0-1 0 0,0 0 1 0 0,2 1-1 0 0,-1 0-55 0 0,0-1 0 0 0,0 0 0 0 0,0 0 0 0 0,0 0-1 0 0,1 0 1 0 0,-1-1 0 0 0,1 1 0 0 0,0 0 0 0 0,4 1-1 0 0,6 2 56 0 0,-1-2 1 0 0,1 0-1 0 0,0 0 0 0 0,15 1 0 0 0,-16-3-603 0 0,-5 0-232 0 0,0-1 0 0 0,-1 0-1 0 0,1 0 1 0 0,0-1 0 0 0,0 0-1 0 0,9-2 1 0 0,3-3-4572 0 0,-2 0-6030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07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29 7146 0 0,'-30'-29'17935'0'0,"21"59"-16064"0"0,9-23-1856 0 0,0 1-1 0 0,0-1 0 0 0,0 1 0 0 0,1-1 0 0 0,0 1 0 0 0,1-1 0 0 0,-1 1 1 0 0,1-1-1 0 0,1 0 0 0 0,0 0 0 0 0,0 0 0 0 0,0 0 0 0 0,0 0 1 0 0,6 6-1 0 0,-2-2-25 0 0,0-1 1 0 0,1 0 0 0 0,0 0-1 0 0,0-1 1 0 0,1 0 0 0 0,0-1-1 0 0,19 14 1 0 0,-26-21-19 0 0,0 0-1 0 0,0 0 1 0 0,0 0 0 0 0,0 0 0 0 0,-1 0 0 0 0,1 0 0 0 0,0 0-1 0 0,1-1 1 0 0,-1 1 0 0 0,0-1 0 0 0,0 0 0 0 0,0 0-1 0 0,0 1 1 0 0,0-1 0 0 0,0-1 0 0 0,0 1 0 0 0,0 0 0 0 0,4-1-1 0 0,-4 0-234 0 0,0 0-1 0 0,0 0 1 0 0,0 0-1 0 0,0 0 1 0 0,0-1-1 0 0,0 1 1 0 0,0 0-1 0 0,-1-1 0 0 0,1 0 1 0 0,0 1-1 0 0,-1-1 1 0 0,1 0-1 0 0,-1 0 1 0 0,2-3-1 0 0,-1 1-721 0 0,0 0 1 0 0,0-1-1 0 0,0 1 0 0 0,-1 0 1 0 0,0-1-1 0 0,0 1 0 0 0,0-1 1 0 0,0 1-1 0 0,-1-1 0 0 0,1 0 1 0 0,-1 1-1 0 0,-1-1 0 0 0,1 1 1 0 0,-1-1-1 0 0,1 1 0 0 0,-3-8 1 0 0,-4-3-3042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08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1 105 5249 0 0,'8'4'19303'0'0,"0"0"-17355"0"0,20 5-4381 0 0,-17-6 3910 0 0,24-1-959 0 0,-3-6-6274 0 0,-30 3 5258 0 0,-1 0 0 0 0,1 0 0 0 0,0 0 1 0 0,0 0-1 0 0,-1 0 0 0 0,1 0 0 0 0,0-1 1 0 0,-1 1-1 0 0,1 0 0 0 0,-1-1 0 0 0,0 1 0 0 0,1-1 1 0 0,-1 1-1 0 0,0-1 0 0 0,0 0 0 0 0,0 0 1 0 0,0 1-1 0 0,0-1 0 0 0,-1 0 0 0 0,1 0 0 0 0,0 0 1 0 0,-1 0-1 0 0,1 0 0 0 0,-1 0 0 0 0,0 0 1 0 0,0 0-1 0 0,0 0 0 0 0,0 0 0 0 0,0 0 0 0 0,0 0 1 0 0,-1-2-1 0 0,-25-65 18002 0 0,15 105-15200 0 0,-3 98-1217 0 0,9-71-6089 0 0,5-62 4445 0 0,0 0 0 0 0,0 0 0 0 0,0 0 0 0 0,-1 0 1 0 0,1 0-1 0 0,0 0 0 0 0,-1 0 0 0 0,1 0 1 0 0,0-1-1 0 0,-1 1 0 0 0,0 0 0 0 0,1 0 0 0 0,-1 0 1 0 0,1-1-1 0 0,-1 1 0 0 0,0 0 0 0 0,-1 1 0 0 0,-15 6-5780 0 0,7-3 4342 0 0,1-1 392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08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3993 0 0,'0'0'275'0'0,"-1"0"-1"0"0,1 1 1 0 0,-1-1 0 0 0,1 0 0 0 0,0 1 0 0 0,-1-1-1 0 0,1 0 1 0 0,0 1 0 0 0,-1-1 0 0 0,1 1-1 0 0,0-1 1 0 0,-1 0 0 0 0,1 1 0 0 0,0-1 0 0 0,0 1-1 0 0,0-1 1 0 0,-1 1 0 0 0,1-1 0 0 0,0 1-1 0 0,0-1 1 0 0,0 1 0 0 0,0-1 0 0 0,0 1 0 0 0,0-1-1 0 0,0 1 1 0 0,0-1 0 0 0,0 1 0 0 0,0-1-1 0 0,0 1 1 0 0,0-1 0 0 0,0 1 0 0 0,1-1 0 0 0,-1 1-1 0 0,0-1 1 0 0,0 0 0 0 0,0 1 0 0 0,1-1-1 0 0,-1 1 1 0 0,0-1 0 0 0,1 1 0 0 0,-1-1 0 0 0,0 0-1 0 0,1 1 1 0 0,-1-1 0 0 0,0 0 0 0 0,1 1 0 0 0,0-1-1 0 0,30 5 5323 0 0,-29-5-5507 0 0,0 0 0 0 0,1 0-1 0 0,-1 0 1 0 0,1 0 0 0 0,-1 0-1 0 0,0 1 1 0 0,1-1 0 0 0,-1 1 0 0 0,0-1-1 0 0,1 1 1 0 0,-1 0 0 0 0,0 0-1 0 0,0 0 1 0 0,0 0 0 0 0,0 1-1 0 0,4 1 1 0 0,-34 23 277 0 0,27-24-379 0 0,0-1 1 0 0,0 1-1 0 0,0 0 1 0 0,1 0 0 0 0,-1 0-1 0 0,1 0 1 0 0,-1 0 0 0 0,1 0-1 0 0,0 0 1 0 0,0 0-1 0 0,-1 0 1 0 0,2 0 0 0 0,-1 0-1 0 0,0 0 1 0 0,0 0 0 0 0,1 0-1 0 0,-1 0 1 0 0,1 0-1 0 0,-1 0 1 0 0,1 0 0 0 0,0 0-1 0 0,1 2 1 0 0,0-2 27 0 0,0 0 1 0 0,0 0 0 0 0,0 0-1 0 0,0 0 1 0 0,0 0 0 0 0,1 0-1 0 0,-1 0 1 0 0,1-1-1 0 0,-1 1 1 0 0,1-1 0 0 0,-1 0-1 0 0,1 0 1 0 0,5 2 0 0 0,-1-2-504 0 0,0 1 1 0 0,0-1-1 0 0,0 0 1 0 0,0-1 0 0 0,11 1-1 0 0,-13-2-727 0 0,1 1-1 0 0,-1-1 1 0 0,-1 0 0 0 0,1 0-1 0 0,0 0 1 0 0,0-1-1 0 0,6-2 1 0 0,5-6-3310 0 0,1-2-752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0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30 11755 0 0,'-5'0'1073'0'0,"1"0"1"0"0,0 0-1 0 0,0 1 1 0 0,0-1-1 0 0,0 1 1 0 0,0 0-1 0 0,0 0 1 0 0,-6 3-1 0 0,5-2-539 0 0,0 1-1 0 0,0-1 0 0 0,0 1 1 0 0,1 0-1 0 0,-1 1 0 0 0,-6 5 1 0 0,9-7-504 0 0,0 0 1 0 0,0-1 0 0 0,0 1 0 0 0,1 0-1 0 0,-1 0 1 0 0,1 0 0 0 0,0 0 0 0 0,-1 0 0 0 0,1 0-1 0 0,0 0 1 0 0,0 0 0 0 0,0 0 0 0 0,0 1-1 0 0,1-1 1 0 0,-1 0 0 0 0,1 1 0 0 0,-1-1 0 0 0,1 0-1 0 0,0 1 1 0 0,0-1 0 0 0,0 0 0 0 0,0 1-1 0 0,0-1 1 0 0,1 1 0 0 0,-1-1 0 0 0,1 0 0 0 0,-1 1-1 0 0,1-1 1 0 0,0 0 0 0 0,0 0 0 0 0,0 1 0 0 0,0-1-1 0 0,0 0 1 0 0,1 0 0 0 0,2 3 0 0 0,-2-3-15 0 0,1 0 1 0 0,-1 0 0 0 0,1 0-1 0 0,-1 0 1 0 0,1-1 0 0 0,0 1-1 0 0,-1-1 1 0 0,1 0 0 0 0,0 0-1 0 0,0 0 1 0 0,0 0 0 0 0,0 0-1 0 0,0 0 1 0 0,1-1 0 0 0,-1 0-1 0 0,0 0 1 0 0,0 1 0 0 0,0-2-1 0 0,0 1 1 0 0,0 0 0 0 0,0-1-1 0 0,1 1 1 0 0,-1-1 0 0 0,0 0-1 0 0,0 0 1 0 0,-1 0 0 0 0,1 0-1 0 0,0-1 1 0 0,0 1 0 0 0,0-1-1 0 0,-1 0 1 0 0,1 0 0 0 0,3-3-1 0 0,-4 3-39 0 0,1 0 0 0 0,-1 1 0 0 0,0-1 0 0 0,1 0-1 0 0,-1-1 1 0 0,0 1 0 0 0,0 0 0 0 0,-1-1-1 0 0,1 1 1 0 0,0-1 0 0 0,-1 1 0 0 0,1-1 0 0 0,-1 0-1 0 0,0 0 1 0 0,0 1 0 0 0,0-1 0 0 0,0 0-1 0 0,-1 0 1 0 0,1 0 0 0 0,-1 0 0 0 0,0 0-1 0 0,0 0 1 0 0,0 0 0 0 0,0 0 0 0 0,0 0 0 0 0,-1 0-1 0 0,1 0 1 0 0,-1 0 0 0 0,0 0 0 0 0,0 0-1 0 0,0 0 1 0 0,0 1 0 0 0,0-1 0 0 0,-1 0-1 0 0,-2-4 1 0 0,1 3-242 0 0,0 1-1 0 0,0-1 0 0 0,0 1 1 0 0,0 0-1 0 0,-1 0 1 0 0,1 0-1 0 0,-1 0 0 0 0,0 1 1 0 0,0 0-1 0 0,0-1 0 0 0,0 1 1 0 0,0 1-1 0 0,0-1 1 0 0,0 1-1 0 0,-1-1 0 0 0,1 1 1 0 0,-1 0-1 0 0,1 1 0 0 0,-1-1 1 0 0,1 1-1 0 0,-1 0 1 0 0,1 0-1 0 0,-1 0 0 0 0,1 1 1 0 0,-1 0-1 0 0,1-1 1 0 0,-8 4-1 0 0,7-2 133 0 0,0 0 0 0 0,0 1 0 0 0,0-1 0 0 0,1 1-1 0 0,-1 0 1 0 0,1 1 0 0 0,0-1 0 0 0,0 1 0 0 0,0 0 0 0 0,0 0 0 0 0,1 0 0 0 0,-1 0 0 0 0,1 0 0 0 0,0 1 0 0 0,0 0 0 0 0,1 0-1 0 0,-1-1 1 0 0,1 1 0 0 0,0 1 0 0 0,1-1 0 0 0,-1 0 0 0 0,-1 11 0 0 0,2-10 358 0 0,1 1 0 0 0,-1-1 1 0 0,1 1-1 0 0,0-1 0 0 0,1 1 0 0 0,-1 0 1 0 0,1-1-1 0 0,1 0 0 0 0,-1 1 0 0 0,1-1 1 0 0,0 0-1 0 0,0 1 0 0 0,1-1 0 0 0,0-1 0 0 0,0 1 1 0 0,0 0-1 0 0,1-1 0 0 0,0 1 0 0 0,0-1 1 0 0,0 0-1 0 0,1-1 0 0 0,0 1 0 0 0,-1-1 0 0 0,2 0 1 0 0,-1 0-1 0 0,0 0 0 0 0,1-1 0 0 0,0 0 1 0 0,-1 0-1 0 0,1 0 0 0 0,7 2 0 0 0,-6-3-371 0 0,0-1 0 0 0,0 0 1 0 0,0 0-1 0 0,0 0 0 0 0,0-1 0 0 0,0 0 0 0 0,0 0 0 0 0,-1-1 0 0 0,1 0 0 0 0,0 0 0 0 0,0-1 0 0 0,7-2 0 0 0,13-8-3928 0 0,-24 10 3009 0 0,0-1 0 0 0,1 1 0 0 0,-1-1 0 0 0,0 1 0 0 0,-1-1 0 0 0,1 0 0 0 0,0 0 0 0 0,-1 0 0 0 0,3-4 0 0 0,2-7-3195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09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9170 0 0,'-1'5'4233'0'0,"-1"3"-496"0"0,0 5-801 0 0,-2 1-823 0 0,1 6-873 0 0,-2 2-568 0 0,3 2-232 0 0,0 3-152 0 0,1-2-120 0 0,1-2-96 0 0,1 0-56 0 0,2-2-104 0 0,2-3-416 0 0,0-1-872 0 0,3-1-1913 0 0,0-4-2424 0 0,0-4 600 0 0,4-4-1368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09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57 8562 0 0,'0'-2'1269'0'0,"0"-1"0"0"0,0 1 1 0 0,-1-1-1 0 0,1 1 0 0 0,-1-1 0 0 0,0 1 1 0 0,0 0-1 0 0,0-1 0 0 0,-6-2 4279 0 0,7 5-5455 0 0,0 1 0 0 0,0-1 0 0 0,0 0 0 0 0,0 0 0 0 0,0 0 0 0 0,-1 0 0 0 0,1 0 0 0 0,0 0 0 0 0,-2 19 968 0 0,1-4-996 0 0,2 1-1 0 0,-1-1 0 0 0,2 1 1 0 0,0-1-1 0 0,1 0 0 0 0,1 0 1 0 0,0 0-1 0 0,1 0 0 0 0,1-1 1 0 0,0 0-1 0 0,13 22 0 0 0,-18-34-86 0 0,0 0 0 0 0,1 0 0 0 0,-1 0 0 0 0,1 0-1 0 0,0 0 1 0 0,-1 0 0 0 0,1-1 0 0 0,0 1 0 0 0,0 0-1 0 0,0-1 1 0 0,0 0 0 0 0,0 1 0 0 0,0-1 0 0 0,1 0-1 0 0,-1 0 1 0 0,0 0 0 0 0,1-1 0 0 0,-1 1 0 0 0,1 0 0 0 0,-1-1-1 0 0,1 0 1 0 0,-1 1 0 0 0,1-1 0 0 0,-1 0 0 0 0,0 0-1 0 0,1-1 1 0 0,-1 1 0 0 0,1 0 0 0 0,-1-1 0 0 0,1 1-1 0 0,-1-1 1 0 0,0 0 0 0 0,1 0 0 0 0,-1 0 0 0 0,0 0-1 0 0,0 0 1 0 0,1-1 0 0 0,-1 1 0 0 0,0-1 0 0 0,1-1-1 0 0,3-1-66 0 0,-1-1-1 0 0,-1 0 0 0 0,1 0 0 0 0,-1 0 0 0 0,0 0 0 0 0,0-1 0 0 0,0 1 0 0 0,-1-1 0 0 0,0 0 0 0 0,0 0 0 0 0,-1 0 0 0 0,1-1 0 0 0,2-12 0 0 0,-5 11-530 0 0,1 0 0 0 0,-1-1 0 0 0,-1 1 0 0 0,0 0 0 0 0,0-1 0 0 0,0 1 1 0 0,-1 0-1 0 0,-1 0 0 0 0,-4-12 0 0 0,5 14-356 0 0,-1 0 0 0 0,1 1 0 0 0,-1-1-1 0 0,0 1 1 0 0,-1-1 0 0 0,1 1 0 0 0,-1 0 0 0 0,0 1 0 0 0,0-1 0 0 0,-1 1 0 0 0,1 0 0 0 0,-1 0-1 0 0,-8-5 1 0 0,-3 2-3313 0 0</inkml:trace>
  <inkml:trace contextRef="#ctx0" brushRef="#br0" timeOffset="1">16 99 5433 0 0,'0'2'672'0'0,"-1"0"-1"0"0,1-1 1 0 0,-1 1-1 0 0,1 0 1 0 0,-1 0-1 0 0,1-1 1 0 0,0 1-1 0 0,0 0 1 0 0,0 0-1 0 0,0-1 1 0 0,0 1-1 0 0,0 0 0 0 0,1 0 1 0 0,-1 0-1 0 0,0-1 1 0 0,1 1-1 0 0,1 3 1 0 0,-1-3-204 0 0,1 0 1 0 0,-1 0-1 0 0,1 0 0 0 0,0 0 1 0 0,0 0-1 0 0,0 0 1 0 0,0 0-1 0 0,0-1 0 0 0,0 1 1 0 0,0-1-1 0 0,3 2 0 0 0,8 3-188 0 0,-1-1 0 0 0,1 0 0 0 0,0-2 0 0 0,15 4 0 0 0,2 0 140 0 0,-24-5-761 0 0,39 15-493 0 0,-32-9-2399 0 0,-4 1-3367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10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16612 0 0,'1'4'829'0'0,"-1"0"0"0"0,1 0 0 0 0,0 0 0 0 0,0 0 0 0 0,0 0 0 0 0,1 0 0 0 0,3 6 0 0 0,-4-8-590 0 0,0 0 1 0 0,1 0-1 0 0,-1 0 1 0 0,1 0 0 0 0,-1-1-1 0 0,1 1 1 0 0,0 0 0 0 0,0-1-1 0 0,0 1 1 0 0,4 1 0 0 0,-2-1-195 0 0,1 0 1 0 0,-1-1-1 0 0,1 0 1 0 0,0 0-1 0 0,-1 0 1 0 0,1 0 0 0 0,0-1-1 0 0,-1 0 1 0 0,1 0-1 0 0,0 0 1 0 0,0-1 0 0 0,-1 1-1 0 0,7-3 1 0 0,44-9-20 0 0,33-6-112 0 0,-91 20 91 0 0,0 1 1 0 0,1-1 0 0 0,-1 1-1 0 0,0-1 1 0 0,1 1 0 0 0,0 0-1 0 0,0 0 1 0 0,0 0 0 0 0,0 0-1 0 0,0 0 1 0 0,1 0 0 0 0,-1 1-1 0 0,1-1 1 0 0,0 0-1 0 0,-2 7 1 0 0,2-6-7 0 0,-1 0-1 0 0,1 0 0 0 0,0 0 1 0 0,0 0-1 0 0,0 0 1 0 0,1 0-1 0 0,-1 0 1 0 0,1 0-1 0 0,0 0 1 0 0,0 0-1 0 0,1 0 0 0 0,-1 0 1 0 0,1 0-1 0 0,0 0 1 0 0,0 0-1 0 0,2 6 1 0 0,-2-9-203 0 0,-1 0 1 0 0,1 0-1 0 0,0 0 1 0 0,0-1 0 0 0,0 1-1 0 0,-1 0 1 0 0,1 0-1 0 0,0-1 1 0 0,0 1 0 0 0,0-1-1 0 0,0 1 1 0 0,0-1-1 0 0,0 1 1 0 0,0-1 0 0 0,0 0-1 0 0,0 0 1 0 0,1 1-1 0 0,-1-1 1 0 0,0 0-1 0 0,0 0 1 0 0,0 0 0 0 0,0 0-1 0 0,0 0 1 0 0,0 0-1 0 0,0 0 1 0 0,0-1 0 0 0,1 1-1 0 0,-1 0 1 0 0,0-1-1 0 0,0 1 1 0 0,0 0 0 0 0,0-1-1 0 0,0 0 1 0 0,0 1-1 0 0,-1-1 1 0 0,1 1 0 0 0,0-1-1 0 0,1-1 1 0 0,4-3-2063 0 0,0 0 0 0 0,-1 0 0 0 0,0 0 0 0 0,6-8 0 0 0,2-4-2793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10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14323 0 0,'8'-1'10551'0'0,"24"2"-8095"0"0,-28 0-2432 0 0,1 0 1 0 0,0 0-1 0 0,-1 0 1 0 0,1 1-1 0 0,-1 0 1 0 0,1 0-1 0 0,-1 0 1 0 0,0 1-1 0 0,1-1 1 0 0,-1 1-1 0 0,-1 0 1 0 0,1 0-1 0 0,0 0 1 0 0,-1 1-1 0 0,0-1 1 0 0,1 1-1 0 0,-1 0 1 0 0,-1 0-1 0 0,1 0 1 0 0,-1 0-1 0 0,1 1 1 0 0,-1-1-1 0 0,0 0 1 0 0,-1 1-1 0 0,1 0 0 0 0,-1-1 1 0 0,0 1-1 0 0,0 0 1 0 0,0 0-1 0 0,-1 0 1 0 0,0-1-1 0 0,0 1 1 0 0,0 0-1 0 0,0 0 1 0 0,-3 8-1 0 0,-7 44-805 0 0,4-21-1899 0 0,1-1-6397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10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4689 0 0,'1'-2'1177'0'0,"15"-29"14955"0"0,-12 41-10993 0 0,-4 15-4421 0 0,0-19-362 0 0,4 110-131 0 0,-4-40-3634 0 0,8-90-103 0 0,22-9 2693 0 0,-23 18 861 0 0,0 1-1 0 0,1 1 1 0 0,-1 0 0 0 0,1 0 0 0 0,0 0 0 0 0,11-2-1 0 0,-5 4-790 0 0,9-1-3177 0 0,-3-6-4456 0 0,-13 3 3044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27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5305 0 0,'-4'7'11124'0'0,"-12"31"-7622"0"0,6-7-1886 0 0,-7 46 0 0 0,10-26-1475 0 0,-2 67 1 0 0,9-114-401 0 0,1 29-806 0 0,-1-32 732 0 0,0 1 0 0 0,0-1 0 0 0,0 0 0 0 0,1 0 1 0 0,-1 0-1 0 0,0 0 0 0 0,1 1 0 0 0,-1-1 0 0 0,0 0 0 0 0,1 0 1 0 0,0 0-1 0 0,-1 0 0 0 0,1 0 0 0 0,-1 0 0 0 0,1 0 0 0 0,0 0 1 0 0,0-1-1 0 0,0 1 0 0 0,-1 0 0 0 0,1 0 0 0 0,0-1 0 0 0,0 1 1 0 0,2 0-1 0 0,-4-12-5735 0 0,0 8 4686 0 0,5-5-3254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11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10850 0 0,'3'-2'1215'0'0,"0"1"-1"0"0,1 0 1 0 0,-1 0-1 0 0,0 0 1 0 0,1 0-1 0 0,-1 0 1 0 0,6 0-1 0 0,20 6 4556 0 0,-25-4-5542 0 0,-1 1 0 0 0,1 0-1 0 0,-1 0 1 0 0,0 0 0 0 0,0 0 0 0 0,0 0 0 0 0,0 1 0 0 0,0-1 0 0 0,-1 1-1 0 0,1 0 1 0 0,-1 0 0 0 0,0 0 0 0 0,3 5 0 0 0,-3-5-309 0 0,0 0 0 0 0,0 1 0 0 0,-1-1-1 0 0,1 1 1 0 0,-1-1 0 0 0,0 1 0 0 0,0-1 0 0 0,-1 1 0 0 0,1 0 0 0 0,-1-1-1 0 0,1 1 1 0 0,-1 0 0 0 0,-1 0 0 0 0,1-1 0 0 0,0 1 0 0 0,-1 0 0 0 0,1-1 0 0 0,-1 1-1 0 0,0-1 1 0 0,-1 1 0 0 0,1-1 0 0 0,0 1 0 0 0,-1-1 0 0 0,0 0 0 0 0,0 1 0 0 0,0-1-1 0 0,0 0 1 0 0,0-1 0 0 0,-1 1 0 0 0,0 0 0 0 0,-3 2 0 0 0,-15 6-891 0 0,18-10 897 0 0,1 0-1 0 0,-1 0 1 0 0,1 0-1 0 0,0 0 0 0 0,-1 0 1 0 0,1 0-1 0 0,0 1 1 0 0,0-1-1 0 0,0 1 0 0 0,-2 2 1 0 0,6-3 114 0 0,0 0 0 0 0,0 1-1 0 0,0-1 1 0 0,1 0 0 0 0,-1 0 0 0 0,1 0 0 0 0,-1-1 0 0 0,0 1 0 0 0,5 0 0 0 0,-6-1 12 0 0,53 17 1001 0 0,-32-9-895 0 0,38 8 0 0 0,-54-15-663 0 0,1 0 0 0 0,-1 0 0 0 0,1-1 0 0 0,-1 0 0 0 0,1 0-1 0 0,6-2 1 0 0,-12 2 162 0 0,0 0 1 0 0,-1 0-1 0 0,1 0 0 0 0,-1 0 0 0 0,1-1 0 0 0,0 1 1 0 0,-1 0-1 0 0,1 0 0 0 0,-1-1 0 0 0,1 1 0 0 0,0 0 0 0 0,-1-1 1 0 0,1 1-1 0 0,-1 0 0 0 0,0-1 0 0 0,1 1 0 0 0,-1-1 0 0 0,1 1 1 0 0,-1-1-1 0 0,1 1 0 0 0,-1-1 0 0 0,0 1 0 0 0,1-1 0 0 0,-1 1 1 0 0,0-1-1 0 0,0 1 0 0 0,0-1 0 0 0,1 0 0 0 0,-1 1 0 0 0,0-1 1 0 0,0 1-1 0 0,0-1 0 0 0,0 0 0 0 0,0 1 0 0 0,0-1 1 0 0,0 0-1 0 0,0 0 0 0 0,-2-11-6604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11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10226 0 0,'24'3'11555'0'0,"12"8"-9391"0"0,0 1-2496 0 0,-33-12-20 0 0,0 1 0 0 0,0 0 0 0 0,0-1 0 0 0,0 0 0 0 0,0 0 0 0 0,0 0 0 0 0,0 0 0 0 0,0 0 0 0 0,1-1 0 0 0,4-1 0 0 0,-6 2 324 0 0,-1-1 0 0 0,0 1 0 0 0,0-1 0 0 0,0 0 1 0 0,0 1-1 0 0,0-1 0 0 0,-1 0 0 0 0,1 0 1 0 0,0 0-1 0 0,0 0 0 0 0,0 0 0 0 0,-1 0 1 0 0,1 0-1 0 0,0 0 0 0 0,-1 0 0 0 0,1 0 1 0 0,-1 0-1 0 0,0 0 0 0 0,1 0 0 0 0,-1 0 0 0 0,0 0 1 0 0,1-1-1 0 0,-1 1 0 0 0,0 0 0 0 0,0 0 1 0 0,0 0-1 0 0,0-1 0 0 0,0 1 0 0 0,0 0 1 0 0,-1 0-1 0 0,1-2 0 0 0,-8 13 5820 0 0,-7 25-5125 0 0,11-18-826 0 0,0 0 0 0 0,2-1 0 0 0,0 1 0 0 0,0 0 0 0 0,3 29 0 0 0,1-18-5056 0 0,2 1-4730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11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10 106 14091 0 0,'0'3'513'0'0,"0"0"0"0"0,0 0 0 0 0,0 0-1 0 0,1 0 1 0 0,-1 0 0 0 0,1 0 0 0 0,0 0 0 0 0,-1 0-1 0 0,1 0 1 0 0,1 0 0 0 0,-1-1 0 0 0,0 1 0 0 0,1 0 0 0 0,-1-1-1 0 0,1 1 1 0 0,0-1 0 0 0,0 0 0 0 0,2 4 0 0 0,-1-5-351 0 0,-1 1 1 0 0,0-1-1 0 0,1 1 0 0 0,-1-1 1 0 0,1 0-1 0 0,-1 0 0 0 0,1 0 1 0 0,0 0-1 0 0,-1-1 0 0 0,1 1 1 0 0,0 0-1 0 0,-1-1 1 0 0,1 0-1 0 0,0 0 0 0 0,0 0 1 0 0,4 0-1 0 0,-3-1-132 0 0,1 0 1 0 0,0 0-1 0 0,-1 0 0 0 0,0 0 1 0 0,1-1-1 0 0,-1 0 0 0 0,0 0 1 0 0,0 0-1 0 0,0 0 0 0 0,0-1 1 0 0,0 1-1 0 0,0-1 0 0 0,-1 0 1 0 0,1 0-1 0 0,-1-1 0 0 0,0 1 1 0 0,0-1-1 0 0,0 1 0 0 0,0-1 1 0 0,-1 0-1 0 0,1 0 0 0 0,-1 0 1 0 0,2-6-1 0 0,-3 7 3 0 0,0-1-1 0 0,0 1 0 0 0,-1 0 1 0 0,1 0-1 0 0,-1-1 0 0 0,0 1 1 0 0,0 0-1 0 0,0-1 1 0 0,0 1-1 0 0,-1 0 0 0 0,0 0 1 0 0,1-1-1 0 0,-1 1 0 0 0,0 0 1 0 0,0 0-1 0 0,-1 0 1 0 0,1 0-1 0 0,-1 0 0 0 0,1 0 1 0 0,-1 0-1 0 0,0 0 0 0 0,0 1 1 0 0,0-1-1 0 0,0 1 1 0 0,-1-1-1 0 0,1 1 0 0 0,-1 0 1 0 0,1 0-1 0 0,-1 0 0 0 0,0 0 1 0 0,0 1-1 0 0,0-1 1 0 0,-4-1-1 0 0,3 1-95 0 0,0 1 0 0 0,1 0 0 0 0,-1-1 1 0 0,0 1-1 0 0,0 1 0 0 0,0-1 0 0 0,0 0 0 0 0,0 1 0 0 0,0 0 0 0 0,0 0 1 0 0,0 0-1 0 0,0 1 0 0 0,0-1 0 0 0,0 1 0 0 0,0 0 0 0 0,0 0 1 0 0,0 0-1 0 0,1 1 0 0 0,-1-1 0 0 0,0 1 0 0 0,1 0 0 0 0,-1 0 1 0 0,1 0-1 0 0,0 0 0 0 0,0 1 0 0 0,0-1 0 0 0,-5 6 0 0 0,-3 22-4944 0 0,10-22-557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12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92 11947 0 0,'0'-1'342'0'0,"0"1"0"0"0,0-1 0 0 0,-4-6 6155 0 0,3 6-6155 0 0,1 1 0 0 0,0 0 0 0 0,-1 0 0 0 0,1 0 0 0 0,-1-1 0 0 0,1 1 0 0 0,-1 0 0 0 0,1 0 0 0 0,0 0 0 0 0,-1 0 0 0 0,1 0 0 0 0,-1 0 0 0 0,0 0 0 0 0,-10 15 2722 0 0,-2 29-3023 0 0,12-31 6 0 0,0 1-1 0 0,0 0 1 0 0,2-1-1 0 0,0 1 1 0 0,3 21-1 0 0,-2-27-42 0 0,0 1-1 0 0,0-1 1 0 0,0 0 0 0 0,1-1-1 0 0,0 1 1 0 0,0 0-1 0 0,1-1 1 0 0,0 0 0 0 0,1 0-1 0 0,7 10 1 0 0,-10-15-1 0 0,0 0 1 0 0,1 0-1 0 0,-1 0 1 0 0,1 0-1 0 0,0 0 0 0 0,-1 0 1 0 0,1-1-1 0 0,0 0 1 0 0,0 1-1 0 0,0-1 0 0 0,0 0 1 0 0,0 0-1 0 0,0-1 1 0 0,0 1-1 0 0,0-1 0 0 0,0 1 1 0 0,0-1-1 0 0,1 0 1 0 0,-1 0-1 0 0,0 0 0 0 0,0-1 1 0 0,0 1-1 0 0,0-1 1 0 0,0 0-1 0 0,0 1 0 0 0,0-2 1 0 0,0 1-1 0 0,0 0 1 0 0,0 0-1 0 0,0-1 0 0 0,0 0 1 0 0,-1 1-1 0 0,1-1 1 0 0,-1 0-1 0 0,1 0 0 0 0,2-4 1 0 0,0 2-115 0 0,-1 0-1 0 0,0-1 1 0 0,0 1 0 0 0,0-1 0 0 0,-1 0 0 0 0,0 0-1 0 0,0 0 1 0 0,0 0 0 0 0,0 0 0 0 0,-1-1 0 0 0,0 1 0 0 0,0-1-1 0 0,0 0 1 0 0,-1 0 0 0 0,0 1 0 0 0,0-1 0 0 0,0 0 0 0 0,-1 0-1 0 0,0-7 1 0 0,-3 0-785 0 0,-1 0-1 0 0,0 0 0 0 0,-1 0 1 0 0,0 0-1 0 0,-1 1 1 0 0,-1 0-1 0 0,-8-13 0 0 0,3 8-2467 0 0,0 0 0 0 0,-2 1 0 0 0,-28-29-1 0 0,24 31-69 0 0</inkml:trace>
  <inkml:trace contextRef="#ctx0" brushRef="#br0" timeOffset="1">36 2 3777 0 0,'-19'27'1378'0'0,"16"-23"-561"0"0,1 1 0 0 0,-1 0-1 0 0,1-1 1 0 0,1 1-1 0 0,-1 0 1 0 0,1 0-1 0 0,-1 6 1 0 0,1-8-474 0 0,1 0 1 0 0,0-1-1 0 0,0 1 1 0 0,0-1-1 0 0,1 1 1 0 0,-1 0-1 0 0,0-1 1 0 0,1 1-1 0 0,0-1 1 0 0,0 1-1 0 0,0-1 1 0 0,0 0-1 0 0,0 1 1 0 0,0-1 0 0 0,0 0-1 0 0,1 0 1 0 0,-1 0-1 0 0,1 1 1 0 0,0-2-1 0 0,0 1 1 0 0,-1 0-1 0 0,1 0 1 0 0,0-1-1 0 0,1 1 1 0 0,-1-1-1 0 0,0 1 1 0 0,0-1-1 0 0,4 2 1 0 0,10 4 123 0 0,0-1-1 0 0,0-1 1 0 0,1 0-1 0 0,21 3 1 0 0,34 3-2249 0 0,-40-6-1116 0 0,-27-4 1892 0 0,6 0-2795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2:12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15003 0 0,'36'15'9560'0'0,"-32"-13"-9144"0"0,-1 1 0 0 0,1-1 0 0 0,-1 1-1 0 0,0-1 1 0 0,0 1 0 0 0,0 0 0 0 0,3 4 0 0 0,-5-5-396 0 0,0-1-1 0 0,0 1 1 0 0,0 0 0 0 0,0 0 0 0 0,0-1 0 0 0,-1 1 0 0 0,1 0 0 0 0,0 0 0 0 0,-1 0 0 0 0,0 0 0 0 0,1 0-1 0 0,-1 0 1 0 0,0 0 0 0 0,0 0 0 0 0,0 0 0 0 0,0 0 0 0 0,0 0 0 0 0,-1 0 0 0 0,1 0 0 0 0,0 0 0 0 0,-1 0-1 0 0,0 0 1 0 0,1 0 0 0 0,-1-1 0 0 0,0 1 0 0 0,0 0 0 0 0,0 0 0 0 0,0-1 0 0 0,0 1 0 0 0,-1 0 0 0 0,1-1 0 0 0,0 1-1 0 0,-1-1 1 0 0,1 0 0 0 0,-3 2 0 0 0,0 0-265 0 0,1 0 0 0 0,-1 0 0 0 0,0 0 0 0 0,-1 0 0 0 0,1-1 0 0 0,0 0 0 0 0,-1 0-1 0 0,0 0 1 0 0,1 0 0 0 0,-1-1 0 0 0,0 0 0 0 0,0 0 0 0 0,0 0 0 0 0,0 0 0 0 0,1-1 0 0 0,-1 0 0 0 0,0 0 0 0 0,0 0 0 0 0,0-1-1 0 0,0 1 1 0 0,-6-3 0 0 0,11 3 240 0 0,0 0 1 0 0,0 0-1 0 0,0-1 0 0 0,-1 1 0 0 0,1 0 0 0 0,0 0 0 0 0,0 0 1 0 0,0-1-1 0 0,0 1 0 0 0,0 0 0 0 0,0 0 0 0 0,0 0 0 0 0,1-1 1 0 0,-1 1-1 0 0,0 0 0 0 0,0 0 0 0 0,0 0 0 0 0,0-1 0 0 0,0 1 1 0 0,0 0-1 0 0,0 0 0 0 0,0 0 0 0 0,0-1 0 0 0,1 1 0 0 0,-1 0 1 0 0,0 0-1 0 0,0 0 0 0 0,0 0 0 0 0,0 0 0 0 0,0-1 0 0 0,1 1 1 0 0,-1 0-1 0 0,0 0 0 0 0,0 0 0 0 0,0 0 0 0 0,1 0 0 0 0,-1 0 1 0 0,0 0-1 0 0,0 0 0 0 0,0 0 0 0 0,1 0 0 0 0,-1 0 0 0 0,0 0 1 0 0,0 0-1 0 0,0 0 0 0 0,1 0 0 0 0,-1 0 0 0 0,0 0 0 0 0,0 0 1 0 0,1 0-1 0 0,12-5 402 0 0,1 4-44 0 0,0 0 1 0 0,0 2-1 0 0,0-1 0 0 0,0 2 0 0 0,24 4 1 0 0,12 2-1741 0 0,-2-7-4380 0 0,-31-3-151 0 0,2 1-1622 0 0</inkml:trace>
  <inkml:trace contextRef="#ctx0" brushRef="#br0" timeOffset="1">400 65 11178 0 0,'7'-2'6090'0'0,"-1"1"-2145"0"0,2 0-1249 0 0,-1 1-992 0 0,-2 1-775 0 0,-2-1-609 0 0,-2 2-176 0 0,0-1-40 0 0,-1 0-64 0 0,2 0-136 0 0,0-1-512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4:04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27 3785 0 0,'-13'3'10581'0'0,"14"-12"-3601"0"0,9-3-3602 0 0,3 4-3599 0 0,-8 8 240 0 0,1 0 1 0 0,0 0 0 0 0,0 0 0 0 0,0 1 0 0 0,-1 0 0 0 0,1 0-1 0 0,-1 0 1 0 0,1 1 0 0 0,-1 0 0 0 0,1 0 0 0 0,-1 0-1 0 0,0 1 1 0 0,8 5 0 0 0,22 7 15 0 0,-14-9 39 0 0,0-1 0 0 0,0-1 0 0 0,0-1 0 0 0,41 0 0 0 0,-15-4-2039 0 0,55-8 0 0 0,-102 9 1623 0 0,1 0-1 0 0,-1 0 0 0 0,1 0 1 0 0,0 0-1 0 0,-1 0 0 0 0,1 0 1 0 0,-1 0-1 0 0,1 0 1 0 0,-1 0-1 0 0,1 0 0 0 0,-1 0 1 0 0,1-1-1 0 0,-1 1 0 0 0,1 0 1 0 0,-1 0-1 0 0,1 0 1 0 0,-1-1-1 0 0,1 1 0 0 0,-1 0 1 0 0,1-1-1 0 0,-1 1 1 0 0,0 0-1 0 0,2-2-1028 0 0,-2 2 1029 0 0,0-1-1 0 0,1 1 1 0 0,-1-1-1 0 0,0 1 0 0 0,0-1 1 0 0,1 1-1 0 0,-1-1 0 0 0,0 1 1 0 0,0-1-1 0 0,0 1 1 0 0,0-1-1 0 0,0 1 0 0 0,0-1 1 0 0,0 1-1 0 0,0-1 0 0 0,0 1 1 0 0,0-2-1 0 0,0-3-3910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4:04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4785 0 0,'1'-8'8900'0'0,"6"9"-4137"0"0,16 14-2051 0 0,-14-9-1670 0 0,1-2-738 0 0,1 0-1 0 0,0-1 1 0 0,0-1-1 0 0,0 0 1 0 0,0 0-1 0 0,1-1 1 0 0,-1 0-1 0 0,14-2 1 0 0,31 4-30 0 0,-55-3-256 0 0,1 0 1 0 0,-1 0-1 0 0,1 0 0 0 0,-1 1 1 0 0,0-1-1 0 0,1 0 0 0 0,-1 1 0 0 0,1-1 1 0 0,-1 1-1 0 0,0 0 0 0 0,1-1 1 0 0,-1 1-1 0 0,0 0 0 0 0,0 0 0 0 0,1 0 1 0 0,-1 0-1 0 0,0 0 0 0 0,0 0 1 0 0,0 0-1 0 0,0 0 0 0 0,0 0 1 0 0,-1 0-1 0 0,1 1 0 0 0,1 1 0 0 0,-1 0 19 0 0,-1-1-1 0 0,1 1 0 0 0,-1 0 0 0 0,0 0 0 0 0,1 0 0 0 0,-1-1 0 0 0,0 1 0 0 0,-1 0 0 0 0,1 0 0 0 0,0 0 0 0 0,-1-1 1 0 0,-1 4-1 0 0,-2 7 69 0 0,-1 1 0 0 0,-1-2 1 0 0,-13 25-1 0 0,-6-7-23 0 0,-5 5-1065 0 0,29-33 588 0 0,0-1 0 0 0,0 1 0 0 0,0 0 0 0 0,1 0 1 0 0,-1 0-1 0 0,0 0 0 0 0,1 0 0 0 0,-1-1 0 0 0,1 1 0 0 0,-1 3 0 0 0,1-4 147 0 0,0-1-1 0 0,0 0 0 0 0,0 1 0 0 0,0-1 1 0 0,0 0-1 0 0,0 1 0 0 0,0-1 1 0 0,0 0-1 0 0,0 1 0 0 0,0-1 1 0 0,0 0-1 0 0,0 1 0 0 0,0-1 1 0 0,0 0-1 0 0,0 0 0 0 0,1 1 1 0 0,-1-1-1 0 0,19 0-14626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4:0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 10178 0 0,'-4'2'9699'0'0,"-1"4"-4931"0"0,-9 20-4327 0 0,11-19 808 0 0,-86 154 484 0 0,28-55-4436 0 0,63-113-730 0 0,15-23 3042 0 0,-15 28 440 0 0,-1 0 1 0 0,1 0 0 0 0,-1 0 0 0 0,1 0 0 0 0,0 1 0 0 0,0-1 0 0 0,-1 0 0 0 0,1 1 0 0 0,0 0 0 0 0,1-1-1 0 0,-1 1 1 0 0,0 0 0 0 0,0 0 0 0 0,0 0 0 0 0,1 1 0 0 0,-1-1 0 0 0,1 0 0 0 0,-1 1 0 0 0,0-1-1 0 0,1 1 1 0 0,-1 0 0 0 0,1 0 0 0 0,-1 0 0 0 0,1 0 0 0 0,-1 1 0 0 0,5 0 0 0 0,1 2-44 0 0,0 0 0 0 0,-1 1 0 0 0,1 0 0 0 0,0 1 0 0 0,-1-1 0 0 0,8 8 0 0 0,-14-11-445 0 0,0-1-1 0 0,0 1 0 0 0,0 0 1 0 0,0-1-1 0 0,0 1 1 0 0,0 0-1 0 0,0-1 1 0 0,0 1-1 0 0,0-1 0 0 0,0 0 1 0 0,0 1-1 0 0,0-1 1 0 0,1 0-1 0 0,-1 0 0 0 0,0 1 1 0 0,0-1-1 0 0,0 0 1 0 0,1 0-1 0 0,-1 0 1 0 0,0-1-1 0 0,0 1 0 0 0,0 0 1 0 0,0 0-1 0 0,1-1 1 0 0,0 1-1 0 0,-1-1 40 0 0,1-1 0 0 0,-1 1 0 0 0,1 0 0 0 0,-1 0 0 0 0,0-1 0 0 0,0 1 0 0 0,0-1 0 0 0,0 1 0 0 0,0-1 0 0 0,0 1 0 0 0,0-1 0 0 0,0 0 0 0 0,-1 1 0 0 0,2-4 0 0 0,0-3 172 0 0,0 0-1 0 0,0 0 0 0 0,-1 0 0 0 0,0 0 1 0 0,-1-16-1 0 0,-4-9 425 0 0,-1-29 34 0 0,5 58 584 0 0,0 0 0 0 0,1 0-1 0 0,-1 0 1 0 0,1 0 0 0 0,0 0 0 0 0,9-10 7988 0 0,-9 14-8586 0 0,8 7 3530 0 0,7 12-1347 0 0,-12-12-2186 0 0,-1 0 0 0 0,1 1 1 0 0,-1 0-1 0 0,-1 0 0 0 0,1 0 0 0 0,-1 0 0 0 0,-1 0 0 0 0,1 9 0 0 0,0 68 256 0 0,-3-64-887 0 0,1 1 0 0 0,4 35 0 0 0,-1-48 286 0 0,1-2-4841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81 7370 0 0,'-1'-3'1664'0'0,"0"0"1"0"0,1 0-1 0 0,-1-1 1 0 0,1 1-1 0 0,-1 0 1 0 0,1 0-1 0 0,0-7 1 0 0,1 8-1106 0 0,-1-1 0 0 0,1 1 0 0 0,-1 0-1 0 0,1-1 1 0 0,0 1 0 0 0,0 0 0 0 0,0 0 0 0 0,0 0-1 0 0,2-3 1 0 0,-1 3-516 0 0,-1 0-1 0 0,1 0 0 0 0,0 0 1 0 0,0 0-1 0 0,0 0 0 0 0,1 1 1 0 0,-1-1-1 0 0,0 1 0 0 0,1 0 1 0 0,-1 0-1 0 0,0 0 0 0 0,1 0 1 0 0,0 0-1 0 0,-1 0 0 0 0,1 0 1 0 0,-1 1-1 0 0,1 0 0 0 0,0-1 1 0 0,0 1-1 0 0,-1 0 0 0 0,1 0 1 0 0,0 0-1 0 0,-1 1 0 0 0,1-1 1 0 0,0 1-1 0 0,-1-1 1 0 0,1 1-1 0 0,-1 0 0 0 0,5 2 1 0 0,0 0-35 0 0,-1 0 0 0 0,0 0 1 0 0,0 1-1 0 0,0 0 1 0 0,0 0-1 0 0,0 0 1 0 0,-1 1-1 0 0,0 0 0 0 0,0 0 1 0 0,0 0-1 0 0,-1 0 1 0 0,0 1-1 0 0,0 0 1 0 0,0 0-1 0 0,-1 0 0 0 0,1 0 1 0 0,-1 1-1 0 0,-1-1 1 0 0,1 1-1 0 0,-1 0 1 0 0,-1-1-1 0 0,1 1 0 0 0,-1 0 1 0 0,0 12-1 0 0,-1-13-416 0 0,0 0 1 0 0,-1 1-1 0 0,0-1 0 0 0,0 0 0 0 0,0 1 0 0 0,-1-1 1 0 0,-4 9-1 0 0,3-8-581 0 0,0-1 1 0 0,0 0-1 0 0,-1-1 0 0 0,0 1 1 0 0,0 0-1 0 0,-1-1 0 0 0,-8 8 1 0 0,11-11 710 0 0,-1-1 0 0 0,0 1 1 0 0,-1-1-1 0 0,1 1 1 0 0,0-1-1 0 0,0 0 1 0 0,-1 0-1 0 0,-5 0 1 0 0,5 0 914 0 0,0-1 0 0 0,1 1 1 0 0,-1 0-1 0 0,0 1 0 0 0,1-1 0 0 0,-1 0 1 0 0,1 1-1 0 0,-5 2 0 0 0,7-3-470 0 0,1 0 0 0 0,-1 0 0 0 0,0 0 0 0 0,0 0 0 0 0,1 0 0 0 0,-1 0 0 0 0,1 0 0 0 0,-1 0 0 0 0,1 0 0 0 0,-1 1 0 0 0,1-1 0 0 0,0 0 0 0 0,0 0 0 0 0,-1 0 0 0 0,1 1 0 0 0,0-1 0 0 0,0 0 0 0 0,0 0 0 0 0,0 0 0 0 0,0 1 0 0 0,1-1 0 0 0,-1 0 0 0 0,0 0 0 0 0,1 0 0 0 0,-1 0 0 0 0,0 1 0 0 0,1-1 0 0 0,-1 0 0 0 0,1 0 0 0 0,0 0 0 0 0,1 2 0 0 0,-1-1-81 0 0,1 0-1 0 0,0 1 1 0 0,0-1-1 0 0,0 0 1 0 0,0 0-1 0 0,0 0 0 0 0,0-1 1 0 0,1 1-1 0 0,-1 0 1 0 0,1-1-1 0 0,-1 0 1 0 0,1 1-1 0 0,-1-1 0 0 0,1 0 1 0 0,0 0-1 0 0,0 0 1 0 0,-1-1-1 0 0,1 1 1 0 0,0-1-1 0 0,0 0 0 0 0,0 1 1 0 0,0-1-1 0 0,-1-1 1 0 0,1 1-1 0 0,4-1 1 0 0,8 0-557 0 0,0-2 0 0 0,-1 0 0 0 0,20-6 0 0 0,-23 5-429 0 0,19-5-3722 0 0,-1-5-4526 0 0,-17 6 2116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4:06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34 16900 0 0,'11'-17'10594'0'0,"-13"28"-9866"0"0,-3 10-650 0 0,1 0 0 0 0,1 0-1 0 0,1 0 1 0 0,1 0 0 0 0,0 0 0 0 0,2 0 0 0 0,1 1-1 0 0,5 26 1 0 0,-6-42-78 0 0,0-1 0 0 0,1 1 0 0 0,0-1 0 0 0,0 0 0 0 0,0 1 0 0 0,1-1 0 0 0,0 0 0 0 0,0 0 0 0 0,0-1 0 0 0,1 1 0 0 0,5 6 0 0 0,-7-10-81 0 0,0 1 0 0 0,0-1 1 0 0,0 0-1 0 0,0 1 1 0 0,0-1-1 0 0,0 0 0 0 0,0 0 1 0 0,1 0-1 0 0,-1-1 0 0 0,0 1 1 0 0,0-1-1 0 0,1 1 1 0 0,-1-1-1 0 0,1 0 0 0 0,-1 0 1 0 0,0 0-1 0 0,1 0 0 0 0,-1 0 1 0 0,1 0-1 0 0,-1-1 1 0 0,0 1-1 0 0,1-1 0 0 0,-1 1 1 0 0,0-1-1 0 0,0 0 0 0 0,0 0 1 0 0,1 0-1 0 0,-1-1 1 0 0,3-1-1 0 0,-1 0-544 0 0,0 1-1 0 0,-1-1 1 0 0,1 0 0 0 0,-1 0-1 0 0,0 0 1 0 0,1 0-1 0 0,-2 0 1 0 0,1-1 0 0 0,0 1-1 0 0,-1-1 1 0 0,1 0 0 0 0,-1 0-1 0 0,0 0 1 0 0,-1 0 0 0 0,1 0-1 0 0,-1 0 1 0 0,1-1-1 0 0,-1 1 1 0 0,0 0 0 0 0,-1-1-1 0 0,1 1 1 0 0,-1-1 0 0 0,0 1-1 0 0,0-1 1 0 0,0 1 0 0 0,-1 0-1 0 0,0-1 1 0 0,1 1-1 0 0,-3-6 1 0 0,1 3 115 0 0,-1 1-1 0 0,1-1 1 0 0,-1 0-1 0 0,0 1 1 0 0,-1 0-1 0 0,0 0 1 0 0,-8-11-1 0 0,8 12 1064 0 0,0 1-1 0 0,-1-1 1 0 0,0 1 0 0 0,0 0-1 0 0,0 0 1 0 0,0 0-1 0 0,-1 1 1 0 0,-4-5 7409 0 0,19 8-3941 0 0,28-2-3003 0 0,-17 1-427 0 0,-12 1 213 0 0,21-2-908 0 0,-24 2-782 0 0,1-1-1 0 0,-1 0 1 0 0,1 0-1 0 0,-1-1 1 0 0,7-2-1 0 0,-9 3 519 0 0,-1 0 1 0 0,-1 0-1 0 0,1 0 0 0 0,0 0 0 0 0,0 0 1 0 0,0-1-1 0 0,-1 1 0 0 0,1-1 0 0 0,0 1 1 0 0,-1-1-1 0 0,0 0 0 0 0,1 1 0 0 0,-1-1 1 0 0,2-4-1 0 0,-2 3 317 0 0,1 0 1 0 0,-2 0-1 0 0,1 0 1 0 0,0 0-1 0 0,-1 0 1 0 0,1 0-1 0 0,-1 0 1 0 0,0-4-1 0 0,-1-7-61 0 0,1 14 252 0 0,0 0-1 0 0,0-1 0 0 0,0 1 1 0 0,0 0-1 0 0,0-1 0 0 0,-1 1 1 0 0,1 0-1 0 0,0 0 0 0 0,0-1 0 0 0,0 1 1 0 0,0 0-1 0 0,0 0 0 0 0,-1-1 1 0 0,1 1-1 0 0,0 0 0 0 0,0 0 1 0 0,0-1-1 0 0,-1 1 0 0 0,1 0 1 0 0,0 0-1 0 0,0 0 0 0 0,0 0 1 0 0,-1-1-1 0 0,1 1 0 0 0,0 0 0 0 0,-1 0 1 0 0,1 0-1 0 0,0 0 0 0 0,0 0 1 0 0,-1 0-1 0 0,1 0 0 0 0,-1 0 1 0 0,0 0 186 0 0,0 1 1 0 0,0 0 0 0 0,0-1-1 0 0,0 1 1 0 0,0 0-1 0 0,1 0 1 0 0,-1 0 0 0 0,0 0-1 0 0,0 0 1 0 0,1 0 0 0 0,-1 0-1 0 0,0 0 1 0 0,1 0-1 0 0,-1 0 1 0 0,1 0 0 0 0,-1 0-1 0 0,1 0 1 0 0,-1 2 0 0 0,-9 31 1133 0 0,-11 69 0 0 0,11-44-4444 0 0,-4-1-6857 0 0,8-49 3967 0 0,-7-9 17371 0 0,24-1-7079 0 0,4 0-3427 0 0,-8 1-781 0 0,-1-1 1 0 0,0 1-1 0 0,0 1 1 0 0,1-1 0 0 0,-1 1-1 0 0,9 2 1 0 0,-14-2-204 0 0,0-1-1 0 0,-1 0 1 0 0,1 0 0 0 0,0 1 0 0 0,-1-1-1 0 0,1 1 1 0 0,0-1 0 0 0,-1 1 0 0 0,1-1-1 0 0,-1 1 1 0 0,1-1 0 0 0,-1 1 0 0 0,1-1-1 0 0,-1 1 1 0 0,1 0 0 0 0,-1-1 0 0 0,0 1-1 0 0,1 0 1 0 0,-1-1 0 0 0,0 1 0 0 0,0 0-1 0 0,1-1 1 0 0,-1 2 0 0 0,0 0 1 0 0,0 0-1 0 0,0 0 1 0 0,-1 0 0 0 0,1 0-1 0 0,-1 0 1 0 0,1 0 0 0 0,-1 0 0 0 0,1 0-1 0 0,-1 0 1 0 0,0-1 0 0 0,0 1-1 0 0,0 0 1 0 0,-2 1 0 0 0,-4 9 118 0 0,4-9-129 0 0,1 0 1 0 0,0 0-1 0 0,0 0 1 0 0,0 0-1 0 0,0 1 1 0 0,1-1-1 0 0,0 1 0 0 0,-2 6 1 0 0,3-10-7 0 0,0 1 0 0 0,0-1 0 0 0,0 1-1 0 0,0 0 1 0 0,0-1 0 0 0,0 1 0 0 0,0 0 0 0 0,0-1 0 0 0,0 1 0 0 0,1 0 0 0 0,-1-1 0 0 0,0 1 0 0 0,1-1 0 0 0,-1 1 0 0 0,0 0 0 0 0,1-1-1 0 0,-1 1 1 0 0,0-1 0 0 0,1 1 0 0 0,-1-1 0 0 0,2 1 0 0 0,0 0-19 0 0,0 1 0 0 0,0-1 0 0 0,0-1 0 0 0,0 1 0 0 0,0 0 1 0 0,0 0-1 0 0,0-1 0 0 0,0 1 0 0 0,5-1 0 0 0,2 1-396 0 0,1 0-1 0 0,0-1 1 0 0,0-1 0 0 0,0 0-1 0 0,0 0 1 0 0,0-1 0 0 0,-1 0 0 0 0,1 0-1 0 0,13-7 1 0 0,-9 3-1646 0 0,0 0 1 0 0,-1-1 0 0 0,0-1-1 0 0,0 0 1 0 0,17-15-1 0 0,-2 1-3129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27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10658 0 0,'1'1'645'0'0,"0"1"0"0"0,0-1-1 0 0,0 0 1 0 0,0 1 0 0 0,1-1 0 0 0,-1 0-1 0 0,0 0 1 0 0,1 1 0 0 0,-1-1 0 0 0,4 1-1 0 0,33 14 2904 0 0,-14-7-2319 0 0,-16-5-1059 0 0,1 1 0 0 0,-1-1-1 0 0,-1 1 1 0 0,1 1-1 0 0,-1-1 1 0 0,0 1-1 0 0,0 1 1 0 0,10 11 0 0 0,-15-15-142 0 0,0 0 0 0 0,0 0 0 0 0,-1 0 1 0 0,1 0-1 0 0,-1 1 0 0 0,1-1 0 0 0,-1 0 1 0 0,0 1-1 0 0,0-1 0 0 0,-1 1 0 0 0,1 0 1 0 0,-1-1-1 0 0,0 1 0 0 0,0-1 0 0 0,0 1 1 0 0,0 0-1 0 0,0-1 0 0 0,-1 1 0 0 0,0 0 1 0 0,0-1-1 0 0,0 1 0 0 0,0-1 0 0 0,0 0 1 0 0,-4 7-1 0 0,1-3-118 0 0,0 0 1 0 0,0 0-1 0 0,-1 0 1 0 0,0-1-1 0 0,0 1 1 0 0,0-1-1 0 0,-1 0 0 0 0,0-1 1 0 0,0 1-1 0 0,-1-1 1 0 0,-13 8-1 0 0,20-13 86 0 0,0 0 0 0 0,0 0 0 0 0,0 0 0 0 0,0 0 0 0 0,0 0 0 0 0,-1 0 0 0 0,1 1 0 0 0,0-1 0 0 0,0 0 0 0 0,0 0-1 0 0,0 0 1 0 0,0 0 0 0 0,0 0 0 0 0,-1 0 0 0 0,1 0 0 0 0,0 0 0 0 0,0 0 0 0 0,0 0 0 0 0,0 0 0 0 0,0 0 0 0 0,-1 0 0 0 0,1 0 0 0 0,0 0 0 0 0,0 0 0 0 0,0 0 0 0 0,0 0 0 0 0,0 0 0 0 0,0 0-1 0 0,-1 0 1 0 0,1 0 0 0 0,0 0 0 0 0,0 0 0 0 0,0 0 0 0 0,0 0 0 0 0,0 0 0 0 0,0-1 0 0 0,-1 1 0 0 0,1 0 0 0 0,0 0 0 0 0,0 0 0 0 0,0 0 0 0 0,0 0 0 0 0,0 0 0 0 0,0 0 0 0 0,0 0 0 0 0,0-1-1 0 0,0 1 1 0 0,-1 0 0 0 0,1 0 0 0 0,0 0 0 0 0,0 0 0 0 0,0 0 0 0 0,0 0 0 0 0,0-1 0 0 0,0 1 0 0 0,5-11-2 0 0,9-10 183 0 0,-6 16-114 0 0,0 0 0 0 0,0 0 1 0 0,0 0-1 0 0,0 1 0 0 0,1 0 0 0 0,0 0 1 0 0,9-2-1 0 0,-7 3-849 0 0,-1-1-1 0 0,1-1 1 0 0,18-10 0 0 0,-28 14 175 0 0,1-1 0 0 0,0 1 0 0 0,-1-1 0 0 0,1 0 0 0 0,-1 1 0 0 0,0-1 1 0 0,0 0-1 0 0,1 0 0 0 0,-1 0 0 0 0,0 0 0 0 0,-1 0 0 0 0,1 0 0 0 0,0-1 0 0 0,0 1 0 0 0,-1-2 1 0 0,6-43-3848 0 0,0 5 3631 0 0,4 15 1916 0 0,5 9 7889 0 0,-14 19-8541 0 0,0 0-1 0 0,0 0 1 0 0,-1 0 0 0 0,1 0-1 0 0,0 0 1 0 0,-1 0-1 0 0,1 0 1 0 0,-1 0 0 0 0,1 1-1 0 0,-1-1 1 0 0,0 0 0 0 0,0 0-1 0 0,1 0 1 0 0,-1 1-1 0 0,0-1 1 0 0,0 0 0 0 0,0 2-1 0 0,-1 27 1170 0 0,1-23-889 0 0,-4 38 490 0 0,-13 66-1 0 0,-2 11-1522 0 0,17-103-576 0 0,1 0 1 0 0,1 0 0 0 0,1 0 0 0 0,4 26 0 0 0,1-26-4496 0 0,-6-19 5159 0 0,0 1 1 0 0,0-1-1 0 0,3 2-2504 0 0,-2-2 2505 0 0,-1 1-1 0 0,0-1 0 0 0,1 0 1 0 0,-1 0-1 0 0,0 0 0 0 0,1 0 1 0 0,-1 0-1 0 0,0 0 0 0 0,1 0 1 0 0,-1 0-1 0 0,0 0 0 0 0,1 0 1 0 0,-1 0-1 0 0,0 0 0 0 0,1 0 1 0 0,-1-1-1 0 0,0 1 0 0 0,0 0 1 0 0,1 0-1 0 0,-1 0 0 0 0,0 0 1 0 0,1-1-1 0 0,-1 1 0 0 0,2-3-2504 0 0,-2 3 2505 0 0,1-1-1 0 0,6-7-4164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4:06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9 10250 0 0,'-17'-8'10964'0'0,"17"8"-10876"0"0,0 0 1 0 0,0 0-1 0 0,0 0 0 0 0,1 0 1 0 0,-1 1-1 0 0,0-1 0 0 0,0 0 1 0 0,0 0-1 0 0,1 0 0 0 0,-1 1 1 0 0,0-1-1 0 0,0 0 0 0 0,0 0 1 0 0,0 0-1 0 0,0 1 1 0 0,0-1-1 0 0,0 0 0 0 0,1 0 1 0 0,-1 1-1 0 0,0-1 0 0 0,0 0 1 0 0,0 0-1 0 0,0 1 0 0 0,0-1 1 0 0,0 0-1 0 0,0 0 0 0 0,0 1 1 0 0,0-1-1 0 0,0 0 0 0 0,-1 0 1 0 0,1 1-1 0 0,0-1 0 0 0,0 0 1 0 0,0 0-1 0 0,0 1 0 0 0,0-1 1 0 0,0 0-1 0 0,0 0 0 0 0,-1 0 1 0 0,1 1-1 0 0,0-1 0 0 0,0 0 1 0 0,0 0-1 0 0,0 0 0 0 0,-1 0 1 0 0,1 1-1 0 0,0-1 0 0 0,0 0 1 0 0,0 0-1 0 0,-1 0 0 0 0,1 0 1 0 0,0 0-1 0 0,0 0 0 0 0,-1 0 1 0 0,1 0-1 0 0,0 1 0 0 0,0-1 1 0 0,-1 0-1 0 0,1 0 0 0 0,0 0 1 0 0,0 0-1 0 0,-1 0 0 0 0,1 0 1 0 0,0 0-1 0 0,0-1 0 0 0,-1 1 1 0 0,1 0-1 0 0,0 0 0 0 0,-1 0 1 0 0,4 3 190 0 0,-1 0-1 0 0,1 0 1 0 0,-1 0 0 0 0,1 0 0 0 0,0 0 0 0 0,0-1-1 0 0,0 1 1 0 0,4 2 0 0 0,18 16 59 0 0,-21-16-304 0 0,0 0 0 0 0,0 0-1 0 0,-1 0 1 0 0,1 0 0 0 0,-1 0 0 0 0,-1 1-1 0 0,4 6 1 0 0,-6-9-50 0 0,0-1 0 0 0,1 1 0 0 0,-1 0 0 0 0,0-1 0 0 0,0 1 0 0 0,-1-1 0 0 0,1 1 0 0 0,0-1 0 0 0,-1 1 0 0 0,1-1 0 0 0,-1 1 0 0 0,0-1 0 0 0,0 1 0 0 0,0-1 0 0 0,0 0 0 0 0,-1 1 0 0 0,1-1 0 0 0,0 0-1 0 0,-4 3 1 0 0,-7 10-536 0 0,-1-2-1 0 0,-1 0 0 0 0,0 0 0 0 0,0-2 1 0 0,-1 1-1 0 0,-24 12 0 0 0,31-19 331 0 0,8-5 206 0 0,0 0 0 0 0,-1 0 0 0 0,1 0-1 0 0,-1 0 1 0 0,1 1 0 0 0,0-1 0 0 0,-1 0 0 0 0,1 0 0 0 0,-1 0 0 0 0,1 1 0 0 0,0-1-1 0 0,-1 0 1 0 0,1 1 0 0 0,0-1 0 0 0,0 0 0 0 0,-1 1 0 0 0,1-1 0 0 0,0 0 0 0 0,0 1-1 0 0,-1-1 1 0 0,1 0 0 0 0,0 1 0 0 0,0-1 0 0 0,0 1 0 0 0,0-1 0 0 0,-1 1 0 0 0,1-1-1 0 0,0 0 1 0 0,0 1 0 0 0,0-1 0 0 0,0 1 0 0 0,0-1 0 0 0,0 1 0 0 0,0-1 0 0 0,0 0-1 0 0,1 1 1 0 0,-1-1 0 0 0,0 1 0 0 0,0-1 0 0 0,0 0 0 0 0,0 1 0 0 0,21 9-12 0 0,32 0 297 0 0,-51-10-297 0 0,15 2-404 0 0,1 0-1 0 0,-1-2 1 0 0,29-2 0 0 0,-39 1-780 0 0,0 0-1 0 0,0-1 1 0 0,0 0 0 0 0,12-5 0 0 0,-15 5-159 0 0,1 0 1 0 0,-1-1 0 0 0,0 1-1 0 0,0-1 1 0 0,0 0 0 0 0,-1 0-1 0 0,1 0 1 0 0,3-5 0 0 0,3-3-2474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4:07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30 5809 0 0,'-14'-29'19206'0'0,"11"43"-17697"0"0,-5 42-631 0 0,-7 68-205 0 0,14-45-3297 0 0,5-59-315 0 0,-2-12-1838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4:07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23 9554 0 0,'-3'8'1752'0'0,"0"0"0"0"0,1-1 0 0 0,-1 1 0 0 0,2 1 1 0 0,-1-1-1 0 0,1 10 0 0 0,0-9-1195 0 0,1 0 0 0 0,1 0 0 0 0,0 0 0 0 0,0 0 0 0 0,0-1 1 0 0,4 11-1 0 0,-4-15-493 0 0,0 0 1 0 0,0-1 0 0 0,0 1-1 0 0,1 0 1 0 0,0-1 0 0 0,0 1-1 0 0,0-1 1 0 0,0 1 0 0 0,0-1-1 0 0,0 0 1 0 0,1 0 0 0 0,0 0-1 0 0,0 0 1 0 0,0 0 0 0 0,0-1-1 0 0,0 1 1 0 0,0-1 0 0 0,1 0-1 0 0,-1 0 1 0 0,1 0 0 0 0,-1 0-1 0 0,1-1 1 0 0,0 0 0 0 0,0 1-1 0 0,-1-1 1 0 0,1-1 0 0 0,0 1-1 0 0,0 0 1 0 0,0-1 0 0 0,0 0-1 0 0,0 0 1 0 0,6-1 0 0 0,-4 0-34 0 0,0-1 1 0 0,0 1-1 0 0,0-1 0 0 0,-1-1 1 0 0,1 1-1 0 0,-1-1 1 0 0,0 0-1 0 0,0 0 1 0 0,0-1-1 0 0,0 0 1 0 0,0 1-1 0 0,-1-2 1 0 0,1 1-1 0 0,-1 0 1 0 0,0-1-1 0 0,-1 0 0 0 0,1 0 1 0 0,-1 0-1 0 0,0 0 1 0 0,0 0-1 0 0,0-1 1 0 0,-1 1-1 0 0,0-1 1 0 0,0 0-1 0 0,2-11 1 0 0,-3 13-349 0 0,-1-1 0 0 0,1 1 0 0 0,-1-1 0 0 0,0 0 0 0 0,0 0 1 0 0,0 1-1 0 0,0-1 0 0 0,-1 0 0 0 0,0 1 0 0 0,0-1 0 0 0,0 1 0 0 0,-1-1 1 0 0,1 1-1 0 0,-4-7 0 0 0,2 7-402 0 0,1 1 0 0 0,-1 0 0 0 0,1 0 0 0 0,-1 0 1 0 0,0 0-1 0 0,0 1 0 0 0,0-1 0 0 0,0 1 0 0 0,-1-1 0 0 0,1 1 0 0 0,0 0 1 0 0,-1 1-1 0 0,0-1 0 0 0,1 1 0 0 0,-1-1 0 0 0,0 1 0 0 0,0 0 0 0 0,0 0 1 0 0,-6 0-1 0 0,-16 0-3018 0 0,-1 5-483 0 0</inkml:trace>
  <inkml:trace contextRef="#ctx0" brushRef="#br0" timeOffset="1">9 96 6201 0 0,'-1'1'495'0'0,"0"0"-1"0"0,1-1 0 0 0,-1 1 0 0 0,0 0 0 0 0,1 0 1 0 0,-1 0-1 0 0,1 0 0 0 0,-1-1 0 0 0,1 1 1 0 0,-1 0-1 0 0,1 0 0 0 0,0 0 0 0 0,-1 0 1 0 0,1 0-1 0 0,0 0 0 0 0,0 1 0 0 0,0-1 1 0 0,0 0-1 0 0,0 0 0 0 0,0 0 0 0 0,0 0 0 0 0,0 0 1 0 0,0 0-1 0 0,0 0 0 0 0,1 2 0 0 0,0-2-201 0 0,0 0 0 0 0,0 0 1 0 0,0 1-1 0 0,0-1 0 0 0,0 0 0 0 0,1 0 0 0 0,-1-1 0 0 0,0 1 0 0 0,1 0 0 0 0,-1 0 0 0 0,0 0 0 0 0,1-1 0 0 0,-1 1 0 0 0,1-1 0 0 0,1 1 0 0 0,6 1-83 0 0,-1 0 0 0 0,1-1 0 0 0,0 0 0 0 0,-1-1 0 0 0,10 0 0 0 0,7-2-1308 0 0,40-7-1 0 0,-36 0-3287 0 0,-2-3-3766 0 0,-12 2 1368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4:08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48 16748 0 0,'11'-6'7027'0'0,"1"0"-4519"0"0,11-6-1417 0 0,-17 8-912 0 0,1 1 1 0 0,-1 0 0 0 0,0 0-1 0 0,1 1 1 0 0,0 0-1 0 0,0 0 1 0 0,-1 1 0 0 0,1 0-1 0 0,8-1 1 0 0,-13 2-245 0 0,1 0 1 0 0,0 0 0 0 0,-1 0 0 0 0,1 0 0 0 0,-1 1-1 0 0,1-1 1 0 0,-1 1 0 0 0,1 0 0 0 0,-1-1-1 0 0,1 1 1 0 0,-1 0 0 0 0,3 2 0 0 0,-3-2-187 0 0,-1 0 0 0 0,0 0 1 0 0,0 0-1 0 0,0 1 1 0 0,0-1-1 0 0,0 0 0 0 0,0 1 1 0 0,0-1-1 0 0,0 0 0 0 0,0 1 1 0 0,-1-1-1 0 0,1 1 1 0 0,0-1-1 0 0,-1 1 0 0 0,1-1 1 0 0,-1 1-1 0 0,0 0 0 0 0,0-1 1 0 0,1 1-1 0 0,-1-1 1 0 0,-1 3-1 0 0,-36 19-11853 0 0,30-20 11485 0 0,-28 11 618 0 0,-36 19 3511 0 0,66-31-2827 0 0,1 1 0 0 0,-1-1-1 0 0,1 1 1 0 0,0 1 0 0 0,0-1 0 0 0,1 0 0 0 0,-1 1-1 0 0,1 0 1 0 0,-1 0 0 0 0,1 0 0 0 0,-4 8 0 0 0,6-11-617 0 0,1 0 0 0 0,0-1-1 0 0,-1 1 1 0 0,1 0 0 0 0,0 0 0 0 0,0 0 0 0 0,0 0 0 0 0,0-1 0 0 0,0 1 0 0 0,0 0 0 0 0,0 0 0 0 0,0 0 0 0 0,0 0 0 0 0,0-1 0 0 0,0 1 0 0 0,1 0 0 0 0,-1 0 0 0 0,0 0-1 0 0,1-1 1 0 0,-1 1 0 0 0,0 0 0 0 0,1-1 0 0 0,-1 1 0 0 0,1 0 0 0 0,-1-1 0 0 0,1 1 0 0 0,-1 0 0 0 0,1-1 0 0 0,0 1 0 0 0,-1-1 0 0 0,1 1 0 0 0,0-1 0 0 0,-1 1 0 0 0,1-1-1 0 0,0 1 1 0 0,0-1 0 0 0,-1 0 0 0 0,1 0 0 0 0,0 1 0 0 0,0-1 0 0 0,0 0 0 0 0,-1 0 0 0 0,1 0 0 0 0,0 0 0 0 0,0 0 0 0 0,1 0 0 0 0,43 3 1090 0 0,-43-3-1073 0 0,125-9 1433 0 0,-147 45-1152 0 0,14-25-363 0 0,1 0 0 0 0,0 0 0 0 0,1 0-1 0 0,-6 22 1 0 0,9-29-3 0 0,0-1 0 0 0,0 1-1 0 0,1 0 1 0 0,0 0 0 0 0,-1 0-1 0 0,1-1 1 0 0,0 1 0 0 0,1 0-1 0 0,-1 0 1 0 0,1-1 0 0 0,-1 1-1 0 0,1 0 1 0 0,0 0 0 0 0,1-1-1 0 0,-1 1 1 0 0,1-1 0 0 0,-1 1-1 0 0,1-1 1 0 0,3 5 0 0 0,-4-8 6 0 0,-1 1 0 0 0,1 0 0 0 0,0-1 0 0 0,-1 1-1 0 0,1-1 1 0 0,0 1 0 0 0,0-1 0 0 0,-1 1 0 0 0,1-1 0 0 0,0 1 0 0 0,0-1 0 0 0,0 0 0 0 0,-1 1 0 0 0,1-1 0 0 0,0 0 0 0 0,0 0 0 0 0,0 0 0 0 0,0 0 0 0 0,0 0 0 0 0,0 0 0 0 0,0 0 0 0 0,-1 0 0 0 0,1 0 0 0 0,0 0 0 0 0,0 0 0 0 0,1-1 0 0 0,0 0 14 0 0,1 0 0 0 0,-1 0 0 0 0,0 0 0 0 0,0 0 0 0 0,0-1 0 0 0,0 1 0 0 0,0-1 0 0 0,0 0 0 0 0,2-2 0 0 0,1-2 26 0 0,0 0-1 0 0,-1 0 1 0 0,1 0 0 0 0,-2 0-1 0 0,6-12 1 0 0,-5 4-244 0 0,0 0-1 0 0,-1 1 1 0 0,-1-1 0 0 0,-1 0-1 0 0,0 0 1 0 0,-1-18 0 0 0,0 15-1124 0 0,0 0 1 0 0,2-1-1 0 0,4-22 1 0 0,7 5-1994 0 0,-13 33 3336 0 0,1 0 0 0 0,0 1-1 0 0,0-1 1 0 0,0 1 0 0 0,0-1 0 0 0,0 1-1 0 0,0-1 1 0 0,0 1 0 0 0,1 0 0 0 0,-1-1-1 0 0,0 1 1 0 0,1 0 0 0 0,-1 0 0 0 0,1 0-1 0 0,-1 0 1 0 0,1 0 0 0 0,-1 1 0 0 0,4-2-1 0 0,-4 2 281 0 0,0 1-1 0 0,0-1 1 0 0,0 1-1 0 0,1-1 1 0 0,-1 1-1 0 0,0 0 0 0 0,0-1 1 0 0,0 1-1 0 0,0 0 1 0 0,0 0-1 0 0,-1 0 1 0 0,1-1-1 0 0,0 1 1 0 0,0 0-1 0 0,0 0 0 0 0,-1 0 1 0 0,1 0-1 0 0,-1 1 1 0 0,1-1-1 0 0,-1 0 1 0 0,1 0-1 0 0,-1 0 1 0 0,1 0-1 0 0,-1 3 0 0 0,10 30 2205 0 0,-7 8-1750 0 0,-3-26-688 0 0,1-1 1 0 0,5 22-1 0 0,-6-34-66 0 0,1 0 1 0 0,0 0-1 0 0,0 0 0 0 0,0 0 1 0 0,0 0-1 0 0,1 0 0 0 0,-1 0 1 0 0,1 0-1 0 0,0 0 0 0 0,-1-1 0 0 0,1 1 1 0 0,0-1-1 0 0,1 1 0 0 0,-1-1 1 0 0,0 0-1 0 0,6 4 0 0 0,-6-5-4 0 0,1 0 0 0 0,0 0-1 0 0,0 0 1 0 0,0 0 0 0 0,0-1-1 0 0,0 1 1 0 0,0-1 0 0 0,0 0-1 0 0,0 0 1 0 0,0 0 0 0 0,0 0-1 0 0,0-1 1 0 0,0 1 0 0 0,0-1-1 0 0,5-1 1 0 0,49-21-1886 0 0,-31 12-2309 0 0,-22 10 1226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4:08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6089 0 0,'-7'9'2095'0'0,"2"1"0"0"0,-1 1 0 0 0,1-1 0 0 0,1 1 0 0 0,-1 0 0 0 0,-2 15 0 0 0,4-14-1243 0 0,1 0 1 0 0,0 0-1 0 0,1 0 0 0 0,0 1 1 0 0,1-1-1 0 0,2 17 0 0 0,-2-22-724 0 0,1-1 1 0 0,1 1-1 0 0,-1-1 1 0 0,1 0-1 0 0,0 0 0 0 0,1 1 1 0 0,0-1-1 0 0,-1-1 0 0 0,2 1 1 0 0,-1 0-1 0 0,1-1 0 0 0,5 7 1 0 0,-5-8-25 0 0,0-1 0 0 0,0 1 0 0 0,1-1 1 0 0,-1 0-1 0 0,1 0 0 0 0,0 0 1 0 0,-1-1-1 0 0,1 0 0 0 0,0 0 0 0 0,1 0 1 0 0,-1 0-1 0 0,0-1 0 0 0,0 0 0 0 0,1 0 1 0 0,-1 0-1 0 0,10-1 0 0 0,-5-1-65 0 0,-1 0 1 0 0,1-1-1 0 0,0 0 0 0 0,0-1 1 0 0,-1 0-1 0 0,0-1 1 0 0,1 0-1 0 0,-1 0 0 0 0,-1-1 1 0 0,1 0-1 0 0,-1 0 0 0 0,0-1 1 0 0,0 0-1 0 0,0-1 0 0 0,-1 0 1 0 0,0 0-1 0 0,0 0 0 0 0,-1-1 1 0 0,7-10-1 0 0,-12 16-137 0 0,0-1 0 0 0,0 1-1 0 0,0-1 1 0 0,0 1 0 0 0,-1-1 0 0 0,1 1 0 0 0,-1-1-1 0 0,1 1 1 0 0,-1-1 0 0 0,0 1 0 0 0,0-1 0 0 0,0 0 0 0 0,0 1-1 0 0,-2-5 1 0 0,1 2-511 0 0,-1 0-1 0 0,1 0 0 0 0,-1 1 1 0 0,0-1-1 0 0,-1 1 1 0 0,1-1-1 0 0,-4-4 0 0 0,-3-2-2205 0 0,-1 0 0 0 0,0 0 0 0 0,-1 1 1 0 0,-12-10-1 0 0,-6-1-4428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4:08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13883 0 0,'11'2'4449'0'0,"3"-1"-1144"0"0,4 2-857 0 0,1-2-888 0 0,3 2-631 0 0,3-2-377 0 0,2-1-200 0 0,1-1-120 0 0,-1 0-88 0 0,-2 1-80 0 0,-1 1-24 0 0,-1 0-56 0 0,-3 2-248 0 0,1-2-504 0 0,-4 1-1113 0 0,0 0-2504 0 0,-6 0-2600 0 0</inkml:trace>
  <inkml:trace contextRef="#ctx0" brushRef="#br0" timeOffset="1">568 180 18716 0 0,'10'-3'4361'0'0,"0"-1"-1865"0"0,0 1-1119 0 0,-2-1-529 0 0,-4 3-448 0 0,-2 0-104 0 0,-2 2-192 0 0,0-2-328 0 0,1 0-216 0 0,0 0-512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5:49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46 5713 0 0,'0'0'273'0'0,"0"0"-1"0"0,-1 0 1 0 0,1 0 0 0 0,-1 0-1 0 0,1 0 1 0 0,0 0-1 0 0,-5-3 3544 0 0,5 3-3543 0 0,0-1 0 0 0,0 1-1 0 0,-1 0 1 0 0,1-1-1 0 0,0 1 1 0 0,0-1-1 0 0,0 1 1 0 0,0 0 0 0 0,0-1-1 0 0,0 1 1 0 0,0 0-1 0 0,0-1 1 0 0,-1 1 0 0 0,1-1-1 0 0,1 1 1 0 0,-1 0-1 0 0,0-1 1 0 0,13-13 4139 0 0,-9 11-4077 0 0,1 0 0 0 0,0 0 0 0 0,0 1 0 0 0,0-1 0 0 0,9-2 0 0 0,-3 4-170 0 0,0 0-1 0 0,0 0 1 0 0,0 1-1 0 0,1 0 1 0 0,-1 1-1 0 0,11 3 1 0 0,-15-3-668 0 0,-1 0 0 0 0,0 1-1 0 0,-1 0 1 0 0,1 1 0 0 0,7 3 0 0 0,5 7-4636 0 0,-5 4-3459 0 0,-9-10 3756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5:50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6041 0 0,'-3'1'497'0'0,"-12"6"7163"0"0,30-2-3980 0 0,133 24-1951 0 0,-189 2-22 0 0,36-26-1684 0 0,1-1 1 0 0,1 1 0 0 0,-1-1-1 0 0,1 1 1 0 0,0 0-1 0 0,0 0 1 0 0,0 0-1 0 0,0 1 1 0 0,1-1-1 0 0,0 1 1 0 0,-2 9 0 0 0,3-11-22 0 0,0 0 1 0 0,0 0-1 0 0,1 1 1 0 0,-1-1-1 0 0,1 1 1 0 0,0-1 0 0 0,0 0-1 0 0,1 1 1 0 0,-1-1-1 0 0,1 0 1 0 0,0 1 0 0 0,0-1-1 0 0,0 0 1 0 0,1 0-1 0 0,0 0 1 0 0,2 5 0 0 0,-3-7 0 0 0,0-1 1 0 0,-1 0-1 0 0,1 0 1 0 0,0-1-1 0 0,0 1 1 0 0,-1 0 0 0 0,1 0-1 0 0,0 0 1 0 0,0 0-1 0 0,0-1 1 0 0,0 1-1 0 0,0 0 1 0 0,0-1 0 0 0,0 1-1 0 0,0-1 1 0 0,1 1-1 0 0,-1-1 1 0 0,0 0-1 0 0,0 1 1 0 0,0-1 0 0 0,0 0-1 0 0,1 0 1 0 0,-1 0-1 0 0,0 0 1 0 0,3 0-1 0 0,-2-1 8 0 0,1 0-1 0 0,0 0 0 0 0,-1 0 1 0 0,1 0-1 0 0,0 0 1 0 0,-1 0-1 0 0,0-1 0 0 0,1 0 1 0 0,-1 1-1 0 0,4-4 0 0 0,3-4 55 0 0,0-1 0 0 0,-1 0 0 0 0,13-18 0 0 0,-18 22-176 0 0,0 1-1 0 0,0 0 1 0 0,0-1-1 0 0,-1 0 1 0 0,1 1-1 0 0,-2-1 0 0 0,1 0 1 0 0,1-12-1 0 0,-2-14-4719 0 0,-4-3-4074 0 0,0 18 3955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5:50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5881 0 0,'4'2'8127'0'0,"0"7"-5318"0"0,1 10-1394 0 0,0 64 316 0 0,-4 1-3430 0 0,-2-60 345 0 0,1-26 1234 0 0,0 0-1 0 0,0-1 0 0 0,1 1 1 0 0,-1 0-1 0 0,0-1 0 0 0,1 1 1 0 0,-1 0-1 0 0,1 0 0 0 0,0-1 1 0 0,-1 1-1 0 0,1 0 0 0 0,0 0 1 0 0,0 0-1 0 0,1 0 0 0 0,-1 0 1 0 0,0 0-1 0 0,1 0 0 0 0,1-1 1 0 0,1 0 65 0 0,1 0 1 0 0,-1 0-1 0 0,1 0 0 0 0,-1 1 1 0 0,1 0-1 0 0,7-2 1 0 0,12-6-2593 0 0,-21 9 1990 0 0,-1-1-1 0 0,0 1 1 0 0,1-1 0 0 0,-1 0-1 0 0,0 0 1 0 0,0 0 0 0 0,0 0-1 0 0,0 0 1 0 0,1-3 0 0 0,16-28-1532 0 0,-16 26 2182 0 0,0 0 1 0 0,-1 0-1 0 0,0 0 0 0 0,0 0 1 0 0,-1-1-1 0 0,1 1 1 0 0,-1-11-1 0 0,-5 0 1308 0 0,3 18-1124 0 0,1-1-1 0 0,0 1 1 0 0,0 0 0 0 0,0 0 0 0 0,0-1-1 0 0,-1 1 1 0 0,1 0 0 0 0,0 0 0 0 0,0 0-1 0 0,0-1 1 0 0,-1 1 0 0 0,1 0 0 0 0,0 0-1 0 0,0 0 1 0 0,-1 0 0 0 0,1 0 0 0 0,0 0-1 0 0,-1-1 1 0 0,1 1 0 0 0,0 0 0 0 0,0 0-1 0 0,-1 0 1 0 0,1 0 0 0 0,0 0 0 0 0,-1 0-1 0 0,1 0 1 0 0,0 0 0 0 0,0 0 0 0 0,-1 0-1 0 0,1 0 1 0 0,-1 1 0 0 0,-10 10 6836 0 0,5 2-5338 0 0,-16 65 1436 0 0,19-65-3215 0 0,1 1 0 0 0,0-1 0 0 0,1 1-1 0 0,1-1 1 0 0,0 1 0 0 0,0-1 0 0 0,4 16-1 0 0,-1-21-753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5:51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3881 0 0,'-3'2'578'0'0,"1"0"0"0"0,-1 1 0 0 0,1-1 1 0 0,0 0-1 0 0,-1 1 0 0 0,1 0 0 0 0,0-1 1 0 0,1 1-1 0 0,-1 0 0 0 0,0 0 0 0 0,1 0 0 0 0,0 0 1 0 0,-1 0-1 0 0,1 0 0 0 0,0 1 0 0 0,1-1 0 0 0,-1 0 1 0 0,0 5-1 0 0,1-6-197 0 0,1 1 0 0 0,-1 0 0 0 0,0-1 0 0 0,1 1 0 0 0,0-1-1 0 0,0 1 1 0 0,0-1 0 0 0,0 0 0 0 0,2 5 0 0 0,21 21 92 0 0,-20-24-504 0 0,1 0-1 0 0,-1-1 0 0 0,1 0 0 0 0,0 1 0 0 0,0-2 0 0 0,0 1 0 0 0,0-1 0 0 0,0 1 1 0 0,0-1-1 0 0,1-1 0 0 0,-1 1 0 0 0,1-1 0 0 0,-1 0 0 0 0,1 0 0 0 0,6 0 0 0 0,-8-2-440 0 0,0 1 0 0 0,0-1 0 0 0,0 0-1 0 0,0 0 1 0 0,0 0 0 0 0,0 0 0 0 0,0-1-1 0 0,0 1 1 0 0,-1-1 0 0 0,1 0 0 0 0,0 0-1 0 0,-1-1 1 0 0,0 1 0 0 0,1-1 0 0 0,-1 1-1 0 0,0-1 1 0 0,0 0 0 0 0,-1-1 0 0 0,1 1-1 0 0,0 0 1 0 0,2-5 0 0 0,7-15-2322 0 0,5 0-958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8:19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10602 0 0,'-24'23'3708'0'0,"13"-12"-2287"0"0,-1 0 0 0 0,1 0 0 0 0,1 1 0 0 0,-12 18 0 0 0,21-29-1373 0 0,1 1 0 0 0,0-1 0 0 0,-1 1 0 0 0,1 0 0 0 0,0-1 0 0 0,0 1 0 0 0,0 0 0 0 0,0-1 0 0 0,0 1 0 0 0,0-1 0 0 0,1 1 0 0 0,-1 0 0 0 0,0-1 0 0 0,1 1 0 0 0,-1-1 0 0 0,1 1 0 0 0,0-1 0 0 0,0 1 0 0 0,-1-1 0 0 0,1 0 0 0 0,0 1 0 0 0,0-1 0 0 0,0 0 0 0 0,0 1 0 0 0,0-1 0 0 0,1 0 0 0 0,-1 0 0 0 0,0 0 0 0 0,1 0 0 0 0,-1 0 0 0 0,3 1 0 0 0,7 6 182 0 0,1 0 0 0 0,19 8 0 0 0,-26-13-89 0 0,32 18 238 0 0,1-2-1 0 0,0-2 0 0 0,2-1 1 0 0,0-2-1 0 0,58 12 0 0 0,280 17-248 0 0,57 10 19 0 0,-51 9-128 0 0,-309-56 56 0 0,-1-2 1 0 0,0-4-1 0 0,92-11 1 0 0,35-16 97 0 0,377-32 1285 0 0,-352 46-797 0 0,-205 13-555 0 0,0 0 1 0 0,0 1 0 0 0,-1 2 0 0 0,1 0 0 0 0,33 9 0 0 0,-28-1 43 0 0,-29-7-993 0 0,-12 1-1567 0 0,4-3-840 0 0,-5-4-6588 0 0,5-2 1525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0:06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113 214 1248 0 0,'-5'-3'378'0'0,"-1"0"0"0"0,1 0-1 0 0,0 0 1 0 0,0-1 0 0 0,0 0 0 0 0,0 0-1 0 0,1 0 1 0 0,0 0 0 0 0,-1-1 0 0 0,-3-7-1 0 0,-8-6 877 0 0,-1 4 292 0 0,15 13-1056 0 0,1 1 0 0 0,-1-1-1 0 0,1 0 1 0 0,0 0 0 0 0,0 0-1 0 0,-1 0 1 0 0,1 0 0 0 0,0 0-1 0 0,0 0 1 0 0,0 0-1 0 0,0 0 1 0 0,0 0 0 0 0,0-1-1 0 0,0 1 1 0 0,1 0 0 0 0,-1-1-1 0 0,0 1 1 0 0,1-1 0 0 0,-1 1-1 0 0,1-1 1 0 0,-1 1-1 0 0,1-1 1 0 0,0 1 0 0 0,-1-4-1 0 0,3 18-66 0 0,0 0-1 0 0,1 0 0 0 0,0-1 0 0 0,1 0 1 0 0,5 15-1 0 0,0-3-292 0 0,-4-11-151 0 0,-1-1 1 0 0,2 0 0 0 0,0 0 0 0 0,0 0 0 0 0,1-1 0 0 0,0 0-1 0 0,1 0 1 0 0,15 15 0 0 0,-20-23 16 0 0,0 0-1 0 0,0-1 1 0 0,0 1-1 0 0,0-1 1 0 0,0 1-1 0 0,1-1 1 0 0,-1 0-1 0 0,1 0 1 0 0,0-1 0 0 0,-1 1-1 0 0,1-1 1 0 0,0 1-1 0 0,0-1 1 0 0,0-1-1 0 0,0 1 1 0 0,0 0-1 0 0,0-1 1 0 0,0 0-1 0 0,0 0 1 0 0,0 0 0 0 0,0 0-1 0 0,0-1 1 0 0,0 0-1 0 0,0 0 1 0 0,0 0-1 0 0,0 0 1 0 0,0 0-1 0 0,-1-1 1 0 0,1 0-1 0 0,0 1 1 0 0,6-6 0 0 0,0-1 71 0 0,-1 0 0 0 0,1 0 1 0 0,-2-1-1 0 0,1-1 0 0 0,-1 1 1 0 0,0-1-1 0 0,-1-1 0 0 0,0 1 1 0 0,-1-1-1 0 0,0-1 0 0 0,5-12 1 0 0,-8 16-119 0 0,0 0 0 0 0,0 0 0 0 0,-1 0 1 0 0,0 0-1 0 0,0-1 0 0 0,-1 1 0 0 0,0-1 1 0 0,0 1-1 0 0,-1-1 0 0 0,0 0 0 0 0,0 1 1 0 0,-1-1-1 0 0,-1 1 0 0 0,1-1 0 0 0,-1 1 1 0 0,-1 0-1 0 0,-3-10 0 0 0,4 14-427 0 0,-1 0 1 0 0,1 0-1 0 0,-1 1 0 0 0,1-1 0 0 0,-1 1 1 0 0,-6-6-1 0 0,5 6-493 0 0,0 1 0 0 0,0-1 0 0 0,0 1 0 0 0,0-1 0 0 0,0 1 0 0 0,0 0 1 0 0,0 1-1 0 0,-1-1 0 0 0,1 1 0 0 0,-8-1 0 0 0,-9 0-4714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5:51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6 9978 0 0,'-18'1'9936'0'0,"29"2"-6136"0"0,29 1-3013 0 0,-25-4-717 0 0,-3 1-37 0 0,0-1 1 0 0,0 0 0 0 0,0-1-1 0 0,0-1 1 0 0,-1 0 0 0 0,1 0-1 0 0,11-4 1 0 0,-37 5-564 0 0,-16 5 158 0 0,-13 6 10 0 0,22-6 220 0 0,0 1 0 0 0,0 1 1 0 0,-33 14-1 0 0,53-20 157 0 0,0 0 0 0 0,0 1 0 0 0,0-1 0 0 0,1 1 0 0 0,-1-1 0 0 0,0 1 0 0 0,0 0 0 0 0,0-1 0 0 0,0 1-1 0 0,0 0 1 0 0,1-1 0 0 0,-1 1 0 0 0,0 0 0 0 0,1 0 0 0 0,-1 0 0 0 0,1 0 0 0 0,-1 0 0 0 0,1 0 0 0 0,-1 0 0 0 0,1 0 0 0 0,-1 0 0 0 0,1 0 0 0 0,0 0 0 0 0,0 0 0 0 0,-1 0 0 0 0,1 0 0 0 0,0 2 0 0 0,1-1 13 0 0,-1 0 0 0 0,1 0 0 0 0,0 0 0 0 0,0 1 0 0 0,0-1 0 0 0,0 0 0 0 0,0 0 0 0 0,0-1 0 0 0,1 1 0 0 0,-1 0 0 0 0,1 0 0 0 0,1 2 0 0 0,5 3 19 0 0,-1-1-1 0 0,1 0 1 0 0,1 0 0 0 0,16 9-1 0 0,-17-11-40 0 0,1 0 0 0 0,0-1 0 0 0,0 0 0 0 0,0-1 0 0 0,0 0 0 0 0,0 0 0 0 0,0-1 1 0 0,0 0-1 0 0,1-1 0 0 0,-1 0 0 0 0,15-2 0 0 0,-17 1-1369 0 0,1 0 0 0 0,-1-1 1 0 0,0-1-1 0 0,0 1 1 0 0,9-5-1 0 0,-34 16-7742 0 0,-23 10 6102 0 0,20-9 597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5:51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6513 0 0,'-1'1'355'0'0,"1"1"-1"0"0,-1-1 1 0 0,1 0-1 0 0,-1 1 1 0 0,1-1-1 0 0,0 1 1 0 0,-1-1-1 0 0,1 0 1 0 0,0 1-1 0 0,0-1 0 0 0,0 1 1 0 0,0-1-1 0 0,0 0 1 0 0,1 1-1 0 0,-1-1 1 0 0,0 1-1 0 0,1-1 1 0 0,-1 0-1 0 0,1 1 1 0 0,-1-1-1 0 0,1 0 0 0 0,0 0 1 0 0,-1 1-1 0 0,1-1 1 0 0,0 0-1 0 0,1 1 1 0 0,1 1 24 0 0,0-1-1 0 0,-1-1 1 0 0,1 1 0 0 0,0 0 0 0 0,0-1-1 0 0,0 0 1 0 0,0 1 0 0 0,0-1 0 0 0,1-1-1 0 0,-1 1 1 0 0,4 0 0 0 0,9 1 133 0 0,-1 0 0 0 0,1-2 0 0 0,29-2 0 0 0,-19-2-473 0 0,37-9 1 0 0,-45 8-3649 0 0,-1 0-3666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5:52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8602 0 0,'5'6'8854'0'0,"6"-1"-5394"0"0,15 0-2900 0 0,-21-4 299 0 0,28 2 1 0 0,-27-3-765 0 0,0 0-1 0 0,0 0 1 0 0,0 1-1 0 0,0 0 0 0 0,0 0 1 0 0,0 0-1 0 0,0 1 1 0 0,9 4-1 0 0,-14-5-82 0 0,0-1 0 0 0,0 1 0 0 0,-1 0 0 0 0,1 0 0 0 0,-1 0 0 0 0,1 0 0 0 0,0 0 0 0 0,-1-1 0 0 0,0 1 0 0 0,1 0 0 0 0,-1 0 0 0 0,0 0 0 0 0,1 0 0 0 0,-1 0 0 0 0,0 0 0 0 0,0 0 0 0 0,0 0 0 0 0,0 0 0 0 0,0 0 0 0 0,0 0 0 0 0,0 0 0 0 0,0 0 0 0 0,0 1 0 0 0,0-1 0 0 0,-1 0 0 0 0,1-1 0 0 0,0 1 0 0 0,-1 0 0 0 0,1 0 0 0 0,-1 0 0 0 0,0 1 0 0 0,-21 36-408 0 0,14-26 225 0 0,8-11 154 0 0,-1 0-1 0 0,0 0 1 0 0,0 1-1 0 0,0-1 0 0 0,1 0 1 0 0,-1 1-1 0 0,1-1 0 0 0,-1 1 1 0 0,1-1-1 0 0,-1 1 1 0 0,1-1-1 0 0,0 1 0 0 0,0-1 1 0 0,0 1-1 0 0,0-1 0 0 0,0 1 1 0 0,0-1-1 0 0,0 1 0 0 0,0-1 1 0 0,1 3-1 0 0,0-3 13 0 0,0-1-1 0 0,-1 1 1 0 0,1 0-1 0 0,0 0 1 0 0,0 0-1 0 0,0-1 0 0 0,0 1 1 0 0,-1-1-1 0 0,1 1 1 0 0,0 0-1 0 0,0-1 1 0 0,0 1-1 0 0,0-1 1 0 0,0 0-1 0 0,1 1 1 0 0,-1-1-1 0 0,0 0 1 0 0,0 0-1 0 0,0 0 0 0 0,2 0 1 0 0,5 0-28 0 0,0 0 0 0 0,-1-1-1 0 0,1 0 1 0 0,0 0 0 0 0,0-1 0 0 0,8-2 0 0 0,25-14-3412 0 0,-37 15 2445 0 0,0 1 0 0 0,-1-1 0 0 0,1 0 0 0 0,-1 0 0 0 0,1 0 0 0 0,-1 0 0 0 0,0 0 0 0 0,0-1 1 0 0,0 1-1 0 0,-1-1 0 0 0,0 0 0 0 0,3-5 0 0 0,6-9-3708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5:52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10962 0 0,'-13'12'8451'0'0,"13"-11"-8324"0"0,0-1 0 0 0,0 0 0 0 0,1 1-1 0 0,-1-1 1 0 0,0 0 0 0 0,0 0-1 0 0,0 1 1 0 0,0-1 0 0 0,0 0 0 0 0,1 0-1 0 0,-1 1 1 0 0,0-1 0 0 0,0 0-1 0 0,1 0 1 0 0,-1 1 0 0 0,0-1 0 0 0,0 0-1 0 0,1 0 1 0 0,-1 0 0 0 0,0 0-1 0 0,0 0 1 0 0,1 1 0 0 0,-1-1 0 0 0,0 0-1 0 0,1 0 1 0 0,-1 0 0 0 0,0 0-1 0 0,1 0 1 0 0,-1 0 0 0 0,0 0 0 0 0,1 0-1 0 0,41 1 1130 0 0,-24-1-780 0 0,-15 0-468 0 0,3 0 38 0 0,0 1-1 0 0,0-1 1 0 0,1 2 0 0 0,-1-1 0 0 0,0 1-1 0 0,6 2 1 0 0,-11-4-42 0 0,0 1 1 0 0,1 0-1 0 0,-1-1 0 0 0,0 1 1 0 0,0 0-1 0 0,0 0 0 0 0,0 0 1 0 0,0 0-1 0 0,0 0 0 0 0,0 0 1 0 0,0 0-1 0 0,-1 0 0 0 0,1 1 1 0 0,0-1-1 0 0,-1 0 0 0 0,1 0 1 0 0,-1 1-1 0 0,1-1 0 0 0,-1 0 1 0 0,1 1-1 0 0,-1-1 0 0 0,0 0 1 0 0,0 1-1 0 0,0-1 0 0 0,0 1 1 0 0,0-1-1 0 0,0 0 0 0 0,0 1 1 0 0,0-1-1 0 0,0 1 0 0 0,-1-1 0 0 0,0 2 1 0 0,-1 4-45 0 0,-1 1-1 0 0,0-1 1 0 0,0 0 0 0 0,0 0 0 0 0,-1 0-1 0 0,-5 6 1 0 0,5-6 1 0 0,-1 0 0 0 0,2 0 0 0 0,-1 0 0 0 0,1 0 0 0 0,-4 11 0 0 0,7-15 40 0 0,-1-1 0 0 0,1 1 1 0 0,0-1-1 0 0,0 1 0 0 0,1 0 1 0 0,-1-1-1 0 0,0 1 0 0 0,1 0 1 0 0,0-1-1 0 0,-1 1 0 0 0,1-1 1 0 0,0 1-1 0 0,0-1 0 0 0,1 0 1 0 0,-1 1-1 0 0,0-1 0 0 0,1 0 1 0 0,-1 0-1 0 0,1 0 0 0 0,0 0 1 0 0,0 0-1 0 0,0 0 0 0 0,0 0 1 0 0,0-1-1 0 0,0 1 0 0 0,0-1 1 0 0,3 2-1 0 0,0 0 3 0 0,-1 0-1 0 0,1-1 1 0 0,0 0-1 0 0,0 1 0 0 0,0-2 1 0 0,1 1-1 0 0,-1 0 1 0 0,0-1-1 0 0,0 0 1 0 0,1-1-1 0 0,-1 1 1 0 0,8-1-1 0 0,-6-1 5 0 0,0-1 0 0 0,0 0-1 0 0,0 0 1 0 0,0-1 0 0 0,0 0-1 0 0,-1 0 1 0 0,1-1 0 0 0,-1 1-1 0 0,6-6 1 0 0,-9 7-527 0 0,1-1 0 0 0,-1 0 0 0 0,0 0 0 0 0,0 0 0 0 0,0 0 0 0 0,-1-1 0 0 0,5-5 0 0 0,-6 7-233 0 0,-1 0 0 0 0,1 0 0 0 0,0 1 1 0 0,-1-1-1 0 0,1 0 0 0 0,-1 0 0 0 0,1 0 0 0 0,-1 0 1 0 0,0 0-1 0 0,0 1 0 0 0,0-1 0 0 0,0 0 1 0 0,0 0-1 0 0,0 0 0 0 0,0 0 0 0 0,-1 0 0 0 0,0-3 1 0 0,-3-4-4318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5:52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8418 0 0,'2'-2'1228'0'0,"0"1"0"0"0,0-1 0 0 0,0 1 0 0 0,0 0 0 0 0,0-1 0 0 0,1 1 0 0 0,-1 0 0 0 0,0 0 0 0 0,4 0 0 0 0,23-5 726 0 0,-24 5-2450 0 0,0 1 0 0 0,0-1 1 0 0,-1 0-1 0 0,1 0 0 0 0,0-1 0 0 0,-1 0 1 0 0,1 1-1 0 0,0-1 0 0 0,3-3 0 0 0,-3 1-100 0 0,-1 1-1 0 0,0-1 1 0 0,0 0-1 0 0,0 0 1 0 0,5-8-1 0 0,-8 11 679 0 0,0-1 0 0 0,0 1 1 0 0,0 0-1 0 0,0-1 0 0 0,-1 1 1 0 0,1-1-1 0 0,0 1 0 0 0,-1-1 0 0 0,1 1 1 0 0,-1-1-1 0 0,0 1 0 0 0,1-1 0 0 0,-1 0 1 0 0,0 1-1 0 0,0-1 0 0 0,0 1 0 0 0,0-1 1 0 0,0 0-1 0 0,-1 1 0 0 0,1-1 0 0 0,0 1 1 0 0,-1-1-1 0 0,1 1 0 0 0,-5-2 4604 0 0,0 12-2628 0 0,-1 11-335 0 0,-18 119 1625 0 0,21-103-3334 0 0,1 1 0 0 0,2-1 0 0 0,7 66 1 0 0,-6-96-211 0 0,0 0 0 0 0,1-1 0 0 0,-1 1 0 0 0,1-1 0 0 0,0 1 0 0 0,0-1 1 0 0,1 0-1 0 0,4 8 0 0 0,-6-12-35 0 0,0 0 1 0 0,0 0-1 0 0,0 0 1 0 0,0 0-1 0 0,0 0 0 0 0,0 0 1 0 0,0 0-1 0 0,1 0 1 0 0,-1 0-1 0 0,0 0 0 0 0,1-1 1 0 0,-1 1-1 0 0,0-1 1 0 0,1 1-1 0 0,1 0 0 0 0,-1-1-181 0 0,0 0 0 0 0,0 0 0 0 0,-1 0 0 0 0,1-1 0 0 0,0 1 0 0 0,-1 0-1 0 0,1-1 1 0 0,0 1 0 0 0,-1-1 0 0 0,1 1 0 0 0,0-1 0 0 0,-1 0 0 0 0,1 0-1 0 0,-1 0 1 0 0,1 0 0 0 0,1-1 0 0 0,11-11-4546 0 0,0-3-1737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5:53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36 6241 0 0,'-12'-3'5532'0'0,"8"2"-4437"0"0,0 0 0 0 0,0 1 0 0 0,1-1 0 0 0,-1 0 0 0 0,0-1 0 0 0,1 1 0 0 0,-1-1 0 0 0,1 0 0 0 0,0 1 0 0 0,0-1 0 0 0,-1-1 0 0 0,-2-2 0 0 0,5 4-1074 0 0,1 1-1 0 0,0 0 1 0 0,0-1-1 0 0,0 1 1 0 0,0-1-1 0 0,0 1 1 0 0,0 0-1 0 0,1-1 1 0 0,-1 1-1 0 0,0 0 1 0 0,0-1-1 0 0,0 1 0 0 0,0-1 1 0 0,0 1-1 0 0,0 0 1 0 0,1-1-1 0 0,-1 1 1 0 0,0 0-1 0 0,0-1 1 0 0,1 1-1 0 0,-1 0 1 0 0,0 0-1 0 0,0-1 1 0 0,1 1-1 0 0,-1 0 1 0 0,0 0-1 0 0,1-1 1 0 0,-1 1-1 0 0,0 0 1 0 0,1 0-1 0 0,-1 0 1 0 0,0 0-1 0 0,1 0 1 0 0,-1-1-1 0 0,1 1 1 0 0,-1 0-1 0 0,0 0 1 0 0,1 0-1 0 0,-1 0 1 0 0,1 0-1 0 0,-1 0 0 0 0,0 0 1 0 0,1 0-1 0 0,-1 0 1 0 0,0 0-1 0 0,1 1 1 0 0,-1-1-1 0 0,1 0 1 0 0,-1 0-1 0 0,0 0 1 0 0,1 1-1 0 0,21 3 74 0 0,108 35-1376 0 0,-97-30-3558 0 0,-99 15-12049 0 0,31-18 17708 0 0,-5 1 3257 0 0,16 1 5877 0 0,35-8-5186 0 0,13 4-3951 0 0,-15-3-188 0 0,-4 0-597 0 0,1-1 1 0 0,-1 1 0 0 0,1 1-1 0 0,-1-1 1 0 0,0 1-1 0 0,1 0 1 0 0,-1 0 0 0 0,0 0-1 0 0,0 1 1 0 0,0 0 0 0 0,-1 0-1 0 0,1 0 1 0 0,-1 0 0 0 0,0 1-1 0 0,0 0 1 0 0,0-1-1 0 0,0 2 1 0 0,0-1 0 0 0,-1 0-1 0 0,0 1 1 0 0,0-1 0 0 0,0 1-1 0 0,-1 0 1 0 0,1 0-1 0 0,-1 0 1 0 0,0 1 0 0 0,-1-1-1 0 0,1 0 1 0 0,-1 1 0 0 0,0-1-1 0 0,0 1 1 0 0,-1-1 0 0 0,0 1-1 0 0,0-1 1 0 0,0 1-1 0 0,-1-1 1 0 0,1 1 0 0 0,-3 5-1 0 0,3-9-80 0 0,-1 0 0 0 0,0-1-1 0 0,0 1 1 0 0,0 0 0 0 0,0-1-1 0 0,0 1 1 0 0,0 0 0 0 0,0-1-1 0 0,-1 0 1 0 0,1 1 0 0 0,0-1-1 0 0,-1 0 1 0 0,1 0 0 0 0,-1 1-1 0 0,0-1 1 0 0,1-1 0 0 0,-1 1-1 0 0,0 0 1 0 0,0 0-1 0 0,1-1 1 0 0,-1 1 0 0 0,0 0-1 0 0,0-1 1 0 0,-2 1 0 0 0,2-1 22 0 0,0 0-1 0 0,0 1 1 0 0,0-1 0 0 0,0 1 0 0 0,0 0 0 0 0,0-1 0 0 0,1 1 0 0 0,-1 0-1 0 0,0 0 1 0 0,0 0 0 0 0,1 1 0 0 0,-1-1 0 0 0,1 0 0 0 0,-1 1 0 0 0,1-1-1 0 0,-2 3 1 0 0,3-3 35 0 0,0 0-1 0 0,0-1 0 0 0,0 1 1 0 0,0 0-1 0 0,0 0 1 0 0,1-1-1 0 0,-1 1 0 0 0,0 0 1 0 0,1-1-1 0 0,-1 1 1 0 0,0-1-1 0 0,1 1 0 0 0,-1 0 1 0 0,1-1-1 0 0,-1 1 0 0 0,1-1 1 0 0,-1 1-1 0 0,1-1 1 0 0,-1 1-1 0 0,1-1 0 0 0,0 1 1 0 0,-1-1-1 0 0,1 0 1 0 0,0 1-1 0 0,1-1 0 0 0,19 12 30 0 0,-19-12-31 0 0,4 3 48 0 0,1-1 1 0 0,0 0-1 0 0,0 0 0 0 0,0 0 1 0 0,0-1-1 0 0,0 0 0 0 0,0-1 1 0 0,0 0-1 0 0,0 0 1 0 0,12-1-1 0 0,-13 0-560 0 0,-1 0 0 0 0,1-1 1 0 0,0 1-1 0 0,-1-1 0 0 0,11-5 0 0 0,-13 5-597 0 0,0 0-1 0 0,0 0 0 0 0,0 0 0 0 0,0 0 0 0 0,0-1 0 0 0,-1 1 0 0 0,1-1 0 0 0,-1 1 1 0 0,1-1-1 0 0,1-4 0 0 0,0 0-2568 0 0,-2-1-905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5:53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10818 0 0,'0'2'565'0'0,"1"0"-1"0"0,0 0 0 0 0,0 0 0 0 0,0 0 1 0 0,0 0-1 0 0,0 0 0 0 0,0 0 1 0 0,0-1-1 0 0,1 1 0 0 0,-1 0 1 0 0,1-1-1 0 0,-1 1 0 0 0,1-1 0 0 0,3 3 1 0 0,-2-2-331 0 0,1 0 0 0 0,0 0 1 0 0,-1 0-1 0 0,1-1 0 0 0,0 1 1 0 0,0-1-1 0 0,6 1 0 0 0,-5-1-485 0 0,0 0 0 0 0,1-1 0 0 0,-1 1 0 0 0,0-1 0 0 0,0 0 0 0 0,0-1 0 0 0,1 1 0 0 0,-1-1 0 0 0,0 0-1 0 0,0-1 1 0 0,0 1 0 0 0,7-4 0 0 0,-8 3 8 0 0,0-1-1 0 0,-1 0 1 0 0,1 0 0 0 0,-1 0-1 0 0,0 0 1 0 0,0-1 0 0 0,-1 1-1 0 0,1-1 1 0 0,0 1 0 0 0,-1-1-1 0 0,0 0 1 0 0,0 0 0 0 0,0 0-1 0 0,-1-1 1 0 0,1 1 0 0 0,0-5-1 0 0,-11 32 6775 0 0,-3 10-4981 0 0,2 3-843 0 0,-9 58 0 0 0,17-78-1245 0 0,1 0 0 0 0,0 1 0 0 0,3 22 0 0 0,5-18-4137 0 0,-7-20 4481 0 0,0-1 0 0 0,0 0 0 0 0,0 1 0 0 0,1-1 0 0 0,-1 0-1 0 0,0 0 1 0 0,0 1 0 0 0,1-1 0 0 0,-1 0 0 0 0,0 0 0 0 0,1 1-1 0 0,-1-1 1 0 0,0 0 0 0 0,1 0 0 0 0,-1 0 0 0 0,0 1 0 0 0,1-1-1 0 0,-1 0 1 0 0,0 0 0 0 0,1 0 0 0 0,-1 0 0 0 0,0 0 0 0 0,1 0 0 0 0,-1 0-1 0 0,1 0 1 0 0,-1 0 0 0 0,0 0 0 0 0,1 0 0 0 0,-1 0 0 0 0,0 0-1 0 0,1 0 1 0 0,-1 0 0 0 0,1 0 0 0 0,-1 0 0 0 0,0 0 0 0 0,1-1-1 0 0,-1 1 1 0 0,0 0 0 0 0,1 0 0 0 0,-1 0 0 0 0,0-1 0 0 0,1 1-1 0 0,-1 0 1 0 0,0 0 0 0 0,0-1 0 0 0,1 1 0 0 0,-1 0 0 0 0,0-1 0 0 0,0 1-1 0 0,0 0 1 0 0,1-1 0 0 0,5-8-4094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5:54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11210 0 0,'-2'1'599'0'0,"1"0"0"0"0,0 1 0 0 0,-1-1 0 0 0,1 0 0 0 0,0 0-1 0 0,0 1 1 0 0,0-1 0 0 0,0 1 0 0 0,0-1 0 0 0,0 1 0 0 0,0 0 0 0 0,1-1-1 0 0,-1 1 1 0 0,0 2 0 0 0,1-3-334 0 0,-1 0-1 0 0,1 1 1 0 0,0-1 0 0 0,1 0 0 0 0,-1 1-1 0 0,0-1 1 0 0,0 0 0 0 0,0 0-1 0 0,1 1 1 0 0,-1-1 0 0 0,1 0-1 0 0,-1 0 1 0 0,1 0 0 0 0,-1 0-1 0 0,1 1 1 0 0,1 0 0 0 0,3 4-58 0 0,1-1-1 0 0,0 1 1 0 0,0-1 0 0 0,0 0 0 0 0,12 7 0 0 0,-13-9-158 0 0,0 0 1 0 0,0 1-1 0 0,0-1 1 0 0,-1 1-1 0 0,1 0 1 0 0,-1 1-1 0 0,5 5 1 0 0,-8-7-27 0 0,1-1 1 0 0,-1 1-1 0 0,0-1 1 0 0,-1 1-1 0 0,1 0 1 0 0,0 0-1 0 0,-1-1 1 0 0,1 1-1 0 0,-1 0 1 0 0,0 0-1 0 0,0-1 1 0 0,0 1-1 0 0,-1 0 1 0 0,1 0-1 0 0,0 0 1 0 0,-1-1-1 0 0,0 1 1 0 0,0 0-1 0 0,0-1 1 0 0,0 1-1 0 0,0 0 1 0 0,0-1-1 0 0,-1 0 1 0 0,-2 5 0 0 0,-4 3-9 0 0,-1 0 1 0 0,0 0 0 0 0,-1-1 0 0 0,-12 10 0 0 0,-12 11-18 0 0,32-28 3 0 0,1-1 0 0 0,0 0 0 0 0,-1 1 0 0 0,1-1 0 0 0,0 1 0 0 0,0-1 0 0 0,0 1 0 0 0,0 0 0 0 0,0-1 0 0 0,0 1 0 0 0,1 0 0 0 0,-1 0 0 0 0,0 0 0 0 0,1 0 0 0 0,0-1 1 0 0,-1 1-1 0 0,1 0 0 0 0,0 0 0 0 0,0 0 0 0 0,0 0 0 0 0,0 0 0 0 0,0 0 0 0 0,1 0 0 0 0,-1 0 0 0 0,0 0 0 0 0,1-1 0 0 0,0 1 0 0 0,-1 0 0 0 0,1 0 0 0 0,0 0 0 0 0,0-1 0 0 0,0 1 0 0 0,0-1 0 0 0,0 1 0 0 0,0 0 0 0 0,0-1 0 0 0,1 0 0 0 0,-1 1 0 0 0,1-1 0 0 0,-1 0 0 0 0,1 0 0 0 0,-1 0 0 0 0,1 0 0 0 0,1 1 0 0 0,3 1-63 0 0,-1 0 1 0 0,0 0-1 0 0,1-1 0 0 0,-1 1 0 0 0,1-2 1 0 0,0 1-1 0 0,0 0 0 0 0,-1-1 0 0 0,1 0 0 0 0,0-1 1 0 0,0 1-1 0 0,0-1 0 0 0,9-1 0 0 0,-5-1-492 0 0,0-1 0 0 0,0 0 0 0 0,0-1 0 0 0,0 0 0 0 0,-1-1 0 0 0,0 0 0 0 0,1 0 0 0 0,8-8 0 0 0,-12 9 170 0 0,-1 0 0 0 0,1-1 1 0 0,-1 1-1 0 0,0-1 0 0 0,-1 0 1 0 0,1-1-1 0 0,-1 1 0 0 0,0-1 0 0 0,0 0 1 0 0,-1 0-1 0 0,1 0 0 0 0,-2 0 1 0 0,4-10-1 0 0,-6-15 973 0 0,0 30-291 0 0,0-1 1 0 0,-1 1-1 0 0,1-1 1 0 0,0 1-1 0 0,-1-1 1 0 0,1 1-1 0 0,-1 0 1 0 0,1-1-1 0 0,-1 1 1 0 0,1 0-1 0 0,-1 0 1 0 0,0-1-1 0 0,0 1 1 0 0,0 0-1 0 0,1 0 1 0 0,-1 0-1 0 0,0 0 1 0 0,0 0-1 0 0,-2-1 1 0 0,-10 32 3754 0 0,6-9-3802 0 0,2 0 0 0 0,-3 26 0 0 0,7-42-515 0 0,1 0 0 0 0,-1 1 1 0 0,1-1-1 0 0,0 0 1 0 0,0 1-1 0 0,1-1 1 0 0,-1 0-1 0 0,1 0 0 0 0,0 1 1 0 0,1-1-1 0 0,-1 0 1 0 0,1 0-1 0 0,0 0 1 0 0,5 8-1 0 0,-6-12-108 0 0,-1-1 1 0 0,1 1-1 0 0,-1 0 0 0 0,1-1 1 0 0,0 1-1 0 0,0-1 0 0 0,-1 1 1 0 0,1-1-1 0 0,0 1 0 0 0,0-1 1 0 0,0 1-1 0 0,0-1 0 0 0,-1 0 1 0 0,1 1-1 0 0,0-1 0 0 0,0 0 1 0 0,0 0-1 0 0,0 0 1 0 0,0 0-1 0 0,0 0 0 0 0,0 0 1 0 0,0 0-1 0 0,0 0 0 0 0,0 0 1 0 0,0 0-1 0 0,-1 0 0 0 0,1-1 1 0 0,0 1-1 0 0,0 0 0 0 0,0 0 1 0 0,0-1-1 0 0,0 1 0 0 0,-1-1 1 0 0,1 1-1 0 0,0-1 0 0 0,0 1 1 0 0,-1-1-1 0 0,1 0 0 0 0,0 1 1 0 0,-1-1-1 0 0,1 0 0 0 0,-1 1 1 0 0,1-1-1 0 0,-1 0 1 0 0,1 0-1 0 0,0-1 0 0 0,9-9-3685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5:55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8962 0 0,'5'14'10736'0'0,"6"0"-5867"0"0,22 13-4162 0 0,-13-11 427 0 0,-15-12-1090 0 0,2 3 84 0 0,1 0-1 0 0,-1 1 1 0 0,0 0-1 0 0,9 14 0 0 0,-15-21-122 0 0,0 0 0 0 0,0 1 0 0 0,-1-1 0 0 0,1 1 0 0 0,0-1 0 0 0,-1 1 0 0 0,1-1 0 0 0,-1 1 0 0 0,1 0 0 0 0,-1-1 0 0 0,0 1 0 0 0,1-1 0 0 0,-1 1 0 0 0,0 0 0 0 0,0-1 0 0 0,0 1 0 0 0,-1 0-1 0 0,1-1 1 0 0,0 1 0 0 0,-1 0 0 0 0,1-1 0 0 0,-1 1 0 0 0,1-1 0 0 0,-1 1 0 0 0,0-1 0 0 0,1 1 0 0 0,-1-1 0 0 0,0 1 0 0 0,0-1 0 0 0,0 0 0 0 0,0 1 0 0 0,0-1 0 0 0,-1 0 0 0 0,1 0 0 0 0,0 0 0 0 0,-2 1-1 0 0,-4 2-268 0 0,0 0-1 0 0,0-1 1 0 0,-1 1-1 0 0,1-2 1 0 0,-1 1-1 0 0,-9 1 1 0 0,10-2 36 0 0,0 0 1 0 0,0 0 0 0 0,0 0 0 0 0,0 1 0 0 0,1 0 0 0 0,-1 0 0 0 0,-8 6 0 0 0,56-11 876 0 0,-31 0-526 0 0,5-2-16 0 0,-1 1-1 0 0,1 0 1 0 0,0 1-1 0 0,0 1 1 0 0,0 1-1 0 0,0 0 1 0 0,28 4-1 0 0,-43-4-261 0 0,1 0 0 0 0,-1 0 0 0 0,1 0 0 0 0,-1 0-1 0 0,1 0 1 0 0,-1 0 0 0 0,1 0 0 0 0,-1 1 0 0 0,1-1 0 0 0,-1 0 0 0 0,1 0 0 0 0,-1 1-1 0 0,0-1 1 0 0,1 0 0 0 0,-1 0 0 0 0,1 1 0 0 0,-1-1 0 0 0,0 0 0 0 0,1 1-1 0 0,-1-1 1 0 0,0 1 0 0 0,0-1 0 0 0,1 1 0 0 0,-1-1 0 0 0,0 0 0 0 0,0 1 0 0 0,1-1-1 0 0,-1 1 1 0 0,0-1 0 0 0,0 1 0 0 0,0-1 0 0 0,0 1 0 0 0,0-1 0 0 0,0 1 0 0 0,-11 16-6297 0 0,-25 7-1247 0 0,14-16 6105 0 0,-8 6-54 0 0,13 5 3467 0 0,10-9 976 0 0,0 5 7958 0 0,7-15-10566 0 0,1 1-1 0 0,-1-1 1 0 0,1 1-1 0 0,-1-1 1 0 0,1 0-1 0 0,-1 1 1 0 0,1-1-1 0 0,-1 0 1 0 0,1 0-1 0 0,0 1 1 0 0,-1-1-1 0 0,1 0 1 0 0,-1 0-1 0 0,1 0 1 0 0,0 0-1 0 0,-1 0 0 0 0,1 0 1 0 0,0 0-1 0 0,-1 0 1 0 0,1 0-1 0 0,-1 0 1 0 0,1 0-1 0 0,0 0 1 0 0,-1 0-1 0 0,1 0 1 0 0,0 0-1 0 0,-1-1 1 0 0,1 1-1 0 0,-1 0 1 0 0,1-1-1 0 0,30-8 1660 0 0,22-3-1146 0 0,-51 12-686 0 0,1-1 0 0 0,-1 1 0 0 0,1 0 0 0 0,-1 0 0 0 0,1 0 0 0 0,-1 1 0 0 0,1-1 0 0 0,-1 1 0 0 0,1-1 0 0 0,-1 1 0 0 0,1 0 0 0 0,-1 0 0 0 0,0 0 0 0 0,0 0 0 0 0,1 0 0 0 0,-1 1 0 0 0,3 1 0 0 0,-4-1-55 0 0,0-1-1 0 0,0 0 1 0 0,0 1-1 0 0,-1 0 1 0 0,1-1-1 0 0,0 1 1 0 0,-1-1-1 0 0,1 1 1 0 0,0 0-1 0 0,-1 0 1 0 0,0-1-1 0 0,0 1 1 0 0,1 0 0 0 0,-1 0-1 0 0,0-1 1 0 0,0 1-1 0 0,0 0 1 0 0,-1 0-1 0 0,1-1 1 0 0,0 1-1 0 0,-1 0 1 0 0,1-1-1 0 0,-1 1 1 0 0,0 0-1 0 0,1-1 1 0 0,-1 1-1 0 0,0 0 1 0 0,0-1-1 0 0,0 0 1 0 0,0 1-1 0 0,-2 1 1 0 0,-1 4-1497 0 0,-1-1 1 0 0,0 0-1 0 0,-1 0 1 0 0,1 0-1 0 0,-12 8 0 0 0,15-12 1100 0 0,0 0-1 0 0,-1-1 1 0 0,1 1-1 0 0,0 1 1 0 0,0-1-1 0 0,0 0 1 0 0,1 0-1 0 0,-1 1 1 0 0,0-1-1 0 0,1 1 1 0 0,-1-1-1 0 0,-1 6 1 0 0,2-5 630 0 0,1 0 0 0 0,-1 0-1 0 0,1 0 1 0 0,0-1 0 0 0,0 1 0 0 0,0 0 0 0 0,0 0 0 0 0,0 0 0 0 0,1 0 0 0 0,-1 0 0 0 0,1 0-1 0 0,0 0 1 0 0,-1-1 0 0 0,1 1 0 0 0,1 0 0 0 0,-1 0 0 0 0,3 3 0 0 0,-2-2 442 0 0,1 0 0 0 0,0-1 1 0 0,-1 1-1 0 0,1-1 1 0 0,1 0-1 0 0,-1 0 0 0 0,0 0 1 0 0,1 0-1 0 0,0-1 1 0 0,-1 0-1 0 0,9 4 0 0 0,-9-4-464 0 0,1-1-1 0 0,-1 0 0 0 0,1 0 0 0 0,-1 0 1 0 0,1 0-1 0 0,0-1 0 0 0,-1 0 1 0 0,1 1-1 0 0,5-2 0 0 0,-7 1-88 0 0,0 0 0 0 0,1 0-1 0 0,-1 0 1 0 0,0-1 0 0 0,0 1 0 0 0,1-1 0 0 0,-1 0-1 0 0,0 0 1 0 0,0 0 0 0 0,0 0 0 0 0,0 0-1 0 0,0 0 1 0 0,0 0 0 0 0,0-1 0 0 0,0 1-1 0 0,-1-1 1 0 0,4-2 0 0 0,-4 2-25 0 0,0 1 0 0 0,-1-1 1 0 0,1 1-1 0 0,0-1 0 0 0,-1 1 0 0 0,1-1 1 0 0,-1 0-1 0 0,1 1 0 0 0,-1-1 0 0 0,0 0 1 0 0,1 1-1 0 0,-1-1 0 0 0,0 0 0 0 0,0 1 1 0 0,-1-1-1 0 0,1 0 0 0 0,0 1 1 0 0,-1-4-1 0 0,0 2-29 0 0,0 0-1 0 0,0 1 1 0 0,-1-1 0 0 0,1 1 0 0 0,0-1 0 0 0,-1 1 0 0 0,0 0-1 0 0,1 0 1 0 0,-1-1 0 0 0,0 1 0 0 0,0 0 0 0 0,0 1 0 0 0,-1-1-1 0 0,1 0 1 0 0,0 1 0 0 0,-1-1 0 0 0,1 1 0 0 0,-1-1 0 0 0,1 1-1 0 0,-1 0 1 0 0,1 0 0 0 0,-1 1 0 0 0,0-1 0 0 0,0 0 0 0 0,1 1-1 0 0,-1 0 1 0 0,0-1 0 0 0,-3 1 0 0 0,1 1-209 0 0,0 0 1 0 0,0 0 0 0 0,-1 0-1 0 0,1 0 1 0 0,0 1-1 0 0,0 0 1 0 0,0 0-1 0 0,1 0 1 0 0,-10 6-1 0 0,1-1-3773 0 0,-1 0-3566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5:55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7074 0 0,'6'27'9462'0'0,"-3"1"-3368"0"0,-7 30-1324 0 0,-23 57-6091 0 0,21-93 2380 0 0,0 1-1093 0 0,1 0-728 0 0,-2-1 0 0 0,0-1 1 0 0,-19 40-1 0 0,26-60 660 0 0,0 0 0 0 0,-1-1 1 0 0,1 1-1 0 0,-1 0 0 0 0,1 0 0 0 0,0 0 0 0 0,-1-1 0 0 0,0 1 0 0 0,1 0 1 0 0,-1-1-1 0 0,1 1 0 0 0,-1-1 0 0 0,0 1 0 0 0,1 0 0 0 0,-1-1 0 0 0,0 1 0 0 0,1-1 1 0 0,-1 0-1 0 0,0 1 0 0 0,0-1 0 0 0,0 0 0 0 0,0 1 0 0 0,1-1 0 0 0,-1 0 1 0 0,0 0-1 0 0,0 0 0 0 0,0 0 0 0 0,0 0 0 0 0,0 0 0 0 0,1 0 0 0 0,-1 0 1 0 0,0 0-1 0 0,0 0 0 0 0,0 0 0 0 0,0 0 0 0 0,0-1 0 0 0,1 1 0 0 0,-1 0 1 0 0,0-1-1 0 0,0 1 0 0 0,0 0 0 0 0,1-1 0 0 0,-1 1 0 0 0,0-1 0 0 0,1 1 0 0 0,-1-1 1 0 0,0 0-1 0 0,1 1 0 0 0,-1-1 0 0 0,1 0 0 0 0,-1 1 0 0 0,1-1 0 0 0,-1 0 1 0 0,0-1-1 0 0,1 1 119 0 0,-1 0-1 0 0,0-1 1 0 0,1 1 0 0 0,-1 0 0 0 0,1-1 0 0 0,-1 1 0 0 0,1 0-1 0 0,0-1 1 0 0,-1 1 0 0 0,1 0 0 0 0,0-1 0 0 0,0 1 0 0 0,0-1 0 0 0,0 1-1 0 0,0 0 1 0 0,1-1 0 0 0,-1 1 0 0 0,0-1 0 0 0,0 1 0 0 0,1 0-1 0 0,-1-1 1 0 0,1 1 0 0 0,0 0 0 0 0,-1 0 0 0 0,1-1 0 0 0,0 1 0 0 0,0 0-1 0 0,-1 0 1 0 0,1 0 0 0 0,0 0 0 0 0,0 0 0 0 0,0 0 0 0 0,0 0-1 0 0,1 0 1 0 0,-1 1 0 0 0,0-1 0 0 0,1-1 0 0 0,2 1 179 0 0,-1 0 0 0 0,0-1 1 0 0,1 1-1 0 0,-1 0 0 0 0,0 1 1 0 0,1-1-1 0 0,-1 1 0 0 0,1-1 1 0 0,-1 1-1 0 0,1 0 0 0 0,-1 0 1 0 0,1 1-1 0 0,-1-1 0 0 0,4 2 1 0 0,48 18 1383 0 0,-49-16-1951 0 0,1-1 1 0 0,-1 0 0 0 0,1-1 0 0 0,-1 1-1 0 0,1-1 1 0 0,0-1 0 0 0,0 1 0 0 0,0-1-1 0 0,0 0 1 0 0,11-1 0 0 0,-17 0-280 0 0,0 0 1 0 0,0-1-1 0 0,1 1 1 0 0,-1 0-1 0 0,0-1 1 0 0,0 1-1 0 0,0-1 0 0 0,1 0 1 0 0,-1 1-1 0 0,0-1 1 0 0,0 0-1 0 0,0 0 1 0 0,0 1-1 0 0,0-1 1 0 0,0 0-1 0 0,0 0 1 0 0,-1 0-1 0 0,3-3 1 0 0,3-5-4373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0:06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6833 0 0,'-1'16'11790'0'0,"28"-27"-5342"0"0,-13 4-6499 0 0,8-1 410 0 0,0 0 1 0 0,0 2-1 0 0,34-5 0 0 0,-42 9-1113 0 0,-1 1-1 0 0,24 2 0 0 0,-28 0-1173 0 0,0 0 1 0 0,0 1-1 0 0,1 0 1 0 0,13 5-1 0 0,-14-3-2750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5:56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13 6913 0 0,'2'3'8142'0'0,"-1"5"-4469"0"0,-3 20-3386 0 0,2-25 524 0 0,-5 50-171 0 0,-2 33-2034 0 0,7-86 1393 0 0,0 1 0 0 0,0-1 0 0 0,0 1 0 0 0,1-1 0 0 0,-1 1 0 0 0,0 0 0 0 0,0-1 0 0 0,1 1 0 0 0,-1-1 0 0 0,0 1 0 0 0,1-1 0 0 0,-1 0 0 0 0,1 1 0 0 0,-1-1 1 0 0,1 1-1 0 0,-1-1 0 0 0,1 0 0 0 0,-1 1 0 0 0,1-1 0 0 0,-1 0 0 0 0,1 1 0 0 0,-1-1 0 0 0,1 0 0 0 0,-1 0 0 0 0,1 0 0 0 0,0 0 0 0 0,-1 1 0 0 0,1-1 0 0 0,-1 0 0 0 0,1 0 0 0 0,0 0 0 0 0,-1 0 0 0 0,1 0 0 0 0,-1 0 0 0 0,1-1 0 0 0,0 1 0 0 0,-1 0 0 0 0,1 0 0 0 0,-1 0 0 0 0,1-1 0 0 0,-1 1 0 0 0,1 0 0 0 0,0 0 0 0 0,-1-1 0 0 0,1 0 0 0 0,28-12 453 0 0,-24 9 214 0 0,18-13-113 0 0,8-9-5844 0 0,-27 21 4143 0 0,0 1-1 0 0,0-1 1 0 0,-1 0 0 0 0,0 0-1 0 0,0 0 1 0 0,0 0 0 0 0,0 0-1 0 0,-1-1 1 0 0,4-10 0 0 0,-2 2 1539 0 0,4-51 16424 0 0,-12 85-13787 0 0,0 3-2466 0 0,2-6-697 0 0,0 7 791 0 0,2 45 0 0 0,10-24-2265 0 0,-9-42 965 0 0,1 1-1 0 0,-1 0 1 0 0,1-1 0 0 0,0 0 0 0 0,0 1-1 0 0,0-1 1 0 0,1 0 0 0 0,4 5-1 0 0,-6-7 222 0 0,-1-1 0 0 0,1 1 0 0 0,0-1 1 0 0,-1 1-1 0 0,1 0 0 0 0,0-1 0 0 0,-1 0 0 0 0,1 1 0 0 0,0-1 0 0 0,0 1 0 0 0,0-1 0 0 0,-1 0 0 0 0,1 1 0 0 0,0-1 0 0 0,0 0 0 0 0,0 0 0 0 0,0 0 0 0 0,-1 0 0 0 0,1 0 0 0 0,0 0 0 0 0,0 0 0 0 0,0 0 0 0 0,0 0 1 0 0,0 0-1 0 0,-1 0 0 0 0,1 0 0 0 0,1-1 0 0 0,7-3-4192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5:56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9226 0 0,'-1'0'625'0'0,"0"0"1"0"0,0 0-1 0 0,0 0 1 0 0,0 0-1 0 0,0 1 0 0 0,0-1 1 0 0,0 0-1 0 0,0 0 1 0 0,1 1-1 0 0,-1-1 1 0 0,0 0-1 0 0,0 1 0 0 0,0-1 1 0 0,0 1-1 0 0,0-1 1 0 0,0 1-1 0 0,-3 12 3636 0 0,5-12-4187 0 0,-1 1 0 0 0,0-1 0 0 0,1 1 1 0 0,-1-1-1 0 0,1 0 0 0 0,0 1 0 0 0,0-1 0 0 0,-1 0 1 0 0,1 0-1 0 0,0 1 0 0 0,0-1 0 0 0,0 0 0 0 0,0 0 1 0 0,0 0-1 0 0,0 0 0 0 0,1 0 0 0 0,-1 0 0 0 0,0 0 1 0 0,2 0-1 0 0,29 12 352 0 0,19 7-208 0 0,-48-19-192 0 0,0 1 1 0 0,0 0-1 0 0,-1 0 0 0 0,1-1 1 0 0,0 2-1 0 0,0-1 0 0 0,-1 0 1 0 0,0 0-1 0 0,1 1 1 0 0,-1 0-1 0 0,0-1 0 0 0,2 4 1 0 0,-3-4-15 0 0,-1 0-1 0 0,1 0 1 0 0,-1-1 0 0 0,1 1 0 0 0,-1 0 0 0 0,0 0 0 0 0,1 0 0 0 0,-1 0 0 0 0,0 0 0 0 0,0 0 0 0 0,0 0 0 0 0,-1 0-1 0 0,1-1 1 0 0,0 1 0 0 0,-1 0 0 0 0,1 0 0 0 0,-1 0 0 0 0,0 0 0 0 0,-1 2 0 0 0,-24 35-186 0 0,22-34 101 0 0,0 0 0 0 0,0 0 0 0 0,1 0 0 0 0,0 1 0 0 0,-4 8 0 0 0,6-12 59 0 0,0 1 0 0 0,0-1 0 0 0,1 1 0 0 0,-1 0 0 0 0,1 0 0 0 0,0-1 1 0 0,0 1-1 0 0,0 0 0 0 0,0-1 0 0 0,0 1 0 0 0,1 0 0 0 0,-1 0 0 0 0,1-1 0 0 0,-1 1 0 0 0,1 0 0 0 0,0-1 0 0 0,0 1 0 0 0,0-1 0 0 0,1 1 0 0 0,1 1 0 0 0,-1-1-83 0 0,1 0 0 0 0,-1 0 0 0 0,1 0-1 0 0,0-1 1 0 0,0 1 0 0 0,1-1 0 0 0,-1 0 0 0 0,0 0-1 0 0,1 0 1 0 0,-1 0 0 0 0,1-1 0 0 0,7 3 0 0 0,-4-2-512 0 0,0-1 1 0 0,1 1 0 0 0,-1-1-1 0 0,0-1 1 0 0,1 1-1 0 0,12-2 1 0 0,-15 1-320 0 0,0-1 0 0 0,0 0 0 0 0,0 0 0 0 0,0 0 0 0 0,0-1 0 0 0,0 0 0 0 0,0 0 0 0 0,0 0 0 0 0,5-3 0 0 0,-10 5 760 0 0,1 0 0 0 0,-1 0 1 0 0,1 0-1 0 0,-1-1 0 0 0,1 1 0 0 0,-1 0 0 0 0,0 0 0 0 0,1-1 0 0 0,-1 1 1 0 0,1 0-1 0 0,-1 0 0 0 0,1-1 0 0 0,-1 1 0 0 0,0-1 0 0 0,1 1 1 0 0,-1 0-1 0 0,0-1 0 0 0,1 1 0 0 0,-1-1 0 0 0,0 1 0 0 0,0-1 0 0 0,1 1 1 0 0,-1-1-1 0 0,0 1 0 0 0,0-1 0 0 0,0 1 0 0 0,0-1 0 0 0,0 1 0 0 0,0-1 1 0 0,1 1-1 0 0,-1-1 0 0 0,0 1 0 0 0,0-1 0 0 0,-1 1 0 0 0,1-1 1 0 0,0 1-1 0 0,0-1 0 0 0,0 1 0 0 0,0-1 0 0 0,0 1 0 0 0,-1-1 0 0 0,1 1 1 0 0,0-1-1 0 0,0 1 0 0 0,-1-1 0 0 0,1 0 0 0 0,-2 1 85 0 0,1-1 0 0 0,0 0 0 0 0,0 0 0 0 0,-1 1 0 0 0,1-1 0 0 0,0 1 0 0 0,-1 0 0 0 0,1-1 0 0 0,0 1 0 0 0,-1 0 0 0 0,1 0 0 0 0,-1 0 0 0 0,1 0 0 0 0,0 0-1 0 0,-1 0 1 0 0,-2 0 0 0 0,-27 11 2139 0 0,28-10-1309 0 0,0 1-1 0 0,1 0 0 0 0,-1 0 0 0 0,0 0 1 0 0,1 1-1 0 0,-1-1 0 0 0,1 0 1 0 0,0 1-1 0 0,0 0 0 0 0,-2 3 0 0 0,1 0 858 0 0,0-1-1 0 0,0 1 0 0 0,1 0 1 0 0,-3 11-1 0 0,-1 15 110 0 0,3-15-1486 0 0,2-7 44 0 0,-1 0 0 0 0,0-1 0 0 0,-5 15 0 0 0,6-22-231 0 0,-1 1 0 0 0,1 0 0 0 0,-1 0-1 0 0,1-1 1 0 0,-1 1 0 0 0,0-1 0 0 0,0 1 0 0 0,0-1 0 0 0,0 0 0 0 0,0 0 0 0 0,-1 0 0 0 0,1 0 0 0 0,-1 0 0 0 0,1-1 0 0 0,-4 3 0 0 0,12-6-2 0 0,1 1-1 0 0,-1 1 1 0 0,1-1-1 0 0,-1 1 1 0 0,1 0 0 0 0,-1 1-1 0 0,8 1 1 0 0,15 0 73 0 0,-6-2-775 0 0,-1-2 1 0 0,31-4-1 0 0,-21-2-3283 0 0,-2-4-3362 0 0,-9 1 180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5:57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10914 0 0,'-9'5'3731'0'0,"5"-3"-2569"0"0,-1 0 1 0 0,1 1 0 0 0,1-1 0 0 0,-1 1 0 0 0,0 0 0 0 0,1 0 0 0 0,-1 0 0 0 0,-4 5 0 0 0,55-7 290 0 0,8 4-1245 0 0,-44-3-188 0 0,-1 0-1 0 0,1-1 0 0 0,0 0 0 0 0,-1-1 0 0 0,1-1 0 0 0,0 1 0 0 0,-1-1 0 0 0,1-1 0 0 0,12-4 0 0 0,-81 12-2294 0 0,52-5 2276 0 0,-1 2-1 0 0,1-1 1 0 0,-1 1-1 0 0,1 0 1 0 0,0 0-1 0 0,0 1 1 0 0,0-1-1 0 0,1 1 1 0 0,-1 1 0 0 0,1-1-1 0 0,0 1 1 0 0,0 0-1 0 0,0 0 1 0 0,1 0-1 0 0,0 1 1 0 0,0 0 0 0 0,0 0-1 0 0,1 0 1 0 0,0 0-1 0 0,0 0 1 0 0,1 0-1 0 0,-1 1 1 0 0,1 0 0 0 0,1-1-1 0 0,-1 1 1 0 0,1 0-1 0 0,0 0 1 0 0,1 0-1 0 0,0 0 1 0 0,0-1 0 0 0,0 1-1 0 0,1 0 1 0 0,0 0-1 0 0,0 0 1 0 0,1 0-1 0 0,0-1 1 0 0,0 1-1 0 0,0-1 1 0 0,5 8 0 0 0,-4-10 55 0 0,0 0 1 0 0,0 0 0 0 0,1 0-1 0 0,-1-1 1 0 0,1 1 0 0 0,0-1 0 0 0,0 0-1 0 0,0-1 1 0 0,1 1 0 0 0,-1-1-1 0 0,0 1 1 0 0,1-1 0 0 0,0-1-1 0 0,0 1 1 0 0,-1-1 0 0 0,1 1 0 0 0,0-2-1 0 0,0 1 1 0 0,5 0 0 0 0,-3 0-372 0 0,0-1 0 0 0,0 0 0 0 0,0 0 0 0 0,0-1 0 0 0,13-3 0 0 0,-15 3-667 0 0,-1 0 0 0 0,0-1 0 0 0,0 1 0 0 0,0-1 0 0 0,0 0 0 0 0,0 0 0 0 0,0-1 0 0 0,0 1 0 0 0,4-5 0 0 0,-2 1-3859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5:57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11226 0 0,'40'0'8247'0'0,"30"0"-1210"0"0,2-3-6348 0 0,-54 1-1966 0 0,1 0 0 0 0,-1-2-1 0 0,0 0 1 0 0,0 0-1 0 0,26-12 1 0 0,1-11-8439 0 0,-25 9 3162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5:58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13787 0 0,'0'1'530'0'0,"1"0"1"0"0,-1 0-1 0 0,0-1 1 0 0,0 1-1 0 0,0 0 1 0 0,0 0-1 0 0,1-1 1 0 0,-1 1-1 0 0,0 0 1 0 0,1-1-1 0 0,2 5 3183 0 0,-2-4-3182 0 0,25 12 2046 0 0,-5-2-2044 0 0,-14-6-476 0 0,0 0-1 0 0,-1 1 0 0 0,0-1 1 0 0,0 2-1 0 0,0-1 0 0 0,-1 0 0 0 0,0 1 1 0 0,0 0-1 0 0,4 9 0 0 0,-8-13-55 0 0,1 1 0 0 0,-1 0 0 0 0,0-1 0 0 0,0 1 0 0 0,0 0 1 0 0,-1 0-1 0 0,0-1 0 0 0,1 1 0 0 0,-1 0 0 0 0,0 0 0 0 0,-1 0 0 0 0,1-1 0 0 0,-1 1 0 0 0,0 0 0 0 0,1 0 0 0 0,-2-1 0 0 0,1 1 0 0 0,0-1 0 0 0,-1 1 0 0 0,0-1 0 0 0,1 1 0 0 0,-5 4 0 0 0,-25 30-370 0 0,21-28 289 0 0,0 1 0 0 0,1 1-1 0 0,0 0 1 0 0,-10 19 0 0 0,18-29 67 0 0,-1 1-1 0 0,1-1 1 0 0,0 1 0 0 0,0-1 0 0 0,0 1 0 0 0,1 0 0 0 0,-1-1 0 0 0,1 1 0 0 0,0 0-1 0 0,-1 0 1 0 0,1-1 0 0 0,0 1 0 0 0,0 0 0 0 0,1 0 0 0 0,-1 0 0 0 0,1-1 0 0 0,-1 1 0 0 0,1 0-1 0 0,0-1 1 0 0,0 1 0 0 0,0-1 0 0 0,0 1 0 0 0,1-1 0 0 0,-1 1 0 0 0,1-1 0 0 0,-1 0 0 0 0,1 1-1 0 0,3 2 1 0 0,-1-2-27 0 0,-1 0-1 0 0,1-1 1 0 0,0 1-1 0 0,0-1 1 0 0,0 0-1 0 0,0 0 1 0 0,0 0-1 0 0,1-1 1 0 0,-1 1-1 0 0,0-1 0 0 0,1 0 1 0 0,-1-1-1 0 0,1 1 1 0 0,-1-1-1 0 0,1 0 1 0 0,-1 0-1 0 0,1 0 1 0 0,0 0-1 0 0,-1-1 1 0 0,1 0-1 0 0,-1 0 1 0 0,0 0-1 0 0,1 0 1 0 0,4-3-1 0 0,-5 2-304 0 0,1 0 0 0 0,-1 0-1 0 0,0 0 1 0 0,1-1 0 0 0,-1 0 0 0 0,0 0-1 0 0,-1 0 1 0 0,1 0 0 0 0,0-1 0 0 0,2-3-1 0 0,-4 4-246 0 0,0 0 0 0 0,0 0 0 0 0,0 0 0 0 0,0 0 0 0 0,-1 0 0 0 0,0 0 0 0 0,1 0 0 0 0,-1 0 0 0 0,0-1-1 0 0,-1 1 1 0 0,1 0 0 0 0,-1-1 0 0 0,1 1 0 0 0,-1-1 0 0 0,0-3 0 0 0,-1-2-526 0 0,-1 0-1 0 0,0 1 1 0 0,0-1 0 0 0,-1 0 0 0 0,0 0 0 0 0,-6-13-1 0 0,6 16 1315 0 0,-1 0 1 0 0,1 0-1 0 0,-1 0 0 0 0,0 1 0 0 0,0-1 0 0 0,-1 1 0 0 0,1 0 0 0 0,-1 0 0 0 0,-8-3 10546 0 0,21 18-7165 0 0,14 11-2350 0 0,-16-17-1189 0 0,0-1-1 0 0,1 1 0 0 0,0-1 1 0 0,0-1-1 0 0,0 0 0 0 0,0 0 1 0 0,0 0-1 0 0,0 0 1 0 0,0-1-1 0 0,14 0 0 0 0,-18-1-137 0 0,0-1-1 0 0,1 1 0 0 0,-1-1 1 0 0,0 1-1 0 0,0-1 0 0 0,0 0 0 0 0,0 0 1 0 0,0-1-1 0 0,-1 1 0 0 0,1-1 1 0 0,0 1-1 0 0,-1-1 0 0 0,1 0 1 0 0,-1 0-1 0 0,1 0 0 0 0,-1 0 0 0 0,0 0 1 0 0,0-1-1 0 0,0 1 0 0 0,0-1 1 0 0,0 1-1 0 0,0-1 0 0 0,-1 0 1 0 0,1 0-1 0 0,-1 0 0 0 0,0 1 0 0 0,1-6 1 0 0,3-10 2536 0 0,-12 30 348 0 0,-10 28-972 0 0,12-26-1756 0 0,1 0 1 0 0,0 0-1 0 0,0 1 1 0 0,2-1-1 0 0,-2 18 1 0 0,5-34-252 0 0,0-1 1 0 0,0 1-1 0 0,0-1 1 0 0,0 1-1 0 0,0 0 1 0 0,0-1-1 0 0,1 1 1 0 0,-1 0 0 0 0,1 0-1 0 0,0 0 1 0 0,3-4-1 0 0,4-3-4401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5:59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31 4697 0 0,'-1'-4'1702'0'0,"-15"-23"12649"0"0,22 30-11662 0 0,20 5-2195 0 0,-8-5-302 0 0,-13-3-131 0 0,0 1-1 0 0,0-1 1 0 0,1 1-1 0 0,-1 0 0 0 0,0 1 1 0 0,0-1-1 0 0,0 1 1 0 0,0 0-1 0 0,0 0 1 0 0,-1 1-1 0 0,6 3 1 0 0,-9-5-33 0 0,-1 0 1 0 0,1 1 0 0 0,-1-1-1 0 0,0 0 1 0 0,0 1 0 0 0,1-1 0 0 0,-1 1-1 0 0,0-1 1 0 0,0 0 0 0 0,0 1 0 0 0,0-1-1 0 0,-1 0 1 0 0,1 1 0 0 0,0-1-1 0 0,-1 0 1 0 0,1 1 0 0 0,-1-1 0 0 0,1 0-1 0 0,-1 0 1 0 0,1 1 0 0 0,-1-1-1 0 0,0 0 1 0 0,-1 2 0 0 0,-23 30-35 0 0,20-27 28 0 0,2-3-24 0 0,1 0-5 0 0,-1 0 0 0 0,0 0 0 0 0,1 0-1 0 0,0 0 1 0 0,0 1 0 0 0,0-1 0 0 0,0 1 0 0 0,-1 5 0 0 0,3-8 5 0 0,-1-1 0 0 0,1 1 1 0 0,0-1-1 0 0,0 1 1 0 0,0-1-1 0 0,1 1 0 0 0,-1-1 1 0 0,0 1-1 0 0,0 0 0 0 0,0-1 1 0 0,0 1-1 0 0,0-1 0 0 0,1 1 1 0 0,-1-1-1 0 0,0 1 1 0 0,1-1-1 0 0,-1 1 0 0 0,0-1 1 0 0,1 1-1 0 0,-1-1 0 0 0,0 0 1 0 0,1 1-1 0 0,-1-1 0 0 0,1 1 1 0 0,24 7-31 0 0,-13-7-371 0 0,1 0-1 0 0,-1-1 1 0 0,0 0-1 0 0,0-1 1 0 0,1-1 0 0 0,-1 1-1 0 0,0-2 1 0 0,21-7-1 0 0,-22 6-1663 0 0,0 0-1 0 0,-1-1 1 0 0,0-1 0 0 0,0 0-1 0 0,15-11 1 0 0,-6 1-4130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6:00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24 3409 0 0,'-4'0'1306'0'0,"-1"-1"0"0"0,1 0 1 0 0,-1 0-1 0 0,1 0 0 0 0,0 0 1 0 0,-1-1-1 0 0,1 1 0 0 0,-5-4 0 0 0,6 4-420 0 0,0-1 0 0 0,0 1 0 0 0,0 0 0 0 0,0 0 0 0 0,0 0 0 0 0,-1 0 0 0 0,1 0 0 0 0,0 1-1 0 0,-1-1 1 0 0,-3 1 0 0 0,5 0-795 0 0,-1 1 0 0 0,1-1 1 0 0,0 1-1 0 0,0 0 0 0 0,0-1 0 0 0,0 1 0 0 0,0 0 0 0 0,0 1 0 0 0,0-1 1 0 0,0 0-1 0 0,0 0 0 0 0,-2 3 0 0 0,-4 3 59 0 0,0 0-1 0 0,1 0 1 0 0,0 1 0 0 0,0 0 0 0 0,1 0-1 0 0,0 1 1 0 0,1-1 0 0 0,0 1 0 0 0,0 1-1 0 0,-5 15 1 0 0,8-19-138 0 0,0 0 1 0 0,1 0-1 0 0,0 0 0 0 0,1 0 0 0 0,-1 0 1 0 0,1 0-1 0 0,0 0 0 0 0,1 1 0 0 0,-1-1 1 0 0,1 0-1 0 0,0 0 0 0 0,1 0 0 0 0,0-1 1 0 0,-1 1-1 0 0,2 0 0 0 0,-1-1 1 0 0,1 1-1 0 0,0-1 0 0 0,4 7 0 0 0,-3-6-1 0 0,1 0-1 0 0,-1 0 0 0 0,1-1 1 0 0,0 0-1 0 0,0 1 0 0 0,1-2 1 0 0,0 1-1 0 0,-1-1 1 0 0,2 0-1 0 0,-1 0 0 0 0,0 0 1 0 0,1-1-1 0 0,10 4 0 0 0,-12-6 6 0 0,-1 0 0 0 0,1 0 0 0 0,-1-1-1 0 0,1 1 1 0 0,-1-1 0 0 0,1 0-1 0 0,-1 0 1 0 0,1-1 0 0 0,-1 1 0 0 0,1-1-1 0 0,-1 0 1 0 0,1 0 0 0 0,-1-1 0 0 0,0 1-1 0 0,1-1 1 0 0,-1 0 0 0 0,0 0-1 0 0,0 0 1 0 0,0-1 0 0 0,-1 1 0 0 0,1-1-1 0 0,5-5 1 0 0,-4 3 5 0 0,-1 0 1 0 0,1-1-1 0 0,-1 1 0 0 0,0-1 0 0 0,-1 0 0 0 0,1 0 1 0 0,-1 0-1 0 0,-1 0 0 0 0,1 0 0 0 0,-1-1 1 0 0,0 1-1 0 0,0-1 0 0 0,-1 1 0 0 0,0-1 0 0 0,0 0 1 0 0,0 0-1 0 0,-1 0 0 0 0,0 1 0 0 0,-1-1 1 0 0,1 0-1 0 0,-1 0 0 0 0,0 1 0 0 0,-1-1 0 0 0,0 0 1 0 0,0 1-1 0 0,0-1 0 0 0,-1 1 0 0 0,0 0 1 0 0,0 0-1 0 0,-1 0 0 0 0,0 0 0 0 0,0 1 0 0 0,0 0 1 0 0,0-1-1 0 0,-1 1 0 0 0,0 1 0 0 0,0-1 1 0 0,0 1-1 0 0,-1 0 0 0 0,1 0 0 0 0,-1 0 0 0 0,0 1 1 0 0,0 0-1 0 0,0 0 0 0 0,-9-2 0 0 0,12 4-49 0 0,-1 1 0 0 0,1 0-1 0 0,-1 0 1 0 0,1 0-1 0 0,0 1 1 0 0,-1-1 0 0 0,1 1-1 0 0,-1-1 1 0 0,1 1 0 0 0,-5 3-1 0 0,7-4-59 0 0,0 0 0 0 0,1 0 0 0 0,-1 0 0 0 0,0 0-1 0 0,1 1 1 0 0,-1-1 0 0 0,0 0 0 0 0,1 0 0 0 0,-1 1 0 0 0,0-1-1 0 0,1 0 1 0 0,-1 1 0 0 0,1-1 0 0 0,-1 1 0 0 0,1-1 0 0 0,-1 1-1 0 0,1-1 1 0 0,-1 1 0 0 0,1-1 0 0 0,0 1 0 0 0,-1 0 0 0 0,1-1 0 0 0,0 1-1 0 0,-1-1 1 0 0,1 1 0 0 0,0 0 0 0 0,0-1 0 0 0,-1 1 0 0 0,1 0-1 0 0,0-1 1 0 0,0 1 0 0 0,0 0 0 0 0,0-1 0 0 0,0 1 0 0 0,0 0-1 0 0,0 0 1 0 0,0-1 0 0 0,0 1 0 0 0,1 0 0 0 0,-1-1 0 0 0,0 1 0 0 0,0 0-1 0 0,1-1 1 0 0,-1 1 0 0 0,0-1 0 0 0,1 1 0 0 0,-1 0 0 0 0,0-1-1 0 0,1 1 1 0 0,-1-1 0 0 0,1 1 0 0 0,-1-1 0 0 0,1 1 0 0 0,-1-1-1 0 0,1 0 1 0 0,0 1 0 0 0,4 3-169 0 0,1 0-1 0 0,-1 0 1 0 0,0 0-1 0 0,1-1 1 0 0,0 0-1 0 0,0-1 1 0 0,0 1 0 0 0,0-1-1 0 0,1 0 1 0 0,10 2-1 0 0,3-2 1255 0 0,0 0 0 0 0,23-2 0 0 0,-24 0-399 0 0,0 1 0 0 0,30 4 0 0 0,-39-3 5 0 0,-6-1-931 0 0,0 0 1 0 0,0 0-1 0 0,0 0 0 0 0,0-1 1 0 0,0 0-1 0 0,0 1 0 0 0,7-2 0 0 0,-10 1 167 0 0,0-1-1 0 0,0 1 1 0 0,0-1-1 0 0,0 1 1 0 0,0-1-1 0 0,0 0 1 0 0,-1 1-1 0 0,1-1 1 0 0,0 0-1 0 0,0 0 1 0 0,-1 1-1 0 0,1-1 1 0 0,0 0-1 0 0,-1 0 1 0 0,1 0-1 0 0,-1 0 1 0 0,1 0-1 0 0,-1 0 1 0 0,1 0-1 0 0,-1 0 1 0 0,0 0-1 0 0,1 0 1 0 0,-1 0-1 0 0,0 0 1 0 0,0 0-1 0 0,0 0 1 0 0,0 0-1 0 0,0 0 1 0 0,0 0-1 0 0,0 0 1 0 0,0 0-1 0 0,0 0 1 0 0,-1 0-1 0 0,0-2 1 0 0,0-3 38 0 0,0 0 1 0 0,-1 0-1 0 0,0 1 0 0 0,0-1 1 0 0,0 1-1 0 0,-3-6 1 0 0,-14-12 4032 0 0,19 23-3757 0 0,-1 0 1 0 0,1 0-1 0 0,0 1 0 0 0,-1-1 0 0 0,1 0 1 0 0,-1 0-1 0 0,1 0 0 0 0,0 1 0 0 0,-1-1 1 0 0,1 0-1 0 0,0 0 0 0 0,-1 1 0 0 0,1-1 0 0 0,0 0 1 0 0,0 1-1 0 0,-1-1 0 0 0,1 0 0 0 0,0 1 1 0 0,0-1-1 0 0,-1 1 0 0 0,1-1 0 0 0,0 0 1 0 0,0 1-1 0 0,0-1 0 0 0,0 1 0 0 0,0-1 0 0 0,0 1 1 0 0,0-1-1 0 0,0 0 0 0 0,0 1 0 0 0,0-1 1 0 0,0 1-1 0 0,0-1 0 0 0,0 1 0 0 0,0-1 1 0 0,0 0-1 0 0,0 1 0 0 0,-1 20 442 0 0,0 53 204 0 0,-1-21-607 0 0,10 91 0 0 0,3-102-842 0 0,0-24-3627 0 0,6-16-9434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6:00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2 16091 0 0,'-1'-1'433'0'0,"0"1"0"0"0,0 0 0 0 0,-1 0 0 0 0,1-1 0 0 0,0 1 0 0 0,0 0 0 0 0,0 0 0 0 0,0 0 0 0 0,-1 0 0 0 0,1 1 0 0 0,0-1 0 0 0,0 0 0 0 0,0 0 0 0 0,0 1 0 0 0,0-1 0 0 0,-1 0 0 0 0,1 1 0 0 0,0-1 0 0 0,0 1 0 0 0,0 0 0 0 0,0-1 0 0 0,0 1 0 0 0,0 0 0 0 0,1 0 0 0 0,-3 1 0 0 0,2 0-227 0 0,-1 1 0 0 0,1-1 0 0 0,0 1 1 0 0,-1 0-1 0 0,1-1 0 0 0,0 1 0 0 0,1 0 0 0 0,-1-1 0 0 0,0 1 1 0 0,1 4-1 0 0,-1 4-352 0 0,1 0 0 0 0,0 0-1 0 0,0-1 1 0 0,5 20 0 0 0,-3-22 147 0 0,0-1 1 0 0,1 1-1 0 0,1 0 0 0 0,-1-1 0 0 0,1 1 1 0 0,0-1-1 0 0,1 0 0 0 0,-1-1 0 0 0,1 1 0 0 0,12 11 1 0 0,-16-17 0 0 0,1 1 1 0 0,0 0 0 0 0,0 0-1 0 0,0-1 1 0 0,0 1 0 0 0,0-1-1 0 0,0 0 1 0 0,0 0 0 0 0,0 0-1 0 0,1 0 1 0 0,-1 0 0 0 0,0 0-1 0 0,1 0 1 0 0,-1-1 0 0 0,1 1-1 0 0,-1-1 1 0 0,1 0 0 0 0,-1 0-1 0 0,1 0 1 0 0,-1 0 0 0 0,1 0-1 0 0,-1 0 1 0 0,0-1 0 0 0,1 1-1 0 0,-1-1 1 0 0,1 1 0 0 0,-1-1-1 0 0,0 0 1 0 0,1 0 0 0 0,-1 0-1 0 0,0-1 1 0 0,0 1 0 0 0,0 0-1 0 0,0-1 1 0 0,0 1 0 0 0,0-1-1 0 0,0 0 1 0 0,-1 0 0 0 0,4-3-1 0 0,-3 2-58 0 0,0 0 1 0 0,0 0-1 0 0,0 0 0 0 0,-1 0 1 0 0,1 0-1 0 0,-1-1 0 0 0,0 1 0 0 0,1-1 1 0 0,-2 1-1 0 0,1-1 0 0 0,0 1 0 0 0,-1-1 1 0 0,1 1-1 0 0,-1-1 0 0 0,0 0 1 0 0,0 1-1 0 0,-1-1 0 0 0,1 1 0 0 0,-1-1 1 0 0,1 1-1 0 0,-1-1 0 0 0,-2-4 1 0 0,1 3-170 0 0,1 1 1 0 0,-1 0 0 0 0,0 0 0 0 0,-1 0 0 0 0,1 0 0 0 0,-1 1 0 0 0,1-1 0 0 0,-1 1 0 0 0,0-1 0 0 0,0 1 0 0 0,-1 0 0 0 0,1 0 0 0 0,-1 1 0 0 0,1-1 0 0 0,-1 0 0 0 0,0 1 0 0 0,-7-3 0 0 0,10 5 179 0 0,0-1 1 0 0,0 1-1 0 0,0 0 1 0 0,0-1-1 0 0,-1 1 1 0 0,1 0-1 0 0,0 0 1 0 0,0 0 0 0 0,-1 0-1 0 0,1 0 1 0 0,0 0-1 0 0,0 0 1 0 0,-1 1-1 0 0,1-1 1 0 0,0 0-1 0 0,0 1 1 0 0,0-1-1 0 0,0 1 1 0 0,-1-1-1 0 0,1 1 1 0 0,0 0 0 0 0,-1 1-1 0 0,-1 0 27 0 0,1 0 0 0 0,0 0 0 0 0,0 1 0 0 0,0-1 0 0 0,0 1 0 0 0,0 0 0 0 0,0 0 1 0 0,-1 4-1 0 0,-2 5 139 0 0,1 0 0 0 0,1 0 1 0 0,-4 19-1 0 0,0 56 962 0 0,8-71-748 0 0,-2 0-1 0 0,0 0 1 0 0,-1 0-1 0 0,0 0 1 0 0,-2 0-1 0 0,0-1 1 0 0,-7 20-1 0 0,10-33-311 0 0,0-1-1 0 0,1 0 0 0 0,-1 0 0 0 0,0 0 1 0 0,0 0-1 0 0,0 0 0 0 0,0 0 0 0 0,0 0 0 0 0,-1 0 1 0 0,1 0-1 0 0,0-1 0 0 0,0 1 0 0 0,-1 0 1 0 0,1-1-1 0 0,0 1 0 0 0,-1-1 0 0 0,1 1 1 0 0,0-1-1 0 0,-1 0 0 0 0,1 0 0 0 0,-1 1 0 0 0,1-1 1 0 0,-1 0-1 0 0,1 0 0 0 0,0 0 0 0 0,-1-1 1 0 0,-2 1-1 0 0,4 0 38 0 0,3 1-38 0 0,12 3-914 0 0,0 0 1 0 0,0-1 0 0 0,24 2 0 0 0,-20-4-874 0 0,1-1 0 0 0,-1 0-1 0 0,1-2 1 0 0,0 0 0 0 0,-1-1 0 0 0,0-1 0 0 0,0-1 0 0 0,26-10 0 0 0,-26 7-3792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6:00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11851 0 0,'-15'17'8429'0'0,"6"5"-3401"0"0,8-15-4529 0 0,0-1 0 0 0,0 1 0 0 0,0 0-1 0 0,1-1 1 0 0,1 13 0 0 0,1-7-539 0 0,0-1 0 0 0,0 0 0 0 0,1 0 1 0 0,0 0-1 0 0,1 0 0 0 0,9 18 0 0 0,-9-23 75 0 0,0-1-1 0 0,0 1 1 0 0,1-1 0 0 0,-1 1-1 0 0,2-1 1 0 0,-1-1-1 0 0,0 1 1 0 0,1-1 0 0 0,0 0-1 0 0,0 0 1 0 0,0-1 0 0 0,0 1-1 0 0,1-1 1 0 0,-1-1 0 0 0,8 3-1 0 0,-3-2-168 0 0,0 0-1 0 0,0-1 0 0 0,0 0 1 0 0,0-1-1 0 0,0 0 0 0 0,0 0 1 0 0,0-1-1 0 0,22-4 1 0 0,-20 1 595 0 0,-42-17-25846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6:01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9066 0 0,'12'1'2842'0'0,"-1"0"0"0"0,1-1 0 0 0,14-2 0 0 0,69-13-408 0 0,-49 6-1325 0 0,-33 7-1074 0 0,20-3 427 0 0,-31 5-529 0 0,-1-1 1 0 0,1 1 0 0 0,-1 0 0 0 0,0-1-1 0 0,1 1 1 0 0,-1-1 0 0 0,0 0-1 0 0,1 1 1 0 0,-1-1 0 0 0,0 0-1 0 0,1 0 1 0 0,-1 0 0 0 0,0 0-1 0 0,0 0 1 0 0,0 0 0 0 0,1-1-1 0 0,-26 24-1637 0 0,20-15 1849 0 0,-1 0 0 0 0,1 1 0 0 0,0 0 0 0 0,0 0 1 0 0,1 0-1 0 0,0 0 0 0 0,0 1 0 0 0,1-1 0 0 0,1 1 0 0 0,-1-1 0 0 0,1 1 0 0 0,0 0 0 0 0,1 0 0 0 0,0-1 1 0 0,1 1-1 0 0,2 15 0 0 0,-2-19-133 0 0,1 1 1 0 0,0-1-1 0 0,0 1 1 0 0,0-1-1 0 0,1 0 1 0 0,-1 0-1 0 0,1 0 1 0 0,0 0-1 0 0,1 0 1 0 0,-1-1-1 0 0,1 0 1 0 0,0 1-1 0 0,0-1 1 0 0,0 0-1 0 0,1-1 1 0 0,-1 1-1 0 0,1-1 1 0 0,0 0-1 0 0,0 0 1 0 0,0-1-1 0 0,0 1 1 0 0,1-1 0 0 0,-1 0-1 0 0,1-1 1 0 0,-1 1-1 0 0,8 0 1 0 0,-5-1-493 0 0,1 0 1 0 0,0 0-1 0 0,-1-1 1 0 0,1 0-1 0 0,-1-1 1 0 0,9-1-1 0 0,-7 0-1296 0 0,-2 0-1 0 0,1-1 1 0 0,0 0-1 0 0,0 0 1 0 0,12-7 0 0 0,8-7-4431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0:06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27 12115 0 0,'-2'7'7649'0'0,"11"-4"-5025"0"0,13-3-2034 0 0,-21 0-376 0 0,32-3 446 0 0,64-14 1 0 0,-3 0-889 0 0,-71 18-1625 0 0,-16 4-2535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6:01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9586 0 0,'-3'12'9877'0'0,"1"-1"-3709"0"0,1 4-2578 0 0,0 7-3230 0 0,0 6-2272 0 0,-1-9 3427 0 0,-30 125-1235 0 0,25-121-1658 0 0,-1-1 0 0 0,-12 23-1 0 0,21-47-433 0 0,1-2 1622 0 0,-1 1-1 0 0,1 0 1 0 0,-1 0 0 0 0,1 0 0 0 0,0 0-1 0 0,0 0 1 0 0,0 0 0 0 0,1 1-1 0 0,2-4 1 0 0,0 2 201 0 0,1 0 0 0 0,-1 0 1 0 0,1 0-1 0 0,0 0 0 0 0,1 1 0 0 0,-1 0 1 0 0,1 1-1 0 0,-1-1 0 0 0,1 1 0 0 0,0 0 1 0 0,0 1-1 0 0,0 0 0 0 0,8-1 0 0 0,-4 2-232 0 0,0 1 0 0 0,0-1-1 0 0,0 2 1 0 0,-1 0-1 0 0,1 0 1 0 0,0 1 0 0 0,16 6-1 0 0,-27-9 214 0 0,15 5-3370 0 0,-13-4 2732 0 0,-1-1 1 0 0,0 0-1 0 0,1 0 0 0 0,-1 0 0 0 0,0 0 0 0 0,1 0 1 0 0,-1 0-1 0 0,0 0 0 0 0,1 0 0 0 0,-1 0 0 0 0,0 0 1 0 0,1-1-1 0 0,-1 1 0 0 0,0-1 0 0 0,2 0 0 0 0,4-4-3827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6:0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5609 0 0,'1'16'11734'0'0,"-2"10"-4568"0"0,-1 17-3236 0 0,4 32-4516 0 0,-1-67 294 0 0,0 1-1 0 0,0-1 1 0 0,0 0 0 0 0,1 0 0 0 0,0 0-1 0 0,1 0 1 0 0,0 0 0 0 0,0-1-1 0 0,1 1 1 0 0,0-1 0 0 0,0 0-1 0 0,7 9 1 0 0,0-8-2448 0 0,-10-8 2275 0 0,0 1 1 0 0,-1-1 0 0 0,1 0-1 0 0,0 0 1 0 0,0 0 0 0 0,0 0-1 0 0,0 0 1 0 0,0 0 0 0 0,0 0-1 0 0,-1 0 1 0 0,1 0-1 0 0,0-1 1 0 0,0 1 0 0 0,0 0-1 0 0,0-1 1 0 0,0 1 0 0 0,-1 0-1 0 0,1-1 1 0 0,0 1-1 0 0,0-1 1 0 0,-1 1 0 0 0,1-1-1 0 0,0 1 1 0 0,-1-1 0 0 0,1 0-1 0 0,-1 1 1 0 0,1-1 0 0 0,0 0-1 0 0,-1 1 1 0 0,1-2-1 0 0,7-8-4452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6:02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12387 0 0,'-1'2'1111'0'0,"-1"1"0"0"0,1-1 0 0 0,0 0 0 0 0,0 1 0 0 0,0-1 0 0 0,0 1 0 0 0,0 0 0 0 0,-1 4 1 0 0,2-6-868 0 0,0 0 1 0 0,0 0-1 0 0,0 0 1 0 0,0 0-1 0 0,0 1 1 0 0,0-1-1 0 0,0 0 1 0 0,1 0 0 0 0,-1 0-1 0 0,0 0 1 0 0,1 0-1 0 0,-1 0 1 0 0,1 0-1 0 0,-1 0 1 0 0,2 2-1 0 0,1 0-106 0 0,1 0-1 0 0,-1 0 0 0 0,1-1 0 0 0,-1 1 0 0 0,1-1 0 0 0,0 0 0 0 0,0 0 0 0 0,0 0 0 0 0,7 2 0 0 0,12 4-275 0 0,-9-3 305 0 0,-1 0 0 0 0,0 0 0 0 0,0 2 0 0 0,23 13 0 0 0,-33-18-340 0 0,0 1 1 0 0,-1-1-1 0 0,1 1 0 0 0,0-1 0 0 0,-1 1 0 0 0,0 0 0 0 0,1 0 0 0 0,-1 0 0 0 0,0 0 0 0 0,-1 0 1 0 0,1 1-1 0 0,0-1 0 0 0,-1 1 0 0 0,0-1 0 0 0,0 1 0 0 0,0-1 0 0 0,0 1 0 0 0,-1-1 0 0 0,1 1 1 0 0,-1 0-1 0 0,0-1 0 0 0,0 1 0 0 0,0 0 0 0 0,-1 3 0 0 0,0-2-1281 0 0,0 0-1 0 0,0 0 1 0 0,0 0 0 0 0,0 0-1 0 0,-1-1 1 0 0,0 1-1 0 0,0-1 1 0 0,-5 8 0 0 0,-4 3-5781 0 0</inkml:trace>
  <inkml:trace contextRef="#ctx0" brushRef="#br0" timeOffset="1">0 396 11394 0 0,'17'-6'8619'0'0,"3"4"-3863"0"0,43 6-2957 0 0,-32-1-1068 0 0,-3-1-832 0 0,30 1-513 0 0,-20-6-5052 0 0,-37 3 5119 0 0,1-1 0 0 0,-1 1 0 0 0,0 0 0 0 0,0-1 0 0 0,0 1 0 0 0,0-1 0 0 0,0 1 0 0 0,0-1 0 0 0,1 0 0 0 0,-1 0 0 0 0,-1 1 0 0 0,1-1 0 0 0,0 0 0 0 0,0 0 0 0 0,0 0 0 0 0,0 0 0 0 0,0 0 0 0 0,-1 0 0 0 0,2-1 0 0 0,2-4-1995 0 0,9-6-3478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6:02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14611 0 0,'-7'15'9670'0'0,"1"15"-7483"0"0,2-9-1447 0 0,-2 0-624 0 0,1 1-1 0 0,1-1 0 0 0,1 1 1 0 0,1 0-1 0 0,1 0 0 0 0,1-1 1 0 0,4 31-1 0 0,-3-46-122 0 0,-1 0 0 0 0,2 0 0 0 0,-1 0 0 0 0,1-1 1 0 0,0 1-1 0 0,0 0 0 0 0,0 0 0 0 0,1-1 0 0 0,0 0 0 0 0,0 1 0 0 0,0-1 0 0 0,1 0 1 0 0,0-1-1 0 0,0 1 0 0 0,0-1 0 0 0,0 1 0 0 0,1-1 0 0 0,0 0 0 0 0,0-1 1 0 0,0 1-1 0 0,0-1 0 0 0,0 0 0 0 0,1 0 0 0 0,-1-1 0 0 0,1 0 0 0 0,0 0 0 0 0,0 0 1 0 0,-1-1-1 0 0,1 1 0 0 0,10 0 0 0 0,-10-2-297 0 0,-1 0 0 0 0,1 0 0 0 0,-1-1 0 0 0,0 0 0 0 0,1 0 0 0 0,-1 0 1 0 0,0 0-1 0 0,9-4 0 0 0,-12 4-171 0 0,0 0-1 0 0,0 0 1 0 0,0 0 0 0 0,0-1 0 0 0,0 1 0 0 0,0 0 0 0 0,0-1-1 0 0,-1 0 1 0 0,1 1 0 0 0,2-4 0 0 0,-3 4 14 0 0,-1 0 1 0 0,1 0-1 0 0,-1-1 1 0 0,1 1-1 0 0,-1 0 1 0 0,1 0-1 0 0,-1-1 1 0 0,0 1-1 0 0,1 0 0 0 0,-1-1 1 0 0,0 1-1 0 0,0 0 1 0 0,0-1-1 0 0,0 1 1 0 0,0 0-1 0 0,0-1 1 0 0,-1 1-1 0 0,1 0 1 0 0,-1-3-1 0 0,-10-20-3735 0 0,6 5-569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6:03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8178 0 0,'23'22'8029'0'0,"5"-12"-4007"0"0,-24-9-4085 0 0,0-1 0 0 0,1 1 1 0 0,-1-1-1 0 0,1-1 1 0 0,-1 1-1 0 0,1 0 0 0 0,-1-1 1 0 0,0 0-1 0 0,1 0 1 0 0,-1 0-1 0 0,6-3 0 0 0,-6 2-457 0 0,-1 1-1 0 0,1-1 0 0 0,0 0 0 0 0,0-1 0 0 0,-1 1 1 0 0,1-1-1 0 0,-1 1 0 0 0,0-1 0 0 0,0 0 0 0 0,0 0 1 0 0,0-1-1 0 0,0 1 0 0 0,-1 0 0 0 0,1-1 0 0 0,-1 0 1 0 0,0 0-1 0 0,0 1 0 0 0,0-1 0 0 0,-1 0 0 0 0,0 0 1 0 0,1-1-1 0 0,-1 1 0 0 0,-1 0 0 0 0,1 0 0 0 0,-1-1 1 0 0,1-3-1 0 0,-1 7 621 0 0,0 0 0 0 0,0 1 0 0 0,0-1 0 0 0,0 1 1 0 0,0-1-1 0 0,0 0 0 0 0,0 1 0 0 0,0-1 0 0 0,0 1 0 0 0,0-1 1 0 0,0 1-1 0 0,0-1 0 0 0,-1 1 0 0 0,1-1 0 0 0,0 0 0 0 0,0 1 0 0 0,0-1 1 0 0,-1 1-1 0 0,1-1 0 0 0,0 1 0 0 0,-1 0 0 0 0,1-1 0 0 0,-1 1 1 0 0,1-1-1 0 0,0 1 0 0 0,-1-1 0 0 0,1 1 0 0 0,-2-1 0 0 0,-10 10 5152 0 0,-2 15 13 0 0,8-13-4733 0 0,-5 21-140 0 0,-14 63-1 0 0,13-43-8083 0 0,7-36 3356 0 0,-2 0-1195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6:03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9298 0 0,'32'-14'11197'0'0,"9"4"-7991"0"0,-36 9-3148 0 0,1 0 0 0 0,0 0-1 0 0,0 1 1 0 0,-1 0 0 0 0,1 0-1 0 0,0 1 1 0 0,0-1 0 0 0,-1 1-1 0 0,1 1 1 0 0,0-1 0 0 0,6 3-1 0 0,-11-3-37 0 0,0-1 0 0 0,-1 0 0 0 0,1 1 0 0 0,0-1 0 0 0,-1 1 0 0 0,1-1 0 0 0,-1 1 0 0 0,1-1 0 0 0,-1 1 0 0 0,1 0 0 0 0,-1-1 0 0 0,1 1 0 0 0,-1 0 0 0 0,0-1 1 0 0,1 1-1 0 0,-1 0 0 0 0,0 0 0 0 0,1-1 0 0 0,-1 1 0 0 0,0 0 0 0 0,0 0 0 0 0,0-1 0 0 0,0 1 0 0 0,0 0 0 0 0,0 0 0 0 0,0-1 0 0 0,0 1 0 0 0,0 0 0 0 0,0 0 0 0 0,0 0 0 0 0,-1-1 0 0 0,1 1 0 0 0,0 0 0 0 0,0-1 0 0 0,-1 1 0 0 0,0 1 0 0 0,-19 31 142 0 0,7-12-182 0 0,12-20 17 0 0,1 0 0 0 0,-1 0-1 0 0,1 0 1 0 0,-1 1 0 0 0,1-1-1 0 0,0 0 1 0 0,0 0 0 0 0,-1 1 0 0 0,1-1-1 0 0,0 0 1 0 0,0 0 0 0 0,0 1-1 0 0,0-1 1 0 0,1 0 0 0 0,-1 0 0 0 0,0 1-1 0 0,0-1 1 0 0,1 0 0 0 0,-1 0-1 0 0,1 1 1 0 0,-1-1 0 0 0,1 0 0 0 0,-1 0-1 0 0,1 0 1 0 0,0 0 0 0 0,1 2 0 0 0,0-2-59 0 0,0 1 0 0 0,0-1 0 0 0,1 0 1 0 0,-1 0-1 0 0,0 0 0 0 0,1 0 1 0 0,-1 0-1 0 0,1 0 0 0 0,-1-1 1 0 0,1 1-1 0 0,-1-1 0 0 0,5 1 1 0 0,4-1-1013 0 0,0 0 0 0 0,0-1 1 0 0,0 0-1 0 0,-1-1 0 0 0,14-3 1 0 0,-12 1-542 0 0,-1 0 0 0 0,0-1 0 0 0,0 0 0 0 0,0 0 1 0 0,0-2-1 0 0,-1 1 0 0 0,13-12 0 0 0,2-4-1930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6:03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2 8098 0 0,'-4'1'1004'0'0,"0"-1"0"0"0,0 1 0 0 0,0 0 0 0 0,0 0 0 0 0,0 0 0 0 0,0 0 0 0 0,0 1 1 0 0,0 0-1 0 0,0 0 0 0 0,-5 3 0 0 0,6-3-508 0 0,0 1-1 0 0,1-1 1 0 0,-1 1 0 0 0,0-1 0 0 0,1 1-1 0 0,0 0 1 0 0,0 0 0 0 0,0 0 0 0 0,0 0 0 0 0,-2 6-1 0 0,2-6-407 0 0,1 1 0 0 0,0 0 0 0 0,0 0-1 0 0,0 0 1 0 0,0 0 0 0 0,1 0 0 0 0,0 0 0 0 0,0 0-1 0 0,0 0 1 0 0,0 0 0 0 0,1 0 0 0 0,-1 0-1 0 0,1 0 1 0 0,0 0 0 0 0,0 0 0 0 0,1 0-1 0 0,-1 0 1 0 0,1-1 0 0 0,0 1 0 0 0,0-1 0 0 0,0 1-1 0 0,0-1 1 0 0,0 0 0 0 0,1 1 0 0 0,0-1-1 0 0,-1-1 1 0 0,1 1 0 0 0,0 0 0 0 0,1-1-1 0 0,-1 1 1 0 0,0-1 0 0 0,1 0 0 0 0,6 3 0 0 0,-5-3-38 0 0,-1 0 1 0 0,1-1-1 0 0,0 1 1 0 0,-1-1-1 0 0,1 0 1 0 0,0-1 0 0 0,0 1-1 0 0,0-1 1 0 0,0 0-1 0 0,0 0 1 0 0,-1 0-1 0 0,1-1 1 0 0,0 0 0 0 0,0 0-1 0 0,0 0 1 0 0,8-4-1 0 0,-10 4-39 0 0,-1 0 1 0 0,1 0-1 0 0,-1-1 0 0 0,0 1 0 0 0,1-1 0 0 0,-1 0 1 0 0,0 1-1 0 0,0-1 0 0 0,0 0 0 0 0,0 0 0 0 0,-1-1 1 0 0,1 1-1 0 0,0 0 0 0 0,-1-1 0 0 0,1 1 0 0 0,-1 0 1 0 0,0-1-1 0 0,0 0 0 0 0,0 1 0 0 0,0-1 0 0 0,-1 0 1 0 0,1 1-1 0 0,-1-1 0 0 0,1 0 0 0 0,-1 0 0 0 0,0 0 1 0 0,0 1-1 0 0,0-1 0 0 0,-1 0 0 0 0,0-4 0 0 0,0 2-123 0 0,0 0 0 0 0,0 0 0 0 0,-1 0-1 0 0,0 0 1 0 0,0 0 0 0 0,0 1 0 0 0,0-1-1 0 0,-1 0 1 0 0,0 1 0 0 0,1 0 0 0 0,-2-1-1 0 0,1 1 1 0 0,-1 1 0 0 0,1-1-1 0 0,-1 0 1 0 0,-6-3 0 0 0,6 4-267 0 0,-1 0 1 0 0,0 0-1 0 0,0 1 0 0 0,0 0 1 0 0,-1 0-1 0 0,1 0 0 0 0,0 0 1 0 0,-1 1-1 0 0,1 0 0 0 0,-1 0 0 0 0,0 1 1 0 0,1 0-1 0 0,-1-1 0 0 0,1 2 1 0 0,-1-1-1 0 0,0 1 0 0 0,1 0 1 0 0,-1 0-1 0 0,1 0 0 0 0,0 1 1 0 0,-1 0-1 0 0,1 0 0 0 0,0 0 1 0 0,0 1-1 0 0,0 0 0 0 0,0 0 1 0 0,1 0-1 0 0,-1 0 0 0 0,1 1 1 0 0,0 0-1 0 0,0-1 0 0 0,0 2 1 0 0,0-1-1 0 0,1 0 0 0 0,-1 1 1 0 0,-2 6-1 0 0,4-7 380 0 0,-1 0-1 0 0,1 0 1 0 0,1 1-1 0 0,-1-1 1 0 0,1 1-1 0 0,0-1 1 0 0,0 1-1 0 0,0-1 1 0 0,0 6-1 0 0,1-6 258 0 0,0 0-1 0 0,1 0 1 0 0,0 0-1 0 0,-1 0 1 0 0,1-1 0 0 0,1 1-1 0 0,-1 0 1 0 0,0 0-1 0 0,1-1 1 0 0,0 1-1 0 0,0 0 1 0 0,0-1-1 0 0,0 0 1 0 0,1 0-1 0 0,-1 1 1 0 0,1-1 0 0 0,0-1-1 0 0,0 1 1 0 0,0 0-1 0 0,0-1 1 0 0,0 1-1 0 0,1-1 1 0 0,-1 0-1 0 0,1 0 1 0 0,5 2 0 0 0,14 6 1051 0 0,1 0 1 0 0,38 10 0 0 0,-50-17-1456 0 0,-1-1 1 0 0,0 0 0 0 0,1 0 0 0 0,-1-1-1 0 0,1-1 1 0 0,-1 0 0 0 0,1 0 0 0 0,12-3-1 0 0,-18 1-1265 0 0,-6-21-18337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6:04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7914 0 0,'9'10'10101'0'0,"15"7"-7420"0"0,-22-16-1915 0 0,139 77 2572 0 0,-141-78-3340 0 0,0 0 1 0 0,1 0-1 0 0,-1 0 0 0 0,0 0 0 0 0,0 0 1 0 0,0 0-1 0 0,1 1 0 0 0,-1-1 0 0 0,0 0 1 0 0,0 0-1 0 0,0 0 0 0 0,0 1 1 0 0,0-1-1 0 0,1 0 0 0 0,-1 0 0 0 0,0 0 1 0 0,0 1-1 0 0,0-1 0 0 0,0 0 0 0 0,0 0 1 0 0,0 1-1 0 0,0-1 0 0 0,0 0 1 0 0,0 0-1 0 0,0 1 0 0 0,0-1 0 0 0,0 0 1 0 0,0 0-1 0 0,0 1 0 0 0,0-1 0 0 0,0 0 1 0 0,0 0-1 0 0,0 0 0 0 0,0 1 1 0 0,0-1-1 0 0,0 0 0 0 0,0 0 0 0 0,-1 1 1 0 0,1-1-1 0 0,0 0 0 0 0,0 0 0 0 0,0 1 1 0 0,-13 10-95 0 0,-5 7 119 0 0,17-17-9 0 0,1-1 0 0 0,-1 1 0 0 0,1 0 0 0 0,0-1 0 0 0,-1 1 0 0 0,1 0 0 0 0,0 0 0 0 0,0-1 0 0 0,0 1 0 0 0,0 0 0 0 0,0 0 0 0 0,0-1 0 0 0,0 1 0 0 0,0 0 0 0 0,0 0 0 0 0,0-1 0 0 0,0 1 0 0 0,0 0 0 0 0,0 0 0 0 0,0-1 0 0 0,1 1 0 0 0,-1 0 0 0 0,0-1 0 0 0,1 1 0 0 0,-1 0 0 0 0,0-1 0 0 0,1 1 0 0 0,-1 0 0 0 0,1-1 0 0 0,0 2 0 0 0,2 0 9 0 0,0 1 1 0 0,1-1 0 0 0,-1 0-1 0 0,0 0 1 0 0,1 0 0 0 0,-1-1-1 0 0,1 1 1 0 0,0-1-1 0 0,-1 0 1 0 0,1 0 0 0 0,0 0-1 0 0,0 0 1 0 0,0-1 0 0 0,0 1-1 0 0,-1-1 1 0 0,1 0-1 0 0,0 0 1 0 0,7-2 0 0 0,32-6-1152 0 0,-9-8-3720 0 0,-32 15 3860 0 0,1-1 0 0 0,-1 0 0 0 0,0 0-1 0 0,0 0 1 0 0,0 0 0 0 0,-1 0 0 0 0,1 0-1 0 0,0 0 1 0 0,1-4 0 0 0,6-10-5633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6:05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4713 0 0,'-26'5'6391'0'0,"23"-4"-5622"0"0,0 0 1 0 0,0 0-1 0 0,-1-1 0 0 0,1 1 0 0 0,0-1 0 0 0,0 1 0 0 0,0-1 1 0 0,-1 0-1 0 0,1 0 0 0 0,0-1 0 0 0,0 1 0 0 0,0-1 0 0 0,-4 0 1 0 0,34 3 1194 0 0,-19 1-1924 0 0,-1 0 0 0 0,0 0 0 0 0,-1 0 0 0 0,1 1-1 0 0,0 0 1 0 0,-1 1 0 0 0,0-1 0 0 0,0 1 0 0 0,0 0 0 0 0,-1 0-1 0 0,0 1 1 0 0,0 0 0 0 0,0 0 0 0 0,0 0 0 0 0,-1 1 0 0 0,0-1 0 0 0,4 11-1 0 0,-6-13-66 0 0,-1 0-1 0 0,0 0 1 0 0,1 1-1 0 0,-1-1 1 0 0,-1 1-1 0 0,1-1 0 0 0,-1 0 1 0 0,1 1-1 0 0,-1-1 1 0 0,-1 1-1 0 0,1-1 1 0 0,-1 1-1 0 0,1-1 0 0 0,-1 1 1 0 0,0-1-1 0 0,-1 0 1 0 0,1 1-1 0 0,-1-1 1 0 0,0 0-1 0 0,0 0 0 0 0,0 0 1 0 0,-1 0-1 0 0,1-1 1 0 0,-1 1-1 0 0,0-1 1 0 0,0 1-1 0 0,0-1 0 0 0,0 0 1 0 0,-1 0-1 0 0,-6 4 1 0 0,5-4-208 0 0,-1 0 1 0 0,1 0 0 0 0,-1 0 0 0 0,0-1 0 0 0,0 1-1 0 0,-7 0 1 0 0,10-2 182 0 0,1 0 1 0 0,0-1-1 0 0,0 1 0 0 0,-1-1 0 0 0,1 0 1 0 0,0 1-1 0 0,0-1 0 0 0,-1 0 1 0 0,1-1-1 0 0,0 1 0 0 0,0 0 0 0 0,-1-1 1 0 0,1 1-1 0 0,0-1 0 0 0,0 0 0 0 0,0 1 1 0 0,-1-1-1 0 0,1 0 0 0 0,0-1 1 0 0,-2-1-1 0 0,4 3 50 0 0,-1 0 1 0 0,1 0-1 0 0,0 0 1 0 0,0 0-1 0 0,0 0 1 0 0,0-1-1 0 0,-1 1 1 0 0,1 0-1 0 0,0 0 1 0 0,0 0-1 0 0,0-1 1 0 0,0 1-1 0 0,0 0 1 0 0,0 0-1 0 0,0 0 1 0 0,0-1-1 0 0,0 1 1 0 0,0 0-1 0 0,0 0 1 0 0,0 0-1 0 0,0-1 1 0 0,0 1-1 0 0,0 0 1 0 0,0 0-1 0 0,0 0 1 0 0,0-1-1 0 0,0 1 1 0 0,0 0-1 0 0,0 0 1 0 0,0 0-1 0 0,0-1 1 0 0,0 1-1 0 0,0 0 0 0 0,0 0 1 0 0,0 0-1 0 0,0-1 1 0 0,1 1-1 0 0,-1 0 1 0 0,0 0-1 0 0,0 0 1 0 0,0 0-1 0 0,1-1 1 0 0,11-4 231 0 0,13 0 284 0 0,-14 6-389 0 0,0 0 0 0 0,0 1 1 0 0,0 0-1 0 0,0 0 1 0 0,0 1-1 0 0,15 7 1 0 0,38 9-331 0 0,-59-18-231 0 0,0 0 0 0 0,0-1 0 0 0,0 0 0 0 0,0 0 1 0 0,0 0-1 0 0,0 0 0 0 0,0-1 0 0 0,0 0 0 0 0,-1 0 1 0 0,10-3-1 0 0,-12 3-233 0 0,0 0-1 0 0,0 0 1 0 0,-1 0 0 0 0,1 0 0 0 0,0 0-1 0 0,-1-1 1 0 0,1 1 0 0 0,-1 0 0 0 0,0-1-1 0 0,1 0 1 0 0,-1 1 0 0 0,0-1 0 0 0,0 0-1 0 0,0 1 1 0 0,0-1 0 0 0,1-3 0 0 0,3-10-3662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6:05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6345 0 0,'-1'2'6797'0'0,"2"5"-3650"0"0,6 13-1224 0 0,-2-1-952 0 0,0 0 1 0 0,3 26-1 0 0,-6-30-817 0 0,0 0-1 0 0,1-1 1 0 0,1 1-1 0 0,0-1 1 0 0,10 21-1 0 0,-13-34-187 0 0,0 1 0 0 0,0-1 0 0 0,1 0 0 0 0,-1 0 0 0 0,0 1 0 0 0,1-1 0 0 0,-1 0 0 0 0,0 0 0 0 0,1 0-1 0 0,-1-1 1 0 0,1 1 0 0 0,0 0 0 0 0,-1-1 0 0 0,1 1 0 0 0,0-1 0 0 0,-1 1 0 0 0,1-1 0 0 0,0 0 0 0 0,0 1 0 0 0,-1-1-1 0 0,1 0 1 0 0,0 0 0 0 0,0 0 0 0 0,-1-1 0 0 0,3 1 0 0 0,54-13-639 0 0,-34 6-133 0 0,-5 4-455 0 0,-10 2-1433 0 0,1-1-4593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0:07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10546 0 0,'46'-12'8372'0'0,"37"-7"-3324"0"0,-75 18-4878 0 0,0 0 0 0 0,0 0 1 0 0,0 1-1 0 0,0 0 0 0 0,0 1 0 0 0,0-1 1 0 0,16 5-1 0 0,-24-5-176 0 0,1 0 0 0 0,-1 0 1 0 0,0 0-1 0 0,1 1 0 0 0,-1-1 0 0 0,1 0 0 0 0,-1 0 0 0 0,1 1 1 0 0,-1-1-1 0 0,0 0 0 0 0,1 0 0 0 0,-1 1 0 0 0,0-1 0 0 0,1 0 1 0 0,-1 1-1 0 0,0-1 0 0 0,1 1 0 0 0,-1-1 0 0 0,0 1 0 0 0,0-1 1 0 0,1 0-1 0 0,-1 1 0 0 0,0-1 0 0 0,0 1 0 0 0,0-1 0 0 0,0 1 1 0 0,0-1-1 0 0,0 1 0 0 0,0 0 0 0 0,-5 17-476 0 0,-19 19-786 0 0,20-32 1014 0 0,2-1 218 0 0,0-1 1 0 0,-1 1-1 0 0,1 0 1 0 0,1 0-1 0 0,-1 0 1 0 0,1 0-1 0 0,-1 1 1 0 0,1-1-1 0 0,1 0 1 0 0,-1 0-1 0 0,0 1 1 0 0,1-1-1 0 0,0 0 1 0 0,0 6-1 0 0,1-9 65 0 0,-1 1 1 0 0,0-1-1 0 0,0 1 0 0 0,1-1 1 0 0,-1 0-1 0 0,1 0 0 0 0,-1 1 0 0 0,1-1 1 0 0,0 0-1 0 0,-1 0 0 0 0,1 0 1 0 0,0 1-1 0 0,0-1 0 0 0,0 0 1 0 0,0 0-1 0 0,0 0 0 0 0,0-1 0 0 0,0 1 1 0 0,1 1-1 0 0,0-1 10 0 0,0-1 0 0 0,0 1 1 0 0,0 0-1 0 0,0-1 0 0 0,0 0 0 0 0,0 1 0 0 0,0-1 0 0 0,0 0 0 0 0,0 0 1 0 0,0 0-1 0 0,0 0 0 0 0,0-1 0 0 0,0 1 0 0 0,0 0 0 0 0,0-1 1 0 0,3-1-1 0 0,6-2-265 0 0,0 0 1 0 0,-1 0 0 0 0,0-1-1 0 0,0 0 1 0 0,-1-1 0 0 0,1-1-1 0 0,12-10 1 0 0,2-9-4545 0 0,-7-4-4133 0 0,-10 14 3400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6:05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10330 0 0,'0'8'1600'0'0,"1"0"0"0"0,1-1 0 0 0,-1 1-1 0 0,1 0 1 0 0,3 7 0 0 0,-5-13-1493 0 0,1 0-1 0 0,-1-1 1 0 0,1 1-1 0 0,-1 0 1 0 0,1-1 0 0 0,0 1-1 0 0,-1-1 1 0 0,1 1 0 0 0,0-1-1 0 0,0 1 1 0 0,0-1-1 0 0,0 0 1 0 0,0 1 0 0 0,1-1-1 0 0,-1 0 1 0 0,0 0-1 0 0,0 0 1 0 0,1 0 0 0 0,-1 0-1 0 0,1 0 1 0 0,-1 0 0 0 0,1 0-1 0 0,-1-1 1 0 0,1 1-1 0 0,0 0 1 0 0,-1-1 0 0 0,1 0-1 0 0,3 1 1 0 0,-3-2-75 0 0,0 0 0 0 0,0 0 0 0 0,0 0 0 0 0,1-1 0 0 0,-1 1 0 0 0,0 0 0 0 0,0-1 0 0 0,-1 0 0 0 0,1 1 0 0 0,0-1 0 0 0,-1 0 0 0 0,1 0 0 0 0,-1 0 1 0 0,1 0-1 0 0,-1 0 0 0 0,0 0 0 0 0,0-1 0 0 0,0 1 0 0 0,2-5 0 0 0,11-46 3 0 0,-12 40-70 0 0,0 0-28 0 0,0 0-1 0 0,1 0 1 0 0,8-21 0 0 0,-11 33 57 0 0,1-1-1 0 0,-1 0 1 0 0,1 0 0 0 0,0 1 0 0 0,-1-1 0 0 0,1 0 0 0 0,0 1 0 0 0,0-1 0 0 0,0 1-1 0 0,0-1 1 0 0,1 1 0 0 0,-1 0 0 0 0,0-1 0 0 0,0 1 0 0 0,1 0 0 0 0,-1 0 0 0 0,1 0-1 0 0,-1 0 1 0 0,1 0 0 0 0,0 0 0 0 0,-1 1 0 0 0,1-1 0 0 0,0 0 0 0 0,0 1 0 0 0,-1-1-1 0 0,1 1 1 0 0,0 0 0 0 0,0 0 0 0 0,0-1 0 0 0,-1 1 0 0 0,1 0 0 0 0,0 0 0 0 0,0 1-1 0 0,2-1 1 0 0,-3 1 11 0 0,0 0 0 0 0,0-1 0 0 0,0 1 0 0 0,0 0 0 0 0,0-1 0 0 0,0 1-1 0 0,0 0 1 0 0,0 0 0 0 0,0 0 0 0 0,-1 0 0 0 0,1 0 0 0 0,0 0 0 0 0,-1 0 0 0 0,1 0-1 0 0,0 0 1 0 0,-1 0 0 0 0,1 0 0 0 0,-1 1 0 0 0,0-1 0 0 0,1 0 0 0 0,-1 0 0 0 0,0 0 0 0 0,0 1-1 0 0,0-1 1 0 0,0 0 0 0 0,0 0 0 0 0,0 1 0 0 0,0-1 0 0 0,0 0 0 0 0,0 0 0 0 0,-1 0-1 0 0,1 1 1 0 0,0-1 0 0 0,-1 0 0 0 0,1 0 0 0 0,-2 2 0 0 0,0 4 31 0 0,0 0-1 0 0,-1-1 1 0 0,0 1-1 0 0,-7 11 1 0 0,-23 21-164 0 0,32-37 105 0 0,-1-1 0 0 0,1 1 0 0 0,-1-1-1 0 0,0 1 1 0 0,1-1 0 0 0,-1 0 0 0 0,0 0 0 0 0,0 0 0 0 0,0 0 0 0 0,0 0 0 0 0,0 0 0 0 0,0 0-1 0 0,0-1 1 0 0,-1 1 0 0 0,1-1 0 0 0,0 1 0 0 0,0-1 0 0 0,0 0 0 0 0,-1 0 0 0 0,-2 0 0 0 0,61 3-103 0 0,-36-1-254 0 0,0-1 0 0 0,0 0 0 0 0,0-2 0 0 0,0 0 0 0 0,35-8-1 0 0,-38 5-1542 0 0,-2 0 0 0 0,1-2 0 0 0,-1 1 0 0 0,20-12 0 0 0,-33 16 1585 0 0,1-1-1 0 0,-1 1 0 0 0,1-1 1 0 0,-1 0-1 0 0,0 0 1 0 0,0 0-1 0 0,0 0 0 0 0,0 0 1 0 0,0 0-1 0 0,-1 0 1 0 0,1-1-1 0 0,0 1 0 0 0,-1-1 1 0 0,0 1-1 0 0,2-5 0 0 0,2-4-760 0 0,14-13-2206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6:06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6833 0 0,'-18'11'3575'0'0,"12"-8"-1977"0"0,-1 1 1 0 0,1 0-1 0 0,0 0 0 0 0,0 0 1 0 0,1 1-1 0 0,-8 7 1 0 0,14-13-1335 0 0,0 1 0 0 0,1 0 1 0 0,-1-1-1 0 0,0 1 0 0 0,0 0 1 0 0,0 0-1 0 0,0 0 1 0 0,0 0-1 0 0,1 0 0 0 0,-1 0 1 0 0,0 0-1 0 0,0 0 0 0 0,0 1 1 0 0,2 0-1 0 0,36 9 401 0 0,-22-4-564 0 0,-1 0 1 0 0,0 1-1 0 0,0 0 0 0 0,-1 2 0 0 0,0-1 1 0 0,18 16-1 0 0,-29-21-75 0 0,0 1 0 0 0,0 0 0 0 0,0 0 0 0 0,-1 0 0 0 0,0 0 0 0 0,0 1 0 0 0,0-1 0 0 0,0 1 0 0 0,-1 0 0 0 0,0-1 0 0 0,0 1 0 0 0,0 0 0 0 0,0 0 0 0 0,-1 1 0 0 0,0-1 0 0 0,0 0 0 0 0,0 0 0 0 0,-1 1 0 0 0,0-1 0 0 0,0 0 0 0 0,0 1 0 0 0,-1-1 0 0 0,1 0 0 0 0,-4 10 0 0 0,0 0-212 0 0,-1 0-1 0 0,-12 24 1 0 0,4-11-4331 0 0,11-24 3545 0 0,8-32-16072 0 0,-4 7 16964 0 0,0-3-293 0 0,2-11 440 0 0,8-42 1474 0 0,5 32 6798 0 0,-16 44-7933 0 0,0-1-1 0 0,0 0 0 0 0,0 1 1 0 0,0-1-1 0 0,1 1 0 0 0,-1 0 0 0 0,0-1 1 0 0,1 1-1 0 0,-1 0 0 0 0,1 0 1 0 0,0 0-1 0 0,-1 0 0 0 0,1 0 1 0 0,0 0-1 0 0,0 0 0 0 0,0 1 0 0 0,-1-1 1 0 0,1 1-1 0 0,2-1 0 0 0,2 0-80 0 0,-1 1 0 0 0,0 0 0 0 0,0 0 0 0 0,0 0-1 0 0,0 0 1 0 0,1 1 0 0 0,5 1 0 0 0,-1 1-261 0 0,0 0 0 0 0,0 0 0 0 0,-1 1 0 0 0,1 0-1 0 0,-1 1 1 0 0,0 0 0 0 0,8 6 0 0 0,-13-8-1 0 0,-1 0 1 0 0,0 1-1 0 0,0-1 1 0 0,-1 0-1 0 0,1 1 0 0 0,-1 0 1 0 0,1-1-1 0 0,-1 1 0 0 0,0 0 1 0 0,-1 0-1 0 0,1 0 0 0 0,-1 1 1 0 0,0-1-1 0 0,0 0 1 0 0,0 1-1 0 0,0-1 0 0 0,-1 0 1 0 0,0 1-1 0 0,0 4 0 0 0,-6 38-977 0 0,-9-4-4896 0 0,15-42 5457 0 0,0-1 1 0 0,0 1-1 0 0,0 0 0 0 0,-1-1 0 0 0,1 1 1 0 0,0-1-1 0 0,0 1 0 0 0,-1-1 1 0 0,1 1-1 0 0,0-1 0 0 0,-1 1 1 0 0,1-1-1 0 0,-1 1 0 0 0,1-1 1 0 0,0 1-1 0 0,-1-1 0 0 0,1 0 1 0 0,-1 1-1 0 0,1-1 0 0 0,-1 0 1 0 0,0 1-1 0 0,1-1 0 0 0,-1 0 1 0 0,0 0-1 0 0,-7-9-5064 0 0,2-23 2770 0 0,7 25 2564 0 0,1 1-1 0 0,-1 0 1 0 0,1 0-1 0 0,1 0 1 0 0,-1 0 0 0 0,1 0-1 0 0,0 0 1 0 0,0 1 0 0 0,5-6-1 0 0,13-27 1319 0 0,-18 31-213 0 0,0 0-1 0 0,1 0 0 0 0,0 0 1 0 0,8-9-1 0 0,-11 14-556 0 0,0 1-1 0 0,0-1 1 0 0,0 1-1 0 0,0 0 1 0 0,0 0-1 0 0,0 0 1 0 0,0-1-1 0 0,1 1 1 0 0,-1 0-1 0 0,0 0 1 0 0,1 1 0 0 0,-1-1-1 0 0,1 0 1 0 0,-1 0-1 0 0,1 1 1 0 0,-1-1-1 0 0,1 1 1 0 0,0-1-1 0 0,-1 1 1 0 0,1 0 0 0 0,0 0-1 0 0,-1 0 1 0 0,1-1-1 0 0,-1 1 1 0 0,1 1-1 0 0,0-1 1 0 0,-1 0-1 0 0,4 1 1 0 0,-4 0-308 0 0,0 0 0 0 0,0 0 0 0 0,0 0 0 0 0,0 0 0 0 0,0 1 0 0 0,0-1 1 0 0,0 0-1 0 0,0 1 0 0 0,-1-1 0 0 0,1 0 0 0 0,-1 1 0 0 0,1-1 0 0 0,-1 1 0 0 0,1-1 0 0 0,-1 1 0 0 0,0-1 0 0 0,1 1 0 0 0,-1-1 1 0 0,0 1-1 0 0,0-1 0 0 0,0 1 0 0 0,-1-1 0 0 0,1 1 0 0 0,0 1 0 0 0,-9 44 14 0 0,8-41-5 0 0,-4 15-107 0 0,2-12-59 0 0,0-1 0 0 0,1 1 0 0 0,1 0 1 0 0,-1 0-1 0 0,1 0 0 0 0,1 0 0 0 0,0 0 1 0 0,1 14-1 0 0,0-22-11 0 0,0 0 0 0 0,0 1 0 0 0,-1-1 0 0 0,1 0-1 0 0,0 0 1 0 0,0 0 0 0 0,0 0 0 0 0,0 0 0 0 0,1 0 0 0 0,-1 0 0 0 0,0 0 0 0 0,0-1 0 0 0,0 1 0 0 0,1 0 0 0 0,-1-1 0 0 0,0 1-1 0 0,1-1 1 0 0,-1 1 0 0 0,1-1 0 0 0,-1 0 0 0 0,0 1 0 0 0,1-1 0 0 0,-1 0 0 0 0,1 0 0 0 0,-1 0 0 0 0,1 0 0 0 0,-1 0 0 0 0,1-1-1 0 0,-1 1 1 0 0,1 0 0 0 0,-1-1 0 0 0,0 1 0 0 0,3-1 0 0 0,3-1-483 0 0,-1 0 0 0 0,1 0-1 0 0,0-1 1 0 0,0 0 0 0 0,8-5 0 0 0,-6 1-2276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6:06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11114 0 0,'-1'4'684'0'0,"1"0"0"0"0,-1 0 0 0 0,1 0 0 0 0,0 0 0 0 0,0 1 0 0 0,0-1 0 0 0,1 0 0 0 0,-1 0 0 0 0,1 0 0 0 0,0 0 0 0 0,0-1 0 0 0,0 1 0 0 0,1 0 0 0 0,0 0 0 0 0,-1-1 0 0 0,1 1 0 0 0,4 4 0 0 0,-3-3-380 0 0,1-1-1 0 0,0 0 1 0 0,0-1 0 0 0,0 1-1 0 0,1-1 1 0 0,-1 1 0 0 0,1-1-1 0 0,0-1 1 0 0,0 1 0 0 0,0-1-1 0 0,8 3 1 0 0,-3-2-640 0 0,0 0-1 0 0,-1-1 1 0 0,1 0 0 0 0,16 0-1 0 0,-17-1-468 0 0,0-2-1 0 0,1 1 0 0 0,-1-1 1 0 0,0 0-1 0 0,0-1 0 0 0,-1 0 1 0 0,1 0-1 0 0,10-5 0 0 0,1-4-5342 0 0,0-3-1728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6:07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5529 0 0,'-2'0'938'0'0,"0"1"-1"0"0,1-1 1 0 0,-1 0 0 0 0,0 1-1 0 0,0-1 1 0 0,1 1 0 0 0,-1-1-1 0 0,0 1 1 0 0,1 0 0 0 0,-1 0-1 0 0,0 0 1 0 0,1 0 0 0 0,-1 0-1 0 0,-1 1 1 0 0,4 7 4041 0 0,14 0-4585 0 0,48 8-226 0 0,-58-16-147 0 0,0 0 0 0 0,-1 0 0 0 0,1-1 1 0 0,0 0-1 0 0,0 0 0 0 0,-1 0 0 0 0,1 0 0 0 0,0-1 1 0 0,0 0-1 0 0,-1 0 0 0 0,8-3 0 0 0,-12 4-16 0 0,0 0 0 0 0,0 0 0 0 0,0 0 0 0 0,1 0 0 0 0,-1 0 0 0 0,0 0 0 0 0,0 0 0 0 0,0 0 0 0 0,0 0 0 0 0,0 0 0 0 0,1 0 0 0 0,-1 0 0 0 0,0 0 0 0 0,0 0 0 0 0,0 0 0 0 0,0 0 0 0 0,0-1 0 0 0,0 1 0 0 0,1 0 0 0 0,-1 0 0 0 0,0 0 0 0 0,0 0 0 0 0,0 0 0 0 0,0 0 0 0 0,0-1 0 0 0,0 1 0 0 0,0 0 0 0 0,0 0 0 0 0,0 0 0 0 0,0 0 0 0 0,0 0 0 0 0,0-1 0 0 0,0 1 0 0 0,0 0 0 0 0,0 0 0 0 0,0 0 0 0 0,0 0 0 0 0,0-1 0 0 0,0 1 0 0 0,0 0 0 0 0,0 0 0 0 0,0 0 0 0 0,0 0 0 0 0,0 0 0 0 0,0-1 0 0 0,0 1 0 0 0,0 0 0 0 0,0 0 0 0 0,0 0 0 0 0,0 0 0 0 0,0 0 0 0 0,0 0 0 0 0,-1-1 0 0 0,1 1 0 0 0,-12-5-165 0 0,-15 0-349 0 0,22 5 477 0 0,0 0 1 0 0,0 0-1 0 0,0 1 1 0 0,0 0-1 0 0,-1 0 1 0 0,1 0-1 0 0,0 1 1 0 0,1 0-1 0 0,-1 0 1 0 0,0 0-1 0 0,0 0 0 0 0,1 1 1 0 0,-1 0-1 0 0,1 0 1 0 0,0 0-1 0 0,0 0 1 0 0,0 1-1 0 0,1 0 1 0 0,-1-1-1 0 0,1 1 1 0 0,-1 1-1 0 0,1-1 1 0 0,1 0-1 0 0,-1 1 1 0 0,1-1-1 0 0,-1 1 1 0 0,1 0-1 0 0,1 0 1 0 0,-1 0-1 0 0,1 0 1 0 0,0 0-1 0 0,0 0 1 0 0,0 0-1 0 0,1 1 1 0 0,-1-1-1 0 0,1 0 1 0 0,1 0-1 0 0,-1 0 1 0 0,1 1-1 0 0,0-1 0 0 0,0 0 1 0 0,0 0-1 0 0,1 0 1 0 0,0 0-1 0 0,0 0 1 0 0,0-1-1 0 0,0 1 1 0 0,4 4-1 0 0,2 4 114 0 0,1-1-1 0 0,1 0 1 0 0,0-1-1 0 0,0 0 1 0 0,1 0-1 0 0,1-1 1 0 0,-1-1-1 0 0,27 16 1 0 0,-33-22-199 0 0,0 0 1 0 0,-1-1-1 0 0,2 0 0 0 0,-1 0 1 0 0,0-1-1 0 0,0 1 0 0 0,0-1 1 0 0,1 0-1 0 0,-1 0 0 0 0,1-1 1 0 0,-1 0-1 0 0,8 0 0 0 0,-9-1-230 0 0,0 0 0 0 0,-1 0 1 0 0,1 0-1 0 0,-1 0 0 0 0,1-1 0 0 0,-1 0 0 0 0,0 1 0 0 0,1-1 0 0 0,-1 0 0 0 0,0-1 0 0 0,0 1 0 0 0,0-1 0 0 0,-1 1 0 0 0,1-1 0 0 0,0 0 0 0 0,-1 0 0 0 0,0 0 1 0 0,0 0-1 0 0,3-6 0 0 0,-1 1-666 0 0,-1 0 1 0 0,0 0 0 0 0,0 0-1 0 0,-1 0 1 0 0,0 0 0 0 0,0-1-1 0 0,-1 1 1 0 0,0 0 0 0 0,-1-16-1 0 0,0 18 1075 0 0,0-1 0 0 0,-1 1 0 0 0,0-1-1 0 0,0 1 1 0 0,0-1 0 0 0,-1 1-1 0 0,0 0 1 0 0,0 0 0 0 0,-1-1 0 0 0,1 1-1 0 0,-1 1 1 0 0,-1-1 0 0 0,-3-5-1 0 0,7 10 62 0 0,-1 1-1 0 0,1-1 1 0 0,0 0-1 0 0,-1 1 1 0 0,1-1-1 0 0,-1 1 0 0 0,1-1 1 0 0,-1 1-1 0 0,1-1 1 0 0,-1 1-1 0 0,1 0 1 0 0,-1-1-1 0 0,1 1 1 0 0,-1 0-1 0 0,0-1 0 0 0,1 1 1 0 0,-1 0-1 0 0,1 0 1 0 0,-1-1-1 0 0,0 1 1 0 0,1 0-1 0 0,-1 0 1 0 0,0 0-1 0 0,1 0 0 0 0,-1 0 1 0 0,0 0-1 0 0,1 0 1 0 0,-1 0-1 0 0,0 0 1 0 0,1 0-1 0 0,-2 1 1 0 0,1-1 55 0 0,0 1 1 0 0,0 0-1 0 0,1 0 1 0 0,-1 0-1 0 0,0 0 1 0 0,0 1-1 0 0,0-1 1 0 0,1 0-1 0 0,-1 0 1 0 0,1 0 0 0 0,-1 1-1 0 0,1-1 1 0 0,-1 0-1 0 0,1 2 1 0 0,-5 47 3819 0 0,5-34-2937 0 0,0-1-332 0 0,1 0-1 0 0,0 1 1 0 0,1-1-1 0 0,0 0 1 0 0,8 25 0 0 0,-9-39-743 0 0,0-1 0 0 0,0 1 1 0 0,0-1-1 0 0,0 0 0 0 0,-1 1 0 0 0,1-1 1 0 0,0 0-1 0 0,0 0 0 0 0,0 0 1 0 0,0 0-1 0 0,0 0 0 0 0,0 0 0 0 0,0 0 1 0 0,-1 0-1 0 0,1 0 0 0 0,0 0 1 0 0,0 0-1 0 0,0-1 0 0 0,0 1 0 0 0,0 0 1 0 0,-1-1-1 0 0,1 1 0 0 0,0-1 0 0 0,1 0 1 0 0,24-11-81 0 0,-26 12 89 0 0,6-3-229 0 0,0-1 0 0 0,0 1 0 0 0,-1-1-1 0 0,0 0 1 0 0,0-1 0 0 0,0 1 0 0 0,0-1-1 0 0,-1 0 1 0 0,0 0 0 0 0,0-1 0 0 0,0 1 0 0 0,5-11-1 0 0,1-15-4925 0 0,-8-2-3568 0 0,-8 7 21191 0 0,4 43-8263 0 0,0 20-2877 0 0,4 45 0 0 0,8-23-2390 0 0,-8-48-190 0 0,1-1 1 0 0,1 1-1 0 0,6 11 0 0 0,-9-19-172 0 0,3 5-1220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6:08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12595 0 0,'-3'5'1607'0'0,"1"0"-990"0"0,-1-1 0 0 0,1 1 0 0 0,0 0 0 0 0,0-1 0 0 0,0 1 0 0 0,0 0 0 0 0,1 0 0 0 0,0 1 0 0 0,0-1-1 0 0,0 8 1 0 0,1-12-573 0 0,1-1-1 0 0,-1 0 0 0 0,0 0 0 0 0,1 0 0 0 0,-1 1 0 0 0,1-1 1 0 0,-1 0-1 0 0,0 0 0 0 0,1 0 0 0 0,-1 0 0 0 0,1 0 0 0 0,-1 0 0 0 0,0 0 1 0 0,1 0-1 0 0,-1 0 0 0 0,1 0 0 0 0,-1 0 0 0 0,0 0 0 0 0,1 0 0 0 0,-1-1 1 0 0,1 1-1 0 0,-1 0 0 0 0,0 0 0 0 0,1 0 0 0 0,-1 0 0 0 0,0-1 1 0 0,1 1-1 0 0,-1 0 0 0 0,0 0 0 0 0,1-1 0 0 0,0 0 0 0 0,18-11 735 0 0,-14 9-471 0 0,-1 0-231 0 0,0 1 0 0 0,0 0 0 0 0,0 0 0 0 0,1 0 0 0 0,-1 0 0 0 0,0 1 0 0 0,1 0 0 0 0,-1 0 0 0 0,1 0 0 0 0,-1 0 0 0 0,1 1 0 0 0,0 0 0 0 0,-1-1 0 0 0,1 2 0 0 0,-1-1 0 0 0,1 1 0 0 0,0-1 0 0 0,-1 1 0 0 0,1 1 0 0 0,-1-1 0 0 0,0 0 0 0 0,7 4 0 0 0,-6-2-22 0 0,0 1-1 0 0,0-1 1 0 0,-1 1 0 0 0,1 0-1 0 0,-1 0 1 0 0,0 0 0 0 0,0 1 0 0 0,-1-1-1 0 0,1 1 1 0 0,-1 0 0 0 0,0 0-1 0 0,0 0 1 0 0,-1 1 0 0 0,0-1-1 0 0,0 0 1 0 0,0 1 0 0 0,2 9-1 0 0,-1 5 149 0 0,-1 0-1 0 0,0 0 0 0 0,-3 40 1 0 0,-3-7-4076 0 0,2-18-3636 0 0,0-24-926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6:08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9018 0 0,'-7'15'12296'0'0,"1"4"-6372"0"0,-4 39-3766 0 0,9-38-2167 0 0,1 0 1 0 0,1 0 0 0 0,0 0 0 0 0,1 0 0 0 0,7 24 0 0 0,16 49-4996 0 0,-15-70 61 0 0,-6-15 659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6:0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0 12443 0 0,'3'23'995'0'0,"4"110"8511"0"0,-8-114-8504 0 0,0 0-1 0 0,-1 0 1 0 0,-1-1-1 0 0,-1 1 0 0 0,-7 21 1 0 0,5-22-1236 0 0,-21 53-2902 0 0,24-64 2787 0 0,0 0 0 0 0,-1 0 0 0 0,0-1 0 0 0,0 1 0 0 0,-1-1 0 0 0,0 0 1 0 0,-7 7-1 0 0,12-13 314 0 0,0 0 0 0 0,0 0 0 0 0,0 0 0 0 0,0 0 0 0 0,0 0 0 0 0,0 0 0 0 0,0-1 0 0 0,0 1 0 0 0,0 0 0 0 0,0 0 0 0 0,0 0 0 0 0,0 0 0 0 0,0 0 0 0 0,-1 0 0 0 0,1 0 0 0 0,0 0 0 0 0,0 0 0 0 0,0 0 0 0 0,0-1 0 0 0,0 1 0 0 0,0 0 0 0 0,0 0 0 0 0,0 0 0 0 0,0 0 1 0 0,-1 0-1 0 0,1 0 0 0 0,0 0 0 0 0,0 0 0 0 0,0 0 0 0 0,0 0 0 0 0,0 0 0 0 0,0 0 0 0 0,0 0 0 0 0,-1 0 0 0 0,1 0 0 0 0,0 0 0 0 0,0 0 0 0 0,0 0 0 0 0,0 0 0 0 0,0 0 0 0 0,0 0 0 0 0,0 0 0 0 0,0 0 0 0 0,-1 1 0 0 0,1-1 0 0 0,0 0 0 0 0,0 0 0 0 0,0 0 0 0 0,0 0 0 0 0,0 0 1 0 0,0 0-1 0 0,0 0 0 0 0,0 0 0 0 0,0 0 0 0 0,0 0 0 0 0,0 0 0 0 0,0 1 0 0 0,-1-1 0 0 0,1 0 0 0 0,0 0 0 0 0,0 0 0 0 0,0 0 0 0 0,0 0 0 0 0,0 0 0 0 0,0 0 0 0 0,0 1 0 0 0,0-1 0 0 0,4-12-144 0 0,12-16 1327 0 0,-10 22-1001 0 0,-1 0 0 0 0,1 0-1 0 0,0 1 1 0 0,1-1 0 0 0,-1 2 0 0 0,1-1 0 0 0,0 1-1 0 0,9-4 1 0 0,-12 6-116 0 0,0 1 1 0 0,0-1-1 0 0,0 1 0 0 0,0 0 1 0 0,1 1-1 0 0,-1-1 0 0 0,0 1 1 0 0,1-1-1 0 0,-1 1 1 0 0,0 1-1 0 0,1-1 0 0 0,-1 1 1 0 0,0-1-1 0 0,1 1 0 0 0,-1 0 1 0 0,7 4-1 0 0,-6-3-613 0 0,1 0-1 0 0,-1 0 1 0 0,0-1 0 0 0,1 1 0 0 0,9 0-1 0 0,-14-2-8 0 0,1 0 0 0 0,-1 0 1 0 0,1 0-1 0 0,0 0 0 0 0,-1 0 0 0 0,1 0 0 0 0,-1-1 0 0 0,1 1 0 0 0,-1-1 1 0 0,1 1-1 0 0,-1-1 0 0 0,1 1 0 0 0,-1-1 0 0 0,1 0 0 0 0,-1 0 0 0 0,0 0 1 0 0,0 0-1 0 0,1 0 0 0 0,-1 0 0 0 0,0 0 0 0 0,0 0 0 0 0,0 0 0 0 0,2-3 1 0 0,3-5-3381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6:09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3817 0 0,'5'-19'21158'0'0,"-5"33"-19841"0"0,-1-7-1126 0 0,-3 107 1316 0 0,5-93-1979 0 0,0-1 1 0 0,1 0 0 0 0,7 31-1 0 0,1-25-3519 0 0,-2-16-1198 0 0,3-8-3907 0 0,-4-5 3613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6:09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0 11955 0 0,'-13'15'6096'0'0,"8"-10"-5000"0"0,0 0 0 0 0,0 1-1 0 0,1 0 1 0 0,-1 0-1 0 0,1 0 1 0 0,-5 12-1 0 0,53-19 241 0 0,-36 2-1280 0 0,0 0-1 0 0,0 1 0 0 0,0 0 1 0 0,-1 1-1 0 0,1 0 0 0 0,-1 0 1 0 0,0 1-1 0 0,0-1 0 0 0,0 2 1 0 0,0-1-1 0 0,0 1 0 0 0,-1 0 1 0 0,0 0-1 0 0,0 1 0 0 0,-1-1 1 0 0,1 1-1 0 0,5 10 0 0 0,-7-12-152 0 0,-1 1 1 0 0,-1 0-1 0 0,1 0 0 0 0,-1 0 0 0 0,0 1 0 0 0,0-1 0 0 0,0 0 0 0 0,-1 1 0 0 0,0 0 1 0 0,0-1-1 0 0,0 1 0 0 0,-1-1 0 0 0,0 1 0 0 0,0 0 0 0 0,0-1 0 0 0,-1 1 0 0 0,0 0 0 0 0,0-1 1 0 0,0 1-1 0 0,-1-1 0 0 0,1 1 0 0 0,-1-1 0 0 0,-1 0 0 0 0,1 0 0 0 0,-5 8 0 0 0,4-11-311 0 0,1 1-1 0 0,0-1 1 0 0,-1 0 0 0 0,1 0-1 0 0,-1 0 1 0 0,0 0-1 0 0,1 0 1 0 0,-1 0-1 0 0,0-1 1 0 0,0 1-1 0 0,0-1 1 0 0,0 0-1 0 0,-1 0 1 0 0,1 0-1 0 0,0 0 1 0 0,0-1-1 0 0,-1 1 1 0 0,1-1-1 0 0,0 0 1 0 0,-1 0-1 0 0,1 0 1 0 0,0 0 0 0 0,-1-1-1 0 0,-2 0 1 0 0,-5-1-429 0 0,0 0 1 0 0,1 0-1 0 0,-14-6 1 0 0,-3-9 12431 0 0,27 17-11471 0 0,17-5 2399 0 0,20-2-2074 0 0,71-13-2735 0 0,-73 9-3045 0 0,-2-3-4737 0 0,-17 5 3975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6:10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25 3049 0 0,'2'-25'21359'0'0,"-2"42"-19921"0"0,-4 66-127 0 0,2-59-1496 0 0,0 1 0 0 0,2-1 1 0 0,1 0-1 0 0,0 1 0 0 0,10 46 0 0 0,3-44-3156 0 0,-6-20-442 0 0,1-3-3520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0:07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39 10298 0 0,'-9'-22'7880'0'0,"9"22"-7608"0"0,0-1 1 0 0,0 1 0 0 0,0-1 0 0 0,0 1-1 0 0,0-1 1 0 0,0 0 0 0 0,0 1 0 0 0,1-1-1 0 0,-1 1 1 0 0,0-1 0 0 0,0 1 0 0 0,0-1-1 0 0,0 1 1 0 0,1-1 0 0 0,-1 1 0 0 0,0-1-1 0 0,1 1 1 0 0,-1-1 0 0 0,0 1 0 0 0,1 0 0 0 0,-1-1-1 0 0,1 0 1 0 0,15-4 3278 0 0,8 6-3840 0 0,-13 0 457 0 0,0 0 1 0 0,0 1-1 0 0,16 6 1 0 0,-25-8-164 0 0,1 1 1 0 0,-1 0-1 0 0,1-1 1 0 0,-1 1-1 0 0,0 0 1 0 0,1 1-1 0 0,-1-1 1 0 0,0 0 0 0 0,0 1-1 0 0,0-1 1 0 0,0 1-1 0 0,0 0 1 0 0,0 0-1 0 0,0 0 1 0 0,-1 0-1 0 0,1 0 1 0 0,-1 0 0 0 0,1 0-1 0 0,-1 0 1 0 0,0 0-1 0 0,1 3 1 0 0,-2 1-230 0 0,0-1 0 0 0,-1 0-1 0 0,0 0 1 0 0,0 0 0 0 0,0 0 0 0 0,-1 0 0 0 0,0-1 0 0 0,0 1 0 0 0,0 0 0 0 0,0-1 0 0 0,-1 1 0 0 0,-3 4 0 0 0,-11 24-605 0 0,16-31 800 0 0,1 0 0 0 0,-1 1 0 0 0,0-1 0 0 0,1 1 0 0 0,-1-1 0 0 0,1 0 0 0 0,0 1 0 0 0,-1-1 0 0 0,1 1 0 0 0,1-1 0 0 0,-1 1 0 0 0,0-1 0 0 0,0 1-1 0 0,1-1 1 0 0,0 0 0 0 0,-1 1 0 0 0,2 2 0 0 0,0-3 39 0 0,-1-1-1 0 0,0 1 0 0 0,1-1 1 0 0,-1 1-1 0 0,1-1 0 0 0,-1 0 1 0 0,1 0-1 0 0,0 0 0 0 0,0 1 1 0 0,-1-2-1 0 0,1 1 0 0 0,0 0 0 0 0,0 0 1 0 0,0 0-1 0 0,0-1 0 0 0,0 1 1 0 0,0-1-1 0 0,0 0 0 0 0,0 0 1 0 0,0 0-1 0 0,3 0 0 0 0,10 0-140 0 0,-1-2 0 0 0,1 0-1 0 0,-1-1 1 0 0,1 0-1 0 0,-1-1 1 0 0,18-7 0 0 0,-12 4-1934 0 0,-42 22-1515 0 0,-11 24 6859 0 0,8-7-353 0 0,12-21-2456 0 0,0 0-1 0 0,-1-1 1 0 0,0 0-1 0 0,-17 8 1 0 0,-10 7-345 0 0,40-24-122 0 0,1-1 0 0 0,0 0 0 0 0,0 0 0 0 0,0 0 0 0 0,0 0 0 0 0,0 0 0 0 0,0 0 0 0 0,0 0 0 0 0,0 0 0 0 0,0 0 0 0 0,0 0 0 0 0,0 0 0 0 0,0 1 0 0 0,0-1 0 0 0,0 0 0 0 0,0 0 0 0 0,-1 0 0 0 0,1 0 0 0 0,0 0 0 0 0,0 0 0 0 0,0 0 0 0 0,0 0 0 0 0,0 1 0 0 0,0-1 0 0 0,0 0 0 0 0,0 0 0 0 0,1 0 0 0 0,-1 0 0 0 0,0 0 0 0 0,0 0 0 0 0,0 0 0 0 0,0 1 0 0 0,0-1 0 0 0,0 0 0 0 0,0 0 0 0 0,0 0 0 0 0,0 0 0 0 0,0 0 0 0 0,0 0 0 0 0,0 0 0 0 0,0 0 0 0 0,0 0 0 0 0,0 0 0 0 0,0 0 0 0 0,1 1 0 0 0,-1-1 0 0 0,0 0 0 0 0,0 0 0 0 0,0 0 0 0 0,0 0 0 0 0,0 0 0 0 0,0 0 0 0 0,0 0 0 0 0,0 0 0 0 0,1 0 0 0 0,-1 0 0 0 0,0 0 0 0 0,0 0 0 0 0,12 4 108 0 0,13 1 4 0 0,-6-4-139 0 0,1-1 0 0 0,-1 0 0 0 0,1-2 0 0 0,-1 0 0 0 0,0-1 0 0 0,25-8 0 0 0,20-12-5592 0 0,-62 23 4839 0 0,0-1 0 0 0,0 0-1 0 0,0 0 1 0 0,0 0 0 0 0,0-1 0 0 0,0 1 0 0 0,0 0 0 0 0,0-1-1 0 0,-1 1 1 0 0,1-1 0 0 0,-1 0 0 0 0,1 0 0 0 0,-1 1 0 0 0,0-1-1 0 0,2-2 1 0 0,3-8-5145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6:1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11298 0 0,'0'1'471'0'0,"-1"-1"0"0"0,1 1 0 0 0,-1-1 0 0 0,1 1 0 0 0,-1-1 0 0 0,1 1-1 0 0,-1 0 1 0 0,1-1 0 0 0,-1 1 0 0 0,1 0 0 0 0,0 0 0 0 0,0-1-1 0 0,-1 1 1 0 0,1 0 0 0 0,0 0 0 0 0,0-1 0 0 0,0 1 0 0 0,0 0 0 0 0,0 0-1 0 0,0-1 1 0 0,0 1 0 0 0,0 0 0 0 0,0 1 0 0 0,1-1-189 0 0,-1 1 0 0 0,1-1 0 0 0,0 0 0 0 0,-1 1 1 0 0,1-1-1 0 0,0 0 0 0 0,0 0 0 0 0,0 0 0 0 0,0 0 0 0 0,0 0 1 0 0,0 0-1 0 0,2 1 0 0 0,43 22-1491 0 0,-35-19 2234 0 0,9 3-839 0 0,37 21 124 0 0,-54-28-274 0 0,0 1 1 0 0,-1 0-1 0 0,1 0 0 0 0,0 0 0 0 0,-1 0 0 0 0,1 1 0 0 0,-1-1 1 0 0,0 1-1 0 0,1 0 0 0 0,-1-1 0 0 0,0 1 0 0 0,-1 0 0 0 0,1 0 1 0 0,2 5-1 0 0,-4-5-24 0 0,1-1-1 0 0,-1 1 1 0 0,0-1 0 0 0,1 0 0 0 0,-1 1 0 0 0,0-1-1 0 0,0 1 1 0 0,-1-1 0 0 0,1 1 0 0 0,0-1 0 0 0,-1 0-1 0 0,0 1 1 0 0,1-1 0 0 0,-1 0 0 0 0,0 1 0 0 0,0-1-1 0 0,0 0 1 0 0,-1 0 0 0 0,-1 2 0 0 0,-2 3-49 0 0,-1 0 0 0 0,0-1-1 0 0,0 0 1 0 0,-9 6 0 0 0,11-10 20 0 0,1 0 0 0 0,0 0-1 0 0,-1 1 1 0 0,1 0 0 0 0,0-1 0 0 0,0 1-1 0 0,0 0 1 0 0,1 1 0 0 0,-1-1 0 0 0,1 0-1 0 0,0 1 1 0 0,0-1 0 0 0,0 1 0 0 0,0 0-1 0 0,0 0 1 0 0,1 0 0 0 0,0 0 0 0 0,-1 5-1 0 0,2-7-2 0 0,1 0-1 0 0,-1 0 0 0 0,1-1 0 0 0,-1 1 1 0 0,1 0-1 0 0,0 0 0 0 0,0 0 0 0 0,0 0 1 0 0,0-1-1 0 0,1 1 0 0 0,-1 0 0 0 0,0-1 1 0 0,1 1-1 0 0,-1-1 0 0 0,1 1 0 0 0,-1-1 1 0 0,1 0-1 0 0,0 0 0 0 0,-1 0 0 0 0,1 0 1 0 0,0 0-1 0 0,0 0 0 0 0,0 0 0 0 0,0-1 1 0 0,0 1-1 0 0,3 0 0 0 0,4 2-211 0 0,1-1 1 0 0,-1 0-1 0 0,1 0 0 0 0,11-1 0 0 0,15-4-806 0 0,-33 2 430 0 0,0 1 0 0 0,0-2-1 0 0,0 1 1 0 0,0 0 0 0 0,0-1 0 0 0,0 1-1 0 0,0-1 1 0 0,0 0 0 0 0,-1 0 0 0 0,1 0-1 0 0,2-3 1 0 0,-1 0-619 0 0,0-1-1 0 0,0 0 1 0 0,0 0 0 0 0,-1 0-1 0 0,0 0 1 0 0,0-1-1 0 0,-1 1 1 0 0,0-1 0 0 0,2-9-1 0 0,0 5 1045 0 0,-2-1 0 0 0,0 0 0 0 0,0 1 0 0 0,0-25 0 0 0,-3 29 942 0 0,1-1-1 0 0,-2 1 1 0 0,1-1 0 0 0,-1 1-1 0 0,2-18 12683 0 0,1 26-13159 0 0,20-1 4347 0 0,35 11-5782 0 0,-39-8 2113 0 0,-5-2-60 0 0,-4-2-4689 0 0,-32 4-10578 0 0,11 0 12603 0 0,0 0-1 0 0,-19 8 1 0 0,-3 7 3155 0 0,10 3 3861 0 0,25-20-4944 0 0,-1-1 1 0 0,1 1-1 0 0,0-1 1 0 0,-1 1 0 0 0,1-1-1 0 0,0 1 1 0 0,-1-1-1 0 0,1 1 1 0 0,0-1 0 0 0,0 1-1 0 0,0-1 1 0 0,0 1-1 0 0,0-1 1 0 0,-1 1-1 0 0,1-1 1 0 0,0 1 0 0 0,0-1-1 0 0,0 1 1 0 0,0 0-1 0 0,1-1 1 0 0,-1 1-1 0 0,0-1 1 0 0,0 1 0 0 0,0-1-1 0 0,0 1 1 0 0,0-1-1 0 0,1 1 1 0 0,-1 0 0 0 0,16 10 3069 0 0,28-1-2803 0 0,-38-9-68 0 0,1 0-338 0 0,0 0 0 0 0,0-1 0 0 0,0 0 1 0 0,0 0-1 0 0,11-2 0 0 0,-11 1-665 0 0,-1 0 0 0 0,1-1 0 0 0,-1 0-1 0 0,0 0 1 0 0,0-1 0 0 0,0 0 0 0 0,0 0 0 0 0,0 0 0 0 0,9-7 0 0 0,-11 7 209 0 0,-1-1 1 0 0,0 1-1 0 0,1 0 0 0 0,-1-1 1 0 0,0 1-1 0 0,-1-1 0 0 0,1 0 0 0 0,-1 0 1 0 0,0 0-1 0 0,1-1 0 0 0,-2 1 1 0 0,1 0-1 0 0,2-10 0 0 0,-3 9 557 0 0,-1 0 0 0 0,1 0-1 0 0,-1 0 1 0 0,0 0 0 0 0,0 0 0 0 0,-1 0 0 0 0,0 0-1 0 0,0 0 1 0 0,-1-6 0 0 0,2 11-161 0 0,0 0 1 0 0,0 0-1 0 0,0 0 1 0 0,0-1-1 0 0,0 1 1 0 0,0 0-1 0 0,0 0 1 0 0,0-1-1 0 0,0 1 1 0 0,0 0-1 0 0,0 0 0 0 0,0 0 1 0 0,0-1-1 0 0,0 1 1 0 0,0 0-1 0 0,0 0 1 0 0,-1 0-1 0 0,1-1 1 0 0,0 1-1 0 0,0 0 1 0 0,0 0-1 0 0,0 0 1 0 0,0-1-1 0 0,-1 1 1 0 0,1 0-1 0 0,0 0 0 0 0,0 0 1 0 0,0 0-1 0 0,0 0 1 0 0,-1-1-1 0 0,1 1 1 0 0,0 0-1 0 0,0 0 1 0 0,0 0-1 0 0,-1 0 1 0 0,1 0-1 0 0,0 0 1 0 0,0 0-1 0 0,-1 0 1 0 0,1 0-1 0 0,0 0 1 0 0,0 0-1 0 0,0 0 0 0 0,-1 0 1 0 0,1 0-1 0 0,-7 12 1923 0 0,-2 25-1489 0 0,8-33-241 0 0,-2 8-335 0 0,-16 89 586 0 0,18-91-901 0 0,0 0 0 0 0,0 0 0 0 0,1 0 0 0 0,1 0 0 0 0,0 0 0 0 0,0 0 0 0 0,5 19 0 0 0,4-10-3532 0 0,1-9-3708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6:11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12259 0 0,'3'3'1169'0'0,"1"0"0"0"0,0-1 1 0 0,0 1-1 0 0,0-1 1 0 0,0 0-1 0 0,1-1 1 0 0,-1 1-1 0 0,6 1 0 0 0,5 0-55 0 0,1-1-1 0 0,28 1 0 0 0,-28-3-916 0 0,-1 1 1 0 0,24 5-1 0 0,-32-5-137 0 0,-1 1 0 0 0,0 0-1 0 0,0 1 1 0 0,0-1 0 0 0,0 1 0 0 0,0 0 0 0 0,-1 1-1 0 0,1 0 1 0 0,-1 0 0 0 0,0 0 0 0 0,0 0 0 0 0,-1 1-1 0 0,1-1 1 0 0,-1 1 0 0 0,4 6 0 0 0,-5-7-372 0 0,-1 0 1 0 0,0 0-1 0 0,0 0 1 0 0,-1 0-1 0 0,1 0 1 0 0,-1 0-1 0 0,0 1 1 0 0,0-1 0 0 0,1 8-1 0 0,-2-7-839 0 0,0 0 0 0 0,-1-1 0 0 0,1 1 0 0 0,-1 0 0 0 0,0-1 0 0 0,0 1 0 0 0,0-1 0 0 0,-1 1 0 0 0,1-1 0 0 0,-4 6 0 0 0,-4 7-6632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6:11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11650 0 0,'3'1'1223'0'0,"0"0"1"0"0,0 1-1 0 0,0 0 0 0 0,0-1 0 0 0,-1 1 0 0 0,1 0 0 0 0,-1 0 0 0 0,5 5 0 0 0,-5-4-682 0 0,0-1 0 0 0,0 1 0 0 0,0 0 0 0 0,0 0 0 0 0,0 0 1 0 0,-1 1-1 0 0,2 4 0 0 0,-2-4-625 0 0,0-1 1 0 0,0 0-1 0 0,-1 0 1 0 0,1 0-1 0 0,-1 0 1 0 0,0 0-1 0 0,0 0 1 0 0,0 1-1 0 0,0-1 1 0 0,0 0-1 0 0,-1 0 1 0 0,0 0-1 0 0,1 0 0 0 0,-1 0 1 0 0,0 0-1 0 0,-1 0 1 0 0,1 0-1 0 0,0 0 1 0 0,-1-1-1 0 0,0 1 1 0 0,1 0-1 0 0,-1-1 1 0 0,0 1-1 0 0,-1-1 0 0 0,1 0 1 0 0,0 0-1 0 0,0 1 1 0 0,-1-2-1 0 0,0 1 1 0 0,-3 2-1 0 0,-15 3-1364 0 0,18-6 1382 0 0,0-1-1 0 0,0 1 1 0 0,0 0-1 0 0,1 0 1 0 0,-1 0-1 0 0,0 0 1 0 0,0 0-1 0 0,1 0 1 0 0,-1 1-1 0 0,1 0 1 0 0,-1-1-1 0 0,-2 4 1 0 0,5-4 126 0 0,0-1 0 0 0,0 1 0 0 0,0-1 0 0 0,0 0 1 0 0,0 1-1 0 0,0-1 0 0 0,0 1 0 0 0,0-1 0 0 0,0 1 1 0 0,0-1-1 0 0,1 0 0 0 0,-1 1 0 0 0,0-1 0 0 0,0 1 0 0 0,1-1 1 0 0,-1 0-1 0 0,0 1 0 0 0,0-1 0 0 0,1 0 0 0 0,-1 0 1 0 0,0 1-1 0 0,1-1 0 0 0,-1 0 0 0 0,0 0 0 0 0,1 1 0 0 0,-1-1 1 0 0,1 0-1 0 0,-1 0 0 0 0,0 0 0 0 0,1 0 0 0 0,-1 1 0 0 0,1-1 1 0 0,0 0-1 0 0,18 6 382 0 0,-17-5-304 0 0,129 30 633 0 0,-43-19-3935 0 0,-84-12 2070 0 0,-1 0-1 0 0,1 0 0 0 0,-1 0 1 0 0,1 0-1 0 0,-1-1 0 0 0,1 1 1 0 0,-1-1-1 0 0,5-1 1 0 0,8-6-6972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6:11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35 6929 0 0,'-21'-22'10748'0'0,"21"21"-10622"0"0,0 1 0 0 0,0 0 1 0 0,0 0-1 0 0,-1-1 1 0 0,1 1-1 0 0,0 0 1 0 0,0-1-1 0 0,0 1 0 0 0,0 0 1 0 0,0-1-1 0 0,0 1 1 0 0,0 0-1 0 0,0 0 1 0 0,0-1-1 0 0,0 1 1 0 0,0 0-1 0 0,0-1 0 0 0,0 1 1 0 0,0 0-1 0 0,0-1 1 0 0,0 1-1 0 0,0 0 1 0 0,0-1-1 0 0,1 1 1 0 0,-1 0-1 0 0,0 0 0 0 0,0-1 1 0 0,0 1-1 0 0,1-1 1 0 0,16-2 1661 0 0,-11 4-1614 0 0,1 0 1 0 0,-1 1-1 0 0,0-1 0 0 0,0 1 0 0 0,-1 1 0 0 0,1-1 0 0 0,0 1 0 0 0,-1 0 1 0 0,1 0-1 0 0,-1 0 0 0 0,8 7 0 0 0,6 7 79 0 0,26 27-1 0 0,-33-31-134 0 0,-3-5-54 0 0,-1 0 0 0 0,-1 1 0 0 0,0 0 0 0 0,0 0 0 0 0,-1 1 1 0 0,9 18-1 0 0,-13-25-128 0 0,-1 1 0 0 0,0 0 0 0 0,0 0 0 0 0,0 0 0 0 0,0-1 0 0 0,-1 1 0 0 0,0 0 0 0 0,0 0 0 0 0,0 0 0 0 0,0 0 0 0 0,0 0 0 0 0,-1 0 0 0 0,0 0 0 0 0,0 0 0 0 0,0-1 0 0 0,0 1 0 0 0,0 0 0 0 0,-1-1 0 0 0,0 1 0 0 0,0-1 0 0 0,0 1 0 0 0,0-1 0 0 0,-3 4 0 0 0,1-2-111 0 0,0-1 1 0 0,1 1-1 0 0,-2-1 1 0 0,1 0-1 0 0,0-1 1 0 0,-1 1-1 0 0,0-1 0 0 0,0 0 1 0 0,0 0-1 0 0,0 0 1 0 0,0 0-1 0 0,0-1 0 0 0,-8 2 1 0 0,-2-1-107 0 0,0 0-1 0 0,0-1 1 0 0,-24 0 0 0 0,14-1 204 0 0,17 0 1355 0 0,8 2-449 0 0,16 5-138 0 0,27 4-467 0 0,-8-5-108 0 0,-15-2-123 0 0,0-1 0 0 0,0 0 0 0 0,0-2 0 0 0,1 0 0 0 0,-1-1 0 0 0,22-3 0 0 0,-24-5-2542 0 0,-18 6 2058 0 0,1 0-1 0 0,-1 0 0 0 0,1 0 0 0 0,0 0 0 0 0,-1 1 0 0 0,0-1 0 0 0,1 0 0 0 0,-1 0 0 0 0,1 0 0 0 0,-1 0 0 0 0,0 0 1 0 0,0 0-1 0 0,0 0 0 0 0,1 0 0 0 0,-1 0 0 0 0,0-1 0 0 0,0 1 0 0 0,-1 0 0 0 0,1 0 0 0 0,0 0 0 0 0,0 0 0 0 0,0 0 1 0 0,-1 0-1 0 0,0-1 0 0 0,-4-13-5988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6:12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10170 0 0,'51'28'9076'0'0,"-42"-24"-8643"0"0,0-1 1 0 0,-1 0-1 0 0,1-1 1 0 0,14 3-1 0 0,-20-5-570 0 0,1 1 0 0 0,0-1 0 0 0,-1 1 0 0 0,1-1 0 0 0,0-1 0 0 0,0 1 0 0 0,-1 0 0 0 0,1-1 0 0 0,0 0 0 0 0,-1 1 0 0 0,1-2 0 0 0,-1 1 0 0 0,1 0-1 0 0,-1-1 1 0 0,0 1 0 0 0,1-1 0 0 0,-1 0 0 0 0,0 0 0 0 0,0 0 0 0 0,0-1 0 0 0,-1 1 0 0 0,1-1 0 0 0,0 0 0 0 0,-1 1 0 0 0,0-1 0 0 0,0 0 0 0 0,1 0-1 0 0,1-6 1 0 0,-1 6 2410 0 0,-2 9-608 0 0,-3 22 247 0 0,-8 38-924 0 0,1-22-909 0 0,4-24-332 0 0,1 0 0 0 0,0 1 0 0 0,2 0 0 0 0,0-1 0 0 0,3 43 0 0 0,6-46-4386 0 0,-7-16 4395 0 0,0-1 1 0 0,1 0-1 0 0,-1 0 1 0 0,0 1-1 0 0,1-1 0 0 0,-1 0 1 0 0,1 0-1 0 0,-1 0 0 0 0,0 0 1 0 0,1 0-1 0 0,-1 0 1 0 0,0 0-1 0 0,1 0 0 0 0,-1 1 1 0 0,1-1-1 0 0,-1-1 1 0 0,0 1-1 0 0,1 0 0 0 0,-1 0 1 0 0,1 0-1 0 0,-1 0 0 0 0,0 0 1 0 0,1 0-1 0 0,-1 0 1 0 0,0 0-1 0 0,1-1 0 0 0,-1 1 1 0 0,0 0-1 0 0,1 0 1 0 0,-1 0-1 0 0,0-1 0 0 0,1 1 1 0 0,-1 0-1 0 0,0 0 0 0 0,0-1 1 0 0,1 1-1 0 0,-1 0 1 0 0,0-1-1 0 0,0 1 0 0 0,1 0 1 0 0,-1-1-1 0 0,0 1 1 0 0,0 0-1 0 0,0-1 0 0 0,0 1 1 0 0,0-1-1 0 0,7-10-4584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6:12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12979 0 0,'10'15'7821'0'0,"6"-3"-3922"0"0,24 6-2887 0 0,0 1-411 0 0,-37-17-561 0 0,-1-1-1 0 0,0 1 1 0 0,1 0-1 0 0,-1 0 1 0 0,0 0 0 0 0,0 0-1 0 0,0 0 1 0 0,-1 0-1 0 0,1 1 1 0 0,0-1-1 0 0,-1 0 1 0 0,1 1-1 0 0,-1 0 1 0 0,0-1-1 0 0,0 1 1 0 0,0 0 0 0 0,0-1-1 0 0,0 1 1 0 0,-1 0-1 0 0,1 0 1 0 0,-1 0-1 0 0,0 0 1 0 0,0 0-1 0 0,0 3 1 0 0,-1-3-94 0 0,0 1 0 0 0,0-1 0 0 0,0 0 0 0 0,-1 0 1 0 0,1 0-1 0 0,-1 0 0 0 0,0 0 0 0 0,0 0 0 0 0,0 0 0 0 0,0-1 0 0 0,0 1 0 0 0,-1-1 1 0 0,1 1-1 0 0,-1-1 0 0 0,0 0 0 0 0,1 0 0 0 0,-1 0 0 0 0,0 0 0 0 0,0-1 0 0 0,-5 2 1 0 0,-13 3-704 0 0,-6 1 206 0 0,26-7 566 0 0,1 0-1 0 0,-1 1 0 0 0,0-1 0 0 0,0 0 1 0 0,0 1-1 0 0,1-1 0 0 0,-1 1 0 0 0,0-1 0 0 0,1 1 1 0 0,-1-1-1 0 0,0 1 0 0 0,1-1 0 0 0,-1 1 0 0 0,1 0 1 0 0,-1-1-1 0 0,1 1 0 0 0,-1 0 0 0 0,1-1 1 0 0,-1 1-1 0 0,1 0 0 0 0,0 0 0 0 0,-1 1 0 0 0,1-1-10 0 0,0 0 0 0 0,0 0-1 0 0,1 1 1 0 0,-1-1 0 0 0,1 0-1 0 0,-1 0 1 0 0,1 0-1 0 0,-1 1 1 0 0,1-1 0 0 0,-1 0-1 0 0,1 0 1 0 0,0 0-1 0 0,0 0 1 0 0,-1 0 0 0 0,1 0-1 0 0,0 0 1 0 0,0-1 0 0 0,0 1-1 0 0,0 0 1 0 0,0 0-1 0 0,0-1 1 0 0,1 1 0 0 0,-1 0-1 0 0,0-1 1 0 0,0 1 0 0 0,0-1-1 0 0,0 0 1 0 0,1 1-1 0 0,1-1 1 0 0,38 8-146 0 0,-35-8-20 0 0,0-1-1 0 0,0 1 1 0 0,0-1 0 0 0,0-1-1 0 0,0 1 1 0 0,0-1 0 0 0,0 0-1 0 0,0 0 1 0 0,-1 0-1 0 0,1-1 1 0 0,-1 0 0 0 0,7-4-1 0 0,24-12-333 0 0,-66 82 2439 0 0,26-44-1729 0 0,10-11 569 0 0,-4-8-625 0 0,1 1 0 0 0,0-1 0 0 0,0 0 0 0 0,0-1 0 0 0,-1 1 0 0 0,1 0 0 0 0,0-1 0 0 0,4-1 0 0 0,21-2-1304 0 0,-27 4 962 0 0,0 0 1 0 0,-1 0-1 0 0,1 0 0 0 0,0 0 0 0 0,0 0 1 0 0,-1 0-1 0 0,1 0 0 0 0,0 0 0 0 0,-1 0 1 0 0,1 1-1 0 0,0-1 0 0 0,-1 0 0 0 0,1 1 1 0 0,-1-1-1 0 0,1 0 0 0 0,0 1 0 0 0,-1-1 0 0 0,1 1 1 0 0,-1-1-1 0 0,1 0 0 0 0,-1 1 0 0 0,1 0 1 0 0,-1-1-1 0 0,0 1 0 0 0,1-1 0 0 0,-1 1 1 0 0,1 0-1 0 0,-1-1 0 0 0,1 2 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6:13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85 10626 0 0,'34'9'7489'0'0,"8"-7"-3623"0"0,-41-2-3796 0 0,1 0-1 0 0,-1 0 1 0 0,1 0-1 0 0,-1-1 1 0 0,1 1-1 0 0,-1 0 0 0 0,1-1 1 0 0,-1 1-1 0 0,0 0 1 0 0,1-1-1 0 0,-1 0 1 0 0,0 1-1 0 0,1-1 1 0 0,-1 0-1 0 0,0 0 1 0 0,1 0-1 0 0,-1 0 1 0 0,0 0-1 0 0,0 0 1 0 0,0 0-1 0 0,0 0 1 0 0,0 0-1 0 0,0 0 1 0 0,0-1-1 0 0,-1 1 1 0 0,1 0-1 0 0,0-1 1 0 0,-1 1-1 0 0,1 0 0 0 0,-1-1 1 0 0,1 1-1 0 0,-1-1 1 0 0,0 1-1 0 0,0-1 1 0 0,1 1-1 0 0,-1-1 1 0 0,0 1-1 0 0,0-1 1 0 0,-1 1-1 0 0,1-1 1 0 0,0 1-1 0 0,0-1 1 0 0,-1 1-1 0 0,1-1 1 0 0,-1 1-1 0 0,1 0 1 0 0,-2-3-1 0 0,0 1-58 0 0,0 0 0 0 0,1 0 0 0 0,-2 0-1 0 0,1 0 1 0 0,0 1 0 0 0,-1-1 0 0 0,1 1 0 0 0,-1-1 0 0 0,1 1-1 0 0,-1 0 1 0 0,0 0 0 0 0,0 0 0 0 0,0 1 0 0 0,-1-1 0 0 0,1 1-1 0 0,0 0 1 0 0,0-1 0 0 0,-1 2 0 0 0,1-1 0 0 0,-1 0 0 0 0,1 1-1 0 0,-1-1 1 0 0,1 1 0 0 0,-1 0 0 0 0,1 0 0 0 0,-1 0 0 0 0,1 1-1 0 0,-1-1 1 0 0,1 1 0 0 0,0 0 0 0 0,-1 0 0 0 0,1 0 0 0 0,0 0-1 0 0,-1 1 1 0 0,1-1 0 0 0,0 1 0 0 0,0 0 0 0 0,0 0 0 0 0,0 0-1 0 0,-2 2 1 0 0,1 1-486 0 0,1-1-1 0 0,0 0 1 0 0,0 1-1 0 0,1 0 0 0 0,-1-1 1 0 0,1 1-1 0 0,-3 10 1 0 0,1 20-10839 0 0,6-21 4225 0 0</inkml:trace>
  <inkml:trace contextRef="#ctx0" brushRef="#br0" timeOffset="1">322 212 14547 0 0,'5'-3'4105'0'0,"0"2"-1664"0"0,-2 1-873 0 0,-1-1-624 0 0,-1 2-480 0 0,-2-1-200 0 0,0 0-112 0 0,0-1-96 0 0,0 0-152 0 0,0-2-280 0 0,1 2-456 0 0,-1-2-832 0 0,-1-8-6610 0 0,0 1 3585 0 0,1-2-1480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6:1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43 3065 0 0,'3'-14'3101'0'0,"0"-2"2261"0"0,-5 4 4141 0 0,-3 16-6359 0 0,-9 16-1868 0 0,6-8-1106 0 0,0 1 0 0 0,1 0 0 0 0,0 0 1 0 0,1 1-1 0 0,0 0 0 0 0,1 0 0 0 0,1 0 0 0 0,0 1 0 0 0,1 0 1 0 0,1-1-1 0 0,0 1 0 0 0,1 26 0 0 0,2-18-133 0 0,2 1 0 0 0,0-1 0 0 0,1 0 0 0 0,1 0-1 0 0,2-1 1 0 0,0 0 0 0 0,13 27 0 0 0,-16-40-37 0 0,1 1-1 0 0,0-2 1 0 0,1 1 0 0 0,0 0 0 0 0,0-1 0 0 0,1 0-1 0 0,0-1 1 0 0,1 1 0 0 0,-1-1 0 0 0,1-1 0 0 0,0 0-1 0 0,1 0 1 0 0,0 0 0 0 0,0-1 0 0 0,0 0 0 0 0,0-1-1 0 0,1 0 1 0 0,16 4 0 0 0,-20-6-236 0 0,34 5-3228 0 0,-14-7-9046 0 0,-16-2 4759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6:18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4945 0 0,'0'11'10967'0'0,"10"0"-5793"0"0,20 11-3866 0 0,-12-10-173 0 0,6 8-715 0 0,-2 1 0 0 0,0 0 1 0 0,-1 2-1 0 0,35 49 0 0 0,-50-63-314 0 0,-1 0 1 0 0,0 0-1 0 0,-1 1 1 0 0,0-1-1 0 0,0 1 1 0 0,-1 0-1 0 0,0 0 1 0 0,-1 0-1 0 0,0 0 0 0 0,-1 1 1 0 0,0-1-1 0 0,0 1 1 0 0,-1-1-1 0 0,0 0 1 0 0,-1 1-1 0 0,-1-1 1 0 0,1 1-1 0 0,-5 11 1 0 0,1-7-124 0 0,-1-1 0 0 0,-1 0 0 0 0,0 0 0 0 0,-1-1 0 0 0,-1 0 0 0 0,0 0 0 0 0,0-1 0 0 0,-19 19 0 0 0,0 0-392 0 0,18-4 43 0 0,9-13-2393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18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42 6153 0 0,'-7'-6'7233'0'0,"7"5"-6751"0"0,0 1 1 0 0,0-1-1 0 0,-1 0 0 0 0,1 1 0 0 0,0-1 0 0 0,0 1 1 0 0,0-2-1 0 0,10-5 4190 0 0,33 4-4372 0 0,-25 2 652 0 0,22-5-1141 0 0,-12 1 872 0 0,49-3-1 0 0,-27 14-2479 0 0,-46-5 1073 0 0,1 1 0 0 0,0-1 0 0 0,-1 1 0 0 0,0 0 0 0 0,1 0-1 0 0,-1 1 1 0 0,7 4 0 0 0,0 6-7312 0 0,-8-6 2375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6249 0 0,'-37'7'8170'0'0,"27"1"-1745"0"0,19-3-3049 0 0,16 0-3403 0 0,-24-5 218 0 0,40 9-146 0 0,25 4-1025 0 0,-23-14-5063 0 0,-43 1 5705 0 0,1 0 0 0 0,0 0 0 0 0,-1 0 0 0 0,1 0 0 0 0,0 0 0 0 0,-1 0-1 0 0,1 0 1 0 0,0 0 0 0 0,-1 0 0 0 0,1-1 0 0 0,-1 1 0 0 0,1 0-1 0 0,0-1 1 0 0,-1 1 0 0 0,1 0 0 0 0,-1-1 0 0 0,1 1 0 0 0,-1-1 0 0 0,1 1-1 0 0,-1 0 1 0 0,2-2 0 0 0,-10-6-3533 0 0,5 6 3927 0 0,0 1 1 0 0,0-1-1 0 0,-1 1 1 0 0,1 0 0 0 0,-1 0-1 0 0,1 0 1 0 0,-5 0-1 0 0,5 1 365 0 0,0 0 0 0 0,0 0 0 0 0,0 0 0 0 0,0 1 0 0 0,0-1 0 0 0,0 1 0 0 0,0 0 0 0 0,0 0 1 0 0,0 0-1 0 0,1 0 0 0 0,-1 1 0 0 0,0-1 0 0 0,1 1 0 0 0,-1-1 0 0 0,1 1 0 0 0,0 0 0 0 0,-1 0 0 0 0,1 0 0 0 0,-2 3 0 0 0,1-1 58 0 0,0 0 0 0 0,0 1 0 0 0,1 0-1 0 0,-1-1 1 0 0,1 1 0 0 0,1 0 0 0 0,-1 0-1 0 0,1 0 1 0 0,0 0 0 0 0,-1 7 0 0 0,0 3-145 0 0,2 1 0 0 0,0-1 0 0 0,0 0 0 0 0,2 1 0 0 0,0-1 0 0 0,6 25 0 0 0,3-17 73 0 0,-10-22-623 0 0,0 1 0 0 0,-1-1-1 0 0,1 0 1 0 0,0 0 0 0 0,0 0 0 0 0,0 0 0 0 0,0-1 0 0 0,1 1 0 0 0,-1 0-1 0 0,0 0 1 0 0,0-1 0 0 0,0 1 0 0 0,1 0 0 0 0,-1-1 0 0 0,0 1-1 0 0,1-1 1 0 0,-1 0 0 0 0,2 1 0 0 0,-1-1-104 0 0,-1-1-1 0 0,1 1 1 0 0,0-1 0 0 0,0 1-1 0 0,-1-1 1 0 0,1 1 0 0 0,0-1-1 0 0,-1 0 1 0 0,1 0 0 0 0,-1 0-1 0 0,1 0 1 0 0,-1 0 0 0 0,0 0-1 0 0,1 0 1 0 0,-1 0 0 0 0,0-1 0 0 0,0 1-1 0 0,1 0 1 0 0,-1-1 0 0 0,0 1-1 0 0,-1-1 1 0 0,1 1 0 0 0,0-1-1 0 0,0 0 1 0 0,-1 1 0 0 0,1-1-1 0 0,-1 0 1 0 0,1-2 0 0 0,2-5-125 0 0,-1 0 0 0 0,-1 0 1 0 0,0 0-1 0 0,0 0 0 0 0,-1-13 1 0 0,0 13 1132 0 0,1-1 0 0 0,-1 1 1 0 0,1 0-1 0 0,9-22 7647 0 0,-10 32-8220 0 0,4 11 2589 0 0,-2 18-1855 0 0,-3-15-758 0 0,-1-1 0 0 0,0 1 0 0 0,-2-1 0 0 0,1 0 1 0 0,-8 18-1 0 0,9-26-454 0 0,-1 0 0 0 0,0 0 1 0 0,0-1-1 0 0,0 1 0 0 0,-1-1 0 0 0,0 0 0 0 0,0 0 1 0 0,0 0-1 0 0,0 0 0 0 0,-1-1 0 0 0,0 1 1 0 0,0-1-1 0 0,0 0 0 0 0,-8 4 0 0 0,13-8 347 0 0,-1 0 0 0 0,1 1 0 0 0,0-1 0 0 0,-1 0-1 0 0,1 0 1 0 0,-1 1 0 0 0,1-1 0 0 0,0 0 0 0 0,-1 0-1 0 0,1 1 1 0 0,-1-1 0 0 0,1 0 0 0 0,-1 0 0 0 0,1 0-1 0 0,-1 0 1 0 0,1 0 0 0 0,0 0 0 0 0,-1 0 0 0 0,1 0 0 0 0,-1 0-1 0 0,1 0 1 0 0,-1 0 0 0 0,1 0 0 0 0,-1 0 0 0 0,1 0-1 0 0,-1 0 1 0 0,1-1 0 0 0,-1 1 0 0 0,1 0 0 0 0,0 0-1 0 0,-1 0 1 0 0,1-1 0 0 0,-1 1 0 0 0,0-1 0 0 0,2 1 106 0 0,-1-1 1 0 0,0 0 0 0 0,0 1 0 0 0,1-1-1 0 0,-1 0 1 0 0,0 1 0 0 0,1-1 0 0 0,-1 1-1 0 0,0-1 1 0 0,1 1 0 0 0,-1-1-1 0 0,1 1 1 0 0,-1-1 0 0 0,1 1 0 0 0,-1 0-1 0 0,1-1 1 0 0,-1 1 0 0 0,1-1 0 0 0,-1 1-1 0 0,1 0 1 0 0,0 0 0 0 0,-1-1-1 0 0,1 1 1 0 0,0 0 0 0 0,-1 0 0 0 0,2 0-1 0 0,17-5 947 0 0,0 0-1 0 0,36-2 1 0 0,-10 1-2522 0 0,-1-4-5001 0 0,-36 7 2309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18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8378 0 0,'-4'3'1264'0'0,"-1"0"1"0"0,1 0 0 0 0,0 0-1 0 0,0 1 1 0 0,1-1-1 0 0,-1 1 1 0 0,-5 8 0 0 0,8-11-1149 0 0,1 0 1 0 0,-1 0-1 0 0,0 0 1 0 0,1 0 0 0 0,-1 0-1 0 0,1 0 1 0 0,0 0 0 0 0,-1 0-1 0 0,1 1 1 0 0,0-1-1 0 0,0 0 1 0 0,0 0 0 0 0,0 0-1 0 0,0 0 1 0 0,0 1 0 0 0,0-1-1 0 0,0 0 1 0 0,0 0-1 0 0,0 0 1 0 0,1 1 0 0 0,-1-1-1 0 0,0 0 1 0 0,1 0 0 0 0,-1 0-1 0 0,1 0 1 0 0,-1 0 0 0 0,1 0-1 0 0,0 0 1 0 0,-1 0-1 0 0,1 0 1 0 0,0 0 0 0 0,0 0-1 0 0,0-1 1 0 0,0 1 0 0 0,0 0-1 0 0,0 0 1 0 0,0-1-1 0 0,0 1 1 0 0,2 0 0 0 0,7 5-79 0 0,1-1 1 0 0,0-1 0 0 0,0 0 0 0 0,1-1-1 0 0,-1 0 1 0 0,1 0 0 0 0,-1-1 0 0 0,1-1-1 0 0,0 0 1 0 0,0 0 0 0 0,0-1 0 0 0,0-1-1 0 0,0 0 1 0 0,-1-1 0 0 0,1 0 0 0 0,16-5-1 0 0,-43 11 121 0 0,1 0-1 0 0,1 1 0 0 0,-1 1 0 0 0,1 0 0 0 0,0 1 0 0 0,0 1 0 0 0,1 0 0 0 0,-1 0 1 0 0,-20 21-1 0 0,29-25-160 0 0,0 0 1 0 0,0 1-1 0 0,0-1 1 0 0,0 1 0 0 0,1 0-1 0 0,0 0 1 0 0,0 0-1 0 0,0 0 1 0 0,1 0 0 0 0,0 1-1 0 0,0-1 1 0 0,0 1-1 0 0,0 0 1 0 0,1 0 0 0 0,0-1-1 0 0,0 1 1 0 0,1 0-1 0 0,0 0 1 0 0,0 0-1 0 0,0 0 1 0 0,1 0 0 0 0,0-1-1 0 0,0 1 1 0 0,0 0-1 0 0,0 0 1 0 0,1-1 0 0 0,0 1-1 0 0,5 9 1 0 0,-4-10 0 0 0,1 0 1 0 0,-1 0-1 0 0,1 0 1 0 0,0 0-1 0 0,0-1 1 0 0,0 0-1 0 0,0 1 1 0 0,1-2 0 0 0,0 1-1 0 0,0 0 1 0 0,0-1-1 0 0,0 0 1 0 0,0 0-1 0 0,1-1 1 0 0,-1 1-1 0 0,1-1 1 0 0,0 0-1 0 0,0-1 1 0 0,0 1-1 0 0,0-1 1 0 0,-1-1-1 0 0,2 1 1 0 0,5-1 0 0 0,-6 0 33 0 0,-1 0 1 0 0,1 0-1 0 0,-1-1 1 0 0,0 0-1 0 0,1 0 1 0 0,-1 0 0 0 0,0-1-1 0 0,0 0 1 0 0,1 0-1 0 0,-1 0 1 0 0,-1-1-1 0 0,1 1 1 0 0,0-1-1 0 0,-1 0 1 0 0,1-1 0 0 0,-1 1-1 0 0,0-1 1 0 0,0 0-1 0 0,0 0 1 0 0,-1 0-1 0 0,0 0 1 0 0,1-1 0 0 0,-1 1-1 0 0,-1-1 1 0 0,5-9-1 0 0,-6 12 16 0 0,0-1 1 0 0,0 1-1 0 0,0-1 0 0 0,-1 1 0 0 0,1-1 0 0 0,-1 1 0 0 0,1-1 0 0 0,-1 0 1 0 0,0 1-1 0 0,0-1 0 0 0,0 0 0 0 0,0 1 0 0 0,-1-1 0 0 0,1 1 0 0 0,-1-1 1 0 0,0 0-1 0 0,1 1 0 0 0,-3-4 0 0 0,0 1-393 0 0,-1-1 0 0 0,1 1 0 0 0,-2 0 0 0 0,1 0 0 0 0,-9-7 0 0 0,5 3-1604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19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7530 0 0,'1'-1'643'0'0,"0"1"0"0"0,1 0 0 0 0,-1 1 0 0 0,1-1 0 0 0,-1 0 0 0 0,0 0 0 0 0,1 1 1 0 0,-1-1-1 0 0,0 0 0 0 0,1 1 0 0 0,-1-1 0 0 0,0 1 0 0 0,1 0 0 0 0,-1-1 0 0 0,0 1 1 0 0,0 0-1 0 0,0 0 0 0 0,0 0 0 0 0,0 0 0 0 0,1 1 0 0 0,-1 0-241 0 0,0 0-1 0 0,0 0 1 0 0,0 0-1 0 0,0-1 1 0 0,0 1-1 0 0,-1 0 1 0 0,1 0-1 0 0,-1 0 1 0 0,0 0-1 0 0,1 1 1 0 0,-1-1-1 0 0,0 3 1 0 0,-2 8-589 0 0,0 0 0 0 0,0 0 0 0 0,-8 24 0 0 0,2-9 1019 0 0,7-23-830 0 0,-1 4 3 0 0,1 0-1 0 0,-1 0 1 0 0,2-1 0 0 0,-1 1 0 0 0,2 10-1 0 0,-1-17-13 0 0,0-1-1 0 0,0 1 0 0 0,0-1 0 0 0,1 1 1 0 0,-1-1-1 0 0,1 1 0 0 0,-1-1 0 0 0,1 1 0 0 0,-1-1 1 0 0,1 0-1 0 0,0 1 0 0 0,0-1 0 0 0,0 0 0 0 0,0 0 1 0 0,0 0-1 0 0,0 0 0 0 0,0 1 0 0 0,0-1 1 0 0,0-1-1 0 0,0 1 0 0 0,0 0 0 0 0,1 0 0 0 0,-1 0 1 0 0,0-1-1 0 0,1 1 0 0 0,-1 0 0 0 0,1-1 0 0 0,-1 1 1 0 0,0-1-1 0 0,1 0 0 0 0,-1 0 0 0 0,1 1 1 0 0,-1-1-1 0 0,1 0 0 0 0,-1 0 0 0 0,1 0 0 0 0,1-1 1 0 0,13-1-12 0 0,0 0 0 0 0,0-1 1 0 0,21-8-1 0 0,-20 6-678 0 0,0 1 0 0 0,26-4 0 0 0,-33 12-1696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19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 10866 0 0,'-13'24'12465'0'0,"-1"20"-10053"0"0,3-12-1655 0 0,10-27-745 0 0,-1-1 0 0 0,0 1-1 0 0,1-1 1 0 0,0 1-1 0 0,0 0 1 0 0,0 0 0 0 0,1 0-1 0 0,-1 0 1 0 0,1 0 0 0 0,0-1-1 0 0,1 1 1 0 0,-1 0-1 0 0,2 7 1 0 0,-4-47-1540 0 0,0 30 1499 0 0,0 0 1 0 0,1-1 0 0 0,0 1-1 0 0,0-1 1 0 0,0 1-1 0 0,0-1 1 0 0,1 0 0 0 0,0 1-1 0 0,0-1 1 0 0,1 1-1 0 0,-1-1 1 0 0,1 0 0 0 0,0 1-1 0 0,4-9 1 0 0,-4 11 20 0 0,1-1 0 0 0,-1 1 0 0 0,1 0 0 0 0,0 0 1 0 0,0 1-1 0 0,1-1 0 0 0,-1 0 0 0 0,1 1 0 0 0,-1-1 0 0 0,1 1 0 0 0,0 0 0 0 0,0 0 0 0 0,-1 0 1 0 0,2 0-1 0 0,-1 1 0 0 0,0-1 0 0 0,0 1 0 0 0,0-1 0 0 0,1 1 0 0 0,-1 0 0 0 0,1 1 1 0 0,-1-1-1 0 0,1 1 0 0 0,5-1 0 0 0,-5 1 23 0 0,0 0 0 0 0,1 0 0 0 0,-1 0 1 0 0,0 0-1 0 0,0 1 0 0 0,0 0 0 0 0,0 0 0 0 0,0 0 0 0 0,0 0 0 0 0,0 1 1 0 0,-1-1-1 0 0,1 1 0 0 0,0 0 0 0 0,-1 0 0 0 0,1 1 0 0 0,-1-1 0 0 0,0 1 1 0 0,0-1-1 0 0,0 1 0 0 0,5 6 0 0 0,-6-7 14 0 0,-1 1 0 0 0,1-1 0 0 0,-1 1 0 0 0,0 0 0 0 0,1 0-1 0 0,-1-1 1 0 0,-1 1 0 0 0,1 0 0 0 0,0 0 0 0 0,-1 0 0 0 0,1 0 0 0 0,-1 0 0 0 0,0 0 0 0 0,0 0 0 0 0,0 0 0 0 0,0 0 0 0 0,-1 0-1 0 0,1 0 1 0 0,-1 0 0 0 0,0-1 0 0 0,0 1 0 0 0,0 0 0 0 0,0 0 0 0 0,0-1 0 0 0,-1 1 0 0 0,1 0 0 0 0,-1-1 0 0 0,0 1 0 0 0,-2 2-1 0 0,1-1-69 0 0,-1 0 0 0 0,-1 0-1 0 0,1 0 1 0 0,-1 0 0 0 0,1 0-1 0 0,-1-1 1 0 0,0 0-1 0 0,0 0 1 0 0,-1 0 0 0 0,1-1-1 0 0,-1 0 1 0 0,1 0-1 0 0,-1 0 1 0 0,1-1 0 0 0,-1 1-1 0 0,0-1 1 0 0,0-1-1 0 0,0 1 1 0 0,0-1 0 0 0,0 0-1 0 0,1 0 1 0 0,-1-1-1 0 0,0 0 1 0 0,0 0 0 0 0,-10-3-1 0 0,29 8-216 0 0,1 0 0 0 0,0 0 0 0 0,0-1 0 0 0,0-1 0 0 0,0 0 0 0 0,24-1-1 0 0,6-5-3910 0 0,-4-7-3843 0 0,-14-1 1132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20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17428 0 0,'-3'2'673'0'0,"0"1"1"0"0,1 0 0 0 0,-1 0-1 0 0,1 0 1 0 0,0 0 0 0 0,0 1-1 0 0,0-1 1 0 0,1 0 0 0 0,-1 1-1 0 0,1-1 1 0 0,-1 1-1 0 0,1 0 1 0 0,0 3 0 0 0,-6 56 35 0 0,1-9-572 0 0,4-44-218 0 0,-21 75-635 0 0,20-75-436 0 0,-1-1 1 0 0,0 0 0 0 0,0 0-1 0 0,-1 0 1 0 0,0 0-1 0 0,-10 12 1 0 0,0-10-2364 0 0,15-11 3468 0 0,0 0-1 0 0,0 0 1 0 0,-1 0-1 0 0,1 0 1 0 0,0 0-1 0 0,-1 0 1 0 0,1-1-1 0 0,0 1 1 0 0,0 0-1 0 0,-1 0 1 0 0,1 0-1 0 0,0 0 1 0 0,0-1-1 0 0,-1 1 1 0 0,1 0-1 0 0,0 0 1 0 0,0 0-1 0 0,0-1 1 0 0,-1 1-1 0 0,1 0 1 0 0,0 0-1 0 0,0-1 1 0 0,0 1-1 0 0,0 0 1 0 0,0 0-1 0 0,0-1 1 0 0,0 1-1 0 0,-1 0 1 0 0,1-1-1 0 0,0 1 1 0 0,0 0-1 0 0,0 0 1 0 0,0-1-1 0 0,0-1 84 0 0,0 0 1 0 0,0-1-1 0 0,0 1 0 0 0,1 0 0 0 0,-1 0 0 0 0,0 0 0 0 0,1 0 0 0 0,0 0 0 0 0,-1 0 0 0 0,1 0 0 0 0,0 0 0 0 0,0 0 0 0 0,2-4 0 0 0,3-1 367 0 0,1 0-1 0 0,0 1 1 0 0,0 0 0 0 0,1 0-1 0 0,-1 0 1 0 0,1 1 0 0 0,1 0-1 0 0,-1 0 1 0 0,0 1 0 0 0,1 0-1 0 0,0 1 1 0 0,0 0 0 0 0,0 0-1 0 0,1 1 1 0 0,16-2 0 0 0,-17 3-344 0 0,-1 1 1 0 0,0-1-1 0 0,0 2 1 0 0,0-1-1 0 0,0 1 0 0 0,0 0 1 0 0,0 1-1 0 0,0-1 1 0 0,0 2-1 0 0,0-1 1 0 0,13 7-1 0 0,-21-9-223 0 0,0 0-1 0 0,1 1 0 0 0,-1-1 0 0 0,1 0 1 0 0,-1 0-1 0 0,0 0 0 0 0,1 0 1 0 0,-1 1-1 0 0,0-1 0 0 0,0 0 1 0 0,1 0-1 0 0,-1 1 0 0 0,0-1 1 0 0,1 0-1 0 0,-1 0 0 0 0,0 1 0 0 0,0-1 1 0 0,1 0-1 0 0,-1 1 0 0 0,0-1 1 0 0,0 0-1 0 0,0 1 0 0 0,0-1 1 0 0,0 0-1 0 0,1 1 0 0 0,-1-1 0 0 0,0 1 1 0 0,0-1-1 0 0,0 0 0 0 0,0 1 1 0 0,0-1-1 0 0,0 1 0 0 0,0-1 1 0 0,0 1-1 0 0,-11 8-7956 0 0,2-3 3124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20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38 7258 0 0,'-3'4'10261'0'0,"3"-3"-10093"0"0,11 4 3421 0 0,15 0-2242 0 0,-13-6-1183 0 0,0 0-1 0 0,0-1 0 0 0,0 0 1 0 0,-1-1-1 0 0,1-1 0 0 0,-1 0 1 0 0,1-1-1 0 0,16-8 0 0 0,11-5 357 0 0,-40 18-495 0 0,1 0 0 0 0,-1 1-1 0 0,0-1 1 0 0,0 0-1 0 0,0 0 1 0 0,1 1 0 0 0,-1-1-1 0 0,0 0 1 0 0,0 0 0 0 0,0 1-1 0 0,0-1 1 0 0,0 0 0 0 0,1 1-1 0 0,-1-1 1 0 0,0 0 0 0 0,0 0-1 0 0,0 1 1 0 0,0-1 0 0 0,0 0-1 0 0,0 1 1 0 0,0-1-1 0 0,0 0 1 0 0,0 1 0 0 0,0-1-1 0 0,0 0 1 0 0,0 1 0 0 0,-1-1-1 0 0,1 0 1 0 0,0 0 0 0 0,0 1-1 0 0,0-1 1 0 0,0 0 0 0 0,0 0-1 0 0,0 1 1 0 0,-1-1-1 0 0,1 0 1 0 0,0 0 0 0 0,0 1-1 0 0,-1-1 1 0 0,1 0 0 0 0,-9 21 389 0 0,8-19-292 0 0,-4 11 47 0 0,1 1 1 0 0,0-1-1 0 0,0 1 0 0 0,2-1 0 0 0,-1 1 1 0 0,2 0-1 0 0,0 20 0 0 0,1-29-411 0 0,0 1 0 0 0,1-1 0 0 0,0 0 0 0 0,0 1 0 0 0,0-1 0 0 0,1 0 0 0 0,-1 0 0 0 0,1 0-1 0 0,1 0 1 0 0,2 5 0 0 0,-4-8-325 0 0,1 1 1 0 0,0-1-1 0 0,0 0 0 0 0,0 1 0 0 0,1-1 0 0 0,-1 0 1 0 0,0 0-1 0 0,1-1 0 0 0,-1 1 0 0 0,1 0 0 0 0,0-1 0 0 0,0 0 1 0 0,-1 1-1 0 0,1-1 0 0 0,0 0 0 0 0,0-1 0 0 0,0 1 0 0 0,6 0 1 0 0,-8 0 264 0 0,-1-1-1 0 0,1 0 1 0 0,0 0 0 0 0,0 0 0 0 0,0-1 0 0 0,0 1 0 0 0,0 0 0 0 0,0 0 0 0 0,0 0-1 0 0,0-1 1 0 0,0 1 0 0 0,0 0 0 0 0,-1-1 0 0 0,1 1 0 0 0,0-1 0 0 0,0 1 0 0 0,0-1-1 0 0,-1 1 1 0 0,1-1 0 0 0,0 0 0 0 0,-1 1 0 0 0,2-2 0 0 0,4-4-1534 0 0,11-3-2261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20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95 17220 0 0,'-41'56'6087'0'0,"36"-47"-5667"0"0,1-1 1 0 0,-1 1-1 0 0,1 1 1 0 0,-4 14-1 0 0,7-18-407 0 0,-1 0-1 0 0,1-1 0 0 0,1 1 0 0 0,-1 0 0 0 0,1 0 1 0 0,0 0-1 0 0,1 0 0 0 0,-1 0 0 0 0,1 0 0 0 0,0-1 1 0 0,0 1-1 0 0,1 0 0 0 0,0-1 0 0 0,0 1 0 0 0,0-1 0 0 0,1 1 1 0 0,0-1-1 0 0,0 0 0 0 0,0 0 0 0 0,7 8 0 0 0,-6-9-7 0 0,-1 0-1 0 0,1 0 0 0 0,0 0 0 0 0,0 0 1 0 0,0-1-1 0 0,1 0 0 0 0,-1 0 0 0 0,1 0 1 0 0,0 0-1 0 0,0-1 0 0 0,0 0 0 0 0,0 0 1 0 0,10 3-1 0 0,-12-5 7 0 0,1 1 1 0 0,0-1 0 0 0,-1 0-1 0 0,1 0 1 0 0,0 0 0 0 0,-1 0-1 0 0,1-1 1 0 0,0 0-1 0 0,-1 0 1 0 0,1 0 0 0 0,-1 0-1 0 0,1 0 1 0 0,-1 0-1 0 0,0-1 1 0 0,0 0 0 0 0,1 0-1 0 0,-1 0 1 0 0,0 0-1 0 0,0 0 1 0 0,-1-1 0 0 0,6-4-1 0 0,-5 3 48 0 0,1-1 1 0 0,-1 0-1 0 0,1 1 0 0 0,-2-1 0 0 0,1 0 1 0 0,0-1-1 0 0,-1 1 0 0 0,0 0 0 0 0,0-1 1 0 0,-1 1-1 0 0,1-1 0 0 0,-1 0 0 0 0,0 1 1 0 0,-1-1-1 0 0,1-9 0 0 0,-2-6 527 0 0,-1 0 0 0 0,-9-40 1 0 0,4 20 48 0 0,5 34-582 0 0,1 1-1 0 0,-1-1 0 0 0,0 0 1 0 0,-1 1-1 0 0,0-1 1 0 0,0 1-1 0 0,0 0 0 0 0,-1 0 1 0 0,1 0-1 0 0,-2 0 0 0 0,1 1 1 0 0,0 0-1 0 0,-1 0 1 0 0,-11-9-1 0 0,13 11-106 0 0,0 1 1 0 0,0 0-1 0 0,0 1 0 0 0,0-1 1 0 0,0 0-1 0 0,-1 1 0 0 0,1 0 1 0 0,-1 0-1 0 0,1 0 0 0 0,-1 0 1 0 0,1 0-1 0 0,-1 1 0 0 0,0-1 1 0 0,1 1-1 0 0,-1 0 1 0 0,0 0-1 0 0,1 1 0 0 0,-1-1 1 0 0,1 1-1 0 0,-1-1 0 0 0,0 1 1 0 0,1 0-1 0 0,0 1 0 0 0,-1-1 1 0 0,1 1-1 0 0,0-1 0 0 0,-1 1 1 0 0,1 0-1 0 0,0 0 0 0 0,-3 4 1 0 0,4-5-322 0 0,0 1 1 0 0,0 0-1 0 0,0 0 1 0 0,0 0-1 0 0,1 0 0 0 0,-1 0 1 0 0,1 0-1 0 0,-1 1 1 0 0,1-1-1 0 0,0 0 1 0 0,-1 5-1 0 0,-3 28-10403 0 0,6-17 2607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21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10570 0 0,'1'2'720'0'0,"0"0"-1"0"0,0 0 1 0 0,0 0-1 0 0,0 0 0 0 0,0-1 1 0 0,0 1-1 0 0,1 0 1 0 0,-1 0-1 0 0,0-1 0 0 0,1 1 1 0 0,-1-1-1 0 0,1 1 1 0 0,0-1-1 0 0,0 0 0 0 0,3 3 1 0 0,-1-3-216 0 0,0 1 0 0 0,0 0-1 0 0,0-1 1 0 0,0 0 0 0 0,0 0 0 0 0,0 0 0 0 0,8 0 0 0 0,6-1-667 0 0,0-1 0 0 0,-1-1 0 0 0,21-4 0 0 0,-17 3 855 0 0,-5 1-755 0 0,3-1-885 0 0,38-9-1 0 0,-23-3-4025 0 0,-30 12 3544 0 0,0 1-1 0 0,0-1 0 0 0,-1 0 0 0 0,1 0 1 0 0,-1-1-1 0 0,4-3 0 0 0,3-7-4755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21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12259 0 0,'0'15'5041'0'0,"0"5"-1593"0"0,0 6-1295 0 0,0 2-793 0 0,-2 2-496 0 0,2 2-304 0 0,0 1-231 0 0,0 0-169 0 0,1 0-80 0 0,1-3-80 0 0,1-1-200 0 0,1-5-521 0 0,1-3-935 0 0,3-2-1449 0 0,2-4-1744 0 0,-3-5-480 0 0,3-1-1728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22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13675 0 0,'-10'11'3167'0'0,"6"-8"-2546"0"0,1 1-1 0 0,-1-1 1 0 0,1 1-1 0 0,0 0 1 0 0,0-1-1 0 0,0 2 1 0 0,1-1-1 0 0,0 0 0 0 0,-1 0 1 0 0,1 1-1 0 0,-2 8 1 0 0,4-12-578 0 0,1-1-1 0 0,-1 1 1 0 0,1 0 0 0 0,-1 0 0 0 0,1-1 0 0 0,-1 1 0 0 0,1 0-1 0 0,-1 0 1 0 0,1-1 0 0 0,0 1 0 0 0,-1-1 0 0 0,1 1-1 0 0,0-1 1 0 0,0 1 0 0 0,-1-1 0 0 0,1 1 0 0 0,0-1 0 0 0,0 0-1 0 0,0 1 1 0 0,0-1 0 0 0,-1 0 0 0 0,1 0 0 0 0,0 1-1 0 0,0-1 1 0 0,0 0 0 0 0,0 0 0 0 0,1 0 0 0 0,32 2 250 0 0,-30-2-190 0 0,106 6 674 0 0,-66-2-760 0 0,1-2 0 0 0,0-2 0 0 0,48-6 0 0 0,-88 6-413 0 0,0-2 0 0 0,-1 1 1 0 0,1-1-1 0 0,0 1 0 0 0,-1-1 0 0 0,9-5 0 0 0,-13 6 244 0 0,1 1 0 0 0,-1 0 0 0 0,1 0 0 0 0,-1-1 0 0 0,1 1 0 0 0,-1 0 0 0 0,0-1 0 0 0,1 1 0 0 0,-1 0 0 0 0,0-1 0 0 0,1 1 1 0 0,-1-1-1 0 0,0 1 0 0 0,1-1 0 0 0,-1 1 0 0 0,0-1 0 0 0,0 1 0 0 0,0-1 0 0 0,1 1 0 0 0,-1-1 0 0 0,0 1 0 0 0,0-1 0 0 0,0 1 0 0 0,0-1 0 0 0,0 1 0 0 0,0-1 1 0 0,-1 0-67 0 0,1 0 1 0 0,-1 0-1 0 0,0 0 1 0 0,0 0 0 0 0,0 0-1 0 0,0 1 1 0 0,1-1 0 0 0,-1 0-1 0 0,0 1 1 0 0,0-1 0 0 0,0 0-1 0 0,-1 1 1 0 0,1-1-1 0 0,0 1 1 0 0,0 0 0 0 0,0-1-1 0 0,0 1 1 0 0,-2 0 0 0 0,-4-2 266 0 0,-1 1 0 0 0,1-1 0 0 0,-1 2 1 0 0,1-1-1 0 0,-1 1 0 0 0,0 0 0 0 0,1 1 0 0 0,-1 0 1 0 0,0 0-1 0 0,1 0 0 0 0,-1 1 0 0 0,1 0 1 0 0,0 1-1 0 0,0 0 0 0 0,0 0 0 0 0,0 0 0 0 0,0 1 1 0 0,-8 5-1 0 0,8-4 344 0 0,0 1 0 0 0,1-1-1 0 0,-1 1 1 0 0,1 0 0 0 0,0 1 0 0 0,0 0 0 0 0,1 0-1 0 0,0 0 1 0 0,0 0 0 0 0,1 1 0 0 0,0 0 0 0 0,0 0-1 0 0,1 0 1 0 0,0 0 0 0 0,-3 14 0 0 0,4-8-95 0 0,0 0 1 0 0,2 0-1 0 0,-1 0 1 0 0,2 0-1 0 0,0 0 1 0 0,5 27-1 0 0,-4-33-414 0 0,0-1-1 0 0,1 1 1 0 0,0 0-1 0 0,0-1 1 0 0,8 14-1 0 0,-9-17-240 0 0,1-1-1 0 0,-1 0 1 0 0,1 1 0 0 0,0-1-1 0 0,0 0 1 0 0,0 0 0 0 0,1-1-1 0 0,-1 1 1 0 0,0-1 0 0 0,1 0-1 0 0,7 4 1 0 0,-10-5-135 0 0,1-1 1 0 0,-1 1-1 0 0,0-1 0 0 0,1 1 1 0 0,-1-1-1 0 0,1 0 1 0 0,-1 0-1 0 0,0 1 0 0 0,1-1 1 0 0,-1 0-1 0 0,1 0 1 0 0,-1-1-1 0 0,0 1 0 0 0,1 0 1 0 0,-1 0-1 0 0,1-1 0 0 0,-1 1 1 0 0,0 0-1 0 0,1-1 1 0 0,-1 0-1 0 0,0 1 0 0 0,0-1 1 0 0,1 0-1 0 0,1-1 1 0 0,-1 0 103 0 0,0-1 1 0 0,1 0-1 0 0,-1 1 1 0 0,0-1-1 0 0,0 0 1 0 0,-1 0-1 0 0,1 0 1 0 0,-1 0-1 0 0,3-7 1 0 0,0-5 516 0 0,0 0-1 0 0,-1 0 1 0 0,1-24 0 0 0,-3 28 246 0 0,4-33 1668 0 0,-5 42-1663 0 0,0 0-1 0 0,1 0 1 0 0,0 0-1 0 0,-1 0 1 0 0,1 0-1 0 0,0 1 1 0 0,0-1-1 0 0,0 0 1 0 0,0 0 0 0 0,0 1-1 0 0,0-1 1 0 0,1 0-1 0 0,-1 1 1 0 0,1-1-1 0 0,-1 1 1 0 0,1 0-1 0 0,2-3 1 0 0,-3 4-202 0 0,0 0 0 0 0,-1-1 1 0 0,1 1-1 0 0,0 0 0 0 0,-1 0 0 0 0,1 0 0 0 0,0 0 1 0 0,-1-1-1 0 0,1 1 0 0 0,0 0 0 0 0,0 0 0 0 0,-1 0 1 0 0,1 0-1 0 0,0 0 0 0 0,-1 1 0 0 0,1-1 1 0 0,0 0-1 0 0,-1 0 0 0 0,1 0 0 0 0,0 1 0 0 0,-1-1 1 0 0,1 0-1 0 0,0 1 0 0 0,-1-1 0 0 0,1 0 0 0 0,0 1 1 0 0,12 19 2237 0 0,-10-13-2019 0 0,-1 0 1 0 0,0 0-1 0 0,0 0 0 0 0,1 10 0 0 0,-2-9-331 0 0,-1-1-1 0 0,0 1 1 0 0,0-1 0 0 0,-1 1 0 0 0,0-1-1 0 0,0 0 1 0 0,-1 1 0 0 0,0-1 0 0 0,0 0-1 0 0,-1 0 1 0 0,0 0 0 0 0,0 0-1 0 0,0 0 1 0 0,-6 7 0 0 0,5-9-379 0 0,0 0 0 0 0,0-1-1 0 0,-1 1 1 0 0,1-1 0 0 0,-1 0 0 0 0,0 0-1 0 0,0-1 1 0 0,0 1 0 0 0,-1-1 0 0 0,1 0 0 0 0,-1-1-1 0 0,0 1 1 0 0,1-1 0 0 0,-1 0 0 0 0,0-1 0 0 0,-1 1-1 0 0,-7 0 1 0 0,-17-1-832 0 0,25-2 1457 0 0,0 1-1 0 0,0 0 1 0 0,0 1 0 0 0,0-1 0 0 0,-1 1-1 0 0,2 0 1 0 0,-1 1 0 0 0,-11 3 0 0 0,17-1 2196 0 0,8-1-1437 0 0,11 1-288 0 0,27-2 23 0 0,49-3-1 0 0,12 1-2176 0 0,-91 2 1251 0 0,-2 4-7499 0 0,-14 2 1567 0 0,-15 3 7176 0 0,10-8 419 0 0,-1 1-1 0 0,1 0 1 0 0,0 0 0 0 0,0 0-1 0 0,-4 5 1 0 0,-22 28 2401 0 0,22-26-3411 0 0,-1 1 0 0 0,-16 14 0 0 0,14-17-486 0 0,1-2-1 0 0,-1 1 1 0 0,0-2-1 0 0,0 1 1 0 0,-19 5-1 0 0,-3 2-159 0 0,34-14 110 0 0,0 0 0 0 0,1 0 0 0 0,-1 0 1 0 0,0 0-1 0 0,0 0 0 0 0,0 0 0 0 0,0 0 1 0 0,0 0-1 0 0,0 0 0 0 0,0 0 1 0 0,0 0-1 0 0,1 0 0 0 0,-1 0 0 0 0,0 0 1 0 0,0 0-1 0 0,0 0 0 0 0,0 0 0 0 0,0 0 1 0 0,0 0-1 0 0,0 0 0 0 0,0 0 0 0 0,0 0 1 0 0,1 0-1 0 0,-1 0 0 0 0,0 0 0 0 0,0 0 1 0 0,0 0-1 0 0,0 0 0 0 0,0 0 0 0 0,0 0 1 0 0,0 1-1 0 0,0-1 0 0 0,0 0 0 0 0,0 0 1 0 0,0 0-1 0 0,0 0 0 0 0,1 0 0 0 0,-1 0 1 0 0,0 0-1 0 0,0 0 0 0 0,0 0 0 0 0,0 0 1 0 0,0 1-1 0 0,0-1 0 0 0,0 0 0 0 0,0 0 1 0 0,0 0-1 0 0,0 0 0 0 0,0 0 0 0 0,0 0 1 0 0,0 0-1 0 0,0 0 0 0 0,0 1 0 0 0,0-1 1 0 0,0 0-1 0 0,0 0 0 0 0,0 0 0 0 0,0 0 1 0 0,0 0-1 0 0,0 0 0 0 0,0 0 0 0 0,-1 0 1 0 0,1 0-1 0 0,0 0 0 0 0,0 1 0 0 0,0-1 1 0 0,0 0-1 0 0,0 0 0 0 0,0 0 1 0 0,16 4 5 0 0,18 0 92 0 0,3-4-328 0 0,1-1 0 0 0,-1-3 0 0 0,66-13 0 0 0,-33-3-4610 0 0,-3-6-6240 0 0,-40 14 4482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22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56 15307 0 0,'-10'11'2632'0'0,"0"1"0"0"0,-11 18 0 0 0,16-22-2136 0 0,1 0 0 0 0,0 0 0 0 0,0 0 0 0 0,1 1 0 0 0,-2 8 0 0 0,3-11-459 0 0,1 0 1 0 0,0 0-1 0 0,1 1 1 0 0,-1-1 0 0 0,1 0-1 0 0,0 0 1 0 0,1 0-1 0 0,0 0 1 0 0,0 0-1 0 0,0 1 1 0 0,0-1 0 0 0,1-1-1 0 0,0 1 1 0 0,1 0-1 0 0,-1 0 1 0 0,1-1-1 0 0,0 1 1 0 0,7 8-1 0 0,-7-9-29 0 0,1-1 0 0 0,-1 0 0 0 0,1 0 0 0 0,0 0 0 0 0,0 0 0 0 0,0-1 0 0 0,0 0 0 0 0,1 0 0 0 0,0 0 0 0 0,-1 0 0 0 0,1-1 0 0 0,0 1 0 0 0,0-1 0 0 0,0 0 0 0 0,1-1 0 0 0,8 2-1 0 0,-10-2 1 0 0,-1-1-1 0 0,1 0 0 0 0,-1-1 0 0 0,0 1 0 0 0,1 0 0 0 0,-1-1 0 0 0,1 0 0 0 0,-1 0 0 0 0,0 0 0 0 0,0 0 0 0 0,1 0 0 0 0,-1-1 1 0 0,0 0-1 0 0,0 1 0 0 0,0-1 0 0 0,-1 0 0 0 0,1 0 0 0 0,0-1 0 0 0,-1 1 0 0 0,1 0 0 0 0,-1-1 0 0 0,0 0 0 0 0,0 1 0 0 0,0-1 1 0 0,0 0-1 0 0,0 0 0 0 0,1-5 0 0 0,0 2-52 0 0,-1 0 1 0 0,0 0-1 0 0,-1 0 0 0 0,0 0 1 0 0,0 0-1 0 0,0 0 0 0 0,-1 0 1 0 0,1 0-1 0 0,-1 0 1 0 0,-1 0-1 0 0,1-1 0 0 0,-4-10 1 0 0,-2-8-2129 0 0,-16-43 0 0 0,11 40-648 0 0,7 16 1385 0 0,1 3-527 0 0,0 1 0 0 0,1-1 0 0 0,-1 0 0 0 0,0-15 0 0 0,4 13-3368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0:08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10202 0 0,'-3'31'9684'0'0,"5"19"-6729"0"0,1-11-2160 0 0,-7 113-1294 0 0,3-119-4228 0 0,-1-1-4253 0 0,2-24 2823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23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0 7538 0 0,'13'9'12194'0'0,"-13"-9"-11614"0"0,1 1 1 0 0,-1 0 0 0 0,0 0 0 0 0,0 22 5103 0 0,-4-11-5890 0 0,-1 0-1 0 0,-10 20 1 0 0,4-10 1391 0 0,6-6-1346 0 0,0 0 0 0 0,1 1 0 0 0,-3 33 0 0 0,3-6-6149 0 0,3-30 2531 0 0,1-14 3506 0 0,0 0-1 0 0,0 1 1 0 0,0-1 0 0 0,0 0 0 0 0,0 1 0 0 0,0-1 0 0 0,0 0-1 0 0,0 1 1 0 0,0-1 0 0 0,0 0 0 0 0,-1 1 0 0 0,1-1 0 0 0,0 0 0 0 0</inkml:trace>
  <inkml:trace contextRef="#ctx0" brushRef="#br0" timeOffset="1">10 327 8058 0 0,'-2'3'914'0'0,"1"0"0"0"0,-1 0 0 0 0,1 0 1 0 0,0 0-1 0 0,0 1 0 0 0,1-1 0 0 0,-1 0 0 0 0,1 0 1 0 0,-1 1-1 0 0,1-1 0 0 0,0 4 0 0 0,1-1-282 0 0,-1-1 0 0 0,1 1-1 0 0,1-1 1 0 0,-1 0 0 0 0,1 1-1 0 0,3 6 1 0 0,-2-5-464 0 0,0-1 0 0 0,1 1 1 0 0,0-1-1 0 0,0 1 0 0 0,1-2 1 0 0,0 1-1 0 0,0 0 0 0 0,0-1 1 0 0,1 0-1 0 0,6 5 0 0 0,-6-6-248 0 0,1-1-1 0 0,-1 0 1 0 0,1 0-1 0 0,0 0 1 0 0,0 0-1 0 0,0-1 1 0 0,0-1-1 0 0,0 1 1 0 0,1-1-1 0 0,-1 0 0 0 0,0-1 1 0 0,1 1-1 0 0,-1-2 1 0 0,0 1-1 0 0,11-2 1 0 0,-7 0-1080 0 0,-1-1 1 0 0,1 0-1 0 0,19-8 1 0 0,-19 6-1178 0 0,-1 0-1 0 0,0-1 1 0 0,14-11 0 0 0,2-4-4240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23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16203 0 0,'4'5'1210'0'0,"0"0"0"0"0,1 0 0 0 0,0 0 1 0 0,-1-1-1 0 0,1 0 0 0 0,11 7 0 0 0,-6-5-592 0 0,-1-1 0 0 0,1 0 0 0 0,18 5 0 0 0,-11-5-579 0 0,0-1 0 0 0,1-1 1 0 0,0 0-1 0 0,33 0 0 0 0,-51-3-49 0 0,0 0 1 0 0,-1 0-1 0 0,1 0 1 0 0,0-1-1 0 0,0 1 1 0 0,0 0-1 0 0,0 0 1 0 0,0 0-1 0 0,0 0 1 0 0,0 0-1 0 0,0 0 1 0 0,0 0-1 0 0,0 0 1 0 0,0-1-1 0 0,0 1 1 0 0,0 0-1 0 0,0 0 1 0 0,0 0-1 0 0,0 0 1 0 0,0 0-1 0 0,1 0 1 0 0,-1 0-1 0 0,0 0 0 0 0,0-1 1 0 0,0 1-1 0 0,0 0 1 0 0,0 0-1 0 0,0 0 1 0 0,0 0-1 0 0,0 0 1 0 0,0 0-1 0 0,0 0 1 0 0,0 0-1 0 0,0 0 1 0 0,0 0-1 0 0,1 0 1 0 0,-1 0-1 0 0,0 0 1 0 0,0 0-1 0 0,0 0 1 0 0,0-1-1 0 0,0 1 1 0 0,0 0-1 0 0,0 0 1 0 0,0 0-1 0 0,1 0 1 0 0,-1 0-1 0 0,0 0 1 0 0,0 0-1 0 0,0 0 1 0 0,-16-7-357 0 0,-26-8-182 0 0,25 11 281 0 0,1 0 0 0 0,-1 1 0 0 0,1 1 1 0 0,-1 1-1 0 0,0 0 0 0 0,-26 3 0 0 0,38-2 254 0 0,0 1 1 0 0,0 0-1 0 0,1 0 0 0 0,-1 0 0 0 0,0 1 0 0 0,1 0 0 0 0,-1-1 1 0 0,1 2-1 0 0,0-1 0 0 0,-1 0 0 0 0,1 1 0 0 0,0 0 0 0 0,0 0 1 0 0,1 0-1 0 0,-1 0 0 0 0,1 1 0 0 0,0 0 0 0 0,-1-1 0 0 0,2 1 0 0 0,-1 0 1 0 0,0 0-1 0 0,1 1 0 0 0,0-1 0 0 0,0 1 0 0 0,0-1 0 0 0,0 1 1 0 0,0 4-1 0 0,-1 2 55 0 0,2-1 0 0 0,-1 1 1 0 0,1 0-1 0 0,1-1 1 0 0,0 1-1 0 0,1 0 0 0 0,0-1 1 0 0,0 1-1 0 0,1-1 0 0 0,1 1 1 0 0,-1-1-1 0 0,2 0 0 0 0,0 0 1 0 0,0 0-1 0 0,0 0 1 0 0,10 13-1 0 0,-7-12 21 0 0,0 0-1 0 0,1-1 1 0 0,1 0 0 0 0,0 0-1 0 0,0-1 1 0 0,1 0 0 0 0,0-1-1 0 0,0 0 1 0 0,1 0 0 0 0,0-1-1 0 0,0-1 1 0 0,1 0 0 0 0,14 6-1 0 0,-21-11-166 0 0,0 1-1 0 0,0-1 0 0 0,0 0 0 0 0,0 0 0 0 0,1 0 0 0 0,-1-1 0 0 0,0 0 0 0 0,0 0 0 0 0,0 0 0 0 0,9-2 1 0 0,-11 1-330 0 0,0 1 0 0 0,0-1-1 0 0,-1 0 1 0 0,1 0 0 0 0,-1-1 0 0 0,1 1 0 0 0,-1 0 0 0 0,0-1 0 0 0,3-2 0 0 0,-3 3-381 0 0,0-1 0 0 0,-1 0 0 0 0,1 0 0 0 0,-1 0 0 0 0,1 1 0 0 0,-1-2 0 0 0,0 1-1 0 0,0 0 1 0 0,0 0 0 0 0,0 0 0 0 0,1-5 0 0 0,1-5-5726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23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8002 0 0,'9'6'2682'0'0,"-1"0"1"0"0,1-1-1 0 0,16 8 1 0 0,-12-8-2193 0 0,-1 0 1 0 0,1-1-1 0 0,0 0 1 0 0,23 3 0 0 0,-23-7-552 0 0,-1 1 0 0 0,1-2 1 0 0,0 0-1 0 0,-1 0 0 0 0,1-1 1 0 0,-1-1-1 0 0,0 0 0 0 0,0 0 1 0 0,14-7-1 0 0,-10 3-1159 0 0,0-1 0 0 0,0 0 0 0 0,17-13 0 0 0,-30 18 541 0 0,-1 0 0 0 0,0 1 0 0 0,0-1 0 0 0,0 0 0 0 0,0-1 0 0 0,0 1 0 0 0,-1 0 0 0 0,1 0 0 0 0,-1-1 0 0 0,0 1 0 0 0,0-1 0 0 0,0 1-1 0 0,-1-24 14956 0 0,-1 34-8408 0 0,0 5-3264 0 0,-3 7-3616 0 0,0 3 1298 0 0,0 27-472 0 0,3 80 1 0 0,6-70-3571 0 0,5-1-5064 0 0,-7-49 3491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24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16964 0 0,'0'0'250'0'0,"0"1"0"0"0,0-1 0 0 0,-1 0 0 0 0,1 0 0 0 0,0 1 0 0 0,0-1 0 0 0,0 0 0 0 0,0 1 0 0 0,0-1 0 0 0,0 1 0 0 0,0-1 0 0 0,0 0 0 0 0,0 1 0 0 0,0-1 0 0 0,0 0 0 0 0,0 1 0 0 0,0-1 0 0 0,0 0 0 0 0,0 1 0 0 0,0-1 0 0 0,0 0 0 0 0,0 1 0 0 0,0-1 0 0 0,0 0 0 0 0,1 1 0 0 0,-1-1 0 0 0,0 0 1 0 0,0 1-1 0 0,11 3 2682 0 0,24-4-3025 0 0,-20-1 848 0 0,67 11-282 0 0,-72-8-443 0 0,-1 0 0 0 0,0 0 0 0 0,0 1 1 0 0,0 1-1 0 0,0-1 0 0 0,13 9 0 0 0,-21-11-34 0 0,0 0 0 0 0,0-1 0 0 0,-1 1 0 0 0,1-1 0 0 0,0 1 0 0 0,0 0 0 0 0,-1 0 0 0 0,1 0 0 0 0,-1-1 0 0 0,1 1 0 0 0,-1 0 0 0 0,1 0 0 0 0,-1 0 0 0 0,1 0 0 0 0,-1 0 0 0 0,0 0 0 0 0,0 0 0 0 0,1 0 0 0 0,-1 0 0 0 0,0 0 0 0 0,0 0 0 0 0,0 0 0 0 0,0 0 0 0 0,0 0 0 0 0,0 0 0 0 0,0 0 0 0 0,-1 0 0 0 0,1 0 0 0 0,0 0 0 0 0,0 0 0 0 0,-1 0 0 0 0,1-1 0 0 0,-1 1 0 0 0,1 0 0 0 0,-1 0 0 0 0,1 0 0 0 0,-1 0 0 0 0,1-1 0 0 0,-1 1 0 0 0,0 0 0 0 0,1 0 0 0 0,-1-1 0 0 0,0 1 0 0 0,0 0 0 0 0,-1 0 0 0 0,-6 6-77 0 0,-1 0 0 0 0,1-1 0 0 0,-14 8-1 0 0,14-9 12 0 0,-86 45-1059 0 0,63-35 370 0 0,-48 32 0 0 0,78-46 766 0 0,-1-1 0 0 0,1 1 0 0 0,0 0 0 0 0,0 0 0 0 0,0-1 1 0 0,0 1-1 0 0,0 0 0 0 0,1 0 0 0 0,-1 0 0 0 0,0 0 0 0 0,0 0 1 0 0,0 0-1 0 0,1 0 0 0 0,-1 0 0 0 0,1 1 0 0 0,-1-1 0 0 0,1 0 0 0 0,-1 0 1 0 0,1 0-1 0 0,-1 1 0 0 0,1-1 0 0 0,0 2 0 0 0,0-2 18 0 0,1 0 1 0 0,-1 1-1 0 0,1-1 0 0 0,-1 0 0 0 0,1 0 0 0 0,-1 0 0 0 0,1 0 0 0 0,0 0 1 0 0,0 0-1 0 0,-1 0 0 0 0,1 0 0 0 0,0-1 0 0 0,0 1 0 0 0,0 0 1 0 0,0 0-1 0 0,0-1 0 0 0,0 1 0 0 0,2 0 0 0 0,5 3 65 0 0,0 0 1 0 0,1-1-1 0 0,-1-1 0 0 0,18 4 0 0 0,34 2 191 0 0,85 0 0 0 0,-57-7-2955 0 0,-106-6-11603 0 0,5 2 7795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24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10218 0 0,'0'2'705'0'0,"1"1"0"0"0,-1-1 0 0 0,1 0 0 0 0,-1 1 1 0 0,1-1-1 0 0,0 0 0 0 0,0 1 0 0 0,0-1 0 0 0,0 0 0 0 0,1 0 0 0 0,-1 0 0 0 0,1 0 0 0 0,-1 0 0 0 0,1-1 0 0 0,2 4 0 0 0,-1-3-220 0 0,1 0 0 0 0,-1 0 0 0 0,0 0 0 0 0,1 0 0 0 0,-1 0 0 0 0,1-1-1 0 0,0 1 1 0 0,7 0 0 0 0,5 1-438 0 0,1-1 0 0 0,0-1 0 0 0,29-2-1 0 0,-19 0 811 0 0,-4 0-884 0 0,-13 1-453 0 0,1-1 1 0 0,-1 2-1 0 0,0-1 1 0 0,19 4 0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25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13443 0 0,'45'14'8015'0'0,"3"-3"-4037"0"0,-33-9-3674 0 0,-1 1 1 0 0,0 0-1 0 0,0 2 1 0 0,0-1 0 0 0,0 2-1 0 0,0 0 1 0 0,23 14 0 0 0,-36-20-291 0 0,0 1 1 0 0,0 0 0 0 0,0 0-1 0 0,0 0 1 0 0,0 0-1 0 0,-1 0 1 0 0,1 0 0 0 0,0 0-1 0 0,0 0 1 0 0,-1 0 0 0 0,1 0-1 0 0,0 0 1 0 0,-1 1-1 0 0,1-1 1 0 0,-1 0 0 0 0,1 0-1 0 0,-1 1 1 0 0,0-1 0 0 0,0 0-1 0 0,0 1 1 0 0,0-1 0 0 0,1 0-1 0 0,-2 0 1 0 0,1 1-1 0 0,0-1 1 0 0,0 0 0 0 0,0 1-1 0 0,-1-1 1 0 0,1 0 0 0 0,0 1-1 0 0,-1-1 1 0 0,1 0-1 0 0,-1 0 1 0 0,0 0 0 0 0,0 2-1 0 0,-4 5-34 0 0,-1 0 0 0 0,0-1-1 0 0,-1 0 1 0 0,-8 9 0 0 0,10-11-4 0 0,0 0 1 0 0,0 0 0 0 0,0 0 0 0 0,-5 10 0 0 0,9-14 7 0 0,0 1 0 0 0,0 0-1 0 0,0 0 1 0 0,1 0 0 0 0,-1 0 0 0 0,0 0 0 0 0,1 0 0 0 0,-1 0-1 0 0,1 0 1 0 0,0 0 0 0 0,0 0 0 0 0,0 1 0 0 0,0-1-1 0 0,0 0 1 0 0,0 0 0 0 0,0 0 0 0 0,1 0 0 0 0,-1 0 0 0 0,1 0-1 0 0,0 0 1 0 0,-1 0 0 0 0,1 0 0 0 0,0 0 0 0 0,0 0-1 0 0,0 0 1 0 0,0-1 0 0 0,1 1 0 0 0,-1 0 0 0 0,0-1 0 0 0,1 1-1 0 0,-1-1 1 0 0,1 1 0 0 0,0-1 0 0 0,-1 0 0 0 0,1 1-1 0 0,0-1 1 0 0,3 1 0 0 0,0 1-225 0 0,0-1 0 0 0,1 0-1 0 0,-1-1 1 0 0,1 1 0 0 0,0-1-1 0 0,-1 0 1 0 0,1 0 0 0 0,0-1 0 0 0,-1 1-1 0 0,1-1 1 0 0,0-1 0 0 0,10-1 0 0 0,33-13-4827 0 0,-3-10-3650 0 0,-22 9 1810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25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17524 0 0,'38'16'7015'0'0,"-1"-2"-4087"0"0,-22-10-2831 0 0,0 2 1 0 0,0 0-1 0 0,0 0 0 0 0,-1 2 1 0 0,0 0-1 0 0,14 10 1 0 0,-21-12-58 0 0,1 0 0 0 0,-1 0 0 0 0,-1 1 0 0 0,1 0 0 0 0,-1 0 1 0 0,-1 1-1 0 0,1-1 0 0 0,-1 1 0 0 0,-1 1 0 0 0,1-1 0 0 0,-1 1 0 0 0,3 10 1 0 0,-6-13-107 0 0,0-1 0 0 0,0 0 0 0 0,0 0 0 0 0,-1 1 0 0 0,0-1 0 0 0,0 0 0 0 0,0 1 0 0 0,-1-1 1 0 0,1 0-1 0 0,-1 1 0 0 0,-1-1 0 0 0,1 0 0 0 0,-1 0 0 0 0,0 0 0 0 0,0 0 0 0 0,0 0 0 0 0,-1-1 1 0 0,0 1-1 0 0,0-1 0 0 0,0 1 0 0 0,0-1 0 0 0,-8 7 0 0 0,2-2-215 0 0,1 0 0 0 0,-2-1 0 0 0,1-1 0 0 0,-1 0-1 0 0,0 0 1 0 0,-1-1 0 0 0,0 0 0 0 0,0 0 0 0 0,0-1 0 0 0,0-1-1 0 0,-1 0 1 0 0,0-1 0 0 0,1 0 0 0 0,-1-1 0 0 0,-1 0 0 0 0,-18 0-1 0 0,22 0 1400 0 0,8 2-297 0 0,17 8 157 0 0,30 10-104 0 0,-28-15-740 0 0,133 47 992 0 0,-130-47-1428 0 0,1-2 1 0 0,0-1 0 0 0,0 0 0 0 0,0-2 0 0 0,25 0 0 0 0,-22-6-4360 0 0,-24 3 4283 0 0,0 1 1 0 0,-1-1-1 0 0,1 1 0 0 0,0-1 1 0 0,-1 1-1 0 0,1-1 0 0 0,-1 1 1 0 0,1-1-1 0 0,-1 1 0 0 0,1-1 1 0 0,-1 0-1 0 0,0 1 0 0 0,1-1 1 0 0,-1 0-1 0 0,0 0 1 0 0,1 1-1 0 0,-1-1 0 0 0,0 0 1 0 0,0 0-1 0 0,0 1 0 0 0,0-1 1 0 0,0 0-1 0 0,0 0 0 0 0,0 0 1 0 0,0 1-1 0 0,0-1 0 0 0,0 0 1 0 0,0 0-1 0 0,-2-13-6483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25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11939 0 0,'46'26'7500'0'0,"3"-5"-4204"0"0,-35-16-3324 0 0,1-1 1 0 0,0 0-1 0 0,0-1 1 0 0,1-1-1 0 0,-1 0 1 0 0,1-1-1 0 0,-1-1 1 0 0,20-1-1 0 0,-34 1-286 0 0,1-1-1 0 0,-1 1 1 0 0,0 0-1 0 0,1-1 0 0 0,-1 1 1 0 0,0 0-1 0 0,0-1 0 0 0,0 1 1 0 0,1-1-1 0 0,-1 0 1 0 0,0 1-1 0 0,0-1 0 0 0,0 0 1 0 0,0 0-1 0 0,0 0 0 0 0,0 0 1 0 0,0 0-1 0 0,0 0 1 0 0,-1 0-1 0 0,1 0 0 0 0,0 0 1 0 0,0-2-1 0 0,1 0-126 0 0,-1 0-1 0 0,0-1 1 0 0,-1 1-1 0 0,1 0 1 0 0,0 0-1 0 0,-1-1 1 0 0,0 1-1 0 0,0 0 1 0 0,0-4-1 0 0,-7-33-237 0 0,-7 8 11585 0 0,14 32-10794 0 0,-5 11 2801 0 0,-1 12-981 0 0,-3 40-550 0 0,0 67 0 0 0,8-97-1637 0 0,2 0 0 0 0,1-1 0 0 0,13 63 1 0 0,-15-94 134 0 0,14 41-2097 0 0,-2-22-1107 0 0,-12-20 2990 0 0,1 1-1 0 0,0 0 1 0 0,-1-1 0 0 0,1 1 0 0 0,-1-1 0 0 0,1 0 0 0 0,0 1 0 0 0,-1-1 0 0 0,1 1 0 0 0,0-1 0 0 0,-1 0 0 0 0,1 0 0 0 0,0 1-1 0 0,0-1 1 0 0,-1 0 0 0 0,1 0 0 0 0,0 0 0 0 0,0 0 0 0 0,-1 0 0 0 0,1 0 0 0 0,1 0 0 0 0,-1 0-1 0 0,-1 0 1 0 0,1-1 0 0 0,-1 1-1 0 0,1 0 1 0 0,0-1 0 0 0,-1 1-1 0 0,1 0 1 0 0,-1-1 0 0 0,0 1-1 0 0,1-1 1 0 0,-1 1-1 0 0,1-1 1 0 0,-1 1 0 0 0,1-1-1 0 0,-1 1 1 0 0,0-1 0 0 0,0 1-1 0 0,1-1 1 0 0,-1 0 0 0 0,0 0-1 0 0,2-2-841 0 0,4-8-3476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26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8562 0 0,'12'-6'11288'0'0,"6"4"-6920"0"0,20 7-3473 0 0,-31-3 108 0 0,5 0-706 0 0,1 0-1 0 0,-1 1 0 0 0,0 1 1 0 0,0 0-1 0 0,-1 0 1 0 0,1 2-1 0 0,-1-1 1 0 0,0 1-1 0 0,18 14 0 0 0,-25-17-305 0 0,-1 0-1 0 0,1 0 1 0 0,-1 1-1 0 0,0-1 0 0 0,0 1 1 0 0,-1-1-1 0 0,1 1 0 0 0,-1 0 1 0 0,0 0-1 0 0,0 0 1 0 0,0 0-1 0 0,0 0 0 0 0,-1 1 1 0 0,1-1-1 0 0,-1 1 0 0 0,0-1 1 0 0,-1 1-1 0 0,1-1 1 0 0,-1 1-1 0 0,0-1 0 0 0,0 1 1 0 0,0-1-1 0 0,-1 1 0 0 0,1-1 1 0 0,-1 1-1 0 0,0-1 1 0 0,-1 1-1 0 0,1-1 0 0 0,-1 0 1 0 0,-2 5-1 0 0,0-1-389 0 0,-1 0-1 0 0,0 0 1 0 0,0-1-1 0 0,0 0 1 0 0,-1 0-1 0 0,0 0 1 0 0,-1-1-1 0 0,1 0 0 0 0,-1 0 1 0 0,0-1-1 0 0,-1 1 1 0 0,-11 5-1 0 0,13-8 67 0 0,-1 0-1 0 0,0 0 0 0 0,1 0 0 0 0,-1-1 1 0 0,0 0-1 0 0,0 0 0 0 0,0-1 1 0 0,0 0-1 0 0,-8 0 0 0 0,10-1 391 0 0,1 0 0 0 0,-1-1-1 0 0,0 0 1 0 0,0 1 0 0 0,1-2 0 0 0,-1 1-1 0 0,1 0 1 0 0,-8-4 0 0 0,15 5 290 0 0,0 1 1 0 0,1-1-1 0 0,-1 1 0 0 0,1-1 1 0 0,-1 0-1 0 0,1-1 1 0 0,-1 1-1 0 0,4-1 1 0 0,7 0-22 0 0,26 1 79 0 0,1 2 0 0 0,66 12 1 0 0,-102-13-740 0 0,0 0-1 0 0,0 0 1 0 0,0-1 0 0 0,0 0 0 0 0,0 0 0 0 0,0 0 0 0 0,0 0 0 0 0,0-1-1 0 0,0 0 1 0 0,0 0 0 0 0,-1 0 0 0 0,1-1 0 0 0,0 0 0 0 0,0 1 0 0 0,-1-2-1 0 0,9-4 1 0 0,-10 4 67 0 0,1 0-1 0 0,-1-1 0 0 0,0 1 0 0 0,0-1 1 0 0,0 0-1 0 0,0 0 0 0 0,-1 0 0 0 0,0 0 1 0 0,1-1-1 0 0,-2 1 0 0 0,1 0 1 0 0,0-1-1 0 0,-1 0 0 0 0,0 1 0 0 0,0-1 1 0 0,0 0-1 0 0,0-8 0 0 0,-1 12 316 0 0,1-38 1265 0 0,-8 15 4262 0 0,6 23-5454 0 0,1 1-1 0 0,-1 0 1 0 0,1 0-1 0 0,-1 0 1 0 0,1 0-1 0 0,-1 0 1 0 0,0 0-1 0 0,1 0 1 0 0,-1 0-1 0 0,1 0 1 0 0,-1 0-1 0 0,1 0 1 0 0,-1 1-1 0 0,1-1 1 0 0,-1 0-1 0 0,1 0 1 0 0,-1 0-1 0 0,1 1 1 0 0,-1-1-1 0 0,1 0 1 0 0,-1 1-1 0 0,1-1 1 0 0,-1 0-1 0 0,1 1 1 0 0,0-1-1 0 0,-1 0 0 0 0,1 1 1 0 0,-1-1-1 0 0,1 1 1 0 0,0-1-1 0 0,0 1 1 0 0,-1-1-1 0 0,1 1 1 0 0,0-1-1 0 0,0 1 1 0 0,-1 0-1 0 0,-13 20-178 0 0,12-17 46 0 0,-1 0 1 0 0,1 0-1 0 0,0 0 0 0 0,0 0 1 0 0,1 1-1 0 0,-1-1 0 0 0,1 0 1 0 0,0 1-1 0 0,0-1 0 0 0,0 1 1 0 0,1-1-1 0 0,0 1 0 0 0,0-1 1 0 0,0 1-1 0 0,0-1 0 0 0,2 9 1 0 0,0-8 0 0 0,0 0 1 0 0,0-1-1 0 0,0 1 0 0 0,1-1 1 0 0,0 0-1 0 0,0 0 0 0 0,0 0 1 0 0,0 0-1 0 0,1 0 1 0 0,-1-1-1 0 0,1 0 0 0 0,0 1 1 0 0,0-1-1 0 0,0-1 1 0 0,5 4-1 0 0,3 1-65 0 0,1 0 1 0 0,-1-1-1 0 0,1-1 1 0 0,27 8-1 0 0,-33-11-679 0 0,0-1-1 0 0,0 0 1 0 0,0 0-1 0 0,0-1 1 0 0,0 0-1 0 0,0 0 1 0 0,7-1-1 0 0,-6-2-1961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26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72 14059 0 0,'1'6'669'0'0,"0"0"1"0"0,0 0-1 0 0,0 0 1 0 0,1 0-1 0 0,0 0 1 0 0,0 0-1 0 0,0 0 0 0 0,1 0 1 0 0,0-1-1 0 0,0 0 1 0 0,1 1-1 0 0,-1-1 0 0 0,5 5 1 0 0,-2-4-268 0 0,0 0-1 0 0,1 0 1 0 0,0 0 0 0 0,-1-1-1 0 0,2 0 1 0 0,-1-1 0 0 0,1 1-1 0 0,-1-1 1 0 0,10 3-1 0 0,-11-4-319 0 0,1-1-1 0 0,0 1 0 0 0,0-2 1 0 0,0 1-1 0 0,1 0 0 0 0,-1-1 0 0 0,0-1 1 0 0,1 1-1 0 0,-1-1 0 0 0,0 0 1 0 0,1-1-1 0 0,-1 0 0 0 0,0 0 0 0 0,1-1 1 0 0,-1 1-1 0 0,0-2 0 0 0,0 1 1 0 0,-1-1-1 0 0,1 0 0 0 0,0 0 0 0 0,-1-1 1 0 0,0 0-1 0 0,11-8 0 0 0,-15 10-72 0 0,-1 1-1 0 0,1-1 1 0 0,-1 1 0 0 0,0-1-1 0 0,0 1 1 0 0,0-1-1 0 0,0 0 1 0 0,0 0-1 0 0,0 0 1 0 0,0 0-1 0 0,0 1 1 0 0,-1-1 0 0 0,1 0-1 0 0,-1 0 1 0 0,1 0-1 0 0,-1 0 1 0 0,0-1-1 0 0,0 1 1 0 0,0 0-1 0 0,0 0 1 0 0,0 0 0 0 0,0 0-1 0 0,-1 0 1 0 0,1 0-1 0 0,-1 0 1 0 0,1 0-1 0 0,-1 0 1 0 0,0 0-1 0 0,0 1 1 0 0,0-1 0 0 0,0 0-1 0 0,0 0 1 0 0,0 1-1 0 0,0-1 1 0 0,-1 0-1 0 0,1 1 1 0 0,-1-1-1 0 0,-2-1 1 0 0,-5-6-143 0 0,-2 0 0 0 0,1 0 0 0 0,-1 1 0 0 0,-18-9 0 0 0,13 7-337 0 0,0 2-1 0 0,0 0 1 0 0,-1 1-1 0 0,0 1 1 0 0,-1 0-1 0 0,1 1 0 0 0,-1 1 1 0 0,-33-3-1 0 0,8 7-4120 0 0,0 6-3335 0 0,22-1-75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0:09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65 9162 0 0,'1'41'8270'0'0,"0"-37"-7734"0"0,0 0-1 0 0,0 0 1 0 0,0 0 0 0 0,1-1-1 0 0,-1 1 1 0 0,1 0 0 0 0,2 4-1 0 0,-2-6-398 0 0,1 1-1 0 0,-1 0 1 0 0,0-1-1 0 0,1 1 0 0 0,0-1 1 0 0,-1 0-1 0 0,1 0 1 0 0,0 0-1 0 0,0 0 1 0 0,0 0-1 0 0,1 0 1 0 0,-1-1-1 0 0,0 0 0 0 0,0 0 1 0 0,1 0-1 0 0,-1 0 1 0 0,1 0-1 0 0,-1 0 1 0 0,1-1-1 0 0,4 0 1 0 0,0 0-37 0 0,-1 0 1 0 0,1-1 0 0 0,-1 0-1 0 0,1-1 1 0 0,-1 1-1 0 0,1-1 1 0 0,-1-1 0 0 0,0 1-1 0 0,0-1 1 0 0,0-1 0 0 0,0 1-1 0 0,10-8 1 0 0,-14 8-49 0 0,1 1 0 0 0,-1-1 1 0 0,1 1-1 0 0,-1-1 0 0 0,0 0 1 0 0,0 0-1 0 0,-1-1 0 0 0,1 1 0 0 0,-1 0 1 0 0,1-1-1 0 0,-1 0 0 0 0,0 1 1 0 0,0-1-1 0 0,-1 0 0 0 0,1 0 0 0 0,-1 0 1 0 0,0 0-1 0 0,0 0 0 0 0,0-1 0 0 0,0 1 1 0 0,-1 0-1 0 0,0 0 0 0 0,0-1 1 0 0,0-4-1 0 0,-1 7-40 0 0,1 0 0 0 0,-1 0 0 0 0,1 0 0 0 0,-1 0 0 0 0,0 0 0 0 0,0 0-1 0 0,0 0 1 0 0,0 1 0 0 0,0-1 0 0 0,0 0 0 0 0,0 1 0 0 0,-1-1 0 0 0,1 0 0 0 0,0 1 0 0 0,-1 0 0 0 0,0-1 0 0 0,1 1 0 0 0,-4-2 0 0 0,1 1 31 0 0,0 0-1 0 0,-1 0 1 0 0,1 1 0 0 0,0 0 0 0 0,-1 0 0 0 0,1 0-1 0 0,0 0 1 0 0,-7 0 0 0 0,-3 1 62 0 0,0 0 0 0 0,1 1-1 0 0,-1 1 1 0 0,-24 6 0 0 0,30-6-692 0 0,1 1 1 0 0,0-1-1 0 0,0 1 0 0 0,0 1 1 0 0,1-1-1 0 0,-1 1 0 0 0,1 0 1 0 0,-9 7-1 0 0,12-8 61 0 0,0 0 0 0 0,0 0 0 0 0,0 0 0 0 0,1 0 0 0 0,-1 0 0 0 0,1 1 0 0 0,0 0 0 0 0,0-1-1 0 0,0 1 1 0 0,0 0 0 0 0,1 0 0 0 0,-1 0 0 0 0,1 0 0 0 0,0 0 0 0 0,0 0 0 0 0,0 7 0 0 0,2 0-8040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42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21 3873 0 0,'-4'-5'761'0'0,"3"3"33"0"0,1 1-1 0 0,-1 0 0 0 0,0 0 1 0 0,0 0-1 0 0,0-1 1 0 0,0 1-1 0 0,0 0 0 0 0,0 0 1 0 0,0 0-1 0 0,0 0 1 0 0,0 0-1 0 0,-1 1 0 0 0,0-2 1 0 0,-4 10 5137 0 0,3 7-5179 0 0,0 1-565 0 0,1 0 1 0 0,1 0-1 0 0,1 0 1 0 0,3 30 0 0 0,16 66-1166 0 0,-12-72 152 0 0,-2-21 174 0 0,-3-11-522 0 0,-11-19 752 0 0,-1-4 438 0 0,-1 0 0 0 0,-1 1 0 0 0,-15-15-1 0 0,24 26 74 0 0,0 0 0 0 0,0 0 0 0 0,0 0 0 0 0,-1 1-1 0 0,1 0 1 0 0,-1 0 0 0 0,1 0 0 0 0,-1 0 0 0 0,1 0-1 0 0,-1 0 1 0 0,0 1 0 0 0,0 0 0 0 0,0 0 0 0 0,0 0-1 0 0,0 0 1 0 0,0 1 0 0 0,0 0 0 0 0,0-1 0 0 0,0 2-1 0 0,-7 0 1 0 0,8 0-61 0 0,0 0 0 0 0,0 1 0 0 0,1 0 1 0 0,-1 0-1 0 0,1 0 0 0 0,-1 0 0 0 0,1 0 0 0 0,0 0 0 0 0,-1 1 0 0 0,1-1 0 0 0,0 1 0 0 0,1-1 0 0 0,-1 1 0 0 0,0 0 0 0 0,1 0 0 0 0,0 0 0 0 0,-1 0 1 0 0,1 0-1 0 0,0 0 0 0 0,1 0 0 0 0,-1 0 0 0 0,0 6 0 0 0,-1-1-34 0 0,1-1 0 0 0,1 1 1 0 0,-1-1-1 0 0,1 1 0 0 0,0-1 0 0 0,1 1 0 0 0,0 0 0 0 0,3 13 1 0 0,-3-19 7 0 0,0 1 1 0 0,0-1 0 0 0,1 1-1 0 0,-1-1 1 0 0,1 0-1 0 0,-1 1 1 0 0,1-1 0 0 0,0 0-1 0 0,0 0 1 0 0,0 0-1 0 0,0 0 1 0 0,0 0 0 0 0,0-1-1 0 0,0 1 1 0 0,1-1-1 0 0,-1 0 1 0 0,1 1 0 0 0,-1-1-1 0 0,1 0 1 0 0,0 0 0 0 0,-1 0-1 0 0,1-1 1 0 0,0 1-1 0 0,-1-1 1 0 0,1 0 0 0 0,0 1-1 0 0,0-1 1 0 0,-1 0-1 0 0,1-1 1 0 0,0 1 0 0 0,4-1-1 0 0,1 0-449 0 0,-1-1 0 0 0,0 0 0 0 0,0 0-1 0 0,12-5 1 0 0,19-16-8073 0 0,-25 12 1633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42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9 114 8346 0 0,'17'-4'10092'0'0,"16"2"-8496"0"0,-22 1-1210 0 0,-3 1-354 0 0,-1-1-1 0 0,0 0 0 0 0,0 0 1 0 0,0-1-1 0 0,0 0 0 0 0,0 0 1 0 0,0-1-1 0 0,8-4 0 0 0,-13 6-41 0 0,-1 0 0 0 0,1 0-1 0 0,0 0 1 0 0,-1 0 0 0 0,1-1 0 0 0,-1 1-1 0 0,0 0 1 0 0,1-1 0 0 0,-1 1 0 0 0,0-1-1 0 0,0 1 1 0 0,0-1 0 0 0,0 1 0 0 0,0-1-1 0 0,0 0 1 0 0,0 1 0 0 0,0-1 0 0 0,-1 0-1 0 0,1 0 1 0 0,-1 0 0 0 0,0 0 0 0 0,1 0-1 0 0,-1 1 1 0 0,0-1 0 0 0,0 0 0 0 0,0 0-1 0 0,0 0 1 0 0,0 0 0 0 0,-1 0 0 0 0,1 0-1 0 0,-1 0 1 0 0,1 1 0 0 0,-1-1 0 0 0,1 0-1 0 0,-1 0 1 0 0,-2-3 0 0 0,2 4 13 0 0,0-1 0 0 0,1 1 0 0 0,-1-1 0 0 0,0 1 0 0 0,0-1 0 0 0,-1 1 0 0 0,1 0 0 0 0,0-1 0 0 0,0 1 0 0 0,-1 0 0 0 0,1 0 0 0 0,-1 0 0 0 0,1 0 0 0 0,-1 0 1 0 0,1 0-1 0 0,-1 1 0 0 0,1-1 0 0 0,-1 0 0 0 0,0 1 0 0 0,0-1 0 0 0,1 1 0 0 0,-1 0 0 0 0,0-1 0 0 0,0 1 0 0 0,1 0 0 0 0,-1 0 0 0 0,0 0 0 0 0,0 0 0 0 0,1 1 0 0 0,-1-1 0 0 0,0 0 0 0 0,0 1 0 0 0,1-1 0 0 0,-1 1 0 0 0,0 0 0 0 0,1-1 0 0 0,-1 1 0 0 0,-2 2 0 0 0,-1 0 29 0 0,-1 0 0 0 0,1 0-1 0 0,0 1 1 0 0,1 0 0 0 0,-1 0-1 0 0,0 0 1 0 0,1 1-1 0 0,0-1 1 0 0,-6 11 0 0 0,3-4-18 0 0,0 1 1 0 0,1 0 0 0 0,1 0-1 0 0,0 1 1 0 0,1 0-1 0 0,0 0 1 0 0,-2 17 0 0 0,6-27-23 0 0,-1 1 1 0 0,1-1-1 0 0,0 0 1 0 0,0 1-1 0 0,0-1 1 0 0,0 0-1 0 0,1 1 1 0 0,-1-1-1 0 0,1 0 1 0 0,0 0-1 0 0,0 1 1 0 0,0-1-1 0 0,0 0 1 0 0,1 0-1 0 0,-1 0 1 0 0,1 0-1 0 0,0 0 1 0 0,0-1-1 0 0,0 1 1 0 0,0 0-1 0 0,0-1 1 0 0,0 0-1 0 0,1 1 1 0 0,-1-1-1 0 0,1 0 1 0 0,0 0-1 0 0,0-1 1 0 0,0 1-1 0 0,-1 0 1 0 0,2-1-1 0 0,-1 0 1 0 0,0 0-1 0 0,0 0 1 0 0,4 1-1 0 0,6 1-334 0 0,0 0-1 0 0,1-1 1 0 0,-1 0-1 0 0,27-1 1 0 0,-31-2-1511 0 0,1 0 1 0 0,-1 0-1 0 0,0-1 0 0 0,14-4 1 0 0,-3-1-4392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43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107 163 10978 0 0,'-11'-38'11093'0'0,"3"8"-7781"0"0,-7-13-2463 0 0,13 39-832 0 0,0 1 0 0 0,0-1 0 0 0,-1 0 0 0 0,1 0-1 0 0,-1 1 1 0 0,1 0 0 0 0,-1-1 0 0 0,0 1 0 0 0,-1 0-1 0 0,1 1 1 0 0,0-1 0 0 0,-1 0 0 0 0,1 1 0 0 0,-8-4-1 0 0,10 6-24 0 0,1 0-1 0 0,-1 0 0 0 0,0 0 1 0 0,1-1-1 0 0,-1 1 1 0 0,0 0-1 0 0,0 0 0 0 0,1 0 1 0 0,-1 0-1 0 0,0 0 0 0 0,1 1 1 0 0,-1-1-1 0 0,0 0 0 0 0,1 0 1 0 0,-1 0-1 0 0,0 1 1 0 0,1-1-1 0 0,-1 0 0 0 0,0 0 1 0 0,1 1-1 0 0,-1-1 0 0 0,1 1 1 0 0,-1-1-1 0 0,1 1 0 0 0,-1-1 1 0 0,1 1-1 0 0,-1-1 1 0 0,1 1-1 0 0,-1-1 0 0 0,1 1 1 0 0,0-1-1 0 0,-1 1 0 0 0,1 0 1 0 0,0-1-1 0 0,0 1 0 0 0,-1-1 1 0 0,1 1-1 0 0,0 0 1 0 0,0 0-1 0 0,0-1 0 0 0,0 1 1 0 0,0 0-1 0 0,0-1 0 0 0,0 1 1 0 0,0 0-1 0 0,0 0 0 0 0,-1 35-604 0 0,1-35 609 0 0,11 132-790 0 0,31 139 0 0 0,-40-262 276 0 0,5 19-875 0 0,4-12-6106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43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10674 0 0,'2'0'2337'0'0,"1"0"-393"0"0,3 1-255 0 0,4 0-233 0 0,1 2-344 0 0,1-2-368 0 0,4 0-216 0 0,0-1-120 0 0,3 1-63 0 0,2-1-113 0 0,0 0-112 0 0,1 1-80 0 0,1-1-328 0 0,1 1-649 0 0,0-1-1135 0 0,1 0-1873 0 0,-16-13-712 0 0,15 8-1928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44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3 9818 0 0,'-6'-1'1437'0'0,"-1"0"0"0"0,0 0 0 0 0,0 1 0 0 0,1 0 0 0 0,-1 1 0 0 0,-7 0 0 0 0,10 0-1014 0 0,0 0-1 0 0,-1 1 1 0 0,1-1 0 0 0,0 0-1 0 0,0 1 1 0 0,1 0 0 0 0,-1 0-1 0 0,-7 5 1 0 0,8-4-385 0 0,0 0 1 0 0,0 0-1 0 0,0 1 1 0 0,0-1-1 0 0,0 1 1 0 0,1 0-1 0 0,0 0 1 0 0,0-1-1 0 0,0 1 1 0 0,0 1-1 0 0,0-1 1 0 0,1 0-1 0 0,0 0 1 0 0,0 1-1 0 0,0-1 1 0 0,0 0-1 0 0,1 1 1 0 0,0-1-1 0 0,0 1 1 0 0,1 7-1 0 0,-1-2-43 0 0,2-1 0 0 0,0 1 0 0 0,0 0 0 0 0,0-1 0 0 0,1 1 0 0 0,1-1-1 0 0,6 13 1 0 0,-9-19 1 0 0,1 0 1 0 0,0 1-1 0 0,0-1 0 0 0,0 0 0 0 0,0 0 0 0 0,1 0 0 0 0,-1 0 0 0 0,1 0 0 0 0,0 0 0 0 0,0-1 0 0 0,0 1 1 0 0,0-1-1 0 0,0 0 0 0 0,0 0 0 0 0,1 0 0 0 0,-1-1 0 0 0,0 1 0 0 0,1-1 0 0 0,0 1 0 0 0,-1-1 0 0 0,8 1 1 0 0,-9-3 2 0 0,0 1 0 0 0,0 0 0 0 0,1-1 0 0 0,-1 1-1 0 0,0-1 1 0 0,0 0 0 0 0,0 1 0 0 0,0-1 0 0 0,0 0 0 0 0,0 0 0 0 0,0-1 0 0 0,-1 1 0 0 0,1 0 0 0 0,0-1 0 0 0,-1 1 0 0 0,1-1 0 0 0,0 1 0 0 0,-1-1 0 0 0,0 0 0 0 0,1 1 0 0 0,-1-1 0 0 0,0 0 0 0 0,0 0 0 0 0,1-3 0 0 0,4-8-3 0 0,-1 1-1 0 0,6-24 0 0 0,-8 25-1 0 0,4-20 6 0 0,-6 23 4 0 0,1-1 1 0 0,0 1 0 0 0,1-1-1 0 0,4-8 1 0 0,-7 56 364 0 0,-1-26-358 0 0,0 1-109 0 0,0 0 0 0 0,1 1 0 0 0,1-1 0 0 0,0 0 0 0 0,1 0 0 0 0,0 0 0 0 0,5 16 0 0 0,-6-29-164 0 0,-1 0 0 0 0,0 0 0 0 0,1 0 0 0 0,-1 0 0 0 0,1 0 0 0 0,-1 0 0 0 0,1 0 0 0 0,-1 0 0 0 0,1 0 1 0 0,0 0-1 0 0,-1-1 0 0 0,1 1 0 0 0,0 0 0 0 0,0 0 0 0 0,0-1 0 0 0,-1 1 0 0 0,1 0 0 0 0,0-1 0 0 0,0 1 0 0 0,0-1 0 0 0,0 1 0 0 0,0-1 0 0 0,0 1 1 0 0,0-1-1 0 0,0 0 0 0 0,1 0 0 0 0,-1 1 0 0 0,2-1 0 0 0,-1-1-243 0 0,0 1 0 0 0,0-1 0 0 0,0 0-1 0 0,0 0 1 0 0,1 0 0 0 0,-1 0 0 0 0,-1 0 0 0 0,1 0 0 0 0,0 0 0 0 0,0-1 0 0 0,0 1 0 0 0,-1-1 0 0 0,3-1-1 0 0,22-31-4204 0 0,-9 7 4198 0 0,-13 19 614 0 0,0-1-1 0 0,0 0 1 0 0,-1 0 0 0 0,3-11-1 0 0,-5-10 3039 0 0,-2 29-2638 0 0,1-1 1 0 0,-1 0-1 0 0,0 1 0 0 0,1-1 1 0 0,-1 1-1 0 0,0-1 1 0 0,0 1-1 0 0,0-1 0 0 0,0 1 1 0 0,0-1-1 0 0,0 1 1 0 0,0 0-1 0 0,-1 0 1 0 0,-1-2-1 0 0,2 3-363 0 0,1-1 1 0 0,0 1-1 0 0,0 0 1 0 0,-1 0-1 0 0,1 0 1 0 0,0 0-1 0 0,-1-1 0 0 0,1 1 1 0 0,0 0-1 0 0,0 0 1 0 0,-1 0-1 0 0,1 0 1 0 0,0 0-1 0 0,-1 0 0 0 0,1 0 1 0 0,0 0-1 0 0,-1 0 1 0 0,1 0-1 0 0,0 0 1 0 0,-1 0-1 0 0,1 0 0 0 0,0 0 1 0 0,0 0-1 0 0,-1 0 1 0 0,1 0-1 0 0,0 1 1 0 0,-1-1-1 0 0,1 0 0 0 0,0 0 1 0 0,0 0-1 0 0,-1 0 1 0 0,1 1-1 0 0,0-1 1 0 0,0 0-1 0 0,-1 0 0 0 0,1 1 1 0 0,-7 14 2225 0 0,2 15-1101 0 0,4-18-1211 0 0,1 0 0 0 0,0 0 0 0 0,3 21 0 0 0,-2-29-48 0 0,0 1 0 0 0,0-1 0 0 0,0 0 0 0 0,0 0 0 0 0,1 1 0 0 0,-1-1 1 0 0,1 0-1 0 0,0-1 0 0 0,1 1 0 0 0,-1 0 0 0 0,1 0 0 0 0,-1-1 0 0 0,6 5 0 0 0,-8-7-7 0 0,1-1 0 0 0,0 1 0 0 0,-1-1 0 0 0,1 1 0 0 0,0-1 0 0 0,0 1 0 0 0,-1-1 0 0 0,1 0 0 0 0,0 1 0 0 0,0-1 0 0 0,0 0 0 0 0,-1 0 0 0 0,1 1 0 0 0,0-1 0 0 0,0 0 0 0 0,0 0 0 0 0,0 0 0 0 0,0 0 0 0 0,0 0 0 0 0,-1 0 0 0 0,1-1 0 0 0,0 1 0 0 0,0 0 0 0 0,0 0 0 0 0,1-1 0 0 0,0 0-11 0 0,0 0 0 0 0,0-1 0 0 0,0 1 0 0 0,0-1-1 0 0,-1 1 1 0 0,1-1 0 0 0,0 1 0 0 0,-1-1 0 0 0,3-3 0 0 0,2-4-97 0 0,0-1 0 0 0,9-20 0 0 0,-13 26 79 0 0,8-22-530 0 0,1 2 842 0 0,-9 28 338 0 0,-4 17 348 0 0,1-10-782 0 0,0 0 0 0 0,1 0 0 0 0,0 0-1 0 0,3 12 1 0 0,-3-21-313 0 0,0 0-1 0 0,0 0 0 0 0,0 0 0 0 0,1 1 0 0 0,-1-1 0 0 0,1 0 1 0 0,-1 0-1 0 0,1 0 0 0 0,0-1 0 0 0,0 1 0 0 0,0 0 0 0 0,0 0 1 0 0,0 0-1 0 0,0 0 0 0 0,0-1 0 0 0,0 1 0 0 0,1-1 1 0 0,-1 1-1 0 0,1-1 0 0 0,-1 1 0 0 0,1-1 0 0 0,0 0 0 0 0,-1 0 1 0 0,1 0-1 0 0,0 0 0 0 0,0 0 0 0 0,0 0 0 0 0,3 1 0 0 0,-3-2-264 0 0,0-1 0 0 0,0 1-1 0 0,0 0 1 0 0,0-1-1 0 0,0 1 1 0 0,0-1 0 0 0,0 0-1 0 0,0 1 1 0 0,0-1-1 0 0,0 0 1 0 0,0 0 0 0 0,-1-1-1 0 0,1 1 1 0 0,0 0-1 0 0,-1 0 1 0 0,1-1 0 0 0,-1 1-1 0 0,1-1 1 0 0,-1 0-1 0 0,0 1 1 0 0,0-1 0 0 0,0 0-1 0 0,0 0 1 0 0,0 1-1 0 0,0-1 1 0 0,0 0 0 0 0,0 0-1 0 0,-1 0 1 0 0,1 0-1 0 0,-1 0 1 0 0,1-2 0 0 0,1-6-937 0 0,0-1 0 0 0,-1 1 0 0 0,0 0 1 0 0,0-15-1 0 0,2 2-948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44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67 4009 0 0,'-4'-17'2174'0'0,"-3"-16"2493"0"0,-8 17 9661 0 0,15 16-14195 0 0,-3 13 1860 0 0,1 13-1926 0 0,5 22-316 0 0,2 0 0 0 0,2 0 0 0 0,2 0 0 0 0,16 48 0 0 0,-24-95 125 0 0,20 52-3376 0 0,-20-49 2516 0 0,1-1 0 0 0,0 0 0 0 0,1 0 0 0 0,-1 0 1 0 0,0 0-1 0 0,1 0 0 0 0,4 3 0 0 0,-1-3-3985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4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8 168 13595 0 0,'0'0'211'0'0,"-1"0"1"0"0,1 0-1 0 0,0 0 0 0 0,-1 0 1 0 0,1 0-1 0 0,-4 3 3172 0 0,4-3-3172 0 0,0 0 0 0 0,0 1 1 0 0,0-1-1 0 0,-1 0 1 0 0,1 0-1 0 0,0 1 0 0 0,0-1 1 0 0,0 0-1 0 0,0 1 1 0 0,0-1-1 0 0,0 1 0 0 0,8 6 2236 0 0,14 2-1871 0 0,10-3-270 0 0,-1 0 1 0 0,59 1-1 0 0,-69-7-1302 0 0,-1-1 0 0 0,40-7-1 0 0,-45 2-2084 0 0,-14 6 2615 0 0,0-1 0 0 0,-1 1 0 0 0,1-1 0 0 0,0 0 0 0 0,0 1 0 0 0,-1-1 0 0 0,1 0 0 0 0,0 0 0 0 0,-1 1 0 0 0,1-1 0 0 0,-1 0 0 0 0,1 0 0 0 0,-1 0 0 0 0,1 0 0 0 0,-1 0 0 0 0,0 0 0 0 0,1 0 0 0 0,-1 0 1 0 0,0 0-1 0 0,0-1 0 0 0,1-9-5322 0 0</inkml:trace>
  <inkml:trace contextRef="#ctx0" brushRef="#br0" timeOffset="1">150 1 8914 0 0,'-11'6'11517'0'0,"10"-5"-10994"0"0,-5 17 4170 0 0,6 23-4059 0 0,0-34 124 0 0,12 186 422 0 0,9-68-5095 0 0,-6-78-5938 0 0,-7-30 1011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45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8 16508 0 0,'-5'-7'6289'0'0,"3"7"-5409"0"0,1 0-952 0 0,1 1-520 0 0,0 3-1096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45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99 175 11194 0 0,'-2'0'722'0'0,"-1"0"0"0"0,0 0 0 0 0,0 0 0 0 0,1 0 0 0 0,-1 0 1 0 0,0 0-1 0 0,1-1 0 0 0,-1 0 0 0 0,0 1 0 0 0,1-1 0 0 0,-1 0 0 0 0,1 0 0 0 0,-1-1 0 0 0,1 1 0 0 0,-1 0 0 0 0,-2-3 0 0 0,2 1-303 0 0,-1 0 1 0 0,1-1-1 0 0,-1 1 0 0 0,1-1 1 0 0,0 0-1 0 0,0 0 1 0 0,1 0-1 0 0,-4-8 1 0 0,2 4-484 0 0,0 0 0 0 0,1-1 0 0 0,1 0 0 0 0,-1 1 0 0 0,2-1 0 0 0,-1 0 0 0 0,1 0 0 0 0,0 0 0 0 0,1-16 0 0 0,6 8-3429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45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11562 0 0,'1'5'5026'0'0,"0"0"-2490"0"0,0 3-728 0 0,0 2-575 0 0,-1 0-481 0 0,0 1-376 0 0,2 2-200 0 0,-1 0-80 0 0,0 2-40 0 0,1 1 8 0 0,0 1-64 0 0,2-1-64 0 0,-1 0-264 0 0,1-1-536 0 0,0-3-777 0 0,2 0-1167 0 0,-2-4-1369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0:15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36 123 6009 0 0,'-2'-1'966'0'0,"1"0"0"0"0,0 0 0 0 0,-1 0 0 0 0,1 0 0 0 0,0 0 0 0 0,-1 0 0 0 0,1 0 0 0 0,-1 1 0 0 0,1-1-1 0 0,-1 1 1 0 0,0-1 0 0 0,1 1 0 0 0,-4-1 0 0 0,-6-4 4561 0 0,11 5-5490 0 0,0-1 0 0 0,0 0 0 0 0,1 1 0 0 0,-1-1-1 0 0,0 1 1 0 0,1-1 0 0 0,-1 1 0 0 0,0-1 0 0 0,1 0 0 0 0,-1 1-1 0 0,1-1 1 0 0,-1 1 0 0 0,1 0 0 0 0,-1-1 0 0 0,1 1-1 0 0,-1-1 1 0 0,1 1 0 0 0,0 0 0 0 0,-1-1 0 0 0,1 1-1 0 0,0 0 1 0 0,-1 0 0 0 0,2-1 0 0 0,28-14 49 0 0,2 0 0 0 0,-1 2 1 0 0,2 2-1 0 0,0 0 0 0 0,0 3 1 0 0,1 0-1 0 0,0 2 0 0 0,0 2 0 0 0,0 1 1 0 0,0 2-1 0 0,1 1 0 0 0,-1 2 1 0 0,0 1-1 0 0,1 2 0 0 0,-2 1 0 0 0,1 1 1 0 0,-1 2-1 0 0,0 2 0 0 0,43 19 1 0 0,-65-23-72 0 0,0 0-1 0 0,0 1 1 0 0,-1 0 0 0 0,0 0 0 0 0,0 1 0 0 0,-1 0 0 0 0,0 1 0 0 0,-1 0 0 0 0,0 1 0 0 0,0-1 0 0 0,10 22 0 0 0,-11-19-2378 0 0,-2 0 1 0 0,0 0 0 0 0,6 19 0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46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3 12915 0 0,'-3'-1'738'0'0,"-1"0"0"0"0,1 1 0 0 0,0-1 1 0 0,0 1-1 0 0,0 0 0 0 0,-1 0 0 0 0,1 0 0 0 0,0 0 1 0 0,0 1-1 0 0,0-1 0 0 0,0 1 0 0 0,0 0 0 0 0,-4 1 1 0 0,0 1-324 0 0,1 0 0 0 0,0 0 0 0 0,0 0 1 0 0,0 1-1 0 0,-11 8 0 0 0,10-6-455 0 0,1 0-1 0 0,0 0 1 0 0,0 1-1 0 0,0-1 1 0 0,1 1-1 0 0,-1 1 1 0 0,2-1 0 0 0,-1 1-1 0 0,1-1 1 0 0,-3 10-1 0 0,5-10 1 0 0,1 0 0 0 0,0 0 0 0 0,0 0 0 0 0,1 0 0 0 0,0 0 0 0 0,0 0 0 0 0,0 0 0 0 0,1 0 0 0 0,0 0 0 0 0,4 12 0 0 0,-5-17 30 0 0,1 1-1 0 0,-1-1 0 0 0,1 0 1 0 0,0 0-1 0 0,0 0 1 0 0,0 0-1 0 0,0 0 1 0 0,0 0-1 0 0,0 0 1 0 0,1 0-1 0 0,-1-1 1 0 0,0 1-1 0 0,1 0 1 0 0,-1-1-1 0 0,1 1 1 0 0,0-1-1 0 0,0 0 1 0 0,0 1-1 0 0,-1-1 0 0 0,1 0 1 0 0,0 0-1 0 0,0 0 1 0 0,0 0-1 0 0,1-1 1 0 0,-1 1-1 0 0,0 0 1 0 0,0-1-1 0 0,0 0 1 0 0,1 1-1 0 0,-1-1 1 0 0,0 0-1 0 0,0 0 1 0 0,0 0-1 0 0,1 0 1 0 0,-1-1-1 0 0,0 1 0 0 0,4-2 1 0 0,4-3 15 0 0,0 0 0 0 0,0-1 0 0 0,-1 0 0 0 0,0 0 0 0 0,0-1 1 0 0,0 0-1 0 0,-1-1 0 0 0,0 0 0 0 0,0 0 0 0 0,-1-1 0 0 0,7-11 0 0 0,-12 20 139 0 0,0 7-72 0 0,0 20-70 0 0,-2 30-57 0 0,-4-31 50 0 0,0-1 0 0 0,-1 0 0 0 0,-11 27-1 0 0,13-42-34 0 0,-1 0-1 0 0,0 0 0 0 0,-1 0 0 0 0,0-1 0 0 0,-1 1 1 0 0,0-1-1 0 0,0-1 0 0 0,-1 1 0 0 0,0-1 0 0 0,-9 8 1 0 0,15-15 24 0 0,1 0 1 0 0,-1 0 0 0 0,0-1 0 0 0,0 1 0 0 0,0 0 0 0 0,-1 0 0 0 0,1 0 0 0 0,0-1 0 0 0,0 1 0 0 0,0-1 0 0 0,-1 1 0 0 0,1-1 0 0 0,0 1 0 0 0,0-1 0 0 0,-1 0 0 0 0,1 1 0 0 0,0-1 0 0 0,-1 0 0 0 0,1 0-1 0 0,-3 0 1 0 0,4-1 17 0 0,0 0-1 0 0,-1 0 0 0 0,1 0 0 0 0,0 1 1 0 0,0-1-1 0 0,-1 0 0 0 0,1 0 0 0 0,0 0 1 0 0,0 0-1 0 0,0 0 0 0 0,0 0 0 0 0,0 0 1 0 0,0 0-1 0 0,1 1 0 0 0,-1-1 0 0 0,0 0 1 0 0,0 0-1 0 0,1 0 0 0 0,-1 0 0 0 0,0 0 1 0 0,1 1-1 0 0,-1-1 0 0 0,1 0 0 0 0,-1 0 1 0 0,1 1-1 0 0,-1-1 0 0 0,1 0 0 0 0,0 1 1 0 0,-1-1-1 0 0,2 0 0 0 0,1-5 42 0 0,1 1-1 0 0,0 0 1 0 0,1 0-1 0 0,-1 0 1 0 0,1 0 0 0 0,0 1-1 0 0,0 0 1 0 0,0 0-1 0 0,0 0 1 0 0,1 0-1 0 0,0 1 1 0 0,8-4 0 0 0,-8 5-59 0 0,-1 1 0 0 0,1 0 0 0 0,0 0 0 0 0,-1 0 0 0 0,1 1 1 0 0,0 0-1 0 0,-1 0 0 0 0,1 0 0 0 0,0 1 0 0 0,-1 0 0 0 0,1 0 1 0 0,0 0-1 0 0,-1 1 0 0 0,10 4 0 0 0,-1 0-516 0 0,10 3-3988 0 0,-23-9 3930 0 0,0 0 0 0 0,0 0 0 0 0,1 0 1 0 0,-1 0-1 0 0,0 0 0 0 0,0 0 0 0 0,0 0 0 0 0,0 0 1 0 0,0 0-1 0 0,0 0 0 0 0,0-1 0 0 0,0 1 0 0 0,0 0 1 0 0,0-1-1 0 0,0 1 0 0 0,0-1 0 0 0,2 0 1 0 0,5 0-5656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46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14 8010 0 0,'-19'-13'16311'0'0,"20"25"-15107"0"0,10 47-1248 0 0,5 111-1 0 0,-9-77-1323 0 0,0-105 867 0 0,8-28-216 0 0,-13 34 727 0 0,4-12 193 0 0,0 1 0 0 0,11-19 0 0 0,-16 33-176 0 0,0 0 0 0 0,1 0-1 0 0,-1 0 1 0 0,1 1 0 0 0,0-1 0 0 0,0 0-1 0 0,0 1 1 0 0,0 0 0 0 0,0-1 0 0 0,1 1-1 0 0,-1 0 1 0 0,1 0 0 0 0,-1 0-1 0 0,1 1 1 0 0,0-1 0 0 0,-1 1 0 0 0,1-1-1 0 0,0 1 1 0 0,0 0 0 0 0,5-1-1 0 0,-7 2-21 0 0,1 0-1 0 0,-1 0 0 0 0,0 0 1 0 0,1 0-1 0 0,-1 0 0 0 0,0 1 0 0 0,1-1 1 0 0,-1 0-1 0 0,0 1 0 0 0,1-1 0 0 0,-1 1 1 0 0,0-1-1 0 0,0 1 0 0 0,1 0 0 0 0,-1 0 1 0 0,0-1-1 0 0,0 1 0 0 0,0 0 0 0 0,0 0 1 0 0,0 0-1 0 0,0 0 0 0 0,1 2 1 0 0,14 32 395 0 0,-7-13-4522 0 0,3-5-6379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47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71 3105 0 0,'0'-3'962'0'0,"-1"0"-1"0"0,1 0 1 0 0,-1 1 0 0 0,0-1 0 0 0,0 0 0 0 0,0 1 0 0 0,-1-1 0 0 0,1 0 0 0 0,0 1 0 0 0,-3-3 0 0 0,4 5-761 0 0,0 0 0 0 0,-1-1 0 0 0,1 1 1 0 0,0 0-1 0 0,-1 0 0 0 0,1 0 0 0 0,0-1 1 0 0,0 1-1 0 0,-1 0 0 0 0,1 0 0 0 0,0 0 1 0 0,-1 0-1 0 0,1 0 0 0 0,0 0 0 0 0,-1-1 1 0 0,1 1-1 0 0,-1 0 0 0 0,1 0 0 0 0,0 0 0 0 0,-1 0 1 0 0,1 0-1 0 0,0 0 0 0 0,-1 1 0 0 0,1-1 1 0 0,0 0-1 0 0,-1 0 0 0 0,1 0 0 0 0,0 0 1 0 0,-1 0-1 0 0,-11 16 2362 0 0,8-8-2363 0 0,1 1 0 0 0,0-1 1 0 0,1 1-1 0 0,0 0 0 0 0,0 0 0 0 0,1-1 0 0 0,0 1 0 0 0,1 12 1 0 0,0-18-203 0 0,0 0 1 0 0,0 0 0 0 0,0 0-1 0 0,0 0 1 0 0,0 0 0 0 0,1 0 0 0 0,-1 0-1 0 0,1-1 1 0 0,0 1 0 0 0,0 0-1 0 0,0 0 1 0 0,0 0 0 0 0,1-1 0 0 0,-1 1-1 0 0,1 0 1 0 0,0-1 0 0 0,-1 1 0 0 0,1-1-1 0 0,0 0 1 0 0,0 0 0 0 0,1 0-1 0 0,-1 0 1 0 0,0 0 0 0 0,1 0 0 0 0,-1 0-1 0 0,1-1 1 0 0,5 3 0 0 0,-6-4 2 0 0,0 0-1 0 0,1 0 1 0 0,-1 0 0 0 0,0 0-1 0 0,0 0 1 0 0,0-1 0 0 0,1 1 0 0 0,-1 0-1 0 0,0-1 1 0 0,0 0 0 0 0,0 0-1 0 0,0 0 1 0 0,0 0 0 0 0,0 0 0 0 0,0 0-1 0 0,0 0 1 0 0,0 0 0 0 0,-1-1-1 0 0,1 1 1 0 0,0-1 0 0 0,-1 1 0 0 0,1-1-1 0 0,-1 0 1 0 0,0 0 0 0 0,0 1-1 0 0,1-1 1 0 0,-1 0 0 0 0,0 0 0 0 0,0 0-1 0 0,0-3 1 0 0,3-3 87 0 0,0-1 1 0 0,-1 0-1 0 0,0 0 0 0 0,0 0 1 0 0,2-16-1 0 0,-4 18-28 0 0,-1 1 0 0 0,0-1-1 0 0,-1 1 1 0 0,1-1 0 0 0,-1 1 0 0 0,0-1 0 0 0,-1 1 0 0 0,1 0 0 0 0,-4-8-1 0 0,4 12-106 0 0,0-1-1 0 0,0 1 0 0 0,0 0 0 0 0,0 0 0 0 0,0 0 1 0 0,-1 0-1 0 0,1 0 0 0 0,0 1 0 0 0,-1-1 0 0 0,0 0 0 0 0,1 0 1 0 0,-1 1-1 0 0,0-1 0 0 0,0 1 0 0 0,0 0 0 0 0,0 0 1 0 0,0-1-1 0 0,0 1 0 0 0,0 0 0 0 0,0 1 0 0 0,0-1 0 0 0,-1 0 1 0 0,1 1-1 0 0,0-1 0 0 0,0 1 0 0 0,-1 0 0 0 0,1-1 1 0 0,-4 2-1 0 0,6-2-108 0 0,-1 1 1 0 0,1 0-1 0 0,-1 0 1 0 0,1 0-1 0 0,0 0 1 0 0,-1 0-1 0 0,1 1 0 0 0,0-1 1 0 0,-1 0-1 0 0,1 0 1 0 0,-1 0-1 0 0,1 0 1 0 0,0 0-1 0 0,-1 0 1 0 0,1 1-1 0 0,0-1 1 0 0,-1 0-1 0 0,1 0 1 0 0,0 1-1 0 0,0-1 0 0 0,-1 0 1 0 0,1 0-1 0 0,0 1 1 0 0,0-1-1 0 0,-1 0 1 0 0,1 1-1 0 0,0-1 1 0 0,0 0-1 0 0,0 1 1 0 0,-1-1-1 0 0,1 0 1 0 0,0 1-1 0 0,0-1 1 0 0,0 0-1 0 0,0 1 0 0 0,0-1 1 0 0,0 1-1 0 0,0-1 1 0 0,0 0-1 0 0,0 1 1 0 0,0-1-1 0 0,0 0 1 0 0,0 1-1 0 0,0-1 1 0 0,0 1-1 0 0,0-1 1 0 0,1 1-1 0 0,-1 0-402 0 0,0 0 0 0 0,1 0 0 0 0,-1-1 0 0 0,1 1 0 0 0,0 0 0 0 0,-1 0 0 0 0,1 0 0 0 0,-1 0 0 0 0,1-1 0 0 0,0 1 0 0 0,0 0 0 0 0,-1-1 0 0 0,1 1 1 0 0,0-1-1 0 0,0 1 0 0 0,0-1 0 0 0,2 1 0 0 0,6 2-3701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47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7738 0 0,'14'-10'9424'0'0,"-4"11"-3466"0"0,-9 1-5658 0 0,0-1 1 0 0,0 0-1 0 0,0 1 0 0 0,0-1 0 0 0,0 0 0 0 0,0 1 0 0 0,-1-1 0 0 0,1 1 0 0 0,0-1 1 0 0,-1 1-1 0 0,1-1 0 0 0,-1 1 0 0 0,1 0 0 0 0,-1 1 0 0 0,2 11-218 0 0,-1 0 0 0 0,-1 23 0 0 0,0-37-19 0 0,0 20-107 0 0,-4 72 101 0 0,-5-35-2118 0 0,13-73 2042 0 0,2 0 0 0 0,0 1-1 0 0,1-1 1 0 0,0 1 0 0 0,1 0 0 0 0,15-20 0 0 0,-18 28-948 0 0,1 0-1 0 0,0 1 1 0 0,0 0 0 0 0,12-10-1 0 0,-14 13-897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47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11226 0 0,'0'1'426'0'0,"-1"0"-1"0"0,1 0 1 0 0,0 0 0 0 0,0 0-1 0 0,0-1 1 0 0,0 1-1 0 0,0 0 1 0 0,0 0-1 0 0,1 0 1 0 0,-1-1-1 0 0,0 1 1 0 0,0 0-1 0 0,1 0 1 0 0,-1 0-1 0 0,0-1 1 0 0,1 1-1 0 0,-1 0 1 0 0,0 0 0 0 0,1-1-1 0 0,-1 1 1 0 0,1-1-1 0 0,-1 1 1 0 0,1 0-1 0 0,0-1 1 0 0,-1 1-1 0 0,1-1 1 0 0,0 1-1 0 0,0 0 1 0 0,25-3 3000 0 0,-20 1-3648 0 0,17-4 382 0 0,-8 3-119 0 0,-1 0 0 0 0,1-2 0 0 0,-1 1 0 0 0,26-12 0 0 0,-38 13-76 0 0,1 1 0 0 0,0 0 1 0 0,-1-1-1 0 0,1 0 0 0 0,-1 1 0 0 0,1-1 1 0 0,-1 0-1 0 0,0 0 0 0 0,0-1 0 0 0,0 1 1 0 0,0 0-1 0 0,0-1 0 0 0,-1 1 0 0 0,1-1 1 0 0,-1 1-1 0 0,1-1 0 0 0,-1 0 0 0 0,0 0 1 0 0,0 0-1 0 0,0 1 0 0 0,-1-1 1 0 0,1 0-1 0 0,-1 0 0 0 0,1 0 0 0 0,-1 0 1 0 0,0 0-1 0 0,0 0 0 0 0,0 0 0 0 0,-1 0 1 0 0,0-4-1 0 0,0 4 30 0 0,0-1 1 0 0,0 1-1 0 0,-1 0 1 0 0,1 0-1 0 0,-1-1 1 0 0,0 1-1 0 0,0 0 0 0 0,0 1 1 0 0,0-1-1 0 0,0 0 1 0 0,-1 0-1 0 0,0 1 1 0 0,1 0-1 0 0,-1-1 0 0 0,0 1 1 0 0,0 0-1 0 0,0 0 1 0 0,0 1-1 0 0,0-1 1 0 0,0 0-1 0 0,-1 1 0 0 0,1 0 1 0 0,-1 0-1 0 0,1 0 1 0 0,-1 0-1 0 0,1 1 1 0 0,-1-1-1 0 0,-4 1 1 0 0,4 0 23 0 0,0-1 1 0 0,-1 1 0 0 0,1 0 0 0 0,0 0 0 0 0,0 1 0 0 0,0-1 0 0 0,0 1 0 0 0,0 0 0 0 0,0 0 0 0 0,0 0 0 0 0,0 1 0 0 0,0-1 0 0 0,0 1 0 0 0,0 0 0 0 0,1 0 0 0 0,-1 0 0 0 0,1 1 0 0 0,-1-1 0 0 0,1 1 0 0 0,0 0 0 0 0,0 0 0 0 0,0 0 0 0 0,1 0 0 0 0,-3 4 0 0 0,1 1-8 0 0,1 0-1 0 0,0-1 1 0 0,0 1 0 0 0,1 0 0 0 0,0 0 0 0 0,0 0 0 0 0,1 0 0 0 0,0 1 0 0 0,1-1 0 0 0,-1 0 0 0 0,2 0 0 0 0,-1 1-1 0 0,1-1 1 0 0,3 12 0 0 0,-3-15-58 0 0,1 0 0 0 0,0 0-1 0 0,0 0 1 0 0,0 0 0 0 0,0-1-1 0 0,1 1 1 0 0,-1-1 0 0 0,1 0 0 0 0,0 0-1 0 0,1 0 1 0 0,-1 0 0 0 0,1 0-1 0 0,-1-1 1 0 0,1 0 0 0 0,0 1-1 0 0,0-1 1 0 0,1-1 0 0 0,-1 1 0 0 0,1-1-1 0 0,-1 0 1 0 0,1 0 0 0 0,0 0-1 0 0,0 0 1 0 0,7 1 0 0 0,30 1-3987 0 0,-36-4 1995 0 0,-1-1-1 0 0,1 1 1 0 0,-1-1-1 0 0,1 0 1 0 0,8-3-1 0 0,-2-1-4183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48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10938 0 0,'2'4'5786'0'0,"-2"2"-2394"0"0,1 0-847 0 0,0 1-609 0 0,0-2-519 0 0,0 0-537 0 0,1-1-376 0 0,1 0-264 0 0,-1-2-96 0 0,0 0-80 0 0,1-2-96 0 0,-1 0-264 0 0,0 0-688 0 0,3-2-1305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8:49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22 2625 0 0,'0'-1'493'0'0,"0"0"1"0"0,0 0 0 0 0,-1 0 0 0 0,1 0 0 0 0,0 0-1 0 0,-1 0 1 0 0,1 0 0 0 0,0 0 0 0 0,-1 0-1 0 0,1 0 1 0 0,-1 0 0 0 0,0 0 0 0 0,1 1 0 0 0,-1-1-1 0 0,0 0 1 0 0,1 0 0 0 0,-1 1 0 0 0,0-1 0 0 0,0 0-1 0 0,0 1 1 0 0,1-1 0 0 0,-1 1 0 0 0,0-1 0 0 0,0 1-1 0 0,0 0 1 0 0,0-1 0 0 0,0 1 0 0 0,0 0 0 0 0,0-1-1 0 0,0 1 1 0 0,0 0 0 0 0,0 0 0 0 0,-2 0-1 0 0,30 29 869 0 0,-23-26-1230 0 0,-1 1 0 0 0,0 0-1 0 0,0 0 1 0 0,-1 0 0 0 0,1 1-1 0 0,-1-1 1 0 0,0 1 0 0 0,0-1-1 0 0,0 1 1 0 0,-1 0 0 0 0,0 0 0 0 0,0-1-1 0 0,0 1 1 0 0,0 0 0 0 0,-1 0-1 0 0,0 0 1 0 0,0 0 0 0 0,0 0-1 0 0,-1 0 1 0 0,-1 7 0 0 0,1 23 1 0 0,1-34-143 0 0,0-1-1 0 0,0 0 0 0 0,0 0 0 0 0,0 1 0 0 0,1-1 0 0 0,-1 0 0 0 0,0 0 1 0 0,0 1-1 0 0,1-1 0 0 0,-1 0 0 0 0,0 0 0 0 0,0 1 0 0 0,1-1 0 0 0,-1 0 1 0 0,0 0-1 0 0,1 0 0 0 0,-1 0 0 0 0,0 0 0 0 0,0 1 0 0 0,1-1 0 0 0,-1 0 1 0 0,0 0-1 0 0,1 0 0 0 0,-1 0 0 0 0,0 0 0 0 0,1 0 0 0 0,-1 0 1 0 0,1 0-1 0 0,-1 0 0 0 0,0 0 0 0 0,1 0 0 0 0,-1 0 0 0 0,0-1 0 0 0,0 1 1 0 0,1 0-1 0 0,-1 0 0 0 0,0 0 0 0 0,1 0 0 0 0,-1 0 0 0 0,0-1 0 0 0,1 1 1 0 0,-1 0-1 0 0,0 0 0 0 0,0-1 0 0 0,1 1 0 0 0,-1 0 0 0 0,10-6-3557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9:22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321 137 6681 0 0,'-13'6'2567'0'0,"1"0"-1"0"0,0 1 1 0 0,-14 10-1 0 0,13-8-1204 0 0,0-1 0 0 0,-21 10-1 0 0,21-12-1261 0 0,0 0-1 0 0,1 1 0 0 0,0 0 0 0 0,0 1 0 0 0,1 1 0 0 0,0 0 1 0 0,0 0-1 0 0,1 1 0 0 0,0 1 0 0 0,1-1 0 0 0,0 1 0 0 0,1 1 1 0 0,0 0-1 0 0,1 0 0 0 0,1 1 0 0 0,-1-1 0 0 0,2 1 0 0 0,0 1 1 0 0,0-1-1 0 0,2 1 0 0 0,-1-1 0 0 0,2 1 0 0 0,0 0 0 0 0,0 0 1 0 0,2 1-1 0 0,-1-1 0 0 0,4 22 0 0 0,-1-24-109 0 0,2 0 0 0 0,0-1-1 0 0,0 1 1 0 0,1 0 0 0 0,0-1-1 0 0,1 0 1 0 0,0-1 0 0 0,1 1 0 0 0,0-1-1 0 0,1 0 1 0 0,0-1 0 0 0,0 0 0 0 0,1 0-1 0 0,0-1 1 0 0,0 0 0 0 0,19 11-1 0 0,-1-2 1 0 0,1-1 0 0 0,0-1 0 0 0,1-1 0 0 0,1-2 0 0 0,40 11 0 0 0,-52-18 11 0 0,1 0-1 0 0,0 0 0 0 0,1-2 0 0 0,-1-1 1 0 0,0 0-1 0 0,1-1 0 0 0,-1-1 1 0 0,1-1-1 0 0,-1-1 0 0 0,0-1 0 0 0,0 0 1 0 0,0-1-1 0 0,0-1 0 0 0,0-1 0 0 0,-1-1 1 0 0,0-1-1 0 0,0 0 0 0 0,-1-1 0 0 0,20-14 1 0 0,-18 10 139 0 0,-2-1 0 0 0,0 0 0 0 0,-1-1 0 0 0,0 0 0 0 0,-1-2 1 0 0,-1 0-1 0 0,0 0 0 0 0,-1-2 0 0 0,-2 1 0 0 0,0-2 0 0 0,12-25 1 0 0,-18 32 15 0 0,0 0 0 0 0,-1-1 0 0 0,-1 1 1 0 0,0-1-1 0 0,-1 0 0 0 0,0 0 0 0 0,-1 0 0 0 0,0 0 1 0 0,-1 0-1 0 0,-1 0 0 0 0,0 0 0 0 0,-1 0 1 0 0,-1 0-1 0 0,0 1 0 0 0,-1-1 0 0 0,0 1 1 0 0,-1 0-1 0 0,-12-23 0 0 0,5 15-100 0 0,-1 0 0 0 0,0 2 0 0 0,-2 0 0 0 0,0 0 0 0 0,-2 1 0 0 0,0 1 0 0 0,0 1 0 0 0,-35-24-1 0 0,37 30-88 0 0,0 0 0 0 0,-1 2 0 0 0,0 0 0 0 0,0 1 0 0 0,-1 0-1 0 0,0 1 1 0 0,0 1 0 0 0,-1 1 0 0 0,1 0 0 0 0,-1 2-1 0 0,0 0 1 0 0,-24 0 0 0 0,22 3-91 0 0,-1 0 0 0 0,1 1 0 0 0,0 2-1 0 0,0 0 1 0 0,0 1 0 0 0,1 0 0 0 0,0 2 0 0 0,-27 13 0 0 0,33-13-358 0 0,1 0 1 0 0,1 1 0 0 0,-1 0 0 0 0,1 1 0 0 0,-13 13 0 0 0,15-12-564 0 0,0 1 1 0 0,1 0-1 0 0,0 0 1 0 0,0 1-1 0 0,-10 23 1 0 0,-5 25-7105 0 0,15-34 1860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9:57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38 9706 0 0,'-1'0'508'0'0,"0"0"1"0"0,-1 0-1 0 0,1 0 0 0 0,0 1 1 0 0,0-1-1 0 0,-1 0 0 0 0,1 1 1 0 0,0-1-1 0 0,0 1 1 0 0,0 0-1 0 0,0-1 0 0 0,0 1 1 0 0,0 0-1 0 0,0 0 0 0 0,0 0 1 0 0,0 0-1 0 0,0 0 0 0 0,0 0 1 0 0,0 0-1 0 0,0 0 0 0 0,1 0 1 0 0,-1 0-1 0 0,0 1 0 0 0,0 0-237 0 0,1 1 0 0 0,-1-1 0 0 0,1 0-1 0 0,-1 0 1 0 0,1 0 0 0 0,0 0 0 0 0,0 1 0 0 0,0-1-1 0 0,0 0 1 0 0,1 0 0 0 0,-1 0 0 0 0,1 0-1 0 0,0 3 1 0 0,0-2-202 0 0,0 0 0 0 0,0 0 0 0 0,0 0-1 0 0,1 0 1 0 0,-1 0 0 0 0,1 0 0 0 0,0 0 0 0 0,0 0-1 0 0,0 0 1 0 0,0-1 0 0 0,0 1 0 0 0,1-1 0 0 0,-1 0-1 0 0,1 0 1 0 0,0 0 0 0 0,-1 0 0 0 0,1 0 0 0 0,6 3-1 0 0,7-3 116 0 0,1 0-1 0 0,0-2 0 0 0,0 1 1 0 0,0-2-1 0 0,-1 0 0 0 0,1-1 1 0 0,27-7-1 0 0,15-1-40 0 0,499-14-7 0 0,-434 29-124 0 0,134 24 0 0 0,-43-3 19 0 0,-87-12-51 0 0,103 7 228 0 0,-194-20-178 0 0,-1-2 0 0 0,0-2-1 0 0,1-1 1 0 0,50-13 0 0 0,-64 11-18 0 0,35-10 27 0 0,1 2 0 0 0,0 3-1 0 0,92-5 1 0 0,-98 14 3 0 0,0-2-1 0 0,0-3 1 0 0,95-23 0 0 0,-125 23-35 0 0,1 2 1 0 0,-1 1-1 0 0,0 1 1 0 0,1 0-1 0 0,0 2 0 0 0,0 1 1 0 0,-1 1-1 0 0,1 1 1 0 0,45 10-1 0 0,-48-7-3 0 0,1 0 0 0 0,-1-1-1 0 0,1-1 1 0 0,0-2 0 0 0,0 0-1 0 0,1-1 1 0 0,41-6 0 0 0,196-30 260 0 0,-70 12-171 0 0,-138 19-81 0 0,0 2 0 0 0,0 3 0 0 0,92 11 0 0 0,-50-3 23 0 0,74 1-50 0 0,171 19-37 0 0,-297-24 104 0 0,0-2 0 0 0,0-1 1 0 0,1-2-1 0 0,51-9 0 0 0,88-1 100 0 0,-147 14-133 0 0,0 2 0 0 0,-1 0 0 0 0,46 15-1 0 0,-53-12 24 0 0,1-1-1 0 0,0-1 0 0 0,0-1 0 0 0,1-2 0 0 0,-1-1 0 0 0,31-1 0 0 0,240-9 58 0 0,-88 5-80 0 0,-178-3 278 0 0,-20-2-3050 0 0,-11 4-241 0 0,-2 4 2566 0 0,1-1 1 0 0,-1 1-1 0 0,0-1 0 0 0,0 1 1 0 0,0-1-1 0 0,0 1 0 0 0,0-1 0 0 0,0 0 1 0 0,0 1-1 0 0,0-1 0 0 0,0 1 1 0 0,0-1-1 0 0,0 1 0 0 0,0-1 1 0 0,-1 0-1 0 0,1 1 0 0 0,0-1 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9:38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65 4569 0 0,'-17'-32'15563'0'0,"-7"4"-9617"0"0,23 28-5890 0 0,0-1 0 0 0,0 1 0 0 0,0-1 1 0 0,0 1-1 0 0,0-1 0 0 0,0 1 0 0 0,0 0 1 0 0,0-1-1 0 0,0 1 0 0 0,0 0 0 0 0,0 0 1 0 0,0 0-1 0 0,0 0 0 0 0,0 0 0 0 0,0 0 1 0 0,0 0-1 0 0,0 0 0 0 0,0 0 0 0 0,0 1 1 0 0,0-1-1 0 0,0 0 0 0 0,0 1 0 0 0,0-1 1 0 0,0 1-1 0 0,0-1 0 0 0,0 1 0 0 0,0-1 1 0 0,0 1-1 0 0,1-1 0 0 0,-1 1 0 0 0,0 0 1 0 0,-1 1-1 0 0,-28 28 294 0 0,26-25-179 0 0,-5 4-152 0 0,1 0 0 0 0,0 1-1 0 0,1-1 1 0 0,0 2-1 0 0,1-1 1 0 0,0 1 0 0 0,1 0-1 0 0,0 0 1 0 0,0 0-1 0 0,1 1 1 0 0,1 0 0 0 0,0 0-1 0 0,0 0 1 0 0,2 0 0 0 0,-1 0-1 0 0,1 0 1 0 0,1 0-1 0 0,0 0 1 0 0,1 1 0 0 0,4 18-1 0 0,1 7 0 0 0,3 0-1 0 0,1-1 1 0 0,24 56 0 0 0,-30-82-150 0 0,1 0 0 0 0,0 0-1 0 0,1-1 1 0 0,0 0 0 0 0,1 0 0 0 0,0-1 0 0 0,1 0 0 0 0,-1 0 0 0 0,2-1 0 0 0,-1 1 0 0 0,1-2 0 0 0,1 1-1 0 0,-1-2 1 0 0,1 1 0 0 0,0-1 0 0 0,12 5 0 0 0,-18-10-458 0 0,1 0-1 0 0,-1 0 1 0 0,1 0 0 0 0,-1 0 0 0 0,1-1-1 0 0,0 1 1 0 0,-1-1 0 0 0,9-1 0 0 0,-10 0-537 0 0,0 1 1 0 0,0-1 0 0 0,0 0 0 0 0,0 0-1 0 0,0 0 1 0 0,0 0 0 0 0,0 0 0 0 0,3-3-1 0 0,5-4-5958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0:16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22 160 11787 0 0,'-1'-1'279'0'0,"1"1"1"0"0,-1 0 0 0 0,0 0 0 0 0,1 0 0 0 0,-1 0 0 0 0,0 0 0 0 0,0 0 0 0 0,1 0 0 0 0,-1 0 0 0 0,0 0 0 0 0,1 0 0 0 0,-1 0 0 0 0,0 0 0 0 0,1 0 0 0 0,-1 1-1 0 0,0-1 1 0 0,1 0 0 0 0,-1 1 0 0 0,0-1 0 0 0,1 0 0 0 0,-1 1 0 0 0,1-1 0 0 0,-1 1 0 0 0,1-1 0 0 0,-1 0 0 0 0,1 1 0 0 0,-1 0 0 0 0,1-1 0 0 0,-1 1 0 0 0,1-1-1 0 0,0 1 1 0 0,-1-1 0 0 0,1 1 0 0 0,0 0 0 0 0,-1 1 0 0 0,1-1-164 0 0,1 0 0 0 0,-1-1 0 0 0,1 1 0 0 0,-1 0 0 0 0,1 0 0 0 0,0 0 0 0 0,-1 0 0 0 0,1-1 0 0 0,0 1 0 0 0,0 0 0 0 0,0 0 0 0 0,-1-1 0 0 0,1 1 0 0 0,0-1 0 0 0,0 1 0 0 0,0-1 0 0 0,0 1 0 0 0,0-1 0 0 0,0 1 0 0 0,0-1 0 0 0,0 0 0 0 0,0 0 0 0 0,0 0 0 0 0,1 1 0 0 0,116 34 586 0 0,-80-22-602 0 0,42 10 1 0 0,-75-23-40 0 0,0 1 1 0 0,1-1 0 0 0,-1 0-1 0 0,0 0 1 0 0,1 0 0 0 0,-1-1-1 0 0,0 0 1 0 0,1 0 0 0 0,-1 0-1 0 0,0-1 1 0 0,0 0 0 0 0,0 0-1 0 0,0 0 1 0 0,0 0 0 0 0,-1-1-1 0 0,1 0 1 0 0,-1 0 0 0 0,1 0-1 0 0,-1 0 1 0 0,0-1 0 0 0,0 0-1 0 0,-1 0 1 0 0,5-6 0 0 0,8-10 29 0 0,-1-1 1 0 0,-1-1 0 0 0,18-38 0 0 0,-18 33-97 0 0,-6 10-78 0 0,-6 12-260 0 0,0 0 0 0 0,1 0 1 0 0,-1 0-1 0 0,1 0 0 0 0,1 1 0 0 0,3-5 1 0 0,-6 8-956 0 0,-1 1 1038 0 0,1 0 0 0 0,-1 0 1 0 0,0 0-1 0 0,1 0 0 0 0,-1 0 1 0 0,0 0-1 0 0,1 0 0 0 0,-1 0 1 0 0,0 0-1 0 0,1 0 1 0 0,-1 0-1 0 0,0 0 0 0 0,1 0 1 0 0,-1 0-1 0 0,0 0 0 0 0,1 1 1 0 0,-1-1-1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9:39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49 10394 0 0,'-1'-1'500'0'0,"1"0"0"0"0,-1-1-1 0 0,1 1 1 0 0,-1-1 0 0 0,1 1-1 0 0,-1-1 1 0 0,1 1 0 0 0,0-1-1 0 0,0 1 1 0 0,0-1 0 0 0,0 1-1 0 0,0-1 1 0 0,0 1 0 0 0,0-1-1 0 0,0 1 1 0 0,1-1 0 0 0,-1 1-1 0 0,1 0 1 0 0,-1-1 0 0 0,1 1-1 0 0,-1-1 1 0 0,2-1 0 0 0,0 2-284 0 0,0-1 1 0 0,-1 1-1 0 0,1 0 1 0 0,0-1-1 0 0,0 1 1 0 0,0 0-1 0 0,0 0 1 0 0,0 1-1 0 0,0-1 0 0 0,0 0 1 0 0,0 1-1 0 0,0-1 1 0 0,0 1-1 0 0,0 0 1 0 0,1-1-1 0 0,2 1 1 0 0,10 1-72 0 0,0 1 0 0 0,0 0 0 0 0,-1 0 1 0 0,1 2-1 0 0,0 0 0 0 0,-1 0 0 0 0,0 2 1 0 0,0-1-1 0 0,20 13 0 0 0,-30-15-129 0 0,0-1 0 0 0,0 1 0 0 0,-1-1-1 0 0,1 1 1 0 0,-1 0 0 0 0,0 1 0 0 0,1-1 0 0 0,-1 0-1 0 0,-1 1 1 0 0,1 0 0 0 0,-1 0 0 0 0,1-1 0 0 0,-1 1-1 0 0,0 1 1 0 0,0-1 0 0 0,1 8 0 0 0,-1-5 9 0 0,-1 0 1 0 0,0 1-1 0 0,-1-1 0 0 0,0 0 1 0 0,0 0-1 0 0,-1 1 0 0 0,1-1 1 0 0,-2 0-1 0 0,-2 12 0 0 0,-4 3-19 0 0,0 0 0 0 0,-2 0 0 0 0,0 0 0 0 0,-1-2 0 0 0,-20 28 0 0 0,26-40-11 0 0,-26 33-7 0 0,30-39 7 0 0,-1 0 1 0 0,1-1 0 0 0,-1 1-1 0 0,1 0 1 0 0,-1-1 0 0 0,0 0-1 0 0,1 1 1 0 0,-1-1-1 0 0,0 0 1 0 0,0 0 0 0 0,0 0-1 0 0,0 0 1 0 0,0 0-1 0 0,0 0 1 0 0,0-1 0 0 0,-1 1-1 0 0,1-1 1 0 0,-3 1 0 0 0,-4-4-157 0 0,16 0-18 0 0,16 1 9 0 0,243 13-1825 0 0,-245-11 903 0 0,-19 0 499 0 0,17-1-4288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9:39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1 224 5625 0 0,'0'-15'10323'0'0,"8"-1"-7037"0"0,17-8-1533 0 0,-18 20-1643 0 0,1 1 0 0 0,-1 0 0 0 0,1 0 0 0 0,0 1-1 0 0,0 0 1 0 0,0 0 0 0 0,12 0 0 0 0,-10 0-138 0 0,1 1-1 0 0,-1-2 1 0 0,20-6 0 0 0,-24 7-240 0 0,0-1 0 0 0,0 0 0 0 0,-1 0 1 0 0,1-1-1 0 0,-1 0 0 0 0,0 0 0 0 0,0 0 1 0 0,0 0-1 0 0,0-1 0 0 0,-1 0 1 0 0,5-6-1 0 0,-7 8 258 0 0,0-1 1 0 0,0 1 0 0 0,-1 0-1 0 0,1-1 1 0 0,-1 1-1 0 0,0-1 1 0 0,0 1 0 0 0,0-1-1 0 0,0 0 1 0 0,-1 1-1 0 0,1-1 1 0 0,-1 0 0 0 0,0 0-1 0 0,0 1 1 0 0,-1-1 0 0 0,1 0-1 0 0,-1 0 1 0 0,0 1-1 0 0,1-1 1 0 0,-3-5 0 0 0,0 21 6089 0 0,-5 58-4946 0 0,3 19-1354 0 0,3 0-1 0 0,14 118 0 0 0,-4-176-3289 0 0,1-19-1578 0 0,-8-11 3908 0 0,-1-1 885 0 0,1 0 0 0 0,-1 0 0 0 0,0 0 0 0 0,1 0 0 0 0,-1 0 0 0 0,0 0 0 0 0,1 0 1 0 0,-1 0-1 0 0,1 0 0 0 0,-1 0 0 0 0,0 0 0 0 0,1 0 0 0 0,-1 0 0 0 0,0 0 0 0 0,1 0 0 0 0,-1 0 0 0 0,1 0 0 0 0,-1-1 0 0 0,9-9-7106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9:40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96 8546 0 0,'4'-39'9919'0'0,"-3"35"-9144"0"0,0-1-1 0 0,1 0 0 0 0,0 0 0 0 0,0 1 0 0 0,4-9 1 0 0,-5 12-712 0 0,0-1 0 0 0,0 1 0 0 0,0-1 0 0 0,0 1 0 0 0,0 0 0 0 0,0 0 0 0 0,1-1 0 0 0,-1 1 0 0 0,0 0 0 0 0,1 0 0 0 0,-1 0 0 0 0,1 0 0 0 0,-1 1 0 0 0,1-1 0 0 0,-1 0 0 0 0,1 1-1 0 0,0-1 1 0 0,-1 1 0 0 0,1-1 0 0 0,0 1 0 0 0,-1 0 0 0 0,1 0 0 0 0,0 0 0 0 0,-1-1 0 0 0,1 2 0 0 0,0-1 0 0 0,-1 0 0 0 0,1 0 0 0 0,0 1 0 0 0,0-1 0 0 0,-1 1 0 0 0,1-1 0 0 0,-1 1 0 0 0,1-1 0 0 0,-1 1 0 0 0,1 0 0 0 0,-1 0 0 0 0,1 0 0 0 0,-1 0 0 0 0,0 0 0 0 0,3 2 0 0 0,2 2-20 0 0,0-1 1 0 0,0 1-1 0 0,0 0 0 0 0,-1 0 1 0 0,0 0-1 0 0,0 1 0 0 0,0 0 1 0 0,-1 0-1 0 0,0 0 0 0 0,0 1 1 0 0,0-1-1 0 0,-1 1 0 0 0,0 0 1 0 0,0 0-1 0 0,-1 0 0 0 0,0 0 1 0 0,0 1-1 0 0,-1-1 0 0 0,0 1 1 0 0,0-1-1 0 0,0 1 0 0 0,-1-1 1 0 0,0 1-1 0 0,-1-1 0 0 0,0 1 1 0 0,0-1-1 0 0,0 0 0 0 0,-1 1 1 0 0,0-1-1 0 0,-1 0 0 0 0,0 0 1 0 0,0 0-1 0 0,0 0 0 0 0,-1-1 1 0 0,0 1-1 0 0,-7 8 0 0 0,7-9-29 0 0,0-1 0 0 0,-1 1-1 0 0,1-1 1 0 0,-1 0-1 0 0,0 0 1 0 0,-1 0 0 0 0,1-1-1 0 0,-10 6 1 0 0,12-9-20 0 0,0 1 0 0 0,0-1 1 0 0,0 0-1 0 0,0 0 0 0 0,0 0 0 0 0,0-1 0 0 0,-1 1 0 0 0,1-1 0 0 0,0 1 1 0 0,0-1-1 0 0,-1 0 0 0 0,1 0 0 0 0,0-1 0 0 0,0 1 0 0 0,0-1 0 0 0,-1 0 1 0 0,1 1-1 0 0,0-1 0 0 0,0-1 0 0 0,-5-2 0 0 0,29 12-17 0 0,1-1 0 0 0,0-1 0 0 0,0-2 0 0 0,0 0 0 0 0,29 1-1 0 0,-45-4 70 0 0,8 0-432 0 0,0 0 0 0 0,-1-1 0 0 0,27-2-1 0 0,-36 1-3 0 0,0 0 0 0 0,-1 0 0 0 0,1 0 0 0 0,0 0 0 0 0,-1 0 0 0 0,1-1 0 0 0,-1 0-1 0 0,0 1 1 0 0,1-1 0 0 0,-1 0 0 0 0,0-1 0 0 0,0 1 0 0 0,0-1 0 0 0,0 1 0 0 0,-1-1 0 0 0,1 0-1 0 0,-1 0 1 0 0,4-6 0 0 0,2-4-533 0 0,-2-1-1 0 0,0 0 0 0 0,0 0 0 0 0,-1 0 1 0 0,-1 0-1 0 0,3-18 0 0 0,-5 12 3265 0 0,6-49 7625 0 0,-8 70-9749 0 0,1 0 0 0 0,-1 1 0 0 0,0-1 0 0 0,0 0 1 0 0,0 0-1 0 0,0 0 0 0 0,0 0 0 0 0,0 1 0 0 0,0-1 0 0 0,0 0 0 0 0,0 0 0 0 0,0 0 0 0 0,-1 0 0 0 0,0 2 0 0 0,-3 7-233 0 0,0 1-1 0 0,0 0 1 0 0,1-1 0 0 0,0 1 0 0 0,1 1 0 0 0,1-1 0 0 0,-1 0-1 0 0,2 0 1 0 0,0 1 0 0 0,0-1 0 0 0,1 0 0 0 0,0 0-1 0 0,5 18 1 0 0,-6-27 2 0 0,1 0-1 0 0,0 0 0 0 0,0 0 1 0 0,0 0-1 0 0,1-1 1 0 0,-1 1-1 0 0,0-1 1 0 0,1 1-1 0 0,-1-1 1 0 0,1 1-1 0 0,-1-1 0 0 0,1 0 1 0 0,0 0-1 0 0,-1 1 1 0 0,1-1-1 0 0,0 0 1 0 0,0-1-1 0 0,0 1 1 0 0,0 0-1 0 0,0-1 0 0 0,0 1 1 0 0,0-1-1 0 0,0 1 1 0 0,0-1-1 0 0,0 0 1 0 0,0 0-1 0 0,0 0 0 0 0,0 0 1 0 0,0 0-1 0 0,3-1 1 0 0,8-1 21 0 0,1 0 1 0 0,-1-2-1 0 0,22-7 1 0 0,-8 3-90 0 0,-16 5-526 0 0,41-7 1079 0 0,-27 10-3545 0 0,-23 0 2325 0 0,-1 1-1 0 0,1-1 1 0 0,-1 1 0 0 0,1-1 0 0 0,-1 1-1 0 0,0-1 1 0 0,1 1 0 0 0,-1 0 0 0 0,1 0-1 0 0,-1 0 1 0 0,2 1 0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9:4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14 7362 0 0,'-42'18'7973'0'0,"3"8"-3321"0"0,33-21-4366 0 0,1 0 0 0 0,0 0 1 0 0,0 0-1 0 0,0 0 0 0 0,1 1 0 0 0,-1-1 0 0 0,1 1 0 0 0,1 0 1 0 0,-1 1-1 0 0,1-1 0 0 0,-2 8 0 0 0,4-13-264 0 0,1 1 0 0 0,0 0 1 0 0,0 0-1 0 0,0 1 0 0 0,0-1 0 0 0,0 0 0 0 0,0 0 0 0 0,0 0 1 0 0,1-1-1 0 0,-1 1 0 0 0,1 0 0 0 0,0 0 0 0 0,-1 0 0 0 0,1 0 1 0 0,0 0-1 0 0,0 0 0 0 0,0-1 0 0 0,0 1 0 0 0,0 0 0 0 0,1-1 1 0 0,-1 1-1 0 0,0-1 0 0 0,1 0 0 0 0,-1 1 0 0 0,1-1 0 0 0,0 0 1 0 0,-1 0-1 0 0,1 0 0 0 0,0 0 0 0 0,2 1 0 0 0,0 0-18 0 0,0 1-1 0 0,0-1 0 0 0,1-1 1 0 0,-1 1-1 0 0,0-1 0 0 0,1 1 1 0 0,-1-1-1 0 0,1-1 0 0 0,-1 1 1 0 0,1-1-1 0 0,-1 1 0 0 0,7-2 1 0 0,-6 0 13 0 0,1 0-1 0 0,-1-1 1 0 0,0 0 0 0 0,0-1 0 0 0,-1 1-1 0 0,1-1 1 0 0,0 1 0 0 0,-1-2-1 0 0,0 1 1 0 0,0 0 0 0 0,0-1 0 0 0,0 0-1 0 0,0 1 1 0 0,-1-2 0 0 0,1 1 0 0 0,-1 0-1 0 0,0-1 1 0 0,2-5 0 0 0,-3 8 56 0 0,0-1 0 0 0,-1-1 1 0 0,0 1-1 0 0,0 0 0 0 0,0 0 0 0 0,0 0 0 0 0,0-1 1 0 0,-1 1-1 0 0,1 0 0 0 0,-1-1 0 0 0,0 1 1 0 0,0 0-1 0 0,0-1 0 0 0,0 1 0 0 0,-1 0 1 0 0,1-1-1 0 0,-1 1 0 0 0,0 0 0 0 0,0 0 1 0 0,0-1-1 0 0,-1 1 0 0 0,1 0 0 0 0,-1 0 1 0 0,1 0-1 0 0,-1 1 0 0 0,0-1 0 0 0,0 0 1 0 0,0 1-1 0 0,-4-4 0 0 0,1 2-6 0 0,0 0-1 0 0,0 0 1 0 0,-1 0-1 0 0,1 1 1 0 0,-1 0-1 0 0,0 0 1 0 0,0 1-1 0 0,0-1 1 0 0,0 1 0 0 0,0 0-1 0 0,0 1 1 0 0,-11-2-1 0 0,14 3-172 0 0,-1 0 0 0 0,1 0 1 0 0,-1 0-1 0 0,1 1 0 0 0,-1-1 0 0 0,1 1 0 0 0,0 0 0 0 0,-1 0 0 0 0,1 0 0 0 0,-6 3 0 0 0,6-3-359 0 0,1 1-1 0 0,-1 0 0 0 0,1-1 0 0 0,-1 1 0 0 0,1 0 0 0 0,0 1 1 0 0,0-1-1 0 0,0 0 0 0 0,0 1 0 0 0,0-1 0 0 0,1 1 0 0 0,-1 0 0 0 0,-2 4 1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19:41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6625 0 0,'-24'6'21885'0'0,"23"-5"-21491"0"0,7 5-256 0 0,0 1 1 0 0,0-1 0 0 0,-1 1 0 0 0,0 0-1 0 0,-1 0 1 0 0,0 0 0 0 0,6 15 0 0 0,7 9-28 0 0,-8-17-93 0 0,0 0 0 0 0,-1 1 0 0 0,-1 1 0 0 0,0-1 0 0 0,-1 1 0 0 0,-1 0 0 0 0,0 0 0 0 0,-2 1 1 0 0,0-1-1 0 0,0 1 0 0 0,-2 0 0 0 0,0 0 0 0 0,0 0 0 0 0,-3 18 0 0 0,-7 32-1070 0 0,-27 107 0 0 0,-10-18-6050 0 0,41-142 3706 0 0,-1 0 1 0 0,-12 23 0 0 0,2-10-3928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0:35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3505 0 0,'1'1'231'0'0,"1"-1"0"0"0,-1 1 0 0 0,0 0 1 0 0,0 0-1 0 0,0-1 0 0 0,0 1 0 0 0,0 0 0 0 0,0 0 1 0 0,0 0-1 0 0,0 0 0 0 0,0 1 0 0 0,-1-1 1 0 0,1 0-1 0 0,0 0 0 0 0,-1 0 0 0 0,1 1 0 0 0,0-1 1 0 0,-1 0-1 0 0,0 0 0 0 0,1 1 0 0 0,-1-1 1 0 0,0 1-1 0 0,0-1 0 0 0,0 0 0 0 0,0 1 0 0 0,0-1 1 0 0,0 0-1 0 0,0 1 0 0 0,0 1 0 0 0,-1 8 2742 0 0,1-12-2624 0 0,0-1 0 0 0,-1 1 0 0 0,1 0 1 0 0,0 0-1 0 0,0 0 0 0 0,0 0 1 0 0,0-1-1 0 0,0 1 0 0 0,0 0 1 0 0,0 0-1 0 0,0 0 0 0 0,0-1 1 0 0,1 1-1 0 0,-1 0 0 0 0,0 0 1 0 0,1-1-1 0 0,0 0-98 0 0,0 0-1 0 0,-1 1 1 0 0,1-1 0 0 0,0 0 0 0 0,0 1-1 0 0,0-1 1 0 0,0 1 0 0 0,0 0 0 0 0,0-1-1 0 0,0 1 1 0 0,1 0 0 0 0,-1 0-1 0 0,0 0 1 0 0,1-1 0 0 0,-1 1 0 0 0,3-1-1 0 0,17-4-181 0 0,-1-1 1 0 0,29-15-1 0 0,-37 16-14 0 0,1 0 0 0 0,0 0 1 0 0,0 1-1 0 0,1 1 0 0 0,0 0 1 0 0,0 1-1 0 0,0 0 1 0 0,19-1-1 0 0,1 6 261 0 0,68 12 0 0 0,16 2-65 0 0,-31-13 77 0 0,-9-1 99 0 0,89 14 1 0 0,-58 4-319 0 0,-31-4-36 0 0,140 8-1 0 0,20-33 247 0 0,7 0 149 0 0,-120 8-432 0 0,20 0 0 0 0,333-15 44 0 0,-469 15-82 0 0,112-5 34 0 0,68-7 49 0 0,-134 8-36 0 0,80 3 1 0 0,-31 2-58 0 0,-2-9 79 0 0,-74 5-61 0 0,-1 1 0 0 0,1 1 1 0 0,0 2-1 0 0,39 4 0 0 0,-26 1-23 0 0,48-2 0 0 0,-61-3 27 0 0,0 1-1 0 0,0 1 1 0 0,-1 2-1 0 0,49 11 1 0 0,-17 2-20 0 0,0-2 1 0 0,0-4 0 0 0,109 9-1 0 0,-63-9 25 0 0,-70-6 4 0 0,-1-2 1 0 0,1-1-1 0 0,44-3 0 0 0,9-3-23 0 0,128 10-1 0 0,-131-1 13 0 0,139-10 0 0 0,69-4 60 0 0,-49 4-85 0 0,-116-5 25 0 0,307-9-32 0 0,-204 36 193 0 0,-118-6-133 0 0,103-8 236 0 0,-58-5-109 0 0,213 11-17 0 0,-259-13-99 0 0,-49 1 42 0 0,66 6 0 0 0,-84-1 196 0 0,-33-3-142 0 0,0 2-1 0 0,0-1 0 0 0,0 2 1 0 0,21 4-1 0 0,-13-1-119 0 0,0-2-1 0 0,0 0 1 0 0,24 0-1 0 0,4 1 5 0 0,54 2 0 0 0,-57-5-7 0 0,67 12 0 0 0,-82-9-26 0 0,-1-2 0 0 0,1 0 0 0 0,0-2-1 0 0,54-7 1 0 0,-55 4-28 0 0,-11 3 45 0 0,-1 0 1 0 0,0 1-1 0 0,0 1 1 0 0,0 1 0 0 0,27 7-1 0 0,-24-4-23 0 0,1-2-1 0 0,-1-1 1 0 0,31 2 0 0 0,127-9 92 0 0,-69-3-71 0 0,118 0-21 0 0,54 1 75 0 0,-257 5-57 0 0,169-3-62 0 0,29 1 20 0 0,-132 4 83 0 0,-64 5-84 0 0,-10-1-1306 0 0,3-7-3286 0 0,-10 1 481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0:43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25 7058 0 0,'-9'-9'14023'0'0,"24"7"-11070"0"0,-6 1-3090 0 0,17 0 284 0 0,-1 1-1 0 0,52 6 0 0 0,-57-3-689 0 0,0-1 0 0 0,0-1 0 0 0,0-1-1 0 0,0 0 1 0 0,0-2 0 0 0,22-3 0 0 0,-25-5-5773 0 0,-9 5 1020 0 0,-1 4-433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0:43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42 7194 0 0,'-9'-42'9244'0'0,"16"62"-3931"0"0,9 0-3336 0 0,26 18-1800 0 0,-34-32 193 0 0,15 13-278 0 0,-15-14-55 0 0,0 1-1 0 0,-1 0 1 0 0,1 1 0 0 0,-1-1 0 0 0,-1 1-1 0 0,1 1 1 0 0,-1-1 0 0 0,8 15-1 0 0,-13-20 12 0 0,-1 1-1 0 0,1 0 1 0 0,-1 0-1 0 0,1 0 1 0 0,-1 0-1 0 0,0 0 0 0 0,0 0 1 0 0,0 0-1 0 0,-1 0 1 0 0,1 0-1 0 0,-1 0 1 0 0,0-1-1 0 0,0 1 1 0 0,1 0-1 0 0,-2 0 0 0 0,1 0 1 0 0,0-1-1 0 0,-3 5 1 0 0,-5 7 99 0 0,0 0 0 0 0,-13 14 0 0 0,5-7-7 0 0,8-9-317 0 0,-21 31 616 0 0,29-42-530 0 0,0 0 1 0 0,1 0-1 0 0,-1 0 0 0 0,0 0 1 0 0,1 0-1 0 0,-1 1 0 0 0,1-1 1 0 0,0 0-1 0 0,-1 0 1 0 0,1 0-1 0 0,0 1 0 0 0,0-1 1 0 0,0 0-1 0 0,0 0 1 0 0,0 1-1 0 0,0-1 0 0 0,0 0 1 0 0,0 0-1 0 0,1 1 1 0 0,-1-1-1 0 0,0 0 0 0 0,1 0 1 0 0,-1 0-1 0 0,1 0 1 0 0,-1 1-1 0 0,1-1 0 0 0,-1 0 1 0 0,1 0-1 0 0,0 0 1 0 0,0 0-1 0 0,-1 0 0 0 0,3 1 1 0 0,-2-1-369 0 0,0-1 1 0 0,0 0-1 0 0,0 0 1 0 0,0 0 0 0 0,0 0-1 0 0,0 0 1 0 0,0 0-1 0 0,0 0 1 0 0,0 0 0 0 0,-1 0-1 0 0,1 0 1 0 0,0 0-1 0 0,0 0 1 0 0,0-1 0 0 0,0 1-1 0 0,0 0 1 0 0,0-1-1 0 0,0 1 1 0 0,0-1-1 0 0,-1 1 1 0 0,1-1 0 0 0,0 1-1 0 0,0-1 1 0 0,-1 0-1 0 0,1 1 1 0 0,0-1 0 0 0,-1 0-1 0 0,1 1 1 0 0,-1-1-1 0 0,1 0 1 0 0,-1 0 0 0 0,1 0-1 0 0,0 0 1 0 0,6-9-4847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0:44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25 4473 0 0,'-7'-6'11759'0'0,"6"6"-11423"0"0,-2 11 7814 0 0,0 0-8719 0 0,2-2 594 0 0,-1-1 0 0 0,1 1 0 0 0,1 0 0 0 0,0 0 0 0 0,0 0 0 0 0,0 0 0 0 0,1 0 0 0 0,1-1 0 0 0,-1 1 0 0 0,5 10 0 0 0,-1-3-262 0 0,0 0 0 0 0,2 0 0 0 0,0 0-1 0 0,12 20 1 0 0,-16-33 189 0 0,-1 1-1 0 0,0-1 1 0 0,1 0-1 0 0,-1 0 0 0 0,1 0 1 0 0,0 0-1 0 0,0 0 1 0 0,1 0-1 0 0,-1-1 0 0 0,0 0 1 0 0,1 1-1 0 0,-1-1 1 0 0,1-1-1 0 0,0 1 1 0 0,0 0-1 0 0,6 1 0 0 0,-8-3 52 0 0,1 0-1 0 0,-1 0 0 0 0,1 0 1 0 0,-1 0-1 0 0,0 0 0 0 0,1 0 1 0 0,-1-1-1 0 0,1 1 0 0 0,-1-1 1 0 0,0 0-1 0 0,0 0 0 0 0,1 0 1 0 0,-1 0-1 0 0,0 0 0 0 0,0 0 1 0 0,0 0-1 0 0,0-1 0 0 0,0 1 1 0 0,0-1-1 0 0,-1 0 0 0 0,1 1 1 0 0,0-1-1 0 0,-1 0 0 0 0,1 0 1 0 0,-1 0-1 0 0,0 0 0 0 0,0 0 0 0 0,0 0 1 0 0,2-4-1 0 0,2-5 74 0 0,0-1 0 0 0,-1 1 0 0 0,0-1 0 0 0,-1 0 0 0 0,0-1 0 0 0,-1 1 0 0 0,0-1 0 0 0,0-17 0 0 0,-2 24-199 0 0,0-1 0 0 0,-1 1 0 0 0,1-1 1 0 0,-1 1-1 0 0,-1-1 0 0 0,1 1 0 0 0,-1-1 0 0 0,0 1 0 0 0,0 0 0 0 0,-1 0 0 0 0,0 0 0 0 0,0 0 0 0 0,-1 0 0 0 0,1 1 1 0 0,-1-1-1 0 0,0 1 0 0 0,-8-7 0 0 0,-10 0-4004 0 0,20 12 3343 0 0,-1-1-1 0 0,1 1 0 0 0,-1 0 0 0 0,1 0 1 0 0,0-1-1 0 0,-1 1 0 0 0,1 1 1 0 0,-1-1-1 0 0,1 0 0 0 0,-1 1 0 0 0,1-1 1 0 0,0 1-1 0 0,-3 1 0 0 0,-3 3-3192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0:44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3497 0 0,'-1'2'698'0'0,"0"0"0"0"0,0 0 0 0 0,1 1 1 0 0,-1-1-1 0 0,0 0 0 0 0,1 0 0 0 0,0 1 0 0 0,0-1 1 0 0,0 1-1 0 0,0-1 0 0 0,0 0 0 0 0,0 1 0 0 0,1 1 1 0 0,-1-3-487 0 0,1 0 0 0 0,0 0 1 0 0,0-1-1 0 0,0 1 1 0 0,0 0-1 0 0,-1-1 1 0 0,1 1-1 0 0,0-1 1 0 0,0 1-1 0 0,0-1 1 0 0,0 0-1 0 0,0 1 1 0 0,0-1-1 0 0,1 0 1 0 0,-1 0-1 0 0,0 1 0 0 0,0-1 1 0 0,0 0-1 0 0,0 0 1 0 0,0 0-1 0 0,0 0 1 0 0,0-1-1 0 0,0 1 1 0 0,0 0-1 0 0,0 0 1 0 0,0-1-1 0 0,0 1 1 0 0,0 0-1 0 0,2-1 1 0 0,46-17 1355 0 0,-42 14-1694 0 0,0 1 0 0 0,0 0 0 0 0,0 0 0 0 0,1 1 0 0 0,-1 0 0 0 0,1 0 0 0 0,-1 1 1 0 0,1 0-1 0 0,-1 0 0 0 0,1 1 0 0 0,8 0 0 0 0,-2 6-4235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8:58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670 1 4897 0 0,'-29'5'6142'0'0,"-14"-9"-2557"0"0,38 4-3471 0 0,-1 0 0 0 0,1 0 0 0 0,0 0 0 0 0,0 1-1 0 0,0 0 1 0 0,0 0 0 0 0,-1 0 0 0 0,1 1-1 0 0,1-1 1 0 0,-1 1 0 0 0,0 0 0 0 0,0 1 0 0 0,1-1-1 0 0,-1 1 1 0 0,1 0 0 0 0,0 0 0 0 0,0 0-1 0 0,0 1 1 0 0,0-1 0 0 0,0 1 0 0 0,1 0-1 0 0,0 0 1 0 0,-3 5 0 0 0,-7 10 375 0 0,1-1 1 0 0,1 2-1 0 0,1-1 0 0 0,-9 24 1 0 0,-145 456-563 0 0,95-267 59 0 0,-86 319 250 0 0,142-475-260 0 0,3 1 0 0 0,3 0-1 0 0,3 0 1 0 0,12 128 0 0 0,63 305-103 0 0,-69-493 127 0 0,26 128 25 0 0,5-2 0 0 0,66 176 0 0 0,-60-218 9 0 0,5-2 0 0 0,4-2 0 0 0,107 162 0 0 0,-116-201 280 0 0,-7-11 10 0 0,43 51 0 0 0,-60-85-1498 0 0,-15-13 1021 0 0,0 0-1 0 0,0 0 1 0 0,0 0-1 0 0,1 0 1 0 0,-1 0 0 0 0,0 1-1 0 0,0-1 1 0 0,0 0 0 0 0,1 0-1 0 0,-1 0 1 0 0,0 0 0 0 0,0 0-1 0 0,1 0 1 0 0,-1 0 0 0 0,0 0-1 0 0,0 0 1 0 0,1 0 0 0 0,-1 0-1 0 0,0 0 1 0 0,0 0 0 0 0,0 0-1 0 0,1 0 1 0 0,-1 0-1 0 0,0 0 1 0 0,0 0 0 0 0,0-1-1 0 0,1 1 1 0 0,-1 0 0 0 0,0 0-1 0 0,0 0 1 0 0,0 0 0 0 0,2-2-1381 0 0,-2 2 1381 0 0,0 0-1 0 0,0-1 1 0 0,0 1 0 0 0,0 0-1 0 0,0 0 1 0 0,0 0 0 0 0,0-1-1 0 0,0 1 1 0 0,0 0 0 0 0,0 0-1 0 0,0-1 1 0 0,0 1 0 0 0,0 0-1 0 0,0 0 1 0 0,0 0 0 0 0,0-1-1 0 0,0 1 1 0 0,0 0-1 0 0,0 0 1 0 0,0-1 0 0 0,0 1-1 0 0,0 0 1 0 0,-1 0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0:16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323 118 4457 0 0,'-5'-3'911'0'0,"1"0"-1"0"0,0 0 1 0 0,-1 1 0 0 0,0 0-1 0 0,0 0 1 0 0,0 0 0 0 0,0 1-1 0 0,0-1 1 0 0,0 1 0 0 0,0 0-1 0 0,0 1 1 0 0,0-1-1 0 0,0 1 1 0 0,-8 1 0 0 0,5 0-248 0 0,-1 0 1 0 0,1 1-1 0 0,1 0 1 0 0,-1 1-1 0 0,0 0 1 0 0,0 0-1 0 0,1 0 1 0 0,-11 8-1 0 0,3-1-292 0 0,0 2 1 0 0,1-1-1 0 0,0 2 0 0 0,1 0 0 0 0,0 0 0 0 0,1 1 1 0 0,-17 26-1 0 0,24-30-356 0 0,0 0 0 0 0,0 0 0 0 0,1 1-1 0 0,0 0 1 0 0,1-1 0 0 0,0 2 0 0 0,1-1 0 0 0,0 0 0 0 0,1 0 0 0 0,0 0 0 0 0,1 1 0 0 0,0-1 0 0 0,1 0 0 0 0,0 1 0 0 0,0-1 0 0 0,2 0 0 0 0,5 18-1 0 0,-3-13-32 0 0,0 0 0 0 0,2 0 0 0 0,0-1 0 0 0,1 0 0 0 0,0 0 0 0 0,1-1 0 0 0,1 0 0 0 0,0-1 0 0 0,1 0 0 0 0,0 0 0 0 0,16 13 0 0 0,-6-11-4 0 0,0-1-1 0 0,1-1 1 0 0,0 0 0 0 0,1-2 0 0 0,1-1 0 0 0,-1 0-1 0 0,2-2 1 0 0,33 8 0 0 0,8-3-52 0 0,132 8 0 0 0,-161-18 57 0 0,1-1 0 0 0,0-3 0 0 0,74-10 0 0 0,-101 9 27 0 0,0 0-1 0 0,0-1 1 0 0,0-1-1 0 0,0 0 1 0 0,-1 0 0 0 0,0-1-1 0 0,0-1 1 0 0,0 1-1 0 0,0-2 1 0 0,-1 1 0 0 0,0-1-1 0 0,0-1 1 0 0,-1 1 0 0 0,0-1-1 0 0,0-1 1 0 0,-1 0-1 0 0,10-16 1 0 0,-7 8 105 0 0,-2-2 0 0 0,0 1 0 0 0,-1-1 1 0 0,0 0-1 0 0,-2-1 0 0 0,0 0 0 0 0,-2 0 0 0 0,3-25 0 0 0,-4 17 49 0 0,-2 1-1 0 0,0-1 0 0 0,-2 0 1 0 0,-1 1-1 0 0,-10-43 1 0 0,9 55-95 0 0,-1-1 0 0 0,-1 1 1 0 0,0 0-1 0 0,-1 0 1 0 0,0 1-1 0 0,-1 0 1 0 0,-1 0-1 0 0,0 1 1 0 0,-1 0-1 0 0,-1 0 0 0 0,-11-11 1 0 0,12 16-24 0 0,0-1 0 0 0,-1 1 0 0 0,0 1 0 0 0,0 0 0 0 0,0 0 1 0 0,-1 1-1 0 0,0 1 0 0 0,0 0 0 0 0,-1 1 0 0 0,1 0 0 0 0,-1 0 0 0 0,0 2 0 0 0,-26-3 0 0 0,4 5-20 0 0,1 1-1 0 0,-1 2 1 0 0,1 1-1 0 0,-1 2 1 0 0,1 1-1 0 0,1 2 1 0 0,0 1-1 0 0,-59 27 1 0 0,72-27-197 0 0,1 1-1 0 0,0 0 1 0 0,1 2 0 0 0,0 0-1 0 0,-23 22 1 0 0,29-23-1015 0 0,1 0 0 0 0,-20 28 0 0 0,25-30-1121 0 0,0 0 1 0 0,1 0 0 0 0,0 1-1 0 0,-7 20 1 0 0,6-9-6375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0:45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6793 0 0,'15'-9'9599'0'0,"16"-1"-7038"0"0,-17 6-1562 0 0,-2 0-693 0 0,5-3-32 0 0,1 1 0 0 0,1 1 0 0 0,-1 1-1 0 0,35-3 1 0 0,-53 7-256 0 0,1 0 0 0 0,-1 0 0 0 0,0 0 0 0 0,1 0 0 0 0,-1 0-1 0 0,0 0 1 0 0,1 0 0 0 0,-1 0 0 0 0,0 0 0 0 0,0 0 0 0 0,1 0-1 0 0,-1 0 1 0 0,0 1 0 0 0,1-1 0 0 0,-1 0 0 0 0,0 0 0 0 0,0 0 0 0 0,1 0-1 0 0,-1 1 1 0 0,0-1 0 0 0,0 0 0 0 0,0 0 0 0 0,1 1 0 0 0,-1-1-1 0 0,0 0 1 0 0,0 0 0 0 0,0 1 0 0 0,0-1 0 0 0,0 0 0 0 0,1 0-1 0 0,-1 1 1 0 0,0-1 0 0 0,0 0 0 0 0,0 1 0 0 0,0-1 0 0 0,0 0 0 0 0,0 1-1 0 0,-4 16 371 0 0,-13 18-87 0 0,15-33-273 0 0,-3 8-94 0 0,-17 27-874 0 0,2-20-3189 0 0,19-18 3901 0 0,0 1 1 0 0,-1-1 0 0 0,1 1 0 0 0,-1-1 0 0 0,1 1-1 0 0,0-1 1 0 0,-1 0 0 0 0,1 1 0 0 0,0-1 0 0 0,0 0 0 0 0,0 0-1 0 0,-1 0 1 0 0,0-2 0 0 0,-6-7 1098 0 0,8 10-783 0 0,0 0 0 0 0,0 0 0 0 0,0 0 0 0 0,0-1 0 0 0,0 1 0 0 0,0 0 0 0 0,0 0 0 0 0,0 0 0 0 0,0 0 0 0 0,0-1 0 0 0,0 1 0 0 0,0 0 0 0 0,0 0 0 0 0,0 0 0 0 0,0 0 0 0 0,0-1 0 0 0,0 1 0 0 0,0 0 0 0 0,0 0 0 0 0,0 0 0 0 0,0 0 0 0 0,0-1 0 0 0,0 1 0 0 0,0 0 0 0 0,0 0 0 0 0,1 0 0 0 0,-1 0 0 0 0,0 0 0 0 0,0 0 0 0 0,0-1 0 0 0,0 1 0 0 0,0 0 0 0 0,0 0 0 0 0,1 0-1 0 0,-1 0 1 0 0,0 0 0 0 0,0 0 0 0 0,0 0 0 0 0,0 0 0 0 0,0 0 0 0 0,1 0 0 0 0,-1 0 0 0 0,0 0 0 0 0,0-1 0 0 0,0 1 0 0 0,0 0 0 0 0,1 0 0 0 0,19-4 2010 0 0,-16 2-1999 0 0,1 0 0 0 0,-1 1-1 0 0,1 0 1 0 0,-1 0 0 0 0,1 0 0 0 0,-1 1 0 0 0,1-1-1 0 0,-1 1 1 0 0,1 0 0 0 0,-1 1 0 0 0,1-1-1 0 0,-1 1 1 0 0,6 1 0 0 0,-9-2-81 0 0,-1 1 1 0 0,1 0-1 0 0,-1-1 0 0 0,0 1 0 0 0,1 0 1 0 0,-1-1-1 0 0,0 1 0 0 0,1 0 0 0 0,-1-1 1 0 0,0 1-1 0 0,0 0 0 0 0,0-1 1 0 0,0 1-1 0 0,0 0 0 0 0,0 0 0 0 0,0-1 1 0 0,0 1-1 0 0,0 0 0 0 0,0 0 0 0 0,0-1 1 0 0,0 1-1 0 0,0 0 0 0 0,0 0 0 0 0,-1-1 1 0 0,1 1-1 0 0,0 0 0 0 0,-1-1 1 0 0,1 1-1 0 0,0 0 0 0 0,-1-1 0 0 0,1 1 1 0 0,-1-1-1 0 0,1 1 0 0 0,-1 0 0 0 0,0 0 1 0 0,-23 26 153 0 0,20-23-147 0 0,-6 6-22 0 0,6-6 1 0 0,-1 1 1 0 0,1-1 0 0 0,0 1-1 0 0,1 0 1 0 0,-1 0 0 0 0,-4 9-1 0 0,7-13-6 0 0,1 0 0 0 0,0-1 0 0 0,0 1 0 0 0,0 0 0 0 0,-1 0 0 0 0,1-1-1 0 0,0 1 1 0 0,0 0 0 0 0,0 0 0 0 0,0 0 0 0 0,0-1 0 0 0,0 1 0 0 0,1 0 0 0 0,-1 0 0 0 0,0-1 0 0 0,0 1-1 0 0,0 0 1 0 0,1 0 0 0 0,-1-1 0 0 0,0 1 0 0 0,1 0 0 0 0,0 0 0 0 0,1 1-10 0 0,-1-1 1 0 0,1 0-1 0 0,0 1 1 0 0,-1-1-1 0 0,1 0 1 0 0,0 0-1 0 0,0-1 1 0 0,0 1-1 0 0,0 0 1 0 0,0 0-1 0 0,0-1 1 0 0,4 1-1 0 0,-1 0-287 0 0,1 0-1 0 0,-1-1 0 0 0,1 0 1 0 0,-1 0-1 0 0,1 0 1 0 0,-1-1-1 0 0,1 0 1 0 0,-1 0-1 0 0,1 0 1 0 0,9-4-1 0 0,-9 2-1160 0 0,0 0 1 0 0,0 0-1 0 0,-1 0 1 0 0,1 0-1 0 0,-1-1 0 0 0,1 0 1 0 0,-1 0-1 0 0,8-10 1 0 0,1 0-3626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0:4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7 7962 0 0,'-8'-7'11978'0'0,"7"7"-11635"0"0,-6 11 4943 0 0,3-4-5432 0 0,-14 25 1064 0 0,-69 131-2172 0 0,81-148-570 0 0,14-24-308 0 0,13-15 1497 0 0,-16 21 584 0 0,0 0-1 0 0,0 0 0 0 0,0 0 0 0 0,1 1 1 0 0,0 0-1 0 0,-1 0 0 0 0,1 0 0 0 0,0 0 1 0 0,0 1-1 0 0,0 0 0 0 0,0 1 1 0 0,10-1-1 0 0,-11 1-725 0 0,1 1 1 0 0,-1 0 0 0 0,0 0-1 0 0,0 1 1 0 0,0-1-1 0 0,0 1 1 0 0,0 0 0 0 0,0 1-1 0 0,5 2 1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0:46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8 5273 0 0,'-3'-8'10315'0'0,"1"22"-6294"0"0,-1 9-3704 0 0,0 10-152 0 0,3-29-32 0 0,0 0 1 0 0,0 0-1 0 0,0 0 0 0 0,-1 0 1 0 0,1 0-1 0 0,-1 0 1 0 0,0 0-1 0 0,0 0 0 0 0,-3 6 1 0 0,11-17-457 0 0,0 0 0 0 0,1 0 1 0 0,0 0-1 0 0,0 1 1 0 0,1 0-1 0 0,0 1 0 0 0,0 0 1 0 0,0 0-1 0 0,0 1 0 0 0,18-5 1 0 0,-14 11-1225 0 0,1-1-1857 0 0,-14-1 3100 0 0,1 0 0 0 0,0 0-1 0 0,-1 0 1 0 0,1 0 0 0 0,-1-1-1 0 0,1 1 1 0 0,-1 0-1 0 0,1 0 1 0 0,-1 0 0 0 0,1-1-1 0 0,-1 1 1 0 0,1 0 0 0 0,-1-1-1 0 0,1 1 1 0 0,-1 0 0 0 0,0-1-1 0 0,1 1 1 0 0,-1 0-1 0 0,0-1 1 0 0,1 1 0 0 0,0-2-1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0:46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13 5145 0 0,'-7'-10'9530'0'0,"6"10"-8970"0"0,1-1 1 0 0,-1 1-1 0 0,0 0 1 0 0,1-1-1 0 0,-1 1 1 0 0,0 0 0 0 0,0 0-1 0 0,1 0 1 0 0,-2-1-1 0 0,1 2-209 0 0,0-1 0 0 0,-1 0 0 0 0,1 1 0 0 0,0-1 0 0 0,0 1 0 0 0,0-1 0 0 0,0 1 0 0 0,0 0 0 0 0,0-1 0 0 0,0 1 0 0 0,0 0 0 0 0,1 0 0 0 0,-1 0 0 0 0,0 0 0 0 0,-1 1 0 0 0,-25 44-991 0 0,21-35 1470 0 0,1-2-955 0 0,1 0 1 0 0,-1 0 0 0 0,2 1-1 0 0,-6 15 1 0 0,11-28-4 0 0,-1 1 0 0 0,0-1 1 0 0,0 1-1 0 0,1 0 0 0 0,-1-1 0 0 0,1 1 0 0 0,0 0 0 0 0,0 0 0 0 0,-1 0 0 0 0,1 0 1 0 0,1 1-1 0 0,-1-1 0 0 0,0 0 0 0 0,0 1 0 0 0,1-1 0 0 0,-1 1 0 0 0,1 0 1 0 0,3-1-1 0 0,-3 0 127 0 0,1 1 1 0 0,-1-1 0 0 0,1 1 0 0 0,-1 0-1 0 0,1 1 1 0 0,-1-1 0 0 0,1 1-1 0 0,-1-1 1 0 0,1 1 0 0 0,0 0-1 0 0,-1 0 1 0 0,1 1 0 0 0,-1-1 0 0 0,6 2-1 0 0,9 11 72 0 0,-17-12-189 0 0,-1 0 0 0 0,1-1 0 0 0,0 1 1 0 0,-1-1-1 0 0,1 1 0 0 0,0 0 0 0 0,-1-1 0 0 0,1 1 0 0 0,0-1 1 0 0,0 1-1 0 0,0-1 0 0 0,-1 0 0 0 0,1 1 0 0 0,0-1 0 0 0,0 0 0 0 0,0 0 1 0 0,0 0-1 0 0,0 1 0 0 0,-1-1 0 0 0,1 0 0 0 0,0 0 0 0 0,0 0 1 0 0,0 0-1 0 0,0 0 0 0 0,0-1 0 0 0,0 1 0 0 0,0 0 0 0 0,-1 0 0 0 0,1-1 1 0 0,0 1-1 0 0,0 0 0 0 0,0-1 0 0 0,0 1 0 0 0,-1-1 0 0 0,1 1 0 0 0,0-1 1 0 0,-1 1-1 0 0,1-1 0 0 0,0 1 0 0 0,0-2 0 0 0,4-1-676 0 0,-1 0 1 0 0,0-1-1 0 0,0 1 0 0 0,0-1 0 0 0,-1 0 0 0 0,1 0 0 0 0,-1 0 1 0 0,0 0-1 0 0,0-1 0 0 0,2-4 0 0 0,7-19 1218 0 0,-3 6 14110 0 0,-15 79-13830 0 0,-1-22-728 0 0,-3 14-1061 0 0,7-17-4470 0 0,1-55-11916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0:47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 3249 0 0,'-1'0'360'0'0,"-1"0"0"0"0,1 0 0 0 0,0-1 0 0 0,0 1 1 0 0,0 0-1 0 0,0 1 0 0 0,0-1 0 0 0,-1 0 0 0 0,1 0 1 0 0,0 0-1 0 0,0 1 0 0 0,0-1 0 0 0,0 1 0 0 0,0-1 1 0 0,0 1-1 0 0,0-1 0 0 0,0 1 0 0 0,0-1 0 0 0,0 1 1 0 0,0 0-1 0 0,0 0 0 0 0,0-1 0 0 0,1 1 0 0 0,-1 0 1 0 0,0 0-1 0 0,1 0 0 0 0,-1 0 0 0 0,0 0 0 0 0,1 0 0 0 0,-1 0 1 0 0,0 2-1 0 0,-17 41 4008 0 0,15-37-3603 0 0,1 1-432 0 0,-1-1 0 0 0,1 0-1 0 0,0 1 1 0 0,1-1 0 0 0,-1 1 0 0 0,1-1-1 0 0,1 1 1 0 0,0 9 0 0 0,0-15-332 0 0,0 0 0 0 0,1 1 0 0 0,0-1 0 0 0,-1 0-1 0 0,1 0 1 0 0,0 0 0 0 0,0 0 0 0 0,0 0 0 0 0,0 0 0 0 0,0 0 0 0 0,0 0 0 0 0,1 0 0 0 0,-1 0-1 0 0,1 0 1 0 0,-1-1 0 0 0,1 1 0 0 0,0-1 0 0 0,0 1 0 0 0,-1-1 0 0 0,1 0 0 0 0,0 0 0 0 0,0 1 0 0 0,0-1-1 0 0,0-1 1 0 0,1 1 0 0 0,-1 0 0 0 0,0 0 0 0 0,0-1 0 0 0,0 1 0 0 0,1-1 0 0 0,2 0 0 0 0,31 1-3364 0 0,-31-2 1914 0 0,1 0-1 0 0,-1 0 1 0 0,0-1 0 0 0,0 0 0 0 0,1 0-1 0 0,-1 0 1 0 0,8-5 0 0 0,4-3-3957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0:47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3 10082 0 0,'-15'-1'4554'0'0,"-15"-1"1670"0"0,29 2-6145 0 0,1 0 1 0 0,-1 1-1 0 0,1-1 0 0 0,-1 0 1 0 0,1 0-1 0 0,-1 0 0 0 0,1 1 1 0 0,-1-1-1 0 0,1 0 0 0 0,-1 1 1 0 0,1-1-1 0 0,-1 1 0 0 0,1-1 1 0 0,0 0-1 0 0,-1 1 0 0 0,1-1 1 0 0,0 1-1 0 0,-1-1 0 0 0,1 1 1 0 0,0-1-1 0 0,-1 1 0 0 0,1-1 1 0 0,0 1-1 0 0,0 0 0 0 0,0-1 1 0 0,0 1-1 0 0,0-1 0 0 0,-1 1 1 0 0,1-1-1 0 0,0 1 0 0 0,0 0 1 0 0,0-1-1 0 0,1 1 0 0 0,-1-1 1 0 0,0 1-1 0 0,0-1 0 0 0,0 1 1 0 0,0 0-1 0 0,0-1 0 0 0,1 1 1 0 0,-1-1-1 0 0,0 1 0 0 0,0-1 1 0 0,1 1-1 0 0,0 0 0 0 0,-1 0-56 0 0,1 0 0 0 0,0 1-1 0 0,1-1 1 0 0,-1 0 0 0 0,0 1-1 0 0,0-1 1 0 0,1 0-1 0 0,-1 0 1 0 0,0 0 0 0 0,1 0-1 0 0,-1 0 1 0 0,1-1 0 0 0,-1 1-1 0 0,1 0 1 0 0,-1-1 0 0 0,1 1-1 0 0,0-1 1 0 0,-1 1 0 0 0,4-1-1 0 0,38 6-43 0 0,-30-5 53 0 0,8-1-64 0 0,-11-1 28 0 0,-10 1 4 0 0,1 0 1 0 0,-1 0-1 0 0,0 0 1 0 0,0 0-1 0 0,0 0 1 0 0,0 0-1 0 0,0 0 1 0 0,0 0-1 0 0,0 0 1 0 0,0 0-1 0 0,0 0 1 0 0,0 0-1 0 0,0 0 1 0 0,0-1-1 0 0,0 1 1 0 0,1 0-1 0 0,-1 0 1 0 0,0 0-1 0 0,0 0 1 0 0,0 0-1 0 0,0 0 1 0 0,0 0-1 0 0,0 0 1 0 0,0 0-1 0 0,0 0 1 0 0,0 0-1 0 0,0-1 1 0 0,0 1-1 0 0,0 0 1 0 0,0 0-1 0 0,0 0 1 0 0,0 0-1 0 0,0 0 1 0 0,0 0-1 0 0,0 0 1 0 0,0 0-1 0 0,0 0 1 0 0,0 0-1 0 0,0-1 1 0 0,0 1-1 0 0,0 0 1 0 0,0 0-1 0 0,0 0 1 0 0,-1 0-1 0 0,1 0 1 0 0,0 0 0 0 0,0 0-1 0 0,0 0 1 0 0,0 0-1 0 0,0 0 1 0 0,0 0-1 0 0,0 0 1 0 0,0 0-1 0 0,0-1 1 0 0,0 1-1 0 0,0 0 1 0 0,0 0-1 0 0,-1 0 1 0 0,1 0-1 0 0,0 0 1 0 0,0 0-1 0 0,0 0 1 0 0,0 0-1 0 0,0 0 1 0 0,0 0-1 0 0,0 0 1 0 0,0 0-1 0 0,0 0 1 0 0,-1 0-1 0 0,-2-1-14 0 0,-1 0 0 0 0,1-1 1 0 0,-1 2-1 0 0,0-1 0 0 0,1 0 0 0 0,-1 1 1 0 0,0-1-1 0 0,0 1 0 0 0,0 0 0 0 0,1 0 0 0 0,-1 1 1 0 0,0-1-1 0 0,0 1 0 0 0,1 0 0 0 0,-7 2 1 0 0,0 0-135 0 0,1 0 1 0 0,-1 1-1 0 0,0 1 1 0 0,-11 6-1 0 0,20-10 144 0 0,-1 0-1 0 0,1-1 0 0 0,-1 1 0 0 0,1 0 0 0 0,0 0 0 0 0,-1 0 0 0 0,1 0 1 0 0,0 1-1 0 0,0-1 0 0 0,0 0 0 0 0,0 0 0 0 0,0 1 0 0 0,0-1 0 0 0,0 1 0 0 0,0-1 1 0 0,1 1-1 0 0,-1-1 0 0 0,0 1 0 0 0,0 2 0 0 0,1-3 1 0 0,0 0 0 0 0,1 1 0 0 0,-1-1-1 0 0,0 0 1 0 0,1 0 0 0 0,-1 0 0 0 0,1 1 0 0 0,-1-1-1 0 0,1 0 1 0 0,0 0 0 0 0,-1 0 0 0 0,1 0 0 0 0,0 0-1 0 0,0 0 1 0 0,-1 0 0 0 0,1 0 0 0 0,0-1 0 0 0,0 1-1 0 0,0 0 1 0 0,1 0 0 0 0,9 5-17 0 0,-1 0-1 0 0,0-1 1 0 0,1-1-1 0 0,16 5 1 0 0,-15-5 16 0 0,9 6-11 0 0,-17-8 1 0 0,1 1-1 0 0,0-1 0 0 0,0 0 1 0 0,0-1-1 0 0,0 1 0 0 0,10 1 1 0 0,-15-3-1 0 0,0 0 1 0 0,1 0-1 0 0,-1 0 0 0 0,0 0 1 0 0,0 1-1 0 0,1-1 1 0 0,-1 0-1 0 0,0 0 1 0 0,0 0-1 0 0,1 0 1 0 0,-1 0-1 0 0,0 0 0 0 0,0 0 1 0 0,1 0-1 0 0,-1 0 1 0 0,0 0-1 0 0,0 0 1 0 0,1-1-1 0 0,-1 1 1 0 0,0 0-1 0 0,0 0 0 0 0,1 0 1 0 0,-1 0-1 0 0,0 0 1 0 0,0 0-1 0 0,0 0 1 0 0,1-1-1 0 0,-1 1 1 0 0,0 0-1 0 0,0 0 0 0 0,0 0 1 0 0,0 0-1 0 0,1-1 1 0 0,-1 1-1 0 0,0 0 1 0 0,0 0-1 0 0,0-1 1 0 0,0 1-1 0 0,0 0 0 0 0,0 0 1 0 0,0-1-1 0 0,1 1 1 0 0,-1 0-1 0 0,0 0 1 0 0,0 0-1 0 0,0-1 1 0 0,0 1-1 0 0,0 0 0 0 0,0-1 1 0 0,0 1-1 0 0,0 0 1 0 0,0 0-1 0 0,-1 0 1 0 0,1-1-1 0 0,0 1 1 0 0,0 0-1 0 0,0 0 0 0 0,0-1 1 0 0,0 1-1 0 0,0 0 1 0 0,0 0-1 0 0,0-1 1 0 0,-1 1-1 0 0,1 0 1 0 0,0 0-1 0 0,0 0 0 0 0,0 0 1 0 0,-1-1-1 0 0,1 1 1 0 0,-1-1 3 0 0,0 0 0 0 0,0 0 1 0 0,0 1-1 0 0,0-1 0 0 0,0 0 1 0 0,0 0-1 0 0,0 1 0 0 0,0-1 0 0 0,0 1 1 0 0,0-1-1 0 0,0 1 0 0 0,-1-1 1 0 0,1 1-1 0 0,0 0 0 0 0,-2-1 0 0 0,-2 1 21 0 0,-1 0-1 0 0,1 1 0 0 0,-1-1 0 0 0,1 1 0 0 0,0 1 0 0 0,-1-1 0 0 0,1 1 0 0 0,0-1 1 0 0,-7 5-1 0 0,9-5 47 0 0,0 1 1 0 0,1 0 0 0 0,0-1-1 0 0,-1 1 1 0 0,1 0 0 0 0,0 0-1 0 0,0 0 1 0 0,0 0 0 0 0,0 1-1 0 0,1-1 1 0 0,-1 1 0 0 0,0-1-1 0 0,1 1 1 0 0,0-1 0 0 0,0 1-1 0 0,0 0 1 0 0,0 0 0 0 0,-1 4-1 0 0,1-6-54 0 0,1 0 0 0 0,0 0 0 0 0,-1 0-1 0 0,1 0 1 0 0,0-1 0 0 0,0 1-1 0 0,0 0 1 0 0,0 0 0 0 0,0 0 0 0 0,0 0-1 0 0,0 0 1 0 0,0 0 0 0 0,0 0 0 0 0,0 0-1 0 0,0 0 1 0 0,0 0 0 0 0,1 0 0 0 0,-1 0-1 0 0,0-1 1 0 0,1 1 0 0 0,-1 0 0 0 0,1 0-1 0 0,-1 0 1 0 0,1 0 0 0 0,-1-1-1 0 0,1 2 1 0 0,1-2-45 0 0,0 1 0 0 0,0-1 0 0 0,0 0 1 0 0,0 0-1 0 0,0 1 0 0 0,0-1 0 0 0,1-1 0 0 0,-1 1 0 0 0,0 0 0 0 0,0 0 0 0 0,0-1 0 0 0,2 0 1 0 0,24-5-1289 0 0,14-2-4500 0 0,-2-4-5403 0 0,-32 10 8178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0:48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33 6505 0 0,'2'-19'5059'0'0,"-2"18"-4837"0"0,0 1 0 0 0,0-1-1 0 0,0 1 1 0 0,0-1 0 0 0,0 1-1 0 0,0-1 1 0 0,0 1-1 0 0,0-1 1 0 0,0 1 0 0 0,0-1-1 0 0,1 1 1 0 0,-1-1 0 0 0,0 1-1 0 0,0-1 1 0 0,0 1 0 0 0,1 0-1 0 0,-1-1 1 0 0,0 1-1 0 0,1-1 1 0 0,-1 1 0 0 0,0 0-1 0 0,1-1 1 0 0,-1 1 0 0 0,0 0-1 0 0,1-1 1 0 0,-1 1-1 0 0,1 0 1 0 0,-1 0 0 0 0,0-1-1 0 0,1 1 1 0 0,-1 0 0 0 0,1 0-1 0 0,-1 0 1 0 0,1-1-1 0 0,1 12 3609 0 0,-10 15-3433 0 0,6-21-116 0 0,-1 9-561 0 0,-17 47-462 0 0,11-43-2928 0 0,-3-5-3563 0 0,2-7 258 0 0,4 9 3480 0 0,-13 17 19483 0 0,18-29-15542 0 0,1 1 1 0 0,0-1-1 0 0,-1 1 0 0 0,1-1 0 0 0,1 1 0 0 0,-1 0 0 0 0,0-1 0 0 0,1 1 0 0 0,0-1 0 0 0,0 1 0 0 0,0-1 0 0 0,2 6 0 0 0,-1-6-482 0 0,-1-1 0 0 0,1 0 0 0 0,-1 1 0 0 0,1-1 0 0 0,0 0 0 0 0,0 0 0 0 0,0 0 0 0 0,0-1 0 0 0,0 1 0 0 0,0 0 1 0 0,0-1-1 0 0,0 1 0 0 0,1-1 0 0 0,2 2 0 0 0,-2-2-450 0 0,1 0 1 0 0,-1-1 0 0 0,0 1 0 0 0,1 0 0 0 0,-1-1-1 0 0,1 0 1 0 0,-1 0 0 0 0,0 0 0 0 0,1 0-1 0 0,-1 0 1 0 0,1-1 0 0 0,-1 1 0 0 0,0-1 0 0 0,1 0-1 0 0,-1 0 1 0 0,0-1 0 0 0,0 1 0 0 0,0 0-1 0 0,0-1 1 0 0,0 0 0 0 0,0 0 0 0 0,0 0 0 0 0,0 0-1 0 0,-1 0 1 0 0,1 0 0 0 0,2-5 0 0 0,18-23-4251 0 0,-12 12 1411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0:48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24 4849 0 0,'-30'-19'7701'0'0,"29"19"-7396"0"0,0-1 1 0 0,0 1-1 0 0,0-1 0 0 0,0 1 0 0 0,0-1 1 0 0,0 1-1 0 0,0 0 0 0 0,0-1 0 0 0,-1 1 1 0 0,1 0-1 0 0,0 0 0 0 0,0 0 0 0 0,0 0 0 0 0,0 0 1 0 0,0 0-1 0 0,0 0 0 0 0,-1 0 0 0 0,1 0 1 0 0,0 1-1 0 0,0-1 0 0 0,0 0 0 0 0,0 1 1 0 0,0-1-1 0 0,0 1 0 0 0,0-1 0 0 0,0 1 0 0 0,0-1 1 0 0,-1 2-1 0 0,2-2-243 0 0,0 1 1 0 0,-1-1-1 0 0,1 0 1 0 0,0 1-1 0 0,0-1 1 0 0,0 0-1 0 0,0 1 1 0 0,0-1-1 0 0,0 0 1 0 0,0 1-1 0 0,0-1 1 0 0,1 0-1 0 0,-1 0 1 0 0,0 1-1 0 0,0-1 1 0 0,0 0-1 0 0,0 1 1 0 0,0-1-1 0 0,0 0 1 0 0,1 0-1 0 0,-1 1 1 0 0,0-1-1 0 0,0 0 1 0 0,0 0-1 0 0,1 1 1 0 0,-1-1-1 0 0,0 0 1 0 0,0 0-1 0 0,0 0 1 0 0,1 1-1 0 0,-1-1 0 0 0,0 0 1 0 0,1 0-1 0 0,-1 0 1 0 0,0 0-1 0 0,0 0 1 0 0,1 0-1 0 0,-1 0 1 0 0,0 0-1 0 0,1 1 1 0 0,-1-1-1 0 0,0 0 1 0 0,1 0-1 0 0,-1 0 1 0 0,0 0-1 0 0,0 0 1 0 0,1-1-1 0 0,-1 1 1 0 0,23 3 240 0 0,-17-2 30 0 0,15 6-25 0 0,-17-5-301 0 0,-1-1 0 0 0,0 0 0 0 0,0 1 0 0 0,1-1 0 0 0,-1-1 1 0 0,1 1-1 0 0,-1 0 0 0 0,1-1 0 0 0,-1 0 0 0 0,1 1 1 0 0,-1-1-1 0 0,1-1 0 0 0,3 0 0 0 0,-6 1-12 0 0,-1 0 1 0 0,0 0-1 0 0,0 0 0 0 0,0 0 0 0 0,0 0 1 0 0,1-1-1 0 0,-1 1 0 0 0,0 0 0 0 0,0 0 1 0 0,0 0-1 0 0,0-1 0 0 0,0 1 0 0 0,0 0 1 0 0,0 0-1 0 0,0-1 0 0 0,1 1 1 0 0,-1 0-1 0 0,0 0 0 0 0,0 0 0 0 0,0-1 1 0 0,0 1-1 0 0,0 0 0 0 0,0 0 0 0 0,0-1 1 0 0,0 1-1 0 0,-1 0 0 0 0,1 0 0 0 0,0-1 1 0 0,0 1-1 0 0,0 0 0 0 0,0 0 0 0 0,0 0 1 0 0,0-1-1 0 0,0 1 0 0 0,0 0 0 0 0,0 0 1 0 0,-1 0-1 0 0,1-1 0 0 0,0 1 0 0 0,0 0 1 0 0,0 0-1 0 0,0 0 0 0 0,-1 0 0 0 0,1 0 1 0 0,0-1-1 0 0,0 1 0 0 0,0 0 0 0 0,-1 0 1 0 0,1 0-1 0 0,0 0 0 0 0,0 0 1 0 0,-1 0-1 0 0,1 0 0 0 0,-14-6 10 0 0,10 7 11 0 0,0 0 0 0 0,-1 0 0 0 0,1 1 0 0 0,0-1 0 0 0,-1 1 1 0 0,1 0-1 0 0,0 1 0 0 0,1-1 0 0 0,-1 1 0 0 0,0-1 0 0 0,1 1 0 0 0,-1 0 0 0 0,1 0 0 0 0,0 1 0 0 0,0-1 0 0 0,0 1 0 0 0,0-1 0 0 0,1 1 0 0 0,-3 4 0 0 0,0 1-15 0 0,1-1-1 0 0,-1 1 1 0 0,1 0 0 0 0,1 0 0 0 0,0 1 0 0 0,0-1-1 0 0,-2 18 1 0 0,5-23-43 0 0,-1-1 1 0 0,1 1-1 0 0,0 0 0 0 0,1-1 0 0 0,-1 1 0 0 0,1 0 1 0 0,-1-1-1 0 0,1 1 0 0 0,0 0 0 0 0,1-1 0 0 0,-1 1 1 0 0,0-1-1 0 0,1 0 0 0 0,0 1 0 0 0,3 4 0 0 0,-2-6-162 0 0,-1 1-1 0 0,1 0 1 0 0,0 0-1 0 0,0-1 1 0 0,0 0-1 0 0,0 1 0 0 0,0-1 1 0 0,0 0-1 0 0,0-1 1 0 0,1 1-1 0 0,-1-1 1 0 0,1 1-1 0 0,0-1 0 0 0,-1 0 1 0 0,1 0-1 0 0,0-1 1 0 0,-1 1-1 0 0,1-1 1 0 0,0 0-1 0 0,0 0 0 0 0,0 0 1 0 0,-1 0-1 0 0,1 0 1 0 0,0-1-1 0 0,0 0 1 0 0,-1 0-1 0 0,1 0 0 0 0,0 0 1 0 0,-1-1-1 0 0,1 1 1 0 0,-1-1-1 0 0,0 0 1 0 0,0 0-1 0 0,1 0 0 0 0,-1 0 1 0 0,2-3-1 0 0,6-5 2 0 0,-2 0 0 0 0,1 0-1 0 0,8-12 1 0 0,-15 18 484 0 0,0-1 0 0 0,-1 1 0 0 0,1 0 0 0 0,-1-1 1 0 0,0 0-1 0 0,0 1 0 0 0,0-1 0 0 0,-1 0 0 0 0,0 0 1 0 0,0 0-1 0 0,1-9 0 0 0,-6 23 3520 0 0,-10 13-2654 0 0,5-8-753 0 0,1-2-222 0 0,5-8-159 0 0,1 0-1 0 0,-1-1 1 0 0,1 1-1 0 0,0 0 1 0 0,0 0-1 0 0,0 0 1 0 0,1 0-1 0 0,-1 0 0 0 0,1 1 1 0 0,0-1-1 0 0,-1 6 1 0 0,3-9-15 0 0,-1-1 1 0 0,0 1-1 0 0,1 0 1 0 0,-1-1-1 0 0,1 1 1 0 0,-1-1-1 0 0,1 0 1 0 0,-1 1-1 0 0,1-1 0 0 0,-1 1 1 0 0,1-1-1 0 0,0 0 1 0 0,-1 1-1 0 0,1-1 1 0 0,0 0-1 0 0,-1 0 1 0 0,1 0-1 0 0,0 1 1 0 0,-1-1-1 0 0,1 0 1 0 0,0 0-1 0 0,-1 0 0 0 0,1 0 1 0 0,0 0-1 0 0,-1 0 1 0 0,1 0-1 0 0,0 0 1 0 0,-1-1-1 0 0,1 1 1 0 0,0 0-1 0 0,-1 0 1 0 0,1 0-1 0 0,0-1 1 0 0,-1 1-1 0 0,1 0 0 0 0,-1-1 1 0 0,2 0-1 0 0,30-12-70 0 0,-29 11 53 0 0,10-4-203 0 0,33-17-3466 0 0,-20 3-6781 0 0,-17 13 6384 0 0,3 4-568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0:4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6681 0 0,'5'24'9740'0'0,"9"-3"-4243"0"0,-13-19-5413 0 0,1-1 1 0 0,-1 0-1 0 0,1 1 1 0 0,-1-1-1 0 0,1 0 0 0 0,0 0 1 0 0,0 0-1 0 0,0 0 0 0 0,0 0 1 0 0,0 0-1 0 0,0 0 1 0 0,0-1-1 0 0,0 1 0 0 0,0-1 1 0 0,0 1-1 0 0,0-1 1 0 0,0 0-1 0 0,0 0 0 0 0,0 0 1 0 0,0 0-1 0 0,4-1 0 0 0,-1-1-789 0 0,-1-1 0 0 0,0 1-1 0 0,0-1 1 0 0,0 0-1 0 0,0-1 1 0 0,0 1-1 0 0,-1-1 1 0 0,1 0-1 0 0,4-7 1 0 0,5-8-6306 0 0,-7 9 871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0:5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80 5329 0 0,'-11'-8'13046'0'0,"10"8"-12544"0"0,3 14 5625 0 0,1 9-6738 0 0,0-1 509 0 0,-2-17 48 0 0,0 0 1 0 0,0 0 0 0 0,-1 0-1 0 0,0 1 1 0 0,0-1 0 0 0,0 0-1 0 0,-2 9 1 0 0,2-14 43 0 0,0 0 0 0 0,-1 0-1 0 0,1 0 1 0 0,0 0 0 0 0,-1 0 0 0 0,1 0 0 0 0,0 0 0 0 0,-1 0 0 0 0,1 0 0 0 0,0 0 0 0 0,0 0 0 0 0,-1 0-1 0 0,1 0 1 0 0,0 0 0 0 0,-1 0 0 0 0,1 0 0 0 0,0 0 0 0 0,0-1 0 0 0,-1 1 0 0 0,1 0 0 0 0,0 0-1 0 0,0 0 1 0 0,-1-1 0 0 0,1 1 0 0 0,0 0 0 0 0,0 0 0 0 0,0 0 0 0 0,-1-1 0 0 0,1 1 0 0 0,0 0 0 0 0,0 0-1 0 0,0-1 1 0 0,0 1 0 0 0,0 0 0 0 0,0-1 0 0 0,0 1 0 0 0,-1 0 0 0 0,1-1 0 0 0,0 1 0 0 0,0 0-1 0 0,0 0 1 0 0,0-1 0 0 0,0 0 0 0 0,-7-15-509 0 0,7 9 517 0 0,-1 0 0 0 0,1 0 0 0 0,1 0 1 0 0,-1 0-1 0 0,1-1 0 0 0,0 1 0 0 0,1 0 1 0 0,0 1-1 0 0,0-1 0 0 0,0 0 0 0 0,1 0 1 0 0,0 1-1 0 0,0 0 0 0 0,1-1 0 0 0,0 1 1 0 0,0 0-1 0 0,0 1 0 0 0,1-1 1 0 0,0 1-1 0 0,0 0 0 0 0,0 0 0 0 0,8-6 1 0 0,-11 11 8 0 0,0-1 0 0 0,1 0 0 0 0,-1 1-1 0 0,0-1 1 0 0,0 1 0 0 0,0-1 0 0 0,1 1 0 0 0,-1 0 0 0 0,0 0 0 0 0,0 0 0 0 0,1 0 0 0 0,-1 0 0 0 0,0 1 0 0 0,0-1 0 0 0,0 1 0 0 0,1 0 0 0 0,-1-1 0 0 0,3 3 0 0 0,-1-1 11 0 0,0 0 0 0 0,0 0 0 0 0,-1 1 0 0 0,1-1 0 0 0,-1 1 0 0 0,1 0 0 0 0,-1 0 0 0 0,0 0 0 0 0,4 6 0 0 0,-5-6 12 0 0,0 0 0 0 0,0 0-1 0 0,0 0 1 0 0,0 0 0 0 0,-1 1 0 0 0,0-1-1 0 0,0 0 1 0 0,0 1 0 0 0,0-1-1 0 0,0 0 1 0 0,0 1 0 0 0,-1 3 0 0 0,0-5 4 0 0,0 0 0 0 0,0 0 0 0 0,0 0 1 0 0,-1 0-1 0 0,1 0 0 0 0,-1 0 0 0 0,1 0 1 0 0,-1 0-1 0 0,0 0 0 0 0,0 0 0 0 0,0-1 1 0 0,0 1-1 0 0,0 0 0 0 0,0-1 0 0 0,0 1 0 0 0,-1 0 1 0 0,1-1-1 0 0,0 0 0 0 0,-1 1 0 0 0,1-1 1 0 0,-4 2-1 0 0,-2 1 87 0 0,1 0 1 0 0,-1-1 0 0 0,1 1-1 0 0,-1-2 1 0 0,0 1 0 0 0,0-1-1 0 0,-1 0 1 0 0,1-1-1 0 0,0 1 1 0 0,0-1 0 0 0,-1-1-1 0 0,1 0 1 0 0,-1 0-1 0 0,1 0 1 0 0,-11-2 0 0 0,36 3-185 0 0,0 0 0 0 0,27-3 1 0 0,6-1-2267 0 0,-50 3 2150 0 0,30-2-3304 0 0,-30 2 3181 0 0,-1 0 0 0 0,1 0 0 0 0,0 0 0 0 0,0 0 0 0 0,0 0 0 0 0,0 0 0 0 0,0 0 0 0 0,0-1 0 0 0,0 1 0 0 0,-1 0-1 0 0,1-1 1 0 0,0 1 0 0 0,0-1 0 0 0,0 1 0 0 0,-1-1 0 0 0,1 1 0 0 0,0-1 0 0 0,-1 1 0 0 0,1-1 0 0 0,0 0 0 0 0,-1 1 0 0 0,1-1 0 0 0,-1 0 0 0 0,1 0 0 0 0,-1 1 0 0 0,1-1 0 0 0,-1 0 0 0 0,1-1 0 0 0,-10-2-4729 0 0,-12 4 2608 0 0,-6 7 365 0 0,10 0 626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0:22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36 6305 0 0,'-17'-2'2085'0'0,"8"1"-846"0"0,0 0 1 0 0,0 0-1 0 0,0 1 0 0 0,0 0 0 0 0,0 0 1 0 0,0 1-1 0 0,0 0 0 0 0,0 1 0 0 0,0 0 1 0 0,-9 3-1 0 0,62-13-1033 0 0,-12 4-243 0 0,43-8-63 0 0,1 3 0 0 0,0 3 0 0 0,0 4-1 0 0,92 9 1 0 0,55 3 13 0 0,492 42 319 0 0,-526-35 617 0 0,365-15-1 0 0,-290-20-592 0 0,198-3 756 0 0,-274 29-896 0 0,-94-1 25 0 0,185-13-1 0 0,-152-13-1083 0 0,-68 8-265 0 0,69-2 0 0 0,-98 13-3947 0 0,60 9 0 0 0,-9 0 359 0 0,-51-7 3049 0 0,-1 0-1398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0:50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5569 0 0,'-1'1'364'0'0,"0"0"0"0"0,0-1 0 0 0,1 1-1 0 0,-1 0 1 0 0,0-1 0 0 0,0 1 0 0 0,1 0-1 0 0,-1 0 1 0 0,0 0 0 0 0,1 0 0 0 0,-1 0 0 0 0,1 0-1 0 0,-1 0 1 0 0,1 0 0 0 0,0 0 0 0 0,-1 0-1 0 0,1 0 1 0 0,0 0 0 0 0,0 0 0 0 0,0 0 0 0 0,-1 0-1 0 0,1 0 1 0 0,0 0 0 0 0,1 0 0 0 0,-1 0-1 0 0,0 2 1 0 0,1-2-100 0 0,0 0-1 0 0,0 0 0 0 0,0 1 1 0 0,0-1-1 0 0,0 0 0 0 0,0-1 1 0 0,0 1-1 0 0,1 0 0 0 0,-1 0 1 0 0,0 0-1 0 0,0-1 0 0 0,1 1 1 0 0,-1-1-1 0 0,1 1 0 0 0,-1-1 1 0 0,3 1-1 0 0,6 1 68 0 0,0 0 0 0 0,1-1-1 0 0,0 0 1 0 0,10-1 0 0 0,7-2-67 0 0,38 0 166 0 0,-62 2-355 0 0,0 1 0 0 0,0-1 0 0 0,0 1 0 0 0,0-1-1 0 0,0 1 1 0 0,0 0 0 0 0,0 1 0 0 0,0-1 0 0 0,0 1 0 0 0,-1 0-1 0 0,1-1 1 0 0,4 5 0 0 0,-7-5-27 0 0,-1 0 1 0 0,1 0-1 0 0,-1 0 0 0 0,1 0 1 0 0,-1 0-1 0 0,1 0 1 0 0,-1 0-1 0 0,1 0 0 0 0,-1 0 1 0 0,0 0-1 0 0,0 0 1 0 0,0 1-1 0 0,0-1 0 0 0,0 0 1 0 0,0 0-1 0 0,0 0 0 0 0,0 0 1 0 0,0 1-1 0 0,0-1 1 0 0,0 0-1 0 0,-1 0 0 0 0,1 0 1 0 0,-1 0-1 0 0,1 0 1 0 0,-1 0-1 0 0,1 0 0 0 0,-1 0 1 0 0,1 0-1 0 0,-1 0 0 0 0,0 0 1 0 0,0 0-1 0 0,1 0 1 0 0,-2 0-1 0 0,-32 36 159 0 0,27-31-179 0 0,2-1-159 0 0,-20 23 417 0 0,24-27-431 0 0,0 0 1 0 0,0 0 0 0 0,0 1-1 0 0,0-1 1 0 0,1 1 0 0 0,-1-1-1 0 0,0 0 1 0 0,1 1 0 0 0,-1-1-1 0 0,1 1 1 0 0,-1-1 0 0 0,1 1-1 0 0,0 0 1 0 0,0-1-1 0 0,-1 1 1 0 0,1-1 0 0 0,0 1-1 0 0,1 0 1 0 0,-1 1 0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0:51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0 9858 0 0,'-6'11'9027'0'0,"-3"3"-3565"0"0,-15 20-2183 0 0,-19 27-6122 0 0,29-36 4192 0 0,5-9-1575 0 0,-6 12-617 0 0,11-21-47 0 0,7-7-463 0 0,1-4 1326 0 0,1-1 1 0 0,-1 2 0 0 0,1-1-1 0 0,0 0 1 0 0,1 1 0 0 0,-1 0-1 0 0,0 0 1 0 0,1 1 0 0 0,0-1-1 0 0,-1 1 1 0 0,10-2 0 0 0,-12 4-108 0 0,1-1-1 0 0,0 1 1 0 0,-1 0 0 0 0,1 0 0 0 0,0 0 0 0 0,-1 0-1 0 0,1 0 1 0 0,-1 1 0 0 0,1 0 0 0 0,6 2-1 0 0,-7-2-376 0 0,0 1-1 0 0,1-1 1 0 0,-1 1 0 0 0,0 0-1 0 0,-1 0 1 0 0,1 0-1 0 0,4 4 1 0 0,7-25-10006 0 0,-4-24 11978 0 0,-9 37-1058 0 0,-1 4 26 0 0,1 1 0 0 0,-1-1 0 0 0,0 1 0 0 0,1 0 0 0 0,-1-1 1 0 0,0 1-1 0 0,1 0 0 0 0,0 0 0 0 0,-1-1 0 0 0,1 1 0 0 0,0 0 0 0 0,0 0 0 0 0,-1 0 0 0 0,1 0 0 0 0,0 0 0 0 0,0 0 0 0 0,0 0 0 0 0,0 0 0 0 0,1 0 1 0 0,-1 0-1 0 0,0 1 0 0 0,2-2 0 0 0,-2 2-222 0 0,-1 0 0 0 0,1 0 0 0 0,-1 0 0 0 0,0 0 0 0 0,1 0 0 0 0,-1 0 0 0 0,1 0 0 0 0,-1 0 0 0 0,0 0 0 0 0,1 0 0 0 0,-1 0 0 0 0,1 0 0 0 0,-1 0 0 0 0,0 1 0 0 0,1-1 0 0 0,-1 0 0 0 0,0 0 0 0 0,1 0 1 0 0,-1 1-1 0 0,0-1 0 0 0,1 0 0 0 0,-1 0 0 0 0,0 1 0 0 0,0-1 0 0 0,1 0 0 0 0,-1 1 0 0 0,0-1 0 0 0,4 21 1329 0 0,-10 49-904 0 0,-1 8-1286 0 0,9-26-4969 0 0,2-36-1026 0 0,-4-16 6528 0 0,0 0-1 0 0,0-1 1 0 0,0 1-1 0 0,0 0 1 0 0,0 0-1 0 0,0 0 1 0 0,0 0-1 0 0,0-1 1 0 0,0 1-1 0 0,0 0 1 0 0,0 0-1 0 0,0 0 1 0 0,0 0-1 0 0,0-1 1 0 0,0 1-1 0 0,0 0 1 0 0,0 0-1 0 0,0 0 1 0 0,0 0-1 0 0,0-1 1 0 0,0 1-1 0 0,0 0 1 0 0,0 0-1 0 0,1 0 1 0 0,1-2-1823 0 0,-2 2 1822 0 0,0 0 1 0 0,0 0-1 0 0,0 0 1 0 0,1 0-1 0 0,-1 0 1 0 0,0 0-1 0 0,0 0 1 0 0,0 0-1 0 0,0 0 1 0 0,1 0-1 0 0,-1 0 1 0 0,0 0-1 0 0,0 0 1 0 0,0 1-1 0 0,0-1 1 0 0,1 0-1 0 0,-1 0 1 0 0,0 0-1 0 0,0 0 1 0 0,1 1-730 0 0,4-9-2606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0:53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45 9938 0 0,'-26'-30'14339'0'0,"28"28"-14278"0"0,0 1-1 0 0,0 0 1 0 0,1 0 0 0 0,-1-1-1 0 0,0 2 1 0 0,1-1 0 0 0,-1 0-1 0 0,1 0 1 0 0,0 1 0 0 0,-1-1-1 0 0,5 1 1 0 0,-3-1-1 0 0,1 0-46 0 0,0 1 0 0 0,0-1 0 0 0,0 1 0 0 0,1 0 0 0 0,-1 0-1 0 0,8 1 1 0 0,-11-1-227 0 0,0 1 0 0 0,0-1 0 0 0,1 1 0 0 0,-1 0 0 0 0,0-1-1 0 0,0 1 1 0 0,0 0 0 0 0,0 0 0 0 0,0 0 0 0 0,0 0 0 0 0,0 1 0 0 0,0-1 0 0 0,-1 0-1 0 0,1 1 1 0 0,0-1 0 0 0,-1 1 0 0 0,3 3 0 0 0,-25 2-8366 0 0,-2 2 7145 0 0,-15 8 351 0 0,-5 10 3870 0 0,40-25-2426 0 0,1 0-1 0 0,0-1 1 0 0,0 1-1 0 0,0 1 1 0 0,0-1-1 0 0,0 0 1 0 0,1 0-1 0 0,-1 1 1 0 0,0-1-1 0 0,1 1 0 0 0,0-1 1 0 0,-2 6-1 0 0,2-6-175 0 0,1 0 0 0 0,0-1-1 0 0,0 1 1 0 0,0 0-1 0 0,1 0 1 0 0,-1-1 0 0 0,0 1-1 0 0,0 0 1 0 0,1-1-1 0 0,-1 1 1 0 0,1-1-1 0 0,0 1 1 0 0,-1 0 0 0 0,1-1-1 0 0,0 1 1 0 0,0-1-1 0 0,0 0 1 0 0,0 1 0 0 0,0-1-1 0 0,0 0 1 0 0,0 1-1 0 0,1-1 1 0 0,-1 0 0 0 0,2 1-1 0 0,1 1-69 0 0,0-1 0 0 0,0 1 0 0 0,0-1 0 0 0,0 0 0 0 0,1 0 0 0 0,-1 0-1 0 0,0-1 1 0 0,1 1 0 0 0,0-1 0 0 0,6 0 0 0 0,52 4 375 0 0,-31-4-185 0 0,-22 0 220 0 0,-12-1 415 0 0,-20 5-319 0 0,17-1-626 0 0,1-1 0 0 0,0 1 0 0 0,0 0 0 0 0,0 0 0 0 0,0 0 0 0 0,1 0-1 0 0,-1 1 1 0 0,1-1 0 0 0,0 1 0 0 0,-3 8 0 0 0,4-11-9 0 0,1 0-1 0 0,0 0 0 0 0,0 1 1 0 0,0-1-1 0 0,1 0 1 0 0,-1 0-1 0 0,0 1 1 0 0,1-1-1 0 0,-1 0 0 0 0,1 1 1 0 0,0-1-1 0 0,0 0 1 0 0,0 1-1 0 0,0-1 0 0 0,0 0 1 0 0,1 1-1 0 0,-1-1 1 0 0,1 0-1 0 0,-1 0 1 0 0,1 1-1 0 0,0-1 0 0 0,0 0 1 0 0,0 0-1 0 0,0 0 1 0 0,0 0-1 0 0,0 0 0 0 0,3 3 1 0 0,-3-4 13 0 0,0 0 0 0 0,0-1 0 0 0,0 1 1 0 0,0 0-1 0 0,0-1 0 0 0,1 1 0 0 0,-1-1 0 0 0,0 1 1 0 0,0-1-1 0 0,0 0 0 0 0,0 1 0 0 0,1-1 0 0 0,-1 0 1 0 0,0 0-1 0 0,0 0 0 0 0,1 0 0 0 0,-1 0 0 0 0,0 0 1 0 0,0 0-1 0 0,1 0 0 0 0,-1-1 0 0 0,0 1 0 0 0,0 0 1 0 0,0-1-1 0 0,0 1 0 0 0,1-1 0 0 0,-1 1 0 0 0,0-1 1 0 0,0 0-1 0 0,0 1 0 0 0,0-1 0 0 0,0 0 0 0 0,0 0 1 0 0,0 0-1 0 0,-1 0 0 0 0,1 0 0 0 0,0 0 0 0 0,0 0 1 0 0,0-1-1 0 0,3-3 12 0 0,-1 0 0 0 0,1 0 0 0 0,-1-1 0 0 0,-1 1 0 0 0,1-1 0 0 0,2-8 0 0 0,-2 2-77 0 0,-1-1 0 0 0,-1 1 0 0 0,0 0-1 0 0,0-1 1 0 0,-3-23 0 0 0,1-30-1205 0 0,1 66 1139 0 0,1 0 1 0 0,-1 0 0 0 0,0-1-1 0 0,0 1 1 0 0,0 0-1 0 0,0 0 1 0 0,1 0-1 0 0,-1 0 1 0 0,0 0-1 0 0,0 0 1 0 0,1-1-1 0 0,-1 1 1 0 0,0 0-1 0 0,0 0 1 0 0,0 0 0 0 0,1 0-1 0 0,-1 0 1 0 0,0 0-1 0 0,0 0 1 0 0,1 0-1 0 0,-1 0 1 0 0,0 0-1 0 0,0 0 1 0 0,1 0-1 0 0,-1 0 1 0 0,0 0 0 0 0,0 0-1 0 0,1 0 1 0 0,-1 0-1 0 0,0 0 1 0 0,0 1-1 0 0,1-1 1 0 0,-1 0-1 0 0,0 0 1 0 0,0 0-1 0 0,0 0 1 0 0,1 0 0 0 0,-1 1-1 0 0,0-1 1 0 0,0 0-1 0 0,20 12-1041 0 0,16 18 3410 0 0,-33-26-1986 0 0,0 1 1 0 0,0-1-1 0 0,0 1 1 0 0,-1 0-1 0 0,1-1 1 0 0,-1 1-1 0 0,0 0 1 0 0,0 0-1 0 0,-1 1 1 0 0,0-1-1 0 0,0 0 1 0 0,0 1-1 0 0,0 9 1 0 0,-2-2-133 0 0,0 1 0 0 0,-1-1-1 0 0,0 0 1 0 0,-6 18 0 0 0,8-31-115 0 0,0 0 0 0 0,0 0 0 0 0,0 0 1 0 0,0 1-1 0 0,0-1 0 0 0,-1 0 0 0 0,1 0 0 0 0,0 1 0 0 0,0-1 0 0 0,0 0 0 0 0,0 0 0 0 0,0 1 0 0 0,0-1 0 0 0,0 0 1 0 0,0 0-1 0 0,0 1 0 0 0,0-1 0 0 0,0 0 0 0 0,1 0 0 0 0,-1 1 0 0 0,0-1 0 0 0,0 0 0 0 0,0 0 0 0 0,0 1 1 0 0,0-1-1 0 0,0 0 0 0 0,1 0 0 0 0,-1 0 0 0 0,0 1 0 0 0,0-1 0 0 0,0 0 0 0 0,0 0 0 0 0,1 0 0 0 0,-1 0 0 0 0,0 1 1 0 0,0-1-1 0 0,0 0 0 0 0,1 0 0 0 0,-1 0 0 0 0,14-2 39 0 0,19-13-159 0 0,-27 12 65 0 0,14-6-1065 0 0,-13 6 397 0 0,1 0 0 0 0,-1 0-1 0 0,0-1 1 0 0,0 0 0 0 0,-1 0 0 0 0,1 0 0 0 0,-1-1-1 0 0,0 0 1 0 0,0 0 0 0 0,0-1 0 0 0,-1 0 0 0 0,0 0-1 0 0,5-7 1 0 0,-10 13 719 0 0,6-10-502 0 0,0 0 0 0 0,0-1 1 0 0,4-12-1 0 0,-9 20 677 0 0,0 0-1 0 0,0 0 1 0 0,-1-1 0 0 0,1 1 0 0 0,-1 0-1 0 0,0 0 1 0 0,0-6 0 0 0,0 8 164 0 0,0-1 0 0 0,0 1 0 0 0,-1 0 0 0 0,1-1 0 0 0,0 1 0 0 0,-1 0 0 0 0,1 0 0 0 0,-1-1 0 0 0,0 1 0 0 0,1 0 0 0 0,-1 0 0 0 0,0 0 0 0 0,0 0 0 0 0,1 0 0 0 0,-1 0 0 0 0,0 0 0 0 0,0 0 0 0 0,-3-2 0 0 0,4 3-131 0 0,0 0-1 0 0,-1-1 1 0 0,1 1 0 0 0,-1 0 0 0 0,1 0-1 0 0,-1 0 1 0 0,1-1 0 0 0,-1 1-1 0 0,1 0 1 0 0,-1 0 0 0 0,1 0-1 0 0,-1 0 1 0 0,0 0 0 0 0,1 0-1 0 0,-1 0 1 0 0,1 0 0 0 0,-1 0 0 0 0,1 0-1 0 0,-1 0 1 0 0,1 0 0 0 0,-1 0-1 0 0,1 0 1 0 0,-1 1 0 0 0,1-1-1 0 0,-1 0 1 0 0,1 0 0 0 0,-1 0 0 0 0,0 1-1 0 0,-10 16 1543 0 0,0 20-1729 0 0,9-24-103 0 0,1 0-1 0 0,0 0 1 0 0,1 0 0 0 0,0 0 0 0 0,1 0 0 0 0,1 0-1 0 0,4 20 1 0 0,13-86-3157 0 0,-12 23 3046 0 0,-6 20 320 0 0,2-1 1 0 0,0 1-1 0 0,7-18 0 0 0,-9 26-62 0 0,0 0 0 0 0,0 0 0 0 0,0-1 1 0 0,1 1-1 0 0,-1 0 0 0 0,1 0 0 0 0,-1 1 0 0 0,1-1 0 0 0,0 0 0 0 0,0 0 0 0 0,-1 1 0 0 0,1-1 0 0 0,1 1 1 0 0,-1 0-1 0 0,0 0 0 0 0,0 0 0 0 0,0 0 0 0 0,1 0 0 0 0,-1 0 0 0 0,0 0 0 0 0,4 0 0 0 0,-4 1-43 0 0,-1 0 0 0 0,1 1 0 0 0,0-1 0 0 0,0 1-1 0 0,0-1 1 0 0,-1 1 0 0 0,1 0 0 0 0,0-1 0 0 0,0 1 0 0 0,-1 0-1 0 0,1 0 1 0 0,-1 0 0 0 0,1 0 0 0 0,-1 1 0 0 0,1-1 0 0 0,-1 0-1 0 0,0 1 1 0 0,0-1 0 0 0,0 0 0 0 0,1 1 0 0 0,-1 0 0 0 0,0-1-1 0 0,-1 1 1 0 0,1 0 0 0 0,0-1 0 0 0,0 1 0 0 0,0 3-1 0 0,2 3 50 0 0,0 0 0 0 0,-1 0-1 0 0,1 0 1 0 0,0 14-1 0 0,-2-17-41 0 0,-1-1 0 0 0,-1 0 0 0 0,1 0 0 0 0,0 0 0 0 0,-1 0 0 0 0,0 0 0 0 0,0 0 0 0 0,0 0 0 0 0,-1 0 0 0 0,1 0 0 0 0,-1 0 0 0 0,0 0 0 0 0,-4 5 0 0 0,4-6-19 0 0,1-1-1 0 0,-1 0 0 0 0,0 1 0 0 0,0-1 1 0 0,-1 0-1 0 0,1 0 0 0 0,0 0 0 0 0,0-1 1 0 0,-1 1-1 0 0,1-1 0 0 0,-1 1 0 0 0,0-1 1 0 0,1 0-1 0 0,-1 0 0 0 0,0 0 0 0 0,0 0 1 0 0,0 0-1 0 0,0-1 0 0 0,0 1 0 0 0,-3-1 1 0 0,2 0-49 0 0,5-1 9 0 0,14-2-17 0 0,24-3-95 0 0,2 6-670 0 0,28-1-2435 0 0,-63 1 2823 0 0,0-1 0 0 0,-1 0 0 0 0,1 0 0 0 0,0-1 0 0 0,-1 1 0 0 0,0-1 0 0 0,1-1 0 0 0,-1 1 0 0 0,6-4 0 0 0,-9 4 105 0 0,0 1 1 0 0,0 0-1 0 0,0-1 0 0 0,0 0 1 0 0,0 1-1 0 0,0-1 0 0 0,-1 0 0 0 0,1 0 1 0 0,-1 0-1 0 0,1 0 0 0 0,-1 0 1 0 0,0-1-1 0 0,0 1 0 0 0,0 0 1 0 0,0-1-1 0 0,0 1 0 0 0,1-5 0 0 0,-2 4 181 0 0,0 0-1 0 0,0 0 0 0 0,0 0 0 0 0,-1 0 1 0 0,1 0-1 0 0,-1 0 0 0 0,0 0 0 0 0,1 0 1 0 0,-1 0-1 0 0,-1 0 0 0 0,1 0 0 0 0,-3-4 1 0 0,-2-2 176 0 0,0 0 0 0 0,-1 1 1 0 0,0-1-1 0 0,0 1 0 0 0,-1 1 1 0 0,-15-12-1 0 0,19 16 157 0 0,-38-25 1923 0 0,39 26-1507 0 0,1 1 0 0 0,-1 0 0 0 0,0-1 0 0 0,0 2 1 0 0,1-1-1 0 0,-1 0 0 0 0,0 0 0 0 0,-5 1 1 0 0,16 0 213 0 0,0 1-1 0 0,0 0 1 0 0,0 0 0 0 0,-1 1 0 0 0,1 0 0 0 0,11 5 0 0 0,-8-2-1399 0 0,0 0-1 0 0,0 1 0 0 0,-1 0 1 0 0,0 1-1 0 0,0 0 1 0 0,15 14-1 0 0,-72-7-10177 0 0,39-13 10546 0 0,0 1 913 0 0,-1 0 0 0 0,0 1 0 0 0,1-1 1 0 0,-1 2-1 0 0,-8 4 0 0 0,16-7-610 0 0,-1-1-1 0 0,1 1 0 0 0,0-1 0 0 0,0 1 1 0 0,0 0-1 0 0,-1 0 0 0 0,1 0 0 0 0,0 0 1 0 0,0 0-1 0 0,0 0 0 0 0,0 0 1 0 0,0 0-1 0 0,0 0 0 0 0,1 0 0 0 0,-1 0 1 0 0,0 1-1 0 0,1-1 0 0 0,-1 0 0 0 0,0 0 1 0 0,1 1-1 0 0,0-1 0 0 0,-1 0 0 0 0,1 1 1 0 0,0-1-1 0 0,0 1 0 0 0,-1-1 0 0 0,1 1 1 0 0,0-1-1 0 0,1 0 0 0 0,-1 1 1 0 0,0-1-1 0 0,0 1 0 0 0,0-1 0 0 0,1 0 1 0 0,-1 1-1 0 0,1-1 0 0 0,-1 0 0 0 0,1 1 1 0 0,0-1-1 0 0,-1 0 0 0 0,1 0 0 0 0,1 2 1 0 0,0-2-77 0 0,0 1-1 0 0,0-1 1 0 0,0 1 0 0 0,0-1 0 0 0,0 1 0 0 0,0-1 0 0 0,1 0-1 0 0,-1 0 1 0 0,0 0 0 0 0,1-1 0 0 0,-1 1 0 0 0,1 0-1 0 0,-1-1 1 0 0,1 0 0 0 0,-1 1 0 0 0,1-1 0 0 0,-1 0 0 0 0,4-1-1 0 0,47-4-39 0 0,-43 3-144 0 0,1 0-1 0 0,0-1 1 0 0,14-6 0 0 0,-22 8 85 0 0,0 0 1 0 0,-1-1-1 0 0,1 1 1 0 0,0-1-1 0 0,-1 1 1 0 0,1-1-1 0 0,-1 0 0 0 0,0 0 1 0 0,1 0-1 0 0,-1 0 1 0 0,0 0-1 0 0,0 0 1 0 0,0-1-1 0 0,-1 1 0 0 0,1-1 1 0 0,-1 0-1 0 0,3-4 1 0 0,-4 4-111 0 0,0 0 0 0 0,-1 0 1 0 0,1 0-1 0 0,-1 0 0 0 0,1 1 1 0 0,-1-1-1 0 0,0 0 0 0 0,0 0 1 0 0,0 0-1 0 0,0 0 0 0 0,-1 1 1 0 0,1-1-1 0 0,-4-4 1 0 0,-25-31 7178 0 0,29 37-6891 0 0,1 1 0 0 0,0 0 0 0 0,0 0 1 0 0,-1 0-1 0 0,1-1 0 0 0,0 1 0 0 0,0 0 1 0 0,-1 0-1 0 0,1 0 0 0 0,0 0 0 0 0,0 0 1 0 0,-1 0-1 0 0,1 0 0 0 0,0-1 0 0 0,0 1 1 0 0,-1 0-1 0 0,1 0 0 0 0,0 0 0 0 0,-1 0 0 0 0,1 0 1 0 0,0 0-1 0 0,-1 0 0 0 0,1 0 0 0 0,0 0 1 0 0,0 1-1 0 0,-1-1 0 0 0,1 0 0 0 0,0 0 1 0 0,-1 0-1 0 0,1 0 0 0 0,0 0 0 0 0,0 0 1 0 0,-1 1-1 0 0,1-1 0 0 0,-7 12 1496 0 0,-1 22-1178 0 0,7-28-335 0 0,-5 31-187 0 0,-2 47 0 0 0,4-34-2422 0 0,-3-1-4368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0:53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4681 0 0,'-2'1'869'0'0,"-1"0"0"0"0,1 0 0 0 0,-1 0 0 0 0,1 0 1 0 0,-1 0-1 0 0,1 1 0 0 0,0-1 0 0 0,0 1 0 0 0,-1 0 0 0 0,1-1 0 0 0,0 1 0 0 0,1 0 1 0 0,-1 0-1 0 0,-2 3 0 0 0,2-2-286 0 0,0 1 0 0 0,0-1-1 0 0,0 1 1 0 0,1-1 0 0 0,-1 1 0 0 0,1 0 0 0 0,0-1 0 0 0,0 1 0 0 0,0 6-1 0 0,0-7-572 0 0,1-1-1 0 0,0 1 0 0 0,-1-1 0 0 0,1 1 0 0 0,1 0 0 0 0,-1-1 0 0 0,0 1 0 0 0,0-1 0 0 0,1 1 0 0 0,0-1 0 0 0,-1 1 1 0 0,1-1-1 0 0,0 1 0 0 0,0-1 0 0 0,1 0 0 0 0,-1 0 0 0 0,0 1 0 0 0,1-1 0 0 0,-1 0 0 0 0,1 0 0 0 0,0 0 0 0 0,-1-1 1 0 0,1 1-1 0 0,0 0 0 0 0,0-1 0 0 0,0 1 0 0 0,1-1 0 0 0,-1 0 0 0 0,0 1 0 0 0,0-1 0 0 0,1 0 0 0 0,2 1 0 0 0,39 3-5994 0 0,-39-5 4734 0 0,-1-1-1 0 0,0 1 1 0 0,0-1 0 0 0,0 0-1 0 0,0 0 1 0 0,0 0 0 0 0,-1 0-1 0 0,8-4 1 0 0,1-1-3356 0 0</inkml:trace>
  <inkml:trace contextRef="#ctx0" brushRef="#br0" timeOffset="1">371 23 11562 0 0,'7'1'5106'0'0,"1"3"-1842"0"0,2-2-1191 0 0,-2 0-849 0 0,-6-1-688 0 0,1-1-504 0 0,-3 1-240 0 0,-2 2-464 0 0,0 0-816 0 0,-2 2-1337 0 0,-4 0-1200 0 0,-3 1-864 0 0,2 0-1808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2:38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17268 0 0,'-17'2'-257'0'0,"13"6"113"0"0,17 20 435 0 0,-8-19-13 0 0,111 203 609 0 0,165 317 377 0 0,-199-357-556 0 0,68 207 0 0 0,-127-306-497 0 0,-3 0 0 0 0,-4 1 0 0 0,-2 1 0 0 0,-4 0 0 0 0,-3 0 0 0 0,-4 1 0 0 0,-2 0 0 0 0,-4 0 0 0 0,-4-1 0 0 0,-2 0 0 0 0,-4 0 0 0 0,-3-1 0 0 0,-4 0 0 0 0,-36 90 0 0 0,-143 243 139 0 0,98-242-4412 0 0,90-149 2101 0 0,-4 5-5324 0 0,10-9 436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2:39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15363 0 0,'9'13'230'0'0,"-1"0"0"0"0,-1 0 1 0 0,0 0-1 0 0,-1 1 0 0 0,7 20 0 0 0,16 78 442 0 0,-20-74-444 0 0,34 161 107 0 0,-8 2 1 0 0,13 287 0 0 0,-48-485-392 0 0,1 16-1370 0 0,-1 0 0 0 0,-3 24 1 0 0,4-42 1298 0 0,-1-1 0 0 0,0 0 0 0 0,0 1 0 0 0,0-1 0 0 0,0 0 0 0 0,0 1 0 0 0,0-1 0 0 0,0 0 1 0 0,0 1-1 0 0,0-1 0 0 0,0 1 0 0 0,0-1 0 0 0,0 0 0 0 0,0 1 0 0 0,0-1 0 0 0,-1 0 0 0 0,1 1 0 0 0,0-1 0 0 0,0 0 1 0 0,0 1-1 0 0,0-1 0 0 0,-1 0 0 0 0,1 1 0 0 0,0-1 0 0 0,0 0 0 0 0,-1 0 0 0 0,1 1 0 0 0,0-1 0 0 0,0 0 0 0 0,-1 0 1 0 0,1 0-1 0 0,0 1 0 0 0,-1-1 0 0 0,1 0 0 0 0,0 0 0 0 0,-1 0 0 0 0,1 0 0 0 0,0 0 0 0 0,-1 1 0 0 0,1-1 0 0 0,-1 0 1 0 0,1 0-1 0 0,0 0 0 0 0,-1 0 0 0 0,1 0 0 0 0,0 0 0 0 0,-1 0 0 0 0,1 0 0 0 0,0-1 0 0 0,-1 1 0 0 0,1 0 0 0 0,-1 0 1 0 0,1 0-1 0 0,0 0 0 0 0,-1-1 0 0 0,-9-7-4900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2:39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23069 0 0,'13'-8'-88'0'0,"0"0"-1"0"0,0 1 1 0 0,1 1 0 0 0,0 0-1 0 0,0 1 1 0 0,1 1-1 0 0,-1 0 1 0 0,1 1 0 0 0,0 0-1 0 0,0 1 1 0 0,0 1 0 0 0,0 0-1 0 0,0 1 1 0 0,0 1 0 0 0,26 4-1 0 0,-34-3 240 0 0,0 1-1 0 0,0 0 1 0 0,0 0-1 0 0,-1 1 0 0 0,1 0 1 0 0,-1 0-1 0 0,0 0 1 0 0,0 1-1 0 0,-1 0 1 0 0,1 0-1 0 0,7 9 0 0 0,5 9 249 0 0,26 43-1 0 0,5 8-218 0 0,-22-45-252 0 0,18 23-617 0 0,-42-48 599 0 0,0 0 0 0 0,0 1 0 0 0,0-1 0 0 0,-1 1 1 0 0,0-1-1 0 0,0 1 0 0 0,0 0 0 0 0,-1 0 0 0 0,1 0 0 0 0,0 6 1 0 0,-2-7 94 0 0,-1-1 0 0 0,1 1 1 0 0,0-1-1 0 0,-1 1 0 0 0,0-1 1 0 0,0 0-1 0 0,0 1 0 0 0,-1-1 1 0 0,1 0-1 0 0,-1 0 0 0 0,1 0 1 0 0,-1 0-1 0 0,0 0 0 0 0,0 0 1 0 0,0 0-1 0 0,-1-1 1 0 0,1 1-1 0 0,-1-1 0 0 0,-5 5 1 0 0,-5 3 62 0 0,-1 0 0 0 0,-26 13 1 0 0,35-21-80 0 0,-23 12-144 0 0,-1-1-1 0 0,0-1 1 0 0,-1-2 0 0 0,-48 10 0 0 0,78-20 116 0 0,0 0 1 0 0,0 1-1 0 0,1-1 1 0 0,-1 0-1 0 0,0 0 0 0 0,0 0 1 0 0,1 0-1 0 0,-1 1 1 0 0,0-1-1 0 0,0 0 1 0 0,0 0-1 0 0,0 0 1 0 0,1 1-1 0 0,-1-1 1 0 0,0 0-1 0 0,0 0 0 0 0,0 1 1 0 0,0-1-1 0 0,0 0 1 0 0,0 1-1 0 0,1-1 1 0 0,-1 0-1 0 0,0 0 1 0 0,0 1-1 0 0,0-1 0 0 0,0 0 1 0 0,0 1-1 0 0,0-1 1 0 0,0 0-1 0 0,0 0 1 0 0,0 1-1 0 0,-1-1 1 0 0,1 0-1 0 0,0 1 1 0 0,0-1-1 0 0,0 0 0 0 0,0 0 1 0 0,0 1-1 0 0,0-1 1 0 0,0 0-1 0 0,-1 0 1 0 0,1 1-1 0 0,0-1 1 0 0,0 0-1 0 0,0 0 0 0 0,-1 0 1 0 0,1 1-1 0 0,0-1 1 0 0,0 0-1 0 0,-1 0 1 0 0,1 0-1 0 0,0 0 1 0 0,0 1-1 0 0,-1-1 1 0 0,1 0-1 0 0,0 0 0 0 0,-1 0 1 0 0,1 0-1 0 0,0 0 1 0 0,0 0-1 0 0,-1 0 1 0 0,1 0-1 0 0,0 0 1 0 0,-1 0-1 0 0,1 0 0 0 0,0 0 1 0 0,0 0-1 0 0,-1 0 1 0 0,2 0-451 0 0,0 1 0 0 0,-1 0 0 0 0,1-1 0 0 0,0 1 0 0 0,0-1 0 0 0,0 1 0 0 0,0-1 0 0 0,0 0 0 0 0,0 1 0 0 0,0-1 0 0 0,0 0 0 0 0,0 0 0 0 0,1 1 0 0 0,-1-1 0 0 0,1 0 0 0 0,10-5-9224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2:40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13 823 20812 0 0,'-2'6'168'0'0,"0"-1"0"0"0,0 1 0 0 0,0 0 0 0 0,1-1 0 0 0,0 1 0 0 0,-1 10 0 0 0,2-15-250 0 0,0 1 0 0 0,0 0 0 0 0,0 0 0 0 0,0 0 1 0 0,0 0-1 0 0,0 0 0 0 0,1 0 0 0 0,-1 0 0 0 0,1-1 0 0 0,-1 1 0 0 0,1 0 0 0 0,0 0 0 0 0,0-1 0 0 0,0 1 0 0 0,0 0 0 0 0,0-1 1 0 0,0 1-1 0 0,0-1 0 0 0,0 1 0 0 0,1-1 0 0 0,-1 0 0 0 0,0 1 0 0 0,1-1 0 0 0,1 1 0 0 0,-3-2 120 0 0,1 0 0 0 0,-1 0 0 0 0,0 1 0 0 0,0-1 0 0 0,1 0 0 0 0,-1 0 0 0 0,0 0 0 0 0,0 0 0 0 0,1 0 0 0 0,-1 0 0 0 0,0 0 0 0 0,0 0 0 0 0,1 0 0 0 0,-1 0 0 0 0,0 0 0 0 0,0 0 0 0 0,1 0 0 0 0,-1 0 0 0 0,0 0 0 0 0,0 0 0 0 0,1 0 0 0 0,-1 0 0 0 0,0 0 0 0 0,0-1 0 0 0,1 1 0 0 0,-1 0 0 0 0,0 0 0 0 0,0 0 0 0 0,1 0 0 0 0,-1 0 0 0 0,0-1 0 0 0,0 1 0 0 0,0 0 0 0 0,0 0 0 0 0,1 0 0 0 0,-1-1 0 0 0,0 1 0 0 0,5-15 1308 0 0,-4-18 340 0 0,-1 30-1605 0 0,6-129-5001 0 0,6 4 3813 0 0,-5 80 1207 0 0,3-1-1 0 0,1 1 0 0 0,22-58 0 0 0,-12 52-112 0 0,35-64 0 0 0,-43 95-42 0 0,1 0 0 0 0,1 0 0 0 0,1 1-1 0 0,37-38 1 0 0,-51 58 50 0 0,1-1 1 0 0,-1 1-1 0 0,1-1 0 0 0,0 1 0 0 0,0 0 0 0 0,0 0 1 0 0,0 0-1 0 0,0 1 0 0 0,1-1 0 0 0,-1 1 0 0 0,0 0 0 0 0,1 0 1 0 0,-1 0-1 0 0,1 0 0 0 0,-1 1 0 0 0,1-1 0 0 0,-1 1 1 0 0,1 0-1 0 0,0 0 0 0 0,-1 0 0 0 0,8 1 0 0 0,-7 1 112 0 0,1 0-1 0 0,-1 0 1 0 0,1 0 0 0 0,-1 0-1 0 0,0 1 1 0 0,0 0-1 0 0,0-1 1 0 0,0 1-1 0 0,0 1 1 0 0,-1-1-1 0 0,1 1 1 0 0,-1-1 0 0 0,0 1-1 0 0,0 0 1 0 0,4 8-1 0 0,13 22 2428 0 0,21 54 0 0 0,28 107-1944 0 0,10 25-827 0 0,-46-142-3 0 0,-18-37-999 0 0,43 77 1 0 0,-57-117 1104 0 0,0 1 0 0 0,0 0 0 0 0,0-1 0 0 0,0 1 0 0 0,0-1 0 0 0,1 1 0 0 0,-1-1 0 0 0,0 0 1 0 0,1 0-1 0 0,-1 1 0 0 0,1-1 0 0 0,1 1 0 0 0,1-6-1855 0 0,-9-12 167 0 0,2 9-196 0 0,-1 0 1 0 0,0 1-1 0 0,-1-1 0 0 0,-9-10 1 0 0,12 14 1001 0 0,-7-8-3196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2:40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16476 0 0,'1'1'133'0'0,"-1"1"1"0"0,1-1-1 0 0,0 0 1 0 0,0 0 0 0 0,-1 1-1 0 0,1-1 1 0 0,0 0 0 0 0,0 0-1 0 0,0 0 1 0 0,0 0 0 0 0,1 0-1 0 0,-1 0 1 0 0,0-1-1 0 0,0 1 1 0 0,0 0 0 0 0,1-1-1 0 0,-1 1 1 0 0,0-1 0 0 0,1 1-1 0 0,-1-1 1 0 0,1 1 0 0 0,2-1-1 0 0,37 6-1087 0 0,-36-6 1188 0 0,34 1 335 0 0,67-6 0 0 0,-64 1 361 0 0,61 3-1 0 0,87 6-317 0 0,-159-6-1421 0 0,-1-2 0 0 0,1-1 0 0 0,-1-1-1 0 0,36-12 1 0 0,-60 15-237 0 0,0 0 0 0 0,0 0-1 0 0,0-1 1 0 0,0 0 0 0 0,0 0 0 0 0,-1 0 0 0 0,1-1 0 0 0,6-5 0 0 0,2-8-4818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2:41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433 0 20764 0 0,'-74'78'175'0'0,"28"-29"-623"0"0,-62 52 0 0 0,46-52 872 0 0,24-21 894 0 0,-62 61-1 0 0,99-89-1358 0 0,1 0 0 0 0,0 0-1 0 0,-1 1 1 0 0,1-1 0 0 0,0 0-1 0 0,0 1 1 0 0,-1-1 0 0 0,1 0-1 0 0,0 1 1 0 0,0-1 0 0 0,-1 1-1 0 0,1-1 1 0 0,0 0 0 0 0,0 1-1 0 0,0-1 1 0 0,0 1 0 0 0,-1-1-1 0 0,1 0 1 0 0,0 1 0 0 0,0-1-1 0 0,0 1 1 0 0,0-1 0 0 0,0 1 0 0 0,0-1-1 0 0,0 0 1 0 0,0 1 0 0 0,0-1-1 0 0,1 1 1 0 0,-1-1 0 0 0,0 1-1 0 0,0-1 1 0 0,0 0 0 0 0,0 1-1 0 0,1 0 1 0 0,16 7-1252 0 0,34-2-283 0 0,-41-5 1497 0 0,70 5-258 0 0,86 13 151 0 0,-148-16 299 0 0,1 1-1 0 0,-1 1 1 0 0,0 1-1 0 0,0 1 0 0 0,0 0 1 0 0,25 16-1 0 0,-38-20 30 0 0,0 0-1 0 0,0 1 1 0 0,0-1-1 0 0,-1 1 1 0 0,1 0-1 0 0,-1 0 1 0 0,0 1-1 0 0,-1-1 1 0 0,1 1-1 0 0,-1 0 1 0 0,1 0-1 0 0,-2 0 1 0 0,1 0-1 0 0,0 1 1 0 0,-1-1-1 0 0,0 1 1 0 0,0-1-1 0 0,1 8 1 0 0,-3-5 16 0 0,1-1 0 0 0,-1 0 0 0 0,-1 1 0 0 0,1-1 0 0 0,-1 0 0 0 0,-1 1 0 0 0,1-1 0 0 0,-1 0 0 0 0,0 0 0 0 0,-1 0 0 0 0,0 0 0 0 0,0-1 0 0 0,0 1-1 0 0,-6 7 1 0 0,-6 10-19 0 0,-2 0 0 0 0,-1-1-1 0 0,-20 20 1 0 0,28-33-475 0 0,1-1 1 0 0,-1 0-1 0 0,-1-1 0 0 0,1 0 0 0 0,-1-1 1 0 0,-1 0-1 0 0,1 0 0 0 0,-25 8 0 0 0,18-12-2853 0 0,17-3 2812 0 0,0 0 0 0 0,0-1 0 0 0,0 1-1 0 0,1 0 1 0 0,-1 0 0 0 0,0 0 0 0 0,0-1 0 0 0,0 1 0 0 0,0 0 0 0 0,0-1 0 0 0,1 1 0 0 0,-1-1 0 0 0,0 1 0 0 0,0-1 0 0 0,1 1 0 0 0,-1-1 0 0 0,0 0 0 0 0,1 1 0 0 0,-1-1 0 0 0,0 0 0 0 0,1 1 0 0 0,-1-1 0 0 0,1 0 0 0 0,-1 0 0 0 0,1 0 0 0 0,-1-1 0 0 0,-2-12-5232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1:07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9 4569 0 0,'-1'-1'459'0'0,"0"0"1"0"0,0 1-1 0 0,0-1 0 0 0,1 0 1 0 0,-1 1-1 0 0,0-1 0 0 0,0 0 1 0 0,0 1-1 0 0,0-1 0 0 0,0 1 1 0 0,0 0-1 0 0,0-1 0 0 0,0 1 1 0 0,-1 0-1 0 0,1 0 0 0 0,0-1 1 0 0,0 1-1 0 0,0 0 0 0 0,0 0 1 0 0,0 0-1 0 0,0 0 0 0 0,0 1 1 0 0,-1-1-1 0 0,0 0 0 0 0,-1 1 67 0 0,1 1 0 0 0,-1-1 0 0 0,1 0 0 0 0,-1 1 0 0 0,1-1 0 0 0,0 1 0 0 0,-1 0 1 0 0,1 0-1 0 0,-3 3 0 0 0,-4 6 172 0 0,0 0 0 0 0,1 1 0 0 0,-7 13 1 0 0,11-19-154 0 0,-45 70 1120 0 0,28-45-1510 0 0,1 1 0 0 0,1 1-1 0 0,-21 52 1 0 0,18-15-137 0 0,2 1 0 0 0,4 1 1 0 0,-14 146-1 0 0,19 223-95 0 0,13-352-32 0 0,5 1 0 0 0,3-2 1 0 0,4 1-1 0 0,4-1 0 0 0,4-2 0 0 0,4 0 0 0 0,64 145 0 0 0,-82-213 86 0 0,60 116-32 0 0,-57-116-172 0 0,1 0 0 0 0,1-1 0 0 0,0 0 0 0 0,32 29 0 0 0,-15-14-910 0 0,-18-12-829 0 0,-11-19 1656 0 0,-1 0 0 0 0,1 0 0 0 0,-1-1 1 0 0,0 1-1 0 0,0 0 0 0 0,0 0 0 0 0,0 0 0 0 0,1 0 1 0 0,-1 0-1 0 0,0 0 0 0 0,-1 0 0 0 0,1 0 0 0 0,0 0 1 0 0,0 0-1 0 0,0 0 0 0 0,0 0 0 0 0,-1 1 0 0 0,-10-18-12840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2:41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720 1 19964 0 0,'-28'40'5685'0'0,"22"-29"-6113"0"0,-1-1 0 0 0,0 0 0 0 0,0-1 1 0 0,-1 0-1 0 0,0 0 0 0 0,-12 9 0 0 0,-7 2-4 0 0,-59 32 0 0 0,-101 32 3412 0 0,43-21-1732 0 0,104-44-1213 0 0,25-14-148 0 0,-1 2 1 0 0,2 0 0 0 0,-1 1 0 0 0,1 0-1 0 0,0 1 1 0 0,0 1 0 0 0,-20 19 0 0 0,33-28 35 0 0,1 0 1 0 0,-1 0 0 0 0,0 0-1 0 0,0 0 1 0 0,1 0-1 0 0,-1 0 1 0 0,0 1 0 0 0,1-1-1 0 0,0 0 1 0 0,-1 0-1 0 0,1 1 1 0 0,0-1 0 0 0,-1 0-1 0 0,1 1 1 0 0,0-1-1 0 0,0 0 1 0 0,0 1 0 0 0,0-1-1 0 0,0 0 1 0 0,0 1 0 0 0,1-1-1 0 0,-1 0 1 0 0,0 1-1 0 0,1-1 1 0 0,-1 0 0 0 0,1 0-1 0 0,-1 0 1 0 0,1 1-1 0 0,0-1 1 0 0,-1 0 0 0 0,1 0-1 0 0,0 0 1 0 0,0 0-1 0 0,0 0 1 0 0,0 0 0 0 0,0 0-1 0 0,0 0 1 0 0,0 0-1 0 0,0-1 1 0 0,0 1 0 0 0,2 1-1 0 0,8 5-221 0 0,0-1 0 0 0,1 0 0 0 0,19 8 0 0 0,-9-5 424 0 0,34 19 155 0 0,-5-5 320 0 0,-2 2 0 0 0,-1 3 0 0 0,-1 1 0 0 0,47 40 1 0 0,-89-65-493 0 0,0 1 1 0 0,0 0 0 0 0,0 0 0 0 0,-1 0 0 0 0,0 1 0 0 0,0-1-1 0 0,0 1 1 0 0,-1 0 0 0 0,1 1 0 0 0,-1-1 0 0 0,-1 0 0 0 0,1 1 0 0 0,-1 0-1 0 0,-1-1 1 0 0,1 1 0 0 0,0 7 0 0 0,-2-6-16 0 0,0 0 1 0 0,-1 0-1 0 0,0 0 0 0 0,0-1 1 0 0,0 1-1 0 0,-1 0 1 0 0,-1-1-1 0 0,1 1 0 0 0,-1-1 1 0 0,0 0-1 0 0,-1 0 0 0 0,0 0 1 0 0,-9 13-1 0 0,1-4 13 0 0,-1 0-1 0 0,-1-1 1 0 0,-1 0 0 0 0,0-1-1 0 0,-19 13 1 0 0,-89 55-780 0 0,46-34-1765 0 0,64-40 2504 0 0,-3-2-7519 0 0,16-31-4975 0 0,11 6 8727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2:43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12563 0 0,'-2'1'107'0'0,"0"-1"-1"0"0,-1 1 1 0 0,1-1 0 0 0,0 1 0 0 0,0 0 0 0 0,0 0-1 0 0,0 0 1 0 0,0 0 0 0 0,0 1 0 0 0,0-1 0 0 0,0 0 0 0 0,0 1-1 0 0,1-1 1 0 0,-1 1 0 0 0,0 0 0 0 0,1-1 0 0 0,0 1-1 0 0,-1 0 1 0 0,1 0 0 0 0,0 0 0 0 0,0 0 0 0 0,0 0 0 0 0,-1 3-1 0 0,1 1-238 0 0,0 0 0 0 0,1 0 0 0 0,0 0-1 0 0,0 0 1 0 0,0 0 0 0 0,0 1 0 0 0,3 9-1 0 0,35 165 407 0 0,-30-154-144 0 0,1 0 0 0 0,1 0 0 0 0,1-1-1 0 0,21 35 1 0 0,-27-53-77 0 0,0-1-1 0 0,0 0 0 0 0,1-1 1 0 0,-1 1-1 0 0,1-1 0 0 0,1 0 1 0 0,-1 0-1 0 0,14 8 1 0 0,-17-12-53 0 0,0 0 0 0 0,0-1 0 0 0,0 1 0 0 0,1-1 1 0 0,-1 0-1 0 0,0 0 0 0 0,0 0 0 0 0,1-1 1 0 0,-1 1-1 0 0,0-1 0 0 0,1 0 0 0 0,-1 1 1 0 0,1-2-1 0 0,-1 1 0 0 0,0 0 0 0 0,1-1 1 0 0,-1 1-1 0 0,0-1 0 0 0,1 0 0 0 0,-1 0 0 0 0,0 0 1 0 0,0-1-1 0 0,0 1 0 0 0,0-1 0 0 0,4-2 1 0 0,3-4-8 0 0,-1 0 1 0 0,0 0 0 0 0,0-1 0 0 0,-1 0-1 0 0,0-1 1 0 0,-1 0 0 0 0,13-20-1 0 0,35-84 16 0 0,-46 94-29 0 0,-1 3-11 0 0,34-90-266 0 0,-39 98 175 0 0,-1-1-1 0 0,1 1 0 0 0,-2-1 0 0 0,1 0 0 0 0,-1 0 0 0 0,-1 1 1 0 0,0-1-1 0 0,0 0 0 0 0,-2-12 0 0 0,2 21 30 0 0,-1-1 0 0 0,1 0-1 0 0,-1 1 1 0 0,1-1 0 0 0,-1 0 0 0 0,0 1 0 0 0,0-1-1 0 0,1 1 1 0 0,-1-1 0 0 0,0 1 0 0 0,0-1 0 0 0,-1 1-1 0 0,1 0 1 0 0,0 0 0 0 0,0-1 0 0 0,-1 1 0 0 0,1 0-1 0 0,0 0 1 0 0,-1 0 0 0 0,1 0 0 0 0,-1 1 0 0 0,-1-2-1 0 0,-1 1-416 0 0,0 0 0 0 0,-1 0 0 0 0,1 0 0 0 0,0 1 0 0 0,0-1 0 0 0,-1 1-1 0 0,1 0 1 0 0,-5 1 0 0 0,-25 4-4261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2:43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12291 0 0,'91'-18'878'0'0,"-35"6"-465"0"0,2 2 0 0 0,63-3 0 0 0,-104 14-445 0 0,20-2 422 0 0,-17-3-3332 0 0,-33 0-3721 0 0,2 6 3086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2:43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19260 0 0,'27'46'1336'0'0,"-16"-29"-1303"0"0,-1 0 0 0 0,9 19 0 0 0,-17-31-175 0 0,-1-1-1 0 0,1 1 0 0 0,-1 0 0 0 0,1-1 0 0 0,-1 1 0 0 0,-1 0 0 0 0,1 0 0 0 0,-1 0 0 0 0,0-1 0 0 0,0 1 0 0 0,0 0 0 0 0,0 0 1 0 0,-2 6-1 0 0,1-10 28 0 0,1 0-1 0 0,0 0 1 0 0,0 0 0 0 0,0-1 0 0 0,-1 1 0 0 0,1 0 0 0 0,-1 0 0 0 0,1-1 0 0 0,0 1 0 0 0,-1 0-1 0 0,1-1 1 0 0,-1 1 0 0 0,1 0 0 0 0,-1-1 0 0 0,0 1 0 0 0,1-1 0 0 0,-1 1 0 0 0,0-1 0 0 0,1 1 0 0 0,-1-1-1 0 0,0 1 1 0 0,1-1 0 0 0,-1 0 0 0 0,0 1 0 0 0,0-1 0 0 0,0 0 0 0 0,1 0 0 0 0,-1 0 0 0 0,-2 1-1 0 0,1-2-92 0 0,-1 1 0 0 0,1 0-1 0 0,-1-1 1 0 0,1 1 0 0 0,-1-1-1 0 0,1 0 1 0 0,-1 0 0 0 0,1 0-1 0 0,-4-3 1 0 0,-5-2-568 0 0,1-1-1 0 0,-19-17 1 0 0,10 5-344 0 0,13 12 78 0 0,0 1-1 0 0,-1 0 0 0 0,-14-10 1 0 0,40 28 3966 0 0,32 17 2537 0 0,-42-26-4942 0 0,215 78 5823 0 0,-189-71-6128 0 0,0-1 1 0 0,1-2-1 0 0,-1-2 0 0 0,57 2 1 0 0,-89-7-309 0 0,-1 0 1 0 0,0 1-1 0 0,0-1 0 0 0,1-1 1 0 0,-1 1-1 0 0,0 0 1 0 0,0 0-1 0 0,1-1 1 0 0,-1 0-1 0 0,0 1 0 0 0,0-1 1 0 0,0 0-1 0 0,0 0 1 0 0,0 0-1 0 0,2-1 0 0 0,-4 1-4 0 0,0 1 0 0 0,1 0-1 0 0,-1-1 1 0 0,0 1-1 0 0,0-1 1 0 0,0 1-1 0 0,0 0 1 0 0,1-1-1 0 0,-1 1 1 0 0,0-1 0 0 0,0 1-1 0 0,0-1 1 0 0,0 1-1 0 0,0-1 1 0 0,0 1-1 0 0,0 0 1 0 0,0-1-1 0 0,-1 1 1 0 0,1-1-1 0 0,0 1 1 0 0,0-1 0 0 0,0 1-1 0 0,0 0 1 0 0,0-1-1 0 0,-1 0 1 0 0,-14-17-2740 0 0,-22-11-3640 0 0,14 11 915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2:44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24413 0 0,'0'4'-65'0'0,"-1"0"0"0"0,1 0 0 0 0,0 0 0 0 0,1 0-1 0 0,-1 0 1 0 0,1 0 0 0 0,0 0 0 0 0,-1 0 0 0 0,2 0 0 0 0,-1 0 0 0 0,0 0-1 0 0,1 0 1 0 0,0-1 0 0 0,0 1 0 0 0,0-1 0 0 0,3 5 0 0 0,-1-3-13 0 0,1-1 1 0 0,-1 0 0 0 0,1 0 0 0 0,0 0-1 0 0,0 0 1 0 0,0-1 0 0 0,0 0 0 0 0,1 0-1 0 0,10 4 1 0 0,-3-2 25 0 0,0-1 1 0 0,0-1-1 0 0,0-1 0 0 0,1 0 1 0 0,-1 0-1 0 0,0-1 1 0 0,1-1-1 0 0,-1 0 0 0 0,18-3 1 0 0,20-11 80 0 0,-35 8 22 0 0,-1 2-1 0 0,26-5 1 0 0,-38 9-145 0 0,1-1 0 0 0,-1 1-1 0 0,1 0 1 0 0,-1 0 0 0 0,1 0 0 0 0,-1 0-1 0 0,1 1 1 0 0,-1-1 0 0 0,1 1 0 0 0,-1 0-1 0 0,1 0 1 0 0,-1 1 0 0 0,0-1 0 0 0,0 0-1 0 0,0 1 1 0 0,0 0 0 0 0,3 2 0 0 0,-4-3 28 0 0,-1 1-1 0 0,0 0 1 0 0,0 0 0 0 0,1-1 0 0 0,-1 1 0 0 0,0 0-1 0 0,-1 0 1 0 0,1 0 0 0 0,0 0 0 0 0,0 0 0 0 0,-1 0 0 0 0,1 0-1 0 0,-1 0 1 0 0,0 0 0 0 0,0 0 0 0 0,0 0 0 0 0,0 1-1 0 0,0-1 1 0 0,0 0 0 0 0,0 0 0 0 0,-1 0 0 0 0,1 0 0 0 0,-1 0-1 0 0,1 0 1 0 0,-2 3 0 0 0,-2 6-236 0 0,-1 1 1 0 0,-12 21-1 0 0,15-29 278 0 0,-12 20-1891 0 0,-29 38 1 0 0,31-47-151 0 0,-1-1 0 0 0,-1 0 0 0 0,-19 16 0 0 0,15-15-1858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2:45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63 17580 0 0,'2'-3'248'0'0,"0"0"1"0"0,0-1 0 0 0,0 1 0 0 0,0 0-1 0 0,0 0 1 0 0,1 0 0 0 0,0 0-1 0 0,-1 1 1 0 0,5-4 0 0 0,-2 3-244 0 0,0-1-1 0 0,0 1 1 0 0,0 0 0 0 0,0 0 0 0 0,1 1-1 0 0,-1-1 1 0 0,1 1 0 0 0,0 1 0 0 0,-1-1-1 0 0,1 1 1 0 0,0 0 0 0 0,0 0 0 0 0,0 1-1 0 0,0-1 1 0 0,11 2 0 0 0,-16-1 58 0 0,-1 1 1 0 0,1-1-1 0 0,0 1 1 0 0,-1-1-1 0 0,1 0 0 0 0,-1 1 1 0 0,1-1-1 0 0,-1 1 1 0 0,1 0-1 0 0,-1-1 0 0 0,1 1 1 0 0,-1-1-1 0 0,0 1 0 0 0,1 0 1 0 0,-1-1-1 0 0,0 1 1 0 0,1 0-1 0 0,-1-1 0 0 0,0 1 1 0 0,0 0-1 0 0,0-1 1 0 0,0 1-1 0 0,0 0 0 0 0,0-1 1 0 0,0 1-1 0 0,0 0 1 0 0,0 0-1 0 0,0-1 0 0 0,0 1 1 0 0,0 0-1 0 0,0-1 1 0 0,0 1-1 0 0,-1 0 0 0 0,1 1 1 0 0,-10 29 927 0 0,9-26-875 0 0,-108 246-1014 0 0,61-149-2488 0 0,45-96 2920 0 0,2-3 216 0 0,0 0 0 0 0,0 0-1 0 0,0 0 1 0 0,0-1 0 0 0,0 1 0 0 0,-1 0 0 0 0,0-1 0 0 0,1 1 0 0 0,-1-1 0 0 0,-4 5-1 0 0,5-8 255 0 0,1 1 0 0 0,0-1 0 0 0,-1 1 0 0 0,1 0 0 0 0,0-1 0 0 0,-1 1 0 0 0,1-1 0 0 0,0 1 0 0 0,0-1 0 0 0,-1 1-1 0 0,1-1 1 0 0,0 1 0 0 0,0-1 0 0 0,0 1 0 0 0,0-1 0 0 0,0 1 0 0 0,0-1 0 0 0,0 1 0 0 0,0-1 0 0 0,0 0 0 0 0,0 1-1 0 0,0-1 1 0 0,0 1 0 0 0,0-1 0 0 0,0 1 0 0 0,0-1 0 0 0,1 1 0 0 0,-1-1 0 0 0,0 1 0 0 0,0-1 0 0 0,1 1 0 0 0,-1-1-1 0 0,8-16 607 0 0,-5 13-440 0 0,1 1 0 0 0,-1-1-1 0 0,0 1 1 0 0,1 0 0 0 0,-1 1-1 0 0,1-1 1 0 0,0 1 0 0 0,0-1-1 0 0,0 1 1 0 0,0 0 0 0 0,1 1-1 0 0,-1-1 1 0 0,1 1 0 0 0,-1 0-1 0 0,0 0 1 0 0,1 0 0 0 0,0 1-1 0 0,-1-1 1 0 0,1 1 0 0 0,8 1-1 0 0,8 0-195 0 0,0 1 0 0 0,1 2 0 0 0,20 5-1 0 0,7 7-411 0 0,-46-14 60 0 0,0-1 0 0 0,0 1 0 0 0,-1-1 0 0 0,1 1 0 0 0,-1 0 0 0 0,1 0 0 0 0,-1 0 0 0 0,0 0 0 0 0,0 1-1 0 0,1-1 1 0 0,-2 1 0 0 0,1-1 0 0 0,0 1 0 0 0,1 3 0 0 0,-26-33-8831 0 0,20 15 9267 0 0,1 1 0 0 0,-1-1 0 0 0,2 0 0 0 0,0 0 0 0 0,0 0 0 0 0,3-23 0 0 0,2-1 824 0 0,8-36 0 0 0,-12 72-886 0 0,2-7 499 0 0,-1 1-1 0 0,1-1 1 0 0,0 1 0 0 0,5-11 0 0 0,-7 16-351 0 0,1 1-1 0 0,-1-1 1 0 0,0 0-1 0 0,1 1 1 0 0,-1-1-1 0 0,1 0 1 0 0,-1 1-1 0 0,1-1 1 0 0,-1 0 0 0 0,1 1-1 0 0,-1-1 1 0 0,1 1-1 0 0,0-1 1 0 0,-1 1-1 0 0,1-1 1 0 0,0 1-1 0 0,-1 0 1 0 0,1-1-1 0 0,0 1 1 0 0,0 0-1 0 0,-1-1 1 0 0,1 1-1 0 0,0 0 1 0 0,0 0-1 0 0,0 0 1 0 0,-1 0 0 0 0,1 0-1 0 0,0 0 1 0 0,0 0-1 0 0,0 0 1 0 0,0 0-1 0 0,-1 0 1 0 0,1 0-1 0 0,0 0 1 0 0,0 1-1 0 0,-1-1 1 0 0,1 0-1 0 0,0 1 1 0 0,0-1-1 0 0,-1 0 1 0 0,1 1-1 0 0,0-1 1 0 0,-1 1 0 0 0,1-1-1 0 0,0 1 1 0 0,-1-1-1 0 0,1 1 1 0 0,-1 0-1 0 0,1-1 1 0 0,0 2-1 0 0,9 9 486 0 0,-1 1 0 0 0,1 0 0 0 0,-2 0 0 0 0,0 1 0 0 0,-1 0 0 0 0,7 14 0 0 0,-1 6-366 0 0,14 48 0 0 0,-25-73-241 0 0,0-1 0 0 0,-1 1-1 0 0,0 0 1 0 0,-1 0 0 0 0,1 0 0 0 0,-2 0-1 0 0,1 0 1 0 0,-1-1 0 0 0,0 1 0 0 0,-1 0-1 0 0,0 0 1 0 0,0-1 0 0 0,0 1 0 0 0,-1-1-1 0 0,0 0 1 0 0,-5 9 0 0 0,14-22-379 0 0,0 0 1 0 0,1 1 0 0 0,-1 0 0 0 0,9-4-1 0 0,9-7 92 0 0,-4 1 122 0 0,51-36-198 0 0,-64 46 260 0 0,0 1 1 0 0,1 0 0 0 0,0 0-1 0 0,0 1 1 0 0,0 0-1 0 0,0 0 1 0 0,14-2 0 0 0,-21 5 20 0 0,0 0 1 0 0,0-1-1 0 0,0 1 1 0 0,-1 0-1 0 0,1 0 1 0 0,0 0-1 0 0,0 0 1 0 0,0 0-1 0 0,0 0 1 0 0,0 0-1 0 0,0 0 1 0 0,0 0-1 0 0,0 1 1 0 0,0-1-1 0 0,0 0 1 0 0,0 0-1 0 0,0 1 1 0 0,0-1-1 0 0,-1 1 1 0 0,1-1-1 0 0,0 1 1 0 0,0-1 0 0 0,1 2-1 0 0,-2-1-52 0 0,0 0 0 0 0,0-1 0 0 0,0 1 0 0 0,1 0 0 0 0,-1 0 0 0 0,0 0-1 0 0,0 0 1 0 0,-1 0 0 0 0,1-1 0 0 0,0 1 0 0 0,0 0 0 0 0,0 0 0 0 0,0 0 0 0 0,-1-1 0 0 0,1 1 0 0 0,0 0 0 0 0,-1 0-1 0 0,1 0 1 0 0,-1-1 0 0 0,0 2 0 0 0,-2 3-534 0 0,-1 1 1 0 0,0-1-1 0 0,-1 0 0 0 0,1-1 0 0 0,-8 7 0 0 0,-20 11-2038 0 0,-34 19 0 0 0,-38 13 2165 0 0,-31 19 6820 0 0,130-70-5965 0 0,1-1 0 0 0,0 1 0 0 0,0 0 1 0 0,0 0-1 0 0,0 0 0 0 0,0 1 0 0 0,1 0 0 0 0,-1-1 0 0 0,1 1 1 0 0,0 0-1 0 0,-2 5 0 0 0,3-6-242 0 0,1 0-1 0 0,0 0 1 0 0,1 1 0 0 0,-1-1-1 0 0,0 0 1 0 0,1 0 0 0 0,0 0 0 0 0,0 1-1 0 0,0-1 1 0 0,0 0 0 0 0,0 0-1 0 0,0 0 1 0 0,1 0 0 0 0,0 1 0 0 0,0-1-1 0 0,0 0 1 0 0,0 0 0 0 0,2 3-1 0 0,3 10 103 0 0,2-1 0 0 0,0-1-1 0 0,0 1 1 0 0,2-1-1 0 0,0-1 1 0 0,0 1-1 0 0,1-2 1 0 0,1 0-1 0 0,0 0 1 0 0,17 12 0 0 0,-24-20-137 0 0,1 0 0 0 0,0 0 0 0 0,0 0 1 0 0,0-1-1 0 0,1 0 0 0 0,-1 0 1 0 0,1-1-1 0 0,-1 0 0 0 0,1 0 1 0 0,0-1-1 0 0,0 1 0 0 0,0-2 0 0 0,-1 1 1 0 0,1-1-1 0 0,0 0 0 0 0,0 0 1 0 0,0-1-1 0 0,0 1 0 0 0,0-2 1 0 0,0 1-1 0 0,0-1 0 0 0,-1 0 0 0 0,1 0 1 0 0,-1-1-1 0 0,1 0 0 0 0,-1 0 1 0 0,7-5-1 0 0,-5 1-50 0 0,0 0 1 0 0,0 0 0 0 0,0 0-1 0 0,-1-1 1 0 0,0-1-1 0 0,0 1 1 0 0,-1-1 0 0 0,0 0-1 0 0,-1 0 1 0 0,0-1-1 0 0,0 0 1 0 0,-1 0-1 0 0,0 0 1 0 0,3-15 0 0 0,-5 16-135 0 0,1 0 0 0 0,-2 0 0 0 0,1-1 1 0 0,-1 1-1 0 0,-1-1 0 0 0,0 1 1 0 0,0-1-1 0 0,-1 1 0 0 0,0-1 0 0 0,0 1 1 0 0,-1 0-1 0 0,-1-1 0 0 0,1 1 1 0 0,-2 0-1 0 0,1 0 0 0 0,-8-12 0 0 0,9 17 68 0 0,-1 0-1 0 0,0 1 1 0 0,0-1-1 0 0,0 1 1 0 0,0-1-1 0 0,-1 1 1 0 0,0 0-1 0 0,1 0 0 0 0,-1 1 1 0 0,0-1-1 0 0,0 1 1 0 0,-1 0-1 0 0,1 0 1 0 0,0 0-1 0 0,-8-2 0 0 0,4 3-138 0 0,0-1-1 0 0,1 2 0 0 0,-1-1 0 0 0,0 1 0 0 0,0 0 0 0 0,0 1 1 0 0,0-1-1 0 0,-13 5 0 0 0,2 0-373 0 0,-1 1-1 0 0,1 2 1 0 0,1 0-1 0 0,0 0 1 0 0,0 2-1 0 0,-24 17 1 0 0,27-17 823 0 0,0 1-1 0 0,1 0 1 0 0,0 1 0 0 0,1 0-1 0 0,1 1 1 0 0,0 1 0 0 0,1 0-1 0 0,-12 18 1 0 0,22-31-161 0 0,0 0 1 0 0,1 1-1 0 0,-1-1 0 0 0,0 1 1 0 0,0-1-1 0 0,1 1 0 0 0,-1-1 1 0 0,1 1-1 0 0,-1 0 0 0 0,1-1 1 0 0,0 1-1 0 0,-1-1 1 0 0,1 1-1 0 0,0 0 0 0 0,0-1 1 0 0,0 1-1 0 0,1 0 0 0 0,-1-1 1 0 0,0 1-1 0 0,0-1 0 0 0,1 1 1 0 0,0 1-1 0 0,0-2-39 0 0,0 1 0 0 0,0-1 0 0 0,0 0-1 0 0,1-1 1 0 0,-1 1 0 0 0,0 0 0 0 0,0 0 0 0 0,1 0 0 0 0,-1-1-1 0 0,1 1 1 0 0,-1-1 0 0 0,0 1 0 0 0,1-1 0 0 0,-1 1-1 0 0,1-1 1 0 0,-1 0 0 0 0,1 0 0 0 0,2 0 0 0 0,9 0 88 0 0,-1-1 1 0 0,1 0 0 0 0,0-1-1 0 0,13-4 1 0 0,-25 6-125 0 0,150-44 310 0 0,-98 25-1051 0 0,0-2-1 0 0,58-34 1 0 0,-102 50-28 0 0,0-1 0 0 0,-1 0 0 0 0,1 0 1 0 0,-1-1-1 0 0,14-14 0 0 0,-20 19 463 0 0,0-1 0 0 0,0 1 0 0 0,0-1 1 0 0,0 0-1 0 0,-1 1 0 0 0,1-1 0 0 0,-1 0 0 0 0,0 0 0 0 0,0 0 0 0 0,0 0 0 0 0,0 0 1 0 0,0 0-1 0 0,-1 0 0 0 0,1 0 0 0 0,-1-1 0 0 0,0 1 0 0 0,0 0 0 0 0,0 0 1 0 0,0 0-1 0 0,0 0 0 0 0,-1-1 0 0 0,0 1 0 0 0,-1-5 0 0 0,-10-17-1341 0 0,1-1-1037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2:45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10330 0 0,'31'-9'4089'0'0,"44"-7"1"0"0,89-1-1429 0 0,1-1-3124 0 0,-154 16 328 0 0,7-1-423 0 0,-1 0 0 0 0,1-1 1 0 0,28-11-1 0 0,-46 15 540 0 0,1 0-1 0 0,-1 0 1 0 0,1 0-1 0 0,-1 0 1 0 0,0 0-1 0 0,1-1 1 0 0,-1 1-1 0 0,1 0 1 0 0,-1 0-1 0 0,1-1 0 0 0,-1 1 1 0 0,0 0-1 0 0,1-1 1 0 0,-1 1-1 0 0,1 0 1 0 0,-1-1-1 0 0,0 1 1 0 0,1 0-1 0 0,-1-1 1 0 0,0 1-1 0 0,0-1 1 0 0,1 1-1 0 0,-1-1 1 0 0,0 1-1 0 0,0-1 1 0 0,-9-6 83 0 0,-21 2 242 0 0,-31 6-1866 0 0,22 4-3383 0 0,-65 17 0 0 0,47-5 57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2:46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5257 0 0,'1'4'434'0'0,"0"0"0"0"0,1 0-1 0 0,-1 0 1 0 0,1 0 0 0 0,0 0 0 0 0,0-1 0 0 0,0 1-1 0 0,0-1 1 0 0,1 1 0 0 0,0-1 0 0 0,-1 0-1 0 0,1 0 1 0 0,0 0 0 0 0,0 0 0 0 0,7 4-1 0 0,-4-4-131 0 0,1 1 0 0 0,-1-1-1 0 0,1-1 1 0 0,0 1 0 0 0,-1-1-1 0 0,1 0 1 0 0,0-1-1 0 0,12 2 1 0 0,4-2-18 0 0,0-2 0 0 0,1 0 0 0 0,-1-1 1 0 0,40-9-1 0 0,27-13 212 0 0,-56 13 535 0 0,50-8 0 0 0,-91 23-582 0 0,0 0 0 0 0,-1 1 0 0 0,2 0 1 0 0,-1 0-1 0 0,0 1 0 0 0,-9 10 0 0 0,11-9-555 0 0,-1-1 0 0 0,1 1-1 0 0,1-1 1 0 0,-1 1 0 0 0,1 1 0 0 0,1-1-1 0 0,-1 1 1 0 0,1-1 0 0 0,0 1-1 0 0,1 0 1 0 0,0 0 0 0 0,0 0-1 0 0,1 0 1 0 0,0 0 0 0 0,0 1 0 0 0,1-1-1 0 0,0 0 1 0 0,0 0 0 0 0,1 1-1 0 0,0-1 1 0 0,4 13 0 0 0,-3-14 110 0 0,0 0 0 0 0,0 0 0 0 0,1 0 0 0 0,0-1 1 0 0,0 1-1 0 0,0-1 0 0 0,1 0 0 0 0,0 1 0 0 0,0-2 1 0 0,1 1-1 0 0,0-1 0 0 0,0 1 0 0 0,0-1 0 0 0,0-1 1 0 0,1 1-1 0 0,0-1 0 0 0,0 0 0 0 0,0 0 0 0 0,0 0 1 0 0,1-1-1 0 0,-1 0 0 0 0,1-1 0 0 0,0 1 0 0 0,13 2 1 0 0,-12-4 47 0 0,0 0 0 0 0,0 0 0 0 0,0-1 0 0 0,0 0 0 0 0,0-1 0 0 0,0 0-1 0 0,0 0 1 0 0,0 0 0 0 0,0-1 0 0 0,0 0 0 0 0,-1-1 0 0 0,1 0 0 0 0,-1 0 0 0 0,9-5 0 0 0,-12 5-10 0 0,-1 1-1 0 0,1-1 1 0 0,-1 0-1 0 0,1 0 0 0 0,-1 0 1 0 0,0-1-1 0 0,0 1 1 0 0,0-1-1 0 0,-1 0 0 0 0,1 1 1 0 0,-1-1-1 0 0,0 0 1 0 0,0 0-1 0 0,-1-1 0 0 0,1 1 1 0 0,-1 0-1 0 0,0-1 1 0 0,0 1-1 0 0,0-1 0 0 0,0 1 1 0 0,-1-1-1 0 0,0 1 1 0 0,0-1-1 0 0,0 1 0 0 0,-1-1 1 0 0,-1-7-1 0 0,-3-9-1 0 0,-2 0 0 0 0,0 0 0 0 0,-1 1 0 0 0,-2 0-1 0 0,0 0 1 0 0,0 1 0 0 0,-2 0 0 0 0,-1 1 0 0 0,0 0-1 0 0,-1 1 1 0 0,-1 1 0 0 0,-24-22 0 0 0,27 31-609 0 0,8 14-789 0 0,4-5 1141 0 0,1 0-1 0 0,-1 0 0 0 0,0 0 0 0 0,1 0 0 0 0,0 0 1 0 0,-1 0-1 0 0,1-1 0 0 0,0 1 0 0 0,0 0 0 0 0,1 2 0 0 0,5 5-202 0 0,0-1-1 0 0,1 0 0 0 0,0-1 0 0 0,0 0 1 0 0,17 11-1 0 0,49 24 1491 0 0,-50-29 496 0 0,39 25 0 0 0,-56-32-1357 0 0,1 0-1 0 0,-1 0 1 0 0,0 1 0 0 0,-1 0-1 0 0,0 0 1 0 0,0 0 0 0 0,0 1-1 0 0,8 15 1 0 0,-8-8-189 0 0,0 0 0 0 0,-1 0 0 0 0,0 1 0 0 0,-2 0 0 0 0,1 0 0 0 0,-2 1 0 0 0,0-1 0 0 0,-1 0 0 0 0,-1 1 0 0 0,-2 21 0 0 0,-1-13 132 0 0,0 0 0 0 0,-2 0 1 0 0,-1-1-1 0 0,-1 1 0 0 0,-19 45 0 0 0,1-30 666 0 0,18-29-699 0 0,11-16-813 0 0,4-3 550 0 0,1-1 0 0 0,0 1 0 0 0,0 1-1 0 0,0 0 1 0 0,1 0 0 0 0,0 1 0 0 0,0 0-1 0 0,13-5 1 0 0,-11 5-356 0 0,1 0 1 0 0,-1-2-1 0 0,-1 1 0 0 0,1-1 0 0 0,11-12 0 0 0,-18 15 118 0 0,-1 0-1 0 0,0 0 0 0 0,0-1 0 0 0,0 0 0 0 0,0 1 1 0 0,-1-1-1 0 0,0-1 0 0 0,-1 1 0 0 0,1 0 1 0 0,-1-1-1 0 0,2-10 0 0 0,-1-6-360 0 0,0 0 1 0 0,-1-27-1 0 0,-3 36 796 0 0,1 0 0 0 0,1 0 0 0 0,0 0 0 0 0,1 0 0 0 0,0 0 1 0 0,1 1-1 0 0,1-1 0 0 0,0 1 0 0 0,6-13 0 0 0,-8 22 189 0 0,1 0 0 0 0,-1 0 1 0 0,1 0-1 0 0,0 0 0 0 0,0 0 0 0 0,0 1 1 0 0,1-1-1 0 0,-1 1 0 0 0,1 0 1 0 0,-1 0-1 0 0,1 1 0 0 0,0-1 1 0 0,8-3-1 0 0,-10 5-70 0 0,0 1 0 0 0,0-1 1 0 0,1 1-1 0 0,-1 0 0 0 0,0-1 0 0 0,0 1 0 0 0,1 0 0 0 0,-1 0 1 0 0,0 1-1 0 0,0-1 0 0 0,1 0 0 0 0,-1 1 0 0 0,0 0 0 0 0,0-1 1 0 0,0 1-1 0 0,0 0 0 0 0,0 0 0 0 0,0 0 0 0 0,0 0 1 0 0,0 0-1 0 0,0 1 0 0 0,0-1 0 0 0,-1 0 0 0 0,1 1 0 0 0,0 0 1 0 0,-1-1-1 0 0,1 1 0 0 0,-1 0 0 0 0,0 0 0 0 0,3 3 0 0 0,0 3 53 0 0,0 0-1 0 0,-1-1 0 0 0,1 1 1 0 0,-1 1-1 0 0,-1-1 0 0 0,0 0 0 0 0,0 1 1 0 0,0-1-1 0 0,-1 1 0 0 0,0 11 1 0 0,-1 14 99 0 0,-4 41 0 0 0,3-67-314 0 0,-5 39-655 0 0,-12 47 0 0 0,8-51-3326 0 0,-5 62 0 0 0,15-91 2310 0 0,1 0 0 0 0,0 0 0 0 0,1-1 0 0 0,1 1 0 0 0,0 0 0 0 0,0-1 0 0 0,10 22 0 0 0,-5-17 295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2:46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17604 0 0,'7'4'2680'0'0,"0"-1"-1839"0"0,0 0-473 0 0,-2 0-160 0 0,-1-2-248 0 0,2-1-240 0 0,3 0-401 0 0,4 1-559 0 0,4-2-792 0 0,4 0-1217 0 0,-1-6-1608 0 0,7-2-1576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2:52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3 206 14091 0 0,'0'0'194'0'0,"0"-1"0"0"0,-1 1 0 0 0,1-1 0 0 0,0 1 0 0 0,-1 0 0 0 0,1-1 0 0 0,0 1 0 0 0,0-1 0 0 0,0 1 0 0 0,-1-1 0 0 0,1 0 0 0 0,0 1 0 0 0,0-1 0 0 0,0 1 1 0 0,0-1-1 0 0,0 1 0 0 0,0-1 0 0 0,0 1 0 0 0,0-1 0 0 0,0 1 0 0 0,1-2 0 0 0,6-13 211 0 0,12-10-1686 0 0,-15 26 1337 0 0,0 0 1 0 0,0-1-1 0 0,0 1 0 0 0,0-1 1 0 0,1 0-1 0 0,6-1 0 0 0,21-8 261 0 0,-1-2-1 0 0,48-24 0 0 0,-48 20-209 0 0,2 2-1 0 0,38-12 1 0 0,-34 17-97 0 0,-1 2 0 0 0,64-4 0 0 0,78 9 405 0 0,-93 2 289 0 0,404-8 2597 0 0,2-1-3197 0 0,-98-1 293 0 0,304 13 908 0 0,189 108-1143 0 0,-186-54 372 0 0,-327-37-405 0 0,-178-8 513 0 0,389-23-1 0 0,-227-10-573 0 0,-266 21-71 0 0,175 25 0 0 0,-149-8-60 0 0,124 4 1 0 0,-60-26-2515 0 0,-129-1-1624 0 0,74-17 0 0 0,-58 1-1628 0 0,5-8-1346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1:08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3601 0 0,'-35'40'8154'0'0,"32"-37"-7989"0"0,-1 0 0 0 0,0 0 0 0 0,1 0 1 0 0,0 1-1 0 0,0-1 0 0 0,0 1 0 0 0,0 0 0 0 0,0 0 0 0 0,1 0 1 0 0,-1 1-1 0 0,1-1 0 0 0,1 0 0 0 0,-1 1 0 0 0,0-1 0 0 0,1 1 1 0 0,0 0-1 0 0,0-1 0 0 0,0 1 0 0 0,1 0 0 0 0,0 0 0 0 0,0 9 1 0 0,2-5-178 0 0,0 0 0 0 0,0 1 0 0 0,1-1 0 0 0,0 0 1 0 0,0 0-1 0 0,1-1 0 0 0,0 1 0 0 0,1-1 0 0 0,0 0 1 0 0,0 0-1 0 0,1 0 0 0 0,0-1 0 0 0,0 1 0 0 0,10 6 1 0 0,-13-11 20 0 0,0 0 0 0 0,0-1 1 0 0,1 1-1 0 0,-1-1 1 0 0,1 0-1 0 0,-1 0 0 0 0,1 0 1 0 0,0 0-1 0 0,0-1 1 0 0,0 0-1 0 0,0 0 0 0 0,0 0 1 0 0,0 0-1 0 0,0 0 1 0 0,0-1-1 0 0,1 0 0 0 0,-1 0 1 0 0,0 0-1 0 0,0 0 1 0 0,0-1-1 0 0,0 1 0 0 0,1-1 1 0 0,-1 0-1 0 0,0-1 1 0 0,0 1-1 0 0,-1-1 0 0 0,1 1 1 0 0,0-1-1 0 0,0 0 1 0 0,-1 0-1 0 0,1-1 0 0 0,-1 1 1 0 0,0-1-1 0 0,4-3 1 0 0,-2 0 57 0 0,0 1 1 0 0,-1-1-1 0 0,1 0 0 0 0,-1 0 1 0 0,-1 0-1 0 0,1-1 1 0 0,-1 1-1 0 0,0-1 1 0 0,0 0-1 0 0,-1 0 1 0 0,0 0-1 0 0,0 0 0 0 0,-1-1 1 0 0,1 1-1 0 0,-2 0 1 0 0,1-1-1 0 0,-1 1 1 0 0,-1-8-1 0 0,1 9-25 0 0,0-1-1 0 0,-1 1 1 0 0,0 0-1 0 0,0-1 1 0 0,-1 1-1 0 0,0 0 1 0 0,0 0-1 0 0,0 0 1 0 0,-1 1-1 0 0,0-1 1 0 0,0 0-1 0 0,0 1 1 0 0,-1 0 0 0 0,1 0-1 0 0,-1 0 1 0 0,-1 0-1 0 0,1 1 1 0 0,-1-1-1 0 0,1 1 1 0 0,-1 0-1 0 0,-8-4 1 0 0,10 6-51 0 0,0 1 0 0 0,-1 0 0 0 0,1 0 0 0 0,0 0 0 0 0,-1 1 0 0 0,1-1 1 0 0,-1 1-1 0 0,1 0 0 0 0,-1-1 0 0 0,1 2 0 0 0,-1-1 0 0 0,1 0 0 0 0,0 1 0 0 0,-1 0 0 0 0,1-1 0 0 0,-1 1 1 0 0,1 1-1 0 0,0-1 0 0 0,0 0 0 0 0,0 1 0 0 0,0 0 0 0 0,0-1 0 0 0,0 1 0 0 0,0 0 0 0 0,0 1 0 0 0,1-1 1 0 0,-4 4-1 0 0,2-3-219 0 0,0 1 1 0 0,1 0 0 0 0,-1 0 0 0 0,1 0-1 0 0,0 1 1 0 0,0-1 0 0 0,1 1 0 0 0,-1 0-1 0 0,1 0 1 0 0,0-1 0 0 0,0 1 0 0 0,1 1-1 0 0,-1-1 1 0 0,1 0 0 0 0,0 0 0 0 0,1 0-1 0 0,-1 8 1 0 0,1-12 15 0 0,0 0 0 0 0,0 0-1 0 0,0 0 1 0 0,0 0 0 0 0,0 0-1 0 0,1 0 1 0 0,-1 0 0 0 0,0 0-1 0 0,1 0 1 0 0,-1 0 0 0 0,0 0-1 0 0,1-1 1 0 0,-1 1 0 0 0,1 0 0 0 0,-1 0-1 0 0,1 0 1 0 0,0 0 0 0 0,-1-1-1 0 0,1 1 1 0 0,0 0 0 0 0,-1-1-1 0 0,1 1 1 0 0,0 0 0 0 0,0-1-1 0 0,0 1 1 0 0,0-1 0 0 0,0 1-1 0 0,0-1 1 0 0,1 1 0 0 0,15 5-3894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2:56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735 70 19068 0 0,'-95'6'4388'0'0,"6"10"-3500"0"0,69-11-1117 0 0,0 2 0 0 0,1 0-1 0 0,-1 1 1 0 0,2 1 0 0 0,-1 0 0 0 0,-33 24 0 0 0,17-6 80 0 0,2 1 0 0 0,0 1 0 0 0,2 2 0 0 0,1 2 0 0 0,2 0 0 0 0,1 2 0 0 0,1 1 0 0 0,-31 59 0 0 0,43-68 250 0 0,2 0 0 0 0,1 0 0 0 0,1 2-1 0 0,1-1 1 0 0,1 1 0 0 0,2 0 0 0 0,1 0-1 0 0,1 1 1 0 0,2-1 0 0 0,1 1 0 0 0,1 0 0 0 0,1 0-1 0 0,9 44 1 0 0,-3-39-83 0 0,2-1-1 0 0,2-1 1 0 0,1 0 0 0 0,1 0-1 0 0,2-1 1 0 0,2-1-1 0 0,0 0 1 0 0,2-1-1 0 0,1-2 1 0 0,2 0 0 0 0,26 27-1 0 0,-20-27 13 0 0,2-1-1 0 0,1-1 0 0 0,2-2 1 0 0,0-1-1 0 0,1-2 1 0 0,1-1-1 0 0,1-2 1 0 0,1-1-1 0 0,54 17 1 0 0,-43-19-19 0 0,1-3 0 0 0,0-1 0 0 0,0-3 0 0 0,1-1 0 0 0,0-3 0 0 0,0-2 0 0 0,1-2 0 0 0,64-9 0 0 0,-81 4 41 0 0,-1-2 0 0 0,0-1 0 0 0,0-2 0 0 0,-1-1 0 0 0,0-1 0 0 0,-1-2 0 0 0,0-1 0 0 0,-2-1 0 0 0,0-2 0 0 0,0-1 0 0 0,-2-1 0 0 0,0-1 0 0 0,26-28 0 0 0,-20 12 186 0 0,-1 0 0 0 0,-2-2 1 0 0,-2-1-1 0 0,-2-2 1 0 0,-1 0-1 0 0,-3-2 1 0 0,-1 0-1 0 0,29-93 1 0 0,-38 95-151 0 0,-1-1 1 0 0,-3 0-1 0 0,-1-1 1 0 0,-2 1 0 0 0,-2-2-1 0 0,-2 1 1 0 0,-2 0-1 0 0,-2 0 1 0 0,-2 0 0 0 0,-12-49-1 0 0,11 68-102 0 0,-2 0 0 0 0,0 1-1 0 0,-2 0 1 0 0,-1 0 0 0 0,-1 1 0 0 0,0 1-1 0 0,-2 0 1 0 0,-25-31 0 0 0,25 37-31 0 0,-1 1 0 0 0,0 0 1 0 0,-1 1-1 0 0,-1 1 0 0 0,0 1 1 0 0,-1 0-1 0 0,0 1 0 0 0,-1 1 0 0 0,0 1 1 0 0,-37-13-1 0 0,8 8-85 0 0,1 3 0 0 0,-2 2 0 0 0,0 2 0 0 0,-60-1 0 0 0,-200 16-2381 0 0,-61 25 517 0 0,194-15 477 0 0,-30 9-5777 0 0,95-3-518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3:01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 6937 0 0,'-14'3'6323'0'0,"5"9"-3706"0"0,-4 23-2447 0 0,9-20 448 0 0,-76 159 2459 0 0,51-118-2577 0 0,-36 102 0 0 0,73-186-2744 0 0,-1-3 1717 0 0,2 1 0 0 0,1-1 0 0 0,20-39 0 0 0,-29 69 526 0 0,-1-1-1 0 0,1 1 1 0 0,0-1-1 0 0,1 1 1 0 0,-1-1-1 0 0,0 1 1 0 0,0-1 0 0 0,1 1-1 0 0,-1 0 1 0 0,1 0-1 0 0,-1 0 1 0 0,1 0-1 0 0,-1 0 1 0 0,1 0-1 0 0,0 0 1 0 0,-1 0-1 0 0,1 1 1 0 0,0-1-1 0 0,0 1 1 0 0,3-1 0 0 0,-3 1 2 0 0,1 0 0 0 0,0 0 0 0 0,0 0 1 0 0,0 1-1 0 0,0 0 0 0 0,-1-1 0 0 0,1 1 1 0 0,0 0-1 0 0,-1 0 0 0 0,1 1 0 0 0,0-1 1 0 0,2 2-1 0 0,8 7 7 0 0,0 0 1 0 0,-1 1-1 0 0,0 0 0 0 0,10 13 0 0 0,-8-9-21 0 0,26 31 33 0 0,-25-28-387 0 0,1-1 1 0 0,24 21 0 0 0,-40-37 223 0 0,0-1 0 0 0,0 0 0 0 0,1 0-1 0 0,-1 0 1 0 0,0 1 0 0 0,0-1 0 0 0,1 0 0 0 0,-1 0 0 0 0,0 0 0 0 0,0 1 0 0 0,1-1 0 0 0,-1 0 0 0 0,0 0 0 0 0,1 0 0 0 0,-1 0 0 0 0,0 0 0 0 0,0 0 0 0 0,1 0 0 0 0,-1 0 0 0 0,0 0 0 0 0,1 0 0 0 0,-1 0 0 0 0,0 0 0 0 0,1 0 0 0 0,-1 0 0 0 0,0 0 0 0 0,0 0 0 0 0,1 0 0 0 0,-1 0 0 0 0,0 0 0 0 0,1 0 0 0 0,-1 0 0 0 0,0 0 0 0 0,0-1 0 0 0,1 1 0 0 0,-1 0-1 0 0,0 0 1 0 0,0 0 0 0 0,1-1 0 0 0,-1 1 0 0 0,0 0 0 0 0,0 0 0 0 0,1 0 0 0 0,-1-1 0 0 0,0 1 0 0 0,0 0 0 0 0,0 0 0 0 0,0-1 0 0 0,0 1 0 0 0,1 0 0 0 0,-1-1 0 0 0,0 1 0 0 0,0 0 0 0 0,0-1 0 0 0,0 1 0 0 0,0 0 0 0 0,0 0 0 0 0,0-1 0 0 0,0 1 0 0 0,2-9-4255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3:02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7090 0 0,'6'21'6831'0'0,"2"9"-3501"0"0,32 119-2602 0 0,-38-139-754 0 0,23 90-83 0 0,-22-90-279 0 0,1 0 1 0 0,0 0-1 0 0,1 0 0 0 0,0-1 1 0 0,0 1-1 0 0,1-1 1 0 0,10 12-1 0 0,-9-15-1498 0 0,1-10-3288 0 0,-5-2 196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3:02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7354 0 0,'0'0'244'0'0,"-1"0"0"0"0,1 0 0 0 0,-1 0 0 0 0,1 0 0 0 0,0 0 0 0 0,-1 0 0 0 0,1 0 0 0 0,-1 0 0 0 0,1 0 0 0 0,-1 0 1 0 0,1 0-1 0 0,-1 0 0 0 0,1 0 0 0 0,0 0 0 0 0,-1 0 0 0 0,1 0 0 0 0,-1 1 0 0 0,1-1 0 0 0,0 0 0 0 0,-1 0 1 0 0,1 0-1 0 0,0 1 0 0 0,-1-1 0 0 0,1 0 0 0 0,0 1 0 0 0,-1-1 0 0 0,1 0 0 0 0,0 1 0 0 0,-1-1 0 0 0,1 0 0 0 0,0 1 1 0 0,0-1-1 0 0,0 0 0 0 0,-1 1 0 0 0,1 0 0 0 0,0-1-158 0 0,1 1 1 0 0,-1 0 0 0 0,0-1-1 0 0,1 1 1 0 0,-1-1-1 0 0,0 1 1 0 0,1-1-1 0 0,-1 1 1 0 0,1-1 0 0 0,-1 1-1 0 0,1-1 1 0 0,-1 0-1 0 0,1 1 1 0 0,-1-1-1 0 0,1 0 1 0 0,-1 1 0 0 0,1-1-1 0 0,0 0 1 0 0,-1 0-1 0 0,1 0 1 0 0,0 1 0 0 0,-1-1-1 0 0,1 0 1 0 0,1 0-1 0 0,53 9 540 0 0,-21-4-521 0 0,43 11-1 0 0,-67-13-73 0 0,-1 1 0 0 0,1-1-1 0 0,-1 1 1 0 0,0 1 0 0 0,0 0 0 0 0,0 0 0 0 0,-1 1 0 0 0,16 12-1 0 0,-21-14 6 0 0,0 0 0 0 0,0 0 0 0 0,0 0 0 0 0,0 0 0 0 0,-1 1-1 0 0,0-1 1 0 0,1 1 0 0 0,-2-1 0 0 0,1 1 0 0 0,0 0-1 0 0,-1 0 1 0 0,0 0 0 0 0,0 0 0 0 0,-1 0 0 0 0,1 0-1 0 0,-1 0 1 0 0,0 0 0 0 0,0 0 0 0 0,-1 0 0 0 0,-1 7-1 0 0,0-1-730 0 0,-1 0-1 0 0,0 0 0 0 0,-5 13 0 0 0,-17 25-7867 0 0,20-38 5969 0 0,3 6-978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3:02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1 416 6825 0 0,'0'0'199'0'0,"0"1"-1"0"0,-1 0 1 0 0,1-1-1 0 0,0 1 1 0 0,0 0-1 0 0,0-1 1 0 0,0 1-1 0 0,0-1 1 0 0,0 1-1 0 0,1 0 1 0 0,-1-1-1 0 0,0 1 1 0 0,0 0-1 0 0,0-1 0 0 0,1 1 1 0 0,-1-1-1 0 0,0 1 1 0 0,1 0-1 0 0,-1-1 1 0 0,0 1-1 0 0,1-1 1 0 0,-1 1-1 0 0,1-1 1 0 0,-1 1-1 0 0,0-1 1 0 0,1 0-1 0 0,0 1 1 0 0,16-4 2913 0 0,-5 0-2820 0 0,4 0-34 0 0,0 1 0 0 0,1 0 0 0 0,-1 2 0 0 0,1 0 0 0 0,-1 1 0 0 0,1 0 0 0 0,-1 1 0 0 0,1 1 0 0 0,30 10 0 0 0,31 4-4169 0 0,-47-15-3070 0 0,-16-4 1979 0 0</inkml:trace>
  <inkml:trace contextRef="#ctx0" brushRef="#br0" timeOffset="1">415 9 8970 0 0,'0'0'268'0'0,"0"-1"-1"0"0,-1 1 1 0 0,1-1 0 0 0,-1 0 0 0 0,1 1 0 0 0,0-1-1 0 0,-1 1 1 0 0,1 0 0 0 0,-1-1 0 0 0,1 1-1 0 0,-1-1 1 0 0,1 1 0 0 0,-1 0 0 0 0,0-1 0 0 0,1 1-1 0 0,-1 0 1 0 0,1 0 0 0 0,-1-1 0 0 0,0 1-1 0 0,1 0 1 0 0,-1 0 0 0 0,0 0 0 0 0,1 0 0 0 0,-1 0-1 0 0,0 0 1 0 0,1 0 0 0 0,-1 0 0 0 0,0 0-1 0 0,1 0 1 0 0,-1 0 0 0 0,1 0 0 0 0,-1 0-1 0 0,0 1 1 0 0,1-1 0 0 0,-1 0 0 0 0,0 0 0 0 0,1 1-1 0 0,-1 0 1 0 0,-1 1-88 0 0,1-1-1 0 0,0 2 1 0 0,0-1-1 0 0,0 0 1 0 0,0 0 0 0 0,1 0-1 0 0,-1 0 1 0 0,0 1-1 0 0,1-1 1 0 0,-1 0-1 0 0,1 3 1 0 0,-1 65-657 0 0,2-60 488 0 0,1 0 0 0 0,0 0 0 0 0,0 0 0 0 0,1 0 0 0 0,0 0 0 0 0,1 0 0 0 0,0-1 0 0 0,1 0 0 0 0,-1 1 0 0 0,2-2 0 0 0,-1 1 0 0 0,14 15 0 0 0,-14-19-83 0 0,0 1 0 0 0,0-1 0 0 0,1-1 0 0 0,-1 1 0 0 0,1-1 0 0 0,0 0 0 0 0,0 0 0 0 0,1 0 0 0 0,-1-1 0 0 0,1 0 0 0 0,-1-1 1 0 0,1 1-1 0 0,0-1 0 0 0,0 0 0 0 0,0-1 0 0 0,0 0 0 0 0,1 0 0 0 0,-1-1 0 0 0,11 0 0 0 0,-13 0-301 0 0,-1-1 0 0 0,0 0 0 0 0,0 0 0 0 0,0 0 0 0 0,0 0 0 0 0,0-1 1 0 0,0 0-1 0 0,0 1 0 0 0,-1-1 0 0 0,1-1 0 0 0,5-3 0 0 0,-5 2-637 0 0,0 1-1 0 0,0-1 0 0 0,-1 0 1 0 0,1 0-1 0 0,-1 0 1 0 0,0-1-1 0 0,0 1 1 0 0,3-9-1 0 0,1 1-3126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3:03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8226 0 0,'2'-2'1972'0'0,"-2"2"-1725"0"0,1 0-1 0 0,-1 0 1 0 0,0 0-1 0 0,1 0 1 0 0,-1 0-1 0 0,0-1 1 0 0,1 1-1 0 0,-1 0 1 0 0,0 0-1 0 0,1 0 1 0 0,-1 0-1 0 0,0 0 1 0 0,1 0 0 0 0,-1 0-1 0 0,0 0 1 0 0,1 0-1 0 0,-1 0 1 0 0,0 0-1 0 0,1 0 1 0 0,-1 1-1 0 0,0-1 1 0 0,1 0-1 0 0,-1 0 1 0 0,0 0-1 0 0,1 1 1 0 0,18 4 989 0 0,-12-3-485 0 0,22 4-217 0 0,58 4 0 0 0,-76-10-919 0 0,-1 0-1 0 0,1-1 1 0 0,17-3-1 0 0,-23 3-157 0 0,0-1 1 0 0,0 1-1 0 0,0-1 0 0 0,0 0 0 0 0,0-1 1 0 0,-1 1-1 0 0,1-1 0 0 0,6-4 0 0 0,-9 5 271 0 0,0 0 0 0 0,0 0 0 0 0,-1 0 0 0 0,1 0 0 0 0,0 0 0 0 0,-1 0 0 0 0,1 0 0 0 0,-1-1 0 0 0,0 1 0 0 0,0 0 0 0 0,0-1 0 0 0,0 1 0 0 0,0-1 0 0 0,0 1 0 0 0,-1-1 0 0 0,2-5 0 0 0,-2 6 467 0 0,0 0-1 0 0,-1 0 1 0 0,1-1 0 0 0,0 1 0 0 0,-1 0 0 0 0,1 0 0 0 0,-1 0 0 0 0,1-1 0 0 0,-1 1-1 0 0,0 0 1 0 0,0 0 0 0 0,-2-3 0 0 0,4 26 4192 0 0,-4 22-3588 0 0,-17 87-573 0 0,-3-45-6658 0 0,23-84 6101 0 0,0 0 0 0 0,-1 0 0 0 0,1 0 0 0 0,-1 0 1 0 0,1 0-1 0 0,-1 0 0 0 0,1 0 0 0 0,-1 0 0 0 0,0-1 0 0 0,1 1 0 0 0,-1 0 1 0 0,0 0-1 0 0,0-1 0 0 0,-1 2 0 0 0,1-1 81 0 0,-4 5-3198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3:03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5449 0 0,'-1'2'686'0'0,"-18"21"4097"0"0,18-22-4480 0 0,0 0 0 0 0,1 0-1 0 0,-1 0 1 0 0,0 0-1 0 0,1 0 1 0 0,-1 0-1 0 0,1 0 1 0 0,-1 1 0 0 0,1-1-1 0 0,-1 0 1 0 0,1 0-1 0 0,0 1 1 0 0,-1-1 0 0 0,1 0-1 0 0,0 1 1 0 0,0-1-1 0 0,0 3 1 0 0,2-4-56 0 0,1 0-1 0 0,-1 1 1 0 0,0-1 0 0 0,0 0 0 0 0,0-1 0 0 0,0 1-1 0 0,0 0 1 0 0,0-1 0 0 0,0 1 0 0 0,0-1 0 0 0,0 1-1 0 0,0-1 1 0 0,0 0 0 0 0,3-2 0 0 0,2 1 245 0 0,17-5 137 0 0,35-4 0 0 0,-51 9-603 0 0,0 2 1 0 0,0-1 0 0 0,1 1 0 0 0,-1 1 0 0 0,0-1 0 0 0,0 1-1 0 0,0 1 1 0 0,11 2 0 0 0,-19-4-17 0 0,1 1 0 0 0,-1-1 0 0 0,1 0 0 0 0,0 0-1 0 0,-1 0 1 0 0,1 1 0 0 0,-1-1 0 0 0,1 0 0 0 0,-1 1 0 0 0,1-1 0 0 0,-1 0-1 0 0,1 1 1 0 0,-1-1 0 0 0,0 0 0 0 0,1 1 0 0 0,-1-1 0 0 0,0 1 0 0 0,1-1-1 0 0,-1 1 1 0 0,0-1 0 0 0,1 1 0 0 0,-1-1 0 0 0,0 1 0 0 0,0-1 0 0 0,0 1 0 0 0,1 0-1 0 0,-1-1 1 0 0,0 1 0 0 0,0-1 0 0 0,0 2 0 0 0,-10 17 26 0 0,-30 18-297 0 0,34-32 211 0 0,-1 2 52 0 0,4-5-37 0 0,0 0 0 0 0,0 1 1 0 0,0-1-1 0 0,1 1 0 0 0,-1 0 1 0 0,1 0-1 0 0,0 0 0 0 0,-3 3 1 0 0,5-5 27 0 0,0 0 1 0 0,0 0 0 0 0,0 0-1 0 0,0 0 1 0 0,0 0 0 0 0,0 0-1 0 0,0 0 1 0 0,0 0 0 0 0,1 0-1 0 0,-1 0 1 0 0,0 0 0 0 0,0 0-1 0 0,1-1 1 0 0,-1 1-1 0 0,1 0 1 0 0,-1 0 0 0 0,1 0-1 0 0,-1 0 1 0 0,1-1 0 0 0,-1 1-1 0 0,1 0 1 0 0,0 0 0 0 0,-1-1-1 0 0,1 1 1 0 0,0 0 0 0 0,0-1-1 0 0,0 1 1 0 0,-1-1-1 0 0,1 1 1 0 0,0-1 0 0 0,0 0-1 0 0,0 1 1 0 0,0-1 0 0 0,0 0-1 0 0,2 1 1 0 0,7 3-86 0 0,0-1-1 0 0,0 1 1 0 0,0-2 0 0 0,0 1-1 0 0,1-2 1 0 0,12 2-1 0 0,-17-3-513 0 0,0 0-1 0 0,0 0 0 0 0,0-1 1 0 0,0 1-1 0 0,9-3 1 0 0,-13 2 13 0 0,0 0 1 0 0,1 0 0 0 0,-1 0 0 0 0,0 0 0 0 0,0 0-1 0 0,0 0 1 0 0,0 0 0 0 0,0-1 0 0 0,0 1-1 0 0,0-1 1 0 0,0 1 0 0 0,-1-1 0 0 0,1 0 0 0 0,1-2-1 0 0,3-6-4698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3:04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11242 0 0,'0'-1'159'0'0,"0"0"-1"0"0,0 0 0 0 0,0 0 1 0 0,0 0-1 0 0,0 0 1 0 0,0 0-1 0 0,0 0 0 0 0,0 0 1 0 0,1 0-1 0 0,-1 1 0 0 0,0-1 1 0 0,1 0-1 0 0,-1 0 0 0 0,1 0 1 0 0,-1 0-1 0 0,1 1 0 0 0,-1-1 1 0 0,1 0-1 0 0,-1 0 0 0 0,1 1 1 0 0,0-1-1 0 0,-1 0 1 0 0,1 1-1 0 0,0-1 0 0 0,-1 1 1 0 0,1-1-1 0 0,0 1 0 0 0,0-1 1 0 0,0 1-1 0 0,0 0 0 0 0,-1-1 1 0 0,1 1-1 0 0,2 0 0 0 0,0 0 90 0 0,1 0-1 0 0,0 1 0 0 0,-1 0 1 0 0,1 0-1 0 0,-1 0 0 0 0,1 0 1 0 0,4 3-1 0 0,10 3-24 0 0,6-1-15 0 0,0 0 0 0 0,0-2-1 0 0,38 2 1 0 0,-33-4-128 0 0,-1 1 1 0 0,31 8-1 0 0,-43-2-1629 0 0,-16-8 1304 0 0,1-1-1 0 0,-1 1 1 0 0,0-1-1 0 0,0 0 1 0 0,1 1-1 0 0,-1-1 0 0 0,0 1 1 0 0,0-1-1 0 0,1 0 1 0 0,-1 1-1 0 0,0-1 0 0 0,0 1 1 0 0,0-1-1 0 0,0 1 1 0 0,0-1-1 0 0,0 1 0 0 0,0-1 1 0 0,0 1-1 0 0,0-1 1 0 0,0 1-1 0 0,0-1 1 0 0,0 1-1 0 0,0 0 0 0 0,-1-1 60 0 0,1 0-1 0 0,0 1 1 0 0,-1-1-1 0 0,1 0 1 0 0,-1 0-1 0 0,1 0 1 0 0,-1 0-1 0 0,1 0 1 0 0,0 1-1 0 0,-1-1 1 0 0,1 0-1 0 0,-1 0 1 0 0,1 0-1 0 0,-1 0 1 0 0,1 0-1 0 0,-1 0 1 0 0,1 0-1 0 0,-1-1 1 0 0,1 1-1 0 0,0 0 1 0 0,-1 0-1 0 0,1 0 1 0 0,-1 0-1 0 0,1 0 1 0 0,-1-1-1 0 0,-1 0-989 0 0,-4 5-3088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3:04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9 8010 0 0,'-1'2'566'0'0,"0"1"-1"0"0,0-1 1 0 0,1 1 0 0 0,-1-1 0 0 0,1 0 0 0 0,0 1 0 0 0,0-1 0 0 0,0 1 0 0 0,0-1-1 0 0,0 1 1 0 0,1 3 0 0 0,-1-5-504 0 0,1 0 0 0 0,0 0-1 0 0,-1 0 1 0 0,1-1-1 0 0,0 1 1 0 0,-1 0 0 0 0,1-1-1 0 0,0 1 1 0 0,0 0 0 0 0,-1-1-1 0 0,1 1 1 0 0,0-1 0 0 0,0 1-1 0 0,0-1 1 0 0,0 0 0 0 0,0 1-1 0 0,0-1 1 0 0,0 0 0 0 0,0 0-1 0 0,0 1 1 0 0,0-1 0 0 0,0 0-1 0 0,0 0 1 0 0,0 0 0 0 0,0 0-1 0 0,0-1 1 0 0,0 1 0 0 0,0 0-1 0 0,0 0 1 0 0,1-1 0 0 0,21-3 449 0 0,0-1 1 0 0,29-11 0 0 0,-31 9-108 0 0,1 1-1 0 0,39-7 0 0 0,-34 12-313 0 0,-1 1 0 0 0,1 2-1 0 0,-1 0 1 0 0,1 2-1 0 0,-1 0 1 0 0,0 2-1 0 0,35 13 1 0 0,-59-19-174 0 0,35 10-2174 0 0,-12-7-3577 0 0,-13-3-1145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3:05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42 136 6945 0 0,'-1'2'84'0'0,"1"0"-1"0"0,0 0 0 0 0,0-1 1 0 0,1 1-1 0 0,-1 0 0 0 0,0-1 0 0 0,1 1 1 0 0,-1 0-1 0 0,1 0 0 0 0,-1-1 1 0 0,1 1-1 0 0,0-1 0 0 0,0 1 0 0 0,-1-1 1 0 0,1 1-1 0 0,0-1 0 0 0,1 1 1 0 0,-1-1-1 0 0,0 0 0 0 0,0 1 0 0 0,0-1 1 0 0,1 0-1 0 0,-1 0 0 0 0,1 0 1 0 0,-1 0-1 0 0,1 0 0 0 0,-1-1 0 0 0,1 1 1 0 0,0 0-1 0 0,-1-1 0 0 0,1 1 1 0 0,0-1-1 0 0,-1 1 0 0 0,3-1 0 0 0,4 2 190 0 0,0 0-1 0 0,0-1 1 0 0,0 0-1 0 0,0 0 1 0 0,0 0-1 0 0,9-2 1 0 0,3-1 143 0 0,-1-2 0 0 0,-1 0 0 0 0,1-1 1 0 0,-1-1-1 0 0,1 0 0 0 0,-2-2 0 0 0,1 0 0 0 0,-1-1 1 0 0,0-1-1 0 0,-1 0 0 0 0,30-25 0 0 0,-45 33-285 0 0,1 1-1 0 0,0-1 0 0 0,-1 0 1 0 0,1 1-1 0 0,-1-1 0 0 0,0 0 0 0 0,1 0 1 0 0,-1 0-1 0 0,0 0 0 0 0,0 0 1 0 0,0 0-1 0 0,-1 0 0 0 0,1 0 1 0 0,0-5-1 0 0,-1 6-57 0 0,0 0-1 0 0,0 0 1 0 0,0-1 0 0 0,0 1 0 0 0,0 0 0 0 0,-1 0-1 0 0,1-1 1 0 0,0 1 0 0 0,-1 0 0 0 0,1 0-1 0 0,-1 0 1 0 0,0-1 0 0 0,1 1 0 0 0,-1 0 0 0 0,0 0-1 0 0,0 0 1 0 0,1 0 0 0 0,-1 0 0 0 0,-2-1-1 0 0,-1-1 20 0 0,0 1 0 0 0,0-1-1 0 0,0 1 1 0 0,-1 0 0 0 0,1 0-1 0 0,-1 0 1 0 0,0 1 0 0 0,0-1 0 0 0,1 1-1 0 0,-1 0 1 0 0,-9 0 0 0 0,-24 0-80 0 0,1 2 1 0 0,-1 1 0 0 0,0 3 0 0 0,-41 9 0 0 0,74-13-219 0 0,0 1 0 0 0,0 0 0 0 0,-1 0 0 0 0,1 1 1 0 0,0-1-1 0 0,1 1 0 0 0,-1 0 0 0 0,0 1 1 0 0,1-1-1 0 0,0 1 0 0 0,0 0 0 0 0,0 0 0 0 0,0 0 1 0 0,1 0-1 0 0,-1 1 0 0 0,1-1 0 0 0,0 1 1 0 0,0 0-1 0 0,1 0 0 0 0,-3 7 0 0 0,2-6-40 0 0,1 1 0 0 0,0-1 0 0 0,0 1 0 0 0,1-1 0 0 0,0 1 0 0 0,0 0 0 0 0,1 0 0 0 0,-1-1 0 0 0,2 1 0 0 0,-1 0 0 0 0,1 0 0 0 0,0-1 0 0 0,0 1 0 0 0,0 0 0 0 0,1-1 0 0 0,4 11 0 0 0,-4-14 244 0 0,0 0 0 0 0,1 0 0 0 0,-1-1 0 0 0,1 1 0 0 0,-1 0 0 0 0,1-1 0 0 0,0 0 0 0 0,0 1 0 0 0,0-1 0 0 0,0 0 0 0 0,0 0 0 0 0,0-1 0 0 0,1 1 0 0 0,-1-1 0 0 0,1 0 0 0 0,-1 0-1 0 0,1 0 1 0 0,-1 0 0 0 0,1 0 0 0 0,0-1 0 0 0,-1 0 0 0 0,1 1 0 0 0,0-2 0 0 0,-1 1 0 0 0,6-1 0 0 0,12-1 139 0 0,0-1 0 0 0,0 0 0 0 0,21-8-1 0 0,-35 9-92 0 0,-1 0 26 0 0,0 1-1 0 0,0 0 1 0 0,0 0 0 0 0,1 0 0 0 0,11 0 0 0 0,2 8-1651 0 0,-2 13-4836 0 0,-15-14 2681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1:08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13 4369 0 0,'0'-1'277'0'0,"0"1"0"0"0,0-1 0 0 0,1 1 0 0 0,-1 0 0 0 0,0-1 0 0 0,0 1 0 0 0,0-1 0 0 0,-1 1 0 0 0,1-1 0 0 0,0 1 0 0 0,0-1 0 0 0,0 1-1 0 0,0 0 1 0 0,0-1 0 0 0,0 1 0 0 0,-1-1 0 0 0,1 1 0 0 0,0 0 0 0 0,0-1 0 0 0,-1 1 0 0 0,1-1 0 0 0,0 1 0 0 0,-1 0 0 0 0,1-1 0 0 0,0 1 0 0 0,-1 0 0 0 0,1 0 0 0 0,0-1 0 0 0,-1 1 0 0 0,1 0 0 0 0,-1-1 0 0 0,-6 15 3069 0 0,-1 27-1995 0 0,9-19-1181 0 0,1 0-1 0 0,8 32 1 0 0,0 9-667 0 0,-9-67 399 0 0,1-1 0 0 0,-1 1 1 0 0,1 0-1 0 0,0 0 0 0 0,0 0 0 0 0,0 0 0 0 0,0 0 0 0 0,1 0 0 0 0,0 0 0 0 0,-1 1 0 0 0,1 0 0 0 0,4-4 1 0 0,1-2-132 0 0,0 1 1 0 0,1 0-1 0 0,0 0 1 0 0,19-12-1 0 0,-28 20 189 0 0,0 0-1 0 0,1-1 1 0 0,-1 1-1 0 0,0 0 1 0 0,0 0 0 0 0,1 0-1 0 0,-1-1 1 0 0,0 1-1 0 0,0 0 1 0 0,1 0-1 0 0,-1 0 1 0 0,0 0 0 0 0,1 0-1 0 0,-1 0 1 0 0,0 0-1 0 0,0 0 1 0 0,1 0 0 0 0,-1 0-1 0 0,0 0 1 0 0,1 0-1 0 0,-1 0 1 0 0,0 0-1 0 0,1 0 1 0 0,-1 0 0 0 0,0 0-1 0 0,0 0 1 0 0,1 0-1 0 0,-1 0 1 0 0,0 0 0 0 0,1 0-1 0 0,-1 0 1 0 0,0 1-1 0 0,0-1 1 0 0,1 0 0 0 0,-1 0-1 0 0,0 0 1 0 0,0 0-1 0 0,0 1 1 0 0,1-1-1 0 0,-1 0 1 0 0,0 0 0 0 0,0 1-1 0 0,0-1 1 0 0,1 0-1 0 0,-1 0 1 0 0,0 1 0 0 0,0-1-1 0 0,0 0 1 0 0,0 1-1 0 0,0-1 1 0 0,0 0-1 0 0,0 0 1 0 0,0 1 0 0 0,0-1-1 0 0,0 0 1 0 0,0 1-1 0 0,0-1 1 0 0,0 0 0 0 0,0 1-1 0 0,-3 21-4402 0 0,2-18 3496 0 0,0 7-3723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3:05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74 6025 0 0,'-14'-2'4905'0'0,"0"0"1811"0"0,14 1-6604 0 0,0 0 0 0 0,1 0 0 0 0,-1 1 1 0 0,0-1-1 0 0,0 0 0 0 0,0 1 0 0 0,0-1 0 0 0,0 0 0 0 0,1 0 0 0 0,-1 1 0 0 0,0-1 0 0 0,1 1 0 0 0,-1-1 0 0 0,0 0 0 0 0,1 1 0 0 0,-1-1 0 0 0,1 1 0 0 0,-1-1 0 0 0,1 1 0 0 0,-1-1 0 0 0,1 1 0 0 0,1-2 0 0 0,4-3-4 0 0,0 0 1 0 0,1 0-1 0 0,0 0 1 0 0,0 1-1 0 0,0 0 0 0 0,1 1 1 0 0,-1-1-1 0 0,1 1 1 0 0,0 1-1 0 0,0-1 0 0 0,13-1 1 0 0,-6 1-99 0 0,-1 1 1 0 0,1 1 0 0 0,-1 0-1 0 0,1 1 1 0 0,25 3-1 0 0,-38-3 4 0 0,0 0 0 0 0,-1 0 0 0 0,1 0-1 0 0,0 1 1 0 0,-1-1 0 0 0,1 1 0 0 0,0-1-1 0 0,-1 1 1 0 0,1-1 0 0 0,0 1 0 0 0,-1 0 0 0 0,1-1-1 0 0,-1 1 1 0 0,1 0 0 0 0,-1 0 0 0 0,0 0-1 0 0,1 1 1 0 0,-1-1 0 0 0,0 0 0 0 0,0 0-1 0 0,0 1 1 0 0,0-1 0 0 0,1 2 0 0 0,-2-1 0 0 0,0 0 1 0 0,0 0-1 0 0,0 0 1 0 0,-1 0-1 0 0,1 0 1 0 0,0 0 0 0 0,-1 0-1 0 0,0 0 1 0 0,1 0-1 0 0,-1 0 1 0 0,0 0-1 0 0,0 0 1 0 0,0-1-1 0 0,0 1 1 0 0,-1 0 0 0 0,1-1-1 0 0,0 1 1 0 0,-1-1-1 0 0,-1 2 1 0 0,-43 40-9 0 0,36-34-38 0 0,-1 0-1 0 0,2 1 1 0 0,-1 0 0 0 0,1 0 0 0 0,-13 20 0 0 0,21-29 15 0 0,0 0-1 0 0,1 1 1 0 0,-1-1-1 0 0,0 0 1 0 0,1 1 0 0 0,-1-1-1 0 0,1 1 1 0 0,-1-1 0 0 0,1 1-1 0 0,0-1 1 0 0,0 1-1 0 0,-1-1 1 0 0,1 1 0 0 0,0-1-1 0 0,0 1 1 0 0,1-1-1 0 0,-1 1 1 0 0,0-1 0 0 0,0 1-1 0 0,1-1 1 0 0,-1 1-1 0 0,1-1 1 0 0,-1 1 0 0 0,1-1-1 0 0,1 2 1 0 0,-1-1 6 0 0,1 0-1 0 0,1 0 1 0 0,-1 0 0 0 0,0 0-1 0 0,0-1 1 0 0,1 1 0 0 0,-1-1-1 0 0,1 1 1 0 0,-1-1 0 0 0,1 0-1 0 0,-1 0 1 0 0,5 1 0 0 0,6 1-12 0 0,0 0 0 0 0,0-1 0 0 0,0-1 0 0 0,21 0 1 0 0,42-9-2543 0 0,-1-12-6512 0 0,-43 9 2803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3:06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4 6705 0 0,'-44'-3'7189'0'0,"42"3"-6917"0"0,0 0 0 0 0,0 0 0 0 0,0 0 0 0 0,0 0 0 0 0,0 1 0 0 0,1-1 0 0 0,-1 0 0 0 0,0 1-1 0 0,0 0 1 0 0,0-1 0 0 0,1 1 0 0 0,-1 0 0 0 0,0 0 0 0 0,1 0 0 0 0,-1 0 0 0 0,1 0 0 0 0,-1 1 0 0 0,1-1-1 0 0,0 0 1 0 0,-3 4 0 0 0,6-5-113 0 0,0 1 0 0 0,0 0-1 0 0,0-1 1 0 0,0 0 0 0 0,1 1-1 0 0,-1-1 1 0 0,0 0 0 0 0,0 0-1 0 0,0 0 1 0 0,4-1 0 0 0,4 0-37 0 0,149-4 958 0 0,-143 5-1143 0 0,-1 1 1 0 0,0 1-1 0 0,0 0 0 0 0,-1 1 0 0 0,1 1 1 0 0,0 0-1 0 0,-1 1 0 0 0,19 9 0 0 0,-32-13-173 0 0,1 0 0 0 0,0 0 0 0 0,-1-1 0 0 0,1 1 0 0 0,-1 0 0 0 0,1 1 0 0 0,-1-1-1 0 0,0 0 1 0 0,1 0 0 0 0,-1 0 0 0 0,0 1 0 0 0,0-1 0 0 0,0 1 0 0 0,0-1 0 0 0,0 1 0 0 0,0-1-1 0 0,-1 1 1 0 0,2 2 0 0 0,-2-3-87 0 0,0 1 1 0 0,0-1-1 0 0,-1 0 0 0 0,1 0 0 0 0,-1 1 0 0 0,1-1 1 0 0,0 0-1 0 0,-1 0 0 0 0,0 0 0 0 0,1 0 1 0 0,-1 0-1 0 0,0 0 0 0 0,0 0 0 0 0,1 0 0 0 0,-1 0 1 0 0,0 0-1 0 0,0 0 0 0 0,0 0 0 0 0,0-1 0 0 0,0 1 1 0 0,0 0-1 0 0,0-1 0 0 0,0 1 0 0 0,-1-1 0 0 0,1 1 1 0 0,-1 0-1 0 0,-13 6-2320 0 0,0 3-1091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3:06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3081 0 0,'-1'0'399'0'0,"0"1"0"0"0,-1-1 1 0 0,1 1-1 0 0,0-1 0 0 0,0 1 0 0 0,0 0 1 0 0,0-1-1 0 0,0 1 0 0 0,0 0 1 0 0,1-1-1 0 0,-1 1 0 0 0,0 0 0 0 0,0 0 1 0 0,0 0-1 0 0,1 0 0 0 0,-1 0 1 0 0,0 0-1 0 0,1 0 0 0 0,-1 2 0 0 0,1-2-173 0 0,0 0 0 0 0,1 0 0 0 0,-1-1 0 0 0,0 1 0 0 0,1 0 1 0 0,-1 0-1 0 0,1-1 0 0 0,-1 1 0 0 0,1 0 0 0 0,0-1 0 0 0,-1 1 0 0 0,1 0 0 0 0,0-1 0 0 0,-1 1 0 0 0,1-1 0 0 0,0 1 0 0 0,0-1 0 0 0,-1 0 0 0 0,1 1 0 0 0,0-1 0 0 0,0 0 0 0 0,0 1 0 0 0,0-1 0 0 0,0 0 0 0 0,-1 0 0 0 0,2 0 0 0 0,35 9 1471 0 0,28 9-9 0 0,-61-17-1605 0 0,1 1 0 0 0,-1 0 0 0 0,0 0 0 0 0,0 0 0 0 0,0 1-1 0 0,0-1 1 0 0,0 1 0 0 0,-1 0 0 0 0,1 0 0 0 0,-1 0 0 0 0,4 5 0 0 0,-6-6-68 0 0,0 0 1 0 0,0 0 0 0 0,0 0 0 0 0,-1 1-1 0 0,1-1 1 0 0,-1 0 0 0 0,1 0 0 0 0,-1 0-1 0 0,0 1 1 0 0,0-1 0 0 0,0 0 0 0 0,0 0-1 0 0,0 1 1 0 0,0-1 0 0 0,-1 0 0 0 0,1 0 0 0 0,-1 0-1 0 0,1 0 1 0 0,-1 1 0 0 0,0-1 0 0 0,0 0-1 0 0,0 0 1 0 0,0 0 0 0 0,0-1 0 0 0,0 1-1 0 0,-1 0 1 0 0,1 0 0 0 0,-1-1 0 0 0,1 1-1 0 0,-3 1 1 0 0,-5 6-327 0 0,0 0-1 0 0,-1 0 1 0 0,-18 12-1 0 0,-22 11-729 0 0,59-36 1025 0 0,1 0 1 0 0,-1 2-1 0 0,1-1 1 0 0,-1 1 0 0 0,1 0-1 0 0,12 0 1 0 0,-4-1 109 0 0,10 1 77 0 0,-1 0 0 0 0,30 3 0 0 0,37-3-963 0 0,-83 1-88 0 0,1-1-1 0 0,0 0 1 0 0,12-5-1 0 0,-23 7 535 0 0,0 0-1 0 0,0-1 1 0 0,0 1-1 0 0,0 0 1 0 0,0 0 0 0 0,0-1-1 0 0,-1 1 1 0 0,1-1-1 0 0,0 1 1 0 0,0-1-1 0 0,0 1 1 0 0,-1-1-1 0 0,1 0 1 0 0,0 1-1 0 0,-1-1 1 0 0,1 0-1 0 0,0 0 1 0 0,-1 1-1 0 0,1-2 1 0 0,1-6-5355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3:0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1 148 10914 0 0,'62'4'8081'0'0,"-50"-2"-8075"0"0,0-1 1 0 0,0 0-1 0 0,0 0 1 0 0,0-2-1 0 0,0 1 1 0 0,0-1-1 0 0,-1-1 1 0 0,16-4-1 0 0,-13 1-267 0 0,-1 0 0 0 0,0-1 0 0 0,0-1 0 0 0,14-9 1 0 0,-23 14 97 0 0,0-1 1 0 0,0 0-1 0 0,-1 1 1 0 0,1-1 0 0 0,-1 0-1 0 0,0-1 1 0 0,0 1 0 0 0,0-1-1 0 0,-1 1 1 0 0,1-1-1 0 0,-1 0 1 0 0,1 0 0 0 0,-1 0-1 0 0,-1 0 1 0 0,1 0 0 0 0,-1 0-1 0 0,2-8 1 0 0,-2 11 203 0 0,-1-1-1 0 0,0 1 1 0 0,0-1 0 0 0,0 0-1 0 0,0 1 1 0 0,-1-1 0 0 0,1 1 0 0 0,0-1-1 0 0,-1 0 1 0 0,1 1 0 0 0,-1-1-1 0 0,0 1 1 0 0,1-1 0 0 0,-1 1 0 0 0,0 0-1 0 0,0-1 1 0 0,0 1 0 0 0,0 0-1 0 0,0-1 1 0 0,0 1 0 0 0,0 0-1 0 0,0 0 1 0 0,-2-1 0 0 0,2 1 46 0 0,0 1-1 0 0,0 0 1 0 0,1-1 0 0 0,-1 1 0 0 0,0 0-1 0 0,0 0 1 0 0,0 0 0 0 0,0 0-1 0 0,0 0 1 0 0,0 0 0 0 0,0 0 0 0 0,0 0-1 0 0,0 0 1 0 0,0 0 0 0 0,0 0 0 0 0,0 1-1 0 0,1-1 1 0 0,-1 0 0 0 0,0 1 0 0 0,0-1-1 0 0,0 1 1 0 0,0-1 0 0 0,0 1-1 0 0,1-1 1 0 0,-1 1 0 0 0,0-1 0 0 0,1 1-1 0 0,-1 0 1 0 0,0-1 0 0 0,1 1 0 0 0,-1 0-1 0 0,1 0 1 0 0,-1-1 0 0 0,1 1-1 0 0,-1 0 1 0 0,1 0 0 0 0,-1 0 0 0 0,1 0-1 0 0,0 1 1 0 0,-8 17 249 0 0,1-1-1 0 0,2 1 0 0 0,0 0 1 0 0,0 0-1 0 0,-2 35 1 0 0,4 99-262 0 0,4-136-372 0 0,0-1 1 0 0,1 1-1 0 0,7 27 0 0 0,-8-40-87 0 0,0 0-1 0 0,0 0 1 0 0,1 0 0 0 0,0 0-1 0 0,-1 0 1 0 0,1 0 0 0 0,1 0-1 0 0,-1 0 1 0 0,0-1 0 0 0,1 1-1 0 0,0-1 1 0 0,0 0 0 0 0,0 0-1 0 0,0 0 1 0 0,0 0 0 0 0,1 0-1 0 0,-1-1 1 0 0,1 0 0 0 0,5 3-1 0 0,-7-4 154 0 0,-1-1-1 0 0,0 1 0 0 0,1-1 1 0 0,-1 0-1 0 0,1 0 1 0 0,-1 0-1 0 0,1 0 0 0 0,-1 0 1 0 0,1 0-1 0 0,-1 0 0 0 0,1 0 1 0 0,-1 0-1 0 0,1-1 1 0 0,-1 1-1 0 0,0-1 0 0 0,1 1 1 0 0,-1-1-1 0 0,0 1 0 0 0,1-1 1 0 0,-1 0-1 0 0,0 0 1 0 0,0 0-1 0 0,0 0 0 0 0,1 0 1 0 0,-1 0-1 0 0,0 0 0 0 0,0 0 1 0 0,0 0-1 0 0,0-1 1 0 0,12-12-3403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3:07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15 8354 0 0,'-20'-14'6633'0'0,"16"14"-4268"0"0,12 10-1093 0 0,2-1-872 0 0,0 0 1 0 0,0-1-1 0 0,1-1 0 0 0,22 13 0 0 0,-23-14-348 0 0,1 0-1 0 0,-1 0 1 0 0,-1 1-1 0 0,1 0 1 0 0,-1 1-1 0 0,11 12 1 0 0,-18-18-19 0 0,0 0 0 0 0,0 1-1 0 0,-1-1 1 0 0,1 1 0 0 0,-1 0 0 0 0,1-1 0 0 0,-1 1 0 0 0,0 0 0 0 0,0 0-1 0 0,0 0 1 0 0,-1 0 0 0 0,1 0 0 0 0,-1 0 0 0 0,1 0 0 0 0,-1 0 0 0 0,0 0 0 0 0,0 0-1 0 0,0 0 1 0 0,-1 0 0 0 0,1 0 0 0 0,-1 0 0 0 0,-1 5 0 0 0,-3 3 31 0 0,0-1 0 0 0,0 0 0 0 0,-1-1 0 0 0,0 1 0 0 0,-8 8 1 0 0,9-13-77 0 0,0 1 0 0 0,0 0 0 0 0,1 1 0 0 0,0-1 0 0 0,0 1 0 0 0,1-1 0 0 0,0 1 0 0 0,0 0 0 0 0,1 1 0 0 0,-4 11 0 0 0,6-16 8 0 0,1 0-1 0 0,-1-1 1 0 0,0 1-1 0 0,1 0 1 0 0,-1-1-1 0 0,1 1 0 0 0,0-1 1 0 0,0 1-1 0 0,0-1 1 0 0,0 0-1 0 0,1 1 1 0 0,-1-1-1 0 0,1 0 0 0 0,-1 0 1 0 0,1 0-1 0 0,0 0 1 0 0,-1 0-1 0 0,1 0 1 0 0,0 0-1 0 0,0-1 0 0 0,1 1 1 0 0,-1-1-1 0 0,0 1 1 0 0,0-1-1 0 0,1 0 1 0 0,-1 0-1 0 0,1 0 0 0 0,-1 0 1 0 0,1 0-1 0 0,-1-1 1 0 0,5 1-1 0 0,1 1-65 0 0,0 0 0 0 0,0-1 0 0 0,0-1 0 0 0,0 1 0 0 0,0-1 0 0 0,0-1 0 0 0,0 1 0 0 0,0-1 0 0 0,9-3 0 0 0,-7 1-682 0 0,-1 0 1 0 0,0-1 0 0 0,0 0 0 0 0,0 0 0 0 0,12-9 0 0 0,-17 10-116 0 0,0 0 0 0 0,0 0 0 0 0,0-1 1 0 0,-1 0-1 0 0,1 1 0 0 0,-1-1 0 0 0,1-1 0 0 0,-1 1 0 0 0,-1 0 1 0 0,1-1-1 0 0,3-8 0 0 0,-1-4-3261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3:07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 8986 0 0,'7'24'7054'0'0,"-4"18"-5014"0"0,-1-14-1172 0 0,3 32 86 0 0,-2-21-853 0 0,1-1 0 0 0,2 1-1 0 0,1-1 1 0 0,17 49 0 0 0,-22-81-504 0 0,1 0 0 0 0,0-1 0 0 0,0 1 0 0 0,0-1 0 0 0,1 0 0 0 0,-1 0 0 0 0,6 5 0 0 0,-8-9 230 0 0,0 0 1 0 0,-1-1-1 0 0,1 1 1 0 0,0 0 0 0 0,0-1-1 0 0,0 1 1 0 0,0-1 0 0 0,0 1-1 0 0,0-1 1 0 0,0 1 0 0 0,0-1-1 0 0,0 1 1 0 0,0-1-1 0 0,0 0 1 0 0,0 0 0 0 0,0 0-1 0 0,0 0 1 0 0,2 0 0 0 0,-1 0-86 0 0,-1 0 0 0 0,0-1 0 0 0,0 0 1 0 0,1 1-1 0 0,-1-1 0 0 0,0 0 0 0 0,0 1 0 0 0,0-1 1 0 0,0 0-1 0 0,0 0 0 0 0,0 0 0 0 0,0 0 1 0 0,0 0-1 0 0,-1 0 0 0 0,1 0 0 0 0,0 0 1 0 0,-1-1-1 0 0,1 1 0 0 0,0-2 0 0 0,7-15-2465 0 0,0-3-1313 0 0</inkml:trace>
  <inkml:trace contextRef="#ctx0" brushRef="#br0" timeOffset="1">82 23 9090 0 0,'1'-1'347'0'0,"0"-1"0"0"0,0 1 0 0 0,0-1 0 0 0,-1 1 0 0 0,1 0 0 0 0,1 0 0 0 0,-1-1 0 0 0,0 1 0 0 0,0 0 0 0 0,0 0 0 0 0,1 0 0 0 0,-1 0 0 0 0,0 0 0 0 0,1 1 0 0 0,-1-1 0 0 0,1 0 0 0 0,-1 1 0 0 0,3-1 0 0 0,-1 0-72 0 0,0 1-1 0 0,0-1 1 0 0,0 1 0 0 0,1 0 0 0 0,-1 0 0 0 0,0 0 0 0 0,0 1 0 0 0,7 0 0 0 0,4 4-310 0 0,1 0 1 0 0,-1 1-1 0 0,17 9 1 0 0,-11-5 474 0 0,-8-6-250 0 0,7 4-1823 0 0,-18-8 1464 0 0,-1 0 0 0 0,0 1 0 0 0,0-1 0 0 0,0 0 1 0 0,1 1-1 0 0,-1-1 0 0 0,0 0 0 0 0,0 0 0 0 0,0 1 0 0 0,0-1 1 0 0,0 0-1 0 0,0 1 0 0 0,0-1 0 0 0,0 0 0 0 0,0 1 0 0 0,1-1 1 0 0,-1 0-1 0 0,-1 1 0 0 0,1-1 0 0 0,0 0 0 0 0,0 1 0 0 0,0-1 1 0 0,0 0-1 0 0,0 1 0 0 0,0-1 0 0 0,0 0 0 0 0,0 1 0 0 0,0-1 1 0 0,-1 0-1 0 0,1 1 0 0 0,0-1 0 0 0,0 0 0 0 0,0 0 0 0 0,-1 1 1 0 0,1-1-1 0 0,0 0 0 0 0,0 0 0 0 0,-1 1 0 0 0,1-1 0 0 0,0 0 1 0 0,0 0-1 0 0,-1 0 0 0 0,1 0 0 0 0,0 0 0 0 0,-1 1 0 0 0,1-1 1 0 0,0 0-1 0 0,-1 0 0 0 0,1 0 0 0 0,0 0 0 0 0,-1 0 0 0 0,-6 8-2258 0 0,2 9-1102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3:08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7 103 5401 0 0,'-1'1'268'0'0,"0"-1"0"0"0,1 1 0 0 0,-1 0 0 0 0,1 0 0 0 0,-1 0 0 0 0,1 0 0 0 0,-1 0 0 0 0,1 0 0 0 0,0 0 0 0 0,-1 1 0 0 0,1-1 0 0 0,0 0 0 0 0,0 0 0 0 0,0 0 0 0 0,0 0 0 0 0,0 0 0 0 0,0 0 0 0 0,0 0 0 0 0,0 1 0 0 0,0-1 0 0 0,1 1 0 0 0,-1-1-108 0 0,1 0 0 0 0,0-1 0 0 0,0 1 0 0 0,-1-1 0 0 0,1 1 0 0 0,0-1 0 0 0,0 1 0 0 0,-1-1 0 0 0,1 1 0 0 0,0-1 0 0 0,0 0 0 0 0,0 1 0 0 0,0-1 0 0 0,0 0 0 0 0,-1 0 0 0 0,1 0 0 0 0,0 0 0 0 0,0 0 0 0 0,0 0 0 0 0,1 0 0 0 0,9-1 409 0 0,0 0 0 0 0,0-1 0 0 0,17-5 1 0 0,-15 4-283 0 0,71-14 433 0 0,-84 17-709 0 0,0 0 0 0 0,1 0 0 0 0,-1 0-1 0 0,0 0 1 0 0,0 0 0 0 0,0 0 0 0 0,1 0 0 0 0,-1 0-1 0 0,0 0 1 0 0,0 0 0 0 0,0 0 0 0 0,0 0 0 0 0,1 0-1 0 0,-1 0 1 0 0,0 0 0 0 0,0 0 0 0 0,0 0 0 0 0,1 0-1 0 0,-1 0 1 0 0,0 0 0 0 0,0 1 0 0 0,0-1 0 0 0,0 0 0 0 0,0 0-1 0 0,1 0 1 0 0,-1 0 0 0 0,0 0 0 0 0,0 0 0 0 0,0 1-1 0 0,0-1 1 0 0,0 0 0 0 0,0 0 0 0 0,0 0 0 0 0,0 0-1 0 0,1 1 1 0 0,-1-1 0 0 0,0 0 0 0 0,0 0 0 0 0,0 0-1 0 0,0 1 1 0 0,0-1 0 0 0,0 0 0 0 0,0 0 0 0 0,0 0-1 0 0,0 1 1 0 0,0-1 0 0 0,0 0 0 0 0,-6 14 248 0 0,-12 15-87 0 0,16-27-139 0 0,-8 12 6 0 0,1 1 0 0 0,0 0 0 0 0,-12 31 0 0 0,18-40-27 0 0,1 1-1 0 0,0-1 1 0 0,0 1-1 0 0,1-1 1 0 0,0 1-1 0 0,0 0 1 0 0,1 0-1 0 0,0-1 1 0 0,0 1-1 0 0,0 0 1 0 0,1 0-1 0 0,0-1 1 0 0,2 8-1 0 0,-3-13 18 0 0,1 0-1 0 0,-1 0 0 0 0,0 0 0 0 0,0 0 0 0 0,1 0 0 0 0,-1-1 0 0 0,0 1 0 0 0,1 0 0 0 0,-1 0 0 0 0,1 0 0 0 0,-1-1 0 0 0,1 1 0 0 0,0 0 0 0 0,-1 0 0 0 0,1-1 1 0 0,0 1-1 0 0,-1 0 0 0 0,1-1 0 0 0,0 1 0 0 0,0-1 0 0 0,-1 1 0 0 0,1-1 0 0 0,0 0 0 0 0,0 1 0 0 0,0-1 0 0 0,0 0 0 0 0,0 1 0 0 0,1-1 0 0 0,0 0 1 0 0,0 0 0 0 0,0-1-1 0 0,0 1 1 0 0,-1-1-1 0 0,1 0 1 0 0,0 1-1 0 0,0-1 1 0 0,-1 0 0 0 0,1 0-1 0 0,0 0 1 0 0,-1 0-1 0 0,1-1 1 0 0,1 0-1 0 0,5-7 17 0 0,1 1 0 0 0,-2-1 0 0 0,10-13 0 0 0,-8 8-422 0 0,-1 0 1 0 0,0 0-1 0 0,0-1 0 0 0,-2 0 0 0 0,7-22 0 0 0,-5 8-2699 0 0,-2 1-1 0 0,3-34 1 0 0,-9 55 2448 0 0,7-31-2701 0 0,-7 36 3305 0 0,1 0 0 0 0,-1 0 0 0 0,1 1 0 0 0,0-1 0 0 0,-1 0-1 0 0,1 1 1 0 0,0-1 0 0 0,0 1 0 0 0,0-1 0 0 0,0 1-1 0 0,1-1 1 0 0,-1 1 0 0 0,0 0 0 0 0,1 0 0 0 0,-1-1-1 0 0,0 1 1 0 0,4-2 0 0 0,-4 3 232 0 0,-1 0 1 0 0,1 0-1 0 0,-1 0 0 0 0,1 1 1 0 0,0-1-1 0 0,-1 0 0 0 0,1 0 0 0 0,-1 0 1 0 0,1 0-1 0 0,-1 1 0 0 0,1-1 1 0 0,-1 0-1 0 0,1 0 0 0 0,-1 1 1 0 0,1-1-1 0 0,-1 0 0 0 0,1 1 1 0 0,-1-1-1 0 0,1 1 0 0 0,-1-1 0 0 0,0 0 1 0 0,1 1-1 0 0,-1-1 0 0 0,0 1 1 0 0,1-1-1 0 0,-1 1 0 0 0,0-1 1 0 0,0 1-1 0 0,0-1 0 0 0,1 1 1 0 0,-1 0-1 0 0,0-1 0 0 0,0 1 0 0 0,0-1 1 0 0,0 1-1 0 0,0-1 0 0 0,0 1 1 0 0,0 0-1 0 0,0 0 0 0 0,3 30 3753 0 0,-3-27-3406 0 0,1 34 1346 0 0,-7 70 1 0 0,0-38-1571 0 0,6-69-321 0 0,0 0-1 0 0,0 0 1 0 0,0 0-1 0 0,0 0 1 0 0,0 0-1 0 0,0 0 1 0 0,0 0-1 0 0,0 0 1 0 0,0 0-1 0 0,0 0 1 0 0,1 0-1 0 0,-1 0 1 0 0,0 0-1 0 0,1 0 1 0 0,-1 0-1 0 0,1 0 1 0 0,-1 0-1 0 0,1 0 1 0 0,0 0 0 0 0,-1-1-1 0 0,1 1 1 0 0,0 0-1 0 0,-1 0 1 0 0,1-1-1 0 0,0 1 1 0 0,1 1-1 0 0,0-2-18 0 0,0 1 1 0 0,0-1-1 0 0,0 1 1 0 0,0-1-1 0 0,0 0 0 0 0,0 0 1 0 0,0 0-1 0 0,0 0 1 0 0,0 0-1 0 0,0 0 0 0 0,1-1 1 0 0,2 0-1 0 0,9-3-634 0 0,-1-1-1 0 0,0-1 0 0 0,15-8 1 0 0,-20 11-286 0 0,-1-1-443 0 0,-1 1 0 0 0,0-1-1 0 0,1 0 1 0 0,-1-1 0 0 0,-1 1-1 0 0,1-1 1 0 0,6-7 0 0 0,-1-2-3530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3:08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24 7586 0 0,'-11'-24'15403'0'0,"19"40"-14771"0"0,4 8-267 0 0,-6-11-261 0 0,0 1 0 0 0,1-1 0 0 0,0-1 0 0 0,1 1 0 0 0,16 17 0 0 0,-21-27-109 0 0,-1-1 0 0 0,1 0 0 0 0,-1 1 0 0 0,1-1 0 0 0,0-1 0 0 0,0 1 0 0 0,0 0 0 0 0,0-1 0 0 0,0 1 0 0 0,0-1 0 0 0,1 0 0 0 0,-1 0 0 0 0,0 0 0 0 0,1-1 0 0 0,-1 1 0 0 0,1-1 0 0 0,-1 0 0 0 0,0 0 0 0 0,1 0 0 0 0,-1 0 0 0 0,1 0 0 0 0,-1-1 0 0 0,0 0 0 0 0,1 0 0 0 0,-1 0 0 0 0,0 0 0 0 0,0 0 0 0 0,1 0 0 0 0,3-4 0 0 0,0 2-475 0 0,-1-1 0 0 0,0 1 0 0 0,-1-1 0 0 0,1-1 0 0 0,7-7 0 0 0,3-9-4233 0 0,-16 19 3958 0 0,1 0 0 0 0,0 0 0 0 0,-1 0 0 0 0,1 0 0 0 0,-1 1 0 0 0,0-1 0 0 0,1 0 0 0 0,-1 0 0 0 0,0 0 0 0 0,0-4 0 0 0,-3-6-4934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3:09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11210 0 0,'1'6'646'0'0,"-1"0"0"0"0,1-1 0 0 0,0 1-1 0 0,1-1 1 0 0,-1 1 0 0 0,1-1-1 0 0,0 0 1 0 0,4 7 0 0 0,-4-10-476 0 0,-1 0 1 0 0,1 0 0 0 0,0 0-1 0 0,0-1 1 0 0,1 1-1 0 0,-1-1 1 0 0,0 1 0 0 0,1-1-1 0 0,-1 1 1 0 0,0-1-1 0 0,1 0 1 0 0,0 0-1 0 0,-1-1 1 0 0,1 1 0 0 0,0 0-1 0 0,-1-1 1 0 0,1 1-1 0 0,5-1 1 0 0,9 1 127 0 0,0 0 0 0 0,0-2-1 0 0,28-3 1 0 0,-36 3-439 0 0,0 0 1 0 0,-1-1-1 0 0,1-1 0 0 0,-1 1 0 0 0,1-1 0 0 0,-1-1 1 0 0,0 1-1 0 0,14-10 0 0 0,-28 19 191 0 0,0 1-1 0 0,0-1 1 0 0,1 1 0 0 0,0 0 0 0 0,0 1-1 0 0,1-1 1 0 0,0 1 0 0 0,0 0-1 0 0,1 0 1 0 0,0 0 0 0 0,1 1-1 0 0,-1-1 1 0 0,1 0 0 0 0,1 1 0 0 0,0 0-1 0 0,0-1 1 0 0,1 1 0 0 0,0 0-1 0 0,0-1 1 0 0,1 1 0 0 0,3 11 0 0 0,-2-14-82 0 0,0 0 1 0 0,1-1 0 0 0,0 1-1 0 0,1-1 1 0 0,-1 0 0 0 0,1 0-1 0 0,0 0 1 0 0,0 0 0 0 0,0 0-1 0 0,1-1 1 0 0,0 0 0 0 0,-1 0-1 0 0,2 0 1 0 0,-1-1 0 0 0,0 0-1 0 0,1 0 1 0 0,-1 0 0 0 0,1-1-1 0 0,0 1 1 0 0,0-1 0 0 0,7 1-1 0 0,-2 0-698 0 0,1-1-1 0 0,0 0 1 0 0,0 0 0 0 0,15-1-1 0 0,-14-1-1379 0 0,-1-1 0 0 0,1 0 0 0 0,19-5 0 0 0,-1-1-2772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3:09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89 11666 0 0,'0'0'125'0'0,"0"-1"-1"0"0,-1 1 0 0 0,1 0 0 0 0,0 0 0 0 0,0 0 0 0 0,-1-1 0 0 0,1 1 1 0 0,0 0-1 0 0,0 0 0 0 0,0-1 0 0 0,0 1 0 0 0,-1 0 0 0 0,1 0 0 0 0,0-1 1 0 0,0 1-1 0 0,0 0 0 0 0,0 0 0 0 0,0-1 0 0 0,0 1 0 0 0,0 0 0 0 0,0-1 1 0 0,0 1-1 0 0,0 0 0 0 0,0-1 0 0 0,0 1 0 0 0,0 0 0 0 0,0 0 0 0 0,0-1 0 0 0,0 1 1 0 0,0 0-1 0 0,0-1 0 0 0,0 1 0 0 0,0 0 0 0 0,0 0 0 0 0,0-1 0 0 0,1 1 1 0 0,-1 0-1 0 0,0 0 0 0 0,0-1 0 0 0,0 1 0 0 0,1 0 0 0 0,15-7 1665 0 0,27 2-1531 0 0,-39 5 104 0 0,78-10 67 0 0,-74 8-370 0 0,1 0 0 0 0,-1-1-1 0 0,0 1 1 0 0,0-2 0 0 0,0 1 0 0 0,0-1 0 0 0,10-7-1 0 0,-17 11-47 0 0,-1 0 0 0 0,0 0 0 0 0,1-1 0 0 0,-1 1 0 0 0,0 0 0 0 0,0 0 0 0 0,1 0 0 0 0,-1 0 0 0 0,0-1 0 0 0,0 1 0 0 0,1 0 0 0 0,-1 0 0 0 0,0-1 0 0 0,0 1 0 0 0,0 0 0 0 0,1 0 0 0 0,-1-1 0 0 0,0 1 0 0 0,0 0 0 0 0,0-1 0 0 0,0 1 0 0 0,0 0 0 0 0,1-1 0 0 0,-1 1 0 0 0,0 0-1 0 0,0-1 1 0 0,0 1 0 0 0,0 0 0 0 0,0-1 0 0 0,0 1 0 0 0,0 0 0 0 0,0-1 0 0 0,0 1 0 0 0,0 0 0 0 0,-1-1 0 0 0,1 1 0 0 0,0 0 0 0 0,0-1 0 0 0,-14-6-114 0 0,-20 1-295 0 0,23 6 316 0 0,-1 0-1 0 0,1 1 1 0 0,0 0-1 0 0,0 1 1 0 0,0 1-1 0 0,0-1 1 0 0,0 2-1 0 0,0-1 1 0 0,1 2-1 0 0,-1-1 1 0 0,1 1-1 0 0,-13 10 1 0 0,18-13 105 0 0,1 1-1 0 0,0-1 1 0 0,1 1 0 0 0,-1 1 0 0 0,0-1-1 0 0,1 0 1 0 0,0 1 0 0 0,0 0 0 0 0,0 0-1 0 0,0 0 1 0 0,1 0 0 0 0,-1 0 0 0 0,1 0-1 0 0,0 1 1 0 0,0-1 0 0 0,1 1 0 0 0,0-1-1 0 0,-1 1 1 0 0,1 0 0 0 0,1 0 0 0 0,-1-1-1 0 0,1 1 1 0 0,0 0 0 0 0,0 0 0 0 0,0 0-1 0 0,0-1 1 0 0,1 1 0 0 0,0 0 0 0 0,0 0-1 0 0,0-1 1 0 0,4 7 0 0 0,-3-6 33 0 0,1 0 0 0 0,0 0 0 0 0,1 0 0 0 0,-1-1 0 0 0,1 1 0 0 0,0-1 1 0 0,0 0-1 0 0,1 0 0 0 0,-1 0 0 0 0,1-1 0 0 0,0 0 0 0 0,0 0 0 0 0,0 0 0 0 0,0 0 0 0 0,0-1 0 0 0,1 0 0 0 0,-1 0 0 0 0,1 0 1 0 0,-1-1-1 0 0,1 0 0 0 0,0 0 0 0 0,-1 0 0 0 0,1 0 0 0 0,0-1 0 0 0,0 0 0 0 0,0-1 0 0 0,-1 1 0 0 0,1-1 0 0 0,0 0 1 0 0,0-1-1 0 0,-1 1 0 0 0,1-1 0 0 0,-1 0 0 0 0,7-4 0 0 0,-12 6-52 0 0,1 0 0 0 0,-1-1 0 0 0,0 1 0 0 0,1 0 0 0 0,-1-1 0 0 0,1 1 0 0 0,-1 0-1 0 0,0 0 1 0 0,1-1 0 0 0,-1 1 0 0 0,1 0 0 0 0,-1 0 0 0 0,1 0 0 0 0,-1 0 0 0 0,1 0 0 0 0,-1 0 0 0 0,1 0 0 0 0,-1-1 0 0 0,1 1 0 0 0,-1 1 0 0 0,1-1 0 0 0,-1 0-1 0 0,1 0 1 0 0,-1 0 0 0 0,1 0 0 0 0,0 0 0 0 0,-2 11 165 0 0,-15 16 56 0 0,9-21-251 0 0,-2 1 1 0 0,1-1-1 0 0,-1 0 1 0 0,1-1-1 0 0,-2 0 0 0 0,1 0 1 0 0,0-1-1 0 0,-1 0 0 0 0,0-1 1 0 0,-12 3-1 0 0,-1 2-11 0 0,39-3-72 0 0,0 0-1 0 0,23 3 0 0 0,-14-5-458 0 0,0 0 0 0 0,33-2 1 0 0,-47-1-507 0 0,-1-1 1 0 0,1-1 0 0 0,-1 0 0 0 0,19-6-1 0 0,-52 21-9328 0 0,10-1 11663 0 0,0 1 0 0 0,0 1 0 0 0,1 0-1 0 0,-13 21 1 0 0,19-26-597 0 0,0 0 1 0 0,1 0-1 0 0,0 1 0 0 0,1 0 0 0 0,0 0 0 0 0,1 0 0 0 0,0 1 0 0 0,-3 18 1 0 0,5-27-513 0 0,1 1 0 0 0,0-1 0 0 0,0 0 0 0 0,0 0 0 0 0,0 1 0 0 0,0-1 1 0 0,0 0-1 0 0,1 1 0 0 0,-1-1 0 0 0,1 0 0 0 0,-1 0 0 0 0,1 0 0 0 0,0 1 1 0 0,0-1-1 0 0,0 0 0 0 0,0 0 0 0 0,0 0 0 0 0,0 0 0 0 0,1-1 1 0 0,2 4-1 0 0,-3-4-70 0 0,1 0 0 0 0,0 1 1 0 0,0-1-1 0 0,0 0 0 0 0,1-1 1 0 0,-1 1-1 0 0,0 0 0 0 0,0-1 1 0 0,0 1-1 0 0,1-1 0 0 0,-1 1 1 0 0,0-1-1 0 0,0 0 0 0 0,1 0 1 0 0,-1 0-1 0 0,0 0 0 0 0,3-1 1 0 0,1 0 9 0 0,0-1 1 0 0,0 1 0 0 0,0-1 0 0 0,0 0-1 0 0,0-1 1 0 0,-1 0 0 0 0,1 1-1 0 0,-1-2 1 0 0,0 1 0 0 0,0 0 0 0 0,0-1-1 0 0,0 0 1 0 0,-1 0 0 0 0,6-7-1 0 0,-8 10-31 0 0,-1-1 0 0 0,0 0-1 0 0,0 0 1 0 0,0 0 0 0 0,0 0-1 0 0,0 0 1 0 0,0 0 0 0 0,0 0-1 0 0,0 0 1 0 0,-1 0 0 0 0,1 0-1 0 0,-1-1 1 0 0,0 1 0 0 0,1 0-1 0 0,-1 0 1 0 0,0-1 0 0 0,0 1-1 0 0,-1 0 1 0 0,1 0 0 0 0,0 0-1 0 0,-1-1 1 0 0,-1-3 0 0 0,1 3 2 0 0,-1 0 0 0 0,-1-1 0 0 0,1 1 0 0 0,0 0 0 0 0,-1 0 0 0 0,0 0 0 0 0,0 0 0 0 0,0 1 0 0 0,0-1 0 0 0,0 1 0 0 0,-7-4 0 0 0,-3-1-128 0 0,0 0-1 0 0,-1 1 1 0 0,0 1 0 0 0,0 0 0 0 0,-26-4 0 0 0,34 8-98 0 0,0 1 1 0 0,0-1 0 0 0,0 1-1 0 0,0 1 1 0 0,0-1-1 0 0,-10 3 1 0 0,15-3-49 0 0,0 0 0 0 0,-1 0 0 0 0,1 0 0 0 0,-1 1 0 0 0,1-1 0 0 0,0 1 0 0 0,-1-1 0 0 0,1 1 0 0 0,0-1 0 0 0,-1 1 0 0 0,1 0 0 0 0,0 0 0 0 0,0-1 0 0 0,0 1 0 0 0,0 0 0 0 0,0 0 0 0 0,0 0 0 0 0,0 0 0 0 0,0 1 0 0 0,0-1 0 0 0,0 0 0 0 0,0 0 0 0 0,1 0 0 0 0,-1 1 1 0 0,1-1-1 0 0,-1 0 0 0 0,1 1 0 0 0,-1-1 0 0 0,1 0 0 0 0,0 1 0 0 0,-1-1 0 0 0,1 3 0 0 0,0-3-44 0 0,0-1 1 0 0,0 1-1 0 0,0-1 1 0 0,0 1-1 0 0,1-1 0 0 0,-1 1 1 0 0,0-1-1 0 0,0 1 1 0 0,0-1-1 0 0,1 0 1 0 0,-1 1-1 0 0,0-1 0 0 0,0 1 1 0 0,1-1-1 0 0,-1 0 1 0 0,0 1-1 0 0,1-1 1 0 0,-1 0-1 0 0,0 1 0 0 0,1-1 1 0 0,-1 0-1 0 0,1 0 1 0 0,-1 1-1 0 0,1-1 1 0 0,-1 0-1 0 0,0 0 1 0 0,1 0-1 0 0,-1 0 0 0 0,1 1 1 0 0,-1-1-1 0 0,1 0 1 0 0,-1 0-1 0 0,2 0 1 0 0,6 0-4591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1:09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33 9194 0 0,'-1'0'383'0'0,"0"1"0"0"0,0-1 0 0 0,1 1-1 0 0,-1 0 1 0 0,0-1 0 0 0,1 1 0 0 0,-1 0 0 0 0,1 0 0 0 0,-1 0 0 0 0,1-1 0 0 0,-1 1-1 0 0,1 0 1 0 0,-1 0 0 0 0,1 0 0 0 0,0 0 0 0 0,-1 0 0 0 0,1 0 0 0 0,0 0-1 0 0,0 0 1 0 0,0 1 0 0 0,0-2-321 0 0,0 1 0 0 0,1-1 0 0 0,-1 1 1 0 0,0-1-1 0 0,1 0 0 0 0,-1 1 0 0 0,1-1 0 0 0,-1 1 0 0 0,1-1 0 0 0,-1 0 0 0 0,0 1 0 0 0,1-1 0 0 0,-1 0 0 0 0,1 0 0 0 0,0 1 1 0 0,-1-1-1 0 0,1 0 0 0 0,-1 0 0 0 0,1 0 0 0 0,-1 0 0 0 0,1 0 0 0 0,-1 0 0 0 0,1 0 0 0 0,0 0 0 0 0,3 1-136 0 0,1-1 0 0 0,-1-1 0 0 0,1 1 0 0 0,-1-1 0 0 0,0 1 1 0 0,0-1-1 0 0,7-3 0 0 0,-2 0-358 0 0,0-1 0 0 0,0-1 0 0 0,-1 0 0 0 0,0 0 0 0 0,0-1 0 0 0,10-10 0 0 0,-52 40-3217 0 0,31-22 3821 0 0,0 0 0 0 0,1 1 0 0 0,-1-1-1 0 0,0 1 1 0 0,0-1 0 0 0,1 1 0 0 0,-1 0 0 0 0,1 0 0 0 0,-1 1-1 0 0,1-1 1 0 0,0 0 0 0 0,0 1 0 0 0,0-1 0 0 0,0 1-1 0 0,1 0 1 0 0,-1-1 0 0 0,1 1 0 0 0,-1 0 0 0 0,1 0 0 0 0,0 0-1 0 0,0 0 1 0 0,-1 6 0 0 0,1 1 128 0 0,1 0 0 0 0,0 0 0 0 0,0 0 0 0 0,2 15 1 0 0,-2-23-396 0 0,1 1 1 0 0,-1-1 0 0 0,0 0 0 0 0,1 1 0 0 0,-1-1 0 0 0,1 0 0 0 0,0 0 0 0 0,0 0 0 0 0,0 0 0 0 0,0 0 0 0 0,0 0 0 0 0,0 0-1 0 0,0 0 1 0 0,1 0 0 0 0,-1 0 0 0 0,1 0 0 0 0,-1-1 0 0 0,1 1 0 0 0,0-1 0 0 0,0 1 0 0 0,-1-1 0 0 0,1 0 0 0 0,0 1 0 0 0,0-1 0 0 0,3 1-1 0 0,-3-2-133 0 0,-1 0 0 0 0,1 0-1 0 0,-1-1 1 0 0,1 1 0 0 0,-1 0-1 0 0,1-1 1 0 0,-1 1 0 0 0,0-1-1 0 0,1 1 1 0 0,-1-1 0 0 0,1 0-1 0 0,-1 0 1 0 0,0 0 0 0 0,0 1-1 0 0,0-1 1 0 0,1 0 0 0 0,-1-1-1 0 0,0 1 1 0 0,0 0 0 0 0,0 0-1 0 0,0 0 1 0 0,-1 0 0 0 0,1-1-1 0 0,0 1 1 0 0,0 0 0 0 0,-1-1-1 0 0,1-1 1 0 0,17-46-1699 0 0,-16 42 1815 0 0,10-38-222 0 0,1-5 4816 0 0,-14 76 138 0 0,0 8-4478 0 0,0-27-276 0 0,-1 0 0 0 0,1-1 0 0 0,-1 1 1 0 0,-1-1-1 0 0,1 1 0 0 0,-1-1 0 0 0,0 0 0 0 0,-1 0 0 0 0,0 0 1 0 0,1 0-1 0 0,-2-1 0 0 0,1 0 0 0 0,-1 1 0 0 0,0-2 0 0 0,0 1 1 0 0,0 0-1 0 0,0-1 0 0 0,-1 0 0 0 0,0 0 0 0 0,0-1 1 0 0,0 0-1 0 0,-9 4 0 0 0,33-4 2250 0 0,14-4-1572 0 0,-18 0-559 0 0,-1-1 0 0 0,0-1 0 0 0,1-1 0 0 0,-1 0 0 0 0,19-8 0 0 0,-23 8-1186 0 0,0-1 1 0 0,0-1-1 0 0,0 1 1 0 0,12-11-1 0 0,-5 1-4005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3:10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52 139 3945 0 0,'3'-3'95'0'0,"16"-24"4197"0"0,-19 26-4144 0 0,0 1 0 0 0,0-1 0 0 0,1 1 0 0 0,-1 0 0 0 0,0-1 0 0 0,0 1 0 0 0,0-1 0 0 0,0 1 0 0 0,0-1 0 0 0,1 1 0 0 0,-1-1 0 0 0,0 1 0 0 0,0-1 0 0 0,0 1 0 0 0,0-1 0 0 0,0 1 0 0 0,0-1 0 0 0,-1 1 0 0 0,1-1 0 0 0,0 1 0 0 0,0 0 0 0 0,0-1 0 0 0,0 1 0 0 0,-1-1 0 0 0,1 1 0 0 0,0-1 0 0 0,0 1 0 0 0,-1 0 1 0 0,1-1-1 0 0,0 1 0 0 0,0-1 0 0 0,-1 1 0 0 0,1 0 0 0 0,-1-1 0 0 0,1 1 0 0 0,0 0 0 0 0,-1 0 0 0 0,1-1 0 0 0,-1 1 0 0 0,1 0 0 0 0,0 0 0 0 0,-1 0 0 0 0,1-1 0 0 0,-1 1 0 0 0,1 0 0 0 0,-1 0 0 0 0,1 0 0 0 0,-1 0 0 0 0,1 0 0 0 0,-1 0 0 0 0,1 0 0 0 0,-1 0 0 0 0,1 0 0 0 0,-1 0 0 0 0,1 0 0 0 0,-1 1 0 0 0,1-1 0 0 0,0 0 0 0 0,-1 0 0 0 0,0 1 0 0 0,-1-1 127 0 0,0 0-1 0 0,0 1 1 0 0,0-1 0 0 0,0 1-1 0 0,0-1 1 0 0,0 1-1 0 0,0 0 1 0 0,1 0 0 0 0,-1 0-1 0 0,0 0 1 0 0,0 0-1 0 0,1 0 1 0 0,-1 0 0 0 0,1 1-1 0 0,-1-1 1 0 0,-1 3 0 0 0,0-1-116 0 0,1 1 0 0 0,-1 0 0 0 0,1 0 0 0 0,0 0 0 0 0,0 0 0 0 0,1 0 0 0 0,-2 6 1 0 0,0 0-172 0 0,1 1-1 0 0,0-1 1 0 0,1 1 0 0 0,0 0 0 0 0,2 16 0 0 0,-1-21 19 0 0,1 0 0 0 0,0 0-1 0 0,0 0 1 0 0,1 0 0 0 0,0 0-1 0 0,0 0 1 0 0,0-1 0 0 0,1 1-1 0 0,0-1 1 0 0,0 1 0 0 0,0-1-1 0 0,0 0 1 0 0,1 0-1 0 0,0 0 1 0 0,0-1 0 0 0,1 1-1 0 0,-1-1 1 0 0,1 0 0 0 0,0 0-1 0 0,7 4 1 0 0,-8-6 15 0 0,0 0 0 0 0,0-1 0 0 0,0 1 0 0 0,0-1 0 0 0,0 0 0 0 0,0 0 0 0 0,1 0 0 0 0,-1 0 0 0 0,0-1 0 0 0,1 0 0 0 0,-1 0 0 0 0,0 0 0 0 0,0 0 0 0 0,1-1 0 0 0,-1 0 0 0 0,0 1 0 0 0,0-2 0 0 0,1 1-1 0 0,-1 0 1 0 0,0-1 0 0 0,0 0 0 0 0,-1 0 0 0 0,1 0 0 0 0,0 0 0 0 0,-1-1 0 0 0,1 1 0 0 0,-1-1 0 0 0,0 0 0 0 0,6-6 0 0 0,-5 4 2 0 0,1 0 1 0 0,-1-1-1 0 0,0 1 0 0 0,-1-1 1 0 0,1 0-1 0 0,-1 0 0 0 0,0 0 1 0 0,0-1-1 0 0,-1 1 0 0 0,0-1 0 0 0,0 0 1 0 0,-1 1-1 0 0,1-1 0 0 0,-2 0 1 0 0,1 0-1 0 0,-1 0 0 0 0,0 0 1 0 0,0 0-1 0 0,-1 0 0 0 0,-1-9 0 0 0,-2-1-711 0 0,-1 1-1 0 0,0 1 0 0 0,-1-1 0 0 0,0 1 0 0 0,-1-1 0 0 0,-1 2 0 0 0,-13-18 0 0 0,21 31 385 0 0,-1 0 1 0 0,1 1-1 0 0,-1-1 0 0 0,1 1 1 0 0,0-1-1 0 0,-1 0 0 0 0,1 0 0 0 0,-1 1 1 0 0,1-1-1 0 0,0 0 0 0 0,0 1 0 0 0,0-1 1 0 0,-1 0-1 0 0,1 0 0 0 0,0 0 1 0 0,0 1-1 0 0,0-1 0 0 0,0 0 0 0 0,0 0 1 0 0,0 1-1 0 0,0-1 0 0 0,0 0 1 0 0,1 0-1 0 0,-1 0 0 0 0,0 1 0 0 0,0-1 1 0 0,1 0-1 0 0,-1 1 0 0 0,0-1 1 0 0,1 0-1 0 0,0 0 0 0 0,0 0-142 0 0,0 0 1 0 0,0 0-1 0 0,0 1 0 0 0,1-1 0 0 0,-1 0 0 0 0,0 1 1 0 0,1-1-1 0 0,-1 1 0 0 0,1-1 0 0 0,-1 1 0 0 0,0 0 1 0 0,1-1-1 0 0,-1 1 0 0 0,1 0 0 0 0,2 0 0 0 0,6 0-1451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3:10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3545 0 0,'12'1'193'0'0,"24"5"6321"0"0,-34-5-6088 0 0,-1 0-1 0 0,1 0 1 0 0,0 0-1 0 0,-1 1 1 0 0,1-1 0 0 0,-1 0-1 0 0,1 0 1 0 0,-1 1 0 0 0,0-1-1 0 0,1 1 1 0 0,-1-1-1 0 0,0 1 1 0 0,0 0 0 0 0,0-1-1 0 0,0 1 1 0 0,0 0 0 0 0,0 3-1 0 0,1 3 45 0 0,0 0 0 0 0,-1 0-1 0 0,0 0 1 0 0,-1 0 0 0 0,0 1 0 0 0,0-1 0 0 0,-1 0-1 0 0,0 0 1 0 0,0 0 0 0 0,-3 8 0 0 0,2-8-420 0 0,1 0 0 0 0,-1 0 0 0 0,1 0 0 0 0,1 0 0 0 0,-1 0 0 0 0,1 0 0 0 0,1 0 0 0 0,0 0 0 0 0,2 13 0 0 0,-1-18-27 0 0,-1-1 0 0 0,1 1 0 0 0,-1-1-1 0 0,1 1 1 0 0,0-1 0 0 0,0 0 0 0 0,0 0 0 0 0,0 1 0 0 0,1-1-1 0 0,-1-1 1 0 0,1 1 0 0 0,-1 0 0 0 0,1-1 0 0 0,-1 1 0 0 0,1-1-1 0 0,0 0 1 0 0,0 0 0 0 0,-1 0 0 0 0,1 0 0 0 0,0 0 0 0 0,0 0 0 0 0,0-1-1 0 0,0 0 1 0 0,0 0 0 0 0,6 0 0 0 0,9 1-161 0 0,1-2 0 0 0,35-5 0 0 0,-43 4-118 0 0,-5 1-119 0 0,1-1-1 0 0,0 1 1 0 0,-1-1 0 0 0,0-1-1 0 0,9-3 1 0 0,5-10-3230 0 0,-19 15 3182 0 0,0 0 0 0 0,0 0 0 0 0,-1 0 0 0 0,1-1 0 0 0,-1 1 0 0 0,1 0 0 0 0,-1 0 0 0 0,1 0 1 0 0,-1 0-1 0 0,0 0 0 0 0,0-1 0 0 0,1 1 0 0 0,-1 0 0 0 0,0 0 0 0 0,0-1 0 0 0,0 1 0 0 0,-1-1 0 0 0,-1-5-2869 0 0,-3 1-1211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3:10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6329 0 0,'-12'12'1584'0'0,"1"0"0"0"0,0 1 0 0 0,1 0 0 0 0,0 0 0 0 0,1 1 0 0 0,-7 16-1 0 0,14-27-1366 0 0,0 1 0 0 0,0 0-1 0 0,1 0 1 0 0,-1 0 0 0 0,1 0-1 0 0,0 0 1 0 0,1 0 0 0 0,-1 0-1 0 0,1 0 1 0 0,-1 0 0 0 0,1 0-1 0 0,0 0 1 0 0,1 1-1 0 0,-1-1 1 0 0,1 0 0 0 0,0 0-1 0 0,0 0 1 0 0,0 0 0 0 0,0 0-1 0 0,1 0 1 0 0,-1-1 0 0 0,1 1-1 0 0,0 0 1 0 0,0-1 0 0 0,1 1-1 0 0,-1-1 1 0 0,1 0-1 0 0,0 0 1 0 0,3 4 0 0 0,7 3-115 0 0,0 0 1 0 0,1-1 0 0 0,0-1-1 0 0,1 0 1 0 0,0-1 0 0 0,0 0-1 0 0,0-1 1 0 0,23 5-1 0 0,-18-5-677 0 0,1-2-1 0 0,0-1 0 0 0,0 0 1 0 0,0-1-1 0 0,0-2 0 0 0,24-1 1 0 0,-42 1 99 0 0,-1-1 1 0 0,1 1-1 0 0,0-1 0 0 0,0 1 1 0 0,-1-1-1 0 0,1 0 1 0 0,0 0-1 0 0,3-2 0 0 0,-5 3 89 0 0,0-1 1 0 0,-1 0-1 0 0,1 1 0 0 0,0-1 0 0 0,0 0 0 0 0,-1 0 0 0 0,1 1 0 0 0,0-1 0 0 0,-1 0 0 0 0,1 0 0 0 0,-1 0 0 0 0,1 0 0 0 0,-1 0 0 0 0,0 0 0 0 0,1 0 0 0 0,-1-1 0 0 0,1-9-5827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3:11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42 130 10850 0 0,'-1'-1'439'0'0,"-1"0"-1"0"0,1 0 0 0 0,0 0 1 0 0,0 1-1 0 0,-1-1 1 0 0,1 0-1 0 0,0 0 0 0 0,-1 1 1 0 0,1-1-1 0 0,-1 1 1 0 0,1-1-1 0 0,-1 1 0 0 0,1 0 1 0 0,-4-1-1 0 0,5 1-295 0 0,-1 0-1 0 0,1 0 1 0 0,-1 0 0 0 0,0 0-1 0 0,1 0 1 0 0,-1 0 0 0 0,0 0-1 0 0,1 0 1 0 0,-1 0 0 0 0,1 0-1 0 0,-1 0 1 0 0,1 0 0 0 0,-1 0 0 0 0,0 1-1 0 0,1-1 1 0 0,-1 0 0 0 0,1 0-1 0 0,-1 1 1 0 0,1-1 0 0 0,-1 0-1 0 0,1 1 1 0 0,-1-1 0 0 0,1 1-1 0 0,-1-1 1 0 0,1 1 0 0 0,0-1-1 0 0,-1 1 1 0 0,1-1 0 0 0,0 1-1 0 0,-1-1 1 0 0,1 1 0 0 0,0-1-1 0 0,0 1 1 0 0,-1-1 0 0 0,1 1-1 0 0,0 0 1 0 0,0-1 0 0 0,0 1-1 0 0,0-1 1 0 0,0 2 0 0 0,41-1 1092 0 0,485-21-1150 0 0,-170-32-154 0 0,-8 0-31 0 0,-268 45 301 0 0,-1 3 0 0 0,116 9 1 0 0,18 25 758 0 0,65 3 292 0 0,-241-32-960 0 0,-1-1 0 0 0,1-3 0 0 0,67-12 0 0 0,-60 2-3717 0 0,-3-2-3753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3:41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5049 0 0,'4'17'522'0'0,"0"2"392"0"0,1 0 1 0 0,0 0-1 0 0,11 23 1 0 0,-14-38-615 0 0,0 0 0 0 0,0 0 0 0 0,1 0 1 0 0,-1 0-1 0 0,1-1 0 0 0,0 1 0 0 0,-1-1 0 0 0,2 1 1 0 0,-1-1-1 0 0,0 0 0 0 0,1 0 0 0 0,-1-1 0 0 0,1 1 0 0 0,0-1 1 0 0,0 0-1 0 0,0 0 0 0 0,0 0 0 0 0,0 0 0 0 0,8 2 1 0 0,22 0 712 0 0,0-1 0 0 0,48-1 1 0 0,-8-1-543 0 0,300 37 418 0 0,24 0-408 0 0,977 75 2045 0 0,-1278-105-2391 0 0,101-4 0 0 0,97-18 511 0 0,-285 11-2811 0 0,-20 3-6153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4:37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58 6281 0 0,'-1'-1'281'0'0,"1"1"0"0"0,-1-1 0 0 0,1 1 0 0 0,-1-1-1 0 0,1 1 1 0 0,-1-1 0 0 0,1 1 0 0 0,0-1 0 0 0,-1 1 0 0 0,1-1-1 0 0,0 0 1 0 0,0 1 0 0 0,-1-1 0 0 0,1 1 0 0 0,0-1-1 0 0,0 0 1 0 0,0 1 0 0 0,0-1 0 0 0,0 0 0 0 0,0 1 0 0 0,0-1-1 0 0,0 1 1 0 0,0-1 0 0 0,0 0 0 0 0,0 1 0 0 0,0-1 0 0 0,0 0-1 0 0,0 1 1 0 0,1-1 0 0 0,-1 1 0 0 0,0-1 0 0 0,1 0-1 0 0,-1 1 1 0 0,0-1 0 0 0,1 1 0 0 0,-1-1 0 0 0,23-17 2661 0 0,-17 15-2835 0 0,0 0 0 0 0,1 1 0 0 0,-1 0 0 0 0,0 0 0 0 0,1 0 0 0 0,-1 1 0 0 0,1 0 0 0 0,-1 0 0 0 0,1 1 1 0 0,9 0-1 0 0,70 8 457 0 0,-64-5-395 0 0,587 70 1395 0 0,-244-16-1399 0 0,-200-27-32 0 0,226 11 0 0 0,192-35 197 0 0,-234-5-143 0 0,453-53-201 0 0,-400 14 390 0 0,-4-7 128 0 0,-290 35-408 0 0,0 4 1 0 0,113 9-1 0 0,-8-1-120 0 0,-95-1 13 0 0,0 5 1 0 0,187 33-1 0 0,-141-13-63 0 0,-135-23 35 0 0,-1-1-1 0 0,1-2 0 0 0,51-5 1 0 0,-76 4-454 0 0,1 0 0 0 0,0 0 1 0 0,0-1-1 0 0,-1 1 0 0 0,1-1 0 0 0,-1 0 1 0 0,0-1-1 0 0,5-2 0 0 0,29-26-12260 0 0,-37 30 12661 0 0,11-8-5107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4:42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1 11955 0 0,'-8'5'2126'0'0,"1"0"0"0"0,0 1 1 0 0,-12 11-1 0 0,-15 27 1676 0 0,-23 53-2786 0 0,40-66-559 0 0,-23 44-641 0 0,-35 90-1 0 0,38-57-7643 0 0,33-97 2990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4:43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21 14579 0 0,'0'-1'319'0'0,"0"0"1"0"0,0-1-1 0 0,0 1 0 0 0,0 0 1 0 0,-1 0-1 0 0,1 0 0 0 0,-1 0 1 0 0,1 0-1 0 0,-1 0 0 0 0,1 1 1 0 0,-1-1-1 0 0,1 0 0 0 0,-1 0 0 0 0,0 0 1 0 0,1 0-1 0 0,-1 1 0 0 0,0-1 1 0 0,0 0-1 0 0,0 0 0 0 0,1 1 1 0 0,-1-1-1 0 0,-2 0 0 0 0,3 1-219 0 0,-1 1 1 0 0,0-1-1 0 0,1 0 0 0 0,-1 1 0 0 0,0-1 0 0 0,1 1 0 0 0,-1-1 0 0 0,0 1 0 0 0,1-1 1 0 0,-1 1-1 0 0,1-1 0 0 0,-1 1 0 0 0,1 0 0 0 0,-1-1 0 0 0,1 1 0 0 0,-1 0 0 0 0,1 0 0 0 0,0-1 1 0 0,-1 1-1 0 0,1 0 0 0 0,0 1 0 0 0,-3 6-117 0 0,0 0 0 0 0,1 0 0 0 0,1 0 0 0 0,-2 13 0 0 0,3-3-4 0 0,0 0 0 0 0,1-1 0 0 0,1 1 0 0 0,1 0 0 0 0,0 0 0 0 0,8 21 0 0 0,-9-34 6 0 0,0 1 0 0 0,1-1 0 0 0,-1 0 0 0 0,1 1 0 0 0,1-1-1 0 0,-1 0 1 0 0,1-1 0 0 0,-1 1 0 0 0,10 7 0 0 0,-10-9-2 0 0,0-1 0 0 0,0 0 1 0 0,1 0-1 0 0,-1 0 0 0 0,1 0 0 0 0,0-1 0 0 0,-1 1 0 0 0,1-1 1 0 0,0 0-1 0 0,0 0 0 0 0,0 0 0 0 0,0-1 0 0 0,0 0 0 0 0,0 1 1 0 0,0-1-1 0 0,5-1 0 0 0,6-1 69 0 0,-1-1-1 0 0,1 0 1 0 0,-1-1-1 0 0,1-1 1 0 0,-1 0 0 0 0,-1-1-1 0 0,23-12 1 0 0,89-66-2064 0 0,-92 61-611 0 0,-13 7-2304 0 0,-1-1-3444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4:43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34 6785 0 0,'-22'14'10519'0'0,"35"-15"-9002"0"0,143-22 821 0 0,-26 5-1799 0 0,-115 13 388 0 0,-29 4-176 0 0,-27 3-11 0 0,25 0-644 0 0,1 0 0 0 0,0 1 1 0 0,-1 0-1 0 0,2 2 0 0 0,-19 6 0 0 0,30-9-108 0 0,0-1-1 0 0,-1 1 0 0 0,1-1 0 0 0,1 1 1 0 0,-1 0-1 0 0,0 0 0 0 0,0 0 1 0 0,1 1-1 0 0,-1-1 0 0 0,1 1 0 0 0,0-1 1 0 0,0 1-1 0 0,0 0 0 0 0,0 0 1 0 0,0 0-1 0 0,0 0 0 0 0,1 0 0 0 0,-1 0 1 0 0,1 0-1 0 0,0 0 0 0 0,0 1 1 0 0,0-1-1 0 0,1 1 0 0 0,-1-1 0 0 0,1 0 1 0 0,0 1-1 0 0,0-1 0 0 0,0 1 1 0 0,1 5-1 0 0,0-2-21 0 0,1-1 0 0 0,0 1 0 0 0,0-1 0 0 0,0 0 0 0 0,1 0 0 0 0,0 0 0 0 0,0 0 0 0 0,0 0 1 0 0,1-1-1 0 0,0 1 0 0 0,0-1 0 0 0,1 0 0 0 0,-1 0 0 0 0,1-1 0 0 0,0 1 0 0 0,0-1 0 0 0,0 0 0 0 0,1 0 0 0 0,0-1 0 0 0,0 0 0 0 0,-1 0 1 0 0,2 0-1 0 0,6 2 0 0 0,-5-2-268 0 0,1-1 1 0 0,-1 0 0 0 0,1 0-1 0 0,-1-1 1 0 0,1 0 0 0 0,0 0 0 0 0,15-2-1 0 0,-17 1-367 0 0,0-1-1 0 0,0-1 0 0 0,0 1 1 0 0,0-1-1 0 0,0 0 1 0 0,0-1-1 0 0,-1 0 0 0 0,1 0 1 0 0,10-7-1 0 0,-13 7-95 0 0,0 0-1 0 0,-1 0 0 0 0,1-1 1 0 0,-1 0-1 0 0,0 0 1 0 0,4-5-1 0 0,6-8-1862 0 0,5 0-1303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4:44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8 7466 0 0,'0'0'207'0'0,"0"-1"0"0"0,3-4 4559 0 0,-3 5-4558 0 0,0 0-1 0 0,0-1 0 0 0,1 1 0 0 0,-1 0 0 0 0,0 0 1 0 0,0 0-1 0 0,1 0 0 0 0,-1 0 0 0 0,0 0 1 0 0,1 0-1 0 0,-1 0 0 0 0,0 0 0 0 0,0 0 1 0 0,1 0-1 0 0,-1 0 0 0 0,0 0 0 0 0,1 0 0 0 0,-1 0 1 0 0,0 0-1 0 0,5 15 3636 0 0,-4 21-1829 0 0,-19 107 272 0 0,11-104-2258 0 0,1 0 0 0 0,2 0 0 0 0,2 1 1 0 0,5 62-1 0 0,-2-96-429 0 0,0 1 0 0 0,1 0 0 0 0,-1-1 0 0 0,2 1 0 0 0,-1-1 0 0 0,4 8 1 0 0,-5-14 184 0 0,-1 1 1 0 0,1 0-1 0 0,-1 0 1 0 0,1 0-1 0 0,-1-1 1 0 0,1 1 0 0 0,0 0-1 0 0,-1-1 1 0 0,1 1-1 0 0,0 0 1 0 0,-1-1 0 0 0,1 1-1 0 0,0-1 1 0 0,0 1-1 0 0,0-1 1 0 0,-1 1 0 0 0,1-1-1 0 0,0 0 1 0 0,0 0-1 0 0,0 1 1 0 0,1-1-1 0 0,-1 0-174 0 0,1-1-1 0 0,-1 1 1 0 0,0 0-1 0 0,0-1 0 0 0,1 0 1 0 0,-1 1-1 0 0,0-1 0 0 0,0 0 1 0 0,0 1-1 0 0,0-1 0 0 0,0 0 1 0 0,0 0-1 0 0,0 0 0 0 0,0 0 1 0 0,0 0-1 0 0,0 0 1 0 0,-1 0-1 0 0,1 0 0 0 0,0 0 1 0 0,0-2-1 0 0,8-14-5710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1:10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7 9130 0 0,'-8'11'502'0'0,"0"0"0"0"0,1 1 0 0 0,0 0 0 0 0,1 0 0 0 0,1 0 0 0 0,0 0 0 0 0,-6 21 0 0 0,10-29-405 0 0,1-1-1 0 0,-1 1 1 0 0,0 0 0 0 0,1-1-1 0 0,0 1 1 0 0,0 0-1 0 0,0-1 1 0 0,0 1 0 0 0,0-1-1 0 0,1 1 1 0 0,0 0-1 0 0,0-1 1 0 0,0 1 0 0 0,0-1-1 0 0,0 0 1 0 0,1 1-1 0 0,-1-1 1 0 0,1 0 0 0 0,0 0-1 0 0,0 0 1 0 0,0 0-1 0 0,1 0 1 0 0,-1 0 0 0 0,0-1-1 0 0,1 1 1 0 0,0-1 0 0 0,0 0-1 0 0,0 1 1 0 0,0-1-1 0 0,0-1 1 0 0,0 1 0 0 0,6 2-1 0 0,-5-3-145 0 0,0 0 0 0 0,0 0-1 0 0,0 0 1 0 0,0-1 0 0 0,0 1 0 0 0,0-1-1 0 0,0 0 1 0 0,1-1 0 0 0,-1 1 0 0 0,0-1 0 0 0,0 1-1 0 0,6-3 1 0 0,-9 3 21 0 0,1-1-1 0 0,0 1 1 0 0,0-1-1 0 0,-1 0 1 0 0,1 1 0 0 0,0-1-1 0 0,-1 0 1 0 0,1 0-1 0 0,-1 0 1 0 0,1 0 0 0 0,-1 0-1 0 0,1 0 1 0 0,-1 0 0 0 0,0-1-1 0 0,1 1 1 0 0,-1 0-1 0 0,0-1 1 0 0,0 1 0 0 0,0-1-1 0 0,0 1 1 0 0,-1-1-1 0 0,1 0 1 0 0,0 1 0 0 0,0-1-1 0 0,-1 0 1 0 0,1 0-1 0 0,-1 1 1 0 0,0-1 0 0 0,0 0-1 0 0,1-3 1 0 0,-2 4-173 0 0,1 0 1 0 0,-1 0-1 0 0,1-1 1 0 0,-1 1-1 0 0,0 0 0 0 0,0 0 1 0 0,1 0-1 0 0,-1 0 1 0 0,0 0-1 0 0,0 0 1 0 0,0 0-1 0 0,0 0 0 0 0,0 0 1 0 0,0 0-1 0 0,0 1 1 0 0,-1-1-1 0 0,1 0 1 0 0,0 1-1 0 0,0-1 0 0 0,-1 1 1 0 0,-1-1-1 0 0,-36-10-3640 0 0,26 8 2990 0 0,-27-3 682 0 0,22 9 3263 0 0,18-2-2910 0 0,-1-1 0 0 0,1 1-1 0 0,0-1 1 0 0,0 1 0 0 0,-1-1 0 0 0,1 0 0 0 0,0 1-1 0 0,0-1 1 0 0,0 1 0 0 0,0-1 0 0 0,0 1 0 0 0,0-1 0 0 0,0 1-1 0 0,0-1 1 0 0,0 1 0 0 0,0-1 0 0 0,0 1 0 0 0,0-1-1 0 0,0 0 1 0 0,0 1 0 0 0,0-1 0 0 0,1 1 0 0 0,-1-1-1 0 0,0 1 1 0 0,0-1 0 0 0,0 0 0 0 0,1 1 0 0 0,-1-1 0 0 0,0 1-1 0 0,1-1 1 0 0,-1 0 0 0 0,0 1 0 0 0,1-1 0 0 0,-1 0-1 0 0,1 1 1 0 0,0 0-103 0 0,-1-1 0 0 0,1 1-1 0 0,0-1 1 0 0,0 1 0 0 0,0-1-1 0 0,0 0 1 0 0,-1 1 0 0 0,1-1 0 0 0,0 0-1 0 0,0 0 1 0 0,0 1 0 0 0,0-1-1 0 0,0 0 1 0 0,0 0 0 0 0,0 0 0 0 0,0 0-1 0 0,0 0 1 0 0,0 0 0 0 0,0 0-1 0 0,-1-1 1 0 0,1 1 0 0 0,0 0-1 0 0,0 0 1 0 0,0-1 0 0 0,0 1 0 0 0,0 0-1 0 0,0-1 1 0 0,-1 1 0 0 0,1-1-1 0 0,0 1 1 0 0,1-2 0 0 0,29-22-19 0 0,-25 19 90 0 0,-2 1-306 0 0,0 0 0 0 0,1 0 0 0 0,0 1 0 0 0,0 0 0 0 0,0 0 0 0 0,0 0 0 0 0,0 0 0 0 0,1 1 0 0 0,-1 0 0 0 0,1 0-1 0 0,-1 0 1 0 0,1 1 0 0 0,0 0 0 0 0,0 0 0 0 0,10 0 0 0 0,-4-9-4244 0 0,3-19 2958 0 0,-12 23 1144 0 0,3-23 471 0 0,-8 15 1103 0 0,2 13-1186 0 0,0 1-1 0 0,-1 0 1 0 0,1-1 0 0 0,0 1 0 0 0,0 0-1 0 0,0 0 1 0 0,-1 0 0 0 0,1-1 0 0 0,0 1-1 0 0,-1 0 1 0 0,1 0 0 0 0,0 0 0 0 0,0-1 0 0 0,-1 1-1 0 0,1 0 1 0 0,0 0 0 0 0,-1 0 0 0 0,1 0-1 0 0,0 0 1 0 0,-1 0 0 0 0,1 0 0 0 0,0 0-1 0 0,-1 0 1 0 0,1 0 0 0 0,0 0 0 0 0,-1 0 0 0 0,1 0-1 0 0,0 0 1 0 0,-1 0 0 0 0,1 0 0 0 0,0 0-1 0 0,-1 0 1 0 0,1 1 0 0 0,-1-1 0 0 0,0 1 75 0 0,0 0 0 0 0,0 0 0 0 0,0 0 1 0 0,0 1-1 0 0,0-1 0 0 0,1 0 0 0 0,-1 0 1 0 0,0 1-1 0 0,1-1 0 0 0,-1 0 0 0 0,0 1 0 0 0,1-1 1 0 0,0 0-1 0 0,-1 1 0 0 0,1-1 0 0 0,0 3 1 0 0,-4 24 899 0 0,2 8-433 0 0,-2 38 113 0 0,5-67-1275 0 0,-1 0 1 0 0,1-1-1 0 0,0 1 0 0 0,0 0 1 0 0,1-1-1 0 0,0 1 1 0 0,0-1-1 0 0,5 9 0 0 0,-2-7-2315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4:44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13595 0 0,'29'-3'7198'0'0,"15"-8"-5642"0"0,9-1-1756 0 0,-8 8 20 0 0,7 0-1704 0 0,-18-4-3963 0 0,-83 12-5296 0 0,11 8 11169 0 0,32-9 894 0 0,-1-1-1 0 0,1 2 1 0 0,-1-1-1 0 0,1 1 0 0 0,-7 5 1 0 0,9-6-350 0 0,1 0-1 0 0,-1 1 1 0 0,1 0 0 0 0,0 0 0 0 0,0 0 0 0 0,0 0-1 0 0,0 1 1 0 0,1-1 0 0 0,-1 1 0 0 0,1-1 0 0 0,1 1-1 0 0,-1 0 1 0 0,1 0 0 0 0,-1 0 0 0 0,0 9-1 0 0,-2 14 280 0 0,0 44-1 0 0,4-63-999 0 0,0 0-1 0 0,1 1 1 0 0,0-1-1 0 0,1 0 1 0 0,0 1-1 0 0,0-1 1 0 0,1 0-1 0 0,5 12 1 0 0,-8-20 18 0 0,1 0 0 0 0,-1-1 1 0 0,0 1-1 0 0,0-1 0 0 0,1 1 0 0 0,-1-1 0 0 0,0 1 1 0 0,1-1-1 0 0,-1 1 0 0 0,1-1 0 0 0,-1 1 1 0 0,1-1-1 0 0,-1 1 0 0 0,1-1 0 0 0,-1 1 1 0 0,1-1-1 0 0,-1 0 0 0 0,1 1 0 0 0,-1-1 1 0 0,1 0-1 0 0,0 0 0 0 0,-1 0 0 0 0,1 1 0 0 0,-1-1 1 0 0,1 0-1 0 0,0 0 0 0 0,-1 0 0 0 0,1 0 1 0 0,0 0-1 0 0,-1 0 0 0 0,1 0 0 0 0,0 0 1 0 0,-1 0-1 0 0,1 0 0 0 0,-1-1 0 0 0,1 1 0 0 0,0 0 1 0 0,-1 0-1 0 0,1 0 0 0 0,-1-1 0 0 0,1 1 1 0 0,0 0-1 0 0,-1-1 0 0 0,1 1 0 0 0,-1-1 1 0 0,1 1-1 0 0,-1 0 0 0 0,0-1 0 0 0,1 1 0 0 0,0-2 1 0 0,20-27-5530 0 0,-19 26 5351 0 0,10-16-3281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4:4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5617 0 0,'-2'9'7997'0'0,"-1"3"-3664"0"0,-16 31-3024 0 0,10-21-461 0 0,3-8-805 0 0,-28 62 660 0 0,31-70-981 0 0,-1 0-1 0 0,0 0 1 0 0,0 0-1 0 0,0-1 1 0 0,-1 1-1 0 0,1-1 1 0 0,-1 0-1 0 0,-1 0 1 0 0,-6 4-1 0 0,12-8 246 0 0,0-1 0 0 0,0 0 1 0 0,0 0-1 0 0,-1 0 0 0 0,1 0 0 0 0,0 1 0 0 0,0-1 0 0 0,0 0 0 0 0,-1 0 0 0 0,1 0 1 0 0,0 0-1 0 0,0 0 0 0 0,0 0 0 0 0,-1 0 0 0 0,1 0 0 0 0,0 0 0 0 0,0 0 0 0 0,0 0 0 0 0,-1 0 1 0 0,1 0-1 0 0,0 0 0 0 0,0 0 0 0 0,0 0 0 0 0,-1 0 0 0 0,1 0 0 0 0,0 0 0 0 0,0 0 1 0 0,-1 0-1 0 0,1 0 0 0 0,0 0 0 0 0,0 0 0 0 0,0 0 0 0 0,-1 0 0 0 0,1 0 0 0 0,0-1 1 0 0,0 1-1 0 0,0 0 0 0 0,0 0 0 0 0,-1 0 0 0 0,1 0 0 0 0,0 0 0 0 0,0-1 0 0 0,0 1 0 0 0,0 0 1 0 0,0 0-1 0 0,0 0 0 0 0,-1-1 0 0 0,1 1 0 0 0,0 0 0 0 0,0 0 0 0 0,0 0 0 0 0,0-1 1 0 0,0 1-1 0 0,0 0 0 0 0,0 0 0 0 0,0 0 0 0 0,0-1 0 0 0,0 1 0 0 0,0 0 0 0 0,0-1 60 0 0,0 0-1 0 0,0 0 0 0 0,0 1 0 0 0,0-1 0 0 0,1 0 0 0 0,-1 1 0 0 0,0-1 1 0 0,0 0-1 0 0,1 1 0 0 0,-1-1 0 0 0,0 0 0 0 0,1 1 0 0 0,-1-1 1 0 0,0 0-1 0 0,1 1 0 0 0,-1-1 0 0 0,1 1 0 0 0,-1-1 0 0 0,2 0 1 0 0,2-1 161 0 0,1 0 1 0 0,0 0 0 0 0,0 0 0 0 0,0 0-1 0 0,0 1 1 0 0,0 0 0 0 0,0 0 0 0 0,0 1-1 0 0,0-1 1 0 0,8 1 0 0 0,56 6-470 0 0,-44-3 269 0 0,0-1-566 0 0,18 1-1153 0 0,-19 4-6264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4:45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7714 0 0,'-1'0'608'0'0,"-1"0"0"0"0,1 0 0 0 0,-1 1 0 0 0,0-1 0 0 0,1 1 0 0 0,-1-1 0 0 0,1 1 0 0 0,-1-1 1 0 0,1 1-1 0 0,0 0 0 0 0,-1 0 0 0 0,1-1 0 0 0,0 1 0 0 0,-1 0 0 0 0,1 0 0 0 0,0 0 0 0 0,-2 2 0 0 0,-16 29 1932 0 0,13-16-2923 0 0,1 1-1 0 0,-4 20 1 0 0,9-37 388 0 0,-2 8-206 0 0,1-6 153 0 0,1 0 1 0 0,-1 0-1 0 0,1 0 1 0 0,-1 0 0 0 0,1 0-1 0 0,-1 0 1 0 0,1 0 0 0 0,0 0-1 0 0,0 0 1 0 0,0 0 0 0 0,0 0-1 0 0,1 0 1 0 0,-1 0-1 0 0,1 1 1 0 0,0 1 0 0 0,1-4 3 0 0,1 0 0 0 0,-1-1 0 0 0,1 1 1 0 0,-1-1-1 0 0,1 0 0 0 0,-1 1 0 0 0,0-1 1 0 0,1 0-1 0 0,-1 0 0 0 0,0 0 0 0 0,3-2 1 0 0,-1 0-20 0 0,23-9-315 0 0,54-20 681 0 0,-73 29-743 0 0,0 1-1 0 0,1 0 0 0 0,-1 1 0 0 0,1 0 0 0 0,-1 0 0 0 0,1 0 1 0 0,15 2-1 0 0,-15 1-2806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4:45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10442 0 0,'1'-1'512'0'0,"-1"-1"0"0"0,1 1-1 0 0,-1-1 1 0 0,1 1 0 0 0,-1-1-1 0 0,1 1 1 0 0,0 0 0 0 0,0-1 0 0 0,0 1-1 0 0,0 0 1 0 0,0 0 0 0 0,0 0-1 0 0,0-1 1 0 0,0 1 0 0 0,0 0-1 0 0,0 0 1 0 0,1 1 0 0 0,1-2 0 0 0,1-1-92 0 0,1 1 1 0 0,-1 1-1 0 0,0-1 0 0 0,1 1 1 0 0,-1 0-1 0 0,7-1 1 0 0,-1 0-303 0 0,1 1 0 0 0,-1 1 0 0 0,1 0 0 0 0,21 3 0 0 0,-30-3-97 0 0,-1 0-1 0 0,1 0 0 0 0,0 0 0 0 0,-1 0 0 0 0,1 1 1 0 0,0-1-1 0 0,-1 1 0 0 0,1-1 0 0 0,-1 1 0 0 0,1-1 0 0 0,-1 1 1 0 0,1 0-1 0 0,-1 0 0 0 0,1 0 0 0 0,-1 0 0 0 0,0 0 1 0 0,1 0-1 0 0,-1 0 0 0 0,0 1 0 0 0,0-1 0 0 0,0 0 1 0 0,0 1-1 0 0,0-1 0 0 0,0 1 0 0 0,1 1 0 0 0,-2 1-30 0 0,0-1 0 0 0,0 1 0 0 0,0-1 0 0 0,-1 1 0 0 0,1-1 0 0 0,-1 1 0 0 0,0-1 0 0 0,0 1 0 0 0,0-1 0 0 0,0 0 0 0 0,-2 4-1 0 0,1-4 12 0 0,1 0 0 0 0,0 0 0 0 0,0 0 0 0 0,0 0 0 0 0,0 0 0 0 0,0 1 0 0 0,1-1 0 0 0,0 0 0 0 0,-1 1 0 0 0,1-1 0 0 0,0 0 0 0 0,1 0 0 0 0,-1 1 0 0 0,1 3 0 0 0,0-6 7 0 0,-1 0 0 0 0,1 0-1 0 0,-1 0 1 0 0,1-1 0 0 0,0 1 0 0 0,-1 0-1 0 0,1 0 1 0 0,0 0 0 0 0,-1-1 0 0 0,1 1-1 0 0,0 0 1 0 0,0 0 0 0 0,0-1 0 0 0,-1 1-1 0 0,1-1 1 0 0,0 1 0 0 0,0-1 0 0 0,1 1-1 0 0,1 0 2 0 0,0-1 0 0 0,-1 1-1 0 0,1-1 1 0 0,-1 0 0 0 0,1 0-1 0 0,0 0 1 0 0,-1 0 0 0 0,1 0 0 0 0,-1 0-1 0 0,4-1 1 0 0,2-1-32 0 0,0-1-1 0 0,0 0 1 0 0,0 0-1 0 0,0 0 1 0 0,0-1 0 0 0,-1 0-1 0 0,0 0 1 0 0,0-1 0 0 0,9-7-1 0 0,5-6-3105 0 0,27-32 0 0 0,-33 33-899 0 0,2 2-3971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4:45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13123 0 0,'21'12'6410'0'0,"0"-10"-3352"0"0,-16-3-2808 0 0,1-1 1 0 0,0 0-1 0 0,-1 1 0 0 0,0-2 1 0 0,9-3-1 0 0,-1-1 236 0 0,6-2-348 0 0,0 1 0 0 0,0 1 1 0 0,1 1-1 0 0,41-8 1 0 0,-119 49-1324 0 0,45-27 1058 0 0,2 1-1 0 0,-1 0 0 0 0,1 0 0 0 0,0 1 1 0 0,1 1-1 0 0,0 0 0 0 0,1 0 0 0 0,-12 20 1 0 0,18-27 116 0 0,1 0 0 0 0,-1 1 0 0 0,1-1 0 0 0,0 1 1 0 0,0 0-1 0 0,1 0 0 0 0,0 0 0 0 0,-1 0 0 0 0,2 0 1 0 0,-1 0-1 0 0,0 0 0 0 0,1 0 0 0 0,0 0 0 0 0,1 0 1 0 0,-1 0-1 0 0,1 0 0 0 0,0 0 0 0 0,0 0 0 0 0,0 0 1 0 0,0 0-1 0 0,1 0 0 0 0,0-1 0 0 0,0 1 0 0 0,1 0 1 0 0,-1-1-1 0 0,1 0 0 0 0,5 7 0 0 0,1-1 86 0 0,0-1 0 0 0,0 0-1 0 0,0-1 1 0 0,1 0 0 0 0,1 0-1 0 0,-1-1 1 0 0,1-1 0 0 0,0 0-1 0 0,17 7 1 0 0,-21-10-259 0 0,0-1 0 0 0,1 1 0 0 0,-1-1 0 0 0,0-1-1 0 0,1 0 1 0 0,-1 0 0 0 0,1 0 0 0 0,-1-1 0 0 0,1 0 0 0 0,0 0 0 0 0,-1-1 0 0 0,1 0 0 0 0,-1 0-1 0 0,0-1 1 0 0,1 0 0 0 0,-1 0 0 0 0,8-4 0 0 0,-13 5-376 0 0,-1 0-1 0 0,1 0 1 0 0,0 0-1 0 0,0 0 1 0 0,-1-1 0 0 0,1 1-1 0 0,-1-1 1 0 0,1 1-1 0 0,-1-1 1 0 0,1 1 0 0 0,-1-1-1 0 0,0 0 1 0 0,0 1 0 0 0,1-4-1 0 0,3-10-6843 0 0</inkml:trace>
  <inkml:trace contextRef="#ctx0" brushRef="#br0" timeOffset="1">63 201 14139 0 0,'8'7'3057'0'0,"3"0"-857"0"0,2 0-383 0 0,2-3-577 0 0,0-3-496 0 0,2-1-320 0 0,0-2-208 0 0,4 0-64 0 0,-1-3-32 0 0,3 2-48 0 0,0-1-56 0 0,-2 1-168 0 0,1-1-328 0 0,-4 2-544 0 0,-1 2-817 0 0,-3 0-1391 0 0,-6 1-2145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4:46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17012 0 0,'5'-6'2376'0'0,"2"-2"-463"0"0,3-4-393 0 0,4-1-504 0 0,4 2-408 0 0,3-1-208 0 0,4-1-176 0 0,0 1-72 0 0,2 0-56 0 0,-2 2-80 0 0,-1 4-32 0 0,0 2-96 0 0,-4 3-336 0 0,1 2-744 0 0,-4 2-1377 0 0,-2 1-2984 0 0,-1-1-4017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4:46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14835 0 0,'11'3'6274'0'0,"1"1"-4234"0"0,0 0-552 0 0,0 0-704 0 0,-7-2-560 0 0,1-1-136 0 0,0 0-192 0 0,-1 0-320 0 0,2-1-616 0 0,2 2-1176 0 0,1-4-2753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5:10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31 359 3713 0 0,'-5'4'435'0'0,"-8"4"3801"0"0,13-8-3996 0 0,0 0 0 0 0,-1 0 0 0 0,1 0 0 0 0,-1-1 0 0 0,1 1-1 0 0,0 0 1 0 0,-1 0 0 0 0,1 0 0 0 0,0-1 0 0 0,0 1 0 0 0,-1 0 0 0 0,1-1 0 0 0,0 1 0 0 0,0 0-1 0 0,-1-1 1 0 0,1 1 0 0 0,0 0 0 0 0,0-1 0 0 0,0 1 0 0 0,-1 0 0 0 0,1-1 0 0 0,0 1-1 0 0,0 0 1 0 0,0-1 0 0 0,0 1 0 0 0,0-1 0 0 0,0 1 0 0 0,0 0 0 0 0,0-1 0 0 0,0 1 0 0 0,0-1-1 0 0,0 1 1 0 0,0 0 0 0 0,0-1 0 0 0,0 1 0 0 0,0-1 0 0 0,1 0 0 0 0,-5-18 4591 0 0,0-2-4460 0 0,4-11-286 0 0,2 0 1 0 0,1 0-1 0 0,2 0 0 0 0,1 0 0 0 0,1 1 0 0 0,19-51 0 0 0,-26 80-80 0 0,12-25 29 0 0,-12 26-29 0 0,1 0 1 0 0,-1 0 0 0 0,1 1-1 0 0,-1-1 1 0 0,1 0 0 0 0,-1 0-1 0 0,1 0 1 0 0,0 0 0 0 0,-1 0 0 0 0,1 1-1 0 0,0-1 1 0 0,-1 0 0 0 0,1 1-1 0 0,0-1 1 0 0,0 1 0 0 0,0-1-1 0 0,0 1 1 0 0,0-1 0 0 0,0 1 0 0 0,0-1-1 0 0,0 1 1 0 0,1-1 0 0 0,0 3-8 0 0,0 0 1 0 0,-1 1-1 0 0,1-1 1 0 0,-1 0-1 0 0,0 1 1 0 0,0-1-1 0 0,0 0 1 0 0,0 1-1 0 0,0-1 1 0 0,0 1-1 0 0,-1 0 1 0 0,1-1 0 0 0,-1 6-1 0 0,1-3 5 0 0,14 73 59 0 0,-12-55-68 0 0,0 0 0 0 0,2-1 0 0 0,1 1 0 0 0,0-1 0 0 0,2 0 1 0 0,1-1-1 0 0,12 22 0 0 0,-16-33-12 0 0,26 35-38 0 0,-30-43 59 0 0,0 0 1 0 0,1 0-1 0 0,-1 0 1 0 0,1 0 0 0 0,0-1-1 0 0,0 1 1 0 0,-1-1 0 0 0,1 1-1 0 0,0-1 1 0 0,0 0 0 0 0,0 0-1 0 0,0 0 1 0 0,1 0-1 0 0,-1 0 1 0 0,0 0 0 0 0,0-1-1 0 0,1 1 1 0 0,3 0 0 0 0,-4-2 22 0 0,-1 1 0 0 0,1-1 0 0 0,0 0 0 0 0,0 0 0 0 0,-1 0 0 0 0,1 0 0 0 0,0 0 0 0 0,-1 0 0 0 0,1 0 1 0 0,-1 0-1 0 0,0-1 0 0 0,1 1 0 0 0,-1-1 0 0 0,0 1 0 0 0,0-1 0 0 0,0 1 0 0 0,0-1 0 0 0,0 0 0 0 0,1-3 0 0 0,17-41 416 0 0,-16 37-345 0 0,7-24 147 0 0,-2 0 0 0 0,8-62 0 0 0,-2 10-815 0 0,-3 115-14004 0 0,-6-17 8158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5:10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38 7138 0 0,'-49'51'13996'0'0,"48"-50"-13963"0"0,0 1 0 0 0,0 0 0 0 0,0 0 0 0 0,0 0 0 0 0,0 0 1 0 0,0 0-1 0 0,0 0 0 0 0,1 0 0 0 0,-1 0 0 0 0,1 0 0 0 0,0 0 0 0 0,-1 0 0 0 0,1 0 0 0 0,0 0 1 0 0,0 0-1 0 0,0 1 0 0 0,0-1 0 0 0,1 0 0 0 0,-1 0 0 0 0,1 0 0 0 0,-1 0 0 0 0,1 0 0 0 0,0 0 1 0 0,0 0-1 0 0,-1 0 0 0 0,1 0 0 0 0,1 0 0 0 0,-1-1 0 0 0,0 1 0 0 0,0 0 0 0 0,2 1 1 0 0,0 1-66 0 0,0 0 0 0 0,0 0 1 0 0,1 0-1 0 0,-1-1 0 0 0,1 1 1 0 0,0-1-1 0 0,0 0 0 0 0,0 0 1 0 0,0 0-1 0 0,1-1 0 0 0,-1 1 1 0 0,7 1-1 0 0,-8-3 20 0 0,0 0 0 0 0,-1-1 0 0 0,1 0 0 0 0,0 1 0 0 0,0-1 0 0 0,0 0 0 0 0,0-1 0 0 0,0 1 0 0 0,0 0 0 0 0,0-1 0 0 0,0 0 0 0 0,0 0 0 0 0,0 0 0 0 0,0 0 0 0 0,0 0-1 0 0,-1 0 1 0 0,5-3 0 0 0,-3 0 11 0 0,0 1 0 0 0,0 0-1 0 0,0-1 1 0 0,0 0 0 0 0,-1 0-1 0 0,0 0 1 0 0,0 0-1 0 0,0 0 1 0 0,4-10 0 0 0,-4 9 57 0 0,0-1 1 0 0,-1 0-1 0 0,0 0 1 0 0,0 0 0 0 0,0 0-1 0 0,-1 0 1 0 0,0-1-1 0 0,0 1 1 0 0,0 0-1 0 0,-1-1 1 0 0,0 1 0 0 0,-1 0-1 0 0,1-1 1 0 0,-1 1-1 0 0,0 0 1 0 0,-1-1 0 0 0,-2-7-1 0 0,3 12-35 0 0,0 1-1 0 0,-1-1 1 0 0,1 1-1 0 0,0-1 1 0 0,-1 1-1 0 0,1 0 0 0 0,-1-1 1 0 0,1 1-1 0 0,-1 0 1 0 0,0 0-1 0 0,1 0 1 0 0,-1 0-1 0 0,0 0 1 0 0,0 1-1 0 0,0-1 1 0 0,0 1-1 0 0,0-1 1 0 0,0 1-1 0 0,0-1 1 0 0,0 1-1 0 0,0 0 1 0 0,0 0-1 0 0,0 0 0 0 0,0 0 1 0 0,1 0-1 0 0,-1 1 1 0 0,0-1-1 0 0,0 1 1 0 0,0-1-1 0 0,0 1 1 0 0,-3 1-1 0 0,3-2-164 0 0,0 1 0 0 0,-1 0-1 0 0,1 0 1 0 0,0 0 0 0 0,0 0-1 0 0,0 0 1 0 0,-1 1 0 0 0,1-1 0 0 0,0 0-1 0 0,1 1 1 0 0,-1 0 0 0 0,0-1-1 0 0,0 1 1 0 0,1 0 0 0 0,-1 0-1 0 0,1 0 1 0 0,-1 0 0 0 0,1 0 0 0 0,0 0-1 0 0,0 1 1 0 0,0-1 0 0 0,0 0-1 0 0,0 0 1 0 0,1 1 0 0 0,-1 2-1 0 0,1-4-127 0 0,0 0 0 0 0,0 0-1 0 0,0 0 1 0 0,1 0-1 0 0,-1 0 1 0 0,0 0-1 0 0,1 0 1 0 0,-1 0-1 0 0,1 0 1 0 0,-1 0-1 0 0,1 0 1 0 0,-1 0-1 0 0,1 0 1 0 0,0 0-1 0 0,-1 0 1 0 0,3 1-1 0 0,14 6-13072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5:10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45 6177 0 0,'-6'-6'3492'0'0,"-12"-11"4416"0"0,0 4-3602 0 0,15 11-4092 0 0,1 1 0 0 0,-1 0 0 0 0,0 0 0 0 0,0 0 0 0 0,0 0 0 0 0,-1 1 0 0 0,1-1 1 0 0,0 1-1 0 0,0 0 0 0 0,0-1 0 0 0,0 2 0 0 0,0-1 0 0 0,-6 1 0 0 0,2 0-150 0 0,1 1 0 0 0,-1 0 0 0 0,1 0 0 0 0,0 0 0 0 0,0 1 0 0 0,0 0-1 0 0,0 0 1 0 0,0 0 0 0 0,1 1 0 0 0,-1 0 0 0 0,1 0 0 0 0,0 1 0 0 0,0-1 0 0 0,0 1 0 0 0,1 0 0 0 0,0 0 0 0 0,-4 7 0 0 0,5-8-75 0 0,1 0 1 0 0,0 0 0 0 0,0 0 0 0 0,0 0 0 0 0,0 1-1 0 0,1-1 1 0 0,0 1 0 0 0,0-1 0 0 0,0 1 0 0 0,1 0-1 0 0,-1-1 1 0 0,1 1 0 0 0,0-1 0 0 0,0 1 0 0 0,1 0-1 0 0,-1-1 1 0 0,1 1 0 0 0,0 0 0 0 0,0-1 0 0 0,1 0-1 0 0,-1 1 1 0 0,1-1 0 0 0,0 0 0 0 0,0 0 0 0 0,5 7 0 0 0,0-3-113 0 0,0 0 1 0 0,1-1-1 0 0,-1 0 1 0 0,2 0 0 0 0,-1-1-1 0 0,1 0 1 0 0,0 0-1 0 0,0-1 1 0 0,0 0 0 0 0,1 0-1 0 0,0-1 1 0 0,0-1 0 0 0,0 0-1 0 0,0 0 1 0 0,1-1-1 0 0,15 2 1 0 0,-20-4-359 0 0,-1-1 0 0 0,1 1 0 0 0,-1-1 1 0 0,1 0-1 0 0,-1-1 0 0 0,0 1 0 0 0,0-1 0 0 0,1 0 0 0 0,-1 0 1 0 0,0-1-1 0 0,-1 0 0 0 0,7-4 0 0 0,-6 4-674 0 0,-1-1 0 0 0,0 0 0 0 0,0 0 0 0 0,0 0 0 0 0,0 0 0 0 0,0-1 0 0 0,3-5 0 0 0,3-8-4246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1:10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7562 0 0,'-5'4'10660'0'0,"5"-3"-10455"0"0,-6 19 2164 0 0,-2 24-2719 0 0,-1 40 2 0 0,3-23-2234 0 0,-2-1-5320 0 0,5-37 1889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5:11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28 5793 0 0,'-6'-27'16628'0'0,"2"39"-14058"0"0,-5 49-2093 0 0,4-1 1 0 0,2 103-1 0 0,3-152-570 0 0,0-2-116 0 0,0 0-1 0 0,1 0 1 0 0,0-1-1 0 0,0 1 0 0 0,1 0 1 0 0,0-1-1 0 0,0 0 1 0 0,5 11-1 0 0,-7-19 189 0 0,0 1-1 0 0,1-1 1 0 0,-1 0 0 0 0,0 0-1 0 0,1 1 1 0 0,-1-1 0 0 0,0 0-1 0 0,1 0 1 0 0,-1 1 0 0 0,0-1-1 0 0,1 0 1 0 0,-1 0 0 0 0,1 0-1 0 0,-1 0 1 0 0,0 0 0 0 0,1 0-1 0 0,-1 0 1 0 0,1 0 0 0 0,-1 0-1 0 0,1 0 1 0 0,-1 0 0 0 0,0 0-1 0 0,1 0 1 0 0,-1 0 0 0 0,1 0-1 0 0,-1 0 1 0 0,0 0 0 0 0,1 0-1 0 0,-1 0 1 0 0,1-1 0 0 0,-1 1-1 0 0,0 0 1 0 0,1 0-1 0 0,-1-1 1 0 0,0 1 0 0 0,1 0-1 0 0,-1 0 1 0 0,0-1 0 0 0,1 1-1 0 0,-1 0 1 0 0,0-1 0 0 0,1 0-1 0 0,16-18-155 0 0,-13 15 106 0 0,1-3 55 0 0,2 1 0 0 0,-1 0 0 0 0,0 0 0 0 0,1 0 0 0 0,0 1 0 0 0,1-1 0 0 0,9-4 0 0 0,-15 9 28 0 0,1 0 1 0 0,-1 0 0 0 0,0 1 0 0 0,1-1-1 0 0,-1 1 1 0 0,1-1 0 0 0,0 1 0 0 0,-1 0-1 0 0,1 0 1 0 0,-1 0 0 0 0,1 0 0 0 0,-1 0-1 0 0,1 0 1 0 0,0 1 0 0 0,-1-1-1 0 0,1 1 1 0 0,-1 0 0 0 0,0 0 0 0 0,1 0-1 0 0,-1 0 1 0 0,0 0 0 0 0,1 0 0 0 0,-1 1-1 0 0,0-1 1 0 0,0 1 0 0 0,0 0 0 0 0,0-1-1 0 0,-1 1 1 0 0,4 4 0 0 0,-1 0 16 0 0,1 0 0 0 0,-2 0 0 0 0,1 0 0 0 0,-1 1 1 0 0,0 0-1 0 0,0 0 0 0 0,0 0 0 0 0,-1 0 0 0 0,0 0 1 0 0,-1 0-1 0 0,1 12 0 0 0,7 23-4959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5:11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4 149 6561 0 0,'4'-28'5020'0'0,"3"-34"3127"0"0,-7 58-7760 0 0,0-1 1 0 0,0 1-1 0 0,0 0 0 0 0,-1-1 1 0 0,0 1-1 0 0,0 0 1 0 0,0 0-1 0 0,0 0 1 0 0,-1 0-1 0 0,1 0 1 0 0,-5-7-1 0 0,6 9-2099 0 0,3 4-188 0 0</inkml:trace>
  <inkml:trace contextRef="#ctx0" brushRef="#br0" timeOffset="1">63 172 9522 0 0,'9'28'9234'0'0,"-1"1"-4392"0"0,-3-10-4104 0 0,14 35 1 0 0,-19-53-815 0 0,13 22-3598 0 0,-1-12-6739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5:11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21 9226 0 0,'0'-2'637'0'0,"0"1"0"0"0,0 0 0 0 0,0 0 0 0 0,0 0 0 0 0,-1 0 0 0 0,1 0 1 0 0,0-1-1 0 0,-1 1 0 0 0,1 0 0 0 0,0 0 0 0 0,-1 0 0 0 0,1 0 0 0 0,-1 0 0 0 0,0 0 0 0 0,1 0 0 0 0,-1 0 0 0 0,-1-1 0 0 0,2 3-462 0 0,-1-1 0 0 0,1 0-1 0 0,0 0 1 0 0,-1 0 0 0 0,1 0 0 0 0,-1 0-1 0 0,1 0 1 0 0,-1 1 0 0 0,1-1-1 0 0,0 0 1 0 0,-1 0 0 0 0,1 0-1 0 0,-1 1 1 0 0,1-1 0 0 0,0 0-1 0 0,-1 1 1 0 0,1-1 0 0 0,0 0 0 0 0,0 1-1 0 0,-1-1 1 0 0,1 0 0 0 0,0 1-1 0 0,0-1 1 0 0,-1 1 0 0 0,1-1-1 0 0,0 1 1 0 0,0 0 0 0 0,-3 5 47 0 0,1 0 0 0 0,-1 0 0 0 0,1 0 0 0 0,-2 12 0 0 0,2 14-374 0 0,2 0 0 0 0,0 0-1 0 0,2 0 1 0 0,2 0 0 0 0,1 0 0 0 0,1-1 0 0 0,1 0 0 0 0,20 50-1 0 0,-24-73-401 0 0,0-1-1 0 0,1 0 1 0 0,0 0-1 0 0,6 8 1 0 0,-10-14 298 0 0,1 0 0 0 0,-1-1-1 0 0,1 1 1 0 0,0 0 0 0 0,-1 0 0 0 0,1-1 0 0 0,0 1-1 0 0,-1-1 1 0 0,1 1 0 0 0,0-1 0 0 0,0 1 0 0 0,0-1 0 0 0,0 1-1 0 0,-1-1 1 0 0,1 0 0 0 0,0 0 0 0 0,0 1 0 0 0,2-1 0 0 0,-2 0-144 0 0,0 0-1 0 0,0-1 1 0 0,0 1 0 0 0,-1-1 0 0 0,1 1 0 0 0,0-1 0 0 0,0 1 0 0 0,0-1 0 0 0,0 0 0 0 0,-1 1-1 0 0,1-1 1 0 0,0 0 0 0 0,-1 1 0 0 0,1-1 0 0 0,-1 0 0 0 0,1 0 0 0 0,-1 0 0 0 0,1 0 0 0 0,-1 0-1 0 0,1 1 1 0 0,-1-1 0 0 0,1-2 0 0 0,5-12-5162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5:12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64 12131 0 0,'0'-19'5510'0'0,"0"15"-4725"0"0,0 0 0 0 0,0 0 0 0 0,0 0 0 0 0,1 0 0 0 0,-1 0 0 0 0,1 0 0 0 0,0 0 0 0 0,0 0 0 0 0,2-5 0 0 0,5 52 64 0 0,-2 87-997 0 0,-6-83-159 0 0,3-1-1 0 0,16 90 0 0 0,-7-112-69 0 0,-5-15 105 0 0,-7-9 266 0 0,0 0 1 0 0,0 0 0 0 0,0 0-1 0 0,0-1 1 0 0,0 1 0 0 0,0 0-1 0 0,0 0 1 0 0,0 0-1 0 0,0 0 1 0 0,0 0 0 0 0,0 0-1 0 0,0 0 1 0 0,0 0 0 0 0,0 0-1 0 0,0 0 1 0 0,0 0-1 0 0,0 0 1 0 0,0-1 0 0 0,0 1-1 0 0,0 0 1 0 0,0 0 0 0 0,0 0-1 0 0,0 0 1 0 0,0 0-1 0 0,0 0 1 0 0,0 0 0 0 0,0 0-1 0 0,0 0 1 0 0,0 0-1 0 0,1 0 1 0 0,-1 0 0 0 0,0 0-1 0 0,0 0 1 0 0,0-1 0 0 0,0 1-1 0 0,0 0 1 0 0,0 0-1 0 0,0 0 1 0 0,0 0 0 0 0,0 0-1 0 0,0 0 1 0 0,0 0 0 0 0,0 0-1 0 0,0 0 1 0 0,1 0-1 0 0,-1 0 1 0 0,0 0 0 0 0,0 0-1 0 0,0 0 1 0 0,0 0 0 0 0,0 0-1 0 0,0 0 1 0 0,0 0-1 0 0,0 0 1 0 0,0 0 0 0 0,0 0-1 0 0,0 0 1 0 0,0 0 0 0 0,1 0-1 0 0,-1 0 1 0 0,-1-2-25 0 0,1-1-1 0 0,-1 0 1 0 0,1 1 0 0 0,-1-1 0 0 0,0 1-1 0 0,0-1 1 0 0,0 1 0 0 0,0-1 0 0 0,0 1-1 0 0,-1 0 1 0 0,1-1 0 0 0,-1 1 0 0 0,1 0-1 0 0,-1 0 1 0 0,0 0 0 0 0,0 0 0 0 0,0 0-1 0 0,0 1 1 0 0,0-1 0 0 0,0 0 0 0 0,-1 1-1 0 0,1 0 1 0 0,-1 0 0 0 0,1-1 0 0 0,-1 1-1 0 0,1 1 1 0 0,-1-1 0 0 0,1 0 0 0 0,-1 1-1 0 0,0-1 1 0 0,1 1 0 0 0,-1 0 0 0 0,0 0-1 0 0,-4 0 1 0 0,3 0 34 0 0,0 1 1 0 0,1-1-1 0 0,-1 1 1 0 0,0 0-1 0 0,0 0 0 0 0,1 0 1 0 0,-1 0-1 0 0,1 0 0 0 0,-1 1 1 0 0,1 0-1 0 0,0 0 0 0 0,-1 0 1 0 0,1 0-1 0 0,0 0 1 0 0,0 1-1 0 0,0-1 0 0 0,1 1 1 0 0,-1 0-1 0 0,1 0 0 0 0,-1 0 1 0 0,1 0-1 0 0,0 0 1 0 0,0 1-1 0 0,-2 4 0 0 0,3-6 31 0 0,0 1 0 0 0,0 0-1 0 0,0 0 1 0 0,1 0 0 0 0,-1 0-1 0 0,0 0 1 0 0,1 0 0 0 0,0 0 0 0 0,0 0-1 0 0,0 1 1 0 0,0-1 0 0 0,0 0-1 0 0,1 0 1 0 0,0 0 0 0 0,-1 0-1 0 0,1 0 1 0 0,0 0 0 0 0,0 0 0 0 0,1-1-1 0 0,-1 1 1 0 0,0 0 0 0 0,1 0-1 0 0,0-1 1 0 0,2 3 0 0 0,-1-2-20 0 0,0-1 1 0 0,0 1 0 0 0,0-1 0 0 0,0 0 0 0 0,0 0-1 0 0,1-1 1 0 0,-1 1 0 0 0,1-1 0 0 0,0 1-1 0 0,-1-1 1 0 0,1 0 0 0 0,0 0 0 0 0,0-1 0 0 0,0 1-1 0 0,-1-1 1 0 0,1 0 0 0 0,0 0 0 0 0,0 0-1 0 0,4-1 1 0 0,9-2-502 0 0,1-1-1 0 0,-1 0 1 0 0,0-2-1 0 0,0 0 1 0 0,31-16-1 0 0,-8 4-5516 0 0,-13 9-2510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5:12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30 13539 0 0,'-14'-22'9343'0'0,"13"21"-9127"0"0,0 0-1 0 0,0 1 0 0 0,0-1 0 0 0,0 0 0 0 0,0 1 0 0 0,0-1 0 0 0,0 1 1 0 0,0 0-1 0 0,0-1 0 0 0,0 1 0 0 0,0 0 0 0 0,0-1 0 0 0,0 1 0 0 0,0 0 1 0 0,-2 0-1 0 0,1 0-178 0 0,-1 1 0 0 0,0 0 0 0 0,0-1-1 0 0,0 1 1 0 0,0 1 0 0 0,1-1 0 0 0,-1 0 0 0 0,0 0 0 0 0,1 1 0 0 0,-1 0 0 0 0,1-1 0 0 0,-1 1 0 0 0,-3 4 0 0 0,-2 2-65 0 0,1-1 1 0 0,0 1 0 0 0,1 1-1 0 0,-1-1 1 0 0,1 1-1 0 0,-7 14 1 0 0,12-20-14 0 0,-1 0-1 0 0,0 1 0 0 0,1-1 1 0 0,0 0-1 0 0,-1 1 1 0 0,1-1-1 0 0,1 1 1 0 0,-1-1-1 0 0,1 1 1 0 0,-1 0-1 0 0,1-1 1 0 0,0 1-1 0 0,0-1 1 0 0,0 1-1 0 0,1 0 1 0 0,-1-1-1 0 0,1 1 0 0 0,0-1 1 0 0,0 1-1 0 0,0-1 1 0 0,1 0-1 0 0,2 6 1 0 0,-1-6 0 0 0,0 0 0 0 0,0 0 0 0 0,0 0 0 0 0,1 0 0 0 0,0 0 0 0 0,-1-1 0 0 0,1 0 0 0 0,0 0 0 0 0,0 0 0 0 0,0 0 0 0 0,5 1 0 0 0,51 14-114 0 0,-43-13 120 0 0,30 5 6 0 0,-33-7 57 0 0,0 0-1 0 0,-1 1 0 0 0,0 1 0 0 0,1 0 0 0 0,-1 0 0 0 0,-1 1 1 0 0,1 1-1 0 0,-1 0 0 0 0,12 9 0 0 0,-23-14 3 0 0,0-1 0 0 0,0 1 1 0 0,0 0-1 0 0,0-1 0 0 0,0 1 0 0 0,-1 0 0 0 0,1 0 1 0 0,0 0-1 0 0,-1 0 0 0 0,1-1 0 0 0,-1 1 0 0 0,1 0 0 0 0,-1 0 1 0 0,1 0-1 0 0,-1 0 0 0 0,0 0 0 0 0,1 1 0 0 0,-1-1 1 0 0,0 0-1 0 0,0 0 0 0 0,0 0 0 0 0,0 0 0 0 0,0 0 0 0 0,0 0 1 0 0,0 0-1 0 0,0 0 0 0 0,0 2 0 0 0,-2 0 14 0 0,1-1 1 0 0,0 0-1 0 0,0 1 0 0 0,-1-1 1 0 0,0 0-1 0 0,1 0 0 0 0,-1 0 1 0 0,0 0-1 0 0,0 0 0 0 0,0-1 1 0 0,-2 3-1 0 0,-8 4 38 0 0,1-1 0 0 0,-1 0 1 0 0,-19 7-1 0 0,-9 0-321 0 0,27-10-643 0 0,0 1 0 0 0,1 0 0 0 0,-15 8 1 0 0,58-42-15572 0 0,-16 11 11902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5:13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13155 0 0,'-1'1'519'0'0,"-1"0"1"0"0,1 0-1 0 0,0 0 1 0 0,-1 0-1 0 0,1 0 1 0 0,0 0-1 0 0,0 0 1 0 0,0 0-1 0 0,0 0 1 0 0,0 1-1 0 0,0-1 1 0 0,0 1-1 0 0,0-1 1 0 0,0 3-1 0 0,0-3-384 0 0,1 0 0 0 0,0 0-1 0 0,0-1 1 0 0,0 1-1 0 0,0 0 1 0 0,0 0-1 0 0,0 0 1 0 0,1-1-1 0 0,-1 1 1 0 0,0 0-1 0 0,0 0 1 0 0,0-1 0 0 0,1 1-1 0 0,-1 0 1 0 0,0 0-1 0 0,1-1 1 0 0,-1 1-1 0 0,1 0 1 0 0,-1-1-1 0 0,1 1 1 0 0,0 0-1 0 0,2 1-73 0 0,-1 1-1 0 0,1-1 0 0 0,0-1 0 0 0,0 1 1 0 0,0 0-1 0 0,0-1 0 0 0,0 1 0 0 0,0-1 1 0 0,1 0-1 0 0,-1 0 0 0 0,0 0 0 0 0,4 0 1 0 0,0 0-194 0 0,119 13 1117 0 0,-61-16-2601 0 0,-54 1-74 0 0,0-1 0 0 0,0 0 0 0 0,15-5 0 0 0,-17 4-3001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5:13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13811 0 0,'-13'26'6434'0'0,"5"4"-3557"0"0,3-1-2437 0 0,-2 36 0 0 0,6-56-11 0 0,-2 32-96 0 0,2 58 0 0 0,2-86-557 0 0,0 0 0 0 0,1-1 1 0 0,0 1-1 0 0,1-1 0 0 0,0 0 1 0 0,1 0-1 0 0,0 0 0 0 0,1 0 0 0 0,7 12 1 0 0,8-1-3169 0 0,-20-22 3118 0 0,1 0-1 0 0,0 0 1 0 0,-1-1 0 0 0,1 1 0 0 0,0 0-1 0 0,-1-1 1 0 0,1 1 0 0 0,0 0 0 0 0,0-1-1 0 0,-1 1 1 0 0,1-1 0 0 0,0 1-1 0 0,0-1 1 0 0,0 0 0 0 0,0 1 0 0 0,0-1-1 0 0,0 0 1 0 0,0 0 0 0 0,0 0-1 0 0,-1 0 1 0 0,1 1 0 0 0,0-1 0 0 0,0 0-1 0 0,0-1 1 0 0,0 1 0 0 0,1 0 0 0 0,2-9-4290 0 0,7 6-703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5:14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0 11098 0 0,'-7'2'1148'0'0,"0"0"0"0"0,0 1-1 0 0,0-1 1 0 0,0 1-1 0 0,0 1 1 0 0,1-1-1 0 0,-1 1 1 0 0,1 0 0 0 0,-6 5-1 0 0,5-2-694 0 0,0-1-1 0 0,0 1 0 0 0,1 0 1 0 0,-1 1-1 0 0,2-1 1 0 0,-11 18-1 0 0,13-20-467 0 0,0 1-1 0 0,0 0 1 0 0,1-1-1 0 0,0 1 1 0 0,0 1-1 0 0,0-1 1 0 0,0 0-1 0 0,1 0 1 0 0,0 1-1 0 0,1-1 1 0 0,-1 1-1 0 0,1-1 1 0 0,0 0-1 0 0,1 1 1 0 0,0-1-1 0 0,0 0 1 0 0,0 1-1 0 0,1-1 0 0 0,0 0 1 0 0,0 0-1 0 0,0 0 1 0 0,1 0-1 0 0,0 0 1 0 0,3 5-1 0 0,-4-9 12 0 0,0 1-1 0 0,0-1 0 0 0,0 1 0 0 0,0-1 0 0 0,0 0 1 0 0,0 0-1 0 0,1 0 0 0 0,-1 0 0 0 0,1 0 1 0 0,-1 0-1 0 0,1-1 0 0 0,0 0 0 0 0,0 1 0 0 0,-1-1 1 0 0,1 0-1 0 0,0 0 0 0 0,0 0 0 0 0,0-1 0 0 0,0 1 1 0 0,5-1-1 0 0,-4 0 15 0 0,1 0 0 0 0,0-1 0 0 0,-1 0 0 0 0,1 0 0 0 0,-1 0 0 0 0,1-1 0 0 0,-1 0 0 0 0,0 0 0 0 0,0 0 1 0 0,1 0-1 0 0,-2 0 0 0 0,7-5 0 0 0,-2 1 43 0 0,0-1 0 0 0,0 0 0 0 0,-1-1 0 0 0,0 0 0 0 0,0 0 1 0 0,-1 0-1 0 0,1-1 0 0 0,-2 0 0 0 0,0 0 0 0 0,0-1 0 0 0,5-13 1 0 0,-9 18-25 0 0,0 1 0 0 0,0 0 0 0 0,-1-1 0 0 0,0 1 0 0 0,0-1 0 0 0,0 1 0 0 0,0 0 0 0 0,-1-1 0 0 0,1 1 0 0 0,-1 0 1 0 0,0-1-1 0 0,-1 1 0 0 0,1 0 0 0 0,-1 0 0 0 0,0 0 0 0 0,0 0 0 0 0,0 0 0 0 0,-5-7 0 0 0,6 10-53 0 0,-1-1 0 0 0,1 0 0 0 0,-1 1 0 0 0,0-1 0 0 0,1 1 0 0 0,-1 0-1 0 0,0 0 1 0 0,0-1 0 0 0,0 1 0 0 0,0 0 0 0 0,0 0 0 0 0,0 1 0 0 0,0-1 0 0 0,0 0-1 0 0,0 1 1 0 0,0-1 0 0 0,0 1 0 0 0,-1 0 0 0 0,1-1 0 0 0,0 1 0 0 0,0 0 0 0 0,0 1 0 0 0,-1-1-1 0 0,1 0 1 0 0,0 1 0 0 0,0-1 0 0 0,0 1 0 0 0,0-1 0 0 0,0 1 0 0 0,0 0 0 0 0,0 0-1 0 0,0 0 1 0 0,0 0 0 0 0,0 0 0 0 0,0 1 0 0 0,1-1 0 0 0,-1 0 0 0 0,0 1 0 0 0,-1 1-1 0 0,-21 27-2530 0 0,16-11-1146 0 0,8-2-5048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5:14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11450 0 0,'6'-12'3904'0'0,"-1"0"-1"0"0,0-1 1 0 0,4-14-1 0 0,-11 42-3510 0 0,1 0 0 0 0,0 0 0 0 0,1 0 0 0 0,3 17 0 0 0,-2-5-226 0 0,0 6-189 0 0,-1-9-193 0 0,1 0 0 0 0,1 0 0 0 0,1 0 0 0 0,1 0 1 0 0,1-1-1 0 0,11 31 0 0 0,-16-54 147 0 0,0 1 1 0 0,0-1-1 0 0,0 1 0 0 0,0-1 0 0 0,0 1 1 0 0,0-1-1 0 0,1 1 0 0 0,-1-1 1 0 0,0 1-1 0 0,0-1 0 0 0,1 1 0 0 0,-1-1 1 0 0,0 1-1 0 0,1-1 0 0 0,-1 1 1 0 0,0-1-1 0 0,1 0 0 0 0,-1 1 0 0 0,1-1 1 0 0,-1 0-1 0 0,1 1 0 0 0,-1-1 1 0 0,1 0-1 0 0,-1 1 0 0 0,1-1 1 0 0,-1 0-1 0 0,1 0 0 0 0,-1 0 0 0 0,1 1 1 0 0,-1-1-1 0 0,2 0 0 0 0,6-15-1287 0 0,-2-30 743 0 0,-17-20 394 0 0,7 45 104 0 0,1-1 0 0 0,-2-27-1 0 0,5 42 153 0 0,0 1 0 0 0,0-1-1 0 0,1 1 1 0 0,0 0 0 0 0,0-1-1 0 0,0 1 1 0 0,1 0 0 0 0,-1 0-1 0 0,1 0 1 0 0,1 0-1 0 0,-1 0 1 0 0,1 0 0 0 0,4-7-1 0 0,-5 10 10 0 0,1-1 0 0 0,-1 1 1 0 0,0 0-1 0 0,1 0 0 0 0,-1 0 0 0 0,1 1 0 0 0,-1-1 0 0 0,1 1 0 0 0,0-1 0 0 0,0 1 0 0 0,0 0 0 0 0,0 0 0 0 0,0 0 0 0 0,0 0 0 0 0,0 1 1 0 0,0-1-1 0 0,0 1 0 0 0,0 0 0 0 0,0 0 0 0 0,0 0 0 0 0,0 0 0 0 0,0 0 0 0 0,0 1 0 0 0,1-1 0 0 0,-1 1 0 0 0,0 0 0 0 0,-1 0 0 0 0,1 0 1 0 0,0 0-1 0 0,0 1 0 0 0,0-1 0 0 0,-1 1 0 0 0,1 0 0 0 0,3 3 0 0 0,-2-3-6 0 0,0 1 0 0 0,0 0-1 0 0,-1 0 1 0 0,1 0 0 0 0,-1 0 0 0 0,0 0 0 0 0,0 1 0 0 0,0-1-1 0 0,0 1 1 0 0,-1 0 0 0 0,0 0 0 0 0,0 0 0 0 0,0 0-1 0 0,0 0 1 0 0,0 1 0 0 0,-1-1 0 0 0,0 0 0 0 0,0 1 0 0 0,0-1-1 0 0,0 1 1 0 0,-1-1 0 0 0,1 1 0 0 0,-2 5 0 0 0,1-8 0 0 0,-1 0 0 0 0,1 0 0 0 0,-1 0 0 0 0,0 0 0 0 0,0 0 0 0 0,0 0 0 0 0,0 0 0 0 0,0 0 0 0 0,0 0 0 0 0,-1-1 0 0 0,1 1 0 0 0,-1 0 0 0 0,1-1 0 0 0,-1 1 0 0 0,1-1 0 0 0,-1 0 0 0 0,0 1 0 0 0,0-1 0 0 0,0 0 0 0 0,0 0 1 0 0,0 0-1 0 0,0 0 0 0 0,0 0 0 0 0,0-1 0 0 0,0 1 0 0 0,0-1 0 0 0,0 1 0 0 0,0-1 0 0 0,0 0 0 0 0,-1 0 0 0 0,1 0 0 0 0,0 0 0 0 0,0 0 0 0 0,-4-1 0 0 0,-38-7-766 0 0,5-4-4352 0 0,29 9 1906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5:14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12571 0 0,'9'3'5865'0'0,"-2"0"-2704"0"0,0 0-1033 0 0,0 0-392 0 0,-3-1 809 0 0,-3-1-1609 0 0,-2-1-1472 0 0,0 1-264 0 0,-2 2-416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1:10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84 6017 0 0,'-10'18'1694'0'0,"2"-3"-219"0"0,1 0 1 0 0,-8 22 0 0 0,14-34-1381 0 0,0 0 0 0 0,0 0 1 0 0,0 0-1 0 0,0 0 0 0 0,1 0 1 0 0,-1 0-1 0 0,1 0 0 0 0,0 1 1 0 0,0-1-1 0 0,0 0 0 0 0,0 0 1 0 0,1 0-1 0 0,-1 0 0 0 0,1 0 1 0 0,0 0-1 0 0,0 0 0 0 0,0 0 1 0 0,0 0-1 0 0,3 3 0 0 0,-4-5-87 0 0,1 0-1 0 0,0 0 1 0 0,0 0-1 0 0,-1 0 0 0 0,1 0 1 0 0,0-1-1 0 0,0 1 1 0 0,0 0-1 0 0,0 0 1 0 0,0-1-1 0 0,0 1 0 0 0,0-1 1 0 0,0 1-1 0 0,0-1 1 0 0,1 0-1 0 0,-1 1 0 0 0,0-1 1 0 0,0 0-1 0 0,0 0 1 0 0,0 1-1 0 0,1-1 1 0 0,-1 0-1 0 0,0 0 0 0 0,0 0 1 0 0,0-1-1 0 0,1 1 1 0 0,-1 0-1 0 0,0 0 0 0 0,0-1 1 0 0,0 1-1 0 0,0-1 1 0 0,0 1-1 0 0,0-1 1 0 0,0 1-1 0 0,0-1 0 0 0,0 1 1 0 0,0-1-1 0 0,0 0 1 0 0,0 0-1 0 0,0 0 1 0 0,0 1-1 0 0,0-1 0 0 0,0-2 1 0 0,4-2 153 0 0,-1 1 1 0 0,0-1 0 0 0,0 0-1 0 0,-1-1 1 0 0,0 1-1 0 0,5-11 1 0 0,-2 0 412 0 0,0 0 0 0 0,4-30-1 0 0,-8 39-447 0 0,-1 0-1 0 0,-1 1 1 0 0,0-1-1 0 0,0 0 0 0 0,0 0 1 0 0,0 0-1 0 0,-1 0 1 0 0,-1 0-1 0 0,-2-10 0 0 0,3 15-77 0 0,0 0-1 0 0,1 1 0 0 0,-1-1 1 0 0,0 0-1 0 0,0 1 0 0 0,0-1 1 0 0,-1 1-1 0 0,1 0 0 0 0,0-1 1 0 0,0 1-1 0 0,-1 0 0 0 0,1-1 1 0 0,-1 1-1 0 0,1 0 0 0 0,-1 0 0 0 0,0 0 1 0 0,1 1-1 0 0,-1-1 0 0 0,0 0 1 0 0,-3 0-1 0 0,2 0 2 0 0,-1 0 0 0 0,0 1-1 0 0,0 0 1 0 0,1 0 0 0 0,-1 0-1 0 0,0 0 1 0 0,0 0 0 0 0,0 1 0 0 0,1 0-1 0 0,-5 1 1 0 0,4-1-84 0 0,0 0-1 0 0,1 0 1 0 0,-1 0-1 0 0,1 0 0 0 0,-1 1 1 0 0,1 0-1 0 0,0 0 1 0 0,-1 0-1 0 0,1 0 1 0 0,0 0-1 0 0,0 1 1 0 0,1-1-1 0 0,-1 1 1 0 0,0 0-1 0 0,1-1 1 0 0,0 1-1 0 0,-1 1 1 0 0,1-1-1 0 0,1 0 1 0 0,-1 0-1 0 0,-3 8 0 0 0,6-10-152 0 0,-1 1-1 0 0,0 0 0 0 0,1-1 0 0 0,-1 1 0 0 0,1 0 0 0 0,0-1 1 0 0,-1 1-1 0 0,1-1 0 0 0,0 1 0 0 0,0-1 0 0 0,0 1 0 0 0,0-1 1 0 0,0 0-1 0 0,0 0 0 0 0,0 1 0 0 0,1-1 0 0 0,-1 0 0 0 0,3 1 1 0 0,-4-1 18 0 0,0 0 0 0 0,1-1 0 0 0,0 1 1 0 0,-1-1-1 0 0,1 1 0 0 0,-1-1 0 0 0,1 1 1 0 0,0-1-1 0 0,-1 1 0 0 0,1-1 0 0 0,0 0 1 0 0,-1 1-1 0 0,1-1 0 0 0,0 0 0 0 0,-1 0 1 0 0,1 0-1 0 0,0 1 0 0 0,0-1 0 0 0,0 0 1 0 0,-1 0-1 0 0,1 0 0 0 0,0 0 0 0 0,0 0 1 0 0,-1 0-1 0 0,1 0 0 0 0,0-1 0 0 0,0 1 1 0 0,-1 0-1 0 0,1 0 0 0 0,0 0 0 0 0,0-1 1 0 0,-1 1-1 0 0,1 0 0 0 0,0-1 1 0 0,-1 1-1 0 0,1-1 0 0 0,0 0 0 0 0,3-12-2966 0 0,7 5-907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5:25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4273 0 0,'-1'2'1373'0'0,"1"-2"-1030"0"0,0 1 1 0 0,-1-1-1 0 0,1 0 0 0 0,0 1 1 0 0,0-1-1 0 0,0 1 0 0 0,0-1 1 0 0,0 1-1 0 0,0-1 0 0 0,0 0 1 0 0,0 1-1 0 0,0-1 0 0 0,0 1 1 0 0,0-1-1 0 0,0 1 0 0 0,2 3 3777 0 0,-1-3-3777 0 0,16 3 3778 0 0,27-8-3395 0 0,-38 3 311 0 0,-1 0-954 0 0,0 0 1 0 0,0 1-1 0 0,1 0 0 0 0,-1 0 1 0 0,1 0-1 0 0,-1 0 0 0 0,0 1 1 0 0,0 0-1 0 0,1 0 0 0 0,-1 1 1 0 0,0-1-1 0 0,0 1 0 0 0,0 0 1 0 0,0 1-1 0 0,6 3 0 0 0,-9-4-49 0 0,0 0 0 0 0,1 0-1 0 0,-1 0 1 0 0,0 1-1 0 0,0-1 1 0 0,0 1-1 0 0,-1-1 1 0 0,1 1 0 0 0,0 0-1 0 0,-1-1 1 0 0,0 1-1 0 0,0 0 1 0 0,0 0 0 0 0,0 0-1 0 0,0 0 1 0 0,0 0-1 0 0,-1 0 1 0 0,0 0-1 0 0,1 0 1 0 0,-1 1 0 0 0,0-1-1 0 0,-1 0 1 0 0,1 0-1 0 0,0 0 1 0 0,-1 0 0 0 0,0 0-1 0 0,-1 5 1 0 0,-1 2 71 0 0,-1 0 1 0 0,1 0 0 0 0,-1-1-1 0 0,-1 0 1 0 0,0 0 0 0 0,0 0-1 0 0,-1 0 1 0 0,0-1 0 0 0,-1 0-1 0 0,1 0 1 0 0,-2-1 0 0 0,1 1-1 0 0,-1-2 1 0 0,0 1 0 0 0,0-1-1 0 0,-14 8 1 0 0,10-11 23 0 0,10-7-243 0 0,3 3 100 0 0,0 0 0 0 0,0 1 0 0 0,0-1 0 0 0,0 0 0 0 0,0 0 0 0 0,0 0 0 0 0,1 0 0 0 0,-1 1 0 0 0,0-1 0 0 0,0 1 0 0 0,0-1 0 0 0,1 1 0 0 0,-1-1 0 0 0,3 1 0 0 0,10-2 137 0 0,0 0 0 0 0,0 2-1 0 0,17 0 1 0 0,18 0-2205 0 0,-17-4-5362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5:25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6497 0 0,'1'6'9590'0'0,"-1"8"-3904"0"0,2 26-2487 0 0,7 68-4657 0 0,-8-101 657 0 0,8 31-1705 0 0,-4-27-1764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5:26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10394 0 0,'3'3'7741'0'0,"5"0"-3938"0"0,43 8-3634 0 0,-22-6-152 0 0,-22-5 5 0 0,1 0 1 0 0,-1 1 0 0 0,1 1-1 0 0,0-1 1 0 0,-1 1 0 0 0,0 0-1 0 0,1 1 1 0 0,-1 0-1 0 0,0 0 1 0 0,0 0 0 0 0,10 8-1 0 0,-17-11-86 0 0,1 1-1 0 0,-1-1 0 0 0,0 0 0 0 0,1 1 0 0 0,-1-1 0 0 0,1 1 0 0 0,-1-1 0 0 0,0 1 0 0 0,1 0 1 0 0,-1-1-1 0 0,0 1 0 0 0,0-1 0 0 0,1 1 0 0 0,-1-1 0 0 0,0 1 0 0 0,0 0 0 0 0,0-1 0 0 0,0 1 1 0 0,0 0-1 0 0,0-1 0 0 0,0 1 0 0 0,0 0 0 0 0,0-1 0 0 0,0 1 0 0 0,0-1 0 0 0,0 1 0 0 0,0 0 1 0 0,-1-1-1 0 0,1 1 0 0 0,0 0 0 0 0,-19 15-3505 0 0,-27 2-3064 0 0,-10-9 3051 0 0,23-5 3701 0 0,7 3 10944 0 0,38-8-7975 0 0,24-1-1489 0 0,-31 1-1674 0 0,57-8 1186 0 0,-58 8-1658 0 0,0 2 0 0 0,-1-1 0 0 0,1 0 0 0 0,0 1 0 0 0,-1-1 0 0 0,1 1 0 0 0,0 0 0 0 0,5 3 0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5:26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6665 0 0,'-1'0'585'0'0,"0"1"-1"0"0,0 0 1 0 0,0-1-1 0 0,0 1 1 0 0,0 0-1 0 0,1 0 1 0 0,-1 0-1 0 0,0 0 1 0 0,0 0-1 0 0,1 0 1 0 0,-1 0-1 0 0,1 0 1 0 0,-1 0 0 0 0,1 0-1 0 0,-1 0 1 0 0,1 0-1 0 0,-1 0 1 0 0,1 0-1 0 0,0 2 1 0 0,-1 29 3305 0 0,15 27-2882 0 0,-14-59-1037 0 0,0 1-1 0 0,0-1 0 0 0,0 1 0 0 0,0-1 1 0 0,0 1-1 0 0,0-1 0 0 0,0 0 0 0 0,0 1 1 0 0,0-1-1 0 0,0 1 0 0 0,0-1 0 0 0,1 0 1 0 0,-1 1-1 0 0,0-1 0 0 0,0 0 0 0 0,0 1 1 0 0,1-1-1 0 0,-1 0 0 0 0,0 1 0 0 0,0-1 1 0 0,1 0-1 0 0,-1 1 0 0 0,0-1 0 0 0,1 0 1 0 0,-1 0-1 0 0,0 1 0 0 0,1-1 0 0 0,-1 0 1 0 0,0 0-1 0 0,1 0 0 0 0,-1 1 1 0 0,1-1-1 0 0,-1 0 0 0 0,0 0 0 0 0,1 0 1 0 0,-1 0-1 0 0,1 0 0 0 0,-1 0 0 0 0,0 0 1 0 0,1 0-1 0 0,10-16-973 0 0,2-30 514 0 0,-12 46 506 0 0,0 0-1 0 0,0 0 1 0 0,1 0-1 0 0,-1 0 1 0 0,0 0-1 0 0,0 0 1 0 0,0 0 0 0 0,0 0-1 0 0,0 0 1 0 0,0 1-1 0 0,0-1 1 0 0,0 0-1 0 0,0 1 1 0 0,0-1 0 0 0,0 1-1 0 0,0-1 1 0 0,0 1-1 0 0,0-1 1 0 0,-1 1-1 0 0,1-1 1 0 0,0 1 0 0 0,0 0-1 0 0,0 0 1 0 0,0 0-1 0 0,1 0 79 0 0,-1 0 0 0 0,1 0 0 0 0,-1 0-1 0 0,1 0 1 0 0,-1 0 0 0 0,0 1 0 0 0,1-1 0 0 0,-1 0-1 0 0,0 1 1 0 0,0-1 0 0 0,0 1 0 0 0,0-1 0 0 0,0 1-1 0 0,0-1 1 0 0,0 1 0 0 0,-1-1 0 0 0,2 3 0 0 0,-3-2-25 0 0,0 0 0 0 0,-1-1 0 0 0,1 1 0 0 0,0-1 0 0 0,0 0 0 0 0,-1 1 1 0 0,1-1-1 0 0,-1 0 0 0 0,1 0 0 0 0,-1 0 0 0 0,0 0 0 0 0,1 0 0 0 0,-1 0 1 0 0,0 0-1 0 0,-2 0 0 0 0,-28 11-291 0 0,-10-3-280 0 0,36-8-146 0 0,26-2 233 0 0,-11 0 393 0 0,-6 1 6 0 0,29-2-778 0 0,44-9-1 0 0,-23-6-3327 0 0,-47 14 2700 0 0,0 0 0 0 0,-1 0-1 0 0,1-1 1 0 0,0 0-1 0 0,8-8 1 0 0,5-5-3877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5:27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11018 0 0,'12'19'7900'0'0,"7"-4"-3696"0"0,30 5-3200 0 0,-42-18-1459 0 0,1 0 0 0 0,-1 1 1 0 0,1 0-1 0 0,-1 1 0 0 0,0 0 1 0 0,8 5-1 0 0,-11-5-741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5:27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9026 0 0,'13'3'7429'0'0,"9"10"-4070"0"0,-6-4-1818 0 0,1-2-526 0 0,-1-1-497 0 0,-1 2 1 0 0,0-1-1 0 0,0 2 1 0 0,0 0 0 0 0,16 13-1 0 0,-31-22-512 0 0,0 1-1 0 0,1-1 0 0 0,-1 0 0 0 0,0 1 0 0 0,0-1 0 0 0,1 0 1 0 0,-1 1-1 0 0,0-1 0 0 0,0 0 0 0 0,1 1 0 0 0,-1-1 0 0 0,0 0 1 0 0,0 1-1 0 0,0-1 0 0 0,0 0 0 0 0,0 1 0 0 0,0-1 0 0 0,0 1 1 0 0,0-1-1 0 0,1 0 0 0 0,-1 1 0 0 0,0-1 0 0 0,-1 1 0 0 0,1-1 1 0 0,0 0-1 0 0,0 1 0 0 0,0-1 0 0 0,0 1 0 0 0,0-1 0 0 0,0 0 1 0 0,0 1-1 0 0,-1-1 0 0 0,1 1 0 0 0,-14 12-258 0 0,-27 7-715 0 0,36-18 791 0 0,-27 9-839 0 0,25-9 748 0 0,0 0-1 0 0,0 1 1 0 0,0-1-1 0 0,1 1 1 0 0,0 1-1 0 0,-1-1 1 0 0,-6 6-1 0 0,13-9 282 0 0,0 0 1 0 0,-1 0-1 0 0,1 0 0 0 0,0 1 0 0 0,-1-1 1 0 0,1 0-1 0 0,0 0 0 0 0,0 0 0 0 0,-1 1 1 0 0,1-1-1 0 0,0 0 0 0 0,0 0 1 0 0,0 1-1 0 0,-1-1 0 0 0,1 0 0 0 0,0 1 1 0 0,0-1-1 0 0,0 0 0 0 0,0 1 0 0 0,0-1 1 0 0,0 0-1 0 0,0 1 0 0 0,0-1 0 0 0,0 0 1 0 0,-1 0-1 0 0,1 1 0 0 0,1-1 0 0 0,-1 0 1 0 0,0 1-1 0 0,0-1 0 0 0,0 0 0 0 0,0 1 1 0 0,0-1-1 0 0,0 0 0 0 0,0 1 0 0 0,0-1 1 0 0,1 1-1 0 0,13 5 432 0 0,23-3 74 0 0,-34-3-503 0 0,31 4 319 0 0,-24-3-617 0 0,0 0 1 0 0,1 0-1 0 0,-1-1 0 0 0,16-1 1 0 0,-10-11-10048 0 0,-8 10 3417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5:27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1 105 10226 0 0,'37'14'7518'0'0,"-23"-9"-6823"0"0,-1 1 0 0 0,25 4-1 0 0,-35-9-986 0 0,-1-1 0 0 0,1 1 0 0 0,-1-1 0 0 0,1 0 0 0 0,0 0 0 0 0,-1 0-1 0 0,1 0 1 0 0,-1 0 0 0 0,1 0 0 0 0,0-1 0 0 0,-1 1 0 0 0,1-1 0 0 0,-1 0 0 0 0,1 0-1 0 0,-1 0 1 0 0,0 0 0 0 0,1 0 0 0 0,-1-1 0 0 0,0 1 0 0 0,4-3 0 0 0,-4 1-604 0 0,0 1 1 0 0,0-1 0 0 0,-1 1 0 0 0,1-1 0 0 0,0 0 0 0 0,-1 0 0 0 0,3-5-1 0 0,3-27-2327 0 0,-10-1 3933 0 0,2 33-194 0 0,0 0-1 0 0,0 1 1 0 0,0-1-1 0 0,0 0 0 0 0,0 0 1 0 0,0 1-1 0 0,-1-1 0 0 0,-2-3 1 0 0,4 6-375 0 0,-1 0-1 0 0,1 0 1 0 0,0-1 0 0 0,0 1 0 0 0,-1 0-1 0 0,1 0 1 0 0,0 0 0 0 0,-1 0 0 0 0,1 0 0 0 0,0 0-1 0 0,0 0 1 0 0,-1 0 0 0 0,1 0 0 0 0,0 0-1 0 0,-1 0 1 0 0,1 0 0 0 0,0 0 0 0 0,0 0 0 0 0,-1 0-1 0 0,1 0 1 0 0,0 0 0 0 0,-1 1 0 0 0,1-1-1 0 0,0 0 1 0 0,0 0 0 0 0,0 0 0 0 0,-1 0 0 0 0,1 1-1 0 0,0-1 1 0 0,0 0 0 0 0,-1 0 0 0 0,1 0-1 0 0,0 1 1 0 0,0-1 0 0 0,0 0 0 0 0,0 0-1 0 0,-1 1 1 0 0,1-1 0 0 0,0 0 0 0 0,0 0 0 0 0,0 1-1 0 0,0-1 1 0 0,0 0 0 0 0,0 0 0 0 0,0 1-1 0 0,0-1 1 0 0,0 0 0 0 0,0 1 0 0 0,0-1 0 0 0,0 0-1 0 0,0 0 1 0 0,0 1 0 0 0,0-1 0 0 0,-5 21 2226 0 0,5-19-2035 0 0,-8 35 1659 0 0,-2 60 0 0 0,12-27-2941 0 0,0-60-26 0 0,0 0 0 0 0,0 0 0 0 0,1 0 0 0 0,5 13 1 0 0,-8-22 787 0 0,1 1-485 0 0,0-1-1 0 0,-1 0 0 0 0,1 1 1 0 0,0-1-1 0 0,0 1 0 0 0,0-1 1 0 0,0 0-1 0 0,0 1 0 0 0,0-1 1 0 0,0 0-1 0 0,2 2 1 0 0,4 0-5207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5:28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12955 0 0,'12'13'7407'0'0,"14"0"-4750"0"0,-22-12-2601 0 0,0 1 0 0 0,0 0 0 0 0,0 0 0 0 0,0 0 1 0 0,0 1-1 0 0,4 2 0 0 0,-6-2-75 0 0,0-1 1 0 0,1 0-1 0 0,-1 1 1 0 0,0-1 0 0 0,0 1-1 0 0,0 0 1 0 0,-1 0-1 0 0,1 0 1 0 0,-1 0-1 0 0,1 0 1 0 0,-1 0 0 0 0,0 0-1 0 0,0 0 1 0 0,0 0-1 0 0,-1 0 1 0 0,1 1-1 0 0,-1-1 1 0 0,0 0 0 0 0,0 1-1 0 0,0-1 1 0 0,0 0-1 0 0,-1 0 1 0 0,0 5-1 0 0,-3 2-80 0 0,1 0 0 0 0,-2 0 0 0 0,0-1 0 0 0,0 0-1 0 0,-12 17 1 0 0,9-15 82 0 0,7-10 28 0 0,0 1 1 0 0,0-1-1 0 0,0 1 1 0 0,0-1-1 0 0,0 1 1 0 0,0-1-1 0 0,1 1 1 0 0,-1 0-1 0 0,0-1 1 0 0,1 1-1 0 0,-1 0 0 0 0,1-1 1 0 0,0 1-1 0 0,-1 0 1 0 0,1 0-1 0 0,0-1 1 0 0,0 1-1 0 0,0 0 1 0 0,0 0-1 0 0,1-1 1 0 0,-1 1-1 0 0,0 0 1 0 0,1 0-1 0 0,-1-1 1 0 0,1 1-1 0 0,0 0 1 0 0,-1-1-1 0 0,3 3 1 0 0,-1-2 5 0 0,0 0 1 0 0,0 0 0 0 0,0-1 0 0 0,0 1 0 0 0,1-1-1 0 0,-1 0 1 0 0,1 1 0 0 0,-1-1 0 0 0,1 0 0 0 0,0 0 0 0 0,-1-1-1 0 0,1 1 1 0 0,0-1 0 0 0,-1 1 0 0 0,1-1 0 0 0,0 0-1 0 0,5 0 1 0 0,-1 0-161 0 0,1 0 0 0 0,0-1 0 0 0,-1 0 0 0 0,1-1 0 0 0,-1 1 0 0 0,15-6 0 0 0,6-12-4083 0 0,-26 17 3182 0 0,0 0 1 0 0,0 0-1 0 0,0 0 0 0 0,0-1 0 0 0,0 1 0 0 0,-1-1 0 0 0,1 0 0 0 0,-1 1 0 0 0,2-5 0 0 0,1-5-3988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5:28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6745 0 0,'5'27'10757'0'0,"-5"16"-6643"0"0,2 8-3805 0 0,-1-42-328 0 0,12 57 243 0 0,2-27-2947 0 0,-15-38 2527 0 0,0-1 1 0 0,1 0-1 0 0,-1 1 1 0 0,0-1-1 0 0,0 1 1 0 0,0-1-1 0 0,1 0 1 0 0,-1 1-1 0 0,0-1 1 0 0,0 0-1 0 0,1 1 1 0 0,-1-1-1 0 0,0 0 1 0 0,1 0-1 0 0,-1 1 0 0 0,0-1 1 0 0,1 0-1 0 0,-1 0 1 0 0,0 1-1 0 0,1-1 1 0 0,-1 0-1 0 0,0 0 1 0 0,1 0-1 0 0,-1 0 1 0 0,1 0-1 0 0,-1 0 1 0 0,0 1-1 0 0,1-1 1 0 0,-1 0-1 0 0,1 0 1 0 0,-1 0-1 0 0,1 0 1 0 0,-1 0-1 0 0,0-1 1 0 0,1 1-1 0 0,-1 0 1 0 0,1 0-1 0 0,-1 0 0 0 0,0 0 1 0 0,1 0-1 0 0,-1-1 1 0 0,0 1-1 0 0,1 0 1 0 0,-1 0-1 0 0,1 0 1 0 0,-1-1-1 0 0,0 1 1 0 0,0 0-1 0 0,1-1 1 0 0,-1 1-1 0 0,0 0 1 0 0,1-1-1 0 0,-1 1 1 0 0,0 0-1 0 0,0-1 1 0 0,0 1-1 0 0,1 0 1 0 0,-1-1-1 0 0,5-7-4938 0 0</inkml:trace>
  <inkml:trace contextRef="#ctx0" brushRef="#br0" timeOffset="1">82 27 7426 0 0,'-2'-1'509'0'0,"1"0"0"0"0,0 0 1 0 0,0 0-1 0 0,0 0 0 0 0,0 0 1 0 0,0 0-1 0 0,0 0 0 0 0,0-1 1 0 0,0 1-1 0 0,1 0 0 0 0,-1-1 1 0 0,0 1-1 0 0,1-1 0 0 0,-1 1 1 0 0,1-2-1 0 0,0 3-412 0 0,0-1-1 0 0,0 1 1 0 0,1-1 0 0 0,-1 1 0 0 0,0 0-1 0 0,1-1 1 0 0,-1 1 0 0 0,0 0-1 0 0,1 0 1 0 0,-1-1 0 0 0,0 1 0 0 0,1 0-1 0 0,-1 0 1 0 0,1-1 0 0 0,-1 1 0 0 0,1 0-1 0 0,-1 0 1 0 0,0 0 0 0 0,1 0-1 0 0,-1 0 1 0 0,1 0 0 0 0,-1 0 0 0 0,1 0-1 0 0,-1 0 1 0 0,1 0 0 0 0,-1 0-1 0 0,1 0 1 0 0,-1 0 0 0 0,1 0 0 0 0,0 0-1 0 0,54 14-1013 0 0,-41-9 921 0 0,9-2-1106 0 0,-19-3 435 0 0,0 0 0 0 0,0 1 0 0 0,0-1-1 0 0,1 1 1 0 0,-1 0 0 0 0,0 0-1 0 0,-1 1 1 0 0,7 2 0 0 0,-9-1-1563 0 0,-1-3 2124 0 0,0 0-1 0 0,0 0 1 0 0,0 0 0 0 0,0 0 0 0 0,0 0 0 0 0,0 1-1 0 0,0-1 1 0 0,-5 1-3885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5:28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27 3393 0 0,'-5'1'1347'0'0,"-1"0"1"0"0,1 0-1 0 0,0 1 1 0 0,0 0-1 0 0,-8 4 1 0 0,11-5-805 0 0,0 0 1 0 0,0 0 0 0 0,0 0 0 0 0,0 0 0 0 0,1 0-1 0 0,-1 1 1 0 0,0-1 0 0 0,1 1 0 0 0,-1-1 0 0 0,1 1-1 0 0,-1-1 1 0 0,1 1 0 0 0,0 0 0 0 0,0 0-1 0 0,0 0 1 0 0,0-1 0 0 0,-1 4 0 0 0,2-4-469 0 0,1-1 0 0 0,-1 1 0 0 0,1 0 0 0 0,-1 0 0 0 0,1 0 1 0 0,-1 0-1 0 0,1-1 0 0 0,0 1 0 0 0,-1 0 0 0 0,1-1 0 0 0,0 1 0 0 0,-1 0 0 0 0,1-1 1 0 0,0 1-1 0 0,0-1 0 0 0,0 1 0 0 0,0-1 0 0 0,-1 0 0 0 0,1 1 0 0 0,1-1 0 0 0,26 12-270 0 0,-20-9 253 0 0,14 5-339 0 0,-16-6 144 0 0,-1-1 0 0 0,1 1 0 0 0,-1 1 0 0 0,0-1 0 0 0,7 5 0 0 0,-11-6 147 0 0,-1-1-1 0 0,0 1 0 0 0,0 0 1 0 0,1-1-1 0 0,-1 1 0 0 0,0 0 1 0 0,0-1-1 0 0,0 1 0 0 0,0 0 1 0 0,0-1-1 0 0,0 1 0 0 0,0 0 0 0 0,0-1 1 0 0,0 1-1 0 0,0 0 0 0 0,0-1 1 0 0,0 1-1 0 0,-1 0 0 0 0,1-1 1 0 0,0 1-1 0 0,0-1 0 0 0,-1 1 1 0 0,1 0-1 0 0,0-1 0 0 0,-1 1 1 0 0,1-1-1 0 0,-1 1 0 0 0,0 0 1 0 0,-16 22 657 0 0,11-16-182 0 0,5-4-401 0 0,-1-1-1 0 0,1 0 0 0 0,-1 1 0 0 0,1 0 1 0 0,0-1-1 0 0,0 1 0 0 0,0 0 0 0 0,0 0 1 0 0,1 0-1 0 0,-1-1 0 0 0,1 1 0 0 0,-1 0 1 0 0,1 0-1 0 0,0 0 0 0 0,0 0 0 0 0,1 0 1 0 0,-1 0-1 0 0,1 4 0 0 0,0-6-63 0 0,-1 0-1 0 0,0 0 0 0 0,1-1 1 0 0,-1 1-1 0 0,1 0 0 0 0,-1 0 1 0 0,1 0-1 0 0,-1-1 0 0 0,1 1 1 0 0,0 0-1 0 0,-1-1 1 0 0,1 1-1 0 0,0 0 0 0 0,0-1 1 0 0,0 1-1 0 0,-1-1 0 0 0,1 1 1 0 0,0-1-1 0 0,0 0 0 0 0,0 1 1 0 0,0-1-1 0 0,1 1 1 0 0,0-1 12 0 0,0 0 0 0 0,0 0-1 0 0,0 0 1 0 0,0-1 0 0 0,0 1 0 0 0,0 0 0 0 0,0-1 0 0 0,1 1 0 0 0,-1-1 0 0 0,0 0 0 0 0,0 1 0 0 0,-1-1 0 0 0,5-2 0 0 0,-3 1-22 0 0,-1 1 0 0 0,1 0-1 0 0,-1-1 1 0 0,1 0-1 0 0,-1 1 1 0 0,1-1 0 0 0,-1 0-1 0 0,0 0 1 0 0,0 0-1 0 0,0-1 1 0 0,0 1 0 0 0,0 0-1 0 0,-1-1 1 0 0,1 1-1 0 0,-1-1 1 0 0,0 0 0 0 0,1 1-1 0 0,-1-1 1 0 0,0 0-1 0 0,-1 0 1 0 0,1 1 0 0 0,0-1-1 0 0,-1 0 1 0 0,1-6-1 0 0,-2 1-685 0 0,-1 0 0 0 0,1 0 0 0 0,-1 0 0 0 0,-1 1 0 0 0,0-1 0 0 0,0 0-1 0 0,-7-12 1 0 0,9 19 181 0 0,0-1 0 0 0,0 0 0 0 0,0 1 0 0 0,1-1 0 0 0,-1 0-1 0 0,1 1 1 0 0,-1-1 0 0 0,1 0 0 0 0,-1 0 0 0 0,1 1 0 0 0,0-1-1 0 0,0 0 1 0 0,0 0 0 0 0,0 0 0 0 0,0 1 0 0 0,0-1 0 0 0,0 0-1 0 0,1 0 1 0 0,-1 1 0 0 0,1-1 0 0 0,-1 0 0 0 0,1 0 0 0 0,0 1-1 0 0,1-3 1 0 0,2 0-225 0 0,-1 0-1 0 0,1 1 1 0 0,0 0-1 0 0,0-1 1 0 0,0 1-1 0 0,0 1 0 0 0,6-4 1 0 0,5-3 2441 0 0,1 0 387 0 0,3 5 7687 0 0,-18 4-9431 0 0,-1 0 0 0 0,1 0 0 0 0,0 0 0 0 0,-1 1 0 0 0,1-1 0 0 0,-1 0 0 0 0,1 0 0 0 0,-1 1 0 0 0,1-1 1 0 0,-1 0-1 0 0,1 1 0 0 0,-1-1 0 0 0,1 1 0 0 0,-1-1 0 0 0,0 1 0 0 0,1-1 0 0 0,-1 1 0 0 0,0-1 0 0 0,1 1 1 0 0,-1-1-1 0 0,0 1 0 0 0,4 23 1465 0 0,-10 24-591 0 0,4-41-1275 0 0,0 1 0 0 0,1-1-1 0 0,0 1 1 0 0,1 0-1 0 0,0 13 1 0 0,0-20 25 0 0,1-1-1 0 0,-1 1 1 0 0,0-1 0 0 0,1 1 0 0 0,-1-1 0 0 0,1 1 0 0 0,-1-1 0 0 0,1 1 0 0 0,-1-1-1 0 0,1 0 1 0 0,-1 1 0 0 0,1-1 0 0 0,0 0 0 0 0,-1 1 0 0 0,1-1 0 0 0,-1 0 0 0 0,1 0-1 0 0,0 0 1 0 0,-1 1 0 0 0,1-1 0 0 0,0 0 0 0 0,-1 0 0 0 0,1 0 0 0 0,1 0 0 0 0,23 0-93 0 0,-14 0 34 0 0,6 1-449 0 0,21 1-1312 0 0,-22 4-6110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1:11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7 6233 0 0,'0'0'127'0'0,"1"0"-1"0"0,-1 0 0 0 0,0 0 1 0 0,0-1-1 0 0,0 1 1 0 0,0 0-1 0 0,0 0 0 0 0,0 0 1 0 0,0-1-1 0 0,0 1 1 0 0,0 0-1 0 0,0 0 0 0 0,0 0 1 0 0,0 0-1 0 0,0-1 0 0 0,0 1 1 0 0,0 0-1 0 0,0 0 1 0 0,0 0-1 0 0,0-1 0 0 0,0 1 1 0 0,0 0-1 0 0,-2-2 1391 0 0,2 2-1391 0 0,0 0 1 0 0,0 0-1 0 0,0 0 0 0 0,0 0 1 0 0,-1 0-1 0 0,1 0 0 0 0,0 0 1 0 0,0 0-1 0 0,0 0 1 0 0,0 0-1 0 0,-1 0 0 0 0,1-1 1 0 0,0 1-1 0 0,0 0 1 0 0,0 0-1 0 0,0 0 0 0 0,-1 1 1 0 0,1-1-1 0 0,0 0 0 0 0,0 0 1 0 0,0 0-1 0 0,-1 0 1 0 0,1 0-1 0 0,0 0 0 0 0,0 0 1 0 0,-1 1 884 0 0,0-1-885 0 0,-8 21 2085 0 0,-5 28-2149 0 0,6-12-861 0 0,-3 40 0 0 0,8-1-7959 0 0,3-63 4378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5:29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14 9610 0 0,'-3'6'11932'0'0,"3"-6"-11733"0"0,14 0 3270 0 0,18-5-2885 0 0,-18 0-392 0 0,-11 4-192 0 0,1-1 0 0 0,0 1 0 0 0,0-1 0 0 0,0 1 0 0 0,0 0 0 0 0,0 1 0 0 0,0-1 0 0 0,1 1 0 0 0,-1 0 0 0 0,0 0 0 0 0,8 0 0 0 0,-12 1-20 0 0,1 0 1 0 0,-1-1 0 0 0,0 1 0 0 0,1 0-1 0 0,-1 0 1 0 0,0-1 0 0 0,0 1 0 0 0,1 0 0 0 0,-1 0-1 0 0,0-1 1 0 0,0 1 0 0 0,0 0 0 0 0,0 0 0 0 0,0-1-1 0 0,0 1 1 0 0,0 0 0 0 0,0 0 0 0 0,0-1-1 0 0,0 1 1 0 0,-1 0 0 0 0,1 0 0 0 0,0 0 0 0 0,-8 26-145 0 0,5-16 109 0 0,3-9 67 0 0,-1-1 0 0 0,1 0 0 0 0,0 1-1 0 0,-1 0 1 0 0,1-1 0 0 0,0 1 0 0 0,0-1-1 0 0,0 1 1 0 0,0-1 0 0 0,0 1 0 0 0,1-1-1 0 0,-1 1 1 0 0,0-1 0 0 0,1 1-1 0 0,-1-1 1 0 0,1 1 0 0 0,-1-1 0 0 0,1 0-1 0 0,0 1 1 0 0,0-1 0 0 0,-1 0 0 0 0,1 0-1 0 0,0 1 1 0 0,0-1 0 0 0,0 0 0 0 0,3 2-1 0 0,-2-2-58 0 0,1 0 0 0 0,-1 0 1 0 0,1 0-1 0 0,0 0 0 0 0,-1-1 0 0 0,1 1 0 0 0,0-1 0 0 0,0 0 0 0 0,-1 0 0 0 0,1 0 0 0 0,0 0 0 0 0,0 0 1 0 0,5-1-1 0 0,0-1-695 0 0,1 0 0 0 0,0-1 0 0 0,-1 0 1 0 0,9-4-1 0 0,-11 5-731 0 0,-1-1-1 0 0,1 0 1 0 0,-1 0 0 0 0,0-1 0 0 0,6-5-1 0 0,9-13-3481 0 0,-1 5-415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5:29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3 10850 0 0,'-4'-1'3146'0'0,"4"0"-2517"0"0,-1 1 0 0 0,0 0 0 0 0,0 0 0 0 0,1 0 0 0 0,-1 0 0 0 0,0 0 1 0 0,0 0-1 0 0,1 0 0 0 0,-1 0 0 0 0,-3 1 3145 0 0,2 0-3144 0 0,-12 14 4073 0 0,-5 27-5919 0 0,14-30 2334 0 0,-39 81-1058 0 0,10-33-3505 0 0,36-63 3304 0 0,1 0-1 0 0,0 1 1 0 0,-1-1 0 0 0,1 1 0 0 0,0 0 0 0 0,0 0-1 0 0,1 0 1 0 0,-1 0 0 0 0,0 0 0 0 0,1 1 0 0 0,-1-1-1 0 0,1 1 1 0 0,-1 0 0 0 0,6 0 0 0 0,-4-1 149 0 0,0 1 0 0 0,0 0 1 0 0,0 1-1 0 0,0-1 0 0 0,0 1 0 0 0,0 0 1 0 0,0 1-1 0 0,0-1 0 0 0,0 1 1 0 0,9 2-1 0 0,14 15-2284 0 0,-16-8-1786 0 0,2-2-4071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5:30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11931 0 0,'-1'5'10461'0'0,"-1"22"-8649"0"0,-1 57-400 0 0,9-40-2677 0 0,-5-40 530 0 0,0 0 0 0 0,0-1-1 0 0,1 1 1 0 0,0 0 0 0 0,-1-1 0 0 0,1 1 0 0 0,5 5-1 0 0,-7-9 533 0 0,0 1-1 0 0,0-1 0 0 0,0 0 0 0 0,0 1 0 0 0,0-1 1 0 0,0 0-1 0 0,0 0 0 0 0,1 1 0 0 0,-1-1 1 0 0,0 0-1 0 0,0 1 0 0 0,0-1 0 0 0,1 0 0 0 0,-1 1-611 0 0,1-1 612 0 0,-1 0-1 0 0,0 0 0 0 0,1 1 0 0 0,-1-1 0 0 0,0 0 1 0 0,0 0-1 0 0,1 0 0 0 0,-1 0 0 0 0,0 0 1 0 0,1 0-1 0 0,-1 0 0 0 0,0 0 0 0 0,1 0 0 0 0,-1 0 1 0 0,0 0-1 0 0,1 0 0 0 0,-1 0 0 0 0,0 0 1 0 0,0 0-1 0 0,1 0 0 0 0,-1 0 0 0 0,0 0 0 0 0,1 0 1 0 0,-1 0-1 0 0,0 0 0 0 0,1-1 0 0 0,-1 1 1 0 0,0 0-1 0 0,0 0 0 0 0,1 0 0 0 0,-1-1 0 0 0,1 1-611 0 0,-1-1 612 0 0,6-4-4755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5:30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11867 0 0,'12'13'9769'0'0,"5"-6"-5215"0"0,26 2-4005 0 0,-7-2 177 0 0,-31-6-718 0 0,-1 1 1 0 0,0 0 0 0 0,0 0 0 0 0,0 0 0 0 0,0 0 0 0 0,0 1 0 0 0,0-1 0 0 0,0 1 0 0 0,-1 0 0 0 0,1 0 0 0 0,-1 1 0 0 0,0-1 0 0 0,0 1 0 0 0,0 0 0 0 0,-1-1 0 0 0,4 7 0 0 0,-6-8-197 0 0,1 0 0 0 0,0 0 0 0 0,-1 0 0 0 0,1 0 0 0 0,-1 0 1 0 0,0 0-1 0 0,1 1 0 0 0,-1-1 0 0 0,0 0 0 0 0,-1 0 0 0 0,1 0 0 0 0,0 0 0 0 0,-1 1 1 0 0,0 2-1 0 0,0-2-435 0 0,-1 1 1 0 0,0-1-1 0 0,1 0 1 0 0,-1 0-1 0 0,0 0 1 0 0,-1 0-1 0 0,1-1 1 0 0,0 1-1 0 0,-1-1 1 0 0,1 1 0 0 0,-4 2-1 0 0,2-3-753 0 0,0 1 1 0 0,0-1-1 0 0,0 0 1 0 0,0 0-1 0 0,0 0 1 0 0,0 0-1 0 0,-1-1 1 0 0,-4 1-1 0 0,-10 4-2485 0 0</inkml:trace>
  <inkml:trace contextRef="#ctx0" brushRef="#br0" timeOffset="1">1 211 7994 0 0,'3'-6'10163'0'0,"9"4"-5856"0"0,15 5-2973 0 0,-23-2-605 0 0,46 8 296 0 0,4 1-2792 0 0,-19-9-4390 0 0,-23-3 698 0 0,-2-2-2189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5:30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9938 0 0,'-1'4'1730'0'0,"-6"25"7002"0"0,1 2-3541 0 0,-1 35-2163 0 0,7-60-3050 0 0,0-1 0 0 0,0 0-1 0 0,0 0 1 0 0,1 0 0 0 0,-1 0 0 0 0,2 0-1 0 0,-1 0 1 0 0,0 0 0 0 0,1 0 0 0 0,0 0-1 0 0,0 0 1 0 0,0 0 0 0 0,1-1 0 0 0,0 1-1 0 0,-1-1 1 0 0,2 0 0 0 0,-1 0 0 0 0,0 0-1 0 0,1 0 1 0 0,0-1 0 0 0,0 1 0 0 0,5 3-1 0 0,-8-7-10 0 0,0 1-1 0 0,0 0 1 0 0,1 0-1 0 0,-1-1 1 0 0,0 1-1 0 0,1-1 1 0 0,-1 1-1 0 0,0-1 1 0 0,1 0-1 0 0,-1 1 0 0 0,0-1 1 0 0,1 0-1 0 0,-1 0 1 0 0,1 0-1 0 0,1 0 1 0 0,-2 0-225 0 0,-1-1 1 0 0,1 1 0 0 0,0 0 0 0 0,0-1-1 0 0,-1 1 1 0 0,1 0 0 0 0,0-1-1 0 0,-1 1 1 0 0,1-1 0 0 0,0 1-1 0 0,-1-1 1 0 0,1 1 0 0 0,0-1-1 0 0,-1 0 1 0 0,1 1 0 0 0,-1-1-1 0 0,0 0 1 0 0,1 1 0 0 0,0-2 0 0 0,0-1-555 0 0,-1 1 1 0 0,1 0 0 0 0,0-1 0 0 0,-1 1 0 0 0,0-1 0 0 0,1 1 0 0 0,-1-1 0 0 0,0 1 0 0 0,0 0 0 0 0,-1-1 0 0 0,1 1 0 0 0,0-1 0 0 0,-1 1 0 0 0,0-1 0 0 0,1 1 0 0 0,-2-3 0 0 0,-7-13-2231 0 0,1 1-833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5:31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6881 0 0,'8'10'9054'0'0,"0"-1"-4131"0"0,-7-6-4810 0 0,1-1 0 0 0,0 1 0 0 0,0-1 0 0 0,0 0 0 0 0,0 0 0 0 0,0 1 0 0 0,1-1 0 0 0,-1-1-1 0 0,0 1 1 0 0,1 0 0 0 0,0-1 0 0 0,-1 1 0 0 0,1-1 0 0 0,0 0 0 0 0,0 0 0 0 0,5 2 0 0 0,-6-3-472 0 0,1 0 0 0 0,-1 0-1 0 0,0 1 1 0 0,1-1 0 0 0,-1-1-1 0 0,0 1 1 0 0,1 0 0 0 0,-1-1 0 0 0,0 1-1 0 0,0-1 1 0 0,1 1 0 0 0,-1-1-1 0 0,0 0 1 0 0,0 0 0 0 0,0 0-1 0 0,0 0 1 0 0,0-1 0 0 0,2-1 0 0 0,-2 2 106 0 0,-1 0 1 0 0,0 0 0 0 0,0 0 0 0 0,0 0-1 0 0,0 0 1 0 0,-1 0 0 0 0,1-1 0 0 0,0 1-1 0 0,0 0 1 0 0,-1-1 0 0 0,1 1 0 0 0,-1 0-1 0 0,1-1 1 0 0,-1 1 0 0 0,0-1 0 0 0,1-1-1 0 0,-9-11 9484 0 0,-2 48-7846 0 0,-13 45-4219 0 0,18-67 22 0 0,0-1 1 0 0,0 0 0 0 0,-1 0-1 0 0,-13 23 8743 0 0,20-34-5745 0 0,10-1 3681 0 0,11-7-1531 0 0,-15 4-1571 0 0,-5 2-596 0 0,-1 0 0 0 0,1 1 1 0 0,0-1-1 0 0,1 1 0 0 0,-1 0 1 0 0,0-1-1 0 0,0 1 0 0 0,0 0 1 0 0,1 1-1 0 0,-1-1 0 0 0,0 0 1 0 0,1 1-1 0 0,-1-1 0 0 0,6 0 1 0 0,-8 5-19 0 0,0-1-1 0 0,0 1 1 0 0,0-1 0 0 0,0 0 0 0 0,0 1 0 0 0,0-1 0 0 0,-1 0 0 0 0,0 1 0 0 0,0-1-1 0 0,-2 6 1 0 0,0 4 257 0 0,2-10-302 0 0,0 0 0 0 0,1 0 1 0 0,-1 0-1 0 0,1 0 0 0 0,0 0 0 0 0,0 0 1 0 0,0 0-1 0 0,1 0 0 0 0,-1 1 0 0 0,1-1 1 0 0,-1 0-1 0 0,1 0 0 0 0,0-1 0 0 0,0 1 1 0 0,0 0-1 0 0,1 0 0 0 0,1 3 0 0 0,-1-4-72 0 0,1 0 0 0 0,-1 0 0 0 0,0-1 0 0 0,1 1 0 0 0,0-1 0 0 0,-1 0 0 0 0,1 1 0 0 0,0-1 0 0 0,0 0 0 0 0,0-1 0 0 0,0 1 0 0 0,0 0 0 0 0,-1-1 0 0 0,1 0 0 0 0,0 1 0 0 0,0-1 0 0 0,6-1 0 0 0,6 1-1260 0 0,0-2 0 0 0,22-3 0 0 0,-14 0-3387 0 0,-2-2-3735 0 0,-11 3 645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10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23 207 3201 0 0,'-22'22'15150'0'0,"27"-41"-11462"0"0,1 6-3584 0 0,0 0 0 0 0,1 0 0 0 0,1 1 0 0 0,0-1-1 0 0,1 2 1 0 0,0-1 0 0 0,1 1 0 0 0,0 1 0 0 0,1 0 0 0 0,0 0-1 0 0,0 1 1 0 0,14-8 0 0 0,-19 14-272 0 0,1 0 0 0 0,1 1 0 0 0,-1 0 0 0 0,0 0 0 0 0,0 0 0 0 0,1 1 0 0 0,-1 0 0 0 0,1 1 1 0 0,8 0-1 0 0,-5 0-1881 0 0,-1-1 1 0 0,1 0 0 0 0,16-3-1 0 0,-25 3 1490 0 0,0 0 1 0 0,0 1-1 0 0,0-1 0 0 0,0 0 0 0 0,0-1 1 0 0,0 1-1 0 0,0 0 0 0 0,0 0 0 0 0,0-1 0 0 0,0 1 1 0 0,-1-1-1 0 0,1 0 0 0 0,-1 0 0 0 0,3-3 0 0 0,3-6-2951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11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10 4065 0 0,'-9'-3'4482'0'0,"-16"-2"3981"0"0,24 5-8260 0 0,1-1 0 0 0,-1 1-1 0 0,1 0 1 0 0,-1 0 0 0 0,1 0-1 0 0,-1 0 1 0 0,0 0 0 0 0,1 0 0 0 0,-1 0-1 0 0,1 0 1 0 0,-1 0 0 0 0,1 0-1 0 0,-1 0 1 0 0,1 0 0 0 0,-1 0 0 0 0,0 1-1 0 0,1-1 1 0 0,-1 0 0 0 0,1 0-1 0 0,-1 0 1 0 0,1 1 0 0 0,-1-1 0 0 0,1 0-1 0 0,0 1 1 0 0,-1-1 0 0 0,1 1-1 0 0,-1-1 1 0 0,1 0 0 0 0,-1 1 0 0 0,1 0-187 0 0,1 0 0 0 0,-1-1 0 0 0,0 1 0 0 0,1 0 0 0 0,-1-1 0 0 0,1 1 0 0 0,-1 0 0 0 0,0-1 0 0 0,1 1 0 0 0,0-1 0 0 0,-1 1 0 0 0,1-1 0 0 0,-1 1 0 0 0,1-1 0 0 0,-1 1 0 0 0,1-1 0 0 0,0 0 0 0 0,-1 1 0 0 0,1-1 0 0 0,0 0 0 0 0,0 0 0 0 0,-1 1 0 0 0,1-1 0 0 0,0 0 0 0 0,0 0 0 0 0,-1 0 0 0 0,1 0 0 0 0,1 0 0 0 0,22 4 21 0 0,-15-3-17 0 0,0 0 1 0 0,-1 0-1 0 0,1 1 0 0 0,-1 0 1 0 0,0 1-1 0 0,1-1 1 0 0,-1 2-1 0 0,0-1 0 0 0,-1 1 1 0 0,1 0-1 0 0,-1 1 0 0 0,0 0 1 0 0,0 0-1 0 0,7 7 0 0 0,-13-10 1 0 0,0-1 0 0 0,0 1 0 0 0,0 0-1 0 0,-1 0 1 0 0,1 0 0 0 0,0 0 0 0 0,-1 0 0 0 0,0 0-1 0 0,1 0 1 0 0,-1 0 0 0 0,0 0 0 0 0,0 0-1 0 0,0 0 1 0 0,0 0 0 0 0,-1 0 0 0 0,1 0-1 0 0,0 0 1 0 0,-1 0 0 0 0,1 0 0 0 0,-1 0-1 0 0,0 0 1 0 0,-1 2 0 0 0,-24 44 178 0 0,20-39-143 0 0,-1 2-258 0 0,-17 27 142 0 0,4-19-4738 0 0,20-35-9499 0 0,5 8 10535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11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6017 0 0,'16'-14'9241'0'0,"2"3"-3627"0"0,-15 9-5208 0 0,1 1-1 0 0,-1-1 0 0 0,1 1 0 0 0,-1 0 1 0 0,1 0-1 0 0,0 0 0 0 0,-1 1 1 0 0,6-1-1 0 0,-7 1-404 0 0,1 0 0 0 0,-1 1 0 0 0,1-1 0 0 0,-1 0 0 0 0,1 1 1 0 0,-1 0-1 0 0,1 0 0 0 0,-1 0 0 0 0,1 0 0 0 0,-1 0 0 0 0,0 0 0 0 0,0 0 0 0 0,0 1 0 0 0,1-1 1 0 0,-1 1-1 0 0,-1 0 0 0 0,1-1 0 0 0,0 1 0 0 0,0 0 0 0 0,-1 0 0 0 0,1 0 0 0 0,-1 0 0 0 0,1 1 1 0 0,-1-1-1 0 0,0 0 0 0 0,0 1 0 0 0,0-1 0 0 0,0 0 0 0 0,0 4 0 0 0,1 2 17 0 0,-1-1-1 0 0,0 1 1 0 0,0-1-1 0 0,-1 1 1 0 0,0-1-1 0 0,-1 1 1 0 0,1-1-1 0 0,-1 1 1 0 0,-1-1-1 0 0,1 1 1 0 0,-5 10 0 0 0,-4 11-764 0 0,-20 38 0 0 0,11-34-98 0 0,18-32 808 0 0,1-1 0 0 0,0 1 0 0 0,-1 0 0 0 0,1 0-1 0 0,0-1 1 0 0,-1 1 0 0 0,1 0 0 0 0,-1 0 0 0 0,0-1-1 0 0,1 1 1 0 0,-1-1 0 0 0,0 1 0 0 0,1-1 0 0 0,-1 1-1 0 0,0-1 1 0 0,1 1 0 0 0,-1-1 0 0 0,0 1 0 0 0,0-1-1 0 0,0 0 1 0 0,1 1 0 0 0,-1-1 0 0 0,0 0 0 0 0,0 0-1 0 0,0 0 1 0 0,0 0 0 0 0,1 0 0 0 0,-1 0 0 0 0,0 0-1 0 0,0 0 1 0 0,0 0 0 0 0,0 0 0 0 0,0 0 0 0 0,1 0 0 0 0,-1 0-1 0 0,0-1 1 0 0,0 1 0 0 0,0 0 0 0 0,-1-1-1 0 0,2 0 25 0 0,0 0-1 0 0,0 1 1 0 0,-1-1-1 0 0,1 0 1 0 0,0 1-1 0 0,0-1 1 0 0,0 0-1 0 0,0 0 1 0 0,0 1-1 0 0,0-1 1 0 0,0 0-1 0 0,0 1 1 0 0,0-1-1 0 0,0 0 1 0 0,0 1-1 0 0,1-1 0 0 0,-1 0 1 0 0,0 1-1 0 0,0-1 1 0 0,1 0-1 0 0,-1 1 1 0 0,0-1-1 0 0,1 1 1 0 0,-1-1-1 0 0,1 1 1 0 0,-1-1-1 0 0,0 1 1 0 0,1-1-1 0 0,0 1 1 0 0,-1-1-1 0 0,1 1 0 0 0,-1-1 1 0 0,2 0-1 0 0,19-14 572 0 0,-16 13-543 0 0,0 0 0 0 0,0 1 1 0 0,1-1-1 0 0,-1 1 1 0 0,1 0-1 0 0,-1 1 1 0 0,1-1-1 0 0,0 1 0 0 0,-1 0 1 0 0,1 0-1 0 0,-1 1 1 0 0,1 0-1 0 0,-1 0 1 0 0,1 0-1 0 0,-1 1 0 0 0,7 2 1 0 0,9 2-3411 0 0,2-2-3452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12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5169 0 0,'4'-9'9585'0'0,"-3"9"-9311"0"0,10 5 4362 0 0,7 16-2167 0 0,-15-12-2361 0 0,-1-1 0 0 0,0 1 0 0 0,0 0-1 0 0,-1 0 1 0 0,0 0 0 0 0,-1 0 0 0 0,0 13 0 0 0,-1-15-465 0 0,1-1 0 0 0,-1 0 0 0 0,-1 1 1 0 0,1-1-1 0 0,-1 0 0 0 0,-4 9 0 0 0,7-16 203 0 0,0 0 1 0 0,0 0-1 0 0,0-1 1 0 0,0 1-1 0 0,0 0 1 0 0,0 0-1 0 0,0 0 1 0 0,0 0-1 0 0,1 0 1 0 0,-1 0-1 0 0,0 1 1 0 0,1-1-1 0 0,-1 0 1 0 0,0 1-1 0 0,1-1 0 0 0,-1 1 1 0 0,1-1-1 0 0,1 1 1 0 0,36-5 589 0 0,-9 2-2628 0 0,-3-4-5731 0 0,-17-4 3927 0 0,-4 5 1370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02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11 3825 0 0,'-19'2'1953'0'0,"3"-1"378"0"0,1 1-1 0 0,0 1 1 0 0,-1 0-1 0 0,1 1 1 0 0,-17 7 0 0 0,32-11-2007 0 0,18-1 57 0 0,17 0-252 0 0,46 5 0 0 0,29 1-192 0 0,-98-6-1091 0 0,0 0 0 0 0,1 0 1 0 0,-1-1-1 0 0,0-1 1 0 0,0 0-1 0 0,19-8 1 0 0,-10-2-4883 0 0,-12 5 1677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1:11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6401 0 0,'-21'35'7803'0'0,"-8"21"-5213"0"0,3-4-2059 0 0,25-52-551 0 0,1 1 1 0 0,0-1-1 0 0,-1 0 1 0 0,1 0-1 0 0,0 1 0 0 0,0-1 1 0 0,-1 0-1 0 0,1 1 1 0 0,0-1-1 0 0,0 0 0 0 0,0 1 1 0 0,-1-1-1 0 0,1 0 1 0 0,0 1-1 0 0,0-1 0 0 0,0 0 1 0 0,0 1-1 0 0,0-1 1 0 0,-1 1-1 0 0,1-1 0 0 0,0 0 1 0 0,0 1-1 0 0,0-1 1 0 0,0 1-1 0 0,0-1 0 0 0,0 0 1 0 0,1 1-1 0 0,-1-1 1 0 0,0 0-1 0 0,0 1 0 0 0,0-1 1 0 0,0 1-1 0 0,1-1 0 0 0,11-6-1119 0 0,6-4 1066 0 0,22-1 513 0 0,25-10-6338 0 0,-60 19 5277 0 0,0-1 1 0 0,-1 1 0 0 0,1-1 0 0 0,-1 0 0 0 0,0 0 0 0 0,0 0 0 0 0,0-1-1 0 0,0 1 1 0 0,0-1 0 0 0,5-8 0 0 0,-16 25 3620 0 0,0 0 0 0 0,-7 21 0 0 0,11-23-2956 0 0,-1 0-1 0 0,-1 0 1 0 0,0-1-1 0 0,0 1 1 0 0,-1-1-1 0 0,0-1 0 0 0,-1 1 1 0 0,-14 15-1 0 0,21-25-42 0 0,0 0 0 0 0,0 0 0 0 0,0 0 0 0 0,0 0-1 0 0,0 1 1 0 0,0-1 0 0 0,0 0 0 0 0,0 0 0 0 0,0 0 0 0 0,0 0-1 0 0,0 1 1 0 0,-1-1 0 0 0,1 0 0 0 0,0 0 0 0 0,0 0 0 0 0,0 0-1 0 0,0 0 1 0 0,0 1 0 0 0,0-1 0 0 0,-1 0 0 0 0,1 0 0 0 0,0 0-1 0 0,0 0 1 0 0,0 0 0 0 0,0 0 0 0 0,-1 0 0 0 0,1 0 0 0 0,0 0-1 0 0,0 0 1 0 0,0 0 0 0 0,-1 0 0 0 0,1 1 0 0 0,0-1-1 0 0,0 0 1 0 0,0 0 0 0 0,0-1 0 0 0,-1 1 0 0 0,1 0 0 0 0,0 0-1 0 0,0 0 1 0 0,0 0 0 0 0,-1 0 0 0 0,1 0 0 0 0,0 0 0 0 0,0 0-1 0 0,0 0 1 0 0,0 0 0 0 0,-1 0 0 0 0,1 0 0 0 0,0-1 0 0 0,0 1-1 0 0,0 0 1 0 0,0 0 0 0 0,0 0 0 0 0,-1 0 0 0 0,13-8 779 0 0,5 4-430 0 0,44-14-1474 0 0,-54 15 17 0 0,-1 0 1 0 0,1-1-1 0 0,-1 1 1 0 0,0-1-1 0 0,0-1 0 0 0,10-9 1 0 0,1-1-2574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12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8 3641 0 0,'9'-8'19371'0'0,"-10"16"-18837"0"0,-9 22 594 0 0,-15 30-1 0 0,13-35-2114 0 0,-23 34-1 0 0,38-62 643 0 0,-1 0 0 0 0,0 0 0 0 0,1 1 0 0 0,0-1-1 0 0,0 1 1 0 0,-1 0 0 0 0,1 0 0 0 0,5-3-1 0 0,-3 2 358 0 0,0 1 0 0 0,0-1 0 0 0,1 1-1 0 0,-1 0 1 0 0,0 1 0 0 0,1 0 0 0 0,-1-1-1 0 0,1 2 1 0 0,0-1 0 0 0,-1 1 0 0 0,1-1-1 0 0,-1 2 1 0 0,1-1 0 0 0,0 1 0 0 0,-1-1-1 0 0,10 4 1 0 0,-7-2-712 0 0,1-1-6592 0 0,-3-13-2288 0 0,-5 6 7241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12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30 3297 0 0,'1'-9'1142'0'0,"5"-11"10769"0"0,-4 27-5129 0 0,-1 11-6466 0 0,-1 0 1 0 0,-1 0-1 0 0,-1-1 1 0 0,-5 20 0 0 0,-1 20-8267 0 0,8-56 7465 0 0,0 1 0 0 0,0-1 0 0 0,0 0 0 0 0,0 0 0 0 0,0 0 0 0 0,0 1 0 0 0,-1-1 0 0 0,1 0 0 0 0,0 0 0 0 0,-1 0 0 0 0,1 0 0 0 0,-1 1 0 0 0,0-1 0 0 0,1 0 0 0 0,-1 0 0 0 0,0 0 0 0 0,1 0 0 0 0,-1 0 0 0 0,0-1 0 0 0,0 1 0 0 0,0 0 0 0 0,0 0 0 0 0,-2 1 0 0 0,-2 5-3208 0 0</inkml:trace>
  <inkml:trace contextRef="#ctx0" brushRef="#br0" timeOffset="0.97">1 260 7017 0 0,'0'-1'581'0'0,"1"-1"-1"0"0,-1 1 0 0 0,0 0 1 0 0,1 0-1 0 0,-1 0 0 0 0,1 0 1 0 0,-1 0-1 0 0,1 0 0 0 0,0 0 1 0 0,-1 0-1 0 0,1 0 0 0 0,0 0 1 0 0,0 0-1 0 0,0 0 0 0 0,0 0 1 0 0,0 0-1 0 0,0 1 0 0 0,0-1 0 0 0,1 0 1 0 0,1 0-17 0 0,-1 0 0 0 0,0 0-1 0 0,1 0 1 0 0,-1 0 0 0 0,1 1 0 0 0,0-1 0 0 0,-1 1 0 0 0,6 0 0 0 0,-3 0-424 0 0,0 0 1 0 0,0 1 0 0 0,0 0 0 0 0,0 0 0 0 0,0 0 0 0 0,0 1 0 0 0,0-1 0 0 0,-1 1 0 0 0,6 3 0 0 0,-4-1-333 0 0,1 1-1 0 0,-1 1 1 0 0,0-1 0 0 0,0 1 0 0 0,-1 0-1 0 0,0 0 1 0 0,8 12 0 0 0,-1-1-4465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13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10370 0 0,'-22'20'8871'0'0,"8"6"-3950"0"0,12-21-4824 0 0,0 0-1 0 0,1 0 1 0 0,0 0 0 0 0,0 1 0 0 0,0-1-1 0 0,1 0 1 0 0,-1 0 0 0 0,1 1 0 0 0,1-1-1 0 0,-1 0 1 0 0,1 1 0 0 0,0-1-1 0 0,0 0 1 0 0,0 0 0 0 0,1 0 0 0 0,0 0-1 0 0,0 0 1 0 0,0 0 0 0 0,0 0 0 0 0,1-1-1 0 0,0 1 1 0 0,0-1 0 0 0,0 0 0 0 0,6 6-1 0 0,-8-9-71 0 0,0 0 1 0 0,0 0-1 0 0,0 0 0 0 0,0 0 0 0 0,1 0 0 0 0,-1 0 0 0 0,0 0 0 0 0,0-1 1 0 0,1 1-1 0 0,-1 0 0 0 0,0-1 0 0 0,1 1 0 0 0,-1-1 0 0 0,1 1 0 0 0,-1-1 0 0 0,1 0 1 0 0,2 0-1 0 0,-4 0-11 0 0,1 0 0 0 0,0 0 0 0 0,0-1 0 0 0,0 1 0 0 0,-1 0 0 0 0,1-1 1 0 0,0 1-1 0 0,-1-1 0 0 0,1 1 0 0 0,0-1 0 0 0,-1 1 0 0 0,1-1 0 0 0,0 1 0 0 0,-1-1 1 0 0,1 0-1 0 0,-1 1 0 0 0,1-1 0 0 0,-1 0 0 0 0,0 0 0 0 0,1 1 0 0 0,-1-1 0 0 0,1-1 1 0 0,0-2 0 0 0,0-1 0 0 0,0 1 0 0 0,0 0 0 0 0,-1-1 0 0 0,1 1 0 0 0,-1-1 0 0 0,0 1 0 0 0,0-1 0 0 0,-2-7 1 0 0,-13-34-532 0 0,14 43 261 0 0,-1 0-1 0 0,1 0 1 0 0,-1 0-1 0 0,0 1 1 0 0,1-1-1 0 0,-1 0 1 0 0,0 1-1 0 0,-1 0 1 0 0,1-1-1 0 0,0 1 1 0 0,-1 0-1 0 0,-4-3 1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13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11 9194 0 0,'7'-11'11027'0'0,"-5"22"-6235"0"0,-5 20-2959 0 0,-2-5-1973 0 0,-6 35 1192 0 0,13-32-3803 0 0,8-5-4802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14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9354 0 0,'0'-1'473'0'0,"0"1"0"0"0,1-1 0 0 0,-1 0-1 0 0,1 1 1 0 0,-1-1 0 0 0,1 0 0 0 0,-1 1 0 0 0,1-1 0 0 0,-1 1-1 0 0,1-1 1 0 0,-1 1 0 0 0,1-1 0 0 0,0 1 0 0 0,-1-1 0 0 0,1 1-1 0 0,0 0 1 0 0,1-1 0 0 0,18-3 3097 0 0,20 3-1796 0 0,-38 1-1405 0 0,4 1-244 0 0,-1 0-1 0 0,1 0 1 0 0,-1 1-1 0 0,0-1 0 0 0,0 1 1 0 0,0 0-1 0 0,0 1 0 0 0,0-1 1 0 0,7 6-1 0 0,-9-6-106 0 0,0 0 1 0 0,0 0-1 0 0,0 0 0 0 0,0 0 0 0 0,-1 1 0 0 0,1 0 1 0 0,-1-1-1 0 0,0 1 0 0 0,1 0 0 0 0,-1 0 0 0 0,-1 0 1 0 0,1 0-1 0 0,0 1 0 0 0,-1-1 0 0 0,2 5 0 0 0,-3-6-136 0 0,0 0-1 0 0,0 0 0 0 0,0 1 0 0 0,0-1 0 0 0,-1 0 0 0 0,1 0 1 0 0,-1 0-1 0 0,0 1 0 0 0,1-1 0 0 0,-1 0 0 0 0,0 0 0 0 0,0 0 1 0 0,0 0-1 0 0,0 0 0 0 0,-1 0 0 0 0,1-1 0 0 0,-1 1 0 0 0,1 0 1 0 0,-1-1-1 0 0,1 1 0 0 0,-1-1 0 0 0,0 1 0 0 0,-2 1 0 0 0,1-1-42 0 0,0 0-1 0 0,0 0 0 0 0,0-1 0 0 0,0 1 0 0 0,0-1 0 0 0,0 0 0 0 0,0 1 1 0 0,-1-1-1 0 0,1 0 0 0 0,0-1 0 0 0,-1 1 0 0 0,1-1 0 0 0,0 0 0 0 0,-7 0 1 0 0,10 0 173 0 0,0 0-1 0 0,-1 0 1 0 0,1 0 0 0 0,0 0 0 0 0,0 0 0 0 0,0 0 0 0 0,0 0 0 0 0,0 0 0 0 0,0 0 0 0 0,0 0 0 0 0,0 0 0 0 0,0 0 0 0 0,0 0-1 0 0,-1 0 1 0 0,1 0 0 0 0,0 0 0 0 0,0 0 0 0 0,0 0 0 0 0,0 0 0 0 0,0 0 0 0 0,0 0 0 0 0,0 0 0 0 0,0 0 0 0 0,0 0 0 0 0,0 0 0 0 0,0 0-1 0 0,0-1 1 0 0,0 1 0 0 0,0 0 0 0 0,-1 0 0 0 0,1 0 0 0 0,0 0 0 0 0,0 0 0 0 0,0 0 0 0 0,0 0 0 0 0,0 0 0 0 0,0 0 0 0 0,0 0 0 0 0,0-1-1 0 0,0 1 1 0 0,0 0 0 0 0,0 0 0 0 0,0 0 0 0 0,0 0 0 0 0,0 0 0 0 0,0 0 0 0 0,0 0 0 0 0,0 0 0 0 0,0 0 0 0 0,1 0 0 0 0,-1-1 0 0 0,0 1-1 0 0,0 0 1 0 0,0 0 0 0 0,0 0 0 0 0,0 0 0 0 0,0 0 0 0 0,0 0 0 0 0,0 0 0 0 0,0 0 0 0 0,0 0 0 0 0,0 0 0 0 0,0 0 0 0 0,0 0-1 0 0,0 0 1 0 0,1-1 0 0 0,8-5 653 0 0,13-5 95 0 0,-8 6-224 0 0,0 1-1 0 0,30-5 1 0 0,-6 8-2719 0 0,-20 4-2357 0 0,-1 3-3327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14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12611 0 0,'0'1'423'0'0,"-1"-1"-1"0"0,1 1 1 0 0,0 0 0 0 0,0 0 0 0 0,0 0 0 0 0,0 0 0 0 0,0 0 0 0 0,0 0 0 0 0,0 0 0 0 0,0 0 0 0 0,1 0-1 0 0,-1 0 1 0 0,0 0 0 0 0,0-1 0 0 0,1 1 0 0 0,-1 0 0 0 0,1 0 0 0 0,-1 0 0 0 0,1 0 0 0 0,-1-1-1 0 0,1 1 1 0 0,0 1 0 0 0,1-1-75 0 0,-1 0 0 0 0,1 0 0 0 0,-1 0-1 0 0,1 0 1 0 0,-1 0 0 0 0,1-1 0 0 0,0 1 0 0 0,-1-1-1 0 0,1 1 1 0 0,0-1 0 0 0,2 1 0 0 0,8 0-224 0 0,-1-1 1 0 0,1 0-1 0 0,14-2 0 0 0,-5 0 499 0 0,-11 2-531 0 0,-7 0-111 0 0,0-1 0 0 0,0 1 0 0 0,0 0 0 0 0,0 1 0 0 0,0-1-1 0 0,0 0 1 0 0,0 1 0 0 0,0 0 0 0 0,5 1 0 0 0,-7-1-42 0 0,0 0 0 0 0,0 0 0 0 0,-1 0 0 0 0,1 0 0 0 0,0 0 1 0 0,-1 0-1 0 0,1 0 0 0 0,-1 1 0 0 0,1-1 0 0 0,-1 0 0 0 0,1 0 0 0 0,-1 0 0 0 0,0 0 0 0 0,0 1 0 0 0,0-1 0 0 0,0 0 0 0 0,0 0 0 0 0,0 1 0 0 0,0-1 0 0 0,0 0 1 0 0,0 0-1 0 0,0 1 0 0 0,0-1 0 0 0,-1 0 0 0 0,1 0 0 0 0,-1 0 0 0 0,1 0 0 0 0,-1 0 0 0 0,0 2 0 0 0,-1 1-566 0 0,1 0 1 0 0,-1 1-1 0 0,0-1 0 0 0,0 0 0 0 0,-1 0 0 0 0,1 0 1 0 0,-1-1-1 0 0,0 1 0 0 0,0-1 0 0 0,0 1 0 0 0,0-1 0 0 0,-7 5 1 0 0,2-2-587 0 0,-1-1-1 0 0,1-1 1 0 0,-1 0 0 0 0,-13 9 12184 0 0,51-7-9028 0 0,-14-4-1178 0 0,-8-1-658 0 0,0 1 1 0 0,1 0 0 0 0,-2 0 0 0 0,1 0 0 0 0,0 1 0 0 0,11 6-1 0 0,-16-8-137 0 0,0 1-1 0 0,0-1 0 0 0,-1 0 0 0 0,1 1 0 0 0,-1 0 0 0 0,1-1 1 0 0,-1 1-1 0 0,0 0 0 0 0,1 0 0 0 0,-1 0 0 0 0,0 0 1 0 0,0 0-1 0 0,0 0 0 0 0,-1 0 0 0 0,1 0 0 0 0,0 0 0 0 0,-1 1 1 0 0,1-1-1 0 0,-1 0 0 0 0,0 0 0 0 0,0 0 0 0 0,0 1 0 0 0,0-1 1 0 0,0 0-1 0 0,-1 4 0 0 0,-1 4-1399 0 0,-1 0-2604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14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31 10938 0 0,'-1'-1'505'0'0,"-1"1"0"0"0,1-1 0 0 0,0 1 0 0 0,-1 0-1 0 0,1 0 1 0 0,-1 0 0 0 0,1 0 0 0 0,-1 0 0 0 0,1 0 0 0 0,-1 0-1 0 0,1 0 1 0 0,-1 1 0 0 0,1-1 0 0 0,0 0 0 0 0,-1 1-1 0 0,1-1 1 0 0,0 1 0 0 0,-1 0 0 0 0,1-1 0 0 0,0 1 0 0 0,0 0-1 0 0,-1 0 1 0 0,1 0 0 0 0,0 0 0 0 0,-1 1 0 0 0,0 1-224 0 0,1-1 0 0 0,0 0 0 0 0,0 1 0 0 0,0-1 0 0 0,0 1 0 0 0,0-1 0 0 0,0 1 0 0 0,1 0 0 0 0,-1-1 0 0 0,1 1 0 0 0,0 0 0 0 0,0 5 0 0 0,0-2-295 0 0,0 0 1 0 0,1 0-1 0 0,-1 0 0 0 0,2 0 1 0 0,-1 0-1 0 0,1 0 0 0 0,0-1 1 0 0,0 1-1 0 0,0 0 0 0 0,1-1 1 0 0,0 0-1 0 0,5 8 0 0 0,-6-11 13 0 0,-1 0-1 0 0,1 0 0 0 0,0 0 1 0 0,0-1-1 0 0,0 1 0 0 0,1-1 1 0 0,-1 1-1 0 0,0-1 0 0 0,0 0 1 0 0,1 0-1 0 0,-1 0 0 0 0,1 0 1 0 0,-1 0-1 0 0,1 0 1 0 0,3 0-1 0 0,-5-1 1 0 0,1 0 1 0 0,0 0-1 0 0,0 0 0 0 0,-1-1 1 0 0,1 1-1 0 0,0 0 1 0 0,0-1-1 0 0,-1 1 0 0 0,1-1 1 0 0,-1 0-1 0 0,1 1 0 0 0,0-1 1 0 0,-1 0-1 0 0,0 0 0 0 0,1 0 1 0 0,-1 0-1 0 0,1 0 1 0 0,0-2-1 0 0,0 1-11 0 0,0 0 1 0 0,0-1-1 0 0,-1 0 0 0 0,1 1 0 0 0,-1-1 1 0 0,1 0-1 0 0,-1 1 0 0 0,0-1 1 0 0,0 0-1 0 0,0 0 0 0 0,-1 0 0 0 0,1 0 1 0 0,-1 0-1 0 0,0 0 0 0 0,1 0 1 0 0,-1 0-1 0 0,-1 0 0 0 0,1 0 0 0 0,0 0 1 0 0,-1 0-1 0 0,1 0 0 0 0,-1 0 1 0 0,0 0-1 0 0,0 0 0 0 0,-2-3 0 0 0,2 3-42 0 0,-1-1 0 0 0,0 1 0 0 0,0 0-1 0 0,0 0 1 0 0,0 0 0 0 0,-1 0-1 0 0,1 0 1 0 0,-1 1 0 0 0,0-1 0 0 0,0 1-1 0 0,0 0 1 0 0,0-1 0 0 0,-4-1-1 0 0,-29-9-3291 0 0,73 20 2338 0 0,25 1 3848 0 0,-22-3-2279 0 0,-22-7 53 0 0,-16 1-980 0 0,0 1 1 0 0,0-1-1 0 0,-1 0 1 0 0,1 0 0 0 0,0 0-1 0 0,0 0 1 0 0,0 0-1 0 0,-1-1 1 0 0,1 1 0 0 0,-1-1-1 0 0,1 1 1 0 0,-1-1-1 0 0,0 1 1 0 0,1-1 0 0 0,-1 0-1 0 0,0 1 1 0 0,0-1-1 0 0,0 0 1 0 0,0 0-1 0 0,0 0 1 0 0,-1 0 0 0 0,1-2-1 0 0,0 3 288 0 0,-1-1-1 0 0,0 1 0 0 0,0-1 1 0 0,0 1-1 0 0,0-1 1 0 0,0 1-1 0 0,-1-1 0 0 0,1 1 1 0 0,0 0-1 0 0,-1-1 0 0 0,1 1 1 0 0,-2-3-1 0 0,2 18 5569 0 0,-8 18-4918 0 0,5-21-292 0 0,-2 17-971 0 0,0 1-3654 0 0,-6-2-6806 0 0,8-20 6286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15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10098 0 0,'-2'25'9354'0'0,"-6"0"-4610"0"0,5-18-4743 0 0,0 1 0 0 0,-1-1-1 0 0,0 1 1 0 0,-1-1-1 0 0,1-1 1 0 0,-1 1 0 0 0,-8 7-1 0 0,34-42-3386 0 0,-15 24 3296 0 0,0 0-1 0 0,0 0 1 0 0,0 1 0 0 0,0-1-1 0 0,1 2 1 0 0,-1-1 0 0 0,1 1-1 0 0,0-1 1 0 0,0 2 0 0 0,10-2-1 0 0,21-2-3012 0 0,-30 5 2118 0 0,1 0 7 0 0,-4 4 4494 0 0,-14 15 2751 0 0,6-15-6564 0 0,-8 17 1196 0 0,8-15-912 0 0,0 0 0 0 0,0 0 0 0 0,0 0 0 0 0,-1-1-1 0 0,0 0 1 0 0,0 1 0 0 0,0-1 0 0 0,-9 7-1 0 0,22-18-283 0 0,0 1-1 0 0,0-1 0 0 0,1 1 0 0 0,-1 1 0 0 0,17-5 0 0 0,-1-1-3529 0 0,10-12-8037 0 0,-21 10 6545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15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6 15635 0 0,'-1'0'475'0'0,"-1"0"0"0"0,1 0 0 0 0,0 1 0 0 0,0-1 0 0 0,-1 0 0 0 0,1 0 0 0 0,0 0 0 0 0,0 1 0 0 0,0-1 0 0 0,-1 1 0 0 0,1-1 0 0 0,0 1 0 0 0,0-1 0 0 0,0 1 0 0 0,0 0 0 0 0,0-1 0 0 0,0 1 0 0 0,0 0 0 0 0,0 0 0 0 0,0 0 0 0 0,0 0 0 0 0,-1 2 0 0 0,1-1-252 0 0,0 0 1 0 0,0 0-1 0 0,1 0 0 0 0,-1 0 1 0 0,1 0-1 0 0,-1 0 0 0 0,1 1 1 0 0,0-1-1 0 0,0 0 0 0 0,0 0 1 0 0,0 0-1 0 0,0 4 0 0 0,1-2-224 0 0,-1 0-1 0 0,1-1 1 0 0,0 1-1 0 0,0 0 1 0 0,0 0-1 0 0,1-1 1 0 0,-1 1-1 0 0,1-1 1 0 0,0 1 0 0 0,0-1-1 0 0,0 0 1 0 0,1 0-1 0 0,-1 0 1 0 0,1 0-1 0 0,3 4 1 0 0,-3-6 0 0 0,0 1 1 0 0,1-1-1 0 0,-1 0 1 0 0,1 0-1 0 0,-1 0 1 0 0,1 0-1 0 0,-1-1 1 0 0,1 1-1 0 0,-1-1 0 0 0,1 0 1 0 0,-1 0-1 0 0,1 0 1 0 0,-1-1-1 0 0,1 1 1 0 0,-1-1-1 0 0,1 0 1 0 0,-1 0-1 0 0,1 0 1 0 0,-1 0-1 0 0,0 0 1 0 0,4-3-1 0 0,0 1 3 0 0,-1 0-1 0 0,0-1 1 0 0,0 0-1 0 0,0 0 1 0 0,0-1 0 0 0,-1 1-1 0 0,0-1 1 0 0,0 0-1 0 0,8-10 1 0 0,-13 14-9 0 0,1 1 0 0 0,-1-1 0 0 0,1 0 1 0 0,-1 0-1 0 0,0 1 0 0 0,1-1 1 0 0,-1 0-1 0 0,0 0 0 0 0,0 1 1 0 0,0-1-1 0 0,1 0 0 0 0,-1 0 0 0 0,0 1 1 0 0,0-1-1 0 0,0 0 0 0 0,0 0 1 0 0,0 0-1 0 0,0 1 0 0 0,-1-1 0 0 0,1 0 1 0 0,0 0-1 0 0,0 1 0 0 0,0-1 1 0 0,-1 0-1 0 0,1 0 0 0 0,0 1 0 0 0,-1-1 1 0 0,0-1-1 0 0,-1 0-34 0 0,0 0 0 0 0,0 1-1 0 0,1-1 1 0 0,-2 0 0 0 0,1 1 0 0 0,0-1-1 0 0,0 1 1 0 0,0 0 0 0 0,-3-2 0 0 0,-4 0-207 0 0,0 0 0 0 0,1 0 0 0 0,-1 1 0 0 0,-12-2 0 0 0,17 4-53 0 0,-1 0 1 0 0,0 0 0 0 0,0 1 0 0 0,0 0 0 0 0,0 0 0 0 0,1 0 0 0 0,-1 0 0 0 0,0 1 0 0 0,1-1 0 0 0,-1 1 0 0 0,1 1 0 0 0,0-1 0 0 0,0 0 0 0 0,0 1 0 0 0,0 0 0 0 0,0 0-1 0 0,0 0 1 0 0,-4 5 0 0 0,6-5 43 0 0,-1-1 1 0 0,1 1-1 0 0,-1 0 0 0 0,1 0 0 0 0,0 0 0 0 0,0 1 0 0 0,0-1 0 0 0,1 0 0 0 0,-1 1 0 0 0,1-1 0 0 0,0 1 0 0 0,0-1 1 0 0,0 1-1 0 0,0 0 0 0 0,0 0 0 0 0,1-1 0 0 0,0 1 0 0 0,0 0 0 0 0,0-1 0 0 0,0 1 0 0 0,1 0 0 0 0,-1 0 0 0 0,1-1 1 0 0,2 6-1 0 0,-2-6 579 0 0,1 0-1 0 0,-1 0 1 0 0,1 0 0 0 0,0-1 0 0 0,0 1 0 0 0,0-1 0 0 0,0 1 0 0 0,1-1 0 0 0,-1 0 0 0 0,1 0 0 0 0,-1 0 0 0 0,1 0-1 0 0,0 0 1 0 0,0-1 0 0 0,3 2 0 0 0,52 17 2469 0 0,-14-6-9311 0 0,-41-13 5047 0 0,10 7-9498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16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4785 0 0,'9'-2'17975'0'0,"19"2"-14108"0"0,-25 0-3941 0 0,1 0 1 0 0,0 0 0 0 0,0 1-1 0 0,-1-1 1 0 0,1 1 0 0 0,0 0-1 0 0,-1 0 1 0 0,1 0 0 0 0,-1 1-1 0 0,1-1 1 0 0,-1 1 0 0 0,0 0-1 0 0,5 3 1 0 0,-8-5 14 0 0,0 1-1 0 0,0 0 1 0 0,0-1-1 0 0,0 1 1 0 0,0-1-1 0 0,0 1 1 0 0,0 0-1 0 0,0-1 1 0 0,0 1-1 0 0,0 0 1 0 0,0-1-1 0 0,0 1 1 0 0,-1 0-1 0 0,1-1 1 0 0,0 1-1 0 0,-1-1 1 0 0,1 1-1 0 0,0-1 1 0 0,-1 1-1 0 0,1-1 1 0 0,0 1-1 0 0,-1-1 1 0 0,1 1-1 0 0,-1-1 1 0 0,1 1-1 0 0,-2 0 1 0 0,-19 17-588 0 0,12-10 422 0 0,8-7 227 0 0,-1 0 1 0 0,1 0-1 0 0,0 0 0 0 0,0 0 0 0 0,0 1 0 0 0,0-1 0 0 0,0 1 0 0 0,0-1 0 0 0,0 0 1 0 0,1 1-1 0 0,-1-1 0 0 0,0 1 0 0 0,1 0 0 0 0,-1-1 0 0 0,1 1 0 0 0,0-1 1 0 0,-1 1-1 0 0,1 0 0 0 0,0-1 0 0 0,0 1 0 0 0,0 0 0 0 0,0 1 0 0 0,1-2 10 0 0,0 0-1 0 0,0 0 0 0 0,0 0 1 0 0,0 0-1 0 0,0 0 1 0 0,0 0-1 0 0,1 0 0 0 0,-1 0 1 0 0,0-1-1 0 0,0 1 0 0 0,1 0 1 0 0,-1-1-1 0 0,0 1 1 0 0,1-1-1 0 0,-1 0 0 0 0,0 1 1 0 0,1-1-1 0 0,-1 0 0 0 0,0 0 1 0 0,1 0-1 0 0,-1 0 0 0 0,1 0 1 0 0,-1 0-1 0 0,0 0 1 0 0,1-1-1 0 0,2 0 0 0 0,11 0-1408 0 0,0-2 0 0 0,26-7-1 0 0,4-9-9360 0 0,-30 11 4927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1:12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10802 0 0,'1'2'375'0'0,"1"0"-1"0"0,-1 0 1 0 0,0 0-1 0 0,1 0 1 0 0,-1-1-1 0 0,1 1 1 0 0,-1-1-1 0 0,1 1 1 0 0,0-1-1 0 0,0 0 1 0 0,-1 1-1 0 0,3 0 1 0 0,0 0-179 0 0,0-1 1 0 0,0 1-1 0 0,-1-1 0 0 0,1 0 1 0 0,0 0-1 0 0,6 1 0 0 0,-5-2-144 0 0,-1 1 0 0 0,0-1-1 0 0,0 0 1 0 0,0 0 0 0 0,0-1 0 0 0,0 1-1 0 0,0-1 1 0 0,0 0 0 0 0,0 0 0 0 0,0 0-1 0 0,0 0 1 0 0,0-1 0 0 0,-1 0-1 0 0,6-2 1 0 0,-33 8 170 0 0,8 4-461 0 0,1 0 1 0 0,0 1 0 0 0,0 1 0 0 0,1 0 0 0 0,1 1 0 0 0,-13 13 0 0 0,21-19 203 0 0,1-1 0 0 0,0 1 0 0 0,1 0 0 0 0,-1 1 0 0 0,1-1 0 0 0,0 1 0 0 0,0-1 0 0 0,-4 13 0 0 0,6-15 40 0 0,0 1 0 0 0,1 0 0 0 0,-1-1-1 0 0,1 1 1 0 0,0 0 0 0 0,0 0 0 0 0,0-1-1 0 0,1 1 1 0 0,-1 0 0 0 0,1-1 0 0 0,0 1-1 0 0,0 0 1 0 0,0-1 0 0 0,0 1 0 0 0,1-1-1 0 0,1 5 1 0 0,-1-5 17 0 0,0 0 0 0 0,0 0 0 0 0,0 0 0 0 0,1 0 0 0 0,-1-1 0 0 0,1 1 0 0 0,-1-1 0 0 0,1 1 0 0 0,0-1 0 0 0,0 0 0 0 0,0 0 0 0 0,0 0 0 0 0,0-1 0 0 0,1 1 0 0 0,-1-1 0 0 0,0 0 0 0 0,1 0 0 0 0,-1 0 0 0 0,1 0 0 0 0,0 0 0 0 0,-1-1 0 0 0,1 1-1 0 0,-1-1 1 0 0,1 0 0 0 0,0-1 0 0 0,-1 1 0 0 0,1 0 0 0 0,-1-1 0 0 0,1 0 0 0 0,5-2 0 0 0,-2 1-249 0 0,-1 0 0 0 0,0 0-1 0 0,0-1 1 0 0,0 0 0 0 0,0-1-1 0 0,-1 1 1 0 0,7-6 0 0 0,-8 6-542 0 0,0-1 0 0 0,0 1 0 0 0,0-1 0 0 0,-1 0 0 0 0,0 0 0 0 0,0 0 0 0 0,0-1 0 0 0,0 1 0 0 0,2-6 0 0 0,1-4-3793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17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10186 0 0,'2'8'12252'0'0,"-1"-7"-11953"0"0,13 0 2862 0 0,18-6-4275 0 0,-30 5 1858 0 0,57-5-1652 0 0,-70 5-103 0 0,4 0 656 0 0,0 0 0 0 0,0 0 0 0 0,0 1 0 0 0,0 0 1 0 0,-12 2-1 0 0,17-2 379 0 0,0 0 0 0 0,0 0 0 0 0,-1 0 0 0 0,1 1 0 0 0,0-1 0 0 0,0 0 0 0 0,0 1 0 0 0,1-1 0 0 0,-1 1 0 0 0,0 0 0 0 0,1 0 0 0 0,-1 0 0 0 0,1-1 0 0 0,-1 1-1 0 0,1 0 1 0 0,0 1 0 0 0,0-1 0 0 0,0 0 0 0 0,0 0 0 0 0,0 0 0 0 0,0 4 0 0 0,-1 1 53 0 0,0 0-1 0 0,0 0 0 0 0,1 0 0 0 0,1 0 0 0 0,-1 0 0 0 0,1 0 0 0 0,0 0 1 0 0,0 0-1 0 0,2 7 0 0 0,-1-11-102 0 0,-1-1 1 0 0,1 0 0 0 0,0 0-1 0 0,-1 0 1 0 0,1 0 0 0 0,0 0-1 0 0,0 0 1 0 0,0 0-1 0 0,1 0 1 0 0,-1-1 0 0 0,0 1-1 0 0,1 0 1 0 0,-1-1 0 0 0,1 1-1 0 0,-1-1 1 0 0,1 1-1 0 0,0-1 1 0 0,0 0 0 0 0,0 0-1 0 0,0 1 1 0 0,-1-1-1 0 0,2-1 1 0 0,-1 1 0 0 0,0 0-1 0 0,0 0 1 0 0,0-1 0 0 0,0 1-1 0 0,0-1 1 0 0,0 0-1 0 0,1 0 1 0 0,-1 0 0 0 0,2 0-1 0 0,29-2-50 0 0,-28 2-797 0 0,1-1 0 0 0,0-1-1 0 0,0 1 1 0 0,-1-1 0 0 0,1 0 0 0 0,5-3 0 0 0,-9 4 494 0 0,0 0-1 0 0,0 0 1 0 0,0-1-1 0 0,0 1 1 0 0,0-1 0 0 0,0 1-1 0 0,0-1 1 0 0,0 0-1 0 0,-1 0 1 0 0,1 0-1 0 0,-1 0 1 0 0,1 0-1 0 0,-1 0 1 0 0,0 0-1 0 0,0 0 1 0 0,0 0 0 0 0,0-1-1 0 0,0 1 1 0 0,-1-1-1 0 0,1 1 1 0 0,-1 0-1 0 0,1-1 1 0 0,-1 1-1 0 0,0-1 1 0 0,0 1-1 0 0,0-1 1 0 0,0 1 0 0 0,0-1-1 0 0,-2-2 1 0 0,1-2 303 0 0,-1 1 1 0 0,0 0-1 0 0,0-1 0 0 0,-6-9 1 0 0,1-1 3791 0 0,1 1 6339 0 0,6 15-9889 0 0,0 1 0 0 0,0 0 0 0 0,0-1 0 0 0,0 1 0 0 0,0-1 0 0 0,0 1 0 0 0,0 0 0 0 0,0-1 1 0 0,0 1-1 0 0,1-1 0 0 0,-1 1 0 0 0,0 0 0 0 0,0-1 0 0 0,0 1 0 0 0,1 0 0 0 0,-1-1 0 0 0,0 1 0 0 0,0 0 0 0 0,1 0 0 0 0,-1-1 0 0 0,0 1 0 0 0,0 0 0 0 0,1 0 0 0 0,-1-1 0 0 0,0 1 0 0 0,1 0 0 0 0,-1 0 0 0 0,0 0 0 0 0,1-1 0 0 0,-1 1 0 0 0,1 0 1 0 0,-1 0-1 0 0,0 0 0 0 0,1 0 0 0 0,-1 0 0 0 0,0 0 0 0 0,1 0 0 0 0,-1 0 0 0 0,1 0 0 0 0,-1 0 0 0 0,0 0 0 0 0,1 0 0 0 0,26 1-28 0 0,-7-1-48 0 0,-20-1-172 0 0,0 1 0 0 0,0-1 0 0 0,-1 0 0 0 0,1 1 0 0 0,0-1 0 0 0,-1 1 0 0 0,1-1 0 0 0,-1 1 0 0 0,1-1 0 0 0,0 1 0 0 0,-1-1 0 0 0,1 1 0 0 0,-1-1 0 0 0,1 1 0 0 0,-1 0 0 0 0,0-1 0 0 0,1 1 0 0 0,-1 0 0 0 0,1-1 0 0 0,-1 1 0 0 0,0 0 0 0 0,1 0 0 0 0,-1 0 0 0 0,0 0 0 0 0,-1-1 0 0 0,-19-5-440 0 0,19 6 565 0 0,0 0 0 0 0,1 0 0 0 0,-1 1-1 0 0,0-1 1 0 0,0 1 0 0 0,1-1-1 0 0,-1 1 1 0 0,0-1 0 0 0,1 1-1 0 0,-1 0 1 0 0,0 0 0 0 0,1 0 0 0 0,-1 0-1 0 0,1 0 1 0 0,0 0 0 0 0,-1 0-1 0 0,1 1 1 0 0,0-1 0 0 0,-2 3 0 0 0,0-1 82 0 0,1 1 0 0 0,0 0 0 0 0,0 0 0 0 0,0 0 0 0 0,0 0 0 0 0,1 0 0 0 0,0 0 0 0 0,-2 6 0 0 0,2-6-78 0 0,0 0-1 0 0,1 1 1 0 0,-1-1 0 0 0,1 0 0 0 0,0 1-1 0 0,0-1 1 0 0,0 0 0 0 0,0 1-1 0 0,1-1 1 0 0,0 0 0 0 0,0 1 0 0 0,0-1-1 0 0,0 0 1 0 0,1 0 0 0 0,0 0 0 0 0,0 0-1 0 0,4 6 1 0 0,-4-7-167 0 0,1-2-1 0 0,-1 1 1 0 0,1 0 0 0 0,0 0-1 0 0,0-1 1 0 0,0 1 0 0 0,0-1-1 0 0,0 0 1 0 0,0 0 0 0 0,0 0-1 0 0,0 0 1 0 0,0-1 0 0 0,0 1-1 0 0,0-1 1 0 0,1 0 0 0 0,-1 0-1 0 0,0 0 1 0 0,0 0 0 0 0,1-1 0 0 0,2 0-1 0 0,-3 0-419 0 0,0 1 0 0 0,-1-1 0 0 0,1 0 1 0 0,0 0-1 0 0,-1 0 0 0 0,1 0 0 0 0,-1 0 0 0 0,1 0 0 0 0,-1-1 0 0 0,1 0 0 0 0,-1 1 0 0 0,0-1 1 0 0,0 0-1 0 0,0 0 0 0 0,0 0 0 0 0,0 0 0 0 0,0 0 0 0 0,-1-1 0 0 0,1 1 0 0 0,-1 0 0 0 0,1-1 0 0 0,1-5 1 0 0,5-39-2671 0 0,-4 13 7712 0 0,-7 51 3901 0 0,-3 12-3718 0 0,4-21-4613 0 0,1 0 1 0 0,0 0 0 0 0,0 0-1 0 0,1 1 1 0 0,0-1-1 0 0,2 11 1 0 0,-2-18-74 0 0,0-1-1 0 0,0 0 1 0 0,0 1-1 0 0,0-1 1 0 0,0 0-1 0 0,1 1 1 0 0,-1-1-1 0 0,0 0 1 0 0,0 1-1 0 0,0-1 1 0 0,0 0-1 0 0,1 1 1 0 0,-1-1-1 0 0,0 0 1 0 0,0 0-1 0 0,1 1 1 0 0,-1-1-1 0 0,0 0 1 0 0,1 0-1 0 0,-1 0 1 0 0,0 1-1 0 0,1-1 1 0 0,-1 0-1 0 0,0 0 0 0 0,1 0 1 0 0,-1 0-1 0 0,0 0 1 0 0,1 0-1 0 0,-1 0 1 0 0,0 1-1 0 0,1-1 1 0 0,0 0 0 0 0,16-5-67 0 0,11-12-491 0 0,-25 15 83 0 0,-1 0 1 0 0,0 0-1 0 0,0 0 0 0 0,0 0 1 0 0,0-1-1 0 0,0 1 0 0 0,0-1 1 0 0,-1 1-1 0 0,1-1 1 0 0,-1 1-1 0 0,0-1 0 0 0,1 0 1 0 0,-1 0-1 0 0,0 0 0 0 0,-1 0 1 0 0,1 0-1 0 0,-1 1 0 0 0,1-1 1 0 0,-1 0-1 0 0,0 0 0 0 0,0 0 1 0 0,0-1-1 0 0,-1-3 1 0 0,-10-20 6217 0 0,9 45-2884 0 0,0 1-1746 0 0,1-2-1476 0 0,0 3 924 0 0,0-1 1 0 0,4 24-1 0 0,7-4-4084 0 0,-9-36 2399 0 0,1 0 1 0 0,-1 0 0 0 0,1 0 0 0 0,0 0 0 0 0,0-1 0 0 0,0 1 0 0 0,0-1 0 0 0,0 1 0 0 0,4 2 0 0 0,3 1-5208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17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10242 0 0,'-23'55'12756'0'0,"18"-40"-11691"0"0,1-1 0 0 0,-3 22-1 0 0,6-30-1083 0 0,0-1-1 0 0,1 0 1 0 0,-1 1-1 0 0,1-1 1 0 0,0 1 0 0 0,1-1-1 0 0,-1 1 1 0 0,1-1-1 0 0,0 0 1 0 0,0 1-1 0 0,1-1 1 0 0,-1 0 0 0 0,1 0-1 0 0,0 0 1 0 0,1 0-1 0 0,-1 0 1 0 0,1-1-1 0 0,0 1 1 0 0,0-1 0 0 0,7 8-1 0 0,-8-11-6 0 0,0 1 0 0 0,0-1 0 0 0,0 0 0 0 0,0 1-1 0 0,0-1 1 0 0,0 0 0 0 0,0 0 0 0 0,1-1 0 0 0,-1 1 0 0 0,0 0 0 0 0,1-1 0 0 0,-1 1-1 0 0,1-1 1 0 0,-1 0 0 0 0,0 0 0 0 0,1 0 0 0 0,-1 0 0 0 0,1 0 0 0 0,-1 0-1 0 0,0-1 1 0 0,1 1 0 0 0,-1-1 0 0 0,0 0 0 0 0,1 0 0 0 0,-1 0 0 0 0,0 0-1 0 0,0 0 1 0 0,0 0 0 0 0,0 0 0 0 0,0-1 0 0 0,0 1 0 0 0,0-1 0 0 0,0 1-1 0 0,3-5 1 0 0,-4 4-326 0 0,1 0 1 0 0,-1 1-1 0 0,0-1 0 0 0,0 0 0 0 0,0-1 0 0 0,0 1 0 0 0,0 0 0 0 0,0 0 0 0 0,-1 0 0 0 0,2-4 1 0 0,-2 4-377 0 0,0-1 0 0 0,0 1 1 0 0,0 0-1 0 0,0-1 0 0 0,0 1 1 0 0,-1-1-1 0 0,1 1 0 0 0,-1 0 1 0 0,1-1-1 0 0,-1 1 0 0 0,-1-3 1 0 0,-18-25-6316 0 0,6 17 3275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18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7482 0 0,'0'4'1015'0'0,"0"-1"0"0"0,0 1 1 0 0,1 0-1 0 0,0 0 1 0 0,-1 0-1 0 0,1 0 1 0 0,0-1-1 0 0,1 1 0 0 0,-1 0 1 0 0,4 5-1 0 0,-3-6-533 0 0,0 0 0 0 0,1 0 0 0 0,-1 0 0 0 0,0-1 0 0 0,1 1 0 0 0,0-1 0 0 0,0 1 0 0 0,-1-1 0 0 0,8 3 0 0 0,1 0-518 0 0,0 0 0 0 0,1-2 0 0 0,-1 1 0 0 0,1-1 1 0 0,22 2-1 0 0,-15-3-2084 0 0,0 0-2369 0 0,0 2-4731 0 0,-6 2 4642 0 0</inkml:trace>
  <inkml:trace contextRef="#ctx0" brushRef="#br0" timeOffset="1">236 31 5313 0 0,'-3'8'14561'0'0,"-4"18"-11331"0"0,5-18-2111 0 0,-6 15-140 0 0,5-16-932 0 0,1-1-1 0 0,-1 1 1 0 0,1-1 0 0 0,1 1-1 0 0,-1 0 1 0 0,1 0-1 0 0,0 0 1 0 0,1 0 0 0 0,-1 8-1 0 0,2-14-66 0 0,-1 0 0 0 0,1-1 0 0 0,-1 1 0 0 0,1 0 0 0 0,-1 0 0 0 0,1-1 0 0 0,-1 1 0 0 0,1-1 0 0 0,-1 1 0 0 0,1 0 0 0 0,0-1 0 0 0,-1 1 0 0 0,1-1 0 0 0,0 0 0 0 0,0 1 0 0 0,-1-1 0 0 0,1 1 0 0 0,0-1 0 0 0,0 0 0 0 0,0 0 0 0 0,0 0 0 0 0,-1 1 0 0 0,1-1 0 0 0,0 0 1 0 0,0 0-1 0 0,0 0 0 0 0,0 0 0 0 0,0 0 0 0 0,-1 0 0 0 0,1-1 0 0 0,0 1 0 0 0,0 0 0 0 0,0 0 0 0 0,0 0 0 0 0,0-1 0 0 0,38-13-1196 0 0,-28 10 172 0 0,-4 2-81 0 0,14-5-2613 0 0,-20 7 3330 0 0,-1 0 0 0 0,1 0 0 0 0,-1-1 0 0 0,1 1 0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18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9330 0 0,'0'3'1088'0'0,"0"-1"-1"0"0,0 0 1 0 0,0 1-1 0 0,0-1 1 0 0,1 0-1 0 0,-1 0 1 0 0,1 1-1 0 0,0-1 1 0 0,-1 0-1 0 0,2 3 1 0 0,0-4-704 0 0,-1 1 0 0 0,0 0 1 0 0,1-1-1 0 0,-1 1 0 0 0,1-1 1 0 0,0 0-1 0 0,-1 1 0 0 0,1-1 1 0 0,0 0-1 0 0,0 0 0 0 0,0 0 1 0 0,3 1-1 0 0,18 10-266 0 0,-22-11-132 0 0,0 0-1 0 0,0 0 1 0 0,-1 0-1 0 0,1 0 1 0 0,0 0-1 0 0,-1 1 1 0 0,1-1-1 0 0,-1 0 1 0 0,1 0-1 0 0,-1 0 1 0 0,1 0 0 0 0,-1 1-1 0 0,0-1 1 0 0,0 0-1 0 0,1 0 1 0 0,-1 1-1 0 0,0-1 1 0 0,0 0-1 0 0,0 1 1 0 0,-1-1 0 0 0,1 0-1 0 0,0 0 1 0 0,0 1-1 0 0,-1-1 1 0 0,1 0-1 0 0,-1 0 1 0 0,0 2-1 0 0,1-2 28 0 0,-1 0-1 0 0,1 0 0 0 0,-1 0 0 0 0,1 0 0 0 0,-1 0 0 0 0,1 0 0 0 0,0 1 0 0 0,0-1 0 0 0,-1 0 1 0 0,1 0-1 0 0,0 0 0 0 0,0 1 0 0 0,0-1 0 0 0,0 0 0 0 0,1 0 0 0 0,-1 0 0 0 0,0 0 0 0 0,0 1 1 0 0,1-1-1 0 0,-1 0 0 0 0,1 0 0 0 0,-1 0 0 0 0,1 0 0 0 0,-1 0 0 0 0,1 0 0 0 0,0 0 0 0 0,-1 0 1 0 0,1 0-1 0 0,0 0 0 0 0,0 0 0 0 0,0 0 0 0 0,-1-1 0 0 0,1 1 0 0 0,0 0 0 0 0,0-1 0 0 0,0 1 1 0 0,1 0-1 0 0,-1-1 0 0 0,0 1 0 0 0,1-1 0 0 0,2 2-24 0 0,0-1 0 0 0,0 0 0 0 0,0-1 0 0 0,0 1 0 0 0,0-1 0 0 0,0 0 0 0 0,0 0 0 0 0,5 0 0 0 0,-4-1-760 0 0,-1 0 0 0 0,0 0-1 0 0,1 0 1 0 0,-1 0 0 0 0,0-1 0 0 0,7-3 0 0 0,-5 1-875 0 0,0 0 0 0 0,0 0 0 0 0,-1 0 1 0 0,0-1-1 0 0,0 1 0 0 0,0-1 0 0 0,0 0 1 0 0,-1-1-1 0 0,7-9 0 0 0,0-1-1703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18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29 5497 0 0,'-8'-9'10205'0'0,"7"8"-9667"0"0,1 1-1 0 0,-1 0 0 0 0,0 0 0 0 0,1-1 0 0 0,-1 1 0 0 0,0 0 0 0 0,1 0 0 0 0,-1 0 0 0 0,0 0 1 0 0,1 0-1 0 0,-2 0 0 0 0,-7 19 6545 0 0,4-4-8178 0 0,-39 105-228 0 0,56-138-2587 0 0,11-2 3415 0 0,-21 19 576 0 0,-1-1 1 0 0,1 1 0 0 0,0 0-1 0 0,0 0 1 0 0,0 0-1 0 0,-1 0 1 0 0,1 0-1 0 0,0 0 1 0 0,1 1 0 0 0,-1-1-1 0 0,0 1 1 0 0,0-1-1 0 0,0 1 1 0 0,0 0-1 0 0,0 0 1 0 0,0 0 0 0 0,1 0-1 0 0,-1 0 1 0 0,0 0-1 0 0,0 1 1 0 0,0-1-1 0 0,0 1 1 0 0,0-1 0 0 0,3 2-1 0 0,8 8 231 0 0,-9-7-398 0 0,1 1 0 0 0,0-1-1 0 0,-1 0 1 0 0,1 0 0 0 0,0-1 0 0 0,6 3-1 0 0,-10-5-48 0 0,-1 0-1 0 0,1 0 1 0 0,-1 1-1 0 0,1-1 1 0 0,0 0-1 0 0,-1 0 1 0 0,1 0-1 0 0,0 0 1 0 0,-1 0-1 0 0,1 0 1 0 0,-1-1-1 0 0,1 1 1 0 0,0 0-1 0 0,-1 0 1 0 0,1 0-1 0 0,-1 0 1 0 0,1-1-1 0 0,-1 1 1 0 0,1 0 0 0 0,-1-1-1 0 0,1 1 1 0 0,-1 0-1 0 0,1-1 1 0 0,0 0-1 0 0,0 0-373 0 0,0 0 0 0 0,-1-1-1 0 0,1 1 1 0 0,0-1 0 0 0,-1 1 0 0 0,1-1-1 0 0,-1 1 1 0 0,0-1 0 0 0,1 1 0 0 0,-1-1-1 0 0,0 0 1 0 0,0 1 0 0 0,0-4 0 0 0,-6-48-710 0 0,0 1 9486 0 0,8 77-3298 0 0,-1-19-4913 0 0,-1 0 1 0 0,1 0-1 0 0,0 0 0 0 0,1-1 0 0 0,-1 1 0 0 0,1 0 0 0 0,1-1 0 0 0,-1 1 1 0 0,1-1-1 0 0,5 9 0 0 0,-6-13-82 0 0,-1-1 0 0 0,0 0 0 0 0,1 1 0 0 0,-1-1 0 0 0,0 0 0 0 0,1 0 0 0 0,-1 0 0 0 0,0 0 0 0 0,1 0 0 0 0,-1 0 0 0 0,1-1 0 0 0,-1 1 0 0 0,0 0 0 0 0,0-1 0 0 0,1 1 0 0 0,-1-1 0 0 0,0 1 0 0 0,0-1 0 0 0,1 0 0 0 0,1-1 0 0 0,27-15-1889 0 0,-30 16 1750 0 0,3-1-361 0 0,0 0 0 0 0,0-1-1 0 0,-1 1 1 0 0,1-1-1 0 0,-1 0 1 0 0,0 0-1 0 0,0 0 1 0 0,0 0 0 0 0,0 0-1 0 0,0-1 1 0 0,-1 1-1 0 0,0 0 1 0 0,1-1-1 0 0,-1 1 1 0 0,0-1 0 0 0,-1 1-1 0 0,1-1 1 0 0,-1 0-1 0 0,1-4 1 0 0,5-23 9004 0 0,-8 50-7276 0 0,-5 47-536 0 0,1-10-5141 0 0,-1-20-7984 0 0,6-27 7635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19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12171 0 0,'7'31'10049'0'0,"6"-6"-6168"0"0,-12-24-3844 0 0,0 0 0 0 0,1 1 0 0 0,-1-1 0 0 0,1 0 0 0 0,0 0 0 0 0,-1 0 0 0 0,1 0 0 0 0,0 0 1 0 0,-1-1-1 0 0,1 1 0 0 0,0 0 0 0 0,0-1 0 0 0,0 1 0 0 0,0-1 0 0 0,0 0 0 0 0,0 0 0 0 0,-1 0 0 0 0,1 0 1 0 0,0 0-1 0 0,0 0 0 0 0,0 0 0 0 0,0 0 0 0 0,0-1 0 0 0,0 1 0 0 0,0-1 0 0 0,-1 1 0 0 0,1-1 0 0 0,3-2 0 0 0,-2 3-36 0 0,-1-1-1 0 0,0 0 0 0 0,1 0 0 0 0,-1 0 0 0 0,0 0 0 0 0,0 0 0 0 0,0-1 0 0 0,0 1 0 0 0,0-1 0 0 0,0 1 0 0 0,0-1 0 0 0,0 0 0 0 0,-1 0 0 0 0,1 0 0 0 0,0 0 0 0 0,-1 0 0 0 0,0 0 1 0 0,1 0-1 0 0,-1 0 0 0 0,0 0 0 0 0,0-1 0 0 0,-1 1 0 0 0,1 0 0 0 0,0-1 0 0 0,-1 1 0 0 0,1-1 0 0 0,-1 1 0 0 0,0-1 0 0 0,0 1 0 0 0,0-1 0 0 0,0 1 0 0 0,0-1 0 0 0,0 1 1 0 0,-1-1-1 0 0,1 1 0 0 0,-1-1 0 0 0,0 1 0 0 0,0 0 0 0 0,0-1 0 0 0,0 1 0 0 0,0 0 0 0 0,-2-2 0 0 0,2 1-16 0 0,0 1 1 0 0,-1 0-1 0 0,1 0 0 0 0,-1 0 1 0 0,0 0-1 0 0,0 0 1 0 0,1 0-1 0 0,-1 1 0 0 0,0-1 1 0 0,-1 1-1 0 0,1-1 0 0 0,0 1 1 0 0,0 0-1 0 0,-1-1 0 0 0,1 1 1 0 0,-1 1-1 0 0,1-1 0 0 0,-1 0 1 0 0,1 0-1 0 0,-1 1 1 0 0,1 0-1 0 0,-1-1 0 0 0,1 1 1 0 0,-1 0-1 0 0,0 0 0 0 0,1 1 1 0 0,-1-1-1 0 0,1 0 0 0 0,-1 1 1 0 0,1 0-1 0 0,-1-1 0 0 0,1 1 1 0 0,-1 0-1 0 0,1 0 1 0 0,-1 0-1 0 0,1 1 0 0 0,0-1 1 0 0,0 1-1 0 0,0-1 0 0 0,-3 3 1 0 0,5-3-186 0 0,-1-1 0 0 0,0 1 1 0 0,1 0-1 0 0,-1-1 1 0 0,0 1-1 0 0,1 0 1 0 0,-1-1-1 0 0,1 1 0 0 0,-1 0 1 0 0,1 0-1 0 0,0 0 1 0 0,-1 0-1 0 0,1-1 0 0 0,0 1 1 0 0,0 0-1 0 0,-1 1 1 0 0,2 4-4479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19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18740 0 0,'5'2'3017'0'0,"2"2"-233"0"0,0 0-623 0 0,-1 4-993 0 0,-6-2-576 0 0,-1 1-336 0 0,-1-2-192 0 0,1 0-144 0 0,0-1-232 0 0,2 1-560 0 0,0-2-1145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30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60 116 2272 0 0,'-2'-4'153'0'0,"0"0"130"0"0,1 0-1 0 0,-1 0 1 0 0,0 0 0 0 0,0 0-1 0 0,0 1 1 0 0,-1-1 0 0 0,-3-4-1 0 0,-9 2 4357 0 0,-8 10 4823 0 0,49-13-1593 0 0,-15 5-7744 0 0,0 1 0 0 0,1 0 0 0 0,0 0 0 0 0,0 2 0 0 0,0-1 0 0 0,14 1 0 0 0,-7 3-50 0 0,35 9 1 0 0,-44-8-113 0 0,0 0 0 0 0,0-1 0 0 0,1 0 0 0 0,-1-1 0 0 0,0 0 0 0 0,1-1 0 0 0,-1 0 0 0 0,1-1 0 0 0,-1 0 0 0 0,14-3 0 0 0,-22 4 108 0 0,24-8-1321 0 0,-3-3-3538 0 0,-21 10 3819 0 0,0-1 0 0 0,0 1 1 0 0,0-1-1 0 0,0 0 0 0 0,0 1 0 0 0,0-1 1 0 0,0 0-1 0 0,-1 0 0 0 0,1 0 0 0 0,-1-1 0 0 0,1 1 1 0 0,-1 0-1 0 0,0 0 0 0 0,0-1 0 0 0,0 1 1 0 0,0-1-1 0 0,0-3 0 0 0,1-2-1741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30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5937 0 0,'-1'1'553'0'0,"0"-1"1"0"0,0 1-1 0 0,1 0 0 0 0,-1-1 0 0 0,0 1 0 0 0,0 0 1 0 0,1-1-1 0 0,-1 1 0 0 0,0 0 0 0 0,1 0 0 0 0,-1 0 0 0 0,1 0 1 0 0,-1 0-1 0 0,1-1 0 0 0,-1 1 0 0 0,1 0 0 0 0,0 0 1 0 0,-1 0-1 0 0,1 0 0 0 0,0 0 0 0 0,0 0 0 0 0,0 0 0 0 0,0 2 1 0 0,0-1-138 0 0,0 0 0 0 0,1 0 0 0 0,-1 0 1 0 0,1 0-1 0 0,0 0 0 0 0,0-1 0 0 0,-1 1 0 0 0,1 0 1 0 0,0 0-1 0 0,1-1 0 0 0,0 3 0 0 0,3 2-180 0 0,1-1 1 0 0,-1 1-1 0 0,1-1 0 0 0,0 0 0 0 0,7 4 0 0 0,19 8 1 0 0,-25-14-155 0 0,0 1-1 0 0,0-1 1 0 0,-1 1 0 0 0,0 0-1 0 0,0 1 1 0 0,10 8-1 0 0,-15-11-44 0 0,1 0 0 0 0,-1-1 0 0 0,0 1-1 0 0,0 0 1 0 0,0 0 0 0 0,0 0 0 0 0,-1 0 0 0 0,1 0-1 0 0,0 0 1 0 0,-1 0 0 0 0,1 0 0 0 0,-1 0 0 0 0,0 1-1 0 0,0-1 1 0 0,0 0 0 0 0,0 0 0 0 0,0 0 0 0 0,0 0-1 0 0,-1 0 1 0 0,1 0 0 0 0,-1 1 0 0 0,1-1 0 0 0,-1 0-1 0 0,0 0 1 0 0,0 0 0 0 0,0-1 0 0 0,0 1 0 0 0,-2 3 0 0 0,-2 3 52 0 0,-1 0 1 0 0,-1 0 0 0 0,1 0 0 0 0,-1-1 0 0 0,0 0 0 0 0,-1-1 0 0 0,0 1 0 0 0,-12 7 0 0 0,9-7-92 0 0,1 0 0 0 0,1 1 0 0 0,-1 0-1 0 0,-12 15 1 0 0,20-19-218 0 0,0-1 0 0 0,0 0 0 0 0,1 0 0 0 0,-1 1 0 0 0,1-1 0 0 0,0 1 0 0 0,0-1 0 0 0,-1 7 0 0 0,2-9-6 0 0,-1 0 0 0 0,1-1 0 0 0,0 1 0 0 0,0-1 0 0 0,0 1 0 0 0,0 0 0 0 0,0-1-1 0 0,0 1 1 0 0,1-1 0 0 0,-1 1 0 0 0,0 0 0 0 0,0-1 0 0 0,0 1 0 0 0,0-1 0 0 0,1 1 0 0 0,-1 0 0 0 0,0-1 0 0 0,1 1 0 0 0,-1-1 0 0 0,0 1-1 0 0,1-1 1 0 0,0 1 0 0 0,0-1-310 0 0,0 1-1 0 0,-1-1 0 0 0,1 0 1 0 0,0 0-1 0 0,0 0 1 0 0,0 0-1 0 0,0 0 0 0 0,0 0 1 0 0,0 0-1 0 0,0 0 0 0 0,0 0 1 0 0,-1 0-1 0 0,1-1 1 0 0,0 1-1 0 0,0 0 0 0 0,0-1 1 0 0,0 1-1 0 0,-1 0 0 0 0,1-1 1 0 0,2 0-1 0 0,8-6-3252 0 0,3-1-568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31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5913 0 0,'-6'2'1402'0'0,"1"0"-1"0"0,0 1 1 0 0,-1 0 0 0 0,1 0-1 0 0,0 0 1 0 0,0 1-1 0 0,1-1 1 0 0,-1 1-1 0 0,-5 6 1 0 0,3-2-598 0 0,1 0 0 0 0,0 0 0 0 0,0 1 1 0 0,1-1-1 0 0,-6 13 0 0 0,7-10-676 0 0,0-1 1 0 0,0 1-1 0 0,0 0 0 0 0,2 0 1 0 0,-1 0-1 0 0,2 1 0 0 0,-1-1 1 0 0,1 1-1 0 0,1-1 0 0 0,1 17 1 0 0,0-25-130 0 0,-1-1 1 0 0,0 1 0 0 0,1-1 0 0 0,-1 1 0 0 0,1-1-1 0 0,0 0 1 0 0,-1 1 0 0 0,1-1 0 0 0,0 0 0 0 0,1 0-1 0 0,-1 0 1 0 0,0 0 0 0 0,1 0 0 0 0,-1 0 0 0 0,1 0-1 0 0,-1 0 1 0 0,1 0 0 0 0,0-1 0 0 0,0 1 0 0 0,0-1-1 0 0,0 1 1 0 0,0-1 0 0 0,4 2 0 0 0,-3-2-5 0 0,0-1 0 0 0,-1 1 0 0 0,1-1 0 0 0,0 0 0 0 0,-1 0 0 0 0,1 0 0 0 0,0-1 0 0 0,0 1 0 0 0,-1-1 0 0 0,1 1 0 0 0,0-1 1 0 0,-1 0-1 0 0,1 0 0 0 0,-1 0 0 0 0,1 0 0 0 0,-1 0 0 0 0,0-1 0 0 0,1 1 0 0 0,-1-1 0 0 0,0 1 0 0 0,3-4 0 0 0,1-1 15 0 0,1-1 0 0 0,-1 0 0 0 0,0-1 0 0 0,0 0 0 0 0,-1 0 0 0 0,0 0-1 0 0,0 0 1 0 0,-1-1 0 0 0,3-9 0 0 0,-5 14 4 0 0,-1 0 0 0 0,0 0-1 0 0,0 0 1 0 0,0 0 0 0 0,-1 0 0 0 0,1 0 0 0 0,-1 0-1 0 0,0-1 1 0 0,-1 1 0 0 0,0-7 0 0 0,0 9-11 0 0,1 0 0 0 0,-1 0 0 0 0,0 0 0 0 0,0 0 0 0 0,0-1 1 0 0,0 1-1 0 0,0 1 0 0 0,-1-1 0 0 0,1 0 0 0 0,-1 0 0 0 0,1 0 0 0 0,-1 1 0 0 0,1-1 1 0 0,-1 1-1 0 0,0-1 0 0 0,0 1 0 0 0,0 0 0 0 0,0 0 0 0 0,0 0 0 0 0,-3-1 0 0 0,2 1 6 0 0,0 1 0 0 0,1-1-1 0 0,-1 1 1 0 0,0 0 0 0 0,0 0-1 0 0,0 0 1 0 0,0 0-1 0 0,0 1 1 0 0,0-1 0 0 0,-5 2-1 0 0,-9 8-2901 0 0,15-6-594 0 0,1-4 3051 0 0,1 1 0 0 0,0-1 0 0 0,0 1 0 0 0,0 0 0 0 0,0-1 0 0 0,-1 1 0 0 0,1-1 0 0 0,0 1 0 0 0,0 0 0 0 0,0-1 0 0 0,0 1 0 0 0,1 0 1 0 0,-1-1-1 0 0,0 1 0 0 0,0-1 0 0 0,0 1 0 0 0,1 0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1:12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49 5801 0 0,'-1'4'1601'0'0,"2"1"-137"0"0,0 2-352 0 0,3 0-320 0 0,4-4-192 0 0,1 0-215 0 0,3 0-161 0 0,-1-1-112 0 0,1 1-72 0 0,1-2-208 0 0,0-1-409 0 0,1-3-527 0 0,1 0-696 0 0,-1-3 135 0 0,-1-2 345 0 0,-2-1 408 0 0,0-1-1385 0 0,-2 0 521 0 0</inkml:trace>
  <inkml:trace contextRef="#ctx0" brushRef="#br0" timeOffset="1">186 1 4433 0 0,'-1'0'287'0'0,"0"0"0"0"0,0 1 0 0 0,0-1-1 0 0,1 0 1 0 0,-1 1 0 0 0,0-1 0 0 0,0 0 0 0 0,0 1 0 0 0,1-1 0 0 0,-1 1-1 0 0,0 0 1 0 0,0-1 0 0 0,1 1 0 0 0,-1-1 0 0 0,1 1 0 0 0,-1 0 0 0 0,0 0-1 0 0,1-1 1 0 0,-1 1 0 0 0,1 0 0 0 0,0 0 0 0 0,-1 1 0 0 0,-9 23 1465 0 0,7-16-1063 0 0,-30 94 1584 0 0,15-32-8803 0 0,12-79 2248 0 0,6 3 1037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31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9 4321 0 0,'18'-9'17207'0'0,"-18"10"-16976"0"0,3 13 4645 0 0,-5 2-5133 0 0,-28 96 2086 0 0,18-68-3367 0 0,10-31-5503 0 0,5-19 7103 0 0,1 0 0 0 0,0 1 0 0 0,0-1 0 0 0,1 1 0 0 0,-1 1 0 0 0,1-1 0 0 0,0 0 0 0 0,0 1 0 0 0,1 0 0 0 0,-1 0 0 0 0,1 1 0 0 0,0 0 0 0 0,0 0 0 0 0,11-4 0 0 0,14-8-1527 0 0,-29 13 356 0 0,1-1 0 0 0,-1 1 0 0 0,0 0 0 0 0,1-1 0 0 0,-1 1 0 0 0,0-1-1 0 0,-1 1 1 0 0,1-1 0 0 0,0 0 0 0 0,-1 0 0 0 0,0 0 0 0 0,3-14 13102 0 0,-6 28-7730 0 0,-9 22-3803 0 0,10-29 269 0 0,-3 6-144 0 0,-15 37-3640 0 0,17-44 2185 0 0,1-1 0 0 0,-1 1 1 0 0,1 0-1 0 0,-1-1 0 0 0,0 1 0 0 0,0-1 0 0 0,0 1 0 0 0,-1-1 0 0 0,1 0 0 0 0,0 0 0 0 0,-1 0 0 0 0,0 0 0 0 0,-2 1 1 0 0,-16 4-2640 0 0,7 5-259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31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6465 0 0,'24'-22'10261'0'0,"9"2"-4821"0"0,-29 18-5190 0 0,0 0 0 0 0,0 0 0 0 0,0 0 0 0 0,1 1 0 0 0,-1 0 0 0 0,1-1 0 0 0,-1 1 0 0 0,0 1 0 0 0,1-1 0 0 0,0 1 0 0 0,-1 0 0 0 0,1 0 0 0 0,5 1-1 0 0,-8-1-170 0 0,0 1-1 0 0,0 0 1 0 0,0 0-1 0 0,0 0 1 0 0,0 1-1 0 0,0-1 1 0 0,0 0-1 0 0,-1 1 1 0 0,1-1-1 0 0,0 1 1 0 0,-1 0-1 0 0,1 0 1 0 0,-1-1-1 0 0,0 1 1 0 0,0 0-1 0 0,0 0 1 0 0,0 0-1 0 0,0 0 1 0 0,0 0-1 0 0,0 0 1 0 0,0 1-1 0 0,-1-1 0 0 0,1 4 1 0 0,5 12-1687 0 0,4-3-3822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32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12403 0 0,'-18'49'12875'0'0,"1"-1"-7955"0"0,-36 95-9949 0 0,55-148 4507 0 0,0 0-1 0 0,1 1 1 0 0,0-1-1 0 0,0 1 0 0 0,0-1 1 0 0,6-6-1 0 0,-3 6 618 0 0,0-1-1 0 0,0 1 0 0 0,0 1 0 0 0,1-1 1 0 0,-1 1-1 0 0,15-6 0 0 0,3 1 286 0 0,0 0-1 0 0,44-7 1 0 0,-65 15-634 0 0,3-1-602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32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5753 0 0,'0'-1'496'0'0,"1"0"1"0"0,-1 0-1 0 0,0 0 0 0 0,0 1 0 0 0,0-1 0 0 0,1 0 1 0 0,-1 0-1 0 0,0 0 0 0 0,1 1 0 0 0,-1-1 0 0 0,1 0 1 0 0,-1 0-1 0 0,1 1 0 0 0,-1-1 0 0 0,1 0 0 0 0,0 1 0 0 0,-1-1 1 0 0,1 1-1 0 0,0-1 0 0 0,-1 1 0 0 0,1-1 0 0 0,0 1 1 0 0,0-1-1 0 0,-1 1 0 0 0,1 0 0 0 0,0 0 0 0 0,1-1 1 0 0,1 1 5 0 0,-1-1 0 0 0,1 1 0 0 0,0 0-1 0 0,-1 0 1 0 0,1 1 0 0 0,0-1 0 0 0,-1 1 0 0 0,1-1 0 0 0,3 2 0 0 0,7 3-234 0 0,-1 0 0 0 0,21 12 0 0 0,-29-15 245 0 0,4 3-1231 0 0,-40 2-20325 0 0,-22 18 19891 0 0,38-14 3759 0 0,4 1 4077 0 0,11-12-6455 0 0,1 1-1 0 0,0-1 1 0 0,0 1-1 0 0,0-1 0 0 0,-1 0 1 0 0,1 1-1 0 0,0-1 1 0 0,0 1-1 0 0,0-1 1 0 0,0 1-1 0 0,0-1 0 0 0,0 1 1 0 0,0-1-1 0 0,0 1 1 0 0,0-1-1 0 0,0 0 1 0 0,0 1-1 0 0,0-1 0 0 0,0 1 1 0 0,1-1-1 0 0,-1 1 1 0 0,0-1-1 0 0,0 0 1 0 0,0 1-1 0 0,1-1 1 0 0,-1 1-1 0 0,0-1 0 0 0,0 0 1 0 0,1 1-1 0 0,-1-1 1 0 0,1 1-1 0 0,18 12 1346 0 0,22 4-1895 0 0,-19-10 482 0 0,0-4-3676 0 0,-20-3 2975 0 0,0 0 0 0 0,-1 0-1 0 0,1 0 1 0 0,0-1 0 0 0,0 1 0 0 0,-1 0 0 0 0,1-1-1 0 0,0 0 1 0 0,0 1 0 0 0,-1-1 0 0 0,1 0-1 0 0,-1 0 1 0 0,1 0 0 0 0,-1 0 0 0 0,1 0 0 0 0,-1 0-1 0 0,0 0 1 0 0,1-1 0 0 0,-1 1 0 0 0,0 0 0 0 0,0-1-1 0 0,2-1 1 0 0,4-10-3125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32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8130 0 0,'-6'5'3761'0'0,"2"4"-361"0"0,0 5-623 0 0,-1 1-841 0 0,2 0-751 0 0,1 1-449 0 0,-2 1-248 0 0,2 0-200 0 0,1 0-96 0 0,1 1-56 0 0,0-2-72 0 0,0-1-88 0 0,1-1-464 0 0,0-1-880 0 0,-1-1-1489 0 0,0-2-2296 0 0,-2-2 616 0 0,-2 0-1600 0 0</inkml:trace>
  <inkml:trace contextRef="#ctx0" brushRef="#br0" timeOffset="1">19 269 10090 0 0,'-13'20'9634'0'0,"7"1"-4425"0"0,6-18-4965 0 0,0 0-1 0 0,0 0 0 0 0,0 0 1 0 0,1 0-1 0 0,-1 0 0 0 0,1-1 1 0 0,0 1-1 0 0,1 3 0 0 0,-1-3-260 0 0,0 0 0 0 0,0-1 0 0 0,0 0 0 0 0,1 1 0 0 0,-1-1 0 0 0,1 0 0 0 0,-1 0 0 0 0,1 0 0 0 0,0 0 0 0 0,0 0 0 0 0,0 0-1 0 0,0 0 1 0 0,1-1 0 0 0,-1 1 0 0 0,0-1 0 0 0,1 1 0 0 0,-1-1 0 0 0,1 0 0 0 0,-1 0 0 0 0,1 0 0 0 0,-1 0 0 0 0,1-1 0 0 0,0 1-1 0 0,2 0 1 0 0,1-1-375 0 0,1 0-1 0 0,-1-1 1 0 0,1 1 0 0 0,-1-1-1 0 0,0 0 1 0 0,0-1-1 0 0,0 1 1 0 0,11-5-1 0 0,-6 1-1584 0 0,-1-1-1 0 0,0 1 0 0 0,0-2 1 0 0,-1 1-1 0 0,0-1 0 0 0,0-1 1 0 0,8-8-1 0 0,4-5-3277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33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 12011 0 0,'-9'5'10350'0'0,"18"-3"-6731"0"0,19-2-2909 0 0,-16-2-660 0 0,-8 0-121 0 0,1 1-1 0 0,0 1 1 0 0,0-1-1 0 0,0 1 1 0 0,0-1-1 0 0,0 1 1 0 0,0 1-1 0 0,0-1 1 0 0,0 1-1 0 0,6 1 1 0 0,-38-5-19940 0 0,16-1 15532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33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7994 0 0,'-1'0'405'0'0,"1"1"0"0"0,0-1 1 0 0,-1 1-1 0 0,1-1 1 0 0,0 1-1 0 0,0 0 0 0 0,-1-1 1 0 0,1 1-1 0 0,0 0 0 0 0,0-1 1 0 0,0 1-1 0 0,0 0 1 0 0,0-1-1 0 0,0 1 0 0 0,0 0 1 0 0,0-1-1 0 0,0 1 0 0 0,0-1 1 0 0,0 1-1 0 0,1 0 1 0 0,-1-1-1 0 0,0 1 0 0 0,0 0 1 0 0,1-1-1 0 0,-1 1 0 0 0,0-1 1 0 0,1 2-1 0 0,18 7 3816 0 0,34-6-3830 0 0,-43-3 716 0 0,5 0-611 0 0,22 0 284 0 0,-35 0-730 0 0,-1 0 1 0 0,1 0-1 0 0,0 1 0 0 0,0-1 1 0 0,-1 1-1 0 0,1-1 1 0 0,0 1-1 0 0,0-1 1 0 0,-1 1-1 0 0,1 0 1 0 0,-1 0-1 0 0,1 0 0 0 0,-1 0 1 0 0,1 0-1 0 0,1 1 1 0 0,-3-1-44 0 0,0 0 0 0 0,1 0 0 0 0,-1-1 0 0 0,0 1 0 0 0,0 0 0 0 0,0 0 0 0 0,0-1 0 0 0,0 1 0 0 0,0 0 0 0 0,0 0 0 0 0,0 0 1 0 0,-1-1-1 0 0,1 1 0 0 0,0 0 0 0 0,0-1 0 0 0,-1 1 0 0 0,1 0 0 0 0,0 0 0 0 0,-1-1 0 0 0,1 1 0 0 0,-1-1 0 0 0,1 1 0 0 0,-1 0 0 0 0,1-1 0 0 0,-1 1 0 0 0,1-1 0 0 0,-1 1 0 0 0,1-1 1 0 0,-1 1-1 0 0,0-1 0 0 0,1 0 0 0 0,-1 1 0 0 0,0-1 0 0 0,1 0 0 0 0,-1 1 0 0 0,-1-1 0 0 0,-25 14-744 0 0,-2-5-398 0 0,22-7 364 0 0,30-2 816 0 0,-7 0-184 0 0,26 0 421 0 0,-39 0-456 0 0,-1 0 0 0 0,0 0-1 0 0,1 0 1 0 0,-1 1 0 0 0,1-1-1 0 0,-1 1 1 0 0,0 0 0 0 0,0-1-1 0 0,1 1 1 0 0,-1 0 0 0 0,0 0 0 0 0,3 3-1 0 0,-29 7-20343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34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10714 0 0,'18'6'8256'0'0,"12"4"-1557"0"0,17 2-4853 0 0,-42-11-1904 0 0,1 0-1 0 0,-1 0 0 0 0,1-1 1 0 0,-1 1-1 0 0,1-1 0 0 0,-1-1 1 0 0,1 1-1 0 0,-1-1 0 0 0,0 0 0 0 0,1 0 1 0 0,9-4-1 0 0,-14 4 23 0 0,0 1-1 0 0,0-1 0 0 0,1 0 1 0 0,-1 0-1 0 0,0 0 1 0 0,0 0-1 0 0,0 0 1 0 0,-1-1-1 0 0,1 1 1 0 0,0 0-1 0 0,0 0 1 0 0,-1-1-1 0 0,1 1 0 0 0,0 0 1 0 0,-1-1-1 0 0,0 1 1 0 0,1 0-1 0 0,-1-1 1 0 0,0 1-1 0 0,1-1 1 0 0,-1 1-1 0 0,0-1 1 0 0,0 1-1 0 0,0 0 1 0 0,0-1-1 0 0,-1 1 0 0 0,1-1 1 0 0,0 1-1 0 0,-1 0 1 0 0,1-1-1 0 0,-1 1 1 0 0,1-1-1 0 0,-1 1 1 0 0,1 0-1 0 0,-1 0 1 0 0,0-1-1 0 0,0 1 0 0 0,0 0 1 0 0,0 0-1 0 0,0 0 1 0 0,0 0-1 0 0,0 0 1 0 0,0 0-1 0 0,-2-1 1 0 0,3 2 86 0 0,-1 0 1 0 0,0 0-1 0 0,1 1 0 0 0,-1-1 1 0 0,1 0-1 0 0,-1 0 1 0 0,0 1-1 0 0,1-1 1 0 0,-1 0-1 0 0,1 1 1 0 0,-1-1-1 0 0,0 1 0 0 0,1-1 1 0 0,-1 0-1 0 0,1 1 1 0 0,-1-1-1 0 0,1 1 1 0 0,0 0-1 0 0,-1-1 0 0 0,1 1 1 0 0,0-1-1 0 0,-1 1 1 0 0,1 0-1 0 0,0-1 1 0 0,0 1-1 0 0,-1 0 1 0 0,1-1-1 0 0,0 2 0 0 0,-8 21 655 0 0,7-20-621 0 0,-2 8 147 0 0,0 1 0 0 0,1-1 0 0 0,0 1 0 0 0,0 16 0 0 0,1-25-340 0 0,2-1 1 0 0,-1 0-1 0 0,0 1 1 0 0,0-1-1 0 0,1 0 1 0 0,-1 0-1 0 0,1 1 1 0 0,0-1-1 0 0,0 0 1 0 0,-1 0-1 0 0,1 0 1 0 0,1 0 0 0 0,0 2-1 0 0,-1-3-245 0 0,0 0 0 0 0,1 0 0 0 0,-1 0 0 0 0,0 0 0 0 0,0 0 0 0 0,1 0 0 0 0,-1 0 1 0 0,0-1-1 0 0,1 1 0 0 0,-1-1 0 0 0,1 1 0 0 0,-1-1 0 0 0,1 1 0 0 0,-1-1 0 0 0,1 0 0 0 0,-1 0 0 0 0,1 0 0 0 0,-1 0 0 0 0,1 0 0 0 0,0 0 0 0 0,-1 0 0 0 0,2-1 0 0 0,16-6-9999 0 0,-8 0 4306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34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63 12763 0 0,'-4'17'4894'0'0,"-9"41"3933"0"0,8-29-8495 0 0,0 0 1 0 0,0 50 0 0 0,5-69-501 0 0,1 41 420 0 0,0-47-589 0 0,-1-1-1 0 0,1 1 1 0 0,-1-1 0 0 0,1 1 0 0 0,0-1 0 0 0,1 1 0 0 0,-1-1-1 0 0,0 0 1 0 0,1 1 0 0 0,0-1 0 0 0,2 4 0 0 0,2-3-2128 0 0,10-5-11194 0 0,-10-6 8359 0 0</inkml:trace>
  <inkml:trace contextRef="#ctx0" brushRef="#br0" timeOffset="1">74 1 11362 0 0,'23'15'12563'0'0,"22"0"-9642"0"0,-36-13-3047 0 0,0 0 0 0 0,0 1-1 0 0,-1 1 1 0 0,14 6 0 0 0,-12-4-458 0 0,12 9-1168 0 0,-18-9-3362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34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14195 0 0,'15'13'7276'0'0,"2"-2"-3434"0"0,-12-8-3764 0 0,1 0 1 0 0,-1 0-1 0 0,1-1 1 0 0,0 1-1 0 0,0-1 0 0 0,0-1 1 0 0,0 1-1 0 0,0-1 1 0 0,0 0-1 0 0,1 0 1 0 0,-1-1-1 0 0,0 0 1 0 0,8-1-1 0 0,-14 2-85 0 0,0-1-1 0 0,0 0 1 0 0,1 1 0 0 0,-1-1 0 0 0,0 0 0 0 0,0 0-1 0 0,0 1 1 0 0,0-1 0 0 0,0 0 0 0 0,0 1-1 0 0,0-1 1 0 0,0 0 0 0 0,0 0 0 0 0,0 1-1 0 0,0-1 1 0 0,0 0 0 0 0,0 1 0 0 0,0-1 0 0 0,0 0-1 0 0,0 1 1 0 0,0-1 0 0 0,0 0 0 0 0,0 0-1 0 0,0 1 1 0 0,-1-1 0 0 0,1 0 0 0 0,0 0-1 0 0,0 1 1 0 0,0-1 0 0 0,0 0 0 0 0,-1 0-1 0 0,1 1 1 0 0,0-1 0 0 0,0 0 0 0 0,-1 0 0 0 0,1 0-1 0 0,0 1 1 0 0,0-1 0 0 0,-1 0 0 0 0,-14 21 112 0 0,7-9-57 0 0,6-8-31 0 0,0 0 1 0 0,0 1-1 0 0,0-1 0 0 0,1 1 1 0 0,0 0-1 0 0,0 0 0 0 0,0-1 0 0 0,0 1 1 0 0,1 0-1 0 0,0 0 0 0 0,0 0 1 0 0,1 6-1 0 0,-1-9-5 0 0,0-1 1 0 0,0 0-1 0 0,1 1 0 0 0,-1-1 0 0 0,0 0 1 0 0,1 1-1 0 0,-1-1 0 0 0,1 0 0 0 0,0 0 1 0 0,-1 0-1 0 0,1 0 0 0 0,0 1 1 0 0,0-1-1 0 0,0 0 0 0 0,0 0 0 0 0,-1 0 1 0 0,1-1-1 0 0,1 1 0 0 0,0 1 0 0 0,0-1 14 0 0,-1-1-1 0 0,1 0 1 0 0,-1 1-1 0 0,1-1 1 0 0,0 0-1 0 0,-1 0 1 0 0,1 0-1 0 0,-1 0 1 0 0,1 0-1 0 0,0 0 1 0 0,-1 0-1 0 0,1-1 1 0 0,0 1-1 0 0,-1-1 1 0 0,1 1-1 0 0,-1-1 1 0 0,1 1-1 0 0,-1-1 1 0 0,1 0-1 0 0,1-1 1 0 0,-1 1-28 0 0,1 0 1 0 0,0-1 0 0 0,0 1 0 0 0,-1-1 0 0 0,1 0 0 0 0,-1 1 0 0 0,0-1 0 0 0,1 0 0 0 0,-1 0 0 0 0,0-1 0 0 0,0 1 0 0 0,0 0 0 0 0,-1-1 0 0 0,1 1 0 0 0,0-1 0 0 0,-1 0 0 0 0,0 1 0 0 0,0-1 0 0 0,1 0 0 0 0,-2 0 0 0 0,1 0 0 0 0,0 0 0 0 0,0 0 0 0 0,-1 0 0 0 0,0 0 0 0 0,0 0 0 0 0,0 0 0 0 0,0 0 0 0 0,0 0 0 0 0,0 0 0 0 0,-1 0 0 0 0,1 0 0 0 0,-1 0 0 0 0,0 0 0 0 0,-2-3 0 0 0,0-3-553 0 0,-1 0 0 0 0,-1 1-1 0 0,1-1 1 0 0,-8-8 0 0 0,-24-29-8934 0 0,23 30 2965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1:12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7170 0 0,'-3'4'671'0'0,"0"1"1"0"0,0 0 0 0 0,1-1 0 0 0,0 1 0 0 0,0 0 0 0 0,0 0 0 0 0,1 1-1 0 0,-1-1 1 0 0,1 0 0 0 0,0 8 0 0 0,1-7-305 0 0,0-1-1 0 0,0 0 1 0 0,0 1 0 0 0,1-1-1 0 0,0 1 1 0 0,0-1 0 0 0,0 0-1 0 0,1 0 1 0 0,3 9 0 0 0,-3-10-378 0 0,1 0 0 0 0,-1 0 0 0 0,1 0 0 0 0,-1 0 0 0 0,1 0 0 0 0,0-1 0 0 0,1 1 0 0 0,-1-1 0 0 0,1 0 1 0 0,-1 0-1 0 0,6 3 0 0 0,-5-4-297 0 0,0 0 0 0 0,0 0 0 0 0,0 0 0 0 0,1 0 0 0 0,-1-1 0 0 0,1 0 0 0 0,-1 0 0 0 0,1 0 0 0 0,-1 0 0 0 0,1-1 0 0 0,0 0 0 0 0,6 0 0 0 0,0-4-5526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35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5977 0 0,'35'9'10407'0'0,"-9"7"-3657"0"0,-24-14-6497 0 0,0 1 0 0 0,1 0 0 0 0,-1 0 1 0 0,-1 0-1 0 0,1 0 0 0 0,0 0 0 0 0,-1 0 1 0 0,0 1-1 0 0,1-1 0 0 0,-1 0 1 0 0,-1 1-1 0 0,1-1 0 0 0,0 1 0 0 0,-1-1 1 0 0,0 1-1 0 0,0 6 0 0 0,-16 100-781 0 0,16-109 496 0 0,0-1 0 0 0,0 0 0 0 0,0 1 0 0 0,0-1 0 0 0,0 0 0 0 0,0 1 1 0 0,0-1-1 0 0,1 0 0 0 0,-1 1 0 0 0,0-1 0 0 0,0 0 0 0 0,0 1 0 0 0,0-1 0 0 0,0 0 0 0 0,1 1 0 0 0,-1-1 0 0 0,0 0 0 0 0,0 1 0 0 0,0-1 0 0 0,1 0 0 0 0,-1 0 1 0 0,0 1-1 0 0,1-1 0 0 0,-1 0 0 0 0,0 0 0 0 0,1 1 0 0 0,-1-1 0 0 0,0 0 0 0 0,1 0 0 0 0,-1 0 0 0 0,0 0 0 0 0,1 0 0 0 0,-1 0 0 0 0,0 1 0 0 0,1-1 1 0 0,17-3-988 0 0,14-13-615 0 0,-2-7-4391 0 0,-16 2-5957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35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9514 0 0,'25'-2'12445'0'0,"6"1"-6052"0"0,-24 0-6175 0 0,0 2 0 0 0,0-1-1 0 0,-1 1 1 0 0,1 0 0 0 0,7 2 0 0 0,-12-3-274 0 0,0 1 1 0 0,0 0 0 0 0,0-1 0 0 0,0 1-1 0 0,0 0 1 0 0,-1 0 0 0 0,1 0-1 0 0,0 1 1 0 0,0-1 0 0 0,-1 0-1 0 0,1 1 1 0 0,-1-1 0 0 0,1 1 0 0 0,-1 0-1 0 0,1-1 1 0 0,-1 1 0 0 0,0 0-1 0 0,0 0 1 0 0,0 0 0 0 0,0 0-1 0 0,0 0 1 0 0,0 0 0 0 0,-1 0 0 0 0,1 0-1 0 0,-1 0 1 0 0,1 0 0 0 0,-1 0-1 0 0,0 0 1 0 0,0 0 0 0 0,0 0-1 0 0,0 1 1 0 0,0-1 0 0 0,0 0 0 0 0,-1 2-1 0 0,-6 30-2815 0 0,-9 15-7742 0 0,0 3-27 0 0,22-60 13204 0 0,40-43 12927 0 0,-27 36-12856 0 0,-17 13-2368 0 0,1 2-1 0 0,-1-1 0 0 0,1 0 1 0 0,-1 0-1 0 0,1 1 1 0 0,0-1-1 0 0,-1 1 1 0 0,1 0-1 0 0,4 0 0 0 0,-5 0-408 0 0,1 0-1 0 0,-1 0 0 0 0,0 0 0 0 0,1 0 1 0 0,-1-1-1 0 0,0 1 0 0 0,0-1 0 0 0,1 1 0 0 0,2-2 1 0 0,3-8-4396 0 0,-5-8-3798 0 0,-3 12 5876 0 0,0-16-3317 0 0,2-3 3917 0 0,14-10 25770 0 0,-12 64-22509 0 0,-5 28-1199 0 0,0-11-781 0 0,7 73 0 0 0,-4-112 1385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36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17 4681 0 0,'10'-17'9374'0'0,"-9"27"-2373"0"0,-5 12-3170 0 0,-1-3-3966 0 0,-9 25 736 0 0,2-2 254 0 0,-9 49 1 0 0,19-79-954 0 0,0 0-1 0 0,1 0 1 0 0,1 0 0 0 0,0 0 0 0 0,0 1 0 0 0,2-1 0 0 0,-1 0-1 0 0,7 23 1 0 0,0-20-3164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36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9314 0 0,'11'-12'10043'0'0,"5"5"-4089"0"0,-14 7-5796 0 0,-1 0 0 0 0,1-1 1 0 0,0 1-1 0 0,-1 0 0 0 0,1 0 1 0 0,0 0-1 0 0,-1 0 0 0 0,1 0 1 0 0,0 0-1 0 0,-1 1 0 0 0,1-1 1 0 0,0 0-1 0 0,-1 1 0 0 0,1-1 1 0 0,-1 1-1 0 0,1 0 0 0 0,-1 0 1 0 0,1-1-1 0 0,-1 1 0 0 0,1 0 1 0 0,-1 0-1 0 0,0 0 0 0 0,0 0 1 0 0,1 1-1 0 0,-1-1 0 0 0,0 0 1 0 0,0 0-1 0 0,1 3 0 0 0,1 0-669 0 0,2 3-4681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52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5 3009 0 0,'-30'15'5813'0'0,"15"-13"-718"0"0,14-2-4874 0 0,1-1 0 0 0,0 1 0 0 0,-1 0-1 0 0,1 0 1 0 0,0-1 0 0 0,-1 1 0 0 0,1 0-1 0 0,0-1 1 0 0,0 1 0 0 0,-1-1 0 0 0,1 1-1 0 0,0 0 1 0 0,0-1 0 0 0,0 1 0 0 0,0-1-1 0 0,-1 1 1 0 0,1-1 0 0 0,0 1-1 0 0,0-1 1 0 0,0 1 0 0 0,0 0 0 0 0,0-1-1 0 0,0 1 1 0 0,0-1 0 0 0,0 1 0 0 0,0-1-1 0 0,0 1 1 0 0,1-1 0 0 0,-1 1 0 0 0,0 0-1 0 0,0-1 1 0 0,1 0 0 0 0,-1 0-144 0 0,1 1-1 0 0,-1-1 1 0 0,1 1 0 0 0,0-1-1 0 0,0 0 1 0 0,-1 1 0 0 0,1 0 0 0 0,0-1-1 0 0,0 1 1 0 0,0-1 0 0 0,-1 1 0 0 0,1 0-1 0 0,0-1 1 0 0,0 1 0 0 0,0 0-1 0 0,0 0 1 0 0,0 0 0 0 0,0 0 0 0 0,0 0-1 0 0,0 0 1 0 0,-1 0 0 0 0,1 0-1 0 0,0 0 1 0 0,0 0 0 0 0,0 1 0 0 0,0-1-1 0 0,0 0 1 0 0,0 0 0 0 0,0 1-1 0 0,31 9 151 0 0,-31-10-156 0 0,23 9-166 0 0,0-1 0 0 0,0 0-1 0 0,1-2 1 0 0,0-1 0 0 0,0-1-1 0 0,1-2 1 0 0,-1 0 0 0 0,31-2 0 0 0,-44-4-851 0 0,-7-2-3426 0 0,-5 5 3733 0 0,-1 0 1 0 0,1 0 0 0 0,0 0-1 0 0,0-1 1 0 0,0 1 0 0 0,0 0 0 0 0,-1 0-1 0 0,1 0 1 0 0,-1 0 0 0 0,1 0-1 0 0,-1 0 1 0 0,1 0 0 0 0,-1 0 0 0 0,1 0-1 0 0,-1 1 1 0 0,-1-3 0 0 0,-4-4-4001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53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7250 0 0,'0'-1'331'0'0,"0"1"0"0"0,-1-1 0 0 0,1 1 0 0 0,0-1 0 0 0,0 1 0 0 0,0-1 0 0 0,0 1 0 0 0,0-1 0 0 0,1 1 0 0 0,-1-1 0 0 0,0 1 0 0 0,0-1 0 0 0,0 1 1 0 0,0-1-1 0 0,1 1 0 0 0,-1-1 0 0 0,0 1 0 0 0,0 0 0 0 0,2-3 1655 0 0,-1 3-1655 0 0,-1 0 1 0 0,0-1-1 0 0,1 1 0 0 0,-1 0 0 0 0,1 0 0 0 0,-1-1 0 0 0,1 1 0 0 0,17 5 2982 0 0,19 23-3624 0 0,-34-26 928 0 0,10 10-528 0 0,0-1-1 0 0,-1 2 1 0 0,0-1 0 0 0,-1 2-1 0 0,0-1 1 0 0,11 20 0 0 0,-19-28-46 0 0,-1 0 0 0 0,1 1 1 0 0,-1-1-1 0 0,0 0 0 0 0,-1 1 1 0 0,1-1-1 0 0,-1 1 1 0 0,0 0-1 0 0,-1 0 0 0 0,1-1 1 0 0,-1 1-1 0 0,0 0 0 0 0,-1 0 1 0 0,1-1-1 0 0,-1 1 0 0 0,0 0 1 0 0,0-1-1 0 0,-1 1 0 0 0,0-1 1 0 0,0 1-1 0 0,0-1 0 0 0,-6 9 1 0 0,2-3 76 0 0,-1-1 1 0 0,-16 19-1 0 0,21-26-269 0 0,-1-1-1 0 0,1 1 1 0 0,-1-1 0 0 0,1 0 0 0 0,-1 1-1 0 0,0-1 1 0 0,0 0 0 0 0,0 0 0 0 0,0-1-1 0 0,0 1 1 0 0,0-1 0 0 0,-1 0-1 0 0,1 1 1 0 0,0-1 0 0 0,-6 0 0 0 0,12-11-6634 0 0,11-2 1631 0 0,10-4 352 0 0,-9 7 1638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53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52 4737 0 0,'-2'-2'527'0'0,"0"0"1"0"0,0 0-1 0 0,0 0 0 0 0,0 1 1 0 0,-1-1-1 0 0,1 1 1 0 0,-1 0-1 0 0,1-1 0 0 0,-1 1 1 0 0,1 0-1 0 0,-1 1 0 0 0,0-1 1 0 0,1 0-1 0 0,-1 1 1 0 0,0-1-1 0 0,0 1 0 0 0,1 0 1 0 0,-1 0-1 0 0,0 0 0 0 0,0 0 1 0 0,-3 1-1 0 0,3 0-122 0 0,1 0 0 0 0,0 0 0 0 0,0 0-1 0 0,0 0 1 0 0,-1 0 0 0 0,1 1 0 0 0,0-1 0 0 0,1 1 0 0 0,-1-1-1 0 0,-3 4 1 0 0,3-2-332 0 0,-1 0-1 0 0,1 0 0 0 0,0 0 1 0 0,0 1-1 0 0,0-1 0 0 0,0 1 1 0 0,-1 5-1 0 0,1-3-59 0 0,0 0-1 0 0,0 1 0 0 0,1-1 1 0 0,-1 1-1 0 0,2-1 0 0 0,-1 1 1 0 0,1 0-1 0 0,0-1 0 0 0,0 1 1 0 0,3 10-1 0 0,-3-13 19 0 0,1-1-1 0 0,0 0 1 0 0,1 0 0 0 0,-1 1-1 0 0,0-1 1 0 0,1 0 0 0 0,0-1-1 0 0,0 1 1 0 0,0 0-1 0 0,0 0 1 0 0,0-1 0 0 0,0 1-1 0 0,1-1 1 0 0,-1 0-1 0 0,1 0 1 0 0,0 0 0 0 0,-1 0-1 0 0,1 0 1 0 0,0 0 0 0 0,0-1-1 0 0,0 1 1 0 0,5 1-1 0 0,-3-1 99 0 0,-1 1 0 0 0,0-1-1 0 0,0 1 1 0 0,0 0 0 0 0,0 1-1 0 0,0-1 1 0 0,3 5 0 0 0,-4-4-36 0 0,1 0 0 0 0,0-1 0 0 0,0 1 1 0 0,0-1-1 0 0,1 1 0 0 0,0-1 0 0 0,7 3 0 0 0,-11-5-77 0 0,0-1 0 0 0,0 0 0 0 0,0 1 0 0 0,0-1 0 0 0,0 0 0 0 0,0 0 0 0 0,0 0 0 0 0,0 0 0 0 0,0 0 0 0 0,0 0 0 0 0,0 0 0 0 0,0-1 0 0 0,0 1 0 0 0,0 0 0 0 0,0 0 0 0 0,0-1 0 0 0,2 0 0 0 0,-1-1 6 0 0,0 1 0 0 0,0 0 0 0 0,-1-1 0 0 0,1 0 0 0 0,-1 1 0 0 0,1-1 0 0 0,-1 0 0 0 0,1 0 0 0 0,-1 0 1 0 0,0 0-1 0 0,1-3 0 0 0,1 0 11 0 0,0-1 0 0 0,-1 0 0 0 0,0 0 0 0 0,0-1 0 0 0,0 1 0 0 0,-1 0 0 0 0,0-1 0 0 0,0 1 0 0 0,-1-1 1 0 0,0 1-1 0 0,0-1 0 0 0,0 1 0 0 0,-1 0 0 0 0,0-1 0 0 0,0 1 0 0 0,-1 0 0 0 0,0-1 0 0 0,0 1 0 0 0,-3-7 1 0 0,-1 3-114 0 0,1 0 0 0 0,-2 0 0 0 0,1 1 0 0 0,-1 0 0 0 0,0 0 0 0 0,-1 1 0 0 0,0 0 0 0 0,-1 0 0 0 0,1 1 0 0 0,-11-7 0 0 0,15 12-419 0 0,-19-14-58 0 0,11 12-1674 0 0,4 6-3321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54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8778 0 0,'0'34'12285'0'0,"1"-1"-8856"0"0,1 35-3208 0 0,5-8-618 0 0,-3-41-2168 0 0,1 1-3407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54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7498 0 0,'10'3'7048'0'0,"3"-5"-3931"0"0,15-7-1607 0 0,-22 7-397 0 0,0 0-729 0 0,3-2 64 0 0,1 1 0 0 0,0 0 1 0 0,0 1-1 0 0,0 0 0 0 0,13-1 1 0 0,-21 3-417 0 0,-1 0 0 0 0,1 0 0 0 0,0 0 1 0 0,-1 0-1 0 0,1 1 0 0 0,-1-1 1 0 0,1 0-1 0 0,-1 1 0 0 0,1-1 0 0 0,-1 1 1 0 0,1 0-1 0 0,-1-1 0 0 0,0 1 1 0 0,1 0-1 0 0,-1 0 0 0 0,0 0 1 0 0,2 1-1 0 0,-2 0-21 0 0,0 0 0 0 0,0-1 0 0 0,0 1 0 0 0,0 0 0 0 0,-1 0 0 0 0,1-1 1 0 0,0 1-1 0 0,-1 0 0 0 0,0 0 0 0 0,1 0 0 0 0,-1 0 0 0 0,0 0 0 0 0,0 0 0 0 0,0 0 0 0 0,0 0 0 0 0,0 0 1 0 0,-1-1-1 0 0,1 3 0 0 0,-9 39-1059 0 0,2-5-2856 0 0,3 2-5297 0 0,5-42 9401 0 0,0 1 0 0 0,-1-1 0 0 0,1 1 0 0 0,0-1-1 0 0,0 1 1 0 0,0 0 0 0 0,0-1 0 0 0,0 1 0 0 0,0 0 0 0 0,0 0-1 0 0,0 0 1 0 0,1 0 0 0 0,-1 0 0 0 0,0 0 0 0 0,1 0-1 0 0,-1 0 1 0 0,1 0 0 0 0,-1 1 0 0 0,2-1 0 0 0,30-12 3134 0 0,-28 12-3059 0 0,0 0-1 0 0,0 1 0 0 0,-1-1 1 0 0,1 1-1 0 0,0 0 0 0 0,9 2 1 0 0,9 0-689 0 0,-22-3 105 0 0,0 1-1 0 0,0-1 0 0 0,-1 1 1 0 0,1-1-1 0 0,0 0 1 0 0,-1 1-1 0 0,1-1 0 0 0,0 0 1 0 0,-1 1-1 0 0,1-1 0 0 0,-1 0 1 0 0,0 0-1 0 0,1 0 0 0 0,-1 0 1 0 0,1 1-1 0 0,-1-1 1 0 0,0 0-1 0 0,0 0 0 0 0,0 0 1 0 0,1 0-1 0 0,-1-1 0 0 0,5-27-1109 0 0,-4 22 1211 0 0,5-31 829 0 0,-5 13 3233 0 0,-2 59 2120 0 0,-4 4-3683 0 0,-3 1-4290 0 0,-4-4-4898 0 0,11-34 6328 0 0,1 0 0 0 0,-1 0 1 0 0,0 0-1 0 0,0 0 0 0 0,0 0 1 0 0,0 0-1 0 0,0 0 0 0 0,0 0 0 0 0,0 0 1 0 0,0 0-1 0 0,0-1 0 0 0,0 1 1 0 0,0-1-1 0 0,-1 1 0 0 0,1-1 0 0 0,0 1 1 0 0,-2 0-1 0 0,-3 1-94 0 0,-2 2-1543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54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4489 0 0,'8'-6'8624'0'0,"5"4"-4004"0"0,18 3-1683 0 0,-21-1-1861 0 0,-4 0-707 0 0,-2 0-268 0 0,0-1-1 0 0,0 1 1 0 0,0 0 0 0 0,0 0 0 0 0,0 1 0 0 0,0-1-1 0 0,0 1 1 0 0,0 0 0 0 0,-1 0 0 0 0,1 0-1 0 0,0 1 1 0 0,-1-1 0 0 0,1 1 0 0 0,4 3-1 0 0,-18 18-547 0 0,2-7 264 0 0,8-15 172 0 0,0 1 1 0 0,0-1 0 0 0,0 1-1 0 0,0 0 1 0 0,0-1 0 0 0,0 1 0 0 0,1 0-1 0 0,-1-1 1 0 0,0 1 0 0 0,1-1-1 0 0,-1 1 1 0 0,1-1 0 0 0,0 1 0 0 0,-1-1-1 0 0,1 1 1 0 0,0-1 0 0 0,0 0-1 0 0,0 1 1 0 0,0-1 0 0 0,0 0 0 0 0,0 0-1 0 0,0 0 1 0 0,1 0 0 0 0,-1 0-1 0 0,0 0 1 0 0,1 0 0 0 0,-1 0 0 0 0,0 0-1 0 0,1-1 1 0 0,-1 1 0 0 0,1 0-1 0 0,-1-1 1 0 0,1 1 0 0 0,0-1 0 0 0,-1 0-1 0 0,4 1 1 0 0,3 0-7 0 0,1 1 0 0 0,-1-1 0 0 0,1 0 0 0 0,-1-1 0 0 0,15-1 0 0 0,-8-1-970 0 0,0-1 0 0 0,22-6 0 0 0,5-9-7503 0 0,-23 6 1349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1:13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7706 0 0,'-7'8'1541'0'0,"1"0"0"0"0,1 0 0 0 0,0 0 0 0 0,-7 15 0 0 0,7-12-904 0 0,1 1-1 0 0,0-1 1 0 0,-4 24 0 0 0,6-29-617 0 0,1 0 0 0 0,0 0 0 0 0,1 0 1 0 0,-1 0-1 0 0,1 0 0 0 0,1 1 0 0 0,-1-1 0 0 0,1 0 0 0 0,0 0 1 0 0,0 0-1 0 0,1 0 0 0 0,-1 0 0 0 0,1 0 0 0 0,1 0 0 0 0,-1-1 1 0 0,1 1-1 0 0,0-1 0 0 0,0 0 0 0 0,7 9 0 0 0,-9-13-21 0 0,0 0 0 0 0,0 0 0 0 0,0 0 0 0 0,0 0 0 0 0,0 0 0 0 0,1 0 0 0 0,-1 0-1 0 0,0 0 1 0 0,0-1 0 0 0,1 1 0 0 0,-1 0 0 0 0,0-1 0 0 0,1 1 0 0 0,-1-1 0 0 0,0 1 0 0 0,1-1-1 0 0,-1 0 1 0 0,1 0 0 0 0,-1 0 0 0 0,1 1 0 0 0,-1-1 0 0 0,0-1 0 0 0,1 1 0 0 0,1 0 0 0 0,-1-1-1 0 0,0 0 0 0 0,0 0 0 0 0,-1 0 0 0 0,1 0 0 0 0,0-1 0 0 0,-1 1 0 0 0,1 0 0 0 0,-1-1 0 0 0,1 1 0 0 0,-1-1 1 0 0,0 0-1 0 0,1 1 0 0 0,-1-1 0 0 0,1-3 0 0 0,2-3-12 0 0,0-1 1 0 0,-1 1-1 0 0,0-1 1 0 0,-1 1 0 0 0,0-1-1 0 0,1-14 1 0 0,-3 15 31 0 0,0 1 1 0 0,0-1 0 0 0,-1 1 0 0 0,0-1 0 0 0,-4-13 0 0 0,4 18-216 0 0,0 0-1 0 0,-1 1 0 0 0,1-1 1 0 0,0 0-1 0 0,-1 0 1 0 0,0 1-1 0 0,-3-5 1 0 0,4 6-176 0 0,0 0 1 0 0,0 0 0 0 0,0 0 0 0 0,0 0 0 0 0,0 0 0 0 0,-1 0-1 0 0,1 1 1 0 0,0-1 0 0 0,0 0 0 0 0,-1 1 0 0 0,1-1 0 0 0,0 1 0 0 0,-1 0-1 0 0,1-1 1 0 0,-1 1 0 0 0,1 0 0 0 0,-3 0 0 0 0,19-5-5631 0 0,-8 3 4554 0 0,2-2-200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55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9482 0 0,'3'3'9979'0'0,"7"14"-5906"0"0,-4 3-3135 0 0,-1 0 1 0 0,-1 1-1 0 0,0-1 0 0 0,0 27 0 0 0,-2-22-1343 0 0,1 0 0 0 0,9 33 0 0 0,-42-114-3111 0 0,27 46 3414 0 0,1 1 0 0 0,0-1-1 0 0,0 0 1 0 0,1 0-1 0 0,0-1 1 0 0,1 1 0 0 0,0 0-1 0 0,2-11 1 0 0,-2 19 158 0 0,1 0 0 0 0,-1-1 0 0 0,0 1 0 0 0,0 0 0 0 0,1 0 0 0 0,0 0 0 0 0,-1 0 0 0 0,1 0 0 0 0,0 0 0 0 0,0 0 0 0 0,0 1 0 0 0,0-1 0 0 0,0 0 0 0 0,0 0 0 0 0,1 1 0 0 0,-1-1 0 0 0,0 1 0 0 0,1-1 0 0 0,-1 1 0 0 0,1-1 0 0 0,0 1 0 0 0,0 0 0 0 0,-1 0 0 0 0,1 0 0 0 0,0 0 0 0 0,0 0 0 0 0,0 0 0 0 0,0 1 0 0 0,0-1 0 0 0,0 1 0 0 0,0-1 0 0 0,0 1 0 0 0,0 0 0 0 0,0-1 0 0 0,0 1 0 0 0,0 0 0 0 0,1 1 0 0 0,-1-1 0 0 0,0 0 0 0 0,0 1 0 0 0,0-1 0 0 0,0 1 0 0 0,0-1 0 0 0,0 1 0 0 0,3 1 0 0 0,-2-1-28 0 0,0 0 0 0 0,1 1 0 0 0,-1-1-1 0 0,0 1 1 0 0,0-1 0 0 0,0 1-1 0 0,0 0 1 0 0,0 0 0 0 0,0 0 0 0 0,0 0-1 0 0,-1 1 1 0 0,1-1 0 0 0,-1 1 0 0 0,0 0-1 0 0,0 0 1 0 0,0 0 0 0 0,0 0 0 0 0,0 0-1 0 0,-1 0 1 0 0,1 0 0 0 0,-1 0-1 0 0,0 1 1 0 0,0-1 0 0 0,0 0 0 0 0,0 1-1 0 0,-1-1 1 0 0,1 1 0 0 0,-1-1 0 0 0,0 1-1 0 0,0-1 1 0 0,0 1 0 0 0,0-1-1 0 0,-1 1 1 0 0,0-1 0 0 0,-1 5 0 0 0,1-5-171 0 0,0 1 0 0 0,-1-1 0 0 0,0 0 0 0 0,0 0 0 0 0,0 0 0 0 0,0 0-1 0 0,-1 0 1 0 0,1 0 0 0 0,-1-1 0 0 0,1 1 0 0 0,-1-1 0 0 0,0 0 0 0 0,0 0 0 0 0,0 0 0 0 0,-1 0 0 0 0,1 0 0 0 0,0-1 0 0 0,0 1 0 0 0,-1-1 0 0 0,1 0 0 0 0,-1 0 0 0 0,-6 1 0 0 0,9-2 58 0 0,-1 1 28 0 0,0-1 0 0 0,0 1 0 0 0,0-1 0 0 0,0 0 1 0 0,0 1-1 0 0,0-1 0 0 0,1 0 0 0 0,-1 0 0 0 0,0 0 0 0 0,0-1 0 0 0,0 1 1 0 0,0 0-1 0 0,0-1 0 0 0,0 1 0 0 0,0-1 0 0 0,1 0 0 0 0,-1 1 0 0 0,-2-3 1 0 0,33-4 1551 0 0,-15 6-1269 0 0,0 1 1 0 0,1 0 0 0 0,-1 1-1 0 0,0 1 1 0 0,-1 0 0 0 0,28 7-1 0 0,9 11-3710 0 0,-76-16-15822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55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9898 0 0,'27'7'9152'0'0,"3"-3"-4289"0"0,14-2-3028 0 0,-32-2-2068 0 0,1-1 0 0 0,-1 0 0 0 0,0-1 0 0 0,0 0 0 0 0,23-8 1 0 0,-40 2-6526 0 0,4 8 6821 0 0,0-1-1 0 0,0 1 1 0 0,0 0 0 0 0,0 0-1 0 0,0 0 1 0 0,0 0 0 0 0,0 0-1 0 0,0 1 1 0 0,0-1 0 0 0,0 0-1 0 0,0 0 1 0 0,0 1 0 0 0,0-1 0 0 0,0 1-1 0 0,0-1 1 0 0,0 1 0 0 0,0-1-1 0 0,0 1 1 0 0,1-1 0 0 0,-1 1-1 0 0,0 0 1 0 0,-1 1 0 0 0,-1 3 420 0 0,0 0 1 0 0,0 1 0 0 0,0-1-1 0 0,1 1 1 0 0,0 0 0 0 0,0-1-1 0 0,1 1 1 0 0,0 0 0 0 0,-1 11-1 0 0,0-2-247 0 0,2 0-1 0 0,1 26 0 0 0,-1-39-223 0 0,0 0-1 0 0,0-1 0 0 0,1 1 0 0 0,-1 0 1 0 0,1 0-1 0 0,-1 0 0 0 0,1-1 0 0 0,-1 1 1 0 0,1 0-1 0 0,0-1 0 0 0,2 4 1 0 0,-3-5-190 0 0,1 1 1 0 0,-1-1 0 0 0,0 1 0 0 0,1-1 0 0 0,-1 0 0 0 0,1 1 0 0 0,-1-1 0 0 0,1 0 0 0 0,-1 0 0 0 0,1 1 0 0 0,-1-1 0 0 0,1 0 0 0 0,0 0 0 0 0,-1 0 0 0 0,1 0-1 0 0,-1 0 1 0 0,1 1 0 0 0,-1-1 0 0 0,1 0 0 0 0,0 0 0 0 0,-1-1 0 0 0,1 1 0 0 0,-1 0 0 0 0,1 0 0 0 0,0 0 0 0 0,2-1-867 0 0,-1-1 0 0 0,1 1 0 0 0,-1-1 0 0 0,1 0 1 0 0,-1 1-1 0 0,0-1 0 0 0,0 0 0 0 0,1 0 0 0 0,-1 0 0 0 0,-1-1 0 0 0,1 1 1 0 0,3-5-1 0 0,4-6-3567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56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11242 0 0,'8'2'13704'0'0,"-10"15"-10704"0"0,-11 20-4687 0 0,12-35 2411 0 0,-7 20-774 0 0,-13 29-462 0 0,3-24-2705 0 0,21-31 2783 0 0,0 1 1 0 0,1 0 0 0 0,0 0 0 0 0,-1 0-1 0 0,1 0 1 0 0,0 1 0 0 0,6-4 0 0 0,-8 6 488 0 0,-1-1 0 0 0,1 1 0 0 0,0-1 0 0 0,0 1 0 0 0,0 0 0 0 0,0 0 0 0 0,-1 0 0 0 0,1 0 0 0 0,0 0 1 0 0,0 0-1 0 0,0 0 0 0 0,0 1 0 0 0,-1-1 0 0 0,1 1 0 0 0,0-1 0 0 0,0 1 0 0 0,-1 0 0 0 0,1-1 0 0 0,0 1 0 0 0,-1 0 0 0 0,1 0 1 0 0,-1 0-1 0 0,1 0 0 0 0,-1 1 0 0 0,2 1 0 0 0,1 0-269 0 0,-1 0 1 0 0,1 0 0 0 0,0-1-1 0 0,0 0 1 0 0,0 1 0 0 0,5 1-1 0 0,7-3-5214 0 0,-15-2 5054 0 0,-1 1 1 0 0,1-1 0 0 0,0 1 0 0 0,-1 0 0 0 0,1-1 0 0 0,-1 1 0 0 0,1-1 0 0 0,-1 1 0 0 0,0-1 0 0 0,1 1 0 0 0,-1-1 0 0 0,1 0 0 0 0,-1 1 0 0 0,0-1 0 0 0,0 1 0 0 0,1-1 0 0 0,-1 0-1 0 0,0 1 1 0 0,0-1 0 0 0,0 0 0 0 0,0 1 0 0 0,1-1 0 0 0,-1 0 0 0 0,0 0 0 0 0,1-6-3084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56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4441 0 0,'16'-19'15856'0'0,"-16"20"-15669"0"0,5 16 5802 0 0,-4 6-6235 0 0,-11 37 890 0 0,5-33-594 0 0,-2 40 0 0 0,6-59-762 0 0,2 1 0 0 0,-1-1 0 0 0,1 0 0 0 0,0 0 0 0 0,3 10 1 0 0,2-4-3646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56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9594 0 0,'33'-12'9539'0'0,"25"7"-6500"0"0,-30 3-1918 0 0,-20 2-1056 0 0,49-3 1094 0 0,-54 3-1293 0 0,0 0 1 0 0,0 0-1 0 0,0 1 1 0 0,0-1-1 0 0,0 1 1 0 0,0 0-1 0 0,0 0 1 0 0,0 0-1 0 0,0 0 1 0 0,0 0-1 0 0,-1 1 1 0 0,1-1-1 0 0,-1 1 1 0 0,1 0-1 0 0,3 3 1 0 0,-4-2-2668 0 0,-2-2 2520 0 0,0-1 1 0 0,0 1 0 0 0,1-1 0 0 0,-1 0 0 0 0,0 1 0 0 0,0-1 0 0 0,0 0 0 0 0,0 1 0 0 0,0-1-1 0 0,-1 1 1 0 0,1-1 0 0 0,0 0 0 0 0,0 1 0 0 0,0-1 0 0 0,0 0 0 0 0,0 1 0 0 0,0-1 0 0 0,-1 0-1 0 0,-4 4-4761 0 0,-3 1-1092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57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9234 0 0,'34'0'8030'0'0,"1"1"-3864"0"0,69 9-1155 0 0,-84-2-2765 0 0,-19-8-240 0 0,-1 1-1 0 0,0-1 1 0 0,1 0 0 0 0,-1 1-1 0 0,0-1 1 0 0,0 0 0 0 0,1 1 0 0 0,-1-1-1 0 0,0 1 1 0 0,0-1 0 0 0,0 1 0 0 0,1-1-1 0 0,-1 0 1 0 0,0 1 0 0 0,0-1 0 0 0,0 1-1 0 0,0-1 1 0 0,0 1 0 0 0,0-1-1 0 0,0 1 1 0 0,0-1 0 0 0,0 1 0 0 0,0-1-1 0 0,0 1 1 0 0,-1 0 0 0 0,0 2-1 0 0,-1 1-1 0 0,0-1 1 0 0,-1 1 0 0 0,1-1-1 0 0,-1 0 1 0 0,1 0 0 0 0,-5 4-1 0 0,-3 4-70 0 0,10-11 69 0 0,-9 10-58 0 0,2-1 0 0 0,-1 1 0 0 0,-8 16 0 0 0,15-24 68 0 0,0-1 1 0 0,0 1-1 0 0,0-1 0 0 0,0 1 0 0 0,1 0 0 0 0,-1-1 0 0 0,0 1 0 0 0,1 0 1 0 0,-1-1-1 0 0,1 1 0 0 0,0 0 0 0 0,-1 0 0 0 0,1 0 0 0 0,0-1 0 0 0,0 1 1 0 0,0 0-1 0 0,1 0 0 0 0,-1-1 0 0 0,0 1 0 0 0,1 0 0 0 0,-1 0 1 0 0,1-1-1 0 0,-1 1 0 0 0,1 0 0 0 0,0-1 0 0 0,-1 1 0 0 0,1-1 0 0 0,0 1 1 0 0,0-1-1 0 0,1 1 0 0 0,-1-1 0 0 0,0 0 0 0 0,3 3 0 0 0,-3-3 33 0 0,1-1 0 0 0,0 1 0 0 0,-1-1 0 0 0,1 1 0 0 0,0-1 0 0 0,0 0 0 0 0,-1 1 0 0 0,1-1 0 0 0,0 0 0 0 0,0 0 0 0 0,-1 0-1 0 0,1-1 1 0 0,0 1 0 0 0,0 0 0 0 0,-1-1 0 0 0,1 1 0 0 0,0-1 0 0 0,-1 1 0 0 0,1-1 0 0 0,-1 0 0 0 0,1 0 0 0 0,-1 0 0 0 0,1 0 0 0 0,-1 0 0 0 0,1 0-1 0 0,-1 0 1 0 0,0 0 0 0 0,1 0 0 0 0,-1-1 0 0 0,0 1 0 0 0,0-1 0 0 0,0 1 0 0 0,1-2 0 0 0,2-2-46 0 0,0-1 0 0 0,0 0-1 0 0,-1 0 1 0 0,1 0 0 0 0,-1 0 0 0 0,-1 0 0 0 0,4-9 0 0 0,-5 10-181 0 0,-1 0 0 0 0,1 0 0 0 0,-1 0 0 0 0,0 0 0 0 0,0 0 0 0 0,-1 0 0 0 0,1 0 0 0 0,-1 0 0 0 0,0 0 0 0 0,0 0-1 0 0,-1 1 1 0 0,0-1 0 0 0,-3-7 0 0 0,-15-22-4315 0 0,-5 5-3913 0 0,14 18 1588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57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5745 0 0,'5'2'1301'0'0,"0"1"0"0"0,-1 0-1 0 0,1 0 1 0 0,-1 0 0 0 0,0 0 0 0 0,0 1-1 0 0,0 0 1 0 0,0-1 0 0 0,5 9 0 0 0,-6-8-765 0 0,-1 0 1 0 0,0 1 0 0 0,0-1 0 0 0,0 0 0 0 0,0 1-1 0 0,-1 0 1 0 0,1-1 0 0 0,-1 1 0 0 0,0 7-1 0 0,0-3-483 0 0,-1 0-1 0 0,-1 1 1 0 0,0-1-1 0 0,0 1 1 0 0,-1-1-1 0 0,0 0 1 0 0,0 0-1 0 0,-1 0 0 0 0,-1 0 1 0 0,-7 14-1 0 0,11-23-68 0 0,0 1 0 0 0,0-1-1 0 0,-1 0 1 0 0,1 0 0 0 0,0 0 0 0 0,0 1-1 0 0,-1-1 1 0 0,1 0 0 0 0,0 0-1 0 0,0 1 1 0 0,0-1 0 0 0,0 0-1 0 0,-1 0 1 0 0,1 1 0 0 0,0-1 0 0 0,0 0-1 0 0,0 1 1 0 0,0-1 0 0 0,0 0-1 0 0,0 1 1 0 0,0-1 0 0 0,0 0-1 0 0,0 1 1 0 0,0-1 0 0 0,0 0 0 0 0,0 1-1 0 0,0-1 1 0 0,0 0 0 0 0,0 0-1 0 0,0 1 1 0 0,0-1 0 0 0,0 0 0 0 0,0 1-1 0 0,1-1 1 0 0,-1 0 0 0 0,0 0-1 0 0,0 1 1 0 0,0-1 0 0 0,1 0-1 0 0,-1 1 1 0 0,0-1 0 0 0,0 0 0 0 0,0 0-1 0 0,1 0 1 0 0,-1 1 0 0 0,0-1-1 0 0,1 0 1 0 0,18-6-315 0 0,20-20-527 0 0,-7 1-327 0 0,-10 8-1777 0 0,-9 5-3538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58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7962 0 0,'3'-3'1457'0'0,"0"0"1"0"0,0 1 0 0 0,1-1 0 0 0,-1 1-1 0 0,1 0 1 0 0,0 0 0 0 0,0 0 0 0 0,5-2-1 0 0,-4 3-799 0 0,1-1-1 0 0,-1 1 0 0 0,1 0 0 0 0,-1 0 0 0 0,1 1 0 0 0,7 0 1 0 0,-9 0-600 0 0,-1 0 1 0 0,1 0-1 0 0,0 1 1 0 0,0 0-1 0 0,0-1 1 0 0,-1 2-1 0 0,1-1 1 0 0,0 0-1 0 0,-1 1 0 0 0,1-1 1 0 0,-1 1-1 0 0,1 0 1 0 0,-1 0-1 0 0,0 0 1 0 0,0 1-1 0 0,0-1 1 0 0,0 1-1 0 0,0 0 1 0 0,-1-1-1 0 0,5 7 1 0 0,-5-4-245 0 0,0-1 0 0 0,0 0 1 0 0,-1 0-1 0 0,1 0 0 0 0,-1 1 1 0 0,0-1-1 0 0,0 1 0 0 0,-1-1 0 0 0,1 1 1 0 0,-1-1-1 0 0,0 1 0 0 0,-1 5 1 0 0,-12 55-4540 0 0,4-29-811 0 0,18-42 2830 0 0,33-32 5957 0 0,-35 30-2580 0 0,-4 4-488 0 0,0 0 1 0 0,0 0-1 0 0,1 1 0 0 0,-1 0 1 0 0,0-1-1 0 0,1 1 0 0 0,0 1 1 0 0,0-1-1 0 0,0 0 1 0 0,0 1-1 0 0,0 0 0 0 0,1 0 1 0 0,-1 0-1 0 0,9-2 0 0 0,-12 4-150 0 0,1 0 0 0 0,0-1 0 0 0,-1 1 0 0 0,1-1 0 0 0,0 0 0 0 0,-1 1 0 0 0,1-1 0 0 0,-1 0 0 0 0,1 0 0 0 0,-1 0 0 0 0,1 0 0 0 0,-1 0 0 0 0,0 0 0 0 0,0-1 0 0 0,1 1 0 0 0,-1 0 0 0 0,0-1 0 0 0,0 1 0 0 0,1-3 0 0 0,-3 9 427 0 0,0-1-1 0 0,0 1 0 0 0,0-1 0 0 0,1 1 0 0 0,-1 0 1 0 0,1 0-1 0 0,0-1 0 0 0,2 9 0 0 0,-2-10-473 0 0,0 1 1 0 0,1-1-1 0 0,-1 0 0 0 0,1 1 1 0 0,0-1-1 0 0,0 0 0 0 0,0 0 0 0 0,1 1 1 0 0,-1-1-1 0 0,1 0 0 0 0,-1 0 1 0 0,1 0-1 0 0,3 3 0 0 0,5-3-2787 0 0,-9-4 1917 0 0,1 0 0 0 0,-1 1 0 0 0,0-1 0 0 0,0 0 0 0 0,0 0 0 0 0,3-3-2652 0 0,-4 3 2652 0 0,1 0 0 0 0,0-1 0 0 0,-1 1 0 0 0,1 0 0 0 0,0-2 0 0 0,3-4-3205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58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3769 0 0,'2'11'11374'0'0,"-5"20"-7064"0"0,0-7-2073 0 0,5-2-1480 0 0,0 0-1 0 0,11 42 1 0 0,0-3-708 0 0,-4-9-170 0 0,2 2-5175 0 0,-11-50 3327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58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5417 0 0,'0'6'20257'0'0,"-1"3"-17230"0"0,-9 20-3057 0 0,-13 3-524 0 0,8-20-1992 0 0,-4-7-3605 0 0,52-29-1821 0 0,-22 20 8261 0 0,-1 1 0 0 0,1 0 0 0 0,-1 0 0 0 0,1 1 0 0 0,0 1 0 0 0,0 0 0 0 0,19 0 0 0 0,-18 1-44 0 0,1 0 1 0 0,-1-1 0 0 0,0-1 0 0 0,1 0-1 0 0,18-6 1 0 0,-23 1-2715 0 0,-9-5 5456 0 0,1 11-2867 0 0,0 1 0 0 0,0 0-1 0 0,0 0 1 0 0,0 0 0 0 0,0 0 0 0 0,0-1 0 0 0,-1 1-1 0 0,1 0 1 0 0,0 0 0 0 0,0 0 0 0 0,0 0 0 0 0,0 0-1 0 0,-1-1 1 0 0,1 1 0 0 0,0 0 0 0 0,0 0 0 0 0,0 0-1 0 0,-1 0 1 0 0,1 0 0 0 0,0 0 0 0 0,0 0 0 0 0,0 0 0 0 0,-1 0-1 0 0,1 0 1 0 0,0 0 0 0 0,0 0 0 0 0,-1 0 0 0 0,1 0-1 0 0,0 0 1 0 0,0 0 0 0 0,0 0 0 0 0,-1 0 0 0 0,1 0-1 0 0,0 0 1 0 0,0 0 0 0 0,-1 0 0 0 0,-7 16 2017 0 0,-9 69-1383 0 0,17-85-756 0 0,0 0 0 0 0,0 1 1 0 0,0-1-1 0 0,0 0 1 0 0,0 1-1 0 0,0-1 1 0 0,0 0-1 0 0,0 1 0 0 0,0-1 1 0 0,0 0-1 0 0,0 0 1 0 0,1 1-1 0 0,-1-1 1 0 0,0 0-1 0 0,0 1 1 0 0,0-1-1 0 0,0 0 0 0 0,0 1 1 0 0,1-1-1 0 0,-1 0 1 0 0,0 0-1 0 0,0 1 1 0 0,0-1-1 0 0,1 0 0 0 0,-1 0 1 0 0,0 0-1 0 0,0 1 1 0 0,1-1-1 0 0,-1 0 1 0 0,0 0-1 0 0,1 0 0 0 0,-1 0 1 0 0,0 0-1 0 0,1 1 1 0 0,-1-1-1 0 0,16-1-132 0 0,15-8-269 0 0,12-7-122 0 0,10-3-2215 0 0,-22 3-7571 0 0,-24 11 4478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1:13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 5153 0 0,'2'1'416'0'0,"-1"-1"0"0"0,0 1 0 0 0,0-1 0 0 0,0 1 0 0 0,0-1 0 0 0,0 1-1 0 0,-1 0 1 0 0,1-1 0 0 0,0 1 0 0 0,0 0 0 0 0,0 0 0 0 0,-1 0 0 0 0,1 0 0 0 0,0 0 0 0 0,-1 0 0 0 0,1 0 0 0 0,-1 0-1 0 0,1 1 1 0 0,4 24 3292 0 0,-14 32-2431 0 0,7-45-957 0 0,-3 9-259 0 0,-3 17-127 0 0,9-15-852 0 0,28-63-305 0 0,-11 20-95 0 0,42-44-5993 0 0,-55 56 6952 0 0,1-1 1 0 0,-2 1-1 0 0,1-1 1 0 0,-1 0-1 0 0,0 0 1 0 0,0-1-1 0 0,3-13 1 0 0,-7 22 426 0 0,0 0 1 0 0,0-1-1 0 0,0 1 0 0 0,0 0 0 0 0,1 0 1 0 0,-1 0-1 0 0,0 0 0 0 0,0 0 0 0 0,0 0 1 0 0,0 0-1 0 0,0-1 0 0 0,0 1 1 0 0,0 0-1 0 0,0 0 0 0 0,0 0 0 0 0,0 0 1 0 0,0 0-1 0 0,0 0 0 0 0,0-1 0 0 0,0 1 1 0 0,0 0-1 0 0,0 0 0 0 0,0 0 0 0 0,0 0 1 0 0,0 0-1 0 0,0 0 0 0 0,0-1 1 0 0,0 1-1 0 0,0 0 0 0 0,0 0 0 0 0,0 0 1 0 0,0 0-1 0 0,0 0 0 0 0,0 0 0 0 0,0-1 1 0 0,0 1-1 0 0,0 0 0 0 0,-1 0 1 0 0,1 0-1 0 0,0 0 0 0 0,0 0 0 0 0,0 0 1 0 0,0 0-1 0 0,0 0 0 0 0,0 0 0 0 0,0-1 1 0 0,-1 1-1 0 0,1 0 0 0 0,0 0 1 0 0,0 0-1 0 0,0 0 0 0 0,0 0 0 0 0,0 0 1 0 0,-1 0-1 0 0,-7 6 3074 0 0,-7 13 570 0 0,-1 20-1358 0 0,12-24-1683 0 0,0 0 0 0 0,-2 25 0 0 0,5-28-1001 0 0,0-1 0 0 0,1 0 0 0 0,2 15 0 0 0,-1-20-471 0 0,0-1 0 0 0,0 1-1 0 0,0 0 1 0 0,1 0 0 0 0,0-1 0 0 0,5 11 0 0 0,3-5-4336 0 0,-5-10 494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59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23 11955 0 0,'9'-2'8046'0'0,"6"5"-5144"0"0,17 11-3203 0 0,-26-11 921 0 0,0-1-596 0 0,28 11 121 0 0,-34-13-145 0 0,1 0 0 0 0,-1 0 1 0 0,1 0-1 0 0,-1 0 0 0 0,0 0 1 0 0,1 0-1 0 0,-1 0 0 0 0,1 0 0 0 0,-1 0 1 0 0,0 0-1 0 0,1 0 0 0 0,-1 0 1 0 0,1-1-1 0 0,-1 1 0 0 0,0 0 0 0 0,1 0 1 0 0,-1 0-1 0 0,0 0 0 0 0,1-1 1 0 0,-1 1-1 0 0,0 0 0 0 0,1 0 1 0 0,-1-1-1 0 0,0 1 0 0 0,0 0 0 0 0,1 0 1 0 0,-1-1-1 0 0,0 0-6 0 0,1 0-1 0 0,-1-1 1 0 0,0 1-1 0 0,0 0 1 0 0,0 0-1 0 0,0 0 1 0 0,-1 0-1 0 0,1 0 1 0 0,0 0-1 0 0,0 0 1 0 0,-1 0-1 0 0,1 0 1 0 0,0 0 0 0 0,-1 0-1 0 0,0-2 1 0 0,0 1 11 0 0,0 0 1 0 0,0 1-1 0 0,1-1 0 0 0,-1 0 1 0 0,-1 0-1 0 0,1 0 1 0 0,0 1-1 0 0,0-1 1 0 0,-1 1-1 0 0,1-1 1 0 0,-1 1-1 0 0,1-1 1 0 0,-1 1-1 0 0,0 0 1 0 0,1 0-1 0 0,-1 0 1 0 0,0 0-1 0 0,0 0 0 0 0,0 0 1 0 0,0 0-1 0 0,0 1 1 0 0,0-1-1 0 0,0 1 1 0 0,0-1-1 0 0,0 1 1 0 0,0 0-1 0 0,0 0 1 0 0,0 0-1 0 0,0 0 1 0 0,0 0-1 0 0,0 0 0 0 0,0 0 1 0 0,0 1-1 0 0,-3 0 1 0 0,1 1 41 0 0,0-1 1 0 0,1 1 0 0 0,-1 0-1 0 0,1 0 1 0 0,-1 0 0 0 0,1 0-1 0 0,0 1 1 0 0,0-1-1 0 0,0 1 1 0 0,0 0 0 0 0,0 0-1 0 0,1 0 1 0 0,-1 0-1 0 0,1 1 1 0 0,0-1 0 0 0,0 0-1 0 0,-2 5 1 0 0,2-1-30 0 0,0 0 0 0 0,1 1 0 0 0,0-1 0 0 0,0 0 0 0 0,0 0 0 0 0,1 0 0 0 0,0 1 0 0 0,0-1 0 0 0,1 0 0 0 0,0 1 0 0 0,0-1 0 0 0,1 0 0 0 0,0 0 0 0 0,0 0 0 0 0,0 0 0 0 0,1-1 0 0 0,4 8 0 0 0,-4-7-149 0 0,1-1 0 0 0,-1 0 0 0 0,1 0 0 0 0,1 0 0 0 0,-1-1 0 0 0,1 1 0 0 0,0-1 0 0 0,0 0 1 0 0,1 0-1 0 0,-1-1 0 0 0,1 0 0 0 0,0 0 0 0 0,0 0 0 0 0,0-1 0 0 0,1 1 0 0 0,-1-1 0 0 0,12 3 0 0 0,-15-6-100 0 0,-1 1-1 0 0,1-1 1 0 0,0 0-1 0 0,0 0 1 0 0,-1 0-1 0 0,1 0 0 0 0,0 0 1 0 0,-1-1-1 0 0,1 1 1 0 0,0-1-1 0 0,-1 1 0 0 0,1-1 1 0 0,-1 0-1 0 0,1 0 1 0 0,-1 0-1 0 0,1-1 1 0 0,-1 1-1 0 0,0-1 0 0 0,3-1 1 0 0,0-2-136 0 0,-1 1 1 0 0,1-1-1 0 0,-1 1 1 0 0,0-1 0 0 0,0 0-1 0 0,-1-1 1 0 0,5-7-1 0 0,11-35 1686 0 0,-14 30 6802 0 0,-11 33-7423 0 0,3-7-580 0 0,0-1 0 0 0,0 1 0 0 0,0 0 0 0 0,1 0-1 0 0,0 0 1 0 0,1 1 0 0 0,-1-1 0 0 0,2 0 0 0 0,-1 1 0 0 0,2 15 0 0 0,0-22-101 0 0,-1-1 0 0 0,1 0 0 0 0,0 0 1 0 0,-1 0-1 0 0,1 0 0 0 0,0 0 0 0 0,0 0 0 0 0,-1-1 0 0 0,1 1 0 0 0,0 0 1 0 0,0 0-1 0 0,0 0 0 0 0,0-1 0 0 0,0 1 0 0 0,0-1 0 0 0,0 1 1 0 0,1-1-1 0 0,-1 1 0 0 0,0-1 0 0 0,0 1 0 0 0,0-1 0 0 0,0 0 0 0 0,1 0 1 0 0,-1 0-1 0 0,0 0 0 0 0,0 0 0 0 0,1 0 0 0 0,-1 0 0 0 0,2 0 0 0 0,44-8-99 0 0,-33 5-45 0 0,-9 3-152 0 0,51-13-3266 0 0,-39 5-1373 0 0,-3-3-3877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6:59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9482 0 0,'23'9'8287'0'0,"0"-1"-3299"0"0,10 5-1986 0 0,-22-9-2872 0 0,-1 0 0 0 0,1 2-1 0 0,-1-1 1 0 0,17 13 0 0 0,-27-18-455 0 0,1 1 0 0 0,-1-1 0 0 0,0 1 0 0 0,0-1-1 0 0,0 1 1 0 0,0-1 0 0 0,0 0 0 0 0,1 1 0 0 0,-1-1-1 0 0,0 1 1 0 0,0-1 0 0 0,0 1 0 0 0,0-1 0 0 0,-1 1 0 0 0,1-1-1 0 0,0 1 1 0 0,0-1 0 0 0,0 1 0 0 0,0-1 0 0 0,0 1-1 0 0,-1-1 1 0 0,1 0 0 0 0,0 1 0 0 0,0-1 0 0 0,-1 1 0 0 0,1-1-1 0 0,-4 3-2925 0 0,4-3 2925 0 0,0 0 1 0 0,-1 1 0 0 0,1-1 0 0 0,-2 0 0 0 0,0 2-1900 0 0,-7 5-4828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7:07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4049 0 0,'0'1'403'0'0,"0"-1"1"0"0,0 1-1 0 0,0 0 1 0 0,0-1-1 0 0,0 1 1 0 0,1-1-1 0 0,-1 1 1 0 0,0-1-1 0 0,0 1 1 0 0,1 0-1 0 0,-1-1 1 0 0,3 4 2824 0 0,-2-3-2825 0 0,15 5 4579 0 0,28-2-1593 0 0,-18-2-2763 0 0,50 17 340 0 0,-47-10-613 0 0,-1-2 1 0 0,56 6-1 0 0,326-12 214 0 0,40 3-280 0 0,-156 28-250 0 0,176 8-84 0 0,487-101 445 0 0,-297 40-269 0 0,-502 21-118 0 0,94 4 90 0 0,186-4 391 0 0,382-1 106 0 0,-578 19-492 0 0,88 2 17 0 0,392-2-2 0 0,-53-13-56 0 0,-254-10-35 0 0,294-16-87 0 0,-304-20 51 0 0,-106 8 8 0 0,120-14-20 0 0,-18 3 6 0 0,-296 39 170 0 0,158 14 1 0 0,54-2 746 0 0,-294-6-581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7:08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8050 0 0,'3'-1'10153'0'0,"4"1"-5818"0"0,19 6-5272 0 0,-23-5 2024 0 0,17 2-997 0 0,0 0 0 0 0,25-1 0 0 0,-29-2-82 0 0,0 1-1 0 0,1 1 1 0 0,-1 0-1 0 0,22 7 1 0 0,-36-9 2 0 0,0 1 0 0 0,1 0 1 0 0,-1 0-1 0 0,0 0 1 0 0,0 0-1 0 0,0 0 1 0 0,0 0-1 0 0,0 0 0 0 0,-1 1 1 0 0,1-1-1 0 0,0 1 1 0 0,0-1-1 0 0,-1 1 1 0 0,1 0-1 0 0,-1 0 0 0 0,0 0 1 0 0,0 0-1 0 0,1 0 1 0 0,-1 0-1 0 0,0 0 1 0 0,-1 0-1 0 0,1 0 0 0 0,0 0 1 0 0,-1 0-1 0 0,1 1 1 0 0,-1-1-1 0 0,1 0 0 0 0,-1 4 1 0 0,-1 5-419 0 0,0 0 0 0 0,0-1 0 0 0,-1 1 0 0 0,-1-1-1 0 0,-3 12 1 0 0,-6 25-8250 0 0,12-46 8457 0 0,0-1 0 0 0,0 0 0 0 0,0 1 0 0 0,0-1 0 0 0,0 0 0 0 0,0 0 0 0 0,0 1 0 0 0,0-1 0 0 0,0 0 0 0 0,0 1 0 0 0,0-1 0 0 0,0 0 0 0 0,0 1 1 0 0,0-1-1 0 0,0 0 0 0 0,0 1 0 0 0,0-1 0 0 0,0 0 0 0 0,1 1 0 0 0,-1-1 0 0 0,0 0 0 0 0,0 0 0 0 0,0 1 0 0 0,1-1 0 0 0,-1 0 0 0 0,0 0 0 0 0,0 1 1 0 0,0-1-1 0 0,1 0 0 0 0,-1 0 0 0 0,0 0 0 0 0,0 1 0 0 0,1-1 0 0 0,-1 0 0 0 0,0 0 0 0 0,1 0 0 0 0,-1 0 0 0 0,1 0 0 0 0,6 4-2521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7:08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1280 0 0,'19'-27'1957'0'0,"13"-17"142"0"0,-8 19 3862 0 0,-24 25-5705 0 0,1-1 0 0 0,-1 1 0 0 0,0 0-1 0 0,1-1 1 0 0,-1 1 0 0 0,1-1 0 0 0,-1 1 0 0 0,1 0 0 0 0,-1-1-1 0 0,1 1 1 0 0,-1 0 0 0 0,1-1 0 0 0,-1 1 0 0 0,1 0 0 0 0,-1 0 0 0 0,1 0-1 0 0,-1 0 1 0 0,1-1 0 0 0,0 1 0 0 0,-1 0 0 0 0,1 0 0 0 0,-1 0-1 0 0,1 0 1 0 0,0 0 0 0 0,-1 0 0 0 0,1 1 0 0 0,-1-1 0 0 0,1 0-1 0 0,-1 0 1 0 0,2 1 0 0 0,-1-1-44 0 0,-1 1 1 0 0,1 0-1 0 0,0 0 0 0 0,-1 0 1 0 0,1 0-1 0 0,-1 0 0 0 0,1 0 1 0 0,-1 0-1 0 0,0 0 0 0 0,1 0 1 0 0,-1 0-1 0 0,0 0 0 0 0,0 1 1 0 0,1 1-1 0 0,-4 38 523 0 0,3-41-731 0 0,-2 8-67 0 0,-1 1 1 0 0,2 0 0 0 0,-1 0 0 0 0,1 0 0 0 0,0 0-1 0 0,1 11 1 0 0,0-19-9 0 0,0 1-1 0 0,1 0 0 0 0,-1 0 1 0 0,1-1-1 0 0,-1 1 1 0 0,1 0-1 0 0,0-1 0 0 0,-1 1 1 0 0,1 0-1 0 0,0-1 0 0 0,0 1 1 0 0,0-1-1 0 0,0 0 1 0 0,1 1-1 0 0,-1-1 0 0 0,0 0 1 0 0,0 1-1 0 0,1-1 0 0 0,-1 0 1 0 0,1 0-1 0 0,-1 0 1 0 0,1 0-1 0 0,0-1 0 0 0,-1 1 1 0 0,1 0-1 0 0,0-1 0 0 0,-1 1 1 0 0,1-1-1 0 0,0 1 1 0 0,0-1-1 0 0,-1 0 0 0 0,1 0 1 0 0,0 0-1 0 0,0 0 0 0 0,0 0 1 0 0,-1 0-1 0 0,1 0 1 0 0,2-1-1 0 0,4-1 9 0 0,0 1 1 0 0,0-1-1 0 0,-1-1 0 0 0,1 1 0 0 0,-1-1 1 0 0,1-1-1 0 0,-1 1 0 0 0,0-1 1 0 0,8-6-1 0 0,-7 4-205 0 0,0 1 0 0 0,1 1 0 0 0,0-1 0 0 0,0 1 0 0 0,14-4 0 0 0,-18 10-3800 0 0,-10 4 379 0 0,-10 6-1389 0 0,7-7 1793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7:09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5137 0 0,'-2'1'770'0'0,"-1"1"-1"0"0,1-1 1 0 0,-1 1-1 0 0,1 0 1 0 0,0-1-1 0 0,0 1 1 0 0,0 0-1 0 0,0 0 1 0 0,-3 5-1 0 0,-14 27 3533 0 0,17-29-4105 0 0,0 1 1 0 0,1 0-1 0 0,-1 0 1 0 0,1 0 0 0 0,0-1-1 0 0,1 1 1 0 0,-1 0-1 0 0,1 0 1 0 0,0 0-1 0 0,2 9 1 0 0,-1-13-195 0 0,-1 0 0 0 0,1 0-1 0 0,0 0 1 0 0,0-1 0 0 0,0 1 0 0 0,1 0 0 0 0,-1 0 0 0 0,0-1 0 0 0,1 1 0 0 0,-1 0 0 0 0,1-1 0 0 0,0 1-1 0 0,-1-1 1 0 0,1 0 0 0 0,0 0 0 0 0,0 0 0 0 0,0 0 0 0 0,0 0 0 0 0,0 0 0 0 0,0 0 0 0 0,0 0-1 0 0,0-1 1 0 0,0 1 0 0 0,0-1 0 0 0,0 1 0 0 0,0-1 0 0 0,0 0 0 0 0,1 0 0 0 0,-1 0 0 0 0,0 0 0 0 0,3-1-1 0 0,2 1-606 0 0,0-1-1 0 0,0 0 0 0 0,0-1 0 0 0,0 1 0 0 0,0-1 1 0 0,0-1-1 0 0,0 1 0 0 0,7-5 0 0 0,-2-1-1672 0 0,0 0 0 0 0,-1-1-1 0 0,14-13 1 0 0,-23 20 2016 0 0,16-13-2869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7:09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6 5345 0 0,'7'-5'14829'0'0,"-7"5"-14604"0"0,6 14 3429 0 0,-10 10-3493 0 0,-1-1-1 0 0,-1 1 1 0 0,-1-1 0 0 0,-1-1-1 0 0,-15 31 1 0 0,4-7-2237 0 0,18-43 1236 0 0,15-15-2834 0 0,-3 9 3657 0 0,0-1 1 0 0,0 2-1 0 0,0 0 1 0 0,1 0-1 0 0,-1 1 1 0 0,13 1-1 0 0,-12-1-354 0 0,0 1 0 0 0,0-1 0 0 0,0-1 0 0 0,22-6 0 0 0,-33 8 194 0 0,-1-1 1 0 0,1 1 0 0 0,-1 0 0 0 0,1 0 0 0 0,-1 0 0 0 0,1-1-1 0 0,-1 1 1 0 0,1 0 0 0 0,-1-1 0 0 0,1 1 0 0 0,-1 0 0 0 0,1-1-1 0 0,-1 1 1 0 0,0-1 0 0 0,1 1 0 0 0,-1-1 0 0 0,0 1 0 0 0,1 0-1 0 0,-1-1 1 0 0,0 1 0 0 0,0-1 0 0 0,1 0 0 0 0,-1 1 0 0 0,0-1-1 0 0,0 1 1 0 0,0-1 0 0 0,0 1 0 0 0,0-1 0 0 0,1 1 0 0 0,-1-1-1 0 0,-1-1 1 0 0,-5-16-5378 0 0,4 14 4978 0 0,-3-5-2640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7:09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5465 0 0,'1'-2'511'0'0,"0"1"1"0"0,0 0-1 0 0,0 0 0 0 0,1 0 0 0 0,-1 0 1 0 0,0 0-1 0 0,1 0 0 0 0,-1 1 0 0 0,0-1 1 0 0,1 0-1 0 0,-1 1 0 0 0,1-1 0 0 0,-1 1 1 0 0,1-1-1 0 0,0 1 0 0 0,-1 0 0 0 0,4-1 1 0 0,33 4 3162 0 0,-33-2-3581 0 0,0-1-1 0 0,-1 1 0 0 0,1-1 1 0 0,0 0-1 0 0,0 0 0 0 0,0-1 1 0 0,0 1-1 0 0,5-2 0 0 0,30-19-50 0 0,-33 16-17 0 0,1 1-1 0 0,1-1 1 0 0,15-5-1 0 0,-23 11 42 0 0,-1-1-1 0 0,0 1 0 0 0,1-1 0 0 0,-1 1 0 0 0,0-1 0 0 0,0 1 0 0 0,0-1 0 0 0,0 1 0 0 0,0 0 1 0 0,0-1-1 0 0,1 1 0 0 0,-1-1 0 0 0,0 1 0 0 0,-1 0 0 0 0,1-1 0 0 0,0 1 0 0 0,0-1 1 0 0,0 1-1 0 0,0 0 0 0 0,0-1 0 0 0,-1 1 0 0 0,1-1 0 0 0,0 1 0 0 0,0-1 0 0 0,-1 1 0 0 0,1-1 1 0 0,0 1-1 0 0,-1-1 0 0 0,0 1 0 0 0,-12 29 698 0 0,11-26-686 0 0,-35 66 225 0 0,21-41-851 0 0,-15 36 1 0 0,27-55-803 0 0,1-1 1 0 0,0 1-1 0 0,1 0 1 0 0,-3 15-1 0 0,7-16-1169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7:10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0 5113 0 0,'-6'5'1218'0'0,"-1"0"-1"0"0,1 1 1 0 0,1-1-1 0 0,-1 1 1 0 0,1 0 0 0 0,0 1-1 0 0,-5 8 1 0 0,3-4-823 0 0,1 0 1 0 0,0 0 0 0 0,1 1-1 0 0,1 0 1 0 0,-1 0-1 0 0,2 0 1 0 0,-3 14 0 0 0,6-24-380 0 0,-1 0 1 0 0,1 0 0 0 0,0 0 0 0 0,0 0 0 0 0,0 0 0 0 0,0-1-1 0 0,0 1 1 0 0,0 0 0 0 0,0 0 0 0 0,1 0 0 0 0,-1 0 0 0 0,1 0 0 0 0,-1 0-1 0 0,1 0 1 0 0,0 0 0 0 0,0 0 0 0 0,0-1 0 0 0,0 1 0 0 0,0 0 0 0 0,0-1-1 0 0,0 1 1 0 0,0-1 0 0 0,3 2 0 0 0,-2-1 73 0 0,1 0 0 0 0,0-1 0 0 0,0 1 1 0 0,0-1-1 0 0,0 0 0 0 0,0 0 0 0 0,0 0 0 0 0,0-1 0 0 0,0 1 0 0 0,0-1 1 0 0,0 0-1 0 0,1 1 0 0 0,3-2 0 0 0,4 1 143 0 0,0-2-1 0 0,0 1 1 0 0,0-2-1 0 0,0 1 1 0 0,0-2 0 0 0,-1 1-1 0 0,14-8 1 0 0,-21 10-195 0 0,12-7 168 0 0,0 0 0 0 0,15-13-1 0 0,-27 19-175 0 0,-1 0-1 0 0,1 0 0 0 0,-1 0 1 0 0,1 0-1 0 0,-1-1 1 0 0,0 1-1 0 0,0-1 0 0 0,0 1 1 0 0,0-1-1 0 0,0 0 0 0 0,0 0 1 0 0,-1 0-1 0 0,0 0 1 0 0,1 0-1 0 0,-1 0 0 0 0,0 0 1 0 0,0-1-1 0 0,0-3 1 0 0,-1 5-178 0 0,0 1 0 0 0,0-1 0 0 0,0 0 0 0 0,-1 0 0 0 0,1 0 0 0 0,0 0 0 0 0,-1 1 0 0 0,1-1 0 0 0,-1 0 0 0 0,0 0 0 0 0,1 1 0 0 0,-1-1 1 0 0,0 0-1 0 0,0 1 0 0 0,0-1 0 0 0,0 1 0 0 0,-1-1 0 0 0,1 1 0 0 0,0 0 0 0 0,0-1 0 0 0,-1 1 0 0 0,1 0 0 0 0,-1 0 0 0 0,1 0 0 0 0,-1 0 0 0 0,0 0 1 0 0,1 0-1 0 0,-1 1 0 0 0,0-1 0 0 0,0 0 0 0 0,1 1 0 0 0,-1 0 0 0 0,0-1 0 0 0,0 1 0 0 0,0 0 0 0 0,0 0 0 0 0,1 0 0 0 0,-1 0 0 0 0,-3 0 1 0 0,-2 1-778 0 0,0-1 1 0 0,0 1 0 0 0,0 1 0 0 0,0-1-1 0 0,0 1 1 0 0,0 1 0 0 0,0-1 0 0 0,-11 7-1 0 0,9-4 608 0 0,0 1-1 0 0,0 0 0 0 0,1 1 1 0 0,-8 7-1 0 0,14-13 442 0 0,0 1 1 0 0,0 0-1 0 0,1 0 1 0 0,-1-1-1 0 0,1 1 1 0 0,-1 0-1 0 0,1 0 0 0 0,0 1 1 0 0,-1-1-1 0 0,1 0 1 0 0,0 0-1 0 0,1 1 0 0 0,-1-1 1 0 0,0 0-1 0 0,1 1 1 0 0,-1-1-1 0 0,1 1 1 0 0,0-1-1 0 0,-1 1 0 0 0,1-1 1 0 0,0 0-1 0 0,1 1 1 0 0,0 3-1 0 0,-1-5 185 0 0,1 0 0 0 0,0 0 1 0 0,0 1-1 0 0,-1-1 0 0 0,1 0 0 0 0,0 0 0 0 0,0 0 1 0 0,0 0-1 0 0,0 0 0 0 0,1 0 0 0 0,-1-1 0 0 0,0 1 1 0 0,0 0-1 0 0,0 0 0 0 0,1-1 0 0 0,-1 1 0 0 0,0-1 0 0 0,1 1 1 0 0,-1-1-1 0 0,1 0 0 0 0,-1 1 0 0 0,0-1 0 0 0,1 0 1 0 0,-1 0-1 0 0,3 0 0 0 0,44-3 732 0 0,-29 1-978 0 0,16 2-982 0 0,-27 0-184 0 0,0 1 0 0 0,1-1 0 0 0,-1-1 0 0 0,0 1 0 0 0,1-2 0 0 0,-1 1 0 0 0,0-1 0 0 0,15-5 0 0 0,-23 7 993 0 0,1-1 0 0 0,-1 1 0 0 0,1 0 0 0 0,-1 0 0 0 0,1-1 0 0 0,-1 1 0 0 0,1 0 0 0 0,-1-1 0 0 0,1 1 0 0 0,-1-1 0 0 0,1 1 0 0 0,-1-1 0 0 0,0 1 0 0 0,1 0 0 0 0,-1-1 0 0 0,0 0 0 0 0,1 1 0 0 0,-1-1 0 0 0,0 1 0 0 0,0-1 0 0 0,1 1 1 0 0,-1-1-1 0 0,0 1 0 0 0,0-1 0 0 0,0 0 0 0 0,0 1 0 0 0,0-2 0 0 0,1-4-866 0 0,6 0-1956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7:10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1 422 10410 0 0,'4'-1'896'0'0,"0"0"-1"0"0,0 0 1 0 0,0-1-1 0 0,0 0 1 0 0,0 0 0 0 0,-1 0-1 0 0,5-2 1 0 0,19-23 2575 0 0,-16 12-2977 0 0,-2 0-1 0 0,13-24 1 0 0,0-2 709 0 0,-5 14-1165 0 0,38-68 818 0 0,-49 83-1586 0 0,-1 0-1 0 0,-1 0 1 0 0,5-18 0 0 0,-9 28 218 0 0,1 0-1 0 0,-1-1 0 0 0,0 1 0 0 0,0 0 0 0 0,0 0 1 0 0,0 0-1 0 0,0 0 0 0 0,0 0 0 0 0,-1 0 0 0 0,1 0 1 0 0,-1-1-1 0 0,1 1 0 0 0,-1 0 0 0 0,0 1 1 0 0,0-1-1 0 0,0 0 0 0 0,0 0 0 0 0,0 0 0 0 0,0 0 1 0 0,-3-2-1 0 0,-1-1-993 0 0,0 1 0 0 0,0-1 0 0 0,-1 1 0 0 0,-11-7 0 0 0,4 4-747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1:13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48 8202 0 0,'-8'-8'7479'0'0,"20"9"-5234"0"0,9 1-2273 0 0,-14-2 71 0 0,0-1-1 0 0,-1 0 1 0 0,1 0-1 0 0,-1-1 0 0 0,1 0 1 0 0,-1 0-1 0 0,1 0 0 0 0,-1-1 1 0 0,0 0-1 0 0,0 0 0 0 0,9-7 1 0 0,-15 10-52 0 0,0-1 1 0 0,0 1 0 0 0,0 0 0 0 0,0-1 0 0 0,0 1 0 0 0,0 0 0 0 0,0-1 0 0 0,0 1 0 0 0,0 0 0 0 0,0-1-1 0 0,0 1 1 0 0,0 0 0 0 0,0 0 0 0 0,0-1 0 0 0,-1 1 0 0 0,1 0 0 0 0,0-1 0 0 0,0 1 0 0 0,0 0 0 0 0,0 0-1 0 0,-1-1 1 0 0,1 1 0 0 0,0 0 0 0 0,0 0 0 0 0,0-1 0 0 0,-1 1 0 0 0,1 0 0 0 0,0 0 0 0 0,0 0 0 0 0,-1 0-1 0 0,1-1 1 0 0,0 1 0 0 0,-1 0 0 0 0,1 0 0 0 0,0 0 0 0 0,0 0 0 0 0,-1 0 0 0 0,1 0 0 0 0,0 0-1 0 0,-1 0 1 0 0,1 0 0 0 0,0 0 0 0 0,-1 0 0 0 0,0 0 0 0 0,-15-4-337 0 0,7 5 293 0 0,0 1 1 0 0,0 0-1 0 0,0 0 0 0 0,0 1 1 0 0,1 0-1 0 0,-1 0 0 0 0,1 1 1 0 0,0 0-1 0 0,0 1 0 0 0,0 0 1 0 0,1 0-1 0 0,-1 0 0 0 0,1 1 1 0 0,1 0-1 0 0,-10 11 0 0 0,15-16 61 0 0,0 0-1 0 0,0 1 0 0 0,0-1 1 0 0,0 1-1 0 0,0-1 0 0 0,0 1 1 0 0,1-1-1 0 0,-1 1 1 0 0,1 0-1 0 0,-1-1 0 0 0,1 1 1 0 0,-1 0-1 0 0,1-1 0 0 0,0 1 1 0 0,0 0-1 0 0,0 0 0 0 0,0-1 1 0 0,0 1-1 0 0,0 0 1 0 0,0-1-1 0 0,1 1 0 0 0,-1 0 1 0 0,1-1-1 0 0,-1 1 0 0 0,1 0 1 0 0,0-1-1 0 0,-1 1 0 0 0,1-1 1 0 0,0 1-1 0 0,0-1 1 0 0,0 1-1 0 0,0-1 0 0 0,0 0 1 0 0,1 0-1 0 0,-1 1 0 0 0,0-1 1 0 0,0 0-1 0 0,1 0 0 0 0,-1 0 1 0 0,1 0-1 0 0,-1-1 1 0 0,1 1-1 0 0,-1 0 0 0 0,1 0 1 0 0,2 0-1 0 0,4 2 67 0 0,-1-1 0 0 0,1 0 0 0 0,-1 0 0 0 0,1-1 0 0 0,-1 0-1 0 0,1 0 1 0 0,0-1 0 0 0,14 0 0 0 0,0-3-282 0 0,71-11 520 0 0,-84 12-1588 0 0,0-1 1 0 0,1 0 0 0 0,16-8-1 0 0,-17 4-4044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7:11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3201 0 0,'-2'0'567'0'0,"0"1"-1"0"0,0 0 1 0 0,0-1 0 0 0,1 1 0 0 0,-1 0 0 0 0,0 0 0 0 0,1 0 0 0 0,-1 0 0 0 0,1 0 0 0 0,-1 1-1 0 0,1-1 1 0 0,0 0 0 0 0,-1 1 0 0 0,1-1 0 0 0,0 1 0 0 0,0 0 0 0 0,0-1 0 0 0,0 1-1 0 0,0 0 1 0 0,1-1 0 0 0,-1 1 0 0 0,0 0 0 0 0,1 0 0 0 0,-1 2 0 0 0,6 17 5258 0 0,12 1-4631 0 0,90 98-384 0 0,14 12-1199 0 0,-98-111-1557 0 0,45 34-1 0 0,-51-45-2678 0 0,3-5-5327 0 0,-12-5 6018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7:16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818 6 15411 0 0,'-4'-1'1003'0'0,"-1"-1"0"0"0,0 1 0 0 0,0 1 1 0 0,0-1-1 0 0,0 1 0 0 0,-7 0 0 0 0,-33 7 1983 0 0,17 1-2120 0 0,-30 14-1 0 0,55-21-710 0 0,-26 11-78 0 0,1 2 1 0 0,0 0-1 0 0,2 2 1 0 0,-1 1-1 0 0,2 1 1 0 0,1 1-1 0 0,0 2 1 0 0,1 0-1 0 0,1 1 1 0 0,1 1-1 0 0,2 1 1 0 0,0 1 0 0 0,-16 27-1 0 0,-10 29-86 0 0,3 2-1 0 0,4 1 1 0 0,4 2-1 0 0,3 1 1 0 0,4 1-1 0 0,4 2 1 0 0,-20 164-1 0 0,37-186-167 0 0,3 0 0 0 0,3 0 1 0 0,2 0-1 0 0,4 0 0 0 0,3 0 0 0 0,3-1 0 0 0,2-1 1 0 0,41 113-1 0 0,-25-101-121 0 0,4-2 0 0 0,3-2 1 0 0,4-1-1 0 0,2-2 0 0 0,4-2 0 0 0,99 113 1 0 0,-143-178 75 0 0,64 65-1449 0 0,-58-61-366 0 0,0-1 0 0 0,0 0 0 0 0,14 8 0 0 0,-10-10-6344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7:17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19 6593 0 0,'-30'5'6394'0'0,"25"-4"-5411"0"0,0-1 0 0 0,0 1-1 0 0,0 0 1 0 0,0 0 0 0 0,1 0 0 0 0,-1 1 0 0 0,0 0 0 0 0,-5 2 0 0 0,10-3-966 0 0,0-1 1 0 0,0 0-1 0 0,-1 0 1 0 0,1 1-1 0 0,0-1 0 0 0,0 0 1 0 0,0 0-1 0 0,0 1 1 0 0,0-1-1 0 0,-1 0 1 0 0,1 0-1 0 0,0 1 1 0 0,0-1-1 0 0,0 0 1 0 0,0 1-1 0 0,0-1 1 0 0,0 0-1 0 0,0 1 1 0 0,0-1-1 0 0,0 0 1 0 0,0 1-1 0 0,0-1 0 0 0,0 0 1 0 0,0 1-1 0 0,0-1 1 0 0,0 0-1 0 0,1 0 1 0 0,-1 1-1 0 0,0-1 1 0 0,0 0-1 0 0,0 1 1 0 0,0-1-1 0 0,1 0 1 0 0,-1 0-1 0 0,0 1 1 0 0,0-1-1 0 0,0 0 1 0 0,1 0-1 0 0,-1 0 0 0 0,0 1 1 0 0,0-1-1 0 0,1 0 1 0 0,-1 0-1 0 0,0 0 1 0 0,1 0-1 0 0,-1 0 1 0 0,0 1-1 0 0,0-1 1 0 0,1 0-1 0 0,-1 0 1 0 0,0 0-1 0 0,1 0 1 0 0,17 7-80 0 0,-5-3 56 0 0,0-2 1 0 0,0 0-1 0 0,0 0 0 0 0,1-1 1 0 0,-1-1-1 0 0,0 0 0 0 0,0-1 1 0 0,0-1-1 0 0,21-4 0 0 0,-14 1 38 0 0,-2 0 0 0 0,1-1 1 0 0,0-2-1 0 0,-1 1 0 0 0,31-20 0 0 0,-181 86 704 0 0,118-52-748 0 0,0 0 0 0 0,1 1 0 0 0,0 0-1 0 0,0 1 1 0 0,-21 20 0 0 0,30-25 0 0 0,0 1 0 0 0,0 1 1 0 0,0-1-1 0 0,0 0 0 0 0,1 1 0 0 0,0 0 1 0 0,0 0-1 0 0,1 0 0 0 0,0 0 0 0 0,0 0 0 0 0,0 0 1 0 0,1 1-1 0 0,-1-1 0 0 0,2 1 0 0 0,-1-1 0 0 0,1 12 1 0 0,1-1 8 0 0,1 0 1 0 0,1-1-1 0 0,0 0 1 0 0,1 1-1 0 0,1-1 1 0 0,0 0-1 0 0,1-1 1 0 0,1 0-1 0 0,0 0 1 0 0,2 0-1 0 0,-1-1 1 0 0,2 0-1 0 0,0 0 1 0 0,0-1-1 0 0,1-1 0 0 0,21 19 1 0 0,-27-28-298 0 0,-1 0 0 0 0,1 0-1 0 0,0-1 1 0 0,0 1 0 0 0,0-1 0 0 0,0 0 0 0 0,0-1-1 0 0,0 0 1 0 0,0 1 0 0 0,0-1 0 0 0,1-1-1 0 0,-1 1 1 0 0,0-1 0 0 0,1 0 0 0 0,6-1 0 0 0,-8 1-28 0 0,0-1 1 0 0,0 0-1 0 0,0 0 1 0 0,0 0-1 0 0,0 0 1 0 0,0-1-1 0 0,0 1 0 0 0,-1-1 1 0 0,1 0-1 0 0,0 0 1 0 0,-1-1-1 0 0,0 1 1 0 0,1-1-1 0 0,-1 1 1 0 0,0-1-1 0 0,0 0 1 0 0,-1 0-1 0 0,1 0 1 0 0,0-1-1 0 0,2-4 1 0 0,10-31-3869 0 0,8 0-868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7:18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53 10834 0 0,'-8'3'8039'0'0,"8"5"-4965"0"0,0-7-2984 0 0,1 0 0 0 0,0 0 0 0 0,-1 0 0 0 0,1 0-1 0 0,0 0 1 0 0,-1 0 0 0 0,1 0 0 0 0,0-1 0 0 0,0 1 0 0 0,0 0 0 0 0,-1 0 0 0 0,1-1 0 0 0,0 1 0 0 0,2 0 0 0 0,6 2 36 0 0,0-1 0 0 0,0 0 0 0 0,1-1-1 0 0,-1 0 1 0 0,1-1 0 0 0,-1 0 0 0 0,1 0 0 0 0,10-2 0 0 0,-16 2-147 0 0,-1 0-1 0 0,1-1 0 0 0,0 0 0 0 0,0 1 1 0 0,-1-1-1 0 0,1 0 0 0 0,-1-1 0 0 0,1 1 1 0 0,-1-1-1 0 0,1 1 0 0 0,-1-1 0 0 0,0 0 1 0 0,0-1-1 0 0,0 1 0 0 0,0 0 0 0 0,0-1 1 0 0,0 1-1 0 0,-1-1 0 0 0,1 0 0 0 0,-1 0 1 0 0,0 0-1 0 0,4-7 0 0 0,-6 9-78 0 0,1 0 0 0 0,-1 0 0 0 0,0 0 0 0 0,1 0-1 0 0,-1 0 1 0 0,0 0 0 0 0,0 0 0 0 0,0 0 0 0 0,0 0 0 0 0,0 0 0 0 0,0 0-1 0 0,0 0 1 0 0,0 0 0 0 0,0 0 0 0 0,0 0 0 0 0,-1 0 0 0 0,1 0 0 0 0,0 0-1 0 0,-1 0 1 0 0,1 0 0 0 0,-1 0 0 0 0,1 0 0 0 0,-1 0 0 0 0,1 0 0 0 0,-2-1-1 0 0,0 1-115 0 0,1 0 1 0 0,-1 0-1 0 0,0 0 0 0 0,0 0 0 0 0,1 0 0 0 0,-1 1 0 0 0,0-1 0 0 0,0 1 0 0 0,0-1 0 0 0,0 1 0 0 0,0-1 0 0 0,0 1 0 0 0,-2 0 0 0 0,-8 0-689 0 0,0 1 1 0 0,-1 0-1 0 0,-17 4 1 0 0,25-4 968 0 0,-11 2 26 0 0,-1 1 0 0 0,1 0 0 0 0,0 1-1 0 0,1 0 1 0 0,-1 2 0 0 0,-25 14-1 0 0,37-19 89 0 0,1 0-1 0 0,-1 1 0 0 0,1 0 1 0 0,-1-1-1 0 0,1 1 0 0 0,0 1 1 0 0,0-1-1 0 0,0 0 0 0 0,1 1 1 0 0,-1-1-1 0 0,1 1 0 0 0,0 0 1 0 0,0 0-1 0 0,0 0 0 0 0,0 0 1 0 0,1 0-1 0 0,0 0 0 0 0,0 0 1 0 0,0 1-1 0 0,0-1 0 0 0,1 0 1 0 0,-1 1-1 0 0,1-1 0 0 0,0 0 1 0 0,0 1-1 0 0,1-1 0 0 0,-1 0 1 0 0,1 1-1 0 0,0-1 0 0 0,3 8 1 0 0,-2-8-45 0 0,-1 1-1 0 0,1-1 1 0 0,1 1 0 0 0,-1-1 0 0 0,0 0 0 0 0,1 0-1 0 0,0 0 1 0 0,0 0 0 0 0,0 0 0 0 0,1-1 0 0 0,-1 1-1 0 0,1-1 1 0 0,0 0 0 0 0,4 3 0 0 0,-1-2-32 0 0,0-1 0 0 0,0 1 0 0 0,0-1 0 0 0,1 0 0 0 0,0-1 0 0 0,-1 0 1 0 0,17 2-1 0 0,-5-2-136 0 0,-1-1 0 0 0,1-1-1 0 0,0-1 1 0 0,0 0 0 0 0,0-2 0 0 0,28-7 0 0 0,-44 10-247 0 0,1-1-1 0 0,-1 0 1 0 0,0 0 0 0 0,-1 0-1 0 0,1 0 1 0 0,0-1 0 0 0,0 1-1 0 0,0-1 1 0 0,4-3 0 0 0,-13 8 13 0 0,1-1 0 0 0,0 1 0 0 0,0-1 0 0 0,-1-1 0 0 0,0 1 0 0 0,1-1 1 0 0,-9 1-1 0 0,-3 2 235 0 0,10-3 238 0 0,1 0 0 0 0,0 1 1 0 0,0 0-1 0 0,0 0 0 0 0,1 1 0 0 0,-1-1 0 0 0,0 1 0 0 0,1 0 0 0 0,0 1 0 0 0,0-1 0 0 0,0 1 0 0 0,0 0 1 0 0,0 1-1 0 0,1-1 0 0 0,0 1 0 0 0,0 0 0 0 0,0 0 0 0 0,0 0 0 0 0,1 0 0 0 0,0 1 0 0 0,0-1 0 0 0,0 1 1 0 0,1 0-1 0 0,-3 8 0 0 0,1-2-196 0 0,1-6-20 0 0,1 0 0 0 0,0 1 0 0 0,0-1 0 0 0,0 0 0 0 0,1 1 1 0 0,0-1-1 0 0,0 1 0 0 0,0 0 0 0 0,1 11 0 0 0,0-19 4 0 0,-1 0 0 0 0,1-1-1 0 0,0 1 1 0 0,0 0 0 0 0,-1 0 0 0 0,1 0-1 0 0,0-1 1 0 0,0 1 0 0 0,0 0 0 0 0,0 0-1 0 0,1-1 1 0 0,-1 1 0 0 0,0 0 0 0 0,0 0-1 0 0,1 0 1 0 0,-1 0 0 0 0,1-1 0 0 0,-1 1 0 0 0,1 0-1 0 0,-1 0 1 0 0,1 0 0 0 0,0 0 0 0 0,-1 0-1 0 0,1 0 1 0 0,0 0 0 0 0,1 0 0 0 0,0-1 3 0 0,0 1 1 0 0,0 0-1 0 0,0 0 1 0 0,1 0-1 0 0,-1 0 1 0 0,0 1 0 0 0,1-1-1 0 0,-1 0 1 0 0,1 1-1 0 0,-1 0 1 0 0,1 0-1 0 0,2 0 1 0 0,6 0 31 0 0,1 1-1 0 0,-1 0 1 0 0,0 1 0 0 0,19 6-1 0 0,4 1-17 0 0,-22-6-488 0 0,0 0 1 0 0,0 1 0 0 0,-1 0-1 0 0,18 9 1 0 0,-23-8-3636 0 0,-18-3-6798 0 0,5 1 6919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7:18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6249 0 0,'15'-5'10007'0'0,"13"3"-4776"0"0,4-1-3653 0 0,18-12-317 0 0,17-5-645 0 0,-61 19-583 0 0,0 0 1 0 0,-1 0-1 0 0,1 1 1 0 0,0-1 0 0 0,0 1-1 0 0,0 1 1 0 0,-1-1-1 0 0,1 1 1 0 0,7 2-1 0 0,-10-2-22 0 0,-1 0 0 0 0,1 0 0 0 0,-1 0-1 0 0,1 0 1 0 0,-1 1 0 0 0,1-1 0 0 0,-1 1 0 0 0,0 0-1 0 0,0 0 1 0 0,0 0 0 0 0,0 0 0 0 0,0 0-1 0 0,0 0 1 0 0,-1 0 0 0 0,1 1 0 0 0,-1-1 0 0 0,1 1-1 0 0,-1-1 1 0 0,2 6 0 0 0,1 4-355 0 0,-1-1 1 0 0,-1 1-1 0 0,2 19 1 0 0,-3-21-2182 0 0,0 0 0 0 0,1 0 0 0 0,5 17 0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7: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20 7410 0 0,'-59'0'14263'0'0,"89"-10"-11519"0"0,3 5-2302 0 0,47 1 0 0 0,-70 3-414 0 0,0 2-1 0 0,0-1 1 0 0,1 2-1 0 0,-1-1 1 0 0,0 1 0 0 0,0 1-1 0 0,0 0 1 0 0,17 8-1 0 0,-22-8-31 0 0,-1 0 0 0 0,1 1-1 0 0,-1-1 1 0 0,0 1 0 0 0,0 0-1 0 0,-1 0 1 0 0,1 1 0 0 0,-1-1-1 0 0,0 1 1 0 0,0-1 0 0 0,-1 1-1 0 0,1 0 1 0 0,-1 0 0 0 0,0 0-1 0 0,0 1 1 0 0,-1-1 0 0 0,1 0-1 0 0,-1 1 1 0 0,-1-1 0 0 0,1 8-1 0 0,1 13-500 0 0,-2 0 1 0 0,-1 0-1 0 0,-4 26 0 0 0,2-26-493 0 0,1-4-289 0 0,-2 27-2951 0 0,7-19-4311 0 0,-5-44 7282 0 0,0 0 0 0 0,1-27-1 0 0,12-70 5300 0 0,-11 109-3817 0 0,1-8 857 0 0,0-1 0 0 0,1 1 0 0 0,0 0-1 0 0,0 0 1 0 0,1 0 0 0 0,1 1 0 0 0,0-1-1 0 0,0 1 1 0 0,0 0 0 0 0,8-11 0 0 0,-12 20-1029 0 0,0 0 0 0 0,1 0 0 0 0,-1 0 0 0 0,0-1 0 0 0,0 1 0 0 0,0 0 0 0 0,0 0 1 0 0,0 0-1 0 0,0 0 0 0 0,1 0 0 0 0,-1 0 0 0 0,0 0 0 0 0,0 0 0 0 0,0-1 0 0 0,0 1 0 0 0,0 0 1 0 0,1 0-1 0 0,-1 0 0 0 0,0 0 0 0 0,0 0 0 0 0,0 0 0 0 0,1 0 0 0 0,-1 0 0 0 0,0 0 0 0 0,0 0 0 0 0,0 0 1 0 0,0 0-1 0 0,1 0 0 0 0,-1 0 0 0 0,0 0 0 0 0,0 0 0 0 0,0 0 0 0 0,0 1 0 0 0,1-1 0 0 0,-1 0 0 0 0,0 0 1 0 0,0 0-1 0 0,0 0 0 0 0,0 0 0 0 0,0 0 0 0 0,1 0 0 0 0,-1 0 0 0 0,0 1 0 0 0,0-1 0 0 0,0 0 1 0 0,0 0-1 0 0,0 0 0 0 0,0 0 0 0 0,0 0 0 0 0,0 1 0 0 0,0-1 0 0 0,1 0 0 0 0,3 16 644 0 0,0 17-536 0 0,-8 39-19 0 0,2-60-255 0 0,0 0 0 0 0,1 1 0 0 0,1-1 0 0 0,0 0 0 0 0,1 1 1 0 0,0-1-1 0 0,4 19 0 0 0,-4-29 110 0 0,0 0 1 0 0,0-1 0 0 0,0 1-1 0 0,0 0 1 0 0,0 0-1 0 0,0-1 1 0 0,1 1 0 0 0,-1-1-1 0 0,0 1 1 0 0,1-1-1 0 0,0 0 1 0 0,-1 0 0 0 0,1 1-1 0 0,-1-1 1 0 0,1 0-1 0 0,0-1 1 0 0,0 1 0 0 0,0 0-1 0 0,0 0 1 0 0,0-1-1 0 0,-1 1 1 0 0,1-1 0 0 0,0 1-1 0 0,0-1 1 0 0,0 0-1 0 0,0 0 1 0 0,0 0-1 0 0,4 0 1 0 0,8-2 24 0 0,0 1 0 0 0,0-2-1 0 0,17-4 1 0 0,0 0-61 0 0,-30 7-77 0 0,39-5-391 0 0,-19 7-2580 0 0,-5 3-6115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7:19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74 4969 0 0,'45'-9'6395'0'0,"51"-4"1"0"0,5 0-2401 0 0,-100 13-3967 0 0,0 0 0 0 0,0 0 1 0 0,0 0-1 0 0,0 0 0 0 0,0 0 0 0 0,0 0 0 0 0,0 0 0 0 0,0-1 0 0 0,0 1 0 0 0,0 0 0 0 0,0-1 0 0 0,0 1 0 0 0,0-1 0 0 0,0 1 0 0 0,0-1 0 0 0,-1 1 1 0 0,1-1-1 0 0,0 0 0 0 0,0 1 0 0 0,-1-1 0 0 0,1 0 0 0 0,0 0 0 0 0,-1 0 0 0 0,1 1 0 0 0,0-1 0 0 0,-1 0 0 0 0,0 0 0 0 0,1 0 0 0 0,-1 0 0 0 0,1 0 1 0 0,-1 0-1 0 0,0 0 0 0 0,0 0 0 0 0,1 0 0 0 0,-1 0 0 0 0,0-2 0 0 0,-1 2-75 0 0,1 0 1 0 0,-1 0-1 0 0,0 0 1 0 0,1 0-1 0 0,-1 0 0 0 0,0 0 1 0 0,0 1-1 0 0,0-1 1 0 0,0 0-1 0 0,0 0 1 0 0,1 1-1 0 0,-1-1 0 0 0,0 1 1 0 0,-1-1-1 0 0,1 0 1 0 0,0 1-1 0 0,0 0 0 0 0,0-1 1 0 0,0 1-1 0 0,0 0 1 0 0,0 0-1 0 0,-1-1 1 0 0,1 1-1 0 0,0 0 0 0 0,0 0 1 0 0,0 0-1 0 0,0 0 1 0 0,-1 1-1 0 0,1-1 0 0 0,0 0 1 0 0,-2 1-1 0 0,-27 5-2359 0 0,-52 18-1 0 0,-24 21 907 0 0,101-43 1643 0 0,0 0-1 0 0,0 1 1 0 0,0 0 0 0 0,0-1 0 0 0,0 2 0 0 0,1-1-1 0 0,0 1 1 0 0,-1-1 0 0 0,1 1 0 0 0,1 0 0 0 0,-1 0-1 0 0,1 1 1 0 0,-1-1 0 0 0,1 1 0 0 0,0 0 0 0 0,1 0-1 0 0,-1 0 1 0 0,1 0 0 0 0,0 0 0 0 0,0 1 0 0 0,1-1-1 0 0,0 0 1 0 0,0 1 0 0 0,0-1 0 0 0,0 1 0 0 0,1-1-1 0 0,0 1 1 0 0,0 0 0 0 0,1-1 0 0 0,-1 1 0 0 0,1-1-1 0 0,0 1 1 0 0,1-1 0 0 0,-1 0 0 0 0,1 1 0 0 0,0-1-1 0 0,1 0 1 0 0,3 6 0 0 0,0 0-34 0 0,0 0 0 0 0,1 0 0 0 0,1-1-1 0 0,0 0 1 0 0,0-1 0 0 0,1 1 0 0 0,16 11 0 0 0,-18-14-101 0 0,1-1 0 0 0,0-1 0 0 0,1 1 1 0 0,-1-2-1 0 0,1 1 0 0 0,0-1 1 0 0,0 0-1 0 0,1-1 0 0 0,-1 0 0 0 0,13 2 1 0 0,-18-5-127 0 0,0 1 1 0 0,0-1 0 0 0,1-1 0 0 0,-1 1 0 0 0,0-1 0 0 0,0 1-1 0 0,0-1 1 0 0,0 0 0 0 0,0-1 0 0 0,0 1 0 0 0,0-1 0 0 0,-1 1-1 0 0,1-1 1 0 0,0 0 0 0 0,-1-1 0 0 0,1 1 0 0 0,-1-1 0 0 0,5-4-1 0 0,-5 4-454 0 0,-1 1 0 0 0,1-1 0 0 0,-1 0-1 0 0,0 0 1 0 0,0 0 0 0 0,0-1-1 0 0,0 1 1 0 0,0 0 0 0 0,-1-1-1 0 0,1 1 1 0 0,-1-1 0 0 0,0 1 0 0 0,0-1-1 0 0,-1 1 1 0 0,1-1 0 0 0,-1 0-1 0 0,1 0 1 0 0,-1 1 0 0 0,0-1 0 0 0,-1-5-1 0 0,-3-10-4367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7:19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8034 0 0,'5'1'5377'0'0,"2"1"-2857"0"0,3 1-455 0 0,5 0-441 0 0,1-1-480 0 0,5 0-423 0 0,3-1-257 0 0,4 1-184 0 0,2-1-160 0 0,2-4-72 0 0,1 1-352 0 0,1-4-536 0 0,1-2-1313 0 0,1-1-1512 0 0,-2-5-1168 0 0,5-2-2192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7:20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13051 0 0,'-7'2'964'0'0,"0"1"0"0"0,0-1 0 0 0,1 1-1 0 0,0 0 1 0 0,-1 1 0 0 0,1-1 0 0 0,0 1 0 0 0,1 0 0 0 0,-11 10 0 0 0,14-11-865 0 0,0 0 1 0 0,-1 0 0 0 0,2 1-1 0 0,-1-1 1 0 0,0 0-1 0 0,1 1 1 0 0,-1-1 0 0 0,1 1-1 0 0,0-1 1 0 0,0 1-1 0 0,0 0 1 0 0,1-1 0 0 0,-1 1-1 0 0,1 0 1 0 0,0 0-1 0 0,0-1 1 0 0,0 1 0 0 0,1 0-1 0 0,-1 0 1 0 0,2 4-1 0 0,0 0-86 0 0,1 0 0 0 0,-1 0-1 0 0,2 0 1 0 0,-1-1-1 0 0,1 1 1 0 0,0-1 0 0 0,0 0-1 0 0,0 0 1 0 0,1-1-1 0 0,1 1 1 0 0,-1-1 0 0 0,1 0-1 0 0,0-1 1 0 0,0 1-1 0 0,0-1 1 0 0,1 0 0 0 0,0-1-1 0 0,0 0 1 0 0,0 0-1 0 0,15 6 1 0 0,-16-8-1 0 0,0 0-1 0 0,0 0 0 0 0,0-1 1 0 0,1 0-1 0 0,-1 0 1 0 0,0 0-1 0 0,0-1 1 0 0,1 0-1 0 0,-1 0 1 0 0,0-1-1 0 0,1 1 1 0 0,-1-1-1 0 0,0-1 0 0 0,0 1 1 0 0,0-1-1 0 0,0 0 1 0 0,0-1-1 0 0,0 1 1 0 0,-1-1-1 0 0,1 0 1 0 0,-1-1-1 0 0,0 1 0 0 0,1-1 1 0 0,-2 0-1 0 0,1 0 1 0 0,0-1-1 0 0,6-9 1 0 0,-9 13-26 0 0,0-1 1 0 0,0 0 0 0 0,-1 0-1 0 0,1 0 1 0 0,-1 0 0 0 0,0 0-1 0 0,1 0 1 0 0,-1 0 0 0 0,0 0-1 0 0,0 0 1 0 0,-1-1 0 0 0,1 1-1 0 0,0 0 1 0 0,-1-1-1 0 0,1 1 1 0 0,-1 0 0 0 0,0-1-1 0 0,0 1 1 0 0,0-1 0 0 0,0 1-1 0 0,0-1 1 0 0,0 1 0 0 0,-1 0-1 0 0,1-1 1 0 0,-1 1 0 0 0,0 0-1 0 0,1-1 1 0 0,-1 1 0 0 0,0 0-1 0 0,0 0 1 0 0,-1 0-1 0 0,1 0 1 0 0,0 0 0 0 0,-1 0-1 0 0,1 0 1 0 0,-1 0 0 0 0,0 0-1 0 0,1 1 1 0 0,-1-1 0 0 0,0 1-1 0 0,-4-3 1 0 0,-1 0-181 0 0,-1 0 0 0 0,1 0 0 0 0,-1 1 0 0 0,0 0 0 0 0,0 0 0 0 0,0 1 0 0 0,-1 0 0 0 0,1 0 0 0 0,0 1 0 0 0,-17 0 0 0 0,13 1-69 0 0,1 1 0 0 0,0 0 1 0 0,0 1-1 0 0,0 0 1 0 0,0 1-1 0 0,0 0 1 0 0,0 1-1 0 0,1 0 1 0 0,0 0-1 0 0,0 1 1 0 0,0 1-1 0 0,-16 11 1 0 0,21-13 235 0 0,1 0 0 0 0,-1 0 0 0 0,1 1 0 0 0,0-1 0 0 0,0 1 1 0 0,0 0-1 0 0,1 0 0 0 0,-1 1 0 0 0,1-1 0 0 0,1 1 1 0 0,-1 0-1 0 0,1-1 0 0 0,0 1 0 0 0,0 0 0 0 0,1 0 0 0 0,-1 0 1 0 0,2 0-1 0 0,-1 1 0 0 0,0-1 0 0 0,1 0 0 0 0,0 0 0 0 0,1 0 1 0 0,-1 1-1 0 0,3 8 0 0 0,-1-7 147 0 0,1-1 0 0 0,0 0 0 0 0,0 0 0 0 0,0 0 0 0 0,1 0-1 0 0,0 0 1 0 0,0 0 0 0 0,0-1 0 0 0,1 0 0 0 0,0 0 0 0 0,1 0 0 0 0,-1-1 0 0 0,1 0 0 0 0,0 0 0 0 0,0 0 0 0 0,0-1-1 0 0,1 1 1 0 0,0-2 0 0 0,0 1 0 0 0,0-1 0 0 0,0 0 0 0 0,13 3 0 0 0,-3-1 26 0 0,1 0 0 0 0,0-2 0 0 0,0 0 0 0 0,-1-1 0 0 0,1-1 0 0 0,1-1 0 0 0,-1 0 0 0 0,31-6 0 0 0,24-9 107 0 0,-33 7-3136 0 0,-60 20-5579 0 0,-4-1 9251 0 0,2 1-1 0 0,-1 1 1 0 0,-21 17-1 0 0,37-25-326 0 0,1 0 1 0 0,0 1-1 0 0,0 0 0 0 0,0 1 0 0 0,1-1 0 0 0,0 1 0 0 0,1 0 1 0 0,-1 0-1 0 0,1 0 0 0 0,0 1 0 0 0,1 0 0 0 0,0-1 0 0 0,-4 15 1 0 0,5-12-244 0 0,0 1 0 0 0,0 0 1 0 0,1 0-1 0 0,1 0 1 0 0,0 0-1 0 0,0 1 1 0 0,1-1-1 0 0,0 0 1 0 0,1-1-1 0 0,0 1 1 0 0,1 0-1 0 0,5 14 1 0 0,-5-19-216 0 0,0 0 0 0 0,0-1 1 0 0,0 1-1 0 0,0-1 0 0 0,1 0 0 0 0,0 0 1 0 0,0 0-1 0 0,0-1 0 0 0,1 1 1 0 0,-1-1-1 0 0,1 0 0 0 0,0-1 1 0 0,1 1-1 0 0,-1-1 0 0 0,0 0 1 0 0,1 0-1 0 0,0 0 0 0 0,0-1 1 0 0,0 0-1 0 0,0 0 0 0 0,0-1 1 0 0,0 1-1 0 0,8 0 0 0 0,-1-1-337 0 0,1-1 0 0 0,0 0-1 0 0,0-1 1 0 0,-1 0 0 0 0,1-1 0 0 0,24-7-1 0 0,-25 5-2080 0 0,0 0 1 0 0,0-2-1 0 0,22-11 0 0 0,-10 0-5122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7:20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48 9946 0 0,'-6'2'10303'0'0,"7"-1"-10172"0"0,0-1 0 0 0,0 0 0 0 0,-1 1 0 0 0,1-1 0 0 0,0 0 0 0 0,0 0 0 0 0,0 1 0 0 0,0-1 0 0 0,-1 0 0 0 0,1 0 0 0 0,0 0 0 0 0,0 0 0 0 0,0 0 0 0 0,0 0 0 0 0,-1-1 0 0 0,1 1 1 0 0,1 0-1 0 0,145-28 2509 0 0,-62 14-2287 0 0,-69 11-308 0 0,0 0 0 0 0,1 1 0 0 0,-1 1-1 0 0,1 0 1 0 0,0 1 0 0 0,16 3-1 0 0,-28-2-33 0 0,0 0-1 0 0,-1 0 0 0 0,1 0 0 0 0,-1 0 1 0 0,1 1-1 0 0,-1 0 0 0 0,0 0 1 0 0,0 0-1 0 0,0 0 0 0 0,0 1 0 0 0,0 0 1 0 0,0-1-1 0 0,-1 1 0 0 0,1 1 1 0 0,-1-1-1 0 0,0 0 0 0 0,0 1 0 0 0,0 0 1 0 0,0 0-1 0 0,-1 0 0 0 0,1 0 0 0 0,-1 0 1 0 0,0 0-1 0 0,0 0 0 0 0,2 9 1 0 0,0 6-165 0 0,-1 0-1 0 0,-1 0 1 0 0,-1 0 0 0 0,0 0 0 0 0,-1 0 0 0 0,-4 24 0 0 0,-8 37-2569 0 0,-5-5-5034 0 0,9-51 784 0 0,4-18 2036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1:14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6993 0 0,'1'1'235'0'0,"-1"0"-1"0"0,0 0 0 0 0,0 0 0 0 0,0 0 1 0 0,1 0-1 0 0,-1 0 0 0 0,1 0 0 0 0,-1 0 1 0 0,1-1-1 0 0,-1 1 0 0 0,1 0 0 0 0,-1 0 1 0 0,1 0-1 0 0,0 0 0 0 0,-1-1 0 0 0,1 1 1 0 0,0 0-1 0 0,0-1 0 0 0,-1 1 0 0 0,1-1 0 0 0,0 1 1 0 0,0-1-1 0 0,0 1 0 0 0,0-1 0 0 0,0 1 1 0 0,0-1-1 0 0,0 0 0 0 0,0 1 0 0 0,0-1 1 0 0,0 0-1 0 0,0 0 0 0 0,0 0 0 0 0,0 0 1 0 0,0 0-1 0 0,0 0 0 0 0,1 0 0 0 0,44-5 1214 0 0,-38 3-978 0 0,28-2-289 0 0,35-8 223 0 0,-64 10-1476 0 0,0 0 0 0 0,-1-1 1 0 0,1 1-1 0 0,8-6 0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7:21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9922 0 0,'-5'11'11054'0'0,"5"17"-8790"0"0,0-19-1235 0 0,-1 63-940 0 0,2-1-1 0 0,4 0 0 0 0,21 111 1 0 0,-24-173-637 0 0,1-1 0 0 0,-1 0 1 0 0,1 0-1 0 0,0 0 0 0 0,8 12 1 0 0,-10-17 107 0 0,0-1 1 0 0,1 0 0 0 0,-1 0 0 0 0,1 0 0 0 0,0 0 0 0 0,0 0-1 0 0,-1 0 1 0 0,1-1 0 0 0,0 1 0 0 0,0-1 0 0 0,1 1 0 0 0,-1-1-1 0 0,0 0 1 0 0,0 0 0 0 0,1 0 0 0 0,-1 0 0 0 0,1 0 0 0 0,-1 0-1 0 0,0-1 1 0 0,1 1 0 0 0,0-1 0 0 0,4 1 0 0 0,-6-1 291 0 0,0 0 1 0 0,-1 0-1 0 0,1 0 1 0 0,0-1-1 0 0,-1 1 1 0 0,1 0-1 0 0,0 0 0 0 0,-1 0 1 0 0,1-1-1 0 0,0 1 1 0 0,-1 0-1 0 0,1-1 1 0 0,-1 1-1 0 0,1-1 1 0 0,0 1-1 0 0,-1 0 1 0 0,1-1-1 0 0,-1 1 1 0 0,1-1-1 0 0,-1 1 1 0 0,0-1-1 0 0,1 0 0 0 0,-1 1 1 0 0,1-1-1 0 0,-1 1 1 0 0,0-1-1 0 0,0 0 1 0 0,1 1-1 0 0,-1-1 1 0 0,0-1-1 0 0,3-5-1017 0 0,9-8-2468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7:21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13155 0 0,'-5'5'1020'0'0,"0"0"1"0"0,1 1-1 0 0,0 0 1 0 0,1-1-1 0 0,-1 1 0 0 0,-3 9 1 0 0,2-3-353 0 0,1 1 0 0 0,-6 23 0 0 0,6-14-560 0 0,1 1-1 0 0,1 0 1 0 0,2 30 0 0 0,0-43-70 0 0,1 0 0 0 0,0 0 0 0 0,1 0-1 0 0,0 0 1 0 0,1 0 0 0 0,0 0 0 0 0,0-1 0 0 0,1 1 0 0 0,0-1 0 0 0,1 0 0 0 0,8 13 0 0 0,-9-17-28 0 0,0 0 1 0 0,1 0-1 0 0,0 0 1 0 0,-1 0 0 0 0,2-1-1 0 0,-1 0 1 0 0,0 0-1 0 0,1 0 1 0 0,0 0 0 0 0,0-1-1 0 0,0 0 1 0 0,0-1-1 0 0,0 1 1 0 0,1-1 0 0 0,-1 0-1 0 0,1-1 1 0 0,-1 0-1 0 0,10 1 1 0 0,0-1 93 0 0,1-1 1 0 0,-1-1-1 0 0,0-1 0 0 0,1 0 0 0 0,18-6 1 0 0,15-5-2217 0 0,-13 3-3341 0 0</inkml:trace>
  <inkml:trace contextRef="#ctx0" brushRef="#br0" timeOffset="1">0 537 14739 0 0,'9'11'2553'0'0,"1"-1"-657"0"0,5 1-216 0 0,5-3-359 0 0,1-3-361 0 0,7-3-408 0 0,3-1-248 0 0,6-3-128 0 0,3-1-112 0 0,2-3-8 0 0,0 0-64 0 0,-1 0-328 0 0,-5 1-272 0 0,-4-1-800 0 0,-3 2-1625 0 0,-4-1-1040 0 0,-6 0-552 0 0,-3 1-2176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7:21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56 9402 0 0,'-1'6'903'0'0,"-3"17"2147"0"0,0 1-1 0 0,0 35 1 0 0,4-54-2788 0 0,0 0 1 0 0,0 0-1 0 0,0 1 1 0 0,1-1-1 0 0,0 0 1 0 0,0 0-1 0 0,0 0 1 0 0,1 0-1 0 0,-1-1 1 0 0,1 1-1 0 0,1 0 1 0 0,-1-1-1 0 0,0 1 1 0 0,1-1-1 0 0,0 1 1 0 0,0-1-1 0 0,7 7 0 0 0,-8-10-235 0 0,0 1 0 0 0,1-1 0 0 0,-1 1 0 0 0,0-1 0 0 0,1 0 0 0 0,-1 0 0 0 0,0 0 0 0 0,1 0 0 0 0,-1 0-1 0 0,1 0 1 0 0,0-1 0 0 0,-1 1 0 0 0,1-1 0 0 0,-1 0 0 0 0,1 0 0 0 0,0 0 0 0 0,2 0 0 0 0,0-1 22 0 0,0 0 0 0 0,0-1 1 0 0,0 1-1 0 0,0-1 1 0 0,-1 0-1 0 0,1 0 0 0 0,-1 0 1 0 0,7-5-1 0 0,-1 0 25 0 0,-1 0 0 0 0,-1-1-1 0 0,1 1 1 0 0,-1-2 0 0 0,0 1 0 0 0,-1-1 0 0 0,7-12-1 0 0,-10 15-37 0 0,0 0 0 0 0,-1 0-1 0 0,0-1 1 0 0,0 0 0 0 0,-1 0-1 0 0,0 1 1 0 0,0-1 0 0 0,-1 0-1 0 0,2-12 1 0 0,-3 16-18 0 0,0 0 0 0 0,0 0 0 0 0,-1 0 0 0 0,1 0 0 0 0,0 0 0 0 0,-1 0 0 0 0,0 0 0 0 0,0 0 0 0 0,0 1 0 0 0,0-1 1 0 0,0 0-1 0 0,-1 0 0 0 0,1 1 0 0 0,-1-1 0 0 0,1 1 0 0 0,-1 0 0 0 0,0-1 0 0 0,0 1 0 0 0,0 0 0 0 0,0 0 0 0 0,-1 0 0 0 0,1 0 0 0 0,0 0 0 0 0,-1 1 0 0 0,-3-3 0 0 0,-8-2-130 0 0,-1 0-1 0 0,1 1 1 0 0,-1 1 0 0 0,1 0 0 0 0,-1 1-1 0 0,0 1 1 0 0,-1 0 0 0 0,1 1 0 0 0,0 0-1 0 0,-23 3 1 0 0,35-2 0 0 0,0 1 0 0 0,-1 0 1 0 0,1-1-1 0 0,0 1 0 0 0,0 0 0 0 0,0 1 0 0 0,0-1 0 0 0,0 1 0 0 0,0-1 1 0 0,0 1-1 0 0,0 0 0 0 0,0 0 0 0 0,1 0 0 0 0,-1 0 0 0 0,1 1 1 0 0,-1-1-1 0 0,1 1 0 0 0,0-1 0 0 0,0 1 0 0 0,0 0 0 0 0,1 0 1 0 0,-4 6-1 0 0,4-5-396 0 0,-1 1 1 0 0,1 0-1 0 0,0-1 1 0 0,0 1-1 0 0,0 0 1 0 0,0 7-1 0 0,6 31-6840 0 0,3-20 86 0 0</inkml:trace>
  <inkml:trace contextRef="#ctx0" brushRef="#br0" timeOffset="1">593 103 14291 0 0,'-1'20'6521'0'0,"0"-1"-4376"0"0,-3 4-233 0 0,-2-3-639 0 0,0-4-425 0 0,-1-1-376 0 0,0-4-272 0 0,1-3-224 0 0,4-4-256 0 0,1-4-304 0 0,2-2-473 0 0,1-5-751 0 0,3-2-1273 0 0,1-6-2256 0 0,-3-3 160 0 0,1-2-1880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7:31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76 5225 0 0,'-8'2'14129'0'0,"8"3"-11930"0"0,10-2-458 0 0,179 5 2341 0 0,-30-2-4071 0 0,328 11 49 0 0,-220-36 594 0 0,-100 2-352 0 0,218-9-176 0 0,-187 17-2 0 0,-18 1 213 0 0,18-1 0 0 0,93-9-148 0 0,-246 12-145 0 0,0 3 1 0 0,-1 1-1 0 0,1 2 1 0 0,0 3 0 0 0,0 1-1 0 0,64 15 1 0 0,-103-16-714 0 0,-14-2-566 0 0,-5-1-3401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7:58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74 104 4641 0 0,'-10'-6'1136'0'0,"4"3"102"0"0,1 0 0 0 0,-1-1 0 0 0,1 0 0 0 0,0 0 0 0 0,-1 0 0 0 0,2-1 0 0 0,-1 0 0 0 0,1 0 0 0 0,-1 0 1 0 0,1 0-1 0 0,-5-10 0 0 0,9 15-1207 0 0,0 0 1 0 0,0 0 0 0 0,0 0-1 0 0,0 0 1 0 0,0 0-1 0 0,0-1 1 0 0,0 1 0 0 0,0 0-1 0 0,0 0 1 0 0,0 0-1 0 0,0 0 1 0 0,0 0 0 0 0,0 0-1 0 0,0-1 1 0 0,0 1 0 0 0,0 0-1 0 0,1 0 1 0 0,-1 0-1 0 0,0 0 1 0 0,0 0 0 0 0,0 0-1 0 0,0-1 1 0 0,0 1-1 0 0,0 0 1 0 0,0 0 0 0 0,0 0-1 0 0,0 0 1 0 0,1 0 0 0 0,-1 0-1 0 0,0 0 1 0 0,0 0-1 0 0,0 0 1 0 0,0 0 0 0 0,0 0-1 0 0,0 0 1 0 0,1 0-1 0 0,-1-1 1 0 0,0 1 0 0 0,0 0-1 0 0,0 0 1 0 0,0 0-1 0 0,0 0 1 0 0,1 0 0 0 0,-1 0-1 0 0,0 0 1 0 0,0 1 0 0 0,0-1-1 0 0,0 0 1 0 0,1 0-1 0 0,13 2 497 0 0,11 5-227 0 0,-24-7-271 0 0,12 4 46 0 0,0-1 0 0 0,0 0 0 0 0,0-1 0 0 0,1-1 0 0 0,-1 0 0 0 0,0 0 0 0 0,1-2-1 0 0,-1 0 1 0 0,1 0 0 0 0,-1-1 0 0 0,0 0 0 0 0,1-2 0 0 0,-2 1 0 0 0,1-2 0 0 0,0 1 0 0 0,-1-2 0 0 0,18-10 0 0 0,-29 16-70 0 0,-1 0 0 0 0,0 0 0 0 0,1 0 0 0 0,-1 0 1 0 0,1 0-1 0 0,-1-1 0 0 0,0 1 0 0 0,1 0 0 0 0,-1 0 0 0 0,0 0 0 0 0,1-1 0 0 0,-1 1 1 0 0,0 0-1 0 0,1-1 0 0 0,-1 1 0 0 0,0 0 0 0 0,1-1 0 0 0,-1 1 0 0 0,0 0 0 0 0,0-1 1 0 0,0 1-1 0 0,1 0 0 0 0,-1-1 0 0 0,0 1 0 0 0,0-1 0 0 0,0 1 0 0 0,0 0 0 0 0,0-1 1 0 0,0 1-1 0 0,0-1 0 0 0,0 0 0 0 0,-12-1-4 0 0,-21 5-56 0 0,8 2 73 0 0,-102 25 35 0 0,123-29-63 0 0,1 0-1 0 0,0 0 1 0 0,-1 1 0 0 0,1 0-1 0 0,0 0 1 0 0,0 0-1 0 0,0 0 1 0 0,0 0-1 0 0,1 0 1 0 0,-1 1 0 0 0,1-1-1 0 0,-1 1 1 0 0,1 0-1 0 0,0 0 1 0 0,0 0-1 0 0,0 0 1 0 0,0 0 0 0 0,1 0-1 0 0,-3 5 1 0 0,2-1 8 0 0,1-1 0 0 0,-1 0 0 0 0,1 1 0 0 0,0-1 0 0 0,1 1 1 0 0,0-1-1 0 0,0 1 0 0 0,0-1 0 0 0,1 1 0 0 0,2 9 0 0 0,-1-7 6 0 0,0-1 0 0 0,1 1 0 0 0,0-1 0 0 0,0 0 0 0 0,1 0-1 0 0,0-1 1 0 0,9 15 0 0 0,-10-18-8 0 0,0-1 0 0 0,1 1 0 0 0,-1 0 0 0 0,0-1 0 0 0,1 0-1 0 0,0 1 1 0 0,0-2 0 0 0,0 1 0 0 0,0 0 0 0 0,0-1 0 0 0,1 0 0 0 0,-1 0 0 0 0,9 3 0 0 0,-6-4 24 0 0,-1 1 0 0 0,1-2 0 0 0,0 1 0 0 0,0-1 0 0 0,8 0 0 0 0,-8-1-674 0 0,1 0 0 0 0,-1 0 1 0 0,0-1-1 0 0,11-4 0 0 0,-10 3-889 0 0,-1 0 0 0 0,1-1-1 0 0,-1 0 1 0 0,0-1 0 0 0,0 0 0 0 0,-1 0 0 0 0,1 0 0 0 0,-1-1 0 0 0,10-11 0 0 0,-4 1-2482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7:59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81 5097 0 0,'13'5'10018'0'0,"10"13"-6350"0"0,-4-3-2355 0 0,-12-11-1133 0 0,1 0 1 0 0,-1-1-1 0 0,1 1 0 0 0,0-2 0 0 0,0 1 0 0 0,0-1 0 0 0,0-1 1 0 0,12 2-1 0 0,-18-3-156 0 0,0 0 1 0 0,0 0 0 0 0,0 1 0 0 0,0-2-1 0 0,1 1 1 0 0,-1 0 0 0 0,0 0-1 0 0,0-1 1 0 0,0 1 0 0 0,0-1 0 0 0,0 0-1 0 0,0 1 1 0 0,0-1 0 0 0,0 0-1 0 0,0 0 1 0 0,0 0 0 0 0,-1-1 0 0 0,1 1-1 0 0,0 0 1 0 0,0-1 0 0 0,-1 1-1 0 0,1-1 1 0 0,-1 1 0 0 0,0-1 0 0 0,1 0-1 0 0,-1 1 1 0 0,0-1 0 0 0,0 0-1 0 0,0 0 1 0 0,0 0 0 0 0,-1 0 0 0 0,1 0-1 0 0,0 0 1 0 0,-1 0 0 0 0,1 0-1 0 0,-1-1 1 0 0,0-1 0 0 0,1 3-19 0 0,-1 0 1 0 0,0-1-1 0 0,0 1 0 0 0,0 0 1 0 0,0 0-1 0 0,0 0 1 0 0,0-1-1 0 0,-1 1 0 0 0,1 0 1 0 0,0 0-1 0 0,-1 0 1 0 0,1 0-1 0 0,0 0 1 0 0,-1-1-1 0 0,1 1 0 0 0,-1 0 1 0 0,0 0-1 0 0,1 0 1 0 0,-1 0-1 0 0,0 0 0 0 0,0 1 1 0 0,0-1-1 0 0,-1-1 1 0 0,0 1-6 0 0,0 0 1 0 0,0 0 0 0 0,0 0-1 0 0,0 0 1 0 0,0 0 0 0 0,-1 0-1 0 0,1 1 1 0 0,0-1 0 0 0,0 1 0 0 0,-1 0-1 0 0,-2 0 1 0 0,-6 0 2 0 0,0 1 1 0 0,0 0-1 0 0,-20 6 1 0 0,29-7-3 0 0,-16 4 23 0 0,1 1 0 0 0,0 1 1 0 0,-24 10-1 0 0,37-13-2 0 0,-1-1-1 0 0,1 1 1 0 0,-1 0 0 0 0,1 0-1 0 0,0 1 1 0 0,0-1 0 0 0,0 1 0 0 0,1 0-1 0 0,-1 0 1 0 0,1 0 0 0 0,0 0 0 0 0,0 1-1 0 0,1-1 1 0 0,-1 1 0 0 0,1 0 0 0 0,-3 6-1 0 0,3-3 28 0 0,0 0 0 0 0,0 0 0 0 0,1 0 0 0 0,0 0 1 0 0,0 0-1 0 0,1 0 0 0 0,0 0 0 0 0,1 0 0 0 0,0 1 0 0 0,0-1 0 0 0,0 0 0 0 0,1 0 0 0 0,0-1 0 0 0,1 1 0 0 0,0 0 0 0 0,4 8 0 0 0,-5-12-120 0 0,1 0 0 0 0,0 0-1 0 0,0 0 1 0 0,0 0 0 0 0,0 0 0 0 0,0-1-1 0 0,1 1 1 0 0,0-1 0 0 0,-1 0 0 0 0,1 0 0 0 0,1 0-1 0 0,-1-1 1 0 0,0 1 0 0 0,0-1 0 0 0,1 0 0 0 0,0 0-1 0 0,-1-1 1 0 0,1 1 0 0 0,0-1 0 0 0,0 0-1 0 0,0-1 1 0 0,-1 1 0 0 0,1-1 0 0 0,0 0 0 0 0,0 0-1 0 0,0 0 1 0 0,0-1 0 0 0,5 0 0 0 0,-1-2-635 0 0,-1 1 0 0 0,1-1 0 0 0,-1-1 0 0 0,0 0-1 0 0,0 0 1 0 0,0 0 0 0 0,0-1 0 0 0,-1 0 0 0 0,1-1 0 0 0,-2 1 0 0 0,1-1 0 0 0,0-1 0 0 0,-1 1 0 0 0,0-1 0 0 0,8-14 0 0 0,0 0-625 0 0,-1 0 1 0 0,-1-1-1 0 0,-1-1 0 0 0,12-34 1 0 0,-18 43 1265 0 0,-1 1 0 0 0,0-2 0 0 0,-1 1 0 0 0,2-23 0 0 0,-5 35 237 0 0,0-1-1 0 0,0 1 1 0 0,0 0-1 0 0,0 0 1 0 0,-1-1-1 0 0,1 1 1 0 0,-1 0 0 0 0,1 0-1 0 0,-1 0 1 0 0,0 0-1 0 0,1 0 1 0 0,-1 0 0 0 0,0 0-1 0 0,0 0 1 0 0,-1 0-1 0 0,-1-3 1 0 0,2 4 227 0 0,-1 0-1 0 0,0 0 1 0 0,1 0 0 0 0,-1 1-1 0 0,0-1 1 0 0,0 0 0 0 0,0 1-1 0 0,0-1 1 0 0,1 1 0 0 0,-1 0-1 0 0,0-1 1 0 0,0 1 0 0 0,0 0-1 0 0,0 0 1 0 0,0 0 0 0 0,0 0-1 0 0,0 1 1 0 0,0-1 0 0 0,1 1-1 0 0,-1-1 1 0 0,0 1 0 0 0,0-1 0 0 0,-1 2-1 0 0,0-1-17 0 0,1 0-1 0 0,-1 0 0 0 0,1 0 1 0 0,0 0-1 0 0,0 1 1 0 0,-1-1-1 0 0,1 1 1 0 0,0-1-1 0 0,1 1 0 0 0,-1 0 1 0 0,0 0-1 0 0,0 0 1 0 0,1 0-1 0 0,-1 0 0 0 0,1 0 1 0 0,-2 3-1 0 0,0 0-69 0 0,1 1-1 0 0,0-1 0 0 0,1 1 0 0 0,-1-1 1 0 0,1 1-1 0 0,0 0 0 0 0,0 6 0 0 0,0 0-143 0 0,1 1 0 0 0,1-1 0 0 0,0 1 0 0 0,0-1-1 0 0,2 0 1 0 0,3 15 0 0 0,-4-22-121 0 0,-1-1 0 0 0,1 0 0 0 0,0 1 0 0 0,0-1 1 0 0,0 0-1 0 0,0 0 0 0 0,1 0 0 0 0,-1-1 0 0 0,1 1 0 0 0,0 0 0 0 0,1-1 0 0 0,-1 0 0 0 0,0 0 0 0 0,1 0 1 0 0,0 0-1 0 0,0-1 0 0 0,-1 1 0 0 0,2-1 0 0 0,-1 0 0 0 0,0 0 0 0 0,7 2 0 0 0,-5-3-153 0 0,0 1-1 0 0,0-1 1 0 0,0 0-1 0 0,1-1 1 0 0,-1 0-1 0 0,8 0 0 0 0,-4-1-1281 0 0,0-1-1 0 0,0 0 1 0 0,16-5-1 0 0,-56 11-14974 0 0,14 1 13051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7:59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6689 0 0,'-1'2'629'0'0,"-1"0"0"0"0,1 1 0 0 0,-1-1 0 0 0,1 0 0 0 0,0 0 0 0 0,0 1 0 0 0,0-1 0 0 0,0 1 0 0 0,1-1 0 0 0,-1 1 0 0 0,1 0 0 0 0,-1-1 0 0 0,1 1 0 0 0,0-1 0 0 0,0 1 0 0 0,0 0 0 0 0,0-1 0 0 0,1 5 0 0 0,0-5-442 0 0,0-1 0 0 0,0 0 1 0 0,0 1-1 0 0,0-1 1 0 0,0 0-1 0 0,0 0 1 0 0,0 0-1 0 0,1 0 0 0 0,-1 0 1 0 0,0 0-1 0 0,1 0 1 0 0,-1 0-1 0 0,0 0 1 0 0,1 0-1 0 0,-1-1 0 0 0,1 1 1 0 0,-1-1-1 0 0,1 1 1 0 0,0-1-1 0 0,-1 0 1 0 0,1 0-1 0 0,-1 1 0 0 0,1-1 1 0 0,0 0-1 0 0,-1 0 1 0 0,1 0-1 0 0,-1-1 1 0 0,1 1-1 0 0,0 0 0 0 0,-1-1 1 0 0,3 0-1 0 0,57-14 1362 0 0,-36 8-985 0 0,48-7 0 0 0,-67 14-533 0 0,1-1-1 0 0,-1 1 1 0 0,0 0 0 0 0,1 0-1 0 0,-1 1 1 0 0,0 0 0 0 0,1 0-1 0 0,-1 0 1 0 0,0 1 0 0 0,0 0-1 0 0,0 0 1 0 0,9 5 0 0 0,-11-4-88 0 0,0 1 1 0 0,0-1-1 0 0,0 1 1 0 0,-1-1 0 0 0,1 1-1 0 0,-1 1 1 0 0,0-1-1 0 0,0 0 1 0 0,-1 1 0 0 0,1-1-1 0 0,-1 1 1 0 0,0 0-1 0 0,0 0 1 0 0,0-1 0 0 0,1 10-1 0 0,5 34-4333 0 0,-6-4-6520 0 0,-2-27 3489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00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10666 0 0,'7'-15'8266'0'0,"3"10"-3756"0"0,15 9-2257 0 0,-11 0-2273 0 0,6 0 30 0 0,-1-1 0 0 0,0-2 0 0 0,1 0 0 0 0,32-2 0 0 0,-29-1-1127 0 0,1 2 0 0 0,34 4 0 0 0,-57-4 753 0 0,0 0 1 0 0,0 0-1 0 0,0 0 0 0 0,0 0 0 0 0,0 1 0 0 0,0-1 0 0 0,0 0 1 0 0,0 0-1 0 0,0 1 0 0 0,0-1 0 0 0,0 1 0 0 0,0-1 1 0 0,0 1-1 0 0,0-1 0 0 0,0 1 0 0 0,0 0 0 0 0,0-1 1 0 0,0 1-1 0 0,-1 0 0 0 0,1 0 0 0 0,0-1 0 0 0,-1 1 1 0 0,1 0-1 0 0,0 0 0 0 0,-1 0 0 0 0,1 0 0 0 0,-1 0 0 0 0,1 1 1 0 0,-1 0-39 0 0,0 0 0 0 0,0 0 0 0 0,-1 0 0 0 0,1 0 0 0 0,0-1-1 0 0,-1 1 1 0 0,1 0 0 0 0,-1 0 0 0 0,0-1 0 0 0,0 1 0 0 0,0 0 0 0 0,1-1 0 0 0,-1 1 0 0 0,-3 2 0 0 0,-1 3 115 0 0,-1 0-1 0 0,0-1 1 0 0,-1 1-1 0 0,1-2 1 0 0,-1 1-1 0 0,-9 5 1 0 0,10-8 482 0 0,0 0-1 0 0,0 0 1 0 0,-1-1 0 0 0,1 0 0 0 0,0 0-1 0 0,-11 1 1 0 0,-40 1 4742 0 0,-4 0 4033 0 0,60-4-8856 0 0,1 0 0 0 0,0 0-1 0 0,0 0 1 0 0,-1 0 0 0 0,1 0 0 0 0,0 0 0 0 0,-1 0 0 0 0,1 0 0 0 0,0 0 0 0 0,0 0 0 0 0,-1 0 0 0 0,1 0-1 0 0,0 0 1 0 0,-1 0 0 0 0,1 0 0 0 0,0 0 0 0 0,0 0 0 0 0,-1 0 0 0 0,1 1 0 0 0,0-1 0 0 0,0 0 0 0 0,-1 0-1 0 0,1 0 1 0 0,0 0 0 0 0,0 1 0 0 0,-1-1 0 0 0,1 0 0 0 0,0 0 0 0 0,0 0 0 0 0,0 1 0 0 0,0-1 0 0 0,-1 0-1 0 0,1 0 1 0 0,0 1 0 0 0,0-1 0 0 0,0 0 0 0 0,0 1 0 0 0,0-1 0 0 0,0 0 0 0 0,11 6 1630 0 0,22 2-985 0 0,3-2-466 0 0,11 1-39 0 0,74 22 0 0 0,-120-29-255 0 0,0 0 1 0 0,-1 0-1 0 0,1 0 0 0 0,-1 0 1 0 0,1 1-1 0 0,-1-1 1 0 0,1 0-1 0 0,-1 1 0 0 0,0-1 1 0 0,1 0-1 0 0,-1 1 0 0 0,1-1 1 0 0,-1 0-1 0 0,0 1 0 0 0,1-1 1 0 0,-1 1-1 0 0,0-1 0 0 0,1 0 1 0 0,-1 1-1 0 0,0-1 0 0 0,0 1 1 0 0,1-1-1 0 0,-1 1 1 0 0,0-1-1 0 0,0 1 0 0 0,0-1 1 0 0,0 1-1 0 0,0 0 0 0 0,0-1 1 0 0,0 1-1 0 0,0-1 0 0 0,0 1 1 0 0,0-1-1 0 0,0 1 0 0 0,0-1 1 0 0,0 1-1 0 0,0-1 0 0 0,0 1 1 0 0,0-1-1 0 0,-1 1 1 0 0,1-1-1 0 0,0 1 0 0 0,0-1 1 0 0,-1 1-1 0 0,1-1 0 0 0,0 1 1 0 0,-1-1-1 0 0,1 0 0 0 0,0 1 1 0 0,-1-1-1 0 0,1 1 0 0 0,-1-1 1 0 0,0 1-1 0 0,-30 27-14 0 0,19-19 0 0 0,7-3 2 0 0,0-1 1 0 0,0 1-1 0 0,1 0 1 0 0,0 0-1 0 0,0 0 1 0 0,0 0-1 0 0,1 1 1 0 0,0-1 0 0 0,-4 12-1 0 0,6-14 16 0 0,0-1 0 0 0,0 1 0 0 0,1-1 0 0 0,-1 1-1 0 0,1-1 1 0 0,0 1 0 0 0,0-1 0 0 0,0 1 0 0 0,0 0 0 0 0,0-1 0 0 0,1 1-1 0 0,0-1 1 0 0,0 0 0 0 0,0 1 0 0 0,0-1 0 0 0,0 1 0 0 0,1-1 0 0 0,-1 0 0 0 0,1 0-1 0 0,0 0 1 0 0,0 0 0 0 0,3 3 0 0 0,-4-5 3 0 0,-1 0-1 0 0,1-1 1 0 0,0 1 0 0 0,-1 0 0 0 0,1-1-1 0 0,0 1 1 0 0,0 0 0 0 0,0-1-1 0 0,0 1 1 0 0,0-1 0 0 0,0 1-1 0 0,0-1 1 0 0,0 0 0 0 0,0 1 0 0 0,0-1-1 0 0,0 0 1 0 0,0 0 0 0 0,0 0-1 0 0,0 0 1 0 0,0 0 0 0 0,0 0-1 0 0,0 0 1 0 0,0 0 0 0 0,1 0 0 0 0,0-1 5 0 0,0 0 1 0 0,0 0-1 0 0,0 0 1 0 0,0 0-1 0 0,0 0 1 0 0,0-1-1 0 0,0 1 0 0 0,0 0 1 0 0,0-1-1 0 0,2-2 1 0 0,2-4 10 0 0,0 1 0 0 0,-1-1 1 0 0,0 0-1 0 0,5-10 0 0 0,5-11-15 0 0,-1-2-1 0 0,-1 0 0 0 0,11-44 1 0 0,-21 65-366 0 0,-1-1 0 0 0,0 0 0 0 0,-1 1 0 0 0,0-1 0 0 0,-1 0 0 0 0,0 0 0 0 0,-1 0 0 0 0,0 0 0 0 0,-1 1 0 0 0,0-1 0 0 0,-1 0 0 0 0,0 1 1 0 0,0 0-1 0 0,-7-14 0 0 0,21 33-6955 0 0,5-7 3980 0 0,23-10 5001 0 0,-14 3 3512 0 0,-22 4-4514 0 0,1 1 1 0 0,0 0 0 0 0,0 0 0 0 0,-1 0 0 0 0,1 0-1 0 0,0 1 1 0 0,-1-1 0 0 0,1 1 0 0 0,0 0 0 0 0,-1 0-1 0 0,1 1 1 0 0,6 2 0 0 0,-8-2-567 0 0,0 0 1 0 0,-1-1-1 0 0,1 1 1 0 0,0 0-1 0 0,-1 0 1 0 0,0 0-1 0 0,1 0 0 0 0,-1 0 1 0 0,0 1-1 0 0,0-1 1 0 0,0 0-1 0 0,0 1 1 0 0,0-1-1 0 0,-1 0 1 0 0,1 1-1 0 0,-1-1 0 0 0,0 1 1 0 0,1-1-1 0 0,-1 1 1 0 0,0 2-1 0 0,-1 50 121 0 0,-1-41-227 0 0,2 1 0 0 0,0-1 0 0 0,0 1 0 0 0,1-1 1 0 0,1 1-1 0 0,7 24 0 0 0,-9-38 4 0 0,0 0-1 0 0,1 0 1 0 0,-1 0-1 0 0,1 0 0 0 0,-1 0 1 0 0,1 0-1 0 0,-1 0 1 0 0,1 0-1 0 0,0 0 1 0 0,-1 0-1 0 0,1 0 1 0 0,0-1-1 0 0,0 1 0 0 0,-1 0 1 0 0,1-1-1 0 0,0 1 1 0 0,0 0-1 0 0,0-1 1 0 0,0 1-1 0 0,0-1 1 0 0,0 1-1 0 0,0-1 1 0 0,0 0-1 0 0,0 1 0 0 0,0-1 1 0 0,0 0-1 0 0,0 0 1 0 0,0 0-1 0 0,0 0 1 0 0,0 0-1 0 0,1 0 1 0 0,-1 0-1 0 0,0 0 1 0 0,0 0-1 0 0,0 0 0 0 0,0-1 1 0 0,0 1-1 0 0,0 0 1 0 0,0-1-1 0 0,0 1 1 0 0,0-1-1 0 0,0 1 1 0 0,0-1-1 0 0,0 1 0 0 0,-1-1 1 0 0,1 0-1 0 0,1-1 1 0 0,7-5-724 0 0,0 0 0 0 0,-1 0-1 0 0,14-16 1 0 0,-13 14-1904 0 0,-4 4 976 0 0,-4 3 448 0 0,1 1-1 0 0,0-1 1 0 0,0 0 0 0 0,-1 0-1 0 0,1 1 1 0 0,-1-1-1 0 0,1 0 1 0 0,-1 0-1 0 0,0-1 1 0 0,0 1 0 0 0,2-4-1 0 0,-2-2-3724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01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47 179 9330 0 0,'-7'15'2440'0'0,"0"0"0"0"0,1 0 1 0 0,0 1-1 0 0,-3 16 0 0 0,5-15-1443 0 0,1 0 0 0 0,1 0 0 0 0,1 0 0 0 0,0 22 0 0 0,1-30-913 0 0,0 0-1 0 0,1-1 1 0 0,0 1 0 0 0,0 0-1 0 0,1-1 1 0 0,0 0 0 0 0,1 1-1 0 0,-1-1 1 0 0,2 0 0 0 0,-1 0-1 0 0,1-1 1 0 0,0 1 0 0 0,1-1-1 0 0,0 0 1 0 0,0 0 0 0 0,0 0-1 0 0,1 0 1 0 0,0-1 0 0 0,0 0-1 0 0,1-1 1 0 0,13 10 0 0 0,-16-13-87 0 0,1 0 1 0 0,-1 0-1 0 0,1 0 0 0 0,-1 0 1 0 0,1-1-1 0 0,0 0 1 0 0,0 0-1 0 0,0 0 0 0 0,-1 0 1 0 0,1-1-1 0 0,0 0 1 0 0,0 0-1 0 0,0 0 0 0 0,6-2 1 0 0,-3 0-178 0 0,0 0 1 0 0,-1 0-1 0 0,1-1 1 0 0,-1 0-1 0 0,0-1 1 0 0,0 0-1 0 0,0 0 1 0 0,7-5-1 0 0,5-7-1449 0 0,-1 0 0 0 0,0-1-1 0 0,-1-1 1 0 0,23-33 0 0 0,-25 31-366 0 0,-1-1 0 0 0,-1-1 0 0 0,-1 0 0 0 0,-1-1 0 0 0,-1 0 0 0 0,7-27 0 0 0,-13 35 1887 0 0,0 0 0 0 0,-1 0 0 0 0,-1-1 0 0 0,0-26 1 0 0,-2 33 805 0 0,-1 0 1 0 0,0 0 0 0 0,0 0-1 0 0,-1 0 1 0 0,0 0 0 0 0,0 0-1 0 0,-1 1 1 0 0,-7-16 0 0 0,8 21 122 0 0,1 0 1 0 0,-1 1-1 0 0,0-1 1 0 0,0 0-1 0 0,0 0 1 0 0,0 1-1 0 0,0-1 1 0 0,0 1-1 0 0,-1 0 1 0 0,1 0 0 0 0,-1 0-1 0 0,-4-3 1 0 0,6 5-553 0 0,0-1 0 0 0,0 1 0 0 0,0 0 0 0 0,0 0 1 0 0,0-1-1 0 0,0 1 0 0 0,0 0 0 0 0,0 0 0 0 0,0 0 1 0 0,0 0-1 0 0,0 0 0 0 0,0 0 0 0 0,0 0 0 0 0,0 1 0 0 0,0-1 1 0 0,0 0-1 0 0,0 1 0 0 0,0-1 0 0 0,0 0 0 0 0,-2 2 1 0 0,-13 14 632 0 0,11-6-783 0 0,1-1 1 0 0,0 1-1 0 0,0 0 0 0 0,1 0 0 0 0,0 0 0 0 0,1 1 0 0 0,0-1 1 0 0,1 1-1 0 0,0 0 0 0 0,0-1 0 0 0,1 1 0 0 0,0-1 0 0 0,1 1 0 0 0,1 0 1 0 0,0-1-1 0 0,0 1 0 0 0,1-1 0 0 0,0 0 0 0 0,8 17 0 0 0,-8-23-116 0 0,0 0 0 0 0,0 0-1 0 0,1 0 1 0 0,-1 0 0 0 0,1-1-1 0 0,0 0 1 0 0,0 0 0 0 0,0 0-1 0 0,1 0 1 0 0,-1-1 0 0 0,1 1-1 0 0,-1-1 1 0 0,1 0 0 0 0,0-1-1 0 0,0 1 1 0 0,0-1-1 0 0,0 0 1 0 0,0 0 0 0 0,0 0-1 0 0,0-1 1 0 0,0 0 0 0 0,0 0-1 0 0,0 0 1 0 0,0-1 0 0 0,0 1-1 0 0,6-3 1 0 0,-3 2-41 0 0,1-1 0 0 0,-2 0-1 0 0,1-1 1 0 0,0 1 0 0 0,0-2 0 0 0,-1 1-1 0 0,0-1 1 0 0,1 0 0 0 0,-2-1 0 0 0,1 1-1 0 0,0-2 1 0 0,-1 1 0 0 0,0-1 0 0 0,0 1 0 0 0,8-13-1 0 0,-12 16-94 0 0,0-1-1 0 0,-1 1 1 0 0,0-1-1 0 0,0 0 1 0 0,1 0-1 0 0,-1 0 1 0 0,-1 0-1 0 0,1 0 1 0 0,0 0-1 0 0,-1 0 1 0 0,0 0-1 0 0,0 0 1 0 0,0 0-1 0 0,0 0 1 0 0,0 0-1 0 0,0 0 1 0 0,-1 0-1 0 0,1 0 1 0 0,-1 0-1 0 0,0 0 1 0 0,0 0-1 0 0,0 0 1 0 0,-1 0-1 0 0,1 1 1 0 0,0-1-1 0 0,-1 0 1 0 0,0 1-1 0 0,0-1 1 0 0,0 1-1 0 0,0 0 1 0 0,0-1-1 0 0,0 1 1 0 0,0 0-1 0 0,-1 0 1 0 0,1 1-1 0 0,-1-1 1 0 0,-4-2-1 0 0,3 2 141 0 0,0-1-1 0 0,0 1 0 0 0,0 0 1 0 0,0 0-1 0 0,-1 0 1 0 0,1 1-1 0 0,0 0 0 0 0,-1-1 1 0 0,1 2-1 0 0,-1-1 1 0 0,1 0-1 0 0,-1 1 0 0 0,0 0 1 0 0,1 0-1 0 0,-1 0 1 0 0,1 1-1 0 0,-1-1 0 0 0,0 1 1 0 0,1 0-1 0 0,0 1 1 0 0,-1-1-1 0 0,1 1 0 0 0,0 0 1 0 0,-7 4-1 0 0,9-5 77 0 0,0 0 0 0 0,0 0 0 0 0,1 1 0 0 0,-1-1 0 0 0,0 1 0 0 0,1-1-1 0 0,0 1 1 0 0,-1 0 0 0 0,1 0 0 0 0,0-1 0 0 0,0 1 0 0 0,0 0 0 0 0,0 0 0 0 0,0 0-1 0 0,0 0 1 0 0,0 0 0 0 0,1 1 0 0 0,-1-1 0 0 0,1 0 0 0 0,0 0 0 0 0,-1 0 0 0 0,1 0-1 0 0,0 1 1 0 0,0-1 0 0 0,1 0 0 0 0,-1 0 0 0 0,0 0 0 0 0,1 0 0 0 0,0 3 0 0 0,0-3-46 0 0,1 1 1 0 0,-1 0 0 0 0,1-1 0 0 0,0 1-1 0 0,0-1 1 0 0,0 1 0 0 0,0-1-1 0 0,0 0 1 0 0,1 0 0 0 0,-1 0 0 0 0,1 0-1 0 0,-1 0 1 0 0,1-1 0 0 0,0 1-1 0 0,-1-1 1 0 0,1 0 0 0 0,0 0 0 0 0,0 0-1 0 0,5 1 1 0 0,7 1-132 0 0,1-1-1 0 0,0 0 1 0 0,-1-1-1 0 0,1-1 1 0 0,0-1 0 0 0,0 0-1 0 0,-1-1 1 0 0,19-5-1 0 0,45-15-3101 0 0,-6-7-3306 0 0,-64 24 4842 0 0,1 0 0 0 0,-1-1 0 0 0,0 0 0 0 0,0 0 0 0 0,-1-1 0 0 0,14-14-1 0 0,-18 17 1408 0 0,0-1-1 0 0,-1 0 0 0 0,1 0 1 0 0,-1 0-1 0 0,0 0 0 0 0,2-6 1 0 0,-4 8 498 0 0,0 0 1 0 0,0 0-1 0 0,0 0 1 0 0,0 0-1 0 0,-1 0 1 0 0,1 0-1 0 0,-1 0 1 0 0,0 0-1 0 0,0 0 1 0 0,0 0-1 0 0,0 0 1 0 0,-2-5-1 0 0,2 8 75 0 0,0-1 0 0 0,0 0 0 0 0,0 1 0 0 0,0-1 0 0 0,0 1 0 0 0,0-1 0 0 0,-1 1 0 0 0,1-1 0 0 0,0 1 0 0 0,0-1 0 0 0,-1 1 0 0 0,1-1 0 0 0,0 1 0 0 0,-1-1 0 0 0,1 1 0 0 0,0-1-1 0 0,-1 1 1 0 0,1-1 0 0 0,-1 1 0 0 0,1 0 0 0 0,0-1 0 0 0,-1 1 0 0 0,1 0 0 0 0,-1-1 0 0 0,1 1 0 0 0,-1 0 0 0 0,0 0 0 0 0,0-1 0 0 0,-12 9 5395 0 0,-7 24-1490 0 0,4 12-2773 0 0,-12 59-1 0 0,3-9-2095 0 0,23-83-354 0 0,-3 8-687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01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16796 0 0,'8'83'7452'0'0,"-5"-67"-6616"0"0,0-1-1 0 0,1 0 1 0 0,7 19 0 0 0,-8-27-790 0 0,1 1 1 0 0,-1-1-1 0 0,1 0 0 0 0,0 0 0 0 0,1-1 0 0 0,0 1 0 0 0,0-1 0 0 0,0 0 0 0 0,1 0 0 0 0,0 0 1 0 0,0-1-1 0 0,0 0 0 0 0,1-1 0 0 0,-1 1 0 0 0,1-1 0 0 0,0 0 0 0 0,1-1 0 0 0,10 5 0 0 0,-8-5-444 0 0,0-1 0 0 0,0 0 0 0 0,0 0-1 0 0,0-1 1 0 0,0 0 0 0 0,1 0 0 0 0,-1-1-1 0 0,0-1 1 0 0,0 0 0 0 0,0 0 0 0 0,18-5-1 0 0,-18 3-1372 0 0,0-1-1 0 0,0 0 1 0 0,0 0-1 0 0,-1-1 1 0 0,1 0-1 0 0,15-12 1 0 0,5-9-5692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1:14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8314 0 0,'13'2'7898'0'0,"14"0"-5753"0"0,53-10-539 0 0,-79 8-1596 0 0,-1 0 0 0 0,0 0 0 0 0,1 0 0 0 0,-1 0 0 0 0,0 0 0 0 0,0 0 0 0 0,1 0-1 0 0,-1 0 1 0 0,0 0 0 0 0,1 0 0 0 0,-1 0 0 0 0,0 0 0 0 0,0 0 0 0 0,1 0 0 0 0,-1 0 0 0 0,0 1 0 0 0,1-1 0 0 0,-1 0 0 0 0,0 0 0 0 0,0 0 0 0 0,1 0 0 0 0,-1 0 0 0 0,0 1 0 0 0,0-1 0 0 0,0 0 0 0 0,1 0-1 0 0,-1 1 1 0 0,0-1 0 0 0,0 0 0 0 0,0 0 0 0 0,0 0 0 0 0,1 1 0 0 0,-1-1 0 0 0,0 0 0 0 0,0 1 0 0 0,0-1 0 0 0,0 0 0 0 0,0 0 0 0 0,0 1 0 0 0,0-1 0 0 0,-6 14-105 0 0,-15 9-423 0 0,-5-6 186 0 0,22-15 339 0 0,0 0-1 0 0,0 0 1 0 0,0 1-1 0 0,1-1 1 0 0,-1 1-1 0 0,1 0 1 0 0,-1 0-1 0 0,1 0 1 0 0,0 0 0 0 0,0 1-1 0 0,0-1 1 0 0,1 1-1 0 0,-1-1 1 0 0,1 1-1 0 0,-3 7 1 0 0,5-10 3 0 0,0-1 1 0 0,-1 1-1 0 0,1 0 1 0 0,0 0-1 0 0,0-1 1 0 0,0 1-1 0 0,0 0 1 0 0,0 0 0 0 0,0-1-1 0 0,0 1 1 0 0,1 0-1 0 0,-1-1 1 0 0,0 1-1 0 0,0 0 1 0 0,0 0-1 0 0,1-1 1 0 0,-1 1-1 0 0,0 0 1 0 0,1-1-1 0 0,-1 1 1 0 0,1-1-1 0 0,-1 1 1 0 0,1 0-1 0 0,-1-1 1 0 0,1 1-1 0 0,-1-1 1 0 0,2 1-1 0 0,-1 0-130 0 0,1 0-1 0 0,0-1 1 0 0,-1 1 0 0 0,1-1-1 0 0,0 1 1 0 0,-1-1-1 0 0,1 0 1 0 0,0 0-1 0 0,0 1 1 0 0,0-1-1 0 0,2-1 1 0 0,3 1-1213 0 0,1-2 0 0 0,0 1 0 0 0,0-1 1 0 0,7-3-1 0 0,2-2-2323 0 0,5 1-1491 0 0</inkml:trace>
  <inkml:trace contextRef="#ctx0" brushRef="#br0" timeOffset="1">354 74 9762 0 0,'-3'3'3129'0'0,"1"2"-713"0"0,-1 2-615 0 0,-1-1-713 0 0,1 1-512 0 0,-1-3-328 0 0,1-1-216 0 0,0 1-368 0 0,1-2-656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01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22997 0 0,'-5'10'987'0'0,"0"-1"0"0"0,1 1 0 0 0,0 0 1 0 0,0 0-1 0 0,1 0 0 0 0,-2 12 0 0 0,3-5-550 0 0,0 0-1 0 0,1 0 1 0 0,1 21-1 0 0,4 3-535 0 0,1 0-1 0 0,15 51 1 0 0,-19-86 45 0 0,0 1-185 0 0,1 0 1 0 0,0 1-1 0 0,0-1 1 0 0,0-1-1 0 0,1 1 1 0 0,0 0-1 0 0,6 9 1 0 0,-8-16 180 0 0,-1 0 0 0 0,0 0 0 0 0,0 0 0 0 0,1 0 0 0 0,-1 0 0 0 0,0 0 0 0 0,1 0-1 0 0,-1 0 1 0 0,0 0 0 0 0,0 0 0 0 0,1 0 0 0 0,-1 0 0 0 0,0 0 0 0 0,0 0 0 0 0,1 0 0 0 0,-1-1 0 0 0,0 1 0 0 0,1 0 0 0 0,-1 0 0 0 0,0 0 0 0 0,0 0 0 0 0,0 0-1 0 0,1-1 1 0 0,-1 1 0 0 0,0 0 0 0 0,0 0 0 0 0,0 0 0 0 0,1-1 0 0 0,-1 1 0 0 0,0 0 0 0 0,0 0 0 0 0,0-1 0 0 0,0 1 0 0 0,0 0 0 0 0,0 0 0 0 0,0-1 0 0 0,1 1-1 0 0,-1 0 1 0 0,0-1 0 0 0,0 1 0 0 0,0 0 0 0 0,0 0 0 0 0,0-1 0 0 0,0 1 0 0 0,4-15-886 0 0,-4 14 894 0 0,5-22-538 0 0,-2-1 0 0 0,-1 1 0 0 0,0-1 0 0 0,-3-28 0 0 0,0 33 681 0 0,0-1 1 0 0,2 1-1 0 0,0-1 1 0 0,1 1-1 0 0,1-1 0 0 0,11-36 1 0 0,-13 53 1 0 0,-1 1 1 0 0,1 0-1 0 0,0 0 1 0 0,0-1-1 0 0,1 1 1 0 0,-1 0-1 0 0,0 0 1 0 0,0 0-1 0 0,1 0 0 0 0,0 1 1 0 0,-1-1-1 0 0,1 0 1 0 0,0 1-1 0 0,0-1 1 0 0,0 1-1 0 0,0-1 1 0 0,0 1-1 0 0,0 0 1 0 0,0 0-1 0 0,3-1 1 0 0,-3 1-30 0 0,1 1 1 0 0,-1 0 0 0 0,1 0-1 0 0,-1 0 1 0 0,1 0 0 0 0,-1 0-1 0 0,0 1 1 0 0,1-1-1 0 0,-1 1 1 0 0,0 0 0 0 0,1-1-1 0 0,-1 1 1 0 0,0 0-1 0 0,0 0 1 0 0,1 1 0 0 0,2 1-1 0 0,2 2 14 0 0,0 1 0 0 0,0 0 1 0 0,-1 0-1 0 0,0 1 0 0 0,0 0 0 0 0,0 0 0 0 0,-1 0 0 0 0,0 1 0 0 0,7 13 0 0 0,-7-9-48 0 0,-2 0 0 0 0,1 1 1 0 0,-1-1-1 0 0,-1 1 0 0 0,0-1 0 0 0,-1 1 0 0 0,0 0 1 0 0,-1 0-1 0 0,-1 0 0 0 0,0 0 0 0 0,-4 19 0 0 0,4-23-166 0 0,-1 0-1 0 0,0 0 1 0 0,-1 0-1 0 0,0 0 1 0 0,-1 0-1 0 0,0-1 1 0 0,0 1-1 0 0,-1-1 1 0 0,0 0-1 0 0,0 0 1 0 0,-1-1-1 0 0,0 0 1 0 0,0 0-1 0 0,0 0 1 0 0,-1 0-1 0 0,-11 7 0 0 0,13-11 54 0 0,0-1 0 0 0,0 0 0 0 0,0 0-1 0 0,-1 0 1 0 0,1-1 0 0 0,0 0-1 0 0,-1 0 1 0 0,1 0 0 0 0,-1-1 0 0 0,1 1-1 0 0,-1-1 1 0 0,-10-2 0 0 0,-6 2 100 0 0,41-1-545 0 0,1-1 1 0 0,-1 0-1 0 0,1-1 1 0 0,31-10-1 0 0,-22 3-2683 0 0,-1-1 1 0 0,0-1-1 0 0,-1-1 0 0 0,43-29 0 0 0,-30 15-915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02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0 8362 0 0,'-25'8'9753'0'0,"5"9"-3659"0"0,15-11-5463 0 0,1-1 1 0 0,0 1 0 0 0,1 0 0 0 0,-1 0 0 0 0,1 0 0 0 0,-4 11-1 0 0,3-5-593 0 0,1 0 0 0 0,0 0 0 0 0,1 0 0 0 0,0 0 0 0 0,0 1 0 0 0,2-1 0 0 0,0 18 1 0 0,1-25-51 0 0,-1 1 0 0 0,1-1 1 0 0,0 0-1 0 0,1 0 0 0 0,0 0 1 0 0,-1 0-1 0 0,2 0 0 0 0,-1 0 1 0 0,0-1-1 0 0,1 1 1 0 0,0-1-1 0 0,0 0 0 0 0,0 0 1 0 0,1 0-1 0 0,-1 0 0 0 0,1 0 1 0 0,0-1-1 0 0,0 1 1 0 0,0-1-1 0 0,1 0 0 0 0,-1 0 1 0 0,1-1-1 0 0,0 0 0 0 0,-1 1 1 0 0,1-1-1 0 0,0-1 0 0 0,0 1 1 0 0,8 1-1 0 0,-8-3-214 0 0,0 1 0 0 0,0-1 0 0 0,0 0 0 0 0,0-1 0 0 0,0 1 0 0 0,-1-1 1 0 0,1 0-1 0 0,0 0 0 0 0,0 0 0 0 0,-1-1 0 0 0,1 0 0 0 0,-1 0 0 0 0,1 0 0 0 0,-1 0 0 0 0,0-1 0 0 0,0 1 0 0 0,0-1 0 0 0,0 0 0 0 0,0 0 0 0 0,4-6 0 0 0,5-9-4201 0 0,-12 16 3750 0 0,-1 1 0 0 0,1-1 0 0 0,-1 0 0 0 0,1 0 0 0 0,-1 1 0 0 0,0-1 0 0 0,1 0 0 0 0,-1 0 0 0 0,0 0 0 0 0,0 1 0 0 0,-1-1 0 0 0,1 0 0 0 0,0 0 0 0 0,-1 0 0 0 0,0-2 0 0 0,-3-7-4756 0 0</inkml:trace>
  <inkml:trace contextRef="#ctx0" brushRef="#br0" timeOffset="1">29 279 10410 0 0,'-20'66'8927'0'0,"17"-53"-7598"0"0,1 0 1 0 0,0 0 0 0 0,0 19-1 0 0,2-27-1200 0 0,0 0 0 0 0,0 0 0 0 0,1 0 0 0 0,0 0 0 0 0,-1 0 0 0 0,2 0 0 0 0,-1 0 0 0 0,0 0 0 0 0,1 0 0 0 0,0-1 0 0 0,0 1 0 0 0,1-1 0 0 0,-1 1 0 0 0,1-1 0 0 0,0 0 0 0 0,0 0 0 0 0,0 0 0 0 0,1 0 0 0 0,-1 0 0 0 0,1-1 0 0 0,0 0 0 0 0,0 0 0 0 0,0 0 0 0 0,0 0 0 0 0,6 2 0 0 0,0 0-182 0 0,0-1 1 0 0,0-1 0 0 0,1 0-1 0 0,-1 0 1 0 0,1-1-1 0 0,0 0 1 0 0,-1-1 0 0 0,1 0-1 0 0,0-1 1 0 0,21-1 0 0 0,15-8-3517 0 0,-3-6-4336 0 0,-12 1-1725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02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15363 0 0,'-10'0'10561'0'0,"9"1"-10267"0"0,-9 13 2523 0 0,-4 19-2856 0 0,13-32 253 0 0,-10 32-2 0 0,2 0 0 0 0,1 0 0 0 0,-6 47 0 0 0,12-62-218 0 0,1 0-1 0 0,1 0 0 0 0,0 0 1 0 0,1 0-1 0 0,1 0 0 0 0,1 0 1 0 0,0 0-1 0 0,7 18 0 0 0,-8-30 6 0 0,0-1-1 0 0,0 0 0 0 0,1 0 1 0 0,-1 1-1 0 0,1-1 0 0 0,1-1 0 0 0,-1 1 1 0 0,1 0-1 0 0,-1-1 0 0 0,1 0 1 0 0,1 0-1 0 0,-1 0 0 0 0,0 0 0 0 0,1-1 1 0 0,6 4-1 0 0,-5-4 10 0 0,1 0 1 0 0,1 0-1 0 0,-1-1 0 0 0,0 0 0 0 0,1 0 1 0 0,-1 0-1 0 0,1-1 0 0 0,0-1 1 0 0,-1 1-1 0 0,10-1 0 0 0,10-3-177 0 0,1-1 0 0 0,0-1-1 0 0,-1-2 1 0 0,52-19 0 0 0,-66 21-684 0 0,0 0 1 0 0,-1-1 0 0 0,1 0 0 0 0,18-13 0 0 0,-25 14-538 0 0,0 0-1 0 0,0 0 1 0 0,-1 0-1 0 0,0-1 1 0 0,0 0-1 0 0,0 0 1 0 0,0 0-1 0 0,-1 0 1 0 0,6-14-1 0 0,3-11-5922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03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12395 0 0,'-12'81'13600'0'0,"4"-28"-10642"0"0,2 26-2743 0 0,6-71-290 0 0,0 0 0 0 0,0 0 0 0 0,1 1 0 0 0,1-1 0 0 0,-1 0 1 0 0,1 0-1 0 0,1 0 0 0 0,0 0 0 0 0,0-1 0 0 0,0 1 0 0 0,1-1 0 0 0,0 1 0 0 0,5 6 0 0 0,-7-11-88 0 0,1 0 0 0 0,0 0-1 0 0,0 0 1 0 0,0 0 0 0 0,0 0 0 0 0,0 0-1 0 0,1-1 1 0 0,-1 0 0 0 0,1 1-1 0 0,-1-1 1 0 0,1-1 0 0 0,0 1-1 0 0,0 0 1 0 0,0-1 0 0 0,0 0 0 0 0,0 0-1 0 0,0 0 1 0 0,8 0 0 0 0,-8-1 96 0 0,-1 0 1 0 0,1-1-1 0 0,0 1 1 0 0,-1-1-1 0 0,1 0 1 0 0,-1 0-1 0 0,1 0 1 0 0,-1-1-1 0 0,0 1 1 0 0,1-1-1 0 0,-1 0 1 0 0,0 0 0 0 0,0 0-1 0 0,0 0 1 0 0,0 0-1 0 0,-1-1 1 0 0,1 1-1 0 0,0-1 1 0 0,-1 0-1 0 0,0 0 1 0 0,3-4-1 0 0,8-14 59 0 0,-6 10 238 0 0,-1 1 0 0 0,2-1-1 0 0,13-14 1 0 0,-18 21-223 0 0,0-1 0 0 0,0 1-1 0 0,-1-1 1 0 0,0 0 0 0 0,0 1-1 0 0,0-1 1 0 0,0 0 0 0 0,-1 0-1 0 0,0 0 1 0 0,0-1 0 0 0,0 1-1 0 0,0 0 1 0 0,-1 0 0 0 0,0-1-1 0 0,-1-7 1 0 0,0 92 4175 0 0,4 128-4306 0 0,7-150-1336 0 0,1-29-1147 0 0,4-8-3721 0 0,-15-19 6023 0 0,1-1-304 0 0,0 1 305 0 0,-1-1-1 0 0,0 0 1 0 0,1 1-1 0 0,-1-1 1 0 0,1 0-1 0 0,-1 0 1 0 0,0 0 0 0 0,1 1-1 0 0,-1-1 1 0 0,1 0-1 0 0,-1 0 1 0 0,1 0-1 0 0,-1 0 1 0 0,1 0-1 0 0,-1 0 1 0 0,1 0-1 0 0,-1 0 1 0 0,1 0 0 0 0,-1 0-1 0 0,1 0 1 0 0,-1 0-1 0 0,1 0 1 0 0,-1-1-1 0 0,0 1 1 0 0,1 0-1 0 0,-1 0 1 0 0,1 0-1 0 0,-1-1 1 0 0,1 1-1 0 0,-1 0 1 0 0,8-8-5315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03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 14147 0 0,'-3'-4'14465'0'0,"18"3"-13579"0"0,-4-1-834 0 0,0 1 0 0 0,0 0-1 0 0,1 0 1 0 0,-1 1 0 0 0,0 1-1 0 0,1 0 1 0 0,-1 1-1 0 0,0 0 1 0 0,0 0 0 0 0,0 1-1 0 0,17 7 1 0 0,-21-7-30 0 0,0 1 0 0 0,0 0 0 0 0,-1 0 0 0 0,1 0-1 0 0,-1 0 1 0 0,0 1 0 0 0,0 0 0 0 0,-1 1 0 0 0,1-1 0 0 0,-1 1 0 0 0,-1 0 0 0 0,1 1-1 0 0,-1-1 1 0 0,0 1 0 0 0,0-1 0 0 0,-1 1 0 0 0,5 14 0 0 0,-4-6-414 0 0,0 0-1 0 0,2 23 1 0 0,-2 69 2917 0 0,-3-46-2955 0 0,4-1-4317 0 0,2-21-1981 0 0,6-1-3666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03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6809 0 0,'0'-16'2670'0'0,"2"1"-1"0"0,0-1 1 0 0,1 0 0 0 0,1 1-1 0 0,0-1 1 0 0,11-24-1 0 0,-15 39-2586 0 0,1 1 0 0 0,-1-1 0 0 0,0 1 0 0 0,0-1-1 0 0,0 1 1 0 0,1-1 0 0 0,-1 1 0 0 0,0-1 0 0 0,1 1 0 0 0,-1-1 0 0 0,0 1-1 0 0,1 0 1 0 0,-1-1 0 0 0,0 1 0 0 0,1 0 0 0 0,-1-1 0 0 0,1 1 0 0 0,-1 0-1 0 0,1-1 1 0 0,-1 1 0 0 0,1 0 0 0 0,-1 0 0 0 0,1 0 0 0 0,-1-1-1 0 0,1 1 1 0 0,-1 0 0 0 0,1 0 0 0 0,-1 0 0 0 0,1 0 0 0 0,-1 0 0 0 0,1 0-1 0 0,0 0 1 0 0,12 14 1030 0 0,5 30-691 0 0,-17-41-306 0 0,9 36-7 0 0,-2 0 1 0 0,-1 0-1 0 0,2 51 0 0 0,10 63-559 0 0,-19-152 425 0 0,0 1 0 0 0,0 0 1 0 0,1-1-1 0 0,-1 1 1 0 0,0-1-1 0 0,1 1 0 0 0,-1-1 1 0 0,1 1-1 0 0,-1-1 0 0 0,1 1 1 0 0,0-1-1 0 0,-1 1 0 0 0,1-1 1 0 0,0 1-1 0 0,0-1 0 0 0,0 0 1 0 0,0 0-1 0 0,0 1 1 0 0,0-1-1 0 0,1 0 0 0 0,-1 0 1 0 0,0 0-1 0 0,1 0 0 0 0,-1-1 1 0 0,3 2-1 0 0,-1-2-17 0 0,-1 0 0 0 0,1-1 0 0 0,0 0 0 0 0,-1 0 0 0 0,1 0 0 0 0,-1 0 0 0 0,1 0 0 0 0,-1 0 0 0 0,1-1 0 0 0,-1 1 0 0 0,0-1 0 0 0,0 1 0 0 0,0-1 0 0 0,3-3 0 0 0,81-67-4315 0 0,-31 21-8088 0 0,-37 35 4779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04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12115 0 0,'-18'14'10252'0'0,"31"-14"-9453"0"0,9-2-609 0 0,0 2-1 0 0,0 0 0 0 0,0 2 1 0 0,0 0-1 0 0,35 9 1 0 0,-49-10-105 0 0,0 2 0 0 0,0-1 0 0 0,0 1 0 0 0,0 0 1 0 0,0 1-1 0 0,-1-1 0 0 0,1 2 0 0 0,-1-1 0 0 0,0 1 1 0 0,0 0-1 0 0,-1 0 0 0 0,1 1 0 0 0,-1 0 0 0 0,0 0 1 0 0,-1 1-1 0 0,0 0 0 0 0,7 10 0 0 0,-10-11-53 0 0,1 1 0 0 0,-2 0 0 0 0,1 0-1 0 0,-1 0 1 0 0,0 0 0 0 0,0 0 0 0 0,-1 0 0 0 0,1 0 0 0 0,-2 0-1 0 0,1 0 1 0 0,-1 0 0 0 0,0 0 0 0 0,-1 0 0 0 0,0 0-1 0 0,0 0 1 0 0,0 0 0 0 0,-1-1 0 0 0,-6 13 0 0 0,1-4-326 0 0,-1 1 0 0 0,-1-1 0 0 0,0-1 0 0 0,-1 0 0 0 0,0 0 0 0 0,-20 17 0 0 0,21-22 234 0 0,-1-1 0 0 0,0-1 0 0 0,0 0 0 0 0,-1 0 0 0 0,0-1 0 0 0,0-1 0 0 0,-1 0 0 0 0,1 0 1 0 0,-1-1-1 0 0,-21 3 0 0 0,112 11 1652 0 0,-42-12-1245 0 0,0-2 0 0 0,40-1 0 0 0,0-9-1327 0 0,-62 3-589 0 0,0 0 1 0 0,-1 0 0 0 0,16-7 0 0 0,-29 10 1274 0 0,1 0-1 0 0,0 0 1 0 0,-1 0-1 0 0,1-1 1 0 0,0 1-1 0 0,-1 0 1 0 0,1 0-1 0 0,0-1 1 0 0,-1 1-1 0 0,1 0 0 0 0,-1-1 1 0 0,1 1-1 0 0,-1 0 1 0 0,1-1-1 0 0,-1 1 1 0 0,1-1-1 0 0,-1 1 1 0 0,1-1-1 0 0,-1 1 1 0 0,1-1-1 0 0,-1 1 1 0 0,0-1-1 0 0,1 0 1 0 0,-1 1-1 0 0,0-1 1 0 0,1 0-1 0 0,-1 1 1 0 0,0-1-1 0 0,0 0 1 0 0,0 1-1 0 0,0-1 1 0 0,0 0-1 0 0,0 1 1 0 0,0-1-1 0 0,0 0 1 0 0,0 1-1 0 0,0-1 1 0 0,0 0-1 0 0,0 1 1 0 0,0-1-1 0 0,-1 0 1 0 0,-4-8-4409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04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0 255 11755 0 0,'54'2'10351'0'0,"0"5"-7159"0"0,-22-3-5164 0 0,57 1 0 0 0,-87-5 1424 0 0,-1 0 0 0 0,1 0-1 0 0,-1 0 1 0 0,1 0 0 0 0,0 0 0 0 0,-1-1 0 0 0,1 1 0 0 0,-1 0-1 0 0,1-1 1 0 0,-1 1 0 0 0,1-1 0 0 0,-1 0 0 0 0,1 1-1 0 0,-1-1 1 0 0,0 0 0 0 0,1 0 0 0 0,-1 0 0 0 0,0 0 0 0 0,0 0-1 0 0,1 0 1 0 0,-1 0 0 0 0,1-2 0 0 0,7-7-5421 0 0</inkml:trace>
  <inkml:trace contextRef="#ctx0" brushRef="#br0" timeOffset="1">287 1 16267 0 0,'10'141'9082'0'0,"0"-71"-8207"0"0,2 0-3295 0 0,4 27-7736 0 0,-16-96 9911 0 0,0 0 0 0 0,0-1-1 0 0,0 1 1 0 0,0 0 0 0 0,0-1 0 0 0,0 1-1 0 0,0 0 1 0 0,0 0 0 0 0,0-1 0 0 0,0 1-1 0 0,0 0 1 0 0,0-1 0 0 0,-1 1-1 0 0,1 0 1 0 0,0-1 0 0 0,0 1 0 0 0,-1 0-1 0 0,1-1 1 0 0,0 1 0 0 0,-1 0 0 0 0,1-1-1 0 0,-1 1 1 0 0,1-1 0 0 0,-1 1-1 0 0,-3 4-1478 0 0,1 6-2428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05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71 7009 0 0,'-7'32'9991'0'0,"9"-1"-4531"0"0,-1-28-5337 0 0,0-1-1 0 0,-1 0 0 0 0,1 0 0 0 0,0 0 0 0 0,0 0 0 0 0,1 0 0 0 0,-1 0 0 0 0,0 0 0 0 0,1 0 0 0 0,-1 0 0 0 0,1 0 1 0 0,-1-1-1 0 0,1 1 0 0 0,0-1 0 0 0,0 1 0 0 0,0-1 0 0 0,0 0 0 0 0,0 0 0 0 0,0 1 0 0 0,0-1 0 0 0,0-1 0 0 0,0 1 1 0 0,0 0-1 0 0,1-1 0 0 0,2 2 0 0 0,9-1-33 0 0,-1 1 0 0 0,1-2 0 0 0,0 1 0 0 0,-1-2-1 0 0,1 0 1 0 0,0-1 0 0 0,-1 0 0 0 0,24-7 0 0 0,-26 5-64 0 0,-1 1-1 0 0,1-2 0 0 0,-1 1 1 0 0,0-1-1 0 0,0-1 1 0 0,-1 0-1 0 0,0 0 1 0 0,0-1-1 0 0,0 0 1 0 0,-1 0-1 0 0,10-11 0 0 0,-17 16-7 0 0,1 1-1 0 0,-1-1 1 0 0,0 1-1 0 0,0-1 1 0 0,0 1-1 0 0,0-1 1 0 0,0 0-1 0 0,0 1 1 0 0,0-1-1 0 0,0 0 1 0 0,-1 0-1 0 0,1 0 1 0 0,0 0-1 0 0,-1 0 1 0 0,0 1-1 0 0,0-1 1 0 0,1 0-1 0 0,-1 0 0 0 0,0 0 1 0 0,0 0-1 0 0,-1 0 1 0 0,1 0-1 0 0,-1-3 1 0 0,0 3 6 0 0,0 0 0 0 0,-1 0 0 0 0,1 1 1 0 0,-1-1-1 0 0,1 0 0 0 0,-1 0 0 0 0,0 1 0 0 0,0-1 1 0 0,0 1-1 0 0,0-1 0 0 0,0 1 0 0 0,0 0 0 0 0,0 0 0 0 0,0 0 1 0 0,0 0-1 0 0,-3-1 0 0 0,-8-1 12 0 0,1 0 0 0 0,-1 0 0 0 0,1 1 0 0 0,-1 1 0 0 0,-24 0 1 0 0,19 1-80 0 0,0 2 1 0 0,0 0 0 0 0,-18 5-1 0 0,31-6-24 0 0,0 1-1 0 0,0-1 1 0 0,0 1-1 0 0,1 0 1 0 0,-1 0-1 0 0,0 0 1 0 0,1 0-1 0 0,0 1 1 0 0,0 0-1 0 0,0 0 1 0 0,0 0-1 0 0,0 0 1 0 0,0 1-1 0 0,1-1 1 0 0,0 1-1 0 0,-4 5 1 0 0,6-8-148 0 0,0 1-1 0 0,1 0 1 0 0,-1 0 0 0 0,0 0 0 0 0,1 0-1 0 0,-1-1 1 0 0,1 1 0 0 0,-1 0-1 0 0,1 0 1 0 0,0 0 0 0 0,0 0 0 0 0,0 0-1 0 0,0 0 1 0 0,0 0 0 0 0,1 0-1 0 0,-1 0 1 0 0,1 0 0 0 0,-1 0-1 0 0,1 0 1 0 0,-1 0 0 0 0,3 3 0 0 0,-2-3-708 0 0,1 1 0 0 0,0-1 0 0 0,0 1 0 0 0,0-1 0 0 0,0 0 0 0 0,0 0 0 0 0,0 0 0 0 0,1 0 0 0 0,-1 0 0 0 0,1-1 0 0 0,-1 1 0 0 0,1-1 0 0 0,5 3 0 0 0,11 3-5044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05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63 13331 0 0,'-20'4'14180'0'0,"31"-6"-13494"0"0,21-2-644 0 0,46-1 0 0 0,-55 5-308 0 0,1-2-1 0 0,-1 0 1 0 0,0-1-1 0 0,35-10 0 0 0,-61 14 331 0 0,0-1 0 0 0,1 1 0 0 0,-1-1 0 0 0,0 0-1 0 0,0 0 1 0 0,0 0 0 0 0,0 0 0 0 0,0 0 0 0 0,1-1 0 0 0,-1 1-1 0 0,0-1 1 0 0,-4-2 0 0 0,5 3-31 0 0,1-1-1 0 0,-1 1 1 0 0,1-1 0 0 0,-1 0-1 0 0,1 1 1 0 0,0-1 0 0 0,0 0 0 0 0,-1 0-1 0 0,1 0 1 0 0,0 0 0 0 0,0 0-1 0 0,0 0 1 0 0,0-1 0 0 0,0 1-1 0 0,0 0 1 0 0,0 0 0 0 0,0-1-1 0 0,1 1 1 0 0,-1-1 0 0 0,0 1 0 0 0,1 0-1 0 0,-1-1 1 0 0,1 1 0 0 0,0-1-1 0 0,-1 1 1 0 0,1-3 0 0 0,0 4 4 0 0,34 4-25 0 0,-17 6-17 0 0,0 1-1 0 0,-2 1 1 0 0,24 21-1 0 0,-18-15-20 0 0,-19-16 28 0 0,0 0 0 0 0,0 0 1 0 0,0-1-1 0 0,-1 1 0 0 0,1 0 0 0 0,-1 1 0 0 0,1-1 0 0 0,-1 0 0 0 0,0 0 1 0 0,0 1-1 0 0,0-1 0 0 0,0 0 0 0 0,0 1 0 0 0,-1-1 0 0 0,1 1 1 0 0,-1-1-1 0 0,1 1 0 0 0,-1 0 0 0 0,0 3 0 0 0,-1 0 16 0 0,0 0 0 0 0,0-1 0 0 0,0 1 0 0 0,-1-1 0 0 0,1 1 0 0 0,-1-1 0 0 0,-1 0 0 0 0,-4 9 0 0 0,1-4 27 0 0,0-1 0 0 0,0-1 0 0 0,-1 1 0 0 0,0-1 0 0 0,-1 0 0 0 0,0 0 0 0 0,0-1 0 0 0,0 0 0 0 0,-12 7 0 0 0,14-12-27 0 0,0 1-1 0 0,0-1 1 0 0,0-1 0 0 0,0 1-1 0 0,-1-1 1 0 0,1 0-1 0 0,0 0 1 0 0,0-1 0 0 0,-1 0-1 0 0,1 0 1 0 0,0 0 0 0 0,-1-1-1 0 0,1 0 1 0 0,0 0 0 0 0,0-1-1 0 0,0 1 1 0 0,0-1 0 0 0,0-1-1 0 0,0 1 1 0 0,0-1 0 0 0,1 0-1 0 0,-1 0 1 0 0,-7-7-1 0 0,1 1-25 0 0,0 0-1 0 0,0-1 0 0 0,1-1 1 0 0,1 0-1 0 0,-1 0 0 0 0,2-1 1 0 0,-1 0-1 0 0,-11-23 0 0 0,19 32-66 0 0,0 0-1 0 0,0-1 0 0 0,1 1 0 0 0,0-1 1 0 0,0 1-1 0 0,0-1 0 0 0,0 1 0 0 0,0-1 1 0 0,1 0-1 0 0,-1 0 0 0 0,1 1 0 0 0,0-1 1 0 0,0 0-1 0 0,1 1 0 0 0,-1-1 0 0 0,1 0 1 0 0,0 1-1 0 0,0-1 0 0 0,0 0 0 0 0,3-5 1 0 0,-2 6-514 0 0,0-1 0 0 0,0 1 1 0 0,0 0-1 0 0,0 0 0 0 0,1 0 0 0 0,0 1 1 0 0,-1-1-1 0 0,6-3 0 0 0,-4 3-1164 0 0,0 0-1 0 0,1 1 1 0 0,-1-1-1 0 0,1 1 0 0 0,0 0 1 0 0,8-2-1 0 0,8 0-5255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1:37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2849 0 0,'-10'16'1251'0'0,"6"-10"-243"0"0,-1 1 0 0 0,1 0 0 0 0,0-1 0 0 0,1 1 1 0 0,-4 10-1 0 0,8-17-842 0 0,-1 1 0 0 0,0-1-1 0 0,0 0 1 0 0,1 1 0 0 0,-1-1 0 0 0,0 0 0 0 0,1 1 0 0 0,-1-1-1 0 0,1 0 1 0 0,-1 0 0 0 0,0 0 0 0 0,1 1 0 0 0,-1-1 0 0 0,1 0 0 0 0,-1 0-1 0 0,0 0 1 0 0,1 0 0 0 0,-1 0 0 0 0,1 0 0 0 0,-1 1 0 0 0,1-1-1 0 0,-1 0 1 0 0,0 0 0 0 0,1-1 0 0 0,-1 1 0 0 0,1 0 0 0 0,-1 0 0 0 0,1 0-1 0 0,25-1 482 0 0,-12 0 94 0 0,15 4 57 0 0,34 7 0 0 0,-40-5-784 0 0,-1-2-1 0 0,1 0 0 0 0,37-1 1 0 0,-7-7 1 0 0,-23 2 108 0 0,35 1-1 0 0,-55 3 26 0 0,0-1-1 0 0,0 2 0 0 0,0-1 1 0 0,0 2-1 0 0,-1-1 0 0 0,1 1 0 0 0,14 7 1 0 0,-22-9-131 0 0,16 8 66 0 0,1 0 0 0 0,0-2 1 0 0,25 7-1 0 0,-36-12-85 0 0,-1-1 0 0 0,0 0-1 0 0,1-1 1 0 0,-1 1 0 0 0,1-1 0 0 0,-1-1-1 0 0,0 0 1 0 0,1 0 0 0 0,-1 0 0 0 0,0-1 0 0 0,0 0-1 0 0,11-4 1 0 0,63-33-35 0 0,-62 27 42 0 0,2 2 0 0 0,-1 0 0 0 0,1 2 0 0 0,1 0-1 0 0,29-6 1 0 0,-48 14 52 0 0,-1-1-1 0 0,1 1 0 0 0,-1 0 1 0 0,0 0-1 0 0,1 0 1 0 0,-1 0-1 0 0,1 0 1 0 0,-1 1-1 0 0,1-1 0 0 0,-1 1 1 0 0,0-1-1 0 0,1 1 1 0 0,-1 0-1 0 0,0 0 0 0 0,0 0 1 0 0,1 0-1 0 0,-1 1 1 0 0,2 1-1 0 0,0 1 98 0 0,1 0-1 0 0,-2 1 1 0 0,1-1-1 0 0,-1 1 1 0 0,6 9-1 0 0,-8-11-143 0 0,1 0 0 0 0,-1 0-1 0 0,1 0 1 0 0,0 0-1 0 0,0 0 1 0 0,0 0 0 0 0,0 0-1 0 0,1-1 1 0 0,-1 1-1 0 0,1-1 1 0 0,-1 0 0 0 0,1 0-1 0 0,0 0 1 0 0,0 0-1 0 0,0 0 1 0 0,0 0-1 0 0,0-1 1 0 0,0 1 0 0 0,0-1-1 0 0,1 0 1 0 0,-1 0-1 0 0,7 1 1 0 0,111-7-87 0 0,-6 1 63 0 0,-54 4 9 0 0,-41-1-6 0 0,0 1 0 0 0,1 0 0 0 0,-1 2 0 0 0,0 0 0 0 0,1 1 0 0 0,-2 2 0 0 0,36 11 0 0 0,-28-5-9 0 0,1 0 0 0 0,53 12 0 0 0,-67-20 13 0 0,1-1 1 0 0,0-1-1 0 0,0 0 1 0 0,0-1-1 0 0,0-1 1 0 0,0 0-1 0 0,24-5 1 0 0,-19 1-1 0 0,3-1-8 0 0,43-4 0 0 0,-60 10 37 0 0,0 0-1 0 0,0 0 1 0 0,0 0-1 0 0,0 0 1 0 0,0 1-1 0 0,-1 0 1 0 0,1 0-1 0 0,0 1 1 0 0,0 0-1 0 0,-1 0 1 0 0,1 0-1 0 0,7 5 1 0 0,13 19 574 0 0,-24-23-575 0 0,0 0 0 0 0,0 0 0 0 0,1-1-1 0 0,-1 1 1 0 0,1 0 0 0 0,0-1 0 0 0,3 3 0 0 0,-4-4-27 0 0,-1-1-1 0 0,1 1 1 0 0,0-1 0 0 0,-1 1 0 0 0,1-1 0 0 0,0 0 0 0 0,-1 1-1 0 0,1-1 1 0 0,0 0 0 0 0,-1 0 0 0 0,1 0 0 0 0,0 0 0 0 0,-1-1-1 0 0,1 1 1 0 0,0 0 0 0 0,-1-1 0 0 0,1 1 0 0 0,-1-1-1 0 0,1 1 1 0 0,2-2 0 0 0,61-36 64 0 0,-53 30-576 0 0,0 0 1 0 0,0 1-1 0 0,0 0 0 0 0,1 1 0 0 0,24-8 1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06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38 13411 0 0,'-1'1'9898'0'0,"7"4"-7031"0"0,13 6-2539 0 0,9-7-273 0 0,0-1 0 0 0,0-2-1 0 0,-1 0 1 0 0,1-2 0 0 0,34-5 0 0 0,40-11-2944 0 0,-5-4-5597 0 0,-64 12 3123 0 0,-11-1-1043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06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13875 0 0,'-7'6'9362'0'0,"3"6"-5701"0"0,2 16-3299 0 0,2-21 580 0 0,-3 35-493 0 0,-1 15-524 0 0,2 1 0 0 0,2 0-1 0 0,15 99 1 0 0,2-96-3881 0 0,1-23-3637 0 0,-2-13-2327 0 0</inkml:trace>
  <inkml:trace contextRef="#ctx0" brushRef="#br0" timeOffset="1">243 55 18932 0 0,'-1'1'331'0'0,"0"0"0"0"0,0 0 0 0 0,0 0 0 0 0,1 0 0 0 0,-1 0-1 0 0,0 1 1 0 0,1-1 0 0 0,-1 0 0 0 0,1 0 0 0 0,-1 0 0 0 0,1 1 0 0 0,-1-1 0 0 0,1 0 0 0 0,0 1 0 0 0,0-1 0 0 0,0 0-1 0 0,-1 1 1 0 0,1-1 0 0 0,1 2 0 0 0,-1-2-250 0 0,1-1-1 0 0,-1 1 1 0 0,1 0-1 0 0,-1-1 1 0 0,1 1-1 0 0,-1 0 1 0 0,1-1-1 0 0,0 1 1 0 0,-1-1-1 0 0,1 1 1 0 0,0-1-1 0 0,-1 1 1 0 0,1-1-1 0 0,0 0 1 0 0,0 1-1 0 0,-1-1 1 0 0,1 0-1 0 0,0 1 1 0 0,0-1-1 0 0,0 0 1 0 0,-1 0-1 0 0,2 0 1 0 0,9 1-279 0 0,-1-1 1 0 0,0-1-1 0 0,0 1 1 0 0,10-3-1 0 0,-9 1 696 0 0,-5 1-660 0 0,67-4-6 0 0,-36 8-1868 0 0,-5 8-3773 0 0,-32-11 5362 0 0,1 1-1 0 0,0-1 1 0 0,-1 0 0 0 0,1 1-1 0 0,0-1 1 0 0,-1 1-1 0 0,1-1 1 0 0,-1 1-1 0 0,1-1 1 0 0,-1 1 0 0 0,1-1-1 0 0,-1 1 1 0 0,1-1-1 0 0,-1 1 1 0 0,0 0-1 0 0,1-1 1 0 0,-1 1 0 0 0,0 0-1 0 0,1-1 1 0 0,-1 1-1 0 0,0 1 1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07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5 107 9826 0 0,'0'2'526'0'0,"-1"-1"-1"0"0,0 1 1 0 0,1 0-1 0 0,-1-1 1 0 0,1 1-1 0 0,0-1 1 0 0,-1 1-1 0 0,1 0 1 0 0,0 0-1 0 0,0-1 1 0 0,0 1-1 0 0,0 0 1 0 0,0-1-1 0 0,1 1 1 0 0,-1 0-1 0 0,0-1 1 0 0,1 1-1 0 0,-1-1 1 0 0,1 1-1 0 0,1 2 1 0 0,-1-3-262 0 0,0 0 0 0 0,1 1 0 0 0,-1-1 0 0 0,0 0 0 0 0,1 1 0 0 0,0-1 0 0 0,-1 0 0 0 0,1 0 0 0 0,0 0 0 0 0,-1-1 0 0 0,1 1 0 0 0,0 0 0 0 0,0-1 0 0 0,0 1 0 0 0,2 0 0 0 0,10 0-262 0 0,-1 0 0 0 0,1 0 0 0 0,0-1 0 0 0,17-3-1 0 0,-6 1 982 0 0,4 1-809 0 0,-19 0-101 0 0,1 0-1 0 0,-1 1 1 0 0,1 0 0 0 0,-1 1 0 0 0,19 3-1 0 0,-28-4-62 0 0,-1 1 0 0 0,1-1 0 0 0,-1 0 0 0 0,0 0 0 0 0,1 1 0 0 0,-1-1 0 0 0,1 0 0 0 0,-1 1 0 0 0,0-1-1 0 0,1 1 1 0 0,-1-1 0 0 0,0 1 0 0 0,0-1 0 0 0,1 1 0 0 0,-1-1 0 0 0,0 0 0 0 0,0 1 0 0 0,0-1 0 0 0,1 1-1 0 0,-1-1 1 0 0,0 1 0 0 0,0 0 0 0 0,0-1 0 0 0,0 1 0 0 0,0-1 0 0 0,0 1 0 0 0,0-1 0 0 0,0 1 0 0 0,0-1-1 0 0,0 1 1 0 0,-1-1 0 0 0,1 1 0 0 0,0-1 0 0 0,0 1 0 0 0,0-1 0 0 0,-1 1 0 0 0,1-1 0 0 0,0 1 0 0 0,0-1 0 0 0,-1 1-1 0 0,-14 24 121 0 0,12-21-98 0 0,-2 5-5 0 0,0 0-1 0 0,0 0 1 0 0,1 1-1 0 0,0-1 0 0 0,1 1 1 0 0,0 0-1 0 0,-2 18 0 0 0,4-22-23 0 0,0-1-1 0 0,1 1 1 0 0,0-1-1 0 0,0 0 1 0 0,0 1-1 0 0,1-1 1 0 0,0 1-1 0 0,0-1 1 0 0,0 0-1 0 0,0 0 1 0 0,1 1-1 0 0,0-1 1 0 0,0 0-1 0 0,1-1 1 0 0,-1 1-1 0 0,6 7 1 0 0,-8-11 3 0 0,1 0 0 0 0,0 0-1 0 0,0 1 1 0 0,0-1 0 0 0,0 0 0 0 0,1 0 0 0 0,-1 0 0 0 0,0 0-1 0 0,0 0 1 0 0,1-1 0 0 0,-1 1 0 0 0,0 0 0 0 0,1-1 0 0 0,-1 1 0 0 0,1-1-1 0 0,-1 1 1 0 0,0-1 0 0 0,1 1 0 0 0,-1-1 0 0 0,1 0 0 0 0,0 0-1 0 0,-1 0 1 0 0,1 0 0 0 0,1 0 0 0 0,-1-1 19 0 0,1 0 0 0 0,-1 0 0 0 0,0 0 1 0 0,1 0-1 0 0,-1 0 0 0 0,0-1 0 0 0,0 1 0 0 0,0-1 0 0 0,0 1 0 0 0,0-1 0 0 0,0 0 1 0 0,3-4-1 0 0,1-1 34 0 0,-1 0 1 0 0,0-1-1 0 0,-1 1 1 0 0,1-1 0 0 0,-1 0-1 0 0,-1-1 1 0 0,3-8-1 0 0,-3 5-159 0 0,-1 0-1 0 0,0 0 1 0 0,-1 0-1 0 0,0 0 1 0 0,-1 0-1 0 0,0-1 1 0 0,-1 1-1 0 0,0 0 1 0 0,-4-15-1 0 0,3 20 6 0 0,0-1 0 0 0,-1 0 0 0 0,0 1 0 0 0,0 0 0 0 0,-1 0 0 0 0,0 0 0 0 0,0 0 1 0 0,0 0-1 0 0,-1 1 0 0 0,0-1 0 0 0,0 1 0 0 0,-1 1 0 0 0,0-1 0 0 0,0 1 0 0 0,-8-5 0 0 0,51-8-19134 0 0,-37 18 19224 0 0,52-23-2402 0 0,-2 0 5652 0 0,-45 21-1542 0 0,1 0 0 0 0,0 0 0 0 0,0 1 0 0 0,0 0 0 0 0,0 0 0 0 0,8 0 0 0 0,-13 1-1387 0 0,0 0-1 0 0,0 0 0 0 0,0 0 1 0 0,1 0-1 0 0,-1 0 1 0 0,0 1-1 0 0,0-1 0 0 0,0 0 1 0 0,0 1-1 0 0,0-1 1 0 0,0 1-1 0 0,0-1 0 0 0,0 1 1 0 0,0 0-1 0 0,0-1 1 0 0,0 1-1 0 0,0 0 1 0 0,0 0-1 0 0,0 0 0 0 0,0-1 1 0 0,0 3-1 0 0,1-1 1 0 0,-1 0 0 0 0,0 1-1 0 0,0 0 1 0 0,0-1 0 0 0,0 1-1 0 0,0 0 1 0 0,0 0 0 0 0,0 5-1 0 0,0 6-222 0 0,-1 0 0 0 0,-3 28 0 0 0,1-26 224 0 0,2-9-316 0 0,-1 0 1 0 0,1-1-1 0 0,1 1 1 0 0,-1 0 0 0 0,1 0-1 0 0,0-1 1 0 0,1 1-1 0 0,-1 0 1 0 0,1-1 0 0 0,0 0-1 0 0,1 1 1 0 0,5 8-1 0 0,-6-11-61 0 0,1-1-1 0 0,0 1 1 0 0,0-1-1 0 0,0 0 0 0 0,1 0 1 0 0,-1-1-1 0 0,1 1 0 0 0,-1-1 1 0 0,1 1-1 0 0,0-1 1 0 0,0 0-1 0 0,0 0 0 0 0,0-1 1 0 0,0 1-1 0 0,0-1 1 0 0,1 0-1 0 0,-1 0 0 0 0,0-1 1 0 0,1 1-1 0 0,5-1 0 0 0,-2 1-397 0 0,68 1-1988 0 0,-29-9-6641 0 0,-46 7 8633 0 0,0 0 1 0 0,-1 0-1 0 0,1-1 1 0 0,0 1 0 0 0,-1 0-1 0 0,1 0 1 0 0,-1-1 0 0 0,1 1-1 0 0,0 0 1 0 0,-1-1 0 0 0,1 1-1 0 0,-1 0 1 0 0,4-5-3174 0 0,-2-2-1484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07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10378 0 0,'-26'51'8975'0'0,"23"-43"-7901"0"0,0 0-1 0 0,0 0 1 0 0,1 1 0 0 0,-3 14-1 0 0,5-20-989 0 0,0 1-1 0 0,-1-1 1 0 0,1 0-1 0 0,0 1 1 0 0,1-1 0 0 0,-1 1-1 0 0,1-1 1 0 0,-1 1-1 0 0,1-1 1 0 0,0 0-1 0 0,0 0 1 0 0,0 1-1 0 0,1-1 1 0 0,-1 0-1 0 0,1 0 1 0 0,0 0 0 0 0,0 0-1 0 0,0 0 1 0 0,0-1-1 0 0,0 1 1 0 0,0-1-1 0 0,1 1 1 0 0,0-1-1 0 0,-1 0 1 0 0,1 0-1 0 0,0 0 1 0 0,0 0 0 0 0,0-1-1 0 0,0 1 1 0 0,6 2-1 0 0,2-1-177 0 0,0 0 0 0 0,0-1 0 0 0,0 0 0 0 0,0-1-1 0 0,0 0 1 0 0,1 0 0 0 0,-1-1 0 0 0,0-1 0 0 0,0 0 0 0 0,1-1-1 0 0,10-2 1 0 0,52-17-3904 0 0,-9-7-6038 0 0,-36 13 2258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08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0 15291 0 0,'-28'60'9999'0'0,"0"0"-5874"0"0,-1 7-4860 0 0,-52 83 0 0 0,61-117 221 0 0,8-12-203 0 0,-1-1 0 0 0,0 0 0 0 0,-2-1 0 0 0,-24 25 0 0 0,39-44 689 0 0,0 0 0 0 0,0 0 0 0 0,0 0 0 0 0,0 0 0 0 0,0 0-1 0 0,0 1 1 0 0,0-1 0 0 0,0 0 0 0 0,-1 0 0 0 0,1 0 0 0 0,0 0-1 0 0,0 0 1 0 0,0 1 0 0 0,0-1 0 0 0,0 0 0 0 0,0 0-1 0 0,-1 0 1 0 0,1 0 0 0 0,0 0 0 0 0,0 0 0 0 0,0 0 0 0 0,0 0-1 0 0,0 0 1 0 0,-1 0 0 0 0,1 0 0 0 0,0 0 0 0 0,0 1 0 0 0,0-1-1 0 0,0 0 1 0 0,-1 0 0 0 0,1 0 0 0 0,0 0 0 0 0,0 0-1 0 0,0 0 1 0 0,0-1 0 0 0,0 1 0 0 0,-1 0 0 0 0,1 0 0 0 0,0 0-1 0 0,0 0 1 0 0,0 0 0 0 0,0 0 0 0 0,-1 0 0 0 0,1 0 0 0 0,0 0-1 0 0,0 0 1 0 0,0 0 0 0 0,0-1 0 0 0,1-9-630 0 0,7-13 388 0 0,-3 14 336 0 0,1 1 1 0 0,-1 0-1 0 0,1 0 0 0 0,0 0 0 0 0,1 0 1 0 0,0 1-1 0 0,0 0 0 0 0,1 1 1 0 0,0 0-1 0 0,0 0 0 0 0,0 0 0 0 0,1 1 1 0 0,-1 0-1 0 0,1 1 0 0 0,11-4 1 0 0,-13 6-12 0 0,0 0 0 0 0,0 0 0 0 0,0 1 0 0 0,0 0 1 0 0,0 1-1 0 0,0-1 0 0 0,0 1 0 0 0,0 1 0 0 0,0-1 1 0 0,0 1-1 0 0,0 0 0 0 0,0 1 0 0 0,0 0 0 0 0,0 0 1 0 0,-1 0-1 0 0,1 1 0 0 0,-1 0 0 0 0,1 0 0 0 0,-1 1 1 0 0,0 0-1 0 0,11 8 0 0 0,-7-2 6 0 0,0 1 0 0 0,-1 0 1 0 0,0 0-1 0 0,-1 0 0 0 0,0 1 0 0 0,11 24 0 0 0,-9-18-2461 0 0,0-1 0 0 0,15 20 0 0 0,-23-34 1273 0 0,1-1 0 0 0,-1 1-1 0 0,0-1 1 0 0,1 0 0 0 0,-1 0 0 0 0,1 0-1 0 0,4 3 1 0 0,4-1-4367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08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9874 0 0,'3'-8'14201'0'0,"5"31"-10724"0"0,6 35-3520 0 0,8 65 622 0 0,-12-57-2342 0 0,31 103 1 0 0,-20-120-3581 0 0,-1-19-2241 0 0,-8-13 285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08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14443 0 0,'0'2'523'0'0,"-1"-1"0"0"0,1 1 0 0 0,0-1 0 0 0,0 1 0 0 0,0-1 0 0 0,0 1 0 0 0,0-1 0 0 0,0 0 0 0 0,0 1 0 0 0,0-1 1 0 0,0 1-1 0 0,1-1 0 0 0,-1 1 0 0 0,1-1 0 0 0,-1 0 0 0 0,1 1 0 0 0,1 1 0 0 0,-1 0-127 0 0,1-1 1 0 0,0 0-1 0 0,0 0 1 0 0,0 0-1 0 0,0 0 1 0 0,1 0-1 0 0,-1 0 1 0 0,4 2-1 0 0,7 2-444 0 0,-1 0-1 0 0,1 0 0 0 0,15 3 1 0 0,-6-1 929 0 0,-2-1-826 0 0,-2 1 1 0 0,1 1-1 0 0,-1 1 1 0 0,0 1 0 0 0,-1 0-1 0 0,0 1 1 0 0,18 19-1 0 0,-28-25-55 0 0,-1 1 0 0 0,0 0-1 0 0,-1 0 1 0 0,1 0 0 0 0,-1 1 0 0 0,-1 0-1 0 0,0 0 1 0 0,0 0 0 0 0,0 1-1 0 0,-1-1 1 0 0,0 1 0 0 0,-1 0-1 0 0,0 0 1 0 0,0 0 0 0 0,-1 0-1 0 0,0 0 1 0 0,-1 0 0 0 0,-1 17-1 0 0,0-13-329 0 0,-1 0 0 0 0,-7 23 0 0 0,7-27-573 0 0,-1-1 1 0 0,-1 0 0 0 0,0 1 0 0 0,-8 12 0 0 0,8-16-53 0 0,0 0 1 0 0,0 0 0 0 0,0 0-1 0 0,-1 0 1 0 0,0-1 0 0 0,0 1-1 0 0,0-1 1 0 0,0 0-1 0 0,-1-1 1 0 0,1 1 0 0 0,-1-1-1 0 0,0-1 1 0 0,0 1 0 0 0,0-1-1 0 0,-1 0 1 0 0,-9 2-1 0 0,-63 5-2540 0 0,-6 4 16312 0 0,85-12-12614 0 0,9 8 4052 0 0,20 6-1171 0 0,-29-15-2892 0 0,16 7 403 0 0,1-2-1 0 0,-1 0 0 0 0,1-1 1 0 0,0 0-1 0 0,0-2 1 0 0,0 0-1 0 0,0-1 0 0 0,22-1 1 0 0,138-18-316 0 0,-165 16-946 0 0,28-4-755 0 0,-22-1-3560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09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20612 0 0,'-2'4'9011'0'0,"-4"11"-7425"0"0,-5 22-2270 0 0,8-18 682 0 0,1 1 1 0 0,1 0-1 0 0,1 0 0 0 0,0 0 0 0 0,1-1 0 0 0,2 1 0 0 0,0 0 1 0 0,1-1-1 0 0,1 0 0 0 0,12 32 0 0 0,-13-42-54 0 0,0 0-1 0 0,0 0 1 0 0,1 0 0 0 0,1-1-1 0 0,-1 0 1 0 0,2 0 0 0 0,-1 0-1 0 0,1-1 1 0 0,0 0 0 0 0,10 8 0 0 0,-11-11-48 0 0,0-1 1 0 0,0 1 0 0 0,0-1-1 0 0,0 0 1 0 0,1-1 0 0 0,-1 0 0 0 0,1 0-1 0 0,-1 0 1 0 0,1 0 0 0 0,0-1 0 0 0,0-1-1 0 0,-1 1 1 0 0,1-1 0 0 0,0 0 0 0 0,0 0-1 0 0,8-2 1 0 0,-8 1-276 0 0,-1-1-1 0 0,1 1 1 0 0,-1-1 0 0 0,0 0-1 0 0,0-1 1 0 0,0 1 0 0 0,0-1 0 0 0,0 0-1 0 0,0-1 1 0 0,8-7 0 0 0,-11 9-294 0 0,-1 0 0 0 0,1-1 0 0 0,-1 0 0 0 0,1 1 1 0 0,-1-1-1 0 0,0 0 0 0 0,0 0 0 0 0,-1 0 0 0 0,1-1 0 0 0,-1 1 0 0 0,1 0 1 0 0,-1-1-1 0 0,0 1 0 0 0,0 0 0 0 0,0-1 0 0 0,-1 1 0 0 0,1-1 1 0 0,-1 0-1 0 0,0 1 0 0 0,0-1 0 0 0,-1-3 0 0 0,-3-18-5417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09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0 159 12355 0 0,'2'3'799'0'0,"0"-1"1"0"0,0 1-1 0 0,0-1 1 0 0,1 0-1 0 0,-1 0 0 0 0,1 0 1 0 0,-1 0-1 0 0,1 0 1 0 0,-1-1-1 0 0,1 1 1 0 0,4 1-1 0 0,-1-1-377 0 0,1 0 0 0 0,-1 0 0 0 0,0 0-1 0 0,1-1 1 0 0,6 0 0 0 0,8 0-474 0 0,0-1 1 0 0,29-4-1 0 0,-45 3 396 0 0,-5 1-344 0 0,38-4-95 0 0,40-10 0 0 0,-22-6-2147 0 0,-49 17 1319 0 0,-1 0 0 0 0,1-1 0 0 0,-1 0-1 0 0,0 0 1 0 0,9-8 0 0 0,-11 7 117 0 0,-1 0 0 0 0,1 0 0 0 0,0 0 0 0 0,-1 0 1 0 0,0-1-1 0 0,-1 1 0 0 0,1-1 0 0 0,3-12 0 0 0,-5 15 773 0 0,-1-1 0 0 0,1 1 0 0 0,-1-1 0 0 0,1 1 0 0 0,-1-1 1 0 0,0 1-1 0 0,-1-7 0 0 0,1 8 253 0 0,0 1 0 0 0,-1-1 0 0 0,1 1 1 0 0,-1-1-1 0 0,1 1 0 0 0,-1 0 0 0 0,0-1 0 0 0,1 1 0 0 0,-1 0 1 0 0,0-1-1 0 0,0 1 0 0 0,0 0 0 0 0,0 0 0 0 0,0 0 0 0 0,0 0 1 0 0,0 0-1 0 0,0 0 0 0 0,-3-1 0 0 0,3 1 136 0 0,1 1-1 0 0,-1-1 0 0 0,-1 1 1 0 0,1 0-1 0 0,0-1 0 0 0,0 1 1 0 0,0 0-1 0 0,0 0 0 0 0,0-1 1 0 0,0 1-1 0 0,0 0 0 0 0,0 0 1 0 0,0 0-1 0 0,0 1 0 0 0,0-1 1 0 0,-1 0-1 0 0,1 0 0 0 0,0 0 1 0 0,-1 1-1 0 0,-19 15 3220 0 0,15-10-3140 0 0,1 0 0 0 0,-1 1 0 0 0,2 0 0 0 0,-5 9 1 0 0,0 2-345 0 0,2 0 1 0 0,0 0-1 0 0,1 1 1 0 0,1 0 0 0 0,-3 26-1 0 0,-2 17-2222 0 0,-3 22-7773 0 0,9-59 4831 0 0,6 1-1325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09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8402 0 0,'-11'26'9559'0'0,"11"-25"-9214"0"0,0 0 0 0 0,0 0 0 0 0,0 0 0 0 0,0 0 1 0 0,0 0-1 0 0,0 0 0 0 0,1 0 0 0 0,-1 0 1 0 0,0 0-1 0 0,0 0 0 0 0,1 0 0 0 0,-1 0 0 0 0,1 0 1 0 0,-1 0-1 0 0,1 0 0 0 0,0 1 0 0 0,1 0-166 0 0,-1-1-1 0 0,1 0 1 0 0,0 1-1 0 0,0-1 1 0 0,-1 0 0 0 0,1 0-1 0 0,0-1 1 0 0,0 1-1 0 0,0 0 1 0 0,0 0-1 0 0,0-1 1 0 0,0 0 0 0 0,1 1-1 0 0,-1-1 1 0 0,0 0-1 0 0,0 0 1 0 0,0 0-1 0 0,0 0 1 0 0,0 0 0 0 0,4-1-1 0 0,61-10 1020 0 0,-36 6-805 0 0,57-3-1 0 0,-88 7-384 0 0,1 1 0 0 0,0 0 0 0 0,0 0 0 0 0,-1 0 0 0 0,1 0-1 0 0,0 0 1 0 0,-1 0 0 0 0,1 0 0 0 0,0 1 0 0 0,-1-1 0 0 0,1 0 0 0 0,0 0-1 0 0,-1 0 1 0 0,1 1 0 0 0,0-1 0 0 0,-1 0 0 0 0,1 1 0 0 0,0-1-1 0 0,-1 1 1 0 0,1-1 0 0 0,-1 1 0 0 0,1-1 0 0 0,-1 1 0 0 0,1-1 0 0 0,-1 1-1 0 0,1-1 1 0 0,-1 1 0 0 0,0-1 0 0 0,1 2 0 0 0,-1 0-7 0 0,1 0 0 0 0,-1-1 0 0 0,0 1 0 0 0,-1-1 0 0 0,1 1 0 0 0,0 0 0 0 0,0-1 0 0 0,-1 1 0 0 0,1-1 0 0 0,-1 1 0 0 0,1-1 0 0 0,-1 1 0 0 0,0 1-1 0 0,-6 8-107 0 0,0 1 0 0 0,-14 17-1 0 0,15-21 7 0 0,5-7 92 0 0,-5 7-41 0 0,1 0 1 0 0,-1 0 0 0 0,2 1-1 0 0,-1-1 1 0 0,-4 13 0 0 0,9-20 44 0 0,-1 1 1 0 0,1-1 0 0 0,0 0 0 0 0,0 1-1 0 0,-1-1 1 0 0,1 0 0 0 0,0 1 0 0 0,0-1-1 0 0,0 1 1 0 0,0-1 0 0 0,1 0-1 0 0,-1 1 1 0 0,0-1 0 0 0,1 0 0 0 0,-1 1-1 0 0,1-1 1 0 0,-1 0 0 0 0,1 0 0 0 0,0 2-1 0 0,0-2 6 0 0,1 0 0 0 0,-1 1 0 0 0,1-1 0 0 0,-1 0 0 0 0,1 0 0 0 0,0 0 0 0 0,-1 0-1 0 0,1-1 1 0 0,0 1 0 0 0,0 0 0 0 0,-1-1 0 0 0,1 1 0 0 0,0-1 0 0 0,0 0 0 0 0,0 1 0 0 0,0-1-1 0 0,0 0 1 0 0,2 0 0 0 0,20-1-105 0 0,1 0-1 0 0,-1-1 0 0 0,41-10 1 0 0,24-11-6657 0 0,-62 13 25 0 0,-1-3-2634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02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21 5025 0 0,'-8'-5'2180'0'0,"6"3"-1630"0"0,0 1 0 0 0,1-1 0 0 0,-1 1 0 0 0,0 0 0 0 0,0-1 0 0 0,0 1 0 0 0,0 0 0 0 0,0 0 0 0 0,0 1 0 0 0,0-1 0 0 0,0 0 0 0 0,0 1 0 0 0,0-1 0 0 0,-1 1 0 0 0,1 0 0 0 0,0-1 0 0 0,0 1-1 0 0,-3 1 1 0 0,5-1-465 0 0,-1 0 0 0 0,1 1 0 0 0,0-1 0 0 0,0 1 0 0 0,0-1-1 0 0,-1 1 1 0 0,1-1 0 0 0,0 1 0 0 0,0-1 0 0 0,0 1 0 0 0,0-1-1 0 0,0 1 1 0 0,0-1 0 0 0,0 1 0 0 0,0-1 0 0 0,0 1 0 0 0,0-1-1 0 0,0 1 1 0 0,1-1 0 0 0,-1 1 0 0 0,0-1 0 0 0,0 1 0 0 0,0-1-1 0 0,1 0 1 0 0,-1 1 0 0 0,0-1 0 0 0,0 1 0 0 0,1-1 0 0 0,-1 0-1 0 0,0 1 1 0 0,1-1 0 0 0,-1 1 0 0 0,0-1 0 0 0,1 0 0 0 0,-1 0-1 0 0,1 1 1 0 0,-1-1 0 0 0,1 0 0 0 0,-1 0 0 0 0,0 1 0 0 0,2-1-1 0 0,17 13-2 0 0,2-2-6 0 0,-12-7 62 0 0,-1 1-1 0 0,0 0 1 0 0,0 0 0 0 0,14 12-1 0 0,-20-15-74 0 0,0 1-1 0 0,0-1 1 0 0,0 0 0 0 0,0 1-1 0 0,-1-1 1 0 0,1 1 0 0 0,-1 0-1 0 0,0-1 1 0 0,0 1-1 0 0,0 0 1 0 0,0 0 0 0 0,0 0-1 0 0,0-1 1 0 0,-1 1 0 0 0,1 0-1 0 0,-1 0 1 0 0,0 0-1 0 0,0 0 1 0 0,0 0 0 0 0,-1 4-1 0 0,-3 11-115 0 0,-1 0-1 0 0,0-1 1 0 0,-1 0-1 0 0,-1 0 1 0 0,-1-1-1 0 0,0 1 0 0 0,-1-2 1 0 0,-1 1-1 0 0,0-1 1 0 0,-1-1-1 0 0,0 0 1 0 0,-24 21-1 0 0,23-25-1071 0 0,8-7-1768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2:58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2635 12 9034 0 0,'0'0'47'0'0,"0"-1"0"0"0,0 1 1 0 0,0 0-1 0 0,0 0 0 0 0,0 0 0 0 0,0 0 0 0 0,0 0 1 0 0,0-1-1 0 0,0 1 0 0 0,0 0 0 0 0,0 0 1 0 0,0 0-1 0 0,0 0 0 0 0,0-1 0 0 0,0 1 0 0 0,0 0 1 0 0,0 0-1 0 0,0 0 0 0 0,0 0 0 0 0,0-1 1 0 0,0 1-1 0 0,1 0 0 0 0,-1 0 0 0 0,0 0 0 0 0,0 0 1 0 0,0 0-1 0 0,0 0 0 0 0,0 0 0 0 0,0-1 0 0 0,1 1 1 0 0,-1 0-1 0 0,0 0 0 0 0,0 0 0 0 0,0 0 1 0 0,0 0-1 0 0,0 0 0 0 0,1 0 0 0 0,-1 0 0 0 0,0 0 1 0 0,0 0-1 0 0,0 0 0 0 0,0 0 0 0 0,1 0 1 0 0,8 4-135 0 0,5 14-456 0 0,-14-15 640 0 0,1 1 0 0 0,-1 0 0 0 0,0-1 0 0 0,0 1 0 0 0,-1-1 0 0 0,1 1 0 0 0,-1-1 1 0 0,1 1-1 0 0,-1-1 0 0 0,0 1 0 0 0,0-1 0 0 0,-1 1 0 0 0,1-1 0 0 0,-1 0 0 0 0,0 0 0 0 0,-2 4 0 0 0,-6 7 404 0 0,-1 0 0 0 0,-13 14-1 0 0,7-8-346 0 0,5-7-174 0 0,2 2 0 0 0,-1-1 0 0 0,2 1 0 0 0,-12 25 0 0 0,17-32-34 0 0,1 1-1 0 0,0 0 1 0 0,1 1-1 0 0,-1-1 1 0 0,2 0-1 0 0,0 1 0 0 0,0-1 1 0 0,0 1-1 0 0,2 0 1 0 0,0 10-1 0 0,1 17 722 0 0,-1 1 0 0 0,-2-1 1 0 0,-10 73-1 0 0,-39 107 564 0 0,44-197-992 0 0,1-1 1 0 0,0 1 0 0 0,2 1 0 0 0,0-1-1 0 0,2 0 1 0 0,0 1 0 0 0,1-1 0 0 0,5 37-1 0 0,-4-45-124 0 0,0 0 0 0 0,-1 0 0 0 0,-1 0 0 0 0,0 0 0 0 0,0 0 0 0 0,-1-1 0 0 0,0 1 0 0 0,-1 0 0 0 0,-1-1 0 0 0,0 0 0 0 0,-6 14 0 0 0,-7 8 76 0 0,-1 0-1 0 0,-27 37 1 0 0,34-54-32 0 0,1-2 1 0 0,-2 0-1 0 0,0 0 1 0 0,0-1-1 0 0,-1-1 1 0 0,-1 0-1 0 0,-27 19 1 0 0,11-18 9 0 0,0 0-1 0 0,-41 10 1 0 0,47-16-148 0 0,6-3 85 0 0,-1-1 1 0 0,1 0 0 0 0,0-2 0 0 0,-1 0-1 0 0,1-1 1 0 0,-37-5 0 0 0,-38 0-53 0 0,-7 11-71 0 0,-118 21-1 0 0,-52 30 1571 0 0,223-49-1504 0 0,0-1-1 0 0,-49-1 1 0 0,62-5-77 0 0,-1 1 0 0 0,1 2 0 0 0,0 1-1 0 0,0 2 1 0 0,-48 16 0 0 0,36-4-14 0 0,1 1 0 0 0,1 3 0 0 0,0 1 0 0 0,2 2 0 0 0,2 2 0 0 0,0 2 0 0 0,-59 58 0 0 0,80-68 40 0 0,-38 38-54 0 0,-58 77 0 0 0,100-113 37 0 0,0 0 1 0 0,2 0-1 0 0,0 1 1 0 0,1 1 0 0 0,2 0-1 0 0,0 1 1 0 0,-10 45 0 0 0,-1 37-49 0 0,5 0 0 0 0,5 1 0 0 0,6 215 0 0 0,7-297 62 0 0,0-2 1 0 0,2 1 0 0 0,0 0-1 0 0,2-1 1 0 0,0 0-1 0 0,20 46 1 0 0,-21-59-2 0 0,1 0-1 0 0,1 0 0 0 0,-1-1 1 0 0,2 1-1 0 0,-1-2 1 0 0,1 1-1 0 0,1-1 0 0 0,0 0 1 0 0,0-1-1 0 0,1 0 1 0 0,0-1-1 0 0,0 0 0 0 0,0 0 1 0 0,1-1-1 0 0,21 9 0 0 0,-18-10-5 0 0,2 2-6 0 0,0-1-1 0 0,1-1 1 0 0,0-1 0 0 0,17 3 0 0 0,-28-6 8 0 0,-1-1 1 0 0,1 0 0 0 0,-1 0 0 0 0,1 0-1 0 0,0-1 1 0 0,-1 0 0 0 0,1 0 0 0 0,-1 0-1 0 0,0-1 1 0 0,1 0 0 0 0,-1 0-1 0 0,0 0 1 0 0,0-1 0 0 0,0 1 0 0 0,0-1-1 0 0,7-7 1 0 0,36-30-16 0 0,-2-3-1 0 0,-2-2 1 0 0,44-58 0 0 0,35-74 3 0 0,-92 131-7 0 0,2 1 0 0 0,2 1 0 0 0,2 3 0 0 0,2 1 0 0 0,1 1 0 0 0,2 3 0 0 0,2 1 0 0 0,76-46 0 0 0,-96 67 11 0 0,0 2 1 0 0,1 0-1 0 0,1 2 1 0 0,0 1-1 0 0,39-10 0 0 0,138-12-93 0 0,-198 30 111 0 0,277-45-53 0 0,-12 0 6 0 0,-216 42 73 0 0,95 5 0 0 0,-90 2 1 0 0,70-7 0 0 0,-49-4 7 0 0,1-2 57 0 0,0 4 0 0 0,93 6 0 0 0,-81 7-81 0 0,267 11 80 0 0,-237-12-24 0 0,227 41 0 0 0,-16 0 17 0 0,-265-41-77 0 0,271 17 51 0 0,-248-21-81 0 0,156-17 1 0 0,-134 0 37 0 0,1 6 0 0 0,0 4 0 0 0,171 16 0 0 0,-192-1-38 0 0,0-4 0 0 0,0-4 0 0 0,0-4 0 0 0,103-15 0 0 0,-136 7 24 0 0,80-13-2 0 0,264-8 1 0 0,-301 30-112 0 0,0-4 0 0 0,173-31 0 0 0,-54-13 164 0 0,411-149 0 0 0,-596 184-50 0 0,-1-3 0 0 0,-1 0 0 0 0,0-3 0 0 0,-1-1 0 0 0,-1-1 0 0 0,-1-2 0 0 0,-2-1 0 0 0,41-42 0 0 0,26-30 99 0 0,102-112 336 0 0,-192 199-382 0 0,0 1-1 0 0,-1-1 1 0 0,-1-1-1 0 0,0 1 1 0 0,0-1-1 0 0,-1-1 1 0 0,0 1-1 0 0,-1-1 1 0 0,-1 1-1 0 0,1-1 1 0 0,1-16-1 0 0,-3 9 66 0 0,-1 1-1 0 0,-1-1 0 0 0,-1 1 0 0 0,0-1 0 0 0,-2 1 1 0 0,-7-33-1 0 0,-3-2-86 0 0,8 25-53 0 0,-2 0 0 0 0,-1 0 0 0 0,-2 0 0 0 0,-21-44-1 0 0,9 35 63 0 0,-1 1 0 0 0,-1 1-1 0 0,-2 1 1 0 0,-2 1-1 0 0,-37-34 1 0 0,41 46-68 0 0,-1 0 1 0 0,-1 1-1 0 0,-1 2 0 0 0,0 0 1 0 0,-1 2-1 0 0,-1 1 1 0 0,-45-16-1 0 0,-118-42-133 0 0,-32-11-321 0 0,170 67 436 0 0,0 3 0 0 0,-74-10 0 0 0,-225-26-42 0 0,-234-25 230 0 0,-46-25 126 0 0,-79 15-98 0 0,605 76-164 0 0,-373-13-26 0 0,365 15 53 0 0,-119-23 0 0 0,144 15-58 0 0,-1 4 1 0 0,-172 2-1 0 0,156 16-19 0 0,-351 7 84 0 0,386-18-28 0 0,0 4 1 0 0,1 3 0 0 0,-1 3-1 0 0,-121 25 1 0 0,14 18-122 0 0,165-45 51 0 0,0 1 0 0 0,0 1 0 0 0,1 0 0 0 0,0 1 0 0 0,0 0 0 0 0,1 1-1 0 0,0 0 1 0 0,0 1 0 0 0,1 1 0 0 0,0 0 0 0 0,0 0 0 0 0,-9 14 0 0 0,-19 14-69 0 0,25-24 281 0 0,-1 0-1 0 0,-14 20 0 0 0,26-31-486 0 0,1 1 1 0 0,-1-1-1 0 0,1 0 1 0 0,0 1-1 0 0,0 0 1 0 0,1-1-1 0 0,-1 1 1 0 0,1 0-1 0 0,0 0 0 0 0,0 0 1 0 0,0 0-1 0 0,0 0 1 0 0,1 0-1 0 0,0 0 1 0 0,-1 0-1 0 0,2 6 0 0 0,-1-8-534 0 0,1 0 0 0 0,-1 0 0 0 0,1 0 0 0 0,-1 0-1 0 0,1 0 1 0 0,0-1 0 0 0,0 1 0 0 0,0 0-1 0 0,0 0 1 0 0,0-1 0 0 0,0 1 0 0 0,2 1-1 0 0,4 3-4592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15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94 5593 0 0,'-39'0'12251'0'0,"33"0"-11264"0"0,0 1-1 0 0,0 0 1 0 0,0 1-1 0 0,1 0 1 0 0,-7 2-1 0 0,10-3-886 0 0,1-1 0 0 0,-1 1 0 0 0,1 0 0 0 0,0 0 0 0 0,-1-1 0 0 0,1 1 0 0 0,0 0-1 0 0,-1 0 1 0 0,1 1 0 0 0,0-1 0 0 0,0 0 0 0 0,0 0 0 0 0,0 0 0 0 0,0 1 0 0 0,0-1 0 0 0,0 1-1 0 0,1-1 1 0 0,-2 3 0 0 0,2-2-91 0 0,0 0-1 0 0,0-1 1 0 0,0 1-1 0 0,0 0 1 0 0,0 0-1 0 0,1-1 1 0 0,-1 1-1 0 0,1 0 1 0 0,-1 0-1 0 0,1-1 1 0 0,0 1-1 0 0,-1 0 1 0 0,1-1-1 0 0,0 1 1 0 0,0-1-1 0 0,0 1 1 0 0,0-1-1 0 0,0 1 1 0 0,1-1-1 0 0,-1 0 1 0 0,2 2-1 0 0,7 6-15 0 0,0-1 0 0 0,1 0-1 0 0,0 0 1 0 0,0-1 0 0 0,1 0 0 0 0,0-1-1 0 0,0 0 1 0 0,0-1 0 0 0,1 0 0 0 0,18 3-1 0 0,-22-5 69 0 0,0-1 1 0 0,0-1-1 0 0,0 1 0 0 0,0-1 0 0 0,0-1 0 0 0,0 0 1 0 0,0 0-1 0 0,0-1 0 0 0,0 0 0 0 0,0 0 0 0 0,0-1 0 0 0,0-1 1 0 0,-1 1-1 0 0,1-1 0 0 0,-1-1 0 0 0,11-5 0 0 0,-16 7 3 0 0,1-1 0 0 0,-1 1 0 0 0,0-1 0 0 0,0 0 0 0 0,0 0 0 0 0,0-1 0 0 0,0 1-1 0 0,-1 0 1 0 0,1-1 0 0 0,-1 0 0 0 0,0 0 0 0 0,0 1 0 0 0,0-1 0 0 0,-1 0 0 0 0,0-1 0 0 0,1 1-1 0 0,-1 0 1 0 0,-1 0 0 0 0,1 0 0 0 0,-1-1 0 0 0,1 1 0 0 0,-1 0 0 0 0,0-1 0 0 0,-1 1 0 0 0,1 0-1 0 0,-1 0 1 0 0,0-1 0 0 0,0 1 0 0 0,-2-6 0 0 0,1 4-24 0 0,-1-1 1 0 0,1 1-1 0 0,-1 0 0 0 0,-1 1 0 0 0,1-1 1 0 0,-1 1-1 0 0,1-1 0 0 0,-2 1 0 0 0,1 0 1 0 0,0 1-1 0 0,-1-1 0 0 0,0 1 1 0 0,0 0-1 0 0,-1 0 0 0 0,1 0 0 0 0,-1 1 1 0 0,1-1-1 0 0,-12-3 0 0 0,10 5-86 0 0,1 0 0 0 0,0 0 0 0 0,-1 1-1 0 0,0 0 1 0 0,1 1 0 0 0,-1-1 0 0 0,1 1-1 0 0,-1 0 1 0 0,1 1 0 0 0,-1-1 0 0 0,0 2 0 0 0,1-1-1 0 0,0 0 1 0 0,-1 1 0 0 0,1 1 0 0 0,0-1-1 0 0,-6 4 1 0 0,7-3-171 0 0,0 0 0 0 0,1 0 0 0 0,0 1 0 0 0,0 0 0 0 0,0-1 0 0 0,0 2 0 0 0,0-1 0 0 0,1 0 0 0 0,-1 1 0 0 0,1-1-1 0 0,1 1 1 0 0,-1 0 0 0 0,1 0 0 0 0,-1 0 0 0 0,2 1 0 0 0,-1-1 0 0 0,0 0 0 0 0,1 1 0 0 0,0-1 0 0 0,0 8 0 0 0,0-3-236 0 0,1 0 1 0 0,0 0 0 0 0,1 0-1 0 0,0 0 1 0 0,0 0-1 0 0,1 0 1 0 0,0 0 0 0 0,1-1-1 0 0,7 17 1 0 0,-5-16 833 0 0,0 0 1 0 0,0 0-1 0 0,1-1 1 0 0,0 0-1 0 0,0-1 0 0 0,1 1 1 0 0,0-1-1 0 0,1 0 1 0 0,0-1-1 0 0,0 0 1 0 0,1 0-1 0 0,0-1 1 0 0,0 0-1 0 0,14 7 0 0 0,-15-11-302 0 0,0 0 0 0 0,-1 0 0 0 0,1-1-1 0 0,0 0 1 0 0,0 0 0 0 0,-1-1 0 0 0,1 0-1 0 0,0 0 1 0 0,0-1 0 0 0,10-2-1 0 0,-8 2-132 0 0,1 0 0 0 0,-1 0 0 0 0,1 1 0 0 0,0 0 0 0 0,10 2 0 0 0,-16-1-232 0 0,-1 0 0 0 0,1 0 0 0 0,0 1 0 0 0,-1 0 0 0 0,1 0 0 0 0,-1 0 0 0 0,1 0 0 0 0,3 4 0 0 0,5 4-4271 0 0,-1 3-5074 0 0,-6-6 3771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15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 5793 0 0,'-40'10'9384'0'0,"39"-10"-9049"0"0,0 0 0 0 0,0 0 0 0 0,-1 1 0 0 0,1-1 0 0 0,0 1 0 0 0,0-1-1 0 0,0 1 1 0 0,0-1 0 0 0,-1 1 0 0 0,1-1 0 0 0,0 1 0 0 0,0 0 0 0 0,0 0 0 0 0,0 0 0 0 0,1 0 0 0 0,-1-1-1 0 0,0 1 1 0 0,0 0 0 0 0,0 0 0 0 0,1 1 0 0 0,-1-1 0 0 0,0 0 0 0 0,1 0 0 0 0,-1 0 0 0 0,1 0-1 0 0,0 0 1 0 0,-1 1 0 0 0,1-1 0 0 0,0 2 0 0 0,0-2-279 0 0,1 0-1 0 0,-1 0 0 0 0,1-1 1 0 0,-1 1-1 0 0,1 0 1 0 0,0 0-1 0 0,0-1 1 0 0,-1 1-1 0 0,1 0 1 0 0,0-1-1 0 0,0 1 1 0 0,0-1-1 0 0,0 1 1 0 0,-1-1-1 0 0,1 0 1 0 0,0 1-1 0 0,0-1 0 0 0,0 0 1 0 0,0 1-1 0 0,0-1 1 0 0,2 0-1 0 0,25 4-32 0 0,-23-4 28 0 0,28 3-24 0 0,-20-3-21 0 0,0 1 0 0 0,0 1 0 0 0,0 0 0 0 0,0 0 0 0 0,0 2 0 0 0,18 6 0 0 0,-30-10-8 0 0,-1 0-1 0 0,0 0 1 0 0,0 0 0 0 0,0 0-1 0 0,0 0 1 0 0,0 1 0 0 0,0-1-1 0 0,0 0 1 0 0,1 0 0 0 0,-1 0-1 0 0,0 0 1 0 0,0 0 0 0 0,0 0-1 0 0,0 0 1 0 0,0 1 0 0 0,0-1-1 0 0,0 0 1 0 0,0 0 0 0 0,0 0-1 0 0,0 0 1 0 0,0 0 0 0 0,0 0-1 0 0,0 1 1 0 0,0-1 0 0 0,0 0-1 0 0,0 0 1 0 0,0 0 0 0 0,0 0-1 0 0,0 0 1 0 0,0 1 0 0 0,0-1-1 0 0,0 0 1 0 0,0 0 0 0 0,0 0-1 0 0,0 0 1 0 0,0 0 0 0 0,0 0-1 0 0,0 1 1 0 0,0-1 0 0 0,0 0-1 0 0,0 0 1 0 0,-1 0 0 0 0,1 0-1 0 0,0 0 1 0 0,0 0 0 0 0,0 0-1 0 0,0 0 1 0 0,0 1 0 0 0,0-1-1 0 0,0 0 1 0 0,-1 0 0 0 0,1 0-1 0 0,-12 7-50 0 0,-12 4 53 0 0,15-8 10 0 0,-1 1 1 0 0,0 0 0 0 0,1 1-1 0 0,0 0 1 0 0,0 0-1 0 0,-12 11 1 0 0,19-15-8 0 0,0 0 1 0 0,1 0-1 0 0,0 0 0 0 0,-1 1 1 0 0,1-1-1 0 0,0 0 0 0 0,-1 1 0 0 0,1-1 1 0 0,0 1-1 0 0,0 0 0 0 0,0-1 1 0 0,1 1-1 0 0,-1 0 0 0 0,0 0 1 0 0,1-1-1 0 0,-1 1 0 0 0,1 0 1 0 0,-1 0-1 0 0,1 0 0 0 0,0 0 1 0 0,0 0-1 0 0,0-1 0 0 0,0 1 0 0 0,0 0 1 0 0,0 0-1 0 0,0 0 0 0 0,1 0 1 0 0,-1 0-1 0 0,1 0 0 0 0,-1-1 1 0 0,1 1-1 0 0,0 0 0 0 0,0 0 1 0 0,0-1-1 0 0,0 1 0 0 0,0-1 1 0 0,0 1-1 0 0,0-1 0 0 0,0 1 0 0 0,1-1 1 0 0,-1 0-1 0 0,1 1 0 0 0,2 1 1 0 0,4 4-376 0 0,1-1 1 0 0,-1 1 0 0 0,1-1-1 0 0,1-1 1 0 0,-1 0 0 0 0,1 0-1 0 0,10 3 1 0 0,-9-5-378 0 0,-1 0 0 0 0,1 0 0 0 0,-1-1 1 0 0,1 0-1 0 0,0-1 0 0 0,0 0 0 0 0,0-1 0 0 0,0 0 0 0 0,0-1 0 0 0,-1 0 0 0 0,1-1 0 0 0,0 0 0 0 0,0 0 1 0 0,-1-1-1 0 0,0-1 0 0 0,1 0 0 0 0,-1 0 0 0 0,16-11 0 0 0,7-8-5712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16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 11370 0 0,'-3'5'10180'0'0,"1"2"-4875"0"0,0 21-4293 0 0,2-17 93 0 0,-6 37-724 0 0,-1 1 0 0 0,-23 75 0 0 0,17-87-1728 0 0,-30 65 0 0 0,29-83-230 0 0,6-12 247 0 0,7-7 1291 0 0,1 0 1 0 0,0 0 0 0 0,0 0 0 0 0,0 0 0 0 0,0 0 0 0 0,0 0 0 0 0,0 0 0 0 0,0 0 0 0 0,-1 0-1 0 0,1 0 1 0 0,0 0 0 0 0,0 0 0 0 0,0 0 0 0 0,0 0 0 0 0,0 0 0 0 0,0 0 0 0 0,0 0 0 0 0,-1 0 0 0 0,1 0-1 0 0,0 0 1 0 0,0 0 0 0 0,0 0 0 0 0,0 0 0 0 0,0 0 0 0 0,0 0 0 0 0,0 0 0 0 0,0 0 0 0 0,-1 0-1 0 0,1 0 1 0 0,0 0 0 0 0,0-1 0 0 0,0 1 0 0 0,0 0 0 0 0,0 0 0 0 0,0 0 0 0 0,0 0 0 0 0,0 0 0 0 0,0 0-1 0 0,0 0 1 0 0,0 0 0 0 0,0-1 0 0 0,0 1 0 0 0,0 0 0 0 0,0 0 0 0 0,0 0 0 0 0,0 0 0 0 0,0 0 0 0 0,0 0-1 0 0,0-1 1 0 0,0 1 0 0 0,0 0 0 0 0,0 0 0 0 0,0 0 0 0 0,0 0 0 0 0,0 0 0 0 0,0 0 0 0 0,0-1-1 0 0,0 0 41 0 0,0-1-1 0 0,1 0 1 0 0,-1 0-1 0 0,1 0 1 0 0,-1 0-1 0 0,1 0 0 0 0,0 1 1 0 0,0-1-1 0 0,-1 0 1 0 0,1 1-1 0 0,0-1 1 0 0,1 1-1 0 0,-1-1 1 0 0,0 1-1 0 0,0-1 0 0 0,1 1 1 0 0,-1 0-1 0 0,1-1 1 0 0,-1 1-1 0 0,1 0 1 0 0,-1 0-1 0 0,1 0 0 0 0,0 0 1 0 0,0 1-1 0 0,-1-1 1 0 0,1 0-1 0 0,0 1 1 0 0,0-1-1 0 0,0 1 1 0 0,2-1-1 0 0,3 0 197 0 0,1 0 0 0 0,-1 0 0 0 0,1 0-1 0 0,-1 1 1 0 0,1 0 0 0 0,9 2 0 0 0,4 2 0 0 0,-1 1 1 0 0,34 14-1 0 0,-35-12-1295 0 0,0 0 1 0 0,36 7-1 0 0,-52-14 573 0 0,0 1-1 0 0,0-1 1 0 0,0 0 0 0 0,0 0 0 0 0,0 0 0 0 0,-1 0-1 0 0,1 0 1 0 0,0-1 0 0 0,0 1 0 0 0,0-1-1 0 0,0 0 1 0 0,-1 1 0 0 0,1-1 0 0 0,0-1 0 0 0,-1 1-1 0 0,1 0 1 0 0,-1-1 0 0 0,1 1 0 0 0,3-5 0 0 0,-3 3 105 0 0,0 0 1 0 0,-1 0-1 0 0,1-1 1 0 0,-1 0-1 0 0,0 1 1 0 0,0-1-1 0 0,-1 0 1 0 0,1 0-1 0 0,-1 0 1 0 0,0 0-1 0 0,0 0 1 0 0,1-5-1 0 0,-1-7 370 0 0,0 1-1 0 0,-1 0 1 0 0,0-1 0 0 0,-1 1-1 0 0,-1 0 1 0 0,-5-20 0 0 0,-16-31 5279 0 0,4 16 6554 0 0,24 85-5293 0 0,-2 76-6483 0 0,-6-64-159 0 0,1 15-745 0 0,2-61 873 0 0,0 0-1 0 0,0-1 1 0 0,1 1 0 0 0,-1 0 0 0 0,1 0-1 0 0,-1 0 1 0 0,0 0 0 0 0,1-1 0 0 0,-1 1-1 0 0,1 0 1 0 0,0-1 0 0 0,-1 1 0 0 0,1 0-1 0 0,0-1 1 0 0,-1 1 0 0 0,1-1 0 0 0,0 1 0 0 0,-1-1-1 0 0,1 1 1 0 0,0-1 0 0 0,0 1 0 0 0,0-1-1 0 0,0 0 1 0 0,-1 1 0 0 0,1-1 0 0 0,0 0-1 0 0,0 0 1 0 0,0 0 0 0 0,0 0 0 0 0,0 0-1 0 0,0 0 1 0 0,1 0 0 0 0,36-2-210 0 0,-28 1 135 0 0,41-2-917 0 0,24-2-4251 0 0,-63 3 3157 0 0,1 0-1 0 0,-1-1 0 0 0,0-1 1 0 0,12-4-1 0 0,6-6-4116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16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 15723 0 0,'-13'0'1579'0'0,"0"1"-1"0"0,0 0 1 0 0,1 1-1 0 0,-1 0 1 0 0,-23 8-1 0 0,33-9-1461 0 0,0 0 0 0 0,0 0-1 0 0,1 1 1 0 0,-1-1 0 0 0,1 1-1 0 0,-1 0 1 0 0,1 0 0 0 0,-1 0 0 0 0,1 0-1 0 0,0 0 1 0 0,0 0 0 0 0,0 1-1 0 0,0-1 1 0 0,1 1 0 0 0,-1-1-1 0 0,0 1 1 0 0,1 0 0 0 0,0-1-1 0 0,0 1 1 0 0,0 0 0 0 0,0 0-1 0 0,0 0 1 0 0,0 0 0 0 0,1 0-1 0 0,0 0 1 0 0,-1 0 0 0 0,1 0-1 0 0,0 0 1 0 0,1 0 0 0 0,0 5-1 0 0,0 0-107 0 0,1 0 0 0 0,0-1 0 0 0,0 1-1 0 0,1 0 1 0 0,0-1 0 0 0,1 0 0 0 0,-1 0-1 0 0,1 0 1 0 0,1 0 0 0 0,-1 0 0 0 0,1-1-1 0 0,0 0 1 0 0,1 0 0 0 0,-1 0 0 0 0,1-1-1 0 0,1 0 1 0 0,-1 0 0 0 0,0 0 0 0 0,1-1-1 0 0,14 7 1 0 0,-13-7-11 0 0,0-1 0 0 0,0 1 0 0 0,1-2 1 0 0,-1 1-1 0 0,1-1 0 0 0,0 0 0 0 0,-1-1 0 0 0,1 0 0 0 0,0 0 1 0 0,0-1-1 0 0,0 0 0 0 0,-1 0 0 0 0,1-1 0 0 0,0-1 0 0 0,0 1 1 0 0,-1-1-1 0 0,1-1 0 0 0,-1 0 0 0 0,9-3 0 0 0,-13 3-13 0 0,-1 1 0 0 0,1 0-1 0 0,-1-1 1 0 0,1 1 0 0 0,-1-1 0 0 0,0 0-1 0 0,0 0 1 0 0,0-1 0 0 0,-1 1 0 0 0,1 0-1 0 0,-1-1 1 0 0,0 0 0 0 0,0 1-1 0 0,0-1 1 0 0,0 0 0 0 0,-1 0 0 0 0,0 0-1 0 0,1 0 1 0 0,-1 0 0 0 0,-1 0 0 0 0,1-1-1 0 0,-1 1 1 0 0,1 0 0 0 0,-1 0 0 0 0,0-1-1 0 0,-1 1 1 0 0,1 0 0 0 0,-1 0-1 0 0,0 0 1 0 0,-2-7 0 0 0,2 6 3 0 0,0 1 1 0 0,-1 0 0 0 0,0 0-1 0 0,1 0 1 0 0,-1 1-1 0 0,-1-1 1 0 0,1 0-1 0 0,0 1 1 0 0,-1-1-1 0 0,0 1 1 0 0,0 0 0 0 0,0 0-1 0 0,0 0 1 0 0,0 0-1 0 0,-1 1 1 0 0,1-1-1 0 0,-1 1 1 0 0,1 0-1 0 0,-1 0 1 0 0,0 0-1 0 0,0 0 1 0 0,0 1 0 0 0,0 0-1 0 0,0-1 1 0 0,-1 2-1 0 0,1-1 1 0 0,0 0-1 0 0,0 1 1 0 0,-1 0-1 0 0,-4 0 1 0 0,5 1 5 0 0,1 0-1 0 0,-1 0 1 0 0,1 0 0 0 0,-1 0-1 0 0,1 1 1 0 0,0 0 0 0 0,0-1-1 0 0,0 1 1 0 0,0 0 0 0 0,0 1-1 0 0,0-1 1 0 0,0 0 0 0 0,1 1-1 0 0,-1-1 1 0 0,1 1-1 0 0,0 0 1 0 0,0 0 0 0 0,0 0-1 0 0,0 0 1 0 0,0 0 0 0 0,0 1-1 0 0,-1 6 1 0 0,-4 7 4 0 0,2 1 1 0 0,0-1-1 0 0,-3 21 0 0 0,8-34-1 0 0,-4 19-3 0 0,1 0 1 0 0,1 0-1 0 0,1 31 0 0 0,1-45-265 0 0,1 0 0 0 0,0 0 0 0 0,1 0 0 0 0,-1 0 0 0 0,2-1 0 0 0,-1 1 0 0 0,1-1 0 0 0,0 0 0 0 0,1 1 0 0 0,0-1 0 0 0,9 12 0 0 0,-12-18-111 0 0,0 0 1 0 0,0 0 0 0 0,0-1-1 0 0,0 1 1 0 0,1 0 0 0 0,-1-1-1 0 0,0 1 1 0 0,1-1 0 0 0,-1 0 0 0 0,1 0-1 0 0,0 1 1 0 0,-1-1 0 0 0,1 0-1 0 0,0 0 1 0 0,0-1 0 0 0,0 1-1 0 0,0 0 1 0 0,0 0 0 0 0,0-1-1 0 0,0 0 1 0 0,0 1 0 0 0,0-1 0 0 0,0 0-1 0 0,0 0 1 0 0,0 0 0 0 0,0 0-1 0 0,0 0 1 0 0,0 0 0 0 0,0-1-1 0 0,0 1 1 0 0,0-1 0 0 0,0 1-1 0 0,0-1 1 0 0,0 0 0 0 0,-1 0-1 0 0,1 0 1 0 0,0 0 0 0 0,0 0 0 0 0,-1 0-1 0 0,1 0 1 0 0,0 0 0 0 0,-1-1-1 0 0,0 1 1 0 0,1-1 0 0 0,1-1-1 0 0,2-4-639 0 0,1 0 0 0 0,-1 0 0 0 0,9-15 1 0 0,7-20 1591 0 0,-14 25-330 0 0,18-36 690 0 0,-2 25 6658 0 0,-22 28-7359 0 0,-1-1 0 0 0,0 1 0 0 0,0 0 0 0 0,1-1 0 0 0,-1 1 0 0 0,0 0 0 0 0,1 0 0 0 0,-1-1 0 0 0,1 1 1 0 0,-1 0-1 0 0,0 0 0 0 0,1-1 0 0 0,-1 1 0 0 0,1 0 0 0 0,-1 0 0 0 0,0 0 0 0 0,1 0 0 0 0,-1 0 0 0 0,1 0 0 0 0,-1 0 1 0 0,1 0-1 0 0,-1 0 0 0 0,1 0 0 0 0,-1 0 0 0 0,0 0 0 0 0,1 0 0 0 0,-1 0 0 0 0,1 0 0 0 0,-1 0 0 0 0,1 0 0 0 0,-1 1 1 0 0,0-1-1 0 0,1 0 0 0 0,-1 0 0 0 0,1 1 0 0 0,5 16 2967 0 0,-6 23-1824 0 0,-3-31-1224 0 0,0 0 0 0 0,0 0 0 0 0,0-1 0 0 0,-1 1 0 0 0,0-1-1 0 0,-1 1 1 0 0,0-2 0 0 0,0 1 0 0 0,-1 0 0 0 0,0-1 0 0 0,0 0 0 0 0,-14 11 0 0 0,15-13-228 0 0,0-1 0 0 0,-1 0 0 0 0,1 0 0 0 0,-1-1 0 0 0,0 0 1 0 0,0 0-1 0 0,0 0 0 0 0,-1 0 0 0 0,1-1 0 0 0,-1 0 0 0 0,1-1 0 0 0,-1 1 1 0 0,0-1-1 0 0,1-1 0 0 0,-1 1 0 0 0,0-1 0 0 0,0 0 0 0 0,-10-2 0 0 0,29 4-566 0 0,-1-2 0 0 0,1 1 0 0 0,0-1 0 0 0,0-1 0 0 0,18-3 0 0 0,22-8-4939 0 0,-7-8-3541 0 0,-19 9 3967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17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24 19100 0 0,'1'17'2192'0'0,"-1"-4"-1099"0"0,1 0 0 0 0,0 0 0 0 0,1 0-1 0 0,7 22 1 0 0,-8-32-1009 0 0,0 0 0 0 0,0 0 0 0 0,0 0 0 0 0,1-1 0 0 0,-1 1 0 0 0,1 0 0 0 0,0-1 0 0 0,0 1 0 0 0,0-1 0 0 0,0 0 0 0 0,0 0 0 0 0,0 0 0 0 0,1 0 0 0 0,-1 0 0 0 0,1 0 0 0 0,-1 0 0 0 0,1-1 0 0 0,0 0 0 0 0,-1 1 0 0 0,1-1 0 0 0,0 0 0 0 0,0 0 0 0 0,0 0 0 0 0,0-1 0 0 0,5 1 0 0 0,1 0-2 0 0,1-1 0 0 0,-1-1 1 0 0,1 1-1 0 0,-1-2 1 0 0,1 1-1 0 0,-1-1 1 0 0,0-1-1 0 0,1 0 1 0 0,-1 0-1 0 0,-1 0 1 0 0,12-7-1 0 0,-13 6-67 0 0,0 1 0 0 0,-1-1 1 0 0,0-1-1 0 0,0 1 0 0 0,0-1 0 0 0,0 0 0 0 0,-1-1 0 0 0,0 1 0 0 0,0-1 0 0 0,0 0 0 0 0,-1 0 0 0 0,1-1 1 0 0,-2 1-1 0 0,6-12 0 0 0,-8 16-21 0 0,-1 1 1 0 0,1-1-1 0 0,-1 0 1 0 0,0 1-1 0 0,1-1 1 0 0,-1 0-1 0 0,0 1 1 0 0,0-1-1 0 0,0 0 1 0 0,0 1-1 0 0,0-1 1 0 0,-1 1 0 0 0,1-1-1 0 0,0 0 1 0 0,-1 1-1 0 0,1-1 1 0 0,-1 1-1 0 0,0-1 1 0 0,1 1-1 0 0,-1-1 1 0 0,0 1-1 0 0,0-1 1 0 0,0 1-1 0 0,0 0 1 0 0,0 0-1 0 0,0-1 1 0 0,0 1-1 0 0,-1 0 1 0 0,1 0-1 0 0,0 0 1 0 0,-1 0-1 0 0,1 0 1 0 0,-1 1-1 0 0,1-1 1 0 0,-1 0-1 0 0,1 1 1 0 0,-1-1-1 0 0,1 1 1 0 0,-1-1-1 0 0,-3 1 1 0 0,-7-3-98 0 0,0 1 1 0 0,-1 0-1 0 0,1 1 0 0 0,-15 0 0 0 0,22 1 66 0 0,-122 3-484 0 0,62 6-2769 0 0,52-6-916 0 0,1 0-1 0 0,-22 10 0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17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21 16099 0 0,'-36'3'7584'0'0,"35"-3"-7402"0"0,-1 1 1 0 0,1-1 0 0 0,0 0-1 0 0,-1 0 1 0 0,1-1-1 0 0,-1 1 1 0 0,1 0-1 0 0,0 0 1 0 0,-1-1 0 0 0,1 1-1 0 0,0-1 1 0 0,-1 1-1 0 0,1-1 1 0 0,0 1-1 0 0,0-1 1 0 0,-1 0 0 0 0,1 0-1 0 0,0 0 1 0 0,0 0-1 0 0,0 1 1 0 0,0-1-1 0 0,-1-2 1 0 0,2 2-167 0 0,0 1 0 0 0,1-1-1 0 0,-1 0 1 0 0,0 1 0 0 0,1-1 0 0 0,-1 1 0 0 0,1-1-1 0 0,-1 1 1 0 0,1-1 0 0 0,-1 1 0 0 0,1-1 0 0 0,-1 1-1 0 0,1-1 1 0 0,-1 1 0 0 0,1 0 0 0 0,0-1 0 0 0,-1 1-1 0 0,1 0 1 0 0,-1-1 0 0 0,1 1 0 0 0,0 0-1 0 0,-1 0 1 0 0,1 0 0 0 0,0-1 0 0 0,0 1 0 0 0,-1 0-1 0 0,1 0 1 0 0,0 0 0 0 0,-1 0 0 0 0,1 0 0 0 0,0 0-1 0 0,-1 1 1 0 0,2-1 0 0 0,28-1-72 0 0,8 2-87 0 0,1 2 0 0 0,-1 2-1 0 0,46 11 1 0 0,-66-11-973 0 0,-1 1-1 0 0,27 12 1 0 0,-22-3-2770 0 0,-21-14 3607 0 0,-1-1-1 0 0,1 1 1 0 0,-1-1-1 0 0,1 1 1 0 0,-1-1-1 0 0,1 1 1 0 0,-1-1-1 0 0,0 1 1 0 0,1-1-1 0 0,-1 1 1 0 0,0-1-1 0 0,1 1 0 0 0,-1 0 1 0 0,0-1-1 0 0,0 1 1 0 0,0 0-1 0 0,0-1 1 0 0,1 1-1 0 0,-1-1 1 0 0,0 1-1 0 0,0 0 1 0 0,0-1-1 0 0,0 1 0 0 0,0 0 1 0 0,-1-1-1 0 0,1 1 1 0 0,0 0-1 0 0,0-1 1 0 0,0 1-1 0 0,-1 0 1 0 0,1-1-1 0 0,0 1 1 0 0,0-1-1 0 0,-1 1 0 0 0,1-1 1 0 0,0 1-1 0 0,-1 0 1 0 0,-11 9-6253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18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10370 0 0,'4'3'1242'0'0,"0"-1"-1"0"0,0 0 1 0 0,0 0-1 0 0,1-1 1 0 0,-1 1-1 0 0,6 1 1 0 0,30 1 2936 0 0,44-13-2675 0 0,-40 4-565 0 0,-29 3-820 0 0,-8 1-55 0 0,-1 0 1 0 0,1 0 0 0 0,0 1-1 0 0,0 0 1 0 0,-1 0-1 0 0,1 1 1 0 0,0 0 0 0 0,-1 0-1 0 0,9 2 1 0 0,-15-2-48 0 0,1-1 1 0 0,-1 1-1 0 0,1-1 1 0 0,-1 0-1 0 0,0 1 1 0 0,1-1-1 0 0,-1 1 1 0 0,1-1-1 0 0,-1 1 1 0 0,0 0-1 0 0,1-1 1 0 0,-1 1-1 0 0,0-1 1 0 0,0 1 0 0 0,0 0-1 0 0,1-1 1 0 0,-1 1-1 0 0,0-1 1 0 0,0 1-1 0 0,0 0 1 0 0,0-1-1 0 0,0 1 1 0 0,0 0-1 0 0,0-1 1 0 0,0 1-1 0 0,0 0 1 0 0,0-1-1 0 0,-1 1 1 0 0,1-1-1 0 0,0 1 1 0 0,0 0 0 0 0,-1-1-1 0 0,1 1 1 0 0,0-1-1 0 0,-1 1 1 0 0,1-1-1 0 0,0 1 1 0 0,-1-1-1 0 0,1 1 1 0 0,-1-1-1 0 0,1 1 1 0 0,-1-1-1 0 0,0 1 1 0 0,-22 24 216 0 0,21-24-216 0 0,-24 23 17 0 0,11-11 2 0 0,0 0 0 0 0,1 1 0 0 0,1 1 0 0 0,-12 16 1 0 0,22-25-31 0 0,-1-1 1 0 0,1 1-1 0 0,0 0 1 0 0,1 0-1 0 0,0 0 1 0 0,-1 0-1 0 0,2 0 1 0 0,-1 1-1 0 0,1-1 1 0 0,0 1-1 0 0,1-1 1 0 0,-1 0-1 0 0,1 1 1 0 0,0-1 0 0 0,1 1-1 0 0,1 9 1 0 0,-1-11 15 0 0,0 0 0 0 0,1 0 0 0 0,-1 0 0 0 0,1 0 0 0 0,0-1 1 0 0,0 1-1 0 0,0-1 0 0 0,0 1 0 0 0,1-1 0 0 0,0 0 0 0 0,0 0 1 0 0,0 0-1 0 0,1 0 0 0 0,-1-1 0 0 0,1 1 0 0 0,0-1 0 0 0,0 0 1 0 0,0 0-1 0 0,0 0 0 0 0,0-1 0 0 0,1 1 0 0 0,4 1 0 0 0,-4-3 1 0 0,-1 0-1 0 0,1 0 0 0 0,-1 0 0 0 0,1-1 1 0 0,0 1-1 0 0,-1-1 0 0 0,1 0 0 0 0,0-1 0 0 0,-1 1 1 0 0,1-1-1 0 0,-1 0 0 0 0,1 0 0 0 0,-1 0 1 0 0,1-1-1 0 0,-1 1 0 0 0,0-1 0 0 0,1 0 1 0 0,-1 0-1 0 0,0-1 0 0 0,-1 1 0 0 0,1-1 0 0 0,0 0 1 0 0,-1 0-1 0 0,4-4 0 0 0,0 0-5 0 0,0 0-1 0 0,-1-1 1 0 0,0 0 0 0 0,0 0-1 0 0,-1-1 1 0 0,0 0-1 0 0,-1 0 1 0 0,0 0-1 0 0,0 0 1 0 0,-1-1 0 0 0,0 1-1 0 0,0-1 1 0 0,1-16-1 0 0,-2 12-484 0 0,-2-1-1 0 0,0 0 0 0 0,0 1 1 0 0,-1-1-1 0 0,-1 0 0 0 0,-1 1 0 0 0,0-1 1 0 0,-8-22-1 0 0,5 20-766 0 0,-13-38-2734 0 0,18 51 3318 0 0,0-1 0 0 0,1 1 0 0 0,-1 0 0 0 0,1-1 0 0 0,-1 1 0 0 0,1 0 0 0 0,1-1 0 0 0,-1 1 0 0 0,0 0 0 0 0,2-6 0 0 0,-1 10 586 0 0,-1-1 0 0 0,0 1 0 0 0,0-1 0 0 0,0 1 0 0 0,0 0 0 0 0,1 0 0 0 0,-1-1 0 0 0,0 1 0 0 0,0 0 0 0 0,1-1 0 0 0,-1 1 0 0 0,0 0 0 0 0,0 0 0 0 0,1-1 0 0 0,-1 1 0 0 0,0 0 0 0 0,1 0 0 0 0,-1 0 0 0 0,0-1 0 0 0,1 1 0 0 0,-1 0 0 0 0,1 0 0 0 0,-1 0 0 0 0,0 0 1 0 0,1 0-1 0 0,-1 0 0 0 0,0 0 0 0 0,1 0 0 0 0,-1 0 0 0 0,1 0 0 0 0,-1 0 0 0 0,1 0 0 0 0,16 6 224 0 0,12 14 3078 0 0,-23-15-2078 0 0,0 1 0 0 0,-1 0 0 0 0,1 0 0 0 0,-1 1 0 0 0,0-1 0 0 0,-1 1 0 0 0,6 10 1 0 0,-6-8-446 0 0,0 1 1 0 0,-1 0-1 0 0,0-1 1 0 0,0 1-1 0 0,1 12 1 0 0,-2 7-484 0 0,-1 0 1 0 0,-1 1-1 0 0,-4 32 1 0 0,1-22-250 0 0,3-39 9 0 0,0 0 0 0 0,0 0 0 0 0,0 0 0 0 0,0 0 0 0 0,0 0 0 0 0,0 0-1 0 0,0 0 1 0 0,0 0 0 0 0,1 0 0 0 0,-1-1 0 0 0,0 1 0 0 0,1 0 0 0 0,-1 0-1 0 0,1 0 1 0 0,-1 0 0 0 0,1-1 0 0 0,-1 1 0 0 0,1 0 0 0 0,-1 0 0 0 0,1-1-1 0 0,0 1 1 0 0,-1 0 0 0 0,1-1 0 0 0,0 1 0 0 0,0-1 0 0 0,0 1 0 0 0,-1-1-1 0 0,1 1 1 0 0,0-1 0 0 0,0 0 0 0 0,0 1 0 0 0,0-1 0 0 0,0 0 0 0 0,0 0-1 0 0,0 0 1 0 0,-1 1 0 0 0,1-1 0 0 0,0 0 0 0 0,0 0 0 0 0,0 0 0 0 0,0-1-1 0 0,0 1 1 0 0,0 0 0 0 0,0 0 0 0 0,1-1 0 0 0,9-1-43 0 0,-1 0 1 0 0,0-1-1 0 0,14-6 0 0 0,-9 4 14 0 0,18-4-371 0 0,50-17-2138 0 0,-77 23 971 0 0,0 0 1 0 0,0 0-1 0 0,0 0 0 0 0,0-1 0 0 0,9-7 0 0 0,-4-3-3745 0 0,-2-4-1284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18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10306 0 0,'5'-3'8683'0'0,"3"2"-3986"0"0,23 4-3094 0 0,-20-2-629 0 0,-4-1-877 0 0,0 0 1 0 0,0 1-1 0 0,-1 0 1 0 0,1 0-1 0 0,0 0 0 0 0,0 1 1 0 0,-1 0-1 0 0,1 1 1 0 0,-1-1-1 0 0,0 1 0 0 0,0 0 1 0 0,9 7-1 0 0,-11-7-56 0 0,-1 0-1 0 0,1 1 0 0 0,-1-1 0 0 0,0 1 1 0 0,-1 0-1 0 0,1 0 0 0 0,-1 0 1 0 0,1 0-1 0 0,-1 0 0 0 0,0 0 1 0 0,-1 1-1 0 0,1-1 0 0 0,-1 1 1 0 0,0-1-1 0 0,0 1 0 0 0,0 0 0 0 0,-1-1 1 0 0,1 1-1 0 0,-2 6 0 0 0,0 7-45 0 0,-1-1-1 0 0,-1 0 0 0 0,0 0 1 0 0,-11 32-1 0 0,7-28-795 0 0,-8 45-1 0 0,55-109 460 0 0,-29 37 413 0 0,-1 1 0 0 0,1 1 0 0 0,0 0 0 0 0,0 0 0 0 0,1 1 0 0 0,-1 1 0 0 0,1 0 0 0 0,-1 0 0 0 0,1 1 0 0 0,22 1 1 0 0,-14-1-442 0 0,0 0 0 0 0,26-6 1 0 0,-44 7-49 0 0,-1-1-1 0 0,0 1 1 0 0,1-1 0 0 0,-1 0 0 0 0,0 1 0 0 0,1-1-1 0 0,-1 0 1 0 0,0 0 0 0 0,0 0 0 0 0,1 0 0 0 0,-1 0-1 0 0,0 0 1 0 0,0 0 0 0 0,0 0 0 0 0,0 0 0 0 0,-1-1-1 0 0,1 1 1 0 0,0 0 0 0 0,0 0 0 0 0,-1-1 0 0 0,1 1-1 0 0,-1-1 1 0 0,1 1 0 0 0,-1-1 0 0 0,0 1 0 0 0,1-1-1 0 0,-1-2 1 0 0,0-4-2015 0 0,0 0-1 0 0,0-1 0 0 0,-3-15 1 0 0,2 15 2026 0 0,-1-14-2561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19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7170 0 0,'1'5'10878'0'0,"0"3"-4736"0"0,-1 5-3311 0 0,-1 9-3485 0 0,1 2 1587 0 0,1 32-357 0 0,-2-11-805 0 0,3 0 1 0 0,1 0-1 0 0,2-1 0 0 0,13 47 0 0 0,-9-67-1126 0 0,7-4-3783 0 0,-15-20 4790 0 0,0 1-1 0 0,0 0 1 0 0,-1-1-1 0 0,1 1 1 0 0,0 0-1 0 0,0-1 1 0 0,0 1-1 0 0,0-1 1 0 0,0 0 0 0 0,0 1-1 0 0,0-1 1 0 0,0 0-1 0 0,0 1 1 0 0,0-1-1 0 0,1 0 1 0 0,-1 0-1 0 0,0 0 1 0 0,0 0 0 0 0,0 0-1 0 0,0 0 1 0 0,0-1-1 0 0,0 1 1 0 0,0 0-1 0 0,0 0 1 0 0,0-1-1 0 0,0 1 1 0 0,0-1 0 0 0,0 1-1 0 0,0-1 1 0 0,0 1-1 0 0,0-1 1 0 0,0 1-1 0 0,0-1 1 0 0,0 0-1 0 0,-1 0 1 0 0,1 1-1 0 0,0-1 1 0 0,-1 0 0 0 0,1 0-1 0 0,0 0 1 0 0,-1 0-1 0 0,2-1 1 0 0,7-12-3420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19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0 15659 0 0,'5'25'9799'0'0,"-12"18"-8362"0"0,4-22-537 0 0,-16 94 60 0 0,0 12-1501 0 0,11-42-4956 0 0,2-48-6043 0 0,2-22 3940 0 0</inkml:trace>
  <inkml:trace contextRef="#ctx0" brushRef="#br0" timeOffset="1">157 502 12691 0 0,'-1'0'72'0'0,"-22"49"12317"0"0,-3-4-8743 0 0,21-37-3742 0 0,0-1 1 0 0,-1 0-1 0 0,0 0 1 0 0,-1-1-1 0 0,1 0 1 0 0,-1 0 0 0 0,-1 0-1 0 0,1-1 1 0 0,-13 7-1 0 0,0-4-874 0 0,11-6 57 0 0,12-10-292 0 0,-1 7 1161 0 0,1-1 1 0 0,-1 1 0 0 0,0 0 0 0 0,1 0 0 0 0,-1 0-1 0 0,0 0 1 0 0,1 0 0 0 0,0 0 0 0 0,-1 1 0 0 0,1-1-1 0 0,-1 1 1 0 0,1-1 0 0 0,-1 1 0 0 0,4 0 0 0 0,43 3-171 0 0,-35-1 145 0 0,17 0 486 0 0,-5 1-2162 0 0,1-1 1 0 0,28-3-1 0 0,-48 1 522 0 0,1-1-1 0 0,0-1 1 0 0,0 1 0 0 0,-1-1 0 0 0,1 0-1 0 0,-1-1 1 0 0,0 0 0 0 0,1 0-1 0 0,-1-1 1 0 0,-1 1 0 0 0,11-8 0 0 0,-2-3-1833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1:41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4401 0 0,'-2'0'793'0'0,"0"0"1"0"0,0 0 0 0 0,1 0-1 0 0,-1 0 1 0 0,0 1-1 0 0,0-1 1 0 0,0 1-1 0 0,1-1 1 0 0,-1 1-1 0 0,0-1 1 0 0,-2 8 4890 0 0,19-4-4256 0 0,13-1-857 0 0,10 1-78 0 0,71 17 0 0 0,-98-19-477 0 0,-1 2 0 0 0,1 0 0 0 0,-1 0 0 0 0,0 1 0 0 0,0 0 0 0 0,-1 0 0 0 0,0 1 0 0 0,0 1 0 0 0,0-1 0 0 0,0 1 0 0 0,9 12 0 0 0,-14-14-40 0 0,0 0 0 0 0,-1 1-1 0 0,1-1 1 0 0,-1 1 0 0 0,-1 0 0 0 0,1 0-1 0 0,-1 0 1 0 0,0 0 0 0 0,0 0-1 0 0,-1 1 1 0 0,0-1 0 0 0,1 13-1 0 0,-2-14-493 0 0,0 1 0 0 0,0 0 0 0 0,-1 0-1 0 0,0 0 1 0 0,0-1 0 0 0,-2 9-1 0 0,1-10-391 0 0,1-1 0 0 0,-1 1 0 0 0,0 0 0 0 0,0 0 0 0 0,0-1-1 0 0,0 1 1 0 0,-1-1 0 0 0,0 0 0 0 0,-3 4 0 0 0,-2 0-4699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19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0 6257 0 0,'-1'0'767'0'0,"0"0"0"0"0,0 0-1 0 0,0 1 1 0 0,0-1-1 0 0,0 0 1 0 0,0 1 0 0 0,0-1-1 0 0,0 0 1 0 0,0 1-1 0 0,-3 2 3067 0 0,2-1-3066 0 0,-12 17 5182 0 0,-4 29-3490 0 0,14-36-1840 0 0,-7 19-502 0 0,-25 51 0 0 0,30-72-696 0 0,-1 1 0 0 0,0-1 0 0 0,0 0 0 0 0,-14 14 0 0 0,24-26 667 0 0,0 1-1 0 0,0-1 1 0 0,1 1-1 0 0,-1 0 1 0 0,1 0-1 0 0,-1 0 0 0 0,8 0 1 0 0,4-2 99 0 0,87-19-62 0 0,-22 6-5362 0 0,-72 14 3055 0 0,0-1-1 0 0,0 0 0 0 0,0 0 0 0 0,0-1 0 0 0,13-8 0 0 0,-2-2-3168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20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19660 0 0,'103'3'7773'0'0,"73"-3"-7321"0"0,-169-1-458 0 0,-1 0 1 0 0,0 0-1 0 0,0 0 1 0 0,1-1 0 0 0,-1 0-1 0 0,0-1 1 0 0,9-4 0 0 0,-14 7-12 0 0,-1-1 1 0 0,1 1-1 0 0,0-1 0 0 0,0 1 1 0 0,-1-1-1 0 0,1 1 1 0 0,0-1-1 0 0,-1 0 1 0 0,1 1-1 0 0,-1-1 1 0 0,1 0-1 0 0,-1 1 1 0 0,1-1-1 0 0,-1 0 1 0 0,1 0-1 0 0,-1 1 1 0 0,0-1-1 0 0,1 0 1 0 0,-1 0-1 0 0,0 0 1 0 0,0 0-1 0 0,0 0 1 0 0,1-1-1 0 0,-2 0-21 0 0,0 1-1 0 0,1 0 0 0 0,-1-1 0 0 0,0 1 1 0 0,0-1-1 0 0,0 1 0 0 0,0 0 1 0 0,0-1-1 0 0,0 1 0 0 0,0 0 0 0 0,0 0 1 0 0,-1 0-1 0 0,1 0 0 0 0,0 0 1 0 0,-1 0-1 0 0,1 0 0 0 0,-1 1 0 0 0,-1-2 1 0 0,-9-3 25 0 0,0 1 1 0 0,0 0 0 0 0,0 0-1 0 0,-1 1 1 0 0,1 1 0 0 0,-1 0-1 0 0,0 1 1 0 0,0 0 0 0 0,1 1-1 0 0,-1 1 1 0 0,0 0-1 0 0,0 0 1 0 0,1 1 0 0 0,-1 1-1 0 0,1 0 1 0 0,0 1 0 0 0,0 0-1 0 0,-19 9 1 0 0,27-10 33 0 0,-1 0 0 0 0,1 1 0 0 0,-1-1 0 0 0,1 1-1 0 0,0-1 1 0 0,1 1 0 0 0,-1 0 0 0 0,1 1 0 0 0,-1-1 0 0 0,1 1 0 0 0,1-1 0 0 0,-1 1-1 0 0,1 0 1 0 0,-1 0 0 0 0,1 0 0 0 0,1 0 0 0 0,-1 1 0 0 0,1-1 0 0 0,0 0 0 0 0,0 1-1 0 0,0-1 1 0 0,1 1 0 0 0,0-1 0 0 0,0 0 0 0 0,1 1 0 0 0,-1-1 0 0 0,1 1 0 0 0,2 8 0 0 0,0-3-24 0 0,0 0 1 0 0,1-1-1 0 0,0 0 1 0 0,1 0 0 0 0,0 0-1 0 0,0 0 1 0 0,1-1-1 0 0,0 1 1 0 0,1-2 0 0 0,-1 1-1 0 0,2-1 1 0 0,0 0 0 0 0,10 9-1 0 0,-5-8-47 0 0,-1 0 1 0 0,1 0-1 0 0,0-2 0 0 0,1 0 0 0 0,0 0 1 0 0,0-1-1 0 0,0-1 0 0 0,29 7 0 0 0,-37-11-183 0 0,1-1 0 0 0,0 1 0 0 0,0-1 0 0 0,-1 0 0 0 0,1-1 0 0 0,0 0 0 0 0,-1 0 0 0 0,1 0 0 0 0,9-4 0 0 0,-10 3-237 0 0,0-1 0 0 0,0 0 0 0 0,0 0 0 0 0,-1 0 0 0 0,0-1 0 0 0,1 0 0 0 0,-1 0-1 0 0,-1 0 1 0 0,1-1 0 0 0,-1 1 0 0 0,6-8 0 0 0,-2 1-332 0 0,-1-1-1 0 0,0 0 1 0 0,-1-1 0 0 0,0 1-1 0 0,0-1 1 0 0,-2 0 0 0 0,0-1-1 0 0,3-15 1 0 0,4-42 2039 0 0,-4 0 5380 0 0,-5 47-2696 0 0,-4 34 1478 0 0,-12 72-4327 0 0,9-26-1023 0 0,0-21-31 0 0,3 1 0 0 0,1-1-1 0 0,4 48 1 0 0,-3-82-23 0 0,0 1 0 0 0,0 0 1 0 0,0 0-1 0 0,0 0 0 0 0,0-1 0 0 0,1 1 0 0 0,-1 0 1 0 0,1-1-1 0 0,-1 1 0 0 0,1 0 0 0 0,0-1 0 0 0,0 1 1 0 0,0 0-1 0 0,0-1 0 0 0,0 1 0 0 0,0-1 0 0 0,0 0 0 0 0,0 1 1 0 0,0-1-1 0 0,1 0 0 0 0,-1 0 0 0 0,0 0 0 0 0,1 0 1 0 0,-1 0-1 0 0,1 0 0 0 0,1 1 0 0 0,1-2-13 0 0,-1 0-1 0 0,0 0 1 0 0,1 0-1 0 0,-1 0 1 0 0,0-1 0 0 0,1 1-1 0 0,-1-1 1 0 0,0 0-1 0 0,0 0 1 0 0,0 0-1 0 0,0-1 1 0 0,6-2 0 0 0,12-6-583 0 0,0 1 1 0 0,1 0 0 0 0,0 2 0 0 0,27-5 0 0 0,-19 8-4742 0 0,1 2-4398 0 0,-20 2 2252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8:20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15067 0 0,'17'21'8539'0'0,"5"-9"-4002"0"0,29 0-2888 0 0,-7-3-2376 0 0,-36-9-1797 0 0,-3-27-19456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29:07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536 4 4057 0 0,'-44'-3'8774'0'0,"4"5"-3612"0"0,29 1-4741 0 0,1-1-1 0 0,0 1 1 0 0,0 1 0 0 0,0 0 0 0 0,0 0 0 0 0,0 1-1 0 0,1 0 1 0 0,0 1 0 0 0,-13 9 0 0 0,-34 28 516 0 0,-91 89 0 0 0,132-116-885 0 0,0 1 1 0 0,0 0 0 0 0,2 2-1 0 0,0-1 1 0 0,1 2 0 0 0,2-1-1 0 0,-1 2 1 0 0,2-1 0 0 0,-12 40-1 0 0,20-51-58 0 0,0 0 0 0 0,0 0-1 0 0,1 0 1 0 0,0 1 0 0 0,1-1 0 0 0,0 0-1 0 0,0 0 1 0 0,1 0 0 0 0,0 0-1 0 0,1 0 1 0 0,-1 0 0 0 0,2-1-1 0 0,-1 1 1 0 0,1-1 0 0 0,1 0 0 0 0,6 10-1 0 0,9 10-9 0 0,1 0 0 0 0,46 47 1 0 0,-41-49 13 0 0,0-1 1 0 0,2-2 0 0 0,1-1 0 0 0,0-1 0 0 0,2-1-1 0 0,0-2 1 0 0,1-1 0 0 0,1-2 0 0 0,61 20 0 0 0,-67-27 128 0 0,1-1 1 0 0,1-2-1 0 0,-1-1 1 0 0,1-1 0 0 0,-1-1-1 0 0,1-2 1 0 0,0-1 0 0 0,0-1-1 0 0,-1-1 1 0 0,0-2-1 0 0,1 0 1 0 0,48-18 0 0 0,-49 12 21 0 0,-1-1 1 0 0,0-1 0 0 0,-1-1 0 0 0,0-2 0 0 0,-1 0 0 0 0,-1-1-1 0 0,-1-2 1 0 0,0-1 0 0 0,37-41 0 0 0,-51 49-104 0 0,0-1 1 0 0,0 0 0 0 0,-1 0-1 0 0,0 0 1 0 0,-2-1-1 0 0,1-1 1 0 0,-2 1-1 0 0,8-30 1 0 0,-11 31 6 0 0,0 1 0 0 0,-1-1 1 0 0,-1 0-1 0 0,0 1 1 0 0,0-1-1 0 0,-1 0 0 0 0,-1 1 1 0 0,0-1-1 0 0,-1 1 1 0 0,0-1-1 0 0,-1 1 0 0 0,-6-13 1 0 0,0 4 1 0 0,-2 0 1 0 0,0 1-1 0 0,-1 1 1 0 0,-1 0-1 0 0,0 0 1 0 0,-2 2-1 0 0,0 0 1 0 0,-21-18-1 0 0,11 14-89 0 0,0 2-1 0 0,-1 0 1 0 0,-1 1-1 0 0,0 2 0 0 0,-39-16 1 0 0,40 22 137 0 0,1 1 0 0 0,-1 2 0 0 0,-1 0 0 0 0,1 2 0 0 0,-1 1 0 0 0,0 1 0 0 0,0 2 0 0 0,-42 2 0 0 0,44 1-1036 0 0,0 2 0 0 0,0 1-1 0 0,-41 13 1 0 0,-1 9-5364 0 0,5 11-4242 0 0,47-25 4137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0:23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776 17 6401 0 0,'-6'-3'1230'0'0,"-1"1"0"0"0,0-1 0 0 0,0 1 0 0 0,0 0 0 0 0,-1 1 0 0 0,1-1 0 0 0,0 1 0 0 0,0 1 0 0 0,-1 0 0 0 0,-8 0 0 0 0,3 2-586 0 0,0 0 0 0 0,0 0-1 0 0,0 1 1 0 0,0 1 0 0 0,-15 6-1 0 0,3 1-419 0 0,1 2-1 0 0,0 0 1 0 0,1 2-1 0 0,-41 33 1 0 0,34-20-157 0 0,1 1 0 0 0,2 1 0 0 0,1 1 1 0 0,1 2-1 0 0,-35 60 0 0 0,18-16 27 0 0,-50 133-1 0 0,68-146-34 0 0,3 2 0 0 0,-24 127 0 0 0,38-145-68 0 0,2 1 0 0 0,3 0 0 0 0,1-1-1 0 0,12 93 1 0 0,16-2-63 0 0,65 199-1 0 0,-19-82 87 0 0,-17 3-34 0 0,26 97 18 0 0,-60-301 36 0 0,1-1 0 0 0,4-1 0 0 0,63 96 0 0 0,-30-52 14 0 0,-49-78-251 0 0,26 39 359 0 0,-35-55-471 0 0,0 0 1 0 0,0-1 0 0 0,0 1 0 0 0,1-1-1 0 0,-1 1 1 0 0,1-1 0 0 0,0 0 0 0 0,-1 0-1 0 0,1 0 1 0 0,0-1 0 0 0,0 1 0 0 0,0-1 0 0 0,0 1-1 0 0,1-1 1 0 0,-1 0 0 0 0,4 1 0 0 0,-6-2 47 0 0,-1 0-1 0 0,0 0 1 0 0,1 0 0 0 0,-1 0 0 0 0,1 0 0 0 0,-1 0 0 0 0,1 0 0 0 0,-1 0-1 0 0,1 0 1 0 0,-1 0 0 0 0,0 0 0 0 0,1-1 0 0 0,-1 1 0 0 0,1 0 0 0 0,-1 0 0 0 0,1 0-1 0 0,-1 0 1 0 0,0-1 0 0 0,1 1 0 0 0,-1 0 0 0 0,0-1 0 0 0,1 1 0 0 0,-1 0 0 0 0,0 0-1 0 0,1-1 1 0 0,-1 1 0 0 0,0-1 0 0 0,0 1 0 0 0,1 0 0 0 0,-1-1 0 0 0,0 1 0 0 0,0-1-1 0 0,0 1 1 0 0,1 0 0 0 0,-1-1 0 0 0,0 1 0 0 0,0-1 0 0 0,0 1 0 0 0,0-1-1 0 0,0 1 1 0 0,0 0 0 0 0,0-1 0 0 0,0 1 0 0 0,0-1 0 0 0,0 0 0 0 0,-1-6-4902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1:00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2809 0 0,'0'0'3'0'0,"-5"31"4111"0"0,7-21 122 0 0,6-11 457 0 0,10-1-2819 0 0,17 9-516 0 0,55 16 0 0 0,-58-14-1176 0 0,0-1 0 0 0,40 5 0 0 0,35-7 35 0 0,156-11 0 0 0,80 3-15 0 0,-308 5-121 0 0,0-2 0 0 0,1-1-1 0 0,-1-1 1 0 0,0-2 0 0 0,56-13-1 0 0,7-10 175 0 0,92-18 439 0 0,-164 40-596 0 0,1 1 0 0 0,0 1 0 0 0,0 1 1 0 0,0 2-1 0 0,33 4 0 0 0,12 7 106 0 0,-26-3-79 0 0,0-2 0 0 0,0-3-1 0 0,65-1 1 0 0,-64-5 348 0 0,35-5 72 0 0,1 5 0 0 0,144 14 0 0 0,-191-7-711 0 0,117 12 646 0 0,-134-16-868 0 0,1-1-1 0 0,-1-1 0 0 0,0 0 1 0 0,0-2-1 0 0,36-9 1 0 0,-53 11-367 0 0,9-2-2251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1:02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92 2425 0 0,'-4'-17'4792'0'0,"12"9"-1226"0"0,26 8-543 0 0,-27 1-3154 0 0,59 6 1109 0 0,1-3 1 0 0,-1-2 0 0 0,88-11-1 0 0,-98 2-859 0 0,253-28 425 0 0,2 25-104 0 0,53 1 406 0 0,-84-1 985 0 0,-2 23 175 0 0,-160-4-1388 0 0,153-8 0 0 0,-73-8 14 0 0,-161 9-387 0 0,-1 1 1 0 0,0 1 0 0 0,51 14 0 0 0,-18 0 160 0 0,1-4 1 0 0,101 9 0 0 0,42 6-175 0 0,-73-6-109 0 0,-135-23-246 0 0,1 1 0 0 0,0-1 0 0 0,0 0 0 0 0,0 0 0 0 0,0 0 0 0 0,0-1 0 0 0,0 0 0 0 0,-1 0 0 0 0,1 0 0 0 0,10-5 0 0 0,-13 5-337 0 0,-1-1-1 0 0,1 1 0 0 0,-1-1 0 0 0,0 1 0 0 0,0-1 0 0 0,0 0 0 0 0,0 0 0 0 0,0 0 0 0 0,0 0 0 0 0,2-3 0 0 0,-3 3-480 0 0,1-1-1 0 0,-1 1 1 0 0,0-1-1 0 0,1 0 0 0 0,-2 0 1 0 0,1 1-1 0 0,0-1 1 0 0,0 0-1 0 0,-1 0 1 0 0,1-5-1 0 0,2-12-6422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1:03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0 8962 0 0,'1'2'762'0'0,"-1"-1"1"0"0,0 1-1 0 0,0-1 0 0 0,0 1 1 0 0,0-1-1 0 0,0 1 1 0 0,-1-1-1 0 0,1 1 0 0 0,0-1 1 0 0,-1 1-1 0 0,1-1 0 0 0,-2 4 1 0 0,-21 31 1211 0 0,9-17-1572 0 0,-1 9-574 0 0,0 1 0 0 0,2 0 1 0 0,-10 33-1 0 0,8 4-8167 0 0,22-96 554 0 0,9-7 7509 0 0,-15 34 573 0 0,-1 1 0 0 0,2 0 0 0 0,-1 0 0 0 0,0 0 0 0 0,0 0 0 0 0,1 0 0 0 0,-1 0 0 0 0,1 0 0 0 0,0 0 0 0 0,-1 1 0 0 0,1-1 0 0 0,0 1 0 0 0,0-1 0 0 0,0 1 0 0 0,0 0 0 0 0,0-1 0 0 0,0 1 0 0 0,1 0 0 0 0,-1 1 0 0 0,0-1 0 0 0,0 0 0 0 0,1 1 0 0 0,-1-1 0 0 0,1 1 0 0 0,-1-1 0 0 0,0 1 0 0 0,1 0 0 0 0,4 1 0 0 0,3 2 118 0 0,0 1 1 0 0,0 0-1 0 0,0 1 0 0 0,0 0 1 0 0,-1 1-1 0 0,0 0 0 0 0,15 12 1 0 0,-12-9-1542 0 0,1 0 0 0 0,25 14 0 0 0,-26-20-3915 0 0,-3-1 771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1:03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39 5513 0 0,'0'0'230'0'0,"-1"0"0"0"0,1 0 1 0 0,-1 0-1 0 0,1 0 0 0 0,-1 1 0 0 0,0-1 0 0 0,1 0 0 0 0,-1 0 1 0 0,1 0-1 0 0,-1 1 0 0 0,1-1 0 0 0,-1 0 0 0 0,1 1 0 0 0,-1-1 0 0 0,1 0 1 0 0,-1 1-1 0 0,1-1 0 0 0,0 1 0 0 0,-1-1 0 0 0,1 0 0 0 0,0 1 1 0 0,-1-1-1 0 0,1 1 0 0 0,0-1 0 0 0,-1 1 0 0 0,1 0 0 0 0,0-1 0 0 0,0 1 1 0 0,0-1-1 0 0,0 1 0 0 0,-1-1 0 0 0,1 1 0 0 0,0-1 0 0 0,0 2 1 0 0,1-1-66 0 0,0 0 1 0 0,-1 1 0 0 0,1-1 0 0 0,0 0 0 0 0,0 0 0 0 0,0 0 0 0 0,0 0 0 0 0,0 0-1 0 0,0 0 1 0 0,0 0 0 0 0,0 0 0 0 0,0 0 0 0 0,2 1 0 0 0,2 1-137 0 0,1 1 0 0 0,0-1 0 0 0,0 0 0 0 0,0-1 0 0 0,12 4 0 0 0,36-5-2134 0 0,-49-1 1020 0 0,1-1 0 0 0,-1 0 0 0 0,0 0-1 0 0,0-1 1 0 0,0 1 0 0 0,1-1 0 0 0,8-5-1 0 0,-14 7 1068 0 0,1-1-1 0 0,0 1 0 0 0,0-1 1 0 0,-1 1-1 0 0,1-1 0 0 0,-1 0 0 0 0,1 1 1 0 0,0-1-1 0 0,-1 0 0 0 0,0 0 1 0 0,1 1-1 0 0,-1-1 0 0 0,1 0 0 0 0,-1 0 1 0 0,0 0-1 0 0,1 0 0 0 0,-1 0 0 0 0,0 1 1 0 0,0-1-1 0 0,0 0 0 0 0,0 0 1 0 0,0 0-1 0 0,0 0 0 0 0,0 0 0 0 0,0 0 1 0 0,0 0-1 0 0,0 1 0 0 0,0-1 1 0 0,-1 0-1 0 0,0-2 0 0 0,-15-28 3227 0 0,6 12 1849 0 0,15 38-4278 0 0,-1-1 1 0 0,-1 0 0 0 0,0 1 0 0 0,-1 0-1 0 0,-2-1 1 0 0,0 20 0 0 0,-7 41-2469 0 0,-6-5-3417 0 0,9-59 367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1:04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5225 0 0,'15'-8'8516'0'0,"8"4"-5252"0"0,21 2-1936 0 0,-41 2-1038 0 0,0 0-216 0 0,1 0 1 0 0,0 0-1 0 0,0 0 1 0 0,-1 0 0 0 0,1 1-1 0 0,0 0 1 0 0,0-1 0 0 0,-1 1-1 0 0,7 3 1 0 0,-9-3-59 0 0,-1-1 0 0 0,1 0 1 0 0,-1 1-1 0 0,1-1 0 0 0,-1 1 1 0 0,1-1-1 0 0,-1 1 0 0 0,1-1 0 0 0,-1 1 1 0 0,0 0-1 0 0,1-1 0 0 0,-1 1 1 0 0,0-1-1 0 0,0 1 0 0 0,1 0 1 0 0,-1-1-1 0 0,0 1 0 0 0,0 0 1 0 0,0-1-1 0 0,0 1 0 0 0,0 1 0 0 0,-7 21 149 0 0,-8 0-52 0 0,12-18-134 0 0,-1 0 1 0 0,1 0 0 0 0,0 1 0 0 0,0-1 0 0 0,1 1 0 0 0,0 0 0 0 0,-2 6 0 0 0,4-10 18 0 0,-1 0-1 0 0,1 0 1 0 0,0 0-1 0 0,0 0 1 0 0,1 1 0 0 0,-1-1-1 0 0,0 0 1 0 0,1 0-1 0 0,0 0 1 0 0,-1 0 0 0 0,1 0-1 0 0,0 0 1 0 0,0 0-1 0 0,0 0 1 0 0,0-1 0 0 0,0 1-1 0 0,0 0 1 0 0,1-1-1 0 0,-1 1 1 0 0,0 0 0 0 0,1-1-1 0 0,0 1 1 0 0,-1-1-1 0 0,1 0 1 0 0,3 2 0 0 0,-3-1-15 0 0,1 0 0 0 0,-1-1 0 0 0,1 1 0 0 0,0-1 0 0 0,-1 0 0 0 0,1 0 0 0 0,0 0 0 0 0,0 0 0 0 0,0 0 0 0 0,0 0 0 0 0,0-1 0 0 0,0 1 0 0 0,0-1 1 0 0,4 0-1 0 0,-3-1-337 0 0,0 1 1 0 0,0-1 0 0 0,0 0 0 0 0,0 0-1 0 0,0-1 1 0 0,0 1 0 0 0,0-1 0 0 0,-1 1-1 0 0,7-5 1 0 0,-2 0-958 0 0,0-1-1 0 0,0 0 1 0 0,0 0-1 0 0,-1-1 1 0 0,0 0 0 0 0,-1 0-1 0 0,9-12 1 0 0,-1-3-2489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1:42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8098 0 0,'-14'8'8551'0'0,"37"-9"-3899"0"0,-2 0-4239 0 0,6 4-84 0 0,1 0 0 0 0,43 13 0 0 0,-43-10-384 0 0,-1 0 0 0 0,40 3-1 0 0,-42-12-297 0 0,-24 3 278 0 0,0 0 0 0 0,0 0 0 0 0,0 0 0 0 0,-1 0 0 0 0,1 0-1 0 0,0-1 1 0 0,0 1 0 0 0,0 0 0 0 0,0-1 0 0 0,-1 1-1 0 0,1 0 1 0 0,0-1 0 0 0,0 1 0 0 0,-1-1 0 0 0,1 1 0 0 0,0-1-1 0 0,-1 1 1 0 0,1-1 0 0 0,-1 0 0 0 0,1 1 0 0 0,0-1 0 0 0,-1 0-1 0 0,0 1 1 0 0,2-3 0 0 0,-3 3 51 0 0,1 0-1 0 0,-1 0 1 0 0,1 0-1 0 0,-1-1 1 0 0,1 1 0 0 0,-1 0-1 0 0,1 0 1 0 0,-1 0 0 0 0,0 0-1 0 0,1 0 1 0 0,-1 0-1 0 0,1 0 1 0 0,-1 0 0 0 0,1 0-1 0 0,-1 0 1 0 0,1 0-1 0 0,-1 0 1 0 0,1 0 0 0 0,-1 1-1 0 0,1-1 1 0 0,-1 0-1 0 0,1 0 1 0 0,-1 0 0 0 0,1 1-1 0 0,-1-1 1 0 0,1 0 0 0 0,-1 1-1 0 0,0 0 1 0 0,-16 9 760 0 0,13-6-549 0 0,1 1-1 0 0,0 0 1 0 0,0 0-1 0 0,1 0 1 0 0,-1 0-1 0 0,1 0 1 0 0,0 0-1 0 0,0 0 1 0 0,1 1-1 0 0,0-1 1 0 0,0 1-1 0 0,0-1 1 0 0,0 10-1 0 0,1-5-394 0 0,0-1 0 0 0,0 0 0 0 0,1 1 0 0 0,0-1 0 0 0,1 0 0 0 0,-1 0 0 0 0,6 14 0 0 0,4-9-2954 0 0,-10-13 2639 0 0,0-1 0 0 0,0 0 0 0 0,0 0 0 0 0,1 0 0 0 0,-1 0 0 0 0,0 0 0 0 0,0 0 0 0 0,0 0 0 0 0,0 0 0 0 0,0 0 0 0 0,0 0 0 0 0,0-1 0 0 0,0 1 0 0 0,1 0-1 0 0,-1-1 1 0 0,0 1 0 0 0,0-1 0 0 0,0 1 0 0 0,1-2 0 0 0,7-1-4404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1:04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6657 0 0,'0'1'350'0'0,"0"0"-1"0"0,0-1 0 0 0,0 1 0 0 0,1 0 0 0 0,-1 0 0 0 0,0-1 0 0 0,0 1 0 0 0,0 0 0 0 0,1-1 0 0 0,-1 1 0 0 0,0 0 0 0 0,1-1 0 0 0,-1 1 1 0 0,1 0-1 0 0,-1-1 0 0 0,1 1 0 0 0,-1-1 0 0 0,1 1 0 0 0,14 7 2994 0 0,27-3-1859 0 0,-20-4-577 0 0,-16 1-833 0 0,0-1 1 0 0,0 1-1 0 0,0-1 0 0 0,0 2 0 0 0,0-1 0 0 0,-1 0 1 0 0,1 1-1 0 0,-1 0 0 0 0,0 1 0 0 0,0-1 1 0 0,0 1-1 0 0,0 0 0 0 0,5 7 0 0 0,-7-8-300 0 0,-1 0-1 0 0,0 0 1 0 0,-1 0-1 0 0,1 0 1 0 0,-1 1-1 0 0,1-1 1 0 0,-1 0-1 0 0,0 1 1 0 0,0 0-1 0 0,0-1 1 0 0,-1 1-1 0 0,0-1 1 0 0,1 1-1 0 0,-1 0 1 0 0,0-1-1 0 0,-1 1 1 0 0,1 0-1 0 0,0-1 0 0 0,-1 1 1 0 0,0-1-1 0 0,0 1 1 0 0,0-1-1 0 0,-1 1 1 0 0,-1 3-1 0 0,2-5-59 0 0,0 0 0 0 0,-1 1 0 0 0,1-1 0 0 0,-1 0 0 0 0,0 1 0 0 0,0-1 0 0 0,0 0 0 0 0,0 0 0 0 0,0-1 0 0 0,0 1 0 0 0,0 0 0 0 0,0-1 1 0 0,-1 1-1 0 0,1-1 0 0 0,-1 0 0 0 0,1 0 0 0 0,-5 2 0 0 0,-6 2-193 0 0,13-4 534 0 0,0 0 0 0 0,0 0 1 0 0,0-1-1 0 0,0 1 0 0 0,0 0 1 0 0,0 0-1 0 0,0 0 0 0 0,0-1 1 0 0,0 1-1 0 0,0 0 0 0 0,0 0 0 0 0,1-1 1 0 0,-1 1-1 0 0,0 0 0 0 0,0 0 1 0 0,1-1-1 0 0,-1 1 0 0 0,0 0 1 0 0,1-1-1 0 0,-1 1 0 0 0,1 0 0 0 0,-1-1 1 0 0,1 1-1 0 0,-1-1 0 0 0,1 1 1 0 0,0-1-1 0 0,-1 1 0 0 0,2 0 0 0 0,16 18 2419 0 0,-13-16-2087 0 0,0 0-1 0 0,-1 0 1 0 0,1 0 0 0 0,0-1 0 0 0,0 0 0 0 0,0 0-1 0 0,1 0 1 0 0,-1-1 0 0 0,0 0 0 0 0,1 0 0 0 0,-1 0 0 0 0,8 0-1 0 0,-9-1-414 0 0,0-1-1 0 0,0 1 0 0 0,0 0 0 0 0,-1-1 1 0 0,1 0-1 0 0,0 0 0 0 0,-1 0 1 0 0,6-3-1 0 0,-7 3-255 0 0,1 0 0 0 0,-1 0 1 0 0,0 0-1 0 0,-1-1 0 0 0,1 1 1 0 0,0-1-1 0 0,0 0 0 0 0,-1 0 1 0 0,1 1-1 0 0,-1-1 0 0 0,1 0 1 0 0,-1 0-1 0 0,0 0 0 0 0,2-3 1 0 0,-3 3-53 0 0,1 1 1 0 0,-1 0-1 0 0,0 0 1 0 0,0-1-1 0 0,0 1 1 0 0,0 0-1 0 0,0-1 1 0 0,0 1-1 0 0,0 0 1 0 0,0-1-1 0 0,0 1 1 0 0,-1 0-1 0 0,1-1 1 0 0,-1 1-1 0 0,1 0 1 0 0,-1-2-1 0 0,-1-2-1002 0 0,0-8-3162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1:04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7234 0 0,'5'0'1352'0'0,"1"1"56"0"0,2 1 0 0 0,-1 0-431 0 0,1-2-433 0 0,0-1-312 0 0,2 0-240 0 0,0-4-320 0 0,2 2-456 0 0,-2-2-561 0 0,0-1-495 0 0,0-1-201 0 0,-2-2 273 0 0,3 1-1665 0 0</inkml:trace>
  <inkml:trace contextRef="#ctx0" brushRef="#br0" timeOffset="1">159 1 3793 0 0,'0'3'985'0'0,"1"-1"1"0"0,-1 1-1 0 0,1 0 1 0 0,-1 0-1 0 0,0-1 1 0 0,-1 1-1 0 0,1 0 1 0 0,0 0-1 0 0,-1 2 1 0 0,-9 31 2619 0 0,2-4-2806 0 0,4 33-789 0 0,4-37-2695 0 0,0 2-5574 0 0,0-22 3670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1:05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48 4801 0 0,'-1'1'217'0'0,"0"0"0"0"0,0 0 0 0 0,0 0-1 0 0,0 1 1 0 0,0-1 0 0 0,0 0 0 0 0,0 1 0 0 0,1-1 0 0 0,-1 1-1 0 0,1-1 1 0 0,-1 0 0 0 0,1 1 0 0 0,-1-1 0 0 0,1 1 0 0 0,0 0 0 0 0,-1-1-1 0 0,1 1 1 0 0,0-1 0 0 0,0 1 0 0 0,0-1 0 0 0,0 1 0 0 0,1 0-1 0 0,-1-1 1 0 0,0 1 0 0 0,2 1 0 0 0,-1 0 29 0 0,1 0 0 0 0,-1-1-1 0 0,1 0 1 0 0,0 1 0 0 0,0-1 0 0 0,1 0 0 0 0,-1 0 0 0 0,0 0-1 0 0,1 0 1 0 0,-1 0 0 0 0,1-1 0 0 0,3 3 0 0 0,7 1 596 0 0,0 1 0 0 0,0-1 0 0 0,1-1 0 0 0,24 4 0 0 0,-34-8-648 0 0,0 1 0 0 0,0-2 0 0 0,1 1 0 0 0,-1 0 0 0 0,0-1 0 0 0,0 0-1 0 0,0 0 1 0 0,0 0 0 0 0,0 0 0 0 0,0-1 0 0 0,0 1 0 0 0,0-1 0 0 0,0 0 0 0 0,-1 0 0 0 0,1-1-1 0 0,-1 1 1 0 0,0-1 0 0 0,1 0 0 0 0,4-6 0 0 0,-4 6-11 0 0,-1-1 0 0 0,0 0-1 0 0,1 0 1 0 0,-1-1 0 0 0,-1 1 0 0 0,1-1 0 0 0,-1 1-1 0 0,0-1 1 0 0,0 0 0 0 0,0 0 0 0 0,-1 0 0 0 0,1 0 0 0 0,-1 0-1 0 0,0 0 1 0 0,0-10 0 0 0,-1 14-144 0 0,0 0 1 0 0,0-1-1 0 0,0 1 0 0 0,0 0 1 0 0,-1 0-1 0 0,1 0 1 0 0,0 0-1 0 0,0 0 0 0 0,-1 0 1 0 0,1 0-1 0 0,-1 0 0 0 0,1 0 1 0 0,-1 0-1 0 0,1 0 0 0 0,-1 0 1 0 0,1 0-1 0 0,-1 1 1 0 0,0-1-1 0 0,1 0 0 0 0,-1 0 1 0 0,0 1-1 0 0,0-1 0 0 0,0 0 1 0 0,0 1-1 0 0,0-1 1 0 0,0 1-1 0 0,-1-2 0 0 0,-1 2-6 0 0,1-1 1 0 0,-1 1-1 0 0,1 0 0 0 0,-1 0 0 0 0,1 0 1 0 0,-1 0-1 0 0,0 0 0 0 0,1 1 0 0 0,-1-1 1 0 0,1 1-1 0 0,-4 1 0 0 0,-3 1-131 0 0,0 1-1 0 0,1-1 0 0 0,0 2 1 0 0,0-1-1 0 0,-13 11 0 0 0,14-9-560 0 0,1 0-1 0 0,0 0 0 0 0,0 1 1 0 0,1 0-1 0 0,-9 14 0 0 0,-4 22-10098 0 0,16-30 3830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0:42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3319 15 4289 0 0,'4'-15'3074'0'0,"-4"23"528"0"0,-6 25 407 0 0,-13 20-2404 0 0,-3-1 1 0 0,-1-1-1 0 0,-36 56 0 0 0,-107 186-627 0 0,95-159-781 0 0,-250 476 386 0 0,169-315-376 0 0,-158 279 355 0 0,236-453-206 0 0,-492 786 1697 0 0,-15-95-989 0 0,384-567-543 0 0,-24 34-411 0 0,149-180-55 0 0,5 3 0 0 0,4 3 1 0 0,5 2-1 0 0,-74 191 0 0 0,119-260-135 0 0,-2 0 0 0 0,-2-1 1 0 0,-1-1-1 0 0,-2-1 0 0 0,-39 54 0 0 0,60-103-3147 0 0,1 0-1 0 0,0 1 0 0 0,5-16 1 0 0,7-26-4152 0 0,-5 29 2470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0:42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4737 0 0,'-16'20'11692'0'0,"2"-32"-4487"0"0,14 12-7159 0 0,0 0 0 0 0,0 0 0 0 0,0 0 0 0 0,0-1 0 0 0,0 1 0 0 0,0 0 0 0 0,0 0 0 0 0,0 0-1 0 0,-1 0 1 0 0,1 0 0 0 0,0-1 0 0 0,0 1 0 0 0,0 0 0 0 0,0 0 0 0 0,0 0 0 0 0,0 0 0 0 0,-1 0 0 0 0,1 0-1 0 0,0 0 1 0 0,0 0 0 0 0,0 0 0 0 0,0 0 0 0 0,0 0 0 0 0,-1 0 0 0 0,1 0 0 0 0,0-1 0 0 0,0 1 0 0 0,0 0 0 0 0,0 0-1 0 0,-1 0 1 0 0,1 0 0 0 0,0 1 0 0 0,0-1 0 0 0,0 0 0 0 0,0 0 0 0 0,-1 0 0 0 0,1 0 0 0 0,0 0 0 0 0,0 0-1 0 0,0 0 1 0 0,0 0 0 0 0,0 0 0 0 0,-1 0 0 0 0,1 0 0 0 0,0 1 0 0 0,-4 8 474 0 0,0 12-539 0 0,2 22 32 0 0,2 0 0 0 0,1 0 0 0 0,3 0 0 0 0,1-1-1 0 0,16 62 1 0 0,-19-98-20 0 0,0 0-1 0 0,0 0 0 0 0,1 0 0 0 0,0 0 1 0 0,0 0-1 0 0,1-1 0 0 0,-1 1 1 0 0,1-1-1 0 0,0 0 0 0 0,1 0 0 0 0,-1-1 1 0 0,1 1-1 0 0,0-1 0 0 0,0 0 0 0 0,0 0 1 0 0,1-1-1 0 0,-1 1 0 0 0,1-1 1 0 0,0-1-1 0 0,0 1 0 0 0,0-1 0 0 0,0 0 1 0 0,0 0-1 0 0,1-1 0 0 0,-1 1 1 0 0,1-1-1 0 0,-1-1 0 0 0,1 1 0 0 0,-1-1 1 0 0,1-1-1 0 0,-1 1 0 0 0,0-1 1 0 0,1 0-1 0 0,-1 0 0 0 0,1-1 0 0 0,-1 0 1 0 0,7-3-1 0 0,85-38 6 0 0,-57 24 39 0 0,1 1 1 0 0,55-15 0 0 0,-50 22 25 0 0,1 1 0 0 0,81-5 0 0 0,-104 14-1385 0 0,46 5 1 0 0,-68-4 786 0 0,8 1-2960 0 0,-3-2-2248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22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69 5057 0 0,'-8'1'2465'0'0,"-13"-4"9564"0"0,20-4-7893 0 0,11-6-3974 0 0,-5 9-62 0 0,-1 0-1 0 0,1 1 1 0 0,0 0 0 0 0,-1 0-1 0 0,2 0 1 0 0,-1 0-1 0 0,0 1 1 0 0,0 0 0 0 0,1 0-1 0 0,-1 1 1 0 0,12-3-1 0 0,9 0 168 0 0,34 0 0 0 0,-35 3-122 0 0,109-2 127 0 0,213 23 1 0 0,-35 0-274 0 0,168-1 194 0 0,-4 43 1045 0 0,-424-51-986 0 0,-18-3 251 0 0,53 6 0 0 0,-86-14-457 0 0,0 0 0 0 0,0 0 0 0 0,-1 0 0 0 0,1 0 0 0 0,0 0 1 0 0,0 0-1 0 0,0 0 0 0 0,-1 0 0 0 0,1 0 0 0 0,0 0 1 0 0,0 0-1 0 0,0-1 0 0 0,0 1 0 0 0,-1 0 0 0 0,1 0 1 0 0,0-1-1 0 0,0 1 0 0 0,0-1 0 0 0,-3-10-3858 0 0,-23-8-11552 0 0,13 12 8220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24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631 23 11074 0 0,'-1'-2'502'0'0,"1"1"0"0"0,-1 0 0 0 0,0-1-1 0 0,0 1 1 0 0,0 0 0 0 0,1 0 0 0 0,-1-1 0 0 0,0 1-1 0 0,-1 0 1 0 0,1 0 0 0 0,0 0 0 0 0,0 0-1 0 0,0 0 1 0 0,-1 1 0 0 0,1-1 0 0 0,0 0 0 0 0,-1 1-1 0 0,1-1 1 0 0,0 1 0 0 0,-1-1 0 0 0,1 1-1 0 0,-3-1 1 0 0,1 1-205 0 0,0 0-1 0 0,0 0 1 0 0,0 1-1 0 0,0-1 1 0 0,0 1-1 0 0,0 0 1 0 0,1 0-1 0 0,-1 0 0 0 0,0 0 1 0 0,1 0-1 0 0,-4 2 1 0 0,-8 6-432 0 0,1 1 1 0 0,1-1-1 0 0,-18 19 0 0 0,23-21 767 0 0,-205 168-290 0 0,211-174-342 0 0,-21 17-42 0 0,1 1-1 0 0,1 1 0 0 0,0 1 1 0 0,2 1-1 0 0,0 0 0 0 0,1 1 1 0 0,2 1-1 0 0,-19 39 0 0 0,16-24-202 0 0,2 1 1 0 0,2 0-1 0 0,2 1 0 0 0,1 0 1 0 0,-4 45-1 0 0,13-79 71 0 0,-2 43-877 0 0,4-48 709 0 0,0 0 0 0 0,1 1-1 0 0,-1-1 1 0 0,0 0 0 0 0,1 1-1 0 0,0-1 1 0 0,-1 0 0 0 0,1 1-1 0 0,0-1 1 0 0,2 3 0 0 0,-3-5 118 0 0,1 1 0 0 0,-1-1 0 0 0,0 0 0 0 0,1 0 0 0 0,-1 1 0 0 0,1-1 0 0 0,-1 0 0 0 0,1 0 0 0 0,-1 0 0 0 0,0 0 0 0 0,1 0 0 0 0,-1 1 0 0 0,1-1 0 0 0,-1 0 0 0 0,1 0 0 0 0,-1 0 0 0 0,1 0 0 0 0,-1 0 0 0 0,0 0 0 0 0,1-1 0 0 0,-1 1 0 0 0,1 0 0 0 0,-1 0 0 0 0,1 0 0 0 0,-1 0 0 0 0,1 0 1 0 0,-1-1-1 0 0,0 1 0 0 0,1 0 0 0 0,-1 0 0 0 0,0-1 0 0 0,1 1 0 0 0,-1 0 0 0 0,0-1 0 0 0,1 1 0 0 0,-1 0 0 0 0,0-1 0 0 0,1 1 0 0 0,-1 0 0 0 0,0-1 0 0 0,0 1 0 0 0,0-1 0 0 0,1 1 0 0 0,-1 0 0 0 0,0-1 0 0 0,0 1 0 0 0,0-1 0 0 0,5-8-5342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24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11298 0 0,'-3'4'512'0'0,"0"0"-1"0"0,1 0 1 0 0,-1 0-1 0 0,1 0 0 0 0,0 0 1 0 0,0 1-1 0 0,0-1 1 0 0,1 1-1 0 0,-1-1 0 0 0,1 1 1 0 0,0-1-1 0 0,0 7 1 0 0,-2 62-193 0 0,3-61-68 0 0,1 13-231 0 0,0-1 0 0 0,2 0 0 0 0,1 0 0 0 0,13 46 0 0 0,-13-56 61 0 0,2 0 0 0 0,-1 0-1 0 0,2 0 1 0 0,0-1 0 0 0,0 0 0 0 0,1 0 0 0 0,1-1 0 0 0,0 0 0 0 0,13 14-1 0 0,-18-22 47 0 0,1-1-1 0 0,-1 1 1 0 0,1 0-1 0 0,-1-1 1 0 0,1 0-1 0 0,0 0 1 0 0,0-1-1 0 0,0 1 1 0 0,1-1-1 0 0,-1 0 1 0 0,0-1-1 0 0,1 1 1 0 0,-1-1-1 0 0,1 0 1 0 0,0 0-1 0 0,-1-1 1 0 0,1 0-1 0 0,0 0 1 0 0,-1 0-1 0 0,1-1 1 0 0,8-1-1 0 0,5-4 215 0 0,1 0 0 0 0,-1-1 0 0 0,-1-1 1 0 0,31-18-1 0 0,-31 16-1024 0 0,-1 1 0 0 0,1 1 0 0 0,0 0 0 0 0,24-6 0 0 0,-42 14 540 0 0,11-3-3318 0 0,-4 1-2128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25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76 5505 0 0,'-10'-12'3540'0'0,"-2"-9"7545"0"0,16 14-7431 0 0,13 4-3877 0 0,19 0 333 0 0,47-11 0 0 0,-58 9-428 0 0,1 1 0 0 0,-1 0 0 0 0,1 2 0 0 0,35 1 0 0 0,-37 6-2353 0 0,-15 1-888 0 0,-5 4-3364 0 0,-6 0 942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25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9538 0 0,'56'-18'7912'0'0,"-35"12"-7285"0"0,1 2-1 0 0,-1 1 1 0 0,1 0-1 0 0,30 2 1 0 0,-28 5-297 0 0,-24-4-307 0 0,1 0-1 0 0,-1 1 1 0 0,1-1-1 0 0,-1 0 0 0 0,1 0 1 0 0,-1 1-1 0 0,0-1 0 0 0,1 0 1 0 0,-1 1-1 0 0,1-1 1 0 0,-1 1-1 0 0,0-1 0 0 0,1 0 1 0 0,-1 1-1 0 0,0-1 0 0 0,0 1 1 0 0,1-1-1 0 0,-1 1 1 0 0,0-1-1 0 0,0 1 0 0 0,0-1 1 0 0,0 1-1 0 0,1 0 0 0 0,-2 1 8 0 0,0 0 0 0 0,1 0 0 0 0,-1 0 0 0 0,0 0 0 0 0,0 0 0 0 0,0 0 0 0 0,0 0 0 0 0,0-1 0 0 0,0 1 0 0 0,-1 0 0 0 0,1-1 0 0 0,-1 1 0 0 0,1-1 0 0 0,-1 1 0 0 0,-2 1 0 0 0,-2 3 1 0 0,1 1-1 0 0,0 0 1 0 0,0-1 0 0 0,0 1-1 0 0,1 1 1 0 0,0-1-1 0 0,1 1 1 0 0,0 0 0 0 0,0-1-1 0 0,0 1 1 0 0,1 1-1 0 0,0-1 1 0 0,1 0 0 0 0,0 0-1 0 0,0 1 1 0 0,1-1 0 0 0,0 1-1 0 0,0-1 1 0 0,1 0-1 0 0,0 1 1 0 0,0-1 0 0 0,1 0-1 0 0,0 0 1 0 0,1 0 0 0 0,4 10-1 0 0,-6-17 19 0 0,-1 1 1 0 0,1-1-1 0 0,0 0 0 0 0,0 1 1 0 0,0-1-1 0 0,0 0 0 0 0,0 0 1 0 0,0 0-1 0 0,0 0 0 0 0,0 1 0 0 0,0-2 1 0 0,1 1-1 0 0,-1 0 0 0 0,0 0 1 0 0,1 0-1 0 0,-1-1 0 0 0,1 1 1 0 0,-1 0-1 0 0,0-1 0 0 0,1 1 0 0 0,-1-1 1 0 0,1 0-1 0 0,2 1 0 0 0,-1-2 31 0 0,0 1 0 0 0,0-1 0 0 0,0 1 1 0 0,-1-1-1 0 0,1 0 0 0 0,0 0 0 0 0,0 0 0 0 0,-1 0 0 0 0,1-1 0 0 0,-1 1 0 0 0,5-4 0 0 0,3-4 108 0 0,0 1 0 0 0,-1-1 0 0 0,0-1 0 0 0,12-17 0 0 0,-10 12-41 0 0,0-2 0 0 0,8-18 1 0 0,-16 29-92 0 0,0 0 1 0 0,-1 0-1 0 0,1-1 0 0 0,-1 1 1 0 0,-1 0-1 0 0,1-1 1 0 0,-1 0-1 0 0,-1 1 1 0 0,1-13-1 0 0,-1 18-52 0 0,0-1 0 0 0,-1 1 0 0 0,1 0 0 0 0,-1-1 0 0 0,1 1 0 0 0,-1 0 0 0 0,0 0 0 0 0,0 0 0 0 0,1-1 0 0 0,-1 1 0 0 0,0 0 0 0 0,0 0 0 0 0,0 0 0 0 0,0 0 0 0 0,0 0 0 0 0,0 1 0 0 0,0-1 0 0 0,0 0 0 0 0,-1 0 0 0 0,1 1 0 0 0,0-1 0 0 0,0 1 0 0 0,-1-1 0 0 0,1 1 0 0 0,0-1 0 0 0,-1 1 0 0 0,1 0 1 0 0,-1 0-1 0 0,1-1 0 0 0,0 1 0 0 0,-1 0 0 0 0,1 0 0 0 0,0 0 0 0 0,-4 1 0 0 0,-4 0-203 0 0,-1 0 1 0 0,0 0-1 0 0,-14 5 1 0 0,13-3-45 0 0,1 0 0 0 0,0 1 1 0 0,-1 1-1 0 0,1-1 0 0 0,1 2 0 0 0,-1-1 0 0 0,1 1 1 0 0,0 1-1 0 0,-16 13 0 0 0,19-14 158 0 0,1 1 0 0 0,-1-1 0 0 0,1 1 0 0 0,1 0 0 0 0,-1 0-1 0 0,1 1 1 0 0,0-1 0 0 0,1 1 0 0 0,0 0 0 0 0,0 0 0 0 0,0 0 0 0 0,1 0 0 0 0,-1 12-1 0 0,0 14 240 0 0,2 0-1 0 0,4 35 0 0 0,-1 26 720 0 0,-2-88-863 0 0,-1 0-1 0 0,1 0 1 0 0,-1 0 0 0 0,-1-1 0 0 0,1 1 0 0 0,-1 0-1 0 0,0-1 1 0 0,0 1 0 0 0,-1-1 0 0 0,0 0 0 0 0,0 0-1 0 0,-1 0 1 0 0,1 0 0 0 0,-1-1 0 0 0,-1 1 0 0 0,-7 7-1 0 0,12-13-12 0 0,0 0-1 0 0,0 0 0 0 0,0 0 0 0 0,0 0 0 0 0,0 0 0 0 0,-1 1 0 0 0,1-1 0 0 0,0 0 0 0 0,0 0 0 0 0,0 0 0 0 0,0 0 0 0 0,0 0 0 0 0,0 0 0 0 0,0 0 0 0 0,0 0 1 0 0,0 1-1 0 0,-1-1 0 0 0,1 0 0 0 0,0 0 0 0 0,0 0 0 0 0,0 0 0 0 0,0 0 0 0 0,0 0 0 0 0,0 1 0 0 0,0-1 0 0 0,0 0 0 0 0,0 0 0 0 0,0 0 0 0 0,0 0 0 0 0,0 0 1 0 0,0 1-1 0 0,0-1 0 0 0,0 0 0 0 0,0 0 0 0 0,0 0 0 0 0,0 0 0 0 0,0 0 0 0 0,0 0 0 0 0,0 1 0 0 0,0-1 0 0 0,1 0 0 0 0,-1 0 0 0 0,0 0 0 0 0,0 0 0 0 0,0 0 1 0 0,0 0-1 0 0,0 0 0 0 0,0 1 0 0 0,0-1 0 0 0,0 0 0 0 0,1 0 0 0 0,-1 0 0 0 0,0 0 0 0 0,11 1-1 0 0,14-3 201 0 0,6-6 24 0 0,-1-2 1 0 0,1-1-1 0 0,35-18 1 0 0,33-23-2922 0 0,-50 20-5481 0 0,-26 15 251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1:42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61 7458 0 0,'-2'-2'831'0'0,"0"1"0"0"0,1-1 0 0 0,0 0 0 0 0,-1 0 0 0 0,1 0 0 0 0,0-1 0 0 0,0 1 0 0 0,0 0 0 0 0,0 0 0 0 0,0-1 0 0 0,1 1 0 0 0,-1 0 0 0 0,0-5 0 0 0,2 5-667 0 0,0 1 1 0 0,-1 0-1 0 0,1-1 1 0 0,0 1 0 0 0,0 0-1 0 0,0 0 1 0 0,0 0-1 0 0,0-1 1 0 0,0 1 0 0 0,1 0-1 0 0,-1 1 1 0 0,0-1 0 0 0,1 0-1 0 0,-1 0 1 0 0,0 0-1 0 0,1 1 1 0 0,-1-1 0 0 0,1 1-1 0 0,-1-1 1 0 0,1 1-1 0 0,-1 0 1 0 0,1-1 0 0 0,1 1-1 0 0,5-2-38 0 0,0 1 0 0 0,0 0 0 0 0,0 0 0 0 0,0 1 0 0 0,0-1 0 0 0,0 2 0 0 0,0 0 0 0 0,0 0 0 0 0,0 0 0 0 0,12 4-1 0 0,-16-4-107 0 0,-1 0 0 0 0,1 0-1 0 0,0 0 1 0 0,-1 1-1 0 0,1-1 1 0 0,-1 1 0 0 0,1 0-1 0 0,-1 0 1 0 0,0 1-1 0 0,0-1 1 0 0,0 0-1 0 0,0 1 1 0 0,0 0 0 0 0,-1 0-1 0 0,1 0 1 0 0,-1 0-1 0 0,0 0 1 0 0,0 0-1 0 0,0 1 1 0 0,0-1 0 0 0,0 1-1 0 0,-1-1 1 0 0,2 8-1 0 0,-2-7-120 0 0,-1 0-1 0 0,0 0 0 0 0,-1 1 1 0 0,1-1-1 0 0,-1 0 0 0 0,0 0 1 0 0,0 0-1 0 0,0 0 1 0 0,0 0-1 0 0,-1 0 0 0 0,1 0 1 0 0,-1 0-1 0 0,0 0 0 0 0,0-1 1 0 0,-1 1-1 0 0,1-1 1 0 0,-1 1-1 0 0,1-1 0 0 0,-5 4 1 0 0,1-2-127 0 0,0 0 1 0 0,0 0-1 0 0,0 0 1 0 0,0 0-1 0 0,-1-1 1 0 0,1 0-1 0 0,-1-1 1 0 0,0 1-1 0 0,-11 2 1 0 0,120-18 723 0 0,-99 12-536 0 0,37-5 147 0 0,-38 4-184 0 0,0 1 0 0 0,0 0 1 0 0,0 0-1 0 0,0 0 0 0 0,0 0 1 0 0,0 0-1 0 0,0 1 0 0 0,-1-1 1 0 0,1 0-1 0 0,0 1 0 0 0,0-1 1 0 0,0 1-1 0 0,-1 0 0 0 0,1 0 1 0 0,0 0-1 0 0,-1 0 0 0 0,3 1 1 0 0,-4 0-46 0 0,1-1 1 0 0,-1 1-1 0 0,0-1 1 0 0,1 1-1 0 0,-1-1 1 0 0,0 1-1 0 0,0-1 1 0 0,0 1-1 0 0,-1-1 1 0 0,1 1-1 0 0,0-1 1 0 0,0 1-1 0 0,-1-1 1 0 0,1 1-1 0 0,-1-1 1 0 0,1 0-1 0 0,-1 1 1 0 0,0-1-1 0 0,0 0 1 0 0,1 1-1 0 0,-1-1 1 0 0,-1 1-1 0 0,-21 29 1835 0 0,4-12 63 0 0,-1-1 1 0 0,-30 22-1 0 0,9-9-1326 0 0,41-31-444 0 0,0 0 1 0 0,-1 0-1 0 0,1 1 1 0 0,0-1-1 0 0,-1 0 1 0 0,1 0-1 0 0,0 1 1 0 0,0-1-1 0 0,-1 0 1 0 0,1 1-1 0 0,0-1 1 0 0,0 0-1 0 0,0 0 1 0 0,-1 1-1 0 0,1-1 1 0 0,0 0-1 0 0,0 1 1 0 0,0-1-1 0 0,0 1 0 0 0,0-1 1 0 0,-1 0-1 0 0,1 1 1 0 0,0-1-1 0 0,0 0 1 0 0,0 1-1 0 0,0-1 1 0 0,0 1-1 0 0,0-1 1 0 0,0 0-1 0 0,1 1 1 0 0,-1-1-1 0 0,0 0 1 0 0,0 1-1 0 0,13 8 99 0 0,21-1 22 0 0,-33-8-116 0 0,15 3-27 0 0,0-2-1 0 0,-1 0 0 0 0,1-1 1 0 0,0 0-1 0 0,30-5 1 0 0,-37 3-777 0 0,-1 0 1 0 0,1-1-1 0 0,0 0 0 0 0,15-7 1 0 0,-19 7-524 0 0,0 0 1 0 0,0-1-1 0 0,0 1 0 0 0,0-1 1 0 0,0 0-1 0 0,-1 0 0 0 0,0-1 1 0 0,5-5-1 0 0,1-3-4287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26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16620 0 0,'1'1'519'0'0,"1"0"0"0"0,-1 0 0 0 0,1 0 0 0 0,-1 0 0 0 0,1-1 0 0 0,-1 1 0 0 0,1 0 1 0 0,0-1-1 0 0,-1 0 0 0 0,1 1 0 0 0,3-1 0 0 0,38 1 1010 0 0,-36-2-1055 0 0,35-2-502 0 0,58-11 0 0 0,-67 8-1590 0 0,-25 5 1682 0 0,2 2-5623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26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4 5409 0 0,'-8'4'1751'0'0,"-35"19"4957"0"0,41-22-6311 0 0,0 0 0 0 0,1 0 0 0 0,-1 0-1 0 0,1 1 1 0 0,-1-1 0 0 0,1 0 0 0 0,-1 1-1 0 0,1-1 1 0 0,0 1 0 0 0,-1-1 0 0 0,1 1-1 0 0,0 0 1 0 0,0 0 0 0 0,0-1 0 0 0,1 1-1 0 0,-1 0 1 0 0,0 0 0 0 0,1 0 0 0 0,-1 3-1 0 0,1-4-352 0 0,0-1 0 0 0,0 1 0 0 0,0-1 0 0 0,0 0 0 0 0,0 1 0 0 0,0-1-1 0 0,0 0 1 0 0,0 1 0 0 0,0-1 0 0 0,0 0 0 0 0,1 1 0 0 0,-1-1 0 0 0,0 0 0 0 0,0 1-1 0 0,0-1 1 0 0,1 0 0 0 0,-1 1 0 0 0,0-1 0 0 0,1 0 0 0 0,-1 0 0 0 0,0 1 0 0 0,0-1-1 0 0,1 0 1 0 0,-1 0 0 0 0,0 0 0 0 0,1 0 0 0 0,-1 1 0 0 0,0-1 0 0 0,1 0 0 0 0,-1 0-1 0 0,1 0 1 0 0,-1 0 0 0 0,19 0 638 0 0,15-11-86 0 0,-33 11-538 0 0,51-22 583 0 0,20-8-228 0 0,-66 27-396 0 0,1 1 0 0 0,0 1 1 0 0,0-1-1 0 0,-1 1 0 0 0,1 1 0 0 0,0-1 1 0 0,0 1-1 0 0,9 0 0 0 0,-15 1-46 0 0,0-1-1 0 0,0 0 0 0 0,0 0 1 0 0,0 0-1 0 0,0 1 1 0 0,0-1-1 0 0,0 0 0 0 0,0 1 1 0 0,0-1-1 0 0,0 1 1 0 0,0 0-1 0 0,0-1 0 0 0,0 1 1 0 0,-1-1-1 0 0,1 1 1 0 0,0 0-1 0 0,0 0 0 0 0,-1 0 1 0 0,1-1-1 0 0,0 1 1 0 0,-1 0-1 0 0,1 0 0 0 0,-1 0 1 0 0,2 2-1 0 0,-2-1-93 0 0,1 1 0 0 0,-1 0 0 0 0,1-1 0 0 0,-1 1 1 0 0,0-1-1 0 0,0 1 0 0 0,0-1 0 0 0,-1 1 0 0 0,1 0 0 0 0,-1 2 0 0 0,-1 3-353 0 0,-1 0 0 0 0,1 0 0 0 0,-1 0 0 0 0,-1-1 0 0 0,-6 13 0 0 0,6-15 397 0 0,0-1-1 0 0,0 1 0 0 0,-1-1 0 0 0,1 1 0 0 0,-1-1 0 0 0,0-1 1 0 0,0 1-1 0 0,0-1 0 0 0,0 0 0 0 0,-1 0 0 0 0,1 0 0 0 0,-1-1 1 0 0,0 0-1 0 0,0 0 0 0 0,0 0 0 0 0,0-1 0 0 0,-8 1 0 0 0,-12 5 972 0 0,26-7-834 0 0,-1 0 0 0 0,1 0 0 0 0,0 0-1 0 0,-1 0 1 0 0,1 0 0 0 0,-1 0 0 0 0,1 0 0 0 0,0 0 0 0 0,-1 0-1 0 0,1 0 1 0 0,-1 0 0 0 0,1 0 0 0 0,0 0 0 0 0,-1 1 0 0 0,1-1-1 0 0,0 0 1 0 0,-1 0 0 0 0,1 0 0 0 0,0 1 0 0 0,-1-1 0 0 0,1 0 0 0 0,0 0-1 0 0,0 1 1 0 0,-1-1 0 0 0,1 0 0 0 0,0 1 0 0 0,0-1 0 0 0,-1 0-1 0 0,1 1 1 0 0,0-1 0 0 0,0 0 0 0 0,0 2 0 0 0,11 4 691 0 0,23 0-230 0 0,-11-7-315 0 0,-1 0 0 0 0,24-5 0 0 0,-26 3-123 0 0,0 0-1 0 0,37 1 0 0 0,-56 2-98 0 0,-1 0 0 0 0,1 0 0 0 0,0 0 1 0 0,-1 0-1 0 0,1 0 0 0 0,-1 0 0 0 0,1 0 0 0 0,0 0 0 0 0,-1 1 0 0 0,1-1 0 0 0,-1 0 0 0 0,1 0 0 0 0,-1 0 0 0 0,1 1 0 0 0,-1-1 1 0 0,1 0-1 0 0,-1 1 0 0 0,1-1 0 0 0,-1 0 0 0 0,1 1 0 0 0,-1-1 0 0 0,1 1 0 0 0,-1 0 0 0 0,-4 8-5135 0 0,-19 8-6359 0 0,11-11 6659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27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 6913 0 0,'-1'1'544'0'0,"1"0"-1"0"0,-1 0 1 0 0,1 1-1 0 0,-1-1 1 0 0,1 0-1 0 0,-1 0 0 0 0,1 0 1 0 0,0 0-1 0 0,0 0 1 0 0,-1 1-1 0 0,1-1 0 0 0,0 0 1 0 0,0 0-1 0 0,1 2 1 0 0,-1-2-358 0 0,0-1 1 0 0,0 0 0 0 0,0 1 0 0 0,1-1 0 0 0,-1 0-1 0 0,0 1 1 0 0,0-1 0 0 0,1 0 0 0 0,-1 1-1 0 0,0-1 1 0 0,1 0 0 0 0,-1 0 0 0 0,0 1 0 0 0,1-1-1 0 0,-1 0 1 0 0,0 0 0 0 0,1 0 0 0 0,-1 0-1 0 0,1 1 1 0 0,-1-1 0 0 0,0 0 0 0 0,1 0 0 0 0,-1 0-1 0 0,1 0 1 0 0,-1 0 0 0 0,0 0 0 0 0,2 0-1 0 0,36-10 3756 0 0,-23 5-4035 0 0,-8 3 240 0 0,33-6 530 0 0,-39 7-713 0 0,0 1 0 0 0,1 0-1 0 0,-1 0 1 0 0,0 0 0 0 0,1 0-1 0 0,-1 0 1 0 0,0 0 0 0 0,0 0-1 0 0,1 0 1 0 0,-1 0 0 0 0,0 1-1 0 0,1-1 1 0 0,-1 0 0 0 0,0 1-1 0 0,0-1 1 0 0,0 1 0 0 0,1 0-1 0 0,-1-1 1 0 0,0 1 0 0 0,0 0-1 0 0,0 0 1 0 0,0 0 0 0 0,0-1-1 0 0,0 1 1 0 0,1 2-1 0 0,-2-1-116 0 0,0 0-1 0 0,0 0 1 0 0,0 0-1 0 0,0 0 1 0 0,0 0-1 0 0,0 0 1 0 0,0 0-1 0 0,-1 0 0 0 0,1 0 1 0 0,-1 0-1 0 0,1 0 1 0 0,-1 0-1 0 0,0 0 1 0 0,0 0-1 0 0,0-1 1 0 0,0 1-1 0 0,0 0 0 0 0,0-1 1 0 0,0 1-1 0 0,-2 1 1 0 0,1-1 118 0 0,1 0 1 0 0,-1 0-1 0 0,1 0 0 0 0,0 0 1 0 0,0 0-1 0 0,0 0 1 0 0,0 0-1 0 0,0 0 1 0 0,0 1-1 0 0,0-1 0 0 0,1 0 1 0 0,-1 1-1 0 0,1-1 1 0 0,0 5-1 0 0,2-7 249 0 0,1 0 0 0 0,-1-1 0 0 0,1 1 0 0 0,-1 0 0 0 0,1-1 0 0 0,-1 0 0 0 0,0 1 1 0 0,1-1-1 0 0,-1 0 0 0 0,3-2 0 0 0,1 1 213 0 0,-4 1-368 0 0,-1 0 0 0 0,1 1 0 0 0,0-1 0 0 0,0 1 0 0 0,0-1 0 0 0,0 1 0 0 0,0-1 0 0 0,0 1 0 0 0,0 0 0 0 0,0 0 0 0 0,0 0 0 0 0,0 1 0 0 0,-1-1 0 0 0,1 0 0 0 0,0 1 0 0 0,0-1 0 0 0,0 1 0 0 0,0-1 0 0 0,0 1 0 0 0,-1 0 0 0 0,1 0 0 0 0,0 0 0 0 0,-1 0 0 0 0,1 0 0 0 0,0 0 0 0 0,2 3 0 0 0,-3-1-2 0 0,1-1-1 0 0,-1 1 0 0 0,1 0 1 0 0,-1 0-1 0 0,0 0 0 0 0,0 0 1 0 0,-1 0-1 0 0,1 0 1 0 0,-1 0-1 0 0,1 0 0 0 0,-1 0 1 0 0,0 0-1 0 0,0 0 0 0 0,0 1 1 0 0,-2 5-1 0 0,-2 11 47 0 0,-3 20-9 0 0,7-38-85 0 0,-1 0-1 0 0,1 0 1 0 0,0 0 0 0 0,0 0 0 0 0,0 0-1 0 0,1 0 1 0 0,-1 1 0 0 0,0-1 0 0 0,1 0-1 0 0,-1 0 1 0 0,1 0 0 0 0,0 0 0 0 0,0 0-1 0 0,1 2 1 0 0,-1-4-16 0 0,-1 1 1 0 0,1-1-1 0 0,0 1 0 0 0,0-1 0 0 0,0 1 0 0 0,0-1 1 0 0,0 1-1 0 0,0-1 0 0 0,0 0 0 0 0,0 1 1 0 0,0-1-1 0 0,0 0 0 0 0,0 0 0 0 0,0 0 0 0 0,0 0 1 0 0,0 0-1 0 0,0 0 0 0 0,0 0 0 0 0,0 0 0 0 0,0-1 1 0 0,0 1-1 0 0,0 0 0 0 0,0 0 0 0 0,0-1 1 0 0,0 1-1 0 0,0-1 0 0 0,0 1 0 0 0,1-1 0 0 0,33-20-1971 0 0,-25 14 226 0 0,34-21-8269 0 0,-20 13 2366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27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15411 0 0,'-2'15'5177'0'0,"1"0"-2672"0"0,-3 3-361 0 0,3-1-631 0 0,-1-7-569 0 0,-1-2-472 0 0,3-1-320 0 0,0-2-152 0 0,2-3-192 0 0,1-2-456 0 0,2-1-912 0 0,2-3-2065 0 0,-1-5-3361 0 0,2-3-2752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04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20 2481 0 0,'-4'2'1277'0'0,"0"1"0"0"0,0 0 1 0 0,0 0-1 0 0,1 0 0 0 0,-1 0 1 0 0,1 1-1 0 0,0 0 0 0 0,0-1 1 0 0,-4 7-1 0 0,9-14-629 0 0,0 1-1 0 0,0-1 1 0 0,1 1 0 0 0,-1 0-1 0 0,1 0 1 0 0,-1-1 0 0 0,1 2 0 0 0,0-1-1 0 0,6-4 1 0 0,-5 5-616 0 0,0-1 0 0 0,0 2 0 0 0,0-1 0 0 0,0 0 0 0 0,1 1 1 0 0,-1 0-1 0 0,0 0 0 0 0,1 0 0 0 0,-1 0 0 0 0,1 1 0 0 0,-1 0 0 0 0,1 0 0 0 0,-1 0 0 0 0,1 0 0 0 0,-1 1 0 0 0,0 0 0 0 0,1 0 0 0 0,-1 0 1 0 0,0 0-1 0 0,1 1 0 0 0,5 3 0 0 0,5 0-31 0 0,0 1 0 0 0,0-2 0 0 0,0 0 0 0 0,0-1 0 0 0,1 0 0 0 0,-1-2 0 0 0,22 1 0 0 0,113-12-15 0 0,-96 4 12 0 0,-3 1 19 0 0,167-9 174 0 0,-176 10 32 0 0,-37 3-171 0 0,0 0 0 0 0,0 0 0 0 0,1 0-1 0 0,-1 1 1 0 0,0 0 0 0 0,0 0 0 0 0,1 1 0 0 0,-1-1-1 0 0,0 1 1 0 0,0 0 0 0 0,0 0 0 0 0,0 1-1 0 0,7 3 1 0 0,-4-2 38 0 0,1 1 1 0 0,-1-1-1 0 0,1-1 0 0 0,-1 0 0 0 0,1 0 1 0 0,0 0-1 0 0,0-1 0 0 0,0-1 1 0 0,13 0-1 0 0,7-2-69 0 0,45-10 0 0 0,12-1-773 0 0,-75 16-1610 0 0,-35-13-16718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05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26 6305 0 0,'-1'-12'2979'0'0,"-5"-1"8242"0"0,2 22-10091 0 0,-23 79-374 0 0,-17 97 1 0 0,42-179-756 0 0,1 0 0 0 0,0 1 0 0 0,1-1 0 0 0,-1 1 0 0 0,1-1 0 0 0,1 1 0 0 0,-1-1 0 0 0,1 1 0 0 0,2 8 0 0 0,-2-12 12 0 0,0-1-1 0 0,1 1 0 0 0,-1-1 0 0 0,0 0 0 0 0,1 1 1 0 0,-1-1-1 0 0,1 0 0 0 0,0 0 0 0 0,0 0 1 0 0,0 0-1 0 0,0 0 0 0 0,0 0 0 0 0,0-1 0 0 0,0 1 1 0 0,1-1-1 0 0,-1 1 0 0 0,1-1 0 0 0,-1 0 0 0 0,1 0 1 0 0,-1 0-1 0 0,1 0 0 0 0,0-1 0 0 0,-1 1 0 0 0,4 0 1 0 0,50 6 493 0 0,78-1-1 0 0,-91-5-982 0 0,-37 0 208 0 0,0-1-803 0 0,0 0 0 0 0,0 0 1 0 0,0 0-1 0 0,11-3 0 0 0,-15 3 426 0 0,-1-1-1 0 0,1 1 0 0 0,-1-1 1 0 0,1 0-1 0 0,-1 1 1 0 0,0-1-1 0 0,1 0 0 0 0,-1 0 1 0 0,0 0-1 0 0,1 0 1 0 0,-1 0-1 0 0,0 0 0 0 0,0 0 1 0 0,1-2-1 0 0,6-5-5239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05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10098 0 0,'2'4'1663'0'0,"-1"-1"0"0"0,1 1 0 0 0,0 0 0 0 0,0-1 0 0 0,0 1 0 0 0,1-1 0 0 0,2 4 0 0 0,11 9 1349 0 0,12 5-2608 0 0,-20-16-426 0 0,-1 1 0 0 0,0-1 0 0 0,-1 1 0 0 0,1 1 0 0 0,9 11 0 0 0,-15-15 52 0 0,0-1 0 0 0,0 1-1 0 0,-1-1 1 0 0,1 1 0 0 0,-1 0 0 0 0,1-1 0 0 0,-1 1 0 0 0,0 0 0 0 0,0 0 0 0 0,0-1 0 0 0,0 1 0 0 0,-1 0 0 0 0,1-1 0 0 0,-1 1-1 0 0,1 0 1 0 0,-1-1 0 0 0,0 1 0 0 0,0-1 0 0 0,0 1 0 0 0,-1-1 0 0 0,1 1 0 0 0,-1-1 0 0 0,-1 3 0 0 0,-3 4-60 0 0,-1 0 0 0 0,0 0 1 0 0,0 0-1 0 0,-12 9 0 0 0,-4-2-335 0 0,19-13-12 0 0,0-1-1 0 0,0 1 1 0 0,1-1-1 0 0,-1 1 1 0 0,0 0-1 0 0,1 0 1 0 0,0 1-1 0 0,-3 3 1 0 0,6-7 173 0 0,-1 1 0 0 0,1-1-1 0 0,0 0 1 0 0,0 0 0 0 0,0 1 0 0 0,0-1 0 0 0,0 0 0 0 0,0 1-1 0 0,-1-1 1 0 0,1 0 0 0 0,0 1 0 0 0,0-1 0 0 0,0 0 0 0 0,0 1-1 0 0,0-1 1 0 0,0 0 0 0 0,0 1 0 0 0,1-1 0 0 0,-1 0-1 0 0,0 1 1 0 0,0-1 0 0 0,0 0 0 0 0,0 1 0 0 0,0-1 0 0 0,0 0-1 0 0,1 1 1 0 0,-1-1 0 0 0,0 0 0 0 0,0 0 0 0 0,0 1-1 0 0,1-1 1 0 0,-1 0 0 0 0,0 0 0 0 0,0 1 0 0 0,1-1 0 0 0,-1 0-1 0 0,0 0 1 0 0,1 0 0 0 0,-1 0 0 0 0,1 1 0 0 0,14 2-7439 0 0,-3-4 2557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05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18 9098 0 0,'-4'-4'4004'0'0,"4"4"-3432"0"0,-1 0 0 0 0,0-1-1 0 0,0 1 1 0 0,1 0 0 0 0,-1-1 0 0 0,0 1 0 0 0,0 0 0 0 0,1 0 0 0 0,-1 0 0 0 0,0 0 0 0 0,0 0 0 0 0,1-1 0 0 0,-1 2 0 0 0,-1-1 0 0 0,-12 9 4166 0 0,12-6-4620 0 0,0-1 1 0 0,1 0-1 0 0,-1 0 0 0 0,1 1 1 0 0,0-1-1 0 0,0 1 0 0 0,0-1 1 0 0,0 1-1 0 0,0 0 1 0 0,1-1-1 0 0,-1 6 0 0 0,1-1-100 0 0,1 0 0 0 0,0 1-1 0 0,0-1 1 0 0,1 0-1 0 0,0 0 1 0 0,0 0 0 0 0,0 0-1 0 0,1 0 1 0 0,0-1 0 0 0,1 1-1 0 0,5 8 1 0 0,-8-13-25 0 0,0 0-1 0 0,1-1 1 0 0,-1 1 0 0 0,0-1 0 0 0,1 1 0 0 0,-1-1-1 0 0,1 1 1 0 0,0-1 0 0 0,-1 0 0 0 0,1 0 0 0 0,0 0-1 0 0,0 0 1 0 0,-1 0 0 0 0,1 0 0 0 0,0-1 0 0 0,0 1 0 0 0,0 0-1 0 0,0-1 1 0 0,0 0 0 0 0,0 1 0 0 0,0-1 0 0 0,0 0-1 0 0,0 0 1 0 0,0 0 0 0 0,0 0 0 0 0,1 0 0 0 0,-1-1-1 0 0,0 1 1 0 0,0-1 0 0 0,-1 1 0 0 0,1-1 0 0 0,0 0 0 0 0,0 0-1 0 0,0 0 1 0 0,0 0 0 0 0,0 0 0 0 0,-1 0 0 0 0,1 0-1 0 0,-1 0 1 0 0,1-1 0 0 0,-1 1 0 0 0,1-1 0 0 0,-1 1-1 0 0,2-3 1 0 0,-1 2 4 0 0,0 0-1 0 0,0 0 1 0 0,0 0-1 0 0,0 0 1 0 0,0 0-1 0 0,-1-1 0 0 0,1 1 1 0 0,-1 0-1 0 0,1-1 1 0 0,-1 1-1 0 0,0-1 1 0 0,0 0-1 0 0,0 1 1 0 0,0-1-1 0 0,-1 0 1 0 0,1 0-1 0 0,-1 0 0 0 0,1 1 1 0 0,-1-1-1 0 0,0 0 1 0 0,0 0-1 0 0,0 0 1 0 0,-1 0-1 0 0,1 1 1 0 0,-1-1-1 0 0,1 0 1 0 0,-1 0-1 0 0,0 1 0 0 0,0-1 1 0 0,0 0-1 0 0,-1 1 1 0 0,-1-4-1 0 0,-1 1-341 0 0,1 0 0 0 0,-1 0 0 0 0,-1 1 0 0 0,1-1 0 0 0,-9-6 0 0 0,-29-15-6694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06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6777 0 0,'13'9'11331'0'0,"-13"-8"-10623"0"0,1-1 0 0 0,0 3 1 0 0,5 20 5006 0 0,-10 31-4538 0 0,2-39-100 0 0,2-11-1349 0 0,-2 17 816 0 0,1 42 0 0 0,10-20-4138 0 0,-8-40 2139 0 0,1 1 1 0 0,-1-1-1 0 0,1 1 0 0 0,0-1 1 0 0,0 0-1 0 0,0 0 0 0 0,0 0 1 0 0,5 5-1 0 0,6 3-6028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06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15675 0 0,'12'1'8930'0'0,"14"13"-8539"0"0,-20-11 359 0 0,-1-1-733 0 0,-1 1 1 0 0,1 0 0 0 0,-1-1 0 0 0,0 1 0 0 0,0 1-1 0 0,0-1 1 0 0,-1 0 0 0 0,1 1 0 0 0,-1 0 0 0 0,0 0-1 0 0,0 0 1 0 0,0 0 0 0 0,0 0 0 0 0,-1 1 0 0 0,0-1-1 0 0,0 1 1 0 0,0 0 0 0 0,0 0 0 0 0,-1-1 0 0 0,2 10-1 0 0,-3-8-256 0 0,1 0 0 0 0,-1 0 0 0 0,-1 0-1 0 0,1 0 1 0 0,-1 0 0 0 0,0 0-1 0 0,-1 0 1 0 0,1 0 0 0 0,-1 0-1 0 0,0-1 1 0 0,-4 7 0 0 0,-19 29-3767 0 0,24-39 3662 0 0,-1 0 0 0 0,0 0 0 0 0,0 0 0 0 0,0 0 0 0 0,0 0 0 0 0,0 0 0 0 0,-1-1 1 0 0,1 1-1 0 0,0-1 0 0 0,-1 1 0 0 0,1-1 0 0 0,-1 0 0 0 0,1 0 0 0 0,-6 1 0 0 0,34-2 6400 0 0,-7 5-5046 0 0,-4-2-162 0 0,0 0-1 0 0,23 2 1 0 0,-35-5-1062 0 0,0 0 1 0 0,0 0-1 0 0,0 0 0 0 0,0 0 0 0 0,-1 0 0 0 0,1-1 1 0 0,0 1-1 0 0,0-1 0 0 0,0 0 0 0 0,-1 0 0 0 0,1 0 1 0 0,0 0-1 0 0,-1 0 0 0 0,1 0 0 0 0,-1-1 0 0 0,0 1 1 0 0,1-1-1 0 0,-1 0 0 0 0,4-3 0 0 0,-5 3-455 0 0,0 1 0 0 0,-1 0-1 0 0,1-1 1 0 0,0 1 0 0 0,-1-1-1 0 0,1 1 1 0 0,-1-1 0 0 0,0 1-1 0 0,1-1 1 0 0,-1 1 0 0 0,0-1-1 0 0,0 1 1 0 0,0-1 0 0 0,0 1-1 0 0,0-1 1 0 0,-1-2 0 0 0,-1-6-4784 0 0</inkml:trace>
  <inkml:trace contextRef="#ctx0" brushRef="#br0" timeOffset="1">136 153 8058 0 0,'5'-1'3921'0'0,"-1"2"-1033"0"0,3-1-567 0 0,1 2-489 0 0,0-2-560 0 0,2 0-503 0 0,1 0-345 0 0,0 0-168 0 0,-1 1-96 0 0,0 0-152 0 0,0 0-288 0 0,-1 0-641 0 0,0-2-879 0 0,-2 0-953 0 0,-1-5-959 0 0,-1-1-257 0 0,1-3-1792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1:43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13539 0 0,'6'7'5479'0'0,"6"-4"-3446"0"0,14-2-1391 0 0,-24-1-177 0 0,22-1 131 0 0,-8 1-109 0 0,0-1 1 0 0,27 5-1 0 0,-40-4-632 0 0,0 0 0 0 0,0 1 0 0 0,0 0 1 0 0,0-1-1 0 0,0 1 0 0 0,0 1 0 0 0,0-1 0 0 0,0 0 0 0 0,0 1 0 0 0,0-1 0 0 0,-1 1 0 0 0,1 0 0 0 0,-1 0 0 0 0,1 0 0 0 0,-1 0 1 0 0,0 0-1 0 0,0 0 0 0 0,0 1 0 0 0,3 4 0 0 0,-5-6-162 0 0,1 0 0 0 0,-1-1-1 0 0,0 1 1 0 0,0 0 0 0 0,0-1 0 0 0,0 1 0 0 0,0-1-1 0 0,0 1 1 0 0,0 0 0 0 0,0-1 0 0 0,0 1 0 0 0,0 0-1 0 0,-1-1 1 0 0,1 1 0 0 0,0 0 0 0 0,0-1 0 0 0,-1 1-1 0 0,1-1 1 0 0,0 1 0 0 0,-1-1 0 0 0,1 1 0 0 0,0-1-1 0 0,-1 1 1 0 0,1-1 0 0 0,-1 1 0 0 0,1-1 0 0 0,-1 1-1 0 0,1-1 1 0 0,-1 1 0 0 0,1-1 0 0 0,-1 0 0 0 0,1 0-1 0 0,-1 1 1 0 0,0-1 0 0 0,1 0 0 0 0,-1 0 0 0 0,1 1-1 0 0,-1-1 1 0 0,-1 0 0 0 0,-8 3-5522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07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9530 0 0,'2'21'4150'0'0,"0"0"0"0"0,-2 23 0 0 0,-5 43-964 0 0,1-36-6296 0 0,2 1-4124 0 0</inkml:trace>
  <inkml:trace contextRef="#ctx0" brushRef="#br0" timeOffset="1">19 305 8834 0 0,'-3'3'1328'0'0,"1"1"-1"0"0,0-1 1 0 0,1 0 0 0 0,-1 1 0 0 0,1-1-1 0 0,-1 1 1 0 0,0 6 0 0 0,1-6-573 0 0,0 1 1 0 0,0 0 0 0 0,1-1 0 0 0,0 1 0 0 0,0 0-1 0 0,1 6 1 0 0,-1-9-737 0 0,0 0 0 0 0,0 0 0 0 0,1 0-1 0 0,-1 0 1 0 0,1 0 0 0 0,-1 0 0 0 0,1 0-1 0 0,0 0 1 0 0,-1-1 0 0 0,1 1 0 0 0,0 0 0 0 0,0-1-1 0 0,0 1 1 0 0,1 0 0 0 0,-1-1 0 0 0,0 1 0 0 0,1-1-1 0 0,-1 0 1 0 0,0 0 0 0 0,1 1 0 0 0,0-1 0 0 0,-1 0-1 0 0,1 0 1 0 0,0 0 0 0 0,-1 0 0 0 0,1-1 0 0 0,0 1-1 0 0,0 0 1 0 0,0-1 0 0 0,0 1 0 0 0,0-1-1 0 0,0 0 1 0 0,0 0 0 0 0,-1 0 0 0 0,1 0 0 0 0,3 0-1 0 0,3-1-1122 0 0,0 0 0 0 0,0-1 0 0 0,0 0 0 0 0,0-1 0 0 0,9-3 0 0 0,-14 4 503 0 0,0 1 1 0 0,0 0-1 0 0,0-1 0 0 0,0 0 0 0 0,0 0 0 0 0,0 0 1 0 0,-1 0-1 0 0,1 0 0 0 0,-1 0 0 0 0,1-1 1 0 0,-1 1-1 0 0,0-1 0 0 0,0 0 0 0 0,0 0 0 0 0,2-4 1 0 0,2-22-3575 0 0,7 7 273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07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33 13587 0 0,'-5'6'2008'0'0,"0"1"0"0"0,1-1 1 0 0,0 1-1 0 0,0 0 0 0 0,-3 8 0 0 0,4-9-1491 0 0,1 1 0 0 0,0-1 0 0 0,0 1 0 0 0,1 0 1 0 0,0 0-1 0 0,-1 8 0 0 0,2-11-523 0 0,0-1 0 0 0,0 1 1 0 0,0 0-1 0 0,1-1 0 0 0,-1 1 1 0 0,1-1-1 0 0,0 1 0 0 0,0 0 1 0 0,0-1-1 0 0,1 0 0 0 0,-1 1 1 0 0,1-1-1 0 0,-1 0 0 0 0,1 0 1 0 0,0 0-1 0 0,0 0 0 0 0,1 0 1 0 0,-1 0-1 0 0,1-1 0 0 0,-1 1 1 0 0,1-1-1 0 0,0 1 0 0 0,0-1 1 0 0,0 0-1 0 0,0 0 1 0 0,0-1-1 0 0,1 1 0 0 0,5 2 1 0 0,-8-3-25 0 0,1-1 0 0 0,0 1 0 0 0,0 0 0 0 0,-1-1 0 0 0,1 1 1 0 0,0-1-1 0 0,0 1 0 0 0,0-1 0 0 0,0 0 0 0 0,-1 0 0 0 0,1 0 1 0 0,0 0-1 0 0,0 0 0 0 0,0 0 0 0 0,0-1 0 0 0,0 1 1 0 0,-1 0-1 0 0,1-1 0 0 0,0 0 0 0 0,0 1 0 0 0,-1-1 0 0 0,1 0 1 0 0,0 0-1 0 0,-1 0 0 0 0,1 0 0 0 0,-1 0 0 0 0,1 0 0 0 0,-1 0 1 0 0,1-1-1 0 0,-1 1 0 0 0,0 0 0 0 0,0-1 0 0 0,0 1 1 0 0,0-1-1 0 0,0 0 0 0 0,0 1 0 0 0,0-1 0 0 0,0-2 0 0 0,1 0-218 0 0,-1-1 0 0 0,0 0-1 0 0,0 0 1 0 0,0 0-1 0 0,-1 0 1 0 0,1 0 0 0 0,-1 0-1 0 0,0 0 1 0 0,-1 1-1 0 0,1-1 1 0 0,-1 0-1 0 0,0 0 1 0 0,-2-6 0 0 0,-2-1-120 0 0,0 1 0 0 0,0-1 0 0 0,-2 1 0 0 0,1 0 0 0 0,-15-18 0 0 0,24 31 611 0 0,0-1-1 0 0,0 1 0 0 0,0-1 0 0 0,0 0 0 0 0,0 0 1 0 0,0 0-1 0 0,0 0 0 0 0,1-1 0 0 0,-1 1 0 0 0,0-1 1 0 0,0 0-1 0 0,1 0 0 0 0,5 0 0 0 0,53-7-528 0 0,-29-6-960 0 0,-32 12 1219 0 0,0 1-1 0 0,0-1 1 0 0,0 1-1 0 0,0-1 1 0 0,0 0 0 0 0,0 1-1 0 0,-1-1 1 0 0,1 0-1 0 0,0 0 1 0 0,0 0-1 0 0,-1 0 1 0 0,1 1-1 0 0,0-1 1 0 0,-1 0-1 0 0,1 0 1 0 0,-1 0-1 0 0,0 0 1 0 0,1 0-1 0 0,-1-1 1 0 0,0 1 0 0 0,1 0-1 0 0,-1 0 1 0 0,0 0-1 0 0,0 0 1 0 0,0 0-1 0 0,0 0 1 0 0,0 0-1 0 0,0 0 1 0 0,-1-2-1 0 0,-9 36 2830 0 0,8-19-2602 0 0,-4 17 652 0 0,-1 39 0 0 0,10-19-2078 0 0,-2-45 473 0 0,0-1 1 0 0,0 1-1 0 0,1 0 0 0 0,0-1 1 0 0,6 12-1 0 0,3-7-4881 0 0,-11-10 5512 0 0,-1 0 1 0 0,1 0-1 0 0,0 0 0 0 0,0-1 0 0 0,0 1 0 0 0,0 0 0 0 0,0 0 0 0 0,0 0 1 0 0,0-1-1 0 0,0 1 0 0 0,0 0 0 0 0,0 0 0 0 0,0 0 0 0 0,0-1 0 0 0,0 1 0 0 0,0 0 1 0 0,0 0-1 0 0,0 0 0 0 0,0-1 0 0 0,0 1 0 0 0,1 0 0 0 0,-1 0 0 0 0,0 0 1 0 0,0-1-1 0 0,0 1 0 0 0,0 0 0 0 0,0 0 0 0 0,0 0 0 0 0,1 0 0 0 0,-1-1 0 0 0,0 1 1 0 0,0 0-1 0 0,0 0 0 0 0,0 0 0 0 0,1 0 0 0 0,-1 0 0 0 0,0 0 0 0 0,0 0 1 0 0,0 0-1 0 0,1 0 0 0 0,-1-1 0 0 0,0 1 0 0 0,0 0 0 0 0,0 0 0 0 0,1 0 0 0 0,-1 0 1 0 0,0 0-1 0 0,0 0 0 0 0,0 0 0 0 0,1 0 0 0 0,-1 0 0 0 0,0 0 0 0 0,0 1 1 0 0,0-1-1 0 0,1 0 0 0 0,-1 0 0 0 0,0 0 0 0 0,0 0 0 0 0,0 0 0 0 0,1 0 1 0 0,-1 0-1 0 0,0 0 0 0 0,0 1 0 0 0,0-1 0 0 0,0 0 0 0 0,1 0 0 0 0,-1 0 0 0 0,0 0 1 0 0,0 1-1 0 0,-3-19-3108 0 0,8 5-314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07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32 6609 0 0,'9'-31'17877'0'0,"-9"31"-17769"0"0,0 18 2362 0 0,-4 22-2055 0 0,-4 79 166 0 0,8-104-2987 0 0,1 1 1 0 0,5 28-1 0 0,-2-31-3898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08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19884 0 0,'3'1'5496'0'0,"16"4"-4230"0"0,13-7-1076 0 0,26 0 149 0 0,-55 2-704 0 0,0 0 0 0 0,1 0 0 0 0,-1 1 0 0 0,1 0 0 0 0,-1 0 0 0 0,0 0 1 0 0,0 0-1 0 0,1 0 0 0 0,-1 0 0 0 0,0 1 0 0 0,0 0 0 0 0,0-1 0 0 0,3 3 0 0 0,0 6-4898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08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11506 0 0,'3'4'1740'0'0,"0"-1"0"0"0,0 1-1 0 0,1-1 1 0 0,-1 0 0 0 0,1-1-1 0 0,4 4 1 0 0,42 15 1149 0 0,-15-8-2019 0 0,-35-13-864 0 0,1 0-1 0 0,-1 1 1 0 0,0-1 0 0 0,0 0-1 0 0,0 1 1 0 0,0-1-1 0 0,0 0 1 0 0,1 1-1 0 0,-1-1 1 0 0,0 0 0 0 0,0 1-1 0 0,0-1 1 0 0,0 0-1 0 0,0 1 1 0 0,0-1-1 0 0,0 1 1 0 0,0-1 0 0 0,-1 0-1 0 0,1 1 1 0 0,0-1-1 0 0,0 0 1 0 0,0 1 0 0 0,0-1-1 0 0,0 0 1 0 0,-1 1-1 0 0,1-1 1 0 0,0 0-1 0 0,0 1 1 0 0,0-1 0 0 0,-1 0-1 0 0,1 0 1 0 0,0 1-1 0 0,0-1 1 0 0,-1 0 0 0 0,1 0-1 0 0,0 1 1 0 0,-1-1-1 0 0,1 0 1 0 0,-1 0-1 0 0,-20 20-243 0 0,7-7 155 0 0,10-7 68 0 0,1 0 1 0 0,0 0-1 0 0,0 0 1 0 0,0 0 0 0 0,0 0-1 0 0,1 1 1 0 0,0-1 0 0 0,-1 10-1 0 0,2-12 30 0 0,0 0 0 0 0,1 0 0 0 0,-1-1 0 0 0,1 1-1 0 0,0 0 1 0 0,0 0 0 0 0,0 0 0 0 0,1 0 0 0 0,-1 0 0 0 0,1 0-1 0 0,0 0 1 0 0,0-1 0 0 0,1 1 0 0 0,-1 0 0 0 0,4 6 0 0 0,-4-10 11 0 0,0 1 0 0 0,0 0 0 0 0,-1 0 0 0 0,1 0 1 0 0,0 0-1 0 0,0-1 0 0 0,1 1 0 0 0,-1 0 0 0 0,0-1 1 0 0,0 1-1 0 0,0-1 0 0 0,0 1 0 0 0,0-1 0 0 0,1 0 1 0 0,-1 1-1 0 0,0-1 0 0 0,0 0 0 0 0,0 0 0 0 0,1 0 0 0 0,-1 0 1 0 0,0 0-1 0 0,0 0 0 0 0,1 0 0 0 0,-1-1 0 0 0,0 1 1 0 0,0 0-1 0 0,0 0 0 0 0,1-1 0 0 0,-1 1 0 0 0,0-1 1 0 0,0 0-1 0 0,0 1 0 0 0,0-1 0 0 0,0 0 0 0 0,0 1 1 0 0,0-1-1 0 0,0 0 0 0 0,0 0 0 0 0,0 0 0 0 0,1-2 1 0 0,3-2 55 0 0,0 0 0 0 0,0 0 1 0 0,0-1-1 0 0,-1 0 0 0 0,5-9 1 0 0,-6 9-225 0 0,-2 1 0 0 0,1-1 0 0 0,-1 1 0 0 0,1-1 0 0 0,-1 0 1 0 0,-1 0-1 0 0,1 1 0 0 0,-1-1 0 0 0,0 0 0 0 0,-1 0 0 0 0,-1-9 0 0 0,1-21-4601 0 0,1 32 3415 0 0,0 0 1 0 0,1 0-1 0 0,-1 0 1 0 0,1 0-1 0 0,0 1 1 0 0,0-1-1 0 0,2-4 1 0 0,4 1-2710 0 0,8 8-1216 0 0</inkml:trace>
  <inkml:trace contextRef="#ctx0" brushRef="#br0" timeOffset="1">257 16 8194 0 0,'12'36'10292'0'0,"-7"0"-3953"0"0,-5 7-2688 0 0,-8 21-3048 0 0,4-36-616 0 0,-1 35 0 0 0,5-62-17 0 0,1-1 0 0 0,-1 1 0 0 0,0 0 0 0 0,0-1 0 0 0,0 1 0 0 0,0 0 0 0 0,0-1 1 0 0,1 1-1 0 0,-1-1 0 0 0,0 1 0 0 0,1 0 0 0 0,-1-1 0 0 0,0 1 0 0 0,1-1 0 0 0,-1 1 0 0 0,1-1 0 0 0,-1 1 0 0 0,1-1 1 0 0,-1 1-1 0 0,1-1 0 0 0,-1 1 0 0 0,1-1 0 0 0,-1 0 0 0 0,1 1 0 0 0,0-1 0 0 0,-1 0 0 0 0,1 1 0 0 0,0-1 0 0 0,-1 0 0 0 0,1 0 1 0 0,0 0-1 0 0,-1 0 0 0 0,1 0 0 0 0,0 0 0 0 0,-1 0 0 0 0,1 0 0 0 0,0 0 0 0 0,-1 0 0 0 0,1 0 0 0 0,0 0 0 0 0,-1 0 0 0 0,1 0 1 0 0,0-1-1 0 0,-1 1 0 0 0,1 0 0 0 0,-1 0 0 0 0,1-1 0 0 0,0 1 0 0 0,0-1 0 0 0,39-18-1163 0 0,-33 16 560 0 0,11-7-995 0 0,5-2-2533 0 0,1 2-3952 0 0,-5 9 1093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08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 12451 0 0,'-1'-1'533'0'0,"0"0"0"0"0,0 0 0 0 0,-1 0 0 0 0,1 1 0 0 0,-1-1 0 0 0,1 0 0 0 0,-1 1 0 0 0,1-1 0 0 0,-1 1 0 0 0,1 0 0 0 0,-1-1 0 0 0,1 1 0 0 0,-1 0 0 0 0,0 0 0 0 0,1 0 0 0 0,-1 0 0 0 0,1 0 0 0 0,-1 0 0 0 0,0 1 0 0 0,1-1 0 0 0,-1 1 0 0 0,1-1 0 0 0,-1 1 0 0 0,1-1 0 0 0,-1 1 0 0 0,-1 1 0 0 0,1 0-379 0 0,1-1 0 0 0,0 1 0 0 0,0 0 0 0 0,0 0 0 0 0,-1 0 0 0 0,2 0 1 0 0,-1 0-1 0 0,0 0 0 0 0,0 0 0 0 0,1 0 0 0 0,-1 0 0 0 0,1 0 0 0 0,-1 0 0 0 0,1 0 0 0 0,0 1 0 0 0,0-1 0 0 0,0 0 1 0 0,0 0-1 0 0,1 4 0 0 0,1 1-132 0 0,-1 0 1 0 0,1-1 0 0 0,0 1-1 0 0,1-1 1 0 0,0 1 0 0 0,0-1-1 0 0,0 0 1 0 0,1 0-1 0 0,0 0 1 0 0,0-1 0 0 0,0 1-1 0 0,1-1 1 0 0,-1 0 0 0 0,7 4-1 0 0,-7-5-113 0 0,0 0-1 0 0,0 0 1 0 0,1-1 0 0 0,0 0-1 0 0,0 0 1 0 0,0 0-1 0 0,0-1 1 0 0,0 1 0 0 0,0-1-1 0 0,1 0 1 0 0,-1-1-1 0 0,1 1 1 0 0,0-1 0 0 0,-1 0-1 0 0,1-1 1 0 0,0 1 0 0 0,6-1-1 0 0,6-7-3599 0 0,-16 2-186 0 0,-1 5 3578 0 0,-1-1 1 0 0,0 1 0 0 0,0 0 0 0 0,0-1 0 0 0,0 1-1 0 0,0-1 1 0 0,0 1 0 0 0,0-1 0 0 0,0 1-1 0 0,0 0 1 0 0,0-1 0 0 0,-1 1 0 0 0,1-1-1 0 0,0 1 1 0 0,0 0 0 0 0,0-1 0 0 0,0 1-1 0 0,-1 0 1 0 0,1-1 0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09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12699 0 0,'2'4'980'0'0,"0"-1"0"0"0,0 1 0 0 0,1-1 0 0 0,-1 0 0 0 0,1 0 0 0 0,0 0 0 0 0,0 0 0 0 0,0-1 0 0 0,5 4 0 0 0,-5-4-609 0 0,1 0-1 0 0,-1 0 1 0 0,1-1 0 0 0,0 1-1 0 0,0-1 1 0 0,-1 0-1 0 0,1 0 1 0 0,6 0 0 0 0,2-1-454 0 0,1 0 0 0 0,0-1 1 0 0,0 0-1 0 0,24-6 0 0 0,-21 4 468 0 0,0 2-663 0 0,-13 1-28 0 0,0 0-1 0 0,1 0 0 0 0,-1-1 1 0 0,0 1-1 0 0,1-1 1 0 0,-1 1-1 0 0,0-1 0 0 0,6-2 1 0 0,-15 3-2610 0 0,-27 0 1908 0 0,31 2 1229 0 0,-1-1 0 0 0,0 1 0 0 0,1 0 0 0 0,-1-1 0 0 0,1 1 0 0 0,-1 0-1 0 0,1 0 1 0 0,0 1 0 0 0,0-1 0 0 0,0 0 0 0 0,0 1 0 0 0,0 0 0 0 0,1-1 0 0 0,-1 1-1 0 0,1 0 1 0 0,-1 0 0 0 0,1-1 0 0 0,0 1 0 0 0,0 0 0 0 0,1 0 0 0 0,-1 0 0 0 0,0 1-1 0 0,1-1 1 0 0,0 0 0 0 0,0 6 0 0 0,0 0 113 0 0,0 1 0 0 0,0-1 1 0 0,1 0-1 0 0,0 1 0 0 0,1-1 0 0 0,0 0 1 0 0,5 14-1 0 0,-6-20-337 0 0,0 0-1 0 0,1 0 1 0 0,-1-1 0 0 0,0 1 0 0 0,1-1-1 0 0,0 1 1 0 0,-1-1 0 0 0,1 1 0 0 0,0-1 0 0 0,0 0-1 0 0,0 0 1 0 0,1 0 0 0 0,-1 0 0 0 0,0 0-1 0 0,1-1 1 0 0,0 1 0 0 0,-1-1 0 0 0,1 0 0 0 0,3 2-1 0 0,-3-2-274 0 0,1-1 1 0 0,-1 1-1 0 0,1-1 0 0 0,-1 0 0 0 0,1 0 0 0 0,-1 0 0 0 0,1-1 0 0 0,-1 1 0 0 0,1-1 0 0 0,-1 0 0 0 0,1 0 0 0 0,-1 0 0 0 0,6-3 0 0 0,1-1-1260 0 0,0 0-1 0 0,-1-1 0 0 0,0-1 0 0 0,0 1 1 0 0,0-1-1 0 0,-1-1 0 0 0,0 0 0 0 0,-1 0 1 0 0,8-10-1 0 0,7-10-3899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09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19580 0 0,'-1'0'401'0'0,"-1"-1"0"0"0,1 1 0 0 0,0 0 0 0 0,-1 0 0 0 0,1 0 0 0 0,-1 1 0 0 0,1-1 0 0 0,0 0 0 0 0,-1 0 0 0 0,1 1 0 0 0,-1-1 0 0 0,1 1 0 0 0,0-1 0 0 0,0 1 0 0 0,-1 0-1 0 0,1-1 1 0 0,0 1 0 0 0,0 0 0 0 0,0 0 0 0 0,0 0 0 0 0,0 0 0 0 0,-2 2 0 0 0,1 0-126 0 0,0 0 1 0 0,0 0-1 0 0,0 0 0 0 0,1 0 1 0 0,-1 1-1 0 0,1-1 0 0 0,0 1 0 0 0,-2 5 1 0 0,1 1-249 0 0,1-1 1 0 0,0 1 0 0 0,0-1-1 0 0,1 1 1 0 0,0-1 0 0 0,3 13-1 0 0,-2-17-23 0 0,0 0-1 0 0,0-1 0 0 0,1 1 1 0 0,0-1-1 0 0,0 1 0 0 0,0-1 1 0 0,1 0-1 0 0,0 0 0 0 0,-1 0 1 0 0,1 0-1 0 0,1 0 0 0 0,-1-1 1 0 0,0 1-1 0 0,1-1 0 0 0,0 0 1 0 0,6 5-1 0 0,-8-7-38 0 0,1 0 0 0 0,-1 0-1 0 0,0 0 1 0 0,0 0 0 0 0,1 0 0 0 0,-1-1 0 0 0,0 1 0 0 0,1-1 0 0 0,-1 1 0 0 0,0-1-1 0 0,1 0 1 0 0,-1 0 0 0 0,1 0 0 0 0,-1 0 0 0 0,1 0 0 0 0,-1-1 0 0 0,0 1 0 0 0,1-1-1 0 0,-1 1 1 0 0,0-1 0 0 0,1 0 0 0 0,-1 0 0 0 0,0 0 0 0 0,0 0 0 0 0,0 0-1 0 0,0-1 1 0 0,0 1 0 0 0,0-1 0 0 0,0 1 0 0 0,0-1 0 0 0,0 0 0 0 0,-1 0 0 0 0,1 1-1 0 0,-1-1 1 0 0,2-3 0 0 0,-2 3-99 0 0,0 0 0 0 0,1 0 0 0 0,-1-1 0 0 0,0 1 0 0 0,-1-1 0 0 0,1 1 0 0 0,0 0 0 0 0,-1-1 0 0 0,1 0 0 0 0,-1 1-1 0 0,0-1 1 0 0,0 1 0 0 0,0-1 0 0 0,0 1 0 0 0,0-1 0 0 0,-1 1 0 0 0,1-1 0 0 0,-1 1 0 0 0,1-1 0 0 0,-1 1 0 0 0,0-1 0 0 0,0 1 0 0 0,0 0 0 0 0,-2-4 0 0 0,-1 0-764 0 0,0 0 1 0 0,0 0 0 0 0,0 0-1 0 0,-1 1 1 0 0,0-1 0 0 0,0 1-1 0 0,-9-7 1 0 0,9 11-2310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09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0 10778 0 0,'7'25'9322'0'0,"-5"1"-3462"0"0,-7 30-1571 0 0,0-30-4445 0 0,-2-1-1 0 0,-12 30 1 0 0,10-34 1189 0 0,-8 7-9126 0 0,15-25 6903 0 0,0-1 0 0 0,0 1 1 0 0,-1-1-1 0 0,0 0 0 0 0,1 0 0 0 0,-1 0 1 0 0,-4 2-1 0 0,-13 3 7855 0 0,25-12-2660 0 0,18-8-1493 0 0,-18 12-2327 0 0,0 0-1 0 0,-1 0 1 0 0,1 0 0 0 0,0 0-1 0 0,0 1 1 0 0,0 0-1 0 0,0 0 1 0 0,7 1-1 0 0,-10 0-156 0 0,0-1-1 0 0,0 0 1 0 0,0 1 0 0 0,0-1-1 0 0,0 1 1 0 0,0 0-1 0 0,0 0 1 0 0,-1-1-1 0 0,1 1 1 0 0,0 0-1 0 0,0 1 1 0 0,0-1-1 0 0,-1 0 1 0 0,1 0-1 0 0,-1 1 1 0 0,1-1-1 0 0,-1 1 1 0 0,0-1-1 0 0,1 1 1 0 0,-1 0-1 0 0,0 0 1 0 0,1 2-1 0 0,-2-1-55 0 0,0-1 0 0 0,-1 1 0 0 0,0 0 1 0 0,1-1-1 0 0,-1 1 0 0 0,0-1 0 0 0,0 1 0 0 0,-1-1 0 0 0,1 1 0 0 0,0-1 0 0 0,-1 0 0 0 0,0 0 0 0 0,1 1 0 0 0,-1-1 1 0 0,-2 2-1 0 0,-7 10 33 0 0,9-10 5 0 0,0 0 0 0 0,0 0 0 0 0,0 1 0 0 0,1-1-1 0 0,0 0 1 0 0,0 0 0 0 0,0 1 0 0 0,0-1 0 0 0,0 1 0 0 0,1 6 0 0 0,0-10-31 0 0,0 0 0 0 0,0-1 0 0 0,0 1 0 0 0,0 0-1 0 0,1 0 1 0 0,-1-1 0 0 0,0 1 0 0 0,1 0 0 0 0,-1 0-1 0 0,0-1 1 0 0,1 1 0 0 0,-1 0 0 0 0,1-1 0 0 0,-1 1 0 0 0,1 0-1 0 0,-1-1 1 0 0,1 1 0 0 0,0-1 0 0 0,-1 1 0 0 0,1-1 0 0 0,0 1-1 0 0,-1-1 1 0 0,2 1 0 0 0,0-1-129 0 0,0 1 0 0 0,0-1 1 0 0,0 0-1 0 0,0 1 0 0 0,0-1 0 0 0,0 0 1 0 0,0-1-1 0 0,0 1 0 0 0,0 0 0 0 0,0 0 1 0 0,0-1-1 0 0,0 1 0 0 0,3-2 1 0 0,56-13-12155 0 0,-61 15 12152 0 0,1 0 0 0 0,-1 0 0 0 0,1 0 1 0 0,-1 0-1 0 0,1 0 0 0 0,-1 0 1 0 0,1 0-1 0 0,-1 0 0 0 0,1 0 1 0 0,-1 0-1 0 0,1-1 0 0 0,-1 1 1 0 0,1 0-1 0 0,-1 0 0 0 0,0-1 1 0 0,1 1-1 0 0,-1 0 0 0 0,1 0 1 0 0,-1-1-1 0 0,0 1 0 0 0,1 0 0 0 0,-1-1 1 0 0,0 1-1 0 0,1-1 0 0 0,-1 1 1 0 0,0 0-1 0 0,0-1 0 0 0,1 1 1 0 0,-1-1-1 0 0,0 1 0 0 0,0-1 1 0 0,0 1-1 0 0,0-1 0 0 0,1 1 1 0 0,-1-1-1 0 0,0 1 0 0 0,0-1 1 0 0,0 0-1 0 0,2-8-2002 0 0,-1 9 1934 0 0,-1-1 0 0 0,1 1 0 0 0,-1-1 0 0 0,1 1 0 0 0,0-1 0 0 0,0 1 0 0 0,-1 0 0 0 0,1-1 0 0 0,0 1 0 0 0,0 0 0 0 0,-1-1 0 0 0,1 1 0 0 0,0 0 0 0 0,0 0 0 0 0,0 0 0 0 0,-1 0 0 0 0,2 0 0 0 0</inkml:trace>
  <inkml:trace contextRef="#ctx0" brushRef="#br0" timeOffset="0.97">321 395 7562 0 0,'10'15'15821'0'0,"-8"-14"-15030"0"0,-1-1-498 0 0,-1 0-1 0 0,1 0 0 0 0,0 0 0 0 0,-1 0 1 0 0,1-1-1 0 0,-1 1 0 0 0,1 0 0 0 0,0 0 0 0 0,-1 0 1 0 0,1-1-1 0 0,-1 1 0 0 0,1 0 0 0 0,0-1 1 0 0,-1 1-1 0 0,1 0 0 0 0,-1-1 0 0 0,1 1 1 0 0,-1-1-1 0 0,0 1 0 0 0,1-1 0 0 0,0 0 0 0 0,23-42-822 0 0,-18 30 1545 0 0,6-6-900 0 0,1 1 1 0 0,22-23-1 0 0,11-16-1425 0 0,-22 16-3052 0 0,-24 39 3379 0 0,1 0 1 0 0,0 0-1 0 0,0 1 1 0 0,-1-1 0 0 0,1 0-1 0 0,-1 0 1 0 0,0 0 0 0 0,0 0-1 0 0,0 0 1 0 0,0 0 0 0 0,0 0-1 0 0,0 0 1 0 0,0 0 0 0 0,-1-4-1 0 0,-3-4-6482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10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15699 0 0,'27'12'7753'0'0,"1"5"-3819"0"0,-3 3-3271 0 0,25 25 0 0 0,-31-27 202 0 0,73 76 105 0 0,-44-41-2134 0 0,4-3-5724 0 0,-40-40-302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1:43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9642 0 0,'45'1'9084'0'0,"5"2"-5452"0"0,-39-2-3250 0 0,1 1 0 0 0,0 0-1 0 0,0 1 1 0 0,-1 0-1 0 0,21 9 1 0 0,-29-11-344 0 0,0 0 0 0 0,-1 1 1 0 0,1-1-1 0 0,0 1 0 0 0,-1 0 0 0 0,1 0 0 0 0,-1 0 1 0 0,0 0-1 0 0,0 0 0 0 0,0 0 0 0 0,0 1 0 0 0,0-1 0 0 0,0 1 1 0 0,-1-1-1 0 0,1 1 0 0 0,1 3 0 0 0,-3-4-33 0 0,1 0 0 0 0,-1 1 0 0 0,1-1-1 0 0,-1 1 1 0 0,0-1 0 0 0,0 0 0 0 0,0 1-1 0 0,0-1 1 0 0,-1 1 0 0 0,1-1 0 0 0,0 0-1 0 0,-1 1 1 0 0,0-1 0 0 0,0 0 0 0 0,1 1-1 0 0,-3 2 1 0 0,0 1-289 0 0,-1-1-1 0 0,0 1 1 0 0,0-1-1 0 0,-1 0 1 0 0,1 0-1 0 0,-1 0 1 0 0,0-1-1 0 0,-1 1 1 0 0,1-1-1 0 0,-1-1 1 0 0,1 1-1 0 0,-1-1 1 0 0,-9 4-1 0 0,15-7 224 0 0,-5 2-269 0 0,0 0 0 0 0,0 0 0 0 0,0 1 0 0 0,0 0 0 0 0,-7 5 0 0 0,12-8 353 0 0,-1 1 0 0 0,1-1 0 0 0,-1 0 0 0 0,1 1 1 0 0,0-1-1 0 0,-1 1 0 0 0,1-1 0 0 0,0 1 0 0 0,0-1 0 0 0,-1 0 0 0 0,1 1 0 0 0,0 0 0 0 0,0-1 1 0 0,0 1-1 0 0,-1-1 0 0 0,1 1 0 0 0,0-1 0 0 0,0 1 0 0 0,0-1 0 0 0,0 1 0 0 0,0-1 0 0 0,0 1 1 0 0,0-1-1 0 0,1 2 0 0 0,-1-1 101 0 0,1 0 0 0 0,0 0 0 0 0,-1 0 0 0 0,1 0 0 0 0,0 0 0 0 0,0 0 0 0 0,0 0 0 0 0,0 0 0 0 0,0 0 0 0 0,0 0 0 0 0,0 0 0 0 0,0-1 1 0 0,1 1-1 0 0,1 1 0 0 0,7 2 224 0 0,-1 0 0 0 0,1 0 0 0 0,1-1 0 0 0,-1-1 0 0 0,0 0 0 0 0,18 2 0 0 0,-20-3-445 0 0,0-1 1 0 0,-1 0-1 0 0,1 0 1 0 0,0 0-1 0 0,-1-1 1 0 0,1-1-1 0 0,-1 1 1 0 0,1-1-1 0 0,13-5 1 0 0,-21 7-146 0 0,1-1-1 0 0,0 1 1 0 0,0 0 0 0 0,-1-1 0 0 0,1 1 0 0 0,0-1 0 0 0,-1 1 0 0 0,1-1-1 0 0,-1 0 1 0 0,1 1 0 0 0,-1-1 0 0 0,1 1 0 0 0,-1-1 0 0 0,1 0 0 0 0,-1 1 0 0 0,1-1-1 0 0,-1 0 1 0 0,0 0 0 0 0,1 1 0 0 0,-1-1 0 0 0,0 0 0 0 0,0 0 0 0 0,0 0-1 0 0,0 1 1 0 0,0-1 0 0 0,0 0 0 0 0,0 0 0 0 0,0 0 0 0 0,0 0 0 0 0,0-1 0 0 0,-11-22-8024 0 0,3 11 3247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17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 5409 0 0,'-3'-3'3049'0'0,"3"3"-2795"0"0,-1 0 0 0 0,1 0 1 0 0,0 0-1 0 0,0 0 0 0 0,-1-1 0 0 0,1 1 0 0 0,0 0 0 0 0,-1 0 0 0 0,1 0 0 0 0,0 0 0 0 0,-1 0 0 0 0,-6 4 5844 0 0,7-4-5843 0 0,0 0-1 0 0,0 1 0 0 0,-1 0-149 0 0,1-1 1 0 0,0 0 0 0 0,0 1-1 0 0,0-1 1 0 0,0 1-1 0 0,0-1 1 0 0,0 1 0 0 0,0-1-1 0 0,0 1 1 0 0,0-1-1 0 0,0 1 1 0 0,0-1 0 0 0,0 1-1 0 0,1-1 1 0 0,-1 1-1 0 0,0-1 1 0 0,0 0 0 0 0,0 1-1 0 0,1-1 1 0 0,-1 1-1 0 0,0-1 1 0 0,0 0 0 0 0,1 1-1 0 0,-1-1 1 0 0,0 0-1 0 0,1 1 1 0 0,-1-1 0 0 0,0 0-1 0 0,1 1 1 0 0,-1-1-1 0 0,1 0 1 0 0,-1 0 0 0 0,1 1-1 0 0,-1-1 1 0 0,0 0-1 0 0,1 0 1 0 0,-1 0 0 0 0,2 0-1 0 0,31 6 474 0 0,1-2 0 0 0,0-1-1 0 0,0-2 1 0 0,61-5 0 0 0,4 0-472 0 0,325 34 574 0 0,-410-29 447 0 0,-7-2-4421 0 0,-30-13-17013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18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6593 0 0,'-14'6'8888'0'0,"3"6"-3342"0"0,-6 19-1542 0 0,13-15-3932 0 0,-1 0 1 0 0,-1 19-1 0 0,0 7-56 0 0,2-1 1 0 0,2 1-1 0 0,6 80 0 0 0,7-84 164 0 0,-9-31-5538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18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8962 0 0,'4'8'9255'0'0,"0"2"-4840"0"0,20 41-3567 0 0,-19-43-820 0 0,0 0 1 0 0,1 0-1 0 0,0 0 1 0 0,0-1-1 0 0,1 0 1 0 0,0 0-1 0 0,0-1 1 0 0,0 0-1 0 0,11 7 1 0 0,-14-11 24 0 0,0 0 0 0 0,0 0 1 0 0,0 0-1 0 0,0-1 1 0 0,0 0-1 0 0,1 0 1 0 0,-1 0-1 0 0,0 0 0 0 0,0-1 1 0 0,1 1-1 0 0,-1-1 1 0 0,1 0-1 0 0,-1-1 1 0 0,0 1-1 0 0,1-1 0 0 0,-1 0 1 0 0,0 0-1 0 0,0 0 1 0 0,1 0-1 0 0,-1-1 1 0 0,0 0-1 0 0,6-3 0 0 0,2-3 81 0 0,0 0-1 0 0,-1-1 1 0 0,0 0-1 0 0,16-17 1 0 0,17-15-5199 0 0,-43 41 4891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18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6 11386 0 0,'1'-5'11912'0'0,"1"13"-8827"0"0,0 17-2822 0 0,-7 11 105 0 0,-16 60 1 0 0,17-83-1130 0 0,-1 1 0 0 0,0-1-1 0 0,-1 0 1 0 0,-9 15 0 0 0,15-28 673 0 0,0 0 0 0 0,0 0-1 0 0,0 0 1 0 0,0 0 0 0 0,0 0 0 0 0,0 1-1 0 0,0-1 1 0 0,0 0 0 0 0,0 0 0 0 0,0 0 0 0 0,-1 0-1 0 0,1 0 1 0 0,0 1 0 0 0,0-1 0 0 0,0 0-1 0 0,0 0 1 0 0,0 0 0 0 0,0 0 0 0 0,0 0 0 0 0,0 0-1 0 0,0 1 1 0 0,0-1 0 0 0,-1 0 0 0 0,1 0-1 0 0,0 0 1 0 0,0 0 0 0 0,0 0 0 0 0,0 0 0 0 0,0 0-1 0 0,0 0 1 0 0,-1 0 0 0 0,1 0 0 0 0,0 0-1 0 0,0 0 1 0 0,0 1 0 0 0,0-1 0 0 0,0 0 0 0 0,-1 0-1 0 0,1 0 1 0 0,0 0 0 0 0,0 0 0 0 0,0 0-1 0 0,0 0 1 0 0,0-1 0 0 0,-1 1 0 0 0,1 0 0 0 0,0 0-1 0 0,0 0 1 0 0,0 0 0 0 0,0 0 0 0 0,0 0-1 0 0,-1 0 1 0 0,1 0 0 0 0,0 0 0 0 0,0 0 0 0 0,0 0-1 0 0,0 0 1 0 0,0-1 0 0 0,0 1 0 0 0,-2-13-2772 0 0,6-18 500 0 0,-2 28 2357 0 0,-1-1 0 0 0,1 1 0 0 0,0 0 0 0 0,0 0 0 0 0,0 0 0 0 0,0 0 0 0 0,0 0 0 0 0,5-4 0 0 0,-5 6 298 0 0,0-1 1 0 0,0 0-1 0 0,1 1 1 0 0,-1-1-1 0 0,0 1 1 0 0,1 0 0 0 0,0 0-1 0 0,-1 0 1 0 0,1 0-1 0 0,0 0 1 0 0,-1 1-1 0 0,1-1 1 0 0,0 1 0 0 0,0-1-1 0 0,3 1 1 0 0,-1 1 218 0 0,-1-1 1 0 0,1 1 0 0 0,0 0 0 0 0,0 0-1 0 0,-1 0 1 0 0,1 1 0 0 0,0-1 0 0 0,6 5-1 0 0,20 14-713 0 0,-16-6-970 0 0,-7-7-2001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19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8490 0 0,'7'-1'15636'0'0,"-1"17"-12421"0"0,2 17-4105 0 0,-8 12 467 0 0,2 4-1048 0 0,1-50 1373 0 0,1-1-1 0 0,-1 1 1 0 0,0-1 0 0 0,0 0-1 0 0,0 1 1 0 0,0-2-1 0 0,0 1 1 0 0,0 0-1 0 0,3-5 1 0 0,20-25-1530 0 0,-18 22-858 0 0,-2-1 0 0 0,1 0 1 0 0,-2-1-1 0 0,1 0 1 0 0,5-21-1 0 0,-4 4 1763 0 0,-6 5 14097 0 0,-7 61-9088 0 0,6-29-4186 0 0,6 140 1129 0 0,-3-131-2412 0 0,0 1 0 0 0,1 0 0 0 0,9 24-1 0 0,-12-42 1160 0 0,7 16-3406 0 0,-8-16 3220 0 0,0 1 0 0 0,0-1 0 0 0,0 0 0 0 0,1 0 1 0 0,-1 1-1 0 0,0-1 0 0 0,0 0 0 0 0,1 0 1 0 0,-1 1-1 0 0,0-1 0 0 0,0 0 0 0 0,1 0 0 0 0,-1 0 1 0 0,0 1-1 0 0,1-1 0 0 0,-1 0 0 0 0,0 0 1 0 0,1 0-1 0 0,-1 0 0 0 0,1 0 0 0 0,-1 0 0 0 0,0 0 1 0 0,1 0-1 0 0,-1 0 0 0 0,0 0 0 0 0,1 0 1 0 0,-1 0-1 0 0,0 0 0 0 0,1 0 0 0 0,-1 0 0 0 0,0 0 1 0 0,1 0-1 0 0,-1 0 0 0 0,0 0 0 0 0,1-1 1 0 0,-1 1-1 0 0,0 0 0 0 0,1 0 0 0 0,-1 0 1 0 0,0-1-1 0 0,0 1 0 0 0,1 0 0 0 0,-1 0 0 0 0,0-1 1 0 0,7-6-4948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19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27 12923 0 0,'-1'0'371'0'0,"1"-1"0"0"0,0 0 0 0 0,0 0 0 0 0,0 0 0 0 0,0 1 0 0 0,0-1 1 0 0,0 0-1 0 0,0 0 0 0 0,0 0 0 0 0,0 0 0 0 0,1 1 0 0 0,-1-1 0 0 0,0 0 0 0 0,0 0 0 0 0,1 1 1 0 0,-1-1-1 0 0,0 0 0 0 0,1 1 0 0 0,-1-1 0 0 0,1 0 0 0 0,-1 1 0 0 0,1-1 0 0 0,-1 0 0 0 0,1 1 1 0 0,0-1-1 0 0,-1 1 0 0 0,1-1 0 0 0,1 0 0 0 0,0 0-140 0 0,0 0-1 0 0,1 0 1 0 0,-1 1 0 0 0,1-1 0 0 0,0 0 0 0 0,-1 1-1 0 0,1 0 1 0 0,-1 0 0 0 0,4 0 0 0 0,6 0-341 0 0,-1 1 1 0 0,1 1 0 0 0,13 3 0 0 0,-16-2 108 0 0,-1-1 0 0 0,0 1 1 0 0,0 0-1 0 0,0 1 0 0 0,-1 0 0 0 0,1 0 0 0 0,-1 1 0 0 0,8 5 1 0 0,-14-8-44 0 0,1-1 1 0 0,-1 0-1 0 0,0 0 1 0 0,1 1-1 0 0,-1-1 1 0 0,0 0 0 0 0,0 1-1 0 0,0-1 1 0 0,0 1-1 0 0,0 0 1 0 0,0-1-1 0 0,0 1 1 0 0,-1 0 0 0 0,1-1-1 0 0,-1 1 1 0 0,1 0-1 0 0,-1 0 1 0 0,0 0-1 0 0,1-1 1 0 0,-1 1 0 0 0,0 0-1 0 0,0 0 1 0 0,0 0-1 0 0,-1 0 1 0 0,1-1-1 0 0,0 1 1 0 0,-1 0-1 0 0,1 0 1 0 0,-1 0 0 0 0,0-1-1 0 0,1 1 1 0 0,-1 0-1 0 0,0-1 1 0 0,0 1-1 0 0,0-1 1 0 0,0 1 0 0 0,0-1-1 0 0,0 1 1 0 0,-1-1-1 0 0,1 0 1 0 0,0 0-1 0 0,-4 2 1 0 0,-8 9-34 0 0,3-4 109 0 0,1 1-1 0 0,0 0 1 0 0,-11 14-1 0 0,18-21-6 0 0,1 0 0 0 0,0-1 0 0 0,-1 1 0 0 0,1 0 0 0 0,0 0 0 0 0,0 0 0 0 0,0 0 0 0 0,1 0 0 0 0,-1 0 0 0 0,0 0 0 0 0,1 0 0 0 0,-1 0 0 0 0,1 0 0 0 0,0 0 0 0 0,-1 0 0 0 0,1 0 0 0 0,0 1 0 0 0,0-1 0 0 0,1 0-1 0 0,-1 0 1 0 0,0 0 0 0 0,1 0 0 0 0,-1 0 0 0 0,1 0 0 0 0,0 0 0 0 0,0 0 0 0 0,1 2 0 0 0,0-1-20 0 0,0-1 1 0 0,0-1-1 0 0,0 1 0 0 0,1 0 0 0 0,-1 0 1 0 0,1-1-1 0 0,-1 1 0 0 0,1-1 0 0 0,0 0 1 0 0,0 0-1 0 0,-1 0 0 0 0,1 0 0 0 0,0 0 1 0 0,0-1-1 0 0,0 0 0 0 0,0 1 0 0 0,0-1 0 0 0,6 0 1 0 0,-3 0-459 0 0,1-1 1 0 0,0 1 0 0 0,0-1-1 0 0,0 0 1 0 0,0-1 0 0 0,-1 1-1 0 0,8-4 1 0 0,-13 5 383 0 0,-1 0 0 0 0,1 0 0 0 0,-1 0 1 0 0,0 0-1 0 0,1 0 0 0 0,-1 0 0 0 0,0 0 0 0 0,1 0 0 0 0,-1 0 1 0 0,0 0-1 0 0,1-1 0 0 0,-1 1 0 0 0,0 0 0 0 0,0 0 0 0 0,1 0 1 0 0,-1 0-1 0 0,0-1 0 0 0,1 1 0 0 0,-1 0 0 0 0,0 0 0 0 0,0 0 1 0 0,1-1-1 0 0,-1 1 0 0 0,0 0 0 0 0,0-1 0 0 0,0 1 1 0 0,1 0-1 0 0,-1 0 0 0 0,0-1 0 0 0,0 1 0 0 0,0 0 0 0 0,0-1 1 0 0,0 1-1 0 0,0 0 0 0 0,1-1 0 0 0,-1 1 0 0 0,0 0 0 0 0,0-1 1 0 0,0 1-1 0 0,0 0 0 0 0,0-1 0 0 0,-1 1 157 0 0,0 0 0 0 0,0 1-1 0 0,0-1 1 0 0,0 0 0 0 0,0 1 0 0 0,1-1-1 0 0,-1 1 1 0 0,0-1 0 0 0,1 1 0 0 0,-1-1-1 0 0,0 1 1 0 0,1 0 0 0 0,-1-1-1 0 0,0 1 1 0 0,1 0 0 0 0,-1 0 0 0 0,1-1-1 0 0,-1 1 1 0 0,1 0 0 0 0,-1 1 0 0 0,-8 12 1565 0 0,0 0 0 0 0,-14 16 0 0 0,9-15-1328 0 0,0-1 0 0 0,-2 0-1 0 0,-17 13 1 0 0,32-27-315 0 0,1 0 1 0 0,-1 1-1 0 0,0-1 0 0 0,1 0 0 0 0,-1 1 0 0 0,1-1 1 0 0,-1 1-1 0 0,0-1 0 0 0,1 1 0 0 0,-1-1 0 0 0,1 1 1 0 0,-1-1-1 0 0,1 1 0 0 0,0-1 0 0 0,-1 1 0 0 0,1 0 1 0 0,-1-1-1 0 0,1 1 0 0 0,0-1 0 0 0,0 1 0 0 0,-1 0 1 0 0,1 0-1 0 0,0-1 0 0 0,0 1 0 0 0,0 0 0 0 0,0-1 1 0 0,0 1-1 0 0,0 1 0 0 0,1-2-7 0 0,-1 1 0 0 0,1 0 0 0 0,0-1 0 0 0,0 1 0 0 0,0-1 0 0 0,-1 1 0 0 0,1-1 0 0 0,0 1-1 0 0,0-1 1 0 0,0 0 0 0 0,0 1 0 0 0,0-1 0 0 0,0 0 0 0 0,0 0 0 0 0,0 0 0 0 0,2 0 0 0 0,45-1-486 0 0,-34-1-776 0 0,-1-1 0 0 0,0 0 0 0 0,14-5 0 0 0,14-13-8158 0 0,-24 10 2224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20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12995 0 0,'10'-3'9486'0'0,"11"3"-7531"0"0,-3-1-1656 0 0,56-3-1001 0 0,-42 4-8915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20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9858 0 0,'9'9'8521'0'0,"6"-5"-4211"0"0,21-6-3147 0 0,-31 1-1092 0 0,0 1 1 0 0,0-1-1 0 0,0 1 1 0 0,-1 0 0 0 0,10 1-1 0 0,-14 0-50 0 0,1-1 1 0 0,-1 1-1 0 0,0-1 0 0 0,1 0 1 0 0,-1 1-1 0 0,0-1 0 0 0,0 1 0 0 0,1-1 1 0 0,-1 1-1 0 0,0-1 0 0 0,0 1 1 0 0,0-1-1 0 0,0 1 0 0 0,0-1 0 0 0,0 1 1 0 0,0-1-1 0 0,0 1 0 0 0,0-1 1 0 0,0 1-1 0 0,0 0 0 0 0,0-1 0 0 0,0 1 1 0 0,0-1-1 0 0,0 1 0 0 0,0-1 0 0 0,-1 1 1 0 0,1-1-1 0 0,-1 1 0 0 0,-7 24 160 0 0,3-13-112 0 0,4-7-47 0 0,1-1 1 0 0,0 0-1 0 0,-1 0 0 0 0,1 1 0 0 0,1-1 1 0 0,-1 0-1 0 0,1 0 0 0 0,-1 0 0 0 0,1 1 1 0 0,1-1-1 0 0,-1 0 0 0 0,0 0 0 0 0,1 0 1 0 0,0 0-1 0 0,0-1 0 0 0,0 1 0 0 0,0 0 1 0 0,1-1-1 0 0,3 4 0 0 0,-5-5-1 0 0,0-1 1 0 0,1 0-1 0 0,0 1 0 0 0,-1-1 0 0 0,1 0 0 0 0,0 0 0 0 0,-1 0 0 0 0,1 0 1 0 0,0 0-1 0 0,0 0 0 0 0,0 0 0 0 0,0-1 0 0 0,0 1 0 0 0,0-1 0 0 0,0 1 1 0 0,0-1-1 0 0,0 0 0 0 0,0 0 0 0 0,0 0 0 0 0,0 0 0 0 0,0 0 1 0 0,0 0-1 0 0,0-1 0 0 0,0 1 0 0 0,0-1 0 0 0,0 1 0 0 0,0-1 0 0 0,0 0 1 0 0,0 1-1 0 0,0-1 0 0 0,0 0 0 0 0,-1-1 0 0 0,1 1 0 0 0,0 0 0 0 0,-1 0 1 0 0,1-1-1 0 0,-1 1 0 0 0,1-1 0 0 0,-1 1 0 0 0,2-3 0 0 0,-1 2-13 0 0,0 0-1 0 0,0-1 1 0 0,0 1 0 0 0,0 0-1 0 0,0-1 1 0 0,-1 1-1 0 0,1-1 1 0 0,-1 0-1 0 0,0 0 1 0 0,0 1-1 0 0,0-1 1 0 0,0 0-1 0 0,0 0 1 0 0,0 0 0 0 0,-1 0-1 0 0,0 0 1 0 0,1 0-1 0 0,-1 0 1 0 0,0 0-1 0 0,-1 0 1 0 0,0-6-1 0 0,-1 1-319 0 0,-1 1-1 0 0,-1-1 0 0 0,1 0 0 0 0,-1 1 0 0 0,-1 0 0 0 0,-5-8 1 0 0,-12-20-4404 0 0,20 31 3475 0 0,0 0 1 0 0,0 0-1 0 0,1 0 0 0 0,-1 0 0 0 0,1-1 0 0 0,-1-5 1 0 0,4-9-4740 0 0,3 11 2476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20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5513 0 0,'4'2'1365'0'0,"0"-1"1"0"0,-1 1-1 0 0,1 0 0 0 0,-1 0 0 0 0,1 0 0 0 0,-1 0 0 0 0,0 1 1 0 0,4 2-1 0 0,-6-2-676 0 0,1-1 1 0 0,0 0-1 0 0,0 0 1 0 0,-1 0 0 0 0,1 1-1 0 0,-1-1 1 0 0,0 1-1 0 0,0-1 1 0 0,1 5-1 0 0,0 1-133 0 0,-1 0 0 0 0,0 0 0 0 0,-1 1 0 0 0,0-1 0 0 0,0 0 0 0 0,-3 12 0 0 0,0 22-368 0 0,3-41-200 0 0,0 1 0 0 0,0-1-1 0 0,0 0 1 0 0,0 1 0 0 0,0-1-1 0 0,0 1 1 0 0,0-1 0 0 0,0 0-1 0 0,0 1 1 0 0,1-1 0 0 0,-1 0-1 0 0,1 1 1 0 0,-1-1-1 0 0,1 0 1 0 0,0 1 0 0 0,-1-1-1 0 0,1 0 1 0 0,0 0 0 0 0,0 0-1 0 0,0 0 1 0 0,-1 0 0 0 0,1 0-1 0 0,1 0 1 0 0,-1 0-1 0 0,0 0 1 0 0,0 0 0 0 0,0 0-1 0 0,0-1 1 0 0,1 1 0 0 0,1 1-1 0 0,2-2-92 0 0,0 1 1 0 0,0-1-1 0 0,0 0 0 0 0,0 0 0 0 0,0 0 0 0 0,0-1 0 0 0,7-1 0 0 0,-6 1 10 0 0,27-2-1985 0 0,-19 3-514 0 0,1-2-3436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21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1 253 11410 0 0,'1'8'11525'0'0,"-1"-8"-11213"0"0,13 3 2691 0 0,14-5-2802 0 0,15-8 477 0 0,-34 7-639 0 0,-1 0 1 0 0,1 1-1 0 0,0 1 0 0 0,0-1 0 0 0,0 1 1 0 0,0 0-1 0 0,9 1 0 0 0,-17 0-48 0 0,0 1-1 0 0,1-1 0 0 0,-1 1 1 0 0,0-1-1 0 0,1 1 0 0 0,-1-1 1 0 0,0 1-1 0 0,0-1 0 0 0,1 1 1 0 0,-1-1-1 0 0,0 1 0 0 0,0-1 1 0 0,0 1-1 0 0,0-1 1 0 0,0 1-1 0 0,0-1 0 0 0,0 1 1 0 0,0-1-1 0 0,0 1 0 0 0,0-1 1 0 0,0 1-1 0 0,0-1 0 0 0,0 1 1 0 0,0-1-1 0 0,0 1 0 0 0,-1-1 1 0 0,1 1-1 0 0,0-1 1 0 0,0 1-1 0 0,-1-1 0 0 0,1 1 1 0 0,0-1-1 0 0,-1 1 0 0 0,1-1 1 0 0,-1 1-1 0 0,-10 20-165 0 0,11-20 173 0 0,-2 1 8 0 0,1 0-1 0 0,-1 1 1 0 0,1-1 0 0 0,0 1 0 0 0,0 0-1 0 0,0-1 1 0 0,0 1 0 0 0,0 0-1 0 0,0 0 1 0 0,1 0 0 0 0,-1-1-1 0 0,1 1 1 0 0,0 0 0 0 0,0 0-1 0 0,0 0 1 0 0,1 0 0 0 0,0 4-1 0 0,-1-6-69 0 0,1 1-1 0 0,0-1 0 0 0,0 1 1 0 0,0-1-1 0 0,1 0 0 0 0,-1 1 1 0 0,0-1-1 0 0,0 0 0 0 0,1 0 1 0 0,-1 0-1 0 0,0 0 0 0 0,1 0 1 0 0,-1 0-1 0 0,1 0 0 0 0,0 0 1 0 0,-1-1-1 0 0,1 1 0 0 0,0-1 1 0 0,-1 1-1 0 0,1-1 0 0 0,0 0 1 0 0,-1 1-1 0 0,1-1 0 0 0,0 0 1 0 0,0 0-1 0 0,-1 0 0 0 0,1 0 1 0 0,0-1-1 0 0,3 0 0 0 0,2 0-1092 0 0,0-1 0 0 0,1 0 0 0 0,-1-1 0 0 0,0 0 0 0 0,0 0 0 0 0,0-1 0 0 0,-1 1-1 0 0,1-1 1 0 0,-1-1 0 0 0,0 1 0 0 0,0-1 0 0 0,0 0 0 0 0,5-7 0 0 0,-3 5-126 0 0,15-12-3219 0 0</inkml:trace>
  <inkml:trace contextRef="#ctx0" brushRef="#br0" timeOffset="1">435 11 6121 0 0,'-1'-1'579'0'0,"0"0"-1"0"0,0 0 0 0 0,0 0 0 0 0,0 0 0 0 0,-1 0 1 0 0,1 1-1 0 0,0-1 0 0 0,-1 0 0 0 0,1 1 1 0 0,-1-1-1 0 0,1 1 0 0 0,-1-1 0 0 0,1 1 0 0 0,-1 0 1 0 0,1 0-1 0 0,-1-1 0 0 0,1 1 0 0 0,-1 0 1 0 0,1 0-1 0 0,-1 1 0 0 0,-1-1 0 0 0,-1 1 41 0 0,0 0-1 0 0,1 1 1 0 0,-1-1 0 0 0,1 1-1 0 0,-1-1 1 0 0,1 1-1 0 0,0 0 1 0 0,-5 4-1 0 0,0 1-89 0 0,0 0 0 0 0,0 1 0 0 0,1-1 0 0 0,0 1 0 0 0,-8 15 0 0 0,9-14-281 0 0,1 1 0 0 0,0 1 0 0 0,0-1 0 0 0,-3 14-1 0 0,7-21-226 0 0,0 0 0 0 0,1 0 0 0 0,-1 0 0 0 0,0 0 0 0 0,1 0 0 0 0,0 0 0 0 0,0 0 0 0 0,0 0 0 0 0,0 1 0 0 0,0-1 0 0 0,0 0 0 0 0,1 0 0 0 0,0 0 0 0 0,-1 0 0 0 0,1 0 0 0 0,0 0-1 0 0,1 0 1 0 0,-1-1 0 0 0,0 1 0 0 0,4 4 0 0 0,-4-5-20 0 0,1-1-1 0 0,0 1 1 0 0,0-1-1 0 0,0 0 1 0 0,0 0-1 0 0,0 0 1 0 0,0 0-1 0 0,1 0 1 0 0,-1 0-1 0 0,0 0 0 0 0,0-1 1 0 0,1 1-1 0 0,-1-1 1 0 0,0 1-1 0 0,1-1 1 0 0,-1 0-1 0 0,0 0 1 0 0,1 0-1 0 0,-1 0 1 0 0,0-1-1 0 0,1 1 1 0 0,-1-1-1 0 0,0 1 1 0 0,1-1-1 0 0,-1 0 1 0 0,0 0-1 0 0,0 0 1 0 0,0 0-1 0 0,0 0 0 0 0,0 0 1 0 0,3-3-1 0 0,0 1-39 0 0,-1 0 0 0 0,1 0 0 0 0,-1-1 0 0 0,0 0 0 0 0,0 0 0 0 0,0 0 0 0 0,0 0 0 0 0,-1-1 0 0 0,1 1 0 0 0,-1-1 0 0 0,0 0 0 0 0,2-5 0 0 0,-4 6-16 0 0,0 1 1 0 0,0-1-1 0 0,-1 1 0 0 0,0-1 0 0 0,1 1 1 0 0,-1-1-1 0 0,0 0 0 0 0,0 1 1 0 0,-1-1-1 0 0,1 1 0 0 0,-1-1 0 0 0,0 1 1 0 0,0-1-1 0 0,0 1 0 0 0,0 0 0 0 0,-1-1 1 0 0,1 1-1 0 0,-1 0 0 0 0,0 0 0 0 0,0 0 1 0 0,0 0-1 0 0,-4-4 0 0 0,2 2-270 0 0,0 1-1 0 0,-1 0 0 0 0,0-1 1 0 0,0 2-1 0 0,0-1 1 0 0,0 1-1 0 0,-1-1 0 0 0,1 1 1 0 0,-1 1-1 0 0,0-1 1 0 0,0 1-1 0 0,-7-2 0 0 0,5 4-1688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1:44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7578 0 0,'34'1'9617'0'0,"4"1"-4995"0"0,-4-7-4705 0 0,-31 4-240 0 0,0-1 1 0 0,0 1-1 0 0,0 0 1 0 0,0-1 0 0 0,0 0-1 0 0,-1 0 1 0 0,1 0-1 0 0,-1 0 1 0 0,1 0-1 0 0,-1 0 1 0 0,0 0 0 0 0,0-1-1 0 0,0 0 1 0 0,0 1-1 0 0,0-1 1 0 0,0 0 0 0 0,-1 0-1 0 0,1 0 1 0 0,-1 1-1 0 0,0-2 1 0 0,1-4-1 0 0,-1 4 63 0 0,1 1 260 0 0,-1 0-1 0 0,0-1 1 0 0,0 1 0 0 0,0-1 0 0 0,0 0-1 0 0,-1 1 1 0 0,1-1 0 0 0,-1 1-1 0 0,0-1 1 0 0,0 0 0 0 0,0 1 0 0 0,-2-7-1 0 0,1 17 4458 0 0,-4 15-2204 0 0,1-4-1145 0 0,-9 43 539 0 0,7-35-1754 0 0,0 1 0 0 0,2 0 0 0 0,0 0-1 0 0,2 0 1 0 0,2 35 0 0 0,4-44-22 0 0,-4-17-376 0 0,1 0 0 0 0,-1 0 0 0 0,0 0 0 0 0,1 0 0 0 0,0 1 0 0 0,-1-1 0 0 0,1 0 0 0 0,-1 0 0 0 0,1-1 0 0 0,0 1 1 0 0,0 0-1 0 0,0 0 0 0 0,1 1 0 0 0,-1-1 168 0 0,0-1 1 0 0,-1 0-1 0 0,1 0 1 0 0,-1 1 0 0 0,1-1-1 0 0,0 0 1 0 0,-1 0-1 0 0,1 0 1 0 0,0 0-1 0 0,-1 0 1 0 0,1 0 0 0 0,0 0-1 0 0,-1 0 1 0 0,1 0-1 0 0,0 0 1 0 0,-1 0-1 0 0,1-1 1 0 0,-1 1-1 0 0,1 0 1 0 0,0 0 0 0 0,-1-1-1 0 0,1 1 1 0 0,-1 0-1 0 0,1-1 1 0 0,13-11-2179 0 0,-2-5 2302 0 0,0 0-1 0 0,-2-1 1 0 0,0 0 0 0 0,-1-1-1 0 0,-1 0 1 0 0,6-20-1 0 0,21-44 7815 0 0,-35 83-7298 0 0,0-1 0 0 0,0 0 0 0 0,1 1 0 0 0,-1-1-1 0 0,0 0 1 0 0,0 1 0 0 0,1-1 0 0 0,-1 0 0 0 0,0 1 0 0 0,1-1 0 0 0,-1 1-1 0 0,1-1 1 0 0,-1 1 0 0 0,1-1 0 0 0,-1 1 0 0 0,1-1 0 0 0,-1 1 0 0 0,1 0-1 0 0,-1-1 1 0 0,1 1 0 0 0,0 0 0 0 0,-1-1 0 0 0,2 1 0 0 0,3 12 4297 0 0,-5 25-1848 0 0,-5 5-2940 0 0,-9 96 2252 0 0,16-69-5600 0 0,9-2-7526 0 0,-9-62 6660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21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 12139 0 0,'2'10'5705'0'0,"-2"2"-2376"0"0,0 2-1113 0 0,-4 1-480 0 0,-1 1-375 0 0,-2 0-489 0 0,-1 1-344 0 0,0 0-304 0 0,0 0-136 0 0,1-1-88 0 0,0-2-192 0 0,2-2-296 0 0,-1-1-512 0 0,0-2-705 0 0,-1-1-943 0 0,-1-1-1513 0 0,-4-2-1160 0 0,1 4-2857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22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9018 0 0,'70'-30'11931'0'0,"-54"24"-10893"0"0,1 1 1 0 0,-1 0-1 0 0,1 2 0 0 0,30-4 0 0 0,-47 7-1010 0 0,1 0-1 0 0,0 0 1 0 0,0 0-1 0 0,0 0 0 0 0,0 0 1 0 0,-1 0-1 0 0,1 0 1 0 0,0 0-1 0 0,0 0 1 0 0,0 0-1 0 0,-1 0 0 0 0,1 0 1 0 0,0 1-1 0 0,0-1 1 0 0,-1 0-1 0 0,1 1 1 0 0,0-1-1 0 0,0 0 0 0 0,-1 1 1 0 0,1-1-1 0 0,0 1 1 0 0,-1-1-1 0 0,1 1 1 0 0,-1-1-1 0 0,1 1 0 0 0,0 0 1 0 0,-1-1-1 0 0,0 1 1 0 0,1 0-1 0 0,-1-1 1 0 0,1 1-1 0 0,-1 0 0 0 0,0 0 1 0 0,1-1-1 0 0,-1 1 1 0 0,0 0-1 0 0,0 0 1 0 0,0 0-1 0 0,1-1 0 0 0,-1 1 1 0 0,0 0-1 0 0,0 0 1 0 0,0 0-1 0 0,0-1 1 0 0,-1 1-1 0 0,1 0 0 0 0,0 0 1 0 0,0 0-1 0 0,0-1 1 0 0,-1 1-1 0 0,1 0 1 0 0,0 0-1 0 0,-1-1 0 0 0,0 2 1 0 0,-4 9-9 0 0,0 0-1 0 0,0-1 1 0 0,-10 13 0 0 0,5-6-33 0 0,8-14 29 0 0,0 0-1 0 0,1 0 1 0 0,0 0 0 0 0,-1 0-1 0 0,1 0 1 0 0,0 0 0 0 0,1 0 0 0 0,-1 0-1 0 0,0 1 1 0 0,1-1 0 0 0,0 0-1 0 0,0 0 1 0 0,0 1 0 0 0,0-1-1 0 0,0 0 1 0 0,2 4 0 0 0,-1-5 12 0 0,0 0 1 0 0,0 0-1 0 0,1 0 1 0 0,-1 0-1 0 0,1 0 1 0 0,0 0 0 0 0,-1 0-1 0 0,1-1 1 0 0,0 1-1 0 0,0-1 1 0 0,0 0-1 0 0,0 1 1 0 0,0-1-1 0 0,0 0 1 0 0,1 0-1 0 0,-1 0 1 0 0,0-1-1 0 0,0 1 1 0 0,1 0-1 0 0,-1-1 1 0 0,1 1-1 0 0,3-1 1 0 0,44 3-240 0 0,-24-6-2874 0 0,-5-7-6523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28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34 6937 0 0,'0'-1'417'0'0,"-10"-25"11605"0"0,14 20-7506 0 0,12 7-4275 0 0,68 23-59 0 0,-49-12 40 0 0,62 11 0 0 0,-87-21-916 0 0,0-1-1 0 0,0 0 1 0 0,0-1 0 0 0,1 0 0 0 0,-1 0 0 0 0,0-1-1 0 0,0-1 1 0 0,0 1 0 0 0,0-2 0 0 0,17-5-1 0 0,-24 7-226 0 0,0-1 0 0 0,0 0 0 0 0,0 1-1 0 0,0-1 1 0 0,-1 0 0 0 0,1 0 0 0 0,0 0-1 0 0,1-3 1 0 0,7-7-4845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29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8194 0 0,'0'3'1193'0'0,"1"1"0"0"0,-1-1-1 0 0,1 0 1 0 0,0 1 0 0 0,0-1 0 0 0,0 0 0 0 0,2 5 0 0 0,26 40 447 0 0,-18-32-885 0 0,19 27 129 0 0,-21-32-519 0 0,-1 0 0 0 0,0 1 0 0 0,-1 0 0 0 0,9 19 0 0 0,-15-27-284 0 0,1-1 0 0 0,-1 1 0 0 0,0 0 0 0 0,0 0 0 0 0,-1 1 0 0 0,1-1 0 0 0,-1 0 0 0 0,0 0 0 0 0,0 0 0 0 0,0 0 0 0 0,-1 0 0 0 0,1 0 0 0 0,-1 0 0 0 0,0 0 0 0 0,0 0 0 0 0,-1 0 0 0 0,1 0 0 0 0,-1 0 0 0 0,-3 5 0 0 0,-14 20-15 0 0,-1-1 0 0 0,-1-2 0 0 0,-36 36 0 0 0,19-22-1222 0 0,33-33 849 0 0,2 2-6315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29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 9466 0 0,'-8'0'11823'0'0,"0"6"-7673"0"0,-7 12-3619 0 0,14-17-6 0 0,-19 29-330 0 0,0 2 0 0 0,-29 64 0 0 0,6 17-7713 0 0,60-144 3684 0 0,-12 24 3717 0 0,1 0 0 0 0,0 0-1 0 0,1 1 1 0 0,14-11 0 0 0,-16 13 192 0 0,-1 1 0 0 0,1 0 1 0 0,1 0-1 0 0,-1 0 0 0 0,0 0 1 0 0,1 1-1 0 0,-1 0 0 0 0,1 0 0 0 0,0 0 1 0 0,-1 1-1 0 0,1 0 0 0 0,0 0 0 0 0,0 1 1 0 0,0-1-1 0 0,10 2 0 0 0,-10 0-22 0 0,1 1-1 0 0,-1 1 1 0 0,0-1-1 0 0,0 1 1 0 0,0 0-1 0 0,11 7 1 0 0,6 4-1703 0 0,1-5-4528 0 0,-19-9 3316 0 0,1-1-1170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29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13051 0 0,'0'8'3649'0'0,"0"1"-1161"0"0,0 5-784 0 0,-1 2-687 0 0,1 1-449 0 0,-1 1-224 0 0,1 1-72 0 0,1 1-112 0 0,-1-1-64 0 0,2-1-32 0 0,2 2-64 0 0,0-2-120 0 0,3-1-632 0 0,0 0-1385 0 0,1-2-2064 0 0,-1-5-936 0 0,2-2-2232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30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12171 0 0,'0'-1'354'0'0,"0"1"0"0"0,0-1 0 0 0,0 0 0 0 0,0 1 0 0 0,0-1 0 0 0,0 1 0 0 0,0-1 0 0 0,0 1 0 0 0,1-1 0 0 0,-1 1 0 0 0,0-1 1 0 0,0 1-1 0 0,0-1 0 0 0,1 1 0 0 0,-1-1 0 0 0,0 1 0 0 0,1-1 0 0 0,0 0 708 0 0,-1 1-708 0 0,1-1 0 0 0,-1 1 0 0 0,1 0 1 0 0,-1-1-1 0 0,0 1 0 0 0,1 0 0 0 0,-1 0 0 0 0,2-1 0 0 0,19 1 2825 0 0,27 17-4261 0 0,-41-13 1918 0 0,2-1-932 0 0,10 4 266 0 0,0 2 0 0 0,32 19 0 0 0,-48-26-294 0 0,1 0-1 0 0,-1 0 1 0 0,0 0-1 0 0,0 1 1 0 0,0-1 0 0 0,0 1-1 0 0,0 0 1 0 0,-1 0-1 0 0,1 0 1 0 0,-1 0-1 0 0,0 0 1 0 0,1 1-1 0 0,-2-1 1 0 0,1 1-1 0 0,0-1 1 0 0,-1 1 0 0 0,1 0-1 0 0,-1 0 1 0 0,0 0-1 0 0,-1-1 1 0 0,2 8-1 0 0,-3-7-713 0 0,0 1 0 0 0,-1-1 0 0 0,1 0 1 0 0,-1 0-1 0 0,1 0 0 0 0,-1 0 0 0 0,0-1 0 0 0,-1 1 0 0 0,1 0 0 0 0,-1-1 0 0 0,1 0 0 0 0,-1 1 0 0 0,0-1 0 0 0,0 0 0 0 0,0-1 0 0 0,-1 1 0 0 0,1 0 0 0 0,-6 2 0 0 0,-34 19-2702 0 0,5-7 4372 0 0,15-11 1100 0 0,19-6-1009 0 0,0 1 0 0 0,-1 0 0 0 0,1 0 0 0 0,0 0 0 0 0,0 1 0 0 0,-1-1-1 0 0,1 1 1 0 0,0 0 0 0 0,1 0 0 0 0,-1 1 0 0 0,0-1 0 0 0,-5 6 0 0 0,9-8-794 0 0,0 1 1 0 0,-1 0-1 0 0,1-1 1 0 0,0 1-1 0 0,0 0 0 0 0,0-1 1 0 0,0 1-1 0 0,0 0 1 0 0,0-1-1 0 0,0 1 1 0 0,0 0-1 0 0,0-1 1 0 0,0 1-1 0 0,1 0 1 0 0,-1-1-1 0 0,0 1 1 0 0,0 0-1 0 0,1-1 0 0 0,-1 1 1 0 0,0-1-1 0 0,1 1 1 0 0,-1 0-1 0 0,0-1 1 0 0,1 1-1 0 0,-1-1 1 0 0,1 1-1 0 0,-1-1 1 0 0,1 1-1 0 0,-1-1 1 0 0,1 0-1 0 0,0 1 0 0 0,-1-1 1 0 0,1 0-1 0 0,-1 1 1 0 0,1-1-1 0 0,0 0 1 0 0,-1 0-1 0 0,1 1 1 0 0,0-1-1 0 0,-1 0 1 0 0,1 0-1 0 0,0 0 1 0 0,0 0-1 0 0,33 7 715 0 0,-19-6-1009 0 0,0-1 0 0 0,0 0 0 0 0,0 0 0 0 0,0-2 0 0 0,0 0 0 0 0,16-5 1 0 0,8-5-3975 0 0,-3-5-4014 0 0,-13 4 621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30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15171 0 0,'-7'43'6405'0'0,"-2"16"-1761"0"0,5-36-3748 0 0,1 44 0 0 0,3-57-867 0 0,1-1 0 0 0,0 0 0 0 0,0 1 0 0 0,1-1 0 0 0,0 0 0 0 0,0 0 1 0 0,1 0-1 0 0,0-1 0 0 0,1 1 0 0 0,0-1 0 0 0,0 1 0 0 0,1-1 0 0 0,11 13 0 0 0,-15-19-93 0 0,1 0 0 0 0,-1 0-1 0 0,1 0 1 0 0,0 0-1 0 0,0-1 1 0 0,0 1 0 0 0,0-1-1 0 0,0 0 1 0 0,0 1-1 0 0,0-1 1 0 0,0 0 0 0 0,1 0-1 0 0,-1 0 1 0 0,0-1-1 0 0,1 1 1 0 0,-1 0 0 0 0,1-1-1 0 0,-1 0 1 0 0,1 1-1 0 0,-1-1 1 0 0,1 0 0 0 0,-1 0-1 0 0,1-1 1 0 0,-1 1-1 0 0,1 0 1 0 0,-1-1 0 0 0,0 1-1 0 0,1-1 1 0 0,3-2-1 0 0,-3 2-481 0 0,-1-1 0 0 0,1 1 0 0 0,-1-1 1 0 0,0 0-1 0 0,0 1 0 0 0,1-1 0 0 0,-1 0 0 0 0,-1-1 0 0 0,1 1 0 0 0,0 0 0 0 0,1-3 0 0 0,-1 2-475 0 0,-1 0 1 0 0,1 0-1 0 0,-1 0 1 0 0,0 0-1 0 0,0 0 1 0 0,0 0-1 0 0,-1 0 1 0 0,1 0-1 0 0,-1-1 1 0 0,0 1-1 0 0,0-3 1 0 0,-1-11-4197 0 0</inkml:trace>
  <inkml:trace contextRef="#ctx0" brushRef="#br0" timeOffset="1">67 147 8818 0 0,'2'1'8940'0'0,"5"2"-4841"0"0,15 5-1902 0 0,-6-5-1947 0 0,0-1 0 0 0,22 1 0 0 0,7-4-3544 0 0,-22-4-1909 0 0,-5-8-4014 0 0,-13 7 4383 0 0</inkml:trace>
  <inkml:trace contextRef="#ctx0" brushRef="#br0" timeOffset="2">230 102 5361 0 0,'-3'1'1051'0'0,"0"1"-1"0"0,1 0 0 0 0,0 0 1 0 0,0 0-1 0 0,-1 0 1 0 0,1 0-1 0 0,0 0 1 0 0,0 1-1 0 0,1-1 1 0 0,-1 0-1 0 0,-1 4 1 0 0,1-1-60 0 0,0 0 0 0 0,0 0 0 0 0,0 0 1 0 0,1 0-1 0 0,-2 9 0 0 0,1 6-466 0 0,1-1 1 0 0,3 33-1 0 0,0-8 175 0 0,-1-17-804 0 0,0 1-1730 0 0,-2-11-4201 0 0,-14-16-6402 0 0,6-1 8593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30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5369 0 0,'13'10'12899'0'0,"1"-2"-6147"0"0,6-1-4376 0 0,12 0-4417 0 0,5 2 2804 0 0,-50 6-2197 0 0,7-8 1536 0 0,-1 0-1 0 0,1 1 1 0 0,-10 15 0 0 0,16-21-78 0 0,-1 0 0 0 0,0 0 1 0 0,0 0-1 0 0,0-1 0 0 0,1 1 1 0 0,-1 0-1 0 0,1 0 0 0 0,0 1 0 0 0,0-1 1 0 0,0 0-1 0 0,-1 0 0 0 0,2 0 1 0 0,-1 0-1 0 0,0 0 0 0 0,0 0 1 0 0,1 0-1 0 0,-1 0 0 0 0,1 0 1 0 0,0 0-1 0 0,-1 0 0 0 0,1 0 1 0 0,0-1-1 0 0,0 1 0 0 0,0 0 0 0 0,0 0 1 0 0,1-1-1 0 0,-1 1 0 0 0,0-1 1 0 0,1 1-1 0 0,-1-1 0 0 0,1 1 1 0 0,-1-1-1 0 0,1 0 0 0 0,0 0 1 0 0,2 1-1 0 0,0 0-69 0 0,0 0 1 0 0,1 0-1 0 0,-1-1 1 0 0,1 0-1 0 0,-1 0 0 0 0,1 0 1 0 0,-1-1-1 0 0,1 1 1 0 0,0-1-1 0 0,-1 0 1 0 0,1 0-1 0 0,0-1 1 0 0,-1 1-1 0 0,8-3 0 0 0,39-16-3971 0 0,-47 17 3224 0 0,0 0 0 0 0,0-1 0 0 0,0 0 0 0 0,0 1 0 0 0,-1-1 0 0 0,1 0 0 0 0,-1-1-1 0 0,0 1 1 0 0,5-7 0 0 0,10-23-4273 0 0,8 4-757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31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19332 0 0,'2'9'2473'0'0,"1"-1"-1241"0"0,3 1-264 0 0,2-1-216 0 0,0-5-160 0 0,3-3-256 0 0,2 1-159 0 0,1-2-81 0 0,-2 1-8 0 0,1 0-88 0 0,-1 0-120 0 0,-2 1-321 0 0,-2 0-631 0 0,0 1-1248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3:0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7274 0 0,'9'1'9011'0'0,"20"9"-7058"0"0,31 17-2220 0 0,-51-22 311 0 0,0 1 1 0 0,-1-1 0 0 0,0 1 0 0 0,0 1-1 0 0,0 0 1 0 0,-1 0 0 0 0,1 0 0 0 0,-2 1-1 0 0,1 0 1 0 0,6 12 0 0 0,-9-14 8 0 0,-2 0 1 0 0,1 0-1 0 0,-1 0 1 0 0,0 0-1 0 0,0 1 1 0 0,0-1-1 0 0,-1 1 1 0 0,0-1-1 0 0,0 1 1 0 0,-1-1-1 0 0,0 1 1 0 0,0 0-1 0 0,-1-1 1 0 0,1 1-1 0 0,-1-1 1 0 0,-1 1-1 0 0,-2 6 0 0 0,0 0 90 0 0,0-1-1 0 0,-2 0 0 0 0,1-1 0 0 0,-1 1 0 0 0,-1-1 1 0 0,-13 16-1 0 0,15-20-191 0 0,0-1-1 0 0,-1 0 1 0 0,-1 0 0 0 0,1 0 0 0 0,-1 0-1 0 0,1-1 1 0 0,-2 0 0 0 0,1-1-1 0 0,0 0 1 0 0,-16 7 0 0 0,4-9-396 0 0,18-1 420 0 0,1-1-1 0 0,-1 0 0 0 0,0 0 0 0 0,1 0 0 0 0,-1 0 0 0 0,1 0 0 0 0,-1 0 0 0 0,1 0 0 0 0,-1 0 0 0 0,1 0 0 0 0,-1 0 0 0 0,1 0 0 0 0,-1 0 0 0 0,1-1 0 0 0,-1 1 0 0 0,1 0 0 0 0,-1 0 0 0 0,1 0 0 0 0,-1-1 0 0 0,1 1 1 0 0,-1 0-1 0 0,1-1 0 0 0,-1 1 0 0 0,1 0 0 0 0,0-1 0 0 0,-1 1 0 0 0,1 0 0 0 0,-1-1 0 0 0,1 0 0 0 0,3 0-106 0 0,1 0 0 0 0,-1 0 0 0 0,1 1 0 0 0,-1-1 0 0 0,1 1 0 0 0,-1 0 0 0 0,1 0 0 0 0,0 0 0 0 0,5 2 0 0 0,88 12 173 0 0,-60-7-991 0 0,71 3 1 0 0,-105-10-4 0 0,1 0 0 0 0,-1-1 0 0 0,1 1-1 0 0,-1-1 1 0 0,1 0 0 0 0,-1 0 0 0 0,0 0 0 0 0,1 0 0 0 0,3-2 0 0 0,-1 1-2938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31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9394 0 0,'10'-2'10147'0'0,"11"8"-7076"0"0,-8-3-2205 0 0,39-1 302 0 0,-40-2-991 0 0,1 0-1 0 0,0 1 1 0 0,20 3-1 0 0,-32-3-175 0 0,-1-1 0 0 0,0 1 0 0 0,0-1 1 0 0,1 0-1 0 0,-1 1 0 0 0,0-1 0 0 0,0 1 0 0 0,0-1 0 0 0,1 1 0 0 0,-1-1 0 0 0,0 1 0 0 0,0-1 1 0 0,0 1-1 0 0,0-1 0 0 0,0 0 0 0 0,0 1 0 0 0,0-1 0 0 0,0 1 0 0 0,0-1 0 0 0,0 1 1 0 0,-1-1-1 0 0,1 1 0 0 0,0-1 0 0 0,0 1 0 0 0,0-1 0 0 0,0 1 0 0 0,-1-1 0 0 0,1 0 0 0 0,0 1 1 0 0,-1 0-1 0 0,-10 23-45 0 0,6-13 65 0 0,4-8-12 0 0,-1 0 0 0 0,1 0 0 0 0,1 1 0 0 0,-1-1 0 0 0,0 1 0 0 0,1-1-1 0 0,0 1 1 0 0,0-1 0 0 0,0 1 0 0 0,0-1 0 0 0,0 1 0 0 0,1-1 0 0 0,0 0 0 0 0,-1 1 0 0 0,1-1 0 0 0,0 0 0 0 0,1 1-1 0 0,-1-1 1 0 0,1 0 0 0 0,-1 0 0 0 0,4 4 0 0 0,-3-5 1 0 0,0 0 0 0 0,0 0 0 0 0,0 0 0 0 0,0 0 0 0 0,0 0 0 0 0,1-1 0 0 0,-1 1 0 0 0,0-1-1 0 0,1 0 1 0 0,0 1 0 0 0,-1-1 0 0 0,1 0 0 0 0,0-1 0 0 0,-1 1 0 0 0,1 0 0 0 0,0-1 0 0 0,0 0 0 0 0,0 1 0 0 0,-1-1 0 0 0,1 0 0 0 0,0 0 0 0 0,0-1-1 0 0,0 1 1 0 0,0-1 0 0 0,-1 1 0 0 0,4-2 0 0 0,-2 1 1 0 0,0-1-1 0 0,0 1 1 0 0,-1-1-1 0 0,1 0 1 0 0,-1 0 0 0 0,1 0-1 0 0,-1 0 1 0 0,0-1-1 0 0,1 1 1 0 0,-1-1-1 0 0,-1 0 1 0 0,1 0-1 0 0,0 0 1 0 0,-1 0 0 0 0,1-1-1 0 0,-1 1 1 0 0,0 0-1 0 0,0-1 1 0 0,2-6-1 0 0,-3 7-33 0 0,-1 1-1 0 0,1-1 0 0 0,-1 1 1 0 0,1 0-1 0 0,-1-1 0 0 0,0 0 0 0 0,0 1 1 0 0,0-1-1 0 0,0 1 0 0 0,-1-1 1 0 0,1 1-1 0 0,-1 0 0 0 0,1-1 1 0 0,-1 1-1 0 0,0-1 0 0 0,0 1 0 0 0,0 0 1 0 0,0 0-1 0 0,0-1 0 0 0,-1 1 1 0 0,1 0-1 0 0,-1 0 0 0 0,1 0 1 0 0,-1 0-1 0 0,0 1 0 0 0,0-1 1 0 0,0 0-1 0 0,0 1 0 0 0,0-1 0 0 0,0 1 1 0 0,0 0-1 0 0,-4-2 0 0 0,4 1 18 0 0,0 1-1 0 0,0 0 1 0 0,-1 0-1 0 0,1 0 1 0 0,0 0-1 0 0,-1 0 1 0 0,1 1-1 0 0,0-1 1 0 0,-1 1-1 0 0,1-1 1 0 0,-1 1-1 0 0,1 0 1 0 0,0 0-1 0 0,-1 0 1 0 0,1 0-1 0 0,-1 1 1 0 0,1-1-1 0 0,-1 1 1 0 0,1-1-1 0 0,0 1 1 0 0,-1 0-1 0 0,1 0 1 0 0,0 0-1 0 0,0 0 1 0 0,0 0-1 0 0,-1 0 1 0 0,1 1-1 0 0,0-1 1 0 0,1 1-1 0 0,-1-1 1 0 0,0 1-1 0 0,0 0 1 0 0,1 0-1 0 0,-1 0 1 0 0,1 0-1 0 0,-1 0 1 0 0,1 0-1 0 0,0 0 1 0 0,0 0-1 0 0,-1 3 1 0 0,-4 10 154 0 0,0 1-1 0 0,1 0 1 0 0,1 0-1 0 0,-5 29 1 0 0,6-29-106 0 0,-3 10-182 0 0,-2 0 0 0 0,0-1 0 0 0,-13 25 0 0 0,19-48 74 0 0,2-1 63 0 0,0-1 0 0 0,0 0 0 0 0,0 0 0 0 0,0 1 0 0 0,0-1 0 0 0,0 0 0 0 0,0 0 0 0 0,0 0 0 0 0,0 1 0 0 0,0-1 0 0 0,0 0-1 0 0,0 0 1 0 0,0 1 0 0 0,0-1 0 0 0,0 0 0 0 0,0 0 0 0 0,1 0 0 0 0,-1 1 0 0 0,0-1 0 0 0,0 0 0 0 0,0 0 0 0 0,0 0 0 0 0,0 1 0 0 0,0-1 0 0 0,1 0-1 0 0,-1 0 1 0 0,0 0 0 0 0,0 0 0 0 0,0 0 0 0 0,0 1 0 0 0,1-1 0 0 0,-1 0 0 0 0,0 0 0 0 0,0 0 0 0 0,0 0 0 0 0,1 0 0 0 0,-1 0 0 0 0,0 0-1 0 0,0 0 1 0 0,0 0 0 0 0,1 0 0 0 0,16 3 156 0 0,20-5 268 0 0,-32 1-419 0 0,56-2-56 0 0,66-8 117 0 0,-110 8-1333 0 0,0-1 0 0 0,29-10 0 0 0,-42 12 233 0 0,0 0-1 0 0,0 1 1 0 0,-1-2 0 0 0,1 1-1 0 0,0 0 1 0 0,-1-1-1 0 0,0 1 1 0 0,1-1 0 0 0,3-4-1 0 0,6-11-6474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32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18644 0 0,'28'16'7318'0'0,"-21"-13"-7012"0"0,1-1 1 0 0,-1 1-1 0 0,0-1 1 0 0,11 1-1 0 0,6 1-196 0 0,-10-2-387 0 0,0 0 0 0 0,0 1 0 0 0,0 0 0 0 0,0 1-1 0 0,-1 1 1 0 0,16 7 0 0 0,-21-6-3282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32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8362 0 0,'-1'5'13255'0'0,"2"-5"-13042"0"0,12 6 3488 0 0,17 0-3033 0 0,52-5 1086 0 0,-53-2-1484 0 0,-1 2 0 0 0,1 1 1 0 0,43 8-1 0 0,-71-10-274 0 0,1 0 1 0 0,-1 0-1 0 0,1 0 0 0 0,-1 1 0 0 0,1-1 1 0 0,-1 1-1 0 0,1-1 0 0 0,-1 1 0 0 0,0-1 0 0 0,1 1 1 0 0,-1 0-1 0 0,0 0 0 0 0,0 0 0 0 0,1 0 0 0 0,-1 0 1 0 0,0 0-1 0 0,0 0 0 0 0,0 0 0 0 0,0 0 1 0 0,0 0-1 0 0,-1 0 0 0 0,1 1 0 0 0,1 2 0 0 0,-2-3-52 0 0,0 1 0 0 0,0-1 0 0 0,0 1 0 0 0,0-1 0 0 0,-1 1 1 0 0,1 0-1 0 0,-1-1 0 0 0,1 1 0 0 0,-1-1 0 0 0,1 0 0 0 0,-1 1 0 0 0,0-1 0 0 0,0 1 0 0 0,0-1 0 0 0,1 0 0 0 0,-1 0 0 0 0,-1 1 0 0 0,0 0 0 0 0,-7 6-423 0 0,0 1 0 0 0,-1-2-1 0 0,0 0 1 0 0,-15 9 0 0 0,-2-2-299 0 0,19-10 710 0 0,-1 0 0 0 0,1 0 0 0 0,0 1 0 0 0,0 0 0 0 0,-8 8 1 0 0,56-10 2527 0 0,30-6-948 0 0,-47 1-1337 0 0,1 1 0 0 0,-1 1 0 0 0,1 1 0 0 0,45 8 0 0 0,-65-8-1001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32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13115 0 0,'25'-4'7697'0'0,"2"1"-3376"0"0,-8 1-3771 0 0,0 1 0 0 0,0 1 0 0 0,0 1-1 0 0,30 5 1 0 0,-47-6-547 0 0,0 0 0 0 0,0 1 0 0 0,0-1 0 0 0,0 1 0 0 0,0 0 0 0 0,0 0 0 0 0,0 0 0 0 0,-1 0 0 0 0,1 0 0 0 0,0 0 0 0 0,-1 0 0 0 0,3 2 0 0 0,-4-3-78 0 0,1 1 0 0 0,-1-1 0 0 0,0 1 0 0 0,1-1 0 0 0,-1 1 0 0 0,0 0 0 0 0,1-1 0 0 0,-1 1 0 0 0,0 0 0 0 0,0-1 1 0 0,0 1-1 0 0,1 0 0 0 0,-1-1 0 0 0,0 1 0 0 0,0 0 0 0 0,0 0 0 0 0,0-1 0 0 0,0 1 0 0 0,0 0 0 0 0,0-1 0 0 0,-1 1 0 0 0,1 0 0 0 0,0 0 0 0 0,-2 2-212 0 0,1 0-1 0 0,-1-1 1 0 0,0 1 0 0 0,1-1 0 0 0,-1 0-1 0 0,0 0 1 0 0,-1 1 0 0 0,1-1-1 0 0,0-1 1 0 0,-1 1 0 0 0,1 0 0 0 0,-1 0-1 0 0,1-1 1 0 0,-4 2 0 0 0,4-2 321 0 0,0 0 1 0 0,0 0 0 0 0,0 0 0 0 0,0 0 0 0 0,0 1 0 0 0,0-1 0 0 0,0 1-1 0 0,0-1 1 0 0,1 1 0 0 0,-1 0 0 0 0,1 0 0 0 0,-1 0 0 0 0,1 0-1 0 0,0 0 1 0 0,0 0 0 0 0,-2 4 0 0 0,3-6 64 0 0,0 1 1 0 0,0 0 0 0 0,0-1-1 0 0,0 1 1 0 0,0-1-1 0 0,0 1 1 0 0,0-1 0 0 0,0 1-1 0 0,0-1 1 0 0,0 1-1 0 0,0-1 1 0 0,0 1 0 0 0,0-1-1 0 0,1 1 1 0 0,-1-1-1 0 0,0 1 1 0 0,0-1-1 0 0,1 1 1 0 0,-1-1 0 0 0,0 1-1 0 0,1-1 1 0 0,-1 1-1 0 0,1-1 1 0 0,-1 0 0 0 0,0 1-1 0 0,1-1 1 0 0,1 1 52 0 0,0 0 0 0 0,0 0 1 0 0,0 0-1 0 0,0-1 0 0 0,0 1 1 0 0,0-1-1 0 0,0 1 0 0 0,0-1 1 0 0,0 0-1 0 0,0 0 0 0 0,2 0 1 0 0,10-1 509 0 0,-1 0 0 0 0,22-5 0 0 0,9-2 127 0 0,-42 11-299 0 0,-6 6-286 0 0,-12 14-192 0 0,10-15 34 0 0,2-1-40 0 0,-16 26-5 0 0,19-32-6 0 0,0 1 0 0 0,0 0 0 0 0,0 0 0 0 0,0-1 0 0 0,1 1 0 0 0,-1 0-1 0 0,1 0 1 0 0,-1 0 0 0 0,1 0 0 0 0,0 0 0 0 0,0 0 0 0 0,0 0 0 0 0,0 0 0 0 0,0-1 0 0 0,0 4-1 0 0,1-5 3 0 0,0 1-1 0 0,-1-1 0 0 0,1 1 0 0 0,0-1 0 0 0,-1 1 1 0 0,1-1-1 0 0,0 1 0 0 0,0-1 0 0 0,-1 0 0 0 0,1 1 0 0 0,0-1 1 0 0,0 0-1 0 0,0 0 0 0 0,-1 0 0 0 0,1 1 0 0 0,0-1 1 0 0,0 0-1 0 0,0 0 0 0 0,0 0 0 0 0,0 0 0 0 0,-1-1 0 0 0,1 1 1 0 0,0 0-1 0 0,0 0 0 0 0,0 0 0 0 0,-1-1 0 0 0,1 1 1 0 0,0 0-1 0 0,1-1 0 0 0,27-11-451 0 0,-28 12 352 0 0,45-25-4673 0 0,-41 20 2767 0 0,1 1 0 0 0,-1 0 1 0 0,1-1-1 0 0,-2 0 0 0 0,7-8 0 0 0,5-8-6383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33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21213 0 0,'25'2'5492'0'0,"17"-12"-3808"0"0,1 0-1727 0 0,-3 13-308 0 0,-21 3-2258 0 0,-18-5 2134 0 0,0-1-1 0 0,-1 0 1 0 0,1 1-1 0 0,0-1 1 0 0,-1 1-1 0 0,1-1 1 0 0,0 1-1 0 0,-1 0 1 0 0,1-1-1 0 0,-1 1 1 0 0,1 0 0 0 0,-1-1-1 0 0,1 1 1 0 0,-1 0-1 0 0,0 0 1 0 0,1-1-1 0 0,-1 2 1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33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10586 0 0,'4'-4'8856'0'0,"6"3"-4886"0"0,14 3-3296 0 0,-13-2 357 0 0,12-2-300 0 0,-19 1-664 0 0,1 0 0 0 0,0 1-1 0 0,-1-1 1 0 0,1 1 0 0 0,0 0-1 0 0,-1 0 1 0 0,1 0 0 0 0,0 1-1 0 0,0 0 1 0 0,-1 0 0 0 0,1 0-1 0 0,6 3 1 0 0,-10-4-60 0 0,-1 1 1 0 0,1 0-1 0 0,-1-1 1 0 0,1 1-1 0 0,-1 0 0 0 0,0-1 1 0 0,0 1-1 0 0,1 0 1 0 0,-1 0-1 0 0,0-1 0 0 0,0 1 1 0 0,1 0-1 0 0,-1 0 1 0 0,0-1-1 0 0,0 1 0 0 0,0 0 1 0 0,0 0-1 0 0,0-1 1 0 0,0 1-1 0 0,-1 0 0 0 0,1 0 1 0 0,0-1-1 0 0,0 1 1 0 0,0 0-1 0 0,-1 0 0 0 0,1-1 1 0 0,-1 2-1 0 0,-12 25 8 0 0,8-18 0 0 0,-12 43 38 0 0,16-50-44 0 0,0 1 0 0 0,1-1-1 0 0,-1 1 1 0 0,1-1 0 0 0,0 1 0 0 0,0 0 0 0 0,0-1 0 0 0,0 1-1 0 0,0 0 1 0 0,0-1 0 0 0,1 1 0 0 0,0-1 0 0 0,-1 1-1 0 0,1-1 1 0 0,0 1 0 0 0,0-1 0 0 0,0 1 0 0 0,2 2-1 0 0,-2-5-3 0 0,-1 1-1 0 0,1-1 1 0 0,0 1-1 0 0,0-1 1 0 0,-1 0-1 0 0,1 1 1 0 0,0-1-1 0 0,0 0 1 0 0,-1 0-1 0 0,1 1 1 0 0,0-1-1 0 0,0 0 1 0 0,0 0-1 0 0,-1 0 1 0 0,1 0-1 0 0,0 0 1 0 0,0 0-1 0 0,0 0 1 0 0,-1-1-1 0 0,1 1 1 0 0,0 0-1 0 0,0 0 1 0 0,0 0-1 0 0,-1-1 1 0 0,1 1-1 0 0,0-1 1 0 0,-1 1-1 0 0,1 0 1 0 0,0-1-1 0 0,-1 1 1 0 0,1-1-1 0 0,0 1 1 0 0,-1-1-1 0 0,1 0 0 0 0,-1 1 1 0 0,1-1-1 0 0,0-1 1 0 0,20-25 1 0 0,-7 2-987 0 0,-1-1 1 0 0,-2 0 0 0 0,16-51 0 0 0,-18 49-1426 0 0,-9 27 2208 0 0,1 0 0 0 0,-1-1 0 0 0,1 1 0 0 0,-1-1-1 0 0,1 1 1 0 0,-1 0 0 0 0,1 0 0 0 0,0-1 0 0 0,-1 1 0 0 0,1 0 0 0 0,0 0 0 0 0,0 0 0 0 0,0 0 0 0 0,0 0 0 0 0,0 0 0 0 0,0 0 0 0 0,1 0 0 0 0,-1 0-1 0 0,0 0 1 0 0,0 1 0 0 0,3-2 0 0 0,7 7-118 0 0,-3 14 3542 0 0,-7-6-1464 0 0,0-1 0 0 0,-1 1 0 0 0,-1 19 0 0 0,-1-21-1451 0 0,2-1 1 0 0,0 1 0 0 0,0-1-1 0 0,1 1 1 0 0,0-1-1 0 0,3 12 1 0 0,-3-19-291 0 0,0 0 0 0 0,0 0 1 0 0,1 0-1 0 0,-1 0 0 0 0,1-1 0 0 0,-1 1 0 0 0,1-1 0 0 0,0 1 0 0 0,0-1 1 0 0,0 0-1 0 0,1 0 0 0 0,-1 0 0 0 0,0 0 0 0 0,1 0 0 0 0,-1 0 0 0 0,1-1 1 0 0,0 1-1 0 0,0-1 0 0 0,-1 0 0 0 0,1 1 0 0 0,0-1 0 0 0,0-1 0 0 0,0 1 1 0 0,0 0-1 0 0,5 0 0 0 0,1-1-339 0 0,0 1-1 0 0,-1-1 1 0 0,1-1 0 0 0,11-1-1 0 0,-4 0-4065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33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18996 0 0,'33'5'6825'0'0,"16"-3"-4305"0"0,-13-1-2144 0 0,-35-1-377 0 0,-1 0-1 0 0,1 1 1 0 0,0-1 0 0 0,-1 0 0 0 0,1 0 0 0 0,0 0-1 0 0,-1 0 1 0 0,1 1 0 0 0,-1-1 0 0 0,1 0-1 0 0,-1 1 1 0 0,1-1 0 0 0,-1 0 0 0 0,1 1 0 0 0,-1-1-1 0 0,1 1 1 0 0,-1-1 0 0 0,1 1 0 0 0,-1-1 0 0 0,0 1-1 0 0,1-1 1 0 0,-1 1 0 0 0,0-1 0 0 0,1 1-1 0 0,-1-1 1 0 0,0 1 0 0 0,0 0 0 0 0,1-1 0 0 0,-1 1-1 0 0,0 0 1 0 0,0-1 0 0 0,0 1 0 0 0,0-1-1 0 0,0 1 1 0 0,0 0 0 0 0,0-1 0 0 0,0 1 0 0 0,0 0-1 0 0,0-1 1 0 0,-1 1 0 0 0,1 0 0 0 0,0-1 0 0 0,0 1-1 0 0,0-1 1 0 0,-1 1 0 0 0,1-1 0 0 0,-1 2 0 0 0,-18 39-247 0 0,10-24 259 0 0,8-15-7 0 0,0 0 0 0 0,0 1-1 0 0,0-1 1 0 0,0 0 0 0 0,1 1 0 0 0,-1-1-1 0 0,1 0 1 0 0,0 1 0 0 0,0-1 0 0 0,0 1 0 0 0,0-1-1 0 0,0 1 1 0 0,0-1 0 0 0,0 0 0 0 0,1 1-1 0 0,0-1 1 0 0,-1 0 0 0 0,1 1 0 0 0,0-1 0 0 0,0 0-1 0 0,0 0 1 0 0,0 1 0 0 0,0-1 0 0 0,3 3-1 0 0,-2-3-78 0 0,1-1 0 0 0,-1 1-1 0 0,1-1 1 0 0,-1 1 0 0 0,1-1 0 0 0,-1 0-1 0 0,1 0 1 0 0,0 0 0 0 0,0 0-1 0 0,-1-1 1 0 0,1 1 0 0 0,0-1 0 0 0,0 0-1 0 0,0 0 1 0 0,0 0 0 0 0,-1 0-1 0 0,1 0 1 0 0,0 0 0 0 0,0-1-1 0 0,4-1 1 0 0,0 1-706 0 0,-1-1 1 0 0,0 0-1 0 0,1-1 0 0 0,-1 1 1 0 0,10-7-1 0 0,-9 4-1094 0 0,0 0-1 0 0,0 0 1 0 0,0-1-1 0 0,-1 0 1 0 0,0 0 0 0 0,10-13-1 0 0,1-6-4398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34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16147 0 0,'0'1'393'0'0,"0"-1"-1"0"0,-1 1 0 0 0,1 0 0 0 0,0-1 0 0 0,0 1 0 0 0,0 0 0 0 0,0-1 0 0 0,0 1 0 0 0,0 0 0 0 0,0 0 1 0 0,0-1-1 0 0,0 1 0 0 0,0 0 0 0 0,0-1 0 0 0,0 1 0 0 0,1 0 0 0 0,-1-1 0 0 0,0 1 0 0 0,0-1 0 0 0,1 1 1 0 0,-1 0-1 0 0,0-1 0 0 0,1 1 0 0 0,-1-1 0 0 0,1 2 0 0 0,18 6 2778 0 0,31-6-4375 0 0,-40-3 2042 0 0,8 2-821 0 0,-10 0-37 0 0,1-1 1 0 0,-1 0-1 0 0,0 0 1 0 0,0-1-1 0 0,0 0 0 0 0,0 0 1 0 0,0-1-1 0 0,-1 0 1 0 0,11-4-1 0 0,-18 6 6 0 0,0 0-1 0 0,0 0 1 0 0,0 0 0 0 0,0 0-1 0 0,0 0 1 0 0,0 0 0 0 0,0 0-1 0 0,0 0 1 0 0,1 0 0 0 0,-1 0-1 0 0,0 0 1 0 0,0-1 0 0 0,0 1-1 0 0,0 0 1 0 0,0 0 0 0 0,0 0-1 0 0,0 0 1 0 0,0 0 0 0 0,0 0-1 0 0,0 0 1 0 0,0 0 0 0 0,0 0-1 0 0,0 0 1 0 0,0-1 0 0 0,0 1-1 0 0,0 0 1 0 0,0 0-1 0 0,0 0 1 0 0,0 0 0 0 0,0 0-1 0 0,0 0 1 0 0,0 0 0 0 0,0 0-1 0 0,0 0 1 0 0,0-1 0 0 0,0 1-1 0 0,0 0 1 0 0,0 0 0 0 0,0 0-1 0 0,0 0 1 0 0,0 0 0 0 0,0 0-1 0 0,0 0 1 0 0,0 0 0 0 0,0 0-1 0 0,0 0 1 0 0,0 0 0 0 0,0-1-1 0 0,0 1 1 0 0,-1 0-1 0 0,1 0 1 0 0,0 0 0 0 0,0 0-1 0 0,0 0 1 0 0,0 0 0 0 0,0 0-1 0 0,0 0 1 0 0,0 0 0 0 0,0 0-1 0 0,0 0 1 0 0,0 0 0 0 0,-1 0-1 0 0,1 0 1 0 0,0 0 0 0 0,-11-4-508 0 0,-12 1 92 0 0,18 3 451 0 0,0 1 0 0 0,0-1 0 0 0,1 1-1 0 0,-1 0 1 0 0,0 1 0 0 0,1-1 0 0 0,-1 1 0 0 0,1 0-1 0 0,-1 0 1 0 0,1 0 0 0 0,0 1 0 0 0,0-1 0 0 0,0 1-1 0 0,0 0 1 0 0,0 0 0 0 0,1 1 0 0 0,-1-1 0 0 0,1 1-1 0 0,0-1 1 0 0,0 1 0 0 0,0 0 0 0 0,1 0 0 0 0,-1 1-1 0 0,1-1 1 0 0,0 0 0 0 0,0 1 0 0 0,1-1 0 0 0,-3 9-1 0 0,2-6 28 0 0,1 1-1 0 0,-1-1 0 0 0,1 1 1 0 0,0-1-1 0 0,1 1 0 0 0,0-1 0 0 0,0 1 1 0 0,0-1-1 0 0,1 1 0 0 0,0-1 1 0 0,1 0-1 0 0,0 1 0 0 0,0-1 0 0 0,0 0 1 0 0,1 0-1 0 0,0 0 0 0 0,0 0 0 0 0,6 7 1 0 0,-7-12-151 0 0,-1 1 1 0 0,1-1-1 0 0,0 0 1 0 0,1 0-1 0 0,-1 0 0 0 0,0-1 1 0 0,1 1-1 0 0,-1 0 1 0 0,1-1-1 0 0,-1 1 1 0 0,1-1-1 0 0,0 0 1 0 0,-1 0-1 0 0,1 0 0 0 0,0 0 1 0 0,0-1-1 0 0,0 1 1 0 0,0-1-1 0 0,-1 0 1 0 0,1 1-1 0 0,0-1 1 0 0,0-1-1 0 0,0 1 1 0 0,0 0-1 0 0,0-1 0 0 0,0 1 1 0 0,0-1-1 0 0,-1 0 1 0 0,1 0-1 0 0,0 0 1 0 0,0 0-1 0 0,-1-1 1 0 0,1 1-1 0 0,3-3 0 0 0,0 0-1068 0 0,1 0-1 0 0,-1-1 0 0 0,0 0 0 0 0,0 0 0 0 0,6-8 0 0 0,-7 8-699 0 0,-1 0 0 0 0,0-1 0 0 0,0 1 0 0 0,-1-1 0 0 0,5-10 0 0 0,1-6-2899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34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11002 0 0,'6'3'12056'0'0,"4"3"-8388"0"0,6 5-2755 0 0,-4-7-861 0 0,1-1 0 0 0,0 0 0 0 0,0-1 0 0 0,0 0 0 0 0,0-1 0 0 0,0 0-1 0 0,0-1 1 0 0,0-1 0 0 0,1 0 0 0 0,23-5 0 0 0,-51 2-909 0 0,-14 5 881 0 0,23 1 19 0 0,-1 0 0 0 0,1 1 1 0 0,0-1-1 0 0,0 1 1 0 0,0 0-1 0 0,1 0 1 0 0,-1 1-1 0 0,1-1 0 0 0,-1 1 1 0 0,1 0-1 0 0,0 0 1 0 0,1 0-1 0 0,-1 1 1 0 0,1 0-1 0 0,0-1 0 0 0,0 1 1 0 0,-4 8-1 0 0,6-10-42 0 0,0 1-1 0 0,-1-1 0 0 0,1 1 1 0 0,0-1-1 0 0,1 1 0 0 0,-1 0 1 0 0,1-1-1 0 0,0 1 1 0 0,-1 0-1 0 0,2-1 0 0 0,-1 1 1 0 0,0-1-1 0 0,1 1 0 0 0,-1 0 1 0 0,1-1-1 0 0,0 1 0 0 0,0-1 1 0 0,1 1-1 0 0,-1-1 0 0 0,1 0 1 0 0,0 0-1 0 0,0 1 1 0 0,0-1-1 0 0,0 0 0 0 0,0-1 1 0 0,0 1-1 0 0,1 0 0 0 0,4 3 1 0 0,-5-4-22 0 0,1 1 1 0 0,0-1 0 0 0,-1 0 0 0 0,1-1-1 0 0,0 1 1 0 0,0 0 0 0 0,0-1 0 0 0,0 0-1 0 0,0 1 1 0 0,1-1 0 0 0,-1 0 0 0 0,0-1-1 0 0,0 1 1 0 0,1-1 0 0 0,-1 1 0 0 0,0-1-1 0 0,1 0 1 0 0,5-1 0 0 0,-4 0-103 0 0,-1 0-1 0 0,0-1 1 0 0,0 1 0 0 0,1-1 0 0 0,-1 0-1 0 0,0 0 1 0 0,0 0 0 0 0,-1-1-1 0 0,1 0 1 0 0,0 1 0 0 0,-1-1-1 0 0,5-6 1 0 0,-1 2-28 0 0,-1-1 0 0 0,0 0-1 0 0,0 0 1 0 0,-1 0 0 0 0,0-1-1 0 0,-1 0 1 0 0,0 0 0 0 0,0 0 0 0 0,-1 0-1 0 0,0-1 1 0 0,-1 1 0 0 0,2-14 0 0 0,-4 23 180 0 0,1 0 1 0 0,-1-1 0 0 0,0 1 0 0 0,0 0 0 0 0,0-1 0 0 0,0 1 0 0 0,0 0 0 0 0,0 0 0 0 0,0-1 0 0 0,0 1 0 0 0,0 0 0 0 0,0-1 0 0 0,0 1 0 0 0,0 0-1 0 0,0-1 1 0 0,0 1 0 0 0,0 0 0 0 0,0 0 0 0 0,0-1 0 0 0,0 1 0 0 0,0 0 0 0 0,0-1 0 0 0,0 1 0 0 0,-1 0 0 0 0,1 0 0 0 0,0-1 0 0 0,0 1 0 0 0,0 0-1 0 0,-1 0 1 0 0,1-1 0 0 0,0 1 0 0 0,0 0 0 0 0,0 0 0 0 0,-1 0 0 0 0,1-1 0 0 0,-8 9 940 0 0,-7 19 23 0 0,13-19-959 0 0,1 0 0 0 0,-1 0 1 0 0,1 0-1 0 0,0 0 0 0 0,1 1 0 0 0,0-1 0 0 0,1 0 0 0 0,1 9 0 0 0,-2-15-51 0 0,0-1-1 0 0,0 1 1 0 0,1 0-1 0 0,-1-1 1 0 0,1 1-1 0 0,-1-1 1 0 0,1 1 0 0 0,0-1-1 0 0,0 1 1 0 0,0-1-1 0 0,0 0 1 0 0,0 1-1 0 0,0-1 1 0 0,0 0-1 0 0,0 0 1 0 0,0 0-1 0 0,0 0 1 0 0,3 2-1 0 0,-2-2-40 0 0,0-1 1 0 0,-1 0-1 0 0,1 1 0 0 0,0-1 0 0 0,0 0 1 0 0,0 0-1 0 0,0 0 0 0 0,-1-1 0 0 0,1 1 0 0 0,0 0 1 0 0,0-1-1 0 0,0 1 0 0 0,-1-1 0 0 0,1 1 0 0 0,0-1 1 0 0,-1 0-1 0 0,1 0 0 0 0,0 1 0 0 0,-1-1 0 0 0,1-1 1 0 0,1 0-1 0 0,7-6-199 0 0,0 0 1 0 0,-1 0-1 0 0,0-1 0 0 0,-1 0 1 0 0,0-1-1 0 0,12-18 1 0 0,19-35 1919 0 0,-26 41 13 0 0,-19 35-1286 0 0,1-1 0 0 0,1 1 0 0 0,0 0 0 0 0,-3 24 1 0 0,0-4-858 0 0,-2 7-1166 0 0,2-5-2093 0 0,-2-1-4576 0 0,0-6-1270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35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 13091 0 0,'-1'0'15962'0'0,"14"-1"-16578"0"0,67 22 714 0 0,-64-15-113 0 0,0-1 0 0 0,1-1 1 0 0,-1 0-1 0 0,1-1 0 0 0,0-1 0 0 0,18 0 0 0 0,-34-2-4 0 0,0 0 0 0 0,1 0 0 0 0,-1 0-1 0 0,0 0 1 0 0,0 0 0 0 0,0 0-1 0 0,0 0 1 0 0,0 0 0 0 0,0-1-1 0 0,0 1 1 0 0,-1 0 0 0 0,1-1 0 0 0,0 1-1 0 0,0-1 1 0 0,0 1 0 0 0,0-1-1 0 0,0 1 1 0 0,0-1 0 0 0,1-1 0 0 0,-2 2-1 0 0,0-1 1 0 0,0 1-1 0 0,0-1 0 0 0,0 1 1 0 0,0-1-1 0 0,0 1 1 0 0,0-1-1 0 0,0 0 1 0 0,0 1-1 0 0,0-1 1 0 0,-1 1-1 0 0,1-1 1 0 0,0 1-1 0 0,0-1 1 0 0,0 1-1 0 0,-1-1 0 0 0,1 1 1 0 0,0 0-1 0 0,-1-1 1 0 0,1 1-1 0 0,0-1 1 0 0,-1 1-1 0 0,1-1 1 0 0,0 1-1 0 0,-1-1 1 0 0,-2-1-12 0 0,0-1 0 0 0,0 1 1 0 0,0 0-1 0 0,0 0 0 0 0,-1 0 1 0 0,1 0-1 0 0,-1 1 0 0 0,1-1 1 0 0,-5 0-1 0 0,1 1 36 0 0,-1 0 0 0 0,1 1-1 0 0,0 0 1 0 0,-1 1 0 0 0,1-1-1 0 0,-1 2 1 0 0,1-1 0 0 0,0 1-1 0 0,0 0 1 0 0,0 0 0 0 0,0 1-1 0 0,0 0 1 0 0,-7 4 0 0 0,8-4 0 0 0,0 1 0 0 0,0 0 0 0 0,0 0 0 0 0,0 0 0 0 0,1 0 0 0 0,0 1-1 0 0,0 0 1 0 0,0 0 0 0 0,1 0 0 0 0,-1 1 0 0 0,1-1 0 0 0,1 1 0 0 0,-1 0 0 0 0,-3 7 0 0 0,7-10-11 0 0,-1-1 0 0 0,0 0 0 0 0,1 1 0 0 0,-1-1 0 0 0,1 0 0 0 0,0 1 0 0 0,0-1 0 0 0,0 1 0 0 0,0-1 0 0 0,0 0 1 0 0,0 1-1 0 0,1-1 0 0 0,-1 1 0 0 0,1-1 0 0 0,0 0 0 0 0,-1 0 0 0 0,1 1 0 0 0,0-1 0 0 0,2 2 0 0 0,0 0 29 0 0,0 0 0 0 0,0 0 0 0 0,0 0 0 0 0,0-1 0 0 0,1 1 0 0 0,0-1 0 0 0,0 0 0 0 0,8 5 0 0 0,1-1-358 0 0,0-1 0 0 0,1 0 0 0 0,-1-1-1 0 0,1 0 1 0 0,21 3 0 0 0,3-4-4632 0 0,1-8-3401 0 0,-11-2 544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3:01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 7778 0 0,'3'3'326'0'0,"1"-1"-1"0"0,-1 0 1 0 0,1 0 0 0 0,-1 0 0 0 0,1 0 0 0 0,0 0 0 0 0,0-1-1 0 0,0 0 1 0 0,0 0 0 0 0,0 0 0 0 0,0 0 0 0 0,0-1 0 0 0,0 1 0 0 0,0-1-1 0 0,6 0 1 0 0,7-1-561 0 0,0 0-1 0 0,21-5 0 0 0,-35 4-124 0 0,0 1 0 0 0,1-1 1 0 0,-1 1-1 0 0,0-1 0 0 0,0 0 0 0 0,0 0 0 0 0,0 0 1 0 0,-1-1-1 0 0,1 1 0 0 0,0-1 0 0 0,-1 1 1 0 0,0-1-1 0 0,0 0 0 0 0,0 0 0 0 0,0 0 0 0 0,0 0 1 0 0,2-5-1 0 0,23-59-265 0 0,-26 65 798 0 0,1 13 6883 0 0,2 20-4095 0 0,-7 15-2600 0 0,-3-1-1 0 0,-16 70 1 0 0,-3-30-8752 0 0,20-79 4679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35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12699 0 0,'-23'19'9901'0'0,"6"8"-5818"0"0,-7 37-4558 0 0,9-23 985 0 0,10-30-524 0 0,3-7-10 0 0,0 0 0 0 0,0 0-1 0 0,0 0 1 0 0,1 1-1 0 0,-1-1 1 0 0,1 0 0 0 0,0 1-1 0 0,0-1 1 0 0,0 8-1 0 0,2-12 15 0 0,-1 1 1 0 0,1-1-1 0 0,-1 0 0 0 0,1 0 0 0 0,-1 1 0 0 0,1-1 0 0 0,-1 0 0 0 0,1 0 1 0 0,0 0-1 0 0,-1 0 0 0 0,1 0 0 0 0,-1 0 0 0 0,1 0 0 0 0,0 0 0 0 0,-1 0 1 0 0,1 0-1 0 0,-1 0 0 0 0,1 0 0 0 0,0 0 0 0 0,-1-1 0 0 0,1 1 0 0 0,-1 0 1 0 0,1 0-1 0 0,-1-1 0 0 0,1 1 0 0 0,-1 0 0 0 0,1-1 0 0 0,0 1 0 0 0,23-12-105 0 0,-21 10 86 0 0,38-19-339 0 0,30-15-554 0 0,-22 18-6564 0 0,-49 18 7333 0 0,1 0-1 0 0,-1 0 1 0 0,0 0-1 0 0,0 0 1 0 0,1 0-1 0 0,-1 0 1 0 0,0 0-1 0 0,1 0 1 0 0,-1 0-1 0 0,0 0 1 0 0,0 0-1 0 0,0 0 1 0 0,1-1-1 0 0,-1 1 1 0 0,0 0 0 0 0,0 0-1 0 0,1 0 1 0 0,-1 0-1 0 0,0-1 1 0 0,0 1-1 0 0,0 0 1 0 0,0 0-1 0 0,1 0 1 0 0,-1-1-1 0 0,0 1 1 0 0,0 0-1 0 0,0 0 1 0 0,0-1-1 0 0,0 1 1 0 0,0 0-1 0 0,0 0 1 0 0,0-1-1 0 0,0 1 1 0 0,0 0-1 0 0,0 0 1 0 0,0-1-1 0 0,0 1 1 0 0,0 0-1 0 0,0 0 1 0 0,0-1-1 0 0,0 1 1 0 0,0 0-1 0 0,0 0 1 0 0,0-1-1 0 0,0 1 1 0 0,0 0-1 0 0,0 0 1 0 0,0-1-1 0 0,-1 1 1 0 0,1 0-1 0 0,-1-4-1700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36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13331 0 0,'2'2'8108'0'0,"7"-3"-3371"0"0,24-8-2184 0 0,41-8-2988 0 0,-61 16 460 0 0,0 1 0 0 0,-1 0 0 0 0,1 1 0 0 0,15 3 0 0 0,-24-4-21 0 0,0 1 0 0 0,-1 0-1 0 0,1 0 1 0 0,0 0 0 0 0,-1 1 0 0 0,0-1 0 0 0,1 1 0 0 0,-1 0-1 0 0,0-1 1 0 0,1 2 0 0 0,-1-1 0 0 0,0 0 0 0 0,-1 1-1 0 0,1-1 1 0 0,0 1 0 0 0,-1 0 0 0 0,1 0 0 0 0,3 6-1 0 0,-6-8-33 0 0,1 0 0 0 0,-1 0-1 0 0,1 1 1 0 0,-1-1 0 0 0,0 1-1 0 0,1-1 1 0 0,-1 0 0 0 0,0 1-1 0 0,0-1 1 0 0,0 1 0 0 0,0-1-1 0 0,0 0 1 0 0,0 1 0 0 0,-1-1 0 0 0,1 1-1 0 0,0-1 1 0 0,-1 0 0 0 0,1 1-1 0 0,-1-1 1 0 0,1 0 0 0 0,-1 1-1 0 0,0-1 1 0 0,1 0 0 0 0,-1 0-1 0 0,0 0 1 0 0,0 0 0 0 0,0 0-1 0 0,0 0 1 0 0,0 0 0 0 0,-2 2-1 0 0,-4 2-54 0 0,-1 1 0 0 0,1-1 0 0 0,-17 7 0 0 0,-2 3 144 0 0,25-14-58 0 0,-1 0 1 0 0,1 0-1 0 0,-1 0 1 0 0,1 0-1 0 0,0 1 1 0 0,-1-1-1 0 0,1 0 1 0 0,0 1-1 0 0,0-1 1 0 0,0 1-1 0 0,0-1 1 0 0,0 1-1 0 0,0-1 1 0 0,0 1-1 0 0,1 0 1 0 0,-1 0-1 0 0,1-1 1 0 0,-1 1-1 0 0,1 0 1 0 0,0 0-1 0 0,-1-1 1 0 0,1 1-1 0 0,0 0 1 0 0,0 0-1 0 0,0 0 1 0 0,1 1-1 0 0,0-1-1 0 0,0 0 1 0 0,0-1-1 0 0,0 1 0 0 0,0 0 1 0 0,0-1-1 0 0,0 0 1 0 0,0 1-1 0 0,1-1 0 0 0,-1 0 1 0 0,1 1-1 0 0,-1-1 0 0 0,1 0 1 0 0,-1 0-1 0 0,1 0 0 0 0,0 0 1 0 0,-1-1-1 0 0,1 1 0 0 0,0 0 1 0 0,0-1-1 0 0,-1 1 0 0 0,1-1 1 0 0,0 1-1 0 0,0-1 0 0 0,0 0 1 0 0,3 0-1 0 0,13 0-575 0 0,-1 0 0 0 0,1-2 0 0 0,24-4 0 0 0,-24 3-2853 0 0,-16 3 2348 0 0,3-1-1660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36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16844 0 0,'1'-1'720'0'0,"1"0"0"0"0,0 0 1 0 0,-1 0-1 0 0,1 0 0 0 0,0 0 1 0 0,-1 0-1 0 0,1 0 0 0 0,0 1 1 0 0,0-1-1 0 0,0 1 0 0 0,3-1 1 0 0,44-1-185 0 0,-28 2-6 0 0,41-8-280 0 0,17 0-2129 0 0,-81 8 1792 0 0,0 1 0 0 0,0 0-1 0 0,-1 0 1 0 0,1-1-1 0 0,0 1 1 0 0,0 1 0 0 0,0-1-1 0 0,0 0 1 0 0,1 0-1 0 0,-1 1 1 0 0,0-1 0 0 0,1 1-1 0 0,-3 2 1 0 0,-20 24 561 0 0,21-24-339 0 0,1 0 0 0 0,-1 0 0 0 0,1 0 0 0 0,0 1 0 0 0,0-1-1 0 0,0 1 1 0 0,0-1 0 0 0,1 1 0 0 0,0 0 0 0 0,0 0 0 0 0,0-1 0 0 0,1 1 0 0 0,0 0 0 0 0,-1 0 0 0 0,2 5 0 0 0,-1-8-122 0 0,1 1 1 0 0,-1-1-1 0 0,1 0 1 0 0,-1 0-1 0 0,1 0 1 0 0,0 0-1 0 0,0 0 0 0 0,0 0 1 0 0,0 0-1 0 0,0 0 1 0 0,0-1-1 0 0,1 1 1 0 0,-1 0-1 0 0,1-1 1 0 0,-1 1-1 0 0,1-1 1 0 0,-1 1-1 0 0,1-1 0 0 0,0 0 1 0 0,0 0-1 0 0,0 0 1 0 0,0 0-1 0 0,0 0 1 0 0,0 0-1 0 0,0 0 1 0 0,0 0-1 0 0,0-1 0 0 0,0 1 1 0 0,0-1-1 0 0,0 0 1 0 0,0 0-1 0 0,1 0 1 0 0,-1 0-1 0 0,0 0 1 0 0,3 0-1 0 0,2-1-361 0 0,-1 0 0 0 0,1 0 1 0 0,-1 0-1 0 0,1-1 0 0 0,-1 0 0 0 0,1 0 0 0 0,-1 0 1 0 0,11-7-1 0 0,13-12-5135 0 0,-7-6-3353 0 0,-11 9 2451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36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11042 0 0,'1'12'10621'0'0,"0"-12"-10159"0"0,13 6 4370 0 0,25-5-4586 0 0,-17-1 516 0 0,-19 0-747 0 0,-1 0 1 0 0,1 1-1 0 0,0-1 1 0 0,-1 1-1 0 0,1-1 1 0 0,-1 1 0 0 0,1 0-1 0 0,-1 0 1 0 0,1 0-1 0 0,-1 1 1 0 0,0-1-1 0 0,0 1 1 0 0,1-1-1 0 0,-1 1 1 0 0,2 2 0 0 0,-3-3-3 0 0,0 1-1 0 0,0-1 1 0 0,0 1 0 0 0,0 0 0 0 0,0-1 0 0 0,-1 1 0 0 0,1 0 0 0 0,0 0 0 0 0,-1 0 0 0 0,0-1 0 0 0,1 1 0 0 0,-1 0 0 0 0,0 0 0 0 0,0 0 0 0 0,0 0 0 0 0,0 2 0 0 0,-2 6-441 0 0,-1 0 0 0 0,0 0 0 0 0,0 0 0 0 0,0-1-1 0 0,-2 1 1 0 0,-5 9 0 0 0,6-11-456 0 0,9-14 920 0 0,1 0 0 0 0,-1 1 0 0 0,1 0 0 0 0,0 0-1 0 0,1 1 1 0 0,-1 0 0 0 0,8-4 0 0 0,12-5 1400 0 0,-15 7-3483 0 0,1 0 1 0 0,-2 0-1 0 0,13-10 0 0 0,-20 14 1525 0 0,0-1-1 0 0,0 1 0 0 0,-1-1 1 0 0,1 0-1 0 0,-1 0 0 0 0,0 0 0 0 0,0 0 1 0 0,0 0-1 0 0,0 0 0 0 0,0 0 1 0 0,-1-1-1 0 0,0 1 0 0 0,1-1 0 0 0,-1 1 1 0 0,-6-17 16456 0 0,4 27-15098 0 0,-7 51 641 0 0,1 0-3003 0 0,5-18-6495 0 0,2-39 7414 0 0,0 0-1 0 0,0-1 1 0 0,0 1-1 0 0,0 0 0 0 0,0 0 1 0 0,-1 0-1 0 0,1-1 1 0 0,0 1-1 0 0,-1 0 0 0 0,1 0 1 0 0,0-1-1 0 0,-1 1 0 0 0,-11 10-8930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37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5633 0 0,'-2'5'11067'0'0,"4"-2"-8531"0"0,3 0-623 0 0,0 1-649 0 0,2-1-560 0 0,2 1-352 0 0,3-1-200 0 0,0 0-88 0 0,3-1-48 0 0,1-1 0 0 0,1 0-168 0 0,1-1-552 0 0,0-1-1129 0 0,1-2-2087 0 0,-1-3-1698 0 0,2-2-2015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37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25 13443 0 0,'-7'-15'8313'0'0,"-5"7"-3314"0"0,9 7-4742 0 0,1 1-1 0 0,0-1 1 0 0,-1 1-1 0 0,1 0 1 0 0,-1 0-1 0 0,1 0 1 0 0,0 0 0 0 0,-1 1-1 0 0,1-1 1 0 0,-1 0-1 0 0,-2 2 1 0 0,-1 0-300 0 0,0 0 0 0 0,0 1 0 0 0,0 0 0 0 0,0 0 0 0 0,1 0 0 0 0,0 0 0 0 0,-1 1 1 0 0,-6 7-1 0 0,9-9 36 0 0,1 1 0 0 0,-1 0 0 0 0,1 0 1 0 0,-1 0-1 0 0,1 0 0 0 0,0 0 0 0 0,0 0 1 0 0,1 1-1 0 0,-1-1 0 0 0,1 1 1 0 0,-1-1-1 0 0,1 1 0 0 0,0 0 0 0 0,0 6 1 0 0,1-7 0 0 0,0 0 0 0 0,1 0 0 0 0,-1 0 0 0 0,1 0 0 0 0,0 0 1 0 0,0 0-1 0 0,0 0 0 0 0,0 0 0 0 0,1 0 0 0 0,-1-1 0 0 0,1 1 0 0 0,0 0 1 0 0,-1-1-1 0 0,1 1 0 0 0,0-1 0 0 0,1 0 0 0 0,-1 0 0 0 0,3 3 1 0 0,19 13 26 0 0,21 18 59 0 0,-44-35-77 0 0,1 1-1 0 0,-1-1 1 0 0,0 1-1 0 0,1-1 1 0 0,-1 1-1 0 0,0 0 1 0 0,0-1-1 0 0,0 1 1 0 0,0 0 0 0 0,0 0-1 0 0,-1-1 1 0 0,1 1-1 0 0,0 0 1 0 0,-1 0-1 0 0,0 0 1 0 0,1 0-1 0 0,-1 0 1 0 0,0 0-1 0 0,0 0 1 0 0,0 0 0 0 0,0 0-1 0 0,-1 3 1 0 0,0-2-19 0 0,-1 0 0 0 0,0 0 0 0 0,0 1-1 0 0,0-1 1 0 0,0 0 0 0 0,-1-1 0 0 0,1 1 0 0 0,-1 0 0 0 0,1-1 0 0 0,-1 1 0 0 0,0-1 0 0 0,0 0 0 0 0,-5 3 0 0 0,-45 21-981 0 0,-16-4-2324 0 0,40-18-5038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3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1 173 10290 0 0,'23'0'7857'0'0,"12"0"-277"0"0,1 0-4119 0 0,128-5-6098 0 0,-164 5 2324 0 0,1 0 0 0 0,-1 0 0 0 0,1 0 1 0 0,-1 0-1 0 0,0 0 0 0 0,1 0 0 0 0,-1 0 0 0 0,0 0 0 0 0,1 0 1 0 0,-1 0-1 0 0,1 0 0 0 0,-1 0 0 0 0,0-23-13380 0 0,-28-17 8058 0 0,18 27 6105 0 0,-3-8-234 0 0,-19-25 1575 0 0,2 22 15938 0 0,30 24-17543 0 0,-6 15 2268 0 0,1 15-1762 0 0,3 9-350 0 0,3 1 1 0 0,0-1 0 0 0,3 0 0 0 0,1 0-1 0 0,2-1 1 0 0,15 46 0 0 0,-7-51-1478 0 0,-3-19-2566 0 0,2-8-7860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38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11610 0 0,'-16'9'10898'0'0,"-3"10"-4587"0"0,13-12-5677 0 0,0 1-1 0 0,0 0 1 0 0,1 1-1 0 0,-7 15 1 0 0,9-19-840 0 0,1 0 0 0 0,1 0 1 0 0,-1 0-1 0 0,1 1 0 0 0,0-1 1 0 0,0 0-1 0 0,0 0 0 0 0,1 1 1 0 0,-1-1-1 0 0,2 8 0 0 0,-1-10 250 0 0,1 0 0 0 0,0-1 0 0 0,0 1 0 0 0,0 0-1 0 0,0 0 1 0 0,0 0 0 0 0,0-1 0 0 0,1 1-1 0 0,-1-1 1 0 0,1 1 0 0 0,0-1 0 0 0,-1 1 0 0 0,1-1-1 0 0,0 0 1 0 0,1 0 0 0 0,-1 0 0 0 0,0 0 0 0 0,1-1-1 0 0,-1 1 1 0 0,4 2 0 0 0,-2-3-51 0 0,1 0 0 0 0,-1 0 1 0 0,0 0-1 0 0,1 0 0 0 0,-1 0 1 0 0,0-1-1 0 0,1 0 0 0 0,-1 0 1 0 0,1 0-1 0 0,-1 0 0 0 0,1-1 1 0 0,-1 0-1 0 0,0 0 0 0 0,1 0 1 0 0,-1 0-1 0 0,0-1 0 0 0,0 0 1 0 0,0 0-1 0 0,0 0 0 0 0,0 0 0 0 0,0 0 1 0 0,-1-1-1 0 0,6-4 0 0 0,-5 4 5 0 0,-1 1-1 0 0,1-1 1 0 0,-1 0-1 0 0,1 0 1 0 0,-1-1-1 0 0,0 1 1 0 0,0-1-1 0 0,-1 1 1 0 0,1-1-1 0 0,-1 0 1 0 0,1 0-1 0 0,-1 0 0 0 0,-1 0 1 0 0,1-1-1 0 0,-1 1 1 0 0,1 0-1 0 0,-1-1 1 0 0,0 1-1 0 0,-1-1 1 0 0,1 1-1 0 0,-1-1 1 0 0,0-8-1 0 0,-1 9 15 0 0,-1 1 0 0 0,1-1-1 0 0,-1 1 1 0 0,1-1 0 0 0,-1 1-1 0 0,0 0 1 0 0,0 0 0 0 0,-1 0-1 0 0,1 0 1 0 0,-1 0 0 0 0,1 0-1 0 0,-1 0 1 0 0,0 1 0 0 0,0 0-1 0 0,0 0 1 0 0,0-1 0 0 0,0 2-1 0 0,-1-1 1 0 0,1 0 0 0 0,-1 1 0 0 0,1-1-1 0 0,-7 0 1 0 0,4 0-325 0 0,0 1 1 0 0,0-1-1 0 0,0 2 1 0 0,0-1-1 0 0,0 1 0 0 0,0 0 1 0 0,0 0-1 0 0,0 0 1 0 0,0 1-1 0 0,0 0 0 0 0,0 0 1 0 0,0 1-1 0 0,-9 3 1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38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7266 0 0,'23'-6'11503'0'0,"-4"12"-4397"0"0,-16-4-6697 0 0,0 0-1 0 0,-1 1 0 0 0,1-1 1 0 0,-1 1-1 0 0,1-1 0 0 0,-1 1 1 0 0,0 0-1 0 0,0 0 0 0 0,0 0 1 0 0,-1 0-1 0 0,2 3 0 0 0,3 7-466 0 0,-2 1-1 0 0,0-1 1 0 0,0 1-1 0 0,2 24 1 0 0,2 57 328 0 0,-8-82-643 0 0,0-1 0 0 0,-1 1 0 0 0,0-1 0 0 0,-1 1 0 0 0,-5 18 0 0 0,-8-67-20259 0 0,12 18 14989 0 0</inkml:trace>
  <inkml:trace contextRef="#ctx0" brushRef="#br0" timeOffset="1">42 94 7458 0 0,'0'-4'1388'0'0,"1"-1"1"0"0,1 0 0 0 0,-1 1 0 0 0,0-1 0 0 0,1 1-1 0 0,0-1 1 0 0,5-7 0 0 0,-5 9-623 0 0,0-1-1 0 0,1 1 1 0 0,0 0 0 0 0,0 0-1 0 0,0 0 1 0 0,0 0 0 0 0,0 0 0 0 0,4-1-1 0 0,-1 1-392 0 0,-1 0 0 0 0,1 0-1 0 0,0 1 1 0 0,0 0 0 0 0,0 0 0 0 0,0 0-1 0 0,0 1 1 0 0,0 0 0 0 0,0 0-1 0 0,0 1 1 0 0,0 0 0 0 0,8 0 0 0 0,-7 0-374 0 0,1 1 0 0 0,0 0 0 0 0,-1 0 0 0 0,1 1 0 0 0,-1 0 0 0 0,1 0 0 0 0,-1 1 1 0 0,0 0-1 0 0,0 0 0 0 0,0 1 0 0 0,0-1 0 0 0,0 2 0 0 0,-1-1 0 0 0,0 1 0 0 0,0 0 0 0 0,0 0 1 0 0,-1 0-1 0 0,1 1 0 0 0,-1 0 0 0 0,-1 0 0 0 0,7 11 0 0 0,-10-15 9 0 0,0 0 0 0 0,0 0 0 0 0,0 0 0 0 0,-1 0 0 0 0,1 0-1 0 0,-1 0 1 0 0,1 0 0 0 0,-1 0 0 0 0,0 0 0 0 0,0 0 0 0 0,0 0 0 0 0,0 0 0 0 0,0 0-1 0 0,-1 0 1 0 0,1 0 0 0 0,0 0 0 0 0,-1 0 0 0 0,0 0 0 0 0,1 0 0 0 0,-1 0 0 0 0,0 0-1 0 0,0 0 1 0 0,0-1 0 0 0,0 1 0 0 0,0 0 0 0 0,-1 0 0 0 0,1-1 0 0 0,0 1 0 0 0,-1-1-1 0 0,1 0 1 0 0,-1 1 0 0 0,0-1 0 0 0,1 0 0 0 0,-1 0 0 0 0,0 0 0 0 0,0 0 0 0 0,0 0-1 0 0,0 0 1 0 0,-3 1 0 0 0,-9 3-112 0 0,-1 0-1 0 0,0-1 1 0 0,0-1 0 0 0,-20 3-1 0 0,18-4-267 0 0,-43 12-2033 0 0,21-2-4897 0 0,38-12 6755 0 0,0 0 0 0 0,-1 0 0 0 0,1 0-1 0 0,0 0 1 0 0,0 0 0 0 0,0 0 0 0 0,-1 0 0 0 0,1 0 0 0 0,0 0-1 0 0,0-1 1 0 0,0 1 0 0 0,0 0 0 0 0,0-1 0 0 0,-1 1 0 0 0,1-1 0 0 0,0 1-1 0 0,0-1 1 0 0,0 0 0 0 0,-1-1 0 0 0,0 1-465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2:39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12227 0 0,'6'8'3989'0'0,"20"26"7949"0"0,6-5-10130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3:02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48 4361 0 0,'-21'40'6610'0'0,"18"-31"-5900"0"0,-1-1 0 0 0,2 1-1 0 0,-4 16 1 0 0,5-22-639 0 0,1-1-1 0 0,0 0 1 0 0,-1 1-1 0 0,1-1 1 0 0,0 0-1 0 0,0 1 1 0 0,1-1-1 0 0,-1 1 0 0 0,0-1 1 0 0,1 0-1 0 0,0 1 1 0 0,-1-1-1 0 0,1 0 1 0 0,0 0-1 0 0,0 0 1 0 0,1 3-1 0 0,0-4 3 0 0,-1 1 0 0 0,1-1 1 0 0,0 0-1 0 0,-1 0 0 0 0,1 0 0 0 0,0 0 0 0 0,0 0 1 0 0,0 0-1 0 0,-1 0 0 0 0,1-1 0 0 0,0 1 0 0 0,0 0 1 0 0,0-1-1 0 0,0 0 0 0 0,0 1 0 0 0,0-1 0 0 0,0 0 1 0 0,0 0-1 0 0,0 0 0 0 0,0-1 0 0 0,0 1 0 0 0,3-1 1 0 0,2-1 130 0 0,0 1 1 0 0,0-2-1 0 0,0 1 1 0 0,0-1-1 0 0,-1 0 0 0 0,1-1 1 0 0,-1 1-1 0 0,0-1 1 0 0,0 0-1 0 0,0-1 1 0 0,-1 0-1 0 0,9-9 1 0 0,-11 11-138 0 0,0 0 0 0 0,0 0 0 0 0,0 0 0 0 0,-1 0 0 0 0,1-1 0 0 0,-1 1 0 0 0,0-1 0 0 0,0 0 0 0 0,0 1 0 0 0,-1-1 0 0 0,1 0 0 0 0,-1 0 0 0 0,0 0 0 0 0,0 0 0 0 0,0-1 0 0 0,-1 1 0 0 0,1 0 0 0 0,-1 0 0 0 0,0 0 0 0 0,0-1 0 0 0,-1 1 0 0 0,1 0 0 0 0,-2-5 0 0 0,0 7-21 0 0,1-1 0 0 0,-1 1 0 0 0,0-1 0 0 0,0 1 1 0 0,0 0-1 0 0,-1 0 0 0 0,1 0 0 0 0,0 0 0 0 0,-1 0 0 0 0,1 0 1 0 0,-1 1-1 0 0,1-1 0 0 0,-1 1 0 0 0,0 0 0 0 0,0 0 0 0 0,0 0 0 0 0,0 0 1 0 0,0 0-1 0 0,-3 0 0 0 0,-60-8-1505 0 0,65 9 1310 0 0,1 0 0 0 0,-1 0 1 0 0,0 0-1 0 0,1 0 0 0 0,-1 0 1 0 0,1 0-1 0 0,-1 0 0 0 0,0 0 1 0 0,1 0-1 0 0,-1 0 1 0 0,0 0-1 0 0,1 1 0 0 0,-1-1 1 0 0,1 0-1 0 0,-1 0 0 0 0,0 0 1 0 0,1 1-1 0 0,-1-1 0 0 0,1 0 1 0 0,-1 1-1 0 0,1-1 0 0 0,-1 1 1 0 0,1-1-1 0 0,-1 1 0 0 0,1-1 1 0 0,-1 1-1 0 0,1 0-321 0 0,0 1-1 0 0,0-1 1 0 0,0 0 0 0 0,0 0-1 0 0,0 0 1 0 0,0 0 0 0 0,0 0-1 0 0,0 0 1 0 0,0 0 0 0 0,0 0-1 0 0,1 0 1 0 0,-1 0 0 0 0,1 0-1 0 0,-1 0 1 0 0,0 0 0 0 0,2 2-1 0 0,6 12-4756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05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14 3145 0 0,'-15'-7'1976'0'0,"-3"0"11474"0"0,18 7-13194 0 0,-1 0 0 0 0,1 1 0 0 0,-1-1 0 0 0,1 0 0 0 0,-1 0 0 0 0,1 0 0 0 0,0 1 1 0 0,-1-1-1 0 0,1 0 0 0 0,-1 1 0 0 0,1-1 0 0 0,0 0 0 0 0,-1 1 0 0 0,1-1 0 0 0,0 0 0 0 0,0 1 0 0 0,-1-1 0 0 0,1 1 0 0 0,0-1 1 0 0,0 0-1 0 0,-1 1 0 0 0,1-1 0 0 0,0 1 0 0 0,0-1 0 0 0,0 1 0 0 0,0-1 0 0 0,0 1 0 0 0,0-1 0 0 0,0 1 0 0 0,0-1 0 0 0,0 1 1 0 0,0-1-1 0 0,0 1 0 0 0,0-1 0 0 0,0 1 0 0 0,0 0 0 0 0,1 0-218 0 0,-1 0 0 0 0,1-1 0 0 0,0 1 0 0 0,-1 0 1 0 0,1 0-1 0 0,-1-1 0 0 0,1 1 0 0 0,0 0 0 0 0,0-1 0 0 0,0 1 0 0 0,-1 0 0 0 0,1-1 1 0 0,0 1-1 0 0,0-1 0 0 0,0 0 0 0 0,0 1 0 0 0,0-1 0 0 0,0 0 0 0 0,0 1 0 0 0,0-1 1 0 0,1 0-1 0 0,28 6-97 0 0,-26-5 101 0 0,222 35-76 0 0,-76-16-18 0 0,-114-16-47 0 0,37-1 1 0 0,-18-7-1757 0 0,-4-8-3853 0 0,-49 11 4987 0 0,0 0 0 0 0,0 0 1 0 0,0 1-1 0 0,-1-1 0 0 0,1-1 0 0 0,0 1 1 0 0,-1 0-1 0 0,1 0 0 0 0,-1 0 0 0 0,1-1 1 0 0,-1 1-1 0 0,0-1 0 0 0,1 1 0 0 0,-1-1 1 0 0,0 0-1 0 0,0 1 0 0 0,1-4 0 0 0,4-7-4790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05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 10082 0 0,'7'2'12529'0'0,"7"11"-7895"0"0,23 27-6309 0 0,-16-18 2692 0 0,-3-4-983 0 0,-5-6 58 0 0,-2 0 0 0 0,1 1 0 0 0,-1 0 0 0 0,-1 1 0 0 0,11 19 0 0 0,-19-29-58 0 0,0 0 0 0 0,0 0 1 0 0,-1 1-1 0 0,1-1 1 0 0,-1 0-1 0 0,0 0 1 0 0,-1 1-1 0 0,1-1 0 0 0,-1 0 1 0 0,0 1-1 0 0,0-1 1 0 0,0 1-1 0 0,0-1 0 0 0,-1 0 1 0 0,0 1-1 0 0,0-1 1 0 0,0 0-1 0 0,0 0 1 0 0,-1 0-1 0 0,0 1 0 0 0,0-2 1 0 0,0 1-1 0 0,0 0 1 0 0,0 0-1 0 0,-1-1 1 0 0,-2 4-1 0 0,-1-1-1 0 0,1 0 0 0 0,-1 0 0 0 0,0-1 0 0 0,0 0 0 0 0,0 0 0 0 0,-1 0 1 0 0,0-1-1 0 0,-8 4 0 0 0,-61 21 113 0 0,60-24-155 0 0,2 0 0 0 0,-1 0-1 0 0,1 2 1 0 0,0 0-1 0 0,-22 14 1 0 0,34-20-78 0 0,1-1 1 0 0,0 1-1 0 0,0 0 0 0 0,0 0 1 0 0,0 0-1 0 0,-1 0 0 0 0,1 0 1 0 0,1 0-1 0 0,-1 0 0 0 0,0 0 1 0 0,0 0-1 0 0,0 0 0 0 0,0 1 1 0 0,1-1-1 0 0,-1 0 0 0 0,1 1 1 0 0,-1-1-1 0 0,1 0 0 0 0,-1 1 1 0 0,1-1-1 0 0,0 0 0 0 0,0 1 0 0 0,0-1 1 0 0,0 1-1 0 0,0-1 0 0 0,0 1 1 0 0,0-1-1 0 0,0 0 0 0 0,0 1 1 0 0,1-1-1 0 0,-1 1 0 0 0,0-1 1 0 0,1 0-1 0 0,0 2 0 0 0,1-1-479 0 0,-1 0-1 0 0,1 0 0 0 0,-1-1 0 0 0,1 1 0 0 0,0-1 1 0 0,-1 0-1 0 0,1 1 0 0 0,0-1 0 0 0,0 0 0 0 0,0 0 1 0 0,0 0-1 0 0,0 0 0 0 0,0 0 0 0 0,0-1 0 0 0,0 1 1 0 0,1-1-1 0 0,-1 1 0 0 0,0-1 0 0 0,0 0 0 0 0,0 0 1 0 0,4 0-1 0 0,13-1-4124 0 0,3-2-964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0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9698 0 0,'4'-14'3340'0'0,"9"-50"14305"0"0,-17 77-17480 0 0,1 0 1 0 0,0 0-1 0 0,1 0 1 0 0,0 1 0 0 0,1 23-1 0 0,6 70-247 0 0,-4-97 89 0 0,-1-7-125 0 0,2 18-61 0 0,1 1-1 0 0,6 27 1 0 0,-7-42-447 0 0,0 0 0 0 0,1 0 0 0 0,0-1 0 0 0,5 10-1 0 0,-6-13-437 0 0,0 0 0 0 0,1 1 0 0 0,0-1 0 0 0,-1 0 0 0 0,1 0 0 0 0,0 0 0 0 0,0 0-1 0 0,6 3 1 0 0,0-2-5013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06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48 11963 0 0,'-15'-47'15587'0'0,"52"60"-14580"0"0,31 3-900 0 0,-2-3-1176 0 0,-29 5-2948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06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9090 0 0,'-1'1'488'0'0,"0"0"0"0"0,1-1 0 0 0,-1 1 1 0 0,1 0-1 0 0,-1 0 0 0 0,1 0 0 0 0,-1-1 0 0 0,1 1 0 0 0,0 0 0 0 0,-1 0 1 0 0,1 0-1 0 0,0 0 0 0 0,0 0 0 0 0,-1 0 0 0 0,1 0 0 0 0,0 0 1 0 0,0 0-1 0 0,0 0 0 0 0,0 0 0 0 0,0-1 0 0 0,1 1 0 0 0,-1 0 0 0 0,0 0 1 0 0,0 0-1 0 0,1 2 0 0 0,0-2-145 0 0,0 1 1 0 0,0-1-1 0 0,1 0 1 0 0,-1 1-1 0 0,0-1 0 0 0,1 0 1 0 0,-1 0-1 0 0,1 0 1 0 0,-1 0-1 0 0,1 0 1 0 0,-1 0-1 0 0,4 0 1 0 0,4 2 74 0 0,0 0 1 0 0,1-1-1 0 0,16 3 1 0 0,-2-3-85 0 0,-9-1-262 0 0,-1 0 0 0 0,1 1 0 0 0,0 1 0 0 0,0 0 0 0 0,-1 1 0 0 0,0 1 0 0 0,26 11 0 0 0,-39-15-93 0 0,-1-1 0 0 0,1 0-1 0 0,-1 1 1 0 0,1-1-1 0 0,0 1 1 0 0,-1-1-1 0 0,1 1 1 0 0,-1-1-1 0 0,1 1 1 0 0,-1-1 0 0 0,0 1-1 0 0,1-1 1 0 0,-1 1-1 0 0,1 0 1 0 0,-1-1-1 0 0,0 1 1 0 0,0 0-1 0 0,1-1 1 0 0,-1 1 0 0 0,0 0-1 0 0,0-1 1 0 0,0 1-1 0 0,0 0 1 0 0,0 0-1 0 0,0-1 1 0 0,0 1-1 0 0,0 0 1 0 0,0 0 0 0 0,0-1-1 0 0,0 2 1 0 0,-1 1-65 0 0,0-1 0 0 0,-1 0 0 0 0,1 1 0 0 0,0-1 0 0 0,-1 0 0 0 0,1 0 0 0 0,-1 0 1 0 0,0 0-1 0 0,-2 2 0 0 0,-3 3-182 0 0,0-1-1 0 0,-1 0 1 0 0,-16 10 0 0 0,20-14 275 0 0,-2 1 63 0 0,0 0 0 0 0,1 0 0 0 0,-1-1 0 0 0,-1 1 0 0 0,1-1 1 0 0,0 0-1 0 0,-9 0 0 0 0,27-2 389 0 0,12 0-205 0 0,0 0-1 0 0,1 1 1 0 0,-1 2-1 0 0,0 0 1 0 0,30 9-1 0 0,-53-12-251 0 0,-1 0-1 0 0,1 1 0 0 0,-1-1 0 0 0,1 0 0 0 0,-1 1 0 0 0,1-1 1 0 0,-1 1-1 0 0,1-1 0 0 0,-1 1 0 0 0,0-1 0 0 0,1 1 0 0 0,-1-1 1 0 0,1 1-1 0 0,-1-1 0 0 0,0 1 0 0 0,0-1 0 0 0,1 1 1 0 0,-1 0-1 0 0,0-1 0 0 0,0 1 0 0 0,0 0 0 0 0,0-1 0 0 0,0 1 1 0 0,1 0-1 0 0,-1-1 0 0 0,0 1 0 0 0,-1-1 0 0 0,1 1 0 0 0,0 0 1 0 0,0-1-1 0 0,0 1 0 0 0,0 0 0 0 0,0-1 0 0 0,-1 1 0 0 0,1-1 1 0 0,0 1-1 0 0,0 0 0 0 0,-1-1 0 0 0,1 1 0 0 0,-1-1 0 0 0,1 1 1 0 0,0-1-1 0 0,-1 1 0 0 0,1-1 0 0 0,-1 1 0 0 0,0 0 0 0 0,-30 33-266 0 0,19-22 185 0 0,-14 26-3 0 0,22-30 168 0 0,-1-1 1 0 0,0 1 0 0 0,0-1-1 0 0,-1 0 1 0 0,0-1-1 0 0,0 1 1 0 0,-8 6-1 0 0,14-13-83 0 0,-1 0 0 0 0,1 0 0 0 0,0 0-1 0 0,0 0 1 0 0,0 0 0 0 0,0 0 0 0 0,0 0 0 0 0,-1 0-1 0 0,1 0 1 0 0,0 0 0 0 0,0 0 0 0 0,0 0 0 0 0,0 0-1 0 0,0 0 1 0 0,-1 0 0 0 0,1 0 0 0 0,0 0 0 0 0,0 0-1 0 0,0 0 1 0 0,0 1 0 0 0,0-1 0 0 0,0 0 0 0 0,0 0-1 0 0,-1 0 1 0 0,1 0 0 0 0,0 0 0 0 0,0 0 0 0 0,0 1-1 0 0,0-1 1 0 0,0 0 0 0 0,0 0 0 0 0,0 0 0 0 0,0 0-1 0 0,0 0 1 0 0,0 1 0 0 0,0-1 0 0 0,0 0 0 0 0,0 0-1 0 0,0 0 1 0 0,0 0 0 0 0,0 0 0 0 0,0 1 0 0 0,0-1-1 0 0,0 0 1 0 0,0 0 0 0 0,0 0 0 0 0,0 0 0 0 0,0 0-1 0 0,0 1 1 0 0,0-1 0 0 0,0 0 0 0 0,0 0 0 0 0,0 0-1 0 0,0 0 1 0 0,0 0 0 0 0,1 0 0 0 0,-1 1 0 0 0,0-1-1 0 0,0 0 1 0 0,0 0 0 0 0,0 0 0 0 0,0 0 0 0 0,0 0-1 0 0,1 0 1 0 0,-1 0 0 0 0,0 0 0 0 0,0 0 0 0 0,0 0-1 0 0,1 1 1 0 0,18-2 39 0 0,33-8-75 0 0,-45 8 28 0 0,139-18-2774 0 0,-102 15-1559 0 0,0-1-3716 0 0,-24 1 2767 0 0,-2 0-678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07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10978 0 0,'-3'1'14412'0'0,"10"1"-11253"0"0,13 1-3387 0 0,18-5 914 0 0,57-1-115 0 0,-85 4-547 0 0,0 0 0 0 0,-1 0 0 0 0,1 1 0 0 0,-1 0 0 0 0,1 0 0 0 0,-1 1 0 0 0,13 6 0 0 0,-20-8-14 0 0,1 0 0 0 0,-1 1-1 0 0,1-1 1 0 0,-1 1-1 0 0,0-1 1 0 0,0 1-1 0 0,0 0 1 0 0,0 0 0 0 0,0 0-1 0 0,0 0 1 0 0,-1 0-1 0 0,1 1 1 0 0,-1-1-1 0 0,1 0 1 0 0,-1 1 0 0 0,0-1-1 0 0,0 1 1 0 0,0 0-1 0 0,1 4 1 0 0,-1-2-29 0 0,-1 0 1 0 0,1 0-1 0 0,-1 0 0 0 0,-1 0 1 0 0,1 0-1 0 0,-1 0 0 0 0,0 0 1 0 0,0 0-1 0 0,0 0 1 0 0,-2 5-1 0 0,-3 4-145 0 0,0 0-1 0 0,-1 0 1 0 0,-1-1 0 0 0,0 0 0 0 0,-1 0 0 0 0,-12 14-1 0 0,14-20 45 0 0,0-1-1 0 0,-1 1 1 0 0,0-2-1 0 0,0 1 1 0 0,0-1-1 0 0,0 0 0 0 0,-1-1 1 0 0,0 0-1 0 0,-12 4 1 0 0,-38 21-299 0 0,58-29 418 0 0,0 0-1 0 0,1 0 1 0 0,-1 1-1 0 0,0-1 1 0 0,1 0-1 0 0,-1 1 1 0 0,0-1-1 0 0,1 1 1 0 0,-1-1-1 0 0,1 1 1 0 0,-1-1-1 0 0,1 1 1 0 0,-1-1-1 0 0,1 1 1 0 0,-1-1-1 0 0,1 1 1 0 0,-1 0-1 0 0,1-1 1 0 0,0 1-1 0 0,-1 0 1 0 0,1-1 0 0 0,0 1-1 0 0,0 0 1 0 0,0-1-1 0 0,-1 1 1 0 0,1 0-1 0 0,0 0 1 0 0,0-1-1 0 0,0 1 1 0 0,0 1-1 0 0,1-1 8 0 0,0 0 0 0 0,0 0-1 0 0,0 0 1 0 0,0 0 0 0 0,0 0-1 0 0,0 0 1 0 0,0 0 0 0 0,0-1-1 0 0,0 1 1 0 0,0 0 0 0 0,0-1-1 0 0,1 1 1 0 0,-1-1 0 0 0,0 1-1 0 0,2 0 1 0 0,6 1 60 0 0,0 1-1 0 0,1-1 0 0 0,14 1 1 0 0,9-3 45 0 0,-1 0 1 0 0,1-2-1 0 0,0-2 1 0 0,41-9-1 0 0,-54 8-1008 0 0,0-2 1 0 0,22-9-1 0 0,-28 9-1571 0 0,-14 6 1960 0 0,1 0-1 0 0,0 0 1 0 0,0 1 0 0 0,0-1-1 0 0,-1 0 1 0 0,1 0-1 0 0,0 0 1 0 0,-1 0 0 0 0,1 0-1 0 0,-1 0 1 0 0,1 0-1 0 0,-1 0 1 0 0,0 0 0 0 0,1 0-1 0 0,-1 0 1 0 0,0 0 0 0 0,0 0-1 0 0,0 0 1 0 0,0 0-1 0 0,0 0 1 0 0,0 0 0 0 0,0-1-1 0 0,0 1 1 0 0,0-2-1 0 0,-2-11-6525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0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17956 0 0,'27'16'7147'0'0,"-1"-5"-4183"0"0,-19-9-2982 0 0,0 0-1 0 0,1 0 1 0 0,-1-1-1 0 0,1 0 1 0 0,-1 0 0 0 0,1-1-1 0 0,0 0 1 0 0,-1 0 0 0 0,11-2-1 0 0,-11 1-19 0 0,50-9-5440 0 0,-54 9 4412 0 0,0 0 0 0 0,0 0 0 0 0,0 0 0 0 0,0-1 0 0 0,0 0 0 0 0,0 1 0 0 0,0-1-1 0 0,0 0 1 0 0,0 0 0 0 0,-1-1 0 0 0,1 1 0 0 0,-1 0 0 0 0,0-1 0 0 0,3-3 0 0 0,3-6-3630 0 0</inkml:trace>
  <inkml:trace contextRef="#ctx0" brushRef="#br0" timeOffset="1">268 0 7898 0 0,'-1'9'15881'0'0,"-5"11"-9877"0"0,-13 57-6171 0 0,14-8-269 0 0,4-43-3029 0 0,-1-1-5214 0 0,0-15 2504 0 0,0-1-1173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07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85 12875 0 0,'3'7'1475'0'0,"0"-1"-1"0"0,1 1 1 0 0,0-1 0 0 0,0 0 0 0 0,1 0-1 0 0,0 0 1 0 0,5 5 0 0 0,-4-6-1081 0 0,-1 0 1 0 0,1-1-1 0 0,0 0 1 0 0,0 0-1 0 0,1 0 1 0 0,-1 0-1 0 0,9 2 1 0 0,-11-4-382 0 0,0-1-1 0 0,0 1 1 0 0,0-1 0 0 0,0-1 0 0 0,0 1-1 0 0,0 0 1 0 0,0-1 0 0 0,0 0 0 0 0,0 0-1 0 0,0 0 1 0 0,0 0 0 0 0,0-1 0 0 0,0 0-1 0 0,0 1 1 0 0,-1-1 0 0 0,1-1 0 0 0,0 1-1 0 0,0-1 1 0 0,-1 1 0 0 0,1-1 0 0 0,0 0-1 0 0,-1 0 1 0 0,0-1 0 0 0,0 1 0 0 0,1-1-1 0 0,-1 1 1 0 0,-1-1 0 0 0,1 0-1 0 0,0 0 1 0 0,-1 0 0 0 0,3-5 0 0 0,-3 5 10 0 0,1 0 1 0 0,-1-1 0 0 0,0 1-1 0 0,-1-1 1 0 0,1 1 0 0 0,-1-1-1 0 0,1 0 1 0 0,-1 1 0 0 0,0-1-1 0 0,0 0 1 0 0,-1 0 0 0 0,1 0-1 0 0,-1 0 1 0 0,0 0 0 0 0,0 0-1 0 0,0 0 1 0 0,-1 0 0 0 0,1 0-1 0 0,-1 1 1 0 0,-2-7 0 0 0,2 6 7 0 0,-1 1 0 0 0,0 0-1 0 0,-1-1 1 0 0,1 1 0 0 0,0 0 0 0 0,-1 0 0 0 0,0 0 0 0 0,0 0 0 0 0,0 1 0 0 0,0-1-1 0 0,0 1 1 0 0,0 0 0 0 0,-1 0 0 0 0,1 0 0 0 0,-1 0 0 0 0,1 1 0 0 0,-1-1 0 0 0,0 1 0 0 0,1 0-1 0 0,-8-1 1 0 0,4 0 14 0 0,-1 1 0 0 0,0 1 0 0 0,0 0 0 0 0,0 0 0 0 0,0 0 0 0 0,1 1 0 0 0,-1 0 0 0 0,0 0 0 0 0,0 1 0 0 0,1 0-1 0 0,-1 1 1 0 0,1-1 0 0 0,-10 6 0 0 0,11-5-152 0 0,1 0 1 0 0,-1 0-1 0 0,1 1 0 0 0,0 0 0 0 0,0 0 0 0 0,0 0 0 0 0,1 0 0 0 0,-1 1 0 0 0,1-1 0 0 0,0 1 1 0 0,0 0-1 0 0,1 1 0 0 0,-1-1 0 0 0,1 0 0 0 0,1 1 0 0 0,-1 0 0 0 0,-2 7 0 0 0,5-12-272 0 0,0 1-1 0 0,-1-1 1 0 0,1 1-1 0 0,0-1 1 0 0,0 1-1 0 0,0-1 1 0 0,0 1-1 0 0,0-1 0 0 0,0 0 1 0 0,1 1-1 0 0,-1-1 1 0 0,0 1-1 0 0,1-1 1 0 0,-1 0-1 0 0,2 3 1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08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11 13483 0 0,'-10'-7'13551'0'0,"16"6"-9631"0"0,12 1-3958 0 0,-4-1 81 0 0,0 0-1 0 0,1 1 1 0 0,-1 0-1 0 0,0 1 1 0 0,1 1-1 0 0,15 3 1 0 0,-28-4-38 0 0,1 0 0 0 0,-1 0 0 0 0,1 0 0 0 0,-1 0 0 0 0,1 0-1 0 0,-1 0 1 0 0,1 1 0 0 0,-1-1 0 0 0,0 1 0 0 0,0 0 0 0 0,0-1 0 0 0,0 1 0 0 0,0 0 0 0 0,0 0 0 0 0,0 1-1 0 0,1 2 1 0 0,-2-3 0 0 0,0 1 0 0 0,0 0-1 0 0,-1 0 1 0 0,1-1-1 0 0,-1 1 1 0 0,1 0-1 0 0,-1 0 1 0 0,0 0-1 0 0,0 0 1 0 0,-1 0 0 0 0,1 0-1 0 0,0-1 1 0 0,-1 1-1 0 0,0 0 1 0 0,0 0-1 0 0,0 0 1 0 0,0-1-1 0 0,-3 6 1 0 0,-6 11-161 0 0,0-1-1 0 0,-2 0 1 0 0,-1-1 0 0 0,0-1 0 0 0,-1 0-1 0 0,0 0 1 0 0,-1-1 0 0 0,-1-1-1 0 0,-25 17 1 0 0,136-35 719 0 0,-35 3-488 0 0,40-2-898 0 0,-89 1-687 0 0,1 0 1 0 0,-1 0 0 0 0,17-7-1 0 0,-27 9 750 0 0,1-1-1 0 0,-1 1 1 0 0,1-1-1 0 0,-1 0 0 0 0,1 0 1 0 0,-1 0-1 0 0,0 0 1 0 0,1 0-1 0 0,-1 0 0 0 0,0 0 1 0 0,0 0-1 0 0,0 0 0 0 0,0-1 1 0 0,1-1-1 0 0,4-8-7275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08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7218 0 0,'13'-27'12538'0'0,"-4"23"-6068"0"0,-2 19-3331 0 0,-5-3-2884 0 0,-1 1 0 0 0,-1-1 0 0 0,1 1 0 0 0,-2-1-1 0 0,-2 19 1 0 0,-1 21-336 0 0,8 36-2811 0 0,1-59-2115 0 0,3 0-4838 0 0,-2-13 1185 0 0</inkml:trace>
  <inkml:trace contextRef="#ctx0" brushRef="#br0" timeOffset="1">283 249 21173 0 0,'11'2'3216'0'0,"0"1"-567"0"0,1 1-1129 0 0,-4 0-328 0 0,-3 0-415 0 0,-2 0-369 0 0,-1 2-240 0 0,-2 1-88 0 0,0-1-80 0 0,-1 0-48 0 0,0 0-88 0 0,1-1-224 0 0,1-2-361 0 0,-1-1-599 0 0,3 2-1176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9:03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43 7970 0 0,'-9'-7'3001'0'0,"4"4"-1550"0"0,1-1 0 0 0,0 1 0 0 0,0-1 0 0 0,1 0 0 0 0,-1 0 0 0 0,-5-7 1 0 0,10 11-1366 0 0,-1-1 0 0 0,1 1 0 0 0,-1 0 0 0 0,1 0 0 0 0,-1-1 0 0 0,1 1 0 0 0,-1 0 0 0 0,1 0 0 0 0,-1 0 0 0 0,1 0 0 0 0,0 0 0 0 0,-1-1 0 0 0,1 1 0 0 0,-1 0 0 0 0,1 0 0 0 0,-1 1 0 0 0,1-1 0 0 0,-1 0 0 0 0,1 0 0 0 0,0 0 0 0 0,-1 0 0 0 0,1 0 0 0 0,-1 0 0 0 0,1 1 0 0 0,-1-1 0 0 0,1 0 0 0 0,-1 1 0 0 0,1-1 0 0 0,0 1 0 0 0,21 7 62 0 0,-17-5-125 0 0,1 0-1 0 0,-1 1 1 0 0,0-1-1 0 0,0 1 1 0 0,0 1-1 0 0,0-1 1 0 0,-1 1-1 0 0,0-1 1 0 0,0 1-1 0 0,0 0 1 0 0,-1 1-1 0 0,1-1 1 0 0,-1 1-1 0 0,0-1 1 0 0,-1 1-1 0 0,1 0 1 0 0,-1 0-1 0 0,1 9 1 0 0,-2-10-129 0 0,0 0 0 0 0,-1 1 0 0 0,0-1 0 0 0,0 1 1 0 0,-1-1-1 0 0,0 1 0 0 0,0-1 0 0 0,0 1 0 0 0,0-1 0 0 0,-1 0 0 0 0,0 0 0 0 0,0 0 0 0 0,0 0 1 0 0,-1 0-1 0 0,1 0 0 0 0,-1 0 0 0 0,-1-1 0 0 0,1 1 0 0 0,0-1 0 0 0,-1 0 0 0 0,-6 5 0 0 0,-13 5-349 0 0,20-13 404 0 0,1 0 0 0 0,-1 1 0 0 0,0-1-1 0 0,1 1 1 0 0,-1 0 0 0 0,1-1 0 0 0,-1 1-1 0 0,1 0 1 0 0,0 0 0 0 0,-3 5-1 0 0,5-7 49 0 0,0 0-1 0 0,0 1 0 0 0,1-1 0 0 0,-1 0 0 0 0,0 1 0 0 0,0-1 0 0 0,1 0 0 0 0,-1 0 0 0 0,0 1 0 0 0,1-1 0 0 0,-1 0 0 0 0,1 0 0 0 0,-1 1 0 0 0,0-1 0 0 0,1 0 0 0 0,-1 0 0 0 0,1 0 0 0 0,-1 0 0 0 0,0 0 0 0 0,1 0 0 0 0,-1 0 0 0 0,1 0 0 0 0,-1 0 0 0 0,1 0 0 0 0,-1 0 0 0 0,1 0 0 0 0,-1 0 0 0 0,0 0 0 0 0,1 0 0 0 0,-1 0 0 0 0,1 0 0 0 0,-1 0 0 0 0,1-1 0 0 0,17-1-105 0 0,-10 0-215 0 0,0 0 0 0 0,-1-1 0 0 0,0 0 0 0 0,1 0-1 0 0,10-8 1 0 0,28-23-5994 0 0,-9 6-150 0 0,-18 19 2595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3:02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1 9098 0 0,'-58'25'11170'0'0,"12"-5"-8301"0"0,36-16-2784 0 0,0 0 0 0 0,1 2 0 0 0,0-1 0 0 0,0 1 0 0 0,0 0 0 0 0,1 1 0 0 0,-1 0 0 0 0,-10 13 0 0 0,17-19-97 0 0,1 1 0 0 0,-1 0 0 0 0,1 0 0 0 0,0 0 0 0 0,0 1 0 0 0,0-1-1 0 0,0 0 1 0 0,0 0 0 0 0,0 0 0 0 0,1 1 0 0 0,-1-1 0 0 0,1 0 0 0 0,-1 1-1 0 0,1-1 1 0 0,0 1 0 0 0,0-1 0 0 0,0 0 0 0 0,1 1 0 0 0,-1-1-1 0 0,0 0 1 0 0,1 1 0 0 0,0-1 0 0 0,-1 0 0 0 0,1 1 0 0 0,0-1 0 0 0,0 0-1 0 0,0 0 1 0 0,0 0 0 0 0,1 0 0 0 0,-1 0 0 0 0,1 0 0 0 0,-1 0 0 0 0,1 0-1 0 0,-1-1 1 0 0,4 3 0 0 0,-1 0-5 0 0,0-1 0 0 0,0 0 0 0 0,0 0-1 0 0,1 0 1 0 0,-1 0 0 0 0,1-1 0 0 0,0 0 0 0 0,0 0-1 0 0,0 0 1 0 0,0-1 0 0 0,0 1 0 0 0,0-1 0 0 0,0 0 0 0 0,0-1-1 0 0,8 1 1 0 0,-4-2 25 0 0,1-1 0 0 0,-1 0 0 0 0,0 0 0 0 0,0-1-1 0 0,0 0 1 0 0,-1-1 0 0 0,1 1 0 0 0,-1-2 0 0 0,0 1-1 0 0,11-9 1 0 0,-16 11-41 0 0,0 0-1 0 0,1 0 0 0 0,-1-1 1 0 0,0 0-1 0 0,-1 1 1 0 0,1-1-1 0 0,0 0 0 0 0,-1 0 1 0 0,1-1-1 0 0,-1 1 1 0 0,0 0-1 0 0,0-1 0 0 0,-1 0 1 0 0,1 1-1 0 0,-1-1 1 0 0,1 0-1 0 0,-1 0 0 0 0,0 1 1 0 0,-1-1-1 0 0,1 0 0 0 0,-1 0 1 0 0,1 0-1 0 0,-1 0 1 0 0,-1 0-1 0 0,1 0 0 0 0,-2-8 1 0 0,2 11-77 0 0,-1-1 0 0 0,0 1-1 0 0,0-1 1 0 0,0 1 0 0 0,0-1 0 0 0,-1 1 0 0 0,1 0 0 0 0,0 0 0 0 0,0-1 0 0 0,-1 1 0 0 0,1 0 0 0 0,-1 0-1 0 0,1 0 1 0 0,-1 0 0 0 0,1 0 0 0 0,-1 1 0 0 0,0-1 0 0 0,1 0 0 0 0,-1 1 0 0 0,0 0 0 0 0,1-1 0 0 0,-1 1-1 0 0,0 0 1 0 0,0 0 0 0 0,0-1 0 0 0,1 1 0 0 0,-1 1 0 0 0,0-1 0 0 0,0 0 0 0 0,-2 1 0 0 0,-9 1-1850 0 0,1 0 1 0 0,-25 7 0 0 0,33-7 1418 0 0,-10 2-784 0 0,0 0-1 0 0,0 1 0 0 0,1 1 1 0 0,-1 1-1 0 0,-15 10 1 0 0,8-2-1763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26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71 152 2641 0 0,'-24'-7'4986'0'0,"-11"-2"2831"0"0,34 9-7693 0 0,1 0 0 0 0,-1-1 0 0 0,0 1-1 0 0,1-1 1 0 0,-1 1 0 0 0,0-1 0 0 0,1 1-1 0 0,-1-1 1 0 0,1 1 0 0 0,-1-1 0 0 0,0 1 0 0 0,1-1-1 0 0,-1 0 1 0 0,1 1 0 0 0,0-1 0 0 0,-1 0-1 0 0,1 1 1 0 0,0-1 0 0 0,-1 0 0 0 0,1 0 0 0 0,0 1-1 0 0,0-1 1 0 0,-1 0 0 0 0,1 0 0 0 0,0 1-1 0 0,0-1 1 0 0,0 0 0 0 0,0 0 0 0 0,0 0 0 0 0,0 1-1 0 0,0-1 1 0 0,1 0 0 0 0,-1 0 0 0 0,0 0-1 0 0,1 0 1 0 0,-1 0-107 0 0,1 0 1 0 0,-1 1-1 0 0,1-1 0 0 0,0 0 0 0 0,-1 1 0 0 0,1-1 0 0 0,0 1 0 0 0,0-1 0 0 0,-1 0 1 0 0,1 1-1 0 0,0 0 0 0 0,0-1 0 0 0,0 1 0 0 0,0 0 0 0 0,-1-1 0 0 0,1 1 1 0 0,0 0-1 0 0,0 0 0 0 0,0 0 0 0 0,1-1 0 0 0,23 0 37 0 0,-21 1-26 0 0,40-1 54 0 0,116-8-51 0 0,-134 6-23 0 0,0-1 0 0 0,-1-2 1 0 0,0 0-1 0 0,31-13 0 0 0,-17 5-26 0 0,9-4-2860 0 0,-19 3-6506 0 0,-20 9 3953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26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6753 0 0,'-1'6'10572'0'0,"7"4"-7039"0"0,14 9-4537 0 0,-15-15 2144 0 0,64 56-425 0 0,-53-48-596 0 0,0 1 0 0 0,-1 0 1 0 0,0 0-1 0 0,-2 2 0 0 0,1 0 0 0 0,20 31 0 0 0,-32-41-77 0 0,0 1 0 0 0,0 0 0 0 0,0 0-1 0 0,-1-1 1 0 0,0 1 0 0 0,0 0-1 0 0,0 0 1 0 0,-1 0 0 0 0,0 0-1 0 0,0 0 1 0 0,-1 0 0 0 0,1 0-1 0 0,-1 0 1 0 0,-1 0 0 0 0,1 0 0 0 0,-1 0-1 0 0,0 0 1 0 0,0-1 0 0 0,-1 1-1 0 0,1-1 1 0 0,-7 9 0 0 0,-2 4 24 0 0,-1-1 1 0 0,0 0-1 0 0,-2-1 1 0 0,-29 28-1 0 0,32-35-225 0 0,-1 0 0 0 0,0-1 0 0 0,-1 0 0 0 0,-22 10-1 0 0,2-1-1678 0 0,24-7-1837 0 0,9-10 3505 0 0,0 0 0 0 0,0 0 0 0 0,0 0 0 0 0,0 1-1 0 0,0-1 1 0 0,0 0 0 0 0,0 0 0 0 0,1 1-1 0 0,-1-1 1 0 0,0 0 0 0 0,0 0 0 0 0,0 0 0 0 0,3 2-2214 0 0,-3-1 2214 0 0,0-1 0 0 0,1 0 0 0 0,-1 0-1 0 0,0 0 1 0 0,0 0 0 0 0,1 0 0 0 0,-1 0 0 0 0,0 0-1 0 0,0 0 1 0 0,0 0 0 0 0,1 0 0 0 0,-1 0-1 0 0,0 0 1 0 0,0-1 0 0 0,1 1 0 0 0,-1 0 0 0 0,0 0-1 0 0,1 0 1 0 0,8-1-5755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27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12123 0 0,'0'0'309'0'0,"-1"0"0"0"0,0 1 0 0 0,1-1 1 0 0,-1 0-1 0 0,0 1 0 0 0,1-1 0 0 0,-1 1 1 0 0,1-1-1 0 0,-1 1 0 0 0,1-1 0 0 0,-1 1 1 0 0,1-1-1 0 0,0 1 0 0 0,-1-1 0 0 0,1 1 1 0 0,-1 0-1 0 0,1-1 0 0 0,0 1 0 0 0,0 0 1 0 0,-1-1-1 0 0,1 1 0 0 0,0 0 0 0 0,0-1 1 0 0,0 1-1 0 0,0 0 0 0 0,0 0 0 0 0,0-1 1 0 0,0 1-1 0 0,0 0 0 0 0,0-1 0 0 0,0 1 1 0 0,0 0-1 0 0,1 0 0 0 0,0 1-153 0 0,0-1 0 0 0,0 0 0 0 0,1 1-1 0 0,-1-1 1 0 0,0 0 0 0 0,1 0 0 0 0,-1 0 0 0 0,1 0 0 0 0,0 0-1 0 0,-1 0 1 0 0,1 0 0 0 0,3 0 0 0 0,9 4-621 0 0,0-1 0 0 0,21 2 0 0 0,-33-5 895 0 0,29 3-727 0 0,-1-2 0 0 0,0-1-1 0 0,0-1 1 0 0,42-7-1 0 0,10-4-10407 0 0,-107 14 8552 0 0,12-1 3159 0 0,0 0 0 0 0,-1 0 0 0 0,2 1 0 0 0,-19 7 0 0 0,27-8-735 0 0,0 0-1 0 0,0 0 1 0 0,1 0 0 0 0,-1 0 0 0 0,1 0 0 0 0,0 1-1 0 0,0 0 1 0 0,0 0 0 0 0,0 0 0 0 0,0 0 0 0 0,0 0-1 0 0,1 0 1 0 0,0 0 0 0 0,-1 1 0 0 0,1 0 0 0 0,1-1-1 0 0,-1 1 1 0 0,0 0 0 0 0,-1 6 0 0 0,0 4-372 0 0,0 0 0 0 0,1 0 0 0 0,0 0 0 0 0,1 1 1 0 0,1-1-1 0 0,0 1 0 0 0,1-1 0 0 0,1 1 0 0 0,0-1 0 0 0,1 0 0 0 0,0 0 0 0 0,1 0 0 0 0,10 24 1 0 0,-13-37-183 0 0,-1 0-1 0 0,0 0 1 0 0,1 0 0 0 0,-1 0 0 0 0,1 0 0 0 0,-1 0 0 0 0,1 0 0 0 0,-1 0 0 0 0,1 0 0 0 0,0 0 0 0 0,0 0-1 0 0,-1 0 1 0 0,1-1 0 0 0,0 1 0 0 0,0 0 0 0 0,0 0 0 0 0,0-1 0 0 0,0 1 0 0 0,0-1 0 0 0,0 1 0 0 0,0-1 0 0 0,0 1-1 0 0,0-1 1 0 0,0 1 0 0 0,0-1 0 0 0,1 0 0 0 0,-1 0 0 0 0,0 0 0 0 0,0 0 0 0 0,0 1 0 0 0,0-1 0 0 0,1-1 0 0 0,-1 1-1 0 0,0 0 1 0 0,0 0 0 0 0,0 0 0 0 0,0-1 0 0 0,0 1 0 0 0,2-1 0 0 0,7-6-4315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27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0 7802 0 0,'6'0'8376'0'0,"-6"0"-8226"0"0,7 13 1894 0 0,2 12-2028 0 0,-6-8 105 0 0,0 0-1 0 0,0 1 1 0 0,-2-1 0 0 0,0 0-1 0 0,-1 1 1 0 0,-1-1 0 0 0,-6 34 0 0 0,4-35-538 0 0,-1-1 0 0 0,0 1 0 0 0,-1-1 0 0 0,-1 0 0 0 0,-8 15 0 0 0,12-27 287 0 0,0 0 1 0 0,0 0 0 0 0,0 0 0 0 0,0 0 0 0 0,0-1-1 0 0,-1 1 1 0 0,1-1 0 0 0,-1 1 0 0 0,0-1 0 0 0,1 0-1 0 0,-1 0 1 0 0,0 0 0 0 0,0-1 0 0 0,0 1 0 0 0,-1-1 0 0 0,1 0-1 0 0,0 0 1 0 0,-1 0 0 0 0,1 0 0 0 0,0 0 0 0 0,-1-1-1 0 0,1 1 1 0 0,-5-1 0 0 0,-1 0 207 0 0,0-1-1 0 0,-1 0 1 0 0,1-1 0 0 0,0 1-1 0 0,0-2 1 0 0,0 1 0 0 0,-13-7-1 0 0,22 9-42 0 0,0 0-1 0 0,0 0 1 0 0,0 0-1 0 0,0 0 1 0 0,0 0-1 0 0,0 0 1 0 0,1 0-1 0 0,-1 0 1 0 0,0-1-1 0 0,0 1 1 0 0,0 0-1 0 0,0 0 0 0 0,0 0 1 0 0,0 0-1 0 0,0 0 1 0 0,0 0-1 0 0,0 0 1 0 0,0 0-1 0 0,0 0 1 0 0,0 0-1 0 0,0 0 1 0 0,0-1-1 0 0,0 1 1 0 0,0 0-1 0 0,1 0 0 0 0,-1 0 1 0 0,0 0-1 0 0,0 0 1 0 0,0 0-1 0 0,0 0 1 0 0,0 0-1 0 0,0-1 1 0 0,0 1-1 0 0,0 0 1 0 0,-1 0-1 0 0,1 0 1 0 0,0 0-1 0 0,0 0 0 0 0,0 0 1 0 0,0 0-1 0 0,0 0 1 0 0,0 0-1 0 0,0-1 1 0 0,0 1-1 0 0,0 0 1 0 0,0 0-1 0 0,0 0 1 0 0,0 0-1 0 0,0 0 1 0 0,0 0-1 0 0,0 0 1 0 0,0 0-1 0 0,-1 0 0 0 0,1 0 1 0 0,0 0-1 0 0,0 0 1 0 0,0 0-1 0 0,0 0 1 0 0,0 0-1 0 0,0 0 1 0 0,0 0-1 0 0,15-4 1190 0 0,20 2 7 0 0,3 2-1040 0 0,87 6 1151 0 0,-111-4-2008 0 0,0 0 0 0 0,0 1 0 0 0,-1 0 0 0 0,1 1 0 0 0,-1 0 0 0 0,20 10 0 0 0,-11 2-7259 0 0,-15-6 2608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27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48 7594 0 0,'0'0'354'0'0,"-1"0"0"0"0,1 1 0 0 0,0-1 0 0 0,-1 0 0 0 0,1 1 0 0 0,-1-1 0 0 0,1 1 0 0 0,-1-1 1 0 0,1 1-1 0 0,0-1 0 0 0,-1 1 0 0 0,1-1 0 0 0,0 1 0 0 0,0-1 0 0 0,-1 1 0 0 0,1 0 0 0 0,0-1 1 0 0,0 1-1 0 0,0-1 0 0 0,0 1 0 0 0,0 0 0 0 0,0-1 0 0 0,0 1 0 0 0,0-1 0 0 0,0 1 0 0 0,0 0 0 0 0,13 6 3225 0 0,31-7-3533 0 0,-37 0 518 0 0,138-12-236 0 0,-50-6-4203 0 0,-82 14 960 0 0,1-1 1 0 0,21-10 0 0 0,-6 1-3106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28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11947 0 0,'1'11'7831'0'0,"10"-5"-4517"0"0,20-5-2912 0 0,-20-2 331 0 0,19 4-404 0 0,43 8 0 0 0,-61-9-299 0 0,-1 1 0 0 0,1 1 0 0 0,-1 0 0 0 0,0 0 0 0 0,0 1 0 0 0,16 10 0 0 0,-24-13-49 0 0,-1 0 1 0 0,0 0 0 0 0,1 0 0 0 0,-1 0 0 0 0,0 1 0 0 0,0-1-1 0 0,-1 1 1 0 0,1-1 0 0 0,-1 1 0 0 0,1 0 0 0 0,-1-1-1 0 0,0 1 1 0 0,0 0 0 0 0,0 0 0 0 0,0 0 0 0 0,0 0 0 0 0,-1 0-1 0 0,1 0 1 0 0,-1 0 0 0 0,0 0 0 0 0,0 0 0 0 0,0 0-1 0 0,0 1 1 0 0,-1-1 0 0 0,1 0 0 0 0,-1 0 0 0 0,0 0-1 0 0,0-1 1 0 0,0 1 0 0 0,0 0 0 0 0,-3 5 0 0 0,-1 1-124 0 0,1 0 0 0 0,-1 0 0 0 0,-1-1 0 0 0,0 1-1 0 0,0-1 1 0 0,-1-1 0 0 0,0 1 0 0 0,-12 9 0 0 0,14-12 164 0 0,-2 0-70 0 0,0 0 0 0 0,0 0 0 0 0,1 1 1 0 0,0 0-1 0 0,-9 13 0 0 0,15-18 36 0 0,-1 0 1 0 0,0 0-1 0 0,1 0 0 0 0,-1 0 1 0 0,1 0-1 0 0,0 0 1 0 0,-1 0-1 0 0,1 0 0 0 0,0 0 1 0 0,-1 1-1 0 0,1-1 1 0 0,0 0-1 0 0,0 0 0 0 0,0 0 1 0 0,0 1-1 0 0,0-1 1 0 0,1 0-1 0 0,-1 0 0 0 0,1 2 1 0 0,0-1 4 0 0,0-1 0 0 0,0 1 1 0 0,0 0-1 0 0,0-1 0 0 0,1 1 1 0 0,-1-1-1 0 0,1 0 0 0 0,-1 0 1 0 0,1 1-1 0 0,-1-1 0 0 0,1 0 1 0 0,0 0-1 0 0,-1 0 0 0 0,1-1 1 0 0,0 1-1 0 0,2 1 1 0 0,13 2-84 0 0,1 1 0 0 0,0-2 0 0 0,0 0 0 0 0,0-2 0 0 0,0 0 0 0 0,1 0 0 0 0,24-4 0 0 0,9 2-6056 0 0,-40 0-1740 0 0,-16 0 5625 0 0,2 1 2583 0 0,0 0 1 0 0,0 1-1 0 0,0-1 1 0 0,0 0 0 0 0,0 1-1 0 0,0 0 1 0 0,0-1 0 0 0,0 1-1 0 0,1 0 1 0 0,-1 0 0 0 0,0 0-1 0 0,-3 2 1 0 0,0 3 843 0 0,0-1 0 0 0,0 1 0 0 0,0 0 1 0 0,-6 12-1 0 0,-24 57 2715 0 0,24-48-2827 0 0,-14 41-536 0 0,-6 13-358 0 0,68-75-55 0 0,-24-6-502 0 0,0 0 0 0 0,1-1 0 0 0,-1-1 0 0 0,0 0 1 0 0,0 0-1 0 0,0-1 0 0 0,21-8 0 0 0,-21 5-1780 0 0,-1 1 0 0 0,0-2 0 0 0,-1 0 0 0 0,16-11 0 0 0,-4 1-2781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28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15083 0 0,'3'-7'7336'0'0,"-3"7"-7138"0"0,13-4 1895 0 0,11 2-1568 0 0,-9 3-335 0 0,-1 1 1 0 0,0 0-1 0 0,1 1 0 0 0,-1 0 1 0 0,0 1-1 0 0,24 11 1 0 0,-12-3-132 0 0,0 1 0 0 0,34 23 1 0 0,-54-31-228 0 0,1 0 1 0 0,-2 0 0 0 0,1 0-1 0 0,0 1 1 0 0,-1 0-1 0 0,0 0 1 0 0,-1 0 0 0 0,1 1-1 0 0,-1-1 1 0 0,0 1-1 0 0,4 12 1 0 0,-6-14-627 0 0,0 0-1 0 0,-1 1 1 0 0,0-1 0 0 0,0 1 0 0 0,0-1-1 0 0,-1 1 1 0 0,1 7 0 0 0,-2-9-339 0 0,1 0 1 0 0,-1 0 0 0 0,0 1-1 0 0,0-1 1 0 0,0 0-1 0 0,0 0 1 0 0,-1 0 0 0 0,1 0-1 0 0,-1 0 1 0 0,-3 4 0 0 0,-5 8-3091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29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11 111 7514 0 0,'-10'-7'11357'0'0,"27"8"-7169"0"0,3 1-3349 0 0,147-22 447 0 0,-141 15-3689 0 0,1-1 0 0 0,26-11 0 0 0,-51 16 1918 0 0,1 0 1 0 0,-1 0-1 0 0,-1 0 1 0 0,1 0 0 0 0,0 0-1 0 0,0 0 1 0 0,0 0 0 0 0,0-1-1 0 0,-1 1 1 0 0,1-1 0 0 0,-1 1-1 0 0,1-1 1 0 0,-1 0 0 0 0,0 0-1 0 0,1 1 1 0 0,-1-1 0 0 0,0 0-1 0 0,1-4 1 0 0,2-1-945 0 0,13-14-4002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29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11979 0 0,'-1'12'7366'0'0,"9"-6"-3504"0"0,19-5-2151 0 0,-4 0-933 0 0,-20 0-748 0 0,0 0 0 0 0,-1-1-1 0 0,1 1 1 0 0,0 1 0 0 0,-1-1 0 0 0,1 0-1 0 0,-1 1 1 0 0,0-1 0 0 0,1 1 0 0 0,-1 0-1 0 0,0-1 1 0 0,0 1 0 0 0,0 0-1 0 0,0 0 1 0 0,0 1 0 0 0,0-1 0 0 0,-1 0-1 0 0,2 4 1 0 0,-1-2-23 0 0,0 0-1 0 0,-1 1 1 0 0,0-1-1 0 0,0 0 1 0 0,-1 0-1 0 0,1 1 1 0 0,-1-1-1 0 0,0 1 1 0 0,0-1 0 0 0,-1 8-1 0 0,-2 7-187 0 0,-2 0 0 0 0,0 0 1 0 0,-2 0-1 0 0,-9 21 0 0 0,13-32 57 0 0,-3 6-32 0 0,-5 11-244 0 0,-12 42 0 0 0,21-61 342 0 0,1 0 1 0 0,0 0-1 0 0,0 0 1 0 0,0 0-1 0 0,1 0 0 0 0,-1 0 1 0 0,2 0-1 0 0,-1 0 0 0 0,0 0 1 0 0,1 0-1 0 0,1 0 1 0 0,-1 0-1 0 0,3 9 0 0 0,-2-12 63 0 0,0-1-1 0 0,0 1 0 0 0,0 0 1 0 0,0-1-1 0 0,1 1 0 0 0,-1-1 1 0 0,1 1-1 0 0,-1-1 0 0 0,1 0 1 0 0,0 0-1 0 0,0 0 0 0 0,0-1 1 0 0,0 1-1 0 0,0-1 0 0 0,0 0 1 0 0,0 1-1 0 0,1-1 0 0 0,-1-1 1 0 0,0 1-1 0 0,1 0 0 0 0,-1-1 1 0 0,0 0-1 0 0,1 0 0 0 0,-1 0 1 0 0,0 0-1 0 0,1 0 0 0 0,3-1 0 0 0,11-2 212 0 0,0 0-1 0 0,1-2 0 0 0,27-9 0 0 0,-42 12-183 0 0,1 1-48 0 0,109-44 440 0 0,-104 41-695 0 0,-1-1 0 0 0,0 0-1 0 0,0-1 1 0 0,0 0 0 0 0,-1 0 0 0 0,0-1-1 0 0,0 0 1 0 0,0-1 0 0 0,9-11-1 0 0,-15 14-715 0 0,0 1 0 0 0,1-1 0 0 0,-1 0 0 0 0,-1 0 0 0 0,1 0 0 0 0,-1 1 0 0 0,0-1 0 0 0,0 0-1 0 0,-1-1 1 0 0,1 1 0 0 0,-1 0 0 0 0,0 0 0 0 0,0 0 0 0 0,-1 0 0 0 0,0 0 0 0 0,-2-10 0 0 0,-3-7-2924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29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5361 0 0,'-3'16'9465'0'0,"3"2"-3876"0"0,13 42-1881 0 0,-6-33-2742 0 0,-3-7-671 0 0,11 48-31 0 0,-14-64-273 0 0,1 1 0 0 0,0 0 0 0 0,-1-1 0 0 0,2 1-1 0 0,-1-1 1 0 0,0 1 0 0 0,1-1 0 0 0,0 0 0 0 0,0 0 0 0 0,6 6 0 0 0,-8-10-32 0 0,0 1 0 0 0,0 0 0 0 0,0-1 0 0 0,1 1 0 0 0,-1-1 0 0 0,0 1 0 0 0,1-1 0 0 0,-1 0 0 0 0,0 1 0 0 0,1-1 0 0 0,-1 0 0 0 0,0 0 0 0 0,1 0 0 0 0,-1 0 0 0 0,1 0 0 0 0,-1 0 0 0 0,0 0-1 0 0,1-1 1 0 0,-1 1 0 0 0,0 0 0 0 0,1-1 0 0 0,-1 1 0 0 0,0-1 0 0 0,1 0 0 0 0,-1 1 0 0 0,0-1 0 0 0,0 0 0 0 0,0 0 0 0 0,0 0 0 0 0,2-1 0 0 0,35-37-1864 0 0,-28 27 892 0 0,8-6-945 0 0,30-23 0 0 0,-1 1 985 0 0,-34 23 1685 0 0,-6-1 3423 0 0,-5 11-2003 0 0,-8 27 502 0 0,-6 41 1 0 0,0 70-3783 0 0,11-103 1114 0 0,0-9-887 0 0,1 1 0 0 0,3 22 0 0 0,5 12-6087 0 0,-7-45 4923 0 0,-2 6-6303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3:02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 4257 0 0,'4'5'939'0'0,"-1"-1"0"0"0,1 1-1 0 0,1-1 1 0 0,-1 0 0 0 0,0 0 0 0 0,1 0 0 0 0,0 0 0 0 0,5 3 0 0 0,-1-3-438 0 0,0 1 1 0 0,0-1 0 0 0,1 0 0 0 0,13 3-1 0 0,-10-4-602 0 0,1 0 0 0 0,0-1 0 0 0,-1 0 0 0 0,1-1 0 0 0,0-1 0 0 0,0 0 0 0 0,14-3 0 0 0,-22 2-333 0 0,0 0 1 0 0,0 0-1 0 0,0-1 0 0 0,0 0 1 0 0,-1 0-1 0 0,1-1 0 0 0,-1 1 0 0 0,1-1 1 0 0,-1 0-1 0 0,0-1 0 0 0,0 1 1 0 0,0-1-1 0 0,-1 0 0 0 0,6-6 0 0 0,-4 3-148 0 0,-1-1 0 0 0,1 1-1 0 0,-1-1 1 0 0,-1-1-1 0 0,0 1 1 0 0,0-1-1 0 0,0 0 1 0 0,2-13-1 0 0,-1 7-828 0 0</inkml:trace>
  <inkml:trace contextRef="#ctx0" brushRef="#br0" timeOffset="0.97">370 26 3873 0 0,'1'-14'-549'0'0,"0"2"5640"0"0,-3 33 4646 0 0,-18 110-6146 0 0,11-88-4119 0 0,3 0 1 0 0,-2 83-1 0 0,8-121-276 0 0,2 11-1556 0 0,16-1-11563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30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36 5489 0 0,'-5'2'1448'0'0,"1"1"-1"0"0,0-1 0 0 0,0 1 1 0 0,0 0-1 0 0,0 1 0 0 0,1-1 1 0 0,-1 0-1 0 0,-5 9 0 0 0,4-6-433 0 0,1 1 0 0 0,0 0 0 0 0,1 0 0 0 0,-6 15 0 0 0,2 2-730 0 0,2 0 0 0 0,-5 40 1 0 0,9-52 37 0 0,4-29-441 0 0,1-1 0 0 0,1 2 0 0 0,1-1 0 0 0,0 1 0 0 0,1-1 0 0 0,1 2 0 0 0,1-1 0 0 0,0 1 1 0 0,0 0-1 0 0,13-13 0 0 0,-16 23 158 0 0,0 0 0 0 0,0-1 1 0 0,1 2-1 0 0,0-1 0 0 0,-1 1 1 0 0,2 0-1 0 0,-1 0 0 0 0,0 1 1 0 0,1 0-1 0 0,0 1 1 0 0,-1-1-1 0 0,12-1 0 0 0,-16 4-12 0 0,0-1-1 0 0,0 1 1 0 0,-1 0-1 0 0,1 0 1 0 0,0 0 0 0 0,0 0-1 0 0,-1 0 1 0 0,1 0-1 0 0,0 1 1 0 0,0-1-1 0 0,-1 1 1 0 0,1 0-1 0 0,-1 0 1 0 0,1 0 0 0 0,0 0-1 0 0,-1 1 1 0 0,0-1-1 0 0,1 0 1 0 0,-1 1-1 0 0,0 0 1 0 0,0 0-1 0 0,0-1 1 0 0,0 1 0 0 0,0 0-1 0 0,0 1 1 0 0,0-1-1 0 0,-1 0 1 0 0,1 0-1 0 0,-1 1 1 0 0,0-1-1 0 0,0 1 1 0 0,1-1-1 0 0,-2 1 1 0 0,1 0 0 0 0,0-1-1 0 0,0 1 1 0 0,-1 0-1 0 0,0-1 1 0 0,1 5-1 0 0,-1-1 0 0 0,0 0 0 0 0,-1 1 1 0 0,1-1-1 0 0,-1 0 0 0 0,-1 1 0 0 0,1-1 0 0 0,-1 0 0 0 0,0 0 0 0 0,-1 0 0 0 0,1 0 0 0 0,-1-1 0 0 0,0 1 0 0 0,0-1 0 0 0,-1 1 0 0 0,0-1 0 0 0,0 0 0 0 0,-9 8 1 0 0,-5 5-235 0 0,-1 0 0 0 0,-43 28 0 0 0,56-42 207 0 0,0 0-55 0 0,0 0 1 0 0,0 0 0 0 0,1 1-1 0 0,-8 7 1 0 0,12-11 48 0 0,1-1 1 0 0,-1 1 0 0 0,1-1-1 0 0,-1 1 1 0 0,1 0 0 0 0,-1-1-1 0 0,1 1 1 0 0,0 0 0 0 0,-1-1-1 0 0,1 1 1 0 0,0 0 0 0 0,0-1-1 0 0,0 1 1 0 0,-1 0 0 0 0,1 0-1 0 0,0-1 1 0 0,0 1 0 0 0,0 0-1 0 0,0 0 1 0 0,0-1 0 0 0,0 1-1 0 0,0 0 1 0 0,1 0 0 0 0,-1-1-1 0 0,0 1 1 0 0,0 0 0 0 0,0-1-1 0 0,1 1 1 0 0,-1 0 0 0 0,0-1-1 0 0,1 1 1 0 0,-1 0 0 0 0,1-1-1 0 0,-1 1 1 0 0,1-1 0 0 0,-1 1-1 0 0,1-1 1 0 0,-1 1 0 0 0,1-1-1 0 0,-1 1 1 0 0,1-1 0 0 0,0 1-1 0 0,-1-1 1 0 0,1 0 0 0 0,0 1-1 0 0,-1-1 1 0 0,1 0-1 0 0,0 0 1 0 0,0 0 0 0 0,-1 1-1 0 0,1-1 1 0 0,0 0 0 0 0,1 0 0 0 0,14 4-24 0 0,0 0 0 0 0,1-1 0 0 0,-1-1 0 0 0,1 0 0 0 0,-1-1 1 0 0,1-1-1 0 0,22-2 0 0 0,13-5-1609 0 0,50-12 0 0 0,-96 18 867 0 0,0 0 1 0 0,1-1-1 0 0,-1 0 1 0 0,0 0-1 0 0,0 0 1 0 0,0 0-1 0 0,0-1 0 0 0,-1 0 1 0 0,1-1-1 0 0,-1 1 1 0 0,1-1-1 0 0,-1 0 1 0 0,0 0-1 0 0,-1-1 1 0 0,1 0-1 0 0,3-5 1 0 0,20-12-4743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31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15011 0 0,'16'-13'8515'0'0,"13"2"-6547"0"0,33-2-1830 0 0,-53 13-90 0 0,1-1-1 0 0,-1 1 0 0 0,1 1 1 0 0,-1-1-1 0 0,0 2 1 0 0,1-1-1 0 0,-1 1 0 0 0,0 1 1 0 0,0 0-1 0 0,0 0 0 0 0,0 0 1 0 0,-1 1-1 0 0,1 1 1 0 0,-1-1-1 0 0,8 7 0 0 0,-12-8-21 0 0,0 1 0 0 0,0-1 0 0 0,0 1 0 0 0,0 0 0 0 0,-1 0-1 0 0,1 1 1 0 0,-1-1 0 0 0,0 1 0 0 0,0-1 0 0 0,-1 1 0 0 0,0 0-1 0 0,0 0 1 0 0,0 0 0 0 0,0 0 0 0 0,-1 0 0 0 0,1 1 0 0 0,-1-1-1 0 0,-1 0 1 0 0,1 1 0 0 0,-1-1 0 0 0,0 0 0 0 0,0 1 0 0 0,0-1-1 0 0,-1 1 1 0 0,0-1 0 0 0,0 0 0 0 0,-3 8 0 0 0,-1 0-88 0 0,0-1 1 0 0,0 0-1 0 0,-1-1 0 0 0,-1 1 1 0 0,0-1-1 0 0,0 0 0 0 0,-10 9 1 0 0,11-13-60 0 0,0 0 1 0 0,0-1 0 0 0,-1 1 0 0 0,0-2-1 0 0,0 1 1 0 0,0-1 0 0 0,-1 0-1 0 0,0 0 1 0 0,0-1 0 0 0,0 0 0 0 0,-9 2-1 0 0,17-5 108 0 0,-1-1-1 0 0,1 0 0 0 0,-1 1 1 0 0,1-1-1 0 0,-1 0 0 0 0,1 0 1 0 0,-1 0-1 0 0,1 0 0 0 0,-1 1 1 0 0,1-1-1 0 0,-1 0 0 0 0,1 0 0 0 0,-1 0 1 0 0,0 0-1 0 0,1 0 0 0 0,-1 0 1 0 0,1 0-1 0 0,-1 0 0 0 0,1 0 1 0 0,-1-1-1 0 0,1 1 0 0 0,-1 0 1 0 0,1 0-1 0 0,-1 0 0 0 0,1-1 1 0 0,-1 1-1 0 0,0-1 0 0 0,8-10 134 0 0,22-14 285 0 0,-9 13-432 0 0,1 0 0 0 0,0 1 0 0 0,1 1 1 0 0,0 2-1 0 0,0 0 0 0 0,1 1 0 0 0,0 1 0 0 0,1 1 0 0 0,24-2 1 0 0,-5 9-2953 0 0,-40-2 2000 0 0,-1 1 1 0 0,1-1-1 0 0,-1 1 1 0 0,1 0-1 0 0,-1 0 1 0 0,0 0-1 0 0,0 0 1 0 0,1 0-1 0 0,1 1 1 0 0,-12 17-7626 0 0,-12-2 9830 0 0,20-16-1395 0 0,-49 32 5796 0 0,36-25-1951 0 0,0 1 0 0 0,-21 18 0 0 0,30-22-3198 0 0,0-1 1 0 0,0 1-1 0 0,0 0 0 0 0,1 0 1 0 0,-1 0-1 0 0,1 1 1 0 0,0-1-1 0 0,1 1 1 0 0,-1 0-1 0 0,-2 9 1 0 0,-3 23-231 0 0,-9 30-154 0 0,16-64-159 0 0,-1 1 0 0 0,1-1-1 0 0,-1 0 1 0 0,-1 0 0 0 0,1 0-1 0 0,0-1 1 0 0,-1 1 0 0 0,0-1-1 0 0,0 1 1 0 0,0-1 0 0 0,0 0-1 0 0,-5 4 1 0 0,1-3-180 0 0,7-5-79 0 0,15-7-83 0 0,32-6-1670 0 0,40-10-2998 0 0,-30 14-1354 0 0,-56 9 6269 0 0,0 1-1 0 0,0 0 1 0 0,0-1-1 0 0,0 1 1 0 0,0 0 0 0 0,0 0-1 0 0,0 0 1 0 0,0 0-1 0 0,0 0 1 0 0,0 0-1 0 0,0 0 1 0 0,0 0-1 0 0,0 1 1 0 0,0-1-1 0 0,0 0 1 0 0,0 1-1 0 0,0-1 1 0 0,-1 0-1 0 0,1 1 1 0 0,0-1-1 0 0,0 1 1 0 0,0-1-1 0 0,0 1 1 0 0,-1 0-1 0 0,1-1 1 0 0,0 1-1 0 0,-1 0 1 0 0,2 1-1 0 0,-1 0 87 0 0,-1-1 1 0 0,0 1-1 0 0,0-1 1 0 0,0 1-1 0 0,0 0 0 0 0,0-1 1 0 0,-1 1-1 0 0,1-1 1 0 0,0 1-1 0 0,-1-1 0 0 0,1 1 1 0 0,-1-1-1 0 0,0 1 1 0 0,1-1-1 0 0,-2 3 0 0 0,-5 7 1035 0 0,0-1 0 0 0,0 0-1 0 0,-11 12 1 0 0,9-13 574 0 0,1 1 0 0 0,1 0 0 0 0,-1 0-1 0 0,2 1 1 0 0,-1 0 0 0 0,2 0 0 0 0,-10 23 0 0 0,14-29-1364 0 0,0-1 0 0 0,0 1-1 0 0,0-1 1 0 0,0 1 0 0 0,0 0 0 0 0,1-1-1 0 0,0 1 1 0 0,0 0 0 0 0,1-1-1 0 0,-1 1 1 0 0,1 0 0 0 0,0-1 0 0 0,0 1-1 0 0,0-1 1 0 0,1 1 0 0 0,-1-1-1 0 0,1 1 1 0 0,0-1 0 0 0,1 0 0 0 0,-1 0-1 0 0,1 0 1 0 0,-1 0 0 0 0,1-1 0 0 0,6 6-1 0 0,-5-6-142 0 0,0 0-1 0 0,0 0 0 0 0,0-1 1 0 0,0 0-1 0 0,1 0 1 0 0,-1 0-1 0 0,1 0 0 0 0,-1-1 1 0 0,1 0-1 0 0,0 1 1 0 0,0-2-1 0 0,-1 1 0 0 0,1-1 1 0 0,0 1-1 0 0,0-1 0 0 0,0-1 1 0 0,0 1-1 0 0,7-2 1 0 0,0 0 51 0 0,1-1 1 0 0,-1 0 0 0 0,0-1 0 0 0,0 0-1 0 0,22-12 1 0 0,-23 10 23 0 0,-1 0 0 0 0,0-1 0 0 0,0 0-1 0 0,0-1 1 0 0,-1 0 0 0 0,-1-1 0 0 0,12-13 0 0 0,-18 20-73 0 0,-1 0 0 0 0,1 0 0 0 0,0 0 1 0 0,-1 0-1 0 0,0-1 0 0 0,0 1 0 0 0,1 0 0 0 0,-1-1 0 0 0,-1 1 1 0 0,1-1-1 0 0,0 1 0 0 0,-1-1 0 0 0,1 1 0 0 0,-1-1 1 0 0,0 0-1 0 0,1 1 0 0 0,-1-1 0 0 0,-1 0 0 0 0,1 1 1 0 0,0-1-1 0 0,-1 1 0 0 0,1-1 0 0 0,-1 0 0 0 0,0 1 1 0 0,0-1-1 0 0,0 1 0 0 0,0 0 0 0 0,0-1 0 0 0,0 1 0 0 0,-1 0 1 0 0,1 0-1 0 0,-1 0 0 0 0,0 0 0 0 0,1 0 0 0 0,-1 0 1 0 0,0 0-1 0 0,0 0 0 0 0,0 1 0 0 0,-1-1 0 0 0,-2-1 1 0 0,-3-2-97 0 0,-1 1 0 0 0,0 0 0 0 0,-1 0 0 0 0,1 1 0 0 0,0 0 0 0 0,-1 1-1 0 0,0 0 1 0 0,0 1 0 0 0,0 0 0 0 0,1 0 0 0 0,-1 1 0 0 0,0 0 0 0 0,0 1 0 0 0,0 0 0 0 0,0 0 0 0 0,0 1 0 0 0,-15 5 0 0 0,6 9-1207 0 0,13-7-708 0 0,6-9 1887 0 0,0 0 0 0 0,0 0-1 0 0,0 0 1 0 0,0 0 0 0 0,1 1-1 0 0,-1-1 1 0 0,0 0 0 0 0,0 0-1 0 0,0 0 1 0 0,0 0 0 0 0,0 0-1 0 0,0 1 1 0 0,0-1 0 0 0,0 0-1 0 0,0 0 1 0 0,0 0 0 0 0,0 0-1 0 0,1 0 1 0 0,-1 0 0 0 0,0 1-1 0 0,0-1 1 0 0,0 0 0 0 0,0 0-1 0 0,0 0 1 0 0,1 0 0 0 0,-1 0-1 0 0,0 0 1 0 0,0 0 0 0 0,0 0 0 0 0,0 0-1 0 0,0 0 1 0 0,1 0 0 0 0,-1 0-1 0 0,0 0 1 0 0,0 0 0 0 0,0 0-1 0 0,0 0 1 0 0,1 0 0 0 0,-1 0-1 0 0,0 0 1 0 0,0 0 0 0 0,0 0-1 0 0,0 0 1 0 0,1 0 0 0 0,-1 0-1 0 0,0 0 1 0 0,0 0 0 0 0,3-1-691 0 0,0 0 0 0 0,0 0 1 0 0,-1 0-1 0 0,1 0 1 0 0,-1 0-1 0 0,1 0 0 0 0,-1-1 1 0 0,1 1-1 0 0,-1-1 1 0 0,0 0-1 0 0,3-2 1 0 0,25-26-3401 0 0,-16 16 3038 0 0,17-19-543 0 0,51-68 0 0 0,-60 69 23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31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99 262 2312 0 0,'0'-3'-2'0'0,"4"-16"698"0"0,-1 0 0 0 0,0 0 1 0 0,-2 0-1 0 0,0-1 1 0 0,-3-24-1 0 0,2 39-139 0 0,-1 0 0 0 0,0 1 1 0 0,-1-1-1 0 0,1 0 0 0 0,-1 1 0 0 0,0-1 0 0 0,0 1 0 0 0,0-1 1 0 0,-1 1-1 0 0,0 0 0 0 0,-4-6 0 0 0,4 7 132 0 0,0 0-1 0 0,-1 0 1 0 0,1 1-1 0 0,-1-1 1 0 0,0 1-1 0 0,1 0 1 0 0,-1 0-1 0 0,0 0 1 0 0,0 0-1 0 0,-1 1 1 0 0,1 0-1 0 0,0-1 1 0 0,0 2-1 0 0,-1-1 1 0 0,-4 0 0 0 0,-7-3 3037 0 0,38 2-2890 0 0,-2 0-924 0 0,8-2 96 0 0,13-4-22 0 0,1 3 0 0 0,0 2 0 0 0,75 3 0 0 0,-115 0 15 0 0,1 0 1 0 0,-1 0-1 0 0,1 0 1 0 0,-1 1-1 0 0,1-1 1 0 0,-1 1-1 0 0,1 0 1 0 0,-1 0-1 0 0,1 0 1 0 0,-1 0-1 0 0,0 0 1 0 0,0 0-1 0 0,0 0 1 0 0,1 1-1 0 0,-1-1 1 0 0,0 1-1 0 0,-1 0 1 0 0,1 0-1 0 0,0-1 1 0 0,0 1-1 0 0,-1 0 1 0 0,2 3-1 0 0,-2-2 1 0 0,0 0-1 0 0,-1 0 0 0 0,1 0 1 0 0,-1 0-1 0 0,0 0 0 0 0,1 0 1 0 0,-1 0-1 0 0,-1 0 0 0 0,1 1 1 0 0,0-1-1 0 0,-1 0 0 0 0,0 0 1 0 0,0 0-1 0 0,0 0 0 0 0,0-1 1 0 0,0 1-1 0 0,-3 5 0 0 0,-4 5-11 0 0,0 0 0 0 0,-1 0-1 0 0,-12 13 1 0 0,14-19 1 0 0,1 1 0 0 0,-1-1 0 0 0,2 1 0 0 0,-1 0 0 0 0,1 0 0 0 0,1 0 0 0 0,-1 1 0 0 0,1 0 0 0 0,1 0 0 0 0,-5 18 0 0 0,7-25 0 0 0,1 0 0 0 0,0 0 1 0 0,-1 0-1 0 0,1 1 0 0 0,0-1 0 0 0,0 0 0 0 0,1 0 0 0 0,-1 1 0 0 0,0-1 0 0 0,1 0 0 0 0,-1 0 0 0 0,1 0 0 0 0,0 0 0 0 0,0 0 0 0 0,0 0 0 0 0,0 0 0 0 0,0 0 0 0 0,0 0 0 0 0,0 0 0 0 0,1 0 0 0 0,-1-1 0 0 0,3 3 0 0 0,-1-2-2 0 0,0 0 0 0 0,-1-1-1 0 0,1 0 1 0 0,0 0 0 0 0,0 0 0 0 0,0 0 0 0 0,0 0 0 0 0,0 0-1 0 0,0-1 1 0 0,0 0 0 0 0,1 0 0 0 0,-1 1 0 0 0,0-2-1 0 0,4 1 1 0 0,6-2-470 0 0,1-1-1 0 0,0 0 1 0 0,-1 0-1 0 0,0-2 1 0 0,25-11-1 0 0,-15 2-525 0 0,-20 12-173 0 0,1-1 0 0 0,-1 0 0 0 0,1 0 0 0 0,-1 0 0 0 0,0 0 1 0 0,4-7-1 0 0,-6 9 841 0 0,-1 0 1 0 0,1 1-1 0 0,-1-1 1 0 0,1 0-1 0 0,-1 0 1 0 0,1 0-1 0 0,-1 0 1 0 0,0 0-1 0 0,0 0 0 0 0,1 0 1 0 0,-1 0-1 0 0,0 0 1 0 0,0 0-1 0 0,0 0 1 0 0,0 0-1 0 0,0 0 1 0 0,0 0-1 0 0,0 0 1 0 0,-1 0-1 0 0,1 0 1 0 0,0 0-1 0 0,-1-1 1 0 0,0 0 133 0 0,0 1 0 0 0,-1-1 0 0 0,1 1 0 0 0,0-1 0 0 0,-1 1 0 0 0,1 0 0 0 0,-1 0 0 0 0,0 0-1 0 0,1 0 1 0 0,-1 0 0 0 0,0 0 0 0 0,0 0 0 0 0,1 0 0 0 0,-1 1 0 0 0,0-1 0 0 0,-3 0 0 0 0,2 0 731 0 0,-1 0-1 0 0,0 0 1 0 0,0 0-1 0 0,0 1 1 0 0,0 0-1 0 0,0-1 1 0 0,0 1-1 0 0,0 0 1 0 0,0 1-1 0 0,0-1 1 0 0,0 1 0 0 0,0 0-1 0 0,0 0 1 0 0,0 0-1 0 0,1 0 1 0 0,-1 1-1 0 0,0 0 1 0 0,-3 2-1 0 0,3-1 102 0 0,-1 0-1 0 0,1 1 1 0 0,0 0 0 0 0,0 0-1 0 0,1 0 1 0 0,-1 1-1 0 0,1-1 1 0 0,0 1 0 0 0,0 0-1 0 0,0 0 1 0 0,-2 8 0 0 0,-1 1 369 0 0,2 0 1 0 0,0 0 0 0 0,-4 26 0 0 0,3 37-1610 0 0,5-63 418 0 0,0 0-1 0 0,6 27 0 0 0,-6-38-66 0 0,1 0-1 0 0,-1 0 1 0 0,1-1-1 0 0,0 1 1 0 0,0 0 0 0 0,0 0-1 0 0,0 0 1 0 0,0-1-1 0 0,1 1 1 0 0,0-1-1 0 0,-1 1 1 0 0,1-1-1 0 0,0 0 1 0 0,0 1 0 0 0,0-1-1 0 0,0 0 1 0 0,0 0-1 0 0,1-1 1 0 0,-1 1-1 0 0,4 2 1 0 0,-4-4-28 0 0,-1 0 1 0 0,0 1 0 0 0,1-1-1 0 0,-1 0 1 0 0,1 0-1 0 0,-1 0 1 0 0,0-1-1 0 0,1 1 1 0 0,-1 0 0 0 0,0 0-1 0 0,0-1 1 0 0,1 1-1 0 0,-1-1 1 0 0,0 1-1 0 0,0-1 1 0 0,1 0 0 0 0,-1 1-1 0 0,0-1 1 0 0,0 0-1 0 0,0 0 1 0 0,0 0-1 0 0,0 1 1 0 0,0-1-1 0 0,0 0 1 0 0,0-1 0 0 0,0 1-1 0 0,-1 0 1 0 0,1 0-1 0 0,0 0 1 0 0,0-3-1 0 0,20-42-3592 0 0,-19 41 3571 0 0,5-16-256 0 0,15-38 210 0 0,-20 55 855 0 0,0 0 1 0 0,0 0 0 0 0,1 0-1 0 0,-1 0 1 0 0,1 0-1 0 0,0 0 1 0 0,0 1-1 0 0,1-1 1 0 0,-1 1-1 0 0,5-4 1 0 0,-8 7-385 0 0,1 0 0 0 0,-1 0-1 0 0,0-1 1 0 0,0 1 0 0 0,1 0 0 0 0,-1 0 0 0 0,0 0-1 0 0,0 0 1 0 0,1-1 0 0 0,-1 1 0 0 0,0 0 0 0 0,1 0-1 0 0,-1 0 1 0 0,0 0 0 0 0,1 0 0 0 0,-1 0 0 0 0,0 0-1 0 0,1 0 1 0 0,-1 0 0 0 0,0 0 0 0 0,0 0 0 0 0,1 0-1 0 0,-1 0 1 0 0,0 0 0 0 0,1 0 0 0 0,-1 0 0 0 0,0 0-1 0 0,1 0 1 0 0,-1 1 0 0 0,0-1 0 0 0,0 0-1 0 0,1 0 1 0 0,-1 0 0 0 0,0 0 0 0 0,0 1 0 0 0,1-1-1 0 0,-1 0 1 0 0,0 0 0 0 0,0 1 0 0 0,1-1 0 0 0,2 17 2737 0 0,-8 17-194 0 0,1-22-2449 0 0,0 0-1 0 0,-1-1 0 0 0,-1 0 1 0 0,0 0-1 0 0,0-1 0 0 0,-1 0 1 0 0,-1 0-1 0 0,1 0 0 0 0,-2-1 1 0 0,1 0-1 0 0,-15 11 0 0 0,-14 9 578 0 0,-65 40-1 0 0,92-63-452 0 0,59-10 6 0 0,-7-5-618 0 0,59-14-2538 0 0,-36 5-6494 0 0,-35 7 1321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32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16315 0 0,'6'2'7946'0'0,"-3"1"-6538"0"0,2-2-415 0 0,-3 0-281 0 0,-1 0-288 0 0,2-1-232 0 0,-1 0-136 0 0,-1 1-40 0 0,1-1-16 0 0,0 0-72 0 0,0 1-176 0 0,0-1-368 0 0,0 1-648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4:01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561 124 1800 0 0,'-3'-1'868'0'0,"1"0"-1"0"0,-1 0 0 0 0,1 0 0 0 0,0 0 1 0 0,0-1-1 0 0,0 1 0 0 0,-1-1 1 0 0,1 1-1 0 0,1-1 0 0 0,-1 0 0 0 0,0 0 1 0 0,-3-3-1 0 0,-15-15 6081 0 0,0 13-5242 0 0,5 7-1435 0 0,1-1 1 0 0,-1 2 0 0 0,1 0-1 0 0,0 1 1 0 0,-1 0 0 0 0,1 1-1 0 0,0 1 1 0 0,0 0 0 0 0,1 1-1 0 0,-1 0 1 0 0,1 1 0 0 0,0 0-1 0 0,-22 16 1 0 0,-2 3-239 0 0,1 3-1 0 0,1 1 1 0 0,-34 37 0 0 0,57-55-45 0 0,1 0-1 0 0,1 1 1 0 0,0 1 0 0 0,0-1-1 0 0,1 2 1 0 0,-11 23 0 0 0,17-31-7 0 0,1 1 0 0 0,0-1 0 0 0,0 1 0 0 0,0 0 0 0 0,1 0 0 0 0,0 0 0 0 0,1 0-1 0 0,0-1 1 0 0,0 1 0 0 0,0 0 0 0 0,1 0 0 0 0,0 0 0 0 0,0 0 0 0 0,0 0 0 0 0,1-1 0 0 0,0 1 0 0 0,1 0 0 0 0,2 5 0 0 0,5 6-40 0 0,0 0 1 0 0,1-1-1 0 0,1-1 1 0 0,1 0-1 0 0,0-1 0 0 0,1 0 1 0 0,0-1-1 0 0,2 0 1 0 0,-1-1-1 0 0,1-1 1 0 0,1-1-1 0 0,22 12 1 0 0,22 8-59 0 0,1-2 0 0 0,81 25-1 0 0,-120-45 187 0 0,0-2-1 0 0,1 0 0 0 0,0-2 1 0 0,0 0-1 0 0,49 2 0 0 0,-65-7 29 0 0,1-1 1 0 0,0 1-1 0 0,-1-2 1 0 0,1 1-1 0 0,-1-1 1 0 0,0 0-1 0 0,1-1 1 0 0,-1 0-1 0 0,0 0 1 0 0,-1-1-1 0 0,1 0 1 0 0,0 0-1 0 0,-1-1 1 0 0,0 0-1 0 0,0 0 1 0 0,-1-1-1 0 0,1 1 1 0 0,-1-1-1 0 0,0-1 1 0 0,6-9-1 0 0,0-2-12 0 0,0-1 0 0 0,-2 0 0 0 0,0 0 0 0 0,-1-1 0 0 0,-2-1 0 0 0,0 1 0 0 0,-1-1 0 0 0,0 0 0 0 0,-2-1 0 0 0,-1 1 0 0 0,0-1 0 0 0,-2 0 1 0 0,-1 1-1 0 0,0-1 0 0 0,-2 0 0 0 0,0 0 0 0 0,-1 1 0 0 0,-2 0 0 0 0,0-1 0 0 0,-1 2 0 0 0,-1-1 0 0 0,-1 1 0 0 0,-1 0 0 0 0,0 0 0 0 0,-2 1 0 0 0,0 1 0 0 0,-1-1 0 0 0,-1 2 0 0 0,-21-23 0 0 0,13 20-91 0 0,0 1-1 0 0,-1 1 0 0 0,0 1 0 0 0,-2 0 1 0 0,-38-19-1 0 0,48 29-218 0 0,1 1 0 0 0,-1 0 0 0 0,0 1 1 0 0,0 1-1 0 0,-1 0 0 0 0,1 1 0 0 0,-1 0 0 0 0,0 1 0 0 0,0 1 0 0 0,0 0 1 0 0,0 2-1 0 0,-17 1 0 0 0,26-1-521 0 0,1 0 0 0 0,-1 1 0 0 0,1-1 1 0 0,0 1-1 0 0,-1 0 0 0 0,-7 6 0 0 0,-12 13-8329 0 0,13-6 1409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4:02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4225 0 0,'-1'0'363'0'0,"0"0"1"0"0,0 1-1 0 0,0-1 0 0 0,0 1 1 0 0,0-1-1 0 0,1 1 0 0 0,-1-1 0 0 0,0 1 1 0 0,0-1-1 0 0,0 1 0 0 0,0 0 1 0 0,1-1-1 0 0,-1 1 0 0 0,0 0 1 0 0,1 0-1 0 0,-1-1 0 0 0,0 1 1 0 0,1 0-1 0 0,-1 1 0 0 0,1-1-138 0 0,0 0 1 0 0,0-1-1 0 0,0 1 0 0 0,0 0 0 0 0,0-1 0 0 0,0 1 0 0 0,0 0 0 0 0,1-1 0 0 0,-1 1 0 0 0,0-1 0 0 0,0 1 0 0 0,1 0 0 0 0,-1-1 0 0 0,0 1 1 0 0,1-1-1 0 0,-1 1 0 0 0,1-1 0 0 0,-1 1 0 0 0,1-1 0 0 0,-1 1 0 0 0,1-1 0 0 0,0 1 0 0 0,6 4 828 0 0,0-1-1 0 0,0 0 1 0 0,15 6-1 0 0,-9-4-1498 0 0,27 12 653 0 0,0-2 0 0 0,2-1 0 0 0,-1-3 0 0 0,56 10 0 0 0,-10-8-125 0 0,100 2 0 0 0,191-26 1693 0 0,-117-3-457 0 0,27 21-1010 0 0,-243-3-137 0 0,0 2-1 0 0,0 2 1 0 0,-1 2 0 0 0,56 21 0 0 0,-95-30-440 0 0,29 9 1314 0 0,-33-10-1189 0 0,-1-1 1 0 0,1 0 0 0 0,0 0-1 0 0,0 1 1 0 0,0-1 0 0 0,0 0-1 0 0,-1 0 1 0 0,1 0-1 0 0,0 0 1 0 0,0 0 0 0 0,0 0-1 0 0,0 0 1 0 0,0 0 0 0 0,0-1-1 0 0,-1 1 1 0 0,1 0 0 0 0,0 0-1 0 0,0-1 1 0 0,0 1-1 0 0,-1 0 1 0 0,1-1 0 0 0,0 1-1 0 0,0-1 1 0 0,-1 1 0 0 0,1-1-1 0 0,0 1 1 0 0,-1-1 0 0 0,1 0-1 0 0,0 1 1 0 0,-1-1-1 0 0,1 0 1 0 0,-1 1 0 0 0,1-2-1 0 0,-3-11-9886 0 0,-5 2 2346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4:0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1 5561 0 0,'-2'0'872'0'0,"0"1"0"0"0,-1 0 0 0 0,1 0 0 0 0,0 0-1 0 0,0 0 1 0 0,-1 0 0 0 0,1 0 0 0 0,0 1 0 0 0,-3 2 0 0 0,-29 33 4158 0 0,17-16-3480 0 0,-14 7-361 0 0,0-1 0 0 0,-41 26 0 0 0,-31 27-116 0 0,98-76-1066 0 0,0 1-1 0 0,0-1 1 0 0,0 1 0 0 0,1 1-1 0 0,0-1 1 0 0,0 1-1 0 0,0-1 1 0 0,1 1 0 0 0,-1 0-1 0 0,2 0 1 0 0,-1 1-1 0 0,0-1 1 0 0,1 1 0 0 0,1-1-1 0 0,-1 1 1 0 0,1 0-1 0 0,0-1 1 0 0,0 1 0 0 0,1 0-1 0 0,0 0 1 0 0,0 0-1 0 0,1 0 1 0 0,-1-1 0 0 0,2 1-1 0 0,-1 0 1 0 0,1-1-1 0 0,0 1 1 0 0,0-1 0 0 0,1 1-1 0 0,-1-1 1 0 0,1 0-1 0 0,1 0 1 0 0,-1 0-1 0 0,1 0 1 0 0,0-1 0 0 0,1 0-1 0 0,-1 0 1 0 0,7 6 0 0 0,26 22-50 0 0,1-1 1 0 0,1-2 0 0 0,2-1 0 0 0,1-2 0 0 0,1-2 0 0 0,55 22 0 0 0,-68-33 87 0 0,1-2 0 0 0,1-1 0 0 0,0-2 0 0 0,0-1 0 0 0,1-2 0 0 0,0-1 0 0 0,0-1 0 0 0,45-1 1 0 0,-59-4 72 0 0,-1 0 1 0 0,0-1 0 0 0,0-1-1 0 0,-1-1 1 0 0,1 0 0 0 0,-1-1-1 0 0,1-1 1 0 0,-2-1 0 0 0,1 0-1 0 0,-1-1 1 0 0,0-1 0 0 0,0-1-1 0 0,-1 0 1 0 0,-1-1 0 0 0,0 0-1 0 0,25-26 1 0 0,-31 26-31 0 0,0 0 0 0 0,-1 0 0 0 0,-1-1 0 0 0,1 0 0 0 0,-2 0 0 0 0,0-1 0 0 0,0 1 0 0 0,-1-1 0 0 0,-1 0 0 0 0,0 0 0 0 0,-1 0 0 0 0,0-1 0 0 0,-1 1 0 0 0,0-1 0 0 0,-2 1 0 0 0,-1-20 0 0 0,0 18-35 0 0,0-1 0 0 0,-1 0 0 0 0,0 1 0 0 0,-1-1 0 0 0,-1 1 0 0 0,-1 1 0 0 0,0-1 1 0 0,-1 1-1 0 0,0 0 0 0 0,-1 0 0 0 0,-1 1 0 0 0,0 0 0 0 0,-17-19 0 0 0,6 14-68 0 0,0 0 0 0 0,-1 2 0 0 0,-46-27 0 0 0,52 35-183 0 0,1 0-1 0 0,-1 1 0 0 0,-1 1 0 0 0,1 1 1 0 0,-1 0-1 0 0,0 1 0 0 0,-28-3 0 0 0,33 6-121 0 0,-1 2 0 0 0,1 0 0 0 0,0 0 0 0 0,-1 1 0 0 0,1 0 0 0 0,0 1 0 0 0,0 0 0 0 0,0 1 0 0 0,-18 9 0 0 0,-31 21-4391 0 0,5 4-5372 0 0,34-19 3115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50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1400 189 3761 0 0,'-3'-2'484'0'0,"-1"-1"-1"0"0,0 1 1 0 0,1 0 0 0 0,-1 0 0 0 0,0 0 0 0 0,0 1 0 0 0,0-1-1 0 0,0 1 1 0 0,-7-1 0 0 0,-17-6 3512 0 0,-41-24 997 0 0,21 9-3909 0 0,-1 2 1 0 0,-1 2-1 0 0,-57-12 0 0 0,39 18-708 0 0,-78-5 1 0 0,78 14-325 0 0,0 3 0 0 0,-122 15 0 0 0,161-10-93 0 0,0 1-1 0 0,1 2 1 0 0,-1 0-1 0 0,2 2 1 0 0,-1 2-1 0 0,1 0 0 0 0,-44 26 1 0 0,56-27-4 0 0,0 0 0 0 0,1 1 0 0 0,1 1 0 0 0,0 0 0 0 0,0 1 0 0 0,1 0 0 0 0,1 1 0 0 0,0 0 0 0 0,1 0 0 0 0,0 2-1 0 0,1-1 1 0 0,1 1 0 0 0,-11 30 0 0 0,14-30 12 0 0,0 0-1 0 0,1 0 0 0 0,1 1 1 0 0,0-1-1 0 0,2 1 0 0 0,0 0 1 0 0,0-1-1 0 0,2 1 0 0 0,0 0 1 0 0,1 0-1 0 0,6 25 0 0 0,-2-23 25 0 0,0-1 1 0 0,1 0-1 0 0,1-1 0 0 0,1 1 0 0 0,0-2 0 0 0,1 1 1 0 0,1-1-1 0 0,0-1 0 0 0,26 27 0 0 0,-14-21 43 0 0,0-1 0 0 0,1-1 0 0 0,2 0 0 0 0,-1-2 0 0 0,37 17 0 0 0,147 59 74 0 0,-172-78-101 0 0,111 46-30 0 0,3-8 1 0 0,241 54-1 0 0,-335-97 145 0 0,0-3 1 0 0,0-2-1 0 0,0-2 1 0 0,1-4-1 0 0,-1-1 1 0 0,1-3-1 0 0,-1-3 0 0 0,-1-2 1 0 0,86-27-1 0 0,-126 32 23 0 0,0-2 0 0 0,-1 0 0 0 0,0 0 0 0 0,0-1 0 0 0,0-1 0 0 0,-1-1 0 0 0,-1 0 0 0 0,0-1 0 0 0,0 0-1 0 0,17-20 1 0 0,-23 22 3 0 0,1-1 0 0 0,-2-1 0 0 0,1 1-1 0 0,-1-1 1 0 0,-1-1 0 0 0,0 1 0 0 0,-1-1-1 0 0,0 1 1 0 0,0-1 0 0 0,-1 0 0 0 0,-1-1-1 0 0,0 1 1 0 0,-1 0 0 0 0,0-1 0 0 0,-2-13-1 0 0,-1-1-67 0 0,-2 1 0 0 0,-1-1-1 0 0,-1 1 1 0 0,-1 1 0 0 0,-1-1-1 0 0,-1 1 1 0 0,-2 0-1 0 0,0 1 1 0 0,-27-42 0 0 0,4 17-24 0 0,-1 2 1 0 0,-2 1 0 0 0,-60-56-1 0 0,73 79-104 0 0,-1 2-1 0 0,0 1 0 0 0,-2 0 1 0 0,0 2-1 0 0,-1 1 0 0 0,0 2 1 0 0,-2 0-1 0 0,-57-19 1 0 0,65 27-72 0 0,-1 2 1 0 0,1 0-1 0 0,-1 2 1 0 0,0 0-1 0 0,0 1 1 0 0,-1 2 0 0 0,1 0-1 0 0,0 2 1 0 0,0 0-1 0 0,0 2 1 0 0,1 0-1 0 0,-1 1 1 0 0,-28 11 0 0 0,-67 35-1253 0 0,62-17-997 0 0,47-27 846 0 0,0 0-1 0 0,1 1 0 0 0,-12 11 0 0 0,19-18 1134 0 0,0 0-59 0 0,1 0 0 0 0,-1 0 0 0 0,0 0 0 0 0,0 0 0 0 0,1 0 0 0 0,-1-1 0 0 0,1 1 0 0 0,-1 0 0 0 0,1 1 0 0 0,-1-1 0 0 0,1 0 0 0 0,-1 0 0 0 0,1 0 0 0 0,0 0 0 0 0,0 0 0 0 0,-1 2 0 0 0,5 7-4809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51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 5929 0 0,'-62'21'5134'0'0,"47"-15"-3607"0"0,0 0-1 0 0,0-1 1 0 0,0-1-1 0 0,-28 4 2281 0 0,51-8-2836 0 0,35 2-772 0 0,21 12-30 0 0,0 3 0 0 0,93 38 0 0 0,58 16-3128 0 0,-210-70 2046 0 0,-1 1 1 0 0,1-1 0 0 0,0 0 0 0 0,0-1 0 0 0,-1 1 0 0 0,1-1 0 0 0,0 0 0 0 0,0 0 0 0 0,0-1 0 0 0,0 1 0 0 0,8-3 0 0 0,3-5-4868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51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9002 0 0,'0'-1'469'0'0,"1"1"-1"0"0,0-1 1 0 0,0 0-1 0 0,0 1 1 0 0,0-1 0 0 0,0 0-1 0 0,0 1 1 0 0,0-1-1 0 0,0 1 1 0 0,0 0 0 0 0,0-1-1 0 0,0 1 1 0 0,0 0-1 0 0,0 0 1 0 0,0 0 0 0 0,0-1-1 0 0,1 1 1 0 0,20 7 3477 0 0,22 26-2964 0 0,-21-14-250 0 0,41 17-470 0 0,-43-24-226 0 0,0 0 1 0 0,0 0 0 0 0,-1 2-1 0 0,-1 1 1 0 0,19 17 0 0 0,-34-27-10 0 0,0-1 1 0 0,0 1-1 0 0,0 0 1 0 0,-1 0-1 0 0,1 1 1 0 0,-1-1-1 0 0,-1 1 1 0 0,1 0-1 0 0,-1-1 1 0 0,0 1-1 0 0,0 0 1 0 0,-1 0-1 0 0,1 0 1 0 0,-1 1-1 0 0,-1-1 1 0 0,1 0-1 0 0,-1 0 1 0 0,0 1-1 0 0,0-1 1 0 0,-1 0-1 0 0,0 0 1 0 0,0 1-1 0 0,-1-1 1 0 0,-2 8 0 0 0,-4 5 81 0 0,-1 0 0 0 0,-1-1 0 0 0,0-1 0 0 0,-1 1 0 0 0,-1-2 0 0 0,-1 1 0 0 0,-17 16 0 0 0,14-15-282 0 0,0 1 0 0 0,1 0 0 0 0,2 1 0 0 0,-19 34 1 0 0,27-33-2210 0 0,8-11-1732 0 0,7-6-3878 0 0,0-4 1486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4:58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6865 0 0,'-3'15'5861'0'0,"2"-15"-5763"0"0,1 1 1 0 0,0-1-1 0 0,0 1 0 0 0,-1-1 0 0 0,1 1 1 0 0,0-1-1 0 0,0 1 0 0 0,0 0 0 0 0,-1-1 1 0 0,1 1-1 0 0,0 0 0 0 0,0-1 0 0 0,0 1 1 0 0,0-1-1 0 0,0 1 0 0 0,0 0 1 0 0,0-1-1 0 0,1 1 0 0 0,-1-1 0 0 0,0 1 1 0 0,0 0-1 0 0,0-1 0 0 0,1 1 0 0 0,-1-1 1 0 0,0 1-1 0 0,0-1 0 0 0,1 1 0 0 0,-1 0 1 0 0,1-1-1 0 0,-1 0 0 0 0,0 1 1 0 0,1-1-1 0 0,-1 1 0 0 0,1-1 0 0 0,-1 1 1 0 0,1-1-1 0 0,-1 0 0 0 0,1 1 0 0 0,-1-1 1 0 0,1 0-1 0 0,0 0 0 0 0,-1 0 0 0 0,1 1 1 0 0,-1-1-1 0 0,1 0 0 0 0,0 0 0 0 0,-1 0 1 0 0,1 0-1 0 0,0 0 0 0 0,-1 0 1 0 0,2 0-1 0 0,40 7 350 0 0,0-2 1 0 0,0-2 0 0 0,44-3-1 0 0,-82 0-416 0 0,359-23 709 0 0,-95 3 37 0 0,-193 17-265 0 0,120 13-1 0 0,-101 1 136 0 0,178-2 0 0 0,-196-17-156 0 0,-56 5-323 0 0,1 0 1 0 0,-1 1 0 0 0,1 1-1 0 0,0 1 1 0 0,0 1-1 0 0,-1 1 1 0 0,24 5 0 0 0,-33-3-137 0 0,-1 0 0 0 0,0 0 0 0 0,12 8 0 0 0,-6 2-5608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53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56 292 4561 0 0,'-6'5'1050'0'0,"4"-2"-341"0"0,-1-1 0 0 0,0 1 0 0 0,1-1 0 0 0,-1 1 1 0 0,0-1-1 0 0,0 0 0 0 0,-1 0 0 0 0,1-1 0 0 0,0 1 0 0 0,0-1 1 0 0,-1 0-1 0 0,-4 2 0 0 0,8-4-533 0 0,-1 1 1 0 0,1-1-1 0 0,-1 1 1 0 0,1-1-1 0 0,0 1 1 0 0,-1-1-1 0 0,1 1 1 0 0,0-1-1 0 0,0 1 1 0 0,-1-1-1 0 0,1 1 1 0 0,0-1-1 0 0,0 0 1 0 0,0 1-1 0 0,0-1 1 0 0,0 1-1 0 0,0-1 1 0 0,0 0 0 0 0,0 1-1 0 0,0-1 1 0 0,0 0-1 0 0,0 1 1 0 0,0-1-1 0 0,0 1 1 0 0,0-1-1 0 0,1 0 1 0 0,3-23 1424 0 0,-3 22-1244 0 0,24-112 3072 0 0,-12 62-3204 0 0,25-64 0 0 0,-58 149-101 0 0,20-33-125 0 0,0 1 0 0 0,0-1 0 0 0,0 0 0 0 0,0 1 0 0 0,0-1 0 0 0,0 0 0 0 0,0 1 0 0 0,0-1 0 0 0,0 1 0 0 0,0-1 0 0 0,0 0 0 0 0,0 1 0 0 0,1-1 0 0 0,-1 0 0 0 0,0 1 0 0 0,0-1 0 0 0,0 0 0 0 0,1 1 0 0 0,-1-1 0 0 0,0 0 0 0 0,0 1 0 0 0,1-1 0 0 0,-1 0-1 0 0,0 0 1 0 0,1 0 0 0 0,-1 1 0 0 0,0-1 0 0 0,1 0 0 0 0,-1 0 0 0 0,0 0 0 0 0,1 0 0 0 0,-1 1 0 0 0,0-1 0 0 0,1 0 0 0 0,-1 0 0 0 0,1 0 0 0 0,-1 0 0 0 0,0 0 0 0 0,1 0 0 0 0,-1 0 0 0 0,0 0 0 0 0,1 0 0 0 0,-1 0 0 0 0,1-1 0 0 0,15 2-54 0 0,4 2 166 0 0,-20-2-107 0 0,0 0 1 0 0,0-1-1 0 0,-1 1 0 0 0,1-1 1 0 0,0 1-1 0 0,0-1 1 0 0,-1 1-1 0 0,1-1 0 0 0,0 1 1 0 0,-1-1-1 0 0,1 1 1 0 0,0-1-1 0 0,-1 1 0 0 0,1-1 1 0 0,-1 1-1 0 0,1-1 1 0 0,-1 1-1 0 0,1-1 0 0 0,-1 0 1 0 0,1 0-1 0 0,-1 1 1 0 0,1-1-1 0 0,-1 0 0 0 0,1 0 1 0 0,-1 1-1 0 0,0-1 0 0 0,-2 2 6 0 0,0 1-1 0 0,0-1 0 0 0,0 1 0 0 0,1-1 0 0 0,0 1 0 0 0,-1 0 0 0 0,1 0 0 0 0,0 0 0 0 0,0 1 0 0 0,-2 4 0 0 0,-16 41 170 0 0,11-23-109 0 0,0-3-28 0 0,1 0 0 0 0,2 1 0 0 0,0 0 0 0 0,1 0 1 0 0,2 0-1 0 0,0 1 0 0 0,2-1 0 0 0,3 47 1 0 0,-2-52-23 0 0,1-9 353 0 0,6-24-134 0 0,-3 4-246 0 0,1 0 1 0 0,0 1-1 0 0,0 0 0 0 0,1 0 1 0 0,0 0-1 0 0,0 0 1 0 0,1 1-1 0 0,0 0 1 0 0,1 1-1 0 0,-1 0 0 0 0,2 0 1 0 0,-1 0-1 0 0,1 1 1 0 0,0 1-1 0 0,0-1 1 0 0,0 1-1 0 0,1 1 0 0 0,0 0 1 0 0,0 0-1 0 0,0 1 1 0 0,0 0-1 0 0,0 1 1 0 0,1 0-1 0 0,-1 1 0 0 0,1 0 1 0 0,-1 0-1 0 0,22 2 1 0 0,-22 1-6 0 0,-1-1 0 0 0,1 2 0 0 0,0-1 0 0 0,-1 1 0 0 0,0 1 0 0 0,0 0 0 0 0,0 0 0 0 0,0 0 1 0 0,0 1-1 0 0,-1 1 0 0 0,14 10 0 0 0,-18-11 2 0 0,0-1 1 0 0,0 1-1 0 0,0 0 1 0 0,0 0 0 0 0,-1 1-1 0 0,1-1 1 0 0,-1 1-1 0 0,-1-1 1 0 0,1 1-1 0 0,-1 0 1 0 0,0 0-1 0 0,0 0 1 0 0,-1 0-1 0 0,0 0 1 0 0,0 1-1 0 0,0-1 1 0 0,-1 0 0 0 0,0 1-1 0 0,-1 9 1 0 0,-4 11-204 0 0,-2 18 149 0 0,7-43-428 0 0,0 0-1 0 0,0 1 1 0 0,-1-1-1 0 0,2 0 1 0 0,-1 0-1 0 0,0 0 1 0 0,0 1-1 0 0,1-1 0 0 0,-1 0 1 0 0,1 0-1 0 0,0 0 1 0 0,0 0-1 0 0,0 0 1 0 0,2 4-1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53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 11418 0 0,'-5'0'607'0'0,"1"1"-1"0"0,0 0 0 0 0,0-1 0 0 0,0 2 0 0 0,-1-1 1 0 0,1 1-1 0 0,0-1 0 0 0,1 1 0 0 0,-1 0 0 0 0,0 0 0 0 0,0 1 1 0 0,1-1-1 0 0,-1 1 0 0 0,1 0 0 0 0,0 0 0 0 0,0 0 1 0 0,-3 4-1 0 0,2-1-422 0 0,0 0-1 0 0,1 0 1 0 0,-1 0 0 0 0,2 0 0 0 0,-1 1 0 0 0,1-1-1 0 0,0 1 1 0 0,0 0 0 0 0,0 0 0 0 0,0 7 0 0 0,1-2-241 0 0,0 0 1 0 0,1 1-1 0 0,0-1 0 0 0,1 0 1 0 0,1 1-1 0 0,0-1 1 0 0,0 0-1 0 0,1 0 1 0 0,1 0-1 0 0,0 0 1 0 0,10 20-1 0 0,-12-29 72 0 0,-1 0-1 0 0,1 0 1 0 0,-1-1 0 0 0,1 1 0 0 0,0-1-1 0 0,0 0 1 0 0,0 1 0 0 0,0-1-1 0 0,0 0 1 0 0,0 0 0 0 0,1 0 0 0 0,-1-1-1 0 0,1 1 1 0 0,-1-1 0 0 0,1 1-1 0 0,0-1 1 0 0,0 0 0 0 0,0 0 0 0 0,-1 0-1 0 0,1 0 1 0 0,0 0 0 0 0,0-1-1 0 0,0 1 1 0 0,0-1 0 0 0,0 0 0 0 0,0 0-1 0 0,0 0 1 0 0,0 0 0 0 0,0-1-1 0 0,0 1 1 0 0,0-1 0 0 0,0 0 0 0 0,0 1-1 0 0,0-1 1 0 0,0-1 0 0 0,0 1-1 0 0,2-2 1 0 0,4-2 138 0 0,0-1 0 0 0,-1 0 0 0 0,1-1 0 0 0,-2 1 1 0 0,1-1-1 0 0,-1-1 0 0 0,0 0 0 0 0,0 0 0 0 0,9-15 0 0 0,-5 2 78 0 0,0-1 0 0 0,13-40 0 0 0,-5 14-63 0 0,-21 77 137 0 0,3 58 0 0 0,0-64-252 0 0,0 17 52 0 0,13 73 0 0 0,-12-101-368 0 0,0-1 0 0 0,1 0-1 0 0,1 0 1 0 0,0 0 0 0 0,0 0 0 0 0,1 0 0 0 0,0-1-1 0 0,1 0 1 0 0,0 0 0 0 0,1 0 0 0 0,8 9 0 0 0,6-5-3728 0 0,-20-14 3453 0 0,1 0 1 0 0,-1 1-1 0 0,0-1 0 0 0,1 0 0 0 0,-1 0 0 0 0,1 0 0 0 0,-1 0 1 0 0,0 0-1 0 0,1 0 0 0 0,-1 0 0 0 0,0 0 0 0 0,1-1 0 0 0,-1 1 1 0 0,0 0-1 0 0,1-1 0 0 0,-1 0 0 0 0,0 1 0 0 0,1-1 0 0 0,-1 1 1 0 0,0-1-1 0 0,0 0 0 0 0,0 0 0 0 0,2-1 0 0 0,7-8-4678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54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45 267 11674 0 0,'-44'65'13385'0'0,"61"-95"-12366"0"0,-2 0 0 0 0,22-57 0 0 0,-24 53-1094 0 0,1 0-1 0 0,29-49 0 0 0,-41 80 65 0 0,1 0 0 0 0,-1 0 0 0 0,0-1 0 0 0,1 1 0 0 0,0 1 0 0 0,-1-1 0 0 0,1 0 0 0 0,0 1 0 0 0,5-4 1 0 0,-7 6-8 0 0,0-1 0 0 0,0 1 0 0 0,0 0 0 0 0,0 0 0 0 0,0 0 1 0 0,0-1-1 0 0,0 1 0 0 0,0 0 0 0 0,0 0 0 0 0,0 0 1 0 0,1 1-1 0 0,-1-1 0 0 0,0 0 0 0 0,0 0 0 0 0,0 0 1 0 0,0 1-1 0 0,0-1 0 0 0,-1 1 0 0 0,1-1 0 0 0,0 1 1 0 0,0-1-1 0 0,0 1 0 0 0,0-1 0 0 0,0 1 0 0 0,0 0 0 0 0,-1-1 1 0 0,1 1-1 0 0,0 0 0 0 0,-1 0 0 0 0,1 0 0 0 0,0-1 1 0 0,-1 1-1 0 0,1 0 0 0 0,-1 0 0 0 0,0 0 0 0 0,1 0 1 0 0,-1 0-1 0 0,0 0 0 0 0,1 2 0 0 0,5 14-178 0 0,0 0-1 0 0,-1 0 1 0 0,-1 1-1 0 0,-1 0 1 0 0,-1 0-1 0 0,0 0 1 0 0,-2 32-1 0 0,4 25-286 0 0,-1-77-1144 0 0,5-12 712 0 0,4-15 114 0 0,-6 12 630 0 0,5-14-110 0 0,23-44-1 0 0,-31 68 366 0 0,1 1-1 0 0,-1-1 1 0 0,2 1-1 0 0,-1 0 1 0 0,1 0-1 0 0,0 0 1 0 0,0 1-1 0 0,1-1 1 0 0,-1 1-1 0 0,1 1 1 0 0,0-1-1 0 0,10-5 1 0 0,-15 10-60 0 0,0 0 0 0 0,0-1 0 0 0,0 1 1 0 0,0 0-1 0 0,0 0 0 0 0,-1-1 0 0 0,1 1 1 0 0,0 0-1 0 0,0 0 0 0 0,0 0 0 0 0,0 0 1 0 0,0 0-1 0 0,0 1 0 0 0,0-1 0 0 0,0 0 0 0 0,0 0 1 0 0,0 0-1 0 0,-1 1 0 0 0,1-1 0 0 0,0 0 1 0 0,0 1-1 0 0,0-1 0 0 0,0 1 0 0 0,-1-1 1 0 0,1 1-1 0 0,0 0 0 0 0,-1-1 0 0 0,1 1 1 0 0,0 0-1 0 0,-1-1 0 0 0,1 1 0 0 0,-1 0 0 0 0,1 0 1 0 0,-1-1-1 0 0,1 1 0 0 0,-1 0 0 0 0,1 0 1 0 0,-1 0-1 0 0,1 1 0 0 0,10 41 306 0 0,-10-35-269 0 0,32 239 631 0 0,-25-142-6864 0 0,-8-91 2555 0 0,-1-6-1902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72 8738 0 0,'-1'-2'593'0'0,"-1"1"-1"0"0,0-1 1 0 0,1 0 0 0 0,-1 0 0 0 0,1 0 0 0 0,0 0-1 0 0,0 0 1 0 0,0 0 0 0 0,0-1 0 0 0,0 1 0 0 0,0 0 0 0 0,0 0-1 0 0,1-1 1 0 0,-1 1 0 0 0,1 0 0 0 0,0-1 0 0 0,0 1-1 0 0,0-1 1 0 0,0-3 0 0 0,1 5-460 0 0,-1-1 0 0 0,1 0 0 0 0,0 1 0 0 0,0 0 0 0 0,0-1 0 0 0,0 1 0 0 0,1-1 0 0 0,-1 1 1 0 0,0 0-1 0 0,0 0 0 0 0,1 0 0 0 0,-1 0 0 0 0,1 0 0 0 0,-1 0 0 0 0,1 0 0 0 0,-1 0 0 0 0,1 0 0 0 0,-1 1 0 0 0,1-1 0 0 0,0 1 0 0 0,-1-1 0 0 0,1 1 1 0 0,0 0-1 0 0,0 0 0 0 0,-1-1 0 0 0,1 1 0 0 0,3 1 0 0 0,15-1-47 0 0,0 0 0 0 0,0 2 0 0 0,-1 0 1 0 0,1 2-1 0 0,-1 0 0 0 0,1 1 0 0 0,-1 1 0 0 0,-1 0 1 0 0,1 2-1 0 0,24 14 0 0 0,-40-21-59 0 0,0 0-1 0 0,-1 1 1 0 0,1 0 0 0 0,0 0 0 0 0,-1 0-1 0 0,0 0 1 0 0,0 0 0 0 0,1 0-1 0 0,-1 0 1 0 0,0 1 0 0 0,-1-1-1 0 0,1 1 1 0 0,0-1 0 0 0,-1 1 0 0 0,0 0-1 0 0,1 0 1 0 0,-1 0 0 0 0,0-1-1 0 0,0 1 1 0 0,-1 0 0 0 0,2 6 0 0 0,-3-6-2 0 0,1 1 1 0 0,-1-1 0 0 0,0 1 0 0 0,0-1 0 0 0,0 1 0 0 0,0-1 0 0 0,-1 1 0 0 0,1-1 0 0 0,-1 0 0 0 0,0 0 0 0 0,0 0 0 0 0,0 0 0 0 0,0 0 0 0 0,-1 0 0 0 0,1-1 0 0 0,-1 1-1 0 0,1-1 1 0 0,-4 3 0 0 0,-3 2-53 0 0,0-1-1 0 0,-1 0 0 0 0,1-1 0 0 0,-1 1 1 0 0,0-2-1 0 0,-1 0 0 0 0,1 0 1 0 0,-1 0-1 0 0,1-2 0 0 0,-13 3 0 0 0,-10-1-307 0 0,1-1-1 0 0,-36-2 0 0 0,102 14-110 0 0,-10-4 369 0 0,78 23-35 0 0,86 37-3421 0 0,-176-64 489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54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13483 0 0,'-1'2'281'0'0,"1"-1"0"0"0,0 1 0 0 0,0 0 0 0 0,0-1 0 0 0,1 1 0 0 0,-1 0 0 0 0,0-1 0 0 0,1 1 0 0 0,-1 0 1 0 0,1-1-1 0 0,-1 1 0 0 0,1-1 0 0 0,0 1 0 0 0,0-1 0 0 0,0 1 0 0 0,0-1 0 0 0,0 1 0 0 0,0-1 0 0 0,0 0 0 0 0,0 0 0 0 0,0 1 0 0 0,0-1 0 0 0,1 0 1 0 0,-1 0-1 0 0,1 0 0 0 0,-1-1 0 0 0,1 1 0 0 0,-1 0 0 0 0,2 0 0 0 0,7 4 43 0 0,0-2-1 0 0,1 1 1 0 0,16 3 0 0 0,-11-4 395 0 0,117 29 655 0 0,-43-18-3640 0 0,-81-14-895 0 0,-33-9-4032 0 0,16 9 6611 0 0,0 1 0 0 0,0-1 0 0 0,0 1 0 0 0,1 1-1 0 0,-14 3 1 0 0,12-2 850 0 0,0 1 0 0 0,0-1-1 0 0,0 2 1 0 0,0-1 0 0 0,1 2 0 0 0,0-1-1 0 0,-15 13 1 0 0,19-14 19 0 0,-1-1 0 0 0,1 2 0 0 0,0-1 0 0 0,0 0 0 0 0,1 1 0 0 0,-1 0-1 0 0,1 0 1 0 0,0 0 0 0 0,1 0 0 0 0,-1 1 0 0 0,1-1 0 0 0,0 1 0 0 0,0-1 0 0 0,0 1 0 0 0,1 0 0 0 0,0-1 0 0 0,0 1 0 0 0,1 0 0 0 0,0 0 0 0 0,-1 0 0 0 0,2 0-1 0 0,-1 0 1 0 0,1-1 0 0 0,3 12 0 0 0,-4-14-193 0 0,2 0 0 0 0,-1 0 0 0 0,0 0 0 0 0,0 0-1 0 0,1 0 1 0 0,0-1 0 0 0,-1 1 0 0 0,1-1 0 0 0,0 1-1 0 0,0-1 1 0 0,1 1 0 0 0,-1-1 0 0 0,0 0 0 0 0,1 0 0 0 0,-1 0-1 0 0,1 0 1 0 0,0-1 0 0 0,0 1 0 0 0,3 1 0 0 0,-1-2 87 0 0,1 1 1 0 0,-1-1 0 0 0,1 0-1 0 0,-1 0 1 0 0,1-1 0 0 0,-1 1-1 0 0,1-1 1 0 0,-1 0 0 0 0,1-1-1 0 0,7-1 1 0 0,-2 0 47 0 0,0-1 0 0 0,-1 0 0 0 0,0 0 0 0 0,1-1 0 0 0,-2 0 1 0 0,1-1-1 0 0,0 0 0 0 0,-1-1 0 0 0,0 0 0 0 0,16-14 0 0 0,-22 18-163 0 0,-1-1 1 0 0,0 1-1 0 0,0-1 0 0 0,0 0 0 0 0,0 0 1 0 0,0 0-1 0 0,0 0 0 0 0,-1 0 1 0 0,1-1-1 0 0,-1 1 0 0 0,0 0 1 0 0,0-1-1 0 0,0 1 0 0 0,0 0 0 0 0,-1-1 1 0 0,1 1-1 0 0,-1-1 0 0 0,0-6 1 0 0,-1 7-84 0 0,0 1 1 0 0,0-1-1 0 0,1 0 1 0 0,-1 1 0 0 0,-1 0-1 0 0,1-1 1 0 0,0 1-1 0 0,-1 0 1 0 0,1-1 0 0 0,-1 1-1 0 0,1 0 1 0 0,-1 0 0 0 0,0 0-1 0 0,0 1 1 0 0,0-1-1 0 0,0 0 1 0 0,0 1 0 0 0,-1-1-1 0 0,1 1 1 0 0,0 0-1 0 0,-1 0 1 0 0,1 0 0 0 0,-1 0-1 0 0,1 0 1 0 0,-4 0-1 0 0,-8-3-764 0 0,-11-3-3317 0 0,2-3-5735 0 0,14 4 2629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55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15 7978 0 0,'-11'-14'8975'0'0,"23"18"-5238"0"0,23 19-2708 0 0,-13-5-606 0 0,-6-6-44 0 0,-1 0 0 0 0,0 1 0 0 0,25 29 1 0 0,-36-37-284 0 0,-1 1 1 0 0,1-1-1 0 0,-1 1 1 0 0,0-1-1 0 0,-1 1 1 0 0,1 0 0 0 0,-1 0-1 0 0,0 0 1 0 0,-1 0-1 0 0,1 1 1 0 0,-1-1-1 0 0,-1 0 1 0 0,1 1-1 0 0,-1-1 1 0 0,0 0 0 0 0,-1 10-1 0 0,-4 8 69 0 0,-1 0 1 0 0,0-1-1 0 0,-2 0 1 0 0,-21 42-1 0 0,0 4-2376 0 0,23-53-103 0 0,0 1 0 0 0,-3 20 0 0 0,43-68-10983 0 0,-16 2 13155 0 0,46-66 2142 0 0,-55 83-599 0 0,1 0 0 0 0,0 1-1 0 0,1 0 1 0 0,0 1 0 0 0,18-13 0 0 0,-28 22-1160 0 0,0 0-1 0 0,0 1 1 0 0,0-1-1 0 0,0 0 0 0 0,0 0 1 0 0,1 1-1 0 0,-1-1 1 0 0,0 0-1 0 0,0 1 0 0 0,1-1 1 0 0,-1 1-1 0 0,0 0 1 0 0,0-1-1 0 0,1 1 0 0 0,-1 0 1 0 0,1 0-1 0 0,-1 0 1 0 0,0 0-1 0 0,1 0 0 0 0,-1 0 1 0 0,0 0-1 0 0,1 0 1 0 0,-1 1-1 0 0,0-1 0 0 0,0 1 1 0 0,1-1-1 0 0,1 1 1 0 0,-2 1-80 0 0,1 0 0 0 0,-1-1 0 0 0,0 1 1 0 0,0 0-1 0 0,0 0 0 0 0,0-1 1 0 0,0 1-1 0 0,0 0 0 0 0,0 0 1 0 0,-1 0-1 0 0,1 0 0 0 0,-1 0 1 0 0,1 1-1 0 0,-1-1 0 0 0,0 3 0 0 0,1 7-6 0 0,-1 1-1 0 0,0 0 0 0 0,-1-1 1 0 0,-5 22-1 0 0,-25 66-438 0 0,31-100 275 0 0,0 1 0 0 0,0-1 0 0 0,0 0 1 0 0,0 0-1 0 0,0 0 0 0 0,0 1 0 0 0,0-1 1 0 0,0 0-1 0 0,0 0 0 0 0,0 0 0 0 0,0 1 0 0 0,1-1 1 0 0,-1 0-1 0 0,0 0 0 0 0,0 0 0 0 0,0 0 1 0 0,0 1-1 0 0,0-1 0 0 0,0 0 0 0 0,0 0 0 0 0,1 0 1 0 0,-1 0-1 0 0,0 1 0 0 0,0-1 0 0 0,0 0 1 0 0,0 0-1 0 0,0 0 0 0 0,1 0 0 0 0,-1 0 0 0 0,0 0 1 0 0,0 0-1 0 0,0 0 0 0 0,1 0 0 0 0,-1 0 1 0 0,0 0-1 0 0,0 1 0 0 0,0-1 0 0 0,1 0 0 0 0,-1 0 1 0 0,0 0-1 0 0,0 0 0 0 0,0 0 0 0 0,1-1 1 0 0,15 0-226 0 0,14-8 35 0 0,-30 9 194 0 0,52-16-893 0 0,0 4-5072 0 0,5-1-6459 0 0,-46 9 9490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56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16 10562 0 0,'-22'-16'9177'0'0,"22"16"-9140"0"0,0 0 0 0 0,0 0 0 0 0,0 0 0 0 0,0 0 0 0 0,0 0 0 0 0,0 0 0 0 0,0 0 0 0 0,0 0 0 0 0,-1 0 0 0 0,1 0 0 0 0,0 0 0 0 0,0 0 0 0 0,0 0 0 0 0,0 0 0 0 0,0 0 0 0 0,0 0-1 0 0,0 0 1 0 0,0 0 0 0 0,0 0 0 0 0,0 0 0 0 0,0 0 0 0 0,0 0 0 0 0,-1 0 0 0 0,1 0 0 0 0,0 0 0 0 0,0 0 0 0 0,0 0 0 0 0,0 0 0 0 0,0 0 0 0 0,0 0 0 0 0,0 1 0 0 0,0-1 0 0 0,0 0 0 0 0,0 0 0 0 0,0 0 0 0 0,0 0 0 0 0,0 0 0 0 0,0 0 0 0 0,0 0 0 0 0,0 0 0 0 0,-1 0 0 0 0,1 0 0 0 0,0 0 0 0 0,0 0 0 0 0,0 0 0 0 0,0 0 0 0 0,0 1-1 0 0,0-1 1 0 0,0 0 0 0 0,0 0 0 0 0,0 0 0 0 0,0 0 0 0 0,0 0 0 0 0,0 0 0 0 0,0 0 0 0 0,0 0 0 0 0,0 0 0 0 0,0 0 0 0 0,0 0 0 0 0,0 1 0 0 0,1-1 0 0 0,-1 0 0 0 0,0 0 0 0 0,0 0 0 0 0,0 0 0 0 0,0 0 0 0 0,0 0 0 0 0,0 0 0 0 0,10 13 643 0 0,-3-7-473 0 0,0 0 0 0 0,0 0 0 0 0,0-1 0 0 0,1 0 0 0 0,0-1 0 0 0,0 1 0 0 0,0-2 0 0 0,15 6 0 0 0,75 17 218 0 0,-85-23-340 0 0,-7-2-54 0 0,0 1 10 0 0,0 0 1 0 0,-1-1-1 0 0,1 0 0 0 0,0 0 0 0 0,0-1 0 0 0,0 1 0 0 0,0-1 0 0 0,-1-1 1 0 0,1 1-1 0 0,8-2 0 0 0,-14 1-31 0 0,0 1 1 0 0,0-1-1 0 0,0 1 1 0 0,-1-1-1 0 0,1 1 1 0 0,0-1-1 0 0,0 1 1 0 0,0-1-1 0 0,-1 1 0 0 0,1-1 1 0 0,0 1-1 0 0,-1-1 1 0 0,1 1-1 0 0,0 0 1 0 0,-1-1-1 0 0,1 1 1 0 0,-1 0-1 0 0,1-1 1 0 0,0 1-1 0 0,-1 0 1 0 0,1-1-1 0 0,-1 1 0 0 0,1 0 1 0 0,-1 0-1 0 0,1 0 1 0 0,-1-1-1 0 0,1 1 1 0 0,-1 0-1 0 0,0 0 1 0 0,-20-10-42 0 0,8 6-61 0 0,1 0 1 0 0,-1 1-1 0 0,0 1 1 0 0,0 0 0 0 0,1 1-1 0 0,-1 0 1 0 0,0 1 0 0 0,0 1-1 0 0,0 0 1 0 0,0 1 0 0 0,0 0-1 0 0,-13 4 1 0 0,21-5 72 0 0,0 1 1 0 0,0 0 0 0 0,0 0-1 0 0,0 0 1 0 0,0 1-1 0 0,0-1 1 0 0,1 1-1 0 0,-1 0 1 0 0,1 1 0 0 0,0-1-1 0 0,0 1 1 0 0,0 0-1 0 0,0 0 1 0 0,1 0-1 0 0,0 0 1 0 0,-1 0-1 0 0,2 1 1 0 0,-1 0 0 0 0,0-1-1 0 0,1 1 1 0 0,0 0-1 0 0,0 1 1 0 0,0-1-1 0 0,1 0 1 0 0,0 0 0 0 0,0 1-1 0 0,0-1 1 0 0,1 0-1 0 0,-1 1 1 0 0,1-1-1 0 0,1 7 1 0 0,1 0 42 0 0,0-1 0 0 0,1 1-1 0 0,0-1 1 0 0,0 0 0 0 0,2 0 0 0 0,-1 0 0 0 0,1-1 0 0 0,1 0-1 0 0,0 0 1 0 0,0 0 0 0 0,14 16 0 0 0,-10-14 47 0 0,1-1 1 0 0,-1 0-1 0 0,2-1 0 0 0,0 0 1 0 0,0-1-1 0 0,0 0 0 0 0,1 0 1 0 0,21 9-1 0 0,-83-18 834 0 0,10 2-904 0 0,-7-5-231 0 0,32 1 13 0 0,0 1-1 0 0,1 1 1 0 0,-1 0-1 0 0,0 0 0 0 0,0 1 1 0 0,1 1-1 0 0,-28 7 1 0 0,41-9 227 0 0,-1 0 0 0 0,0 0-1 0 0,1 0 1 0 0,-1 1 0 0 0,0-1 0 0 0,1 0 0 0 0,-1 0 0 0 0,0 1 0 0 0,1-1 0 0 0,-1 0-1 0 0,0 1 1 0 0,1-1 0 0 0,-1 0 0 0 0,1 1 0 0 0,-1-1 0 0 0,1 1 0 0 0,-1-1 0 0 0,1 1-1 0 0,-1 0 1 0 0,1-1 0 0 0,-1 1 0 0 0,1-1 0 0 0,0 1 0 0 0,-1 0 0 0 0,1-1 0 0 0,0 1-1 0 0,0 0 1 0 0,0-1 0 0 0,-1 1 0 0 0,1 0 0 0 0,0-1 0 0 0,0 1 0 0 0,0 1 0 0 0,1 0 20 0 0,0-1 1 0 0,0 1 0 0 0,0-1 0 0 0,0 1-1 0 0,0-1 1 0 0,0 0 0 0 0,1 0 0 0 0,-1 1-1 0 0,0-1 1 0 0,1 0 0 0 0,-1 0 0 0 0,1 0-1 0 0,1 1 1 0 0,58 24 422 0 0,-59-25-469 0 0,41 14 228 0 0,60 12 1 0 0,-85-23-720 0 0,1-2 0 0 0,21 1 0 0 0,-29-3-716 0 0,1-1 0 0 0,-1 0 1 0 0,0 0-1 0 0,18-5 0 0 0,-24 4 388 0 0,0 0 0 0 0,0 0 0 0 0,0-1 0 0 0,0 1-1 0 0,0-1 1 0 0,0 0 0 0 0,-1-1 0 0 0,1 1 0 0 0,-1-1 0 0 0,0 0 0 0 0,0 0-1 0 0,6-8 1 0 0,10-16-4217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56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0 9626 0 0,'-19'82'7915'0'0,"-5"0"-4245"0"0,-9 16-3606 0 0,-21 45-5613 0 0,20-74-4668 0 0,22-47 6356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3:56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3193 0 0,'-31'84'2712'0'0,"6"-18"3888"0"0,4-4 4108 0 0,28-90-8150 0 0,-4 13-2354 0 0,0 0 1 0 0,1 0-1 0 0,1 1 1 0 0,0 0-1 0 0,12-21 0 0 0,-15 31-224 0 0,0 0 0 0 0,0 1-1 0 0,1-1 1 0 0,0 1-1 0 0,0 0 1 0 0,0 0-1 0 0,0 0 1 0 0,0 0 0 0 0,1 0-1 0 0,-1 1 1 0 0,1-1-1 0 0,0 1 1 0 0,-1 0-1 0 0,1 0 1 0 0,0 1-1 0 0,0-1 1 0 0,0 1 0 0 0,1 0-1 0 0,-1 0 1 0 0,0 0-1 0 0,0 1 1 0 0,1-1-1 0 0,-1 1 1 0 0,0 0 0 0 0,1 0-1 0 0,7 2 1 0 0,-5-1-25 0 0,-1 1 1 0 0,1 0 0 0 0,-1 0 0 0 0,1 1 0 0 0,-1-1 0 0 0,0 2-1 0 0,0-1 1 0 0,0 1 0 0 0,0-1 0 0 0,-1 2 0 0 0,0-1-1 0 0,0 0 1 0 0,0 1 0 0 0,0 0 0 0 0,-1 0 0 0 0,1 1 0 0 0,-1-1-1 0 0,-1 1 1 0 0,1 0 0 0 0,-1 0 0 0 0,0 0 0 0 0,3 10-1 0 0,-6-14 80 0 0,0 1 0 0 0,0 0-1 0 0,0-1 1 0 0,-1 1 0 0 0,1-1-1 0 0,-1 1 1 0 0,0-1-1 0 0,0 1 1 0 0,0-1 0 0 0,0 1-1 0 0,0-1 1 0 0,0 0 0 0 0,0 1-1 0 0,-1-1 1 0 0,1 0-1 0 0,-1 0 1 0 0,0 0 0 0 0,0 0-1 0 0,1 0 1 0 0,-1 0 0 0 0,-1-1-1 0 0,1 1 1 0 0,0-1 0 0 0,-3 2-1 0 0,0 1-263 0 0,0-1-1 0 0,0-1 1 0 0,0 1-1 0 0,0-1 1 0 0,0 1-1 0 0,-1-1 0 0 0,1-1 1 0 0,-1 1-1 0 0,1-1 1 0 0,-8 1-1 0 0,5-3-2558 0 0</inkml:trace>
  <inkml:trace contextRef="#ctx0" brushRef="#br0" timeOffset="1">663 110 12931 0 0,'7'1'1134'0'0,"-1"0"1"0"0,1 0-1 0 0,-1 0 0 0 0,0 1 1 0 0,0 0-1 0 0,10 4 0 0 0,-12-3-847 0 0,-1-1-1 0 0,1 1 1 0 0,-1 0-1 0 0,1 0 1 0 0,-1 0-1 0 0,0 0 1 0 0,0 1-1 0 0,0-1 1 0 0,-1 1-1 0 0,1 0 0 0 0,-1 0 1 0 0,0 0-1 0 0,0 0 1 0 0,0 0-1 0 0,1 6 1 0 0,6 16-22 0 0,2 5-1214 0 0,-2-12-4232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4:13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11 777 6737 0 0,'-1'1'333'0'0,"1"-1"1"0"0,-1 1-1 0 0,0-1 0 0 0,1 1 0 0 0,-1-1 0 0 0,0 1 0 0 0,1 0 0 0 0,-1-1 0 0 0,1 1 0 0 0,-1 0 0 0 0,1-1 0 0 0,-1 1 0 0 0,1 0 0 0 0,0 0 0 0 0,-1-1 0 0 0,1 1 0 0 0,0 0 0 0 0,-1 0 0 0 0,1 0 0 0 0,0-1 0 0 0,0 1 1 0 0,0 0-1 0 0,0 0 0 0 0,0 0 0 0 0,0 0 0 0 0,0-1 0 0 0,0 1 0 0 0,0 1 0 0 0,1 0-78 0 0,0 0-1 0 0,0 0 1 0 0,0-1 0 0 0,0 1 0 0 0,1 0-1 0 0,-1-1 1 0 0,0 1 0 0 0,1-1 0 0 0,-1 1-1 0 0,1-1 1 0 0,2 2 0 0 0,5 3 72 0 0,0-1 0 0 0,0 0 1 0 0,17 7-1 0 0,97 28 1064 0 0,-67-24-1196 0 0,65 30-1 0 0,-83-28 88 0 0,0-2 0 0 0,1-1 0 0 0,77 17-1 0 0,-104-29-142 0 0,0-1 0 0 0,0-1-1 0 0,0 0 1 0 0,1-1 0 0 0,-1 0-1 0 0,0-1 1 0 0,0 0 0 0 0,0-1-1 0 0,0-1 1 0 0,0 1 0 0 0,0-2-1 0 0,0 0 1 0 0,-1 0 0 0 0,0-1 0 0 0,0 0-1 0 0,0-1 1 0 0,19-15 0 0 0,3-7 64 0 0,-1-2 0 0 0,-1-2 0 0 0,-2 0 0 0 0,-2-2 0 0 0,-1-1 0 0 0,-1-2 0 0 0,-2 0 0 0 0,-2-1 0 0 0,22-54 0 0 0,-16 23-232 0 0,-3-1-1 0 0,-3-1 1 0 0,-3-1-1 0 0,14-126 1 0 0,-31 188-174 0 0,3-45-603 0 0,-9 21-2634 0 0,4 34 2974 0 0,1-1 1 0 0,-1 1-1 0 0,0-1 1 0 0,1 1 0 0 0,-1-1-1 0 0,0 1 1 0 0,0-1-1 0 0,0 1 1 0 0,1 0-1 0 0,-1 0 1 0 0,0-1 0 0 0,0 1-1 0 0,0 0 1 0 0,0 0-1 0 0,1 0 1 0 0,-1 0-1 0 0,0 0 1 0 0,0 0-1 0 0,0 0 1 0 0,0 0 0 0 0,0 0-1 0 0,1 1 1 0 0,-1-1-1 0 0,0 0 1 0 0,0 0-1 0 0,0 1 1 0 0,1-1 0 0 0,-1 1-1 0 0,-1 0 1 0 0,-3 1-2085 0 0,-2-1-2337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4:59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71 4001 0 0,'0'0'75'0'0,"-1"1"1"0"0,1-1-1 0 0,0 0 1 0 0,-1 0-1 0 0,1 1 1 0 0,0-1-1 0 0,0 0 1 0 0,-1 0-1 0 0,1 1 1 0 0,0-1-1 0 0,0 0 1 0 0,0 1-1 0 0,-1-1 1 0 0,1 0-1 0 0,0 1 1 0 0,0-1-1 0 0,0 0 1 0 0,0 1-1 0 0,0-1 1 0 0,0 0-1 0 0,0 1 1 0 0,0-1-1 0 0,0 0 1 0 0,0 1-1 0 0,0-1 1 0 0,0 1-1 0 0,0-1 1 0 0,0 0-1 0 0,0 1 1 0 0,0-1-1 0 0,0 0 1 0 0,0 1-1 0 0,0-1 1 0 0,1 0-1 0 0,-1 1 1 0 0,0-1-1 0 0,0 0 1 0 0,0 1-1 0 0,1-1 1 0 0,-1 0-1 0 0,0 0 1 0 0,0 1-1 0 0,1-1 1 0 0,-1 0-1 0 0,0 0 1 0 0,0 1-1 0 0,1-1 1 0 0,-1 0-1 0 0,0 0 1 0 0,1 0-1 0 0,-1 0 1 0 0,0 1-1 0 0,1-1 1 0 0,-1 0-1 0 0,0 0 1 0 0,1 0-1 0 0,-1 0 1 0 0,1 0-1 0 0,-1 0 1 0 0,0 0-1 0 0,1 0 1 0 0,-1 0-1 0 0,0 0 1 0 0,1 0-1 0 0,-1 0 1 0 0,0 0-1 0 0,1-1 1 0 0,30 2 1428 0 0,-28-1-1147 0 0,172-6 5250 0 0,157-4-3783 0 0,489-44 3254 0 0,-569 37-4159 0 0,-199 18-458 0 0,1 1 0 0 0,89 17 0 0 0,-128-15-564 0 0,19 4 854 0 0,-32-8-974 0 0,-1 1 1 0 0,0-1-1 0 0,1 0 0 0 0,-1 0 1 0 0,1 0-1 0 0,-1 0 1 0 0,1 0-1 0 0,-1 0 1 0 0,1-1-1 0 0,-1 1 1 0 0,0 0-1 0 0,1-1 1 0 0,-1 1-1 0 0,0-1 0 0 0,1 1 1 0 0,-1-1-1 0 0,2-1 1 0 0,-1 0-1612 0 0,-2 2 1376 0 0,0-1-1 0 0,1 0 1 0 0,-1 1 0 0 0,0-1-1 0 0,0 0 1 0 0,1 1 0 0 0,-1-1-1 0 0,0 1 1 0 0,0-1-1 0 0,0 0 1 0 0,0 1 0 0 0,0-1-1 0 0,0 0 1 0 0,0 1 0 0 0,0-1-1 0 0,-1-1 1 0 0,0-8-7596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4:13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3 187 5465 0 0,'-2'-9'16171'0'0,"17"-4"-12754"0"0,22-10-3729 0 0,25-5 1152 0 0,113-37 0 0 0,-88 35-667 0 0,-76 26-161 0 0,-4 1 24 0 0,-1 0-1 0 0,1 1 1 0 0,0 0 0 0 0,0 1-1 0 0,13-2 1 0 0,-18 3-31 0 0,-1 0 1 0 0,0 0 0 0 0,1 0 0 0 0,-1 0-1 0 0,0 1 1 0 0,0-1 0 0 0,1 0 0 0 0,-1 1 0 0 0,0-1-1 0 0,0 1 1 0 0,0 0 0 0 0,1-1 0 0 0,-1 1-1 0 0,0 0 1 0 0,0-1 0 0 0,0 1 0 0 0,0 0 0 0 0,0 0-1 0 0,0 0 1 0 0,0 0 0 0 0,-1 0 0 0 0,1 0-1 0 0,0 0 1 0 0,-1 1 0 0 0,1-1 0 0 0,0 0 0 0 0,-1 0-1 0 0,1 0 1 0 0,-1 1 0 0 0,0-1 0 0 0,1 0-1 0 0,-1 1 1 0 0,0-1 0 0 0,0 0 0 0 0,0 1 0 0 0,0-1-1 0 0,0 2 1 0 0,2 28 5 0 0,-1-11-6 0 0,0 0-1 0 0,1-1 1 0 0,1 0 0 0 0,1 1-1 0 0,8 20 1 0 0,-2 1-216 0 0,0-2-3529 0 0,1-16-7591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4:54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4889 0 0,'-28'3'7870'0'0,"25"-3"-7358"0"0,0 1 1 0 0,0-1-1 0 0,1 1 0 0 0,-1 0 1 0 0,0 0-1 0 0,1 0 0 0 0,-1 1 1 0 0,1-1-1 0 0,0 1 1 0 0,-1-1-1 0 0,1 1 0 0 0,0 0 1 0 0,0 0-1 0 0,-2 2 0 0 0,4-4-471 0 0,0 1 0 0 0,1 0 0 0 0,-1-1 0 0 0,0 1-1 0 0,1 0 1 0 0,-1-1 0 0 0,0 1 0 0 0,1-1 0 0 0,-1 1 0 0 0,1 0-1 0 0,-1-1 1 0 0,1 1 0 0 0,-1-1 0 0 0,1 0 0 0 0,0 1-1 0 0,-1-1 1 0 0,1 1 0 0 0,0-1 0 0 0,-1 0 0 0 0,1 0 0 0 0,0 1-1 0 0,-1-1 1 0 0,1 0 0 0 0,0 0 0 0 0,-1 0 0 0 0,1 0-1 0 0,0 0 1 0 0,0 1 0 0 0,-1-1 0 0 0,2-1 0 0 0,26 6 124 0 0,-27-5-137 0 0,219 14 866 0 0,30 4-4626 0 0,-243-17 1980 0 0,0 0 0 0 0,0 0-1 0 0,0-1 1 0 0,0-1 0 0 0,9 0-1 0 0,-4-2-3909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4:54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11907 0 0,'10'46'11150'0'0,"-9"-42"-10918"0"0,2 1-1 0 0,-1-1 1 0 0,0 0 0 0 0,1 0 0 0 0,0 0 0 0 0,0 0 0 0 0,0 0-1 0 0,0-1 1 0 0,0 1 0 0 0,1-1 0 0 0,7 5 0 0 0,19 14-140 0 0,-19-16-40 0 0,-1 1 1 0 0,0 0 0 0 0,-1 1-1 0 0,16 16 1 0 0,-23-21-28 0 0,0-1-1 0 0,0 1 1 0 0,0 0-1 0 0,-1 0 1 0 0,1 0 0 0 0,-1 1-1 0 0,1-1 1 0 0,-1 0-1 0 0,0 1 1 0 0,0-1 0 0 0,-1 0-1 0 0,1 1 1 0 0,-1-1-1 0 0,1 1 1 0 0,-1-1 0 0 0,0 1-1 0 0,-1-1 1 0 0,1 1-1 0 0,0-1 1 0 0,-1 1-1 0 0,-1 4 1 0 0,-9 23-8 0 0,-1-1 0 0 0,-2 0 0 0 0,0 0 1 0 0,-2-1-1 0 0,-1-1 0 0 0,-38 45 0 0 0,24-43-566 0 0,7-17-2720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4:55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19 17732 0 0,'-5'-17'6365'0'0,"6"16"-6277"0"0,-1 1 0 0 0,0 0 1 0 0,1 0-1 0 0,-1 0 0 0 0,0 0 0 0 0,1 0 0 0 0,-1-1 0 0 0,0 1 0 0 0,1 0 0 0 0,-1 0 0 0 0,0 0 1 0 0,1 0-1 0 0,-1 0 0 0 0,0 0 0 0 0,1 0 0 0 0,-1 0 0 0 0,0 0 0 0 0,1 0 0 0 0,-1 1 0 0 0,0-1 0 0 0,1 0 1 0 0,-1 0-1 0 0,0 0 0 0 0,1 0 0 0 0,-1 0 0 0 0,0 1 0 0 0,0-1 0 0 0,1 0 0 0 0,-1 1 0 0 0,36 24-4 0 0,-27-18 130 0 0,6 3-194 0 0,-1 0 0 0 0,0 2 0 0 0,-1-1 1 0 0,13 16-1 0 0,-22-23-8 0 0,0 1 0 0 0,-1 0 1 0 0,0 0-1 0 0,0 0 0 0 0,0 0 0 0 0,-1 0 1 0 0,1 1-1 0 0,-1-1 0 0 0,-1 1 0 0 0,1 0 1 0 0,-1-1-1 0 0,0 1 0 0 0,0 0 0 0 0,-1 0 1 0 0,1 0-1 0 0,-2 6 0 0 0,1-5-122 0 0,-1 0 0 0 0,0 0 0 0 0,-1 0-1 0 0,0 0 1 0 0,0-1 0 0 0,0 1 0 0 0,-1-1 0 0 0,0 1-1 0 0,0-1 1 0 0,-7 10 0 0 0,6-11-377 0 0,-1 1-1 0 0,0-1 1 0 0,0 0-1 0 0,0 0 0 0 0,-1 0 1 0 0,1-1-1 0 0,-1 0 1 0 0,0 0-1 0 0,0 0 1 0 0,-1-1-1 0 0,1 0 1 0 0,-1 0-1 0 0,0-1 1 0 0,1 0-1 0 0,-1 0 1 0 0,0 0-1 0 0,0-1 1 0 0,0 0-1 0 0,-1-1 1 0 0,1 1-1 0 0,0-1 1 0 0,0-1-1 0 0,0 1 1 0 0,0-1-1 0 0,0-1 1 0 0,-8-1-1 0 0,8-2 2113 0 0,22 4 390 0 0,29 3 793 0 0,-41-2-2754 0 0,44 4 1588 0 0,57 12 1 0 0,-5 9-3611 0 0,-95-24 1185 0 0,12 3-3649 0 0,-5-5-2780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4:55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1 190 9346 0 0,'3'-2'3737'0'0,"3"-1"-1593"0"0,2 2 185 0 0,0 0-265 0 0,0 2-872 0 0,1 0-599 0 0,0 0-305 0 0,1 1-136 0 0,1-1-48 0 0,-2 0-64 0 0,1 0-392 0 0,0-1-777 0 0,0 0-1111 0 0,0-1-1361 0 0,-3-3-1040 0 0,1 0-2008 0 0</inkml:trace>
  <inkml:trace contextRef="#ctx0" brushRef="#br0" timeOffset="1">145 1 12171 0 0,'1'111'10008'0'0,"-7"-1"-6849"0"0,-1 52-3945 0 0,9-129-2487 0 0,0-2-6601 0 0,-2-20 2670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4:55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10722 0 0,'-1'2'763'0'0,"0"-1"-1"0"0,-1 1 0 0 0,1 0 0 0 0,0-1 1 0 0,0 1-1 0 0,0 0 0 0 0,0 0 0 0 0,0 0 1 0 0,0 0-1 0 0,0 0 0 0 0,1 0 0 0 0,-1 0 1 0 0,1 0-1 0 0,-1 0 0 0 0,1 0 0 0 0,0 3 0 0 0,0-1-427 0 0,0-1-1 0 0,1 1 0 0 0,-1-1 0 0 0,1 1 0 0 0,0-1 0 0 0,0 0 0 0 0,0 1 0 0 0,1-1 0 0 0,1 4 0 0 0,0-2-361 0 0,0 0 1 0 0,1 0-1 0 0,-1 0 1 0 0,1-1-1 0 0,0 1 1 0 0,0-1-1 0 0,0 0 1 0 0,1 0-1 0 0,0 0 1 0 0,-1-1 0 0 0,9 5-1 0 0,-6-6-330 0 0,0 1-1 0 0,0-1 1 0 0,0 0-1 0 0,0-1 1 0 0,1 0 0 0 0,-1 0-1 0 0,0 0 1 0 0,0-1 0 0 0,1 0-1 0 0,-1-1 1 0 0,1 1-1 0 0,-1-1 1 0 0,0-1 0 0 0,13-3-1 0 0,-4-1-1932 0 0,-1 0-1 0 0,0-1 1 0 0,0 0-1 0 0,-1-1 1 0 0,22-16-1 0 0,-6 2-2899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4:56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63 14387 0 0,'-5'-1'725'0'0,"-1"-1"0"0"0,1 1 0 0 0,-1 1 0 0 0,1-1 0 0 0,-1 1 0 0 0,0 0 0 0 0,1 0 0 0 0,-1 1 0 0 0,0 0 0 0 0,1 0-1 0 0,-1 0 1 0 0,-7 3 0 0 0,9-1-489 0 0,-1-1 0 0 0,1 1 0 0 0,0 1 0 0 0,0-1 0 0 0,0 0 0 0 0,0 1 0 0 0,1 0 0 0 0,0 0 0 0 0,-1 0 0 0 0,1 0 0 0 0,1 0 0 0 0,-1 0 0 0 0,-3 10 0 0 0,0-2-105 0 0,1 1-1 0 0,0 0 1 0 0,1 0 0 0 0,1 1-1 0 0,0-1 1 0 0,1 1 0 0 0,0-1-1 0 0,1 1 1 0 0,1 16 0 0 0,0-24-128 0 0,1-1 0 0 0,0 1 0 0 0,0 0 0 0 0,0 0 0 0 0,1 0 0 0 0,0-1 0 0 0,0 1 0 0 0,0-1 0 0 0,1 0 0 0 0,4 8 1 0 0,-4-9 1 0 0,-1-1 0 0 0,1 0 1 0 0,0-1-1 0 0,0 1 1 0 0,0 0-1 0 0,0-1 1 0 0,0 0-1 0 0,0 0 1 0 0,1 0-1 0 0,-1 0 1 0 0,1 0-1 0 0,-1-1 1 0 0,1 1-1 0 0,0-1 1 0 0,0 0-1 0 0,0 0 1 0 0,4 0-1 0 0,-3 0 2 0 0,0-1 1 0 0,0 1-1 0 0,0-1 0 0 0,0 0 1 0 0,0-1-1 0 0,0 1 0 0 0,1-1 0 0 0,-2 0 1 0 0,1 0-1 0 0,0-1 0 0 0,0 1 1 0 0,0-1-1 0 0,-1 0 0 0 0,1 0 0 0 0,-1-1 1 0 0,6-3-1 0 0,-5 2-79 0 0,1-1 1 0 0,-1 0-1 0 0,0 0 1 0 0,-1 0-1 0 0,1-1 1 0 0,-1 0-1 0 0,0 0 1 0 0,-1 0-1 0 0,1 0 1 0 0,3-11-1 0 0,-2 5-228 0 0,-1 0 1 0 0,-1 0-1 0 0,0 0 1 0 0,-1 0-1 0 0,0-1 0 0 0,-1 1 1 0 0,0-1-1 0 0,-1 1 0 0 0,-1-1 1 0 0,0 0-1 0 0,0 1 0 0 0,-6-21 1 0 0,3 20 233 0 0,0 1 1 0 0,0 0-1 0 0,-1-1 1 0 0,-1 2-1 0 0,0-1 1 0 0,-1 1-1 0 0,-9-13 1 0 0,19 26 312 0 0,1 1 1 0 0,-1-1 0 0 0,0 0-1 0 0,1-1 1 0 0,-1 1-1 0 0,1 0 1 0 0,0-1 0 0 0,0 0-1 0 0,-1 0 1 0 0,1 0 0 0 0,0 0-1 0 0,0-1 1 0 0,0 0-1 0 0,5 0 1 0 0,68-4-324 0 0,-38 1 273 0 0,-39 3-193 0 0,41 2-1408 0 0,-40-2 1213 0 0,-1 0 0 0 0,1 1-1 0 0,0-1 1 0 0,-1 0-1 0 0,1 0 1 0 0,0 0 0 0 0,-1 1-1 0 0,1-1 1 0 0,-1 0 0 0 0,1 1-1 0 0,-1-1 1 0 0,1 0 0 0 0,-1 1-1 0 0,1-1 1 0 0,-1 1-1 0 0,1-1 1 0 0,-1 0 0 0 0,1 1-1 0 0,-1-1 1 0 0,0 1 0 0 0,1 0-1 0 0,-1 0-188 0 0,0 0-1 0 0,0 0 1 0 0,0 0-1 0 0,0 0 1 0 0,-1 0-1 0 0,1-1 1 0 0,0 1-1 0 0,0 0 0 0 0,-1 0 1 0 0,1 0-1 0 0,-1-1 1 0 0,1 1-1 0 0,-1 0 1 0 0,1 0-1 0 0,-1-1 1 0 0,1 1-1 0 0,-1-1 1 0 0,0 1-1 0 0,1 0 1 0 0,-1-1-1 0 0,-1 1 1 0 0,1 0 75 0 0,0 0 1 0 0,-1 0 0 0 0,1 0-1 0 0,0-1 1 0 0,-1 1 0 0 0,1-1-1 0 0,-1 1 1 0 0,1-1 0 0 0,-1 1 0 0 0,1-1-1 0 0,0 0 1 0 0,-1 0 0 0 0,1 1-1 0 0,-1-1 1 0 0,0 0 0 0 0,1-1 0 0 0,-1 1-1 0 0,1 0 1 0 0,-2-1 0 0 0,-9 1-1264 0 0,-9 8-2480 0 0</inkml:trace>
  <inkml:trace contextRef="#ctx0" brushRef="#br0" timeOffset="1">184 167 10818 0 0,'0'1'533'0'0,"0"1"0"0"0,0-1-1 0 0,0 1 1 0 0,1 0 0 0 0,-1-1 0 0 0,1 1-1 0 0,-1-1 1 0 0,1 1 0 0 0,-1-1-1 0 0,1 1 1 0 0,0-1 0 0 0,0 0-1 0 0,-1 1 1 0 0,1-1 0 0 0,0 0 0 0 0,1 1-1 0 0,-1-1 1 0 0,2 2 0 0 0,1-1-181 0 0,-1 0 0 0 0,0 1 1 0 0,1-1-1 0 0,0-1 0 0 0,-1 1 0 0 0,1-1 1 0 0,5 2-1 0 0,6 0-274 0 0,-1 0 0 0 0,1-1 0 0 0,15 0 0 0 0,-9-1-688 0 0,0-1-1 0 0,38-5 0 0 0,-51 4-399 0 0,-1-1 0 0 0,1 0 0 0 0,-1 0 0 0 0,12-6 0 0 0,-15 6 40 0 0,0 0 1 0 0,-1 0 0 0 0,1 0-1 0 0,-1-1 1 0 0,0 1-1 0 0,1-1 1 0 0,-1 0-1 0 0,0 0 1 0 0,3-5 0 0 0,6-11-4164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4:56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 12875 0 0,'-6'15'3160'0'0,"0"-1"-623"0"0,-1 8-153 0 0,-1 2-567 0 0,0-1-753 0 0,0 2-528 0 0,-1 0-272 0 0,1 1-128 0 0,1-1-64 0 0,1-1-48 0 0,2 1-88 0 0,0-2-368 0 0,2-3-512 0 0,2 1-824 0 0,0-3-1057 0 0,1-2-1184 0 0,0-3-672 0 0,0 1-2072 0 0</inkml:trace>
  <inkml:trace contextRef="#ctx0" brushRef="#br0" timeOffset="1">1 438 10466 0 0,'0'-1'633'0'0,"0"0"0"0"0,1 0 0 0 0,-1 0-1 0 0,1 0 1 0 0,-1 0 0 0 0,1 0 0 0 0,-1 1 0 0 0,1-1 0 0 0,0 0-1 0 0,0 0 1 0 0,-1 0 0 0 0,1 1 0 0 0,0-1 0 0 0,0 1-1 0 0,-1-1 1 0 0,1 0 0 0 0,0 1 0 0 0,0-1 0 0 0,2 0 0 0 0,24-4 3478 0 0,25 8-2588 0 0,-45-2-1473 0 0,0 0 0 0 0,0 1 0 0 0,0 0 0 0 0,0 1 0 0 0,0-1 0 0 0,-1 1 0 0 0,1 1 0 0 0,-1-1 0 0 0,0 1 0 0 0,0 0 0 0 0,0 0 0 0 0,-1 1 0 0 0,0-1 0 0 0,9 10 0 0 0,-10-8-333 0 0,0 0 1 0 0,0 0 0 0 0,-1 0 0 0 0,1 1 0 0 0,-1-1 0 0 0,-1 1 0 0 0,1 0 0 0 0,-1 0 0 0 0,2 8 0 0 0,-3-8-584 0 0,4 15-2600 0 0,1-11-3942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4:5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12699 0 0,'-11'54'9532'0'0,"4"1"-4886"0"0,4-24-4640 0 0,2 0 0 0 0,1 0 0 0 0,2 1 0 0 0,1-1 0 0 0,1 0 0 0 0,11 40 0 0 0,-13-66-6 0 0,-1 1 0 0 0,1-1-1 0 0,0 0 1 0 0,0 0 0 0 0,1 0 0 0 0,-1 0-1 0 0,1-1 1 0 0,1 1 0 0 0,-1-1-1 0 0,0 0 1 0 0,1 0 0 0 0,0 0 0 0 0,0 0-1 0 0,8 6 1 0 0,-8-8-1 0 0,-1-1-1 0 0,1 1 0 0 0,-1-1 1 0 0,1 1-1 0 0,0-1 1 0 0,-1 0-1 0 0,1-1 1 0 0,0 1-1 0 0,0 0 0 0 0,0-1 1 0 0,-1 0-1 0 0,1 0 1 0 0,0 0-1 0 0,0-1 0 0 0,0 1 1 0 0,0-1-1 0 0,-1 0 1 0 0,1 0-1 0 0,0 0 1 0 0,-1-1-1 0 0,7-3 0 0 0,-2 1 17 0 0,-1 0 0 0 0,1-1 0 0 0,-1 0 0 0 0,-1 0 0 0 0,1-1 0 0 0,-1 1-1 0 0,0-2 1 0 0,0 1 0 0 0,0-1 0 0 0,-1 1 0 0 0,0-2 0 0 0,-1 1-1 0 0,1 0 1 0 0,-2-1 0 0 0,6-13 0 0 0,-7 14-381 0 0,0 1-1 0 0,0 0 1 0 0,-1-1 0 0 0,0 1 0 0 0,-1-1-1 0 0,1 1 1 0 0,-1-1 0 0 0,0 0-1 0 0,-2-7 1 0 0,1 8-625 0 0,0 1 0 0 0,-1-1-1 0 0,0 1 1 0 0,0 0 0 0 0,0-1-1 0 0,0 1 1 0 0,-1 0 0 0 0,0 0 0 0 0,0 0-1 0 0,-1 1 1 0 0,-5-7 0 0 0,-11-8-6360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4:5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3 156 6353 0 0,'-1'0'452'0'0,"1"1"0"0"0,0 0 0 0 0,-1 0-1 0 0,1 0 1 0 0,0 0 0 0 0,0-1 0 0 0,0 1-1 0 0,-1 0 1 0 0,1 0 0 0 0,0 0 0 0 0,0 0-1 0 0,0 0 1 0 0,1-1 0 0 0,-1 1 0 0 0,0 0-1 0 0,0 0 1 0 0,0 0 0 0 0,1 0 0 0 0,-1 0-1 0 0,0-1 1 0 0,1 1 0 0 0,-1 0-1 0 0,0 0 1 0 0,1-1 0 0 0,0 1 0 0 0,-1 0-1 0 0,1-1 1 0 0,-1 1 0 0 0,2 1 0 0 0,1-1 43 0 0,-1 1-1 0 0,1-1 1 0 0,-1 1 0 0 0,1-1 0 0 0,0 0 0 0 0,0 0 0 0 0,0 0 0 0 0,0 0 0 0 0,3 0-1 0 0,9 1-1 0 0,0-1 1 0 0,24-1-1 0 0,-38 0-393 0 0,5 0-177 0 0,98-7-207 0 0,-54-5-3965 0 0,-43 9 2420 0 0,-1 1-1 0 0,0-1 0 0 0,0 0 1 0 0,-1 0-1 0 0,8-6 0 0 0,5-4-5575 0 0</inkml:trace>
  <inkml:trace contextRef="#ctx0" brushRef="#br0" timeOffset="1">415 5 10978 0 0,'21'-5'9947'0'0,"20"9"-8344"0"0,-17-2-1341 0 0,17-3-267 0 0,-30 0-87 0 0,-1 0-1 0 0,1 1 0 0 0,0 0 0 0 0,-1 0 1 0 0,1 1-1 0 0,-1 1 0 0 0,1 0 0 0 0,-1 0 1 0 0,15 6-1 0 0,-24-8-94 0 0,0 0 1 0 0,-1 1-1 0 0,1-1 1 0 0,0 0-1 0 0,0 0 1 0 0,-1 1-1 0 0,1-1 1 0 0,0 0-1 0 0,0 1 1 0 0,-1-1-1 0 0,1 1 1 0 0,-1-1-1 0 0,1 1 1 0 0,0-1-1 0 0,-1 1 1 0 0,1 0-1 0 0,-1-1 1 0 0,1 1-1 0 0,-1 0 1 0 0,0-1-1 0 0,1 1 0 0 0,-1 0 1 0 0,0-1-1 0 0,1 1 1 0 0,-1 0-1 0 0,0 0 1 0 0,0 0-1 0 0,1-1 1 0 0,-1 1-1 0 0,0 0 1 0 0,0 0-1 0 0,0 0 1 0 0,0-1-1 0 0,-1 2 1 0 0,0 0-413 0 0,0-1 0 0 0,0 0 0 0 0,0 0-1 0 0,0 0 1 0 0,0 0 0 0 0,0 0 0 0 0,-1 0 0 0 0,1 0 0 0 0,0 0 0 0 0,-1-1 0 0 0,1 1 0 0 0,0-1 0 0 0,-4 2 0 0 0,-8 7-4392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0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5745 0 0,'2'-4'760'0'0,"1"0"0"0"0,0 1-1 0 0,-1-1 1 0 0,1 1 0 0 0,0 0-1 0 0,1-1 1 0 0,-1 1 0 0 0,0 1-1 0 0,1-1 1 0 0,0 0 0 0 0,-1 1-1 0 0,1 0 1 0 0,0 0 0 0 0,0 0-1 0 0,1 0 1 0 0,-1 1 0 0 0,5-2-1 0 0,-2 2-393 0 0,-1 1 0 0 0,1-1 0 0 0,0 1 0 0 0,0 0 0 0 0,-1 1 0 0 0,1 0 0 0 0,0 0 0 0 0,-1 0 0 0 0,1 1 0 0 0,8 3 0 0 0,9 5-218 0 0,0 2 1 0 0,0 1 0 0 0,-1 0 0 0 0,32 27 0 0 0,-43-32-37 0 0,0 1 0 0 0,-1 1 0 0 0,0 0 0 0 0,0 0-1 0 0,-1 1 1 0 0,-1 0 0 0 0,0 1 0 0 0,-1 0 0 0 0,0 0 0 0 0,0 1 0 0 0,-2 0-1 0 0,1 1 1 0 0,-2-1 0 0 0,0 1 0 0 0,0 0 0 0 0,-2 0 0 0 0,1 1-1 0 0,-2-1 1 0 0,0 1 0 0 0,-1-1 0 0 0,0 1 0 0 0,-2 18 0 0 0,-4 17 60 0 0,-3-1 1 0 0,-1 0 0 0 0,-19 54 0 0 0,-59 141 118 0 0,71-201-266 0 0,10-28-167 0 0,-3 11 270 0 0,-2 0 0 0 0,-26 46 0 0 0,34-67-306 0 0,0 0-1 0 0,0 0 1 0 0,-1 0-1 0 0,0 0 1 0 0,0 0-1 0 0,-1-1 1 0 0,1 0-1 0 0,-1 0 1 0 0,0 0-1 0 0,0 0 1 0 0,0-1-1 0 0,0 0 1 0 0,-1 0-1 0 0,1 0 1 0 0,-1-1-1 0 0,0 0 1 0 0,0 0-1 0 0,-12 2 1 0 0,4-5-3545 0 0,4-8-4250 0 0,5-2-62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4:57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0 235 15947 0 0,'0'2'460'0'0,"0"0"1"0"0,1 0-1 0 0,-1-1 0 0 0,0 1 0 0 0,1 0 0 0 0,-1-1 0 0 0,1 1 0 0 0,0 0 0 0 0,-1-1 0 0 0,1 1 0 0 0,0-1 0 0 0,0 1 0 0 0,0-1 0 0 0,0 0 0 0 0,0 1 0 0 0,2 1 0 0 0,1 0-97 0 0,0 0-1 0 0,0 0 1 0 0,0 0-1 0 0,0-1 0 0 0,8 4 1 0 0,1 0-268 0 0,1-1 0 0 0,0-1 0 0 0,14 3 0 0 0,-11-4-159 0 0,-1 0 1 0 0,1-1-1 0 0,24-1 1 0 0,-35-1-722 0 0,1-1 0 0 0,0 0 1 0 0,0 0-1 0 0,11-4 0 0 0,-15 4-361 0 0,1 0-1 0 0,-1-1 1 0 0,0 1 0 0 0,1-1-1 0 0,-1 0 1 0 0,0 0-1 0 0,-1 0 1 0 0,1-1-1 0 0,5-4 1 0 0,4-8-6078 0 0</inkml:trace>
  <inkml:trace contextRef="#ctx0" brushRef="#br0" timeOffset="1">253 1 12259 0 0,'4'30'8742'0'0,"-2"2"-4129"0"0,-5 64-3962 0 0,0-40-42 0 0,0-5-818 0 0,0 45-666 0 0,3-85-236 0 0,0 0-1 0 0,2-1 1 0 0,-1 1 0 0 0,1-1-1 0 0,1 0 1 0 0,5 15 0 0 0,-7-23 314 0 0,3 6-1959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4:58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16716 0 0,'-1'5'601'0'0,"-1"0"0"0"0,1 0 1 0 0,0 0-1 0 0,1 1 0 0 0,-1-1 1 0 0,1 0-1 0 0,0 1 0 0 0,0-1 1 0 0,1 0-1 0 0,0 0 0 0 0,-1 1 1 0 0,2-1-1 0 0,-1 0 0 0 0,1 0 1 0 0,0 0-1 0 0,3 7 0 0 0,-2-7-376 0 0,1 0 0 0 0,-1-1 0 0 0,1 1 0 0 0,0-1 0 0 0,0 0 0 0 0,0 0 0 0 0,1 0 0 0 0,0-1 0 0 0,-1 1 0 0 0,1-1 0 0 0,1 0 0 0 0,9 4 0 0 0,-4-3-648 0 0,0 0 0 0 0,0-1-1 0 0,1 0 1 0 0,-1-1 0 0 0,1 0 0 0 0,15 0-1 0 0,-15-2-816 0 0,0 0 0 0 0,1-1 0 0 0,-1-1-1 0 0,0 0 1 0 0,19-5 0 0 0,1-5-5236 0 0,0-2-1882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4:58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 18484 0 0,'1'0'396'0'0,"-1"1"1"0"0,1-1-1 0 0,-1 1 0 0 0,0 0 1 0 0,0-1-1 0 0,1 1 0 0 0,-1 0 0 0 0,0-1 1 0 0,0 1-1 0 0,0 0 0 0 0,0-1 1 0 0,0 1-1 0 0,0 0 0 0 0,0 0 1 0 0,0-1-1 0 0,0 1 0 0 0,0 0 1 0 0,0-1-1 0 0,-1 2 0 0 0,-9 26 320 0 0,7-22-80 0 0,-39 88-5 0 0,-3 10-1005 0 0,21-35-4243 0 0,24-70 4186 0 0,11-34-11686 0 0,6-7 8095 0 0,2 12 5076 0 0,-17 28-599 0 0,0-1 1 0 0,0 1-1 0 0,1 0 1 0 0,-1-1 0 0 0,1 1-1 0 0,-1 0 1 0 0,1 0-1 0 0,0 1 1 0 0,0-1 0 0 0,0 1-1 0 0,0-1 1 0 0,5-1-1 0 0,-5 3 27 0 0,0-1-1 0 0,-1 1 1 0 0,1 0-1 0 0,0 0 1 0 0,0 0-1 0 0,-1 0 1 0 0,1 1-1 0 0,0-1 1 0 0,3 2-1 0 0,42 17 2487 0 0,-24-8-2017 0 0,27 5 26 0 0,-36-11-1185 0 0,1 0 0 0 0,-1 0 0 0 0,0 2-1 0 0,15 8 1 0 0,-19-5-3090 0 0,-10-10 2996 0 0,-1 0 0 0 0,0 1 0 0 0,0-1 0 0 0,0 1 0 0 0,1-1 0 0 0,-1 1-1 0 0,0-1 1 0 0,0 1 0 0 0,0-1 0 0 0,0 1 0 0 0,0-1 0 0 0,0 1 0 0 0,0-1 0 0 0,0 1-1 0 0,0-1 1 0 0,0 1 0 0 0,0-1 0 0 0,0 1 0 0 0,-1-1 0 0 0,1 1 0 0 0,0-1 0 0 0,0 1-1 0 0,0-1 1 0 0,-1 0 0 0 0,1 2 0 0 0</inkml:trace>
  <inkml:trace contextRef="#ctx0" brushRef="#br0" timeOffset="1">1 402 17108 0 0,'1'3'671'0'0,"0"0"0"0"0,0 0 0 0 0,1 0 0 0 0,-1 0 0 0 0,1 0 0 0 0,0-1 0 0 0,0 1 0 0 0,0-1 1 0 0,0 0-1 0 0,0 1 0 0 0,1-1 0 0 0,-1 0 0 0 0,1 0 0 0 0,4 2 0 0 0,-2-1-431 0 0,1 0 0 0 0,0 0 0 0 0,0-1 1 0 0,0 0-1 0 0,0-1 0 0 0,0 1 0 0 0,6 0 0 0 0,3-1-1162 0 0,0 0 0 0 0,0-1 0 0 0,0 0 0 0 0,0-2 1 0 0,21-3-1 0 0,-6-5-5800 0 0,-29 9 6056 0 0,0 1-1 0 0,1-1 1 0 0,-1 0-1 0 0,0 1 1 0 0,0-1-1 0 0,0 0 1 0 0,-1 0-1 0 0,1 0 1 0 0,0 0-1 0 0,0 0 1 0 0,0 0-1 0 0,-1 0 0 0 0,2-2 1 0 0,0-4-4541 0 0</inkml:trace>
  <inkml:trace contextRef="#ctx0" brushRef="#br0" timeOffset="2">196 420 5153 0 0,'-7'3'3473'0'0,"0"3"160"0"0,-4 3-137 0 0,5 2-367 0 0,-1 3-760 0 0,-1-1-881 0 0,2 1-552 0 0,2-1-352 0 0,-1 0-240 0 0,3 0-312 0 0,1-2-544 0 0,2 1-1096 0 0,1-3-1769 0 0,1-2-2192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4:58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15515 0 0,'6'0'7986'0'0,"1"1"-6458"0"0,0 2-23 0 0,0 2 23 0 0,-5 3-600 0 0,-2-1-432 0 0,0-1-400 0 0,-1 1-208 0 0,1-1-216 0 0,0-2-512 0 0,1 1-1144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5:15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683 1 3889 0 0,'-2'3'12220'0'0,"-11"8"-7079"0"0,9-9-4631 0 0,1 1 0 0 0,-1-1 0 0 0,0 0-1 0 0,0 0 1 0 0,0 0 0 0 0,0 0-1 0 0,-5 1 1 0 0,-110 7 2755 0 0,27-2-3037 0 0,-40 9-86 0 0,-26 3-541 0 0,53-10-3905 0 0,80-12-5504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5:15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36 6913 0 0,'4'-15'2491'0'0,"3"-5"10089"0"0,-11 27-9679 0 0,-1 1-2593 0 0,-13 20 529 0 0,-38 42 0 0 0,37-49-821 0 0,1 2 1 0 0,-28 47-1 0 0,44-66-16 0 0,1 0-1 0 0,0-1 0 0 0,-1 1 0 0 0,2 0 0 0 0,-1 0 0 0 0,0 0 0 0 0,1 0 0 0 0,0 0 1 0 0,0 0-1 0 0,0 0 0 0 0,0 0 0 0 0,1 0 0 0 0,-1 0 0 0 0,1 0 0 0 0,0 0 0 0 0,0-1 1 0 0,1 1-1 0 0,-1 0 0 0 0,1-1 0 0 0,0 1 0 0 0,0-1 0 0 0,0 1 0 0 0,0-1 1 0 0,1 0-1 0 0,-1 0 0 0 0,1 0 0 0 0,4 4 0 0 0,2 3 15 0 0,1-1 1 0 0,1 0-1 0 0,0-1 0 0 0,0 0 1 0 0,0-1-1 0 0,22 11 0 0 0,-16-11-95 0 0,0-1 0 0 0,0 0-1 0 0,25 4 1 0 0,23-2-4451 0 0,-63-8 3935 0 0,0 0-1 0 0,0 0 0 0 0,1 0 0 0 0,-1 0 0 0 0,0 0 0 0 0,0-1 0 0 0,-1 1 0 0 0,1-1 1 0 0,0 1-1 0 0,0-1 0 0 0,0 0 0 0 0,0 0 0 0 0,3-2 0 0 0,1 0-1869 0 0,18-4-5126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5:16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57 3177 0 0,'2'-1'716'0'0,"-1"0"0"0"0,0-1 0 0 0,0 1-1 0 0,1-1 1 0 0,-1 1 0 0 0,-1-1 0 0 0,1 0 0 0 0,0 1 0 0 0,0-1 0 0 0,0 0 0 0 0,-1 0 0 0 0,1 1 0 0 0,-1-1 0 0 0,0 0 0 0 0,1 0 0 0 0,-1 0 0 0 0,0 0 0 0 0,0 0 0 0 0,0 1 0 0 0,0-1 0 0 0,-1-3 0 0 0,1 4-425 0 0,-1 0 1 0 0,1 0 0 0 0,0 0 0 0 0,-1 0 0 0 0,1 1-1 0 0,-1-1 1 0 0,1 0 0 0 0,-1 0 0 0 0,1 1 0 0 0,-1-1 0 0 0,0 0-1 0 0,1 1 1 0 0,-1-1 0 0 0,0 1 0 0 0,1-1 0 0 0,-1 0-1 0 0,0 1 1 0 0,-1-1 0 0 0,1 1-178 0 0,0-1 1 0 0,-1 1-1 0 0,1 0 1 0 0,-1-1-1 0 0,1 1 1 0 0,-1 0-1 0 0,1 0 0 0 0,-1 0 1 0 0,1 0-1 0 0,-1 0 1 0 0,1 0-1 0 0,-1 1 0 0 0,1-1 1 0 0,-3 1-1 0 0,-6 3 0 0 0,1 0-1 0 0,-1 1 1 0 0,1 0-1 0 0,0 1 0 0 0,0 0 1 0 0,0 0-1 0 0,1 1 1 0 0,0 0-1 0 0,0 0 1 0 0,1 1-1 0 0,0 0 0 0 0,0 1 1 0 0,1-1-1 0 0,0 1 1 0 0,-6 12-1 0 0,6-11-123 0 0,1 1-1 0 0,0 0 0 0 0,1 0 1 0 0,0 0-1 0 0,0 0 1 0 0,2 0-1 0 0,-1 1 1 0 0,1-1-1 0 0,1 1 1 0 0,0 0-1 0 0,1-1 0 0 0,0 1 1 0 0,3 20-1 0 0,-2-25 26 0 0,2 0 0 0 0,-1-1-1 0 0,1 1 1 0 0,0-1-1 0 0,0 1 1 0 0,0-1 0 0 0,1 0-1 0 0,0 0 1 0 0,1 0 0 0 0,-1-1-1 0 0,1 0 1 0 0,0 0-1 0 0,0 0 1 0 0,1 0 0 0 0,-1-1-1 0 0,1 0 1 0 0,0 0 0 0 0,0 0-1 0 0,1-1 1 0 0,-1 0-1 0 0,1 0 1 0 0,-1 0 0 0 0,1-1-1 0 0,0 0 1 0 0,0-1 0 0 0,0 1-1 0 0,0-1 1 0 0,8 0-1 0 0,-5-1-326 0 0,0 0-1 0 0,0 0 0 0 0,-1 0 0 0 0,1-1 0 0 0,0-1 0 0 0,-1 0 0 0 0,1 0 0 0 0,-1-1 0 0 0,11-4 1 0 0,-13 4-752 0 0,1-1 0 0 0,-1 0 0 0 0,0 0 0 0 0,10-9 0 0 0,-12 9-425 0 0,0-1 0 0 0,0 0-1 0 0,0 0 1 0 0,-1-1 0 0 0,7-9 0 0 0,0-6-5702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5:16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12051 0 0,'1'3'844'0'0,"1"0"1"0"0,1-1-1 0 0,-1 1 1 0 0,0 0 0 0 0,1-1-1 0 0,-1 1 1 0 0,1-1 0 0 0,0 0-1 0 0,0 0 1 0 0,0 0 0 0 0,5 3-1 0 0,-1-2-242 0 0,0 0 0 0 0,0-1 0 0 0,-1 0 0 0 0,1 0 0 0 0,10 0 0 0 0,7 0-494 0 0,0-1 0 0 0,36-3-1 0 0,-47 1 300 0 0,4 0-536 0 0,59-6-170 0 0,-30-6-4000 0 0,-45 13 3989 0 0,-1-1 1 0 0,1 1 0 0 0,-1 0-1 0 0,1-1 1 0 0,-1 1 0 0 0,1 0-1 0 0,-1-1 1 0 0,1 1 0 0 0,-1-1-1 0 0,1 1 1 0 0,-1-1 0 0 0,1 1 0 0 0,-1-1-1 0 0,0 1 1 0 0,1-1 0 0 0,-1 0-1 0 0,0 1 1 0 0,0-1 0 0 0,1 1-1 0 0,-1-1 1 0 0,0 0 0 0 0,0 1-1 0 0,0-1 1 0 0,0 0 0 0 0,0 1-1 0 0,0-1 1 0 0,0 1 0 0 0,0-1-1 0 0,0 0 1 0 0,0 1 0 0 0,0-1-1 0 0,0 0 1 0 0,0 1 0 0 0,-1-1 0 0 0,1 1-1 0 0,0-1 1 0 0,0 0 0 0 0,-1 1-1 0 0,1-1 1 0 0,0 1 0 0 0,-1-1-1 0 0,1 1 1 0 0,-1-1 0 0 0,1 1-1 0 0,0-1 1 0 0,-1 1 0 0 0,1-1-1 0 0,-2 0 1 0 0,0-1 97 0 0,-4-7-4444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5:17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7498 0 0,'-1'0'686'0'0,"-1"1"1"0"0,1 0-1 0 0,0 0 0 0 0,0-1 1 0 0,0 1-1 0 0,0 0 1 0 0,0 0-1 0 0,0 0 1 0 0,1 0-1 0 0,-1 0 1 0 0,0 0-1 0 0,0 1 0 0 0,1-1 1 0 0,-1 0-1 0 0,0 0 1 0 0,0 3-1 0 0,-1 24 4462 0 0,4-15-4646 0 0,0-1 1 0 0,8 23-1 0 0,-6-22 187 0 0,31 134-178 0 0,-4-17-4195 0 0,-30-125 3083 0 0,12 33-5101 0 0,1-19-3402 0 0,-7-15 3662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5:17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10690 0 0,'6'-3'11170'0'0,"-5"3"-10921"0"0,5 9 3517 0 0,0 14-2573 0 0,-6 108-177 0 0,-1-59-1162 0 0,24-106-520 0 0,-19 26 646 0 0,2 0-1 0 0,-1 0 0 0 0,1 0 1 0 0,0 1-1 0 0,1 0 0 0 0,12-10 0 0 0,-17 15-28 0 0,1 0-1 0 0,0 1 1 0 0,-1-1-1 0 0,1 1 0 0 0,0 0 1 0 0,0 0-1 0 0,0 0 0 0 0,0 0 1 0 0,0 1-1 0 0,0-1 1 0 0,0 1-1 0 0,0 0 0 0 0,1-1 1 0 0,-1 1-1 0 0,0 1 0 0 0,0-1 1 0 0,0 0-1 0 0,0 1 1 0 0,0 0-1 0 0,0 0 0 0 0,0 0 1 0 0,0 0-1 0 0,0 0 0 0 0,3 2 1 0 0,8 5-1331 0 0,8 3-4260 0 0,-7-8-4149 0 0</inkml:trace>
  <inkml:trace contextRef="#ctx0" brushRef="#br0" timeOffset="1">225 17 11546 0 0,'0'-1'636'0'0,"1"0"-1"0"0,-1 0 0 0 0,1 0 0 0 0,0 0 1 0 0,0 0-1 0 0,-1 0 0 0 0,1 0 0 0 0,0 0 0 0 0,0 0 1 0 0,0 0-1 0 0,0 1 0 0 0,0-1 0 0 0,0 0 0 0 0,0 1 1 0 0,0-1-1 0 0,0 0 0 0 0,1 1 0 0 0,-1-1 1 0 0,0 1-1 0 0,2-1 0 0 0,-2 2-433 0 0,0-1 0 0 0,0 0 1 0 0,0 0-1 0 0,-1 1 0 0 0,1-1 1 0 0,0 1-1 0 0,0-1 0 0 0,0 1 0 0 0,-1-1 1 0 0,1 1-1 0 0,0-1 0 0 0,-1 1 1 0 0,1 0-1 0 0,-1-1 0 0 0,1 1 0 0 0,-1 0 1 0 0,1 0-1 0 0,-1-1 0 0 0,1 1 0 0 0,-1 0 1 0 0,1 1-1 0 0,2 8-280 0 0,1 0-1 0 0,-2 0 1 0 0,3 18-1 0 0,-4-23 567 0 0,16 149-246 0 0,4 26-1432 0 0,-15-154-151 0 0,0-2 0 0 0,16 41 0 0 0,-20-60 615 0 0,9 18-3632 0 0,0-11-3983 0 0,-2-7 852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00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9426 0 0,'-9'0'8502'0'0,"33"0"-6711"0"0,40 2-2226 0 0,-37 0 297 0 0,34 6-1754 0 0,-57-7 1199 0 0,0-1 0 0 0,0 2 0 0 0,0-1-1 0 0,0 0 1 0 0,0 1 0 0 0,-1 0 0 0 0,1 0-1 0 0,-1 0 1 0 0,1 0 0 0 0,-1 1 0 0 0,6 4-1 0 0,-4 0-1886 0 0,-2 3-1495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5:17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7218 0 0,'12'-1'11594'0'0,"13"2"-5873"0"0,150 15-5502 0 0,-161-14-418 0 0,35 4-1186 0 0,-18-6-4223 0 0,-30 0 5267 0 0,0 0-1 0 0,-1 0 1 0 0,1 0 0 0 0,-1 0 0 0 0,1 0 0 0 0,0 0-1 0 0,-1-1 1 0 0,1 1 0 0 0,-1 0 0 0 0,1 0-1 0 0,-1 0 1 0 0,1-1 0 0 0,-1 1 0 0 0,1 0 0 0 0,-1-1-1 0 0,1 1 1 0 0,-1 0 0 0 0,1-1 0 0 0,-1 1 0 0 0,1-1-1 0 0,-1 1 1 0 0,0 0 0 0 0,1-1 0 0 0,-1 1 0 0 0,0-1-1 0 0,1 0 1 0 0,3-6-5437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5:18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9602 0 0,'5'8'10498'0'0,"-1"4"-5082"0"0,-1 6-3559 0 0,0 10-3290 0 0,0-6 2461 0 0,10 68-596 0 0,5 31-530 0 0,3-45-2731 0 0,-8-47-2061 0 0,1-12-3056 0 0,-4-10 374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5:1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27 15899 0 0,'1'-1'687'0'0,"30"-5"7100"0"0,-29 6-7570 0 0,-1 0 0 0 0,0 0 0 0 0,0 0 0 0 0,0-1 0 0 0,0 1 0 0 0,0 0-1 0 0,0-1 1 0 0,0 1 0 0 0,0-1 0 0 0,0 1 0 0 0,0-1 0 0 0,0 0 0 0 0,0 1 0 0 0,0-1 0 0 0,0 0 0 0 0,0 0 0 0 0,-1 1 0 0 0,1-1 0 0 0,0 0 0 0 0,0 0-1 0 0,-1 0 1 0 0,2-2 0 0 0,-5 2-77 0 0,-1 0 0 0 0,1 0 0 0 0,0 1 0 0 0,-1-1 0 0 0,1 1 0 0 0,0 0 0 0 0,0 0 0 0 0,-1 0 0 0 0,1 0 0 0 0,-6 2 0 0 0,5-2-37 0 0,-3 0-106 0 0,-1 1 0 0 0,1 0-1 0 0,-1 1 1 0 0,1-1-1 0 0,0 1 1 0 0,0 1 0 0 0,0-1-1 0 0,0 1 1 0 0,0 1 0 0 0,0-1-1 0 0,1 1 1 0 0,-1 0 0 0 0,1 1-1 0 0,0-1 1 0 0,1 1 0 0 0,-1 0-1 0 0,1 1 1 0 0,0-1-1 0 0,0 1 1 0 0,1 0 0 0 0,0 1-1 0 0,0-1 1 0 0,0 0 0 0 0,1 1-1 0 0,-5 12 1 0 0,5-11-16 0 0,1 0 0 0 0,0 0 1 0 0,0 1-1 0 0,1-1 0 0 0,0 0 1 0 0,0 1-1 0 0,1-1 0 0 0,0 1 1 0 0,0-1-1 0 0,1 1 0 0 0,0-1 1 0 0,1 0-1 0 0,0 1 0 0 0,0-1 0 0 0,1 0 1 0 0,0 0-1 0 0,0 0 0 0 0,1-1 1 0 0,0 1-1 0 0,1-1 0 0 0,-1 0 1 0 0,10 10-1 0 0,-7-9 52 0 0,0-1 1 0 0,1-1-1 0 0,0 0 1 0 0,0 0-1 0 0,1 0 0 0 0,0-1 1 0 0,0 0-1 0 0,0-1 1 0 0,0 0-1 0 0,1 0 0 0 0,0-1 1 0 0,0 0-1 0 0,15 1 1 0 0,-7-1-687 0 0,0-1 1 0 0,27-1-1 0 0,33-8-8233 0 0,-66 4 2444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5:31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622 1 4785 0 0,'0'1'407'0'0,"1"-1"-1"0"0,0 1 1 0 0,0 0 0 0 0,-1-1-1 0 0,1 1 1 0 0,-1 0 0 0 0,1 0-1 0 0,-1 0 1 0 0,1 0 0 0 0,-1 0-1 0 0,1 0 1 0 0,-1 0-1 0 0,0 0 1 0 0,1 0 0 0 0,-1 0-1 0 0,0 0 1 0 0,0 0 0 0 0,0 0-1 0 0,0 0 1 0 0,0 0 0 0 0,0 0-1 0 0,0 0 1 0 0,0 0 0 0 0,0 0-1 0 0,-1 1 1 0 0,0 0 151 0 0,0 0 0 0 0,0 0 0 0 0,0 0 0 0 0,0 0 0 0 0,-1-1 0 0 0,1 1 0 0 0,-1 0 0 0 0,1-1 1 0 0,-1 1-1 0 0,0-1 0 0 0,-2 2 0 0 0,-2 2 305 0 0,-1-1 0 0 0,0 0 0 0 0,0-1 0 0 0,-1 0 1 0 0,-10 4-1 0 0,-98 19 90 0 0,-157 15 0 0 0,249-39-1180 0 0,2 0-181 0 0,-38 9-1 0 0,54-10-74 0 0,0 1-1 0 0,0 0 1 0 0,1 1-1 0 0,-1-1 1 0 0,1 1-1 0 0,-9 5 1 0 0,3 6-5360 0 0,8-3-3604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5:31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26 8698 0 0,'-16'-4'6598'0'0,"14"4"-5957"0"0,0 0 0 0 0,0 0-1 0 0,1-1 1 0 0,-1 1 0 0 0,0-1 0 0 0,0 1-1 0 0,0-1 1 0 0,0 0 0 0 0,1 0-1 0 0,-1 0 1 0 0,0 0 0 0 0,1 0-1 0 0,-1 0 1 0 0,-2-3 0 0 0,3 3-541 0 0,0 0 1 0 0,1 1 0 0 0,-1-1-1 0 0,0 0 1 0 0,0 1 0 0 0,0-1 0 0 0,0 0-1 0 0,0 1 1 0 0,0 0 0 0 0,0-1-1 0 0,-1 1 1 0 0,1 0 0 0 0,0-1 0 0 0,0 1-1 0 0,0 0 1 0 0,0 0 0 0 0,0 0-1 0 0,0 0 1 0 0,-1 0 0 0 0,1 0-1 0 0,-2 1 1 0 0,0-1-38 0 0,0 1 0 0 0,0 1 0 0 0,0-1-1 0 0,0 0 1 0 0,1 1 0 0 0,-1-1 0 0 0,0 1 0 0 0,-2 2-1 0 0,-5 5-144 0 0,0 0 0 0 0,-16 20 0 0 0,24-26 162 0 0,-14 15-96 0 0,5-6-5 0 0,1-1 1 0 0,1 1-1 0 0,0 1 1 0 0,-7 13-1 0 0,14-22 16 0 0,1-1 0 0 0,-1 1 0 0 0,1-1-1 0 0,0 1 1 0 0,0 0 0 0 0,0-1 0 0 0,0 1-1 0 0,1 0 1 0 0,-1 0 0 0 0,1-1 0 0 0,0 1 0 0 0,0 0-1 0 0,0 0 1 0 0,1 0 0 0 0,-1-1 0 0 0,1 1-1 0 0,0 0 1 0 0,0-1 0 0 0,1 1 0 0 0,-1 0-1 0 0,3 3 1 0 0,0 1 31 0 0,1-1-1 0 0,0 0 1 0 0,1 0-1 0 0,0-1 1 0 0,0 1-1 0 0,0-1 1 0 0,1 0-1 0 0,0-1 1 0 0,0 0-1 0 0,0 0 1 0 0,1-1 0 0 0,-1 1-1 0 0,15 4 1 0 0,-1-1 449 0 0,40 9 1 0 0,-4-5-2978 0 0,-12-3-2752 0 0,-3 2-3851 0 0,-33-8 1579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5:32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33 9082 0 0,'-7'-21'9055'0'0,"-4"11"-4312"0"0,8 9-4550 0 0,0 1 1 0 0,1 0-1 0 0,-1 0 0 0 0,0 0 1 0 0,1 0-1 0 0,-1 1 1 0 0,0-1-1 0 0,1 1 1 0 0,-1-1-1 0 0,1 1 1 0 0,-1 0-1 0 0,1 0 1 0 0,-3 2-1 0 0,-8 2-126 0 0,0 1 0 0 0,1 1 0 0 0,0 0 0 0 0,1 0 0 0 0,0 1 0 0 0,0 1 0 0 0,0 0 0 0 0,1 0 0 0 0,1 1 0 0 0,0 0 0 0 0,0 1 0 0 0,-13 20-1 0 0,18-23-92 0 0,-1 0-1 0 0,2 1 0 0 0,-1 0 0 0 0,1-1 1 0 0,0 1-1 0 0,1 0 0 0 0,0 0 0 0 0,0 1 0 0 0,1-1 1 0 0,0 0-1 0 0,1 1 0 0 0,0-1 0 0 0,1 0 1 0 0,-1 0-1 0 0,2 1 0 0 0,-1-1 0 0 0,1 0 0 0 0,1 0 1 0 0,5 14-1 0 0,-1-8 34 0 0,0-2 0 0 0,1 1 0 0 0,0-1 0 0 0,1 0 0 0 0,1-1 0 0 0,0 0 0 0 0,0 0 0 0 0,2-1 0 0 0,-1 0 0 0 0,19 12 0 0 0,-21-17-300 0 0,0 0-1 0 0,1 0 1 0 0,0-1-1 0 0,0-1 1 0 0,0 1-1 0 0,20 4 1 0 0,-23-8-446 0 0,1 1 1 0 0,0-1-1 0 0,-1-1 0 0 0,1 1 1 0 0,0-1-1 0 0,0-1 0 0 0,0 1 1 0 0,-1-1-1 0 0,1-1 0 0 0,10-2 1 0 0,-15 3-77 0 0,0-1 0 0 0,1 1 1 0 0,-1-1-1 0 0,0 0 0 0 0,0 0 0 0 0,0 0 1 0 0,0 0-1 0 0,0 0 0 0 0,2-3 1 0 0,12-10-4467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5:32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49 10594 0 0,'-5'4'5936'0'0,"5"-3"-5724"0"0,0-1 0 0 0,0 0 0 0 0,0 0 0 0 0,0 1 0 0 0,0-1 0 0 0,-1 0 0 0 0,1 0 0 0 0,1 1 0 0 0,-1-1 0 0 0,0 0-1 0 0,0 0 1 0 0,0 1 0 0 0,0-1 0 0 0,0 1 0 0 0,13 0 2870 0 0,22-4-2455 0 0,-33 2-117 0 0,39-3 218 0 0,53 2 1 0 0,-58 3-1129 0 0,0-3 1 0 0,47-6 0 0 0,-57 0-2647 0 0,-24 8 2470 0 0,-1-1 0 0 0,1 0 0 0 0,-1 0-1 0 0,1 0 1 0 0,-1 0 0 0 0,1 0 0 0 0,-1 0 0 0 0,0 0 0 0 0,1 0 0 0 0,-1 0 0 0 0,0-1 0 0 0,0 1 0 0 0,1-3 0 0 0,5-5-3853 0 0,5 3-1161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5:33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54 6121 0 0,'-12'-9'1366'0'0,"3"1"385"0"0,-1 1-1 0 0,0 1 1 0 0,0 0-1 0 0,-20-9 0 0 0,29 14-1617 0 0,1 1-1 0 0,-1 0 0 0 0,1 0 0 0 0,-1-1 0 0 0,1 1 1 0 0,-1 0-1 0 0,0 0 0 0 0,1 0 0 0 0,-1 0 0 0 0,1 0 1 0 0,-1 0-1 0 0,0 0 0 0 0,1 0 0 0 0,-1 0 0 0 0,1 0 1 0 0,-1 0-1 0 0,0 0 0 0 0,1 0 0 0 0,-1 0 0 0 0,1 0 0 0 0,-1 1 1 0 0,1-1-1 0 0,-1 0 0 0 0,1 0 0 0 0,-1 1 0 0 0,1-1 1 0 0,-1 0-1 0 0,1 1 0 0 0,-1-1 0 0 0,1 0 0 0 0,-1 1 1 0 0,1-1-1 0 0,0 1 0 0 0,-1-1 0 0 0,1 1 0 0 0,0-1 1 0 0,-1 1-1 0 0,1-1 0 0 0,0 1 0 0 0,-1-1 0 0 0,1 1 1 0 0,0 0-1 0 0,0-1 0 0 0,0 1 0 0 0,0-1 0 0 0,0 1 0 0 0,0-1 1 0 0,0 1-1 0 0,0 0 0 0 0,0-1 0 0 0,0 1 0 0 0,0-1 1 0 0,0 1-1 0 0,0 0 0 0 0,0 0 0 0 0,10 38 2020 0 0,-8-33-2031 0 0,48 142 1249 0 0,14 43-4288 0 0,-61-181 1965 0 0,8 26-3654 0 0,0-14-3658 0 0,-6-14 1476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5:33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0 176 10458 0 0,'5'2'1128'0'0,"0"0"0"0"0,-1 0 0 0 0,1 1 1 0 0,-1 0-1 0 0,0-1 0 0 0,0 2 0 0 0,0-1 0 0 0,0 0 0 0 0,5 6 0 0 0,-6-5-664 0 0,0 0 0 0 0,0 0-1 0 0,-1 1 1 0 0,0-1 0 0 0,0 0 0 0 0,0 1-1 0 0,0 0 1 0 0,1 6 0 0 0,0 5-616 0 0,-1-1 0 0 0,-1 1 0 0 0,-1-1 0 0 0,0 1 0 0 0,-3 16 0 0 0,0 20 1050 0 0,4-57-925 0 0,-1-1 1 0 0,1 0-1 0 0,1 1 0 0 0,-1-1 1 0 0,1 0-1 0 0,0 1 1 0 0,0 0-1 0 0,1-1 0 0 0,-1 1 1 0 0,1 0-1 0 0,1 0 1 0 0,-1 1-1 0 0,0-1 0 0 0,1 1 1 0 0,6-6-1 0 0,-5 5-67 0 0,0 1 1 0 0,0-1-1 0 0,0 1 0 0 0,1 0 1 0 0,-1 0-1 0 0,1 1 0 0 0,0 0 0 0 0,0 0 1 0 0,0 0-1 0 0,1 1 0 0 0,-1 0 1 0 0,1 0-1 0 0,6-1 0 0 0,11 4-1935 0 0,0-1-2339 0 0,-3-6-6009 0 0,-15 2 5407 0 0</inkml:trace>
  <inkml:trace contextRef="#ctx0" brushRef="#br0" timeOffset="1">265 33 8602 0 0,'0'-3'1299'0'0,"-1"1"0"0"0,1-1 0 0 0,0 0 1 0 0,0 1-1 0 0,0-1 0 0 0,0 1 0 0 0,0-1 1 0 0,0 1-1 0 0,4-7 3534 0 0,-4 9-4726 0 0,0 0 0 0 0,0 0 0 0 0,0 0 0 0 0,0 0 0 0 0,2 0 1178 0 0,-2 0-1178 0 0,7 16 1139 0 0,1 17-1048 0 0,-2 1-1 0 0,3 60 1 0 0,2 8-605 0 0,-8-78-279 0 0,13 61-341 0 0,-2-45-2563 0 0,6-5-4875 0 0,-14-30 3687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5:33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 10602 0 0,'-18'13'12638'0'0,"33"-12"-11785"0"0,144 0 807 0 0,4 0-5392 0 0,-151-3-258 0 0,-5-7-3823 0 0,-7 1 1220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00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 6969 0 0,'-1'-1'7545'0'0,"6"-1"-3111"0"0,20-1-1976 0 0,33 0-2750 0 0,-4 8 712 0 0,-50-4-353 0 0,0 0 0 0 0,0 0-1 0 0,0 0 1 0 0,0 0 0 0 0,0 1 0 0 0,0 0 0 0 0,0-1-1 0 0,-1 2 1 0 0,1-1 0 0 0,5 5 0 0 0,-8-7-70 0 0,-1 1 1 0 0,0 0 0 0 0,0-1 0 0 0,0 1-1 0 0,0 0 1 0 0,0 0 0 0 0,0-1-1 0 0,0 1 1 0 0,0 0 0 0 0,0-1-1 0 0,0 1 1 0 0,-1 0 0 0 0,1-1-1 0 0,0 1 1 0 0,0 0 0 0 0,-1-1 0 0 0,1 1-1 0 0,0-1 1 0 0,-1 1 0 0 0,1 0-1 0 0,0-1 1 0 0,-1 1 0 0 0,1-1-1 0 0,-1 1 1 0 0,1-1 0 0 0,-1 1 0 0 0,1-1-1 0 0,-1 0 1 0 0,1 1 0 0 0,-2 0-1 0 0,-20 17-710 0 0,20-16 646 0 0,-27 16-700 0 0,24-16 606 0 0,-1 1 0 0 0,1 0 0 0 0,0 1 0 0 0,0-1-1 0 0,0 1 1 0 0,1 0 0 0 0,-1 0 0 0 0,1 0 0 0 0,0 1 0 0 0,-7 9-1 0 0,11-13 176 0 0,0-1-1 0 0,0 1 0 0 0,0-1 0 0 0,0 1 0 0 0,0-1 0 0 0,0 1 0 0 0,0-1 1 0 0,0 1-1 0 0,1-1 0 0 0,-1 1 0 0 0,0-1 0 0 0,0 0 0 0 0,0 1 0 0 0,1-1 1 0 0,-1 1-1 0 0,0-1 0 0 0,0 1 0 0 0,1-1 0 0 0,-1 0 0 0 0,0 1 0 0 0,1-1 1 0 0,-1 0-1 0 0,1 1 0 0 0,-1-1 0 0 0,0 0 0 0 0,1 1 0 0 0,-1-1 0 0 0,1 0 1 0 0,-1 0-1 0 0,1 0 0 0 0,-1 1 0 0 0,1-1 0 0 0,-1 0 0 0 0,1 0 0 0 0,-1 0 1 0 0,1 0-1 0 0,-1 0 0 0 0,1 0 0 0 0,-1 0 0 0 0,1 0 0 0 0,-1 0 0 0 0,1 0 1 0 0,-1 0-1 0 0,1 0 0 0 0,-1 0 0 0 0,1-1 0 0 0,26-1 264 0 0,22-11-15 0 0,-36 9-817 0 0,0 0 0 0 0,0 0 0 0 0,1 2 1 0 0,20-2-1 0 0,-53 21-14969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5:34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 7042 0 0,'-9'-5'11457'0'0,"8"6"-11110"0"0,1 11 4305 0 0,10 29-3849 0 0,-8-35 152 0 0,12 45-547 0 0,36 119 913 0 0,-4-60-9341 0 0,-36-86-421 0 0,-4-14 1854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5:34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77 7834 0 0,'14'-12'9473'0'0,"-9"8"-7810"0"0,0 0 1 0 0,0 0-1 0 0,-1-1 1 0 0,1 0-1 0 0,6-9 1 0 0,-10 13-1610 0 0,-1 1 1 0 0,0-1 0 0 0,0 1 0 0 0,1-1 0 0 0,-1 0-1 0 0,0 1 1 0 0,0-1 0 0 0,0 1 0 0 0,0-1 0 0 0,0 0 0 0 0,1 1-1 0 0,-1-1 1 0 0,0 1 0 0 0,0-1 0 0 0,0 0 0 0 0,-1 1-1 0 0,1-1 1 0 0,0 1 0 0 0,0-1 0 0 0,0 0 0 0 0,0 1 0 0 0,-1-1-1 0 0,1 1 1 0 0,0-1 0 0 0,0 1 0 0 0,-1-2 0 0 0,-1 1 15 0 0,1 0 1 0 0,0 0-1 0 0,-1 0 1 0 0,0 0-1 0 0,1 0 1 0 0,-1 0-1 0 0,0 1 0 0 0,1-1 1 0 0,-1 0-1 0 0,0 1 1 0 0,0 0-1 0 0,1-1 1 0 0,-4 1-1 0 0,-3-1-54 0 0,0 0 1 0 0,1 1-1 0 0,-1 0 0 0 0,0 1 0 0 0,0 0 0 0 0,0 0 0 0 0,1 1 0 0 0,-1 0 1 0 0,1 0-1 0 0,-1 0 0 0 0,1 1 0 0 0,0 0 0 0 0,0 1 0 0 0,0 0 0 0 0,0 0 1 0 0,1 0-1 0 0,-1 1 0 0 0,1 0 0 0 0,-9 9 0 0 0,7-6-35 0 0,0 1 1 0 0,1-1-1 0 0,0 1 1 0 0,1 1-1 0 0,0-1 1 0 0,0 1-1 0 0,1 0 1 0 0,0 1-1 0 0,1-1 0 0 0,0 1 1 0 0,1 0-1 0 0,-5 21 1 0 0,8-24 11 0 0,-1 1 0 0 0,1-1 0 0 0,0 0 0 0 0,1 0 0 0 0,-1 0 0 0 0,2 0 0 0 0,-1 0 0 0 0,1 0 0 0 0,1 0 0 0 0,-1 0 1 0 0,1 0-1 0 0,0-1 0 0 0,5 8 0 0 0,-2-5 28 0 0,1-1 0 0 0,0 0 0 0 0,0 0-1 0 0,1 0 1 0 0,0-1 0 0 0,0 0 0 0 0,1-1 0 0 0,17 11 0 0 0,-12-9-98 0 0,0-1 0 0 0,0-1 1 0 0,1 0-1 0 0,0-1 0 0 0,0-1 0 0 0,0 0 0 0 0,1-1 0 0 0,0-1 1 0 0,0-1-1 0 0,0 0 0 0 0,0 0 0 0 0,0-2 0 0 0,25-2 1 0 0,-18-3-1415 0 0,-12 1-2658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5:35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649 87 5689 0 0,'-3'1'1201'0'0,"1"0"0"0"0,0 0 0 0 0,-1 0-1 0 0,0-1 1 0 0,1 1 0 0 0,-1-1 0 0 0,1 1 0 0 0,-1-1-1 0 0,-3 0 1 0 0,-25-6 4455 0 0,-34-23-4515 0 0,18 7-58 0 0,23 16-973 0 0,1 2 0 0 0,-1 1 0 0 0,0 0 0 0 0,0 2 0 0 0,0 1-1 0 0,-43 4 1 0 0,11-1-68 0 0,4-1-84 0 0,-87 6-2008 0 0,138-8 1639 0 0,1 0 0 0 0,-1 0 0 0 0,0 0 1 0 0,1 0-1 0 0,-1 0 0 0 0,1 0 0 0 0,-1 0 0 0 0,0 0 1 0 0,1 0-1 0 0,-1-1 0 0 0,0 1 0 0 0,1 0 1 0 0,-1 0-1 0 0,1 0 0 0 0,-1-1 0 0 0,1 1 0 0 0,-1 0 1 0 0,0-1-1 0 0,1 1 0 0 0,-1 0 0 0 0,1-1 0 0 0,-2-1-1643 0 0,2 1 1644 0 0,-1 1-1 0 0,1-1 0 0 0,0 1 0 0 0,-1-1 0 0 0,1 0 1 0 0,0 1-1 0 0,0-1 0 0 0,0 1 0 0 0,-1-2 0 0 0,0-7-2470 0 0,0 6 3499 0 0,4-8-5355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5:35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1 5097 0 0,'-3'5'11099'0'0,"-4"1"-5128"0"0,-6 1-3557 0 0,-8 4-3354 0 0,5-2 2146 0 0,-17 11-847 0 0,-55 46-1 0 0,78-58-374 0 0,1 1-1 0 0,0 1 0 0 0,0 0 1 0 0,0 0-1 0 0,2 0 0 0 0,-1 1 1 0 0,1 0-1 0 0,1 1 0 0 0,-7 15 0 0 0,12-25 12 0 0,1 0 0 0 0,-1 0 0 0 0,1-1 0 0 0,-1 1 0 0 0,1 0 0 0 0,0 0 0 0 0,0 0 0 0 0,-1 0 0 0 0,1 0 0 0 0,1 0 0 0 0,-1 0 0 0 0,0 0 0 0 0,0 0 0 0 0,1 0 0 0 0,-1-1 0 0 0,1 1 0 0 0,-1 0 0 0 0,1 0 0 0 0,2 3 0 0 0,-1-3-5 0 0,0 1-1 0 0,0 0 0 0 0,0-1 0 0 0,1 0 0 0 0,-1 0 0 0 0,1 1 1 0 0,0-1-1 0 0,-1-1 0 0 0,1 1 0 0 0,5 2 0 0 0,6 2-180 0 0,1-1 0 0 0,-1-1 0 0 0,31 5 0 0 0,-40-8 96 0 0,85 11-3372 0 0,-34-5-1332 0 0,0 2-5625 0 0,-38-5 6163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5:36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9 8610 0 0,'-22'-8'10434'0'0,"-5"8"-5958"0"0,-27 14-3229 0 0,40-10-387 0 0,3 0-847 0 0,0 0 1 0 0,-1 1-1 0 0,1 0 1 0 0,1 1 0 0 0,-1 0-1 0 0,1 1 1 0 0,0 0-1 0 0,1 1 1 0 0,0 0-1 0 0,0 0 1 0 0,1 1-1 0 0,0 0 1 0 0,0 1 0 0 0,1-1-1 0 0,0 1 1 0 0,1 1-1 0 0,0-1 1 0 0,0 1-1 0 0,1 0 1 0 0,1 1 0 0 0,0-1-1 0 0,1 1 1 0 0,0 0-1 0 0,0 0 1 0 0,1 0-1 0 0,1 0 1 0 0,0 0-1 0 0,1 0 1 0 0,1 15 0 0 0,1-19-19 0 0,0 0 0 0 0,0-1 0 0 0,1 1 0 0 0,0 0 1 0 0,0-1-1 0 0,1 0 0 0 0,-1 0 0 0 0,2 0 0 0 0,-1 0 1 0 0,1-1-1 0 0,0 0 0 0 0,0 1 0 0 0,1-2 0 0 0,0 1 1 0 0,6 4-1 0 0,-3-3-182 0 0,-1-1 1 0 0,1 0-1 0 0,0-1 1 0 0,0 1-1 0 0,0-2 1 0 0,1 1-1 0 0,0-2 1 0 0,-1 1-1 0 0,1-1 0 0 0,1-1 1 0 0,10 2-1 0 0,-17-3-436 0 0,0-1 0 0 0,0 0 0 0 0,0-1 0 0 0,0 1-1 0 0,-1-1 1 0 0,8-1 0 0 0,21-11-7904 0 0,-15 7 1963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5:36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10506 0 0,'45'3'8263'0'0,"2"2"-3842"0"0,41 2-4709 0 0,-76-7-1149 0 0,0 0 1 0 0,-1-1-1 0 0,1 0 0 0 0,-1-1 0 0 0,16-4 1 0 0,-18 4-2768 0 0,-1 3-2033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5:36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19 6305 0 0,'-24'-19'16229'0'0,"24"20"-16109"0"0,2 16 1953 0 0,29 157-728 0 0,-13-64-6112 0 0,-16-101 3272 0 0,2 13-2970 0 0,1-6-2159 0 0,0-7 720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5:37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9970 0 0,'1'-1'540'0'0,"0"1"-1"0"0,0 0 1 0 0,0 0-1 0 0,0 0 1 0 0,-1 0 0 0 0,1 0-1 0 0,0 0 1 0 0,0 0-1 0 0,0 0 1 0 0,0 0-1 0 0,0 0 1 0 0,0 0-1 0 0,0 0 1 0 0,-1 1 0 0 0,1-1-1 0 0,0 0 1 0 0,0 1-1 0 0,0-1 1 0 0,0 0-1 0 0,-1 1 1 0 0,1-1 0 0 0,0 1-1 0 0,1 1 1 0 0,13 21 2679 0 0,-1 31-3906 0 0,-14-52 1041 0 0,5 25-872 0 0,-2 1 0 0 0,1 30 0 0 0,-1-61 568 0 0,0 1 0 0 0,0 0 0 0 0,0 0 0 0 0,0 1 0 0 0,0-1 0 0 0,1 1 0 0 0,-1-1 0 0 0,0 1 0 0 0,1 0 1 0 0,5 0-1 0 0,30-6-291 0 0,26-6-318 0 0,-25-1-6503 0 0,-34 11 1949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5:37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10154 0 0,'13'-24'14212'0'0,"-6"23"-10752"0"0,-4 16-2133 0 0,0 153-738 0 0,0 16-1920 0 0,-1-151-542 0 0,2 0 0 0 0,2 0 0 0 0,13 46 0 0 0,-17-73 939 0 0,8 23-3555 0 0,2-15-3172 0 0,-5-10 2403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5:38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10154 0 0,'24'-2'12768'0'0,"2"-2"-9124"0"0,-11 1-3717 0 0,-1 2 1 0 0,25-1-1 0 0,33 9 324 0 0,19 2-577 0 0,-81-9-523 0 0,0-1 0 0 0,0 0 0 0 0,17-3 0 0 0,-15-1-2942 0 0,-11 4 3391 0 0,-1 1-1 0 0,1-1 1 0 0,-1 1 0 0 0,0-1 0 0 0,1 1-1 0 0,-1-1 1 0 0,1 0 0 0 0,-1 1 0 0 0,0-1-1 0 0,0 1 1 0 0,1-1 0 0 0,-1 0 0 0 0,0 1-1 0 0,0-1 1 0 0,0 1 0 0 0,0-1 0 0 0,0 0-1 0 0,0 1 1 0 0,0-1 0 0 0,0 0 0 0 0,0 1-1 0 0,0-1 1 0 0,0 0 0 0 0,0 1 0 0 0,0-1-1 0 0,-1-1 1 0 0,-2-7-5222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01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5713 0 0,'-1'1'467'0'0,"0"-1"0"0"0,0 1 0 0 0,-1 0 0 0 0,1 0 0 0 0,0 0 0 0 0,0 0 0 0 0,0 1 0 0 0,0-1-1 0 0,0 0 1 0 0,0 0 0 0 0,1 1 0 0 0,-1-1 0 0 0,0 0 0 0 0,1 1 0 0 0,-1-1 0 0 0,0 0 0 0 0,1 3 0 0 0,0-4-309 0 0,0 1 0 0 0,0-1 0 0 0,1 1 1 0 0,-1-1-1 0 0,0 1 0 0 0,1-1 0 0 0,-1 1 1 0 0,1-1-1 0 0,-1 1 0 0 0,0-1 0 0 0,1 1 0 0 0,-1-1 1 0 0,1 0-1 0 0,-1 1 0 0 0,1-1 0 0 0,0 0 1 0 0,-1 1-1 0 0,1-1 0 0 0,-1 0 0 0 0,1 0 1 0 0,-1 0-1 0 0,1 1 0 0 0,0-1 0 0 0,-1 0 1 0 0,1 0-1 0 0,0 0 0 0 0,0 0 0 0 0,11 0 444 0 0,1 1 0 0 0,-1-2 1 0 0,13-1-1 0 0,-12 0-312 0 0,0 1-79 0 0,-2 0 54 0 0,-1 0 0 0 0,1 1 0 0 0,-1 0 0 0 0,19 2 0 0 0,-27-1-232 0 0,0-1 0 0 0,0 0 0 0 0,0 1 0 0 0,0 0 0 0 0,0-1 0 0 0,0 1 0 0 0,-1 0 0 0 0,1 0 1 0 0,0 0-1 0 0,0 0 0 0 0,-1 0 0 0 0,1 1 0 0 0,0-1 0 0 0,-1 0 0 0 0,0 1 0 0 0,1-1 0 0 0,-1 1 0 0 0,0 0 0 0 0,1-1 0 0 0,-1 1 0 0 0,0 0 0 0 0,0 0 0 0 0,-1 0 0 0 0,1 0 0 0 0,0 0 0 0 0,0 0 0 0 0,-1 0 0 0 0,0 0 0 0 0,1 3 0 0 0,0 3-469 0 0,1 18-1021 0 0,3-15-5514 0 0,3-24-2280 0 0,-6 1 5504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5:38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9610 0 0,'1'8'9404'0'0,"0"2"-3282"0"0,3 10-1730 0 0,1 3-3881 0 0,4 19-2656 0 0,-5-17 3460 0 0,1 16-1802 0 0,14 81 447 0 0,-2-65-3985 0 0,-13-47 1505 0 0,1-1 1 0 0,-1 1-1 0 0,10 11 1 0 0,-7-11-2887 0 0,2-1-902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5:39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19 17444 0 0,'-1'-1'7301'0'0,"-4"-1"-3521"0"0,-41-13-2632 0 0,38 14-1151 0 0,0 1-1 0 0,0 0 1 0 0,0 1 0 0 0,0 0-1 0 0,0 0 1 0 0,1 0 0 0 0,-1 1-1 0 0,0 0 1 0 0,1 1 0 0 0,-1 0-1 0 0,1 0 1 0 0,0 0 0 0 0,0 1-1 0 0,0 0 1 0 0,0 1 0 0 0,-10 8 0 0 0,13-10-116 0 0,1 1 1 0 0,-1-1 0 0 0,0 1 0 0 0,1 0 0 0 0,0 0 0 0 0,0 0 0 0 0,0 1 0 0 0,1-1 0 0 0,-1 1 0 0 0,1 0 0 0 0,0-1 0 0 0,1 1 0 0 0,-1 0 0 0 0,1 0 0 0 0,0 0 0 0 0,0 0 0 0 0,0 0 0 0 0,1 1 0 0 0,-1-1 0 0 0,1 0 0 0 0,1 0 0 0 0,-1 0 0 0 0,1 0 0 0 0,0 0 0 0 0,0 0 0 0 0,3 10 0 0 0,0-8 83 0 0,-1-1 0 0 0,1 1 0 0 0,0-1 0 0 0,1 0 1 0 0,0 0-1 0 0,0 0 0 0 0,0 0 0 0 0,0-1 0 0 0,1 0 0 0 0,0 0 1 0 0,0-1-1 0 0,0 1 0 0 0,14 6 0 0 0,-1-2-361 0 0,0 0 0 0 0,0-1-1 0 0,38 9 1 0 0,-39-13-1446 0 0,0-1-1 0 0,0 0 1 0 0,29 0-1 0 0,20-9-8780 0 0,-49 5 6219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5:39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8810 0 0,'20'17'10206'0'0,"0"8"-3394"0"0,-19-22-6642 0 0,1-1 0 0 0,-1 1 0 0 0,0-1 0 0 0,0 1 0 0 0,0 0 0 0 0,0-1 1 0 0,-1 1-1 0 0,1 4 0 0 0,-1-6-467 0 0,0 1 1 0 0,0-1-1 0 0,0 0 0 0 0,0 1 1 0 0,0-1-1 0 0,0 0 1 0 0,-1 1-1 0 0,1-1 0 0 0,0 0 1 0 0,-1 0-1 0 0,1 1 1 0 0,-1-1-1 0 0,0 0 0 0 0,1 0 1 0 0,-1 0-1 0 0,0 0 1 0 0,0 1-1 0 0,-1 0 0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8:00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2 379 6281 0 0,'-1'-2'681'0'0,"1"1"0"0"0,0-1 1 0 0,0 0-1 0 0,-1 0 0 0 0,1 1 0 0 0,1-1 0 0 0,-1 0 0 0 0,0 1 0 0 0,0-1 0 0 0,0 0 0 0 0,1 1 0 0 0,-1-1 0 0 0,1 0 0 0 0,0 1 0 0 0,1-3 0 0 0,-1 1-204 0 0,1 0 0 0 0,1 0-1 0 0,-1 1 1 0 0,0-1 0 0 0,0 1-1 0 0,1-1 1 0 0,4-2 0 0 0,6-4-860 0 0,0 1 1 0 0,28-11 0 0 0,-14 6 1495 0 0,136-68-731 0 0,13-8-412 0 0,-63 23-3351 0 0,-110 64 2199 0 0,1 0 1 0 0,0-1-1 0 0,-1 0 0 0 0,0 1 1 0 0,0-1-1 0 0,0 0 0 0 0,0 0 0 0 0,0-1 1 0 0,2-3-1 0 0,0-1-3034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8:00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8986 0 0,'-1'0'403'0'0,"1"1"0"0"0,0 0 0 0 0,0 0 1 0 0,0-1-1 0 0,0 1 0 0 0,0 0 0 0 0,0 0 0 0 0,0-1 1 0 0,0 1-1 0 0,0 0 0 0 0,0 0 0 0 0,1-1 0 0 0,-1 1 1 0 0,0 0-1 0 0,0 0 0 0 0,1-1 0 0 0,-1 1 0 0 0,0 0 0 0 0,1-1 1 0 0,-1 1-1 0 0,1-1 0 0 0,-1 1 0 0 0,1 0 0 0 0,0 0 1 0 0,20 9 2879 0 0,38-2-4272 0 0,-43-7 2052 0 0,59 4-798 0 0,-41-4-158 0 0,44 8-1 0 0,-75-8-70 0 0,-1-1 1 0 0,0 1-1 0 0,0 0 1 0 0,1-1-1 0 0,-1 1 1 0 0,0 0-1 0 0,0 0 1 0 0,0 1 0 0 0,0-1-1 0 0,0 0 1 0 0,0 1-1 0 0,-1-1 1 0 0,1 1-1 0 0,0-1 1 0 0,-1 1-1 0 0,1 0 1 0 0,-1 0-1 0 0,0 0 1 0 0,1 0-1 0 0,-1 0 1 0 0,0 0-1 0 0,0 0 1 0 0,0 0-1 0 0,-1 0 1 0 0,1 1-1 0 0,0-1 1 0 0,-1 0-1 0 0,0 0 1 0 0,1 1-1 0 0,-1-1 1 0 0,0 0-1 0 0,0 1 1 0 0,0-1-1 0 0,0 0 1 0 0,-2 5-1 0 0,0 10 50 0 0,-2 0-1 0 0,0-1 1 0 0,-1 0-1 0 0,-7 17 1 0 0,2-8-141 0 0,2 1-201 0 0,-8 24-1255 0 0,10-17-3398 0 0,6-26 983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8:01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78 6369 0 0,'-6'-24'3668'0'0,"5"18"-2467"0"0,0 1 0 0 0,0 0 0 0 0,0 0 0 0 0,-1 0 0 0 0,1 0 0 0 0,-1 0 0 0 0,-1 0 0 0 0,-2-5 0 0 0,4 10-1117 0 0,1-1 1 0 0,0 1-1 0 0,0 0 0 0 0,0 0 1 0 0,0 0-1 0 0,0 0 1 0 0,0 0-1 0 0,-1-1 0 0 0,1 1 1 0 0,0 0-1 0 0,0 0 1 0 0,0 0-1 0 0,-1 0 0 0 0,1 0 1 0 0,0 0-1 0 0,0 0 1 0 0,0 0-1 0 0,-1-1 0 0 0,1 1 1 0 0,0 0-1 0 0,0 0 1 0 0,0 0-1 0 0,-1 0 0 0 0,1 0 1 0 0,0 0-1 0 0,0 0 1 0 0,0 0-1 0 0,-1 0 0 0 0,1 1 1 0 0,0-1-1 0 0,0 0 1 0 0,0 0-1 0 0,-1 0 0 0 0,1 0 1 0 0,0 0-1 0 0,0 0 1 0 0,0 0-1 0 0,-1 0 0 0 0,1 0 1 0 0,0 1-1 0 0,0-1 1 0 0,0 0-1 0 0,0 0 0 0 0,-1 0 1 0 0,-6 13 1056 0 0,0 15-1014 0 0,6-3-128 0 0,1 0-1 0 0,1 0 1 0 0,2 0-1 0 0,8 40 0 0 0,3 40-574 0 0,-13-104 533 0 0,-1 0-1 0 0,0 1 1 0 0,0-1 0 0 0,0 0 0 0 0,0 1-1 0 0,0-1 1 0 0,0 0 0 0 0,-1 0-1 0 0,1 1 1 0 0,0-1 0 0 0,-1 0 0 0 0,1 1-1 0 0,-1-1 1 0 0,1 0 0 0 0,-1 0-1 0 0,1 0 1 0 0,-1 0 0 0 0,0 1-1 0 0,0-1 1 0 0,1 0 0 0 0,-1 0 0 0 0,0 0-1 0 0,0-1 1 0 0,0 1 0 0 0,0 0-1 0 0,0 0 1 0 0,0 0 0 0 0,-1-1-1 0 0,1 1 1 0 0,0-1 0 0 0,0 1 0 0 0,0-1-1 0 0,-1 1 1 0 0,1-1 0 0 0,0 0-1 0 0,-1 1 1 0 0,1-1 0 0 0,0 0-1 0 0,0 0 1 0 0,-1 0 0 0 0,1 0 0 0 0,0 0-1 0 0,-1 0 1 0 0,1 0 0 0 0,0-1-1 0 0,-1 1 1 0 0,-1-1 0 0 0,-9-2-105 0 0,-1 0 0 0 0,1-1 1 0 0,-23-11-1 0 0,22 10 231 0 0,-1-1-90 0 0,3 1 4 0 0,0 1 0 0 0,0 0-1 0 0,0 0 1 0 0,0 1-1 0 0,-17-1 1 0 0,25 3-2 0 0,0 1 1 0 0,0 0-1 0 0,0 1 0 0 0,0-1 1 0 0,0 0-1 0 0,0 1 0 0 0,0 0 1 0 0,0-1-1 0 0,0 1 0 0 0,0 0 1 0 0,1 1-1 0 0,-1-1 1 0 0,0 0-1 0 0,1 1 0 0 0,-1 0 1 0 0,1-1-1 0 0,-1 1 0 0 0,1 0 1 0 0,0 0-1 0 0,0 1 0 0 0,0-1 1 0 0,0 0-1 0 0,0 1 0 0 0,0-1 1 0 0,-2 6-1 0 0,1-3 28 0 0,0-1 0 0 0,1 1 0 0 0,0 0 0 0 0,0 0 0 0 0,0 0 0 0 0,1 0 0 0 0,-1 1 0 0 0,1-1 0 0 0,0 0 0 0 0,0 10 0 0 0,2-13 11 0 0,-1 1 0 0 0,1-1 0 0 0,-1 0 0 0 0,1 1 0 0 0,0-1 0 0 0,-1 0 0 0 0,1 0 0 0 0,0 1 0 0 0,1-1 0 0 0,-1 0 0 0 0,0 0 0 0 0,1 0 0 0 0,-1-1 1 0 0,1 1-1 0 0,-1 0 0 0 0,1 0 0 0 0,0-1 0 0 0,0 1 0 0 0,0-1 0 0 0,0 0 0 0 0,0 1 0 0 0,0-1 0 0 0,0 0 0 0 0,0 0 0 0 0,1 0 0 0 0,2 0 0 0 0,3 2 40 0 0,1-1 1 0 0,-1-1-1 0 0,1 1 0 0 0,-1-1 0 0 0,1-1 0 0 0,0 0 0 0 0,-1 0 0 0 0,1 0 0 0 0,-1-1 0 0 0,11-3 0 0 0,35-11-2418 0 0,-8-6-7481 0 0,-26 6 2978 0 0,-11 8 2954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8:01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48 106 6049 0 0,'2'2'8258'0'0,"3"-1"-3821"0"0,26 1-1934 0 0,-17-3-2052 0 0,-1-1-1 0 0,1 0 0 0 0,-1-1 1 0 0,24-8-1 0 0,-31 9-489 0 0,1-1 0 0 0,-1 1 0 0 0,0-1 0 0 0,0-1 0 0 0,0 1 0 0 0,-1-1 0 0 0,0 0 0 0 0,1-1-1 0 0,-1 1 1 0 0,0-1 0 0 0,7-9 0 0 0,-12 13 28 0 0,1 1 0 0 0,-1-1 0 0 0,1 1-1 0 0,-1-1 1 0 0,1 0 0 0 0,-1 1 0 0 0,0-1 0 0 0,1 0 0 0 0,-1 1-1 0 0,0-1 1 0 0,0 0 0 0 0,1 0 0 0 0,-1 1 0 0 0,0-1-1 0 0,0 0 1 0 0,0 0 0 0 0,0 1 0 0 0,0-1 0 0 0,0 0-1 0 0,0 0 1 0 0,0 1 0 0 0,0-1 0 0 0,-1 0 0 0 0,1 0-1 0 0,0 1 1 0 0,0-1 0 0 0,0 0 0 0 0,-1 1 0 0 0,1-1-1 0 0,-1 0 1 0 0,0 0 0 0 0,0-1 20 0 0,-1 1 0 0 0,0 0-1 0 0,0 0 1 0 0,1 0 0 0 0,-1 0 0 0 0,0 0 0 0 0,0 0 0 0 0,0 0-1 0 0,0 0 1 0 0,0 1 0 0 0,-3-1 0 0 0,-5-1 141 0 0,-1 1 0 0 0,1 0 0 0 0,-20 2 0 0 0,18 0 45 0 0,-4 0-9 0 0,0 0 1 0 0,0 1 0 0 0,0 2 0 0 0,0-1 0 0 0,-15 7-1 0 0,28-9-179 0 0,1-1 0 0 0,-1 1 0 0 0,1 1-1 0 0,0-1 1 0 0,-1 0 0 0 0,1 1 0 0 0,0-1-1 0 0,0 1 1 0 0,0-1 0 0 0,0 1 0 0 0,0 0 0 0 0,0 0-1 0 0,0 0 1 0 0,1 0 0 0 0,-1 0 0 0 0,1 0-1 0 0,0 1 1 0 0,-1-1 0 0 0,1 0 0 0 0,0 1-1 0 0,0-1 1 0 0,1 1 0 0 0,-1 0 0 0 0,0-1 0 0 0,1 1-1 0 0,-1-1 1 0 0,1 1 0 0 0,0 0 0 0 0,0-1-1 0 0,0 1 1 0 0,0 0 0 0 0,1-1 0 0 0,-1 1 0 0 0,1-1-1 0 0,-1 1 1 0 0,1-1 0 0 0,0 1 0 0 0,2 3-1 0 0,1 4 4 0 0,0 0-1 0 0,1 0 1 0 0,0-1-1 0 0,1 1 0 0 0,0-1 1 0 0,1 0-1 0 0,-1-1 1 0 0,2 0-1 0 0,-1 0 1 0 0,1 0-1 0 0,0-1 1 0 0,1 0-1 0 0,14 8 0 0 0,-18-12-371 0 0,1 0-1 0 0,-1-1 1 0 0,1 1-1 0 0,0-1 0 0 0,0-1 1 0 0,0 1-1 0 0,0-1 0 0 0,1 0 1 0 0,-1 0-1 0 0,10-1 1 0 0,-10 0-705 0 0,0-1 1 0 0,0 0 0 0 0,0 0 0 0 0,0-1 0 0 0,0 1 0 0 0,-1-1 0 0 0,1-1 0 0 0,0 1 0 0 0,-1-1 0 0 0,0 0 0 0 0,0 0 0 0 0,7-6 0 0 0,6-5-4008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8:03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273 181 4105 0 0,'4'-32'15571'0'0,"-6"3"-10019"0"0,1 25-5458 0 0,0 1 0 0 0,0-1-1 0 0,-1 1 1 0 0,1-1 0 0 0,-1 1-1 0 0,0 0 1 0 0,0-1 0 0 0,0 1-1 0 0,0 0 1 0 0,-1 0 0 0 0,1 1 0 0 0,-1-1-1 0 0,0 0 1 0 0,-5-3 0 0 0,7 5-85 0 0,-18-13 172 0 0,-31-19 0 0 0,45 30-184 0 0,0 0-1 0 0,-1 1 0 0 0,1-1 0 0 0,-1 1 1 0 0,1 0-1 0 0,-1 1 0 0 0,0 0 0 0 0,0-1 1 0 0,1 2-1 0 0,-1-1 0 0 0,-12 1 0 0 0,15 1-16 0 0,0 0 0 0 0,0 0 0 0 0,0 1 0 0 0,0-1 0 0 0,0 1 0 0 0,0 0 0 0 0,0-1 0 0 0,1 1 0 0 0,-1 1 0 0 0,0-1 0 0 0,1 0 0 0 0,0 1 0 0 0,0-1 0 0 0,-1 1 0 0 0,1-1 0 0 0,1 1 0 0 0,-1 0 0 0 0,0 0-1 0 0,-1 4 1 0 0,-4 8-52 0 0,1 0 0 0 0,-7 24 0 0 0,9-26 18 0 0,1 2 1 0 0,0-1-1 0 0,0 18 0 0 0,3-11 43 0 0,0 0 0 0 0,1-1 0 0 0,7 37 0 0 0,-2-32-490 0 0,0 0 1 0 0,2 0-1 0 0,1-1 1 0 0,1 0-1 0 0,20 36 1 0 0,-5-24-3049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8:03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8442 0 0,'-1'0'361'0'0,"0"1"-1"0"0,0-1 1 0 0,0 1 0 0 0,0-1 0 0 0,1 1-1 0 0,-1 0 1 0 0,0-1 0 0 0,0 1 0 0 0,1 0-1 0 0,-1-1 1 0 0,0 1 0 0 0,1 0 0 0 0,-1 0 0 0 0,1-1-1 0 0,-1 1 1 0 0,1 0 0 0 0,0 0 0 0 0,-1 0-1 0 0,1 0 1 0 0,0 0 0 0 0,-1 0 0 0 0,1 1-1 0 0,0-1-149 0 0,0 0 0 0 0,1 0-1 0 0,-1 0 1 0 0,0 0-1 0 0,1 0 1 0 0,-1 0 0 0 0,0 0-1 0 0,1 0 1 0 0,0 0-1 0 0,-1 0 1 0 0,1 0-1 0 0,-1 0 1 0 0,1-1 0 0 0,0 1-1 0 0,0 0 1 0 0,-1 0-1 0 0,2 0 1 0 0,2 2 16 0 0,1 0 0 0 0,-1-1 0 0 0,1 1 1 0 0,-1-1-1 0 0,1 0 0 0 0,0 0 0 0 0,6 1 0 0 0,11 2-77 0 0,0-2-1 0 0,1-1 1 0 0,-1-1-1 0 0,28-2 0 0 0,21-5-1595 0 0,-2-3-3711 0 0,-52 7 3068 0 0,12-3-2807 0 0,-2 0-1393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8:04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0 7274 0 0,'-25'16'10541'0'0,"-2"-2"-5316"0"0,17-10-5105 0 0,1 1 0 0 0,-1 0 0 0 0,1 0 0 0 0,0 1 1 0 0,1 1-1 0 0,-1-1 0 0 0,1 1 0 0 0,0 1 0 0 0,-11 13 0 0 0,17-17-123 0 0,0 0 0 0 0,0 0 0 0 0,0 0 1 0 0,0 0-1 0 0,0 0 0 0 0,1 0 0 0 0,0 1 0 0 0,0-1 0 0 0,0 1 0 0 0,0-1 0 0 0,1 1 0 0 0,-1-1 1 0 0,1 1-1 0 0,1-1 0 0 0,-1 1 0 0 0,1 4 0 0 0,0-7 0 0 0,-1 0 1 0 0,1 0-1 0 0,0 0 1 0 0,-1 0-1 0 0,1-1 1 0 0,0 1-1 0 0,0 0 1 0 0,0 0-1 0 0,0-1 1 0 0,1 1-1 0 0,-1-1 1 0 0,0 1-1 0 0,1-1 1 0 0,-1 0-1 0 0,1 1 1 0 0,-1-1-1 0 0,1 0 1 0 0,0 0-1 0 0,-1 0 1 0 0,1 0-1 0 0,0 0 1 0 0,0-1-1 0 0,0 1 1 0 0,-1 0-1 0 0,1-1 1 0 0,0 1-1 0 0,0-1 1 0 0,0 0-1 0 0,0 0 1 0 0,0 0-1 0 0,0 0 1 0 0,0 0-1 0 0,0 0 1 0 0,0 0-1 0 0,0-1 1 0 0,0 1-1 0 0,0-1 1 0 0,2 0-1 0 0,3-1-15 0 0,-1 0-1 0 0,1-1 1 0 0,-1 1-1 0 0,0-1 1 0 0,1-1-1 0 0,-2 1 1 0 0,1-1-1 0 0,0 0 1 0 0,-1 0-1 0 0,1-1 1 0 0,-1 0-1 0 0,0 0 1 0 0,-1 0-1 0 0,8-11 1 0 0,-2 2 73 0 0,-2-1 1 0 0,0 0 0 0 0,0 0 0 0 0,9-31 0 0 0,-19 56 191 0 0,1 1 1 0 0,0-1-1 0 0,0 0 1 0 0,1 1-1 0 0,2 15 1 0 0,-1-4-145 0 0,6 42-460 0 0,-7-60 97 0 0,1 0-1 0 0,0 0 1 0 0,0 0-1 0 0,1 0 1 0 0,-1 0-1 0 0,1-1 1 0 0,-1 1-1 0 0,1-1 1 0 0,0 1-1 0 0,1-1 1 0 0,-1 0 0 0 0,1 1-1 0 0,4 4 1 0 0,-6-8-34 0 0,0 1 1 0 0,0-1 0 0 0,0 1 0 0 0,-1-1 0 0 0,1 1-1 0 0,0-1 1 0 0,0 1 0 0 0,0-1 0 0 0,0 0-1 0 0,0 0 1 0 0,0 0 0 0 0,0 1 0 0 0,0-1 0 0 0,0 0-1 0 0,0 0 1 0 0,0 0 0 0 0,0 0 0 0 0,0-1-1 0 0,0 1 1 0 0,-1 0 0 0 0,1 0 0 0 0,0 0 0 0 0,0-1-1 0 0,0 1 1 0 0,0-1 0 0 0,0 1 0 0 0,0 0-1 0 0,0-1 1 0 0,-1 0 0 0 0,1 1 0 0 0,0-1 0 0 0,0 1-1 0 0,-1-1 1 0 0,1 0 0 0 0,0 0 0 0 0,-1 1 0 0 0,2-3-1 0 0,6-4-3105 0 0,6 0-1171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01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11947 0 0,'12'9'8463'0'0,"6"19"-6837"0"0,-14-22-801 0 0,4 7-583 0 0,-2-1 1 0 0,1 1-1 0 0,-1 1 1 0 0,-1-1-1 0 0,-1 1 1 0 0,0 0-1 0 0,0 0 1 0 0,1 17-1 0 0,-2 8-157 0 0,-3 67 0 0 0,-1-78-295 0 0,1-17-403 0 0,0 34-1330 0 0,1-43 1309 0 0,-1-1 0 0 0,0 1 0 0 0,1 0-1 0 0,-1 0 1 0 0,1 0 0 0 0,-1-1 0 0 0,1 1 0 0 0,0 0 0 0 0,0-1-1 0 0,0 1 1 0 0,0 0 0 0 0,1 0 0 0 0,11-29-9046 0 0,-9 17 9293 0 0,17-35 224 0 0,32-50 0 0 0,6 10 5364 0 0,-59 84-4967 0 0,0 1 1 0 0,1-1-1 0 0,-1 1 0 0 0,0-1 0 0 0,0 1 0 0 0,0-1 1 0 0,1 1-1 0 0,-1-1 0 0 0,0 1 0 0 0,1-1 0 0 0,-1 1 0 0 0,1 0 1 0 0,-1-1-1 0 0,0 1 0 0 0,1 0 0 0 0,-1-1 0 0 0,1 1 1 0 0,-1 0-1 0 0,1-1 0 0 0,-1 1 0 0 0,1 0 0 0 0,-1 0 0 0 0,1-1 1 0 0,-1 1-1 0 0,1 0 0 0 0,-1 0 0 0 0,1 0 0 0 0,0 0 0 0 0,-1 0 1 0 0,1 0-1 0 0,-1 0 0 0 0,1 0 0 0 0,-1 0 0 0 0,2 0 1 0 0,0 20 2692 0 0,-12 30-1891 0 0,8-40-934 0 0,-5 10-79 0 0,2 1 1 0 0,1 0-1 0 0,0-1 0 0 0,2 1 1 0 0,0 0-1 0 0,2 39 1 0 0,8-66-776 0 0,0 0 1 0 0,-1 0 0 0 0,10-12 0 0 0,17-13-1829 0 0,-9 13-5542 0 0,-20 14 3201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8:04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4977 0 0,'-3'15'1368'0'0,"1"1"-1"0"0,1-1 1 0 0,1 1 0 0 0,0-1-1 0 0,1 0 1 0 0,1 1 0 0 0,0-1-1 0 0,1 0 1 0 0,1 0 0 0 0,0 0 0 0 0,1-1-1 0 0,10 23 1 0 0,-14-35-1289 0 0,5 11 300 0 0,1 0-1 0 0,1-1 1 0 0,0 1 0 0 0,18 21-1 0 0,-25-33-364 0 0,1 1-1 0 0,-1 0 1 0 0,1-1-1 0 0,-1 1 1 0 0,1-1-1 0 0,-1 0 0 0 0,1 1 1 0 0,0-1-1 0 0,0 0 1 0 0,0 0-1 0 0,0 0 1 0 0,0-1-1 0 0,0 1 1 0 0,0 0-1 0 0,0-1 1 0 0,0 1-1 0 0,0-1 0 0 0,0 0 1 0 0,0 1-1 0 0,0-1 1 0 0,0 0-1 0 0,1 0 1 0 0,-1-1-1 0 0,0 1 1 0 0,0 0-1 0 0,0-1 1 0 0,0 1-1 0 0,0-1 1 0 0,0 0-1 0 0,0 1 0 0 0,0-1 1 0 0,0 0-1 0 0,0 0 1 0 0,0-1-1 0 0,-1 1 1 0 0,1 0-1 0 0,0 0 1 0 0,-1-1-1 0 0,1 1 1 0 0,-1-1-1 0 0,1 0 0 0 0,-1 1 1 0 0,2-5-1 0 0,2-2-31 0 0,0 0 0 0 0,-1 0 0 0 0,0-1 0 0 0,0 0 0 0 0,-1 0 0 0 0,0 0 0 0 0,0 0 0 0 0,-1-1 0 0 0,-1 1 0 0 0,0-1-1 0 0,1-18 1 0 0,2-13-67 0 0,0 62 1130 0 0,-2 20-254 0 0,-4-8-495 0 0,1 48 209 0 0,1-73-640 0 0,1-1-1 0 0,0 0 1 0 0,0 1-1 0 0,0-1 0 0 0,1 0 1 0 0,1 0-1 0 0,-1 0 1 0 0,6 10-1 0 0,6-4-5090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8:04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9682 0 0,'7'15'15788'0'0,"-4"7"-10332"0"0,-2 30-7928 0 0,-1-28 3871 0 0,17 239-1592 0 0,-1-153-4142 0 0,-10-86 565 0 0,-2-16-698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8:05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22 175 4649 0 0,'-21'-9'22475'0'0,"35"12"-22342"0"0,14 2-168 0 0,63 9 548 0 0,-81-13-1180 0 0,0-1 0 0 0,1 0 0 0 0,-1 0 0 0 0,1-1 0 0 0,-1 0 0 0 0,15-4 0 0 0,-25 4 331 0 0,1 1 0 0 0,0 0-1 0 0,0 0 1 0 0,-1-1-1 0 0,1 1 1 0 0,0 0 0 0 0,0-1-1 0 0,-1 1 1 0 0,1 0-1 0 0,-1-1 1 0 0,1 1 0 0 0,0-1-1 0 0,-1 1 1 0 0,1-1 0 0 0,-1 0-1 0 0,1 1 1 0 0,-1-1-1 0 0,1 0 1 0 0,-1 1 0 0 0,0-1-1 0 0,1 0 1 0 0,-1 1 0 0 0,0-1-1 0 0,1 0 1 0 0,-1 0-1 0 0,0 1 1 0 0,0-1 0 0 0,0 0-1 0 0,0-1 1 0 0,0 0-119 0 0,0-1 1 0 0,-1 1-1 0 0,1 0 0 0 0,-1-1 1 0 0,1 1-1 0 0,-1 0 0 0 0,0-1 0 0 0,0 1 1 0 0,-3-4-1 0 0,-2-4 473 0 0,-1 1 1 0 0,-16-17-1 0 0,-34-31 5227 0 0,16 24 1675 0 0,40 33-6837 0 0,1 0 0 0 0,0 0-1 0 0,0-1 1 0 0,0 1-1 0 0,0 0 1 0 0,-1 0 0 0 0,1 0-1 0 0,0 0 1 0 0,0 0-1 0 0,0 0 1 0 0,-1 0 0 0 0,1 0-1 0 0,0 0 1 0 0,0 0-1 0 0,0 0 1 0 0,-1-1 0 0 0,1 1-1 0 0,0 0 1 0 0,0 0 0 0 0,0 0-1 0 0,-1 1 1 0 0,1-1-1 0 0,0 0 1 0 0,0 0 0 0 0,-1 0-1 0 0,1 0 1 0 0,0 0-1 0 0,0 0 1 0 0,0 0 0 0 0,-1 0-1 0 0,1 0 1 0 0,0 0-1 0 0,0 1 1 0 0,0-1 0 0 0,0 0-1 0 0,-1 0 1 0 0,1 0-1 0 0,0 0 1 0 0,0 0 0 0 0,0 1-1 0 0,0-1 1 0 0,0 0-1 0 0,0 0 1 0 0,-1 0 0 0 0,1 1-1 0 0,0-1 1 0 0,-2 16 1499 0 0,5 16-536 0 0,16 78 171 0 0,42 132 0 0 0,-58-234-2300 0 0,0 0 0 0 0,0 0 0 0 0,1 0 0 0 0,9 13 0 0 0,-13-20 804 0 0,1 0 1 0 0,0 0 0 0 0,0 0 0 0 0,0 0 0 0 0,0 0 0 0 0,0 0-1 0 0,0 0 1 0 0,0 0 0 0 0,0 0 0 0 0,1 0 0 0 0,-1 0 0 0 0,0-1-1 0 0,1 1 1 0 0,-1-1 0 0 0,3 2 0 0 0,-3-2 146 0 0,0-1 1 0 0,-1 1-1 0 0,1 0 1 0 0,0 0-1 0 0,0 0 1 0 0,0-1-1 0 0,0 1 1 0 0,0-1-1 0 0,0 1 1 0 0,0 0-1 0 0,0-1 0 0 0,0 0 1 0 0,-1 1-1 0 0,1-1 1 0 0,0 1-1 0 0,0-1 1 0 0,-1 0-1 0 0,1 0 1 0 0,-1 1-1 0 0,1-1 1 0 0,0 0-1 0 0,-1 0 1 0 0,1 0-1 0 0,-1 0 1 0 0,0 1-1 0 0,1-3 0 0 0,4-8-5607 0 0,-1-3-1288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8:06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31 8994 0 0,'6'-4'5130'0'0,"-6"3"-4788"0"0,0 1 0 0 0,1-1 0 0 0,-1 1 0 0 0,0-1 0 0 0,0 1 0 0 0,0 0 0 0 0,1-1 0 0 0,-1 1 0 0 0,0-1 0 0 0,0 1 0 0 0,0-1 0 0 0,0 1 0 0 0,0-1 0 0 0,0 1 0 0 0,0-1 0 0 0,0 1 0 0 0,0-1 0 0 0,0 1 0 0 0,0-1 0 0 0,-1 1 0 0 0,1 0 0 0 0,0-1 0 0 0,0 0 0 0 0,-2 0-11 0 0,1 0 1 0 0,0 0-1 0 0,-1 0 1 0 0,1 0-1 0 0,-1 0 1 0 0,1 0-1 0 0,-1 1 1 0 0,1-1-1 0 0,-1 0 1 0 0,0 1-1 0 0,-2-1 1 0 0,-2-1-168 0 0,-1 1 0 0 0,0 0 0 0 0,0 1 1 0 0,0-1-1 0 0,-11 2 0 0 0,7 1-137 0 0,0 1 0 0 0,1 0 0 0 0,0 1 0 0 0,-1 0 1 0 0,1 0-1 0 0,0 1 0 0 0,1 1 0 0 0,0 0 0 0 0,-1 0 0 0 0,2 0 0 0 0,-1 2 0 0 0,1-1 0 0 0,-9 11 0 0 0,11-11-12 0 0,0 0-1 0 0,0 1 1 0 0,1 0-1 0 0,0 0 1 0 0,1 0 0 0 0,-1 0-1 0 0,2 1 1 0 0,-1 0-1 0 0,1 0 1 0 0,1 0-1 0 0,0 0 1 0 0,0 0 0 0 0,0 0-1 0 0,1 1 1 0 0,1 17-1 0 0,-1-25-11 0 0,1 0 0 0 0,0 0 0 0 0,0 0 0 0 0,1 0 0 0 0,-1 1 0 0 0,0-1 0 0 0,1 0 0 0 0,-1 0 0 0 0,1 0 0 0 0,-1 0 0 0 0,1-1 0 0 0,0 1 0 0 0,0 0-1 0 0,0 0 1 0 0,0 0 0 0 0,0 0 0 0 0,0-1 0 0 0,1 1 0 0 0,-1-1 0 0 0,0 1 0 0 0,1-1 0 0 0,-1 1 0 0 0,1-1 0 0 0,0 0 0 0 0,-1 0 0 0 0,1 0 0 0 0,0 0 0 0 0,0 0 0 0 0,0 0 0 0 0,0 0-1 0 0,0-1 1 0 0,3 2 0 0 0,0-2 4 0 0,-1 0 1 0 0,0-1-1 0 0,0 1 0 0 0,1-1 0 0 0,-1 0 0 0 0,0 0 0 0 0,0 0 0 0 0,0 0 1 0 0,0-1-1 0 0,0 0 0 0 0,0 1 0 0 0,0-2 0 0 0,-1 1 0 0 0,7-5 0 0 0,10-10 10 0 0,-1-2-1 0 0,0 0 1 0 0,-2-1-1 0 0,29-42 1 0 0,-1 3 20 0 0,-45 58-31 0 0,1 1-1 0 0,-1-1 0 0 0,1 0 0 0 0,-1 0 1 0 0,1 0-1 0 0,0 0 0 0 0,-1 1 0 0 0,1-1 1 0 0,0 0-1 0 0,-1 1 0 0 0,1-1 0 0 0,0 1 1 0 0,0-1-1 0 0,0 1 0 0 0,0-1 0 0 0,0 1 0 0 0,0-1 1 0 0,0 1-1 0 0,0 0 0 0 0,0-1 0 0 0,0 1 1 0 0,0 0-1 0 0,0 0 0 0 0,1 0 0 0 0,-1 0 2 0 0,-1 1 0 0 0,1 0 0 0 0,0-1-1 0 0,0 1 1 0 0,-1 0 0 0 0,1-1-1 0 0,-1 1 1 0 0,1 0 0 0 0,0 0 0 0 0,-1-1-1 0 0,0 1 1 0 0,1 0 0 0 0,-1 0 0 0 0,1 0-1 0 0,-1 0 1 0 0,0 0 0 0 0,0 0-1 0 0,1 0 1 0 0,-1 1 0 0 0,3 55 152 0 0,-3-55-158 0 0,-7 87 26 0 0,3-62-229 0 0,2 0 0 0 0,1 0-1 0 0,4 52 1 0 0,-3-78 134 0 0,0 0 0 0 0,1 1 0 0 0,-1-1 0 0 0,0 0 0 0 0,1 1 0 0 0,-1-1-1 0 0,0 0 1 0 0,1 0 0 0 0,0 0 0 0 0,-1 0 0 0 0,1 1 0 0 0,0-1 0 0 0,-1 0 0 0 0,1 0 0 0 0,2 1-1 0 0,-3-1-146 0 0,1-1-1 0 0,-1 0 0 0 0,1 1 0 0 0,0-1 1 0 0,-1 0-1 0 0,1 0 0 0 0,0 0 0 0 0,-1 1 0 0 0,1-1 1 0 0,0 0-1 0 0,-1 0 0 0 0,1 0 0 0 0,0 0 1 0 0,0 0-1 0 0,-1 0 0 0 0,1 0 0 0 0,0 0 1 0 0,-1-1-1 0 0,1 1 0 0 0,0 0 0 0 0,0-1 1 0 0,2 0-816 0 0,-1 0 0 0 0,0-1 1 0 0,1 1-1 0 0,-1-1 0 0 0,0 0 1 0 0,0 1-1 0 0,0-1 1 0 0,0 0-1 0 0,0 0 0 0 0,0-1 1 0 0,-1 1-1 0 0,4-5 1 0 0,4-10-4874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8:06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1 7298 0 0,'-3'2'12058'0'0,"-6"9"-7002"0"0,0 1-3541 0 0,-63 37 1761 0 0,46-32-2995 0 0,-37 31 1 0 0,55-41-291 0 0,1 0 1 0 0,0 0-1 0 0,0 1 1 0 0,1 0-1 0 0,0 0 1 0 0,1 1-1 0 0,0-1 1 0 0,-8 19-1 0 0,11-24-3 0 0,1 0 1 0 0,0 1-1 0 0,0-1 0 0 0,1 0 1 0 0,-1 0-1 0 0,1 0 0 0 0,-1 1 1 0 0,1-1-1 0 0,0 0 0 0 0,0 1 1 0 0,0-1-1 0 0,1 0 1 0 0,-1 0-1 0 0,1 1 0 0 0,0-1 1 0 0,0 0-1 0 0,0 0 0 0 0,3 6 1 0 0,-2-5-15 0 0,1 0 1 0 0,0-1 0 0 0,0 1 0 0 0,0-1 0 0 0,1 1 0 0 0,-1-1-1 0 0,1 0 1 0 0,0 0 0 0 0,-1-1 0 0 0,1 1 0 0 0,9 3 0 0 0,-3-2-93 0 0,0 0 1 0 0,0 0 0 0 0,1-1-1 0 0,0-1 1 0 0,-1 0 0 0 0,1 0 0 0 0,0-1-1 0 0,0-1 1 0 0,0 0 0 0 0,18-2-1 0 0,-20 1-267 0 0,-1-1 0 0 0,1 0-1 0 0,-1-1 1 0 0,0 0 0 0 0,0 0-1 0 0,14-9 1 0 0,-18 10-178 0 0,-1-1 1 0 0,1 1-1 0 0,-1-1 1 0 0,0 0-1 0 0,0 0 0 0 0,0 0 1 0 0,2-4-1 0 0,-3 5-199 0 0,-1-1 0 0 0,1 1 0 0 0,-1-1 0 0 0,0 0 0 0 0,0 1-1 0 0,0-1 1 0 0,0 0 0 0 0,0 0 0 0 0,-1 0 0 0 0,1 0 0 0 0,-1-3 0 0 0,0-6-3247 0 0,3 3-969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8:06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10202 0 0,'0'1'676'0'0,"1"0"1"0"0,-1 0-1 0 0,0 0 0 0 0,1 0 1 0 0,0 0-1 0 0,-1 0 0 0 0,1 0 0 0 0,0 0 1 0 0,-1 0-1 0 0,1 0 0 0 0,0 0 0 0 0,0-1 1 0 0,0 1-1 0 0,1 1 0 0 0,18 7 3588 0 0,29-1-3885 0 0,-30-5 483 0 0,0 1-796 0 0,5 1-253 0 0,0-1-1 0 0,-1-1 1 0 0,1 0-1 0 0,0-2 1 0 0,0-1 0 0 0,25-3-1 0 0,-48 3 16 0 0,0 0 0 0 0,0 0-1 0 0,0-1 1 0 0,0 1 0 0 0,0 0 0 0 0,0 0-1 0 0,-1-1 1 0 0,1 1 0 0 0,0-1 0 0 0,0 1-1 0 0,0-1 1 0 0,0 1 0 0 0,-1-1 0 0 0,1 0-1 0 0,0 1 1 0 0,-1-1 0 0 0,1 0-1 0 0,0 0 1 0 0,-1 1 0 0 0,1-1 0 0 0,-1 0-1 0 0,1 0 1 0 0,-1 0 0 0 0,1 0 0 0 0,-1 1-1 0 0,1-3 1 0 0,-1 1-95 0 0,0-1 1 0 0,0 1-1 0 0,0 0 1 0 0,0-1-1 0 0,0 1 0 0 0,-1 0 1 0 0,1-1-1 0 0,-1 1 0 0 0,1 0 1 0 0,-3-5-1 0 0,-2-5-162 0 0,-1 0 1 0 0,-1 1-1 0 0,-8-12 0 0 0,12 19 528 0 0,-6-11 34 0 0,7 11 255 0 0,0-1 0 0 0,-1 1-1 0 0,0 0 1 0 0,1 0 0 0 0,-1 0-1 0 0,-1 0 1 0 0,1 0 0 0 0,-1 1 0 0 0,1-1-1 0 0,-6-3 1 0 0,8 7-260 0 0,0 0-1 0 0,1 0 1 0 0,-1 1-1 0 0,1-1 1 0 0,-1 0 0 0 0,0 1-1 0 0,1-1 1 0 0,-1 0 0 0 0,1 1-1 0 0,-1-1 1 0 0,1 0-1 0 0,-1 1 1 0 0,1-1 0 0 0,0 1-1 0 0,-1-1 1 0 0,1 1 0 0 0,-1-1-1 0 0,1 1 1 0 0,0-1-1 0 0,0 1 1 0 0,-1 0 0 0 0,1-1-1 0 0,0 1 1 0 0,0-1 0 0 0,-1 1-1 0 0,1 0 1 0 0,0 0-1 0 0,-7 22 806 0 0,7-21-613 0 0,-9 36 412 0 0,3 0 1 0 0,1 1-1 0 0,-1 68 0 0 0,6-106-774 0 0,3 62 10 0 0,5-31-1603 0 0,7-7-3891 0 0,-15-24 5297 0 0,1-1-1 0 0,-1 0 1 0 0,0 1 0 0 0,1-1 0 0 0,-1 0-1 0 0,0 1 1 0 0,1-1 0 0 0,-1 0-1 0 0,1 0 1 0 0,-1 0 0 0 0,0 1 0 0 0,1-1-1 0 0,-1 0 1 0 0,1 0 0 0 0,-1 0-1 0 0,1 0 1 0 0,-1 0 0 0 0,1 0-1 0 0,-1 0 1 0 0,0 0 0 0 0,1 0 0 0 0,-1 0-1 0 0,1 0 1 0 0,-1 0 0 0 0,1 0-1 0 0,-1 0 1 0 0,1 0 0 0 0,-1 0 0 0 0,1 0-1 0 0,-1-1 1 0 0,0 1 0 0 0,1 0-1 0 0,0-1 1 0 0,11-12-5775 0 0,-4 0 1489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8:0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1 173 5577 0 0,'12'-27'7308'0'0,"15"-44"4679"0"0,-16 35-10703 0 0,-5-3-3419 0 0,-8 53-8150 0 0,-1 3 3724 0 0,-4 11 2071 0 0,0 4 4187 0 0,-11 46 1274 0 0,14-57-777 0 0,-2 5 3891 0 0,2 0 1 0 0,-2 35-1 0 0,7-52-2480 0 0,-1 1 0 0 0,1-1 0 0 0,0 1 0 0 0,5 17 0 0 0,13 16 79 0 0,-12-31-1127 0 0,-6-8-524 0 0,1 0 1 0 0,0 0 0 0 0,0 0 0 0 0,1-1-1 0 0,-1 1 1 0 0,1-1 0 0 0,-1 1 0 0 0,1-1-1 0 0,0 0 1 0 0,0 0 0 0 0,6 3 0 0 0,-9-6-366 0 0,1 0 0 0 0,0 0 0 0 0,0 0 0 0 0,0 0-1 0 0,-1 0 1 0 0,1 0 0 0 0,0 0 0 0 0,0-1 0 0 0,-1 1 0 0 0,1 0 0 0 0,0 0 0 0 0,-1-1 0 0 0,1 1 0 0 0,0-1 0 0 0,-1 1 0 0 0,1-1 0 0 0,0 1 0 0 0,-1-1 0 0 0,1 1 0 0 0,-1-1 0 0 0,1 1 0 0 0,-1-1 0 0 0,1 0 0 0 0,-1 1 0 0 0,0-1 0 0 0,1 0 0 0 0,-1 1 0 0 0,1-2 0 0 0,0 0-439 0 0,0 1 1 0 0,0-1-1 0 0,-1 0 0 0 0,1 0 1 0 0,0 0-1 0 0,-1 0 1 0 0,0 1-1 0 0,1-1 0 0 0,-1 0 1 0 0,0 0-1 0 0,0-3 1 0 0,-5-19-2554 0 0,10 3 10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8:07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95 5865 0 0,'1'-7'17085'0'0,"0"23"-13384"0"0,-1-1-3830 0 0,-1-1 226 0 0,1 0 0 0 0,0 0 0 0 0,1 0 0 0 0,1 0 0 0 0,0-1 0 0 0,5 18 0 0 0,-6-26-91 0 0,0-1 0 0 0,0 0-1 0 0,1 0 1 0 0,0 1 0 0 0,-1-1 0 0 0,2 0 0 0 0,-1-1-1 0 0,0 1 1 0 0,1 0 0 0 0,0-1 0 0 0,-1 1 0 0 0,1-1 0 0 0,1 0-1 0 0,-1 0 1 0 0,0 0 0 0 0,1 0 0 0 0,-1-1 0 0 0,1 1-1 0 0,0-1 1 0 0,0 0 0 0 0,0 0 0 0 0,0-1 0 0 0,7 3 0 0 0,-8-3 8 0 0,0-1 1 0 0,-1 1 0 0 0,1-1 0 0 0,-1 0 0 0 0,1 0 0 0 0,0 0 0 0 0,-1 0 0 0 0,1 0 0 0 0,-1 0 0 0 0,1-1 0 0 0,0 1 0 0 0,-1-1 0 0 0,1 0 0 0 0,-1 0 0 0 0,1 0-1 0 0,-1 0 1 0 0,0 0 0 0 0,1 0 0 0 0,-1-1 0 0 0,0 1 0 0 0,0-1 0 0 0,0 0 0 0 0,0 1 0 0 0,0-1 0 0 0,0 0 0 0 0,-1 0 0 0 0,1 0 0 0 0,0 0 0 0 0,-1-1 0 0 0,0 1-1 0 0,0 0 1 0 0,1-1 0 0 0,-1 1 0 0 0,-1 0 0 0 0,1-1 0 0 0,0 1 0 0 0,0-1 0 0 0,-1 0 0 0 0,1-4 0 0 0,0-3 1 0 0,0 0 0 0 0,-1 1 0 0 0,0-1-1 0 0,-1 0 1 0 0,0 1 0 0 0,0-1 0 0 0,-1 1 0 0 0,0-1 0 0 0,-6-14 0 0 0,3 14-5 0 0,0 0 0 0 0,-1 0 1 0 0,0 1-1 0 0,0-1 0 0 0,-1 1 0 0 0,0 1 1 0 0,0-1-1 0 0,-1 1 0 0 0,0 1 0 0 0,-15-11 1 0 0,20 15-36 0 0,0 1 0 0 0,-1 0 0 0 0,1 0 0 0 0,0 0 0 0 0,-1 1 0 0 0,1-1 0 0 0,-1 1 0 0 0,1 0 0 0 0,-1 0 0 0 0,0 0 0 0 0,0 0 0 0 0,1 1 0 0 0,-1-1 0 0 0,0 1 0 0 0,0 0 0 0 0,0 0 0 0 0,1 0 0 0 0,-1 1 0 0 0,0 0 0 0 0,0-1 0 0 0,1 1 0 0 0,-1 0 0 0 0,0 1 0 0 0,1-1 1 0 0,0 1-1 0 0,-1-1 0 0 0,1 1 0 0 0,0 0 0 0 0,-1 0 0 0 0,1 1 0 0 0,0-1 0 0 0,1 1 0 0 0,-1-1 0 0 0,-3 5 0 0 0,5-6-48 0 0,-1 1 0 0 0,1-1 0 0 0,0 0 1 0 0,0 0-1 0 0,0 1 0 0 0,0-1 0 0 0,0 1 0 0 0,1-1 0 0 0,-1 1 1 0 0,0-1-1 0 0,1 1 0 0 0,-1-1 0 0 0,1 1 0 0 0,-1 0 1 0 0,1-1-1 0 0,0 1 0 0 0,0 0 0 0 0,-1-1 0 0 0,1 1 0 0 0,1 0 1 0 0,-1 2-1 0 0,1-3-233 0 0,-1 1 0 0 0,1-1 0 0 0,0 1 1 0 0,0-1-1 0 0,0 1 0 0 0,0-1 0 0 0,0 0 1 0 0,0 1-1 0 0,0-1 0 0 0,1 0 0 0 0,-1 0 1 0 0,0 0-1 0 0,1 0 0 0 0,-1 0 0 0 0,1 0 0 0 0,-1 0 1 0 0,3 0-1 0 0,1 1-785 0 0,0 0-1 0 0,0 0 1 0 0,0-1 0 0 0,1 0-1 0 0,-1 0 1 0 0,1 0 0 0 0,-1-1-1 0 0,1 1 1 0 0,-1-1 0 0 0,1-1 0 0 0,10-1-1 0 0,-7-1 549 0 0,0 0 0 0 0,0-1 0 0 0,0 0 0 0 0,0 0-1 0 0,-1-1 1 0 0,0 0 0 0 0,0-1 0 0 0,10-8 0 0 0,29-32 4468 0 0,-17 25 10652 0 0,-30 21-14356 0 0,6 16 3211 0 0,-2 18-1987 0 0,-3 16-525 0 0,-1-15-707 0 0,1 0 0 0 0,2 1 0 0 0,9 38 0 0 0,-12-72-209 0 0,1 0 0 0 0,-1 0 0 0 0,1 0 0 0 0,0 0 0 0 0,0-1 0 0 0,-1 1 0 0 0,1 0-1 0 0,0 0 1 0 0,1-1 0 0 0,-1 1 0 0 0,0 0 0 0 0,0-1 0 0 0,1 1 0 0 0,-1-1 0 0 0,1 0 0 0 0,-1 1 0 0 0,1-1 0 0 0,2 1-1 0 0,-3-1-24 0 0,0-1 0 0 0,0 0 0 0 0,0 0 0 0 0,0 0 0 0 0,0 0-1 0 0,0 0 1 0 0,0 0 0 0 0,0 0 0 0 0,0 0 0 0 0,0-1-1 0 0,0 1 1 0 0,0 0 0 0 0,0-1 0 0 0,0 1 0 0 0,0-1 0 0 0,-1 1-1 0 0,1-1 1 0 0,0 1 0 0 0,0-1 0 0 0,0 1 0 0 0,0-1-1 0 0,-1 0 1 0 0,1 1 0 0 0,0-1 0 0 0,-1 0 0 0 0,1 0 0 0 0,-1 0-1 0 0,1 1 1 0 0,0-1 0 0 0,-1 0 0 0 0,0 0 0 0 0,1 0 0 0 0,-1 0-1 0 0,0 0 1 0 0,1 0 0 0 0,-1-2 0 0 0,6-14-338 0 0,-1-1 1 0 0,5-24 0 0 0,-9 30 352 0 0,1 1 0 0 0,1 0 0 0 0,-1 1 0 0 0,2-1-1 0 0,0 0 1 0 0,0 1 0 0 0,1 0 0 0 0,0 0 0 0 0,12-18 0 0 0,-16 27 15 0 0,0 0 1 0 0,0-1 0 0 0,0 1-1 0 0,-1 0 1 0 0,1 0-1 0 0,0 0 1 0 0,1 0-1 0 0,-1 1 1 0 0,0-1-1 0 0,0 0 1 0 0,0 0-1 0 0,1 0 1 0 0,-1 1-1 0 0,0-1 1 0 0,0 1 0 0 0,1-1-1 0 0,-1 1 1 0 0,1 0-1 0 0,-1-1 1 0 0,0 1-1 0 0,1 0 1 0 0,-1 0-1 0 0,1 0 1 0 0,-1 0-1 0 0,0 0 1 0 0,3 1-1 0 0,-2 0 19 0 0,0 0 0 0 0,-1 0 0 0 0,1 0-1 0 0,0 1 1 0 0,0-1 0 0 0,-1 0-1 0 0,1 1 1 0 0,-1 0 0 0 0,1-1-1 0 0,-1 1 1 0 0,0 0 0 0 0,0 0-1 0 0,0 0 1 0 0,0 0 0 0 0,1 2 0 0 0,3 9 133 0 0,0 0 1 0 0,-1 1 0 0 0,-1-1 0 0 0,2 15 0 0 0,0 11-196 0 0,3 15-1212 0 0,0-20-7118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8:08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9170 0 0,'9'12'9092'0'0,"-7"2"-3402"0"0,-4-4-4710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9:41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17 4505 0 0,'-5'-12'6942'0'0,"5"7"-3379"0"0,13 8-2247 0 0,1 2-1359 0 0,0-2 121 0 0,1-1-1 0 0,1-1 0 0 0,-1 0 0 0 0,0 0 0 0 0,29-4 0 0 0,22 0 98 0 0,-42 5-234 0 0,22 0-200 0 0,-19-7-3117 0 0,-24-2-1025 0 0,-4 6 3231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45:02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15403 0 0,'0'-3'3345'0'0,"2"1"-1625"0"0,0-1-455 0 0,2 1-377 0 0,-1 1-400 0 0,-1-1-320 0 0,3 2-152 0 0,1 0-72 0 0,0-1-328 0 0,5 1-672 0 0,-1 0-1161 0 0,1-4-1616 0 0,-1 0-1064 0 0,0-1-2280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9:42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9234 0 0,'7'1'7252'0'0,"5"3"-3531"0"0,54 25-2205 0 0,-59-25-1418 0 0,-1-1-1 0 0,1 1 0 0 0,-1 0 0 0 0,0 1 0 0 0,-1 0 1 0 0,1 0-1 0 0,-1 0 0 0 0,0 0 0 0 0,0 1 0 0 0,0 0 0 0 0,-1 0 1 0 0,0 0-1 0 0,0 0 0 0 0,-1 1 0 0 0,0 0 0 0 0,0-1 1 0 0,3 12-1 0 0,-4-8 31 0 0,0 0 0 0 0,-1 0 0 0 0,0 1 0 0 0,-1-1 0 0 0,0 0 0 0 0,0 0 0 0 0,-1 1 0 0 0,0-1 0 0 0,-1 0 0 0 0,-1 0 0 0 0,1 0 0 0 0,-5 10 0 0 0,0-5-1 0 0,1-1-1 0 0,-2 0 0 0 0,0-1 0 0 0,-11 15 0 0 0,3-12-8589 0 0,16-16 8291 0 0,0 0 1 0 0,1 0-1 0 0,-1 0 0 0 0,0-1 1 0 0,1 1-1 0 0,-1 0 0 0 0,0-1 1 0 0,0 1-1 0 0,1 0 0 0 0,-1-1 1 0 0,0 1-1 0 0,0 0 0 0 0,1-1 0 0 0,-1 1 1 0 0,0 0-1 0 0,0-1 0 0 0,0 1 1 0 0,0-1-1 0 0,0 1 0 0 0,0 0 1 0 0,1-1-1 0 0,-1 1 0 0 0,0-1 1 0 0,0 1-1 0 0,0-1 0 0 0,0 1 1 0 0,0 0-1 0 0,-1-1 0 0 0,1 1 1 0 0,0-1-1 0 0,0 1 0 0 0,0 0 0 0 0,0-1 1 0 0,0 1-1 0 0,-1 0 0 0 0,1-2 1 0 0,-1-4-2228 0 0,10-2-3482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9:42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29 152 5969 0 0,'-1'-1'855'0'0,"-1"0"1"0"0,0 0-1 0 0,1 0 0 0 0,-1 0 0 0 0,0-1 0 0 0,1 1 0 0 0,0 0 0 0 0,-1-1 1 0 0,1 0-1 0 0,0 1 0 0 0,0-1 0 0 0,0 0 0 0 0,0 1 0 0 0,-1-4 0 0 0,0 1-260 0 0,1 0-1 0 0,0 0 1 0 0,0 0-1 0 0,0-1 1 0 0,0 1-1 0 0,1-6 1 0 0,0 0-684 0 0,0 0-1 0 0,1 0 1 0 0,0 0 0 0 0,1 0-1 0 0,3-11 1 0 0,-4 17-333 0 0,-3-14-14514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9:43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10738 0 0,'-18'37'9055'0'0,"9"2"-5531"0"0,8-30-3841 0 0,0 0 0 0 0,1 0 0 0 0,0 0 0 0 0,0 0 0 0 0,1-1 0 0 0,0 1 0 0 0,1 0 0 0 0,0-1-1 0 0,0 1 1 0 0,1-1 0 0 0,7 16 0 0 0,-10-23 119 0 0,0-1 0 0 0,0 1 0 0 0,1-1 0 0 0,-1 1 0 0 0,0-1 0 0 0,0 0 0 0 0,0 1 0 0 0,1-1 0 0 0,-1 1 0 0 0,0-1 0 0 0,1 0 0 0 0,-1 1 0 0 0,0-1 0 0 0,1 0 0 0 0,-1 1 0 0 0,0-1 0 0 0,1 0 0 0 0,-1 1 0 0 0,1-1 0 0 0,-1 0 0 0 0,0 0-1 0 0,1 1 1 0 0,-1-1 0 0 0,1 0 0 0 0,-1 0 0 0 0,1 0 0 0 0,-1 0 0 0 0,1 0 0 0 0,-1 0 0 0 0,1 0 0 0 0,-1 0 0 0 0,1 0 0 0 0,-1 0 0 0 0,1 0 0 0 0,-1 0 0 0 0,1 0 0 0 0,-1 0 0 0 0,1 0 0 0 0,-1 0 0 0 0,1-1 0 0 0,-1 1 0 0 0,0 0 0 0 0,1 0 0 0 0,-1 0 0 0 0,1-1 0 0 0,-1 1 0 0 0,0 0 0 0 0,1-1 0 0 0,-1 1 0 0 0,1 0 0 0 0,-1-1 0 0 0,0 1 0 0 0,0-1-1 0 0,1 1 1 0 0,-1 0 0 0 0,0-1 0 0 0,0 1 0 0 0,1-2 0 0 0,4-5-4741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9:43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28 4513 0 0,'1'-5'1352'0'0,"1"-18"14132"0"0,-4 32-12212 0 0,-3 14-3198 0 0,1 0 0 0 0,2 0 0 0 0,0 0 0 0 0,1 0-1 0 0,1 1 1 0 0,2-1 0 0 0,4 29 0 0 0,-6-52-87 0 0,0 0 1 0 0,0 1-1 0 0,0-1 1 0 0,0 0-1 0 0,1 0 0 0 0,-1 0 1 0 0,0 0-1 0 0,0 0 1 0 0,0 0-1 0 0,0 0 0 0 0,0 1 1 0 0,0-1-1 0 0,0 0 1 0 0,0 0-1 0 0,0 0 0 0 0,0 0 1 0 0,0 0-1 0 0,1 0 1 0 0,-1 0-1 0 0,0 0 0 0 0,0 0 1 0 0,0 0-1 0 0,0 1 1 0 0,0-1-1 0 0,0 0 0 0 0,0 0 1 0 0,1 0-1 0 0,-1 0 1 0 0,0 0-1 0 0,0 0 0 0 0,0 0 1 0 0,0 0-1 0 0,0 0 1 0 0,0 0-1 0 0,1 0 0 0 0,-1 0 1 0 0,0 0-1 0 0,0 0 1 0 0,0 0-1 0 0,0 0 0 0 0,0 0 1 0 0,0-1-1 0 0,0 1 1 0 0,1 0-1 0 0,-1 0 0 0 0,0 0 1 0 0,0 0-1 0 0,0 0 0 0 0,0 0 1 0 0,0 0-1 0 0,0 0 1 0 0,0 0-1 0 0,1 0 1 0 0,8-10-376 0 0,15-22 122 0 0,-15 19 190 0 0,-3 5 64 0 0,1 0 0 0 0,-1 1 0 0 0,2 0 0 0 0,-1 0 0 0 0,1 0 0 0 0,14-9 0 0 0,-20 15 18 0 0,0 0 1 0 0,1 0-1 0 0,-1 0 0 0 0,0 0 1 0 0,1 0-1 0 0,-1 0 0 0 0,0 1 1 0 0,1-1-1 0 0,-1 1 1 0 0,1 0-1 0 0,-1-1 0 0 0,1 1 1 0 0,-1 0-1 0 0,1 1 0 0 0,-1-1 1 0 0,1 0-1 0 0,-1 1 1 0 0,0-1-1 0 0,1 1 0 0 0,-1 0 1 0 0,0 0-1 0 0,1 0 0 0 0,-1 0 1 0 0,0 0-1 0 0,0 1 1 0 0,0-1-1 0 0,0 0 0 0 0,0 1 1 0 0,0 0-1 0 0,0-1 0 0 0,-1 1 1 0 0,1 0-1 0 0,2 3 0 0 0,-1 0-79 0 0,0-1-1 0 0,0 1 0 0 0,-1-1 1 0 0,1 1-1 0 0,-1 0 0 0 0,0 0 0 0 0,-1 0 1 0 0,1 1-1 0 0,-1-1 0 0 0,0 0 1 0 0,0 1-1 0 0,-1-1 0 0 0,0 0 0 0 0,0 1 1 0 0,0-1-1 0 0,0 0 0 0 0,-2 9 0 0 0,2-26-10062 0 0,0 12 9824 0 0,0-1-1 0 0,0 0 0 0 0,1 1 0 0 0,-1-1 1 0 0,0 1-1 0 0,1-2 0 0 0,11-1-5696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9:43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16 115 9242 0 0,'-15'19'11844'0'0,"24"-26"-9040"0"0,-4 4-2608 0 0,0-1 0 0 0,0 0 0 0 0,1 1 0 0 0,-1 0 0 0 0,1 1-1 0 0,0-1 1 0 0,0 1 0 0 0,0 0 0 0 0,0 0 0 0 0,11-1-1 0 0,1 1-186 0 0,0 2 0 0 0,25 1-1 0 0,-28 0-781 0 0,0 0-1 0 0,0-2 1 0 0,0 1 0 0 0,21-5-1 0 0,-35 5 519 0 0,1-1-1 0 0,-1 1 1 0 0,0 0-1 0 0,0-1 1 0 0,1 1-1 0 0,-1-1 0 0 0,0 1 1 0 0,0-1-1 0 0,0 1 1 0 0,0-1-1 0 0,0 0 1 0 0,1 0-1 0 0,-2 0 0 0 0,1 0 1 0 0,0 1-1 0 0,0-1 1 0 0,0 0-1 0 0,0 0 1 0 0,0-1-1 0 0,-1 1 1 0 0,1 0-1 0 0,0 0 0 0 0,-1 0 1 0 0,1 0-1 0 0,-1-1 1 0 0,0 1-1 0 0,1 0 1 0 0,-1 0-1 0 0,0-1 0 0 0,0 1 1 0 0,0 0-1 0 0,0-1 1 0 0,0 1-1 0 0,0 0 1 0 0,0-1-1 0 0,0 1 0 0 0,-1-2 1 0 0,1 1-92 0 0,-1-1 0 0 0,0 1 0 0 0,0-1 0 0 0,0 1 0 0 0,0 0 0 0 0,0-1 0 0 0,0 1 0 0 0,-1 0 0 0 0,1 0 0 0 0,-1 0 0 0 0,0 0 0 0 0,1 0 0 0 0,-1 0 0 0 0,0 0 0 0 0,0 1 0 0 0,0-1 0 0 0,-1 1 0 0 0,-1-2 0 0 0,-4 0 457 0 0,1 1 0 0 0,-1 0 0 0 0,1 0 0 0 0,-1 1 0 0 0,0 0 0 0 0,1 0 1 0 0,-1 1-1 0 0,-12 0 0 0 0,13 1 1192 0 0,0-1 0 0 0,1 1 0 0 0,-1 1 0 0 0,0-1 0 0 0,-11 6 0 0 0,17-7-918 0 0,0 1-1 0 0,0-1 1 0 0,0 1 0 0 0,0-1-1 0 0,0 1 1 0 0,1 0 0 0 0,-1 0-1 0 0,0-1 1 0 0,0 1 0 0 0,1 0-1 0 0,-1 0 1 0 0,0 0 0 0 0,1 0-1 0 0,-1 0 1 0 0,1 0 0 0 0,-1 1 0 0 0,-3 21 2663 0 0,12 27-1985 0 0,-6-39-801 0 0,3 20-764 0 0,0-3 906 0 0,12 41-1 0 0,2-25-3625 0 0,-16-39 1914 0 0,0 0 0 0 0,1 0 0 0 0,-1-1 0 0 0,1 0 0 0 0,0 0 0 0 0,5 5 0 0 0,3-1-6753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9:44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22 11674 0 0,'-19'0'4757'0'0,"15"0"-3938"0"0,-1 0-1 0 0,1 0 0 0 0,0 0 1 0 0,-1 0-1 0 0,1-1 0 0 0,0 1 1 0 0,-6-3-1 0 0,43-10 233 0 0,-23 11-1172 0 0,-1 1 0 0 0,1 0 0 0 0,-1 0-1 0 0,1 1 1 0 0,0 1 0 0 0,12 1 0 0 0,5 3-2806 0 0,-2 3-3457 0 0,-15 5-3733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9:44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9218 0 0,'-3'3'1058'0'0,"1"0"0"0"0,-1 0 0 0 0,1 0 0 0 0,0 0 0 0 0,0 0 0 0 0,0 0 0 0 0,-1 5 0 0 0,3-8-917 0 0,-1 1 0 0 0,1-1 0 0 0,0 0-1 0 0,0 1 1 0 0,0-1 0 0 0,0 0 0 0 0,0 1 0 0 0,0-1 0 0 0,0 1 0 0 0,0-1-1 0 0,0 0 1 0 0,0 1 0 0 0,1-1 0 0 0,-1 1 0 0 0,0-1 0 0 0,0 0-1 0 0,0 1 1 0 0,0-1 0 0 0,0 0 0 0 0,1 1 0 0 0,-1-1 0 0 0,0 0-1 0 0,0 1 1 0 0,1-1 0 0 0,-1 0 0 0 0,1 1 0 0 0,16 3 1387 0 0,121 3 291 0 0,-137-4-1141 0 0,-9 5-314 0 0,-15 9-83 0 0,21-15-216 0 0,-5 3-57 0 0,0 1 0 0 0,1 0-1 0 0,0 0 1 0 0,0 1 0 0 0,0-1 0 0 0,1 1-1 0 0,0 1 1 0 0,0-1 0 0 0,1 1-1 0 0,0 0 1 0 0,-5 13 0 0 0,8-17-22 0 0,-1-1 1 0 0,1 1 0 0 0,0 0-1 0 0,1-1 1 0 0,-1 1-1 0 0,0 0 1 0 0,1 0-1 0 0,0 0 1 0 0,0-1-1 0 0,0 1 1 0 0,1 0 0 0 0,-1 0-1 0 0,1 0 1 0 0,0-1-1 0 0,0 1 1 0 0,0 0-1 0 0,0-1 1 0 0,1 1-1 0 0,-1-1 1 0 0,1 0 0 0 0,0 1-1 0 0,0-1 1 0 0,1 0-1 0 0,-1 0 1 0 0,0 0-1 0 0,1 0 1 0 0,0-1-1 0 0,0 1 1 0 0,3 2 0 0 0,-4-4 1 0 0,0 0 0 0 0,-1 0 0 0 0,1 0 0 0 0,0 0 1 0 0,0 0-1 0 0,-1 0 0 0 0,1-1 0 0 0,0 1 1 0 0,0-1-1 0 0,0 1 0 0 0,0-1 0 0 0,0 0 0 0 0,0 0 1 0 0,0 0-1 0 0,0 0 0 0 0,0 0 0 0 0,0 0 1 0 0,0 0-1 0 0,0-1 0 0 0,2 0 0 0 0,0 0 14 0 0,0-1 0 0 0,-1 0 0 0 0,1 0 0 0 0,-1 0 0 0 0,0 0 0 0 0,0-1 0 0 0,0 1 0 0 0,0-1 0 0 0,5-5 0 0 0,-2 2-45 0 0,-1-1 0 0 0,0 0 1 0 0,-1 0-1 0 0,1 0 0 0 0,-1-1 0 0 0,-1 0 0 0 0,1 1 0 0 0,-1-1 0 0 0,2-9 0 0 0,-4 11-371 0 0,-1 0 0 0 0,1 0 1 0 0,-1 0-1 0 0,0 0 0 0 0,0 0 0 0 0,-1-1 0 0 0,0 1 0 0 0,-2-10 0 0 0,1 10-965 0 0,0 1 0 0 0,-1-1 0 0 0,1 0 1 0 0,-1 1-1 0 0,-4-6 0 0 0,-6-7-6531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9:44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13067 0 0,'1'1'69'0'0,"11"7"1423"0"0,0-1 1 0 0,1-1-1 0 0,0 0 0 0 0,0 0 1 0 0,0-1-1 0 0,1-1 0 0 0,27 5 1 0 0,-41-9-1540 0 0,0 0-1 0 0,0 0 1 0 0,1 0 0 0 0,-1 0 0 0 0,0 0 0 0 0,1 0-1 0 0,-1 0 1 0 0,0 1 0 0 0,1-1 0 0 0,-1 0 0 0 0,0 0-1 0 0,0 0 1 0 0,1 0 0 0 0,-1 0 0 0 0,0 0 0 0 0,1 1-1 0 0,-1-1 1 0 0,0 0 0 0 0,0 0 0 0 0,1 0 0 0 0,-1 1 0 0 0,0-1-1 0 0,0 0 1 0 0,0 0 0 0 0,0 1 0 0 0,1-1 0 0 0,-1 0-1 0 0,0 1 1 0 0,0-1 0 0 0,0 0 0 0 0,0 0 0 0 0,0 1-1 0 0,0-1 1 0 0,0 0 0 0 0,0 1 0 0 0,1-1 0 0 0,-1 0-1 0 0,0 1 1 0 0,0-1 0 0 0,-1 0 0 0 0,1 1 0 0 0,0-1 0 0 0,0 1-1 0 0,-10 17-4505 0 0,-22 13-1931 0 0,21-25 7458 0 0,10-6-467 0 0,-1 1 0 0 0,0-1 0 0 0,1 1 0 0 0,-1-1 0 0 0,1 1 0 0 0,-1 0 0 0 0,1 0 0 0 0,0 0 0 0 0,-1 0 0 0 0,1 0 0 0 0,0 0 0 0 0,0 0 0 0 0,-1 0 0 0 0,1 0 0 0 0,0 0 0 0 0,-1 2 0 0 0,46-8 1305 0 0,-31 3-1460 0 0,-2 1-976 0 0,0 0 0 0 0,0-1 0 0 0,0-1 0 0 0,19-6 0 0 0,-28 8 208 0 0,0 0 0 0 0,1 0 1 0 0,-1 0-1 0 0,0 0 0 0 0,0 0 1 0 0,0-1-1 0 0,-1 1 0 0 0,1-1 1 0 0,0 1-1 0 0,0-1 0 0 0,-1 0 1 0 0,1 0-1 0 0,-1 0 0 0 0,0 0 1 0 0,1 0-1 0 0,-1 0 0 0 0,0 0 1 0 0,0 0-1 0 0,0 0 0 0 0,-1 0 1 0 0,1-1-1 0 0,0 1 0 0 0,-1 0 0 0 0,0-1 1 0 0,1 1-1 0 0,-1 0 0 0 0,0-1 1 0 0,0-3-1 0 0,-1-6 13 0 0,-2-30 2027 0 0,-6 21 5790 0 0,8 20-7237 0 0,1 1-1 0 0,0 0 0 0 0,0 0 0 0 0,-1 0 1 0 0,1-1-1 0 0,0 1 0 0 0,0 0 1 0 0,-1 0-1 0 0,1 0 0 0 0,0 0 0 0 0,-1 0 1 0 0,1-1-1 0 0,0 1 0 0 0,0 0 0 0 0,-1 0 1 0 0,1 0-1 0 0,0 0 0 0 0,-1 0 0 0 0,1 0 1 0 0,0 0-1 0 0,-1 0 0 0 0,1 0 1 0 0,0 0-1 0 0,-1 0 0 0 0,1 0 0 0 0,0 0 1 0 0,-1 1-1 0 0,1-1 0 0 0,0 0 0 0 0,0 0 1 0 0,-1 0-1 0 0,1 1 0 0 0,-10 10 1935 0 0,-2 14-1313 0 0,-1 14-130 0 0,-9 46 1 0 0,12-19-2413 0 0,9-53-1149 0 0,1 0 0 0 0,3 23 0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9:45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89 7114 0 0,'-6'9'10681'0'0,"6"7"-7066"0"0,6 14-971 0 0,-6-28-2557 0 0,1 0 0 0 0,-1 0 0 0 0,1-1 0 0 0,-1 1 0 0 0,1 0 0 0 0,0-1 0 0 0,0 1 0 0 0,0 0 0 0 0,0-1-1 0 0,0 1 1 0 0,0-1 0 0 0,1 0 0 0 0,-1 1 0 0 0,0-1 0 0 0,1 0 0 0 0,-1 0 0 0 0,1 0 0 0 0,-1 0-1 0 0,1 0 1 0 0,-1 0 0 0 0,1 0 0 0 0,2 0 0 0 0,-2 0-44 0 0,1-1 0 0 0,-1 0 1 0 0,1 0-1 0 0,-1 0 0 0 0,1 0 0 0 0,-1 0 0 0 0,1-1 0 0 0,-1 1 1 0 0,1-1-1 0 0,-1 1 0 0 0,1-1 0 0 0,-1 0 0 0 0,0 0 1 0 0,3-2-1 0 0,2 0 5 0 0,-1-1 1 0 0,0 0 0 0 0,0-1 0 0 0,0 1-1 0 0,0-1 1 0 0,-1 0 0 0 0,0 0-1 0 0,0-1 1 0 0,-1 0 0 0 0,5-7-1 0 0,-7 11-31 0 0,-1-1 0 0 0,0 1-1 0 0,0-1 1 0 0,0 1-1 0 0,0-1 1 0 0,0 1 0 0 0,0-1-1 0 0,-1 0 1 0 0,1 0-1 0 0,-1 1 1 0 0,0-1 0 0 0,0 0-1 0 0,0 0 1 0 0,0 1-1 0 0,-1-1 1 0 0,1 0 0 0 0,-1 1-1 0 0,1-1 1 0 0,-1 0-1 0 0,0 1 1 0 0,0-1 0 0 0,0 1-1 0 0,0-1 1 0 0,-1 1-1 0 0,1-1 1 0 0,-1 1 0 0 0,1 0-1 0 0,-1 0 1 0 0,0 0-1 0 0,0 0 1 0 0,0 0 0 0 0,0 0-1 0 0,0 0 1 0 0,0 1-1 0 0,-1-1 1 0 0,1 1 0 0 0,0 0-1 0 0,-1-1 1 0 0,-3 0-1 0 0,0-1-190 0 0,1 1 0 0 0,-1 0 0 0 0,0 0 0 0 0,0 0 0 0 0,0 1 0 0 0,0 0 0 0 0,0 0 0 0 0,0 0 0 0 0,0 1 0 0 0,0 0 0 0 0,0 0 0 0 0,0 0 0 0 0,-1 1 0 0 0,1 0 0 0 0,0 0 0 0 0,0 1 0 0 0,-7 2 0 0 0,13-4 65 0 0,0 0-1 0 0,-1 0 1 0 0,1 0 0 0 0,0 0 0 0 0,0 1-1 0 0,-1-1 1 0 0,1 0 0 0 0,0 0-1 0 0,-1 0 1 0 0,1 0 0 0 0,0 0 0 0 0,0 1-1 0 0,-1-1 1 0 0,1 0 0 0 0,0 0 0 0 0,0 0-1 0 0,-1 1 1 0 0,1-1 0 0 0,0 0-1 0 0,0 0 1 0 0,0 1 0 0 0,-1-1 0 0 0,1 0-1 0 0,0 1 1 0 0,0-1 0 0 0,0 0-1 0 0,0 1 1 0 0,0-1 0 0 0,0 0 0 0 0,0 0-1 0 0,0 1 1 0 0,0-1 0 0 0,-1 0 0 0 0,1 1-1 0 0,1-1 1 0 0,-1 0 0 0 0,0 1-1 0 0,0-1 1 0 0,0 0 0 0 0,0 1 0 0 0,0-1-1 0 0,0 0 1 0 0,0 1 0 0 0,0-1-1 0 0,0 0 1 0 0,1 1 0 0 0,-1-1 0 0 0,0 0-1 0 0,0 0 1 0 0,0 1 0 0 0,1-1 0 0 0,-1 0-1 0 0,0 0 1 0 0,0 0 0 0 0,1 1-1 0 0,-1-1 1 0 0,0 0 0 0 0,1 0 0 0 0,12 5-7154 0 0,-13-12 3469 0 0,10 8-1093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6:39:45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84 123 8058 0 0,'-26'-19'10752'0'0,"-2"10"-5297"0"0,27 9-5359 0 0,0 0 0 0 0,-1 0 0 0 0,1 0 0 0 0,0 0 0 0 0,0 0 0 0 0,0 1 0 0 0,0-1 0 0 0,0 0 0 0 0,0 0 0 0 0,0 1 0 0 0,0-1 0 0 0,0 1 0 0 0,0-1 0 0 0,0 1 0 0 0,0-1 0 0 0,0 1 0 0 0,0-1 0 0 0,0 1 0 0 0,1 0 0 0 0,-2 1 0 0 0,1 0-68 0 0,0-1-1 0 0,0 1 0 0 0,0 0 0 0 0,0 0 1 0 0,1 0-1 0 0,-1 0 0 0 0,0 0 1 0 0,1 0-1 0 0,0 0 0 0 0,0 0 0 0 0,-1 0 1 0 0,1 0-1 0 0,0 0 0 0 0,0 0 0 0 0,1 2 1 0 0,0 3-36 0 0,1 0 0 0 0,-1 0-1 0 0,1 0 1 0 0,1 0 0 0 0,-1 0 0 0 0,1 0 0 0 0,1-1 0 0 0,6 12 0 0 0,-8-15 3 0 0,-1-1 1 0 0,1 1 0 0 0,0-1 0 0 0,0 1-1 0 0,0-1 1 0 0,0 0 0 0 0,0 0-1 0 0,1 0 1 0 0,-1 0 0 0 0,1 0-1 0 0,-1 0 1 0 0,1-1 0 0 0,0 1-1 0 0,0-1 1 0 0,-1 1 0 0 0,1-1 0 0 0,0 0-1 0 0,0 0 1 0 0,0-1 0 0 0,0 1-1 0 0,0-1 1 0 0,7 1 0 0 0,-8-2-4 0 0,0 0 1 0 0,0 1 0 0 0,0-1 0 0 0,1 0 0 0 0,-1-1-1 0 0,0 1 1 0 0,0 0 0 0 0,0-1 0 0 0,-1 1 0 0 0,1-1-1 0 0,0 1 1 0 0,0-1 0 0 0,-1 0 0 0 0,1 0-1 0 0,-1 1 1 0 0,0-1 0 0 0,1 0 0 0 0,-1-1 0 0 0,0 1-1 0 0,0 0 1 0 0,0 0 0 0 0,-1 0 0 0 0,1-1 0 0 0,-1 1-1 0 0,1-3 1 0 0,2-8 22 0 0,0 0-1 0 0,0-26 1 0 0,-2 29 9 0 0,-1 1 1 0 0,-1 0 0 0 0,0-1 0 0 0,0 1 0 0 0,0 0 0 0 0,-4-11-1 0 0,3 16-61 0 0,1 0 0 0 0,0 0 0 0 0,-1 0 0 0 0,0 1 0 0 0,0-1 0 0 0,0 0 0 0 0,-1 1 0 0 0,1-1 0 0 0,-1 1 0 0 0,0 0 0 0 0,1 0 0 0 0,-2 0 0 0 0,1 0 0 0 0,0 0 0 0 0,-6-3 0 0 0,8 5-42 0 0,0 1 1 0 0,1 0 0 0 0,-1-1-1 0 0,0 1 1 0 0,0 0-1 0 0,1 0 1 0 0,-1-1-1 0 0,0 1 1 0 0,0 0-1 0 0,1 0 1 0 0,-1 0-1 0 0,0 0 1 0 0,0 0-1 0 0,1 0 1 0 0,-1 0 0 0 0,0 0-1 0 0,0 0 1 0 0,1 1-1 0 0,-1-1 1 0 0,0 0-1 0 0,0 0 1 0 0,1 1-1 0 0,-1-1 1 0 0,0 0-1 0 0,1 1 1 0 0,-1-1-1 0 0,0 1 1 0 0,1-1 0 0 0,-1 1-1 0 0,1-1 1 0 0,-1 1-1 0 0,1-1 1 0 0,-1 1-1 0 0,1-1 1 0 0,-1 2-1 0 0,-4 12-4454 0 0,6 1-4694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E072E-F755-4F0D-96C8-A2C87C1683C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A8382-8ED1-4462-B1EB-1B82BF5C5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91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025786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35976"/>
            <a:ext cx="6858000" cy="1521823"/>
          </a:xfrm>
        </p:spPr>
        <p:txBody>
          <a:bodyPr>
            <a:normAutofit/>
          </a:bodyPr>
          <a:lstStyle>
            <a:lvl1pPr marL="0" indent="0" algn="ctr">
              <a:buNone/>
              <a:defRPr sz="2800" u="none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0E70-C61B-4D63-922A-D912C09CB6D8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0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5E98-1B3D-4E1A-A3BB-A5B7E6E5F900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76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207F-B4A2-429C-B6D0-BDDC51EAA40E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557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목차/학습목표/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6803"/>
            <a:ext cx="9144000" cy="617311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9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437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4176400" y="93663"/>
            <a:ext cx="5580176" cy="523220"/>
            <a:chOff x="6752029" y="188640"/>
            <a:chExt cx="5582416" cy="521913"/>
          </a:xfrm>
        </p:grpSpPr>
        <p:sp>
          <p:nvSpPr>
            <p:cNvPr id="4" name="직사각형 3"/>
            <p:cNvSpPr/>
            <p:nvPr/>
          </p:nvSpPr>
          <p:spPr>
            <a:xfrm>
              <a:off x="8336841" y="188640"/>
              <a:ext cx="3997604" cy="5219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800" b="1" kern="1200" spc="-300" dirty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데이터베이스 시스템</a:t>
              </a:r>
              <a:endParaRPr kumimoji="1" lang="en-US" altLang="ko-KR" sz="2800" b="1" kern="1200" spc="-300" dirty="0">
                <a:solidFill>
                  <a:srgbClr val="393939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752029" y="188640"/>
              <a:ext cx="1649319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01</a:t>
              </a:r>
              <a:endParaRPr lang="ko-KR" altLang="en-US" sz="2800" b="1" dirty="0">
                <a:solidFill>
                  <a:srgbClr val="344F6B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50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83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268288" indent="-228600">
              <a:defRPr/>
            </a:lvl2pPr>
            <a:lvl3pPr marL="534988" indent="-228600">
              <a:defRPr/>
            </a:lvl3pPr>
            <a:lvl4pPr marL="803275" indent="-228600">
              <a:defRPr/>
            </a:lvl4pPr>
            <a:lvl5pPr marL="1081088" indent="-228600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075F-4D19-4CE2-9311-A5305C9D4739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0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6D3B-7D31-4B91-864B-9FF7A4D79188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1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9FD1-42B8-4297-828F-74CF3A06CF11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13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861-96EB-464A-89D0-D0243D9EA8E8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40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84DD-58E3-4707-880A-41224BC75764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B297-666D-44D4-97F5-5EE015E5B179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4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730-5635-48A4-85DC-F8CD24B2466A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36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B90A-D651-4058-975B-B57889F3917B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9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434" y="207471"/>
            <a:ext cx="8282152" cy="759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4" y="1082566"/>
            <a:ext cx="8282152" cy="5265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1434" y="6463862"/>
            <a:ext cx="2057400" cy="257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함초롬바탕 확장B" panose="02020603000000000000" pitchFamily="18" charset="-127"/>
                <a:ea typeface="함초롬바탕 확장B" panose="02020603000000000000" pitchFamily="18" charset="-127"/>
              </a:defRPr>
            </a:lvl1pPr>
          </a:lstStyle>
          <a:p>
            <a:fld id="{5FE432EE-4A64-47A0-A59F-9084B6075268}" type="datetime1">
              <a:rPr lang="ko-KR" altLang="en-US" smtClean="0"/>
              <a:t>2022-05-23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63862"/>
            <a:ext cx="3086100" cy="257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함초롬바탕 확장B" panose="02020603000000000000" pitchFamily="18" charset="-127"/>
                <a:ea typeface="함초롬바탕 확장B" panose="02020603000000000000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5166" y="6463862"/>
            <a:ext cx="2057400" cy="257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함초롬바탕 확장B" panose="02020603000000000000" pitchFamily="18" charset="-127"/>
                <a:ea typeface="함초롬바탕 확장B" panose="02020603000000000000" pitchFamily="18" charset="-127"/>
              </a:defRPr>
            </a:lvl1pPr>
          </a:lstStyle>
          <a:p>
            <a:fld id="{39676AFD-F555-46EF-8D65-F8A4AF2ED3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0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b="1" u="sng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268288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534988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803275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081088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3.png"/><Relationship Id="rId21" Type="http://schemas.openxmlformats.org/officeDocument/2006/relationships/image" Target="../media/image155.png"/><Relationship Id="rId63" Type="http://schemas.openxmlformats.org/officeDocument/2006/relationships/image" Target="../media/image176.png"/><Relationship Id="rId159" Type="http://schemas.openxmlformats.org/officeDocument/2006/relationships/image" Target="../media/image224.png"/><Relationship Id="rId170" Type="http://schemas.openxmlformats.org/officeDocument/2006/relationships/customXml" Target="../ink/ink227.xml"/><Relationship Id="rId226" Type="http://schemas.openxmlformats.org/officeDocument/2006/relationships/customXml" Target="../ink/ink255.xml"/><Relationship Id="rId268" Type="http://schemas.openxmlformats.org/officeDocument/2006/relationships/customXml" Target="../ink/ink276.xml"/><Relationship Id="rId11" Type="http://schemas.openxmlformats.org/officeDocument/2006/relationships/image" Target="../media/image150.png"/><Relationship Id="rId32" Type="http://schemas.openxmlformats.org/officeDocument/2006/relationships/customXml" Target="../ink/ink158.xml"/><Relationship Id="rId53" Type="http://schemas.openxmlformats.org/officeDocument/2006/relationships/image" Target="../media/image171.png"/><Relationship Id="rId74" Type="http://schemas.openxmlformats.org/officeDocument/2006/relationships/customXml" Target="../ink/ink179.xml"/><Relationship Id="rId128" Type="http://schemas.openxmlformats.org/officeDocument/2006/relationships/customXml" Target="../ink/ink206.xml"/><Relationship Id="rId149" Type="http://schemas.openxmlformats.org/officeDocument/2006/relationships/image" Target="../media/image219.png"/><Relationship Id="rId5" Type="http://schemas.openxmlformats.org/officeDocument/2006/relationships/image" Target="../media/image147.png"/><Relationship Id="rId95" Type="http://schemas.openxmlformats.org/officeDocument/2006/relationships/image" Target="../media/image192.png"/><Relationship Id="rId160" Type="http://schemas.openxmlformats.org/officeDocument/2006/relationships/customXml" Target="../ink/ink222.xml"/><Relationship Id="rId181" Type="http://schemas.openxmlformats.org/officeDocument/2006/relationships/image" Target="../media/image235.png"/><Relationship Id="rId216" Type="http://schemas.openxmlformats.org/officeDocument/2006/relationships/customXml" Target="../ink/ink250.xml"/><Relationship Id="rId237" Type="http://schemas.openxmlformats.org/officeDocument/2006/relationships/image" Target="../media/image263.png"/><Relationship Id="rId258" Type="http://schemas.openxmlformats.org/officeDocument/2006/relationships/customXml" Target="../ink/ink271.xml"/><Relationship Id="rId22" Type="http://schemas.openxmlformats.org/officeDocument/2006/relationships/customXml" Target="../ink/ink153.xml"/><Relationship Id="rId43" Type="http://schemas.openxmlformats.org/officeDocument/2006/relationships/image" Target="../media/image166.png"/><Relationship Id="rId64" Type="http://schemas.openxmlformats.org/officeDocument/2006/relationships/customXml" Target="../ink/ink174.xml"/><Relationship Id="rId118" Type="http://schemas.openxmlformats.org/officeDocument/2006/relationships/customXml" Target="../ink/ink201.xml"/><Relationship Id="rId139" Type="http://schemas.openxmlformats.org/officeDocument/2006/relationships/image" Target="../media/image214.png"/><Relationship Id="rId85" Type="http://schemas.openxmlformats.org/officeDocument/2006/relationships/image" Target="../media/image187.png"/><Relationship Id="rId150" Type="http://schemas.openxmlformats.org/officeDocument/2006/relationships/customXml" Target="../ink/ink217.xml"/><Relationship Id="rId171" Type="http://schemas.openxmlformats.org/officeDocument/2006/relationships/image" Target="../media/image230.png"/><Relationship Id="rId192" Type="http://schemas.openxmlformats.org/officeDocument/2006/relationships/customXml" Target="../ink/ink238.xml"/><Relationship Id="rId206" Type="http://schemas.openxmlformats.org/officeDocument/2006/relationships/customXml" Target="../ink/ink245.xml"/><Relationship Id="rId227" Type="http://schemas.openxmlformats.org/officeDocument/2006/relationships/image" Target="../media/image258.png"/><Relationship Id="rId248" Type="http://schemas.openxmlformats.org/officeDocument/2006/relationships/customXml" Target="../ink/ink266.xml"/><Relationship Id="rId269" Type="http://schemas.openxmlformats.org/officeDocument/2006/relationships/image" Target="../media/image279.png"/><Relationship Id="rId12" Type="http://schemas.openxmlformats.org/officeDocument/2006/relationships/customXml" Target="../ink/ink148.xml"/><Relationship Id="rId33" Type="http://schemas.openxmlformats.org/officeDocument/2006/relationships/image" Target="../media/image161.png"/><Relationship Id="rId108" Type="http://schemas.openxmlformats.org/officeDocument/2006/relationships/customXml" Target="../ink/ink196.xml"/><Relationship Id="rId129" Type="http://schemas.openxmlformats.org/officeDocument/2006/relationships/image" Target="../media/image209.png"/><Relationship Id="rId54" Type="http://schemas.openxmlformats.org/officeDocument/2006/relationships/customXml" Target="../ink/ink169.xml"/><Relationship Id="rId75" Type="http://schemas.openxmlformats.org/officeDocument/2006/relationships/image" Target="../media/image182.png"/><Relationship Id="rId96" Type="http://schemas.openxmlformats.org/officeDocument/2006/relationships/customXml" Target="../ink/ink190.xml"/><Relationship Id="rId140" Type="http://schemas.openxmlformats.org/officeDocument/2006/relationships/customXml" Target="../ink/ink212.xml"/><Relationship Id="rId161" Type="http://schemas.openxmlformats.org/officeDocument/2006/relationships/image" Target="../media/image225.png"/><Relationship Id="rId182" Type="http://schemas.openxmlformats.org/officeDocument/2006/relationships/customXml" Target="../ink/ink233.xml"/><Relationship Id="rId217" Type="http://schemas.openxmlformats.org/officeDocument/2006/relationships/image" Target="../media/image253.png"/><Relationship Id="rId6" Type="http://schemas.openxmlformats.org/officeDocument/2006/relationships/customXml" Target="../ink/ink145.xml"/><Relationship Id="rId238" Type="http://schemas.openxmlformats.org/officeDocument/2006/relationships/customXml" Target="../ink/ink261.xml"/><Relationship Id="rId259" Type="http://schemas.openxmlformats.org/officeDocument/2006/relationships/image" Target="../media/image274.png"/><Relationship Id="rId23" Type="http://schemas.openxmlformats.org/officeDocument/2006/relationships/image" Target="../media/image156.png"/><Relationship Id="rId119" Type="http://schemas.openxmlformats.org/officeDocument/2006/relationships/image" Target="../media/image204.png"/><Relationship Id="rId270" Type="http://schemas.openxmlformats.org/officeDocument/2006/relationships/customXml" Target="../ink/ink277.xml"/><Relationship Id="rId44" Type="http://schemas.openxmlformats.org/officeDocument/2006/relationships/customXml" Target="../ink/ink164.xml"/><Relationship Id="rId65" Type="http://schemas.openxmlformats.org/officeDocument/2006/relationships/image" Target="../media/image177.png"/><Relationship Id="rId86" Type="http://schemas.openxmlformats.org/officeDocument/2006/relationships/customXml" Target="../ink/ink185.xml"/><Relationship Id="rId130" Type="http://schemas.openxmlformats.org/officeDocument/2006/relationships/customXml" Target="../ink/ink207.xml"/><Relationship Id="rId151" Type="http://schemas.openxmlformats.org/officeDocument/2006/relationships/image" Target="../media/image220.png"/><Relationship Id="rId172" Type="http://schemas.openxmlformats.org/officeDocument/2006/relationships/customXml" Target="../ink/ink228.xml"/><Relationship Id="rId193" Type="http://schemas.openxmlformats.org/officeDocument/2006/relationships/image" Target="../media/image241.png"/><Relationship Id="rId207" Type="http://schemas.openxmlformats.org/officeDocument/2006/relationships/image" Target="../media/image248.png"/><Relationship Id="rId228" Type="http://schemas.openxmlformats.org/officeDocument/2006/relationships/customXml" Target="../ink/ink256.xml"/><Relationship Id="rId249" Type="http://schemas.openxmlformats.org/officeDocument/2006/relationships/image" Target="../media/image269.png"/><Relationship Id="rId13" Type="http://schemas.openxmlformats.org/officeDocument/2006/relationships/image" Target="../media/image151.png"/><Relationship Id="rId109" Type="http://schemas.openxmlformats.org/officeDocument/2006/relationships/image" Target="../media/image199.png"/><Relationship Id="rId260" Type="http://schemas.openxmlformats.org/officeDocument/2006/relationships/customXml" Target="../ink/ink272.xml"/><Relationship Id="rId34" Type="http://schemas.openxmlformats.org/officeDocument/2006/relationships/customXml" Target="../ink/ink159.xml"/><Relationship Id="rId55" Type="http://schemas.openxmlformats.org/officeDocument/2006/relationships/image" Target="../media/image172.png"/><Relationship Id="rId76" Type="http://schemas.openxmlformats.org/officeDocument/2006/relationships/customXml" Target="../ink/ink180.xml"/><Relationship Id="rId97" Type="http://schemas.openxmlformats.org/officeDocument/2006/relationships/image" Target="../media/image193.png"/><Relationship Id="rId120" Type="http://schemas.openxmlformats.org/officeDocument/2006/relationships/customXml" Target="../ink/ink202.xml"/><Relationship Id="rId141" Type="http://schemas.openxmlformats.org/officeDocument/2006/relationships/image" Target="../media/image215.png"/><Relationship Id="rId7" Type="http://schemas.openxmlformats.org/officeDocument/2006/relationships/image" Target="../media/image148.png"/><Relationship Id="rId162" Type="http://schemas.openxmlformats.org/officeDocument/2006/relationships/customXml" Target="../ink/ink223.xml"/><Relationship Id="rId183" Type="http://schemas.openxmlformats.org/officeDocument/2006/relationships/image" Target="../media/image236.png"/><Relationship Id="rId218" Type="http://schemas.openxmlformats.org/officeDocument/2006/relationships/customXml" Target="../ink/ink251.xml"/><Relationship Id="rId239" Type="http://schemas.openxmlformats.org/officeDocument/2006/relationships/image" Target="../media/image264.png"/><Relationship Id="rId250" Type="http://schemas.openxmlformats.org/officeDocument/2006/relationships/customXml" Target="../ink/ink267.xml"/><Relationship Id="rId271" Type="http://schemas.openxmlformats.org/officeDocument/2006/relationships/image" Target="../media/image280.png"/><Relationship Id="rId24" Type="http://schemas.openxmlformats.org/officeDocument/2006/relationships/customXml" Target="../ink/ink154.xml"/><Relationship Id="rId45" Type="http://schemas.openxmlformats.org/officeDocument/2006/relationships/image" Target="../media/image167.png"/><Relationship Id="rId66" Type="http://schemas.openxmlformats.org/officeDocument/2006/relationships/customXml" Target="../ink/ink175.xml"/><Relationship Id="rId87" Type="http://schemas.openxmlformats.org/officeDocument/2006/relationships/image" Target="../media/image188.png"/><Relationship Id="rId110" Type="http://schemas.openxmlformats.org/officeDocument/2006/relationships/customXml" Target="../ink/ink197.xml"/><Relationship Id="rId131" Type="http://schemas.openxmlformats.org/officeDocument/2006/relationships/image" Target="../media/image210.png"/><Relationship Id="rId152" Type="http://schemas.openxmlformats.org/officeDocument/2006/relationships/customXml" Target="../ink/ink218.xml"/><Relationship Id="rId173" Type="http://schemas.openxmlformats.org/officeDocument/2006/relationships/image" Target="../media/image231.png"/><Relationship Id="rId194" Type="http://schemas.openxmlformats.org/officeDocument/2006/relationships/customXml" Target="../ink/ink239.xml"/><Relationship Id="rId208" Type="http://schemas.openxmlformats.org/officeDocument/2006/relationships/customXml" Target="../ink/ink246.xml"/><Relationship Id="rId229" Type="http://schemas.openxmlformats.org/officeDocument/2006/relationships/image" Target="../media/image259.png"/><Relationship Id="rId240" Type="http://schemas.openxmlformats.org/officeDocument/2006/relationships/customXml" Target="../ink/ink262.xml"/><Relationship Id="rId261" Type="http://schemas.openxmlformats.org/officeDocument/2006/relationships/image" Target="../media/image275.png"/><Relationship Id="rId14" Type="http://schemas.openxmlformats.org/officeDocument/2006/relationships/customXml" Target="../ink/ink149.xml"/><Relationship Id="rId35" Type="http://schemas.openxmlformats.org/officeDocument/2006/relationships/image" Target="../media/image162.png"/><Relationship Id="rId56" Type="http://schemas.openxmlformats.org/officeDocument/2006/relationships/customXml" Target="../ink/ink170.xml"/><Relationship Id="rId77" Type="http://schemas.openxmlformats.org/officeDocument/2006/relationships/image" Target="../media/image183.png"/><Relationship Id="rId100" Type="http://schemas.openxmlformats.org/officeDocument/2006/relationships/customXml" Target="../ink/ink192.xml"/><Relationship Id="rId8" Type="http://schemas.openxmlformats.org/officeDocument/2006/relationships/customXml" Target="../ink/ink146.xml"/><Relationship Id="rId98" Type="http://schemas.openxmlformats.org/officeDocument/2006/relationships/customXml" Target="../ink/ink191.xml"/><Relationship Id="rId121" Type="http://schemas.openxmlformats.org/officeDocument/2006/relationships/image" Target="../media/image205.png"/><Relationship Id="rId142" Type="http://schemas.openxmlformats.org/officeDocument/2006/relationships/customXml" Target="../ink/ink213.xml"/><Relationship Id="rId163" Type="http://schemas.openxmlformats.org/officeDocument/2006/relationships/image" Target="../media/image226.png"/><Relationship Id="rId184" Type="http://schemas.openxmlformats.org/officeDocument/2006/relationships/customXml" Target="../ink/ink234.xml"/><Relationship Id="rId219" Type="http://schemas.openxmlformats.org/officeDocument/2006/relationships/image" Target="../media/image254.png"/><Relationship Id="rId230" Type="http://schemas.openxmlformats.org/officeDocument/2006/relationships/customXml" Target="../ink/ink257.xml"/><Relationship Id="rId251" Type="http://schemas.openxmlformats.org/officeDocument/2006/relationships/image" Target="../media/image270.png"/><Relationship Id="rId25" Type="http://schemas.openxmlformats.org/officeDocument/2006/relationships/image" Target="../media/image157.png"/><Relationship Id="rId46" Type="http://schemas.openxmlformats.org/officeDocument/2006/relationships/customXml" Target="../ink/ink165.xml"/><Relationship Id="rId67" Type="http://schemas.openxmlformats.org/officeDocument/2006/relationships/image" Target="../media/image178.png"/><Relationship Id="rId88" Type="http://schemas.openxmlformats.org/officeDocument/2006/relationships/customXml" Target="../ink/ink186.xml"/><Relationship Id="rId111" Type="http://schemas.openxmlformats.org/officeDocument/2006/relationships/image" Target="../media/image200.png"/><Relationship Id="rId132" Type="http://schemas.openxmlformats.org/officeDocument/2006/relationships/customXml" Target="../ink/ink208.xml"/><Relationship Id="rId153" Type="http://schemas.openxmlformats.org/officeDocument/2006/relationships/image" Target="../media/image221.png"/><Relationship Id="rId174" Type="http://schemas.openxmlformats.org/officeDocument/2006/relationships/customXml" Target="../ink/ink229.xml"/><Relationship Id="rId195" Type="http://schemas.openxmlformats.org/officeDocument/2006/relationships/image" Target="../media/image242.png"/><Relationship Id="rId209" Type="http://schemas.openxmlformats.org/officeDocument/2006/relationships/image" Target="../media/image249.png"/><Relationship Id="rId220" Type="http://schemas.openxmlformats.org/officeDocument/2006/relationships/customXml" Target="../ink/ink252.xml"/><Relationship Id="rId241" Type="http://schemas.openxmlformats.org/officeDocument/2006/relationships/image" Target="../media/image265.png"/><Relationship Id="rId15" Type="http://schemas.openxmlformats.org/officeDocument/2006/relationships/image" Target="../media/image152.png"/><Relationship Id="rId36" Type="http://schemas.openxmlformats.org/officeDocument/2006/relationships/customXml" Target="../ink/ink160.xml"/><Relationship Id="rId57" Type="http://schemas.openxmlformats.org/officeDocument/2006/relationships/image" Target="../media/image173.png"/><Relationship Id="rId262" Type="http://schemas.openxmlformats.org/officeDocument/2006/relationships/customXml" Target="../ink/ink273.xml"/><Relationship Id="rId78" Type="http://schemas.openxmlformats.org/officeDocument/2006/relationships/customXml" Target="../ink/ink181.xml"/><Relationship Id="rId99" Type="http://schemas.openxmlformats.org/officeDocument/2006/relationships/image" Target="../media/image194.png"/><Relationship Id="rId101" Type="http://schemas.openxmlformats.org/officeDocument/2006/relationships/image" Target="../media/image195.png"/><Relationship Id="rId122" Type="http://schemas.openxmlformats.org/officeDocument/2006/relationships/customXml" Target="../ink/ink203.xml"/><Relationship Id="rId143" Type="http://schemas.openxmlformats.org/officeDocument/2006/relationships/image" Target="../media/image216.png"/><Relationship Id="rId164" Type="http://schemas.openxmlformats.org/officeDocument/2006/relationships/customXml" Target="../ink/ink224.xml"/><Relationship Id="rId185" Type="http://schemas.openxmlformats.org/officeDocument/2006/relationships/image" Target="../media/image237.png"/><Relationship Id="rId9" Type="http://schemas.openxmlformats.org/officeDocument/2006/relationships/image" Target="../media/image149.png"/><Relationship Id="rId210" Type="http://schemas.openxmlformats.org/officeDocument/2006/relationships/customXml" Target="../ink/ink247.xml"/><Relationship Id="rId26" Type="http://schemas.openxmlformats.org/officeDocument/2006/relationships/customXml" Target="../ink/ink155.xml"/><Relationship Id="rId231" Type="http://schemas.openxmlformats.org/officeDocument/2006/relationships/image" Target="../media/image260.png"/><Relationship Id="rId252" Type="http://schemas.openxmlformats.org/officeDocument/2006/relationships/customXml" Target="../ink/ink268.xml"/><Relationship Id="rId47" Type="http://schemas.openxmlformats.org/officeDocument/2006/relationships/image" Target="../media/image168.png"/><Relationship Id="rId68" Type="http://schemas.openxmlformats.org/officeDocument/2006/relationships/customXml" Target="../ink/ink176.xml"/><Relationship Id="rId89" Type="http://schemas.openxmlformats.org/officeDocument/2006/relationships/image" Target="../media/image189.png"/><Relationship Id="rId112" Type="http://schemas.openxmlformats.org/officeDocument/2006/relationships/customXml" Target="../ink/ink198.xml"/><Relationship Id="rId133" Type="http://schemas.openxmlformats.org/officeDocument/2006/relationships/image" Target="../media/image211.png"/><Relationship Id="rId154" Type="http://schemas.openxmlformats.org/officeDocument/2006/relationships/customXml" Target="../ink/ink219.xml"/><Relationship Id="rId175" Type="http://schemas.openxmlformats.org/officeDocument/2006/relationships/image" Target="../media/image232.png"/><Relationship Id="rId196" Type="http://schemas.openxmlformats.org/officeDocument/2006/relationships/customXml" Target="../ink/ink240.xml"/><Relationship Id="rId200" Type="http://schemas.openxmlformats.org/officeDocument/2006/relationships/customXml" Target="../ink/ink242.xml"/><Relationship Id="rId16" Type="http://schemas.openxmlformats.org/officeDocument/2006/relationships/customXml" Target="../ink/ink150.xml"/><Relationship Id="rId221" Type="http://schemas.openxmlformats.org/officeDocument/2006/relationships/image" Target="../media/image255.png"/><Relationship Id="rId242" Type="http://schemas.openxmlformats.org/officeDocument/2006/relationships/customXml" Target="../ink/ink263.xml"/><Relationship Id="rId263" Type="http://schemas.openxmlformats.org/officeDocument/2006/relationships/image" Target="../media/image276.png"/><Relationship Id="rId37" Type="http://schemas.openxmlformats.org/officeDocument/2006/relationships/image" Target="../media/image163.png"/><Relationship Id="rId58" Type="http://schemas.openxmlformats.org/officeDocument/2006/relationships/customXml" Target="../ink/ink171.xml"/><Relationship Id="rId79" Type="http://schemas.openxmlformats.org/officeDocument/2006/relationships/image" Target="../media/image184.png"/><Relationship Id="rId102" Type="http://schemas.openxmlformats.org/officeDocument/2006/relationships/customXml" Target="../ink/ink193.xml"/><Relationship Id="rId123" Type="http://schemas.openxmlformats.org/officeDocument/2006/relationships/image" Target="../media/image206.png"/><Relationship Id="rId144" Type="http://schemas.openxmlformats.org/officeDocument/2006/relationships/customXml" Target="../ink/ink214.xml"/><Relationship Id="rId90" Type="http://schemas.openxmlformats.org/officeDocument/2006/relationships/customXml" Target="../ink/ink187.xml"/><Relationship Id="rId165" Type="http://schemas.openxmlformats.org/officeDocument/2006/relationships/image" Target="../media/image227.png"/><Relationship Id="rId186" Type="http://schemas.openxmlformats.org/officeDocument/2006/relationships/customXml" Target="../ink/ink235.xml"/><Relationship Id="rId211" Type="http://schemas.openxmlformats.org/officeDocument/2006/relationships/image" Target="../media/image250.png"/><Relationship Id="rId232" Type="http://schemas.openxmlformats.org/officeDocument/2006/relationships/customXml" Target="../ink/ink258.xml"/><Relationship Id="rId253" Type="http://schemas.openxmlformats.org/officeDocument/2006/relationships/image" Target="../media/image271.png"/><Relationship Id="rId27" Type="http://schemas.openxmlformats.org/officeDocument/2006/relationships/image" Target="../media/image158.png"/><Relationship Id="rId48" Type="http://schemas.openxmlformats.org/officeDocument/2006/relationships/customXml" Target="../ink/ink166.xml"/><Relationship Id="rId69" Type="http://schemas.openxmlformats.org/officeDocument/2006/relationships/image" Target="../media/image179.png"/><Relationship Id="rId113" Type="http://schemas.openxmlformats.org/officeDocument/2006/relationships/image" Target="../media/image201.png"/><Relationship Id="rId134" Type="http://schemas.openxmlformats.org/officeDocument/2006/relationships/customXml" Target="../ink/ink209.xml"/><Relationship Id="rId80" Type="http://schemas.openxmlformats.org/officeDocument/2006/relationships/customXml" Target="../ink/ink182.xml"/><Relationship Id="rId155" Type="http://schemas.openxmlformats.org/officeDocument/2006/relationships/image" Target="../media/image222.png"/><Relationship Id="rId176" Type="http://schemas.openxmlformats.org/officeDocument/2006/relationships/customXml" Target="../ink/ink230.xml"/><Relationship Id="rId197" Type="http://schemas.openxmlformats.org/officeDocument/2006/relationships/image" Target="../media/image243.png"/><Relationship Id="rId201" Type="http://schemas.openxmlformats.org/officeDocument/2006/relationships/image" Target="../media/image245.png"/><Relationship Id="rId222" Type="http://schemas.openxmlformats.org/officeDocument/2006/relationships/customXml" Target="../ink/ink253.xml"/><Relationship Id="rId243" Type="http://schemas.openxmlformats.org/officeDocument/2006/relationships/image" Target="../media/image266.png"/><Relationship Id="rId264" Type="http://schemas.openxmlformats.org/officeDocument/2006/relationships/customXml" Target="../ink/ink274.xml"/><Relationship Id="rId17" Type="http://schemas.openxmlformats.org/officeDocument/2006/relationships/image" Target="../media/image153.png"/><Relationship Id="rId38" Type="http://schemas.openxmlformats.org/officeDocument/2006/relationships/customXml" Target="../ink/ink161.xml"/><Relationship Id="rId59" Type="http://schemas.openxmlformats.org/officeDocument/2006/relationships/image" Target="../media/image174.png"/><Relationship Id="rId103" Type="http://schemas.openxmlformats.org/officeDocument/2006/relationships/image" Target="../media/image196.png"/><Relationship Id="rId124" Type="http://schemas.openxmlformats.org/officeDocument/2006/relationships/customXml" Target="../ink/ink204.xml"/><Relationship Id="rId70" Type="http://schemas.openxmlformats.org/officeDocument/2006/relationships/customXml" Target="../ink/ink177.xml"/><Relationship Id="rId91" Type="http://schemas.openxmlformats.org/officeDocument/2006/relationships/image" Target="../media/image190.png"/><Relationship Id="rId145" Type="http://schemas.openxmlformats.org/officeDocument/2006/relationships/image" Target="../media/image217.png"/><Relationship Id="rId166" Type="http://schemas.openxmlformats.org/officeDocument/2006/relationships/customXml" Target="../ink/ink225.xml"/><Relationship Id="rId187" Type="http://schemas.openxmlformats.org/officeDocument/2006/relationships/image" Target="../media/image23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48.xml"/><Relationship Id="rId233" Type="http://schemas.openxmlformats.org/officeDocument/2006/relationships/image" Target="../media/image261.png"/><Relationship Id="rId254" Type="http://schemas.openxmlformats.org/officeDocument/2006/relationships/customXml" Target="../ink/ink269.xml"/><Relationship Id="rId28" Type="http://schemas.openxmlformats.org/officeDocument/2006/relationships/customXml" Target="../ink/ink156.xml"/><Relationship Id="rId49" Type="http://schemas.openxmlformats.org/officeDocument/2006/relationships/image" Target="../media/image169.png"/><Relationship Id="rId114" Type="http://schemas.openxmlformats.org/officeDocument/2006/relationships/customXml" Target="../ink/ink199.xml"/><Relationship Id="rId60" Type="http://schemas.openxmlformats.org/officeDocument/2006/relationships/customXml" Target="../ink/ink172.xml"/><Relationship Id="rId81" Type="http://schemas.openxmlformats.org/officeDocument/2006/relationships/image" Target="../media/image185.png"/><Relationship Id="rId135" Type="http://schemas.openxmlformats.org/officeDocument/2006/relationships/image" Target="../media/image212.png"/><Relationship Id="rId156" Type="http://schemas.openxmlformats.org/officeDocument/2006/relationships/customXml" Target="../ink/ink220.xml"/><Relationship Id="rId177" Type="http://schemas.openxmlformats.org/officeDocument/2006/relationships/image" Target="../media/image233.png"/><Relationship Id="rId198" Type="http://schemas.openxmlformats.org/officeDocument/2006/relationships/customXml" Target="../ink/ink241.xml"/><Relationship Id="rId202" Type="http://schemas.openxmlformats.org/officeDocument/2006/relationships/customXml" Target="../ink/ink243.xml"/><Relationship Id="rId223" Type="http://schemas.openxmlformats.org/officeDocument/2006/relationships/image" Target="../media/image256.png"/><Relationship Id="rId244" Type="http://schemas.openxmlformats.org/officeDocument/2006/relationships/customXml" Target="../ink/ink264.xml"/><Relationship Id="rId18" Type="http://schemas.openxmlformats.org/officeDocument/2006/relationships/customXml" Target="../ink/ink151.xml"/><Relationship Id="rId39" Type="http://schemas.openxmlformats.org/officeDocument/2006/relationships/image" Target="../media/image164.png"/><Relationship Id="rId265" Type="http://schemas.openxmlformats.org/officeDocument/2006/relationships/image" Target="../media/image277.png"/><Relationship Id="rId50" Type="http://schemas.openxmlformats.org/officeDocument/2006/relationships/customXml" Target="../ink/ink167.xml"/><Relationship Id="rId104" Type="http://schemas.openxmlformats.org/officeDocument/2006/relationships/customXml" Target="../ink/ink194.xml"/><Relationship Id="rId125" Type="http://schemas.openxmlformats.org/officeDocument/2006/relationships/image" Target="../media/image207.png"/><Relationship Id="rId146" Type="http://schemas.openxmlformats.org/officeDocument/2006/relationships/customXml" Target="../ink/ink215.xml"/><Relationship Id="rId167" Type="http://schemas.openxmlformats.org/officeDocument/2006/relationships/image" Target="../media/image228.png"/><Relationship Id="rId188" Type="http://schemas.openxmlformats.org/officeDocument/2006/relationships/customXml" Target="../ink/ink236.xml"/><Relationship Id="rId71" Type="http://schemas.openxmlformats.org/officeDocument/2006/relationships/image" Target="../media/image180.png"/><Relationship Id="rId92" Type="http://schemas.openxmlformats.org/officeDocument/2006/relationships/customXml" Target="../ink/ink188.xml"/><Relationship Id="rId213" Type="http://schemas.openxmlformats.org/officeDocument/2006/relationships/image" Target="../media/image251.png"/><Relationship Id="rId234" Type="http://schemas.openxmlformats.org/officeDocument/2006/relationships/customXml" Target="../ink/ink259.xml"/><Relationship Id="rId2" Type="http://schemas.openxmlformats.org/officeDocument/2006/relationships/customXml" Target="../ink/ink143.xml"/><Relationship Id="rId29" Type="http://schemas.openxmlformats.org/officeDocument/2006/relationships/image" Target="../media/image159.png"/><Relationship Id="rId255" Type="http://schemas.openxmlformats.org/officeDocument/2006/relationships/image" Target="../media/image272.png"/><Relationship Id="rId40" Type="http://schemas.openxmlformats.org/officeDocument/2006/relationships/customXml" Target="../ink/ink162.xml"/><Relationship Id="rId115" Type="http://schemas.openxmlformats.org/officeDocument/2006/relationships/image" Target="../media/image202.png"/><Relationship Id="rId136" Type="http://schemas.openxmlformats.org/officeDocument/2006/relationships/customXml" Target="../ink/ink210.xml"/><Relationship Id="rId157" Type="http://schemas.openxmlformats.org/officeDocument/2006/relationships/image" Target="../media/image223.png"/><Relationship Id="rId178" Type="http://schemas.openxmlformats.org/officeDocument/2006/relationships/customXml" Target="../ink/ink231.xml"/><Relationship Id="rId61" Type="http://schemas.openxmlformats.org/officeDocument/2006/relationships/image" Target="../media/image175.png"/><Relationship Id="rId82" Type="http://schemas.openxmlformats.org/officeDocument/2006/relationships/customXml" Target="../ink/ink183.xml"/><Relationship Id="rId199" Type="http://schemas.openxmlformats.org/officeDocument/2006/relationships/image" Target="../media/image244.png"/><Relationship Id="rId203" Type="http://schemas.openxmlformats.org/officeDocument/2006/relationships/image" Target="../media/image246.png"/><Relationship Id="rId19" Type="http://schemas.openxmlformats.org/officeDocument/2006/relationships/image" Target="../media/image154.png"/><Relationship Id="rId224" Type="http://schemas.openxmlformats.org/officeDocument/2006/relationships/customXml" Target="../ink/ink254.xml"/><Relationship Id="rId245" Type="http://schemas.openxmlformats.org/officeDocument/2006/relationships/image" Target="../media/image267.png"/><Relationship Id="rId266" Type="http://schemas.openxmlformats.org/officeDocument/2006/relationships/customXml" Target="../ink/ink275.xml"/><Relationship Id="rId30" Type="http://schemas.openxmlformats.org/officeDocument/2006/relationships/customXml" Target="../ink/ink157.xml"/><Relationship Id="rId105" Type="http://schemas.openxmlformats.org/officeDocument/2006/relationships/image" Target="../media/image197.png"/><Relationship Id="rId126" Type="http://schemas.openxmlformats.org/officeDocument/2006/relationships/customXml" Target="../ink/ink205.xml"/><Relationship Id="rId147" Type="http://schemas.openxmlformats.org/officeDocument/2006/relationships/image" Target="../media/image218.png"/><Relationship Id="rId168" Type="http://schemas.openxmlformats.org/officeDocument/2006/relationships/customXml" Target="../ink/ink226.xml"/><Relationship Id="rId51" Type="http://schemas.openxmlformats.org/officeDocument/2006/relationships/image" Target="../media/image170.png"/><Relationship Id="rId72" Type="http://schemas.openxmlformats.org/officeDocument/2006/relationships/customXml" Target="../ink/ink178.xml"/><Relationship Id="rId93" Type="http://schemas.openxmlformats.org/officeDocument/2006/relationships/image" Target="../media/image191.png"/><Relationship Id="rId189" Type="http://schemas.openxmlformats.org/officeDocument/2006/relationships/image" Target="../media/image239.png"/><Relationship Id="rId3" Type="http://schemas.openxmlformats.org/officeDocument/2006/relationships/image" Target="../media/image146.png"/><Relationship Id="rId214" Type="http://schemas.openxmlformats.org/officeDocument/2006/relationships/customXml" Target="../ink/ink249.xml"/><Relationship Id="rId235" Type="http://schemas.openxmlformats.org/officeDocument/2006/relationships/image" Target="../media/image262.png"/><Relationship Id="rId256" Type="http://schemas.openxmlformats.org/officeDocument/2006/relationships/customXml" Target="../ink/ink270.xml"/><Relationship Id="rId116" Type="http://schemas.openxmlformats.org/officeDocument/2006/relationships/customXml" Target="../ink/ink200.xml"/><Relationship Id="rId137" Type="http://schemas.openxmlformats.org/officeDocument/2006/relationships/image" Target="../media/image213.png"/><Relationship Id="rId158" Type="http://schemas.openxmlformats.org/officeDocument/2006/relationships/customXml" Target="../ink/ink221.xml"/><Relationship Id="rId20" Type="http://schemas.openxmlformats.org/officeDocument/2006/relationships/customXml" Target="../ink/ink152.xml"/><Relationship Id="rId41" Type="http://schemas.openxmlformats.org/officeDocument/2006/relationships/image" Target="../media/image165.png"/><Relationship Id="rId62" Type="http://schemas.openxmlformats.org/officeDocument/2006/relationships/customXml" Target="../ink/ink173.xml"/><Relationship Id="rId83" Type="http://schemas.openxmlformats.org/officeDocument/2006/relationships/image" Target="../media/image186.png"/><Relationship Id="rId179" Type="http://schemas.openxmlformats.org/officeDocument/2006/relationships/image" Target="../media/image234.png"/><Relationship Id="rId190" Type="http://schemas.openxmlformats.org/officeDocument/2006/relationships/customXml" Target="../ink/ink237.xml"/><Relationship Id="rId204" Type="http://schemas.openxmlformats.org/officeDocument/2006/relationships/customXml" Target="../ink/ink244.xml"/><Relationship Id="rId225" Type="http://schemas.openxmlformats.org/officeDocument/2006/relationships/image" Target="../media/image257.png"/><Relationship Id="rId246" Type="http://schemas.openxmlformats.org/officeDocument/2006/relationships/customXml" Target="../ink/ink265.xml"/><Relationship Id="rId267" Type="http://schemas.openxmlformats.org/officeDocument/2006/relationships/image" Target="../media/image278.png"/><Relationship Id="rId106" Type="http://schemas.openxmlformats.org/officeDocument/2006/relationships/customXml" Target="../ink/ink195.xml"/><Relationship Id="rId127" Type="http://schemas.openxmlformats.org/officeDocument/2006/relationships/image" Target="../media/image208.png"/><Relationship Id="rId10" Type="http://schemas.openxmlformats.org/officeDocument/2006/relationships/customXml" Target="../ink/ink147.xml"/><Relationship Id="rId31" Type="http://schemas.openxmlformats.org/officeDocument/2006/relationships/image" Target="../media/image160.png"/><Relationship Id="rId52" Type="http://schemas.openxmlformats.org/officeDocument/2006/relationships/customXml" Target="../ink/ink168.xml"/><Relationship Id="rId73" Type="http://schemas.openxmlformats.org/officeDocument/2006/relationships/image" Target="../media/image181.png"/><Relationship Id="rId94" Type="http://schemas.openxmlformats.org/officeDocument/2006/relationships/customXml" Target="../ink/ink189.xml"/><Relationship Id="rId148" Type="http://schemas.openxmlformats.org/officeDocument/2006/relationships/customXml" Target="../ink/ink216.xml"/><Relationship Id="rId169" Type="http://schemas.openxmlformats.org/officeDocument/2006/relationships/image" Target="../media/image229.png"/><Relationship Id="rId4" Type="http://schemas.openxmlformats.org/officeDocument/2006/relationships/customXml" Target="../ink/ink144.xml"/><Relationship Id="rId180" Type="http://schemas.openxmlformats.org/officeDocument/2006/relationships/customXml" Target="../ink/ink232.xml"/><Relationship Id="rId215" Type="http://schemas.openxmlformats.org/officeDocument/2006/relationships/image" Target="../media/image252.png"/><Relationship Id="rId236" Type="http://schemas.openxmlformats.org/officeDocument/2006/relationships/customXml" Target="../ink/ink260.xml"/><Relationship Id="rId257" Type="http://schemas.openxmlformats.org/officeDocument/2006/relationships/image" Target="../media/image273.png"/><Relationship Id="rId42" Type="http://schemas.openxmlformats.org/officeDocument/2006/relationships/customXml" Target="../ink/ink163.xml"/><Relationship Id="rId84" Type="http://schemas.openxmlformats.org/officeDocument/2006/relationships/customXml" Target="../ink/ink184.xml"/><Relationship Id="rId138" Type="http://schemas.openxmlformats.org/officeDocument/2006/relationships/customXml" Target="../ink/ink211.xml"/><Relationship Id="rId191" Type="http://schemas.openxmlformats.org/officeDocument/2006/relationships/image" Target="../media/image240.png"/><Relationship Id="rId205" Type="http://schemas.openxmlformats.org/officeDocument/2006/relationships/image" Target="../media/image247.png"/><Relationship Id="rId247" Type="http://schemas.openxmlformats.org/officeDocument/2006/relationships/image" Target="../media/image268.png"/><Relationship Id="rId107" Type="http://schemas.openxmlformats.org/officeDocument/2006/relationships/image" Target="../media/image198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8.png"/><Relationship Id="rId21" Type="http://schemas.openxmlformats.org/officeDocument/2006/relationships/image" Target="../media/image290.png"/><Relationship Id="rId42" Type="http://schemas.openxmlformats.org/officeDocument/2006/relationships/customXml" Target="../ink/ink298.xml"/><Relationship Id="rId63" Type="http://schemas.openxmlformats.org/officeDocument/2006/relationships/image" Target="../media/image311.png"/><Relationship Id="rId84" Type="http://schemas.openxmlformats.org/officeDocument/2006/relationships/customXml" Target="../ink/ink319.xml"/><Relationship Id="rId138" Type="http://schemas.openxmlformats.org/officeDocument/2006/relationships/customXml" Target="../ink/ink346.xml"/><Relationship Id="rId159" Type="http://schemas.openxmlformats.org/officeDocument/2006/relationships/image" Target="../media/image359.png"/><Relationship Id="rId170" Type="http://schemas.openxmlformats.org/officeDocument/2006/relationships/customXml" Target="../ink/ink362.xml"/><Relationship Id="rId107" Type="http://schemas.openxmlformats.org/officeDocument/2006/relationships/image" Target="../media/image333.png"/><Relationship Id="rId11" Type="http://schemas.openxmlformats.org/officeDocument/2006/relationships/image" Target="../media/image285.png"/><Relationship Id="rId32" Type="http://schemas.openxmlformats.org/officeDocument/2006/relationships/customXml" Target="../ink/ink293.xml"/><Relationship Id="rId53" Type="http://schemas.openxmlformats.org/officeDocument/2006/relationships/image" Target="../media/image306.png"/><Relationship Id="rId74" Type="http://schemas.openxmlformats.org/officeDocument/2006/relationships/customXml" Target="../ink/ink314.xml"/><Relationship Id="rId128" Type="http://schemas.openxmlformats.org/officeDocument/2006/relationships/customXml" Target="../ink/ink341.xml"/><Relationship Id="rId149" Type="http://schemas.openxmlformats.org/officeDocument/2006/relationships/image" Target="../media/image354.png"/><Relationship Id="rId5" Type="http://schemas.openxmlformats.org/officeDocument/2006/relationships/image" Target="../media/image282.png"/><Relationship Id="rId95" Type="http://schemas.openxmlformats.org/officeDocument/2006/relationships/image" Target="../media/image327.png"/><Relationship Id="rId160" Type="http://schemas.openxmlformats.org/officeDocument/2006/relationships/customXml" Target="../ink/ink357.xml"/><Relationship Id="rId181" Type="http://schemas.openxmlformats.org/officeDocument/2006/relationships/image" Target="../media/image370.png"/><Relationship Id="rId22" Type="http://schemas.openxmlformats.org/officeDocument/2006/relationships/customXml" Target="../ink/ink288.xml"/><Relationship Id="rId43" Type="http://schemas.openxmlformats.org/officeDocument/2006/relationships/image" Target="../media/image301.png"/><Relationship Id="rId64" Type="http://schemas.openxmlformats.org/officeDocument/2006/relationships/customXml" Target="../ink/ink309.xml"/><Relationship Id="rId118" Type="http://schemas.openxmlformats.org/officeDocument/2006/relationships/customXml" Target="../ink/ink336.xml"/><Relationship Id="rId139" Type="http://schemas.openxmlformats.org/officeDocument/2006/relationships/image" Target="../media/image349.png"/><Relationship Id="rId85" Type="http://schemas.openxmlformats.org/officeDocument/2006/relationships/image" Target="../media/image322.png"/><Relationship Id="rId150" Type="http://schemas.openxmlformats.org/officeDocument/2006/relationships/customXml" Target="../ink/ink352.xml"/><Relationship Id="rId171" Type="http://schemas.openxmlformats.org/officeDocument/2006/relationships/image" Target="../media/image365.png"/><Relationship Id="rId12" Type="http://schemas.openxmlformats.org/officeDocument/2006/relationships/customXml" Target="../ink/ink283.xml"/><Relationship Id="rId33" Type="http://schemas.openxmlformats.org/officeDocument/2006/relationships/image" Target="../media/image296.png"/><Relationship Id="rId108" Type="http://schemas.openxmlformats.org/officeDocument/2006/relationships/customXml" Target="../ink/ink331.xml"/><Relationship Id="rId129" Type="http://schemas.openxmlformats.org/officeDocument/2006/relationships/image" Target="../media/image344.png"/><Relationship Id="rId54" Type="http://schemas.openxmlformats.org/officeDocument/2006/relationships/customXml" Target="../ink/ink304.xml"/><Relationship Id="rId75" Type="http://schemas.openxmlformats.org/officeDocument/2006/relationships/image" Target="../media/image317.png"/><Relationship Id="rId96" Type="http://schemas.openxmlformats.org/officeDocument/2006/relationships/customXml" Target="../ink/ink325.xml"/><Relationship Id="rId140" Type="http://schemas.openxmlformats.org/officeDocument/2006/relationships/customXml" Target="../ink/ink347.xml"/><Relationship Id="rId161" Type="http://schemas.openxmlformats.org/officeDocument/2006/relationships/image" Target="../media/image360.png"/><Relationship Id="rId182" Type="http://schemas.openxmlformats.org/officeDocument/2006/relationships/customXml" Target="../ink/ink368.xml"/><Relationship Id="rId6" Type="http://schemas.openxmlformats.org/officeDocument/2006/relationships/customXml" Target="../ink/ink280.xml"/><Relationship Id="rId23" Type="http://schemas.openxmlformats.org/officeDocument/2006/relationships/image" Target="../media/image291.png"/><Relationship Id="rId119" Type="http://schemas.openxmlformats.org/officeDocument/2006/relationships/image" Target="../media/image339.png"/><Relationship Id="rId44" Type="http://schemas.openxmlformats.org/officeDocument/2006/relationships/customXml" Target="../ink/ink299.xml"/><Relationship Id="rId65" Type="http://schemas.openxmlformats.org/officeDocument/2006/relationships/image" Target="../media/image312.png"/><Relationship Id="rId86" Type="http://schemas.openxmlformats.org/officeDocument/2006/relationships/customXml" Target="../ink/ink320.xml"/><Relationship Id="rId130" Type="http://schemas.openxmlformats.org/officeDocument/2006/relationships/customXml" Target="../ink/ink342.xml"/><Relationship Id="rId151" Type="http://schemas.openxmlformats.org/officeDocument/2006/relationships/image" Target="../media/image355.png"/><Relationship Id="rId172" Type="http://schemas.openxmlformats.org/officeDocument/2006/relationships/customXml" Target="../ink/ink363.xml"/><Relationship Id="rId13" Type="http://schemas.openxmlformats.org/officeDocument/2006/relationships/image" Target="../media/image286.png"/><Relationship Id="rId18" Type="http://schemas.openxmlformats.org/officeDocument/2006/relationships/customXml" Target="../ink/ink286.xml"/><Relationship Id="rId39" Type="http://schemas.openxmlformats.org/officeDocument/2006/relationships/image" Target="../media/image299.png"/><Relationship Id="rId109" Type="http://schemas.openxmlformats.org/officeDocument/2006/relationships/image" Target="../media/image334.png"/><Relationship Id="rId34" Type="http://schemas.openxmlformats.org/officeDocument/2006/relationships/customXml" Target="../ink/ink294.xml"/><Relationship Id="rId50" Type="http://schemas.openxmlformats.org/officeDocument/2006/relationships/customXml" Target="../ink/ink302.xml"/><Relationship Id="rId55" Type="http://schemas.openxmlformats.org/officeDocument/2006/relationships/image" Target="../media/image307.png"/><Relationship Id="rId76" Type="http://schemas.openxmlformats.org/officeDocument/2006/relationships/customXml" Target="../ink/ink315.xml"/><Relationship Id="rId97" Type="http://schemas.openxmlformats.org/officeDocument/2006/relationships/image" Target="../media/image328.png"/><Relationship Id="rId104" Type="http://schemas.openxmlformats.org/officeDocument/2006/relationships/customXml" Target="../ink/ink329.xml"/><Relationship Id="rId120" Type="http://schemas.openxmlformats.org/officeDocument/2006/relationships/customXml" Target="../ink/ink337.xml"/><Relationship Id="rId125" Type="http://schemas.openxmlformats.org/officeDocument/2006/relationships/image" Target="../media/image342.png"/><Relationship Id="rId141" Type="http://schemas.openxmlformats.org/officeDocument/2006/relationships/image" Target="../media/image350.png"/><Relationship Id="rId146" Type="http://schemas.openxmlformats.org/officeDocument/2006/relationships/customXml" Target="../ink/ink350.xml"/><Relationship Id="rId167" Type="http://schemas.openxmlformats.org/officeDocument/2006/relationships/image" Target="../media/image363.png"/><Relationship Id="rId188" Type="http://schemas.openxmlformats.org/officeDocument/2006/relationships/customXml" Target="../ink/ink371.xml"/><Relationship Id="rId7" Type="http://schemas.openxmlformats.org/officeDocument/2006/relationships/image" Target="../media/image283.png"/><Relationship Id="rId71" Type="http://schemas.openxmlformats.org/officeDocument/2006/relationships/image" Target="../media/image315.png"/><Relationship Id="rId92" Type="http://schemas.openxmlformats.org/officeDocument/2006/relationships/customXml" Target="../ink/ink323.xml"/><Relationship Id="rId162" Type="http://schemas.openxmlformats.org/officeDocument/2006/relationships/customXml" Target="../ink/ink358.xml"/><Relationship Id="rId183" Type="http://schemas.openxmlformats.org/officeDocument/2006/relationships/image" Target="../media/image371.png"/><Relationship Id="rId2" Type="http://schemas.openxmlformats.org/officeDocument/2006/relationships/customXml" Target="../ink/ink278.xml"/><Relationship Id="rId29" Type="http://schemas.openxmlformats.org/officeDocument/2006/relationships/image" Target="../media/image294.png"/><Relationship Id="rId24" Type="http://schemas.openxmlformats.org/officeDocument/2006/relationships/customXml" Target="../ink/ink289.xml"/><Relationship Id="rId40" Type="http://schemas.openxmlformats.org/officeDocument/2006/relationships/customXml" Target="../ink/ink297.xml"/><Relationship Id="rId45" Type="http://schemas.openxmlformats.org/officeDocument/2006/relationships/image" Target="../media/image302.png"/><Relationship Id="rId66" Type="http://schemas.openxmlformats.org/officeDocument/2006/relationships/customXml" Target="../ink/ink310.xml"/><Relationship Id="rId87" Type="http://schemas.openxmlformats.org/officeDocument/2006/relationships/image" Target="../media/image323.png"/><Relationship Id="rId110" Type="http://schemas.openxmlformats.org/officeDocument/2006/relationships/customXml" Target="../ink/ink332.xml"/><Relationship Id="rId115" Type="http://schemas.openxmlformats.org/officeDocument/2006/relationships/image" Target="../media/image337.png"/><Relationship Id="rId131" Type="http://schemas.openxmlformats.org/officeDocument/2006/relationships/image" Target="../media/image345.png"/><Relationship Id="rId136" Type="http://schemas.openxmlformats.org/officeDocument/2006/relationships/customXml" Target="../ink/ink345.xml"/><Relationship Id="rId157" Type="http://schemas.openxmlformats.org/officeDocument/2006/relationships/image" Target="../media/image358.png"/><Relationship Id="rId178" Type="http://schemas.openxmlformats.org/officeDocument/2006/relationships/customXml" Target="../ink/ink366.xml"/><Relationship Id="rId61" Type="http://schemas.openxmlformats.org/officeDocument/2006/relationships/image" Target="../media/image310.png"/><Relationship Id="rId82" Type="http://schemas.openxmlformats.org/officeDocument/2006/relationships/customXml" Target="../ink/ink318.xml"/><Relationship Id="rId152" Type="http://schemas.openxmlformats.org/officeDocument/2006/relationships/customXml" Target="../ink/ink353.xml"/><Relationship Id="rId173" Type="http://schemas.openxmlformats.org/officeDocument/2006/relationships/image" Target="../media/image366.png"/><Relationship Id="rId19" Type="http://schemas.openxmlformats.org/officeDocument/2006/relationships/image" Target="../media/image289.png"/><Relationship Id="rId14" Type="http://schemas.openxmlformats.org/officeDocument/2006/relationships/customXml" Target="../ink/ink284.xml"/><Relationship Id="rId30" Type="http://schemas.openxmlformats.org/officeDocument/2006/relationships/customXml" Target="../ink/ink292.xml"/><Relationship Id="rId35" Type="http://schemas.openxmlformats.org/officeDocument/2006/relationships/image" Target="../media/image297.png"/><Relationship Id="rId56" Type="http://schemas.openxmlformats.org/officeDocument/2006/relationships/customXml" Target="../ink/ink305.xml"/><Relationship Id="rId77" Type="http://schemas.openxmlformats.org/officeDocument/2006/relationships/image" Target="../media/image318.png"/><Relationship Id="rId100" Type="http://schemas.openxmlformats.org/officeDocument/2006/relationships/customXml" Target="../ink/ink327.xml"/><Relationship Id="rId105" Type="http://schemas.openxmlformats.org/officeDocument/2006/relationships/image" Target="../media/image332.png"/><Relationship Id="rId126" Type="http://schemas.openxmlformats.org/officeDocument/2006/relationships/customXml" Target="../ink/ink340.xml"/><Relationship Id="rId147" Type="http://schemas.openxmlformats.org/officeDocument/2006/relationships/image" Target="../media/image353.png"/><Relationship Id="rId168" Type="http://schemas.openxmlformats.org/officeDocument/2006/relationships/customXml" Target="../ink/ink361.xml"/><Relationship Id="rId8" Type="http://schemas.openxmlformats.org/officeDocument/2006/relationships/customXml" Target="../ink/ink281.xml"/><Relationship Id="rId51" Type="http://schemas.openxmlformats.org/officeDocument/2006/relationships/image" Target="../media/image305.png"/><Relationship Id="rId72" Type="http://schemas.openxmlformats.org/officeDocument/2006/relationships/customXml" Target="../ink/ink313.xml"/><Relationship Id="rId93" Type="http://schemas.openxmlformats.org/officeDocument/2006/relationships/image" Target="../media/image326.png"/><Relationship Id="rId98" Type="http://schemas.openxmlformats.org/officeDocument/2006/relationships/customXml" Target="../ink/ink326.xml"/><Relationship Id="rId121" Type="http://schemas.openxmlformats.org/officeDocument/2006/relationships/image" Target="../media/image340.png"/><Relationship Id="rId142" Type="http://schemas.openxmlformats.org/officeDocument/2006/relationships/customXml" Target="../ink/ink348.xml"/><Relationship Id="rId163" Type="http://schemas.openxmlformats.org/officeDocument/2006/relationships/image" Target="../media/image361.png"/><Relationship Id="rId184" Type="http://schemas.openxmlformats.org/officeDocument/2006/relationships/customXml" Target="../ink/ink369.xml"/><Relationship Id="rId189" Type="http://schemas.openxmlformats.org/officeDocument/2006/relationships/image" Target="../media/image374.png"/><Relationship Id="rId3" Type="http://schemas.openxmlformats.org/officeDocument/2006/relationships/image" Target="../media/image281.png"/><Relationship Id="rId25" Type="http://schemas.openxmlformats.org/officeDocument/2006/relationships/image" Target="../media/image292.png"/><Relationship Id="rId46" Type="http://schemas.openxmlformats.org/officeDocument/2006/relationships/customXml" Target="../ink/ink300.xml"/><Relationship Id="rId67" Type="http://schemas.openxmlformats.org/officeDocument/2006/relationships/image" Target="../media/image313.png"/><Relationship Id="rId116" Type="http://schemas.openxmlformats.org/officeDocument/2006/relationships/customXml" Target="../ink/ink335.xml"/><Relationship Id="rId137" Type="http://schemas.openxmlformats.org/officeDocument/2006/relationships/image" Target="../media/image348.png"/><Relationship Id="rId158" Type="http://schemas.openxmlformats.org/officeDocument/2006/relationships/customXml" Target="../ink/ink356.xml"/><Relationship Id="rId20" Type="http://schemas.openxmlformats.org/officeDocument/2006/relationships/customXml" Target="../ink/ink287.xml"/><Relationship Id="rId41" Type="http://schemas.openxmlformats.org/officeDocument/2006/relationships/image" Target="../media/image300.png"/><Relationship Id="rId62" Type="http://schemas.openxmlformats.org/officeDocument/2006/relationships/customXml" Target="../ink/ink308.xml"/><Relationship Id="rId83" Type="http://schemas.openxmlformats.org/officeDocument/2006/relationships/image" Target="../media/image321.png"/><Relationship Id="rId88" Type="http://schemas.openxmlformats.org/officeDocument/2006/relationships/customXml" Target="../ink/ink321.xml"/><Relationship Id="rId111" Type="http://schemas.openxmlformats.org/officeDocument/2006/relationships/image" Target="../media/image335.png"/><Relationship Id="rId132" Type="http://schemas.openxmlformats.org/officeDocument/2006/relationships/customXml" Target="../ink/ink343.xml"/><Relationship Id="rId153" Type="http://schemas.openxmlformats.org/officeDocument/2006/relationships/image" Target="../media/image356.png"/><Relationship Id="rId174" Type="http://schemas.openxmlformats.org/officeDocument/2006/relationships/customXml" Target="../ink/ink364.xml"/><Relationship Id="rId179" Type="http://schemas.openxmlformats.org/officeDocument/2006/relationships/image" Target="../media/image369.png"/><Relationship Id="rId15" Type="http://schemas.openxmlformats.org/officeDocument/2006/relationships/image" Target="../media/image287.png"/><Relationship Id="rId36" Type="http://schemas.openxmlformats.org/officeDocument/2006/relationships/customXml" Target="../ink/ink295.xml"/><Relationship Id="rId57" Type="http://schemas.openxmlformats.org/officeDocument/2006/relationships/image" Target="../media/image308.png"/><Relationship Id="rId106" Type="http://schemas.openxmlformats.org/officeDocument/2006/relationships/customXml" Target="../ink/ink330.xml"/><Relationship Id="rId127" Type="http://schemas.openxmlformats.org/officeDocument/2006/relationships/image" Target="../media/image343.png"/><Relationship Id="rId10" Type="http://schemas.openxmlformats.org/officeDocument/2006/relationships/customXml" Target="../ink/ink282.xml"/><Relationship Id="rId31" Type="http://schemas.openxmlformats.org/officeDocument/2006/relationships/image" Target="../media/image295.png"/><Relationship Id="rId52" Type="http://schemas.openxmlformats.org/officeDocument/2006/relationships/customXml" Target="../ink/ink303.xml"/><Relationship Id="rId73" Type="http://schemas.openxmlformats.org/officeDocument/2006/relationships/image" Target="../media/image316.png"/><Relationship Id="rId78" Type="http://schemas.openxmlformats.org/officeDocument/2006/relationships/customXml" Target="../ink/ink316.xml"/><Relationship Id="rId94" Type="http://schemas.openxmlformats.org/officeDocument/2006/relationships/customXml" Target="../ink/ink324.xml"/><Relationship Id="rId99" Type="http://schemas.openxmlformats.org/officeDocument/2006/relationships/image" Target="../media/image329.png"/><Relationship Id="rId101" Type="http://schemas.openxmlformats.org/officeDocument/2006/relationships/image" Target="../media/image330.png"/><Relationship Id="rId122" Type="http://schemas.openxmlformats.org/officeDocument/2006/relationships/customXml" Target="../ink/ink338.xml"/><Relationship Id="rId143" Type="http://schemas.openxmlformats.org/officeDocument/2006/relationships/image" Target="../media/image351.png"/><Relationship Id="rId148" Type="http://schemas.openxmlformats.org/officeDocument/2006/relationships/customXml" Target="../ink/ink351.xml"/><Relationship Id="rId164" Type="http://schemas.openxmlformats.org/officeDocument/2006/relationships/customXml" Target="../ink/ink359.xml"/><Relationship Id="rId169" Type="http://schemas.openxmlformats.org/officeDocument/2006/relationships/image" Target="../media/image364.png"/><Relationship Id="rId185" Type="http://schemas.openxmlformats.org/officeDocument/2006/relationships/image" Target="../media/image372.png"/><Relationship Id="rId4" Type="http://schemas.openxmlformats.org/officeDocument/2006/relationships/customXml" Target="../ink/ink279.xml"/><Relationship Id="rId9" Type="http://schemas.openxmlformats.org/officeDocument/2006/relationships/image" Target="../media/image284.png"/><Relationship Id="rId180" Type="http://schemas.openxmlformats.org/officeDocument/2006/relationships/customXml" Target="../ink/ink367.xml"/><Relationship Id="rId26" Type="http://schemas.openxmlformats.org/officeDocument/2006/relationships/customXml" Target="../ink/ink290.xml"/><Relationship Id="rId47" Type="http://schemas.openxmlformats.org/officeDocument/2006/relationships/image" Target="../media/image303.png"/><Relationship Id="rId68" Type="http://schemas.openxmlformats.org/officeDocument/2006/relationships/customXml" Target="../ink/ink311.xml"/><Relationship Id="rId89" Type="http://schemas.openxmlformats.org/officeDocument/2006/relationships/image" Target="../media/image324.png"/><Relationship Id="rId112" Type="http://schemas.openxmlformats.org/officeDocument/2006/relationships/customXml" Target="../ink/ink333.xml"/><Relationship Id="rId133" Type="http://schemas.openxmlformats.org/officeDocument/2006/relationships/image" Target="../media/image346.png"/><Relationship Id="rId154" Type="http://schemas.openxmlformats.org/officeDocument/2006/relationships/customXml" Target="../ink/ink354.xml"/><Relationship Id="rId175" Type="http://schemas.openxmlformats.org/officeDocument/2006/relationships/image" Target="../media/image367.png"/><Relationship Id="rId16" Type="http://schemas.openxmlformats.org/officeDocument/2006/relationships/customXml" Target="../ink/ink285.xml"/><Relationship Id="rId37" Type="http://schemas.openxmlformats.org/officeDocument/2006/relationships/image" Target="../media/image298.png"/><Relationship Id="rId58" Type="http://schemas.openxmlformats.org/officeDocument/2006/relationships/customXml" Target="../ink/ink306.xml"/><Relationship Id="rId79" Type="http://schemas.openxmlformats.org/officeDocument/2006/relationships/image" Target="../media/image319.png"/><Relationship Id="rId102" Type="http://schemas.openxmlformats.org/officeDocument/2006/relationships/customXml" Target="../ink/ink328.xml"/><Relationship Id="rId123" Type="http://schemas.openxmlformats.org/officeDocument/2006/relationships/image" Target="../media/image341.png"/><Relationship Id="rId144" Type="http://schemas.openxmlformats.org/officeDocument/2006/relationships/customXml" Target="../ink/ink349.xml"/><Relationship Id="rId90" Type="http://schemas.openxmlformats.org/officeDocument/2006/relationships/customXml" Target="../ink/ink322.xml"/><Relationship Id="rId165" Type="http://schemas.openxmlformats.org/officeDocument/2006/relationships/image" Target="../media/image362.png"/><Relationship Id="rId186" Type="http://schemas.openxmlformats.org/officeDocument/2006/relationships/customXml" Target="../ink/ink370.xml"/><Relationship Id="rId27" Type="http://schemas.openxmlformats.org/officeDocument/2006/relationships/image" Target="../media/image293.png"/><Relationship Id="rId48" Type="http://schemas.openxmlformats.org/officeDocument/2006/relationships/customXml" Target="../ink/ink301.xml"/><Relationship Id="rId69" Type="http://schemas.openxmlformats.org/officeDocument/2006/relationships/image" Target="../media/image314.png"/><Relationship Id="rId113" Type="http://schemas.openxmlformats.org/officeDocument/2006/relationships/image" Target="../media/image336.png"/><Relationship Id="rId134" Type="http://schemas.openxmlformats.org/officeDocument/2006/relationships/customXml" Target="../ink/ink344.xml"/><Relationship Id="rId80" Type="http://schemas.openxmlformats.org/officeDocument/2006/relationships/customXml" Target="../ink/ink317.xml"/><Relationship Id="rId155" Type="http://schemas.openxmlformats.org/officeDocument/2006/relationships/image" Target="../media/image357.png"/><Relationship Id="rId176" Type="http://schemas.openxmlformats.org/officeDocument/2006/relationships/customXml" Target="../ink/ink365.xml"/><Relationship Id="rId17" Type="http://schemas.openxmlformats.org/officeDocument/2006/relationships/image" Target="../media/image288.png"/><Relationship Id="rId38" Type="http://schemas.openxmlformats.org/officeDocument/2006/relationships/customXml" Target="../ink/ink296.xml"/><Relationship Id="rId59" Type="http://schemas.openxmlformats.org/officeDocument/2006/relationships/image" Target="../media/image309.png"/><Relationship Id="rId103" Type="http://schemas.openxmlformats.org/officeDocument/2006/relationships/image" Target="../media/image331.png"/><Relationship Id="rId124" Type="http://schemas.openxmlformats.org/officeDocument/2006/relationships/customXml" Target="../ink/ink339.xml"/><Relationship Id="rId70" Type="http://schemas.openxmlformats.org/officeDocument/2006/relationships/customXml" Target="../ink/ink312.xml"/><Relationship Id="rId91" Type="http://schemas.openxmlformats.org/officeDocument/2006/relationships/image" Target="../media/image325.png"/><Relationship Id="rId145" Type="http://schemas.openxmlformats.org/officeDocument/2006/relationships/image" Target="../media/image352.png"/><Relationship Id="rId166" Type="http://schemas.openxmlformats.org/officeDocument/2006/relationships/customXml" Target="../ink/ink360.xml"/><Relationship Id="rId187" Type="http://schemas.openxmlformats.org/officeDocument/2006/relationships/image" Target="../media/image373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91.xml"/><Relationship Id="rId49" Type="http://schemas.openxmlformats.org/officeDocument/2006/relationships/image" Target="../media/image304.png"/><Relationship Id="rId114" Type="http://schemas.openxmlformats.org/officeDocument/2006/relationships/customXml" Target="../ink/ink334.xml"/><Relationship Id="rId60" Type="http://schemas.openxmlformats.org/officeDocument/2006/relationships/customXml" Target="../ink/ink307.xml"/><Relationship Id="rId81" Type="http://schemas.openxmlformats.org/officeDocument/2006/relationships/image" Target="../media/image320.png"/><Relationship Id="rId135" Type="http://schemas.openxmlformats.org/officeDocument/2006/relationships/image" Target="../media/image347.png"/><Relationship Id="rId156" Type="http://schemas.openxmlformats.org/officeDocument/2006/relationships/customXml" Target="../ink/ink355.xml"/><Relationship Id="rId177" Type="http://schemas.openxmlformats.org/officeDocument/2006/relationships/image" Target="../media/image368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2.png"/><Relationship Id="rId299" Type="http://schemas.openxmlformats.org/officeDocument/2006/relationships/image" Target="../media/image523.png"/><Relationship Id="rId21" Type="http://schemas.openxmlformats.org/officeDocument/2006/relationships/image" Target="../media/image384.png"/><Relationship Id="rId63" Type="http://schemas.openxmlformats.org/officeDocument/2006/relationships/image" Target="../media/image405.png"/><Relationship Id="rId159" Type="http://schemas.openxmlformats.org/officeDocument/2006/relationships/image" Target="../media/image453.png"/><Relationship Id="rId324" Type="http://schemas.openxmlformats.org/officeDocument/2006/relationships/customXml" Target="../ink/ink533.xml"/><Relationship Id="rId366" Type="http://schemas.openxmlformats.org/officeDocument/2006/relationships/customXml" Target="../ink/ink554.xml"/><Relationship Id="rId170" Type="http://schemas.openxmlformats.org/officeDocument/2006/relationships/customXml" Target="../ink/ink456.xml"/><Relationship Id="rId226" Type="http://schemas.openxmlformats.org/officeDocument/2006/relationships/customXml" Target="../ink/ink484.xml"/><Relationship Id="rId433" Type="http://schemas.openxmlformats.org/officeDocument/2006/relationships/image" Target="../media/image590.png"/><Relationship Id="rId268" Type="http://schemas.openxmlformats.org/officeDocument/2006/relationships/customXml" Target="../ink/ink505.xml"/><Relationship Id="rId475" Type="http://schemas.openxmlformats.org/officeDocument/2006/relationships/image" Target="../media/image611.png"/><Relationship Id="rId32" Type="http://schemas.openxmlformats.org/officeDocument/2006/relationships/customXml" Target="../ink/ink387.xml"/><Relationship Id="rId74" Type="http://schemas.openxmlformats.org/officeDocument/2006/relationships/customXml" Target="../ink/ink408.xml"/><Relationship Id="rId128" Type="http://schemas.openxmlformats.org/officeDocument/2006/relationships/customXml" Target="../ink/ink435.xml"/><Relationship Id="rId335" Type="http://schemas.openxmlformats.org/officeDocument/2006/relationships/image" Target="../media/image541.png"/><Relationship Id="rId377" Type="http://schemas.openxmlformats.org/officeDocument/2006/relationships/image" Target="../media/image562.png"/><Relationship Id="rId5" Type="http://schemas.openxmlformats.org/officeDocument/2006/relationships/image" Target="../media/image376.png"/><Relationship Id="rId181" Type="http://schemas.openxmlformats.org/officeDocument/2006/relationships/image" Target="../media/image464.png"/><Relationship Id="rId237" Type="http://schemas.openxmlformats.org/officeDocument/2006/relationships/image" Target="../media/image492.png"/><Relationship Id="rId402" Type="http://schemas.openxmlformats.org/officeDocument/2006/relationships/customXml" Target="../ink/ink572.xml"/><Relationship Id="rId279" Type="http://schemas.openxmlformats.org/officeDocument/2006/relationships/image" Target="../media/image513.png"/><Relationship Id="rId444" Type="http://schemas.openxmlformats.org/officeDocument/2006/relationships/customXml" Target="../ink/ink593.xml"/><Relationship Id="rId43" Type="http://schemas.openxmlformats.org/officeDocument/2006/relationships/image" Target="../media/image395.png"/><Relationship Id="rId139" Type="http://schemas.openxmlformats.org/officeDocument/2006/relationships/image" Target="../media/image443.png"/><Relationship Id="rId290" Type="http://schemas.openxmlformats.org/officeDocument/2006/relationships/customXml" Target="../ink/ink516.xml"/><Relationship Id="rId304" Type="http://schemas.openxmlformats.org/officeDocument/2006/relationships/customXml" Target="../ink/ink523.xml"/><Relationship Id="rId346" Type="http://schemas.openxmlformats.org/officeDocument/2006/relationships/customXml" Target="../ink/ink544.xml"/><Relationship Id="rId388" Type="http://schemas.openxmlformats.org/officeDocument/2006/relationships/customXml" Target="../ink/ink565.xml"/><Relationship Id="rId85" Type="http://schemas.openxmlformats.org/officeDocument/2006/relationships/image" Target="../media/image416.png"/><Relationship Id="rId150" Type="http://schemas.openxmlformats.org/officeDocument/2006/relationships/customXml" Target="../ink/ink446.xml"/><Relationship Id="rId192" Type="http://schemas.openxmlformats.org/officeDocument/2006/relationships/customXml" Target="../ink/ink467.xml"/><Relationship Id="rId206" Type="http://schemas.openxmlformats.org/officeDocument/2006/relationships/customXml" Target="../ink/ink474.xml"/><Relationship Id="rId413" Type="http://schemas.openxmlformats.org/officeDocument/2006/relationships/image" Target="../media/image580.png"/><Relationship Id="rId248" Type="http://schemas.openxmlformats.org/officeDocument/2006/relationships/customXml" Target="../ink/ink495.xml"/><Relationship Id="rId455" Type="http://schemas.openxmlformats.org/officeDocument/2006/relationships/image" Target="../media/image601.png"/><Relationship Id="rId12" Type="http://schemas.openxmlformats.org/officeDocument/2006/relationships/customXml" Target="../ink/ink377.xml"/><Relationship Id="rId108" Type="http://schemas.openxmlformats.org/officeDocument/2006/relationships/customXml" Target="../ink/ink425.xml"/><Relationship Id="rId315" Type="http://schemas.openxmlformats.org/officeDocument/2006/relationships/image" Target="../media/image531.png"/><Relationship Id="rId357" Type="http://schemas.openxmlformats.org/officeDocument/2006/relationships/image" Target="../media/image552.png"/><Relationship Id="rId54" Type="http://schemas.openxmlformats.org/officeDocument/2006/relationships/customXml" Target="../ink/ink398.xml"/><Relationship Id="rId96" Type="http://schemas.openxmlformats.org/officeDocument/2006/relationships/customXml" Target="../ink/ink419.xml"/><Relationship Id="rId161" Type="http://schemas.openxmlformats.org/officeDocument/2006/relationships/image" Target="../media/image454.png"/><Relationship Id="rId217" Type="http://schemas.openxmlformats.org/officeDocument/2006/relationships/image" Target="../media/image482.png"/><Relationship Id="rId399" Type="http://schemas.openxmlformats.org/officeDocument/2006/relationships/image" Target="../media/image573.png"/><Relationship Id="rId259" Type="http://schemas.openxmlformats.org/officeDocument/2006/relationships/image" Target="../media/image503.png"/><Relationship Id="rId424" Type="http://schemas.openxmlformats.org/officeDocument/2006/relationships/customXml" Target="../ink/ink583.xml"/><Relationship Id="rId466" Type="http://schemas.openxmlformats.org/officeDocument/2006/relationships/customXml" Target="../ink/ink604.xml"/><Relationship Id="rId23" Type="http://schemas.openxmlformats.org/officeDocument/2006/relationships/image" Target="../media/image385.png"/><Relationship Id="rId119" Type="http://schemas.openxmlformats.org/officeDocument/2006/relationships/image" Target="../media/image433.png"/><Relationship Id="rId270" Type="http://schemas.openxmlformats.org/officeDocument/2006/relationships/customXml" Target="../ink/ink506.xml"/><Relationship Id="rId326" Type="http://schemas.openxmlformats.org/officeDocument/2006/relationships/customXml" Target="../ink/ink534.xml"/><Relationship Id="rId65" Type="http://schemas.openxmlformats.org/officeDocument/2006/relationships/image" Target="../media/image406.png"/><Relationship Id="rId130" Type="http://schemas.openxmlformats.org/officeDocument/2006/relationships/customXml" Target="../ink/ink436.xml"/><Relationship Id="rId368" Type="http://schemas.openxmlformats.org/officeDocument/2006/relationships/customXml" Target="../ink/ink555.xml"/><Relationship Id="rId172" Type="http://schemas.openxmlformats.org/officeDocument/2006/relationships/customXml" Target="../ink/ink457.xml"/><Relationship Id="rId228" Type="http://schemas.openxmlformats.org/officeDocument/2006/relationships/customXml" Target="../ink/ink485.xml"/><Relationship Id="rId435" Type="http://schemas.openxmlformats.org/officeDocument/2006/relationships/image" Target="../media/image591.png"/><Relationship Id="rId477" Type="http://schemas.openxmlformats.org/officeDocument/2006/relationships/image" Target="../media/image612.png"/><Relationship Id="rId281" Type="http://schemas.openxmlformats.org/officeDocument/2006/relationships/image" Target="../media/image514.png"/><Relationship Id="rId337" Type="http://schemas.openxmlformats.org/officeDocument/2006/relationships/image" Target="../media/image542.png"/><Relationship Id="rId34" Type="http://schemas.openxmlformats.org/officeDocument/2006/relationships/customXml" Target="../ink/ink388.xml"/><Relationship Id="rId76" Type="http://schemas.openxmlformats.org/officeDocument/2006/relationships/customXml" Target="../ink/ink409.xml"/><Relationship Id="rId141" Type="http://schemas.openxmlformats.org/officeDocument/2006/relationships/image" Target="../media/image444.png"/><Relationship Id="rId379" Type="http://schemas.openxmlformats.org/officeDocument/2006/relationships/image" Target="../media/image563.png"/><Relationship Id="rId7" Type="http://schemas.openxmlformats.org/officeDocument/2006/relationships/image" Target="../media/image377.png"/><Relationship Id="rId183" Type="http://schemas.openxmlformats.org/officeDocument/2006/relationships/image" Target="../media/image465.png"/><Relationship Id="rId239" Type="http://schemas.openxmlformats.org/officeDocument/2006/relationships/image" Target="../media/image493.png"/><Relationship Id="rId390" Type="http://schemas.openxmlformats.org/officeDocument/2006/relationships/customXml" Target="../ink/ink566.xml"/><Relationship Id="rId404" Type="http://schemas.openxmlformats.org/officeDocument/2006/relationships/customXml" Target="../ink/ink573.xml"/><Relationship Id="rId446" Type="http://schemas.openxmlformats.org/officeDocument/2006/relationships/customXml" Target="../ink/ink594.xml"/><Relationship Id="rId250" Type="http://schemas.openxmlformats.org/officeDocument/2006/relationships/customXml" Target="../ink/ink496.xml"/><Relationship Id="rId292" Type="http://schemas.openxmlformats.org/officeDocument/2006/relationships/customXml" Target="../ink/ink517.xml"/><Relationship Id="rId306" Type="http://schemas.openxmlformats.org/officeDocument/2006/relationships/customXml" Target="../ink/ink524.xml"/><Relationship Id="rId45" Type="http://schemas.openxmlformats.org/officeDocument/2006/relationships/image" Target="../media/image396.png"/><Relationship Id="rId87" Type="http://schemas.openxmlformats.org/officeDocument/2006/relationships/image" Target="../media/image417.png"/><Relationship Id="rId110" Type="http://schemas.openxmlformats.org/officeDocument/2006/relationships/customXml" Target="../ink/ink426.xml"/><Relationship Id="rId348" Type="http://schemas.openxmlformats.org/officeDocument/2006/relationships/customXml" Target="../ink/ink545.xml"/><Relationship Id="rId152" Type="http://schemas.openxmlformats.org/officeDocument/2006/relationships/customXml" Target="../ink/ink447.xml"/><Relationship Id="rId194" Type="http://schemas.openxmlformats.org/officeDocument/2006/relationships/customXml" Target="../ink/ink468.xml"/><Relationship Id="rId208" Type="http://schemas.openxmlformats.org/officeDocument/2006/relationships/customXml" Target="../ink/ink475.xml"/><Relationship Id="rId415" Type="http://schemas.openxmlformats.org/officeDocument/2006/relationships/image" Target="../media/image581.png"/><Relationship Id="rId457" Type="http://schemas.openxmlformats.org/officeDocument/2006/relationships/image" Target="../media/image602.png"/><Relationship Id="rId261" Type="http://schemas.openxmlformats.org/officeDocument/2006/relationships/image" Target="../media/image504.png"/><Relationship Id="rId14" Type="http://schemas.openxmlformats.org/officeDocument/2006/relationships/customXml" Target="../ink/ink378.xml"/><Relationship Id="rId56" Type="http://schemas.openxmlformats.org/officeDocument/2006/relationships/customXml" Target="../ink/ink399.xml"/><Relationship Id="rId317" Type="http://schemas.openxmlformats.org/officeDocument/2006/relationships/image" Target="../media/image532.png"/><Relationship Id="rId359" Type="http://schemas.openxmlformats.org/officeDocument/2006/relationships/image" Target="../media/image553.png"/><Relationship Id="rId98" Type="http://schemas.openxmlformats.org/officeDocument/2006/relationships/customXml" Target="../ink/ink420.xml"/><Relationship Id="rId121" Type="http://schemas.openxmlformats.org/officeDocument/2006/relationships/image" Target="../media/image434.png"/><Relationship Id="rId163" Type="http://schemas.openxmlformats.org/officeDocument/2006/relationships/image" Target="../media/image455.png"/><Relationship Id="rId219" Type="http://schemas.openxmlformats.org/officeDocument/2006/relationships/image" Target="../media/image483.png"/><Relationship Id="rId370" Type="http://schemas.openxmlformats.org/officeDocument/2006/relationships/customXml" Target="../ink/ink556.xml"/><Relationship Id="rId426" Type="http://schemas.openxmlformats.org/officeDocument/2006/relationships/customXml" Target="../ink/ink584.xml"/><Relationship Id="rId230" Type="http://schemas.openxmlformats.org/officeDocument/2006/relationships/customXml" Target="../ink/ink486.xml"/><Relationship Id="rId468" Type="http://schemas.openxmlformats.org/officeDocument/2006/relationships/customXml" Target="../ink/ink605.xml"/><Relationship Id="rId25" Type="http://schemas.openxmlformats.org/officeDocument/2006/relationships/image" Target="../media/image386.png"/><Relationship Id="rId67" Type="http://schemas.openxmlformats.org/officeDocument/2006/relationships/image" Target="../media/image407.png"/><Relationship Id="rId272" Type="http://schemas.openxmlformats.org/officeDocument/2006/relationships/customXml" Target="../ink/ink507.xml"/><Relationship Id="rId328" Type="http://schemas.openxmlformats.org/officeDocument/2006/relationships/customXml" Target="../ink/ink535.xml"/><Relationship Id="rId132" Type="http://schemas.openxmlformats.org/officeDocument/2006/relationships/customXml" Target="../ink/ink437.xml"/><Relationship Id="rId174" Type="http://schemas.openxmlformats.org/officeDocument/2006/relationships/customXml" Target="../ink/ink458.xml"/><Relationship Id="rId381" Type="http://schemas.openxmlformats.org/officeDocument/2006/relationships/image" Target="../media/image564.png"/><Relationship Id="rId241" Type="http://schemas.openxmlformats.org/officeDocument/2006/relationships/image" Target="../media/image494.png"/><Relationship Id="rId437" Type="http://schemas.openxmlformats.org/officeDocument/2006/relationships/image" Target="../media/image592.png"/><Relationship Id="rId479" Type="http://schemas.openxmlformats.org/officeDocument/2006/relationships/image" Target="../media/image613.png"/><Relationship Id="rId36" Type="http://schemas.openxmlformats.org/officeDocument/2006/relationships/customXml" Target="../ink/ink389.xml"/><Relationship Id="rId283" Type="http://schemas.openxmlformats.org/officeDocument/2006/relationships/image" Target="../media/image515.png"/><Relationship Id="rId339" Type="http://schemas.openxmlformats.org/officeDocument/2006/relationships/image" Target="../media/image543.png"/><Relationship Id="rId78" Type="http://schemas.openxmlformats.org/officeDocument/2006/relationships/customXml" Target="../ink/ink410.xml"/><Relationship Id="rId101" Type="http://schemas.openxmlformats.org/officeDocument/2006/relationships/image" Target="../media/image424.png"/><Relationship Id="rId143" Type="http://schemas.openxmlformats.org/officeDocument/2006/relationships/image" Target="../media/image445.png"/><Relationship Id="rId185" Type="http://schemas.openxmlformats.org/officeDocument/2006/relationships/image" Target="../media/image466.png"/><Relationship Id="rId350" Type="http://schemas.openxmlformats.org/officeDocument/2006/relationships/customXml" Target="../ink/ink546.xml"/><Relationship Id="rId406" Type="http://schemas.openxmlformats.org/officeDocument/2006/relationships/customXml" Target="../ink/ink574.xml"/><Relationship Id="rId9" Type="http://schemas.openxmlformats.org/officeDocument/2006/relationships/image" Target="../media/image378.png"/><Relationship Id="rId210" Type="http://schemas.openxmlformats.org/officeDocument/2006/relationships/customXml" Target="../ink/ink476.xml"/><Relationship Id="rId392" Type="http://schemas.openxmlformats.org/officeDocument/2006/relationships/customXml" Target="../ink/ink567.xml"/><Relationship Id="rId448" Type="http://schemas.openxmlformats.org/officeDocument/2006/relationships/customXml" Target="../ink/ink595.xml"/><Relationship Id="rId252" Type="http://schemas.openxmlformats.org/officeDocument/2006/relationships/customXml" Target="../ink/ink497.xml"/><Relationship Id="rId294" Type="http://schemas.openxmlformats.org/officeDocument/2006/relationships/customXml" Target="../ink/ink518.xml"/><Relationship Id="rId308" Type="http://schemas.openxmlformats.org/officeDocument/2006/relationships/customXml" Target="../ink/ink525.xml"/><Relationship Id="rId47" Type="http://schemas.openxmlformats.org/officeDocument/2006/relationships/image" Target="../media/image397.png"/><Relationship Id="rId89" Type="http://schemas.openxmlformats.org/officeDocument/2006/relationships/image" Target="../media/image418.png"/><Relationship Id="rId112" Type="http://schemas.openxmlformats.org/officeDocument/2006/relationships/customXml" Target="../ink/ink427.xml"/><Relationship Id="rId154" Type="http://schemas.openxmlformats.org/officeDocument/2006/relationships/customXml" Target="../ink/ink448.xml"/><Relationship Id="rId361" Type="http://schemas.openxmlformats.org/officeDocument/2006/relationships/image" Target="../media/image554.png"/><Relationship Id="rId196" Type="http://schemas.openxmlformats.org/officeDocument/2006/relationships/customXml" Target="../ink/ink469.xml"/><Relationship Id="rId417" Type="http://schemas.openxmlformats.org/officeDocument/2006/relationships/image" Target="../media/image582.png"/><Relationship Id="rId459" Type="http://schemas.openxmlformats.org/officeDocument/2006/relationships/image" Target="../media/image603.png"/><Relationship Id="rId16" Type="http://schemas.openxmlformats.org/officeDocument/2006/relationships/customXml" Target="../ink/ink379.xml"/><Relationship Id="rId221" Type="http://schemas.openxmlformats.org/officeDocument/2006/relationships/image" Target="../media/image484.png"/><Relationship Id="rId263" Type="http://schemas.openxmlformats.org/officeDocument/2006/relationships/image" Target="../media/image505.png"/><Relationship Id="rId319" Type="http://schemas.openxmlformats.org/officeDocument/2006/relationships/image" Target="../media/image533.png"/><Relationship Id="rId470" Type="http://schemas.openxmlformats.org/officeDocument/2006/relationships/customXml" Target="../ink/ink606.xml"/><Relationship Id="rId58" Type="http://schemas.openxmlformats.org/officeDocument/2006/relationships/customXml" Target="../ink/ink400.xml"/><Relationship Id="rId123" Type="http://schemas.openxmlformats.org/officeDocument/2006/relationships/image" Target="../media/image435.png"/><Relationship Id="rId330" Type="http://schemas.openxmlformats.org/officeDocument/2006/relationships/customXml" Target="../ink/ink536.xml"/><Relationship Id="rId165" Type="http://schemas.openxmlformats.org/officeDocument/2006/relationships/image" Target="../media/image456.png"/><Relationship Id="rId372" Type="http://schemas.openxmlformats.org/officeDocument/2006/relationships/customXml" Target="../ink/ink557.xml"/><Relationship Id="rId428" Type="http://schemas.openxmlformats.org/officeDocument/2006/relationships/customXml" Target="../ink/ink585.xml"/><Relationship Id="rId232" Type="http://schemas.openxmlformats.org/officeDocument/2006/relationships/customXml" Target="../ink/ink487.xml"/><Relationship Id="rId274" Type="http://schemas.openxmlformats.org/officeDocument/2006/relationships/customXml" Target="../ink/ink508.xml"/><Relationship Id="rId481" Type="http://schemas.openxmlformats.org/officeDocument/2006/relationships/image" Target="../media/image614.png"/><Relationship Id="rId27" Type="http://schemas.openxmlformats.org/officeDocument/2006/relationships/image" Target="../media/image387.png"/><Relationship Id="rId69" Type="http://schemas.openxmlformats.org/officeDocument/2006/relationships/image" Target="../media/image408.png"/><Relationship Id="rId134" Type="http://schemas.openxmlformats.org/officeDocument/2006/relationships/customXml" Target="../ink/ink438.xml"/><Relationship Id="rId80" Type="http://schemas.openxmlformats.org/officeDocument/2006/relationships/customXml" Target="../ink/ink411.xml"/><Relationship Id="rId176" Type="http://schemas.openxmlformats.org/officeDocument/2006/relationships/customXml" Target="../ink/ink459.xml"/><Relationship Id="rId341" Type="http://schemas.openxmlformats.org/officeDocument/2006/relationships/image" Target="../media/image544.png"/><Relationship Id="rId383" Type="http://schemas.openxmlformats.org/officeDocument/2006/relationships/image" Target="../media/image565.png"/><Relationship Id="rId439" Type="http://schemas.openxmlformats.org/officeDocument/2006/relationships/image" Target="../media/image593.png"/><Relationship Id="rId201" Type="http://schemas.openxmlformats.org/officeDocument/2006/relationships/image" Target="../media/image474.png"/><Relationship Id="rId243" Type="http://schemas.openxmlformats.org/officeDocument/2006/relationships/image" Target="../media/image495.png"/><Relationship Id="rId285" Type="http://schemas.openxmlformats.org/officeDocument/2006/relationships/image" Target="../media/image516.png"/><Relationship Id="rId450" Type="http://schemas.openxmlformats.org/officeDocument/2006/relationships/customXml" Target="../ink/ink596.xml"/><Relationship Id="rId38" Type="http://schemas.openxmlformats.org/officeDocument/2006/relationships/customXml" Target="../ink/ink390.xml"/><Relationship Id="rId103" Type="http://schemas.openxmlformats.org/officeDocument/2006/relationships/image" Target="../media/image425.png"/><Relationship Id="rId310" Type="http://schemas.openxmlformats.org/officeDocument/2006/relationships/customXml" Target="../ink/ink526.xml"/><Relationship Id="rId91" Type="http://schemas.openxmlformats.org/officeDocument/2006/relationships/image" Target="../media/image419.png"/><Relationship Id="rId145" Type="http://schemas.openxmlformats.org/officeDocument/2006/relationships/image" Target="../media/image446.png"/><Relationship Id="rId187" Type="http://schemas.openxmlformats.org/officeDocument/2006/relationships/image" Target="../media/image467.png"/><Relationship Id="rId352" Type="http://schemas.openxmlformats.org/officeDocument/2006/relationships/customXml" Target="../ink/ink547.xml"/><Relationship Id="rId394" Type="http://schemas.openxmlformats.org/officeDocument/2006/relationships/customXml" Target="../ink/ink568.xml"/><Relationship Id="rId408" Type="http://schemas.openxmlformats.org/officeDocument/2006/relationships/customXml" Target="../ink/ink575.xml"/><Relationship Id="rId212" Type="http://schemas.openxmlformats.org/officeDocument/2006/relationships/customXml" Target="../ink/ink477.xml"/><Relationship Id="rId254" Type="http://schemas.openxmlformats.org/officeDocument/2006/relationships/customXml" Target="../ink/ink498.xml"/><Relationship Id="rId49" Type="http://schemas.openxmlformats.org/officeDocument/2006/relationships/image" Target="../media/image398.png"/><Relationship Id="rId114" Type="http://schemas.openxmlformats.org/officeDocument/2006/relationships/customXml" Target="../ink/ink428.xml"/><Relationship Id="rId296" Type="http://schemas.openxmlformats.org/officeDocument/2006/relationships/customXml" Target="../ink/ink519.xml"/><Relationship Id="rId461" Type="http://schemas.openxmlformats.org/officeDocument/2006/relationships/image" Target="../media/image604.png"/><Relationship Id="rId60" Type="http://schemas.openxmlformats.org/officeDocument/2006/relationships/customXml" Target="../ink/ink401.xml"/><Relationship Id="rId156" Type="http://schemas.openxmlformats.org/officeDocument/2006/relationships/customXml" Target="../ink/ink449.xml"/><Relationship Id="rId198" Type="http://schemas.openxmlformats.org/officeDocument/2006/relationships/customXml" Target="../ink/ink470.xml"/><Relationship Id="rId321" Type="http://schemas.openxmlformats.org/officeDocument/2006/relationships/image" Target="../media/image534.png"/><Relationship Id="rId363" Type="http://schemas.openxmlformats.org/officeDocument/2006/relationships/image" Target="../media/image555.png"/><Relationship Id="rId419" Type="http://schemas.openxmlformats.org/officeDocument/2006/relationships/image" Target="../media/image583.png"/><Relationship Id="rId223" Type="http://schemas.openxmlformats.org/officeDocument/2006/relationships/image" Target="../media/image485.png"/><Relationship Id="rId430" Type="http://schemas.openxmlformats.org/officeDocument/2006/relationships/customXml" Target="../ink/ink586.xml"/><Relationship Id="rId18" Type="http://schemas.openxmlformats.org/officeDocument/2006/relationships/customXml" Target="../ink/ink380.xml"/><Relationship Id="rId265" Type="http://schemas.openxmlformats.org/officeDocument/2006/relationships/image" Target="../media/image506.png"/><Relationship Id="rId472" Type="http://schemas.openxmlformats.org/officeDocument/2006/relationships/customXml" Target="../ink/ink607.xml"/><Relationship Id="rId125" Type="http://schemas.openxmlformats.org/officeDocument/2006/relationships/image" Target="../media/image436.png"/><Relationship Id="rId167" Type="http://schemas.openxmlformats.org/officeDocument/2006/relationships/image" Target="../media/image457.png"/><Relationship Id="rId332" Type="http://schemas.openxmlformats.org/officeDocument/2006/relationships/customXml" Target="../ink/ink537.xml"/><Relationship Id="rId374" Type="http://schemas.openxmlformats.org/officeDocument/2006/relationships/customXml" Target="../ink/ink558.xml"/><Relationship Id="rId71" Type="http://schemas.openxmlformats.org/officeDocument/2006/relationships/image" Target="../media/image409.png"/><Relationship Id="rId234" Type="http://schemas.openxmlformats.org/officeDocument/2006/relationships/customXml" Target="../ink/ink488.xml"/><Relationship Id="rId2" Type="http://schemas.openxmlformats.org/officeDocument/2006/relationships/customXml" Target="../ink/ink372.xml"/><Relationship Id="rId29" Type="http://schemas.openxmlformats.org/officeDocument/2006/relationships/image" Target="../media/image388.png"/><Relationship Id="rId276" Type="http://schemas.openxmlformats.org/officeDocument/2006/relationships/customXml" Target="../ink/ink509.xml"/><Relationship Id="rId441" Type="http://schemas.openxmlformats.org/officeDocument/2006/relationships/image" Target="../media/image594.png"/><Relationship Id="rId483" Type="http://schemas.openxmlformats.org/officeDocument/2006/relationships/image" Target="../media/image615.png"/><Relationship Id="rId40" Type="http://schemas.openxmlformats.org/officeDocument/2006/relationships/customXml" Target="../ink/ink391.xml"/><Relationship Id="rId136" Type="http://schemas.openxmlformats.org/officeDocument/2006/relationships/customXml" Target="../ink/ink439.xml"/><Relationship Id="rId178" Type="http://schemas.openxmlformats.org/officeDocument/2006/relationships/customXml" Target="../ink/ink460.xml"/><Relationship Id="rId301" Type="http://schemas.openxmlformats.org/officeDocument/2006/relationships/image" Target="../media/image524.png"/><Relationship Id="rId343" Type="http://schemas.openxmlformats.org/officeDocument/2006/relationships/image" Target="../media/image545.png"/><Relationship Id="rId82" Type="http://schemas.openxmlformats.org/officeDocument/2006/relationships/customXml" Target="../ink/ink412.xml"/><Relationship Id="rId203" Type="http://schemas.openxmlformats.org/officeDocument/2006/relationships/image" Target="../media/image475.png"/><Relationship Id="rId385" Type="http://schemas.openxmlformats.org/officeDocument/2006/relationships/image" Target="../media/image566.png"/><Relationship Id="rId245" Type="http://schemas.openxmlformats.org/officeDocument/2006/relationships/image" Target="../media/image496.png"/><Relationship Id="rId287" Type="http://schemas.openxmlformats.org/officeDocument/2006/relationships/image" Target="../media/image517.png"/><Relationship Id="rId410" Type="http://schemas.openxmlformats.org/officeDocument/2006/relationships/customXml" Target="../ink/ink576.xml"/><Relationship Id="rId452" Type="http://schemas.openxmlformats.org/officeDocument/2006/relationships/customXml" Target="../ink/ink597.xml"/><Relationship Id="rId105" Type="http://schemas.openxmlformats.org/officeDocument/2006/relationships/image" Target="../media/image426.png"/><Relationship Id="rId147" Type="http://schemas.openxmlformats.org/officeDocument/2006/relationships/image" Target="../media/image447.png"/><Relationship Id="rId312" Type="http://schemas.openxmlformats.org/officeDocument/2006/relationships/customXml" Target="../ink/ink527.xml"/><Relationship Id="rId354" Type="http://schemas.openxmlformats.org/officeDocument/2006/relationships/customXml" Target="../ink/ink548.xml"/><Relationship Id="rId51" Type="http://schemas.openxmlformats.org/officeDocument/2006/relationships/image" Target="../media/image399.png"/><Relationship Id="rId93" Type="http://schemas.openxmlformats.org/officeDocument/2006/relationships/image" Target="../media/image420.png"/><Relationship Id="rId189" Type="http://schemas.openxmlformats.org/officeDocument/2006/relationships/image" Target="../media/image468.png"/><Relationship Id="rId396" Type="http://schemas.openxmlformats.org/officeDocument/2006/relationships/customXml" Target="../ink/ink569.xml"/><Relationship Id="rId214" Type="http://schemas.openxmlformats.org/officeDocument/2006/relationships/customXml" Target="../ink/ink478.xml"/><Relationship Id="rId256" Type="http://schemas.openxmlformats.org/officeDocument/2006/relationships/customXml" Target="../ink/ink499.xml"/><Relationship Id="rId298" Type="http://schemas.openxmlformats.org/officeDocument/2006/relationships/customXml" Target="../ink/ink520.xml"/><Relationship Id="rId421" Type="http://schemas.openxmlformats.org/officeDocument/2006/relationships/image" Target="../media/image584.png"/><Relationship Id="rId463" Type="http://schemas.openxmlformats.org/officeDocument/2006/relationships/image" Target="../media/image605.png"/><Relationship Id="rId116" Type="http://schemas.openxmlformats.org/officeDocument/2006/relationships/customXml" Target="../ink/ink429.xml"/><Relationship Id="rId137" Type="http://schemas.openxmlformats.org/officeDocument/2006/relationships/image" Target="../media/image442.png"/><Relationship Id="rId158" Type="http://schemas.openxmlformats.org/officeDocument/2006/relationships/customXml" Target="../ink/ink450.xml"/><Relationship Id="rId302" Type="http://schemas.openxmlformats.org/officeDocument/2006/relationships/customXml" Target="../ink/ink522.xml"/><Relationship Id="rId323" Type="http://schemas.openxmlformats.org/officeDocument/2006/relationships/image" Target="../media/image535.png"/><Relationship Id="rId344" Type="http://schemas.openxmlformats.org/officeDocument/2006/relationships/customXml" Target="../ink/ink543.xml"/><Relationship Id="rId20" Type="http://schemas.openxmlformats.org/officeDocument/2006/relationships/customXml" Target="../ink/ink381.xml"/><Relationship Id="rId41" Type="http://schemas.openxmlformats.org/officeDocument/2006/relationships/image" Target="../media/image394.png"/><Relationship Id="rId62" Type="http://schemas.openxmlformats.org/officeDocument/2006/relationships/customXml" Target="../ink/ink402.xml"/><Relationship Id="rId83" Type="http://schemas.openxmlformats.org/officeDocument/2006/relationships/image" Target="../media/image415.png"/><Relationship Id="rId179" Type="http://schemas.openxmlformats.org/officeDocument/2006/relationships/image" Target="../media/image463.png"/><Relationship Id="rId365" Type="http://schemas.openxmlformats.org/officeDocument/2006/relationships/image" Target="../media/image556.png"/><Relationship Id="rId386" Type="http://schemas.openxmlformats.org/officeDocument/2006/relationships/customXml" Target="../ink/ink564.xml"/><Relationship Id="rId190" Type="http://schemas.openxmlformats.org/officeDocument/2006/relationships/customXml" Target="../ink/ink466.xml"/><Relationship Id="rId204" Type="http://schemas.openxmlformats.org/officeDocument/2006/relationships/customXml" Target="../ink/ink473.xml"/><Relationship Id="rId225" Type="http://schemas.openxmlformats.org/officeDocument/2006/relationships/image" Target="../media/image486.png"/><Relationship Id="rId246" Type="http://schemas.openxmlformats.org/officeDocument/2006/relationships/customXml" Target="../ink/ink494.xml"/><Relationship Id="rId267" Type="http://schemas.openxmlformats.org/officeDocument/2006/relationships/image" Target="../media/image507.png"/><Relationship Id="rId288" Type="http://schemas.openxmlformats.org/officeDocument/2006/relationships/customXml" Target="../ink/ink515.xml"/><Relationship Id="rId411" Type="http://schemas.openxmlformats.org/officeDocument/2006/relationships/image" Target="../media/image579.png"/><Relationship Id="rId432" Type="http://schemas.openxmlformats.org/officeDocument/2006/relationships/customXml" Target="../ink/ink587.xml"/><Relationship Id="rId453" Type="http://schemas.openxmlformats.org/officeDocument/2006/relationships/image" Target="../media/image600.png"/><Relationship Id="rId474" Type="http://schemas.openxmlformats.org/officeDocument/2006/relationships/customXml" Target="../ink/ink608.xml"/><Relationship Id="rId106" Type="http://schemas.openxmlformats.org/officeDocument/2006/relationships/customXml" Target="../ink/ink424.xml"/><Relationship Id="rId127" Type="http://schemas.openxmlformats.org/officeDocument/2006/relationships/image" Target="../media/image437.png"/><Relationship Id="rId313" Type="http://schemas.openxmlformats.org/officeDocument/2006/relationships/image" Target="../media/image530.png"/><Relationship Id="rId10" Type="http://schemas.openxmlformats.org/officeDocument/2006/relationships/customXml" Target="../ink/ink376.xml"/><Relationship Id="rId31" Type="http://schemas.openxmlformats.org/officeDocument/2006/relationships/image" Target="../media/image389.png"/><Relationship Id="rId52" Type="http://schemas.openxmlformats.org/officeDocument/2006/relationships/customXml" Target="../ink/ink397.xml"/><Relationship Id="rId73" Type="http://schemas.openxmlformats.org/officeDocument/2006/relationships/image" Target="../media/image410.png"/><Relationship Id="rId94" Type="http://schemas.openxmlformats.org/officeDocument/2006/relationships/customXml" Target="../ink/ink418.xml"/><Relationship Id="rId148" Type="http://schemas.openxmlformats.org/officeDocument/2006/relationships/customXml" Target="../ink/ink445.xml"/><Relationship Id="rId169" Type="http://schemas.openxmlformats.org/officeDocument/2006/relationships/image" Target="../media/image458.png"/><Relationship Id="rId334" Type="http://schemas.openxmlformats.org/officeDocument/2006/relationships/customXml" Target="../ink/ink538.xml"/><Relationship Id="rId355" Type="http://schemas.openxmlformats.org/officeDocument/2006/relationships/image" Target="../media/image551.png"/><Relationship Id="rId376" Type="http://schemas.openxmlformats.org/officeDocument/2006/relationships/customXml" Target="../ink/ink559.xml"/><Relationship Id="rId397" Type="http://schemas.openxmlformats.org/officeDocument/2006/relationships/image" Target="../media/image572.png"/><Relationship Id="rId4" Type="http://schemas.openxmlformats.org/officeDocument/2006/relationships/customXml" Target="../ink/ink373.xml"/><Relationship Id="rId180" Type="http://schemas.openxmlformats.org/officeDocument/2006/relationships/customXml" Target="../ink/ink461.xml"/><Relationship Id="rId215" Type="http://schemas.openxmlformats.org/officeDocument/2006/relationships/image" Target="../media/image481.png"/><Relationship Id="rId236" Type="http://schemas.openxmlformats.org/officeDocument/2006/relationships/customXml" Target="../ink/ink489.xml"/><Relationship Id="rId257" Type="http://schemas.openxmlformats.org/officeDocument/2006/relationships/image" Target="../media/image502.png"/><Relationship Id="rId278" Type="http://schemas.openxmlformats.org/officeDocument/2006/relationships/customXml" Target="../ink/ink510.xml"/><Relationship Id="rId401" Type="http://schemas.openxmlformats.org/officeDocument/2006/relationships/image" Target="../media/image574.png"/><Relationship Id="rId422" Type="http://schemas.openxmlformats.org/officeDocument/2006/relationships/customXml" Target="../ink/ink582.xml"/><Relationship Id="rId443" Type="http://schemas.openxmlformats.org/officeDocument/2006/relationships/image" Target="../media/image595.png"/><Relationship Id="rId464" Type="http://schemas.openxmlformats.org/officeDocument/2006/relationships/customXml" Target="../ink/ink603.xml"/><Relationship Id="rId303" Type="http://schemas.openxmlformats.org/officeDocument/2006/relationships/image" Target="../media/image525.png"/><Relationship Id="rId485" Type="http://schemas.openxmlformats.org/officeDocument/2006/relationships/image" Target="../media/image616.png"/><Relationship Id="rId42" Type="http://schemas.openxmlformats.org/officeDocument/2006/relationships/customXml" Target="../ink/ink392.xml"/><Relationship Id="rId84" Type="http://schemas.openxmlformats.org/officeDocument/2006/relationships/customXml" Target="../ink/ink413.xml"/><Relationship Id="rId138" Type="http://schemas.openxmlformats.org/officeDocument/2006/relationships/customXml" Target="../ink/ink440.xml"/><Relationship Id="rId345" Type="http://schemas.openxmlformats.org/officeDocument/2006/relationships/image" Target="../media/image546.png"/><Relationship Id="rId387" Type="http://schemas.openxmlformats.org/officeDocument/2006/relationships/image" Target="../media/image567.png"/><Relationship Id="rId191" Type="http://schemas.openxmlformats.org/officeDocument/2006/relationships/image" Target="../media/image469.png"/><Relationship Id="rId205" Type="http://schemas.openxmlformats.org/officeDocument/2006/relationships/image" Target="../media/image476.png"/><Relationship Id="rId247" Type="http://schemas.openxmlformats.org/officeDocument/2006/relationships/image" Target="../media/image497.png"/><Relationship Id="rId412" Type="http://schemas.openxmlformats.org/officeDocument/2006/relationships/customXml" Target="../ink/ink577.xml"/><Relationship Id="rId107" Type="http://schemas.openxmlformats.org/officeDocument/2006/relationships/image" Target="../media/image427.png"/><Relationship Id="rId289" Type="http://schemas.openxmlformats.org/officeDocument/2006/relationships/image" Target="../media/image518.png"/><Relationship Id="rId454" Type="http://schemas.openxmlformats.org/officeDocument/2006/relationships/customXml" Target="../ink/ink598.xml"/><Relationship Id="rId11" Type="http://schemas.openxmlformats.org/officeDocument/2006/relationships/image" Target="../media/image379.png"/><Relationship Id="rId53" Type="http://schemas.openxmlformats.org/officeDocument/2006/relationships/image" Target="../media/image400.png"/><Relationship Id="rId149" Type="http://schemas.openxmlformats.org/officeDocument/2006/relationships/image" Target="../media/image448.png"/><Relationship Id="rId314" Type="http://schemas.openxmlformats.org/officeDocument/2006/relationships/customXml" Target="../ink/ink528.xml"/><Relationship Id="rId356" Type="http://schemas.openxmlformats.org/officeDocument/2006/relationships/customXml" Target="../ink/ink549.xml"/><Relationship Id="rId398" Type="http://schemas.openxmlformats.org/officeDocument/2006/relationships/customXml" Target="../ink/ink570.xml"/><Relationship Id="rId95" Type="http://schemas.openxmlformats.org/officeDocument/2006/relationships/image" Target="../media/image421.png"/><Relationship Id="rId160" Type="http://schemas.openxmlformats.org/officeDocument/2006/relationships/customXml" Target="../ink/ink451.xml"/><Relationship Id="rId216" Type="http://schemas.openxmlformats.org/officeDocument/2006/relationships/customXml" Target="../ink/ink479.xml"/><Relationship Id="rId423" Type="http://schemas.openxmlformats.org/officeDocument/2006/relationships/image" Target="../media/image585.png"/><Relationship Id="rId258" Type="http://schemas.openxmlformats.org/officeDocument/2006/relationships/customXml" Target="../ink/ink500.xml"/><Relationship Id="rId465" Type="http://schemas.openxmlformats.org/officeDocument/2006/relationships/image" Target="../media/image606.png"/><Relationship Id="rId22" Type="http://schemas.openxmlformats.org/officeDocument/2006/relationships/customXml" Target="../ink/ink382.xml"/><Relationship Id="rId64" Type="http://schemas.openxmlformats.org/officeDocument/2006/relationships/customXml" Target="../ink/ink403.xml"/><Relationship Id="rId118" Type="http://schemas.openxmlformats.org/officeDocument/2006/relationships/customXml" Target="../ink/ink430.xml"/><Relationship Id="rId325" Type="http://schemas.openxmlformats.org/officeDocument/2006/relationships/image" Target="../media/image536.png"/><Relationship Id="rId367" Type="http://schemas.openxmlformats.org/officeDocument/2006/relationships/image" Target="../media/image557.png"/><Relationship Id="rId171" Type="http://schemas.openxmlformats.org/officeDocument/2006/relationships/image" Target="../media/image459.png"/><Relationship Id="rId227" Type="http://schemas.openxmlformats.org/officeDocument/2006/relationships/image" Target="../media/image487.png"/><Relationship Id="rId269" Type="http://schemas.openxmlformats.org/officeDocument/2006/relationships/image" Target="../media/image508.png"/><Relationship Id="rId434" Type="http://schemas.openxmlformats.org/officeDocument/2006/relationships/customXml" Target="../ink/ink588.xml"/><Relationship Id="rId476" Type="http://schemas.openxmlformats.org/officeDocument/2006/relationships/customXml" Target="../ink/ink609.xml"/><Relationship Id="rId33" Type="http://schemas.openxmlformats.org/officeDocument/2006/relationships/image" Target="../media/image390.png"/><Relationship Id="rId129" Type="http://schemas.openxmlformats.org/officeDocument/2006/relationships/image" Target="../media/image438.png"/><Relationship Id="rId280" Type="http://schemas.openxmlformats.org/officeDocument/2006/relationships/customXml" Target="../ink/ink511.xml"/><Relationship Id="rId336" Type="http://schemas.openxmlformats.org/officeDocument/2006/relationships/customXml" Target="../ink/ink539.xml"/><Relationship Id="rId75" Type="http://schemas.openxmlformats.org/officeDocument/2006/relationships/image" Target="../media/image411.png"/><Relationship Id="rId140" Type="http://schemas.openxmlformats.org/officeDocument/2006/relationships/customXml" Target="../ink/ink441.xml"/><Relationship Id="rId182" Type="http://schemas.openxmlformats.org/officeDocument/2006/relationships/customXml" Target="../ink/ink462.xml"/><Relationship Id="rId378" Type="http://schemas.openxmlformats.org/officeDocument/2006/relationships/customXml" Target="../ink/ink560.xml"/><Relationship Id="rId403" Type="http://schemas.openxmlformats.org/officeDocument/2006/relationships/image" Target="../media/image575.png"/><Relationship Id="rId6" Type="http://schemas.openxmlformats.org/officeDocument/2006/relationships/customXml" Target="../ink/ink374.xml"/><Relationship Id="rId238" Type="http://schemas.openxmlformats.org/officeDocument/2006/relationships/customXml" Target="../ink/ink490.xml"/><Relationship Id="rId445" Type="http://schemas.openxmlformats.org/officeDocument/2006/relationships/image" Target="../media/image596.png"/><Relationship Id="rId291" Type="http://schemas.openxmlformats.org/officeDocument/2006/relationships/image" Target="../media/image519.png"/><Relationship Id="rId305" Type="http://schemas.openxmlformats.org/officeDocument/2006/relationships/image" Target="../media/image526.png"/><Relationship Id="rId347" Type="http://schemas.openxmlformats.org/officeDocument/2006/relationships/image" Target="../media/image547.png"/><Relationship Id="rId44" Type="http://schemas.openxmlformats.org/officeDocument/2006/relationships/customXml" Target="../ink/ink393.xml"/><Relationship Id="rId86" Type="http://schemas.openxmlformats.org/officeDocument/2006/relationships/customXml" Target="../ink/ink414.xml"/><Relationship Id="rId151" Type="http://schemas.openxmlformats.org/officeDocument/2006/relationships/image" Target="../media/image449.png"/><Relationship Id="rId389" Type="http://schemas.openxmlformats.org/officeDocument/2006/relationships/image" Target="../media/image568.png"/><Relationship Id="rId193" Type="http://schemas.openxmlformats.org/officeDocument/2006/relationships/image" Target="../media/image470.png"/><Relationship Id="rId207" Type="http://schemas.openxmlformats.org/officeDocument/2006/relationships/image" Target="../media/image477.png"/><Relationship Id="rId249" Type="http://schemas.openxmlformats.org/officeDocument/2006/relationships/image" Target="../media/image498.png"/><Relationship Id="rId414" Type="http://schemas.openxmlformats.org/officeDocument/2006/relationships/customXml" Target="../ink/ink578.xml"/><Relationship Id="rId456" Type="http://schemas.openxmlformats.org/officeDocument/2006/relationships/customXml" Target="../ink/ink599.xml"/><Relationship Id="rId13" Type="http://schemas.openxmlformats.org/officeDocument/2006/relationships/image" Target="../media/image380.png"/><Relationship Id="rId109" Type="http://schemas.openxmlformats.org/officeDocument/2006/relationships/image" Target="../media/image428.png"/><Relationship Id="rId260" Type="http://schemas.openxmlformats.org/officeDocument/2006/relationships/customXml" Target="../ink/ink501.xml"/><Relationship Id="rId316" Type="http://schemas.openxmlformats.org/officeDocument/2006/relationships/customXml" Target="../ink/ink529.xml"/><Relationship Id="rId55" Type="http://schemas.openxmlformats.org/officeDocument/2006/relationships/image" Target="../media/image401.png"/><Relationship Id="rId97" Type="http://schemas.openxmlformats.org/officeDocument/2006/relationships/image" Target="../media/image422.png"/><Relationship Id="rId120" Type="http://schemas.openxmlformats.org/officeDocument/2006/relationships/customXml" Target="../ink/ink431.xml"/><Relationship Id="rId358" Type="http://schemas.openxmlformats.org/officeDocument/2006/relationships/customXml" Target="../ink/ink550.xml"/><Relationship Id="rId162" Type="http://schemas.openxmlformats.org/officeDocument/2006/relationships/customXml" Target="../ink/ink452.xml"/><Relationship Id="rId218" Type="http://schemas.openxmlformats.org/officeDocument/2006/relationships/customXml" Target="../ink/ink480.xml"/><Relationship Id="rId425" Type="http://schemas.openxmlformats.org/officeDocument/2006/relationships/image" Target="../media/image586.png"/><Relationship Id="rId467" Type="http://schemas.openxmlformats.org/officeDocument/2006/relationships/image" Target="../media/image607.png"/><Relationship Id="rId271" Type="http://schemas.openxmlformats.org/officeDocument/2006/relationships/image" Target="../media/image509.png"/><Relationship Id="rId24" Type="http://schemas.openxmlformats.org/officeDocument/2006/relationships/customXml" Target="../ink/ink383.xml"/><Relationship Id="rId66" Type="http://schemas.openxmlformats.org/officeDocument/2006/relationships/customXml" Target="../ink/ink404.xml"/><Relationship Id="rId131" Type="http://schemas.openxmlformats.org/officeDocument/2006/relationships/image" Target="../media/image439.png"/><Relationship Id="rId327" Type="http://schemas.openxmlformats.org/officeDocument/2006/relationships/image" Target="../media/image537.png"/><Relationship Id="rId369" Type="http://schemas.openxmlformats.org/officeDocument/2006/relationships/image" Target="../media/image558.png"/><Relationship Id="rId173" Type="http://schemas.openxmlformats.org/officeDocument/2006/relationships/image" Target="../media/image460.png"/><Relationship Id="rId229" Type="http://schemas.openxmlformats.org/officeDocument/2006/relationships/image" Target="../media/image488.png"/><Relationship Id="rId380" Type="http://schemas.openxmlformats.org/officeDocument/2006/relationships/customXml" Target="../ink/ink561.xml"/><Relationship Id="rId436" Type="http://schemas.openxmlformats.org/officeDocument/2006/relationships/customXml" Target="../ink/ink589.xml"/><Relationship Id="rId240" Type="http://schemas.openxmlformats.org/officeDocument/2006/relationships/customXml" Target="../ink/ink491.xml"/><Relationship Id="rId478" Type="http://schemas.openxmlformats.org/officeDocument/2006/relationships/customXml" Target="../ink/ink610.xml"/><Relationship Id="rId35" Type="http://schemas.openxmlformats.org/officeDocument/2006/relationships/image" Target="../media/image391.png"/><Relationship Id="rId77" Type="http://schemas.openxmlformats.org/officeDocument/2006/relationships/image" Target="../media/image412.png"/><Relationship Id="rId100" Type="http://schemas.openxmlformats.org/officeDocument/2006/relationships/customXml" Target="../ink/ink421.xml"/><Relationship Id="rId282" Type="http://schemas.openxmlformats.org/officeDocument/2006/relationships/customXml" Target="../ink/ink512.xml"/><Relationship Id="rId338" Type="http://schemas.openxmlformats.org/officeDocument/2006/relationships/customXml" Target="../ink/ink540.xml"/><Relationship Id="rId8" Type="http://schemas.openxmlformats.org/officeDocument/2006/relationships/customXml" Target="../ink/ink375.xml"/><Relationship Id="rId142" Type="http://schemas.openxmlformats.org/officeDocument/2006/relationships/customXml" Target="../ink/ink442.xml"/><Relationship Id="rId184" Type="http://schemas.openxmlformats.org/officeDocument/2006/relationships/customXml" Target="../ink/ink463.xml"/><Relationship Id="rId391" Type="http://schemas.openxmlformats.org/officeDocument/2006/relationships/image" Target="../media/image569.png"/><Relationship Id="rId405" Type="http://schemas.openxmlformats.org/officeDocument/2006/relationships/image" Target="../media/image576.png"/><Relationship Id="rId447" Type="http://schemas.openxmlformats.org/officeDocument/2006/relationships/image" Target="../media/image597.png"/><Relationship Id="rId251" Type="http://schemas.openxmlformats.org/officeDocument/2006/relationships/image" Target="../media/image499.png"/><Relationship Id="rId46" Type="http://schemas.openxmlformats.org/officeDocument/2006/relationships/customXml" Target="../ink/ink394.xml"/><Relationship Id="rId293" Type="http://schemas.openxmlformats.org/officeDocument/2006/relationships/image" Target="../media/image520.png"/><Relationship Id="rId307" Type="http://schemas.openxmlformats.org/officeDocument/2006/relationships/image" Target="../media/image527.png"/><Relationship Id="rId349" Type="http://schemas.openxmlformats.org/officeDocument/2006/relationships/image" Target="../media/image548.png"/><Relationship Id="rId88" Type="http://schemas.openxmlformats.org/officeDocument/2006/relationships/customXml" Target="../ink/ink415.xml"/><Relationship Id="rId111" Type="http://schemas.openxmlformats.org/officeDocument/2006/relationships/image" Target="../media/image429.png"/><Relationship Id="rId153" Type="http://schemas.openxmlformats.org/officeDocument/2006/relationships/image" Target="../media/image450.png"/><Relationship Id="rId195" Type="http://schemas.openxmlformats.org/officeDocument/2006/relationships/image" Target="../media/image471.png"/><Relationship Id="rId209" Type="http://schemas.openxmlformats.org/officeDocument/2006/relationships/image" Target="../media/image478.png"/><Relationship Id="rId360" Type="http://schemas.openxmlformats.org/officeDocument/2006/relationships/customXml" Target="../ink/ink551.xml"/><Relationship Id="rId416" Type="http://schemas.openxmlformats.org/officeDocument/2006/relationships/customXml" Target="../ink/ink579.xml"/><Relationship Id="rId220" Type="http://schemas.openxmlformats.org/officeDocument/2006/relationships/customXml" Target="../ink/ink481.xml"/><Relationship Id="rId458" Type="http://schemas.openxmlformats.org/officeDocument/2006/relationships/customXml" Target="../ink/ink600.xml"/><Relationship Id="rId15" Type="http://schemas.openxmlformats.org/officeDocument/2006/relationships/image" Target="../media/image381.png"/><Relationship Id="rId57" Type="http://schemas.openxmlformats.org/officeDocument/2006/relationships/image" Target="../media/image402.png"/><Relationship Id="rId262" Type="http://schemas.openxmlformats.org/officeDocument/2006/relationships/customXml" Target="../ink/ink502.xml"/><Relationship Id="rId318" Type="http://schemas.openxmlformats.org/officeDocument/2006/relationships/customXml" Target="../ink/ink530.xml"/><Relationship Id="rId99" Type="http://schemas.openxmlformats.org/officeDocument/2006/relationships/image" Target="../media/image423.png"/><Relationship Id="rId122" Type="http://schemas.openxmlformats.org/officeDocument/2006/relationships/customXml" Target="../ink/ink432.xml"/><Relationship Id="rId164" Type="http://schemas.openxmlformats.org/officeDocument/2006/relationships/customXml" Target="../ink/ink453.xml"/><Relationship Id="rId371" Type="http://schemas.openxmlformats.org/officeDocument/2006/relationships/image" Target="../media/image559.png"/><Relationship Id="rId427" Type="http://schemas.openxmlformats.org/officeDocument/2006/relationships/image" Target="../media/image587.png"/><Relationship Id="rId469" Type="http://schemas.openxmlformats.org/officeDocument/2006/relationships/image" Target="../media/image608.png"/><Relationship Id="rId26" Type="http://schemas.openxmlformats.org/officeDocument/2006/relationships/customXml" Target="../ink/ink384.xml"/><Relationship Id="rId231" Type="http://schemas.openxmlformats.org/officeDocument/2006/relationships/image" Target="../media/image489.png"/><Relationship Id="rId273" Type="http://schemas.openxmlformats.org/officeDocument/2006/relationships/image" Target="../media/image510.png"/><Relationship Id="rId329" Type="http://schemas.openxmlformats.org/officeDocument/2006/relationships/image" Target="../media/image538.png"/><Relationship Id="rId480" Type="http://schemas.openxmlformats.org/officeDocument/2006/relationships/customXml" Target="../ink/ink611.xml"/><Relationship Id="rId68" Type="http://schemas.openxmlformats.org/officeDocument/2006/relationships/customXml" Target="../ink/ink405.xml"/><Relationship Id="rId133" Type="http://schemas.openxmlformats.org/officeDocument/2006/relationships/image" Target="../media/image440.png"/><Relationship Id="rId175" Type="http://schemas.openxmlformats.org/officeDocument/2006/relationships/image" Target="../media/image461.png"/><Relationship Id="rId340" Type="http://schemas.openxmlformats.org/officeDocument/2006/relationships/customXml" Target="../ink/ink541.xml"/><Relationship Id="rId200" Type="http://schemas.openxmlformats.org/officeDocument/2006/relationships/customXml" Target="../ink/ink471.xml"/><Relationship Id="rId382" Type="http://schemas.openxmlformats.org/officeDocument/2006/relationships/customXml" Target="../ink/ink562.xml"/><Relationship Id="rId438" Type="http://schemas.openxmlformats.org/officeDocument/2006/relationships/customXml" Target="../ink/ink590.xml"/><Relationship Id="rId242" Type="http://schemas.openxmlformats.org/officeDocument/2006/relationships/customXml" Target="../ink/ink492.xml"/><Relationship Id="rId284" Type="http://schemas.openxmlformats.org/officeDocument/2006/relationships/customXml" Target="../ink/ink513.xml"/><Relationship Id="rId37" Type="http://schemas.openxmlformats.org/officeDocument/2006/relationships/image" Target="../media/image392.png"/><Relationship Id="rId79" Type="http://schemas.openxmlformats.org/officeDocument/2006/relationships/image" Target="../media/image413.png"/><Relationship Id="rId102" Type="http://schemas.openxmlformats.org/officeDocument/2006/relationships/customXml" Target="../ink/ink422.xml"/><Relationship Id="rId144" Type="http://schemas.openxmlformats.org/officeDocument/2006/relationships/customXml" Target="../ink/ink443.xml"/><Relationship Id="rId90" Type="http://schemas.openxmlformats.org/officeDocument/2006/relationships/customXml" Target="../ink/ink416.xml"/><Relationship Id="rId186" Type="http://schemas.openxmlformats.org/officeDocument/2006/relationships/customXml" Target="../ink/ink464.xml"/><Relationship Id="rId351" Type="http://schemas.openxmlformats.org/officeDocument/2006/relationships/image" Target="../media/image549.png"/><Relationship Id="rId393" Type="http://schemas.openxmlformats.org/officeDocument/2006/relationships/image" Target="../media/image570.png"/><Relationship Id="rId407" Type="http://schemas.openxmlformats.org/officeDocument/2006/relationships/image" Target="../media/image577.png"/><Relationship Id="rId449" Type="http://schemas.openxmlformats.org/officeDocument/2006/relationships/image" Target="../media/image598.png"/><Relationship Id="rId211" Type="http://schemas.openxmlformats.org/officeDocument/2006/relationships/image" Target="../media/image479.png"/><Relationship Id="rId253" Type="http://schemas.openxmlformats.org/officeDocument/2006/relationships/image" Target="../media/image500.png"/><Relationship Id="rId295" Type="http://schemas.openxmlformats.org/officeDocument/2006/relationships/image" Target="../media/image521.png"/><Relationship Id="rId309" Type="http://schemas.openxmlformats.org/officeDocument/2006/relationships/image" Target="../media/image528.png"/><Relationship Id="rId460" Type="http://schemas.openxmlformats.org/officeDocument/2006/relationships/customXml" Target="../ink/ink601.xml"/><Relationship Id="rId48" Type="http://schemas.openxmlformats.org/officeDocument/2006/relationships/customXml" Target="../ink/ink395.xml"/><Relationship Id="rId113" Type="http://schemas.openxmlformats.org/officeDocument/2006/relationships/image" Target="../media/image430.png"/><Relationship Id="rId320" Type="http://schemas.openxmlformats.org/officeDocument/2006/relationships/customXml" Target="../ink/ink531.xml"/><Relationship Id="rId155" Type="http://schemas.openxmlformats.org/officeDocument/2006/relationships/image" Target="../media/image451.png"/><Relationship Id="rId197" Type="http://schemas.openxmlformats.org/officeDocument/2006/relationships/image" Target="../media/image472.png"/><Relationship Id="rId362" Type="http://schemas.openxmlformats.org/officeDocument/2006/relationships/customXml" Target="../ink/ink552.xml"/><Relationship Id="rId418" Type="http://schemas.openxmlformats.org/officeDocument/2006/relationships/customXml" Target="../ink/ink580.xml"/><Relationship Id="rId222" Type="http://schemas.openxmlformats.org/officeDocument/2006/relationships/customXml" Target="../ink/ink482.xml"/><Relationship Id="rId264" Type="http://schemas.openxmlformats.org/officeDocument/2006/relationships/customXml" Target="../ink/ink503.xml"/><Relationship Id="rId471" Type="http://schemas.openxmlformats.org/officeDocument/2006/relationships/image" Target="../media/image609.png"/><Relationship Id="rId17" Type="http://schemas.openxmlformats.org/officeDocument/2006/relationships/image" Target="../media/image382.png"/><Relationship Id="rId59" Type="http://schemas.openxmlformats.org/officeDocument/2006/relationships/image" Target="../media/image403.png"/><Relationship Id="rId124" Type="http://schemas.openxmlformats.org/officeDocument/2006/relationships/customXml" Target="../ink/ink433.xml"/><Relationship Id="rId70" Type="http://schemas.openxmlformats.org/officeDocument/2006/relationships/customXml" Target="../ink/ink406.xml"/><Relationship Id="rId166" Type="http://schemas.openxmlformats.org/officeDocument/2006/relationships/customXml" Target="../ink/ink454.xml"/><Relationship Id="rId331" Type="http://schemas.openxmlformats.org/officeDocument/2006/relationships/image" Target="../media/image539.png"/><Relationship Id="rId373" Type="http://schemas.openxmlformats.org/officeDocument/2006/relationships/image" Target="../media/image560.png"/><Relationship Id="rId429" Type="http://schemas.openxmlformats.org/officeDocument/2006/relationships/image" Target="../media/image588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490.png"/><Relationship Id="rId440" Type="http://schemas.openxmlformats.org/officeDocument/2006/relationships/customXml" Target="../ink/ink591.xml"/><Relationship Id="rId28" Type="http://schemas.openxmlformats.org/officeDocument/2006/relationships/customXml" Target="../ink/ink385.xml"/><Relationship Id="rId275" Type="http://schemas.openxmlformats.org/officeDocument/2006/relationships/image" Target="../media/image511.png"/><Relationship Id="rId300" Type="http://schemas.openxmlformats.org/officeDocument/2006/relationships/customXml" Target="../ink/ink521.xml"/><Relationship Id="rId482" Type="http://schemas.openxmlformats.org/officeDocument/2006/relationships/customXml" Target="../ink/ink612.xml"/><Relationship Id="rId81" Type="http://schemas.openxmlformats.org/officeDocument/2006/relationships/image" Target="../media/image414.png"/><Relationship Id="rId135" Type="http://schemas.openxmlformats.org/officeDocument/2006/relationships/image" Target="../media/image441.png"/><Relationship Id="rId177" Type="http://schemas.openxmlformats.org/officeDocument/2006/relationships/image" Target="../media/image462.png"/><Relationship Id="rId342" Type="http://schemas.openxmlformats.org/officeDocument/2006/relationships/customXml" Target="../ink/ink542.xml"/><Relationship Id="rId384" Type="http://schemas.openxmlformats.org/officeDocument/2006/relationships/customXml" Target="../ink/ink563.xml"/><Relationship Id="rId202" Type="http://schemas.openxmlformats.org/officeDocument/2006/relationships/customXml" Target="../ink/ink472.xml"/><Relationship Id="rId244" Type="http://schemas.openxmlformats.org/officeDocument/2006/relationships/customXml" Target="../ink/ink493.xml"/><Relationship Id="rId39" Type="http://schemas.openxmlformats.org/officeDocument/2006/relationships/image" Target="../media/image393.png"/><Relationship Id="rId286" Type="http://schemas.openxmlformats.org/officeDocument/2006/relationships/customXml" Target="../ink/ink514.xml"/><Relationship Id="rId451" Type="http://schemas.openxmlformats.org/officeDocument/2006/relationships/image" Target="../media/image599.png"/><Relationship Id="rId50" Type="http://schemas.openxmlformats.org/officeDocument/2006/relationships/customXml" Target="../ink/ink396.xml"/><Relationship Id="rId104" Type="http://schemas.openxmlformats.org/officeDocument/2006/relationships/customXml" Target="../ink/ink423.xml"/><Relationship Id="rId146" Type="http://schemas.openxmlformats.org/officeDocument/2006/relationships/customXml" Target="../ink/ink444.xml"/><Relationship Id="rId188" Type="http://schemas.openxmlformats.org/officeDocument/2006/relationships/customXml" Target="../ink/ink465.xml"/><Relationship Id="rId311" Type="http://schemas.openxmlformats.org/officeDocument/2006/relationships/image" Target="../media/image529.png"/><Relationship Id="rId353" Type="http://schemas.openxmlformats.org/officeDocument/2006/relationships/image" Target="../media/image550.png"/><Relationship Id="rId395" Type="http://schemas.openxmlformats.org/officeDocument/2006/relationships/image" Target="../media/image571.png"/><Relationship Id="rId409" Type="http://schemas.openxmlformats.org/officeDocument/2006/relationships/image" Target="../media/image578.png"/><Relationship Id="rId92" Type="http://schemas.openxmlformats.org/officeDocument/2006/relationships/customXml" Target="../ink/ink417.xml"/><Relationship Id="rId213" Type="http://schemas.openxmlformats.org/officeDocument/2006/relationships/image" Target="../media/image480.png"/><Relationship Id="rId420" Type="http://schemas.openxmlformats.org/officeDocument/2006/relationships/customXml" Target="../ink/ink581.xml"/><Relationship Id="rId255" Type="http://schemas.openxmlformats.org/officeDocument/2006/relationships/image" Target="../media/image501.png"/><Relationship Id="rId297" Type="http://schemas.openxmlformats.org/officeDocument/2006/relationships/image" Target="../media/image522.png"/><Relationship Id="rId462" Type="http://schemas.openxmlformats.org/officeDocument/2006/relationships/customXml" Target="../ink/ink602.xml"/><Relationship Id="rId115" Type="http://schemas.openxmlformats.org/officeDocument/2006/relationships/image" Target="../media/image431.png"/><Relationship Id="rId157" Type="http://schemas.openxmlformats.org/officeDocument/2006/relationships/image" Target="../media/image452.png"/><Relationship Id="rId322" Type="http://schemas.openxmlformats.org/officeDocument/2006/relationships/customXml" Target="../ink/ink532.xml"/><Relationship Id="rId364" Type="http://schemas.openxmlformats.org/officeDocument/2006/relationships/customXml" Target="../ink/ink553.xml"/><Relationship Id="rId61" Type="http://schemas.openxmlformats.org/officeDocument/2006/relationships/image" Target="../media/image404.png"/><Relationship Id="rId199" Type="http://schemas.openxmlformats.org/officeDocument/2006/relationships/image" Target="../media/image473.png"/><Relationship Id="rId19" Type="http://schemas.openxmlformats.org/officeDocument/2006/relationships/image" Target="../media/image383.png"/><Relationship Id="rId224" Type="http://schemas.openxmlformats.org/officeDocument/2006/relationships/customXml" Target="../ink/ink483.xml"/><Relationship Id="rId266" Type="http://schemas.openxmlformats.org/officeDocument/2006/relationships/customXml" Target="../ink/ink504.xml"/><Relationship Id="rId431" Type="http://schemas.openxmlformats.org/officeDocument/2006/relationships/image" Target="../media/image589.png"/><Relationship Id="rId473" Type="http://schemas.openxmlformats.org/officeDocument/2006/relationships/image" Target="../media/image610.png"/><Relationship Id="rId30" Type="http://schemas.openxmlformats.org/officeDocument/2006/relationships/customXml" Target="../ink/ink386.xml"/><Relationship Id="rId126" Type="http://schemas.openxmlformats.org/officeDocument/2006/relationships/customXml" Target="../ink/ink434.xml"/><Relationship Id="rId168" Type="http://schemas.openxmlformats.org/officeDocument/2006/relationships/customXml" Target="../ink/ink455.xml"/><Relationship Id="rId333" Type="http://schemas.openxmlformats.org/officeDocument/2006/relationships/image" Target="../media/image540.png"/><Relationship Id="rId72" Type="http://schemas.openxmlformats.org/officeDocument/2006/relationships/customXml" Target="../ink/ink407.xml"/><Relationship Id="rId375" Type="http://schemas.openxmlformats.org/officeDocument/2006/relationships/image" Target="../media/image561.png"/><Relationship Id="rId3" Type="http://schemas.openxmlformats.org/officeDocument/2006/relationships/image" Target="../media/image375.png"/><Relationship Id="rId235" Type="http://schemas.openxmlformats.org/officeDocument/2006/relationships/image" Target="../media/image491.png"/><Relationship Id="rId277" Type="http://schemas.openxmlformats.org/officeDocument/2006/relationships/image" Target="../media/image512.png"/><Relationship Id="rId400" Type="http://schemas.openxmlformats.org/officeDocument/2006/relationships/customXml" Target="../ink/ink571.xml"/><Relationship Id="rId442" Type="http://schemas.openxmlformats.org/officeDocument/2006/relationships/customXml" Target="../ink/ink592.xml"/><Relationship Id="rId484" Type="http://schemas.openxmlformats.org/officeDocument/2006/relationships/customXml" Target="../ink/ink613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26.xml"/><Relationship Id="rId21" Type="http://schemas.openxmlformats.org/officeDocument/2006/relationships/image" Target="../media/image626.png"/><Relationship Id="rId42" Type="http://schemas.openxmlformats.org/officeDocument/2006/relationships/customXml" Target="../ink/ink634.xml"/><Relationship Id="rId47" Type="http://schemas.openxmlformats.org/officeDocument/2006/relationships/image" Target="../media/image639.png"/><Relationship Id="rId63" Type="http://schemas.openxmlformats.org/officeDocument/2006/relationships/image" Target="../media/image647.png"/><Relationship Id="rId68" Type="http://schemas.openxmlformats.org/officeDocument/2006/relationships/customXml" Target="../ink/ink647.xml"/><Relationship Id="rId16" Type="http://schemas.openxmlformats.org/officeDocument/2006/relationships/customXml" Target="../ink/ink621.xml"/><Relationship Id="rId11" Type="http://schemas.openxmlformats.org/officeDocument/2006/relationships/image" Target="../media/image621.png"/><Relationship Id="rId32" Type="http://schemas.openxmlformats.org/officeDocument/2006/relationships/customXml" Target="../ink/ink629.xml"/><Relationship Id="rId37" Type="http://schemas.openxmlformats.org/officeDocument/2006/relationships/image" Target="../media/image634.png"/><Relationship Id="rId53" Type="http://schemas.openxmlformats.org/officeDocument/2006/relationships/image" Target="../media/image642.png"/><Relationship Id="rId58" Type="http://schemas.openxmlformats.org/officeDocument/2006/relationships/customXml" Target="../ink/ink642.xml"/><Relationship Id="rId74" Type="http://schemas.openxmlformats.org/officeDocument/2006/relationships/customXml" Target="../ink/ink650.xml"/><Relationship Id="rId79" Type="http://schemas.openxmlformats.org/officeDocument/2006/relationships/image" Target="../media/image655.png"/><Relationship Id="rId5" Type="http://schemas.openxmlformats.org/officeDocument/2006/relationships/image" Target="../media/image618.png"/><Relationship Id="rId61" Type="http://schemas.openxmlformats.org/officeDocument/2006/relationships/image" Target="../media/image646.png"/><Relationship Id="rId82" Type="http://schemas.openxmlformats.org/officeDocument/2006/relationships/customXml" Target="../ink/ink654.xml"/><Relationship Id="rId19" Type="http://schemas.openxmlformats.org/officeDocument/2006/relationships/image" Target="../media/image625.png"/><Relationship Id="rId14" Type="http://schemas.openxmlformats.org/officeDocument/2006/relationships/customXml" Target="../ink/ink620.xml"/><Relationship Id="rId22" Type="http://schemas.openxmlformats.org/officeDocument/2006/relationships/customXml" Target="../ink/ink624.xml"/><Relationship Id="rId27" Type="http://schemas.openxmlformats.org/officeDocument/2006/relationships/image" Target="../media/image629.png"/><Relationship Id="rId30" Type="http://schemas.openxmlformats.org/officeDocument/2006/relationships/customXml" Target="../ink/ink628.xml"/><Relationship Id="rId35" Type="http://schemas.openxmlformats.org/officeDocument/2006/relationships/image" Target="../media/image633.png"/><Relationship Id="rId43" Type="http://schemas.openxmlformats.org/officeDocument/2006/relationships/image" Target="../media/image637.png"/><Relationship Id="rId48" Type="http://schemas.openxmlformats.org/officeDocument/2006/relationships/customXml" Target="../ink/ink637.xml"/><Relationship Id="rId56" Type="http://schemas.openxmlformats.org/officeDocument/2006/relationships/customXml" Target="../ink/ink641.xml"/><Relationship Id="rId64" Type="http://schemas.openxmlformats.org/officeDocument/2006/relationships/customXml" Target="../ink/ink645.xml"/><Relationship Id="rId69" Type="http://schemas.openxmlformats.org/officeDocument/2006/relationships/image" Target="../media/image650.png"/><Relationship Id="rId77" Type="http://schemas.openxmlformats.org/officeDocument/2006/relationships/image" Target="../media/image654.png"/><Relationship Id="rId8" Type="http://schemas.openxmlformats.org/officeDocument/2006/relationships/customXml" Target="../ink/ink617.xml"/><Relationship Id="rId51" Type="http://schemas.openxmlformats.org/officeDocument/2006/relationships/image" Target="../media/image641.png"/><Relationship Id="rId72" Type="http://schemas.openxmlformats.org/officeDocument/2006/relationships/customXml" Target="../ink/ink649.xml"/><Relationship Id="rId80" Type="http://schemas.openxmlformats.org/officeDocument/2006/relationships/customXml" Target="../ink/ink653.xml"/><Relationship Id="rId3" Type="http://schemas.openxmlformats.org/officeDocument/2006/relationships/image" Target="../media/image617.png"/><Relationship Id="rId12" Type="http://schemas.openxmlformats.org/officeDocument/2006/relationships/customXml" Target="../ink/ink619.xml"/><Relationship Id="rId17" Type="http://schemas.openxmlformats.org/officeDocument/2006/relationships/image" Target="../media/image624.png"/><Relationship Id="rId25" Type="http://schemas.openxmlformats.org/officeDocument/2006/relationships/image" Target="../media/image628.png"/><Relationship Id="rId33" Type="http://schemas.openxmlformats.org/officeDocument/2006/relationships/image" Target="../media/image632.png"/><Relationship Id="rId38" Type="http://schemas.openxmlformats.org/officeDocument/2006/relationships/customXml" Target="../ink/ink632.xml"/><Relationship Id="rId46" Type="http://schemas.openxmlformats.org/officeDocument/2006/relationships/customXml" Target="../ink/ink636.xml"/><Relationship Id="rId59" Type="http://schemas.openxmlformats.org/officeDocument/2006/relationships/image" Target="../media/image645.png"/><Relationship Id="rId67" Type="http://schemas.openxmlformats.org/officeDocument/2006/relationships/image" Target="../media/image649.png"/><Relationship Id="rId20" Type="http://schemas.openxmlformats.org/officeDocument/2006/relationships/customXml" Target="../ink/ink623.xml"/><Relationship Id="rId41" Type="http://schemas.openxmlformats.org/officeDocument/2006/relationships/image" Target="../media/image636.png"/><Relationship Id="rId54" Type="http://schemas.openxmlformats.org/officeDocument/2006/relationships/customXml" Target="../ink/ink640.xml"/><Relationship Id="rId62" Type="http://schemas.openxmlformats.org/officeDocument/2006/relationships/customXml" Target="../ink/ink644.xml"/><Relationship Id="rId70" Type="http://schemas.openxmlformats.org/officeDocument/2006/relationships/customXml" Target="../ink/ink648.xml"/><Relationship Id="rId75" Type="http://schemas.openxmlformats.org/officeDocument/2006/relationships/image" Target="../media/image653.png"/><Relationship Id="rId83" Type="http://schemas.openxmlformats.org/officeDocument/2006/relationships/image" Target="../media/image6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6.xml"/><Relationship Id="rId15" Type="http://schemas.openxmlformats.org/officeDocument/2006/relationships/image" Target="../media/image623.png"/><Relationship Id="rId23" Type="http://schemas.openxmlformats.org/officeDocument/2006/relationships/image" Target="../media/image627.png"/><Relationship Id="rId28" Type="http://schemas.openxmlformats.org/officeDocument/2006/relationships/customXml" Target="../ink/ink627.xml"/><Relationship Id="rId36" Type="http://schemas.openxmlformats.org/officeDocument/2006/relationships/customXml" Target="../ink/ink631.xml"/><Relationship Id="rId49" Type="http://schemas.openxmlformats.org/officeDocument/2006/relationships/image" Target="../media/image640.png"/><Relationship Id="rId57" Type="http://schemas.openxmlformats.org/officeDocument/2006/relationships/image" Target="../media/image644.png"/><Relationship Id="rId10" Type="http://schemas.openxmlformats.org/officeDocument/2006/relationships/customXml" Target="../ink/ink618.xml"/><Relationship Id="rId31" Type="http://schemas.openxmlformats.org/officeDocument/2006/relationships/image" Target="../media/image631.png"/><Relationship Id="rId44" Type="http://schemas.openxmlformats.org/officeDocument/2006/relationships/customXml" Target="../ink/ink635.xml"/><Relationship Id="rId52" Type="http://schemas.openxmlformats.org/officeDocument/2006/relationships/customXml" Target="../ink/ink639.xml"/><Relationship Id="rId60" Type="http://schemas.openxmlformats.org/officeDocument/2006/relationships/customXml" Target="../ink/ink643.xml"/><Relationship Id="rId65" Type="http://schemas.openxmlformats.org/officeDocument/2006/relationships/image" Target="../media/image648.png"/><Relationship Id="rId73" Type="http://schemas.openxmlformats.org/officeDocument/2006/relationships/image" Target="../media/image652.png"/><Relationship Id="rId78" Type="http://schemas.openxmlformats.org/officeDocument/2006/relationships/customXml" Target="../ink/ink652.xml"/><Relationship Id="rId81" Type="http://schemas.openxmlformats.org/officeDocument/2006/relationships/image" Target="../media/image656.png"/><Relationship Id="rId4" Type="http://schemas.openxmlformats.org/officeDocument/2006/relationships/customXml" Target="../ink/ink615.xml"/><Relationship Id="rId9" Type="http://schemas.openxmlformats.org/officeDocument/2006/relationships/image" Target="../media/image620.png"/><Relationship Id="rId13" Type="http://schemas.openxmlformats.org/officeDocument/2006/relationships/image" Target="../media/image622.png"/><Relationship Id="rId18" Type="http://schemas.openxmlformats.org/officeDocument/2006/relationships/customXml" Target="../ink/ink622.xml"/><Relationship Id="rId39" Type="http://schemas.openxmlformats.org/officeDocument/2006/relationships/image" Target="../media/image635.png"/><Relationship Id="rId34" Type="http://schemas.openxmlformats.org/officeDocument/2006/relationships/customXml" Target="../ink/ink630.xml"/><Relationship Id="rId50" Type="http://schemas.openxmlformats.org/officeDocument/2006/relationships/customXml" Target="../ink/ink638.xml"/><Relationship Id="rId55" Type="http://schemas.openxmlformats.org/officeDocument/2006/relationships/image" Target="../media/image643.png"/><Relationship Id="rId76" Type="http://schemas.openxmlformats.org/officeDocument/2006/relationships/customXml" Target="../ink/ink651.xml"/><Relationship Id="rId7" Type="http://schemas.openxmlformats.org/officeDocument/2006/relationships/image" Target="../media/image619.png"/><Relationship Id="rId71" Type="http://schemas.openxmlformats.org/officeDocument/2006/relationships/image" Target="../media/image651.png"/><Relationship Id="rId2" Type="http://schemas.openxmlformats.org/officeDocument/2006/relationships/customXml" Target="../ink/ink614.xml"/><Relationship Id="rId29" Type="http://schemas.openxmlformats.org/officeDocument/2006/relationships/image" Target="../media/image630.png"/><Relationship Id="rId24" Type="http://schemas.openxmlformats.org/officeDocument/2006/relationships/customXml" Target="../ink/ink625.xml"/><Relationship Id="rId40" Type="http://schemas.openxmlformats.org/officeDocument/2006/relationships/customXml" Target="../ink/ink633.xml"/><Relationship Id="rId45" Type="http://schemas.openxmlformats.org/officeDocument/2006/relationships/image" Target="../media/image638.png"/><Relationship Id="rId66" Type="http://schemas.openxmlformats.org/officeDocument/2006/relationships/customXml" Target="../ink/ink646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15.png"/><Relationship Id="rId299" Type="http://schemas.openxmlformats.org/officeDocument/2006/relationships/image" Target="../media/image806.png"/><Relationship Id="rId21" Type="http://schemas.openxmlformats.org/officeDocument/2006/relationships/image" Target="../media/image667.png"/><Relationship Id="rId63" Type="http://schemas.openxmlformats.org/officeDocument/2006/relationships/image" Target="../media/image688.png"/><Relationship Id="rId159" Type="http://schemas.openxmlformats.org/officeDocument/2006/relationships/image" Target="../media/image736.png"/><Relationship Id="rId170" Type="http://schemas.openxmlformats.org/officeDocument/2006/relationships/customXml" Target="../ink/ink739.xml"/><Relationship Id="rId226" Type="http://schemas.openxmlformats.org/officeDocument/2006/relationships/customXml" Target="../ink/ink767.xml"/><Relationship Id="rId268" Type="http://schemas.openxmlformats.org/officeDocument/2006/relationships/customXml" Target="../ink/ink788.xml"/><Relationship Id="rId32" Type="http://schemas.openxmlformats.org/officeDocument/2006/relationships/customXml" Target="../ink/ink670.xml"/><Relationship Id="rId74" Type="http://schemas.openxmlformats.org/officeDocument/2006/relationships/customXml" Target="../ink/ink691.xml"/><Relationship Id="rId128" Type="http://schemas.openxmlformats.org/officeDocument/2006/relationships/customXml" Target="../ink/ink718.xml"/><Relationship Id="rId5" Type="http://schemas.openxmlformats.org/officeDocument/2006/relationships/image" Target="../media/image659.png"/><Relationship Id="rId181" Type="http://schemas.openxmlformats.org/officeDocument/2006/relationships/image" Target="../media/image747.png"/><Relationship Id="rId237" Type="http://schemas.openxmlformats.org/officeDocument/2006/relationships/image" Target="../media/image775.png"/><Relationship Id="rId279" Type="http://schemas.openxmlformats.org/officeDocument/2006/relationships/image" Target="../media/image796.png"/><Relationship Id="rId43" Type="http://schemas.openxmlformats.org/officeDocument/2006/relationships/image" Target="../media/image678.png"/><Relationship Id="rId139" Type="http://schemas.openxmlformats.org/officeDocument/2006/relationships/image" Target="../media/image726.png"/><Relationship Id="rId290" Type="http://schemas.openxmlformats.org/officeDocument/2006/relationships/customXml" Target="../ink/ink799.xml"/><Relationship Id="rId304" Type="http://schemas.openxmlformats.org/officeDocument/2006/relationships/customXml" Target="../ink/ink806.xml"/><Relationship Id="rId85" Type="http://schemas.openxmlformats.org/officeDocument/2006/relationships/image" Target="../media/image699.png"/><Relationship Id="rId150" Type="http://schemas.openxmlformats.org/officeDocument/2006/relationships/customXml" Target="../ink/ink729.xml"/><Relationship Id="rId192" Type="http://schemas.openxmlformats.org/officeDocument/2006/relationships/customXml" Target="../ink/ink750.xml"/><Relationship Id="rId206" Type="http://schemas.openxmlformats.org/officeDocument/2006/relationships/customXml" Target="../ink/ink757.xml"/><Relationship Id="rId248" Type="http://schemas.openxmlformats.org/officeDocument/2006/relationships/customXml" Target="../ink/ink778.xml"/><Relationship Id="rId12" Type="http://schemas.openxmlformats.org/officeDocument/2006/relationships/customXml" Target="../ink/ink660.xml"/><Relationship Id="rId108" Type="http://schemas.openxmlformats.org/officeDocument/2006/relationships/customXml" Target="../ink/ink708.xml"/><Relationship Id="rId315" Type="http://schemas.openxmlformats.org/officeDocument/2006/relationships/image" Target="../media/image814.png"/><Relationship Id="rId54" Type="http://schemas.openxmlformats.org/officeDocument/2006/relationships/customXml" Target="../ink/ink681.xml"/><Relationship Id="rId96" Type="http://schemas.openxmlformats.org/officeDocument/2006/relationships/customXml" Target="../ink/ink702.xml"/><Relationship Id="rId161" Type="http://schemas.openxmlformats.org/officeDocument/2006/relationships/image" Target="../media/image737.png"/><Relationship Id="rId217" Type="http://schemas.openxmlformats.org/officeDocument/2006/relationships/image" Target="../media/image765.png"/><Relationship Id="rId259" Type="http://schemas.openxmlformats.org/officeDocument/2006/relationships/image" Target="../media/image786.png"/><Relationship Id="rId23" Type="http://schemas.openxmlformats.org/officeDocument/2006/relationships/image" Target="../media/image668.png"/><Relationship Id="rId119" Type="http://schemas.openxmlformats.org/officeDocument/2006/relationships/image" Target="../media/image716.png"/><Relationship Id="rId270" Type="http://schemas.openxmlformats.org/officeDocument/2006/relationships/customXml" Target="../ink/ink789.xml"/><Relationship Id="rId65" Type="http://schemas.openxmlformats.org/officeDocument/2006/relationships/image" Target="../media/image689.png"/><Relationship Id="rId130" Type="http://schemas.openxmlformats.org/officeDocument/2006/relationships/customXml" Target="../ink/ink719.xml"/><Relationship Id="rId172" Type="http://schemas.openxmlformats.org/officeDocument/2006/relationships/customXml" Target="../ink/ink740.xml"/><Relationship Id="rId228" Type="http://schemas.openxmlformats.org/officeDocument/2006/relationships/customXml" Target="../ink/ink768.xml"/><Relationship Id="rId13" Type="http://schemas.openxmlformats.org/officeDocument/2006/relationships/image" Target="../media/image663.png"/><Relationship Id="rId109" Type="http://schemas.openxmlformats.org/officeDocument/2006/relationships/image" Target="../media/image711.png"/><Relationship Id="rId260" Type="http://schemas.openxmlformats.org/officeDocument/2006/relationships/customXml" Target="../ink/ink784.xml"/><Relationship Id="rId281" Type="http://schemas.openxmlformats.org/officeDocument/2006/relationships/image" Target="../media/image797.png"/><Relationship Id="rId316" Type="http://schemas.openxmlformats.org/officeDocument/2006/relationships/customXml" Target="../ink/ink812.xml"/><Relationship Id="rId34" Type="http://schemas.openxmlformats.org/officeDocument/2006/relationships/customXml" Target="../ink/ink671.xml"/><Relationship Id="rId55" Type="http://schemas.openxmlformats.org/officeDocument/2006/relationships/image" Target="../media/image684.png"/><Relationship Id="rId76" Type="http://schemas.openxmlformats.org/officeDocument/2006/relationships/customXml" Target="../ink/ink692.xml"/><Relationship Id="rId97" Type="http://schemas.openxmlformats.org/officeDocument/2006/relationships/image" Target="../media/image705.png"/><Relationship Id="rId120" Type="http://schemas.openxmlformats.org/officeDocument/2006/relationships/customXml" Target="../ink/ink714.xml"/><Relationship Id="rId141" Type="http://schemas.openxmlformats.org/officeDocument/2006/relationships/image" Target="../media/image727.png"/><Relationship Id="rId7" Type="http://schemas.openxmlformats.org/officeDocument/2006/relationships/image" Target="../media/image660.png"/><Relationship Id="rId162" Type="http://schemas.openxmlformats.org/officeDocument/2006/relationships/customXml" Target="../ink/ink735.xml"/><Relationship Id="rId183" Type="http://schemas.openxmlformats.org/officeDocument/2006/relationships/image" Target="../media/image748.png"/><Relationship Id="rId218" Type="http://schemas.openxmlformats.org/officeDocument/2006/relationships/customXml" Target="../ink/ink763.xml"/><Relationship Id="rId239" Type="http://schemas.openxmlformats.org/officeDocument/2006/relationships/image" Target="../media/image776.png"/><Relationship Id="rId250" Type="http://schemas.openxmlformats.org/officeDocument/2006/relationships/customXml" Target="../ink/ink779.xml"/><Relationship Id="rId271" Type="http://schemas.openxmlformats.org/officeDocument/2006/relationships/image" Target="../media/image792.png"/><Relationship Id="rId292" Type="http://schemas.openxmlformats.org/officeDocument/2006/relationships/customXml" Target="../ink/ink800.xml"/><Relationship Id="rId306" Type="http://schemas.openxmlformats.org/officeDocument/2006/relationships/customXml" Target="../ink/ink807.xml"/><Relationship Id="rId24" Type="http://schemas.openxmlformats.org/officeDocument/2006/relationships/customXml" Target="../ink/ink666.xml"/><Relationship Id="rId45" Type="http://schemas.openxmlformats.org/officeDocument/2006/relationships/image" Target="../media/image679.png"/><Relationship Id="rId66" Type="http://schemas.openxmlformats.org/officeDocument/2006/relationships/customXml" Target="../ink/ink687.xml"/><Relationship Id="rId87" Type="http://schemas.openxmlformats.org/officeDocument/2006/relationships/image" Target="../media/image700.png"/><Relationship Id="rId110" Type="http://schemas.openxmlformats.org/officeDocument/2006/relationships/customXml" Target="../ink/ink709.xml"/><Relationship Id="rId131" Type="http://schemas.openxmlformats.org/officeDocument/2006/relationships/image" Target="../media/image722.png"/><Relationship Id="rId152" Type="http://schemas.openxmlformats.org/officeDocument/2006/relationships/customXml" Target="../ink/ink730.xml"/><Relationship Id="rId173" Type="http://schemas.openxmlformats.org/officeDocument/2006/relationships/image" Target="../media/image743.png"/><Relationship Id="rId194" Type="http://schemas.openxmlformats.org/officeDocument/2006/relationships/customXml" Target="../ink/ink751.xml"/><Relationship Id="rId208" Type="http://schemas.openxmlformats.org/officeDocument/2006/relationships/customXml" Target="../ink/ink758.xml"/><Relationship Id="rId229" Type="http://schemas.openxmlformats.org/officeDocument/2006/relationships/image" Target="../media/image771.png"/><Relationship Id="rId240" Type="http://schemas.openxmlformats.org/officeDocument/2006/relationships/customXml" Target="../ink/ink774.xml"/><Relationship Id="rId261" Type="http://schemas.openxmlformats.org/officeDocument/2006/relationships/image" Target="../media/image787.png"/><Relationship Id="rId14" Type="http://schemas.openxmlformats.org/officeDocument/2006/relationships/customXml" Target="../ink/ink661.xml"/><Relationship Id="rId35" Type="http://schemas.openxmlformats.org/officeDocument/2006/relationships/image" Target="../media/image674.png"/><Relationship Id="rId56" Type="http://schemas.openxmlformats.org/officeDocument/2006/relationships/customXml" Target="../ink/ink682.xml"/><Relationship Id="rId77" Type="http://schemas.openxmlformats.org/officeDocument/2006/relationships/image" Target="../media/image695.png"/><Relationship Id="rId100" Type="http://schemas.openxmlformats.org/officeDocument/2006/relationships/customXml" Target="../ink/ink704.xml"/><Relationship Id="rId282" Type="http://schemas.openxmlformats.org/officeDocument/2006/relationships/customXml" Target="../ink/ink795.xml"/><Relationship Id="rId317" Type="http://schemas.openxmlformats.org/officeDocument/2006/relationships/image" Target="../media/image815.png"/><Relationship Id="rId8" Type="http://schemas.openxmlformats.org/officeDocument/2006/relationships/customXml" Target="../ink/ink658.xml"/><Relationship Id="rId98" Type="http://schemas.openxmlformats.org/officeDocument/2006/relationships/customXml" Target="../ink/ink703.xml"/><Relationship Id="rId121" Type="http://schemas.openxmlformats.org/officeDocument/2006/relationships/image" Target="../media/image717.png"/><Relationship Id="rId142" Type="http://schemas.openxmlformats.org/officeDocument/2006/relationships/customXml" Target="../ink/ink725.xml"/><Relationship Id="rId163" Type="http://schemas.openxmlformats.org/officeDocument/2006/relationships/image" Target="../media/image738.png"/><Relationship Id="rId184" Type="http://schemas.openxmlformats.org/officeDocument/2006/relationships/customXml" Target="../ink/ink746.xml"/><Relationship Id="rId219" Type="http://schemas.openxmlformats.org/officeDocument/2006/relationships/image" Target="../media/image766.png"/><Relationship Id="rId230" Type="http://schemas.openxmlformats.org/officeDocument/2006/relationships/customXml" Target="../ink/ink769.xml"/><Relationship Id="rId251" Type="http://schemas.openxmlformats.org/officeDocument/2006/relationships/image" Target="../media/image782.png"/><Relationship Id="rId25" Type="http://schemas.openxmlformats.org/officeDocument/2006/relationships/image" Target="../media/image669.png"/><Relationship Id="rId46" Type="http://schemas.openxmlformats.org/officeDocument/2006/relationships/customXml" Target="../ink/ink677.xml"/><Relationship Id="rId67" Type="http://schemas.openxmlformats.org/officeDocument/2006/relationships/image" Target="../media/image690.png"/><Relationship Id="rId272" Type="http://schemas.openxmlformats.org/officeDocument/2006/relationships/customXml" Target="../ink/ink790.xml"/><Relationship Id="rId293" Type="http://schemas.openxmlformats.org/officeDocument/2006/relationships/image" Target="../media/image803.png"/><Relationship Id="rId307" Type="http://schemas.openxmlformats.org/officeDocument/2006/relationships/image" Target="../media/image810.png"/><Relationship Id="rId88" Type="http://schemas.openxmlformats.org/officeDocument/2006/relationships/customXml" Target="../ink/ink698.xml"/><Relationship Id="rId111" Type="http://schemas.openxmlformats.org/officeDocument/2006/relationships/image" Target="../media/image712.png"/><Relationship Id="rId132" Type="http://schemas.openxmlformats.org/officeDocument/2006/relationships/customXml" Target="../ink/ink720.xml"/><Relationship Id="rId153" Type="http://schemas.openxmlformats.org/officeDocument/2006/relationships/image" Target="../media/image733.png"/><Relationship Id="rId174" Type="http://schemas.openxmlformats.org/officeDocument/2006/relationships/customXml" Target="../ink/ink741.xml"/><Relationship Id="rId195" Type="http://schemas.openxmlformats.org/officeDocument/2006/relationships/image" Target="../media/image754.png"/><Relationship Id="rId209" Type="http://schemas.openxmlformats.org/officeDocument/2006/relationships/image" Target="../media/image761.png"/><Relationship Id="rId220" Type="http://schemas.openxmlformats.org/officeDocument/2006/relationships/customXml" Target="../ink/ink764.xml"/><Relationship Id="rId241" Type="http://schemas.openxmlformats.org/officeDocument/2006/relationships/image" Target="../media/image777.png"/><Relationship Id="rId15" Type="http://schemas.openxmlformats.org/officeDocument/2006/relationships/image" Target="../media/image664.png"/><Relationship Id="rId36" Type="http://schemas.openxmlformats.org/officeDocument/2006/relationships/customXml" Target="../ink/ink672.xml"/><Relationship Id="rId57" Type="http://schemas.openxmlformats.org/officeDocument/2006/relationships/image" Target="../media/image685.png"/><Relationship Id="rId262" Type="http://schemas.openxmlformats.org/officeDocument/2006/relationships/customXml" Target="../ink/ink785.xml"/><Relationship Id="rId283" Type="http://schemas.openxmlformats.org/officeDocument/2006/relationships/image" Target="../media/image798.png"/><Relationship Id="rId78" Type="http://schemas.openxmlformats.org/officeDocument/2006/relationships/customXml" Target="../ink/ink693.xml"/><Relationship Id="rId99" Type="http://schemas.openxmlformats.org/officeDocument/2006/relationships/image" Target="../media/image706.png"/><Relationship Id="rId101" Type="http://schemas.openxmlformats.org/officeDocument/2006/relationships/image" Target="../media/image707.png"/><Relationship Id="rId122" Type="http://schemas.openxmlformats.org/officeDocument/2006/relationships/customXml" Target="../ink/ink715.xml"/><Relationship Id="rId143" Type="http://schemas.openxmlformats.org/officeDocument/2006/relationships/image" Target="../media/image728.png"/><Relationship Id="rId164" Type="http://schemas.openxmlformats.org/officeDocument/2006/relationships/customXml" Target="../ink/ink736.xml"/><Relationship Id="rId185" Type="http://schemas.openxmlformats.org/officeDocument/2006/relationships/image" Target="../media/image749.png"/><Relationship Id="rId9" Type="http://schemas.openxmlformats.org/officeDocument/2006/relationships/image" Target="../media/image661.png"/><Relationship Id="rId210" Type="http://schemas.openxmlformats.org/officeDocument/2006/relationships/customXml" Target="../ink/ink759.xml"/><Relationship Id="rId26" Type="http://schemas.openxmlformats.org/officeDocument/2006/relationships/customXml" Target="../ink/ink667.xml"/><Relationship Id="rId231" Type="http://schemas.openxmlformats.org/officeDocument/2006/relationships/image" Target="../media/image772.png"/><Relationship Id="rId252" Type="http://schemas.openxmlformats.org/officeDocument/2006/relationships/customXml" Target="../ink/ink780.xml"/><Relationship Id="rId273" Type="http://schemas.openxmlformats.org/officeDocument/2006/relationships/image" Target="../media/image793.png"/><Relationship Id="rId294" Type="http://schemas.openxmlformats.org/officeDocument/2006/relationships/customXml" Target="../ink/ink801.xml"/><Relationship Id="rId308" Type="http://schemas.openxmlformats.org/officeDocument/2006/relationships/customXml" Target="../ink/ink808.xml"/><Relationship Id="rId47" Type="http://schemas.openxmlformats.org/officeDocument/2006/relationships/image" Target="../media/image680.png"/><Relationship Id="rId68" Type="http://schemas.openxmlformats.org/officeDocument/2006/relationships/customXml" Target="../ink/ink688.xml"/><Relationship Id="rId89" Type="http://schemas.openxmlformats.org/officeDocument/2006/relationships/image" Target="../media/image701.png"/><Relationship Id="rId112" Type="http://schemas.openxmlformats.org/officeDocument/2006/relationships/customXml" Target="../ink/ink710.xml"/><Relationship Id="rId133" Type="http://schemas.openxmlformats.org/officeDocument/2006/relationships/image" Target="../media/image723.png"/><Relationship Id="rId154" Type="http://schemas.openxmlformats.org/officeDocument/2006/relationships/customXml" Target="../ink/ink731.xml"/><Relationship Id="rId175" Type="http://schemas.openxmlformats.org/officeDocument/2006/relationships/image" Target="../media/image744.png"/><Relationship Id="rId196" Type="http://schemas.openxmlformats.org/officeDocument/2006/relationships/customXml" Target="../ink/ink752.xml"/><Relationship Id="rId200" Type="http://schemas.openxmlformats.org/officeDocument/2006/relationships/customXml" Target="../ink/ink754.xml"/><Relationship Id="rId16" Type="http://schemas.openxmlformats.org/officeDocument/2006/relationships/customXml" Target="../ink/ink662.xml"/><Relationship Id="rId221" Type="http://schemas.openxmlformats.org/officeDocument/2006/relationships/image" Target="../media/image767.png"/><Relationship Id="rId242" Type="http://schemas.openxmlformats.org/officeDocument/2006/relationships/customXml" Target="../ink/ink775.xml"/><Relationship Id="rId263" Type="http://schemas.openxmlformats.org/officeDocument/2006/relationships/image" Target="../media/image788.png"/><Relationship Id="rId284" Type="http://schemas.openxmlformats.org/officeDocument/2006/relationships/customXml" Target="../ink/ink796.xml"/><Relationship Id="rId37" Type="http://schemas.openxmlformats.org/officeDocument/2006/relationships/image" Target="../media/image675.png"/><Relationship Id="rId58" Type="http://schemas.openxmlformats.org/officeDocument/2006/relationships/customXml" Target="../ink/ink683.xml"/><Relationship Id="rId79" Type="http://schemas.openxmlformats.org/officeDocument/2006/relationships/image" Target="../media/image696.png"/><Relationship Id="rId102" Type="http://schemas.openxmlformats.org/officeDocument/2006/relationships/customXml" Target="../ink/ink705.xml"/><Relationship Id="rId123" Type="http://schemas.openxmlformats.org/officeDocument/2006/relationships/image" Target="../media/image718.png"/><Relationship Id="rId144" Type="http://schemas.openxmlformats.org/officeDocument/2006/relationships/customXml" Target="../ink/ink726.xml"/><Relationship Id="rId90" Type="http://schemas.openxmlformats.org/officeDocument/2006/relationships/customXml" Target="../ink/ink699.xml"/><Relationship Id="rId165" Type="http://schemas.openxmlformats.org/officeDocument/2006/relationships/image" Target="../media/image739.png"/><Relationship Id="rId186" Type="http://schemas.openxmlformats.org/officeDocument/2006/relationships/customXml" Target="../ink/ink747.xml"/><Relationship Id="rId211" Type="http://schemas.openxmlformats.org/officeDocument/2006/relationships/image" Target="../media/image762.png"/><Relationship Id="rId232" Type="http://schemas.openxmlformats.org/officeDocument/2006/relationships/customXml" Target="../ink/ink770.xml"/><Relationship Id="rId253" Type="http://schemas.openxmlformats.org/officeDocument/2006/relationships/image" Target="../media/image783.png"/><Relationship Id="rId274" Type="http://schemas.openxmlformats.org/officeDocument/2006/relationships/customXml" Target="../ink/ink791.xml"/><Relationship Id="rId295" Type="http://schemas.openxmlformats.org/officeDocument/2006/relationships/image" Target="../media/image804.png"/><Relationship Id="rId309" Type="http://schemas.openxmlformats.org/officeDocument/2006/relationships/image" Target="../media/image811.png"/><Relationship Id="rId27" Type="http://schemas.openxmlformats.org/officeDocument/2006/relationships/image" Target="../media/image670.png"/><Relationship Id="rId48" Type="http://schemas.openxmlformats.org/officeDocument/2006/relationships/customXml" Target="../ink/ink678.xml"/><Relationship Id="rId69" Type="http://schemas.openxmlformats.org/officeDocument/2006/relationships/image" Target="../media/image691.png"/><Relationship Id="rId113" Type="http://schemas.openxmlformats.org/officeDocument/2006/relationships/image" Target="../media/image713.png"/><Relationship Id="rId134" Type="http://schemas.openxmlformats.org/officeDocument/2006/relationships/customXml" Target="../ink/ink721.xml"/><Relationship Id="rId80" Type="http://schemas.openxmlformats.org/officeDocument/2006/relationships/customXml" Target="../ink/ink694.xml"/><Relationship Id="rId155" Type="http://schemas.openxmlformats.org/officeDocument/2006/relationships/image" Target="../media/image734.png"/><Relationship Id="rId176" Type="http://schemas.openxmlformats.org/officeDocument/2006/relationships/customXml" Target="../ink/ink742.xml"/><Relationship Id="rId197" Type="http://schemas.openxmlformats.org/officeDocument/2006/relationships/image" Target="../media/image755.png"/><Relationship Id="rId201" Type="http://schemas.openxmlformats.org/officeDocument/2006/relationships/image" Target="../media/image757.png"/><Relationship Id="rId222" Type="http://schemas.openxmlformats.org/officeDocument/2006/relationships/customXml" Target="../ink/ink765.xml"/><Relationship Id="rId243" Type="http://schemas.openxmlformats.org/officeDocument/2006/relationships/image" Target="../media/image778.png"/><Relationship Id="rId264" Type="http://schemas.openxmlformats.org/officeDocument/2006/relationships/customXml" Target="../ink/ink786.xml"/><Relationship Id="rId285" Type="http://schemas.openxmlformats.org/officeDocument/2006/relationships/image" Target="../media/image799.png"/><Relationship Id="rId17" Type="http://schemas.openxmlformats.org/officeDocument/2006/relationships/image" Target="../media/image665.png"/><Relationship Id="rId38" Type="http://schemas.openxmlformats.org/officeDocument/2006/relationships/customXml" Target="../ink/ink673.xml"/><Relationship Id="rId59" Type="http://schemas.openxmlformats.org/officeDocument/2006/relationships/image" Target="../media/image686.png"/><Relationship Id="rId103" Type="http://schemas.openxmlformats.org/officeDocument/2006/relationships/image" Target="../media/image708.png"/><Relationship Id="rId124" Type="http://schemas.openxmlformats.org/officeDocument/2006/relationships/customXml" Target="../ink/ink716.xml"/><Relationship Id="rId310" Type="http://schemas.openxmlformats.org/officeDocument/2006/relationships/customXml" Target="../ink/ink809.xml"/><Relationship Id="rId70" Type="http://schemas.openxmlformats.org/officeDocument/2006/relationships/customXml" Target="../ink/ink689.xml"/><Relationship Id="rId91" Type="http://schemas.openxmlformats.org/officeDocument/2006/relationships/image" Target="../media/image702.png"/><Relationship Id="rId145" Type="http://schemas.openxmlformats.org/officeDocument/2006/relationships/image" Target="../media/image729.png"/><Relationship Id="rId166" Type="http://schemas.openxmlformats.org/officeDocument/2006/relationships/customXml" Target="../ink/ink737.xml"/><Relationship Id="rId187" Type="http://schemas.openxmlformats.org/officeDocument/2006/relationships/image" Target="../media/image75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60.xml"/><Relationship Id="rId233" Type="http://schemas.openxmlformats.org/officeDocument/2006/relationships/image" Target="../media/image773.png"/><Relationship Id="rId254" Type="http://schemas.openxmlformats.org/officeDocument/2006/relationships/customXml" Target="../ink/ink781.xml"/><Relationship Id="rId28" Type="http://schemas.openxmlformats.org/officeDocument/2006/relationships/customXml" Target="../ink/ink668.xml"/><Relationship Id="rId49" Type="http://schemas.openxmlformats.org/officeDocument/2006/relationships/image" Target="../media/image681.png"/><Relationship Id="rId114" Type="http://schemas.openxmlformats.org/officeDocument/2006/relationships/customXml" Target="../ink/ink711.xml"/><Relationship Id="rId275" Type="http://schemas.openxmlformats.org/officeDocument/2006/relationships/image" Target="../media/image794.png"/><Relationship Id="rId296" Type="http://schemas.openxmlformats.org/officeDocument/2006/relationships/customXml" Target="../ink/ink802.xml"/><Relationship Id="rId300" Type="http://schemas.openxmlformats.org/officeDocument/2006/relationships/customXml" Target="../ink/ink804.xml"/><Relationship Id="rId60" Type="http://schemas.openxmlformats.org/officeDocument/2006/relationships/customXml" Target="../ink/ink684.xml"/><Relationship Id="rId81" Type="http://schemas.openxmlformats.org/officeDocument/2006/relationships/image" Target="../media/image697.png"/><Relationship Id="rId135" Type="http://schemas.openxmlformats.org/officeDocument/2006/relationships/image" Target="../media/image724.png"/><Relationship Id="rId156" Type="http://schemas.openxmlformats.org/officeDocument/2006/relationships/customXml" Target="../ink/ink732.xml"/><Relationship Id="rId177" Type="http://schemas.openxmlformats.org/officeDocument/2006/relationships/image" Target="../media/image745.png"/><Relationship Id="rId198" Type="http://schemas.openxmlformats.org/officeDocument/2006/relationships/customXml" Target="../ink/ink753.xml"/><Relationship Id="rId202" Type="http://schemas.openxmlformats.org/officeDocument/2006/relationships/customXml" Target="../ink/ink755.xml"/><Relationship Id="rId223" Type="http://schemas.openxmlformats.org/officeDocument/2006/relationships/image" Target="../media/image768.png"/><Relationship Id="rId244" Type="http://schemas.openxmlformats.org/officeDocument/2006/relationships/customXml" Target="../ink/ink776.xml"/><Relationship Id="rId18" Type="http://schemas.openxmlformats.org/officeDocument/2006/relationships/customXml" Target="../ink/ink663.xml"/><Relationship Id="rId39" Type="http://schemas.openxmlformats.org/officeDocument/2006/relationships/image" Target="../media/image676.png"/><Relationship Id="rId265" Type="http://schemas.openxmlformats.org/officeDocument/2006/relationships/image" Target="../media/image789.png"/><Relationship Id="rId286" Type="http://schemas.openxmlformats.org/officeDocument/2006/relationships/customXml" Target="../ink/ink797.xml"/><Relationship Id="rId50" Type="http://schemas.openxmlformats.org/officeDocument/2006/relationships/customXml" Target="../ink/ink679.xml"/><Relationship Id="rId104" Type="http://schemas.openxmlformats.org/officeDocument/2006/relationships/customXml" Target="../ink/ink706.xml"/><Relationship Id="rId125" Type="http://schemas.openxmlformats.org/officeDocument/2006/relationships/image" Target="../media/image719.png"/><Relationship Id="rId146" Type="http://schemas.openxmlformats.org/officeDocument/2006/relationships/customXml" Target="../ink/ink727.xml"/><Relationship Id="rId167" Type="http://schemas.openxmlformats.org/officeDocument/2006/relationships/image" Target="../media/image740.png"/><Relationship Id="rId188" Type="http://schemas.openxmlformats.org/officeDocument/2006/relationships/customXml" Target="../ink/ink748.xml"/><Relationship Id="rId311" Type="http://schemas.openxmlformats.org/officeDocument/2006/relationships/image" Target="../media/image812.png"/><Relationship Id="rId71" Type="http://schemas.openxmlformats.org/officeDocument/2006/relationships/image" Target="../media/image692.png"/><Relationship Id="rId92" Type="http://schemas.openxmlformats.org/officeDocument/2006/relationships/customXml" Target="../ink/ink700.xml"/><Relationship Id="rId213" Type="http://schemas.openxmlformats.org/officeDocument/2006/relationships/image" Target="../media/image763.png"/><Relationship Id="rId234" Type="http://schemas.openxmlformats.org/officeDocument/2006/relationships/customXml" Target="../ink/ink771.xml"/><Relationship Id="rId2" Type="http://schemas.openxmlformats.org/officeDocument/2006/relationships/customXml" Target="../ink/ink655.xml"/><Relationship Id="rId29" Type="http://schemas.openxmlformats.org/officeDocument/2006/relationships/image" Target="../media/image671.png"/><Relationship Id="rId255" Type="http://schemas.openxmlformats.org/officeDocument/2006/relationships/image" Target="../media/image784.png"/><Relationship Id="rId276" Type="http://schemas.openxmlformats.org/officeDocument/2006/relationships/customXml" Target="../ink/ink792.xml"/><Relationship Id="rId297" Type="http://schemas.openxmlformats.org/officeDocument/2006/relationships/image" Target="../media/image805.png"/><Relationship Id="rId40" Type="http://schemas.openxmlformats.org/officeDocument/2006/relationships/customXml" Target="../ink/ink674.xml"/><Relationship Id="rId115" Type="http://schemas.openxmlformats.org/officeDocument/2006/relationships/image" Target="../media/image714.png"/><Relationship Id="rId136" Type="http://schemas.openxmlformats.org/officeDocument/2006/relationships/customXml" Target="../ink/ink722.xml"/><Relationship Id="rId157" Type="http://schemas.openxmlformats.org/officeDocument/2006/relationships/image" Target="../media/image735.png"/><Relationship Id="rId178" Type="http://schemas.openxmlformats.org/officeDocument/2006/relationships/customXml" Target="../ink/ink743.xml"/><Relationship Id="rId301" Type="http://schemas.openxmlformats.org/officeDocument/2006/relationships/image" Target="../media/image807.png"/><Relationship Id="rId61" Type="http://schemas.openxmlformats.org/officeDocument/2006/relationships/image" Target="../media/image687.png"/><Relationship Id="rId82" Type="http://schemas.openxmlformats.org/officeDocument/2006/relationships/customXml" Target="../ink/ink695.xml"/><Relationship Id="rId199" Type="http://schemas.openxmlformats.org/officeDocument/2006/relationships/image" Target="../media/image756.png"/><Relationship Id="rId203" Type="http://schemas.openxmlformats.org/officeDocument/2006/relationships/image" Target="../media/image758.png"/><Relationship Id="rId19" Type="http://schemas.openxmlformats.org/officeDocument/2006/relationships/image" Target="../media/image666.png"/><Relationship Id="rId224" Type="http://schemas.openxmlformats.org/officeDocument/2006/relationships/customXml" Target="../ink/ink766.xml"/><Relationship Id="rId245" Type="http://schemas.openxmlformats.org/officeDocument/2006/relationships/image" Target="../media/image779.png"/><Relationship Id="rId266" Type="http://schemas.openxmlformats.org/officeDocument/2006/relationships/customXml" Target="../ink/ink787.xml"/><Relationship Id="rId287" Type="http://schemas.openxmlformats.org/officeDocument/2006/relationships/image" Target="../media/image800.png"/><Relationship Id="rId30" Type="http://schemas.openxmlformats.org/officeDocument/2006/relationships/customXml" Target="../ink/ink669.xml"/><Relationship Id="rId105" Type="http://schemas.openxmlformats.org/officeDocument/2006/relationships/image" Target="../media/image709.png"/><Relationship Id="rId126" Type="http://schemas.openxmlformats.org/officeDocument/2006/relationships/customXml" Target="../ink/ink717.xml"/><Relationship Id="rId147" Type="http://schemas.openxmlformats.org/officeDocument/2006/relationships/image" Target="../media/image730.png"/><Relationship Id="rId168" Type="http://schemas.openxmlformats.org/officeDocument/2006/relationships/customXml" Target="../ink/ink738.xml"/><Relationship Id="rId312" Type="http://schemas.openxmlformats.org/officeDocument/2006/relationships/customXml" Target="../ink/ink810.xml"/><Relationship Id="rId51" Type="http://schemas.openxmlformats.org/officeDocument/2006/relationships/image" Target="../media/image682.png"/><Relationship Id="rId72" Type="http://schemas.openxmlformats.org/officeDocument/2006/relationships/customXml" Target="../ink/ink690.xml"/><Relationship Id="rId93" Type="http://schemas.openxmlformats.org/officeDocument/2006/relationships/image" Target="../media/image703.png"/><Relationship Id="rId189" Type="http://schemas.openxmlformats.org/officeDocument/2006/relationships/image" Target="../media/image751.png"/><Relationship Id="rId3" Type="http://schemas.openxmlformats.org/officeDocument/2006/relationships/image" Target="../media/image658.png"/><Relationship Id="rId214" Type="http://schemas.openxmlformats.org/officeDocument/2006/relationships/customXml" Target="../ink/ink761.xml"/><Relationship Id="rId235" Type="http://schemas.openxmlformats.org/officeDocument/2006/relationships/image" Target="../media/image774.png"/><Relationship Id="rId256" Type="http://schemas.openxmlformats.org/officeDocument/2006/relationships/customXml" Target="../ink/ink782.xml"/><Relationship Id="rId277" Type="http://schemas.openxmlformats.org/officeDocument/2006/relationships/image" Target="../media/image795.png"/><Relationship Id="rId298" Type="http://schemas.openxmlformats.org/officeDocument/2006/relationships/customXml" Target="../ink/ink803.xml"/><Relationship Id="rId116" Type="http://schemas.openxmlformats.org/officeDocument/2006/relationships/customXml" Target="../ink/ink712.xml"/><Relationship Id="rId137" Type="http://schemas.openxmlformats.org/officeDocument/2006/relationships/image" Target="../media/image725.png"/><Relationship Id="rId158" Type="http://schemas.openxmlformats.org/officeDocument/2006/relationships/customXml" Target="../ink/ink733.xml"/><Relationship Id="rId302" Type="http://schemas.openxmlformats.org/officeDocument/2006/relationships/customXml" Target="../ink/ink805.xml"/><Relationship Id="rId20" Type="http://schemas.openxmlformats.org/officeDocument/2006/relationships/customXml" Target="../ink/ink664.xml"/><Relationship Id="rId41" Type="http://schemas.openxmlformats.org/officeDocument/2006/relationships/image" Target="../media/image677.png"/><Relationship Id="rId62" Type="http://schemas.openxmlformats.org/officeDocument/2006/relationships/customXml" Target="../ink/ink685.xml"/><Relationship Id="rId83" Type="http://schemas.openxmlformats.org/officeDocument/2006/relationships/image" Target="../media/image698.png"/><Relationship Id="rId179" Type="http://schemas.openxmlformats.org/officeDocument/2006/relationships/image" Target="../media/image746.png"/><Relationship Id="rId190" Type="http://schemas.openxmlformats.org/officeDocument/2006/relationships/customXml" Target="../ink/ink749.xml"/><Relationship Id="rId204" Type="http://schemas.openxmlformats.org/officeDocument/2006/relationships/customXml" Target="../ink/ink756.xml"/><Relationship Id="rId225" Type="http://schemas.openxmlformats.org/officeDocument/2006/relationships/image" Target="../media/image769.png"/><Relationship Id="rId246" Type="http://schemas.openxmlformats.org/officeDocument/2006/relationships/customXml" Target="../ink/ink777.xml"/><Relationship Id="rId267" Type="http://schemas.openxmlformats.org/officeDocument/2006/relationships/image" Target="../media/image790.png"/><Relationship Id="rId288" Type="http://schemas.openxmlformats.org/officeDocument/2006/relationships/customXml" Target="../ink/ink798.xml"/><Relationship Id="rId106" Type="http://schemas.openxmlformats.org/officeDocument/2006/relationships/customXml" Target="../ink/ink707.xml"/><Relationship Id="rId127" Type="http://schemas.openxmlformats.org/officeDocument/2006/relationships/image" Target="../media/image720.png"/><Relationship Id="rId313" Type="http://schemas.openxmlformats.org/officeDocument/2006/relationships/image" Target="../media/image813.png"/><Relationship Id="rId10" Type="http://schemas.openxmlformats.org/officeDocument/2006/relationships/customXml" Target="../ink/ink659.xml"/><Relationship Id="rId31" Type="http://schemas.openxmlformats.org/officeDocument/2006/relationships/image" Target="../media/image672.png"/><Relationship Id="rId52" Type="http://schemas.openxmlformats.org/officeDocument/2006/relationships/customXml" Target="../ink/ink680.xml"/><Relationship Id="rId73" Type="http://schemas.openxmlformats.org/officeDocument/2006/relationships/image" Target="../media/image693.png"/><Relationship Id="rId94" Type="http://schemas.openxmlformats.org/officeDocument/2006/relationships/customXml" Target="../ink/ink701.xml"/><Relationship Id="rId148" Type="http://schemas.openxmlformats.org/officeDocument/2006/relationships/customXml" Target="../ink/ink728.xml"/><Relationship Id="rId169" Type="http://schemas.openxmlformats.org/officeDocument/2006/relationships/image" Target="../media/image741.png"/><Relationship Id="rId4" Type="http://schemas.openxmlformats.org/officeDocument/2006/relationships/customXml" Target="../ink/ink656.xml"/><Relationship Id="rId180" Type="http://schemas.openxmlformats.org/officeDocument/2006/relationships/customXml" Target="../ink/ink744.xml"/><Relationship Id="rId215" Type="http://schemas.openxmlformats.org/officeDocument/2006/relationships/image" Target="../media/image764.png"/><Relationship Id="rId236" Type="http://schemas.openxmlformats.org/officeDocument/2006/relationships/customXml" Target="../ink/ink772.xml"/><Relationship Id="rId257" Type="http://schemas.openxmlformats.org/officeDocument/2006/relationships/image" Target="../media/image785.png"/><Relationship Id="rId278" Type="http://schemas.openxmlformats.org/officeDocument/2006/relationships/customXml" Target="../ink/ink793.xml"/><Relationship Id="rId303" Type="http://schemas.openxmlformats.org/officeDocument/2006/relationships/image" Target="../media/image808.png"/><Relationship Id="rId42" Type="http://schemas.openxmlformats.org/officeDocument/2006/relationships/customXml" Target="../ink/ink675.xml"/><Relationship Id="rId84" Type="http://schemas.openxmlformats.org/officeDocument/2006/relationships/customXml" Target="../ink/ink696.xml"/><Relationship Id="rId138" Type="http://schemas.openxmlformats.org/officeDocument/2006/relationships/customXml" Target="../ink/ink723.xml"/><Relationship Id="rId191" Type="http://schemas.openxmlformats.org/officeDocument/2006/relationships/image" Target="../media/image752.png"/><Relationship Id="rId205" Type="http://schemas.openxmlformats.org/officeDocument/2006/relationships/image" Target="../media/image759.png"/><Relationship Id="rId247" Type="http://schemas.openxmlformats.org/officeDocument/2006/relationships/image" Target="../media/image780.png"/><Relationship Id="rId107" Type="http://schemas.openxmlformats.org/officeDocument/2006/relationships/image" Target="../media/image710.png"/><Relationship Id="rId289" Type="http://schemas.openxmlformats.org/officeDocument/2006/relationships/image" Target="../media/image801.png"/><Relationship Id="rId11" Type="http://schemas.openxmlformats.org/officeDocument/2006/relationships/image" Target="../media/image662.png"/><Relationship Id="rId53" Type="http://schemas.openxmlformats.org/officeDocument/2006/relationships/image" Target="../media/image683.png"/><Relationship Id="rId149" Type="http://schemas.openxmlformats.org/officeDocument/2006/relationships/image" Target="../media/image731.png"/><Relationship Id="rId314" Type="http://schemas.openxmlformats.org/officeDocument/2006/relationships/customXml" Target="../ink/ink811.xml"/><Relationship Id="rId95" Type="http://schemas.openxmlformats.org/officeDocument/2006/relationships/image" Target="../media/image704.png"/><Relationship Id="rId160" Type="http://schemas.openxmlformats.org/officeDocument/2006/relationships/customXml" Target="../ink/ink734.xml"/><Relationship Id="rId216" Type="http://schemas.openxmlformats.org/officeDocument/2006/relationships/customXml" Target="../ink/ink762.xml"/><Relationship Id="rId258" Type="http://schemas.openxmlformats.org/officeDocument/2006/relationships/customXml" Target="../ink/ink783.xml"/><Relationship Id="rId22" Type="http://schemas.openxmlformats.org/officeDocument/2006/relationships/customXml" Target="../ink/ink665.xml"/><Relationship Id="rId64" Type="http://schemas.openxmlformats.org/officeDocument/2006/relationships/customXml" Target="../ink/ink686.xml"/><Relationship Id="rId118" Type="http://schemas.openxmlformats.org/officeDocument/2006/relationships/customXml" Target="../ink/ink713.xml"/><Relationship Id="rId171" Type="http://schemas.openxmlformats.org/officeDocument/2006/relationships/image" Target="../media/image742.png"/><Relationship Id="rId227" Type="http://schemas.openxmlformats.org/officeDocument/2006/relationships/image" Target="../media/image770.png"/><Relationship Id="rId269" Type="http://schemas.openxmlformats.org/officeDocument/2006/relationships/image" Target="../media/image791.png"/><Relationship Id="rId33" Type="http://schemas.openxmlformats.org/officeDocument/2006/relationships/image" Target="../media/image673.png"/><Relationship Id="rId129" Type="http://schemas.openxmlformats.org/officeDocument/2006/relationships/image" Target="../media/image721.png"/><Relationship Id="rId280" Type="http://schemas.openxmlformats.org/officeDocument/2006/relationships/customXml" Target="../ink/ink794.xml"/><Relationship Id="rId75" Type="http://schemas.openxmlformats.org/officeDocument/2006/relationships/image" Target="../media/image694.png"/><Relationship Id="rId140" Type="http://schemas.openxmlformats.org/officeDocument/2006/relationships/customXml" Target="../ink/ink724.xml"/><Relationship Id="rId182" Type="http://schemas.openxmlformats.org/officeDocument/2006/relationships/customXml" Target="../ink/ink745.xml"/><Relationship Id="rId6" Type="http://schemas.openxmlformats.org/officeDocument/2006/relationships/customXml" Target="../ink/ink657.xml"/><Relationship Id="rId238" Type="http://schemas.openxmlformats.org/officeDocument/2006/relationships/customXml" Target="../ink/ink773.xml"/><Relationship Id="rId291" Type="http://schemas.openxmlformats.org/officeDocument/2006/relationships/image" Target="../media/image802.png"/><Relationship Id="rId305" Type="http://schemas.openxmlformats.org/officeDocument/2006/relationships/image" Target="../media/image809.png"/><Relationship Id="rId44" Type="http://schemas.openxmlformats.org/officeDocument/2006/relationships/customXml" Target="../ink/ink676.xml"/><Relationship Id="rId86" Type="http://schemas.openxmlformats.org/officeDocument/2006/relationships/customXml" Target="../ink/ink697.xml"/><Relationship Id="rId151" Type="http://schemas.openxmlformats.org/officeDocument/2006/relationships/image" Target="../media/image732.png"/><Relationship Id="rId193" Type="http://schemas.openxmlformats.org/officeDocument/2006/relationships/image" Target="../media/image753.png"/><Relationship Id="rId207" Type="http://schemas.openxmlformats.org/officeDocument/2006/relationships/image" Target="../media/image760.png"/><Relationship Id="rId249" Type="http://schemas.openxmlformats.org/officeDocument/2006/relationships/image" Target="../media/image781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3.png"/><Relationship Id="rId299" Type="http://schemas.openxmlformats.org/officeDocument/2006/relationships/image" Target="../media/image964.png"/><Relationship Id="rId21" Type="http://schemas.openxmlformats.org/officeDocument/2006/relationships/image" Target="../media/image825.png"/><Relationship Id="rId63" Type="http://schemas.openxmlformats.org/officeDocument/2006/relationships/image" Target="../media/image846.png"/><Relationship Id="rId159" Type="http://schemas.openxmlformats.org/officeDocument/2006/relationships/image" Target="../media/image894.png"/><Relationship Id="rId170" Type="http://schemas.openxmlformats.org/officeDocument/2006/relationships/customXml" Target="../ink/ink897.xml"/><Relationship Id="rId226" Type="http://schemas.openxmlformats.org/officeDocument/2006/relationships/customXml" Target="../ink/ink925.xml"/><Relationship Id="rId268" Type="http://schemas.openxmlformats.org/officeDocument/2006/relationships/customXml" Target="../ink/ink946.xml"/><Relationship Id="rId32" Type="http://schemas.openxmlformats.org/officeDocument/2006/relationships/customXml" Target="../ink/ink828.xml"/><Relationship Id="rId74" Type="http://schemas.openxmlformats.org/officeDocument/2006/relationships/customXml" Target="../ink/ink849.xml"/><Relationship Id="rId128" Type="http://schemas.openxmlformats.org/officeDocument/2006/relationships/customXml" Target="../ink/ink876.xml"/><Relationship Id="rId5" Type="http://schemas.openxmlformats.org/officeDocument/2006/relationships/image" Target="../media/image817.png"/><Relationship Id="rId181" Type="http://schemas.openxmlformats.org/officeDocument/2006/relationships/image" Target="../media/image905.png"/><Relationship Id="rId237" Type="http://schemas.openxmlformats.org/officeDocument/2006/relationships/image" Target="../media/image933.png"/><Relationship Id="rId279" Type="http://schemas.openxmlformats.org/officeDocument/2006/relationships/image" Target="../media/image954.png"/><Relationship Id="rId43" Type="http://schemas.openxmlformats.org/officeDocument/2006/relationships/image" Target="../media/image836.png"/><Relationship Id="rId139" Type="http://schemas.openxmlformats.org/officeDocument/2006/relationships/image" Target="../media/image884.png"/><Relationship Id="rId290" Type="http://schemas.openxmlformats.org/officeDocument/2006/relationships/customXml" Target="../ink/ink957.xml"/><Relationship Id="rId304" Type="http://schemas.openxmlformats.org/officeDocument/2006/relationships/customXml" Target="../ink/ink964.xml"/><Relationship Id="rId85" Type="http://schemas.openxmlformats.org/officeDocument/2006/relationships/image" Target="../media/image857.png"/><Relationship Id="rId150" Type="http://schemas.openxmlformats.org/officeDocument/2006/relationships/customXml" Target="../ink/ink887.xml"/><Relationship Id="rId192" Type="http://schemas.openxmlformats.org/officeDocument/2006/relationships/customXml" Target="../ink/ink908.xml"/><Relationship Id="rId206" Type="http://schemas.openxmlformats.org/officeDocument/2006/relationships/customXml" Target="../ink/ink915.xml"/><Relationship Id="rId248" Type="http://schemas.openxmlformats.org/officeDocument/2006/relationships/customXml" Target="../ink/ink936.xml"/><Relationship Id="rId12" Type="http://schemas.openxmlformats.org/officeDocument/2006/relationships/customXml" Target="../ink/ink818.xml"/><Relationship Id="rId108" Type="http://schemas.openxmlformats.org/officeDocument/2006/relationships/customXml" Target="../ink/ink866.xml"/><Relationship Id="rId315" Type="http://schemas.openxmlformats.org/officeDocument/2006/relationships/image" Target="../media/image972.png"/><Relationship Id="rId54" Type="http://schemas.openxmlformats.org/officeDocument/2006/relationships/customXml" Target="../ink/ink839.xml"/><Relationship Id="rId96" Type="http://schemas.openxmlformats.org/officeDocument/2006/relationships/customXml" Target="../ink/ink860.xml"/><Relationship Id="rId161" Type="http://schemas.openxmlformats.org/officeDocument/2006/relationships/image" Target="../media/image895.png"/><Relationship Id="rId217" Type="http://schemas.openxmlformats.org/officeDocument/2006/relationships/image" Target="../media/image923.png"/><Relationship Id="rId259" Type="http://schemas.openxmlformats.org/officeDocument/2006/relationships/image" Target="../media/image944.png"/><Relationship Id="rId23" Type="http://schemas.openxmlformats.org/officeDocument/2006/relationships/image" Target="../media/image826.png"/><Relationship Id="rId119" Type="http://schemas.openxmlformats.org/officeDocument/2006/relationships/image" Target="../media/image874.png"/><Relationship Id="rId270" Type="http://schemas.openxmlformats.org/officeDocument/2006/relationships/customXml" Target="../ink/ink947.xml"/><Relationship Id="rId65" Type="http://schemas.openxmlformats.org/officeDocument/2006/relationships/image" Target="../media/image847.png"/><Relationship Id="rId130" Type="http://schemas.openxmlformats.org/officeDocument/2006/relationships/customXml" Target="../ink/ink877.xml"/><Relationship Id="rId172" Type="http://schemas.openxmlformats.org/officeDocument/2006/relationships/customXml" Target="../ink/ink898.xml"/><Relationship Id="rId228" Type="http://schemas.openxmlformats.org/officeDocument/2006/relationships/customXml" Target="../ink/ink926.xml"/><Relationship Id="rId281" Type="http://schemas.openxmlformats.org/officeDocument/2006/relationships/image" Target="../media/image955.png"/><Relationship Id="rId34" Type="http://schemas.openxmlformats.org/officeDocument/2006/relationships/customXml" Target="../ink/ink829.xml"/><Relationship Id="rId55" Type="http://schemas.openxmlformats.org/officeDocument/2006/relationships/image" Target="../media/image842.png"/><Relationship Id="rId76" Type="http://schemas.openxmlformats.org/officeDocument/2006/relationships/customXml" Target="../ink/ink850.xml"/><Relationship Id="rId97" Type="http://schemas.openxmlformats.org/officeDocument/2006/relationships/image" Target="../media/image863.png"/><Relationship Id="rId120" Type="http://schemas.openxmlformats.org/officeDocument/2006/relationships/customXml" Target="../ink/ink872.xml"/><Relationship Id="rId141" Type="http://schemas.openxmlformats.org/officeDocument/2006/relationships/image" Target="../media/image885.png"/><Relationship Id="rId7" Type="http://schemas.openxmlformats.org/officeDocument/2006/relationships/image" Target="../media/image818.png"/><Relationship Id="rId162" Type="http://schemas.openxmlformats.org/officeDocument/2006/relationships/customXml" Target="../ink/ink893.xml"/><Relationship Id="rId183" Type="http://schemas.openxmlformats.org/officeDocument/2006/relationships/image" Target="../media/image906.png"/><Relationship Id="rId218" Type="http://schemas.openxmlformats.org/officeDocument/2006/relationships/customXml" Target="../ink/ink921.xml"/><Relationship Id="rId239" Type="http://schemas.openxmlformats.org/officeDocument/2006/relationships/image" Target="../media/image934.png"/><Relationship Id="rId250" Type="http://schemas.openxmlformats.org/officeDocument/2006/relationships/customXml" Target="../ink/ink937.xml"/><Relationship Id="rId271" Type="http://schemas.openxmlformats.org/officeDocument/2006/relationships/image" Target="../media/image950.png"/><Relationship Id="rId292" Type="http://schemas.openxmlformats.org/officeDocument/2006/relationships/customXml" Target="../ink/ink958.xml"/><Relationship Id="rId306" Type="http://schemas.openxmlformats.org/officeDocument/2006/relationships/customXml" Target="../ink/ink965.xml"/><Relationship Id="rId24" Type="http://schemas.openxmlformats.org/officeDocument/2006/relationships/customXml" Target="../ink/ink824.xml"/><Relationship Id="rId45" Type="http://schemas.openxmlformats.org/officeDocument/2006/relationships/image" Target="../media/image837.png"/><Relationship Id="rId66" Type="http://schemas.openxmlformats.org/officeDocument/2006/relationships/customXml" Target="../ink/ink845.xml"/><Relationship Id="rId87" Type="http://schemas.openxmlformats.org/officeDocument/2006/relationships/image" Target="../media/image858.png"/><Relationship Id="rId110" Type="http://schemas.openxmlformats.org/officeDocument/2006/relationships/customXml" Target="../ink/ink867.xml"/><Relationship Id="rId131" Type="http://schemas.openxmlformats.org/officeDocument/2006/relationships/image" Target="../media/image880.png"/><Relationship Id="rId152" Type="http://schemas.openxmlformats.org/officeDocument/2006/relationships/customXml" Target="../ink/ink888.xml"/><Relationship Id="rId173" Type="http://schemas.openxmlformats.org/officeDocument/2006/relationships/image" Target="../media/image901.png"/><Relationship Id="rId194" Type="http://schemas.openxmlformats.org/officeDocument/2006/relationships/customXml" Target="../ink/ink909.xml"/><Relationship Id="rId208" Type="http://schemas.openxmlformats.org/officeDocument/2006/relationships/customXml" Target="../ink/ink916.xml"/><Relationship Id="rId229" Type="http://schemas.openxmlformats.org/officeDocument/2006/relationships/image" Target="../media/image929.png"/><Relationship Id="rId240" Type="http://schemas.openxmlformats.org/officeDocument/2006/relationships/customXml" Target="../ink/ink932.xml"/><Relationship Id="rId261" Type="http://schemas.openxmlformats.org/officeDocument/2006/relationships/image" Target="../media/image945.png"/><Relationship Id="rId14" Type="http://schemas.openxmlformats.org/officeDocument/2006/relationships/customXml" Target="../ink/ink819.xml"/><Relationship Id="rId35" Type="http://schemas.openxmlformats.org/officeDocument/2006/relationships/image" Target="../media/image832.png"/><Relationship Id="rId56" Type="http://schemas.openxmlformats.org/officeDocument/2006/relationships/customXml" Target="../ink/ink840.xml"/><Relationship Id="rId77" Type="http://schemas.openxmlformats.org/officeDocument/2006/relationships/image" Target="../media/image853.png"/><Relationship Id="rId100" Type="http://schemas.openxmlformats.org/officeDocument/2006/relationships/customXml" Target="../ink/ink862.xml"/><Relationship Id="rId282" Type="http://schemas.openxmlformats.org/officeDocument/2006/relationships/customXml" Target="../ink/ink953.xml"/><Relationship Id="rId317" Type="http://schemas.openxmlformats.org/officeDocument/2006/relationships/image" Target="../media/image973.png"/><Relationship Id="rId8" Type="http://schemas.openxmlformats.org/officeDocument/2006/relationships/customXml" Target="../ink/ink816.xml"/><Relationship Id="rId98" Type="http://schemas.openxmlformats.org/officeDocument/2006/relationships/customXml" Target="../ink/ink861.xml"/><Relationship Id="rId121" Type="http://schemas.openxmlformats.org/officeDocument/2006/relationships/image" Target="../media/image875.png"/><Relationship Id="rId142" Type="http://schemas.openxmlformats.org/officeDocument/2006/relationships/customXml" Target="../ink/ink883.xml"/><Relationship Id="rId163" Type="http://schemas.openxmlformats.org/officeDocument/2006/relationships/image" Target="../media/image896.png"/><Relationship Id="rId184" Type="http://schemas.openxmlformats.org/officeDocument/2006/relationships/customXml" Target="../ink/ink904.xml"/><Relationship Id="rId219" Type="http://schemas.openxmlformats.org/officeDocument/2006/relationships/image" Target="../media/image924.png"/><Relationship Id="rId230" Type="http://schemas.openxmlformats.org/officeDocument/2006/relationships/customXml" Target="../ink/ink927.xml"/><Relationship Id="rId251" Type="http://schemas.openxmlformats.org/officeDocument/2006/relationships/image" Target="../media/image940.png"/><Relationship Id="rId25" Type="http://schemas.openxmlformats.org/officeDocument/2006/relationships/image" Target="../media/image827.png"/><Relationship Id="rId46" Type="http://schemas.openxmlformats.org/officeDocument/2006/relationships/customXml" Target="../ink/ink835.xml"/><Relationship Id="rId67" Type="http://schemas.openxmlformats.org/officeDocument/2006/relationships/image" Target="../media/image848.png"/><Relationship Id="rId272" Type="http://schemas.openxmlformats.org/officeDocument/2006/relationships/customXml" Target="../ink/ink948.xml"/><Relationship Id="rId293" Type="http://schemas.openxmlformats.org/officeDocument/2006/relationships/image" Target="../media/image961.png"/><Relationship Id="rId307" Type="http://schemas.openxmlformats.org/officeDocument/2006/relationships/image" Target="../media/image968.png"/><Relationship Id="rId88" Type="http://schemas.openxmlformats.org/officeDocument/2006/relationships/customXml" Target="../ink/ink856.xml"/><Relationship Id="rId111" Type="http://schemas.openxmlformats.org/officeDocument/2006/relationships/image" Target="../media/image870.png"/><Relationship Id="rId132" Type="http://schemas.openxmlformats.org/officeDocument/2006/relationships/customXml" Target="../ink/ink878.xml"/><Relationship Id="rId153" Type="http://schemas.openxmlformats.org/officeDocument/2006/relationships/image" Target="../media/image891.png"/><Relationship Id="rId174" Type="http://schemas.openxmlformats.org/officeDocument/2006/relationships/customXml" Target="../ink/ink899.xml"/><Relationship Id="rId195" Type="http://schemas.openxmlformats.org/officeDocument/2006/relationships/image" Target="../media/image912.png"/><Relationship Id="rId209" Type="http://schemas.openxmlformats.org/officeDocument/2006/relationships/image" Target="../media/image919.png"/><Relationship Id="rId220" Type="http://schemas.openxmlformats.org/officeDocument/2006/relationships/customXml" Target="../ink/ink922.xml"/><Relationship Id="rId241" Type="http://schemas.openxmlformats.org/officeDocument/2006/relationships/image" Target="../media/image935.png"/><Relationship Id="rId15" Type="http://schemas.openxmlformats.org/officeDocument/2006/relationships/image" Target="../media/image822.png"/><Relationship Id="rId36" Type="http://schemas.openxmlformats.org/officeDocument/2006/relationships/customXml" Target="../ink/ink830.xml"/><Relationship Id="rId57" Type="http://schemas.openxmlformats.org/officeDocument/2006/relationships/image" Target="../media/image843.png"/><Relationship Id="rId262" Type="http://schemas.openxmlformats.org/officeDocument/2006/relationships/customXml" Target="../ink/ink943.xml"/><Relationship Id="rId283" Type="http://schemas.openxmlformats.org/officeDocument/2006/relationships/image" Target="../media/image956.png"/><Relationship Id="rId318" Type="http://schemas.openxmlformats.org/officeDocument/2006/relationships/customXml" Target="../ink/ink971.xml"/><Relationship Id="rId78" Type="http://schemas.openxmlformats.org/officeDocument/2006/relationships/customXml" Target="../ink/ink851.xml"/><Relationship Id="rId99" Type="http://schemas.openxmlformats.org/officeDocument/2006/relationships/image" Target="../media/image864.png"/><Relationship Id="rId101" Type="http://schemas.openxmlformats.org/officeDocument/2006/relationships/image" Target="../media/image865.png"/><Relationship Id="rId122" Type="http://schemas.openxmlformats.org/officeDocument/2006/relationships/customXml" Target="../ink/ink873.xml"/><Relationship Id="rId143" Type="http://schemas.openxmlformats.org/officeDocument/2006/relationships/image" Target="../media/image886.png"/><Relationship Id="rId164" Type="http://schemas.openxmlformats.org/officeDocument/2006/relationships/customXml" Target="../ink/ink894.xml"/><Relationship Id="rId185" Type="http://schemas.openxmlformats.org/officeDocument/2006/relationships/image" Target="../media/image907.png"/><Relationship Id="rId9" Type="http://schemas.openxmlformats.org/officeDocument/2006/relationships/image" Target="../media/image819.png"/><Relationship Id="rId210" Type="http://schemas.openxmlformats.org/officeDocument/2006/relationships/customXml" Target="../ink/ink917.xml"/><Relationship Id="rId26" Type="http://schemas.openxmlformats.org/officeDocument/2006/relationships/customXml" Target="../ink/ink825.xml"/><Relationship Id="rId231" Type="http://schemas.openxmlformats.org/officeDocument/2006/relationships/image" Target="../media/image930.png"/><Relationship Id="rId252" Type="http://schemas.openxmlformats.org/officeDocument/2006/relationships/customXml" Target="../ink/ink938.xml"/><Relationship Id="rId273" Type="http://schemas.openxmlformats.org/officeDocument/2006/relationships/image" Target="../media/image951.png"/><Relationship Id="rId294" Type="http://schemas.openxmlformats.org/officeDocument/2006/relationships/customXml" Target="../ink/ink959.xml"/><Relationship Id="rId308" Type="http://schemas.openxmlformats.org/officeDocument/2006/relationships/customXml" Target="../ink/ink966.xml"/><Relationship Id="rId47" Type="http://schemas.openxmlformats.org/officeDocument/2006/relationships/image" Target="../media/image838.png"/><Relationship Id="rId68" Type="http://schemas.openxmlformats.org/officeDocument/2006/relationships/customXml" Target="../ink/ink846.xml"/><Relationship Id="rId89" Type="http://schemas.openxmlformats.org/officeDocument/2006/relationships/image" Target="../media/image859.png"/><Relationship Id="rId112" Type="http://schemas.openxmlformats.org/officeDocument/2006/relationships/customXml" Target="../ink/ink868.xml"/><Relationship Id="rId133" Type="http://schemas.openxmlformats.org/officeDocument/2006/relationships/image" Target="../media/image881.png"/><Relationship Id="rId154" Type="http://schemas.openxmlformats.org/officeDocument/2006/relationships/customXml" Target="../ink/ink889.xml"/><Relationship Id="rId175" Type="http://schemas.openxmlformats.org/officeDocument/2006/relationships/image" Target="../media/image902.png"/><Relationship Id="rId196" Type="http://schemas.openxmlformats.org/officeDocument/2006/relationships/customXml" Target="../ink/ink910.xml"/><Relationship Id="rId200" Type="http://schemas.openxmlformats.org/officeDocument/2006/relationships/customXml" Target="../ink/ink912.xml"/><Relationship Id="rId16" Type="http://schemas.openxmlformats.org/officeDocument/2006/relationships/customXml" Target="../ink/ink820.xml"/><Relationship Id="rId221" Type="http://schemas.openxmlformats.org/officeDocument/2006/relationships/image" Target="../media/image925.png"/><Relationship Id="rId242" Type="http://schemas.openxmlformats.org/officeDocument/2006/relationships/customXml" Target="../ink/ink933.xml"/><Relationship Id="rId263" Type="http://schemas.openxmlformats.org/officeDocument/2006/relationships/image" Target="../media/image946.png"/><Relationship Id="rId284" Type="http://schemas.openxmlformats.org/officeDocument/2006/relationships/customXml" Target="../ink/ink954.xml"/><Relationship Id="rId319" Type="http://schemas.openxmlformats.org/officeDocument/2006/relationships/image" Target="../media/image974.png"/><Relationship Id="rId37" Type="http://schemas.openxmlformats.org/officeDocument/2006/relationships/image" Target="../media/image833.png"/><Relationship Id="rId58" Type="http://schemas.openxmlformats.org/officeDocument/2006/relationships/customXml" Target="../ink/ink841.xml"/><Relationship Id="rId79" Type="http://schemas.openxmlformats.org/officeDocument/2006/relationships/image" Target="../media/image854.png"/><Relationship Id="rId102" Type="http://schemas.openxmlformats.org/officeDocument/2006/relationships/customXml" Target="../ink/ink863.xml"/><Relationship Id="rId123" Type="http://schemas.openxmlformats.org/officeDocument/2006/relationships/image" Target="../media/image876.png"/><Relationship Id="rId144" Type="http://schemas.openxmlformats.org/officeDocument/2006/relationships/customXml" Target="../ink/ink884.xml"/><Relationship Id="rId90" Type="http://schemas.openxmlformats.org/officeDocument/2006/relationships/customXml" Target="../ink/ink857.xml"/><Relationship Id="rId165" Type="http://schemas.openxmlformats.org/officeDocument/2006/relationships/image" Target="../media/image897.png"/><Relationship Id="rId186" Type="http://schemas.openxmlformats.org/officeDocument/2006/relationships/customXml" Target="../ink/ink905.xml"/><Relationship Id="rId211" Type="http://schemas.openxmlformats.org/officeDocument/2006/relationships/image" Target="../media/image920.png"/><Relationship Id="rId232" Type="http://schemas.openxmlformats.org/officeDocument/2006/relationships/customXml" Target="../ink/ink928.xml"/><Relationship Id="rId253" Type="http://schemas.openxmlformats.org/officeDocument/2006/relationships/image" Target="../media/image941.png"/><Relationship Id="rId274" Type="http://schemas.openxmlformats.org/officeDocument/2006/relationships/customXml" Target="../ink/ink949.xml"/><Relationship Id="rId295" Type="http://schemas.openxmlformats.org/officeDocument/2006/relationships/image" Target="../media/image962.png"/><Relationship Id="rId309" Type="http://schemas.openxmlformats.org/officeDocument/2006/relationships/image" Target="../media/image969.png"/><Relationship Id="rId27" Type="http://schemas.openxmlformats.org/officeDocument/2006/relationships/image" Target="../media/image828.png"/><Relationship Id="rId48" Type="http://schemas.openxmlformats.org/officeDocument/2006/relationships/customXml" Target="../ink/ink836.xml"/><Relationship Id="rId69" Type="http://schemas.openxmlformats.org/officeDocument/2006/relationships/image" Target="../media/image849.png"/><Relationship Id="rId113" Type="http://schemas.openxmlformats.org/officeDocument/2006/relationships/image" Target="../media/image871.png"/><Relationship Id="rId134" Type="http://schemas.openxmlformats.org/officeDocument/2006/relationships/customXml" Target="../ink/ink879.xml"/><Relationship Id="rId320" Type="http://schemas.openxmlformats.org/officeDocument/2006/relationships/customXml" Target="../ink/ink972.xml"/><Relationship Id="rId80" Type="http://schemas.openxmlformats.org/officeDocument/2006/relationships/customXml" Target="../ink/ink852.xml"/><Relationship Id="rId155" Type="http://schemas.openxmlformats.org/officeDocument/2006/relationships/image" Target="../media/image892.png"/><Relationship Id="rId176" Type="http://schemas.openxmlformats.org/officeDocument/2006/relationships/customXml" Target="../ink/ink900.xml"/><Relationship Id="rId197" Type="http://schemas.openxmlformats.org/officeDocument/2006/relationships/image" Target="../media/image913.png"/><Relationship Id="rId201" Type="http://schemas.openxmlformats.org/officeDocument/2006/relationships/image" Target="../media/image915.png"/><Relationship Id="rId222" Type="http://schemas.openxmlformats.org/officeDocument/2006/relationships/customXml" Target="../ink/ink923.xml"/><Relationship Id="rId243" Type="http://schemas.openxmlformats.org/officeDocument/2006/relationships/image" Target="../media/image936.png"/><Relationship Id="rId264" Type="http://schemas.openxmlformats.org/officeDocument/2006/relationships/customXml" Target="../ink/ink944.xml"/><Relationship Id="rId285" Type="http://schemas.openxmlformats.org/officeDocument/2006/relationships/image" Target="../media/image957.png"/><Relationship Id="rId17" Type="http://schemas.openxmlformats.org/officeDocument/2006/relationships/image" Target="../media/image823.png"/><Relationship Id="rId38" Type="http://schemas.openxmlformats.org/officeDocument/2006/relationships/customXml" Target="../ink/ink831.xml"/><Relationship Id="rId59" Type="http://schemas.openxmlformats.org/officeDocument/2006/relationships/image" Target="../media/image844.png"/><Relationship Id="rId103" Type="http://schemas.openxmlformats.org/officeDocument/2006/relationships/image" Target="../media/image866.png"/><Relationship Id="rId124" Type="http://schemas.openxmlformats.org/officeDocument/2006/relationships/customXml" Target="../ink/ink874.xml"/><Relationship Id="rId310" Type="http://schemas.openxmlformats.org/officeDocument/2006/relationships/customXml" Target="../ink/ink967.xml"/><Relationship Id="rId70" Type="http://schemas.openxmlformats.org/officeDocument/2006/relationships/customXml" Target="../ink/ink847.xml"/><Relationship Id="rId91" Type="http://schemas.openxmlformats.org/officeDocument/2006/relationships/image" Target="../media/image860.png"/><Relationship Id="rId145" Type="http://schemas.openxmlformats.org/officeDocument/2006/relationships/image" Target="../media/image887.png"/><Relationship Id="rId166" Type="http://schemas.openxmlformats.org/officeDocument/2006/relationships/customXml" Target="../ink/ink895.xml"/><Relationship Id="rId187" Type="http://schemas.openxmlformats.org/officeDocument/2006/relationships/image" Target="../media/image90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918.xml"/><Relationship Id="rId233" Type="http://schemas.openxmlformats.org/officeDocument/2006/relationships/image" Target="../media/image931.png"/><Relationship Id="rId254" Type="http://schemas.openxmlformats.org/officeDocument/2006/relationships/customXml" Target="../ink/ink939.xml"/><Relationship Id="rId28" Type="http://schemas.openxmlformats.org/officeDocument/2006/relationships/customXml" Target="../ink/ink826.xml"/><Relationship Id="rId49" Type="http://schemas.openxmlformats.org/officeDocument/2006/relationships/image" Target="../media/image839.png"/><Relationship Id="rId114" Type="http://schemas.openxmlformats.org/officeDocument/2006/relationships/customXml" Target="../ink/ink869.xml"/><Relationship Id="rId275" Type="http://schemas.openxmlformats.org/officeDocument/2006/relationships/image" Target="../media/image952.png"/><Relationship Id="rId296" Type="http://schemas.openxmlformats.org/officeDocument/2006/relationships/customXml" Target="../ink/ink960.xml"/><Relationship Id="rId300" Type="http://schemas.openxmlformats.org/officeDocument/2006/relationships/customXml" Target="../ink/ink962.xml"/><Relationship Id="rId60" Type="http://schemas.openxmlformats.org/officeDocument/2006/relationships/customXml" Target="../ink/ink842.xml"/><Relationship Id="rId81" Type="http://schemas.openxmlformats.org/officeDocument/2006/relationships/image" Target="../media/image855.png"/><Relationship Id="rId135" Type="http://schemas.openxmlformats.org/officeDocument/2006/relationships/image" Target="../media/image882.png"/><Relationship Id="rId156" Type="http://schemas.openxmlformats.org/officeDocument/2006/relationships/customXml" Target="../ink/ink890.xml"/><Relationship Id="rId177" Type="http://schemas.openxmlformats.org/officeDocument/2006/relationships/image" Target="../media/image903.png"/><Relationship Id="rId198" Type="http://schemas.openxmlformats.org/officeDocument/2006/relationships/customXml" Target="../ink/ink911.xml"/><Relationship Id="rId321" Type="http://schemas.openxmlformats.org/officeDocument/2006/relationships/image" Target="../media/image975.png"/><Relationship Id="rId202" Type="http://schemas.openxmlformats.org/officeDocument/2006/relationships/customXml" Target="../ink/ink913.xml"/><Relationship Id="rId223" Type="http://schemas.openxmlformats.org/officeDocument/2006/relationships/image" Target="../media/image926.png"/><Relationship Id="rId244" Type="http://schemas.openxmlformats.org/officeDocument/2006/relationships/customXml" Target="../ink/ink934.xml"/><Relationship Id="rId18" Type="http://schemas.openxmlformats.org/officeDocument/2006/relationships/customXml" Target="../ink/ink821.xml"/><Relationship Id="rId39" Type="http://schemas.openxmlformats.org/officeDocument/2006/relationships/image" Target="../media/image834.png"/><Relationship Id="rId265" Type="http://schemas.openxmlformats.org/officeDocument/2006/relationships/image" Target="../media/image947.png"/><Relationship Id="rId286" Type="http://schemas.openxmlformats.org/officeDocument/2006/relationships/customXml" Target="../ink/ink955.xml"/><Relationship Id="rId50" Type="http://schemas.openxmlformats.org/officeDocument/2006/relationships/customXml" Target="../ink/ink837.xml"/><Relationship Id="rId104" Type="http://schemas.openxmlformats.org/officeDocument/2006/relationships/customXml" Target="../ink/ink864.xml"/><Relationship Id="rId125" Type="http://schemas.openxmlformats.org/officeDocument/2006/relationships/image" Target="../media/image877.png"/><Relationship Id="rId146" Type="http://schemas.openxmlformats.org/officeDocument/2006/relationships/customXml" Target="../ink/ink885.xml"/><Relationship Id="rId167" Type="http://schemas.openxmlformats.org/officeDocument/2006/relationships/image" Target="../media/image898.png"/><Relationship Id="rId188" Type="http://schemas.openxmlformats.org/officeDocument/2006/relationships/customXml" Target="../ink/ink906.xml"/><Relationship Id="rId311" Type="http://schemas.openxmlformats.org/officeDocument/2006/relationships/image" Target="../media/image970.png"/><Relationship Id="rId71" Type="http://schemas.openxmlformats.org/officeDocument/2006/relationships/image" Target="../media/image850.png"/><Relationship Id="rId92" Type="http://schemas.openxmlformats.org/officeDocument/2006/relationships/customXml" Target="../ink/ink858.xml"/><Relationship Id="rId213" Type="http://schemas.openxmlformats.org/officeDocument/2006/relationships/image" Target="../media/image921.png"/><Relationship Id="rId234" Type="http://schemas.openxmlformats.org/officeDocument/2006/relationships/customXml" Target="../ink/ink929.xml"/><Relationship Id="rId2" Type="http://schemas.openxmlformats.org/officeDocument/2006/relationships/customXml" Target="../ink/ink813.xml"/><Relationship Id="rId29" Type="http://schemas.openxmlformats.org/officeDocument/2006/relationships/image" Target="../media/image829.png"/><Relationship Id="rId255" Type="http://schemas.openxmlformats.org/officeDocument/2006/relationships/image" Target="../media/image942.png"/><Relationship Id="rId276" Type="http://schemas.openxmlformats.org/officeDocument/2006/relationships/customXml" Target="../ink/ink950.xml"/><Relationship Id="rId297" Type="http://schemas.openxmlformats.org/officeDocument/2006/relationships/image" Target="../media/image963.png"/><Relationship Id="rId40" Type="http://schemas.openxmlformats.org/officeDocument/2006/relationships/customXml" Target="../ink/ink832.xml"/><Relationship Id="rId115" Type="http://schemas.openxmlformats.org/officeDocument/2006/relationships/image" Target="../media/image872.png"/><Relationship Id="rId136" Type="http://schemas.openxmlformats.org/officeDocument/2006/relationships/customXml" Target="../ink/ink880.xml"/><Relationship Id="rId157" Type="http://schemas.openxmlformats.org/officeDocument/2006/relationships/image" Target="../media/image893.png"/><Relationship Id="rId178" Type="http://schemas.openxmlformats.org/officeDocument/2006/relationships/customXml" Target="../ink/ink901.xml"/><Relationship Id="rId301" Type="http://schemas.openxmlformats.org/officeDocument/2006/relationships/image" Target="../media/image965.png"/><Relationship Id="rId61" Type="http://schemas.openxmlformats.org/officeDocument/2006/relationships/image" Target="../media/image845.png"/><Relationship Id="rId82" Type="http://schemas.openxmlformats.org/officeDocument/2006/relationships/customXml" Target="../ink/ink853.xml"/><Relationship Id="rId199" Type="http://schemas.openxmlformats.org/officeDocument/2006/relationships/image" Target="../media/image914.png"/><Relationship Id="rId203" Type="http://schemas.openxmlformats.org/officeDocument/2006/relationships/image" Target="../media/image916.png"/><Relationship Id="rId19" Type="http://schemas.openxmlformats.org/officeDocument/2006/relationships/image" Target="../media/image824.png"/><Relationship Id="rId224" Type="http://schemas.openxmlformats.org/officeDocument/2006/relationships/customXml" Target="../ink/ink924.xml"/><Relationship Id="rId245" Type="http://schemas.openxmlformats.org/officeDocument/2006/relationships/image" Target="../media/image937.png"/><Relationship Id="rId266" Type="http://schemas.openxmlformats.org/officeDocument/2006/relationships/customXml" Target="../ink/ink945.xml"/><Relationship Id="rId287" Type="http://schemas.openxmlformats.org/officeDocument/2006/relationships/image" Target="../media/image958.png"/><Relationship Id="rId30" Type="http://schemas.openxmlformats.org/officeDocument/2006/relationships/customXml" Target="../ink/ink827.xml"/><Relationship Id="rId105" Type="http://schemas.openxmlformats.org/officeDocument/2006/relationships/image" Target="../media/image867.png"/><Relationship Id="rId126" Type="http://schemas.openxmlformats.org/officeDocument/2006/relationships/customXml" Target="../ink/ink875.xml"/><Relationship Id="rId147" Type="http://schemas.openxmlformats.org/officeDocument/2006/relationships/image" Target="../media/image888.png"/><Relationship Id="rId168" Type="http://schemas.openxmlformats.org/officeDocument/2006/relationships/customXml" Target="../ink/ink896.xml"/><Relationship Id="rId312" Type="http://schemas.openxmlformats.org/officeDocument/2006/relationships/customXml" Target="../ink/ink968.xml"/><Relationship Id="rId51" Type="http://schemas.openxmlformats.org/officeDocument/2006/relationships/image" Target="../media/image840.png"/><Relationship Id="rId72" Type="http://schemas.openxmlformats.org/officeDocument/2006/relationships/customXml" Target="../ink/ink848.xml"/><Relationship Id="rId93" Type="http://schemas.openxmlformats.org/officeDocument/2006/relationships/image" Target="../media/image861.png"/><Relationship Id="rId189" Type="http://schemas.openxmlformats.org/officeDocument/2006/relationships/image" Target="../media/image909.png"/><Relationship Id="rId3" Type="http://schemas.openxmlformats.org/officeDocument/2006/relationships/image" Target="../media/image816.png"/><Relationship Id="rId214" Type="http://schemas.openxmlformats.org/officeDocument/2006/relationships/customXml" Target="../ink/ink919.xml"/><Relationship Id="rId235" Type="http://schemas.openxmlformats.org/officeDocument/2006/relationships/image" Target="../media/image932.png"/><Relationship Id="rId256" Type="http://schemas.openxmlformats.org/officeDocument/2006/relationships/customXml" Target="../ink/ink940.xml"/><Relationship Id="rId277" Type="http://schemas.openxmlformats.org/officeDocument/2006/relationships/image" Target="../media/image953.png"/><Relationship Id="rId298" Type="http://schemas.openxmlformats.org/officeDocument/2006/relationships/customXml" Target="../ink/ink961.xml"/><Relationship Id="rId116" Type="http://schemas.openxmlformats.org/officeDocument/2006/relationships/customXml" Target="../ink/ink870.xml"/><Relationship Id="rId137" Type="http://schemas.openxmlformats.org/officeDocument/2006/relationships/image" Target="../media/image883.png"/><Relationship Id="rId158" Type="http://schemas.openxmlformats.org/officeDocument/2006/relationships/customXml" Target="../ink/ink891.xml"/><Relationship Id="rId302" Type="http://schemas.openxmlformats.org/officeDocument/2006/relationships/customXml" Target="../ink/ink963.xml"/><Relationship Id="rId20" Type="http://schemas.openxmlformats.org/officeDocument/2006/relationships/customXml" Target="../ink/ink822.xml"/><Relationship Id="rId41" Type="http://schemas.openxmlformats.org/officeDocument/2006/relationships/image" Target="../media/image835.png"/><Relationship Id="rId62" Type="http://schemas.openxmlformats.org/officeDocument/2006/relationships/customXml" Target="../ink/ink843.xml"/><Relationship Id="rId83" Type="http://schemas.openxmlformats.org/officeDocument/2006/relationships/image" Target="../media/image856.png"/><Relationship Id="rId179" Type="http://schemas.openxmlformats.org/officeDocument/2006/relationships/image" Target="../media/image904.png"/><Relationship Id="rId190" Type="http://schemas.openxmlformats.org/officeDocument/2006/relationships/customXml" Target="../ink/ink907.xml"/><Relationship Id="rId204" Type="http://schemas.openxmlformats.org/officeDocument/2006/relationships/customXml" Target="../ink/ink914.xml"/><Relationship Id="rId225" Type="http://schemas.openxmlformats.org/officeDocument/2006/relationships/image" Target="../media/image927.png"/><Relationship Id="rId246" Type="http://schemas.openxmlformats.org/officeDocument/2006/relationships/customXml" Target="../ink/ink935.xml"/><Relationship Id="rId267" Type="http://schemas.openxmlformats.org/officeDocument/2006/relationships/image" Target="../media/image948.png"/><Relationship Id="rId288" Type="http://schemas.openxmlformats.org/officeDocument/2006/relationships/customXml" Target="../ink/ink956.xml"/><Relationship Id="rId106" Type="http://schemas.openxmlformats.org/officeDocument/2006/relationships/customXml" Target="../ink/ink865.xml"/><Relationship Id="rId127" Type="http://schemas.openxmlformats.org/officeDocument/2006/relationships/image" Target="../media/image878.png"/><Relationship Id="rId313" Type="http://schemas.openxmlformats.org/officeDocument/2006/relationships/image" Target="../media/image971.png"/><Relationship Id="rId10" Type="http://schemas.openxmlformats.org/officeDocument/2006/relationships/customXml" Target="../ink/ink817.xml"/><Relationship Id="rId31" Type="http://schemas.openxmlformats.org/officeDocument/2006/relationships/image" Target="../media/image830.png"/><Relationship Id="rId52" Type="http://schemas.openxmlformats.org/officeDocument/2006/relationships/customXml" Target="../ink/ink838.xml"/><Relationship Id="rId73" Type="http://schemas.openxmlformats.org/officeDocument/2006/relationships/image" Target="../media/image851.png"/><Relationship Id="rId94" Type="http://schemas.openxmlformats.org/officeDocument/2006/relationships/customXml" Target="../ink/ink859.xml"/><Relationship Id="rId148" Type="http://schemas.openxmlformats.org/officeDocument/2006/relationships/customXml" Target="../ink/ink886.xml"/><Relationship Id="rId169" Type="http://schemas.openxmlformats.org/officeDocument/2006/relationships/image" Target="../media/image899.png"/><Relationship Id="rId4" Type="http://schemas.openxmlformats.org/officeDocument/2006/relationships/customXml" Target="../ink/ink814.xml"/><Relationship Id="rId180" Type="http://schemas.openxmlformats.org/officeDocument/2006/relationships/customXml" Target="../ink/ink902.xml"/><Relationship Id="rId215" Type="http://schemas.openxmlformats.org/officeDocument/2006/relationships/image" Target="../media/image922.png"/><Relationship Id="rId236" Type="http://schemas.openxmlformats.org/officeDocument/2006/relationships/customXml" Target="../ink/ink930.xml"/><Relationship Id="rId257" Type="http://schemas.openxmlformats.org/officeDocument/2006/relationships/image" Target="../media/image943.png"/><Relationship Id="rId278" Type="http://schemas.openxmlformats.org/officeDocument/2006/relationships/customXml" Target="../ink/ink951.xml"/><Relationship Id="rId303" Type="http://schemas.openxmlformats.org/officeDocument/2006/relationships/image" Target="../media/image966.png"/><Relationship Id="rId42" Type="http://schemas.openxmlformats.org/officeDocument/2006/relationships/customXml" Target="../ink/ink833.xml"/><Relationship Id="rId84" Type="http://schemas.openxmlformats.org/officeDocument/2006/relationships/customXml" Target="../ink/ink854.xml"/><Relationship Id="rId138" Type="http://schemas.openxmlformats.org/officeDocument/2006/relationships/customXml" Target="../ink/ink881.xml"/><Relationship Id="rId191" Type="http://schemas.openxmlformats.org/officeDocument/2006/relationships/image" Target="../media/image910.png"/><Relationship Id="rId205" Type="http://schemas.openxmlformats.org/officeDocument/2006/relationships/image" Target="../media/image917.png"/><Relationship Id="rId247" Type="http://schemas.openxmlformats.org/officeDocument/2006/relationships/image" Target="../media/image938.png"/><Relationship Id="rId107" Type="http://schemas.openxmlformats.org/officeDocument/2006/relationships/image" Target="../media/image868.png"/><Relationship Id="rId289" Type="http://schemas.openxmlformats.org/officeDocument/2006/relationships/image" Target="../media/image959.png"/><Relationship Id="rId11" Type="http://schemas.openxmlformats.org/officeDocument/2006/relationships/image" Target="../media/image820.png"/><Relationship Id="rId53" Type="http://schemas.openxmlformats.org/officeDocument/2006/relationships/image" Target="../media/image841.png"/><Relationship Id="rId149" Type="http://schemas.openxmlformats.org/officeDocument/2006/relationships/image" Target="../media/image889.png"/><Relationship Id="rId314" Type="http://schemas.openxmlformats.org/officeDocument/2006/relationships/customXml" Target="../ink/ink969.xml"/><Relationship Id="rId95" Type="http://schemas.openxmlformats.org/officeDocument/2006/relationships/image" Target="../media/image862.png"/><Relationship Id="rId160" Type="http://schemas.openxmlformats.org/officeDocument/2006/relationships/customXml" Target="../ink/ink892.xml"/><Relationship Id="rId216" Type="http://schemas.openxmlformats.org/officeDocument/2006/relationships/customXml" Target="../ink/ink920.xml"/><Relationship Id="rId258" Type="http://schemas.openxmlformats.org/officeDocument/2006/relationships/customXml" Target="../ink/ink941.xml"/><Relationship Id="rId22" Type="http://schemas.openxmlformats.org/officeDocument/2006/relationships/customXml" Target="../ink/ink823.xml"/><Relationship Id="rId64" Type="http://schemas.openxmlformats.org/officeDocument/2006/relationships/customXml" Target="../ink/ink844.xml"/><Relationship Id="rId118" Type="http://schemas.openxmlformats.org/officeDocument/2006/relationships/customXml" Target="../ink/ink871.xml"/><Relationship Id="rId171" Type="http://schemas.openxmlformats.org/officeDocument/2006/relationships/image" Target="../media/image900.png"/><Relationship Id="rId227" Type="http://schemas.openxmlformats.org/officeDocument/2006/relationships/image" Target="../media/image928.png"/><Relationship Id="rId269" Type="http://schemas.openxmlformats.org/officeDocument/2006/relationships/image" Target="../media/image949.png"/><Relationship Id="rId33" Type="http://schemas.openxmlformats.org/officeDocument/2006/relationships/image" Target="../media/image831.png"/><Relationship Id="rId129" Type="http://schemas.openxmlformats.org/officeDocument/2006/relationships/image" Target="../media/image879.png"/><Relationship Id="rId280" Type="http://schemas.openxmlformats.org/officeDocument/2006/relationships/customXml" Target="../ink/ink952.xml"/><Relationship Id="rId75" Type="http://schemas.openxmlformats.org/officeDocument/2006/relationships/image" Target="../media/image852.png"/><Relationship Id="rId140" Type="http://schemas.openxmlformats.org/officeDocument/2006/relationships/customXml" Target="../ink/ink882.xml"/><Relationship Id="rId182" Type="http://schemas.openxmlformats.org/officeDocument/2006/relationships/customXml" Target="../ink/ink903.xml"/><Relationship Id="rId6" Type="http://schemas.openxmlformats.org/officeDocument/2006/relationships/customXml" Target="../ink/ink815.xml"/><Relationship Id="rId238" Type="http://schemas.openxmlformats.org/officeDocument/2006/relationships/customXml" Target="../ink/ink931.xml"/><Relationship Id="rId291" Type="http://schemas.openxmlformats.org/officeDocument/2006/relationships/image" Target="../media/image960.png"/><Relationship Id="rId305" Type="http://schemas.openxmlformats.org/officeDocument/2006/relationships/image" Target="../media/image967.png"/><Relationship Id="rId44" Type="http://schemas.openxmlformats.org/officeDocument/2006/relationships/customXml" Target="../ink/ink834.xml"/><Relationship Id="rId86" Type="http://schemas.openxmlformats.org/officeDocument/2006/relationships/customXml" Target="../ink/ink855.xml"/><Relationship Id="rId151" Type="http://schemas.openxmlformats.org/officeDocument/2006/relationships/image" Target="../media/image890.png"/><Relationship Id="rId193" Type="http://schemas.openxmlformats.org/officeDocument/2006/relationships/image" Target="../media/image911.png"/><Relationship Id="rId207" Type="http://schemas.openxmlformats.org/officeDocument/2006/relationships/image" Target="../media/image918.png"/><Relationship Id="rId249" Type="http://schemas.openxmlformats.org/officeDocument/2006/relationships/image" Target="../media/image939.png"/><Relationship Id="rId13" Type="http://schemas.openxmlformats.org/officeDocument/2006/relationships/image" Target="../media/image821.png"/><Relationship Id="rId109" Type="http://schemas.openxmlformats.org/officeDocument/2006/relationships/image" Target="../media/image869.png"/><Relationship Id="rId260" Type="http://schemas.openxmlformats.org/officeDocument/2006/relationships/customXml" Target="../ink/ink942.xml"/><Relationship Id="rId316" Type="http://schemas.openxmlformats.org/officeDocument/2006/relationships/customXml" Target="../ink/ink970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33.png"/><Relationship Id="rId21" Type="http://schemas.openxmlformats.org/officeDocument/2006/relationships/image" Target="../media/image985.png"/><Relationship Id="rId42" Type="http://schemas.openxmlformats.org/officeDocument/2006/relationships/customXml" Target="../ink/ink993.xml"/><Relationship Id="rId63" Type="http://schemas.openxmlformats.org/officeDocument/2006/relationships/image" Target="../media/image1006.png"/><Relationship Id="rId84" Type="http://schemas.openxmlformats.org/officeDocument/2006/relationships/customXml" Target="../ink/ink1014.xml"/><Relationship Id="rId138" Type="http://schemas.openxmlformats.org/officeDocument/2006/relationships/customXml" Target="../ink/ink1041.xml"/><Relationship Id="rId159" Type="http://schemas.openxmlformats.org/officeDocument/2006/relationships/image" Target="../media/image1054.png"/><Relationship Id="rId170" Type="http://schemas.openxmlformats.org/officeDocument/2006/relationships/customXml" Target="../ink/ink1057.xml"/><Relationship Id="rId191" Type="http://schemas.openxmlformats.org/officeDocument/2006/relationships/image" Target="../media/image1070.png"/><Relationship Id="rId205" Type="http://schemas.openxmlformats.org/officeDocument/2006/relationships/image" Target="../media/image1077.png"/><Relationship Id="rId107" Type="http://schemas.openxmlformats.org/officeDocument/2006/relationships/image" Target="../media/image1028.png"/><Relationship Id="rId11" Type="http://schemas.openxmlformats.org/officeDocument/2006/relationships/image" Target="../media/image980.png"/><Relationship Id="rId32" Type="http://schemas.openxmlformats.org/officeDocument/2006/relationships/customXml" Target="../ink/ink988.xml"/><Relationship Id="rId53" Type="http://schemas.openxmlformats.org/officeDocument/2006/relationships/image" Target="../media/image1001.png"/><Relationship Id="rId74" Type="http://schemas.openxmlformats.org/officeDocument/2006/relationships/customXml" Target="../ink/ink1009.xml"/><Relationship Id="rId128" Type="http://schemas.openxmlformats.org/officeDocument/2006/relationships/customXml" Target="../ink/ink1036.xml"/><Relationship Id="rId149" Type="http://schemas.openxmlformats.org/officeDocument/2006/relationships/image" Target="../media/image1049.png"/><Relationship Id="rId5" Type="http://schemas.openxmlformats.org/officeDocument/2006/relationships/image" Target="../media/image977.png"/><Relationship Id="rId95" Type="http://schemas.openxmlformats.org/officeDocument/2006/relationships/image" Target="../media/image1022.png"/><Relationship Id="rId160" Type="http://schemas.openxmlformats.org/officeDocument/2006/relationships/customXml" Target="../ink/ink1052.xml"/><Relationship Id="rId181" Type="http://schemas.openxmlformats.org/officeDocument/2006/relationships/image" Target="../media/image1065.png"/><Relationship Id="rId216" Type="http://schemas.openxmlformats.org/officeDocument/2006/relationships/customXml" Target="../ink/ink1080.xml"/><Relationship Id="rId22" Type="http://schemas.openxmlformats.org/officeDocument/2006/relationships/customXml" Target="../ink/ink983.xml"/><Relationship Id="rId43" Type="http://schemas.openxmlformats.org/officeDocument/2006/relationships/image" Target="../media/image996.png"/><Relationship Id="rId64" Type="http://schemas.openxmlformats.org/officeDocument/2006/relationships/customXml" Target="../ink/ink1004.xml"/><Relationship Id="rId118" Type="http://schemas.openxmlformats.org/officeDocument/2006/relationships/customXml" Target="../ink/ink1031.xml"/><Relationship Id="rId139" Type="http://schemas.openxmlformats.org/officeDocument/2006/relationships/image" Target="../media/image1044.png"/><Relationship Id="rId85" Type="http://schemas.openxmlformats.org/officeDocument/2006/relationships/image" Target="../media/image1017.png"/><Relationship Id="rId150" Type="http://schemas.openxmlformats.org/officeDocument/2006/relationships/customXml" Target="../ink/ink1047.xml"/><Relationship Id="rId171" Type="http://schemas.openxmlformats.org/officeDocument/2006/relationships/image" Target="../media/image1060.png"/><Relationship Id="rId192" Type="http://schemas.openxmlformats.org/officeDocument/2006/relationships/customXml" Target="../ink/ink1068.xml"/><Relationship Id="rId206" Type="http://schemas.openxmlformats.org/officeDocument/2006/relationships/customXml" Target="../ink/ink1075.xml"/><Relationship Id="rId12" Type="http://schemas.openxmlformats.org/officeDocument/2006/relationships/customXml" Target="../ink/ink978.xml"/><Relationship Id="rId33" Type="http://schemas.openxmlformats.org/officeDocument/2006/relationships/image" Target="../media/image991.png"/><Relationship Id="rId108" Type="http://schemas.openxmlformats.org/officeDocument/2006/relationships/customXml" Target="../ink/ink1026.xml"/><Relationship Id="rId129" Type="http://schemas.openxmlformats.org/officeDocument/2006/relationships/image" Target="../media/image1039.png"/><Relationship Id="rId54" Type="http://schemas.openxmlformats.org/officeDocument/2006/relationships/customXml" Target="../ink/ink999.xml"/><Relationship Id="rId75" Type="http://schemas.openxmlformats.org/officeDocument/2006/relationships/image" Target="../media/image1012.png"/><Relationship Id="rId96" Type="http://schemas.openxmlformats.org/officeDocument/2006/relationships/customXml" Target="../ink/ink1020.xml"/><Relationship Id="rId140" Type="http://schemas.openxmlformats.org/officeDocument/2006/relationships/customXml" Target="../ink/ink1042.xml"/><Relationship Id="rId161" Type="http://schemas.openxmlformats.org/officeDocument/2006/relationships/image" Target="../media/image1055.png"/><Relationship Id="rId182" Type="http://schemas.openxmlformats.org/officeDocument/2006/relationships/customXml" Target="../ink/ink1063.xml"/><Relationship Id="rId217" Type="http://schemas.openxmlformats.org/officeDocument/2006/relationships/image" Target="../media/image1083.png"/><Relationship Id="rId6" Type="http://schemas.openxmlformats.org/officeDocument/2006/relationships/customXml" Target="../ink/ink975.xml"/><Relationship Id="rId23" Type="http://schemas.openxmlformats.org/officeDocument/2006/relationships/image" Target="../media/image986.png"/><Relationship Id="rId119" Type="http://schemas.openxmlformats.org/officeDocument/2006/relationships/image" Target="../media/image1034.png"/><Relationship Id="rId44" Type="http://schemas.openxmlformats.org/officeDocument/2006/relationships/customXml" Target="../ink/ink994.xml"/><Relationship Id="rId65" Type="http://schemas.openxmlformats.org/officeDocument/2006/relationships/image" Target="../media/image1007.png"/><Relationship Id="rId86" Type="http://schemas.openxmlformats.org/officeDocument/2006/relationships/customXml" Target="../ink/ink1015.xml"/><Relationship Id="rId130" Type="http://schemas.openxmlformats.org/officeDocument/2006/relationships/customXml" Target="../ink/ink1037.xml"/><Relationship Id="rId151" Type="http://schemas.openxmlformats.org/officeDocument/2006/relationships/image" Target="../media/image1050.png"/><Relationship Id="rId172" Type="http://schemas.openxmlformats.org/officeDocument/2006/relationships/customXml" Target="../ink/ink1058.xml"/><Relationship Id="rId193" Type="http://schemas.openxmlformats.org/officeDocument/2006/relationships/image" Target="../media/image1071.png"/><Relationship Id="rId207" Type="http://schemas.openxmlformats.org/officeDocument/2006/relationships/image" Target="../media/image1078.png"/><Relationship Id="rId13" Type="http://schemas.openxmlformats.org/officeDocument/2006/relationships/image" Target="../media/image981.png"/><Relationship Id="rId109" Type="http://schemas.openxmlformats.org/officeDocument/2006/relationships/image" Target="../media/image1029.png"/><Relationship Id="rId34" Type="http://schemas.openxmlformats.org/officeDocument/2006/relationships/customXml" Target="../ink/ink989.xml"/><Relationship Id="rId55" Type="http://schemas.openxmlformats.org/officeDocument/2006/relationships/image" Target="../media/image1002.png"/><Relationship Id="rId76" Type="http://schemas.openxmlformats.org/officeDocument/2006/relationships/customXml" Target="../ink/ink1010.xml"/><Relationship Id="rId97" Type="http://schemas.openxmlformats.org/officeDocument/2006/relationships/image" Target="../media/image1023.png"/><Relationship Id="rId120" Type="http://schemas.openxmlformats.org/officeDocument/2006/relationships/customXml" Target="../ink/ink1032.xml"/><Relationship Id="rId141" Type="http://schemas.openxmlformats.org/officeDocument/2006/relationships/image" Target="../media/image1045.png"/><Relationship Id="rId7" Type="http://schemas.openxmlformats.org/officeDocument/2006/relationships/image" Target="../media/image978.png"/><Relationship Id="rId162" Type="http://schemas.openxmlformats.org/officeDocument/2006/relationships/customXml" Target="../ink/ink1053.xml"/><Relationship Id="rId183" Type="http://schemas.openxmlformats.org/officeDocument/2006/relationships/image" Target="../media/image1066.png"/><Relationship Id="rId218" Type="http://schemas.openxmlformats.org/officeDocument/2006/relationships/customXml" Target="../ink/ink1081.xml"/><Relationship Id="rId24" Type="http://schemas.openxmlformats.org/officeDocument/2006/relationships/customXml" Target="../ink/ink984.xml"/><Relationship Id="rId45" Type="http://schemas.openxmlformats.org/officeDocument/2006/relationships/image" Target="../media/image997.png"/><Relationship Id="rId66" Type="http://schemas.openxmlformats.org/officeDocument/2006/relationships/customXml" Target="../ink/ink1005.xml"/><Relationship Id="rId87" Type="http://schemas.openxmlformats.org/officeDocument/2006/relationships/image" Target="../media/image1018.png"/><Relationship Id="rId110" Type="http://schemas.openxmlformats.org/officeDocument/2006/relationships/customXml" Target="../ink/ink1027.xml"/><Relationship Id="rId131" Type="http://schemas.openxmlformats.org/officeDocument/2006/relationships/image" Target="../media/image1040.png"/><Relationship Id="rId152" Type="http://schemas.openxmlformats.org/officeDocument/2006/relationships/customXml" Target="../ink/ink1048.xml"/><Relationship Id="rId173" Type="http://schemas.openxmlformats.org/officeDocument/2006/relationships/image" Target="../media/image1061.png"/><Relationship Id="rId194" Type="http://schemas.openxmlformats.org/officeDocument/2006/relationships/customXml" Target="../ink/ink1069.xml"/><Relationship Id="rId208" Type="http://schemas.openxmlformats.org/officeDocument/2006/relationships/customXml" Target="../ink/ink1076.xml"/><Relationship Id="rId14" Type="http://schemas.openxmlformats.org/officeDocument/2006/relationships/customXml" Target="../ink/ink979.xml"/><Relationship Id="rId35" Type="http://schemas.openxmlformats.org/officeDocument/2006/relationships/image" Target="../media/image992.png"/><Relationship Id="rId56" Type="http://schemas.openxmlformats.org/officeDocument/2006/relationships/customXml" Target="../ink/ink1000.xml"/><Relationship Id="rId77" Type="http://schemas.openxmlformats.org/officeDocument/2006/relationships/image" Target="../media/image1013.png"/><Relationship Id="rId100" Type="http://schemas.openxmlformats.org/officeDocument/2006/relationships/customXml" Target="../ink/ink1022.xml"/><Relationship Id="rId8" Type="http://schemas.openxmlformats.org/officeDocument/2006/relationships/customXml" Target="../ink/ink976.xml"/><Relationship Id="rId51" Type="http://schemas.openxmlformats.org/officeDocument/2006/relationships/image" Target="../media/image1000.png"/><Relationship Id="rId72" Type="http://schemas.openxmlformats.org/officeDocument/2006/relationships/customXml" Target="../ink/ink1008.xml"/><Relationship Id="rId93" Type="http://schemas.openxmlformats.org/officeDocument/2006/relationships/image" Target="../media/image1021.png"/><Relationship Id="rId98" Type="http://schemas.openxmlformats.org/officeDocument/2006/relationships/customXml" Target="../ink/ink1021.xml"/><Relationship Id="rId121" Type="http://schemas.openxmlformats.org/officeDocument/2006/relationships/image" Target="../media/image1035.png"/><Relationship Id="rId142" Type="http://schemas.openxmlformats.org/officeDocument/2006/relationships/customXml" Target="../ink/ink1043.xml"/><Relationship Id="rId163" Type="http://schemas.openxmlformats.org/officeDocument/2006/relationships/image" Target="../media/image1056.png"/><Relationship Id="rId184" Type="http://schemas.openxmlformats.org/officeDocument/2006/relationships/customXml" Target="../ink/ink1064.xml"/><Relationship Id="rId189" Type="http://schemas.openxmlformats.org/officeDocument/2006/relationships/image" Target="../media/image1069.png"/><Relationship Id="rId219" Type="http://schemas.openxmlformats.org/officeDocument/2006/relationships/image" Target="../media/image1084.png"/><Relationship Id="rId3" Type="http://schemas.openxmlformats.org/officeDocument/2006/relationships/image" Target="../media/image976.png"/><Relationship Id="rId214" Type="http://schemas.openxmlformats.org/officeDocument/2006/relationships/customXml" Target="../ink/ink1079.xml"/><Relationship Id="rId25" Type="http://schemas.openxmlformats.org/officeDocument/2006/relationships/image" Target="../media/image987.png"/><Relationship Id="rId46" Type="http://schemas.openxmlformats.org/officeDocument/2006/relationships/customXml" Target="../ink/ink995.xml"/><Relationship Id="rId67" Type="http://schemas.openxmlformats.org/officeDocument/2006/relationships/image" Target="../media/image1008.png"/><Relationship Id="rId116" Type="http://schemas.openxmlformats.org/officeDocument/2006/relationships/customXml" Target="../ink/ink1030.xml"/><Relationship Id="rId137" Type="http://schemas.openxmlformats.org/officeDocument/2006/relationships/image" Target="../media/image1043.png"/><Relationship Id="rId158" Type="http://schemas.openxmlformats.org/officeDocument/2006/relationships/customXml" Target="../ink/ink1051.xml"/><Relationship Id="rId20" Type="http://schemas.openxmlformats.org/officeDocument/2006/relationships/customXml" Target="../ink/ink982.xml"/><Relationship Id="rId41" Type="http://schemas.openxmlformats.org/officeDocument/2006/relationships/image" Target="../media/image995.png"/><Relationship Id="rId62" Type="http://schemas.openxmlformats.org/officeDocument/2006/relationships/customXml" Target="../ink/ink1003.xml"/><Relationship Id="rId83" Type="http://schemas.openxmlformats.org/officeDocument/2006/relationships/image" Target="../media/image1016.png"/><Relationship Id="rId88" Type="http://schemas.openxmlformats.org/officeDocument/2006/relationships/customXml" Target="../ink/ink1016.xml"/><Relationship Id="rId111" Type="http://schemas.openxmlformats.org/officeDocument/2006/relationships/image" Target="../media/image1030.png"/><Relationship Id="rId132" Type="http://schemas.openxmlformats.org/officeDocument/2006/relationships/customXml" Target="../ink/ink1038.xml"/><Relationship Id="rId153" Type="http://schemas.openxmlformats.org/officeDocument/2006/relationships/image" Target="../media/image1051.png"/><Relationship Id="rId174" Type="http://schemas.openxmlformats.org/officeDocument/2006/relationships/customXml" Target="../ink/ink1059.xml"/><Relationship Id="rId179" Type="http://schemas.openxmlformats.org/officeDocument/2006/relationships/image" Target="../media/image1064.png"/><Relationship Id="rId195" Type="http://schemas.openxmlformats.org/officeDocument/2006/relationships/image" Target="../media/image1072.png"/><Relationship Id="rId209" Type="http://schemas.openxmlformats.org/officeDocument/2006/relationships/image" Target="../media/image1079.png"/><Relationship Id="rId190" Type="http://schemas.openxmlformats.org/officeDocument/2006/relationships/customXml" Target="../ink/ink1067.xml"/><Relationship Id="rId204" Type="http://schemas.openxmlformats.org/officeDocument/2006/relationships/customXml" Target="../ink/ink1074.xml"/><Relationship Id="rId220" Type="http://schemas.openxmlformats.org/officeDocument/2006/relationships/customXml" Target="../ink/ink1082.xml"/><Relationship Id="rId15" Type="http://schemas.openxmlformats.org/officeDocument/2006/relationships/image" Target="../media/image982.png"/><Relationship Id="rId36" Type="http://schemas.openxmlformats.org/officeDocument/2006/relationships/customXml" Target="../ink/ink990.xml"/><Relationship Id="rId57" Type="http://schemas.openxmlformats.org/officeDocument/2006/relationships/image" Target="../media/image1003.png"/><Relationship Id="rId106" Type="http://schemas.openxmlformats.org/officeDocument/2006/relationships/customXml" Target="../ink/ink1025.xml"/><Relationship Id="rId127" Type="http://schemas.openxmlformats.org/officeDocument/2006/relationships/image" Target="../media/image1038.png"/><Relationship Id="rId10" Type="http://schemas.openxmlformats.org/officeDocument/2006/relationships/customXml" Target="../ink/ink977.xml"/><Relationship Id="rId31" Type="http://schemas.openxmlformats.org/officeDocument/2006/relationships/image" Target="../media/image990.png"/><Relationship Id="rId52" Type="http://schemas.openxmlformats.org/officeDocument/2006/relationships/customXml" Target="../ink/ink998.xml"/><Relationship Id="rId73" Type="http://schemas.openxmlformats.org/officeDocument/2006/relationships/image" Target="../media/image1011.png"/><Relationship Id="rId78" Type="http://schemas.openxmlformats.org/officeDocument/2006/relationships/customXml" Target="../ink/ink1011.xml"/><Relationship Id="rId94" Type="http://schemas.openxmlformats.org/officeDocument/2006/relationships/customXml" Target="../ink/ink1019.xml"/><Relationship Id="rId99" Type="http://schemas.openxmlformats.org/officeDocument/2006/relationships/image" Target="../media/image1024.png"/><Relationship Id="rId101" Type="http://schemas.openxmlformats.org/officeDocument/2006/relationships/image" Target="../media/image1025.png"/><Relationship Id="rId122" Type="http://schemas.openxmlformats.org/officeDocument/2006/relationships/customXml" Target="../ink/ink1033.xml"/><Relationship Id="rId143" Type="http://schemas.openxmlformats.org/officeDocument/2006/relationships/image" Target="../media/image1046.png"/><Relationship Id="rId148" Type="http://schemas.openxmlformats.org/officeDocument/2006/relationships/customXml" Target="../ink/ink1046.xml"/><Relationship Id="rId164" Type="http://schemas.openxmlformats.org/officeDocument/2006/relationships/customXml" Target="../ink/ink1054.xml"/><Relationship Id="rId169" Type="http://schemas.openxmlformats.org/officeDocument/2006/relationships/image" Target="../media/image1059.png"/><Relationship Id="rId185" Type="http://schemas.openxmlformats.org/officeDocument/2006/relationships/image" Target="../media/image1067.png"/><Relationship Id="rId4" Type="http://schemas.openxmlformats.org/officeDocument/2006/relationships/customXml" Target="../ink/ink974.xml"/><Relationship Id="rId9" Type="http://schemas.openxmlformats.org/officeDocument/2006/relationships/image" Target="../media/image979.png"/><Relationship Id="rId180" Type="http://schemas.openxmlformats.org/officeDocument/2006/relationships/customXml" Target="../ink/ink1062.xml"/><Relationship Id="rId210" Type="http://schemas.openxmlformats.org/officeDocument/2006/relationships/customXml" Target="../ink/ink1077.xml"/><Relationship Id="rId215" Type="http://schemas.openxmlformats.org/officeDocument/2006/relationships/image" Target="../media/image1082.png"/><Relationship Id="rId26" Type="http://schemas.openxmlformats.org/officeDocument/2006/relationships/customXml" Target="../ink/ink985.xml"/><Relationship Id="rId47" Type="http://schemas.openxmlformats.org/officeDocument/2006/relationships/image" Target="../media/image998.png"/><Relationship Id="rId68" Type="http://schemas.openxmlformats.org/officeDocument/2006/relationships/customXml" Target="../ink/ink1006.xml"/><Relationship Id="rId89" Type="http://schemas.openxmlformats.org/officeDocument/2006/relationships/image" Target="../media/image1019.png"/><Relationship Id="rId112" Type="http://schemas.openxmlformats.org/officeDocument/2006/relationships/customXml" Target="../ink/ink1028.xml"/><Relationship Id="rId133" Type="http://schemas.openxmlformats.org/officeDocument/2006/relationships/image" Target="../media/image1041.png"/><Relationship Id="rId154" Type="http://schemas.openxmlformats.org/officeDocument/2006/relationships/customXml" Target="../ink/ink1049.xml"/><Relationship Id="rId175" Type="http://schemas.openxmlformats.org/officeDocument/2006/relationships/image" Target="../media/image1062.png"/><Relationship Id="rId196" Type="http://schemas.openxmlformats.org/officeDocument/2006/relationships/customXml" Target="../ink/ink1070.xml"/><Relationship Id="rId200" Type="http://schemas.openxmlformats.org/officeDocument/2006/relationships/customXml" Target="../ink/ink1072.xml"/><Relationship Id="rId16" Type="http://schemas.openxmlformats.org/officeDocument/2006/relationships/customXml" Target="../ink/ink980.xml"/><Relationship Id="rId221" Type="http://schemas.openxmlformats.org/officeDocument/2006/relationships/image" Target="../media/image1085.png"/><Relationship Id="rId37" Type="http://schemas.openxmlformats.org/officeDocument/2006/relationships/image" Target="../media/image993.png"/><Relationship Id="rId58" Type="http://schemas.openxmlformats.org/officeDocument/2006/relationships/customXml" Target="../ink/ink1001.xml"/><Relationship Id="rId79" Type="http://schemas.openxmlformats.org/officeDocument/2006/relationships/image" Target="../media/image1014.png"/><Relationship Id="rId102" Type="http://schemas.openxmlformats.org/officeDocument/2006/relationships/customXml" Target="../ink/ink1023.xml"/><Relationship Id="rId123" Type="http://schemas.openxmlformats.org/officeDocument/2006/relationships/image" Target="../media/image1036.png"/><Relationship Id="rId144" Type="http://schemas.openxmlformats.org/officeDocument/2006/relationships/customXml" Target="../ink/ink1044.xml"/><Relationship Id="rId90" Type="http://schemas.openxmlformats.org/officeDocument/2006/relationships/customXml" Target="../ink/ink1017.xml"/><Relationship Id="rId165" Type="http://schemas.openxmlformats.org/officeDocument/2006/relationships/image" Target="../media/image1057.png"/><Relationship Id="rId186" Type="http://schemas.openxmlformats.org/officeDocument/2006/relationships/customXml" Target="../ink/ink1065.xml"/><Relationship Id="rId211" Type="http://schemas.openxmlformats.org/officeDocument/2006/relationships/image" Target="../media/image1080.png"/><Relationship Id="rId27" Type="http://schemas.openxmlformats.org/officeDocument/2006/relationships/image" Target="../media/image988.png"/><Relationship Id="rId48" Type="http://schemas.openxmlformats.org/officeDocument/2006/relationships/customXml" Target="../ink/ink996.xml"/><Relationship Id="rId69" Type="http://schemas.openxmlformats.org/officeDocument/2006/relationships/image" Target="../media/image1009.png"/><Relationship Id="rId113" Type="http://schemas.openxmlformats.org/officeDocument/2006/relationships/image" Target="../media/image1031.png"/><Relationship Id="rId134" Type="http://schemas.openxmlformats.org/officeDocument/2006/relationships/customXml" Target="../ink/ink1039.xml"/><Relationship Id="rId80" Type="http://schemas.openxmlformats.org/officeDocument/2006/relationships/customXml" Target="../ink/ink1012.xml"/><Relationship Id="rId155" Type="http://schemas.openxmlformats.org/officeDocument/2006/relationships/image" Target="../media/image1052.png"/><Relationship Id="rId176" Type="http://schemas.openxmlformats.org/officeDocument/2006/relationships/customXml" Target="../ink/ink1060.xml"/><Relationship Id="rId197" Type="http://schemas.openxmlformats.org/officeDocument/2006/relationships/image" Target="../media/image1073.png"/><Relationship Id="rId201" Type="http://schemas.openxmlformats.org/officeDocument/2006/relationships/image" Target="../media/image1075.png"/><Relationship Id="rId17" Type="http://schemas.openxmlformats.org/officeDocument/2006/relationships/image" Target="../media/image983.png"/><Relationship Id="rId38" Type="http://schemas.openxmlformats.org/officeDocument/2006/relationships/customXml" Target="../ink/ink991.xml"/><Relationship Id="rId59" Type="http://schemas.openxmlformats.org/officeDocument/2006/relationships/image" Target="../media/image1004.png"/><Relationship Id="rId103" Type="http://schemas.openxmlformats.org/officeDocument/2006/relationships/image" Target="../media/image1026.png"/><Relationship Id="rId124" Type="http://schemas.openxmlformats.org/officeDocument/2006/relationships/customXml" Target="../ink/ink1034.xml"/><Relationship Id="rId70" Type="http://schemas.openxmlformats.org/officeDocument/2006/relationships/customXml" Target="../ink/ink1007.xml"/><Relationship Id="rId91" Type="http://schemas.openxmlformats.org/officeDocument/2006/relationships/image" Target="../media/image1020.png"/><Relationship Id="rId145" Type="http://schemas.openxmlformats.org/officeDocument/2006/relationships/image" Target="../media/image1047.png"/><Relationship Id="rId166" Type="http://schemas.openxmlformats.org/officeDocument/2006/relationships/customXml" Target="../ink/ink1055.xml"/><Relationship Id="rId187" Type="http://schemas.openxmlformats.org/officeDocument/2006/relationships/image" Target="../media/image106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78.xml"/><Relationship Id="rId28" Type="http://schemas.openxmlformats.org/officeDocument/2006/relationships/customXml" Target="../ink/ink986.xml"/><Relationship Id="rId49" Type="http://schemas.openxmlformats.org/officeDocument/2006/relationships/image" Target="../media/image999.png"/><Relationship Id="rId114" Type="http://schemas.openxmlformats.org/officeDocument/2006/relationships/customXml" Target="../ink/ink1029.xml"/><Relationship Id="rId60" Type="http://schemas.openxmlformats.org/officeDocument/2006/relationships/customXml" Target="../ink/ink1002.xml"/><Relationship Id="rId81" Type="http://schemas.openxmlformats.org/officeDocument/2006/relationships/image" Target="../media/image1015.png"/><Relationship Id="rId135" Type="http://schemas.openxmlformats.org/officeDocument/2006/relationships/image" Target="../media/image1042.png"/><Relationship Id="rId156" Type="http://schemas.openxmlformats.org/officeDocument/2006/relationships/customXml" Target="../ink/ink1050.xml"/><Relationship Id="rId177" Type="http://schemas.openxmlformats.org/officeDocument/2006/relationships/image" Target="../media/image1063.png"/><Relationship Id="rId198" Type="http://schemas.openxmlformats.org/officeDocument/2006/relationships/customXml" Target="../ink/ink1071.xml"/><Relationship Id="rId202" Type="http://schemas.openxmlformats.org/officeDocument/2006/relationships/customXml" Target="../ink/ink1073.xml"/><Relationship Id="rId18" Type="http://schemas.openxmlformats.org/officeDocument/2006/relationships/customXml" Target="../ink/ink981.xml"/><Relationship Id="rId39" Type="http://schemas.openxmlformats.org/officeDocument/2006/relationships/image" Target="../media/image994.png"/><Relationship Id="rId50" Type="http://schemas.openxmlformats.org/officeDocument/2006/relationships/customXml" Target="../ink/ink997.xml"/><Relationship Id="rId104" Type="http://schemas.openxmlformats.org/officeDocument/2006/relationships/customXml" Target="../ink/ink1024.xml"/><Relationship Id="rId125" Type="http://schemas.openxmlformats.org/officeDocument/2006/relationships/image" Target="../media/image1037.png"/><Relationship Id="rId146" Type="http://schemas.openxmlformats.org/officeDocument/2006/relationships/customXml" Target="../ink/ink1045.xml"/><Relationship Id="rId167" Type="http://schemas.openxmlformats.org/officeDocument/2006/relationships/image" Target="../media/image1058.png"/><Relationship Id="rId188" Type="http://schemas.openxmlformats.org/officeDocument/2006/relationships/customXml" Target="../ink/ink1066.xml"/><Relationship Id="rId71" Type="http://schemas.openxmlformats.org/officeDocument/2006/relationships/image" Target="../media/image1010.png"/><Relationship Id="rId92" Type="http://schemas.openxmlformats.org/officeDocument/2006/relationships/customXml" Target="../ink/ink1018.xml"/><Relationship Id="rId213" Type="http://schemas.openxmlformats.org/officeDocument/2006/relationships/image" Target="../media/image1081.png"/><Relationship Id="rId2" Type="http://schemas.openxmlformats.org/officeDocument/2006/relationships/customXml" Target="../ink/ink973.xml"/><Relationship Id="rId29" Type="http://schemas.openxmlformats.org/officeDocument/2006/relationships/image" Target="../media/image989.png"/><Relationship Id="rId40" Type="http://schemas.openxmlformats.org/officeDocument/2006/relationships/customXml" Target="../ink/ink992.xml"/><Relationship Id="rId115" Type="http://schemas.openxmlformats.org/officeDocument/2006/relationships/image" Target="../media/image1032.png"/><Relationship Id="rId136" Type="http://schemas.openxmlformats.org/officeDocument/2006/relationships/customXml" Target="../ink/ink1040.xml"/><Relationship Id="rId157" Type="http://schemas.openxmlformats.org/officeDocument/2006/relationships/image" Target="../media/image1053.png"/><Relationship Id="rId178" Type="http://schemas.openxmlformats.org/officeDocument/2006/relationships/customXml" Target="../ink/ink1061.xml"/><Relationship Id="rId61" Type="http://schemas.openxmlformats.org/officeDocument/2006/relationships/image" Target="../media/image1005.png"/><Relationship Id="rId82" Type="http://schemas.openxmlformats.org/officeDocument/2006/relationships/customXml" Target="../ink/ink1013.xml"/><Relationship Id="rId199" Type="http://schemas.openxmlformats.org/officeDocument/2006/relationships/image" Target="../media/image1074.png"/><Relationship Id="rId203" Type="http://schemas.openxmlformats.org/officeDocument/2006/relationships/image" Target="../media/image1076.png"/><Relationship Id="rId19" Type="http://schemas.openxmlformats.org/officeDocument/2006/relationships/image" Target="../media/image984.png"/><Relationship Id="rId30" Type="http://schemas.openxmlformats.org/officeDocument/2006/relationships/customXml" Target="../ink/ink987.xml"/><Relationship Id="rId105" Type="http://schemas.openxmlformats.org/officeDocument/2006/relationships/image" Target="../media/image1027.png"/><Relationship Id="rId126" Type="http://schemas.openxmlformats.org/officeDocument/2006/relationships/customXml" Target="../ink/ink1035.xml"/><Relationship Id="rId147" Type="http://schemas.openxmlformats.org/officeDocument/2006/relationships/image" Target="../media/image1048.png"/><Relationship Id="rId168" Type="http://schemas.openxmlformats.org/officeDocument/2006/relationships/customXml" Target="../ink/ink105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23" Type="http://schemas.openxmlformats.org/officeDocument/2006/relationships/image" Target="../media/image62.png"/><Relationship Id="rId5" Type="http://schemas.openxmlformats.org/officeDocument/2006/relationships/image" Target="../media/image3.png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119" Type="http://schemas.openxmlformats.org/officeDocument/2006/relationships/image" Target="../media/image60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115" Type="http://schemas.openxmlformats.org/officeDocument/2006/relationships/image" Target="../media/image58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image" Target="../media/image53.png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5" Type="http://schemas.openxmlformats.org/officeDocument/2006/relationships/image" Target="../media/image8.png"/><Relationship Id="rId36" Type="http://schemas.openxmlformats.org/officeDocument/2006/relationships/customXml" Target="../ink/ink18.xml"/><Relationship Id="rId57" Type="http://schemas.openxmlformats.org/officeDocument/2006/relationships/image" Target="../media/image29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9.xml"/><Relationship Id="rId21" Type="http://schemas.openxmlformats.org/officeDocument/2006/relationships/customXml" Target="../ink/ink71.xml"/><Relationship Id="rId42" Type="http://schemas.openxmlformats.org/officeDocument/2006/relationships/image" Target="../media/image83.png"/><Relationship Id="rId63" Type="http://schemas.openxmlformats.org/officeDocument/2006/relationships/customXml" Target="../ink/ink92.xml"/><Relationship Id="rId84" Type="http://schemas.openxmlformats.org/officeDocument/2006/relationships/image" Target="../media/image104.png"/><Relationship Id="rId138" Type="http://schemas.openxmlformats.org/officeDocument/2006/relationships/image" Target="../media/image131.png"/><Relationship Id="rId159" Type="http://schemas.openxmlformats.org/officeDocument/2006/relationships/customXml" Target="../ink/ink140.xml"/><Relationship Id="rId107" Type="http://schemas.openxmlformats.org/officeDocument/2006/relationships/customXml" Target="../ink/ink114.xml"/><Relationship Id="rId11" Type="http://schemas.openxmlformats.org/officeDocument/2006/relationships/customXml" Target="../ink/ink66.xml"/><Relationship Id="rId32" Type="http://schemas.openxmlformats.org/officeDocument/2006/relationships/image" Target="../media/image78.png"/><Relationship Id="rId53" Type="http://schemas.openxmlformats.org/officeDocument/2006/relationships/customXml" Target="../ink/ink87.xml"/><Relationship Id="rId74" Type="http://schemas.openxmlformats.org/officeDocument/2006/relationships/image" Target="../media/image99.png"/><Relationship Id="rId128" Type="http://schemas.openxmlformats.org/officeDocument/2006/relationships/image" Target="../media/image126.png"/><Relationship Id="rId149" Type="http://schemas.openxmlformats.org/officeDocument/2006/relationships/customXml" Target="../ink/ink135.xml"/><Relationship Id="rId5" Type="http://schemas.openxmlformats.org/officeDocument/2006/relationships/customXml" Target="../ink/ink63.xml"/><Relationship Id="rId95" Type="http://schemas.openxmlformats.org/officeDocument/2006/relationships/customXml" Target="../ink/ink108.xml"/><Relationship Id="rId160" Type="http://schemas.openxmlformats.org/officeDocument/2006/relationships/image" Target="../media/image142.png"/><Relationship Id="rId22" Type="http://schemas.openxmlformats.org/officeDocument/2006/relationships/image" Target="../media/image73.png"/><Relationship Id="rId43" Type="http://schemas.openxmlformats.org/officeDocument/2006/relationships/customXml" Target="../ink/ink82.xml"/><Relationship Id="rId64" Type="http://schemas.openxmlformats.org/officeDocument/2006/relationships/image" Target="../media/image94.png"/><Relationship Id="rId118" Type="http://schemas.openxmlformats.org/officeDocument/2006/relationships/image" Target="../media/image121.png"/><Relationship Id="rId139" Type="http://schemas.openxmlformats.org/officeDocument/2006/relationships/customXml" Target="../ink/ink130.xml"/><Relationship Id="rId85" Type="http://schemas.openxmlformats.org/officeDocument/2006/relationships/customXml" Target="../ink/ink103.xml"/><Relationship Id="rId150" Type="http://schemas.openxmlformats.org/officeDocument/2006/relationships/image" Target="../media/image137.png"/><Relationship Id="rId12" Type="http://schemas.openxmlformats.org/officeDocument/2006/relationships/image" Target="../media/image68.png"/><Relationship Id="rId17" Type="http://schemas.openxmlformats.org/officeDocument/2006/relationships/customXml" Target="../ink/ink69.xml"/><Relationship Id="rId33" Type="http://schemas.openxmlformats.org/officeDocument/2006/relationships/customXml" Target="../ink/ink77.xml"/><Relationship Id="rId38" Type="http://schemas.openxmlformats.org/officeDocument/2006/relationships/image" Target="../media/image81.png"/><Relationship Id="rId59" Type="http://schemas.openxmlformats.org/officeDocument/2006/relationships/customXml" Target="../ink/ink90.xml"/><Relationship Id="rId103" Type="http://schemas.openxmlformats.org/officeDocument/2006/relationships/customXml" Target="../ink/ink112.xml"/><Relationship Id="rId108" Type="http://schemas.openxmlformats.org/officeDocument/2006/relationships/image" Target="../media/image116.png"/><Relationship Id="rId124" Type="http://schemas.openxmlformats.org/officeDocument/2006/relationships/image" Target="../media/image124.png"/><Relationship Id="rId129" Type="http://schemas.openxmlformats.org/officeDocument/2006/relationships/customXml" Target="../ink/ink125.xml"/><Relationship Id="rId54" Type="http://schemas.openxmlformats.org/officeDocument/2006/relationships/image" Target="../media/image89.png"/><Relationship Id="rId70" Type="http://schemas.openxmlformats.org/officeDocument/2006/relationships/image" Target="../media/image97.png"/><Relationship Id="rId75" Type="http://schemas.openxmlformats.org/officeDocument/2006/relationships/customXml" Target="../ink/ink98.xml"/><Relationship Id="rId91" Type="http://schemas.openxmlformats.org/officeDocument/2006/relationships/customXml" Target="../ink/ink106.xml"/><Relationship Id="rId96" Type="http://schemas.openxmlformats.org/officeDocument/2006/relationships/image" Target="../media/image110.png"/><Relationship Id="rId140" Type="http://schemas.openxmlformats.org/officeDocument/2006/relationships/image" Target="../media/image132.png"/><Relationship Id="rId145" Type="http://schemas.openxmlformats.org/officeDocument/2006/relationships/customXml" Target="../ink/ink133.xml"/><Relationship Id="rId161" Type="http://schemas.openxmlformats.org/officeDocument/2006/relationships/customXml" Target="../ink/ink1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23" Type="http://schemas.openxmlformats.org/officeDocument/2006/relationships/customXml" Target="../ink/ink72.xml"/><Relationship Id="rId28" Type="http://schemas.openxmlformats.org/officeDocument/2006/relationships/image" Target="../media/image76.png"/><Relationship Id="rId49" Type="http://schemas.openxmlformats.org/officeDocument/2006/relationships/customXml" Target="../ink/ink85.xml"/><Relationship Id="rId114" Type="http://schemas.openxmlformats.org/officeDocument/2006/relationships/image" Target="../media/image119.png"/><Relationship Id="rId119" Type="http://schemas.openxmlformats.org/officeDocument/2006/relationships/customXml" Target="../ink/ink120.xml"/><Relationship Id="rId44" Type="http://schemas.openxmlformats.org/officeDocument/2006/relationships/image" Target="../media/image84.png"/><Relationship Id="rId60" Type="http://schemas.openxmlformats.org/officeDocument/2006/relationships/image" Target="../media/image92.png"/><Relationship Id="rId65" Type="http://schemas.openxmlformats.org/officeDocument/2006/relationships/customXml" Target="../ink/ink93.xml"/><Relationship Id="rId81" Type="http://schemas.openxmlformats.org/officeDocument/2006/relationships/customXml" Target="../ink/ink101.xml"/><Relationship Id="rId86" Type="http://schemas.openxmlformats.org/officeDocument/2006/relationships/image" Target="../media/image105.png"/><Relationship Id="rId130" Type="http://schemas.openxmlformats.org/officeDocument/2006/relationships/image" Target="../media/image127.png"/><Relationship Id="rId135" Type="http://schemas.openxmlformats.org/officeDocument/2006/relationships/customXml" Target="../ink/ink128.xml"/><Relationship Id="rId151" Type="http://schemas.openxmlformats.org/officeDocument/2006/relationships/customXml" Target="../ink/ink136.xml"/><Relationship Id="rId156" Type="http://schemas.openxmlformats.org/officeDocument/2006/relationships/image" Target="../media/image140.png"/><Relationship Id="rId13" Type="http://schemas.openxmlformats.org/officeDocument/2006/relationships/customXml" Target="../ink/ink67.xml"/><Relationship Id="rId18" Type="http://schemas.openxmlformats.org/officeDocument/2006/relationships/image" Target="../media/image71.png"/><Relationship Id="rId39" Type="http://schemas.openxmlformats.org/officeDocument/2006/relationships/customXml" Target="../ink/ink80.xml"/><Relationship Id="rId109" Type="http://schemas.openxmlformats.org/officeDocument/2006/relationships/customXml" Target="../ink/ink115.xml"/><Relationship Id="rId34" Type="http://schemas.openxmlformats.org/officeDocument/2006/relationships/image" Target="../media/image79.png"/><Relationship Id="rId50" Type="http://schemas.openxmlformats.org/officeDocument/2006/relationships/image" Target="../media/image87.png"/><Relationship Id="rId55" Type="http://schemas.openxmlformats.org/officeDocument/2006/relationships/customXml" Target="../ink/ink88.xml"/><Relationship Id="rId76" Type="http://schemas.openxmlformats.org/officeDocument/2006/relationships/image" Target="../media/image100.png"/><Relationship Id="rId97" Type="http://schemas.openxmlformats.org/officeDocument/2006/relationships/customXml" Target="../ink/ink109.xml"/><Relationship Id="rId104" Type="http://schemas.openxmlformats.org/officeDocument/2006/relationships/image" Target="../media/image114.png"/><Relationship Id="rId120" Type="http://schemas.openxmlformats.org/officeDocument/2006/relationships/image" Target="../media/image122.png"/><Relationship Id="rId125" Type="http://schemas.openxmlformats.org/officeDocument/2006/relationships/customXml" Target="../ink/ink123.xml"/><Relationship Id="rId141" Type="http://schemas.openxmlformats.org/officeDocument/2006/relationships/customXml" Target="../ink/ink131.xml"/><Relationship Id="rId146" Type="http://schemas.openxmlformats.org/officeDocument/2006/relationships/image" Target="../media/image135.png"/><Relationship Id="rId7" Type="http://schemas.openxmlformats.org/officeDocument/2006/relationships/customXml" Target="../ink/ink64.xml"/><Relationship Id="rId71" Type="http://schemas.openxmlformats.org/officeDocument/2006/relationships/customXml" Target="../ink/ink96.xml"/><Relationship Id="rId92" Type="http://schemas.openxmlformats.org/officeDocument/2006/relationships/image" Target="../media/image108.png"/><Relationship Id="rId162" Type="http://schemas.openxmlformats.org/officeDocument/2006/relationships/image" Target="../media/image143.png"/><Relationship Id="rId2" Type="http://schemas.openxmlformats.org/officeDocument/2006/relationships/image" Target="../media/image63.png"/><Relationship Id="rId29" Type="http://schemas.openxmlformats.org/officeDocument/2006/relationships/customXml" Target="../ink/ink75.xml"/><Relationship Id="rId24" Type="http://schemas.openxmlformats.org/officeDocument/2006/relationships/image" Target="../media/image74.png"/><Relationship Id="rId40" Type="http://schemas.openxmlformats.org/officeDocument/2006/relationships/image" Target="../media/image82.png"/><Relationship Id="rId45" Type="http://schemas.openxmlformats.org/officeDocument/2006/relationships/customXml" Target="../ink/ink83.xml"/><Relationship Id="rId66" Type="http://schemas.openxmlformats.org/officeDocument/2006/relationships/image" Target="../media/image95.png"/><Relationship Id="rId87" Type="http://schemas.openxmlformats.org/officeDocument/2006/relationships/customXml" Target="../ink/ink104.xml"/><Relationship Id="rId110" Type="http://schemas.openxmlformats.org/officeDocument/2006/relationships/image" Target="../media/image117.png"/><Relationship Id="rId115" Type="http://schemas.openxmlformats.org/officeDocument/2006/relationships/customXml" Target="../ink/ink118.xml"/><Relationship Id="rId131" Type="http://schemas.openxmlformats.org/officeDocument/2006/relationships/customXml" Target="../ink/ink126.xml"/><Relationship Id="rId136" Type="http://schemas.openxmlformats.org/officeDocument/2006/relationships/image" Target="../media/image130.png"/><Relationship Id="rId157" Type="http://schemas.openxmlformats.org/officeDocument/2006/relationships/customXml" Target="../ink/ink139.xml"/><Relationship Id="rId61" Type="http://schemas.openxmlformats.org/officeDocument/2006/relationships/customXml" Target="../ink/ink91.xml"/><Relationship Id="rId82" Type="http://schemas.openxmlformats.org/officeDocument/2006/relationships/image" Target="../media/image103.png"/><Relationship Id="rId152" Type="http://schemas.openxmlformats.org/officeDocument/2006/relationships/image" Target="../media/image138.png"/><Relationship Id="rId19" Type="http://schemas.openxmlformats.org/officeDocument/2006/relationships/customXml" Target="../ink/ink70.xml"/><Relationship Id="rId14" Type="http://schemas.openxmlformats.org/officeDocument/2006/relationships/image" Target="../media/image69.png"/><Relationship Id="rId30" Type="http://schemas.openxmlformats.org/officeDocument/2006/relationships/image" Target="../media/image77.png"/><Relationship Id="rId35" Type="http://schemas.openxmlformats.org/officeDocument/2006/relationships/customXml" Target="../ink/ink78.xml"/><Relationship Id="rId56" Type="http://schemas.openxmlformats.org/officeDocument/2006/relationships/image" Target="../media/image90.png"/><Relationship Id="rId77" Type="http://schemas.openxmlformats.org/officeDocument/2006/relationships/customXml" Target="../ink/ink99.xml"/><Relationship Id="rId100" Type="http://schemas.openxmlformats.org/officeDocument/2006/relationships/image" Target="../media/image112.png"/><Relationship Id="rId105" Type="http://schemas.openxmlformats.org/officeDocument/2006/relationships/customXml" Target="../ink/ink113.xml"/><Relationship Id="rId126" Type="http://schemas.openxmlformats.org/officeDocument/2006/relationships/image" Target="../media/image125.png"/><Relationship Id="rId147" Type="http://schemas.openxmlformats.org/officeDocument/2006/relationships/customXml" Target="../ink/ink134.xml"/><Relationship Id="rId8" Type="http://schemas.openxmlformats.org/officeDocument/2006/relationships/image" Target="../media/image66.png"/><Relationship Id="rId51" Type="http://schemas.openxmlformats.org/officeDocument/2006/relationships/customXml" Target="../ink/ink86.xml"/><Relationship Id="rId72" Type="http://schemas.openxmlformats.org/officeDocument/2006/relationships/image" Target="../media/image98.png"/><Relationship Id="rId93" Type="http://schemas.openxmlformats.org/officeDocument/2006/relationships/customXml" Target="../ink/ink107.xml"/><Relationship Id="rId98" Type="http://schemas.openxmlformats.org/officeDocument/2006/relationships/image" Target="../media/image111.png"/><Relationship Id="rId121" Type="http://schemas.openxmlformats.org/officeDocument/2006/relationships/customXml" Target="../ink/ink121.xml"/><Relationship Id="rId142" Type="http://schemas.openxmlformats.org/officeDocument/2006/relationships/image" Target="../media/image133.png"/><Relationship Id="rId163" Type="http://schemas.openxmlformats.org/officeDocument/2006/relationships/customXml" Target="../ink/ink142.xml"/><Relationship Id="rId3" Type="http://schemas.openxmlformats.org/officeDocument/2006/relationships/customXml" Target="../ink/ink62.xml"/><Relationship Id="rId25" Type="http://schemas.openxmlformats.org/officeDocument/2006/relationships/customXml" Target="../ink/ink73.xml"/><Relationship Id="rId46" Type="http://schemas.openxmlformats.org/officeDocument/2006/relationships/image" Target="../media/image85.png"/><Relationship Id="rId67" Type="http://schemas.openxmlformats.org/officeDocument/2006/relationships/customXml" Target="../ink/ink94.xml"/><Relationship Id="rId116" Type="http://schemas.openxmlformats.org/officeDocument/2006/relationships/image" Target="../media/image120.png"/><Relationship Id="rId137" Type="http://schemas.openxmlformats.org/officeDocument/2006/relationships/customXml" Target="../ink/ink129.xml"/><Relationship Id="rId158" Type="http://schemas.openxmlformats.org/officeDocument/2006/relationships/image" Target="../media/image141.png"/><Relationship Id="rId20" Type="http://schemas.openxmlformats.org/officeDocument/2006/relationships/image" Target="../media/image72.png"/><Relationship Id="rId41" Type="http://schemas.openxmlformats.org/officeDocument/2006/relationships/customXml" Target="../ink/ink81.xml"/><Relationship Id="rId62" Type="http://schemas.openxmlformats.org/officeDocument/2006/relationships/image" Target="../media/image93.png"/><Relationship Id="rId83" Type="http://schemas.openxmlformats.org/officeDocument/2006/relationships/customXml" Target="../ink/ink102.xml"/><Relationship Id="rId88" Type="http://schemas.openxmlformats.org/officeDocument/2006/relationships/image" Target="../media/image106.png"/><Relationship Id="rId111" Type="http://schemas.openxmlformats.org/officeDocument/2006/relationships/customXml" Target="../ink/ink116.xml"/><Relationship Id="rId132" Type="http://schemas.openxmlformats.org/officeDocument/2006/relationships/image" Target="../media/image128.png"/><Relationship Id="rId153" Type="http://schemas.openxmlformats.org/officeDocument/2006/relationships/customXml" Target="../ink/ink137.xml"/><Relationship Id="rId15" Type="http://schemas.openxmlformats.org/officeDocument/2006/relationships/customXml" Target="../ink/ink68.xml"/><Relationship Id="rId36" Type="http://schemas.openxmlformats.org/officeDocument/2006/relationships/image" Target="../media/image80.png"/><Relationship Id="rId57" Type="http://schemas.openxmlformats.org/officeDocument/2006/relationships/customXml" Target="../ink/ink89.xml"/><Relationship Id="rId106" Type="http://schemas.openxmlformats.org/officeDocument/2006/relationships/image" Target="../media/image115.png"/><Relationship Id="rId127" Type="http://schemas.openxmlformats.org/officeDocument/2006/relationships/customXml" Target="../ink/ink124.xml"/><Relationship Id="rId10" Type="http://schemas.openxmlformats.org/officeDocument/2006/relationships/image" Target="../media/image67.png"/><Relationship Id="rId31" Type="http://schemas.openxmlformats.org/officeDocument/2006/relationships/customXml" Target="../ink/ink76.xml"/><Relationship Id="rId52" Type="http://schemas.openxmlformats.org/officeDocument/2006/relationships/image" Target="../media/image88.png"/><Relationship Id="rId73" Type="http://schemas.openxmlformats.org/officeDocument/2006/relationships/customXml" Target="../ink/ink97.xml"/><Relationship Id="rId78" Type="http://schemas.openxmlformats.org/officeDocument/2006/relationships/image" Target="../media/image101.png"/><Relationship Id="rId94" Type="http://schemas.openxmlformats.org/officeDocument/2006/relationships/image" Target="../media/image109.png"/><Relationship Id="rId99" Type="http://schemas.openxmlformats.org/officeDocument/2006/relationships/customXml" Target="../ink/ink110.xml"/><Relationship Id="rId101" Type="http://schemas.openxmlformats.org/officeDocument/2006/relationships/customXml" Target="../ink/ink111.xml"/><Relationship Id="rId122" Type="http://schemas.openxmlformats.org/officeDocument/2006/relationships/image" Target="../media/image123.png"/><Relationship Id="rId143" Type="http://schemas.openxmlformats.org/officeDocument/2006/relationships/customXml" Target="../ink/ink132.xml"/><Relationship Id="rId148" Type="http://schemas.openxmlformats.org/officeDocument/2006/relationships/image" Target="../media/image136.png"/><Relationship Id="rId164" Type="http://schemas.openxmlformats.org/officeDocument/2006/relationships/image" Target="../media/image144.png"/><Relationship Id="rId4" Type="http://schemas.openxmlformats.org/officeDocument/2006/relationships/image" Target="../media/image64.png"/><Relationship Id="rId9" Type="http://schemas.openxmlformats.org/officeDocument/2006/relationships/customXml" Target="../ink/ink65.xml"/><Relationship Id="rId26" Type="http://schemas.openxmlformats.org/officeDocument/2006/relationships/image" Target="../media/image75.png"/><Relationship Id="rId47" Type="http://schemas.openxmlformats.org/officeDocument/2006/relationships/customXml" Target="../ink/ink84.xml"/><Relationship Id="rId68" Type="http://schemas.openxmlformats.org/officeDocument/2006/relationships/image" Target="../media/image96.png"/><Relationship Id="rId89" Type="http://schemas.openxmlformats.org/officeDocument/2006/relationships/customXml" Target="../ink/ink105.xml"/><Relationship Id="rId112" Type="http://schemas.openxmlformats.org/officeDocument/2006/relationships/image" Target="../media/image118.png"/><Relationship Id="rId133" Type="http://schemas.openxmlformats.org/officeDocument/2006/relationships/customXml" Target="../ink/ink127.xml"/><Relationship Id="rId154" Type="http://schemas.openxmlformats.org/officeDocument/2006/relationships/image" Target="../media/image139.png"/><Relationship Id="rId16" Type="http://schemas.openxmlformats.org/officeDocument/2006/relationships/image" Target="../media/image70.png"/><Relationship Id="rId37" Type="http://schemas.openxmlformats.org/officeDocument/2006/relationships/customXml" Target="../ink/ink79.xml"/><Relationship Id="rId58" Type="http://schemas.openxmlformats.org/officeDocument/2006/relationships/image" Target="../media/image91.png"/><Relationship Id="rId79" Type="http://schemas.openxmlformats.org/officeDocument/2006/relationships/customXml" Target="../ink/ink100.xml"/><Relationship Id="rId102" Type="http://schemas.openxmlformats.org/officeDocument/2006/relationships/image" Target="../media/image113.png"/><Relationship Id="rId123" Type="http://schemas.openxmlformats.org/officeDocument/2006/relationships/customXml" Target="../ink/ink122.xml"/><Relationship Id="rId144" Type="http://schemas.openxmlformats.org/officeDocument/2006/relationships/image" Target="../media/image134.png"/><Relationship Id="rId90" Type="http://schemas.openxmlformats.org/officeDocument/2006/relationships/image" Target="../media/image107.png"/><Relationship Id="rId27" Type="http://schemas.openxmlformats.org/officeDocument/2006/relationships/customXml" Target="../ink/ink74.xml"/><Relationship Id="rId48" Type="http://schemas.openxmlformats.org/officeDocument/2006/relationships/image" Target="../media/image86.png"/><Relationship Id="rId69" Type="http://schemas.openxmlformats.org/officeDocument/2006/relationships/customXml" Target="../ink/ink95.xml"/><Relationship Id="rId113" Type="http://schemas.openxmlformats.org/officeDocument/2006/relationships/customXml" Target="../ink/ink117.xml"/><Relationship Id="rId134" Type="http://schemas.openxmlformats.org/officeDocument/2006/relationships/image" Target="../media/image129.png"/><Relationship Id="rId80" Type="http://schemas.openxmlformats.org/officeDocument/2006/relationships/image" Target="../media/image102.png"/><Relationship Id="rId155" Type="http://schemas.openxmlformats.org/officeDocument/2006/relationships/customXml" Target="../ink/ink1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 Programming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sz="4000" dirty="0"/>
              <a:t>10</a:t>
            </a:r>
            <a:r>
              <a:rPr lang="ko-KR" altLang="en-US" sz="4000" dirty="0"/>
              <a:t>장</a:t>
            </a:r>
            <a:r>
              <a:rPr lang="en-US" altLang="ko-KR" sz="4000" dirty="0"/>
              <a:t>. </a:t>
            </a:r>
            <a:r>
              <a:rPr lang="ko-KR" altLang="en-US" sz="4000" dirty="0"/>
              <a:t>시그널과 시그널 처리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컴퓨터공학전공 송석일</a:t>
            </a:r>
            <a:endParaRPr lang="en-US" altLang="ko-KR" dirty="0"/>
          </a:p>
          <a:p>
            <a:r>
              <a:rPr lang="en-US" altLang="ko-KR" dirty="0"/>
              <a:t>sisong@ut.ac.kr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29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13B8126F-F315-4B80-B9B5-4041AB647830}" type="datetime1">
              <a:rPr lang="ko-KR" altLang="en-US" smtClean="0">
                <a:latin typeface="Comic Sans MS" pitchFamily="66" charset="0"/>
              </a:rPr>
              <a:pPr eaLnBrk="1" hangingPunct="1"/>
              <a:t>2022-05-23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1267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126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1387C91F-88E9-4E95-A99A-5CC0E6B137C6}" type="slidenum">
              <a:rPr lang="ko-KR" altLang="en-US" smtClean="0">
                <a:latin typeface="Comic Sans MS" pitchFamily="66" charset="0"/>
              </a:rPr>
              <a:pPr eaLnBrk="1" hangingPunct="1"/>
              <a:t>10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1269" name="Rectangle 3"/>
          <p:cNvSpPr txBox="1">
            <a:spLocks noChangeArrowheads="1"/>
          </p:cNvSpPr>
          <p:nvPr/>
        </p:nvSpPr>
        <p:spPr bwMode="auto">
          <a:xfrm>
            <a:off x="304800" y="58738"/>
            <a:ext cx="8534400" cy="6610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01 #include &lt;</a:t>
            </a:r>
            <a:r>
              <a:rPr lang="en-US" altLang="ko-KR" sz="1600" dirty="0" err="1">
                <a:latin typeface="굴림" pitchFamily="50" charset="-127"/>
              </a:rPr>
              <a:t>signal.h</a:t>
            </a:r>
            <a:r>
              <a:rPr lang="en-US" altLang="ko-KR" sz="1600" dirty="0">
                <a:latin typeface="굴림" pitchFamily="50" charset="-127"/>
              </a:rPr>
              <a:t>&gt;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02 #include &lt;</a:t>
            </a:r>
            <a:r>
              <a:rPr lang="en-US" altLang="ko-KR" sz="1600" dirty="0" err="1">
                <a:latin typeface="굴림" pitchFamily="50" charset="-127"/>
              </a:rPr>
              <a:t>unistd.h</a:t>
            </a:r>
            <a:r>
              <a:rPr lang="en-US" altLang="ko-KR" sz="1600" dirty="0">
                <a:latin typeface="굴림" pitchFamily="50" charset="-127"/>
              </a:rPr>
              <a:t>&gt;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03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04 main()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05 {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06         	</a:t>
            </a:r>
            <a:r>
              <a:rPr lang="en-US" altLang="ko-KR" sz="1600" dirty="0" err="1">
                <a:latin typeface="굴림" pitchFamily="50" charset="-127"/>
              </a:rPr>
              <a:t>sigset_t</a:t>
            </a:r>
            <a:r>
              <a:rPr lang="en-US" altLang="ko-KR" sz="1600" dirty="0">
                <a:latin typeface="굴림" pitchFamily="50" charset="-127"/>
              </a:rPr>
              <a:t> set;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07         	int result;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09         	</a:t>
            </a:r>
            <a:r>
              <a:rPr lang="en-US" altLang="ko-KR" sz="1600" dirty="0" err="1">
                <a:latin typeface="굴림" pitchFamily="50" charset="-127"/>
              </a:rPr>
              <a:t>sigemptyset</a:t>
            </a:r>
            <a:r>
              <a:rPr lang="en-US" altLang="ko-KR" sz="1600" dirty="0">
                <a:latin typeface="굴림" pitchFamily="50" charset="-127"/>
              </a:rPr>
              <a:t>(&amp;set);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10         	result = </a:t>
            </a:r>
            <a:r>
              <a:rPr lang="en-US" altLang="ko-KR" sz="1600" dirty="0" err="1">
                <a:latin typeface="굴림" pitchFamily="50" charset="-127"/>
              </a:rPr>
              <a:t>sigismember</a:t>
            </a:r>
            <a:r>
              <a:rPr lang="en-US" altLang="ko-KR" sz="1600" dirty="0">
                <a:latin typeface="굴림" pitchFamily="50" charset="-127"/>
              </a:rPr>
              <a:t>(&amp;set, SIGALRM);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11         	</a:t>
            </a:r>
            <a:r>
              <a:rPr lang="en-US" altLang="ko-KR" sz="1600" dirty="0" err="1">
                <a:latin typeface="굴림" pitchFamily="50" charset="-127"/>
              </a:rPr>
              <a:t>printf</a:t>
            </a:r>
            <a:r>
              <a:rPr lang="en-US" altLang="ko-KR" sz="1600" dirty="0">
                <a:latin typeface="굴림" pitchFamily="50" charset="-127"/>
              </a:rPr>
              <a:t>("SIGALRM is %s a member\n", result ? "" : "not");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12         	</a:t>
            </a:r>
            <a:r>
              <a:rPr lang="en-US" altLang="ko-KR" sz="1600" dirty="0" err="1">
                <a:latin typeface="굴림" pitchFamily="50" charset="-127"/>
              </a:rPr>
              <a:t>sigaddset</a:t>
            </a:r>
            <a:r>
              <a:rPr lang="en-US" altLang="ko-KR" sz="1600" dirty="0">
                <a:latin typeface="굴림" pitchFamily="50" charset="-127"/>
              </a:rPr>
              <a:t>(&amp;set, SIGALRM);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13         	result = </a:t>
            </a:r>
            <a:r>
              <a:rPr lang="en-US" altLang="ko-KR" sz="1600" dirty="0" err="1">
                <a:latin typeface="굴림" pitchFamily="50" charset="-127"/>
              </a:rPr>
              <a:t>sigismember</a:t>
            </a:r>
            <a:r>
              <a:rPr lang="en-US" altLang="ko-KR" sz="1600" dirty="0">
                <a:latin typeface="굴림" pitchFamily="50" charset="-127"/>
              </a:rPr>
              <a:t>(&amp;set, SIGALRM);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14         	</a:t>
            </a:r>
            <a:r>
              <a:rPr lang="en-US" altLang="ko-KR" sz="1600" dirty="0" err="1">
                <a:latin typeface="굴림" pitchFamily="50" charset="-127"/>
              </a:rPr>
              <a:t>printf</a:t>
            </a:r>
            <a:r>
              <a:rPr lang="en-US" altLang="ko-KR" sz="1600" dirty="0">
                <a:latin typeface="굴림" pitchFamily="50" charset="-127"/>
              </a:rPr>
              <a:t>("SIGALRM is %s a member\n", result ? "" : "not");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15		       </a:t>
            </a:r>
            <a:r>
              <a:rPr lang="en-US" altLang="ko-KR" sz="1600" dirty="0" err="1">
                <a:latin typeface="굴림" pitchFamily="50" charset="-127"/>
              </a:rPr>
              <a:t>sigfillset</a:t>
            </a:r>
            <a:r>
              <a:rPr lang="en-US" altLang="ko-KR" sz="1600" dirty="0">
                <a:latin typeface="굴림" pitchFamily="50" charset="-127"/>
              </a:rPr>
              <a:t>(&amp;set);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16        	result = </a:t>
            </a:r>
            <a:r>
              <a:rPr lang="en-US" altLang="ko-KR" sz="1600" dirty="0" err="1">
                <a:latin typeface="굴림" pitchFamily="50" charset="-127"/>
              </a:rPr>
              <a:t>sigismember</a:t>
            </a:r>
            <a:r>
              <a:rPr lang="en-US" altLang="ko-KR" sz="1600" dirty="0">
                <a:latin typeface="굴림" pitchFamily="50" charset="-127"/>
              </a:rPr>
              <a:t>(&amp;set, SIGCHLD);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17        	</a:t>
            </a:r>
            <a:r>
              <a:rPr lang="en-US" altLang="ko-KR" sz="1600" dirty="0" err="1">
                <a:latin typeface="굴림" pitchFamily="50" charset="-127"/>
              </a:rPr>
              <a:t>printf</a:t>
            </a:r>
            <a:r>
              <a:rPr lang="en-US" altLang="ko-KR" sz="1600" dirty="0">
                <a:latin typeface="굴림" pitchFamily="50" charset="-127"/>
              </a:rPr>
              <a:t>("SIGCHLD is %s a member\n", result ? "" : "not");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18        	</a:t>
            </a:r>
            <a:r>
              <a:rPr lang="en-US" altLang="ko-KR" sz="1600" dirty="0" err="1">
                <a:latin typeface="굴림" pitchFamily="50" charset="-127"/>
              </a:rPr>
              <a:t>sigdelset</a:t>
            </a:r>
            <a:r>
              <a:rPr lang="en-US" altLang="ko-KR" sz="1600" dirty="0">
                <a:latin typeface="굴림" pitchFamily="50" charset="-127"/>
              </a:rPr>
              <a:t>(&amp;set, SIGCHLD);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19        	result = </a:t>
            </a:r>
            <a:r>
              <a:rPr lang="en-US" altLang="ko-KR" sz="1600" dirty="0" err="1">
                <a:latin typeface="굴림" pitchFamily="50" charset="-127"/>
              </a:rPr>
              <a:t>sigismember</a:t>
            </a:r>
            <a:r>
              <a:rPr lang="en-US" altLang="ko-KR" sz="1600" dirty="0">
                <a:latin typeface="굴림" pitchFamily="50" charset="-127"/>
              </a:rPr>
              <a:t>(&amp;set, SIGCHLD);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20        	</a:t>
            </a:r>
            <a:r>
              <a:rPr lang="en-US" altLang="ko-KR" sz="1600" dirty="0" err="1">
                <a:latin typeface="굴림" pitchFamily="50" charset="-127"/>
              </a:rPr>
              <a:t>printf</a:t>
            </a:r>
            <a:r>
              <a:rPr lang="en-US" altLang="ko-KR" sz="1600" dirty="0">
                <a:latin typeface="굴림" pitchFamily="50" charset="-127"/>
              </a:rPr>
              <a:t>("SIGCHLD is %s a member\n", result ? "" : "not");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21 }</a:t>
            </a: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5030788" y="188913"/>
            <a:ext cx="3833812" cy="17557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ex10-02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SIGALRM is not a member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SIGALRM is a member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SIGCHLD is a member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SIGCHLD is not a member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BCAA26F-E6CF-3BAC-EAD5-FFCA33CFE740}"/>
              </a:ext>
            </a:extLst>
          </p:cNvPr>
          <p:cNvGrpSpPr/>
          <p:nvPr/>
        </p:nvGrpSpPr>
        <p:grpSpPr>
          <a:xfrm>
            <a:off x="2101874" y="1747800"/>
            <a:ext cx="1248840" cy="720360"/>
            <a:chOff x="2101874" y="1747800"/>
            <a:chExt cx="1248840" cy="72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27C7CCB8-C284-7D5A-0573-B7D8F660B78D}"/>
                    </a:ext>
                  </a:extLst>
                </p14:cNvPr>
                <p14:cNvContentPartPr/>
                <p14:nvPr/>
              </p14:nvContentPartPr>
              <p14:xfrm>
                <a:off x="2101874" y="1747800"/>
                <a:ext cx="383760" cy="43128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27C7CCB8-C284-7D5A-0573-B7D8F660B78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2874" y="1738800"/>
                  <a:ext cx="40140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835049BB-9CAA-69DB-342E-57123BAF2E5B}"/>
                    </a:ext>
                  </a:extLst>
                </p14:cNvPr>
                <p14:cNvContentPartPr/>
                <p14:nvPr/>
              </p14:nvContentPartPr>
              <p14:xfrm>
                <a:off x="2508674" y="2053800"/>
                <a:ext cx="205200" cy="37764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835049BB-9CAA-69DB-342E-57123BAF2E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00034" y="2045160"/>
                  <a:ext cx="2228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0D68A6BD-F975-7BD4-0CB6-249D494A741A}"/>
                    </a:ext>
                  </a:extLst>
                </p14:cNvPr>
                <p14:cNvContentPartPr/>
                <p14:nvPr/>
              </p14:nvContentPartPr>
              <p14:xfrm>
                <a:off x="2635034" y="2349360"/>
                <a:ext cx="179280" cy="11880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0D68A6BD-F975-7BD4-0CB6-249D494A74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26034" y="2340720"/>
                  <a:ext cx="1969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624F313C-3F6C-D765-4870-1B37238074EE}"/>
                    </a:ext>
                  </a:extLst>
                </p14:cNvPr>
                <p14:cNvContentPartPr/>
                <p14:nvPr/>
              </p14:nvContentPartPr>
              <p14:xfrm>
                <a:off x="2793794" y="2165760"/>
                <a:ext cx="93960" cy="1087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624F313C-3F6C-D765-4870-1B37238074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85154" y="2156760"/>
                  <a:ext cx="1116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4B4024D-3C69-EA47-1C79-B464ED6F1331}"/>
                    </a:ext>
                  </a:extLst>
                </p14:cNvPr>
                <p14:cNvContentPartPr/>
                <p14:nvPr/>
              </p14:nvContentPartPr>
              <p14:xfrm>
                <a:off x="2822594" y="2287800"/>
                <a:ext cx="79560" cy="7596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D4B4024D-3C69-EA47-1C79-B464ED6F133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13594" y="2278800"/>
                  <a:ext cx="97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603B8C5C-70B9-2AF0-7236-1D8B64DE5860}"/>
                    </a:ext>
                  </a:extLst>
                </p14:cNvPr>
                <p14:cNvContentPartPr/>
                <p14:nvPr/>
              </p14:nvContentPartPr>
              <p14:xfrm>
                <a:off x="2932034" y="2163960"/>
                <a:ext cx="66240" cy="9828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603B8C5C-70B9-2AF0-7236-1D8B64DE58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23394" y="2154960"/>
                  <a:ext cx="83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DCF68B7D-CEF1-2FD4-C515-8BC7AAFBD200}"/>
                    </a:ext>
                  </a:extLst>
                </p14:cNvPr>
                <p14:cNvContentPartPr/>
                <p14:nvPr/>
              </p14:nvContentPartPr>
              <p14:xfrm>
                <a:off x="2956154" y="2269080"/>
                <a:ext cx="75960" cy="457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DCF68B7D-CEF1-2FD4-C515-8BC7AAFBD2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47154" y="2260440"/>
                  <a:ext cx="93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A3F4767-EBDC-B394-4E3E-325DA6DA5ACE}"/>
                    </a:ext>
                  </a:extLst>
                </p14:cNvPr>
                <p14:cNvContentPartPr/>
                <p14:nvPr/>
              </p14:nvContentPartPr>
              <p14:xfrm>
                <a:off x="2979914" y="2135880"/>
                <a:ext cx="65160" cy="11052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A3F4767-EBDC-B394-4E3E-325DA6DA5AC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70914" y="2127240"/>
                  <a:ext cx="828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72D9966-8813-4875-7A57-175177E46F8B}"/>
                    </a:ext>
                  </a:extLst>
                </p14:cNvPr>
                <p14:cNvContentPartPr/>
                <p14:nvPr/>
              </p14:nvContentPartPr>
              <p14:xfrm>
                <a:off x="3074954" y="2157120"/>
                <a:ext cx="82080" cy="820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72D9966-8813-4875-7A57-175177E46F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66314" y="2148120"/>
                  <a:ext cx="997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E30B8DB-2334-8CB6-85D4-B8AD9BDDF8DF}"/>
                    </a:ext>
                  </a:extLst>
                </p14:cNvPr>
                <p14:cNvContentPartPr/>
                <p14:nvPr/>
              </p14:nvContentPartPr>
              <p14:xfrm>
                <a:off x="3036794" y="2259720"/>
                <a:ext cx="124560" cy="727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E30B8DB-2334-8CB6-85D4-B8AD9BDDF8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27794" y="2251080"/>
                  <a:ext cx="1422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94D2BCA-779B-40EC-11E5-F2BA712C15E6}"/>
                    </a:ext>
                  </a:extLst>
                </p14:cNvPr>
                <p14:cNvContentPartPr/>
                <p14:nvPr/>
              </p14:nvContentPartPr>
              <p14:xfrm>
                <a:off x="3173594" y="2295360"/>
                <a:ext cx="177120" cy="630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94D2BCA-779B-40EC-11E5-F2BA712C15E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64954" y="2286360"/>
                  <a:ext cx="194760" cy="8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2198C75-5453-9574-3CEC-AD6698B9B66E}"/>
                  </a:ext>
                </a:extLst>
              </p14:cNvPr>
              <p14:cNvContentPartPr/>
              <p14:nvPr/>
            </p14:nvContentPartPr>
            <p14:xfrm>
              <a:off x="1600034" y="2737080"/>
              <a:ext cx="545760" cy="381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2198C75-5453-9574-3CEC-AD6698B9B66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91034" y="2728080"/>
                <a:ext cx="563400" cy="5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그룹 28">
            <a:extLst>
              <a:ext uri="{FF2B5EF4-FFF2-40B4-BE49-F238E27FC236}">
                <a16:creationId xmlns:a16="http://schemas.microsoft.com/office/drawing/2014/main" id="{44B3080F-5AF0-EE5B-1B81-D267553796E5}"/>
              </a:ext>
            </a:extLst>
          </p:cNvPr>
          <p:cNvGrpSpPr/>
          <p:nvPr/>
        </p:nvGrpSpPr>
        <p:grpSpPr>
          <a:xfrm>
            <a:off x="3270074" y="2534400"/>
            <a:ext cx="815040" cy="222840"/>
            <a:chOff x="3270074" y="2534400"/>
            <a:chExt cx="815040" cy="22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2399A71-CCB1-EA72-21E8-99C0F460DC84}"/>
                    </a:ext>
                  </a:extLst>
                </p14:cNvPr>
                <p14:cNvContentPartPr/>
                <p14:nvPr/>
              </p14:nvContentPartPr>
              <p14:xfrm>
                <a:off x="3270074" y="2552760"/>
                <a:ext cx="107640" cy="1101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2399A71-CCB1-EA72-21E8-99C0F460DC8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61434" y="2543760"/>
                  <a:ext cx="1252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29B6A1D-F22D-F5C1-5F03-5D5D03055FBC}"/>
                    </a:ext>
                  </a:extLst>
                </p14:cNvPr>
                <p14:cNvContentPartPr/>
                <p14:nvPr/>
              </p14:nvContentPartPr>
              <p14:xfrm>
                <a:off x="3272954" y="2599560"/>
                <a:ext cx="99360" cy="2088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29B6A1D-F22D-F5C1-5F03-5D5D03055FB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4314" y="2590560"/>
                  <a:ext cx="117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05595A42-817B-CF0C-047E-C834274FB2CA}"/>
                    </a:ext>
                  </a:extLst>
                </p14:cNvPr>
                <p14:cNvContentPartPr/>
                <p14:nvPr/>
              </p14:nvContentPartPr>
              <p14:xfrm>
                <a:off x="3339914" y="2541600"/>
                <a:ext cx="84240" cy="19332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05595A42-817B-CF0C-047E-C834274FB2C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31274" y="2532960"/>
                  <a:ext cx="1018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BA9FAF5-DB66-05CB-A6E4-3535AD2FEDD9}"/>
                    </a:ext>
                  </a:extLst>
                </p14:cNvPr>
                <p14:cNvContentPartPr/>
                <p14:nvPr/>
              </p14:nvContentPartPr>
              <p14:xfrm>
                <a:off x="3516314" y="2556360"/>
                <a:ext cx="69480" cy="11664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BA9FAF5-DB66-05CB-A6E4-3535AD2FEDD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07674" y="2547720"/>
                  <a:ext cx="87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B9B91FE-8DB6-1A8E-3B97-D323E74FEA7C}"/>
                    </a:ext>
                  </a:extLst>
                </p14:cNvPr>
                <p14:cNvContentPartPr/>
                <p14:nvPr/>
              </p14:nvContentPartPr>
              <p14:xfrm>
                <a:off x="3593714" y="2563200"/>
                <a:ext cx="15480" cy="1126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5B9B91FE-8DB6-1A8E-3B97-D323E74FEA7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85074" y="2554560"/>
                  <a:ext cx="331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8A2CF8E-D72B-BC17-D7AF-3510BE28B611}"/>
                    </a:ext>
                  </a:extLst>
                </p14:cNvPr>
                <p14:cNvContentPartPr/>
                <p14:nvPr/>
              </p14:nvContentPartPr>
              <p14:xfrm>
                <a:off x="3627914" y="2558160"/>
                <a:ext cx="99720" cy="1324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8A2CF8E-D72B-BC17-D7AF-3510BE28B61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19274" y="2549160"/>
                  <a:ext cx="1173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E849533B-CA43-7A3C-00D7-7083C4EE7B80}"/>
                    </a:ext>
                  </a:extLst>
                </p14:cNvPr>
                <p14:cNvContentPartPr/>
                <p14:nvPr/>
              </p14:nvContentPartPr>
              <p14:xfrm>
                <a:off x="3716114" y="2548080"/>
                <a:ext cx="70560" cy="11412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E849533B-CA43-7A3C-00D7-7083C4EE7B8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07114" y="2539440"/>
                  <a:ext cx="88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CD177799-930D-B30F-2981-5E69C1C0D1B9}"/>
                    </a:ext>
                  </a:extLst>
                </p14:cNvPr>
                <p14:cNvContentPartPr/>
                <p14:nvPr/>
              </p14:nvContentPartPr>
              <p14:xfrm>
                <a:off x="3730154" y="2585880"/>
                <a:ext cx="77760" cy="1404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CD177799-930D-B30F-2981-5E69C1C0D1B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21514" y="2577240"/>
                  <a:ext cx="954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BA32F654-6313-C409-C18C-47C9443272EB}"/>
                    </a:ext>
                  </a:extLst>
                </p14:cNvPr>
                <p14:cNvContentPartPr/>
                <p14:nvPr/>
              </p14:nvContentPartPr>
              <p14:xfrm>
                <a:off x="3748154" y="2561760"/>
                <a:ext cx="111240" cy="1623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BA32F654-6313-C409-C18C-47C9443272E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39514" y="2553120"/>
                  <a:ext cx="1288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A85B5D36-78B6-CC6C-1895-12FC95C7BBD2}"/>
                    </a:ext>
                  </a:extLst>
                </p14:cNvPr>
                <p14:cNvContentPartPr/>
                <p14:nvPr/>
              </p14:nvContentPartPr>
              <p14:xfrm>
                <a:off x="3837434" y="2549160"/>
                <a:ext cx="104760" cy="1252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A85B5D36-78B6-CC6C-1895-12FC95C7BBD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28434" y="2540160"/>
                  <a:ext cx="1224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02BB7162-D281-C3A4-53DB-D04CC1313F86}"/>
                    </a:ext>
                  </a:extLst>
                </p14:cNvPr>
                <p14:cNvContentPartPr/>
                <p14:nvPr/>
              </p14:nvContentPartPr>
              <p14:xfrm>
                <a:off x="3892874" y="2534400"/>
                <a:ext cx="133200" cy="11808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02BB7162-D281-C3A4-53DB-D04CC1313F8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84234" y="2525400"/>
                  <a:ext cx="1508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9CBC1C7C-D481-B4F1-64D6-A33710000BFB}"/>
                    </a:ext>
                  </a:extLst>
                </p14:cNvPr>
                <p14:cNvContentPartPr/>
                <p14:nvPr/>
              </p14:nvContentPartPr>
              <p14:xfrm>
                <a:off x="3901874" y="2673000"/>
                <a:ext cx="122760" cy="727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9CBC1C7C-D481-B4F1-64D6-A33710000BF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93234" y="2664360"/>
                  <a:ext cx="1404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9430ABFC-794C-A524-7B41-118CEE7870BE}"/>
                    </a:ext>
                  </a:extLst>
                </p14:cNvPr>
                <p14:cNvContentPartPr/>
                <p14:nvPr/>
              </p14:nvContentPartPr>
              <p14:xfrm>
                <a:off x="4075034" y="2741040"/>
                <a:ext cx="10080" cy="162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430ABFC-794C-A524-7B41-118CEE7870B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66394" y="2732040"/>
                  <a:ext cx="277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9DADC69-91D2-443D-3F0C-583861160269}"/>
              </a:ext>
            </a:extLst>
          </p:cNvPr>
          <p:cNvGrpSpPr/>
          <p:nvPr/>
        </p:nvGrpSpPr>
        <p:grpSpPr>
          <a:xfrm>
            <a:off x="4402274" y="2355231"/>
            <a:ext cx="776520" cy="497880"/>
            <a:chOff x="4402274" y="2355231"/>
            <a:chExt cx="776520" cy="49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5B4B7023-6D6F-8071-B14A-D7E5E09B1145}"/>
                    </a:ext>
                  </a:extLst>
                </p14:cNvPr>
                <p14:cNvContentPartPr/>
                <p14:nvPr/>
              </p14:nvContentPartPr>
              <p14:xfrm>
                <a:off x="4402274" y="2642871"/>
                <a:ext cx="127080" cy="21024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5B4B7023-6D6F-8071-B14A-D7E5E09B114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93634" y="2634231"/>
                  <a:ext cx="144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C16FB212-3C5F-0FF5-753D-BCC9BEA25C0B}"/>
                    </a:ext>
                  </a:extLst>
                </p14:cNvPr>
                <p14:cNvContentPartPr/>
                <p14:nvPr/>
              </p14:nvContentPartPr>
              <p14:xfrm>
                <a:off x="4442954" y="2614071"/>
                <a:ext cx="92160" cy="972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C16FB212-3C5F-0FF5-753D-BCC9BEA25C0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34314" y="2605431"/>
                  <a:ext cx="1098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55BDCD55-EECA-0F0C-8405-0D0F01A7D403}"/>
                    </a:ext>
                  </a:extLst>
                </p14:cNvPr>
                <p14:cNvContentPartPr/>
                <p14:nvPr/>
              </p14:nvContentPartPr>
              <p14:xfrm>
                <a:off x="4537994" y="2501391"/>
                <a:ext cx="64440" cy="806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55BDCD55-EECA-0F0C-8405-0D0F01A7D4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29354" y="2492391"/>
                  <a:ext cx="820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49A5C995-CD3D-01C3-0C6E-BF017B00D3CB}"/>
                    </a:ext>
                  </a:extLst>
                </p14:cNvPr>
                <p14:cNvContentPartPr/>
                <p14:nvPr/>
              </p14:nvContentPartPr>
              <p14:xfrm>
                <a:off x="4611794" y="2466471"/>
                <a:ext cx="38880" cy="1177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49A5C995-CD3D-01C3-0C6E-BF017B00D3C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03154" y="2457831"/>
                  <a:ext cx="565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B787AE0-6213-EC73-2979-C1806B94D620}"/>
                    </a:ext>
                  </a:extLst>
                </p14:cNvPr>
                <p14:cNvContentPartPr/>
                <p14:nvPr/>
              </p14:nvContentPartPr>
              <p14:xfrm>
                <a:off x="4624394" y="2463951"/>
                <a:ext cx="106560" cy="8172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B787AE0-6213-EC73-2979-C1806B94D62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15754" y="2454951"/>
                  <a:ext cx="1242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7573AFFD-8DE7-9957-35E1-A096FF1EE459}"/>
                    </a:ext>
                  </a:extLst>
                </p14:cNvPr>
                <p14:cNvContentPartPr/>
                <p14:nvPr/>
              </p14:nvContentPartPr>
              <p14:xfrm>
                <a:off x="4717634" y="2421831"/>
                <a:ext cx="55440" cy="1440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7573AFFD-8DE7-9957-35E1-A096FF1EE45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08634" y="2412831"/>
                  <a:ext cx="730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4654E0A3-69AD-210A-D0F7-CA241794D42C}"/>
                    </a:ext>
                  </a:extLst>
                </p14:cNvPr>
                <p14:cNvContentPartPr/>
                <p14:nvPr/>
              </p14:nvContentPartPr>
              <p14:xfrm>
                <a:off x="4813754" y="2355231"/>
                <a:ext cx="102600" cy="10836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4654E0A3-69AD-210A-D0F7-CA241794D4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04754" y="2346591"/>
                  <a:ext cx="120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6C818603-3437-1C86-F471-727A95B52F7F}"/>
                    </a:ext>
                  </a:extLst>
                </p14:cNvPr>
                <p14:cNvContentPartPr/>
                <p14:nvPr/>
              </p14:nvContentPartPr>
              <p14:xfrm>
                <a:off x="4842914" y="2473671"/>
                <a:ext cx="93960" cy="4608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6C818603-3437-1C86-F471-727A95B52F7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33914" y="2465031"/>
                  <a:ext cx="1116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1D9A5B4-3E29-1B26-53C3-168B6DC138FD}"/>
                    </a:ext>
                  </a:extLst>
                </p14:cNvPr>
                <p14:cNvContentPartPr/>
                <p14:nvPr/>
              </p14:nvContentPartPr>
              <p14:xfrm>
                <a:off x="4888994" y="2417151"/>
                <a:ext cx="57960" cy="1519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1D9A5B4-3E29-1B26-53C3-168B6DC138F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80354" y="2408511"/>
                  <a:ext cx="75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460F64F3-08C7-825F-AF09-22757C276A1F}"/>
                    </a:ext>
                  </a:extLst>
                </p14:cNvPr>
                <p14:cNvContentPartPr/>
                <p14:nvPr/>
              </p14:nvContentPartPr>
              <p14:xfrm>
                <a:off x="4943714" y="2389431"/>
                <a:ext cx="77760" cy="11556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460F64F3-08C7-825F-AF09-22757C276A1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35074" y="2380431"/>
                  <a:ext cx="954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9C4C0FC7-497F-29E6-D53F-345D85F5E3FA}"/>
                    </a:ext>
                  </a:extLst>
                </p14:cNvPr>
                <p14:cNvContentPartPr/>
                <p14:nvPr/>
              </p14:nvContentPartPr>
              <p14:xfrm>
                <a:off x="5018594" y="2405631"/>
                <a:ext cx="18720" cy="9396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9C4C0FC7-497F-29E6-D53F-345D85F5E3F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09594" y="2396631"/>
                  <a:ext cx="363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16AF1C24-55E8-A81C-1FA0-8FD5C81C92C8}"/>
                    </a:ext>
                  </a:extLst>
                </p14:cNvPr>
                <p14:cNvContentPartPr/>
                <p14:nvPr/>
              </p14:nvContentPartPr>
              <p14:xfrm>
                <a:off x="5064314" y="2364951"/>
                <a:ext cx="81000" cy="8748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16AF1C24-55E8-A81C-1FA0-8FD5C81C92C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55314" y="2355951"/>
                  <a:ext cx="986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463DCC90-1F4A-FB80-C5FE-FC56F803AA28}"/>
                    </a:ext>
                  </a:extLst>
                </p14:cNvPr>
                <p14:cNvContentPartPr/>
                <p14:nvPr/>
              </p14:nvContentPartPr>
              <p14:xfrm>
                <a:off x="5044154" y="2480151"/>
                <a:ext cx="134640" cy="7704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463DCC90-1F4A-FB80-C5FE-FC56F803AA2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35514" y="2471151"/>
                  <a:ext cx="152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378A2B64-CD9F-C3D3-8C94-3859D42CC585}"/>
                    </a:ext>
                  </a:extLst>
                </p14:cNvPr>
                <p14:cNvContentPartPr/>
                <p14:nvPr/>
              </p14:nvContentPartPr>
              <p14:xfrm>
                <a:off x="4734914" y="2611191"/>
                <a:ext cx="126360" cy="6912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378A2B64-CD9F-C3D3-8C94-3859D42CC58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25914" y="2602191"/>
                  <a:ext cx="144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FC397324-D163-76C6-8753-FCA42E9F24AB}"/>
                    </a:ext>
                  </a:extLst>
                </p14:cNvPr>
                <p14:cNvContentPartPr/>
                <p14:nvPr/>
              </p14:nvContentPartPr>
              <p14:xfrm>
                <a:off x="4774514" y="2695431"/>
                <a:ext cx="75960" cy="5220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FC397324-D163-76C6-8753-FCA42E9F24A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65874" y="2686791"/>
                  <a:ext cx="936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688BB698-D359-95E9-400E-80881B27797E}"/>
                    </a:ext>
                  </a:extLst>
                </p14:cNvPr>
                <p14:cNvContentPartPr/>
                <p14:nvPr/>
              </p14:nvContentPartPr>
              <p14:xfrm>
                <a:off x="4815914" y="2750871"/>
                <a:ext cx="54360" cy="3888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688BB698-D359-95E9-400E-80881B27797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807274" y="2742231"/>
                  <a:ext cx="720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72B42AD4-5322-3518-4386-3861A723E6D4}"/>
                    </a:ext>
                  </a:extLst>
                </p14:cNvPr>
                <p14:cNvContentPartPr/>
                <p14:nvPr/>
              </p14:nvContentPartPr>
              <p14:xfrm>
                <a:off x="4889354" y="2606871"/>
                <a:ext cx="123840" cy="15408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72B42AD4-5322-3518-4386-3861A723E6D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80354" y="2597871"/>
                  <a:ext cx="1414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C77DD0EB-895F-2824-DB5E-23F7DD472658}"/>
                    </a:ext>
                  </a:extLst>
                </p14:cNvPr>
                <p14:cNvContentPartPr/>
                <p14:nvPr/>
              </p14:nvContentPartPr>
              <p14:xfrm>
                <a:off x="5033714" y="2620191"/>
                <a:ext cx="95040" cy="13608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C77DD0EB-895F-2824-DB5E-23F7DD47265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24714" y="2611551"/>
                  <a:ext cx="1126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D0F114B2-DAC3-7F47-D087-1C975AADA456}"/>
                    </a:ext>
                  </a:extLst>
                </p14:cNvPr>
                <p14:cNvContentPartPr/>
                <p14:nvPr/>
              </p14:nvContentPartPr>
              <p14:xfrm>
                <a:off x="5014274" y="2629191"/>
                <a:ext cx="140760" cy="14292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D0F114B2-DAC3-7F47-D087-1C975AADA45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05634" y="2620191"/>
                  <a:ext cx="158400" cy="16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C029E2C0-9D0A-A12D-652C-DDBBC7B85AE0}"/>
                  </a:ext>
                </a:extLst>
              </p14:cNvPr>
              <p14:cNvContentPartPr/>
              <p14:nvPr/>
            </p14:nvContentPartPr>
            <p14:xfrm>
              <a:off x="3121394" y="3162711"/>
              <a:ext cx="346320" cy="322560"/>
            </p14:xfrm>
          </p:contentPart>
        </mc:Choice>
        <mc:Fallback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C029E2C0-9D0A-A12D-652C-DDBBC7B85AE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112394" y="3154071"/>
                <a:ext cx="363960" cy="34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그룹 57">
            <a:extLst>
              <a:ext uri="{FF2B5EF4-FFF2-40B4-BE49-F238E27FC236}">
                <a16:creationId xmlns:a16="http://schemas.microsoft.com/office/drawing/2014/main" id="{646EF1A9-9A9E-BDD8-83A8-3E6F8C0FC585}"/>
              </a:ext>
            </a:extLst>
          </p:cNvPr>
          <p:cNvGrpSpPr/>
          <p:nvPr/>
        </p:nvGrpSpPr>
        <p:grpSpPr>
          <a:xfrm>
            <a:off x="4955954" y="3441351"/>
            <a:ext cx="813600" cy="214920"/>
            <a:chOff x="4955954" y="3441351"/>
            <a:chExt cx="813600" cy="2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02FB713D-BD12-D3DE-0FBF-CC42C5F8250F}"/>
                    </a:ext>
                  </a:extLst>
                </p14:cNvPr>
                <p14:cNvContentPartPr/>
                <p14:nvPr/>
              </p14:nvContentPartPr>
              <p14:xfrm>
                <a:off x="4955954" y="3441351"/>
                <a:ext cx="623880" cy="4284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02FB713D-BD12-D3DE-0FBF-CC42C5F8250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946954" y="3432351"/>
                  <a:ext cx="6415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AAE19CDF-14C2-8767-1F5B-B37B69BCD3AD}"/>
                    </a:ext>
                  </a:extLst>
                </p14:cNvPr>
                <p14:cNvContentPartPr/>
                <p14:nvPr/>
              </p14:nvContentPartPr>
              <p14:xfrm>
                <a:off x="5115074" y="3478071"/>
                <a:ext cx="130680" cy="12204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AAE19CDF-14C2-8767-1F5B-B37B69BCD3A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06434" y="3469431"/>
                  <a:ext cx="148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CB2223B5-4058-0587-7123-EA1BB8D830AE}"/>
                    </a:ext>
                  </a:extLst>
                </p14:cNvPr>
                <p14:cNvContentPartPr/>
                <p14:nvPr/>
              </p14:nvContentPartPr>
              <p14:xfrm>
                <a:off x="5178794" y="3541791"/>
                <a:ext cx="74520" cy="9468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CB2223B5-4058-0587-7123-EA1BB8D830A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70154" y="3533151"/>
                  <a:ext cx="921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4684BCD4-3571-564A-06F3-AED8C0C44E99}"/>
                    </a:ext>
                  </a:extLst>
                </p14:cNvPr>
                <p14:cNvContentPartPr/>
                <p14:nvPr/>
              </p14:nvContentPartPr>
              <p14:xfrm>
                <a:off x="5299754" y="3560151"/>
                <a:ext cx="47520" cy="7812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4684BCD4-3571-564A-06F3-AED8C0C44E9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91114" y="3551151"/>
                  <a:ext cx="65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5B43559D-4DDF-EE1F-9C16-75216B553DEE}"/>
                    </a:ext>
                  </a:extLst>
                </p14:cNvPr>
                <p14:cNvContentPartPr/>
                <p14:nvPr/>
              </p14:nvContentPartPr>
              <p14:xfrm>
                <a:off x="5429354" y="3549351"/>
                <a:ext cx="43920" cy="5328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5B43559D-4DDF-EE1F-9C16-75216B553DE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20714" y="3540711"/>
                  <a:ext cx="615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DA899A7E-1781-5C10-C05C-F6F1E7CEE78E}"/>
                    </a:ext>
                  </a:extLst>
                </p14:cNvPr>
                <p14:cNvContentPartPr/>
                <p14:nvPr/>
              </p14:nvContentPartPr>
              <p14:xfrm>
                <a:off x="5508554" y="3560511"/>
                <a:ext cx="52560" cy="8064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DA899A7E-1781-5C10-C05C-F6F1E7CEE78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499554" y="3551511"/>
                  <a:ext cx="702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DDFFDAA4-199D-8B8A-3FD7-60322AC8724E}"/>
                    </a:ext>
                  </a:extLst>
                </p14:cNvPr>
                <p14:cNvContentPartPr/>
                <p14:nvPr/>
              </p14:nvContentPartPr>
              <p14:xfrm>
                <a:off x="5644994" y="3530271"/>
                <a:ext cx="124560" cy="12600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DDFFDAA4-199D-8B8A-3FD7-60322AC8724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35994" y="3521631"/>
                  <a:ext cx="14220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05" name="그룹 11304">
            <a:extLst>
              <a:ext uri="{FF2B5EF4-FFF2-40B4-BE49-F238E27FC236}">
                <a16:creationId xmlns:a16="http://schemas.microsoft.com/office/drawing/2014/main" id="{A742313B-4F69-2E87-94AD-5784378DCFCB}"/>
              </a:ext>
            </a:extLst>
          </p:cNvPr>
          <p:cNvGrpSpPr/>
          <p:nvPr/>
        </p:nvGrpSpPr>
        <p:grpSpPr>
          <a:xfrm>
            <a:off x="5461034" y="2687871"/>
            <a:ext cx="2068560" cy="777600"/>
            <a:chOff x="5461034" y="2687871"/>
            <a:chExt cx="2068560" cy="77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5087BB3A-7163-091A-D433-510FC98E6E0A}"/>
                    </a:ext>
                  </a:extLst>
                </p14:cNvPr>
                <p14:cNvContentPartPr/>
                <p14:nvPr/>
              </p14:nvContentPartPr>
              <p14:xfrm>
                <a:off x="5461034" y="3205191"/>
                <a:ext cx="235800" cy="26028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5087BB3A-7163-091A-D433-510FC98E6E0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452394" y="3196191"/>
                  <a:ext cx="2534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9768E087-A652-A3C1-937E-AD8F87B62D9A}"/>
                    </a:ext>
                  </a:extLst>
                </p14:cNvPr>
                <p14:cNvContentPartPr/>
                <p14:nvPr/>
              </p14:nvContentPartPr>
              <p14:xfrm>
                <a:off x="5575154" y="3022311"/>
                <a:ext cx="141120" cy="16452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9768E087-A652-A3C1-937E-AD8F87B62D9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66514" y="3013671"/>
                  <a:ext cx="1587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C78C7A04-5455-D985-99C8-7303AE2EDB89}"/>
                    </a:ext>
                  </a:extLst>
                </p14:cNvPr>
                <p14:cNvContentPartPr/>
                <p14:nvPr/>
              </p14:nvContentPartPr>
              <p14:xfrm>
                <a:off x="5624114" y="2980191"/>
                <a:ext cx="115560" cy="9000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C78C7A04-5455-D985-99C8-7303AE2EDB8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15474" y="2971191"/>
                  <a:ext cx="1332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09361116-2291-4C9F-CEA6-F13929F34653}"/>
                    </a:ext>
                  </a:extLst>
                </p14:cNvPr>
                <p14:cNvContentPartPr/>
                <p14:nvPr/>
              </p14:nvContentPartPr>
              <p14:xfrm>
                <a:off x="5746514" y="2759151"/>
                <a:ext cx="75600" cy="2736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09361116-2291-4C9F-CEA6-F13929F3465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37874" y="2750511"/>
                  <a:ext cx="932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533C9F89-E9AD-0E64-086E-2E2F04A6534E}"/>
                    </a:ext>
                  </a:extLst>
                </p14:cNvPr>
                <p14:cNvContentPartPr/>
                <p14:nvPr/>
              </p14:nvContentPartPr>
              <p14:xfrm>
                <a:off x="5740754" y="2808471"/>
                <a:ext cx="106920" cy="5328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533C9F89-E9AD-0E64-086E-2E2F04A6534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731754" y="2799831"/>
                  <a:ext cx="1245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264" name="잉크 11263">
                  <a:extLst>
                    <a:ext uri="{FF2B5EF4-FFF2-40B4-BE49-F238E27FC236}">
                      <a16:creationId xmlns:a16="http://schemas.microsoft.com/office/drawing/2014/main" id="{1EAD6CC6-5CEF-80B8-ED13-1BA8D00A747B}"/>
                    </a:ext>
                  </a:extLst>
                </p14:cNvPr>
                <p14:cNvContentPartPr/>
                <p14:nvPr/>
              </p14:nvContentPartPr>
              <p14:xfrm>
                <a:off x="5843714" y="2788311"/>
                <a:ext cx="47160" cy="38520"/>
              </p14:xfrm>
            </p:contentPart>
          </mc:Choice>
          <mc:Fallback>
            <p:pic>
              <p:nvPicPr>
                <p:cNvPr id="11264" name="잉크 11263">
                  <a:extLst>
                    <a:ext uri="{FF2B5EF4-FFF2-40B4-BE49-F238E27FC236}">
                      <a16:creationId xmlns:a16="http://schemas.microsoft.com/office/drawing/2014/main" id="{1EAD6CC6-5CEF-80B8-ED13-1BA8D00A747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34714" y="2779311"/>
                  <a:ext cx="648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265" name="잉크 11264">
                  <a:extLst>
                    <a:ext uri="{FF2B5EF4-FFF2-40B4-BE49-F238E27FC236}">
                      <a16:creationId xmlns:a16="http://schemas.microsoft.com/office/drawing/2014/main" id="{2B40B4DD-AB9C-D360-D95B-41184AACAB45}"/>
                    </a:ext>
                  </a:extLst>
                </p14:cNvPr>
                <p14:cNvContentPartPr/>
                <p14:nvPr/>
              </p14:nvContentPartPr>
              <p14:xfrm>
                <a:off x="5814914" y="2873631"/>
                <a:ext cx="59760" cy="46080"/>
              </p14:xfrm>
            </p:contentPart>
          </mc:Choice>
          <mc:Fallback>
            <p:pic>
              <p:nvPicPr>
                <p:cNvPr id="11265" name="잉크 11264">
                  <a:extLst>
                    <a:ext uri="{FF2B5EF4-FFF2-40B4-BE49-F238E27FC236}">
                      <a16:creationId xmlns:a16="http://schemas.microsoft.com/office/drawing/2014/main" id="{2B40B4DD-AB9C-D360-D95B-41184AACAB4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06274" y="2864991"/>
                  <a:ext cx="77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271" name="잉크 11270">
                  <a:extLst>
                    <a:ext uri="{FF2B5EF4-FFF2-40B4-BE49-F238E27FC236}">
                      <a16:creationId xmlns:a16="http://schemas.microsoft.com/office/drawing/2014/main" id="{DB156CCA-B768-812F-096D-474E65DEA2B0}"/>
                    </a:ext>
                  </a:extLst>
                </p14:cNvPr>
                <p14:cNvContentPartPr/>
                <p14:nvPr/>
              </p14:nvContentPartPr>
              <p14:xfrm>
                <a:off x="5911394" y="2789031"/>
                <a:ext cx="39600" cy="59400"/>
              </p14:xfrm>
            </p:contentPart>
          </mc:Choice>
          <mc:Fallback>
            <p:pic>
              <p:nvPicPr>
                <p:cNvPr id="11271" name="잉크 11270">
                  <a:extLst>
                    <a:ext uri="{FF2B5EF4-FFF2-40B4-BE49-F238E27FC236}">
                      <a16:creationId xmlns:a16="http://schemas.microsoft.com/office/drawing/2014/main" id="{DB156CCA-B768-812F-096D-474E65DEA2B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902754" y="2780031"/>
                  <a:ext cx="572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272" name="잉크 11271">
                  <a:extLst>
                    <a:ext uri="{FF2B5EF4-FFF2-40B4-BE49-F238E27FC236}">
                      <a16:creationId xmlns:a16="http://schemas.microsoft.com/office/drawing/2014/main" id="{00877B0F-0D1D-5A13-7819-FCDD215C24AB}"/>
                    </a:ext>
                  </a:extLst>
                </p14:cNvPr>
                <p14:cNvContentPartPr/>
                <p14:nvPr/>
              </p14:nvContentPartPr>
              <p14:xfrm>
                <a:off x="5982314" y="2763111"/>
                <a:ext cx="13320" cy="93960"/>
              </p14:xfrm>
            </p:contentPart>
          </mc:Choice>
          <mc:Fallback>
            <p:pic>
              <p:nvPicPr>
                <p:cNvPr id="11272" name="잉크 11271">
                  <a:extLst>
                    <a:ext uri="{FF2B5EF4-FFF2-40B4-BE49-F238E27FC236}">
                      <a16:creationId xmlns:a16="http://schemas.microsoft.com/office/drawing/2014/main" id="{00877B0F-0D1D-5A13-7819-FCDD215C24A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973314" y="2754111"/>
                  <a:ext cx="30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273" name="잉크 11272">
                  <a:extLst>
                    <a:ext uri="{FF2B5EF4-FFF2-40B4-BE49-F238E27FC236}">
                      <a16:creationId xmlns:a16="http://schemas.microsoft.com/office/drawing/2014/main" id="{E5DA1E76-69F0-7E37-A93F-B7139DDB5356}"/>
                    </a:ext>
                  </a:extLst>
                </p14:cNvPr>
                <p14:cNvContentPartPr/>
                <p14:nvPr/>
              </p14:nvContentPartPr>
              <p14:xfrm>
                <a:off x="6014354" y="2742951"/>
                <a:ext cx="68400" cy="78120"/>
              </p14:xfrm>
            </p:contentPart>
          </mc:Choice>
          <mc:Fallback>
            <p:pic>
              <p:nvPicPr>
                <p:cNvPr id="11273" name="잉크 11272">
                  <a:extLst>
                    <a:ext uri="{FF2B5EF4-FFF2-40B4-BE49-F238E27FC236}">
                      <a16:creationId xmlns:a16="http://schemas.microsoft.com/office/drawing/2014/main" id="{E5DA1E76-69F0-7E37-A93F-B7139DDB535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005714" y="2733951"/>
                  <a:ext cx="860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274" name="잉크 11273">
                  <a:extLst>
                    <a:ext uri="{FF2B5EF4-FFF2-40B4-BE49-F238E27FC236}">
                      <a16:creationId xmlns:a16="http://schemas.microsoft.com/office/drawing/2014/main" id="{A954F539-12B1-2E7C-7985-05B12F23F45D}"/>
                    </a:ext>
                  </a:extLst>
                </p14:cNvPr>
                <p14:cNvContentPartPr/>
                <p14:nvPr/>
              </p14:nvContentPartPr>
              <p14:xfrm>
                <a:off x="6057914" y="2738631"/>
                <a:ext cx="59400" cy="51120"/>
              </p14:xfrm>
            </p:contentPart>
          </mc:Choice>
          <mc:Fallback>
            <p:pic>
              <p:nvPicPr>
                <p:cNvPr id="11274" name="잉크 11273">
                  <a:extLst>
                    <a:ext uri="{FF2B5EF4-FFF2-40B4-BE49-F238E27FC236}">
                      <a16:creationId xmlns:a16="http://schemas.microsoft.com/office/drawing/2014/main" id="{A954F539-12B1-2E7C-7985-05B12F23F45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49274" y="2729631"/>
                  <a:ext cx="770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275" name="잉크 11274">
                  <a:extLst>
                    <a:ext uri="{FF2B5EF4-FFF2-40B4-BE49-F238E27FC236}">
                      <a16:creationId xmlns:a16="http://schemas.microsoft.com/office/drawing/2014/main" id="{3A8E1CF1-F500-96CB-B0B4-572FE9744ADF}"/>
                    </a:ext>
                  </a:extLst>
                </p14:cNvPr>
                <p14:cNvContentPartPr/>
                <p14:nvPr/>
              </p14:nvContentPartPr>
              <p14:xfrm>
                <a:off x="6061514" y="2735751"/>
                <a:ext cx="83880" cy="139680"/>
              </p14:xfrm>
            </p:contentPart>
          </mc:Choice>
          <mc:Fallback>
            <p:pic>
              <p:nvPicPr>
                <p:cNvPr id="11275" name="잉크 11274">
                  <a:extLst>
                    <a:ext uri="{FF2B5EF4-FFF2-40B4-BE49-F238E27FC236}">
                      <a16:creationId xmlns:a16="http://schemas.microsoft.com/office/drawing/2014/main" id="{3A8E1CF1-F500-96CB-B0B4-572FE9744AD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52514" y="2726751"/>
                  <a:ext cx="101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276" name="잉크 11275">
                  <a:extLst>
                    <a:ext uri="{FF2B5EF4-FFF2-40B4-BE49-F238E27FC236}">
                      <a16:creationId xmlns:a16="http://schemas.microsoft.com/office/drawing/2014/main" id="{4F38A96B-B4F7-FF7D-7AAF-53E9C17C67E9}"/>
                    </a:ext>
                  </a:extLst>
                </p14:cNvPr>
                <p14:cNvContentPartPr/>
                <p14:nvPr/>
              </p14:nvContentPartPr>
              <p14:xfrm>
                <a:off x="5895194" y="2928351"/>
                <a:ext cx="46440" cy="184320"/>
              </p14:xfrm>
            </p:contentPart>
          </mc:Choice>
          <mc:Fallback>
            <p:pic>
              <p:nvPicPr>
                <p:cNvPr id="11276" name="잉크 11275">
                  <a:extLst>
                    <a:ext uri="{FF2B5EF4-FFF2-40B4-BE49-F238E27FC236}">
                      <a16:creationId xmlns:a16="http://schemas.microsoft.com/office/drawing/2014/main" id="{4F38A96B-B4F7-FF7D-7AAF-53E9C17C67E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886554" y="2919711"/>
                  <a:ext cx="640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277" name="잉크 11276">
                  <a:extLst>
                    <a:ext uri="{FF2B5EF4-FFF2-40B4-BE49-F238E27FC236}">
                      <a16:creationId xmlns:a16="http://schemas.microsoft.com/office/drawing/2014/main" id="{96AD9FCB-D3C7-AE64-659B-1B12280EC79D}"/>
                    </a:ext>
                  </a:extLst>
                </p14:cNvPr>
                <p14:cNvContentPartPr/>
                <p14:nvPr/>
              </p14:nvContentPartPr>
              <p14:xfrm>
                <a:off x="5840474" y="3078471"/>
                <a:ext cx="115560" cy="68040"/>
              </p14:xfrm>
            </p:contentPart>
          </mc:Choice>
          <mc:Fallback>
            <p:pic>
              <p:nvPicPr>
                <p:cNvPr id="11277" name="잉크 11276">
                  <a:extLst>
                    <a:ext uri="{FF2B5EF4-FFF2-40B4-BE49-F238E27FC236}">
                      <a16:creationId xmlns:a16="http://schemas.microsoft.com/office/drawing/2014/main" id="{96AD9FCB-D3C7-AE64-659B-1B12280EC79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831834" y="3069831"/>
                  <a:ext cx="133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278" name="잉크 11277">
                  <a:extLst>
                    <a:ext uri="{FF2B5EF4-FFF2-40B4-BE49-F238E27FC236}">
                      <a16:creationId xmlns:a16="http://schemas.microsoft.com/office/drawing/2014/main" id="{7FDEEBB0-059F-0F47-9A48-5B22180E92B0}"/>
                    </a:ext>
                  </a:extLst>
                </p14:cNvPr>
                <p14:cNvContentPartPr/>
                <p14:nvPr/>
              </p14:nvContentPartPr>
              <p14:xfrm>
                <a:off x="6186794" y="2729991"/>
                <a:ext cx="104400" cy="90000"/>
              </p14:xfrm>
            </p:contentPart>
          </mc:Choice>
          <mc:Fallback>
            <p:pic>
              <p:nvPicPr>
                <p:cNvPr id="11278" name="잉크 11277">
                  <a:extLst>
                    <a:ext uri="{FF2B5EF4-FFF2-40B4-BE49-F238E27FC236}">
                      <a16:creationId xmlns:a16="http://schemas.microsoft.com/office/drawing/2014/main" id="{7FDEEBB0-059F-0F47-9A48-5B22180E92B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177794" y="2721351"/>
                  <a:ext cx="1220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279" name="잉크 11278">
                  <a:extLst>
                    <a:ext uri="{FF2B5EF4-FFF2-40B4-BE49-F238E27FC236}">
                      <a16:creationId xmlns:a16="http://schemas.microsoft.com/office/drawing/2014/main" id="{C776019D-E11B-62DF-269A-DEE7C027A263}"/>
                    </a:ext>
                  </a:extLst>
                </p14:cNvPr>
                <p14:cNvContentPartPr/>
                <p14:nvPr/>
              </p14:nvContentPartPr>
              <p14:xfrm>
                <a:off x="6306674" y="2723151"/>
                <a:ext cx="18720" cy="105840"/>
              </p14:xfrm>
            </p:contentPart>
          </mc:Choice>
          <mc:Fallback>
            <p:pic>
              <p:nvPicPr>
                <p:cNvPr id="11279" name="잉크 11278">
                  <a:extLst>
                    <a:ext uri="{FF2B5EF4-FFF2-40B4-BE49-F238E27FC236}">
                      <a16:creationId xmlns:a16="http://schemas.microsoft.com/office/drawing/2014/main" id="{C776019D-E11B-62DF-269A-DEE7C027A26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297674" y="2714151"/>
                  <a:ext cx="363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280" name="잉크 11279">
                  <a:extLst>
                    <a:ext uri="{FF2B5EF4-FFF2-40B4-BE49-F238E27FC236}">
                      <a16:creationId xmlns:a16="http://schemas.microsoft.com/office/drawing/2014/main" id="{26213345-BC26-DA50-281D-F7380A35CA8C}"/>
                    </a:ext>
                  </a:extLst>
                </p14:cNvPr>
                <p14:cNvContentPartPr/>
                <p14:nvPr/>
              </p14:nvContentPartPr>
              <p14:xfrm>
                <a:off x="6328274" y="2688231"/>
                <a:ext cx="72000" cy="135720"/>
              </p14:xfrm>
            </p:contentPart>
          </mc:Choice>
          <mc:Fallback>
            <p:pic>
              <p:nvPicPr>
                <p:cNvPr id="11280" name="잉크 11279">
                  <a:extLst>
                    <a:ext uri="{FF2B5EF4-FFF2-40B4-BE49-F238E27FC236}">
                      <a16:creationId xmlns:a16="http://schemas.microsoft.com/office/drawing/2014/main" id="{26213345-BC26-DA50-281D-F7380A35CA8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319634" y="2679231"/>
                  <a:ext cx="89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281" name="잉크 11280">
                  <a:extLst>
                    <a:ext uri="{FF2B5EF4-FFF2-40B4-BE49-F238E27FC236}">
                      <a16:creationId xmlns:a16="http://schemas.microsoft.com/office/drawing/2014/main" id="{2D4E776B-4353-58A7-7735-ABB816A28708}"/>
                    </a:ext>
                  </a:extLst>
                </p14:cNvPr>
                <p14:cNvContentPartPr/>
                <p14:nvPr/>
              </p14:nvContentPartPr>
              <p14:xfrm>
                <a:off x="6348794" y="2829711"/>
                <a:ext cx="65880" cy="18360"/>
              </p14:xfrm>
            </p:contentPart>
          </mc:Choice>
          <mc:Fallback>
            <p:pic>
              <p:nvPicPr>
                <p:cNvPr id="11281" name="잉크 11280">
                  <a:extLst>
                    <a:ext uri="{FF2B5EF4-FFF2-40B4-BE49-F238E27FC236}">
                      <a16:creationId xmlns:a16="http://schemas.microsoft.com/office/drawing/2014/main" id="{2D4E776B-4353-58A7-7735-ABB816A2870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340154" y="2820711"/>
                  <a:ext cx="83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282" name="잉크 11281">
                  <a:extLst>
                    <a:ext uri="{FF2B5EF4-FFF2-40B4-BE49-F238E27FC236}">
                      <a16:creationId xmlns:a16="http://schemas.microsoft.com/office/drawing/2014/main" id="{D082BEEC-D3A1-9BA4-C484-B63D607D75D4}"/>
                    </a:ext>
                  </a:extLst>
                </p14:cNvPr>
                <p14:cNvContentPartPr/>
                <p14:nvPr/>
              </p14:nvContentPartPr>
              <p14:xfrm>
                <a:off x="6439874" y="2733231"/>
                <a:ext cx="32760" cy="76320"/>
              </p14:xfrm>
            </p:contentPart>
          </mc:Choice>
          <mc:Fallback>
            <p:pic>
              <p:nvPicPr>
                <p:cNvPr id="11282" name="잉크 11281">
                  <a:extLst>
                    <a:ext uri="{FF2B5EF4-FFF2-40B4-BE49-F238E27FC236}">
                      <a16:creationId xmlns:a16="http://schemas.microsoft.com/office/drawing/2014/main" id="{D082BEEC-D3A1-9BA4-C484-B63D607D75D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31234" y="2724591"/>
                  <a:ext cx="50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283" name="잉크 11282">
                  <a:extLst>
                    <a:ext uri="{FF2B5EF4-FFF2-40B4-BE49-F238E27FC236}">
                      <a16:creationId xmlns:a16="http://schemas.microsoft.com/office/drawing/2014/main" id="{5BCECE18-4D88-DDD3-6086-D215B6FEADD0}"/>
                    </a:ext>
                  </a:extLst>
                </p14:cNvPr>
                <p14:cNvContentPartPr/>
                <p14:nvPr/>
              </p14:nvContentPartPr>
              <p14:xfrm>
                <a:off x="6497834" y="2716311"/>
                <a:ext cx="10800" cy="96840"/>
              </p14:xfrm>
            </p:contentPart>
          </mc:Choice>
          <mc:Fallback>
            <p:pic>
              <p:nvPicPr>
                <p:cNvPr id="11283" name="잉크 11282">
                  <a:extLst>
                    <a:ext uri="{FF2B5EF4-FFF2-40B4-BE49-F238E27FC236}">
                      <a16:creationId xmlns:a16="http://schemas.microsoft.com/office/drawing/2014/main" id="{5BCECE18-4D88-DDD3-6086-D215B6FEADD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488834" y="2707311"/>
                  <a:ext cx="28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284" name="잉크 11283">
                  <a:extLst>
                    <a:ext uri="{FF2B5EF4-FFF2-40B4-BE49-F238E27FC236}">
                      <a16:creationId xmlns:a16="http://schemas.microsoft.com/office/drawing/2014/main" id="{EB0BDEC3-BB1A-332C-44F4-79570B4BBCAF}"/>
                    </a:ext>
                  </a:extLst>
                </p14:cNvPr>
                <p14:cNvContentPartPr/>
                <p14:nvPr/>
              </p14:nvContentPartPr>
              <p14:xfrm>
                <a:off x="6534554" y="2733231"/>
                <a:ext cx="111960" cy="94680"/>
              </p14:xfrm>
            </p:contentPart>
          </mc:Choice>
          <mc:Fallback>
            <p:pic>
              <p:nvPicPr>
                <p:cNvPr id="11284" name="잉크 11283">
                  <a:extLst>
                    <a:ext uri="{FF2B5EF4-FFF2-40B4-BE49-F238E27FC236}">
                      <a16:creationId xmlns:a16="http://schemas.microsoft.com/office/drawing/2014/main" id="{EB0BDEC3-BB1A-332C-44F4-79570B4BBCA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525554" y="2724591"/>
                  <a:ext cx="129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285" name="잉크 11284">
                  <a:extLst>
                    <a:ext uri="{FF2B5EF4-FFF2-40B4-BE49-F238E27FC236}">
                      <a16:creationId xmlns:a16="http://schemas.microsoft.com/office/drawing/2014/main" id="{F0F8B6DA-3056-44EA-7EBC-D64F0AF9D4A0}"/>
                    </a:ext>
                  </a:extLst>
                </p14:cNvPr>
                <p14:cNvContentPartPr/>
                <p14:nvPr/>
              </p14:nvContentPartPr>
              <p14:xfrm>
                <a:off x="6584234" y="2730351"/>
                <a:ext cx="65160" cy="67680"/>
              </p14:xfrm>
            </p:contentPart>
          </mc:Choice>
          <mc:Fallback>
            <p:pic>
              <p:nvPicPr>
                <p:cNvPr id="11285" name="잉크 11284">
                  <a:extLst>
                    <a:ext uri="{FF2B5EF4-FFF2-40B4-BE49-F238E27FC236}">
                      <a16:creationId xmlns:a16="http://schemas.microsoft.com/office/drawing/2014/main" id="{F0F8B6DA-3056-44EA-7EBC-D64F0AF9D4A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75594" y="2721711"/>
                  <a:ext cx="82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286" name="잉크 11285">
                  <a:extLst>
                    <a:ext uri="{FF2B5EF4-FFF2-40B4-BE49-F238E27FC236}">
                      <a16:creationId xmlns:a16="http://schemas.microsoft.com/office/drawing/2014/main" id="{09B9F7BC-8FFD-F2D8-63F0-EEB355A6C3E2}"/>
                    </a:ext>
                  </a:extLst>
                </p14:cNvPr>
                <p14:cNvContentPartPr/>
                <p14:nvPr/>
              </p14:nvContentPartPr>
              <p14:xfrm>
                <a:off x="6605114" y="2814951"/>
                <a:ext cx="43920" cy="57600"/>
              </p14:xfrm>
            </p:contentPart>
          </mc:Choice>
          <mc:Fallback>
            <p:pic>
              <p:nvPicPr>
                <p:cNvPr id="11286" name="잉크 11285">
                  <a:extLst>
                    <a:ext uri="{FF2B5EF4-FFF2-40B4-BE49-F238E27FC236}">
                      <a16:creationId xmlns:a16="http://schemas.microsoft.com/office/drawing/2014/main" id="{09B9F7BC-8FFD-F2D8-63F0-EEB355A6C3E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96114" y="2806311"/>
                  <a:ext cx="615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287" name="잉크 11286">
                  <a:extLst>
                    <a:ext uri="{FF2B5EF4-FFF2-40B4-BE49-F238E27FC236}">
                      <a16:creationId xmlns:a16="http://schemas.microsoft.com/office/drawing/2014/main" id="{790EAF0B-102C-629D-1C76-6DC3AAD7E391}"/>
                    </a:ext>
                  </a:extLst>
                </p14:cNvPr>
                <p14:cNvContentPartPr/>
                <p14:nvPr/>
              </p14:nvContentPartPr>
              <p14:xfrm>
                <a:off x="6155474" y="2818191"/>
                <a:ext cx="6480" cy="53280"/>
              </p14:xfrm>
            </p:contentPart>
          </mc:Choice>
          <mc:Fallback>
            <p:pic>
              <p:nvPicPr>
                <p:cNvPr id="11287" name="잉크 11286">
                  <a:extLst>
                    <a:ext uri="{FF2B5EF4-FFF2-40B4-BE49-F238E27FC236}">
                      <a16:creationId xmlns:a16="http://schemas.microsoft.com/office/drawing/2014/main" id="{790EAF0B-102C-629D-1C76-6DC3AAD7E39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46474" y="2809191"/>
                  <a:ext cx="241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288" name="잉크 11287">
                  <a:extLst>
                    <a:ext uri="{FF2B5EF4-FFF2-40B4-BE49-F238E27FC236}">
                      <a16:creationId xmlns:a16="http://schemas.microsoft.com/office/drawing/2014/main" id="{2CD1AED4-1D81-F461-FD20-A7828828515B}"/>
                    </a:ext>
                  </a:extLst>
                </p14:cNvPr>
                <p14:cNvContentPartPr/>
                <p14:nvPr/>
              </p14:nvContentPartPr>
              <p14:xfrm>
                <a:off x="6328274" y="2905671"/>
                <a:ext cx="13680" cy="216360"/>
              </p14:xfrm>
            </p:contentPart>
          </mc:Choice>
          <mc:Fallback>
            <p:pic>
              <p:nvPicPr>
                <p:cNvPr id="11288" name="잉크 11287">
                  <a:extLst>
                    <a:ext uri="{FF2B5EF4-FFF2-40B4-BE49-F238E27FC236}">
                      <a16:creationId xmlns:a16="http://schemas.microsoft.com/office/drawing/2014/main" id="{2CD1AED4-1D81-F461-FD20-A7828828515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319634" y="2897031"/>
                  <a:ext cx="313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289" name="잉크 11288">
                  <a:extLst>
                    <a:ext uri="{FF2B5EF4-FFF2-40B4-BE49-F238E27FC236}">
                      <a16:creationId xmlns:a16="http://schemas.microsoft.com/office/drawing/2014/main" id="{6F8BAE5D-8FDE-770F-36D6-F78B1D448429}"/>
                    </a:ext>
                  </a:extLst>
                </p14:cNvPr>
                <p14:cNvContentPartPr/>
                <p14:nvPr/>
              </p14:nvContentPartPr>
              <p14:xfrm>
                <a:off x="6259874" y="3042831"/>
                <a:ext cx="164880" cy="101880"/>
              </p14:xfrm>
            </p:contentPart>
          </mc:Choice>
          <mc:Fallback>
            <p:pic>
              <p:nvPicPr>
                <p:cNvPr id="11289" name="잉크 11288">
                  <a:extLst>
                    <a:ext uri="{FF2B5EF4-FFF2-40B4-BE49-F238E27FC236}">
                      <a16:creationId xmlns:a16="http://schemas.microsoft.com/office/drawing/2014/main" id="{6F8BAE5D-8FDE-770F-36D6-F78B1D44842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250874" y="3034191"/>
                  <a:ext cx="1825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291" name="잉크 11290">
                  <a:extLst>
                    <a:ext uri="{FF2B5EF4-FFF2-40B4-BE49-F238E27FC236}">
                      <a16:creationId xmlns:a16="http://schemas.microsoft.com/office/drawing/2014/main" id="{4AE82136-4774-184E-A4B8-DA32168566CD}"/>
                    </a:ext>
                  </a:extLst>
                </p14:cNvPr>
                <p14:cNvContentPartPr/>
                <p14:nvPr/>
              </p14:nvContentPartPr>
              <p14:xfrm>
                <a:off x="6737954" y="2705511"/>
                <a:ext cx="82440" cy="159840"/>
              </p14:xfrm>
            </p:contentPart>
          </mc:Choice>
          <mc:Fallback>
            <p:pic>
              <p:nvPicPr>
                <p:cNvPr id="11291" name="잉크 11290">
                  <a:extLst>
                    <a:ext uri="{FF2B5EF4-FFF2-40B4-BE49-F238E27FC236}">
                      <a16:creationId xmlns:a16="http://schemas.microsoft.com/office/drawing/2014/main" id="{4AE82136-4774-184E-A4B8-DA32168566C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29314" y="2696871"/>
                  <a:ext cx="1000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292" name="잉크 11291">
                  <a:extLst>
                    <a:ext uri="{FF2B5EF4-FFF2-40B4-BE49-F238E27FC236}">
                      <a16:creationId xmlns:a16="http://schemas.microsoft.com/office/drawing/2014/main" id="{D405EFBB-3F4E-38FA-E3C6-D065F5BD95CA}"/>
                    </a:ext>
                  </a:extLst>
                </p14:cNvPr>
                <p14:cNvContentPartPr/>
                <p14:nvPr/>
              </p14:nvContentPartPr>
              <p14:xfrm>
                <a:off x="6848114" y="2687871"/>
                <a:ext cx="24840" cy="159840"/>
              </p14:xfrm>
            </p:contentPart>
          </mc:Choice>
          <mc:Fallback>
            <p:pic>
              <p:nvPicPr>
                <p:cNvPr id="11292" name="잉크 11291">
                  <a:extLst>
                    <a:ext uri="{FF2B5EF4-FFF2-40B4-BE49-F238E27FC236}">
                      <a16:creationId xmlns:a16="http://schemas.microsoft.com/office/drawing/2014/main" id="{D405EFBB-3F4E-38FA-E3C6-D065F5BD95C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839474" y="2678871"/>
                  <a:ext cx="424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293" name="잉크 11292">
                  <a:extLst>
                    <a:ext uri="{FF2B5EF4-FFF2-40B4-BE49-F238E27FC236}">
                      <a16:creationId xmlns:a16="http://schemas.microsoft.com/office/drawing/2014/main" id="{0158D4CC-C27D-F881-F375-C803ED520DF4}"/>
                    </a:ext>
                  </a:extLst>
                </p14:cNvPr>
                <p14:cNvContentPartPr/>
                <p14:nvPr/>
              </p14:nvContentPartPr>
              <p14:xfrm>
                <a:off x="6901754" y="2705151"/>
                <a:ext cx="23040" cy="130680"/>
              </p14:xfrm>
            </p:contentPart>
          </mc:Choice>
          <mc:Fallback>
            <p:pic>
              <p:nvPicPr>
                <p:cNvPr id="11293" name="잉크 11292">
                  <a:extLst>
                    <a:ext uri="{FF2B5EF4-FFF2-40B4-BE49-F238E27FC236}">
                      <a16:creationId xmlns:a16="http://schemas.microsoft.com/office/drawing/2014/main" id="{0158D4CC-C27D-F881-F375-C803ED520DF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893114" y="2696511"/>
                  <a:ext cx="406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294" name="잉크 11293">
                  <a:extLst>
                    <a:ext uri="{FF2B5EF4-FFF2-40B4-BE49-F238E27FC236}">
                      <a16:creationId xmlns:a16="http://schemas.microsoft.com/office/drawing/2014/main" id="{6243AD95-A916-C1C8-B67C-EA32838E4C53}"/>
                    </a:ext>
                  </a:extLst>
                </p14:cNvPr>
                <p14:cNvContentPartPr/>
                <p14:nvPr/>
              </p14:nvContentPartPr>
              <p14:xfrm>
                <a:off x="6897074" y="2714871"/>
                <a:ext cx="76680" cy="20160"/>
              </p14:xfrm>
            </p:contentPart>
          </mc:Choice>
          <mc:Fallback>
            <p:pic>
              <p:nvPicPr>
                <p:cNvPr id="11294" name="잉크 11293">
                  <a:extLst>
                    <a:ext uri="{FF2B5EF4-FFF2-40B4-BE49-F238E27FC236}">
                      <a16:creationId xmlns:a16="http://schemas.microsoft.com/office/drawing/2014/main" id="{6243AD95-A916-C1C8-B67C-EA32838E4C5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888074" y="2706231"/>
                  <a:ext cx="943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295" name="잉크 11294">
                  <a:extLst>
                    <a:ext uri="{FF2B5EF4-FFF2-40B4-BE49-F238E27FC236}">
                      <a16:creationId xmlns:a16="http://schemas.microsoft.com/office/drawing/2014/main" id="{62CB8F1A-9DB2-A736-CFAE-7046DB7C10DE}"/>
                    </a:ext>
                  </a:extLst>
                </p14:cNvPr>
                <p14:cNvContentPartPr/>
                <p14:nvPr/>
              </p14:nvContentPartPr>
              <p14:xfrm>
                <a:off x="6907154" y="2765631"/>
                <a:ext cx="79920" cy="13680"/>
              </p14:xfrm>
            </p:contentPart>
          </mc:Choice>
          <mc:Fallback>
            <p:pic>
              <p:nvPicPr>
                <p:cNvPr id="11295" name="잉크 11294">
                  <a:extLst>
                    <a:ext uri="{FF2B5EF4-FFF2-40B4-BE49-F238E27FC236}">
                      <a16:creationId xmlns:a16="http://schemas.microsoft.com/office/drawing/2014/main" id="{62CB8F1A-9DB2-A736-CFAE-7046DB7C10D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898154" y="2756991"/>
                  <a:ext cx="975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296" name="잉크 11295">
                  <a:extLst>
                    <a:ext uri="{FF2B5EF4-FFF2-40B4-BE49-F238E27FC236}">
                      <a16:creationId xmlns:a16="http://schemas.microsoft.com/office/drawing/2014/main" id="{5DBB2EC0-649C-D3C9-749A-3BC6232E160F}"/>
                    </a:ext>
                  </a:extLst>
                </p14:cNvPr>
                <p14:cNvContentPartPr/>
                <p14:nvPr/>
              </p14:nvContentPartPr>
              <p14:xfrm>
                <a:off x="7006874" y="2688591"/>
                <a:ext cx="70920" cy="76680"/>
              </p14:xfrm>
            </p:contentPart>
          </mc:Choice>
          <mc:Fallback>
            <p:pic>
              <p:nvPicPr>
                <p:cNvPr id="11296" name="잉크 11295">
                  <a:extLst>
                    <a:ext uri="{FF2B5EF4-FFF2-40B4-BE49-F238E27FC236}">
                      <a16:creationId xmlns:a16="http://schemas.microsoft.com/office/drawing/2014/main" id="{5DBB2EC0-649C-D3C9-749A-3BC6232E160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97874" y="2679951"/>
                  <a:ext cx="885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297" name="잉크 11296">
                  <a:extLst>
                    <a:ext uri="{FF2B5EF4-FFF2-40B4-BE49-F238E27FC236}">
                      <a16:creationId xmlns:a16="http://schemas.microsoft.com/office/drawing/2014/main" id="{9576956F-4F97-9A70-2330-A1B89DEEF699}"/>
                    </a:ext>
                  </a:extLst>
                </p14:cNvPr>
                <p14:cNvContentPartPr/>
                <p14:nvPr/>
              </p14:nvContentPartPr>
              <p14:xfrm>
                <a:off x="7008314" y="2792271"/>
                <a:ext cx="67680" cy="29160"/>
              </p14:xfrm>
            </p:contentPart>
          </mc:Choice>
          <mc:Fallback>
            <p:pic>
              <p:nvPicPr>
                <p:cNvPr id="11297" name="잉크 11296">
                  <a:extLst>
                    <a:ext uri="{FF2B5EF4-FFF2-40B4-BE49-F238E27FC236}">
                      <a16:creationId xmlns:a16="http://schemas.microsoft.com/office/drawing/2014/main" id="{9576956F-4F97-9A70-2330-A1B89DEEF69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999674" y="2783631"/>
                  <a:ext cx="853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298" name="잉크 11297">
                  <a:extLst>
                    <a:ext uri="{FF2B5EF4-FFF2-40B4-BE49-F238E27FC236}">
                      <a16:creationId xmlns:a16="http://schemas.microsoft.com/office/drawing/2014/main" id="{A65551C9-3B9C-F753-C8D8-33BB72E4CCB3}"/>
                    </a:ext>
                  </a:extLst>
                </p14:cNvPr>
                <p14:cNvContentPartPr/>
                <p14:nvPr/>
              </p14:nvContentPartPr>
              <p14:xfrm>
                <a:off x="7024514" y="2827911"/>
                <a:ext cx="74520" cy="65880"/>
              </p14:xfrm>
            </p:contentPart>
          </mc:Choice>
          <mc:Fallback>
            <p:pic>
              <p:nvPicPr>
                <p:cNvPr id="11298" name="잉크 11297">
                  <a:extLst>
                    <a:ext uri="{FF2B5EF4-FFF2-40B4-BE49-F238E27FC236}">
                      <a16:creationId xmlns:a16="http://schemas.microsoft.com/office/drawing/2014/main" id="{A65551C9-3B9C-F753-C8D8-33BB72E4CCB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015874" y="2819271"/>
                  <a:ext cx="921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299" name="잉크 11298">
                  <a:extLst>
                    <a:ext uri="{FF2B5EF4-FFF2-40B4-BE49-F238E27FC236}">
                      <a16:creationId xmlns:a16="http://schemas.microsoft.com/office/drawing/2014/main" id="{38B79BB5-28FA-9FEF-0397-1EEBB306DF17}"/>
                    </a:ext>
                  </a:extLst>
                </p14:cNvPr>
                <p14:cNvContentPartPr/>
                <p14:nvPr/>
              </p14:nvContentPartPr>
              <p14:xfrm>
                <a:off x="7164914" y="2702271"/>
                <a:ext cx="100440" cy="120960"/>
              </p14:xfrm>
            </p:contentPart>
          </mc:Choice>
          <mc:Fallback>
            <p:pic>
              <p:nvPicPr>
                <p:cNvPr id="11299" name="잉크 11298">
                  <a:extLst>
                    <a:ext uri="{FF2B5EF4-FFF2-40B4-BE49-F238E27FC236}">
                      <a16:creationId xmlns:a16="http://schemas.microsoft.com/office/drawing/2014/main" id="{38B79BB5-28FA-9FEF-0397-1EEBB306DF1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156274" y="2693271"/>
                  <a:ext cx="1180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300" name="잉크 11299">
                  <a:extLst>
                    <a:ext uri="{FF2B5EF4-FFF2-40B4-BE49-F238E27FC236}">
                      <a16:creationId xmlns:a16="http://schemas.microsoft.com/office/drawing/2014/main" id="{EA940B72-A2F7-A9E0-4094-573ED852E0A2}"/>
                    </a:ext>
                  </a:extLst>
                </p14:cNvPr>
                <p14:cNvContentPartPr/>
                <p14:nvPr/>
              </p14:nvContentPartPr>
              <p14:xfrm>
                <a:off x="7215314" y="2832591"/>
                <a:ext cx="84600" cy="77040"/>
              </p14:xfrm>
            </p:contentPart>
          </mc:Choice>
          <mc:Fallback>
            <p:pic>
              <p:nvPicPr>
                <p:cNvPr id="11300" name="잉크 11299">
                  <a:extLst>
                    <a:ext uri="{FF2B5EF4-FFF2-40B4-BE49-F238E27FC236}">
                      <a16:creationId xmlns:a16="http://schemas.microsoft.com/office/drawing/2014/main" id="{EA940B72-A2F7-A9E0-4094-573ED852E0A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206674" y="2823591"/>
                  <a:ext cx="1022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301" name="잉크 11300">
                  <a:extLst>
                    <a:ext uri="{FF2B5EF4-FFF2-40B4-BE49-F238E27FC236}">
                      <a16:creationId xmlns:a16="http://schemas.microsoft.com/office/drawing/2014/main" id="{8D98E52C-5247-7E06-319A-E89F85DD51E8}"/>
                    </a:ext>
                  </a:extLst>
                </p14:cNvPr>
                <p14:cNvContentPartPr/>
                <p14:nvPr/>
              </p14:nvContentPartPr>
              <p14:xfrm>
                <a:off x="7312874" y="2751591"/>
                <a:ext cx="47880" cy="78120"/>
              </p14:xfrm>
            </p:contentPart>
          </mc:Choice>
          <mc:Fallback>
            <p:pic>
              <p:nvPicPr>
                <p:cNvPr id="11301" name="잉크 11300">
                  <a:extLst>
                    <a:ext uri="{FF2B5EF4-FFF2-40B4-BE49-F238E27FC236}">
                      <a16:creationId xmlns:a16="http://schemas.microsoft.com/office/drawing/2014/main" id="{8D98E52C-5247-7E06-319A-E89F85DD51E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304234" y="2742591"/>
                  <a:ext cx="655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302" name="잉크 11301">
                  <a:extLst>
                    <a:ext uri="{FF2B5EF4-FFF2-40B4-BE49-F238E27FC236}">
                      <a16:creationId xmlns:a16="http://schemas.microsoft.com/office/drawing/2014/main" id="{E63C10C1-D805-714B-76E9-06F35B782751}"/>
                    </a:ext>
                  </a:extLst>
                </p14:cNvPr>
                <p14:cNvContentPartPr/>
                <p14:nvPr/>
              </p14:nvContentPartPr>
              <p14:xfrm>
                <a:off x="7384154" y="2749431"/>
                <a:ext cx="56520" cy="90360"/>
              </p14:xfrm>
            </p:contentPart>
          </mc:Choice>
          <mc:Fallback>
            <p:pic>
              <p:nvPicPr>
                <p:cNvPr id="11302" name="잉크 11301">
                  <a:extLst>
                    <a:ext uri="{FF2B5EF4-FFF2-40B4-BE49-F238E27FC236}">
                      <a16:creationId xmlns:a16="http://schemas.microsoft.com/office/drawing/2014/main" id="{E63C10C1-D805-714B-76E9-06F35B78275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375514" y="2740791"/>
                  <a:ext cx="741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303" name="잉크 11302">
                  <a:extLst>
                    <a:ext uri="{FF2B5EF4-FFF2-40B4-BE49-F238E27FC236}">
                      <a16:creationId xmlns:a16="http://schemas.microsoft.com/office/drawing/2014/main" id="{B53ED090-0CBC-0C4F-FCE3-E767E9C2B91C}"/>
                    </a:ext>
                  </a:extLst>
                </p14:cNvPr>
                <p14:cNvContentPartPr/>
                <p14:nvPr/>
              </p14:nvContentPartPr>
              <p14:xfrm>
                <a:off x="7336994" y="2889111"/>
                <a:ext cx="103320" cy="35640"/>
              </p14:xfrm>
            </p:contentPart>
          </mc:Choice>
          <mc:Fallback>
            <p:pic>
              <p:nvPicPr>
                <p:cNvPr id="11303" name="잉크 11302">
                  <a:extLst>
                    <a:ext uri="{FF2B5EF4-FFF2-40B4-BE49-F238E27FC236}">
                      <a16:creationId xmlns:a16="http://schemas.microsoft.com/office/drawing/2014/main" id="{B53ED090-0CBC-0C4F-FCE3-E767E9C2B91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328354" y="2880111"/>
                  <a:ext cx="120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304" name="잉크 11303">
                  <a:extLst>
                    <a:ext uri="{FF2B5EF4-FFF2-40B4-BE49-F238E27FC236}">
                      <a16:creationId xmlns:a16="http://schemas.microsoft.com/office/drawing/2014/main" id="{88D51DCC-5396-8E55-BDEA-4A193723C1D0}"/>
                    </a:ext>
                  </a:extLst>
                </p14:cNvPr>
                <p14:cNvContentPartPr/>
                <p14:nvPr/>
              </p14:nvContentPartPr>
              <p14:xfrm>
                <a:off x="7452914" y="2720271"/>
                <a:ext cx="76680" cy="263520"/>
              </p14:xfrm>
            </p:contentPart>
          </mc:Choice>
          <mc:Fallback>
            <p:pic>
              <p:nvPicPr>
                <p:cNvPr id="11304" name="잉크 11303">
                  <a:extLst>
                    <a:ext uri="{FF2B5EF4-FFF2-40B4-BE49-F238E27FC236}">
                      <a16:creationId xmlns:a16="http://schemas.microsoft.com/office/drawing/2014/main" id="{88D51DCC-5396-8E55-BDEA-4A193723C1D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444274" y="2711271"/>
                  <a:ext cx="94320" cy="28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1306" name="잉크 11305">
                <a:extLst>
                  <a:ext uri="{FF2B5EF4-FFF2-40B4-BE49-F238E27FC236}">
                    <a16:creationId xmlns:a16="http://schemas.microsoft.com/office/drawing/2014/main" id="{2ED8A09E-4D57-0B13-D40D-AC4AA8501726}"/>
                  </a:ext>
                </a:extLst>
              </p14:cNvPr>
              <p14:cNvContentPartPr/>
              <p14:nvPr/>
            </p14:nvContentPartPr>
            <p14:xfrm>
              <a:off x="6371107" y="490194"/>
              <a:ext cx="378000" cy="348480"/>
            </p14:xfrm>
          </p:contentPart>
        </mc:Choice>
        <mc:Fallback>
          <p:pic>
            <p:nvPicPr>
              <p:cNvPr id="11306" name="잉크 11305">
                <a:extLst>
                  <a:ext uri="{FF2B5EF4-FFF2-40B4-BE49-F238E27FC236}">
                    <a16:creationId xmlns:a16="http://schemas.microsoft.com/office/drawing/2014/main" id="{2ED8A09E-4D57-0B13-D40D-AC4AA850172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362107" y="481194"/>
                <a:ext cx="395640" cy="36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27" name="그룹 11326">
            <a:extLst>
              <a:ext uri="{FF2B5EF4-FFF2-40B4-BE49-F238E27FC236}">
                <a16:creationId xmlns:a16="http://schemas.microsoft.com/office/drawing/2014/main" id="{408AAA07-7B88-EAB1-6A92-DC04B2E72394}"/>
              </a:ext>
            </a:extLst>
          </p:cNvPr>
          <p:cNvGrpSpPr/>
          <p:nvPr/>
        </p:nvGrpSpPr>
        <p:grpSpPr>
          <a:xfrm>
            <a:off x="6763147" y="3171834"/>
            <a:ext cx="2007360" cy="298800"/>
            <a:chOff x="6763147" y="3171834"/>
            <a:chExt cx="2007360" cy="29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307" name="잉크 11306">
                  <a:extLst>
                    <a:ext uri="{FF2B5EF4-FFF2-40B4-BE49-F238E27FC236}">
                      <a16:creationId xmlns:a16="http://schemas.microsoft.com/office/drawing/2014/main" id="{45028F9A-59CF-5B55-3074-5A8020F10AF2}"/>
                    </a:ext>
                  </a:extLst>
                </p14:cNvPr>
                <p14:cNvContentPartPr/>
                <p14:nvPr/>
              </p14:nvContentPartPr>
              <p14:xfrm>
                <a:off x="6763147" y="3260394"/>
                <a:ext cx="144000" cy="26280"/>
              </p14:xfrm>
            </p:contentPart>
          </mc:Choice>
          <mc:Fallback>
            <p:pic>
              <p:nvPicPr>
                <p:cNvPr id="11307" name="잉크 11306">
                  <a:extLst>
                    <a:ext uri="{FF2B5EF4-FFF2-40B4-BE49-F238E27FC236}">
                      <a16:creationId xmlns:a16="http://schemas.microsoft.com/office/drawing/2014/main" id="{45028F9A-59CF-5B55-3074-5A8020F10AF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754147" y="3251754"/>
                  <a:ext cx="161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08" name="잉크 11307">
                  <a:extLst>
                    <a:ext uri="{FF2B5EF4-FFF2-40B4-BE49-F238E27FC236}">
                      <a16:creationId xmlns:a16="http://schemas.microsoft.com/office/drawing/2014/main" id="{E79EC11B-8A8A-FA3C-4B11-876A971E0A62}"/>
                    </a:ext>
                  </a:extLst>
                </p14:cNvPr>
                <p14:cNvContentPartPr/>
                <p14:nvPr/>
              </p14:nvContentPartPr>
              <p14:xfrm>
                <a:off x="6799507" y="3208554"/>
                <a:ext cx="113760" cy="167760"/>
              </p14:xfrm>
            </p:contentPart>
          </mc:Choice>
          <mc:Fallback>
            <p:pic>
              <p:nvPicPr>
                <p:cNvPr id="11308" name="잉크 11307">
                  <a:extLst>
                    <a:ext uri="{FF2B5EF4-FFF2-40B4-BE49-F238E27FC236}">
                      <a16:creationId xmlns:a16="http://schemas.microsoft.com/office/drawing/2014/main" id="{E79EC11B-8A8A-FA3C-4B11-876A971E0A6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790507" y="3199914"/>
                  <a:ext cx="1314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309" name="잉크 11308">
                  <a:extLst>
                    <a:ext uri="{FF2B5EF4-FFF2-40B4-BE49-F238E27FC236}">
                      <a16:creationId xmlns:a16="http://schemas.microsoft.com/office/drawing/2014/main" id="{60702F00-3CB8-7AF2-8E6B-62EB3F9179A9}"/>
                    </a:ext>
                  </a:extLst>
                </p14:cNvPr>
                <p14:cNvContentPartPr/>
                <p14:nvPr/>
              </p14:nvContentPartPr>
              <p14:xfrm>
                <a:off x="7012627" y="3223674"/>
                <a:ext cx="126720" cy="115560"/>
              </p14:xfrm>
            </p:contentPart>
          </mc:Choice>
          <mc:Fallback>
            <p:pic>
              <p:nvPicPr>
                <p:cNvPr id="11309" name="잉크 11308">
                  <a:extLst>
                    <a:ext uri="{FF2B5EF4-FFF2-40B4-BE49-F238E27FC236}">
                      <a16:creationId xmlns:a16="http://schemas.microsoft.com/office/drawing/2014/main" id="{60702F00-3CB8-7AF2-8E6B-62EB3F9179A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003987" y="3214674"/>
                  <a:ext cx="1443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10" name="잉크 11309">
                  <a:extLst>
                    <a:ext uri="{FF2B5EF4-FFF2-40B4-BE49-F238E27FC236}">
                      <a16:creationId xmlns:a16="http://schemas.microsoft.com/office/drawing/2014/main" id="{4A5DA2F8-FF93-569F-DEED-D22F5ADE029E}"/>
                    </a:ext>
                  </a:extLst>
                </p14:cNvPr>
                <p14:cNvContentPartPr/>
                <p14:nvPr/>
              </p14:nvContentPartPr>
              <p14:xfrm>
                <a:off x="7194427" y="3227274"/>
                <a:ext cx="144360" cy="150840"/>
              </p14:xfrm>
            </p:contentPart>
          </mc:Choice>
          <mc:Fallback>
            <p:pic>
              <p:nvPicPr>
                <p:cNvPr id="11310" name="잉크 11309">
                  <a:extLst>
                    <a:ext uri="{FF2B5EF4-FFF2-40B4-BE49-F238E27FC236}">
                      <a16:creationId xmlns:a16="http://schemas.microsoft.com/office/drawing/2014/main" id="{4A5DA2F8-FF93-569F-DEED-D22F5ADE029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185427" y="3218274"/>
                  <a:ext cx="162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311" name="잉크 11310">
                  <a:extLst>
                    <a:ext uri="{FF2B5EF4-FFF2-40B4-BE49-F238E27FC236}">
                      <a16:creationId xmlns:a16="http://schemas.microsoft.com/office/drawing/2014/main" id="{236344CC-6A65-0EF6-70A2-39A37855CE18}"/>
                    </a:ext>
                  </a:extLst>
                </p14:cNvPr>
                <p14:cNvContentPartPr/>
                <p14:nvPr/>
              </p14:nvContentPartPr>
              <p14:xfrm>
                <a:off x="7380907" y="3260394"/>
                <a:ext cx="83520" cy="178200"/>
              </p14:xfrm>
            </p:contentPart>
          </mc:Choice>
          <mc:Fallback>
            <p:pic>
              <p:nvPicPr>
                <p:cNvPr id="11311" name="잉크 11310">
                  <a:extLst>
                    <a:ext uri="{FF2B5EF4-FFF2-40B4-BE49-F238E27FC236}">
                      <a16:creationId xmlns:a16="http://schemas.microsoft.com/office/drawing/2014/main" id="{236344CC-6A65-0EF6-70A2-39A37855CE1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371907" y="3251754"/>
                  <a:ext cx="1011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312" name="잉크 11311">
                  <a:extLst>
                    <a:ext uri="{FF2B5EF4-FFF2-40B4-BE49-F238E27FC236}">
                      <a16:creationId xmlns:a16="http://schemas.microsoft.com/office/drawing/2014/main" id="{6FB54D22-B5E9-A5B5-2AA3-88DFD83DB9B9}"/>
                    </a:ext>
                  </a:extLst>
                </p14:cNvPr>
                <p14:cNvContentPartPr/>
                <p14:nvPr/>
              </p14:nvContentPartPr>
              <p14:xfrm>
                <a:off x="7456507" y="3196314"/>
                <a:ext cx="131040" cy="190080"/>
              </p14:xfrm>
            </p:contentPart>
          </mc:Choice>
          <mc:Fallback>
            <p:pic>
              <p:nvPicPr>
                <p:cNvPr id="11312" name="잉크 11311">
                  <a:extLst>
                    <a:ext uri="{FF2B5EF4-FFF2-40B4-BE49-F238E27FC236}">
                      <a16:creationId xmlns:a16="http://schemas.microsoft.com/office/drawing/2014/main" id="{6FB54D22-B5E9-A5B5-2AA3-88DFD83DB9B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447867" y="3187674"/>
                  <a:ext cx="1486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313" name="잉크 11312">
                  <a:extLst>
                    <a:ext uri="{FF2B5EF4-FFF2-40B4-BE49-F238E27FC236}">
                      <a16:creationId xmlns:a16="http://schemas.microsoft.com/office/drawing/2014/main" id="{655A9AEF-54D6-1C36-2C83-CD2CAA58FDF3}"/>
                    </a:ext>
                  </a:extLst>
                </p14:cNvPr>
                <p14:cNvContentPartPr/>
                <p14:nvPr/>
              </p14:nvContentPartPr>
              <p14:xfrm>
                <a:off x="7588267" y="3237354"/>
                <a:ext cx="100800" cy="81720"/>
              </p14:xfrm>
            </p:contentPart>
          </mc:Choice>
          <mc:Fallback>
            <p:pic>
              <p:nvPicPr>
                <p:cNvPr id="11313" name="잉크 11312">
                  <a:extLst>
                    <a:ext uri="{FF2B5EF4-FFF2-40B4-BE49-F238E27FC236}">
                      <a16:creationId xmlns:a16="http://schemas.microsoft.com/office/drawing/2014/main" id="{655A9AEF-54D6-1C36-2C83-CD2CAA58FDF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579627" y="3228714"/>
                  <a:ext cx="1184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314" name="잉크 11313">
                  <a:extLst>
                    <a:ext uri="{FF2B5EF4-FFF2-40B4-BE49-F238E27FC236}">
                      <a16:creationId xmlns:a16="http://schemas.microsoft.com/office/drawing/2014/main" id="{EFC15264-DFCF-0758-AB8A-3A77A27CC09D}"/>
                    </a:ext>
                  </a:extLst>
                </p14:cNvPr>
                <p14:cNvContentPartPr/>
                <p14:nvPr/>
              </p14:nvContentPartPr>
              <p14:xfrm>
                <a:off x="7650907" y="3238794"/>
                <a:ext cx="47520" cy="231840"/>
              </p14:xfrm>
            </p:contentPart>
          </mc:Choice>
          <mc:Fallback>
            <p:pic>
              <p:nvPicPr>
                <p:cNvPr id="11314" name="잉크 11313">
                  <a:extLst>
                    <a:ext uri="{FF2B5EF4-FFF2-40B4-BE49-F238E27FC236}">
                      <a16:creationId xmlns:a16="http://schemas.microsoft.com/office/drawing/2014/main" id="{EFC15264-DFCF-0758-AB8A-3A77A27CC09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642267" y="3229794"/>
                  <a:ext cx="651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315" name="잉크 11314">
                  <a:extLst>
                    <a:ext uri="{FF2B5EF4-FFF2-40B4-BE49-F238E27FC236}">
                      <a16:creationId xmlns:a16="http://schemas.microsoft.com/office/drawing/2014/main" id="{D31C552C-740B-8381-B1FE-9B7189FC4627}"/>
                    </a:ext>
                  </a:extLst>
                </p14:cNvPr>
                <p14:cNvContentPartPr/>
                <p14:nvPr/>
              </p14:nvContentPartPr>
              <p14:xfrm>
                <a:off x="7786267" y="3171834"/>
                <a:ext cx="94320" cy="122040"/>
              </p14:xfrm>
            </p:contentPart>
          </mc:Choice>
          <mc:Fallback>
            <p:pic>
              <p:nvPicPr>
                <p:cNvPr id="11315" name="잉크 11314">
                  <a:extLst>
                    <a:ext uri="{FF2B5EF4-FFF2-40B4-BE49-F238E27FC236}">
                      <a16:creationId xmlns:a16="http://schemas.microsoft.com/office/drawing/2014/main" id="{D31C552C-740B-8381-B1FE-9B7189FC462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777267" y="3162834"/>
                  <a:ext cx="1119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316" name="잉크 11315">
                  <a:extLst>
                    <a:ext uri="{FF2B5EF4-FFF2-40B4-BE49-F238E27FC236}">
                      <a16:creationId xmlns:a16="http://schemas.microsoft.com/office/drawing/2014/main" id="{BCBDC065-A389-4B83-09FB-05EEAC58E555}"/>
                    </a:ext>
                  </a:extLst>
                </p14:cNvPr>
                <p14:cNvContentPartPr/>
                <p14:nvPr/>
              </p14:nvContentPartPr>
              <p14:xfrm>
                <a:off x="7891387" y="3184434"/>
                <a:ext cx="63000" cy="88200"/>
              </p14:xfrm>
            </p:contentPart>
          </mc:Choice>
          <mc:Fallback>
            <p:pic>
              <p:nvPicPr>
                <p:cNvPr id="11316" name="잉크 11315">
                  <a:extLst>
                    <a:ext uri="{FF2B5EF4-FFF2-40B4-BE49-F238E27FC236}">
                      <a16:creationId xmlns:a16="http://schemas.microsoft.com/office/drawing/2014/main" id="{BCBDC065-A389-4B83-09FB-05EEAC58E55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882387" y="3175794"/>
                  <a:ext cx="806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317" name="잉크 11316">
                  <a:extLst>
                    <a:ext uri="{FF2B5EF4-FFF2-40B4-BE49-F238E27FC236}">
                      <a16:creationId xmlns:a16="http://schemas.microsoft.com/office/drawing/2014/main" id="{935C2418-D53B-DD72-97EF-513FCD3B2BE1}"/>
                    </a:ext>
                  </a:extLst>
                </p14:cNvPr>
                <p14:cNvContentPartPr/>
                <p14:nvPr/>
              </p14:nvContentPartPr>
              <p14:xfrm>
                <a:off x="7838467" y="3329874"/>
                <a:ext cx="91080" cy="54000"/>
              </p14:xfrm>
            </p:contentPart>
          </mc:Choice>
          <mc:Fallback>
            <p:pic>
              <p:nvPicPr>
                <p:cNvPr id="11317" name="잉크 11316">
                  <a:extLst>
                    <a:ext uri="{FF2B5EF4-FFF2-40B4-BE49-F238E27FC236}">
                      <a16:creationId xmlns:a16="http://schemas.microsoft.com/office/drawing/2014/main" id="{935C2418-D53B-DD72-97EF-513FCD3B2BE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829467" y="3320874"/>
                  <a:ext cx="1087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318" name="잉크 11317">
                  <a:extLst>
                    <a:ext uri="{FF2B5EF4-FFF2-40B4-BE49-F238E27FC236}">
                      <a16:creationId xmlns:a16="http://schemas.microsoft.com/office/drawing/2014/main" id="{0E7F3FFC-EE40-B9E6-CD62-A10B58C81F33}"/>
                    </a:ext>
                  </a:extLst>
                </p14:cNvPr>
                <p14:cNvContentPartPr/>
                <p14:nvPr/>
              </p14:nvContentPartPr>
              <p14:xfrm>
                <a:off x="7945747" y="3218634"/>
                <a:ext cx="99360" cy="145800"/>
              </p14:xfrm>
            </p:contentPart>
          </mc:Choice>
          <mc:Fallback>
            <p:pic>
              <p:nvPicPr>
                <p:cNvPr id="11318" name="잉크 11317">
                  <a:extLst>
                    <a:ext uri="{FF2B5EF4-FFF2-40B4-BE49-F238E27FC236}">
                      <a16:creationId xmlns:a16="http://schemas.microsoft.com/office/drawing/2014/main" id="{0E7F3FFC-EE40-B9E6-CD62-A10B58C81F3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937107" y="3209634"/>
                  <a:ext cx="117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319" name="잉크 11318">
                  <a:extLst>
                    <a:ext uri="{FF2B5EF4-FFF2-40B4-BE49-F238E27FC236}">
                      <a16:creationId xmlns:a16="http://schemas.microsoft.com/office/drawing/2014/main" id="{09BF2BF8-0816-1620-BBE4-CF06AC15F61C}"/>
                    </a:ext>
                  </a:extLst>
                </p14:cNvPr>
                <p14:cNvContentPartPr/>
                <p14:nvPr/>
              </p14:nvContentPartPr>
              <p14:xfrm>
                <a:off x="7953307" y="3274434"/>
                <a:ext cx="124560" cy="20880"/>
              </p14:xfrm>
            </p:contentPart>
          </mc:Choice>
          <mc:Fallback>
            <p:pic>
              <p:nvPicPr>
                <p:cNvPr id="11319" name="잉크 11318">
                  <a:extLst>
                    <a:ext uri="{FF2B5EF4-FFF2-40B4-BE49-F238E27FC236}">
                      <a16:creationId xmlns:a16="http://schemas.microsoft.com/office/drawing/2014/main" id="{09BF2BF8-0816-1620-BBE4-CF06AC15F61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944307" y="3265434"/>
                  <a:ext cx="1422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320" name="잉크 11319">
                  <a:extLst>
                    <a:ext uri="{FF2B5EF4-FFF2-40B4-BE49-F238E27FC236}">
                      <a16:creationId xmlns:a16="http://schemas.microsoft.com/office/drawing/2014/main" id="{2DC8D642-6DD7-FEB2-202C-90D5C5D49AD2}"/>
                    </a:ext>
                  </a:extLst>
                </p14:cNvPr>
                <p14:cNvContentPartPr/>
                <p14:nvPr/>
              </p14:nvContentPartPr>
              <p14:xfrm>
                <a:off x="8072467" y="3216834"/>
                <a:ext cx="76680" cy="164520"/>
              </p14:xfrm>
            </p:contentPart>
          </mc:Choice>
          <mc:Fallback>
            <p:pic>
              <p:nvPicPr>
                <p:cNvPr id="11320" name="잉크 11319">
                  <a:extLst>
                    <a:ext uri="{FF2B5EF4-FFF2-40B4-BE49-F238E27FC236}">
                      <a16:creationId xmlns:a16="http://schemas.microsoft.com/office/drawing/2014/main" id="{2DC8D642-6DD7-FEB2-202C-90D5C5D49AD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063467" y="3208194"/>
                  <a:ext cx="943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321" name="잉크 11320">
                  <a:extLst>
                    <a:ext uri="{FF2B5EF4-FFF2-40B4-BE49-F238E27FC236}">
                      <a16:creationId xmlns:a16="http://schemas.microsoft.com/office/drawing/2014/main" id="{7557A9DB-11AE-6A10-5154-3E954C503EBA}"/>
                    </a:ext>
                  </a:extLst>
                </p14:cNvPr>
                <p14:cNvContentPartPr/>
                <p14:nvPr/>
              </p14:nvContentPartPr>
              <p14:xfrm>
                <a:off x="8202787" y="3241674"/>
                <a:ext cx="89640" cy="15120"/>
              </p14:xfrm>
            </p:contentPart>
          </mc:Choice>
          <mc:Fallback>
            <p:pic>
              <p:nvPicPr>
                <p:cNvPr id="11321" name="잉크 11320">
                  <a:extLst>
                    <a:ext uri="{FF2B5EF4-FFF2-40B4-BE49-F238E27FC236}">
                      <a16:creationId xmlns:a16="http://schemas.microsoft.com/office/drawing/2014/main" id="{7557A9DB-11AE-6A10-5154-3E954C503EB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193787" y="3232674"/>
                  <a:ext cx="1072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1322" name="잉크 11321">
                  <a:extLst>
                    <a:ext uri="{FF2B5EF4-FFF2-40B4-BE49-F238E27FC236}">
                      <a16:creationId xmlns:a16="http://schemas.microsoft.com/office/drawing/2014/main" id="{BB529297-8CF4-41D1-3FC0-53B0138D7550}"/>
                    </a:ext>
                  </a:extLst>
                </p14:cNvPr>
                <p14:cNvContentPartPr/>
                <p14:nvPr/>
              </p14:nvContentPartPr>
              <p14:xfrm>
                <a:off x="8197027" y="3281994"/>
                <a:ext cx="140040" cy="16560"/>
              </p14:xfrm>
            </p:contentPart>
          </mc:Choice>
          <mc:Fallback>
            <p:pic>
              <p:nvPicPr>
                <p:cNvPr id="11322" name="잉크 11321">
                  <a:extLst>
                    <a:ext uri="{FF2B5EF4-FFF2-40B4-BE49-F238E27FC236}">
                      <a16:creationId xmlns:a16="http://schemas.microsoft.com/office/drawing/2014/main" id="{BB529297-8CF4-41D1-3FC0-53B0138D755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188027" y="3273354"/>
                  <a:ext cx="1576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1323" name="잉크 11322">
                  <a:extLst>
                    <a:ext uri="{FF2B5EF4-FFF2-40B4-BE49-F238E27FC236}">
                      <a16:creationId xmlns:a16="http://schemas.microsoft.com/office/drawing/2014/main" id="{A6AC2079-FCE5-8780-86DE-E108D4FD23AE}"/>
                    </a:ext>
                  </a:extLst>
                </p14:cNvPr>
                <p14:cNvContentPartPr/>
                <p14:nvPr/>
              </p14:nvContentPartPr>
              <p14:xfrm>
                <a:off x="8383147" y="3185874"/>
                <a:ext cx="113400" cy="180720"/>
              </p14:xfrm>
            </p:contentPart>
          </mc:Choice>
          <mc:Fallback>
            <p:pic>
              <p:nvPicPr>
                <p:cNvPr id="11323" name="잉크 11322">
                  <a:extLst>
                    <a:ext uri="{FF2B5EF4-FFF2-40B4-BE49-F238E27FC236}">
                      <a16:creationId xmlns:a16="http://schemas.microsoft.com/office/drawing/2014/main" id="{A6AC2079-FCE5-8780-86DE-E108D4FD23A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374147" y="3177234"/>
                  <a:ext cx="1310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324" name="잉크 11323">
                  <a:extLst>
                    <a:ext uri="{FF2B5EF4-FFF2-40B4-BE49-F238E27FC236}">
                      <a16:creationId xmlns:a16="http://schemas.microsoft.com/office/drawing/2014/main" id="{D03FC883-5B7A-7815-294C-71E7F50C9FC9}"/>
                    </a:ext>
                  </a:extLst>
                </p14:cNvPr>
                <p14:cNvContentPartPr/>
                <p14:nvPr/>
              </p14:nvContentPartPr>
              <p14:xfrm>
                <a:off x="8546227" y="3221514"/>
                <a:ext cx="105840" cy="99000"/>
              </p14:xfrm>
            </p:contentPart>
          </mc:Choice>
          <mc:Fallback>
            <p:pic>
              <p:nvPicPr>
                <p:cNvPr id="11324" name="잉크 11323">
                  <a:extLst>
                    <a:ext uri="{FF2B5EF4-FFF2-40B4-BE49-F238E27FC236}">
                      <a16:creationId xmlns:a16="http://schemas.microsoft.com/office/drawing/2014/main" id="{D03FC883-5B7A-7815-294C-71E7F50C9FC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537587" y="3212874"/>
                  <a:ext cx="1234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1325" name="잉크 11324">
                  <a:extLst>
                    <a:ext uri="{FF2B5EF4-FFF2-40B4-BE49-F238E27FC236}">
                      <a16:creationId xmlns:a16="http://schemas.microsoft.com/office/drawing/2014/main" id="{55A130C6-399C-423F-665B-8652A5543D14}"/>
                    </a:ext>
                  </a:extLst>
                </p14:cNvPr>
                <p14:cNvContentPartPr/>
                <p14:nvPr/>
              </p14:nvContentPartPr>
              <p14:xfrm>
                <a:off x="8648467" y="3205314"/>
                <a:ext cx="122040" cy="13680"/>
              </p14:xfrm>
            </p:contentPart>
          </mc:Choice>
          <mc:Fallback>
            <p:pic>
              <p:nvPicPr>
                <p:cNvPr id="11325" name="잉크 11324">
                  <a:extLst>
                    <a:ext uri="{FF2B5EF4-FFF2-40B4-BE49-F238E27FC236}">
                      <a16:creationId xmlns:a16="http://schemas.microsoft.com/office/drawing/2014/main" id="{55A130C6-399C-423F-665B-8652A5543D1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639827" y="3196674"/>
                  <a:ext cx="139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326" name="잉크 11325">
                  <a:extLst>
                    <a:ext uri="{FF2B5EF4-FFF2-40B4-BE49-F238E27FC236}">
                      <a16:creationId xmlns:a16="http://schemas.microsoft.com/office/drawing/2014/main" id="{7FB1748A-A3B0-46FA-7C0E-5566C8C92EAB}"/>
                    </a:ext>
                  </a:extLst>
                </p14:cNvPr>
                <p14:cNvContentPartPr/>
                <p14:nvPr/>
              </p14:nvContentPartPr>
              <p14:xfrm>
                <a:off x="8690587" y="3210714"/>
                <a:ext cx="25200" cy="172800"/>
              </p14:xfrm>
            </p:contentPart>
          </mc:Choice>
          <mc:Fallback>
            <p:pic>
              <p:nvPicPr>
                <p:cNvPr id="11326" name="잉크 11325">
                  <a:extLst>
                    <a:ext uri="{FF2B5EF4-FFF2-40B4-BE49-F238E27FC236}">
                      <a16:creationId xmlns:a16="http://schemas.microsoft.com/office/drawing/2014/main" id="{7FB1748A-A3B0-46FA-7C0E-5566C8C92EA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681947" y="3202074"/>
                  <a:ext cx="4284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41" name="그룹 11340">
            <a:extLst>
              <a:ext uri="{FF2B5EF4-FFF2-40B4-BE49-F238E27FC236}">
                <a16:creationId xmlns:a16="http://schemas.microsoft.com/office/drawing/2014/main" id="{B6AF201A-A1CA-63BC-BF44-CDC3AB4F5919}"/>
              </a:ext>
            </a:extLst>
          </p:cNvPr>
          <p:cNvGrpSpPr/>
          <p:nvPr/>
        </p:nvGrpSpPr>
        <p:grpSpPr>
          <a:xfrm>
            <a:off x="4028227" y="3567474"/>
            <a:ext cx="862920" cy="254880"/>
            <a:chOff x="4028227" y="3567474"/>
            <a:chExt cx="86292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1328" name="잉크 11327">
                  <a:extLst>
                    <a:ext uri="{FF2B5EF4-FFF2-40B4-BE49-F238E27FC236}">
                      <a16:creationId xmlns:a16="http://schemas.microsoft.com/office/drawing/2014/main" id="{EA338697-75E1-6633-0E36-53EDACF056DE}"/>
                    </a:ext>
                  </a:extLst>
                </p14:cNvPr>
                <p14:cNvContentPartPr/>
                <p14:nvPr/>
              </p14:nvContentPartPr>
              <p14:xfrm>
                <a:off x="4028227" y="3638034"/>
                <a:ext cx="153360" cy="12240"/>
              </p14:xfrm>
            </p:contentPart>
          </mc:Choice>
          <mc:Fallback>
            <p:pic>
              <p:nvPicPr>
                <p:cNvPr id="11328" name="잉크 11327">
                  <a:extLst>
                    <a:ext uri="{FF2B5EF4-FFF2-40B4-BE49-F238E27FC236}">
                      <a16:creationId xmlns:a16="http://schemas.microsoft.com/office/drawing/2014/main" id="{EA338697-75E1-6633-0E36-53EDACF056D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019587" y="3629394"/>
                  <a:ext cx="171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1329" name="잉크 11328">
                  <a:extLst>
                    <a:ext uri="{FF2B5EF4-FFF2-40B4-BE49-F238E27FC236}">
                      <a16:creationId xmlns:a16="http://schemas.microsoft.com/office/drawing/2014/main" id="{A0373BD8-DDD9-416D-ECFB-979938971355}"/>
                    </a:ext>
                  </a:extLst>
                </p14:cNvPr>
                <p14:cNvContentPartPr/>
                <p14:nvPr/>
              </p14:nvContentPartPr>
              <p14:xfrm>
                <a:off x="4113187" y="3575034"/>
                <a:ext cx="101880" cy="162000"/>
              </p14:xfrm>
            </p:contentPart>
          </mc:Choice>
          <mc:Fallback>
            <p:pic>
              <p:nvPicPr>
                <p:cNvPr id="11329" name="잉크 11328">
                  <a:extLst>
                    <a:ext uri="{FF2B5EF4-FFF2-40B4-BE49-F238E27FC236}">
                      <a16:creationId xmlns:a16="http://schemas.microsoft.com/office/drawing/2014/main" id="{A0373BD8-DDD9-416D-ECFB-97993897135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104187" y="3566394"/>
                  <a:ext cx="119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1330" name="잉크 11329">
                  <a:extLst>
                    <a:ext uri="{FF2B5EF4-FFF2-40B4-BE49-F238E27FC236}">
                      <a16:creationId xmlns:a16="http://schemas.microsoft.com/office/drawing/2014/main" id="{3E346BAD-6186-A8AE-4E07-D1D50F684DC6}"/>
                    </a:ext>
                  </a:extLst>
                </p14:cNvPr>
                <p14:cNvContentPartPr/>
                <p14:nvPr/>
              </p14:nvContentPartPr>
              <p14:xfrm>
                <a:off x="4271227" y="3567474"/>
                <a:ext cx="116280" cy="133200"/>
              </p14:xfrm>
            </p:contentPart>
          </mc:Choice>
          <mc:Fallback>
            <p:pic>
              <p:nvPicPr>
                <p:cNvPr id="11330" name="잉크 11329">
                  <a:extLst>
                    <a:ext uri="{FF2B5EF4-FFF2-40B4-BE49-F238E27FC236}">
                      <a16:creationId xmlns:a16="http://schemas.microsoft.com/office/drawing/2014/main" id="{3E346BAD-6186-A8AE-4E07-D1D50F684DC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262587" y="3558474"/>
                  <a:ext cx="1339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1331" name="잉크 11330">
                  <a:extLst>
                    <a:ext uri="{FF2B5EF4-FFF2-40B4-BE49-F238E27FC236}">
                      <a16:creationId xmlns:a16="http://schemas.microsoft.com/office/drawing/2014/main" id="{2ECCEB30-B353-824A-8E41-FF7D4C57BB12}"/>
                    </a:ext>
                  </a:extLst>
                </p14:cNvPr>
                <p14:cNvContentPartPr/>
                <p14:nvPr/>
              </p14:nvContentPartPr>
              <p14:xfrm>
                <a:off x="4312627" y="3718314"/>
                <a:ext cx="95760" cy="65520"/>
              </p14:xfrm>
            </p:contentPart>
          </mc:Choice>
          <mc:Fallback>
            <p:pic>
              <p:nvPicPr>
                <p:cNvPr id="11331" name="잉크 11330">
                  <a:extLst>
                    <a:ext uri="{FF2B5EF4-FFF2-40B4-BE49-F238E27FC236}">
                      <a16:creationId xmlns:a16="http://schemas.microsoft.com/office/drawing/2014/main" id="{2ECCEB30-B353-824A-8E41-FF7D4C57BB1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303627" y="3709314"/>
                  <a:ext cx="1134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1332" name="잉크 11331">
                  <a:extLst>
                    <a:ext uri="{FF2B5EF4-FFF2-40B4-BE49-F238E27FC236}">
                      <a16:creationId xmlns:a16="http://schemas.microsoft.com/office/drawing/2014/main" id="{EBFD7DDA-AE70-7099-C45F-F352AE0C8C4D}"/>
                    </a:ext>
                  </a:extLst>
                </p14:cNvPr>
                <p14:cNvContentPartPr/>
                <p14:nvPr/>
              </p14:nvContentPartPr>
              <p14:xfrm>
                <a:off x="4434307" y="3607434"/>
                <a:ext cx="56160" cy="131040"/>
              </p14:xfrm>
            </p:contentPart>
          </mc:Choice>
          <mc:Fallback>
            <p:pic>
              <p:nvPicPr>
                <p:cNvPr id="11332" name="잉크 11331">
                  <a:extLst>
                    <a:ext uri="{FF2B5EF4-FFF2-40B4-BE49-F238E27FC236}">
                      <a16:creationId xmlns:a16="http://schemas.microsoft.com/office/drawing/2014/main" id="{EBFD7DDA-AE70-7099-C45F-F352AE0C8C4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425667" y="3598794"/>
                  <a:ext cx="738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1333" name="잉크 11332">
                  <a:extLst>
                    <a:ext uri="{FF2B5EF4-FFF2-40B4-BE49-F238E27FC236}">
                      <a16:creationId xmlns:a16="http://schemas.microsoft.com/office/drawing/2014/main" id="{E99BE97C-2AE5-C7B4-502A-A5A3614B8D86}"/>
                    </a:ext>
                  </a:extLst>
                </p14:cNvPr>
                <p14:cNvContentPartPr/>
                <p14:nvPr/>
              </p14:nvContentPartPr>
              <p14:xfrm>
                <a:off x="4510267" y="3591954"/>
                <a:ext cx="176400" cy="139320"/>
              </p14:xfrm>
            </p:contentPart>
          </mc:Choice>
          <mc:Fallback>
            <p:pic>
              <p:nvPicPr>
                <p:cNvPr id="11333" name="잉크 11332">
                  <a:extLst>
                    <a:ext uri="{FF2B5EF4-FFF2-40B4-BE49-F238E27FC236}">
                      <a16:creationId xmlns:a16="http://schemas.microsoft.com/office/drawing/2014/main" id="{E99BE97C-2AE5-C7B4-502A-A5A3614B8D8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501267" y="3583314"/>
                  <a:ext cx="194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1334" name="잉크 11333">
                  <a:extLst>
                    <a:ext uri="{FF2B5EF4-FFF2-40B4-BE49-F238E27FC236}">
                      <a16:creationId xmlns:a16="http://schemas.microsoft.com/office/drawing/2014/main" id="{D313D2E4-F405-A131-AEB5-275039243E38}"/>
                    </a:ext>
                  </a:extLst>
                </p14:cNvPr>
                <p14:cNvContentPartPr/>
                <p14:nvPr/>
              </p14:nvContentPartPr>
              <p14:xfrm>
                <a:off x="4603867" y="3622554"/>
                <a:ext cx="118440" cy="105120"/>
              </p14:xfrm>
            </p:contentPart>
          </mc:Choice>
          <mc:Fallback>
            <p:pic>
              <p:nvPicPr>
                <p:cNvPr id="11334" name="잉크 11333">
                  <a:extLst>
                    <a:ext uri="{FF2B5EF4-FFF2-40B4-BE49-F238E27FC236}">
                      <a16:creationId xmlns:a16="http://schemas.microsoft.com/office/drawing/2014/main" id="{D313D2E4-F405-A131-AEB5-275039243E3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595227" y="3613914"/>
                  <a:ext cx="136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1335" name="잉크 11334">
                  <a:extLst>
                    <a:ext uri="{FF2B5EF4-FFF2-40B4-BE49-F238E27FC236}">
                      <a16:creationId xmlns:a16="http://schemas.microsoft.com/office/drawing/2014/main" id="{3F3BD41D-8E00-A02A-29F5-AE8DFE92F589}"/>
                    </a:ext>
                  </a:extLst>
                </p14:cNvPr>
                <p14:cNvContentPartPr/>
                <p14:nvPr/>
              </p14:nvContentPartPr>
              <p14:xfrm>
                <a:off x="4761547" y="3580434"/>
                <a:ext cx="74160" cy="93960"/>
              </p14:xfrm>
            </p:contentPart>
          </mc:Choice>
          <mc:Fallback>
            <p:pic>
              <p:nvPicPr>
                <p:cNvPr id="11335" name="잉크 11334">
                  <a:extLst>
                    <a:ext uri="{FF2B5EF4-FFF2-40B4-BE49-F238E27FC236}">
                      <a16:creationId xmlns:a16="http://schemas.microsoft.com/office/drawing/2014/main" id="{3F3BD41D-8E00-A02A-29F5-AE8DFE92F58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752547" y="3571794"/>
                  <a:ext cx="91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1336" name="잉크 11335">
                  <a:extLst>
                    <a:ext uri="{FF2B5EF4-FFF2-40B4-BE49-F238E27FC236}">
                      <a16:creationId xmlns:a16="http://schemas.microsoft.com/office/drawing/2014/main" id="{EAA12450-53C0-F7A7-D1AE-61CBDEAED5DB}"/>
                    </a:ext>
                  </a:extLst>
                </p14:cNvPr>
                <p14:cNvContentPartPr/>
                <p14:nvPr/>
              </p14:nvContentPartPr>
              <p14:xfrm>
                <a:off x="4726987" y="3707514"/>
                <a:ext cx="83160" cy="68040"/>
              </p14:xfrm>
            </p:contentPart>
          </mc:Choice>
          <mc:Fallback>
            <p:pic>
              <p:nvPicPr>
                <p:cNvPr id="11336" name="잉크 11335">
                  <a:extLst>
                    <a:ext uri="{FF2B5EF4-FFF2-40B4-BE49-F238E27FC236}">
                      <a16:creationId xmlns:a16="http://schemas.microsoft.com/office/drawing/2014/main" id="{EAA12450-53C0-F7A7-D1AE-61CBDEAED5D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18347" y="3698874"/>
                  <a:ext cx="100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1337" name="잉크 11336">
                  <a:extLst>
                    <a:ext uri="{FF2B5EF4-FFF2-40B4-BE49-F238E27FC236}">
                      <a16:creationId xmlns:a16="http://schemas.microsoft.com/office/drawing/2014/main" id="{60A81999-80EE-698E-D0CA-6649796C9A1E}"/>
                    </a:ext>
                  </a:extLst>
                </p14:cNvPr>
                <p14:cNvContentPartPr/>
                <p14:nvPr/>
              </p14:nvContentPartPr>
              <p14:xfrm>
                <a:off x="4869187" y="3809034"/>
                <a:ext cx="21960" cy="13320"/>
              </p14:xfrm>
            </p:contentPart>
          </mc:Choice>
          <mc:Fallback>
            <p:pic>
              <p:nvPicPr>
                <p:cNvPr id="11337" name="잉크 11336">
                  <a:extLst>
                    <a:ext uri="{FF2B5EF4-FFF2-40B4-BE49-F238E27FC236}">
                      <a16:creationId xmlns:a16="http://schemas.microsoft.com/office/drawing/2014/main" id="{60A81999-80EE-698E-D0CA-6649796C9A1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860187" y="3800394"/>
                  <a:ext cx="3960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52" name="그룹 11351">
            <a:extLst>
              <a:ext uri="{FF2B5EF4-FFF2-40B4-BE49-F238E27FC236}">
                <a16:creationId xmlns:a16="http://schemas.microsoft.com/office/drawing/2014/main" id="{5F58FFDB-1A53-2069-26AA-24E0A355D063}"/>
              </a:ext>
            </a:extLst>
          </p:cNvPr>
          <p:cNvGrpSpPr/>
          <p:nvPr/>
        </p:nvGrpSpPr>
        <p:grpSpPr>
          <a:xfrm>
            <a:off x="5059267" y="3881754"/>
            <a:ext cx="1232280" cy="243720"/>
            <a:chOff x="5059267" y="3881754"/>
            <a:chExt cx="1232280" cy="2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1338" name="잉크 11337">
                  <a:extLst>
                    <a:ext uri="{FF2B5EF4-FFF2-40B4-BE49-F238E27FC236}">
                      <a16:creationId xmlns:a16="http://schemas.microsoft.com/office/drawing/2014/main" id="{8CDCCCAC-F9A4-D78B-BD47-8B784B2ACEFC}"/>
                    </a:ext>
                  </a:extLst>
                </p14:cNvPr>
                <p14:cNvContentPartPr/>
                <p14:nvPr/>
              </p14:nvContentPartPr>
              <p14:xfrm>
                <a:off x="5059267" y="3986514"/>
                <a:ext cx="123480" cy="34560"/>
              </p14:xfrm>
            </p:contentPart>
          </mc:Choice>
          <mc:Fallback>
            <p:pic>
              <p:nvPicPr>
                <p:cNvPr id="11338" name="잉크 11337">
                  <a:extLst>
                    <a:ext uri="{FF2B5EF4-FFF2-40B4-BE49-F238E27FC236}">
                      <a16:creationId xmlns:a16="http://schemas.microsoft.com/office/drawing/2014/main" id="{8CDCCCAC-F9A4-D78B-BD47-8B784B2ACEF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050627" y="3977514"/>
                  <a:ext cx="1411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1339" name="잉크 11338">
                  <a:extLst>
                    <a:ext uri="{FF2B5EF4-FFF2-40B4-BE49-F238E27FC236}">
                      <a16:creationId xmlns:a16="http://schemas.microsoft.com/office/drawing/2014/main" id="{1D6D07E4-A92A-4C99-66D4-D07BF0B29403}"/>
                    </a:ext>
                  </a:extLst>
                </p14:cNvPr>
                <p14:cNvContentPartPr/>
                <p14:nvPr/>
              </p14:nvContentPartPr>
              <p14:xfrm>
                <a:off x="5137747" y="3946554"/>
                <a:ext cx="97560" cy="152280"/>
              </p14:xfrm>
            </p:contentPart>
          </mc:Choice>
          <mc:Fallback>
            <p:pic>
              <p:nvPicPr>
                <p:cNvPr id="11339" name="잉크 11338">
                  <a:extLst>
                    <a:ext uri="{FF2B5EF4-FFF2-40B4-BE49-F238E27FC236}">
                      <a16:creationId xmlns:a16="http://schemas.microsoft.com/office/drawing/2014/main" id="{1D6D07E4-A92A-4C99-66D4-D07BF0B2940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128747" y="3937554"/>
                  <a:ext cx="115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1342" name="잉크 11341">
                  <a:extLst>
                    <a:ext uri="{FF2B5EF4-FFF2-40B4-BE49-F238E27FC236}">
                      <a16:creationId xmlns:a16="http://schemas.microsoft.com/office/drawing/2014/main" id="{BE1E1792-D85E-B446-B4BF-07AC70E9F001}"/>
                    </a:ext>
                  </a:extLst>
                </p14:cNvPr>
                <p14:cNvContentPartPr/>
                <p14:nvPr/>
              </p14:nvContentPartPr>
              <p14:xfrm>
                <a:off x="5322427" y="3927834"/>
                <a:ext cx="126720" cy="112320"/>
              </p14:xfrm>
            </p:contentPart>
          </mc:Choice>
          <mc:Fallback>
            <p:pic>
              <p:nvPicPr>
                <p:cNvPr id="11342" name="잉크 11341">
                  <a:extLst>
                    <a:ext uri="{FF2B5EF4-FFF2-40B4-BE49-F238E27FC236}">
                      <a16:creationId xmlns:a16="http://schemas.microsoft.com/office/drawing/2014/main" id="{BE1E1792-D85E-B446-B4BF-07AC70E9F00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313427" y="3919194"/>
                  <a:ext cx="1443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1343" name="잉크 11342">
                  <a:extLst>
                    <a:ext uri="{FF2B5EF4-FFF2-40B4-BE49-F238E27FC236}">
                      <a16:creationId xmlns:a16="http://schemas.microsoft.com/office/drawing/2014/main" id="{B4C9BA5D-9171-802A-98F1-EB5779AAA9A4}"/>
                    </a:ext>
                  </a:extLst>
                </p14:cNvPr>
                <p14:cNvContentPartPr/>
                <p14:nvPr/>
              </p14:nvContentPartPr>
              <p14:xfrm>
                <a:off x="5413867" y="3949434"/>
                <a:ext cx="72360" cy="78480"/>
              </p14:xfrm>
            </p:contentPart>
          </mc:Choice>
          <mc:Fallback>
            <p:pic>
              <p:nvPicPr>
                <p:cNvPr id="11343" name="잉크 11342">
                  <a:extLst>
                    <a:ext uri="{FF2B5EF4-FFF2-40B4-BE49-F238E27FC236}">
                      <a16:creationId xmlns:a16="http://schemas.microsoft.com/office/drawing/2014/main" id="{B4C9BA5D-9171-802A-98F1-EB5779AAA9A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404867" y="3940434"/>
                  <a:ext cx="900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1344" name="잉크 11343">
                  <a:extLst>
                    <a:ext uri="{FF2B5EF4-FFF2-40B4-BE49-F238E27FC236}">
                      <a16:creationId xmlns:a16="http://schemas.microsoft.com/office/drawing/2014/main" id="{F18599BA-9BE8-D542-22E2-09EEA868D7FF}"/>
                    </a:ext>
                  </a:extLst>
                </p14:cNvPr>
                <p14:cNvContentPartPr/>
                <p14:nvPr/>
              </p14:nvContentPartPr>
              <p14:xfrm>
                <a:off x="5514307" y="3919914"/>
                <a:ext cx="7560" cy="105480"/>
              </p14:xfrm>
            </p:contentPart>
          </mc:Choice>
          <mc:Fallback>
            <p:pic>
              <p:nvPicPr>
                <p:cNvPr id="11344" name="잉크 11343">
                  <a:extLst>
                    <a:ext uri="{FF2B5EF4-FFF2-40B4-BE49-F238E27FC236}">
                      <a16:creationId xmlns:a16="http://schemas.microsoft.com/office/drawing/2014/main" id="{F18599BA-9BE8-D542-22E2-09EEA868D7F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505307" y="3911274"/>
                  <a:ext cx="252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1345" name="잉크 11344">
                  <a:extLst>
                    <a:ext uri="{FF2B5EF4-FFF2-40B4-BE49-F238E27FC236}">
                      <a16:creationId xmlns:a16="http://schemas.microsoft.com/office/drawing/2014/main" id="{D141B25F-BD75-F1F0-89CB-6F3C4810852F}"/>
                    </a:ext>
                  </a:extLst>
                </p14:cNvPr>
                <p14:cNvContentPartPr/>
                <p14:nvPr/>
              </p14:nvContentPartPr>
              <p14:xfrm>
                <a:off x="5462467" y="4046994"/>
                <a:ext cx="101880" cy="78480"/>
              </p14:xfrm>
            </p:contentPart>
          </mc:Choice>
          <mc:Fallback>
            <p:pic>
              <p:nvPicPr>
                <p:cNvPr id="11345" name="잉크 11344">
                  <a:extLst>
                    <a:ext uri="{FF2B5EF4-FFF2-40B4-BE49-F238E27FC236}">
                      <a16:creationId xmlns:a16="http://schemas.microsoft.com/office/drawing/2014/main" id="{D141B25F-BD75-F1F0-89CB-6F3C4810852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453827" y="4037994"/>
                  <a:ext cx="1195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1346" name="잉크 11345">
                  <a:extLst>
                    <a:ext uri="{FF2B5EF4-FFF2-40B4-BE49-F238E27FC236}">
                      <a16:creationId xmlns:a16="http://schemas.microsoft.com/office/drawing/2014/main" id="{23BCBA51-AC25-4AD4-C34B-BA9FE3ABAD36}"/>
                    </a:ext>
                  </a:extLst>
                </p14:cNvPr>
                <p14:cNvContentPartPr/>
                <p14:nvPr/>
              </p14:nvContentPartPr>
              <p14:xfrm>
                <a:off x="5593507" y="3950154"/>
                <a:ext cx="122040" cy="118440"/>
              </p14:xfrm>
            </p:contentPart>
          </mc:Choice>
          <mc:Fallback>
            <p:pic>
              <p:nvPicPr>
                <p:cNvPr id="11346" name="잉크 11345">
                  <a:extLst>
                    <a:ext uri="{FF2B5EF4-FFF2-40B4-BE49-F238E27FC236}">
                      <a16:creationId xmlns:a16="http://schemas.microsoft.com/office/drawing/2014/main" id="{23BCBA51-AC25-4AD4-C34B-BA9FE3ABAD3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584507" y="3941514"/>
                  <a:ext cx="1396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1347" name="잉크 11346">
                  <a:extLst>
                    <a:ext uri="{FF2B5EF4-FFF2-40B4-BE49-F238E27FC236}">
                      <a16:creationId xmlns:a16="http://schemas.microsoft.com/office/drawing/2014/main" id="{B2A0DC59-3D69-E050-5E2B-AE296B2F5546}"/>
                    </a:ext>
                  </a:extLst>
                </p14:cNvPr>
                <p14:cNvContentPartPr/>
                <p14:nvPr/>
              </p14:nvContentPartPr>
              <p14:xfrm>
                <a:off x="5818867" y="3884634"/>
                <a:ext cx="119520" cy="119520"/>
              </p14:xfrm>
            </p:contentPart>
          </mc:Choice>
          <mc:Fallback>
            <p:pic>
              <p:nvPicPr>
                <p:cNvPr id="11347" name="잉크 11346">
                  <a:extLst>
                    <a:ext uri="{FF2B5EF4-FFF2-40B4-BE49-F238E27FC236}">
                      <a16:creationId xmlns:a16="http://schemas.microsoft.com/office/drawing/2014/main" id="{B2A0DC59-3D69-E050-5E2B-AE296B2F554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809867" y="3875634"/>
                  <a:ext cx="137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1348" name="잉크 11347">
                  <a:extLst>
                    <a:ext uri="{FF2B5EF4-FFF2-40B4-BE49-F238E27FC236}">
                      <a16:creationId xmlns:a16="http://schemas.microsoft.com/office/drawing/2014/main" id="{1D61BA8E-4611-FBDE-78E2-56291EB76B19}"/>
                    </a:ext>
                  </a:extLst>
                </p14:cNvPr>
                <p14:cNvContentPartPr/>
                <p14:nvPr/>
              </p14:nvContentPartPr>
              <p14:xfrm>
                <a:off x="5933347" y="3906594"/>
                <a:ext cx="51480" cy="64800"/>
              </p14:xfrm>
            </p:contentPart>
          </mc:Choice>
          <mc:Fallback>
            <p:pic>
              <p:nvPicPr>
                <p:cNvPr id="11348" name="잉크 11347">
                  <a:extLst>
                    <a:ext uri="{FF2B5EF4-FFF2-40B4-BE49-F238E27FC236}">
                      <a16:creationId xmlns:a16="http://schemas.microsoft.com/office/drawing/2014/main" id="{1D61BA8E-4611-FBDE-78E2-56291EB76B1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924707" y="3897954"/>
                  <a:ext cx="691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1349" name="잉크 11348">
                  <a:extLst>
                    <a:ext uri="{FF2B5EF4-FFF2-40B4-BE49-F238E27FC236}">
                      <a16:creationId xmlns:a16="http://schemas.microsoft.com/office/drawing/2014/main" id="{6A300066-D637-768A-46AF-11CD6F21EEC3}"/>
                    </a:ext>
                  </a:extLst>
                </p14:cNvPr>
                <p14:cNvContentPartPr/>
                <p14:nvPr/>
              </p14:nvContentPartPr>
              <p14:xfrm>
                <a:off x="5891587" y="4004514"/>
                <a:ext cx="155160" cy="87840"/>
              </p14:xfrm>
            </p:contentPart>
          </mc:Choice>
          <mc:Fallback>
            <p:pic>
              <p:nvPicPr>
                <p:cNvPr id="11349" name="잉크 11348">
                  <a:extLst>
                    <a:ext uri="{FF2B5EF4-FFF2-40B4-BE49-F238E27FC236}">
                      <a16:creationId xmlns:a16="http://schemas.microsoft.com/office/drawing/2014/main" id="{6A300066-D637-768A-46AF-11CD6F21EEC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882587" y="3995874"/>
                  <a:ext cx="172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1350" name="잉크 11349">
                  <a:extLst>
                    <a:ext uri="{FF2B5EF4-FFF2-40B4-BE49-F238E27FC236}">
                      <a16:creationId xmlns:a16="http://schemas.microsoft.com/office/drawing/2014/main" id="{5EC23B7A-AC55-A3A5-C651-43B1137DDEE2}"/>
                    </a:ext>
                  </a:extLst>
                </p14:cNvPr>
                <p14:cNvContentPartPr/>
                <p14:nvPr/>
              </p14:nvContentPartPr>
              <p14:xfrm>
                <a:off x="6035587" y="3881754"/>
                <a:ext cx="156240" cy="205920"/>
              </p14:xfrm>
            </p:contentPart>
          </mc:Choice>
          <mc:Fallback>
            <p:pic>
              <p:nvPicPr>
                <p:cNvPr id="11350" name="잉크 11349">
                  <a:extLst>
                    <a:ext uri="{FF2B5EF4-FFF2-40B4-BE49-F238E27FC236}">
                      <a16:creationId xmlns:a16="http://schemas.microsoft.com/office/drawing/2014/main" id="{5EC23B7A-AC55-A3A5-C651-43B1137DDEE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026947" y="3872754"/>
                  <a:ext cx="173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1351" name="잉크 11350">
                  <a:extLst>
                    <a:ext uri="{FF2B5EF4-FFF2-40B4-BE49-F238E27FC236}">
                      <a16:creationId xmlns:a16="http://schemas.microsoft.com/office/drawing/2014/main" id="{1E4A439C-813C-7971-9C21-4AADA1921AB7}"/>
                    </a:ext>
                  </a:extLst>
                </p14:cNvPr>
                <p14:cNvContentPartPr/>
                <p14:nvPr/>
              </p14:nvContentPartPr>
              <p14:xfrm>
                <a:off x="6272467" y="4073634"/>
                <a:ext cx="19080" cy="18360"/>
              </p14:xfrm>
            </p:contentPart>
          </mc:Choice>
          <mc:Fallback>
            <p:pic>
              <p:nvPicPr>
                <p:cNvPr id="11351" name="잉크 11350">
                  <a:extLst>
                    <a:ext uri="{FF2B5EF4-FFF2-40B4-BE49-F238E27FC236}">
                      <a16:creationId xmlns:a16="http://schemas.microsoft.com/office/drawing/2014/main" id="{1E4A439C-813C-7971-9C21-4AADA1921AB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263467" y="4064634"/>
                  <a:ext cx="36720" cy="36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4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sigaction</a:t>
            </a:r>
            <a:endParaRPr lang="ko-KR" altLang="en-US"/>
          </a:p>
        </p:txBody>
      </p:sp>
      <p:sp>
        <p:nvSpPr>
          <p:cNvPr id="12291" name="내용 개체 틀 5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 dirty="0"/>
              <a:t>특정한 시그널을 받았을 때 프로세스가 취해야 할 행동 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signum</a:t>
            </a:r>
            <a:r>
              <a:rPr lang="ko-KR" altLang="en-US" dirty="0"/>
              <a:t>으로 지정한 시그널에 대해서 </a:t>
            </a:r>
            <a:r>
              <a:rPr lang="en-US" altLang="ko-KR" dirty="0"/>
              <a:t>act</a:t>
            </a:r>
            <a:r>
              <a:rPr lang="ko-KR" altLang="en-US" dirty="0"/>
              <a:t>로 지정한 행동을 취한다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새로운 행동인 </a:t>
            </a:r>
            <a:r>
              <a:rPr lang="en-US" altLang="ko-KR" dirty="0"/>
              <a:t>act</a:t>
            </a:r>
            <a:r>
              <a:rPr lang="ko-KR" altLang="en-US" dirty="0"/>
              <a:t>가 등록되면서 기존의 행동은 </a:t>
            </a:r>
            <a:r>
              <a:rPr lang="en-US" altLang="ko-KR" dirty="0" err="1"/>
              <a:t>oldact</a:t>
            </a:r>
            <a:r>
              <a:rPr lang="ko-KR" altLang="en-US" dirty="0"/>
              <a:t>에 저장된다</a:t>
            </a:r>
          </a:p>
          <a:p>
            <a:endParaRPr lang="ko-KR" altLang="en-US" dirty="0"/>
          </a:p>
        </p:txBody>
      </p:sp>
      <p:sp>
        <p:nvSpPr>
          <p:cNvPr id="12292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24B017A4-3CD6-4B18-B335-9CAEB6950D45}" type="datetime1">
              <a:rPr lang="ko-KR" altLang="en-US" smtClean="0">
                <a:latin typeface="Comic Sans MS" pitchFamily="66" charset="0"/>
              </a:rPr>
              <a:pPr eaLnBrk="1" hangingPunct="1"/>
              <a:t>2022-05-23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2293" name="바닥글 개체 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229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D913AC4E-B590-43EB-B596-DCC10ED453A7}" type="slidenum">
              <a:rPr lang="ko-KR" altLang="en-US" smtClean="0">
                <a:latin typeface="Comic Sans MS" pitchFamily="66" charset="0"/>
              </a:rPr>
              <a:pPr eaLnBrk="1" hangingPunct="1"/>
              <a:t>11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395288" y="1674813"/>
          <a:ext cx="8353425" cy="3194051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99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signal.h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sigaction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signum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struct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sigaction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*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struct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sigaction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*</a:t>
                      </a: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oldact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signum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시그널 번호이다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SIGKILL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과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SIGSTOP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은 적용할 수 없다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프로세스가 지정한 시그널에 대해서 취해야 할 행동에 관한 정보가 담겨져 있다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oldact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이전에 지정되어 있는 시그널에 대한 행동이 저장된다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보통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NULL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값을 사용한다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호출이 성공할 경우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반환하고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실패하면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1409522-CD9D-00F2-E190-8F5FCFD761F9}"/>
                  </a:ext>
                </a:extLst>
              </p14:cNvPr>
              <p14:cNvContentPartPr/>
              <p14:nvPr/>
            </p14:nvContentPartPr>
            <p14:xfrm>
              <a:off x="1940227" y="304074"/>
              <a:ext cx="263520" cy="2469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1409522-CD9D-00F2-E190-8F5FCFD761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1227" y="295434"/>
                <a:ext cx="281160" cy="26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8D333BEF-0E47-D5E3-84A2-280F5C76585B}"/>
              </a:ext>
            </a:extLst>
          </p:cNvPr>
          <p:cNvGrpSpPr/>
          <p:nvPr/>
        </p:nvGrpSpPr>
        <p:grpSpPr>
          <a:xfrm>
            <a:off x="2091067" y="2013714"/>
            <a:ext cx="564840" cy="347760"/>
            <a:chOff x="2091067" y="2013714"/>
            <a:chExt cx="564840" cy="34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54D0026B-718D-1C62-A713-560ED6939FE9}"/>
                    </a:ext>
                  </a:extLst>
                </p14:cNvPr>
                <p14:cNvContentPartPr/>
                <p14:nvPr/>
              </p14:nvContentPartPr>
              <p14:xfrm>
                <a:off x="2327947" y="2243754"/>
                <a:ext cx="33840" cy="11772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54D0026B-718D-1C62-A713-560ED6939F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18947" y="2234754"/>
                  <a:ext cx="514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DCF31955-DF16-9F69-AB0A-349889283919}"/>
                    </a:ext>
                  </a:extLst>
                </p14:cNvPr>
                <p14:cNvContentPartPr/>
                <p14:nvPr/>
              </p14:nvContentPartPr>
              <p14:xfrm>
                <a:off x="2280427" y="2280834"/>
                <a:ext cx="151560" cy="7272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DCF31955-DF16-9F69-AB0A-34988928391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1427" y="2271834"/>
                  <a:ext cx="1692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F248A921-E22E-FC70-158B-74988D9B082B}"/>
                    </a:ext>
                  </a:extLst>
                </p14:cNvPr>
                <p14:cNvContentPartPr/>
                <p14:nvPr/>
              </p14:nvContentPartPr>
              <p14:xfrm>
                <a:off x="2091067" y="2108034"/>
                <a:ext cx="80280" cy="9288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F248A921-E22E-FC70-158B-74988D9B082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82427" y="2099034"/>
                  <a:ext cx="979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18970AE0-956A-035C-1E1E-433B360224E6}"/>
                    </a:ext>
                  </a:extLst>
                </p14:cNvPr>
                <p14:cNvContentPartPr/>
                <p14:nvPr/>
              </p14:nvContentPartPr>
              <p14:xfrm>
                <a:off x="2191867" y="2078514"/>
                <a:ext cx="24840" cy="10836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18970AE0-956A-035C-1E1E-433B360224E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82867" y="2069514"/>
                  <a:ext cx="42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310515B-785A-B204-438D-0D09A5FC2E5B}"/>
                    </a:ext>
                  </a:extLst>
                </p14:cNvPr>
                <p14:cNvContentPartPr/>
                <p14:nvPr/>
              </p14:nvContentPartPr>
              <p14:xfrm>
                <a:off x="2286187" y="2013714"/>
                <a:ext cx="135720" cy="10548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6310515B-785A-B204-438D-0D09A5FC2E5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77187" y="2005074"/>
                  <a:ext cx="153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A632BD4-19D4-5795-FE6C-1E9F4F1EB0C4}"/>
                    </a:ext>
                  </a:extLst>
                </p14:cNvPr>
                <p14:cNvContentPartPr/>
                <p14:nvPr/>
              </p14:nvContentPartPr>
              <p14:xfrm>
                <a:off x="2363947" y="2131794"/>
                <a:ext cx="111240" cy="6768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A632BD4-19D4-5795-FE6C-1E9F4F1EB0C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55307" y="2122794"/>
                  <a:ext cx="1288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FCF7567-D73A-4223-84FB-DF4862FC68FE}"/>
                    </a:ext>
                  </a:extLst>
                </p14:cNvPr>
                <p14:cNvContentPartPr/>
                <p14:nvPr/>
              </p14:nvContentPartPr>
              <p14:xfrm>
                <a:off x="2434507" y="2033874"/>
                <a:ext cx="221400" cy="1540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FCF7567-D73A-4223-84FB-DF4862FC68F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25507" y="2025234"/>
                  <a:ext cx="239040" cy="17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1132F947-9138-5D77-F65C-B043F7D23B30}"/>
                  </a:ext>
                </a:extLst>
              </p14:cNvPr>
              <p14:cNvContentPartPr/>
              <p14:nvPr/>
            </p14:nvContentPartPr>
            <p14:xfrm>
              <a:off x="1878307" y="4075794"/>
              <a:ext cx="727200" cy="6120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1132F947-9138-5D77-F65C-B043F7D23B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69667" y="4067154"/>
                <a:ext cx="744840" cy="7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15" name="그룹 12314">
            <a:extLst>
              <a:ext uri="{FF2B5EF4-FFF2-40B4-BE49-F238E27FC236}">
                <a16:creationId xmlns:a16="http://schemas.microsoft.com/office/drawing/2014/main" id="{9CC7DBD5-275F-56E1-52AE-691C64308C20}"/>
              </a:ext>
            </a:extLst>
          </p:cNvPr>
          <p:cNvGrpSpPr/>
          <p:nvPr/>
        </p:nvGrpSpPr>
        <p:grpSpPr>
          <a:xfrm>
            <a:off x="2941747" y="4110354"/>
            <a:ext cx="4653000" cy="337320"/>
            <a:chOff x="2941747" y="4110354"/>
            <a:chExt cx="4653000" cy="33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946C242A-0E41-1622-852F-A2B06555F47E}"/>
                    </a:ext>
                  </a:extLst>
                </p14:cNvPr>
                <p14:cNvContentPartPr/>
                <p14:nvPr/>
              </p14:nvContentPartPr>
              <p14:xfrm>
                <a:off x="5277787" y="4110354"/>
                <a:ext cx="547200" cy="619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946C242A-0E41-1622-852F-A2B06555F47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68787" y="4101354"/>
                  <a:ext cx="5648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6BBCE3ED-994A-8D28-8E61-E7077A8DC56E}"/>
                    </a:ext>
                  </a:extLst>
                </p14:cNvPr>
                <p14:cNvContentPartPr/>
                <p14:nvPr/>
              </p14:nvContentPartPr>
              <p14:xfrm>
                <a:off x="2941747" y="4163274"/>
                <a:ext cx="128520" cy="1274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6BBCE3ED-994A-8D28-8E61-E7077A8DC56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32747" y="4154634"/>
                  <a:ext cx="1461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5B9CD9F4-D421-4F30-2BF5-382B76A6ECDA}"/>
                    </a:ext>
                  </a:extLst>
                </p14:cNvPr>
                <p14:cNvContentPartPr/>
                <p14:nvPr/>
              </p14:nvContentPartPr>
              <p14:xfrm>
                <a:off x="3101587" y="4175154"/>
                <a:ext cx="57240" cy="691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5B9CD9F4-D421-4F30-2BF5-382B76A6EC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92587" y="4166514"/>
                  <a:ext cx="74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A81AB4B5-1DD1-90DA-341D-B96F20FF0D6C}"/>
                    </a:ext>
                  </a:extLst>
                </p14:cNvPr>
                <p14:cNvContentPartPr/>
                <p14:nvPr/>
              </p14:nvContentPartPr>
              <p14:xfrm>
                <a:off x="3075667" y="4269474"/>
                <a:ext cx="100440" cy="8748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A81AB4B5-1DD1-90DA-341D-B96F20FF0D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66667" y="4260474"/>
                  <a:ext cx="118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D6C97FB0-63BC-EBB4-B766-578366EB899A}"/>
                    </a:ext>
                  </a:extLst>
                </p14:cNvPr>
                <p14:cNvContentPartPr/>
                <p14:nvPr/>
              </p14:nvContentPartPr>
              <p14:xfrm>
                <a:off x="3142987" y="4164714"/>
                <a:ext cx="114480" cy="1652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D6C97FB0-63BC-EBB4-B766-578366EB899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33987" y="4156074"/>
                  <a:ext cx="1321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0072C0B4-4196-E929-4D3F-482BF1F21FFC}"/>
                    </a:ext>
                  </a:extLst>
                </p14:cNvPr>
                <p14:cNvContentPartPr/>
                <p14:nvPr/>
              </p14:nvContentPartPr>
              <p14:xfrm>
                <a:off x="3267907" y="4198914"/>
                <a:ext cx="54720" cy="8964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0072C0B4-4196-E929-4D3F-482BF1F21FF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59267" y="4190274"/>
                  <a:ext cx="723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8271069C-7890-0B23-B335-308A0A3D99F3}"/>
                    </a:ext>
                  </a:extLst>
                </p14:cNvPr>
                <p14:cNvContentPartPr/>
                <p14:nvPr/>
              </p14:nvContentPartPr>
              <p14:xfrm>
                <a:off x="3243427" y="4290354"/>
                <a:ext cx="99000" cy="9180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8271069C-7890-0B23-B335-308A0A3D99F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34787" y="4281354"/>
                  <a:ext cx="116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C6BD9597-282A-BCF6-155B-097164E985E9}"/>
                    </a:ext>
                  </a:extLst>
                </p14:cNvPr>
                <p14:cNvContentPartPr/>
                <p14:nvPr/>
              </p14:nvContentPartPr>
              <p14:xfrm>
                <a:off x="3488587" y="4189194"/>
                <a:ext cx="100800" cy="14112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C6BD9597-282A-BCF6-155B-097164E985E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79587" y="4180554"/>
                  <a:ext cx="118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73C2A4FC-2A02-5F85-FE03-CCA2FBAC45AC}"/>
                    </a:ext>
                  </a:extLst>
                </p14:cNvPr>
                <p14:cNvContentPartPr/>
                <p14:nvPr/>
              </p14:nvContentPartPr>
              <p14:xfrm>
                <a:off x="3594427" y="4207914"/>
                <a:ext cx="98640" cy="1526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73C2A4FC-2A02-5F85-FE03-CCA2FBAC45A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85787" y="4198914"/>
                  <a:ext cx="1162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F14266C1-BEA1-50B3-200D-685F5B4E6102}"/>
                    </a:ext>
                  </a:extLst>
                </p14:cNvPr>
                <p14:cNvContentPartPr/>
                <p14:nvPr/>
              </p14:nvContentPartPr>
              <p14:xfrm>
                <a:off x="3703507" y="4167594"/>
                <a:ext cx="151920" cy="17172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F14266C1-BEA1-50B3-200D-685F5B4E610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94867" y="4158954"/>
                  <a:ext cx="169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8723D250-1657-58B9-77E5-74FE661CA2C1}"/>
                    </a:ext>
                  </a:extLst>
                </p14:cNvPr>
                <p14:cNvContentPartPr/>
                <p14:nvPr/>
              </p14:nvContentPartPr>
              <p14:xfrm>
                <a:off x="3859387" y="4166874"/>
                <a:ext cx="108720" cy="17280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8723D250-1657-58B9-77E5-74FE661CA2C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50387" y="4157874"/>
                  <a:ext cx="1263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6C8CEC78-D8F0-0F7C-30E5-999C513F0F56}"/>
                    </a:ext>
                  </a:extLst>
                </p14:cNvPr>
                <p14:cNvContentPartPr/>
                <p14:nvPr/>
              </p14:nvContentPartPr>
              <p14:xfrm>
                <a:off x="3897187" y="4320234"/>
                <a:ext cx="116280" cy="5832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6C8CEC78-D8F0-0F7C-30E5-999C513F0F5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88187" y="4311234"/>
                  <a:ext cx="1339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E4B0F456-AE98-63AA-9AFA-ED43C3A20975}"/>
                    </a:ext>
                  </a:extLst>
                </p14:cNvPr>
                <p14:cNvContentPartPr/>
                <p14:nvPr/>
              </p14:nvContentPartPr>
              <p14:xfrm>
                <a:off x="4143067" y="4222674"/>
                <a:ext cx="113760" cy="14940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E4B0F456-AE98-63AA-9AFA-ED43C3A2097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134067" y="4213674"/>
                  <a:ext cx="131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D9888ABB-C954-6845-56CA-043E0B3E5D15}"/>
                    </a:ext>
                  </a:extLst>
                </p14:cNvPr>
                <p14:cNvContentPartPr/>
                <p14:nvPr/>
              </p14:nvContentPartPr>
              <p14:xfrm>
                <a:off x="4274827" y="4243554"/>
                <a:ext cx="118800" cy="1130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D9888ABB-C954-6845-56CA-043E0B3E5D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65827" y="4234914"/>
                  <a:ext cx="1364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AD5A2C41-203F-DD50-3E10-92F1485EDCDB}"/>
                    </a:ext>
                  </a:extLst>
                </p14:cNvPr>
                <p14:cNvContentPartPr/>
                <p14:nvPr/>
              </p14:nvContentPartPr>
              <p14:xfrm>
                <a:off x="4377427" y="4184514"/>
                <a:ext cx="126720" cy="17496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AD5A2C41-203F-DD50-3E10-92F1485EDC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68787" y="4175874"/>
                  <a:ext cx="1443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5C49EA33-08DB-AB77-AF00-1615BF250966}"/>
                    </a:ext>
                  </a:extLst>
                </p14:cNvPr>
                <p14:cNvContentPartPr/>
                <p14:nvPr/>
              </p14:nvContentPartPr>
              <p14:xfrm>
                <a:off x="4486867" y="4263714"/>
                <a:ext cx="10080" cy="10512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5C49EA33-08DB-AB77-AF00-1615BF25096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77867" y="4254714"/>
                  <a:ext cx="277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E7EFE6D6-622E-8CDD-4571-68DC94D1ADDF}"/>
                    </a:ext>
                  </a:extLst>
                </p14:cNvPr>
                <p14:cNvContentPartPr/>
                <p14:nvPr/>
              </p14:nvContentPartPr>
              <p14:xfrm>
                <a:off x="4539067" y="4257234"/>
                <a:ext cx="65520" cy="9756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E7EFE6D6-622E-8CDD-4571-68DC94D1ADD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30427" y="4248594"/>
                  <a:ext cx="831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0ABB2B74-3C5A-8200-D1BE-46442CD34448}"/>
                    </a:ext>
                  </a:extLst>
                </p14:cNvPr>
                <p14:cNvContentPartPr/>
                <p14:nvPr/>
              </p14:nvContentPartPr>
              <p14:xfrm>
                <a:off x="4612147" y="4259394"/>
                <a:ext cx="84240" cy="9684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0ABB2B74-3C5A-8200-D1BE-46442CD344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03507" y="4250754"/>
                  <a:ext cx="101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41040595-FC71-5F01-2FD5-D830BBDB9F9F}"/>
                    </a:ext>
                  </a:extLst>
                </p14:cNvPr>
                <p14:cNvContentPartPr/>
                <p14:nvPr/>
              </p14:nvContentPartPr>
              <p14:xfrm>
                <a:off x="4692427" y="4193514"/>
                <a:ext cx="105840" cy="10116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41040595-FC71-5F01-2FD5-D830BBDB9F9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683787" y="4184874"/>
                  <a:ext cx="1234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5722826B-A9AD-CA48-7D93-A29D49E27FF1}"/>
                    </a:ext>
                  </a:extLst>
                </p14:cNvPr>
                <p14:cNvContentPartPr/>
                <p14:nvPr/>
              </p14:nvContentPartPr>
              <p14:xfrm>
                <a:off x="4735267" y="4316634"/>
                <a:ext cx="160920" cy="8424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5722826B-A9AD-CA48-7D93-A29D49E27FF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26267" y="4307634"/>
                  <a:ext cx="1785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6B8FB7F8-DD5D-4C0D-ED99-BAB9CD53CA60}"/>
                    </a:ext>
                  </a:extLst>
                </p14:cNvPr>
                <p14:cNvContentPartPr/>
                <p14:nvPr/>
              </p14:nvContentPartPr>
              <p14:xfrm>
                <a:off x="4931827" y="4188834"/>
                <a:ext cx="99720" cy="1692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6B8FB7F8-DD5D-4C0D-ED99-BAB9CD53CA6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23187" y="4179834"/>
                  <a:ext cx="117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1DEE299C-8184-356B-1B78-29BB40D053C9}"/>
                    </a:ext>
                  </a:extLst>
                </p14:cNvPr>
                <p14:cNvContentPartPr/>
                <p14:nvPr/>
              </p14:nvContentPartPr>
              <p14:xfrm>
                <a:off x="4958107" y="4232394"/>
                <a:ext cx="190080" cy="13104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1DEE299C-8184-356B-1B78-29BB40D053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49467" y="4223754"/>
                  <a:ext cx="2077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EBCFD168-5F8A-0250-0ED0-DD10DFD19663}"/>
                    </a:ext>
                  </a:extLst>
                </p14:cNvPr>
                <p14:cNvContentPartPr/>
                <p14:nvPr/>
              </p14:nvContentPartPr>
              <p14:xfrm>
                <a:off x="5112907" y="4234554"/>
                <a:ext cx="92880" cy="1101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EBCFD168-5F8A-0250-0ED0-DD10DFD1966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03907" y="4225914"/>
                  <a:ext cx="110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B19D6B84-5B22-DB31-0725-1D0D75ED2F0F}"/>
                    </a:ext>
                  </a:extLst>
                </p14:cNvPr>
                <p14:cNvContentPartPr/>
                <p14:nvPr/>
              </p14:nvContentPartPr>
              <p14:xfrm>
                <a:off x="5193187" y="4268034"/>
                <a:ext cx="17280" cy="9864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B19D6B84-5B22-DB31-0725-1D0D75ED2F0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84187" y="4259034"/>
                  <a:ext cx="349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C867E4E8-B4BD-2BA6-50F6-7591A17E2534}"/>
                    </a:ext>
                  </a:extLst>
                </p14:cNvPr>
                <p14:cNvContentPartPr/>
                <p14:nvPr/>
              </p14:nvContentPartPr>
              <p14:xfrm>
                <a:off x="5234587" y="4221594"/>
                <a:ext cx="120240" cy="10656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C867E4E8-B4BD-2BA6-50F6-7591A17E253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25947" y="4212594"/>
                  <a:ext cx="1378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997E4C00-B5DC-1180-4655-3A0B2D914909}"/>
                    </a:ext>
                  </a:extLst>
                </p14:cNvPr>
                <p14:cNvContentPartPr/>
                <p14:nvPr/>
              </p14:nvContentPartPr>
              <p14:xfrm>
                <a:off x="5296147" y="4325994"/>
                <a:ext cx="109080" cy="7092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997E4C00-B5DC-1180-4655-3A0B2D91490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87507" y="4316994"/>
                  <a:ext cx="1267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2046A356-EB0A-821A-78A9-A8491E14FE37}"/>
                    </a:ext>
                  </a:extLst>
                </p14:cNvPr>
                <p14:cNvContentPartPr/>
                <p14:nvPr/>
              </p14:nvContentPartPr>
              <p14:xfrm>
                <a:off x="5480107" y="4202874"/>
                <a:ext cx="133560" cy="8640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2046A356-EB0A-821A-78A9-A8491E14FE3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71107" y="4194234"/>
                  <a:ext cx="151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9B5107DE-171A-F8D0-E782-BA2773E87BAF}"/>
                    </a:ext>
                  </a:extLst>
                </p14:cNvPr>
                <p14:cNvContentPartPr/>
                <p14:nvPr/>
              </p14:nvContentPartPr>
              <p14:xfrm>
                <a:off x="5513227" y="4306554"/>
                <a:ext cx="77400" cy="792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9B5107DE-171A-F8D0-E782-BA2773E87BA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04227" y="4297914"/>
                  <a:ext cx="950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C0783A43-22BB-4F71-4AAC-7CCD6E5E8B28}"/>
                    </a:ext>
                  </a:extLst>
                </p14:cNvPr>
                <p14:cNvContentPartPr/>
                <p14:nvPr/>
              </p14:nvContentPartPr>
              <p14:xfrm>
                <a:off x="5522227" y="4350474"/>
                <a:ext cx="111960" cy="9720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C0783A43-22BB-4F71-4AAC-7CCD6E5E8B2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13587" y="4341474"/>
                  <a:ext cx="1296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400EF74C-910F-4D4B-828C-B81EBA1C1CE9}"/>
                    </a:ext>
                  </a:extLst>
                </p14:cNvPr>
                <p14:cNvContentPartPr/>
                <p14:nvPr/>
              </p14:nvContentPartPr>
              <p14:xfrm>
                <a:off x="5573707" y="4376394"/>
                <a:ext cx="76320" cy="2232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400EF74C-910F-4D4B-828C-B81EBA1C1CE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65067" y="4367394"/>
                  <a:ext cx="93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2288" name="잉크 12287">
                  <a:extLst>
                    <a:ext uri="{FF2B5EF4-FFF2-40B4-BE49-F238E27FC236}">
                      <a16:creationId xmlns:a16="http://schemas.microsoft.com/office/drawing/2014/main" id="{9B2E864A-0F98-8D3A-F2AA-EAE828869E77}"/>
                    </a:ext>
                  </a:extLst>
                </p14:cNvPr>
                <p14:cNvContentPartPr/>
                <p14:nvPr/>
              </p14:nvContentPartPr>
              <p14:xfrm>
                <a:off x="5658307" y="4240674"/>
                <a:ext cx="150840" cy="108000"/>
              </p14:xfrm>
            </p:contentPart>
          </mc:Choice>
          <mc:Fallback>
            <p:pic>
              <p:nvPicPr>
                <p:cNvPr id="12288" name="잉크 12287">
                  <a:extLst>
                    <a:ext uri="{FF2B5EF4-FFF2-40B4-BE49-F238E27FC236}">
                      <a16:creationId xmlns:a16="http://schemas.microsoft.com/office/drawing/2014/main" id="{9B2E864A-0F98-8D3A-F2AA-EAE828869E7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49667" y="4232034"/>
                  <a:ext cx="168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2289" name="잉크 12288">
                  <a:extLst>
                    <a:ext uri="{FF2B5EF4-FFF2-40B4-BE49-F238E27FC236}">
                      <a16:creationId xmlns:a16="http://schemas.microsoft.com/office/drawing/2014/main" id="{A0185C42-0094-F64F-E235-7BBD8D7C976E}"/>
                    </a:ext>
                  </a:extLst>
                </p14:cNvPr>
                <p14:cNvContentPartPr/>
                <p14:nvPr/>
              </p14:nvContentPartPr>
              <p14:xfrm>
                <a:off x="5716987" y="4349034"/>
                <a:ext cx="116280" cy="89280"/>
              </p14:xfrm>
            </p:contentPart>
          </mc:Choice>
          <mc:Fallback>
            <p:pic>
              <p:nvPicPr>
                <p:cNvPr id="12289" name="잉크 12288">
                  <a:extLst>
                    <a:ext uri="{FF2B5EF4-FFF2-40B4-BE49-F238E27FC236}">
                      <a16:creationId xmlns:a16="http://schemas.microsoft.com/office/drawing/2014/main" id="{A0185C42-0094-F64F-E235-7BBD8D7C976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08347" y="4340034"/>
                  <a:ext cx="133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2295" name="잉크 12294">
                  <a:extLst>
                    <a:ext uri="{FF2B5EF4-FFF2-40B4-BE49-F238E27FC236}">
                      <a16:creationId xmlns:a16="http://schemas.microsoft.com/office/drawing/2014/main" id="{C3FA631C-6D6D-EFF2-E87F-B7A5560C8977}"/>
                    </a:ext>
                  </a:extLst>
                </p14:cNvPr>
                <p14:cNvContentPartPr/>
                <p14:nvPr/>
              </p14:nvContentPartPr>
              <p14:xfrm>
                <a:off x="5840107" y="4240314"/>
                <a:ext cx="109080" cy="163440"/>
              </p14:xfrm>
            </p:contentPart>
          </mc:Choice>
          <mc:Fallback>
            <p:pic>
              <p:nvPicPr>
                <p:cNvPr id="12295" name="잉크 12294">
                  <a:extLst>
                    <a:ext uri="{FF2B5EF4-FFF2-40B4-BE49-F238E27FC236}">
                      <a16:creationId xmlns:a16="http://schemas.microsoft.com/office/drawing/2014/main" id="{C3FA631C-6D6D-EFF2-E87F-B7A5560C897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31107" y="4231314"/>
                  <a:ext cx="1267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2296" name="잉크 12295">
                  <a:extLst>
                    <a:ext uri="{FF2B5EF4-FFF2-40B4-BE49-F238E27FC236}">
                      <a16:creationId xmlns:a16="http://schemas.microsoft.com/office/drawing/2014/main" id="{840DE1B7-219C-F90C-25BF-CCE3F790A871}"/>
                    </a:ext>
                  </a:extLst>
                </p14:cNvPr>
                <p14:cNvContentPartPr/>
                <p14:nvPr/>
              </p14:nvContentPartPr>
              <p14:xfrm>
                <a:off x="5944147" y="4258674"/>
                <a:ext cx="105840" cy="109440"/>
              </p14:xfrm>
            </p:contentPart>
          </mc:Choice>
          <mc:Fallback>
            <p:pic>
              <p:nvPicPr>
                <p:cNvPr id="12296" name="잉크 12295">
                  <a:extLst>
                    <a:ext uri="{FF2B5EF4-FFF2-40B4-BE49-F238E27FC236}">
                      <a16:creationId xmlns:a16="http://schemas.microsoft.com/office/drawing/2014/main" id="{840DE1B7-219C-F90C-25BF-CCE3F790A87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35147" y="4250034"/>
                  <a:ext cx="123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297" name="잉크 12296">
                  <a:extLst>
                    <a:ext uri="{FF2B5EF4-FFF2-40B4-BE49-F238E27FC236}">
                      <a16:creationId xmlns:a16="http://schemas.microsoft.com/office/drawing/2014/main" id="{4B04DEB9-C33F-A047-CE3B-5290820053F7}"/>
                    </a:ext>
                  </a:extLst>
                </p14:cNvPr>
                <p14:cNvContentPartPr/>
                <p14:nvPr/>
              </p14:nvContentPartPr>
              <p14:xfrm>
                <a:off x="6030907" y="4264794"/>
                <a:ext cx="69480" cy="41400"/>
              </p14:xfrm>
            </p:contentPart>
          </mc:Choice>
          <mc:Fallback>
            <p:pic>
              <p:nvPicPr>
                <p:cNvPr id="12297" name="잉크 12296">
                  <a:extLst>
                    <a:ext uri="{FF2B5EF4-FFF2-40B4-BE49-F238E27FC236}">
                      <a16:creationId xmlns:a16="http://schemas.microsoft.com/office/drawing/2014/main" id="{4B04DEB9-C33F-A047-CE3B-5290820053F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22267" y="4256154"/>
                  <a:ext cx="871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2298" name="잉크 12297">
                  <a:extLst>
                    <a:ext uri="{FF2B5EF4-FFF2-40B4-BE49-F238E27FC236}">
                      <a16:creationId xmlns:a16="http://schemas.microsoft.com/office/drawing/2014/main" id="{69A50FB7-A6CA-3D9E-77F5-1936FA734756}"/>
                    </a:ext>
                  </a:extLst>
                </p14:cNvPr>
                <p14:cNvContentPartPr/>
                <p14:nvPr/>
              </p14:nvContentPartPr>
              <p14:xfrm>
                <a:off x="6036307" y="4242114"/>
                <a:ext cx="72360" cy="162000"/>
              </p14:xfrm>
            </p:contentPart>
          </mc:Choice>
          <mc:Fallback>
            <p:pic>
              <p:nvPicPr>
                <p:cNvPr id="12298" name="잉크 12297">
                  <a:extLst>
                    <a:ext uri="{FF2B5EF4-FFF2-40B4-BE49-F238E27FC236}">
                      <a16:creationId xmlns:a16="http://schemas.microsoft.com/office/drawing/2014/main" id="{69A50FB7-A6CA-3D9E-77F5-1936FA73475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27307" y="4233114"/>
                  <a:ext cx="900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300" name="잉크 12299">
                  <a:extLst>
                    <a:ext uri="{FF2B5EF4-FFF2-40B4-BE49-F238E27FC236}">
                      <a16:creationId xmlns:a16="http://schemas.microsoft.com/office/drawing/2014/main" id="{9CBD5E41-FCD1-9E69-3D19-19253F7BBF88}"/>
                    </a:ext>
                  </a:extLst>
                </p14:cNvPr>
                <p14:cNvContentPartPr/>
                <p14:nvPr/>
              </p14:nvContentPartPr>
              <p14:xfrm>
                <a:off x="6232147" y="4218714"/>
                <a:ext cx="118800" cy="121320"/>
              </p14:xfrm>
            </p:contentPart>
          </mc:Choice>
          <mc:Fallback>
            <p:pic>
              <p:nvPicPr>
                <p:cNvPr id="12300" name="잉크 12299">
                  <a:extLst>
                    <a:ext uri="{FF2B5EF4-FFF2-40B4-BE49-F238E27FC236}">
                      <a16:creationId xmlns:a16="http://schemas.microsoft.com/office/drawing/2014/main" id="{9CBD5E41-FCD1-9E69-3D19-19253F7BBF8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223147" y="4210074"/>
                  <a:ext cx="1364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301" name="잉크 12300">
                  <a:extLst>
                    <a:ext uri="{FF2B5EF4-FFF2-40B4-BE49-F238E27FC236}">
                      <a16:creationId xmlns:a16="http://schemas.microsoft.com/office/drawing/2014/main" id="{77755A22-7E2F-0301-BEBA-7D807B5EFC35}"/>
                    </a:ext>
                  </a:extLst>
                </p14:cNvPr>
                <p14:cNvContentPartPr/>
                <p14:nvPr/>
              </p14:nvContentPartPr>
              <p14:xfrm>
                <a:off x="6327907" y="4245354"/>
                <a:ext cx="51480" cy="111960"/>
              </p14:xfrm>
            </p:contentPart>
          </mc:Choice>
          <mc:Fallback>
            <p:pic>
              <p:nvPicPr>
                <p:cNvPr id="12301" name="잉크 12300">
                  <a:extLst>
                    <a:ext uri="{FF2B5EF4-FFF2-40B4-BE49-F238E27FC236}">
                      <a16:creationId xmlns:a16="http://schemas.microsoft.com/office/drawing/2014/main" id="{77755A22-7E2F-0301-BEBA-7D807B5EFC3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318907" y="4236714"/>
                  <a:ext cx="691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302" name="잉크 12301">
                  <a:extLst>
                    <a:ext uri="{FF2B5EF4-FFF2-40B4-BE49-F238E27FC236}">
                      <a16:creationId xmlns:a16="http://schemas.microsoft.com/office/drawing/2014/main" id="{E10EB134-7273-282D-3885-C665D3D1A393}"/>
                    </a:ext>
                  </a:extLst>
                </p14:cNvPr>
                <p14:cNvContentPartPr/>
                <p14:nvPr/>
              </p14:nvContentPartPr>
              <p14:xfrm>
                <a:off x="6322867" y="4352274"/>
                <a:ext cx="98280" cy="47520"/>
              </p14:xfrm>
            </p:contentPart>
          </mc:Choice>
          <mc:Fallback>
            <p:pic>
              <p:nvPicPr>
                <p:cNvPr id="12302" name="잉크 12301">
                  <a:extLst>
                    <a:ext uri="{FF2B5EF4-FFF2-40B4-BE49-F238E27FC236}">
                      <a16:creationId xmlns:a16="http://schemas.microsoft.com/office/drawing/2014/main" id="{E10EB134-7273-282D-3885-C665D3D1A39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14227" y="4343274"/>
                  <a:ext cx="1159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303" name="잉크 12302">
                  <a:extLst>
                    <a:ext uri="{FF2B5EF4-FFF2-40B4-BE49-F238E27FC236}">
                      <a16:creationId xmlns:a16="http://schemas.microsoft.com/office/drawing/2014/main" id="{B694AB21-404D-9D1E-1ED7-29D6F271BCE7}"/>
                    </a:ext>
                  </a:extLst>
                </p14:cNvPr>
                <p14:cNvContentPartPr/>
                <p14:nvPr/>
              </p14:nvContentPartPr>
              <p14:xfrm>
                <a:off x="6393427" y="4221594"/>
                <a:ext cx="126720" cy="159840"/>
              </p14:xfrm>
            </p:contentPart>
          </mc:Choice>
          <mc:Fallback>
            <p:pic>
              <p:nvPicPr>
                <p:cNvPr id="12303" name="잉크 12302">
                  <a:extLst>
                    <a:ext uri="{FF2B5EF4-FFF2-40B4-BE49-F238E27FC236}">
                      <a16:creationId xmlns:a16="http://schemas.microsoft.com/office/drawing/2014/main" id="{B694AB21-404D-9D1E-1ED7-29D6F271BCE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384787" y="4212594"/>
                  <a:ext cx="1443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2304" name="잉크 12303">
                  <a:extLst>
                    <a:ext uri="{FF2B5EF4-FFF2-40B4-BE49-F238E27FC236}">
                      <a16:creationId xmlns:a16="http://schemas.microsoft.com/office/drawing/2014/main" id="{951A3FA6-F7BA-9047-7183-4655464C6D5B}"/>
                    </a:ext>
                  </a:extLst>
                </p14:cNvPr>
                <p14:cNvContentPartPr/>
                <p14:nvPr/>
              </p14:nvContentPartPr>
              <p14:xfrm>
                <a:off x="6565507" y="4244634"/>
                <a:ext cx="21240" cy="147600"/>
              </p14:xfrm>
            </p:contentPart>
          </mc:Choice>
          <mc:Fallback>
            <p:pic>
              <p:nvPicPr>
                <p:cNvPr id="12304" name="잉크 12303">
                  <a:extLst>
                    <a:ext uri="{FF2B5EF4-FFF2-40B4-BE49-F238E27FC236}">
                      <a16:creationId xmlns:a16="http://schemas.microsoft.com/office/drawing/2014/main" id="{951A3FA6-F7BA-9047-7183-4655464C6D5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56507" y="4235994"/>
                  <a:ext cx="38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2305" name="잉크 12304">
                  <a:extLst>
                    <a:ext uri="{FF2B5EF4-FFF2-40B4-BE49-F238E27FC236}">
                      <a16:creationId xmlns:a16="http://schemas.microsoft.com/office/drawing/2014/main" id="{A575EC5D-175A-4984-23FE-8E20969261FD}"/>
                    </a:ext>
                  </a:extLst>
                </p14:cNvPr>
                <p14:cNvContentPartPr/>
                <p14:nvPr/>
              </p14:nvContentPartPr>
              <p14:xfrm>
                <a:off x="6644707" y="4211514"/>
                <a:ext cx="93600" cy="15840"/>
              </p14:xfrm>
            </p:contentPart>
          </mc:Choice>
          <mc:Fallback>
            <p:pic>
              <p:nvPicPr>
                <p:cNvPr id="12305" name="잉크 12304">
                  <a:extLst>
                    <a:ext uri="{FF2B5EF4-FFF2-40B4-BE49-F238E27FC236}">
                      <a16:creationId xmlns:a16="http://schemas.microsoft.com/office/drawing/2014/main" id="{A575EC5D-175A-4984-23FE-8E20969261F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635707" y="4202874"/>
                  <a:ext cx="1112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306" name="잉크 12305">
                  <a:extLst>
                    <a:ext uri="{FF2B5EF4-FFF2-40B4-BE49-F238E27FC236}">
                      <a16:creationId xmlns:a16="http://schemas.microsoft.com/office/drawing/2014/main" id="{B7780B89-862F-8452-B23E-4FAEBB561CAF}"/>
                    </a:ext>
                  </a:extLst>
                </p14:cNvPr>
                <p14:cNvContentPartPr/>
                <p14:nvPr/>
              </p14:nvContentPartPr>
              <p14:xfrm>
                <a:off x="6669547" y="4239594"/>
                <a:ext cx="171720" cy="130680"/>
              </p14:xfrm>
            </p:contentPart>
          </mc:Choice>
          <mc:Fallback>
            <p:pic>
              <p:nvPicPr>
                <p:cNvPr id="12306" name="잉크 12305">
                  <a:extLst>
                    <a:ext uri="{FF2B5EF4-FFF2-40B4-BE49-F238E27FC236}">
                      <a16:creationId xmlns:a16="http://schemas.microsoft.com/office/drawing/2014/main" id="{B7780B89-862F-8452-B23E-4FAEBB561CA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60907" y="4230954"/>
                  <a:ext cx="189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307" name="잉크 12306">
                  <a:extLst>
                    <a:ext uri="{FF2B5EF4-FFF2-40B4-BE49-F238E27FC236}">
                      <a16:creationId xmlns:a16="http://schemas.microsoft.com/office/drawing/2014/main" id="{ED60FD77-CF99-80CC-4F6A-3D18AC93AF38}"/>
                    </a:ext>
                  </a:extLst>
                </p14:cNvPr>
                <p14:cNvContentPartPr/>
                <p14:nvPr/>
              </p14:nvContentPartPr>
              <p14:xfrm>
                <a:off x="6835147" y="4205754"/>
                <a:ext cx="91440" cy="126000"/>
              </p14:xfrm>
            </p:contentPart>
          </mc:Choice>
          <mc:Fallback>
            <p:pic>
              <p:nvPicPr>
                <p:cNvPr id="12307" name="잉크 12306">
                  <a:extLst>
                    <a:ext uri="{FF2B5EF4-FFF2-40B4-BE49-F238E27FC236}">
                      <a16:creationId xmlns:a16="http://schemas.microsoft.com/office/drawing/2014/main" id="{ED60FD77-CF99-80CC-4F6A-3D18AC93AF3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26507" y="4197114"/>
                  <a:ext cx="1090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308" name="잉크 12307">
                  <a:extLst>
                    <a:ext uri="{FF2B5EF4-FFF2-40B4-BE49-F238E27FC236}">
                      <a16:creationId xmlns:a16="http://schemas.microsoft.com/office/drawing/2014/main" id="{29CDB13E-7046-3D44-620D-F5A4EE9E9945}"/>
                    </a:ext>
                  </a:extLst>
                </p14:cNvPr>
                <p14:cNvContentPartPr/>
                <p14:nvPr/>
              </p14:nvContentPartPr>
              <p14:xfrm>
                <a:off x="6887347" y="4201074"/>
                <a:ext cx="68760" cy="127440"/>
              </p14:xfrm>
            </p:contentPart>
          </mc:Choice>
          <mc:Fallback>
            <p:pic>
              <p:nvPicPr>
                <p:cNvPr id="12308" name="잉크 12307">
                  <a:extLst>
                    <a:ext uri="{FF2B5EF4-FFF2-40B4-BE49-F238E27FC236}">
                      <a16:creationId xmlns:a16="http://schemas.microsoft.com/office/drawing/2014/main" id="{29CDB13E-7046-3D44-620D-F5A4EE9E994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78347" y="4192434"/>
                  <a:ext cx="864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2309" name="잉크 12308">
                  <a:extLst>
                    <a:ext uri="{FF2B5EF4-FFF2-40B4-BE49-F238E27FC236}">
                      <a16:creationId xmlns:a16="http://schemas.microsoft.com/office/drawing/2014/main" id="{256E9501-2FE7-567C-6202-4511203BD51C}"/>
                    </a:ext>
                  </a:extLst>
                </p14:cNvPr>
                <p14:cNvContentPartPr/>
                <p14:nvPr/>
              </p14:nvContentPartPr>
              <p14:xfrm>
                <a:off x="6895987" y="4325274"/>
                <a:ext cx="85320" cy="38520"/>
              </p14:xfrm>
            </p:contentPart>
          </mc:Choice>
          <mc:Fallback>
            <p:pic>
              <p:nvPicPr>
                <p:cNvPr id="12309" name="잉크 12308">
                  <a:extLst>
                    <a:ext uri="{FF2B5EF4-FFF2-40B4-BE49-F238E27FC236}">
                      <a16:creationId xmlns:a16="http://schemas.microsoft.com/office/drawing/2014/main" id="{256E9501-2FE7-567C-6202-4511203BD51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87347" y="4316274"/>
                  <a:ext cx="1029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2310" name="잉크 12309">
                  <a:extLst>
                    <a:ext uri="{FF2B5EF4-FFF2-40B4-BE49-F238E27FC236}">
                      <a16:creationId xmlns:a16="http://schemas.microsoft.com/office/drawing/2014/main" id="{9543424B-CB61-0F9A-8F05-8AF089DB2811}"/>
                    </a:ext>
                  </a:extLst>
                </p14:cNvPr>
                <p14:cNvContentPartPr/>
                <p14:nvPr/>
              </p14:nvContentPartPr>
              <p14:xfrm>
                <a:off x="6967987" y="4202874"/>
                <a:ext cx="80280" cy="174960"/>
              </p14:xfrm>
            </p:contentPart>
          </mc:Choice>
          <mc:Fallback>
            <p:pic>
              <p:nvPicPr>
                <p:cNvPr id="12310" name="잉크 12309">
                  <a:extLst>
                    <a:ext uri="{FF2B5EF4-FFF2-40B4-BE49-F238E27FC236}">
                      <a16:creationId xmlns:a16="http://schemas.microsoft.com/office/drawing/2014/main" id="{9543424B-CB61-0F9A-8F05-8AF089DB281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58987" y="4194234"/>
                  <a:ext cx="97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2311" name="잉크 12310">
                  <a:extLst>
                    <a:ext uri="{FF2B5EF4-FFF2-40B4-BE49-F238E27FC236}">
                      <a16:creationId xmlns:a16="http://schemas.microsoft.com/office/drawing/2014/main" id="{EC36969A-2C65-968D-C12E-94811A25B7CA}"/>
                    </a:ext>
                  </a:extLst>
                </p14:cNvPr>
                <p14:cNvContentPartPr/>
                <p14:nvPr/>
              </p14:nvContentPartPr>
              <p14:xfrm>
                <a:off x="7204867" y="4164714"/>
                <a:ext cx="79560" cy="12960"/>
              </p14:xfrm>
            </p:contentPart>
          </mc:Choice>
          <mc:Fallback>
            <p:pic>
              <p:nvPicPr>
                <p:cNvPr id="12311" name="잉크 12310">
                  <a:extLst>
                    <a:ext uri="{FF2B5EF4-FFF2-40B4-BE49-F238E27FC236}">
                      <a16:creationId xmlns:a16="http://schemas.microsoft.com/office/drawing/2014/main" id="{EC36969A-2C65-968D-C12E-94811A25B7C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95867" y="4156074"/>
                  <a:ext cx="972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2312" name="잉크 12311">
                  <a:extLst>
                    <a:ext uri="{FF2B5EF4-FFF2-40B4-BE49-F238E27FC236}">
                      <a16:creationId xmlns:a16="http://schemas.microsoft.com/office/drawing/2014/main" id="{3D142D6A-7F8C-A4DE-C478-A101D3CC9514}"/>
                    </a:ext>
                  </a:extLst>
                </p14:cNvPr>
                <p14:cNvContentPartPr/>
                <p14:nvPr/>
              </p14:nvContentPartPr>
              <p14:xfrm>
                <a:off x="7186867" y="4208634"/>
                <a:ext cx="162000" cy="100080"/>
              </p14:xfrm>
            </p:contentPart>
          </mc:Choice>
          <mc:Fallback>
            <p:pic>
              <p:nvPicPr>
                <p:cNvPr id="12312" name="잉크 12311">
                  <a:extLst>
                    <a:ext uri="{FF2B5EF4-FFF2-40B4-BE49-F238E27FC236}">
                      <a16:creationId xmlns:a16="http://schemas.microsoft.com/office/drawing/2014/main" id="{3D142D6A-7F8C-A4DE-C478-A101D3CC951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77867" y="4199994"/>
                  <a:ext cx="1796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313" name="잉크 12312">
                  <a:extLst>
                    <a:ext uri="{FF2B5EF4-FFF2-40B4-BE49-F238E27FC236}">
                      <a16:creationId xmlns:a16="http://schemas.microsoft.com/office/drawing/2014/main" id="{6AC0A9EC-23E1-B0EF-C216-7483F80FCCD8}"/>
                    </a:ext>
                  </a:extLst>
                </p14:cNvPr>
                <p14:cNvContentPartPr/>
                <p14:nvPr/>
              </p14:nvContentPartPr>
              <p14:xfrm>
                <a:off x="7385227" y="4198914"/>
                <a:ext cx="148680" cy="115920"/>
              </p14:xfrm>
            </p:contentPart>
          </mc:Choice>
          <mc:Fallback>
            <p:pic>
              <p:nvPicPr>
                <p:cNvPr id="12313" name="잉크 12312">
                  <a:extLst>
                    <a:ext uri="{FF2B5EF4-FFF2-40B4-BE49-F238E27FC236}">
                      <a16:creationId xmlns:a16="http://schemas.microsoft.com/office/drawing/2014/main" id="{6AC0A9EC-23E1-B0EF-C216-7483F80FCCD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76227" y="4189914"/>
                  <a:ext cx="1663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314" name="잉크 12313">
                  <a:extLst>
                    <a:ext uri="{FF2B5EF4-FFF2-40B4-BE49-F238E27FC236}">
                      <a16:creationId xmlns:a16="http://schemas.microsoft.com/office/drawing/2014/main" id="{442947FB-56AA-76F7-1213-594F8E95A892}"/>
                    </a:ext>
                  </a:extLst>
                </p14:cNvPr>
                <p14:cNvContentPartPr/>
                <p14:nvPr/>
              </p14:nvContentPartPr>
              <p14:xfrm>
                <a:off x="7568467" y="4363074"/>
                <a:ext cx="26280" cy="23400"/>
              </p14:xfrm>
            </p:contentPart>
          </mc:Choice>
          <mc:Fallback>
            <p:pic>
              <p:nvPicPr>
                <p:cNvPr id="12314" name="잉크 12313">
                  <a:extLst>
                    <a:ext uri="{FF2B5EF4-FFF2-40B4-BE49-F238E27FC236}">
                      <a16:creationId xmlns:a16="http://schemas.microsoft.com/office/drawing/2014/main" id="{442947FB-56AA-76F7-1213-594F8E95A89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559467" y="4354434"/>
                  <a:ext cx="4392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32" name="그룹 12331">
            <a:extLst>
              <a:ext uri="{FF2B5EF4-FFF2-40B4-BE49-F238E27FC236}">
                <a16:creationId xmlns:a16="http://schemas.microsoft.com/office/drawing/2014/main" id="{F639D7F6-1E71-3AE7-06DF-02DA5F5954A0}"/>
              </a:ext>
            </a:extLst>
          </p:cNvPr>
          <p:cNvGrpSpPr/>
          <p:nvPr/>
        </p:nvGrpSpPr>
        <p:grpSpPr>
          <a:xfrm>
            <a:off x="3512707" y="2057994"/>
            <a:ext cx="1525680" cy="277200"/>
            <a:chOff x="3512707" y="2057994"/>
            <a:chExt cx="1525680" cy="27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2316" name="잉크 12315">
                  <a:extLst>
                    <a:ext uri="{FF2B5EF4-FFF2-40B4-BE49-F238E27FC236}">
                      <a16:creationId xmlns:a16="http://schemas.microsoft.com/office/drawing/2014/main" id="{73FEECBE-D1C4-1C82-F724-68B3197C9507}"/>
                    </a:ext>
                  </a:extLst>
                </p14:cNvPr>
                <p14:cNvContentPartPr/>
                <p14:nvPr/>
              </p14:nvContentPartPr>
              <p14:xfrm>
                <a:off x="3512707" y="2118834"/>
                <a:ext cx="89640" cy="148320"/>
              </p14:xfrm>
            </p:contentPart>
          </mc:Choice>
          <mc:Fallback>
            <p:pic>
              <p:nvPicPr>
                <p:cNvPr id="12316" name="잉크 12315">
                  <a:extLst>
                    <a:ext uri="{FF2B5EF4-FFF2-40B4-BE49-F238E27FC236}">
                      <a16:creationId xmlns:a16="http://schemas.microsoft.com/office/drawing/2014/main" id="{73FEECBE-D1C4-1C82-F724-68B3197C950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03707" y="2109834"/>
                  <a:ext cx="1072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317" name="잉크 12316">
                  <a:extLst>
                    <a:ext uri="{FF2B5EF4-FFF2-40B4-BE49-F238E27FC236}">
                      <a16:creationId xmlns:a16="http://schemas.microsoft.com/office/drawing/2014/main" id="{639208E5-5227-D1E0-A1AF-1C0F9C34E5DF}"/>
                    </a:ext>
                  </a:extLst>
                </p14:cNvPr>
                <p14:cNvContentPartPr/>
                <p14:nvPr/>
              </p14:nvContentPartPr>
              <p14:xfrm>
                <a:off x="3618187" y="2138274"/>
                <a:ext cx="75240" cy="138240"/>
              </p14:xfrm>
            </p:contentPart>
          </mc:Choice>
          <mc:Fallback>
            <p:pic>
              <p:nvPicPr>
                <p:cNvPr id="12317" name="잉크 12316">
                  <a:extLst>
                    <a:ext uri="{FF2B5EF4-FFF2-40B4-BE49-F238E27FC236}">
                      <a16:creationId xmlns:a16="http://schemas.microsoft.com/office/drawing/2014/main" id="{639208E5-5227-D1E0-A1AF-1C0F9C34E5D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09547" y="2129274"/>
                  <a:ext cx="928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318" name="잉크 12317">
                  <a:extLst>
                    <a:ext uri="{FF2B5EF4-FFF2-40B4-BE49-F238E27FC236}">
                      <a16:creationId xmlns:a16="http://schemas.microsoft.com/office/drawing/2014/main" id="{052A88B2-9776-51F4-FC18-CB74D6C848ED}"/>
                    </a:ext>
                  </a:extLst>
                </p14:cNvPr>
                <p14:cNvContentPartPr/>
                <p14:nvPr/>
              </p14:nvContentPartPr>
              <p14:xfrm>
                <a:off x="3730147" y="2099034"/>
                <a:ext cx="152640" cy="236160"/>
              </p14:xfrm>
            </p:contentPart>
          </mc:Choice>
          <mc:Fallback>
            <p:pic>
              <p:nvPicPr>
                <p:cNvPr id="12318" name="잉크 12317">
                  <a:extLst>
                    <a:ext uri="{FF2B5EF4-FFF2-40B4-BE49-F238E27FC236}">
                      <a16:creationId xmlns:a16="http://schemas.microsoft.com/office/drawing/2014/main" id="{052A88B2-9776-51F4-FC18-CB74D6C848E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721147" y="2090034"/>
                  <a:ext cx="1702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319" name="잉크 12318">
                  <a:extLst>
                    <a:ext uri="{FF2B5EF4-FFF2-40B4-BE49-F238E27FC236}">
                      <a16:creationId xmlns:a16="http://schemas.microsoft.com/office/drawing/2014/main" id="{C441AF1A-7188-77A2-AB70-237E50A0C0D2}"/>
                    </a:ext>
                  </a:extLst>
                </p14:cNvPr>
                <p14:cNvContentPartPr/>
                <p14:nvPr/>
              </p14:nvContentPartPr>
              <p14:xfrm>
                <a:off x="3869827" y="2154474"/>
                <a:ext cx="116280" cy="85680"/>
              </p14:xfrm>
            </p:contentPart>
          </mc:Choice>
          <mc:Fallback>
            <p:pic>
              <p:nvPicPr>
                <p:cNvPr id="12319" name="잉크 12318">
                  <a:extLst>
                    <a:ext uri="{FF2B5EF4-FFF2-40B4-BE49-F238E27FC236}">
                      <a16:creationId xmlns:a16="http://schemas.microsoft.com/office/drawing/2014/main" id="{C441AF1A-7188-77A2-AB70-237E50A0C0D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61187" y="2145834"/>
                  <a:ext cx="133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320" name="잉크 12319">
                  <a:extLst>
                    <a:ext uri="{FF2B5EF4-FFF2-40B4-BE49-F238E27FC236}">
                      <a16:creationId xmlns:a16="http://schemas.microsoft.com/office/drawing/2014/main" id="{4106AFFF-3C7D-331B-059A-5308FFACD9E4}"/>
                    </a:ext>
                  </a:extLst>
                </p14:cNvPr>
                <p14:cNvContentPartPr/>
                <p14:nvPr/>
              </p14:nvContentPartPr>
              <p14:xfrm>
                <a:off x="3973507" y="2155194"/>
                <a:ext cx="67320" cy="110880"/>
              </p14:xfrm>
            </p:contentPart>
          </mc:Choice>
          <mc:Fallback>
            <p:pic>
              <p:nvPicPr>
                <p:cNvPr id="12320" name="잉크 12319">
                  <a:extLst>
                    <a:ext uri="{FF2B5EF4-FFF2-40B4-BE49-F238E27FC236}">
                      <a16:creationId xmlns:a16="http://schemas.microsoft.com/office/drawing/2014/main" id="{4106AFFF-3C7D-331B-059A-5308FFACD9E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64867" y="2146194"/>
                  <a:ext cx="849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321" name="잉크 12320">
                  <a:extLst>
                    <a:ext uri="{FF2B5EF4-FFF2-40B4-BE49-F238E27FC236}">
                      <a16:creationId xmlns:a16="http://schemas.microsoft.com/office/drawing/2014/main" id="{9DE72411-D1BD-69FD-1CB6-C75339E8D12D}"/>
                    </a:ext>
                  </a:extLst>
                </p14:cNvPr>
                <p14:cNvContentPartPr/>
                <p14:nvPr/>
              </p14:nvContentPartPr>
              <p14:xfrm>
                <a:off x="4137307" y="2101554"/>
                <a:ext cx="87120" cy="20160"/>
              </p14:xfrm>
            </p:contentPart>
          </mc:Choice>
          <mc:Fallback>
            <p:pic>
              <p:nvPicPr>
                <p:cNvPr id="12321" name="잉크 12320">
                  <a:extLst>
                    <a:ext uri="{FF2B5EF4-FFF2-40B4-BE49-F238E27FC236}">
                      <a16:creationId xmlns:a16="http://schemas.microsoft.com/office/drawing/2014/main" id="{9DE72411-D1BD-69FD-1CB6-C75339E8D12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28307" y="2092554"/>
                  <a:ext cx="1047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322" name="잉크 12321">
                  <a:extLst>
                    <a:ext uri="{FF2B5EF4-FFF2-40B4-BE49-F238E27FC236}">
                      <a16:creationId xmlns:a16="http://schemas.microsoft.com/office/drawing/2014/main" id="{3104994A-93A1-3200-D60A-4BE277B197EC}"/>
                    </a:ext>
                  </a:extLst>
                </p14:cNvPr>
                <p14:cNvContentPartPr/>
                <p14:nvPr/>
              </p14:nvContentPartPr>
              <p14:xfrm>
                <a:off x="4131547" y="2131434"/>
                <a:ext cx="171360" cy="113040"/>
              </p14:xfrm>
            </p:contentPart>
          </mc:Choice>
          <mc:Fallback>
            <p:pic>
              <p:nvPicPr>
                <p:cNvPr id="12322" name="잉크 12321">
                  <a:extLst>
                    <a:ext uri="{FF2B5EF4-FFF2-40B4-BE49-F238E27FC236}">
                      <a16:creationId xmlns:a16="http://schemas.microsoft.com/office/drawing/2014/main" id="{3104994A-93A1-3200-D60A-4BE277B197E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22547" y="2122434"/>
                  <a:ext cx="1890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323" name="잉크 12322">
                  <a:extLst>
                    <a:ext uri="{FF2B5EF4-FFF2-40B4-BE49-F238E27FC236}">
                      <a16:creationId xmlns:a16="http://schemas.microsoft.com/office/drawing/2014/main" id="{1AC5E530-A621-2CFA-B4C0-9A7F461348BA}"/>
                    </a:ext>
                  </a:extLst>
                </p14:cNvPr>
                <p14:cNvContentPartPr/>
                <p14:nvPr/>
              </p14:nvContentPartPr>
              <p14:xfrm>
                <a:off x="4273387" y="2238354"/>
                <a:ext cx="68760" cy="69480"/>
              </p14:xfrm>
            </p:contentPart>
          </mc:Choice>
          <mc:Fallback>
            <p:pic>
              <p:nvPicPr>
                <p:cNvPr id="12323" name="잉크 12322">
                  <a:extLst>
                    <a:ext uri="{FF2B5EF4-FFF2-40B4-BE49-F238E27FC236}">
                      <a16:creationId xmlns:a16="http://schemas.microsoft.com/office/drawing/2014/main" id="{1AC5E530-A621-2CFA-B4C0-9A7F461348B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64747" y="2229354"/>
                  <a:ext cx="864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324" name="잉크 12323">
                  <a:extLst>
                    <a:ext uri="{FF2B5EF4-FFF2-40B4-BE49-F238E27FC236}">
                      <a16:creationId xmlns:a16="http://schemas.microsoft.com/office/drawing/2014/main" id="{F206E077-2243-1C61-E53C-9E91C626E428}"/>
                    </a:ext>
                  </a:extLst>
                </p14:cNvPr>
                <p14:cNvContentPartPr/>
                <p14:nvPr/>
              </p14:nvContentPartPr>
              <p14:xfrm>
                <a:off x="4364827" y="2091474"/>
                <a:ext cx="114120" cy="126000"/>
              </p14:xfrm>
            </p:contentPart>
          </mc:Choice>
          <mc:Fallback>
            <p:pic>
              <p:nvPicPr>
                <p:cNvPr id="12324" name="잉크 12323">
                  <a:extLst>
                    <a:ext uri="{FF2B5EF4-FFF2-40B4-BE49-F238E27FC236}">
                      <a16:creationId xmlns:a16="http://schemas.microsoft.com/office/drawing/2014/main" id="{F206E077-2243-1C61-E53C-9E91C626E42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356187" y="2082474"/>
                  <a:ext cx="1317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325" name="잉크 12324">
                  <a:extLst>
                    <a:ext uri="{FF2B5EF4-FFF2-40B4-BE49-F238E27FC236}">
                      <a16:creationId xmlns:a16="http://schemas.microsoft.com/office/drawing/2014/main" id="{62F06FE8-23F3-747C-33BD-38B20CCDC1CB}"/>
                    </a:ext>
                  </a:extLst>
                </p14:cNvPr>
                <p14:cNvContentPartPr/>
                <p14:nvPr/>
              </p14:nvContentPartPr>
              <p14:xfrm>
                <a:off x="4431787" y="2235834"/>
                <a:ext cx="71640" cy="54720"/>
              </p14:xfrm>
            </p:contentPart>
          </mc:Choice>
          <mc:Fallback>
            <p:pic>
              <p:nvPicPr>
                <p:cNvPr id="12325" name="잉크 12324">
                  <a:extLst>
                    <a:ext uri="{FF2B5EF4-FFF2-40B4-BE49-F238E27FC236}">
                      <a16:creationId xmlns:a16="http://schemas.microsoft.com/office/drawing/2014/main" id="{62F06FE8-23F3-747C-33BD-38B20CCDC1C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22787" y="2227194"/>
                  <a:ext cx="892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326" name="잉크 12325">
                  <a:extLst>
                    <a:ext uri="{FF2B5EF4-FFF2-40B4-BE49-F238E27FC236}">
                      <a16:creationId xmlns:a16="http://schemas.microsoft.com/office/drawing/2014/main" id="{6135C4AF-031B-2A16-AD9C-F5535F5B474E}"/>
                    </a:ext>
                  </a:extLst>
                </p14:cNvPr>
                <p14:cNvContentPartPr/>
                <p14:nvPr/>
              </p14:nvContentPartPr>
              <p14:xfrm>
                <a:off x="4593787" y="2106954"/>
                <a:ext cx="131040" cy="105480"/>
              </p14:xfrm>
            </p:contentPart>
          </mc:Choice>
          <mc:Fallback>
            <p:pic>
              <p:nvPicPr>
                <p:cNvPr id="12326" name="잉크 12325">
                  <a:extLst>
                    <a:ext uri="{FF2B5EF4-FFF2-40B4-BE49-F238E27FC236}">
                      <a16:creationId xmlns:a16="http://schemas.microsoft.com/office/drawing/2014/main" id="{6135C4AF-031B-2A16-AD9C-F5535F5B474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584787" y="2098314"/>
                  <a:ext cx="148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327" name="잉크 12326">
                  <a:extLst>
                    <a:ext uri="{FF2B5EF4-FFF2-40B4-BE49-F238E27FC236}">
                      <a16:creationId xmlns:a16="http://schemas.microsoft.com/office/drawing/2014/main" id="{D6894FAC-5ED5-2A87-994F-DEB48FB8712B}"/>
                    </a:ext>
                  </a:extLst>
                </p14:cNvPr>
                <p14:cNvContentPartPr/>
                <p14:nvPr/>
              </p14:nvContentPartPr>
              <p14:xfrm>
                <a:off x="4732387" y="2092554"/>
                <a:ext cx="37080" cy="125640"/>
              </p14:xfrm>
            </p:contentPart>
          </mc:Choice>
          <mc:Fallback>
            <p:pic>
              <p:nvPicPr>
                <p:cNvPr id="12327" name="잉크 12326">
                  <a:extLst>
                    <a:ext uri="{FF2B5EF4-FFF2-40B4-BE49-F238E27FC236}">
                      <a16:creationId xmlns:a16="http://schemas.microsoft.com/office/drawing/2014/main" id="{D6894FAC-5ED5-2A87-994F-DEB48FB8712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23747" y="2083914"/>
                  <a:ext cx="547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328" name="잉크 12327">
                  <a:extLst>
                    <a:ext uri="{FF2B5EF4-FFF2-40B4-BE49-F238E27FC236}">
                      <a16:creationId xmlns:a16="http://schemas.microsoft.com/office/drawing/2014/main" id="{74E81EAB-BA9C-B205-5499-7CC87AD6EA3F}"/>
                    </a:ext>
                  </a:extLst>
                </p14:cNvPr>
                <p14:cNvContentPartPr/>
                <p14:nvPr/>
              </p14:nvContentPartPr>
              <p14:xfrm>
                <a:off x="4777027" y="2057994"/>
                <a:ext cx="106560" cy="141120"/>
              </p14:xfrm>
            </p:contentPart>
          </mc:Choice>
          <mc:Fallback>
            <p:pic>
              <p:nvPicPr>
                <p:cNvPr id="12328" name="잉크 12327">
                  <a:extLst>
                    <a:ext uri="{FF2B5EF4-FFF2-40B4-BE49-F238E27FC236}">
                      <a16:creationId xmlns:a16="http://schemas.microsoft.com/office/drawing/2014/main" id="{74E81EAB-BA9C-B205-5499-7CC87AD6EA3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768027" y="2049354"/>
                  <a:ext cx="1242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329" name="잉크 12328">
                  <a:extLst>
                    <a:ext uri="{FF2B5EF4-FFF2-40B4-BE49-F238E27FC236}">
                      <a16:creationId xmlns:a16="http://schemas.microsoft.com/office/drawing/2014/main" id="{727BE9EA-11FE-8E0D-EAC0-2195DFAE11C2}"/>
                    </a:ext>
                  </a:extLst>
                </p14:cNvPr>
                <p14:cNvContentPartPr/>
                <p14:nvPr/>
              </p14:nvContentPartPr>
              <p14:xfrm>
                <a:off x="4851187" y="2109114"/>
                <a:ext cx="63360" cy="119160"/>
              </p14:xfrm>
            </p:contentPart>
          </mc:Choice>
          <mc:Fallback>
            <p:pic>
              <p:nvPicPr>
                <p:cNvPr id="12329" name="잉크 12328">
                  <a:extLst>
                    <a:ext uri="{FF2B5EF4-FFF2-40B4-BE49-F238E27FC236}">
                      <a16:creationId xmlns:a16="http://schemas.microsoft.com/office/drawing/2014/main" id="{727BE9EA-11FE-8E0D-EAC0-2195DFAE11C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842187" y="2100474"/>
                  <a:ext cx="810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330" name="잉크 12329">
                  <a:extLst>
                    <a:ext uri="{FF2B5EF4-FFF2-40B4-BE49-F238E27FC236}">
                      <a16:creationId xmlns:a16="http://schemas.microsoft.com/office/drawing/2014/main" id="{35CE5AFB-FBAF-ED50-C13D-84B93D34527B}"/>
                    </a:ext>
                  </a:extLst>
                </p14:cNvPr>
                <p14:cNvContentPartPr/>
                <p14:nvPr/>
              </p14:nvContentPartPr>
              <p14:xfrm>
                <a:off x="4836427" y="2246634"/>
                <a:ext cx="112680" cy="73800"/>
              </p14:xfrm>
            </p:contentPart>
          </mc:Choice>
          <mc:Fallback>
            <p:pic>
              <p:nvPicPr>
                <p:cNvPr id="12330" name="잉크 12329">
                  <a:extLst>
                    <a:ext uri="{FF2B5EF4-FFF2-40B4-BE49-F238E27FC236}">
                      <a16:creationId xmlns:a16="http://schemas.microsoft.com/office/drawing/2014/main" id="{35CE5AFB-FBAF-ED50-C13D-84B93D34527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27787" y="2237994"/>
                  <a:ext cx="130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331" name="잉크 12330">
                  <a:extLst>
                    <a:ext uri="{FF2B5EF4-FFF2-40B4-BE49-F238E27FC236}">
                      <a16:creationId xmlns:a16="http://schemas.microsoft.com/office/drawing/2014/main" id="{29E4514F-FD98-E2C8-D675-D8B207EF4879}"/>
                    </a:ext>
                  </a:extLst>
                </p14:cNvPr>
                <p14:cNvContentPartPr/>
                <p14:nvPr/>
              </p14:nvContentPartPr>
              <p14:xfrm>
                <a:off x="5027947" y="2309634"/>
                <a:ext cx="10440" cy="6840"/>
              </p14:xfrm>
            </p:contentPart>
          </mc:Choice>
          <mc:Fallback>
            <p:pic>
              <p:nvPicPr>
                <p:cNvPr id="12331" name="잉크 12330">
                  <a:extLst>
                    <a:ext uri="{FF2B5EF4-FFF2-40B4-BE49-F238E27FC236}">
                      <a16:creationId xmlns:a16="http://schemas.microsoft.com/office/drawing/2014/main" id="{29E4514F-FD98-E2C8-D675-D8B207EF487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018947" y="2300634"/>
                  <a:ext cx="2808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49" name="그룹 12348">
            <a:extLst>
              <a:ext uri="{FF2B5EF4-FFF2-40B4-BE49-F238E27FC236}">
                <a16:creationId xmlns:a16="http://schemas.microsoft.com/office/drawing/2014/main" id="{B731D7C0-75FC-6FA5-E2EE-62B73B416593}"/>
              </a:ext>
            </a:extLst>
          </p:cNvPr>
          <p:cNvGrpSpPr/>
          <p:nvPr/>
        </p:nvGrpSpPr>
        <p:grpSpPr>
          <a:xfrm>
            <a:off x="5878627" y="2048634"/>
            <a:ext cx="1173960" cy="246240"/>
            <a:chOff x="5878627" y="2048634"/>
            <a:chExt cx="1173960" cy="2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333" name="잉크 12332">
                  <a:extLst>
                    <a:ext uri="{FF2B5EF4-FFF2-40B4-BE49-F238E27FC236}">
                      <a16:creationId xmlns:a16="http://schemas.microsoft.com/office/drawing/2014/main" id="{644AB2FA-520D-86F0-5D24-9B9C098B5FF1}"/>
                    </a:ext>
                  </a:extLst>
                </p14:cNvPr>
                <p14:cNvContentPartPr/>
                <p14:nvPr/>
              </p14:nvContentPartPr>
              <p14:xfrm>
                <a:off x="5878627" y="2061954"/>
                <a:ext cx="123840" cy="181800"/>
              </p14:xfrm>
            </p:contentPart>
          </mc:Choice>
          <mc:Fallback>
            <p:pic>
              <p:nvPicPr>
                <p:cNvPr id="12333" name="잉크 12332">
                  <a:extLst>
                    <a:ext uri="{FF2B5EF4-FFF2-40B4-BE49-F238E27FC236}">
                      <a16:creationId xmlns:a16="http://schemas.microsoft.com/office/drawing/2014/main" id="{644AB2FA-520D-86F0-5D24-9B9C098B5FF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69987" y="2053314"/>
                  <a:ext cx="141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334" name="잉크 12333">
                  <a:extLst>
                    <a:ext uri="{FF2B5EF4-FFF2-40B4-BE49-F238E27FC236}">
                      <a16:creationId xmlns:a16="http://schemas.microsoft.com/office/drawing/2014/main" id="{F2B39BC0-C89E-A125-5D16-275F2056E27C}"/>
                    </a:ext>
                  </a:extLst>
                </p14:cNvPr>
                <p14:cNvContentPartPr/>
                <p14:nvPr/>
              </p14:nvContentPartPr>
              <p14:xfrm>
                <a:off x="6004987" y="2113074"/>
                <a:ext cx="14760" cy="106560"/>
              </p14:xfrm>
            </p:contentPart>
          </mc:Choice>
          <mc:Fallback>
            <p:pic>
              <p:nvPicPr>
                <p:cNvPr id="12334" name="잉크 12333">
                  <a:extLst>
                    <a:ext uri="{FF2B5EF4-FFF2-40B4-BE49-F238E27FC236}">
                      <a16:creationId xmlns:a16="http://schemas.microsoft.com/office/drawing/2014/main" id="{F2B39BC0-C89E-A125-5D16-275F2056E27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996347" y="2104434"/>
                  <a:ext cx="32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335" name="잉크 12334">
                  <a:extLst>
                    <a:ext uri="{FF2B5EF4-FFF2-40B4-BE49-F238E27FC236}">
                      <a16:creationId xmlns:a16="http://schemas.microsoft.com/office/drawing/2014/main" id="{559B03BA-3179-59E6-4CE8-63F60E45DD1D}"/>
                    </a:ext>
                  </a:extLst>
                </p14:cNvPr>
                <p14:cNvContentPartPr/>
                <p14:nvPr/>
              </p14:nvContentPartPr>
              <p14:xfrm>
                <a:off x="5962147" y="2194434"/>
                <a:ext cx="107640" cy="100440"/>
              </p14:xfrm>
            </p:contentPart>
          </mc:Choice>
          <mc:Fallback>
            <p:pic>
              <p:nvPicPr>
                <p:cNvPr id="12335" name="잉크 12334">
                  <a:extLst>
                    <a:ext uri="{FF2B5EF4-FFF2-40B4-BE49-F238E27FC236}">
                      <a16:creationId xmlns:a16="http://schemas.microsoft.com/office/drawing/2014/main" id="{559B03BA-3179-59E6-4CE8-63F60E45DD1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953147" y="2185794"/>
                  <a:ext cx="1252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336" name="잉크 12335">
                  <a:extLst>
                    <a:ext uri="{FF2B5EF4-FFF2-40B4-BE49-F238E27FC236}">
                      <a16:creationId xmlns:a16="http://schemas.microsoft.com/office/drawing/2014/main" id="{6B4C7E02-3A77-2608-2613-7BF8CD026083}"/>
                    </a:ext>
                  </a:extLst>
                </p14:cNvPr>
                <p14:cNvContentPartPr/>
                <p14:nvPr/>
              </p14:nvContentPartPr>
              <p14:xfrm>
                <a:off x="6035587" y="2113434"/>
                <a:ext cx="150840" cy="173520"/>
              </p14:xfrm>
            </p:contentPart>
          </mc:Choice>
          <mc:Fallback>
            <p:pic>
              <p:nvPicPr>
                <p:cNvPr id="12336" name="잉크 12335">
                  <a:extLst>
                    <a:ext uri="{FF2B5EF4-FFF2-40B4-BE49-F238E27FC236}">
                      <a16:creationId xmlns:a16="http://schemas.microsoft.com/office/drawing/2014/main" id="{6B4C7E02-3A77-2608-2613-7BF8CD02608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026587" y="2104434"/>
                  <a:ext cx="168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337" name="잉크 12336">
                  <a:extLst>
                    <a:ext uri="{FF2B5EF4-FFF2-40B4-BE49-F238E27FC236}">
                      <a16:creationId xmlns:a16="http://schemas.microsoft.com/office/drawing/2014/main" id="{F2DB450B-D9B1-EA71-1A57-8C5349665883}"/>
                    </a:ext>
                  </a:extLst>
                </p14:cNvPr>
                <p14:cNvContentPartPr/>
                <p14:nvPr/>
              </p14:nvContentPartPr>
              <p14:xfrm>
                <a:off x="6214507" y="2111634"/>
                <a:ext cx="54720" cy="4680"/>
              </p14:xfrm>
            </p:contentPart>
          </mc:Choice>
          <mc:Fallback>
            <p:pic>
              <p:nvPicPr>
                <p:cNvPr id="12337" name="잉크 12336">
                  <a:extLst>
                    <a:ext uri="{FF2B5EF4-FFF2-40B4-BE49-F238E27FC236}">
                      <a16:creationId xmlns:a16="http://schemas.microsoft.com/office/drawing/2014/main" id="{F2DB450B-D9B1-EA71-1A57-8C534966588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205867" y="2102994"/>
                  <a:ext cx="723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338" name="잉크 12337">
                  <a:extLst>
                    <a:ext uri="{FF2B5EF4-FFF2-40B4-BE49-F238E27FC236}">
                      <a16:creationId xmlns:a16="http://schemas.microsoft.com/office/drawing/2014/main" id="{34DC3B23-DD34-735E-AB33-61A347CA753A}"/>
                    </a:ext>
                  </a:extLst>
                </p14:cNvPr>
                <p14:cNvContentPartPr/>
                <p14:nvPr/>
              </p14:nvContentPartPr>
              <p14:xfrm>
                <a:off x="6232507" y="2090394"/>
                <a:ext cx="66960" cy="145080"/>
              </p14:xfrm>
            </p:contentPart>
          </mc:Choice>
          <mc:Fallback>
            <p:pic>
              <p:nvPicPr>
                <p:cNvPr id="12338" name="잉크 12337">
                  <a:extLst>
                    <a:ext uri="{FF2B5EF4-FFF2-40B4-BE49-F238E27FC236}">
                      <a16:creationId xmlns:a16="http://schemas.microsoft.com/office/drawing/2014/main" id="{34DC3B23-DD34-735E-AB33-61A347CA753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223867" y="2081394"/>
                  <a:ext cx="846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339" name="잉크 12338">
                  <a:extLst>
                    <a:ext uri="{FF2B5EF4-FFF2-40B4-BE49-F238E27FC236}">
                      <a16:creationId xmlns:a16="http://schemas.microsoft.com/office/drawing/2014/main" id="{DEC4EDE6-FE09-FDED-7CA3-8EF72C3863C5}"/>
                    </a:ext>
                  </a:extLst>
                </p14:cNvPr>
                <p14:cNvContentPartPr/>
                <p14:nvPr/>
              </p14:nvContentPartPr>
              <p14:xfrm>
                <a:off x="6323227" y="2082834"/>
                <a:ext cx="73080" cy="175320"/>
              </p14:xfrm>
            </p:contentPart>
          </mc:Choice>
          <mc:Fallback>
            <p:pic>
              <p:nvPicPr>
                <p:cNvPr id="12339" name="잉크 12338">
                  <a:extLst>
                    <a:ext uri="{FF2B5EF4-FFF2-40B4-BE49-F238E27FC236}">
                      <a16:creationId xmlns:a16="http://schemas.microsoft.com/office/drawing/2014/main" id="{DEC4EDE6-FE09-FDED-7CA3-8EF72C3863C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314587" y="2074194"/>
                  <a:ext cx="907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340" name="잉크 12339">
                  <a:extLst>
                    <a:ext uri="{FF2B5EF4-FFF2-40B4-BE49-F238E27FC236}">
                      <a16:creationId xmlns:a16="http://schemas.microsoft.com/office/drawing/2014/main" id="{B8F91C72-F905-D9FB-F7A1-0D12544635B2}"/>
                    </a:ext>
                  </a:extLst>
                </p14:cNvPr>
                <p14:cNvContentPartPr/>
                <p14:nvPr/>
              </p14:nvContentPartPr>
              <p14:xfrm>
                <a:off x="6437347" y="2090034"/>
                <a:ext cx="84240" cy="125280"/>
              </p14:xfrm>
            </p:contentPart>
          </mc:Choice>
          <mc:Fallback>
            <p:pic>
              <p:nvPicPr>
                <p:cNvPr id="12340" name="잉크 12339">
                  <a:extLst>
                    <a:ext uri="{FF2B5EF4-FFF2-40B4-BE49-F238E27FC236}">
                      <a16:creationId xmlns:a16="http://schemas.microsoft.com/office/drawing/2014/main" id="{B8F91C72-F905-D9FB-F7A1-0D12544635B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428347" y="2081034"/>
                  <a:ext cx="1018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341" name="잉크 12340">
                  <a:extLst>
                    <a:ext uri="{FF2B5EF4-FFF2-40B4-BE49-F238E27FC236}">
                      <a16:creationId xmlns:a16="http://schemas.microsoft.com/office/drawing/2014/main" id="{0B05CC00-E9CB-D6FD-3F5D-2A70200D683F}"/>
                    </a:ext>
                  </a:extLst>
                </p14:cNvPr>
                <p14:cNvContentPartPr/>
                <p14:nvPr/>
              </p14:nvContentPartPr>
              <p14:xfrm>
                <a:off x="6478387" y="2105514"/>
                <a:ext cx="90000" cy="106560"/>
              </p14:xfrm>
            </p:contentPart>
          </mc:Choice>
          <mc:Fallback>
            <p:pic>
              <p:nvPicPr>
                <p:cNvPr id="12341" name="잉크 12340">
                  <a:extLst>
                    <a:ext uri="{FF2B5EF4-FFF2-40B4-BE49-F238E27FC236}">
                      <a16:creationId xmlns:a16="http://schemas.microsoft.com/office/drawing/2014/main" id="{0B05CC00-E9CB-D6FD-3F5D-2A70200D683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469387" y="2096514"/>
                  <a:ext cx="107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342" name="잉크 12341">
                  <a:extLst>
                    <a:ext uri="{FF2B5EF4-FFF2-40B4-BE49-F238E27FC236}">
                      <a16:creationId xmlns:a16="http://schemas.microsoft.com/office/drawing/2014/main" id="{FFF78C16-C5A2-B018-47F1-D0F5B37DA66F}"/>
                    </a:ext>
                  </a:extLst>
                </p14:cNvPr>
                <p14:cNvContentPartPr/>
                <p14:nvPr/>
              </p14:nvContentPartPr>
              <p14:xfrm>
                <a:off x="6523747" y="2079234"/>
                <a:ext cx="184320" cy="173160"/>
              </p14:xfrm>
            </p:contentPart>
          </mc:Choice>
          <mc:Fallback>
            <p:pic>
              <p:nvPicPr>
                <p:cNvPr id="12342" name="잉크 12341">
                  <a:extLst>
                    <a:ext uri="{FF2B5EF4-FFF2-40B4-BE49-F238E27FC236}">
                      <a16:creationId xmlns:a16="http://schemas.microsoft.com/office/drawing/2014/main" id="{FFF78C16-C5A2-B018-47F1-D0F5B37DA66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514747" y="2070594"/>
                  <a:ext cx="2019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343" name="잉크 12342">
                  <a:extLst>
                    <a:ext uri="{FF2B5EF4-FFF2-40B4-BE49-F238E27FC236}">
                      <a16:creationId xmlns:a16="http://schemas.microsoft.com/office/drawing/2014/main" id="{35973EDC-2503-A610-C077-4EB17339AEA0}"/>
                    </a:ext>
                  </a:extLst>
                </p14:cNvPr>
                <p14:cNvContentPartPr/>
                <p14:nvPr/>
              </p14:nvContentPartPr>
              <p14:xfrm>
                <a:off x="6615547" y="2119194"/>
                <a:ext cx="95760" cy="88200"/>
              </p14:xfrm>
            </p:contentPart>
          </mc:Choice>
          <mc:Fallback>
            <p:pic>
              <p:nvPicPr>
                <p:cNvPr id="12343" name="잉크 12342">
                  <a:extLst>
                    <a:ext uri="{FF2B5EF4-FFF2-40B4-BE49-F238E27FC236}">
                      <a16:creationId xmlns:a16="http://schemas.microsoft.com/office/drawing/2014/main" id="{35973EDC-2503-A610-C077-4EB17339AEA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606547" y="2110194"/>
                  <a:ext cx="113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344" name="잉크 12343">
                  <a:extLst>
                    <a:ext uri="{FF2B5EF4-FFF2-40B4-BE49-F238E27FC236}">
                      <a16:creationId xmlns:a16="http://schemas.microsoft.com/office/drawing/2014/main" id="{9DDE0FF1-B9E8-7906-D299-42D8B281B348}"/>
                    </a:ext>
                  </a:extLst>
                </p14:cNvPr>
                <p14:cNvContentPartPr/>
                <p14:nvPr/>
              </p14:nvContentPartPr>
              <p14:xfrm>
                <a:off x="6720307" y="2121354"/>
                <a:ext cx="68040" cy="101160"/>
              </p14:xfrm>
            </p:contentPart>
          </mc:Choice>
          <mc:Fallback>
            <p:pic>
              <p:nvPicPr>
                <p:cNvPr id="12344" name="잉크 12343">
                  <a:extLst>
                    <a:ext uri="{FF2B5EF4-FFF2-40B4-BE49-F238E27FC236}">
                      <a16:creationId xmlns:a16="http://schemas.microsoft.com/office/drawing/2014/main" id="{9DDE0FF1-B9E8-7906-D299-42D8B281B34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711667" y="2112714"/>
                  <a:ext cx="85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345" name="잉크 12344">
                  <a:extLst>
                    <a:ext uri="{FF2B5EF4-FFF2-40B4-BE49-F238E27FC236}">
                      <a16:creationId xmlns:a16="http://schemas.microsoft.com/office/drawing/2014/main" id="{FDC8D208-CA9A-9890-1D36-93ABFF51D3FF}"/>
                    </a:ext>
                  </a:extLst>
                </p14:cNvPr>
                <p14:cNvContentPartPr/>
                <p14:nvPr/>
              </p14:nvContentPartPr>
              <p14:xfrm>
                <a:off x="6749467" y="2204874"/>
                <a:ext cx="82080" cy="82080"/>
              </p14:xfrm>
            </p:contentPart>
          </mc:Choice>
          <mc:Fallback>
            <p:pic>
              <p:nvPicPr>
                <p:cNvPr id="12345" name="잉크 12344">
                  <a:extLst>
                    <a:ext uri="{FF2B5EF4-FFF2-40B4-BE49-F238E27FC236}">
                      <a16:creationId xmlns:a16="http://schemas.microsoft.com/office/drawing/2014/main" id="{FDC8D208-CA9A-9890-1D36-93ABFF51D3F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740827" y="2196234"/>
                  <a:ext cx="997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346" name="잉크 12345">
                  <a:extLst>
                    <a:ext uri="{FF2B5EF4-FFF2-40B4-BE49-F238E27FC236}">
                      <a16:creationId xmlns:a16="http://schemas.microsoft.com/office/drawing/2014/main" id="{54D11967-BCF6-5875-4195-F61E7A7E44B6}"/>
                    </a:ext>
                  </a:extLst>
                </p14:cNvPr>
                <p14:cNvContentPartPr/>
                <p14:nvPr/>
              </p14:nvContentPartPr>
              <p14:xfrm>
                <a:off x="6826147" y="2048634"/>
                <a:ext cx="82440" cy="121680"/>
              </p14:xfrm>
            </p:contentPart>
          </mc:Choice>
          <mc:Fallback>
            <p:pic>
              <p:nvPicPr>
                <p:cNvPr id="12346" name="잉크 12345">
                  <a:extLst>
                    <a:ext uri="{FF2B5EF4-FFF2-40B4-BE49-F238E27FC236}">
                      <a16:creationId xmlns:a16="http://schemas.microsoft.com/office/drawing/2014/main" id="{54D11967-BCF6-5875-4195-F61E7A7E44B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817147" y="2039634"/>
                  <a:ext cx="100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347" name="잉크 12346">
                  <a:extLst>
                    <a:ext uri="{FF2B5EF4-FFF2-40B4-BE49-F238E27FC236}">
                      <a16:creationId xmlns:a16="http://schemas.microsoft.com/office/drawing/2014/main" id="{E63044EF-8364-E31F-82D0-80CE83436A72}"/>
                    </a:ext>
                  </a:extLst>
                </p14:cNvPr>
                <p14:cNvContentPartPr/>
                <p14:nvPr/>
              </p14:nvContentPartPr>
              <p14:xfrm>
                <a:off x="6839107" y="2180394"/>
                <a:ext cx="73080" cy="90720"/>
              </p14:xfrm>
            </p:contentPart>
          </mc:Choice>
          <mc:Fallback>
            <p:pic>
              <p:nvPicPr>
                <p:cNvPr id="12347" name="잉크 12346">
                  <a:extLst>
                    <a:ext uri="{FF2B5EF4-FFF2-40B4-BE49-F238E27FC236}">
                      <a16:creationId xmlns:a16="http://schemas.microsoft.com/office/drawing/2014/main" id="{E63044EF-8364-E31F-82D0-80CE83436A7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30107" y="2171754"/>
                  <a:ext cx="90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348" name="잉크 12347">
                  <a:extLst>
                    <a:ext uri="{FF2B5EF4-FFF2-40B4-BE49-F238E27FC236}">
                      <a16:creationId xmlns:a16="http://schemas.microsoft.com/office/drawing/2014/main" id="{B2F638BD-9411-C68F-66E0-8BA816C3B129}"/>
                    </a:ext>
                  </a:extLst>
                </p14:cNvPr>
                <p14:cNvContentPartPr/>
                <p14:nvPr/>
              </p14:nvContentPartPr>
              <p14:xfrm>
                <a:off x="7018747" y="2244114"/>
                <a:ext cx="33840" cy="22680"/>
              </p14:xfrm>
            </p:contentPart>
          </mc:Choice>
          <mc:Fallback>
            <p:pic>
              <p:nvPicPr>
                <p:cNvPr id="12348" name="잉크 12347">
                  <a:extLst>
                    <a:ext uri="{FF2B5EF4-FFF2-40B4-BE49-F238E27FC236}">
                      <a16:creationId xmlns:a16="http://schemas.microsoft.com/office/drawing/2014/main" id="{B2F638BD-9411-C68F-66E0-8BA816C3B12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009747" y="2235114"/>
                  <a:ext cx="5148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2351" name="잉크 12350">
                <a:extLst>
                  <a:ext uri="{FF2B5EF4-FFF2-40B4-BE49-F238E27FC236}">
                    <a16:creationId xmlns:a16="http://schemas.microsoft.com/office/drawing/2014/main" id="{E3ECB253-9B32-36BA-FE0E-175B7E4A2F02}"/>
                  </a:ext>
                </a:extLst>
              </p14:cNvPr>
              <p14:cNvContentPartPr/>
              <p14:nvPr/>
            </p14:nvContentPartPr>
            <p14:xfrm>
              <a:off x="3436387" y="2546874"/>
              <a:ext cx="1418400" cy="78120"/>
            </p14:xfrm>
          </p:contentPart>
        </mc:Choice>
        <mc:Fallback>
          <p:pic>
            <p:nvPicPr>
              <p:cNvPr id="12351" name="잉크 12350">
                <a:extLst>
                  <a:ext uri="{FF2B5EF4-FFF2-40B4-BE49-F238E27FC236}">
                    <a16:creationId xmlns:a16="http://schemas.microsoft.com/office/drawing/2014/main" id="{E3ECB253-9B32-36BA-FE0E-175B7E4A2F0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427747" y="2538234"/>
                <a:ext cx="14360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2352" name="잉크 12351">
                <a:extLst>
                  <a:ext uri="{FF2B5EF4-FFF2-40B4-BE49-F238E27FC236}">
                    <a16:creationId xmlns:a16="http://schemas.microsoft.com/office/drawing/2014/main" id="{76594914-925A-0E5C-8968-7D8D8C89E036}"/>
                  </a:ext>
                </a:extLst>
              </p14:cNvPr>
              <p14:cNvContentPartPr/>
              <p14:nvPr/>
            </p14:nvContentPartPr>
            <p14:xfrm>
              <a:off x="5561467" y="2577834"/>
              <a:ext cx="1395720" cy="64440"/>
            </p14:xfrm>
          </p:contentPart>
        </mc:Choice>
        <mc:Fallback>
          <p:pic>
            <p:nvPicPr>
              <p:cNvPr id="12352" name="잉크 12351">
                <a:extLst>
                  <a:ext uri="{FF2B5EF4-FFF2-40B4-BE49-F238E27FC236}">
                    <a16:creationId xmlns:a16="http://schemas.microsoft.com/office/drawing/2014/main" id="{76594914-925A-0E5C-8968-7D8D8C89E03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552827" y="2568834"/>
                <a:ext cx="1413360" cy="82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sigaction</a:t>
            </a:r>
            <a:endParaRPr lang="ko-KR" altLang="en-US"/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en-US" altLang="ko-KR" dirty="0" err="1"/>
              <a:t>sigaction</a:t>
            </a:r>
            <a:r>
              <a:rPr lang="en-US" altLang="ko-KR" dirty="0"/>
              <a:t> </a:t>
            </a:r>
            <a:r>
              <a:rPr lang="ko-KR" altLang="en-US" dirty="0"/>
              <a:t>구조체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void (*</a:t>
            </a:r>
            <a:r>
              <a:rPr lang="en-US" altLang="ko-KR" dirty="0" err="1"/>
              <a:t>sa_handler</a:t>
            </a:r>
            <a:r>
              <a:rPr lang="en-US" altLang="ko-KR" dirty="0"/>
              <a:t>)(int);</a:t>
            </a:r>
          </a:p>
          <a:p>
            <a:pPr lvl="1"/>
            <a:r>
              <a:rPr lang="ko-KR" altLang="en-US" sz="1800" dirty="0"/>
              <a:t>시그널 </a:t>
            </a:r>
            <a:r>
              <a:rPr lang="ko-KR" altLang="en-US" sz="1800" dirty="0" err="1"/>
              <a:t>핸들러</a:t>
            </a:r>
            <a:r>
              <a:rPr lang="en-US" altLang="ko-KR" sz="1800" dirty="0"/>
              <a:t>, signum</a:t>
            </a:r>
            <a:r>
              <a:rPr lang="ko-KR" altLang="en-US" sz="1800" dirty="0"/>
              <a:t>으로 지정한 특정 시그널이 들어왔을 때 수행해야 할 행동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13316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64243940-3B83-4BC4-AB26-87BD0DFA4AF4}" type="datetime1">
              <a:rPr lang="ko-KR" altLang="en-US" smtClean="0">
                <a:latin typeface="Comic Sans MS" pitchFamily="66" charset="0"/>
              </a:rPr>
              <a:pPr eaLnBrk="1" hangingPunct="1"/>
              <a:t>2022-05-23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3317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33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EAF8509B-03FA-41EF-BE3C-1D3ECA5AFBDF}" type="slidenum">
              <a:rPr lang="ko-KR" altLang="en-US" smtClean="0">
                <a:latin typeface="Comic Sans MS" pitchFamily="66" charset="0"/>
              </a:rPr>
              <a:pPr eaLnBrk="1" hangingPunct="1"/>
              <a:t>12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684213" y="1555750"/>
            <a:ext cx="7200900" cy="20891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struct sigaction {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    void (*sa_handler)(int);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    void (*sa_sigaction)(int, siginfo_t *, void *);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    sigset_t sa_mask;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    int sa_flags;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}</a:t>
            </a:r>
          </a:p>
        </p:txBody>
      </p:sp>
      <p:graphicFrame>
        <p:nvGraphicFramePr>
          <p:cNvPr id="13" name="Group 5"/>
          <p:cNvGraphicFramePr>
            <a:graphicFrameLocks noGrp="1"/>
          </p:cNvGraphicFramePr>
          <p:nvPr/>
        </p:nvGraphicFramePr>
        <p:xfrm>
          <a:off x="827088" y="4941888"/>
          <a:ext cx="7993062" cy="1249554"/>
        </p:xfrm>
        <a:graphic>
          <a:graphicData uri="http://schemas.openxmlformats.org/drawingml/2006/table">
            <a:tbl>
              <a:tblPr/>
              <a:tblGrid>
                <a:gridCol w="151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1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SIG_DFL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기본적으로 설정된 행동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대부분의 시그널에 대해서 프로세스는 종료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SIG_IGN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해당 시그널을 무시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지정한 시그널에 대한  행동 없음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b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SIGSTOP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과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SIGKILL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은 무시할 수 없음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함수의 포인터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사용자가 지정한 함수이다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2F4478E-45D5-39D4-998E-AC5C41A61C10}"/>
                  </a:ext>
                </a:extLst>
              </p14:cNvPr>
              <p14:cNvContentPartPr/>
              <p14:nvPr/>
            </p14:nvContentPartPr>
            <p14:xfrm>
              <a:off x="1093507" y="2119914"/>
              <a:ext cx="101520" cy="3549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2F4478E-45D5-39D4-998E-AC5C41A61C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4867" y="2110914"/>
                <a:ext cx="119160" cy="37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그룹 49">
            <a:extLst>
              <a:ext uri="{FF2B5EF4-FFF2-40B4-BE49-F238E27FC236}">
                <a16:creationId xmlns:a16="http://schemas.microsoft.com/office/drawing/2014/main" id="{DB3FF2EC-C3D4-5E08-016D-731E401796DC}"/>
              </a:ext>
            </a:extLst>
          </p:cNvPr>
          <p:cNvGrpSpPr/>
          <p:nvPr/>
        </p:nvGrpSpPr>
        <p:grpSpPr>
          <a:xfrm>
            <a:off x="1803427" y="1901034"/>
            <a:ext cx="1086480" cy="243360"/>
            <a:chOff x="1803427" y="1901034"/>
            <a:chExt cx="1086480" cy="2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3D7EF8E3-28CF-EB79-1A90-4C6899F0E4D4}"/>
                    </a:ext>
                  </a:extLst>
                </p14:cNvPr>
                <p14:cNvContentPartPr/>
                <p14:nvPr/>
              </p14:nvContentPartPr>
              <p14:xfrm>
                <a:off x="2553307" y="1901034"/>
                <a:ext cx="72360" cy="201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3D7EF8E3-28CF-EB79-1A90-4C6899F0E4D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44667" y="1892034"/>
                  <a:ext cx="90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838856B6-B4E2-E6AF-F729-ABDB21F4F1C9}"/>
                    </a:ext>
                  </a:extLst>
                </p14:cNvPr>
                <p14:cNvContentPartPr/>
                <p14:nvPr/>
              </p14:nvContentPartPr>
              <p14:xfrm>
                <a:off x="2547907" y="1951074"/>
                <a:ext cx="56520" cy="954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838856B6-B4E2-E6AF-F729-ABDB21F4F1C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39267" y="1942074"/>
                  <a:ext cx="741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34EB7482-DD99-9416-DB0E-63FDBFA90D6B}"/>
                    </a:ext>
                  </a:extLst>
                </p14:cNvPr>
                <p14:cNvContentPartPr/>
                <p14:nvPr/>
              </p14:nvContentPartPr>
              <p14:xfrm>
                <a:off x="2590387" y="1974474"/>
                <a:ext cx="57240" cy="8028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34EB7482-DD99-9416-DB0E-63FDBFA90D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81387" y="1965474"/>
                  <a:ext cx="748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76875BD2-C0C5-9C2B-14FA-A397DB94D27E}"/>
                    </a:ext>
                  </a:extLst>
                </p14:cNvPr>
                <p14:cNvContentPartPr/>
                <p14:nvPr/>
              </p14:nvContentPartPr>
              <p14:xfrm>
                <a:off x="2668147" y="1951434"/>
                <a:ext cx="71280" cy="986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76875BD2-C0C5-9C2B-14FA-A397DB94D27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59507" y="1942794"/>
                  <a:ext cx="889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BA92FF5B-AFC9-D8CF-D65B-DB43D9CCD7B8}"/>
                    </a:ext>
                  </a:extLst>
                </p14:cNvPr>
                <p14:cNvContentPartPr/>
                <p14:nvPr/>
              </p14:nvContentPartPr>
              <p14:xfrm>
                <a:off x="2751307" y="1942074"/>
                <a:ext cx="18720" cy="8316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BA92FF5B-AFC9-D8CF-D65B-DB43D9CCD7B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42307" y="1933434"/>
                  <a:ext cx="363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22D3B99-55C5-ACC7-2483-26DF8138DD6C}"/>
                    </a:ext>
                  </a:extLst>
                </p14:cNvPr>
                <p14:cNvContentPartPr/>
                <p14:nvPr/>
              </p14:nvContentPartPr>
              <p14:xfrm>
                <a:off x="2780827" y="1949274"/>
                <a:ext cx="58320" cy="1094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22D3B99-55C5-ACC7-2483-26DF8138DD6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72187" y="1940274"/>
                  <a:ext cx="75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294F2A24-4E3E-95AD-F876-C7B2AC6FD6AA}"/>
                    </a:ext>
                  </a:extLst>
                </p14:cNvPr>
                <p14:cNvContentPartPr/>
                <p14:nvPr/>
              </p14:nvContentPartPr>
              <p14:xfrm>
                <a:off x="2884867" y="1955394"/>
                <a:ext cx="5040" cy="907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294F2A24-4E3E-95AD-F876-C7B2AC6FD6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75867" y="1946394"/>
                  <a:ext cx="226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83AE5D6B-D6C1-3848-676D-25D702F7AB78}"/>
                    </a:ext>
                  </a:extLst>
                </p14:cNvPr>
                <p14:cNvContentPartPr/>
                <p14:nvPr/>
              </p14:nvContentPartPr>
              <p14:xfrm>
                <a:off x="1803427" y="1922274"/>
                <a:ext cx="80280" cy="11952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83AE5D6B-D6C1-3848-676D-25D702F7AB7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94427" y="1913634"/>
                  <a:ext cx="97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3EADAC57-6729-2F99-E020-CCA3B57002C9}"/>
                    </a:ext>
                  </a:extLst>
                </p14:cNvPr>
                <p14:cNvContentPartPr/>
                <p14:nvPr/>
              </p14:nvContentPartPr>
              <p14:xfrm>
                <a:off x="1883707" y="1937394"/>
                <a:ext cx="7920" cy="946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3EADAC57-6729-2F99-E020-CCA3B57002C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74707" y="1928754"/>
                  <a:ext cx="25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CD16A3FF-A5B2-21D1-8B30-9EA9A3A7686E}"/>
                    </a:ext>
                  </a:extLst>
                </p14:cNvPr>
                <p14:cNvContentPartPr/>
                <p14:nvPr/>
              </p14:nvContentPartPr>
              <p14:xfrm>
                <a:off x="1909627" y="1962954"/>
                <a:ext cx="50760" cy="8640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CD16A3FF-A5B2-21D1-8B30-9EA9A3A7686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00627" y="1954314"/>
                  <a:ext cx="684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F43E00F3-40AC-4519-A423-20FEB5269A80}"/>
                    </a:ext>
                  </a:extLst>
                </p14:cNvPr>
                <p14:cNvContentPartPr/>
                <p14:nvPr/>
              </p14:nvContentPartPr>
              <p14:xfrm>
                <a:off x="1962907" y="1973394"/>
                <a:ext cx="99360" cy="5508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F43E00F3-40AC-4519-A423-20FEB5269A8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53907" y="1964754"/>
                  <a:ext cx="117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7BF95D69-D229-EADB-BCAD-18E85B5D2EF0}"/>
                    </a:ext>
                  </a:extLst>
                </p14:cNvPr>
                <p14:cNvContentPartPr/>
                <p14:nvPr/>
              </p14:nvContentPartPr>
              <p14:xfrm>
                <a:off x="2067667" y="1916154"/>
                <a:ext cx="28440" cy="9252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7BF95D69-D229-EADB-BCAD-18E85B5D2EF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58667" y="1907514"/>
                  <a:ext cx="460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30020269-84CB-1161-F3C0-5603BB0D9EF8}"/>
                    </a:ext>
                  </a:extLst>
                </p14:cNvPr>
                <p14:cNvContentPartPr/>
                <p14:nvPr/>
              </p14:nvContentPartPr>
              <p14:xfrm>
                <a:off x="2119867" y="1939554"/>
                <a:ext cx="70560" cy="8172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30020269-84CB-1161-F3C0-5603BB0D9E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11227" y="1930554"/>
                  <a:ext cx="882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F2B60E08-7DC8-3BF7-F67A-224DFEE8AAE0}"/>
                    </a:ext>
                  </a:extLst>
                </p14:cNvPr>
                <p14:cNvContentPartPr/>
                <p14:nvPr/>
              </p14:nvContentPartPr>
              <p14:xfrm>
                <a:off x="2190067" y="1934154"/>
                <a:ext cx="42840" cy="6480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F2B60E08-7DC8-3BF7-F67A-224DFEE8AAE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81427" y="1925514"/>
                  <a:ext cx="604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CE1AED54-48B7-D7F4-26A9-2D2FB9AD28F0}"/>
                    </a:ext>
                  </a:extLst>
                </p14:cNvPr>
                <p14:cNvContentPartPr/>
                <p14:nvPr/>
              </p14:nvContentPartPr>
              <p14:xfrm>
                <a:off x="2236507" y="1964754"/>
                <a:ext cx="36360" cy="1044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CE1AED54-48B7-D7F4-26A9-2D2FB9AD28F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27507" y="1955754"/>
                  <a:ext cx="54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B9429F5C-2A5E-3F8C-1F38-29842E90298E}"/>
                    </a:ext>
                  </a:extLst>
                </p14:cNvPr>
                <p14:cNvContentPartPr/>
                <p14:nvPr/>
              </p14:nvContentPartPr>
              <p14:xfrm>
                <a:off x="2250547" y="1918314"/>
                <a:ext cx="67320" cy="8424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B9429F5C-2A5E-3F8C-1F38-29842E90298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41547" y="1909314"/>
                  <a:ext cx="849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4850FA42-0DC3-CF5B-BA83-DAF9A8A2E779}"/>
                    </a:ext>
                  </a:extLst>
                </p14:cNvPr>
                <p14:cNvContentPartPr/>
                <p14:nvPr/>
              </p14:nvContentPartPr>
              <p14:xfrm>
                <a:off x="2327587" y="1938834"/>
                <a:ext cx="36720" cy="590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4850FA42-0DC3-CF5B-BA83-DAF9A8A2E77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18587" y="1930194"/>
                  <a:ext cx="543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52EC2D72-E419-653F-C84E-E9EE9E542C37}"/>
                    </a:ext>
                  </a:extLst>
                </p14:cNvPr>
                <p14:cNvContentPartPr/>
                <p14:nvPr/>
              </p14:nvContentPartPr>
              <p14:xfrm>
                <a:off x="2381227" y="1929834"/>
                <a:ext cx="47160" cy="6732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52EC2D72-E419-653F-C84E-E9EE9E542C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72227" y="1921194"/>
                  <a:ext cx="648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E6602962-0378-A062-C953-D13A8040E06B}"/>
                    </a:ext>
                  </a:extLst>
                </p14:cNvPr>
                <p14:cNvContentPartPr/>
                <p14:nvPr/>
              </p14:nvContentPartPr>
              <p14:xfrm>
                <a:off x="2275387" y="2029914"/>
                <a:ext cx="27000" cy="8244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E6602962-0378-A062-C953-D13A8040E06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66387" y="2020914"/>
                  <a:ext cx="446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C77B2A4A-FBED-38F0-6CC8-8AD21857C5A9}"/>
                    </a:ext>
                  </a:extLst>
                </p14:cNvPr>
                <p14:cNvContentPartPr/>
                <p14:nvPr/>
              </p14:nvContentPartPr>
              <p14:xfrm>
                <a:off x="2240107" y="2075994"/>
                <a:ext cx="83160" cy="6840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C77B2A4A-FBED-38F0-6CC8-8AD21857C5A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31107" y="2066994"/>
                  <a:ext cx="100800" cy="8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4B4ED949-0C68-CFAE-6BA1-101832B81C66}"/>
                  </a:ext>
                </a:extLst>
              </p14:cNvPr>
              <p14:cNvContentPartPr/>
              <p14:nvPr/>
            </p14:nvContentPartPr>
            <p14:xfrm>
              <a:off x="3552307" y="1789074"/>
              <a:ext cx="32400" cy="12744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4B4ED949-0C68-CFAE-6BA1-101832B81C6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43667" y="1780434"/>
                <a:ext cx="500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E5C4A287-D864-D7AC-9C88-97D5838617EB}"/>
                  </a:ext>
                </a:extLst>
              </p14:cNvPr>
              <p14:cNvContentPartPr/>
              <p14:nvPr/>
            </p14:nvContentPartPr>
            <p14:xfrm>
              <a:off x="3519187" y="1772514"/>
              <a:ext cx="102960" cy="6264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E5C4A287-D864-D7AC-9C88-97D5838617E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10187" y="1763514"/>
                <a:ext cx="12060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B2A4CDB5-C990-1DDB-8C2D-709B75C0B6E3}"/>
                  </a:ext>
                </a:extLst>
              </p14:cNvPr>
              <p14:cNvContentPartPr/>
              <p14:nvPr/>
            </p14:nvContentPartPr>
            <p14:xfrm>
              <a:off x="3557707" y="1605474"/>
              <a:ext cx="55800" cy="813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B2A4CDB5-C990-1DDB-8C2D-709B75C0B6E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48707" y="1596474"/>
                <a:ext cx="7344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E7BD8870-04E9-394B-4431-A44A92DDBE0F}"/>
                  </a:ext>
                </a:extLst>
              </p14:cNvPr>
              <p14:cNvContentPartPr/>
              <p14:nvPr/>
            </p14:nvContentPartPr>
            <p14:xfrm>
              <a:off x="3620707" y="1586754"/>
              <a:ext cx="20880" cy="9720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E7BD8870-04E9-394B-4431-A44A92DDBE0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611707" y="1577754"/>
                <a:ext cx="3852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FBD823AB-1101-97EA-98B3-CAC84B95C93C}"/>
                  </a:ext>
                </a:extLst>
              </p14:cNvPr>
              <p14:cNvContentPartPr/>
              <p14:nvPr/>
            </p14:nvContentPartPr>
            <p14:xfrm>
              <a:off x="3594787" y="1685034"/>
              <a:ext cx="56160" cy="7344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FBD823AB-1101-97EA-98B3-CAC84B95C93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86147" y="1676034"/>
                <a:ext cx="738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A99546D5-0F6B-AE7B-A8C7-AE751FA894C8}"/>
                  </a:ext>
                </a:extLst>
              </p14:cNvPr>
              <p14:cNvContentPartPr/>
              <p14:nvPr/>
            </p14:nvContentPartPr>
            <p14:xfrm>
              <a:off x="3669667" y="1611594"/>
              <a:ext cx="121320" cy="7164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A99546D5-0F6B-AE7B-A8C7-AE751FA894C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60667" y="1602954"/>
                <a:ext cx="13896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FCEB2274-9698-1963-B241-7C84A69AC7AB}"/>
                  </a:ext>
                </a:extLst>
              </p14:cNvPr>
              <p14:cNvContentPartPr/>
              <p14:nvPr/>
            </p14:nvContentPartPr>
            <p14:xfrm>
              <a:off x="3750667" y="1598994"/>
              <a:ext cx="46440" cy="13680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FCEB2274-9698-1963-B241-7C84A69AC7A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741667" y="1590354"/>
                <a:ext cx="640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D39C1DBA-24AD-8FBE-828C-2C197C669BEA}"/>
                  </a:ext>
                </a:extLst>
              </p14:cNvPr>
              <p14:cNvContentPartPr/>
              <p14:nvPr/>
            </p14:nvContentPartPr>
            <p14:xfrm>
              <a:off x="3844267" y="1603314"/>
              <a:ext cx="61560" cy="7848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D39C1DBA-24AD-8FBE-828C-2C197C669BE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835267" y="1594314"/>
                <a:ext cx="792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8D400815-3C1B-2CCB-D097-57BEE229DC0C}"/>
                  </a:ext>
                </a:extLst>
              </p14:cNvPr>
              <p14:cNvContentPartPr/>
              <p14:nvPr/>
            </p14:nvContentPartPr>
            <p14:xfrm>
              <a:off x="3841027" y="1694754"/>
              <a:ext cx="77400" cy="4716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8D400815-3C1B-2CCB-D097-57BEE229DC0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832027" y="1686114"/>
                <a:ext cx="950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1E339A95-FC0C-97FA-E648-63B6869F49B7}"/>
                  </a:ext>
                </a:extLst>
              </p14:cNvPr>
              <p14:cNvContentPartPr/>
              <p14:nvPr/>
            </p14:nvContentPartPr>
            <p14:xfrm>
              <a:off x="3918067" y="1601514"/>
              <a:ext cx="74160" cy="8136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1E339A95-FC0C-97FA-E648-63B6869F49B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09427" y="1592874"/>
                <a:ext cx="918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296CD441-41A9-6BA9-2021-3C85868C5D03}"/>
                  </a:ext>
                </a:extLst>
              </p14:cNvPr>
              <p14:cNvContentPartPr/>
              <p14:nvPr/>
            </p14:nvContentPartPr>
            <p14:xfrm>
              <a:off x="3916987" y="1702314"/>
              <a:ext cx="75960" cy="3420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296CD441-41A9-6BA9-2021-3C85868C5D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908347" y="1693314"/>
                <a:ext cx="936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306ECD33-AC48-7812-2A32-21C9F2872A87}"/>
                  </a:ext>
                </a:extLst>
              </p14:cNvPr>
              <p14:cNvContentPartPr/>
              <p14:nvPr/>
            </p14:nvContentPartPr>
            <p14:xfrm>
              <a:off x="3934267" y="1718154"/>
              <a:ext cx="122760" cy="7092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306ECD33-AC48-7812-2A32-21C9F2872A8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925627" y="1709514"/>
                <a:ext cx="1404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352" name="잉크 13351">
                <a:extLst>
                  <a:ext uri="{FF2B5EF4-FFF2-40B4-BE49-F238E27FC236}">
                    <a16:creationId xmlns:a16="http://schemas.microsoft.com/office/drawing/2014/main" id="{A3745E7C-BE40-6A13-449B-BF843DFC39FD}"/>
                  </a:ext>
                </a:extLst>
              </p14:cNvPr>
              <p14:cNvContentPartPr/>
              <p14:nvPr/>
            </p14:nvContentPartPr>
            <p14:xfrm>
              <a:off x="3329827" y="1922994"/>
              <a:ext cx="466560" cy="368280"/>
            </p14:xfrm>
          </p:contentPart>
        </mc:Choice>
        <mc:Fallback>
          <p:pic>
            <p:nvPicPr>
              <p:cNvPr id="13352" name="잉크 13351">
                <a:extLst>
                  <a:ext uri="{FF2B5EF4-FFF2-40B4-BE49-F238E27FC236}">
                    <a16:creationId xmlns:a16="http://schemas.microsoft.com/office/drawing/2014/main" id="{A3745E7C-BE40-6A13-449B-BF843DFC39F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320827" y="1914354"/>
                <a:ext cx="4842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353" name="잉크 13352">
                <a:extLst>
                  <a:ext uri="{FF2B5EF4-FFF2-40B4-BE49-F238E27FC236}">
                    <a16:creationId xmlns:a16="http://schemas.microsoft.com/office/drawing/2014/main" id="{5F00701D-0A91-A32E-2B1B-AD48AE24CF06}"/>
                  </a:ext>
                </a:extLst>
              </p14:cNvPr>
              <p14:cNvContentPartPr/>
              <p14:nvPr/>
            </p14:nvContentPartPr>
            <p14:xfrm>
              <a:off x="3535747" y="2243754"/>
              <a:ext cx="453960" cy="363960"/>
            </p14:xfrm>
          </p:contentPart>
        </mc:Choice>
        <mc:Fallback>
          <p:pic>
            <p:nvPicPr>
              <p:cNvPr id="13353" name="잉크 13352">
                <a:extLst>
                  <a:ext uri="{FF2B5EF4-FFF2-40B4-BE49-F238E27FC236}">
                    <a16:creationId xmlns:a16="http://schemas.microsoft.com/office/drawing/2014/main" id="{5F00701D-0A91-A32E-2B1B-AD48AE24CF0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26747" y="2234754"/>
                <a:ext cx="47160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354" name="잉크 13353">
                <a:extLst>
                  <a:ext uri="{FF2B5EF4-FFF2-40B4-BE49-F238E27FC236}">
                    <a16:creationId xmlns:a16="http://schemas.microsoft.com/office/drawing/2014/main" id="{007B4224-A018-283B-882B-590EDE078029}"/>
                  </a:ext>
                </a:extLst>
              </p14:cNvPr>
              <p14:cNvContentPartPr/>
              <p14:nvPr/>
            </p14:nvContentPartPr>
            <p14:xfrm>
              <a:off x="3853627" y="2043234"/>
              <a:ext cx="192960" cy="263520"/>
            </p14:xfrm>
          </p:contentPart>
        </mc:Choice>
        <mc:Fallback>
          <p:pic>
            <p:nvPicPr>
              <p:cNvPr id="13354" name="잉크 13353">
                <a:extLst>
                  <a:ext uri="{FF2B5EF4-FFF2-40B4-BE49-F238E27FC236}">
                    <a16:creationId xmlns:a16="http://schemas.microsoft.com/office/drawing/2014/main" id="{007B4224-A018-283B-882B-590EDE07802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844627" y="2034234"/>
                <a:ext cx="2106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3355" name="잉크 13354">
                <a:extLst>
                  <a:ext uri="{FF2B5EF4-FFF2-40B4-BE49-F238E27FC236}">
                    <a16:creationId xmlns:a16="http://schemas.microsoft.com/office/drawing/2014/main" id="{973F53AD-C801-C531-2582-EB70CCCBAEC6}"/>
                  </a:ext>
                </a:extLst>
              </p14:cNvPr>
              <p14:cNvContentPartPr/>
              <p14:nvPr/>
            </p14:nvContentPartPr>
            <p14:xfrm>
              <a:off x="4091227" y="1938474"/>
              <a:ext cx="296640" cy="135720"/>
            </p14:xfrm>
          </p:contentPart>
        </mc:Choice>
        <mc:Fallback>
          <p:pic>
            <p:nvPicPr>
              <p:cNvPr id="13355" name="잉크 13354">
                <a:extLst>
                  <a:ext uri="{FF2B5EF4-FFF2-40B4-BE49-F238E27FC236}">
                    <a16:creationId xmlns:a16="http://schemas.microsoft.com/office/drawing/2014/main" id="{973F53AD-C801-C531-2582-EB70CCCBAEC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082587" y="1929474"/>
                <a:ext cx="3142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356" name="잉크 13355">
                <a:extLst>
                  <a:ext uri="{FF2B5EF4-FFF2-40B4-BE49-F238E27FC236}">
                    <a16:creationId xmlns:a16="http://schemas.microsoft.com/office/drawing/2014/main" id="{E8BD8F26-66F6-8A12-3F8E-122BC0BC393C}"/>
                  </a:ext>
                </a:extLst>
              </p14:cNvPr>
              <p14:cNvContentPartPr/>
              <p14:nvPr/>
            </p14:nvContentPartPr>
            <p14:xfrm>
              <a:off x="4311547" y="1871874"/>
              <a:ext cx="147240" cy="150840"/>
            </p14:xfrm>
          </p:contentPart>
        </mc:Choice>
        <mc:Fallback>
          <p:pic>
            <p:nvPicPr>
              <p:cNvPr id="13356" name="잉크 13355">
                <a:extLst>
                  <a:ext uri="{FF2B5EF4-FFF2-40B4-BE49-F238E27FC236}">
                    <a16:creationId xmlns:a16="http://schemas.microsoft.com/office/drawing/2014/main" id="{E8BD8F26-66F6-8A12-3F8E-122BC0BC393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302907" y="1863234"/>
                <a:ext cx="1648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357" name="잉크 13356">
                <a:extLst>
                  <a:ext uri="{FF2B5EF4-FFF2-40B4-BE49-F238E27FC236}">
                    <a16:creationId xmlns:a16="http://schemas.microsoft.com/office/drawing/2014/main" id="{30C8FDC4-3188-E6AA-60DA-2A4A375AC5DB}"/>
                  </a:ext>
                </a:extLst>
              </p14:cNvPr>
              <p14:cNvContentPartPr/>
              <p14:nvPr/>
            </p14:nvContentPartPr>
            <p14:xfrm>
              <a:off x="4563187" y="1702314"/>
              <a:ext cx="122760" cy="212400"/>
            </p14:xfrm>
          </p:contentPart>
        </mc:Choice>
        <mc:Fallback>
          <p:pic>
            <p:nvPicPr>
              <p:cNvPr id="13357" name="잉크 13356">
                <a:extLst>
                  <a:ext uri="{FF2B5EF4-FFF2-40B4-BE49-F238E27FC236}">
                    <a16:creationId xmlns:a16="http://schemas.microsoft.com/office/drawing/2014/main" id="{30C8FDC4-3188-E6AA-60DA-2A4A375AC5D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554187" y="1693314"/>
                <a:ext cx="1404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358" name="잉크 13357">
                <a:extLst>
                  <a:ext uri="{FF2B5EF4-FFF2-40B4-BE49-F238E27FC236}">
                    <a16:creationId xmlns:a16="http://schemas.microsoft.com/office/drawing/2014/main" id="{A7EA60B0-9061-12EB-DC00-7CD6844C116D}"/>
                  </a:ext>
                </a:extLst>
              </p14:cNvPr>
              <p14:cNvContentPartPr/>
              <p14:nvPr/>
            </p14:nvContentPartPr>
            <p14:xfrm>
              <a:off x="4678747" y="1746234"/>
              <a:ext cx="59400" cy="189720"/>
            </p14:xfrm>
          </p:contentPart>
        </mc:Choice>
        <mc:Fallback>
          <p:pic>
            <p:nvPicPr>
              <p:cNvPr id="13358" name="잉크 13357">
                <a:extLst>
                  <a:ext uri="{FF2B5EF4-FFF2-40B4-BE49-F238E27FC236}">
                    <a16:creationId xmlns:a16="http://schemas.microsoft.com/office/drawing/2014/main" id="{A7EA60B0-9061-12EB-DC00-7CD6844C116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670107" y="1737234"/>
                <a:ext cx="770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359" name="잉크 13358">
                <a:extLst>
                  <a:ext uri="{FF2B5EF4-FFF2-40B4-BE49-F238E27FC236}">
                    <a16:creationId xmlns:a16="http://schemas.microsoft.com/office/drawing/2014/main" id="{B3FA11A3-C99B-F226-CC05-08FD3A1F9E6E}"/>
                  </a:ext>
                </a:extLst>
              </p14:cNvPr>
              <p14:cNvContentPartPr/>
              <p14:nvPr/>
            </p14:nvContentPartPr>
            <p14:xfrm>
              <a:off x="4737067" y="1737954"/>
              <a:ext cx="113760" cy="162000"/>
            </p14:xfrm>
          </p:contentPart>
        </mc:Choice>
        <mc:Fallback>
          <p:pic>
            <p:nvPicPr>
              <p:cNvPr id="13359" name="잉크 13358">
                <a:extLst>
                  <a:ext uri="{FF2B5EF4-FFF2-40B4-BE49-F238E27FC236}">
                    <a16:creationId xmlns:a16="http://schemas.microsoft.com/office/drawing/2014/main" id="{B3FA11A3-C99B-F226-CC05-08FD3A1F9E6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728067" y="1729314"/>
                <a:ext cx="1314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360" name="잉크 13359">
                <a:extLst>
                  <a:ext uri="{FF2B5EF4-FFF2-40B4-BE49-F238E27FC236}">
                    <a16:creationId xmlns:a16="http://schemas.microsoft.com/office/drawing/2014/main" id="{567DAC56-3E2F-647D-67A8-51B823661EB2}"/>
                  </a:ext>
                </a:extLst>
              </p14:cNvPr>
              <p14:cNvContentPartPr/>
              <p14:nvPr/>
            </p14:nvContentPartPr>
            <p14:xfrm>
              <a:off x="4798267" y="1718514"/>
              <a:ext cx="237600" cy="203760"/>
            </p14:xfrm>
          </p:contentPart>
        </mc:Choice>
        <mc:Fallback>
          <p:pic>
            <p:nvPicPr>
              <p:cNvPr id="13360" name="잉크 13359">
                <a:extLst>
                  <a:ext uri="{FF2B5EF4-FFF2-40B4-BE49-F238E27FC236}">
                    <a16:creationId xmlns:a16="http://schemas.microsoft.com/office/drawing/2014/main" id="{567DAC56-3E2F-647D-67A8-51B823661EB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789267" y="1709874"/>
                <a:ext cx="2552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3361" name="잉크 13360">
                <a:extLst>
                  <a:ext uri="{FF2B5EF4-FFF2-40B4-BE49-F238E27FC236}">
                    <a16:creationId xmlns:a16="http://schemas.microsoft.com/office/drawing/2014/main" id="{BD6684A9-477C-B0A8-AD68-F607C13FA24D}"/>
                  </a:ext>
                </a:extLst>
              </p14:cNvPr>
              <p14:cNvContentPartPr/>
              <p14:nvPr/>
            </p14:nvContentPartPr>
            <p14:xfrm>
              <a:off x="4945147" y="1716714"/>
              <a:ext cx="97560" cy="137520"/>
            </p14:xfrm>
          </p:contentPart>
        </mc:Choice>
        <mc:Fallback>
          <p:pic>
            <p:nvPicPr>
              <p:cNvPr id="13361" name="잉크 13360">
                <a:extLst>
                  <a:ext uri="{FF2B5EF4-FFF2-40B4-BE49-F238E27FC236}">
                    <a16:creationId xmlns:a16="http://schemas.microsoft.com/office/drawing/2014/main" id="{BD6684A9-477C-B0A8-AD68-F607C13FA24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936147" y="1708074"/>
                <a:ext cx="1152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3362" name="잉크 13361">
                <a:extLst>
                  <a:ext uri="{FF2B5EF4-FFF2-40B4-BE49-F238E27FC236}">
                    <a16:creationId xmlns:a16="http://schemas.microsoft.com/office/drawing/2014/main" id="{77915484-6F40-A26C-3231-C66B5FF17C76}"/>
                  </a:ext>
                </a:extLst>
              </p14:cNvPr>
              <p14:cNvContentPartPr/>
              <p14:nvPr/>
            </p14:nvContentPartPr>
            <p14:xfrm>
              <a:off x="4975747" y="1887354"/>
              <a:ext cx="159480" cy="76680"/>
            </p14:xfrm>
          </p:contentPart>
        </mc:Choice>
        <mc:Fallback>
          <p:pic>
            <p:nvPicPr>
              <p:cNvPr id="13362" name="잉크 13361">
                <a:extLst>
                  <a:ext uri="{FF2B5EF4-FFF2-40B4-BE49-F238E27FC236}">
                    <a16:creationId xmlns:a16="http://schemas.microsoft.com/office/drawing/2014/main" id="{77915484-6F40-A26C-3231-C66B5FF17C7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966747" y="1878714"/>
                <a:ext cx="1771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3363" name="잉크 13362">
                <a:extLst>
                  <a:ext uri="{FF2B5EF4-FFF2-40B4-BE49-F238E27FC236}">
                    <a16:creationId xmlns:a16="http://schemas.microsoft.com/office/drawing/2014/main" id="{0DF39107-2CB1-58F4-C706-98DB77C44FBD}"/>
                  </a:ext>
                </a:extLst>
              </p14:cNvPr>
              <p14:cNvContentPartPr/>
              <p14:nvPr/>
            </p14:nvContentPartPr>
            <p14:xfrm>
              <a:off x="5129827" y="1733274"/>
              <a:ext cx="122040" cy="97560"/>
            </p14:xfrm>
          </p:contentPart>
        </mc:Choice>
        <mc:Fallback>
          <p:pic>
            <p:nvPicPr>
              <p:cNvPr id="13363" name="잉크 13362">
                <a:extLst>
                  <a:ext uri="{FF2B5EF4-FFF2-40B4-BE49-F238E27FC236}">
                    <a16:creationId xmlns:a16="http://schemas.microsoft.com/office/drawing/2014/main" id="{0DF39107-2CB1-58F4-C706-98DB77C44FB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120827" y="1724634"/>
                <a:ext cx="13968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3364" name="잉크 13363">
                <a:extLst>
                  <a:ext uri="{FF2B5EF4-FFF2-40B4-BE49-F238E27FC236}">
                    <a16:creationId xmlns:a16="http://schemas.microsoft.com/office/drawing/2014/main" id="{CDB63A1F-D23F-946A-3835-89358407CB43}"/>
                  </a:ext>
                </a:extLst>
              </p14:cNvPr>
              <p14:cNvContentPartPr/>
              <p14:nvPr/>
            </p14:nvContentPartPr>
            <p14:xfrm>
              <a:off x="5210107" y="1691154"/>
              <a:ext cx="113400" cy="246240"/>
            </p14:xfrm>
          </p:contentPart>
        </mc:Choice>
        <mc:Fallback>
          <p:pic>
            <p:nvPicPr>
              <p:cNvPr id="13364" name="잉크 13363">
                <a:extLst>
                  <a:ext uri="{FF2B5EF4-FFF2-40B4-BE49-F238E27FC236}">
                    <a16:creationId xmlns:a16="http://schemas.microsoft.com/office/drawing/2014/main" id="{CDB63A1F-D23F-946A-3835-89358407CB4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201467" y="1682514"/>
                <a:ext cx="1310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3365" name="잉크 13364">
                <a:extLst>
                  <a:ext uri="{FF2B5EF4-FFF2-40B4-BE49-F238E27FC236}">
                    <a16:creationId xmlns:a16="http://schemas.microsoft.com/office/drawing/2014/main" id="{F84379AC-838B-5FA5-3967-9232946F958B}"/>
                  </a:ext>
                </a:extLst>
              </p14:cNvPr>
              <p14:cNvContentPartPr/>
              <p14:nvPr/>
            </p14:nvContentPartPr>
            <p14:xfrm>
              <a:off x="5331427" y="1721394"/>
              <a:ext cx="71640" cy="15120"/>
            </p14:xfrm>
          </p:contentPart>
        </mc:Choice>
        <mc:Fallback>
          <p:pic>
            <p:nvPicPr>
              <p:cNvPr id="13365" name="잉크 13364">
                <a:extLst>
                  <a:ext uri="{FF2B5EF4-FFF2-40B4-BE49-F238E27FC236}">
                    <a16:creationId xmlns:a16="http://schemas.microsoft.com/office/drawing/2014/main" id="{F84379AC-838B-5FA5-3967-9232946F958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322787" y="1712754"/>
                <a:ext cx="892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3366" name="잉크 13365">
                <a:extLst>
                  <a:ext uri="{FF2B5EF4-FFF2-40B4-BE49-F238E27FC236}">
                    <a16:creationId xmlns:a16="http://schemas.microsoft.com/office/drawing/2014/main" id="{41B7CD88-B667-AE13-B05D-18B8AAE8EC1E}"/>
                  </a:ext>
                </a:extLst>
              </p14:cNvPr>
              <p14:cNvContentPartPr/>
              <p14:nvPr/>
            </p14:nvContentPartPr>
            <p14:xfrm>
              <a:off x="5301907" y="1750914"/>
              <a:ext cx="169920" cy="168120"/>
            </p14:xfrm>
          </p:contentPart>
        </mc:Choice>
        <mc:Fallback>
          <p:pic>
            <p:nvPicPr>
              <p:cNvPr id="13366" name="잉크 13365">
                <a:extLst>
                  <a:ext uri="{FF2B5EF4-FFF2-40B4-BE49-F238E27FC236}">
                    <a16:creationId xmlns:a16="http://schemas.microsoft.com/office/drawing/2014/main" id="{41B7CD88-B667-AE13-B05D-18B8AAE8EC1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293267" y="1741914"/>
                <a:ext cx="1875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3367" name="잉크 13366">
                <a:extLst>
                  <a:ext uri="{FF2B5EF4-FFF2-40B4-BE49-F238E27FC236}">
                    <a16:creationId xmlns:a16="http://schemas.microsoft.com/office/drawing/2014/main" id="{6CFF7F15-1620-D064-1FA9-DDF035F9C527}"/>
                  </a:ext>
                </a:extLst>
              </p14:cNvPr>
              <p14:cNvContentPartPr/>
              <p14:nvPr/>
            </p14:nvContentPartPr>
            <p14:xfrm>
              <a:off x="5603227" y="1808154"/>
              <a:ext cx="14400" cy="23760"/>
            </p14:xfrm>
          </p:contentPart>
        </mc:Choice>
        <mc:Fallback>
          <p:pic>
            <p:nvPicPr>
              <p:cNvPr id="13367" name="잉크 13366">
                <a:extLst>
                  <a:ext uri="{FF2B5EF4-FFF2-40B4-BE49-F238E27FC236}">
                    <a16:creationId xmlns:a16="http://schemas.microsoft.com/office/drawing/2014/main" id="{6CFF7F15-1620-D064-1FA9-DDF035F9C52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594227" y="1799154"/>
                <a:ext cx="3204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88" name="그룹 13387">
            <a:extLst>
              <a:ext uri="{FF2B5EF4-FFF2-40B4-BE49-F238E27FC236}">
                <a16:creationId xmlns:a16="http://schemas.microsoft.com/office/drawing/2014/main" id="{0EA247E0-153D-4B0F-D553-EEFAA34DB9E9}"/>
              </a:ext>
            </a:extLst>
          </p:cNvPr>
          <p:cNvGrpSpPr/>
          <p:nvPr/>
        </p:nvGrpSpPr>
        <p:grpSpPr>
          <a:xfrm>
            <a:off x="292147" y="2124234"/>
            <a:ext cx="832320" cy="547200"/>
            <a:chOff x="292147" y="2124234"/>
            <a:chExt cx="832320" cy="54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3369" name="잉크 13368">
                  <a:extLst>
                    <a:ext uri="{FF2B5EF4-FFF2-40B4-BE49-F238E27FC236}">
                      <a16:creationId xmlns:a16="http://schemas.microsoft.com/office/drawing/2014/main" id="{1FBFEB42-A880-D9FF-2499-84BB7F7F9D1A}"/>
                    </a:ext>
                  </a:extLst>
                </p14:cNvPr>
                <p14:cNvContentPartPr/>
                <p14:nvPr/>
              </p14:nvContentPartPr>
              <p14:xfrm>
                <a:off x="292147" y="2142954"/>
                <a:ext cx="110520" cy="134280"/>
              </p14:xfrm>
            </p:contentPart>
          </mc:Choice>
          <mc:Fallback>
            <p:pic>
              <p:nvPicPr>
                <p:cNvPr id="13369" name="잉크 13368">
                  <a:extLst>
                    <a:ext uri="{FF2B5EF4-FFF2-40B4-BE49-F238E27FC236}">
                      <a16:creationId xmlns:a16="http://schemas.microsoft.com/office/drawing/2014/main" id="{1FBFEB42-A880-D9FF-2499-84BB7F7F9D1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3147" y="2133954"/>
                  <a:ext cx="128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3370" name="잉크 13369">
                  <a:extLst>
                    <a:ext uri="{FF2B5EF4-FFF2-40B4-BE49-F238E27FC236}">
                      <a16:creationId xmlns:a16="http://schemas.microsoft.com/office/drawing/2014/main" id="{4F2E9068-B301-1587-434A-F09077D89192}"/>
                    </a:ext>
                  </a:extLst>
                </p14:cNvPr>
                <p14:cNvContentPartPr/>
                <p14:nvPr/>
              </p14:nvContentPartPr>
              <p14:xfrm>
                <a:off x="325987" y="2298834"/>
                <a:ext cx="157680" cy="89640"/>
              </p14:xfrm>
            </p:contentPart>
          </mc:Choice>
          <mc:Fallback>
            <p:pic>
              <p:nvPicPr>
                <p:cNvPr id="13370" name="잉크 13369">
                  <a:extLst>
                    <a:ext uri="{FF2B5EF4-FFF2-40B4-BE49-F238E27FC236}">
                      <a16:creationId xmlns:a16="http://schemas.microsoft.com/office/drawing/2014/main" id="{4F2E9068-B301-1587-434A-F09077D8919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17347" y="2290194"/>
                  <a:ext cx="1753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3371" name="잉크 13370">
                  <a:extLst>
                    <a:ext uri="{FF2B5EF4-FFF2-40B4-BE49-F238E27FC236}">
                      <a16:creationId xmlns:a16="http://schemas.microsoft.com/office/drawing/2014/main" id="{DF88C32C-1948-A4DF-4F47-EFC4B43DDBE8}"/>
                    </a:ext>
                  </a:extLst>
                </p14:cNvPr>
                <p14:cNvContentPartPr/>
                <p14:nvPr/>
              </p14:nvContentPartPr>
              <p14:xfrm>
                <a:off x="486907" y="2124234"/>
                <a:ext cx="133920" cy="79920"/>
              </p14:xfrm>
            </p:contentPart>
          </mc:Choice>
          <mc:Fallback>
            <p:pic>
              <p:nvPicPr>
                <p:cNvPr id="13371" name="잉크 13370">
                  <a:extLst>
                    <a:ext uri="{FF2B5EF4-FFF2-40B4-BE49-F238E27FC236}">
                      <a16:creationId xmlns:a16="http://schemas.microsoft.com/office/drawing/2014/main" id="{DF88C32C-1948-A4DF-4F47-EFC4B43DDBE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7907" y="2115594"/>
                  <a:ext cx="1515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3372" name="잉크 13371">
                  <a:extLst>
                    <a:ext uri="{FF2B5EF4-FFF2-40B4-BE49-F238E27FC236}">
                      <a16:creationId xmlns:a16="http://schemas.microsoft.com/office/drawing/2014/main" id="{3E5F4FF6-187B-2F75-DCE2-255C243793CD}"/>
                    </a:ext>
                  </a:extLst>
                </p14:cNvPr>
                <p14:cNvContentPartPr/>
                <p14:nvPr/>
              </p14:nvContentPartPr>
              <p14:xfrm>
                <a:off x="539467" y="2236554"/>
                <a:ext cx="120240" cy="100080"/>
              </p14:xfrm>
            </p:contentPart>
          </mc:Choice>
          <mc:Fallback>
            <p:pic>
              <p:nvPicPr>
                <p:cNvPr id="13372" name="잉크 13371">
                  <a:extLst>
                    <a:ext uri="{FF2B5EF4-FFF2-40B4-BE49-F238E27FC236}">
                      <a16:creationId xmlns:a16="http://schemas.microsoft.com/office/drawing/2014/main" id="{3E5F4FF6-187B-2F75-DCE2-255C243793C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0467" y="2227914"/>
                  <a:ext cx="1378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373" name="잉크 13372">
                  <a:extLst>
                    <a:ext uri="{FF2B5EF4-FFF2-40B4-BE49-F238E27FC236}">
                      <a16:creationId xmlns:a16="http://schemas.microsoft.com/office/drawing/2014/main" id="{71703249-3331-A32E-9A0D-1187A709E399}"/>
                    </a:ext>
                  </a:extLst>
                </p14:cNvPr>
                <p14:cNvContentPartPr/>
                <p14:nvPr/>
              </p14:nvContentPartPr>
              <p14:xfrm>
                <a:off x="689227" y="2154474"/>
                <a:ext cx="93240" cy="15840"/>
              </p14:xfrm>
            </p:contentPart>
          </mc:Choice>
          <mc:Fallback>
            <p:pic>
              <p:nvPicPr>
                <p:cNvPr id="13373" name="잉크 13372">
                  <a:extLst>
                    <a:ext uri="{FF2B5EF4-FFF2-40B4-BE49-F238E27FC236}">
                      <a16:creationId xmlns:a16="http://schemas.microsoft.com/office/drawing/2014/main" id="{71703249-3331-A32E-9A0D-1187A709E39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0227" y="2145834"/>
                  <a:ext cx="110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374" name="잉크 13373">
                  <a:extLst>
                    <a:ext uri="{FF2B5EF4-FFF2-40B4-BE49-F238E27FC236}">
                      <a16:creationId xmlns:a16="http://schemas.microsoft.com/office/drawing/2014/main" id="{A9565DF2-4E63-765B-F33E-83FE7C7123CD}"/>
                    </a:ext>
                  </a:extLst>
                </p14:cNvPr>
                <p14:cNvContentPartPr/>
                <p14:nvPr/>
              </p14:nvContentPartPr>
              <p14:xfrm>
                <a:off x="715507" y="2173914"/>
                <a:ext cx="175680" cy="94680"/>
              </p14:xfrm>
            </p:contentPart>
          </mc:Choice>
          <mc:Fallback>
            <p:pic>
              <p:nvPicPr>
                <p:cNvPr id="13374" name="잉크 13373">
                  <a:extLst>
                    <a:ext uri="{FF2B5EF4-FFF2-40B4-BE49-F238E27FC236}">
                      <a16:creationId xmlns:a16="http://schemas.microsoft.com/office/drawing/2014/main" id="{A9565DF2-4E63-765B-F33E-83FE7C7123C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6867" y="2165274"/>
                  <a:ext cx="1933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3375" name="잉크 13374">
                  <a:extLst>
                    <a:ext uri="{FF2B5EF4-FFF2-40B4-BE49-F238E27FC236}">
                      <a16:creationId xmlns:a16="http://schemas.microsoft.com/office/drawing/2014/main" id="{A6D0FD72-72A0-9B4E-105B-EF72E5D85713}"/>
                    </a:ext>
                  </a:extLst>
                </p14:cNvPr>
                <p14:cNvContentPartPr/>
                <p14:nvPr/>
              </p14:nvContentPartPr>
              <p14:xfrm>
                <a:off x="899467" y="2163474"/>
                <a:ext cx="79920" cy="99720"/>
              </p14:xfrm>
            </p:contentPart>
          </mc:Choice>
          <mc:Fallback>
            <p:pic>
              <p:nvPicPr>
                <p:cNvPr id="13375" name="잉크 13374">
                  <a:extLst>
                    <a:ext uri="{FF2B5EF4-FFF2-40B4-BE49-F238E27FC236}">
                      <a16:creationId xmlns:a16="http://schemas.microsoft.com/office/drawing/2014/main" id="{A6D0FD72-72A0-9B4E-105B-EF72E5D8571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0467" y="2154834"/>
                  <a:ext cx="975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3376" name="잉크 13375">
                  <a:extLst>
                    <a:ext uri="{FF2B5EF4-FFF2-40B4-BE49-F238E27FC236}">
                      <a16:creationId xmlns:a16="http://schemas.microsoft.com/office/drawing/2014/main" id="{023CCE87-0D8E-57F3-CF32-119436A4CA99}"/>
                    </a:ext>
                  </a:extLst>
                </p14:cNvPr>
                <p14:cNvContentPartPr/>
                <p14:nvPr/>
              </p14:nvContentPartPr>
              <p14:xfrm>
                <a:off x="977587" y="2203434"/>
                <a:ext cx="56520" cy="90360"/>
              </p14:xfrm>
            </p:contentPart>
          </mc:Choice>
          <mc:Fallback>
            <p:pic>
              <p:nvPicPr>
                <p:cNvPr id="13376" name="잉크 13375">
                  <a:extLst>
                    <a:ext uri="{FF2B5EF4-FFF2-40B4-BE49-F238E27FC236}">
                      <a16:creationId xmlns:a16="http://schemas.microsoft.com/office/drawing/2014/main" id="{023CCE87-0D8E-57F3-CF32-119436A4CA9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68587" y="2194794"/>
                  <a:ext cx="741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3377" name="잉크 13376">
                  <a:extLst>
                    <a:ext uri="{FF2B5EF4-FFF2-40B4-BE49-F238E27FC236}">
                      <a16:creationId xmlns:a16="http://schemas.microsoft.com/office/drawing/2014/main" id="{5288F158-7420-9F61-A47F-347BB55927C6}"/>
                    </a:ext>
                  </a:extLst>
                </p14:cNvPr>
                <p14:cNvContentPartPr/>
                <p14:nvPr/>
              </p14:nvContentPartPr>
              <p14:xfrm>
                <a:off x="340747" y="2475954"/>
                <a:ext cx="85680" cy="138240"/>
              </p14:xfrm>
            </p:contentPart>
          </mc:Choice>
          <mc:Fallback>
            <p:pic>
              <p:nvPicPr>
                <p:cNvPr id="13377" name="잉크 13376">
                  <a:extLst>
                    <a:ext uri="{FF2B5EF4-FFF2-40B4-BE49-F238E27FC236}">
                      <a16:creationId xmlns:a16="http://schemas.microsoft.com/office/drawing/2014/main" id="{5288F158-7420-9F61-A47F-347BB55927C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32107" y="2467314"/>
                  <a:ext cx="1033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3378" name="잉크 13377">
                  <a:extLst>
                    <a:ext uri="{FF2B5EF4-FFF2-40B4-BE49-F238E27FC236}">
                      <a16:creationId xmlns:a16="http://schemas.microsoft.com/office/drawing/2014/main" id="{6934AFAB-C7F6-1CBB-8EBD-02622A6D325B}"/>
                    </a:ext>
                  </a:extLst>
                </p14:cNvPr>
                <p14:cNvContentPartPr/>
                <p14:nvPr/>
              </p14:nvContentPartPr>
              <p14:xfrm>
                <a:off x="383587" y="2507994"/>
                <a:ext cx="81000" cy="106920"/>
              </p14:xfrm>
            </p:contentPart>
          </mc:Choice>
          <mc:Fallback>
            <p:pic>
              <p:nvPicPr>
                <p:cNvPr id="13378" name="잉크 13377">
                  <a:extLst>
                    <a:ext uri="{FF2B5EF4-FFF2-40B4-BE49-F238E27FC236}">
                      <a16:creationId xmlns:a16="http://schemas.microsoft.com/office/drawing/2014/main" id="{6934AFAB-C7F6-1CBB-8EBD-02622A6D325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4587" y="2498994"/>
                  <a:ext cx="98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379" name="잉크 13378">
                  <a:extLst>
                    <a:ext uri="{FF2B5EF4-FFF2-40B4-BE49-F238E27FC236}">
                      <a16:creationId xmlns:a16="http://schemas.microsoft.com/office/drawing/2014/main" id="{0371651D-2626-77D1-F346-99ABABBAB6A9}"/>
                    </a:ext>
                  </a:extLst>
                </p14:cNvPr>
                <p14:cNvContentPartPr/>
                <p14:nvPr/>
              </p14:nvContentPartPr>
              <p14:xfrm>
                <a:off x="394387" y="2626794"/>
                <a:ext cx="116280" cy="44640"/>
              </p14:xfrm>
            </p:contentPart>
          </mc:Choice>
          <mc:Fallback>
            <p:pic>
              <p:nvPicPr>
                <p:cNvPr id="13379" name="잉크 13378">
                  <a:extLst>
                    <a:ext uri="{FF2B5EF4-FFF2-40B4-BE49-F238E27FC236}">
                      <a16:creationId xmlns:a16="http://schemas.microsoft.com/office/drawing/2014/main" id="{0371651D-2626-77D1-F346-99ABABBAB6A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5387" y="2618154"/>
                  <a:ext cx="1339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380" name="잉크 13379">
                  <a:extLst>
                    <a:ext uri="{FF2B5EF4-FFF2-40B4-BE49-F238E27FC236}">
                      <a16:creationId xmlns:a16="http://schemas.microsoft.com/office/drawing/2014/main" id="{DDD9A5BA-6F4D-0B4C-C2C1-0CE809A64E7B}"/>
                    </a:ext>
                  </a:extLst>
                </p14:cNvPr>
                <p14:cNvContentPartPr/>
                <p14:nvPr/>
              </p14:nvContentPartPr>
              <p14:xfrm>
                <a:off x="474307" y="2506914"/>
                <a:ext cx="115200" cy="122400"/>
              </p14:xfrm>
            </p:contentPart>
          </mc:Choice>
          <mc:Fallback>
            <p:pic>
              <p:nvPicPr>
                <p:cNvPr id="13380" name="잉크 13379">
                  <a:extLst>
                    <a:ext uri="{FF2B5EF4-FFF2-40B4-BE49-F238E27FC236}">
                      <a16:creationId xmlns:a16="http://schemas.microsoft.com/office/drawing/2014/main" id="{DDD9A5BA-6F4D-0B4C-C2C1-0CE809A64E7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65667" y="2498274"/>
                  <a:ext cx="1328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3381" name="잉크 13380">
                  <a:extLst>
                    <a:ext uri="{FF2B5EF4-FFF2-40B4-BE49-F238E27FC236}">
                      <a16:creationId xmlns:a16="http://schemas.microsoft.com/office/drawing/2014/main" id="{34379356-40FB-1C4F-2681-2EA20E07440E}"/>
                    </a:ext>
                  </a:extLst>
                </p14:cNvPr>
                <p14:cNvContentPartPr/>
                <p14:nvPr/>
              </p14:nvContentPartPr>
              <p14:xfrm>
                <a:off x="596347" y="2520594"/>
                <a:ext cx="89640" cy="138240"/>
              </p14:xfrm>
            </p:contentPart>
          </mc:Choice>
          <mc:Fallback>
            <p:pic>
              <p:nvPicPr>
                <p:cNvPr id="13381" name="잉크 13380">
                  <a:extLst>
                    <a:ext uri="{FF2B5EF4-FFF2-40B4-BE49-F238E27FC236}">
                      <a16:creationId xmlns:a16="http://schemas.microsoft.com/office/drawing/2014/main" id="{34379356-40FB-1C4F-2681-2EA20E07440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7707" y="2511954"/>
                  <a:ext cx="1072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3382" name="잉크 13381">
                  <a:extLst>
                    <a:ext uri="{FF2B5EF4-FFF2-40B4-BE49-F238E27FC236}">
                      <a16:creationId xmlns:a16="http://schemas.microsoft.com/office/drawing/2014/main" id="{2DB9A2FF-D444-9019-160D-5117C710078B}"/>
                    </a:ext>
                  </a:extLst>
                </p14:cNvPr>
                <p14:cNvContentPartPr/>
                <p14:nvPr/>
              </p14:nvContentPartPr>
              <p14:xfrm>
                <a:off x="697147" y="2459754"/>
                <a:ext cx="69480" cy="10080"/>
              </p14:xfrm>
            </p:contentPart>
          </mc:Choice>
          <mc:Fallback>
            <p:pic>
              <p:nvPicPr>
                <p:cNvPr id="13382" name="잉크 13381">
                  <a:extLst>
                    <a:ext uri="{FF2B5EF4-FFF2-40B4-BE49-F238E27FC236}">
                      <a16:creationId xmlns:a16="http://schemas.microsoft.com/office/drawing/2014/main" id="{2DB9A2FF-D444-9019-160D-5117C710078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88147" y="2450754"/>
                  <a:ext cx="871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3383" name="잉크 13382">
                  <a:extLst>
                    <a:ext uri="{FF2B5EF4-FFF2-40B4-BE49-F238E27FC236}">
                      <a16:creationId xmlns:a16="http://schemas.microsoft.com/office/drawing/2014/main" id="{E2EDAE02-0FB0-A796-5E40-02C0F00BC524}"/>
                    </a:ext>
                  </a:extLst>
                </p14:cNvPr>
                <p14:cNvContentPartPr/>
                <p14:nvPr/>
              </p14:nvContentPartPr>
              <p14:xfrm>
                <a:off x="695347" y="2478834"/>
                <a:ext cx="193680" cy="122400"/>
              </p14:xfrm>
            </p:contentPart>
          </mc:Choice>
          <mc:Fallback>
            <p:pic>
              <p:nvPicPr>
                <p:cNvPr id="13383" name="잉크 13382">
                  <a:extLst>
                    <a:ext uri="{FF2B5EF4-FFF2-40B4-BE49-F238E27FC236}">
                      <a16:creationId xmlns:a16="http://schemas.microsoft.com/office/drawing/2014/main" id="{E2EDAE02-0FB0-A796-5E40-02C0F00BC52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6707" y="2469834"/>
                  <a:ext cx="2113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3384" name="잉크 13383">
                  <a:extLst>
                    <a:ext uri="{FF2B5EF4-FFF2-40B4-BE49-F238E27FC236}">
                      <a16:creationId xmlns:a16="http://schemas.microsoft.com/office/drawing/2014/main" id="{7F03EF98-5E4D-7395-7057-21404C956469}"/>
                    </a:ext>
                  </a:extLst>
                </p14:cNvPr>
                <p14:cNvContentPartPr/>
                <p14:nvPr/>
              </p14:nvContentPartPr>
              <p14:xfrm>
                <a:off x="876427" y="2493594"/>
                <a:ext cx="23760" cy="100080"/>
              </p14:xfrm>
            </p:contentPart>
          </mc:Choice>
          <mc:Fallback>
            <p:pic>
              <p:nvPicPr>
                <p:cNvPr id="13384" name="잉크 13383">
                  <a:extLst>
                    <a:ext uri="{FF2B5EF4-FFF2-40B4-BE49-F238E27FC236}">
                      <a16:creationId xmlns:a16="http://schemas.microsoft.com/office/drawing/2014/main" id="{7F03EF98-5E4D-7395-7057-21404C95646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7787" y="2484954"/>
                  <a:ext cx="41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3385" name="잉크 13384">
                  <a:extLst>
                    <a:ext uri="{FF2B5EF4-FFF2-40B4-BE49-F238E27FC236}">
                      <a16:creationId xmlns:a16="http://schemas.microsoft.com/office/drawing/2014/main" id="{AAB5D532-FEEF-5024-BE62-4744FA2265D7}"/>
                    </a:ext>
                  </a:extLst>
                </p14:cNvPr>
                <p14:cNvContentPartPr/>
                <p14:nvPr/>
              </p14:nvContentPartPr>
              <p14:xfrm>
                <a:off x="915667" y="2435274"/>
                <a:ext cx="87840" cy="121320"/>
              </p14:xfrm>
            </p:contentPart>
          </mc:Choice>
          <mc:Fallback>
            <p:pic>
              <p:nvPicPr>
                <p:cNvPr id="13385" name="잉크 13384">
                  <a:extLst>
                    <a:ext uri="{FF2B5EF4-FFF2-40B4-BE49-F238E27FC236}">
                      <a16:creationId xmlns:a16="http://schemas.microsoft.com/office/drawing/2014/main" id="{AAB5D532-FEEF-5024-BE62-4744FA2265D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06667" y="2426634"/>
                  <a:ext cx="1054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3386" name="잉크 13385">
                  <a:extLst>
                    <a:ext uri="{FF2B5EF4-FFF2-40B4-BE49-F238E27FC236}">
                      <a16:creationId xmlns:a16="http://schemas.microsoft.com/office/drawing/2014/main" id="{277EF79E-EE8C-D932-374D-77D0D4F1653E}"/>
                    </a:ext>
                  </a:extLst>
                </p14:cNvPr>
                <p14:cNvContentPartPr/>
                <p14:nvPr/>
              </p14:nvContentPartPr>
              <p14:xfrm>
                <a:off x="980107" y="2455794"/>
                <a:ext cx="144360" cy="145800"/>
              </p14:xfrm>
            </p:contentPart>
          </mc:Choice>
          <mc:Fallback>
            <p:pic>
              <p:nvPicPr>
                <p:cNvPr id="13386" name="잉크 13385">
                  <a:extLst>
                    <a:ext uri="{FF2B5EF4-FFF2-40B4-BE49-F238E27FC236}">
                      <a16:creationId xmlns:a16="http://schemas.microsoft.com/office/drawing/2014/main" id="{277EF79E-EE8C-D932-374D-77D0D4F1653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1467" y="2447154"/>
                  <a:ext cx="162000" cy="16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3401" name="잉크 13400">
                <a:extLst>
                  <a:ext uri="{FF2B5EF4-FFF2-40B4-BE49-F238E27FC236}">
                    <a16:creationId xmlns:a16="http://schemas.microsoft.com/office/drawing/2014/main" id="{54B56BBE-C5A8-6208-CAD7-06D2EDDC8AA4}"/>
                  </a:ext>
                </a:extLst>
              </p14:cNvPr>
              <p14:cNvContentPartPr/>
              <p14:nvPr/>
            </p14:nvContentPartPr>
            <p14:xfrm>
              <a:off x="1191787" y="2899314"/>
              <a:ext cx="967320" cy="44640"/>
            </p14:xfrm>
          </p:contentPart>
        </mc:Choice>
        <mc:Fallback>
          <p:pic>
            <p:nvPicPr>
              <p:cNvPr id="13401" name="잉크 13400">
                <a:extLst>
                  <a:ext uri="{FF2B5EF4-FFF2-40B4-BE49-F238E27FC236}">
                    <a16:creationId xmlns:a16="http://schemas.microsoft.com/office/drawing/2014/main" id="{54B56BBE-C5A8-6208-CAD7-06D2EDDC8AA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82787" y="2890314"/>
                <a:ext cx="984960" cy="6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58" name="그룹 13457">
            <a:extLst>
              <a:ext uri="{FF2B5EF4-FFF2-40B4-BE49-F238E27FC236}">
                <a16:creationId xmlns:a16="http://schemas.microsoft.com/office/drawing/2014/main" id="{35D3B6CA-F8B1-7E14-9DA0-5D74D1BEDEEF}"/>
              </a:ext>
            </a:extLst>
          </p:cNvPr>
          <p:cNvGrpSpPr/>
          <p:nvPr/>
        </p:nvGrpSpPr>
        <p:grpSpPr>
          <a:xfrm>
            <a:off x="3203107" y="2618154"/>
            <a:ext cx="4850280" cy="683640"/>
            <a:chOff x="3203107" y="2618154"/>
            <a:chExt cx="4850280" cy="68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3323" name="잉크 13322">
                  <a:extLst>
                    <a:ext uri="{FF2B5EF4-FFF2-40B4-BE49-F238E27FC236}">
                      <a16:creationId xmlns:a16="http://schemas.microsoft.com/office/drawing/2014/main" id="{8AD75D31-9DA6-BF9D-E30E-B2DA04D1D747}"/>
                    </a:ext>
                  </a:extLst>
                </p14:cNvPr>
                <p14:cNvContentPartPr/>
                <p14:nvPr/>
              </p14:nvContentPartPr>
              <p14:xfrm>
                <a:off x="5892667" y="2618154"/>
                <a:ext cx="123480" cy="132120"/>
              </p14:xfrm>
            </p:contentPart>
          </mc:Choice>
          <mc:Fallback>
            <p:pic>
              <p:nvPicPr>
                <p:cNvPr id="13323" name="잉크 13322">
                  <a:extLst>
                    <a:ext uri="{FF2B5EF4-FFF2-40B4-BE49-F238E27FC236}">
                      <a16:creationId xmlns:a16="http://schemas.microsoft.com/office/drawing/2014/main" id="{8AD75D31-9DA6-BF9D-E30E-B2DA04D1D74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884027" y="2609154"/>
                  <a:ext cx="141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3324" name="잉크 13323">
                  <a:extLst>
                    <a:ext uri="{FF2B5EF4-FFF2-40B4-BE49-F238E27FC236}">
                      <a16:creationId xmlns:a16="http://schemas.microsoft.com/office/drawing/2014/main" id="{B261588F-9CCA-43FD-3CED-F2AED2534722}"/>
                    </a:ext>
                  </a:extLst>
                </p14:cNvPr>
                <p14:cNvContentPartPr/>
                <p14:nvPr/>
              </p14:nvContentPartPr>
              <p14:xfrm>
                <a:off x="5972947" y="2672874"/>
                <a:ext cx="67320" cy="118080"/>
              </p14:xfrm>
            </p:contentPart>
          </mc:Choice>
          <mc:Fallback>
            <p:pic>
              <p:nvPicPr>
                <p:cNvPr id="13324" name="잉크 13323">
                  <a:extLst>
                    <a:ext uri="{FF2B5EF4-FFF2-40B4-BE49-F238E27FC236}">
                      <a16:creationId xmlns:a16="http://schemas.microsoft.com/office/drawing/2014/main" id="{B261588F-9CCA-43FD-3CED-F2AED253472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63947" y="2663874"/>
                  <a:ext cx="84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325" name="잉크 13324">
                  <a:extLst>
                    <a:ext uri="{FF2B5EF4-FFF2-40B4-BE49-F238E27FC236}">
                      <a16:creationId xmlns:a16="http://schemas.microsoft.com/office/drawing/2014/main" id="{FC30ACFD-9003-27C5-59C0-FAC4FDA64786}"/>
                    </a:ext>
                  </a:extLst>
                </p14:cNvPr>
                <p14:cNvContentPartPr/>
                <p14:nvPr/>
              </p14:nvContentPartPr>
              <p14:xfrm>
                <a:off x="6085627" y="2649474"/>
                <a:ext cx="55080" cy="67680"/>
              </p14:xfrm>
            </p:contentPart>
          </mc:Choice>
          <mc:Fallback>
            <p:pic>
              <p:nvPicPr>
                <p:cNvPr id="13325" name="잉크 13324">
                  <a:extLst>
                    <a:ext uri="{FF2B5EF4-FFF2-40B4-BE49-F238E27FC236}">
                      <a16:creationId xmlns:a16="http://schemas.microsoft.com/office/drawing/2014/main" id="{FC30ACFD-9003-27C5-59C0-FAC4FDA6478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076627" y="2640474"/>
                  <a:ext cx="727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326" name="잉크 13325">
                  <a:extLst>
                    <a:ext uri="{FF2B5EF4-FFF2-40B4-BE49-F238E27FC236}">
                      <a16:creationId xmlns:a16="http://schemas.microsoft.com/office/drawing/2014/main" id="{10784FFE-15A1-D1EE-76F1-6963FB18DAB1}"/>
                    </a:ext>
                  </a:extLst>
                </p14:cNvPr>
                <p14:cNvContentPartPr/>
                <p14:nvPr/>
              </p14:nvContentPartPr>
              <p14:xfrm>
                <a:off x="6105787" y="2664954"/>
                <a:ext cx="75240" cy="76320"/>
              </p14:xfrm>
            </p:contentPart>
          </mc:Choice>
          <mc:Fallback>
            <p:pic>
              <p:nvPicPr>
                <p:cNvPr id="13326" name="잉크 13325">
                  <a:extLst>
                    <a:ext uri="{FF2B5EF4-FFF2-40B4-BE49-F238E27FC236}">
                      <a16:creationId xmlns:a16="http://schemas.microsoft.com/office/drawing/2014/main" id="{10784FFE-15A1-D1EE-76F1-6963FB18DAB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096787" y="2655954"/>
                  <a:ext cx="928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327" name="잉크 13326">
                  <a:extLst>
                    <a:ext uri="{FF2B5EF4-FFF2-40B4-BE49-F238E27FC236}">
                      <a16:creationId xmlns:a16="http://schemas.microsoft.com/office/drawing/2014/main" id="{3FE15FB2-E882-C5F0-1C0E-E5F9B430BD4C}"/>
                    </a:ext>
                  </a:extLst>
                </p14:cNvPr>
                <p14:cNvContentPartPr/>
                <p14:nvPr/>
              </p14:nvContentPartPr>
              <p14:xfrm>
                <a:off x="6179227" y="2661354"/>
                <a:ext cx="13320" cy="110520"/>
              </p14:xfrm>
            </p:contentPart>
          </mc:Choice>
          <mc:Fallback>
            <p:pic>
              <p:nvPicPr>
                <p:cNvPr id="13327" name="잉크 13326">
                  <a:extLst>
                    <a:ext uri="{FF2B5EF4-FFF2-40B4-BE49-F238E27FC236}">
                      <a16:creationId xmlns:a16="http://schemas.microsoft.com/office/drawing/2014/main" id="{3FE15FB2-E882-C5F0-1C0E-E5F9B430BD4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170587" y="2652354"/>
                  <a:ext cx="30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328" name="잉크 13327">
                  <a:extLst>
                    <a:ext uri="{FF2B5EF4-FFF2-40B4-BE49-F238E27FC236}">
                      <a16:creationId xmlns:a16="http://schemas.microsoft.com/office/drawing/2014/main" id="{3AF79C6A-00B9-1AD0-3E84-DB3801F2AA73}"/>
                    </a:ext>
                  </a:extLst>
                </p14:cNvPr>
                <p14:cNvContentPartPr/>
                <p14:nvPr/>
              </p14:nvContentPartPr>
              <p14:xfrm>
                <a:off x="6139987" y="2776194"/>
                <a:ext cx="104400" cy="37800"/>
              </p14:xfrm>
            </p:contentPart>
          </mc:Choice>
          <mc:Fallback>
            <p:pic>
              <p:nvPicPr>
                <p:cNvPr id="13328" name="잉크 13327">
                  <a:extLst>
                    <a:ext uri="{FF2B5EF4-FFF2-40B4-BE49-F238E27FC236}">
                      <a16:creationId xmlns:a16="http://schemas.microsoft.com/office/drawing/2014/main" id="{3AF79C6A-00B9-1AD0-3E84-DB3801F2AA7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31347" y="2767554"/>
                  <a:ext cx="1220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329" name="잉크 13328">
                  <a:extLst>
                    <a:ext uri="{FF2B5EF4-FFF2-40B4-BE49-F238E27FC236}">
                      <a16:creationId xmlns:a16="http://schemas.microsoft.com/office/drawing/2014/main" id="{BFA3636C-8C23-0D25-6A48-BD8373EBEA77}"/>
                    </a:ext>
                  </a:extLst>
                </p14:cNvPr>
                <p14:cNvContentPartPr/>
                <p14:nvPr/>
              </p14:nvContentPartPr>
              <p14:xfrm>
                <a:off x="6239707" y="2654154"/>
                <a:ext cx="103320" cy="134280"/>
              </p14:xfrm>
            </p:contentPart>
          </mc:Choice>
          <mc:Fallback>
            <p:pic>
              <p:nvPicPr>
                <p:cNvPr id="13329" name="잉크 13328">
                  <a:extLst>
                    <a:ext uri="{FF2B5EF4-FFF2-40B4-BE49-F238E27FC236}">
                      <a16:creationId xmlns:a16="http://schemas.microsoft.com/office/drawing/2014/main" id="{BFA3636C-8C23-0D25-6A48-BD8373EBEA7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31067" y="2645154"/>
                  <a:ext cx="1209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330" name="잉크 13329">
                  <a:extLst>
                    <a:ext uri="{FF2B5EF4-FFF2-40B4-BE49-F238E27FC236}">
                      <a16:creationId xmlns:a16="http://schemas.microsoft.com/office/drawing/2014/main" id="{FBFE948F-6E7C-57F6-A5B1-E4C77B686CAF}"/>
                    </a:ext>
                  </a:extLst>
                </p14:cNvPr>
                <p14:cNvContentPartPr/>
                <p14:nvPr/>
              </p14:nvContentPartPr>
              <p14:xfrm>
                <a:off x="6354907" y="2649114"/>
                <a:ext cx="69840" cy="7920"/>
              </p14:xfrm>
            </p:contentPart>
          </mc:Choice>
          <mc:Fallback>
            <p:pic>
              <p:nvPicPr>
                <p:cNvPr id="13330" name="잉크 13329">
                  <a:extLst>
                    <a:ext uri="{FF2B5EF4-FFF2-40B4-BE49-F238E27FC236}">
                      <a16:creationId xmlns:a16="http://schemas.microsoft.com/office/drawing/2014/main" id="{FBFE948F-6E7C-57F6-A5B1-E4C77B686CA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345907" y="2640474"/>
                  <a:ext cx="87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331" name="잉크 13330">
                  <a:extLst>
                    <a:ext uri="{FF2B5EF4-FFF2-40B4-BE49-F238E27FC236}">
                      <a16:creationId xmlns:a16="http://schemas.microsoft.com/office/drawing/2014/main" id="{9D8336C6-ADFD-C46F-7213-AC1B12D8A123}"/>
                    </a:ext>
                  </a:extLst>
                </p14:cNvPr>
                <p14:cNvContentPartPr/>
                <p14:nvPr/>
              </p14:nvContentPartPr>
              <p14:xfrm>
                <a:off x="6347707" y="2689434"/>
                <a:ext cx="142200" cy="92880"/>
              </p14:xfrm>
            </p:contentPart>
          </mc:Choice>
          <mc:Fallback>
            <p:pic>
              <p:nvPicPr>
                <p:cNvPr id="13331" name="잉크 13330">
                  <a:extLst>
                    <a:ext uri="{FF2B5EF4-FFF2-40B4-BE49-F238E27FC236}">
                      <a16:creationId xmlns:a16="http://schemas.microsoft.com/office/drawing/2014/main" id="{9D8336C6-ADFD-C46F-7213-AC1B12D8A12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339067" y="2680794"/>
                  <a:ext cx="1598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332" name="잉크 13331">
                  <a:extLst>
                    <a:ext uri="{FF2B5EF4-FFF2-40B4-BE49-F238E27FC236}">
                      <a16:creationId xmlns:a16="http://schemas.microsoft.com/office/drawing/2014/main" id="{A030BA99-63BC-8E11-A8EB-700494F12B75}"/>
                    </a:ext>
                  </a:extLst>
                </p14:cNvPr>
                <p14:cNvContentPartPr/>
                <p14:nvPr/>
              </p14:nvContentPartPr>
              <p14:xfrm>
                <a:off x="6482347" y="2662074"/>
                <a:ext cx="81000" cy="97920"/>
              </p14:xfrm>
            </p:contentPart>
          </mc:Choice>
          <mc:Fallback>
            <p:pic>
              <p:nvPicPr>
                <p:cNvPr id="13332" name="잉크 13331">
                  <a:extLst>
                    <a:ext uri="{FF2B5EF4-FFF2-40B4-BE49-F238E27FC236}">
                      <a16:creationId xmlns:a16="http://schemas.microsoft.com/office/drawing/2014/main" id="{A030BA99-63BC-8E11-A8EB-700494F12B7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473707" y="2653434"/>
                  <a:ext cx="986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333" name="잉크 13332">
                  <a:extLst>
                    <a:ext uri="{FF2B5EF4-FFF2-40B4-BE49-F238E27FC236}">
                      <a16:creationId xmlns:a16="http://schemas.microsoft.com/office/drawing/2014/main" id="{17E7AFAD-917E-FC55-159F-DB8259280552}"/>
                    </a:ext>
                  </a:extLst>
                </p14:cNvPr>
                <p14:cNvContentPartPr/>
                <p14:nvPr/>
              </p14:nvContentPartPr>
              <p14:xfrm>
                <a:off x="6540307" y="2669634"/>
                <a:ext cx="61560" cy="23040"/>
              </p14:xfrm>
            </p:contentPart>
          </mc:Choice>
          <mc:Fallback>
            <p:pic>
              <p:nvPicPr>
                <p:cNvPr id="13333" name="잉크 13332">
                  <a:extLst>
                    <a:ext uri="{FF2B5EF4-FFF2-40B4-BE49-F238E27FC236}">
                      <a16:creationId xmlns:a16="http://schemas.microsoft.com/office/drawing/2014/main" id="{17E7AFAD-917E-FC55-159F-DB825928055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31667" y="2660634"/>
                  <a:ext cx="792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334" name="잉크 13333">
                  <a:extLst>
                    <a:ext uri="{FF2B5EF4-FFF2-40B4-BE49-F238E27FC236}">
                      <a16:creationId xmlns:a16="http://schemas.microsoft.com/office/drawing/2014/main" id="{D2B67E71-89A8-B402-11A9-DCF28E39A595}"/>
                    </a:ext>
                  </a:extLst>
                </p14:cNvPr>
                <p14:cNvContentPartPr/>
                <p14:nvPr/>
              </p14:nvContentPartPr>
              <p14:xfrm>
                <a:off x="6528067" y="2659194"/>
                <a:ext cx="80640" cy="177120"/>
              </p14:xfrm>
            </p:contentPart>
          </mc:Choice>
          <mc:Fallback>
            <p:pic>
              <p:nvPicPr>
                <p:cNvPr id="13334" name="잉크 13333">
                  <a:extLst>
                    <a:ext uri="{FF2B5EF4-FFF2-40B4-BE49-F238E27FC236}">
                      <a16:creationId xmlns:a16="http://schemas.microsoft.com/office/drawing/2014/main" id="{D2B67E71-89A8-B402-11A9-DCF28E39A59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519427" y="2650554"/>
                  <a:ext cx="982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335" name="잉크 13334">
                  <a:extLst>
                    <a:ext uri="{FF2B5EF4-FFF2-40B4-BE49-F238E27FC236}">
                      <a16:creationId xmlns:a16="http://schemas.microsoft.com/office/drawing/2014/main" id="{4A047569-C898-058F-F25D-36C80510697F}"/>
                    </a:ext>
                  </a:extLst>
                </p14:cNvPr>
                <p14:cNvContentPartPr/>
                <p14:nvPr/>
              </p14:nvContentPartPr>
              <p14:xfrm>
                <a:off x="6741547" y="2629314"/>
                <a:ext cx="101880" cy="137160"/>
              </p14:xfrm>
            </p:contentPart>
          </mc:Choice>
          <mc:Fallback>
            <p:pic>
              <p:nvPicPr>
                <p:cNvPr id="13335" name="잉크 13334">
                  <a:extLst>
                    <a:ext uri="{FF2B5EF4-FFF2-40B4-BE49-F238E27FC236}">
                      <a16:creationId xmlns:a16="http://schemas.microsoft.com/office/drawing/2014/main" id="{4A047569-C898-058F-F25D-36C80510697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732907" y="2620314"/>
                  <a:ext cx="1195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336" name="잉크 13335">
                  <a:extLst>
                    <a:ext uri="{FF2B5EF4-FFF2-40B4-BE49-F238E27FC236}">
                      <a16:creationId xmlns:a16="http://schemas.microsoft.com/office/drawing/2014/main" id="{17A8AE0F-8DBA-7009-C8F2-2DD4CF3197B2}"/>
                    </a:ext>
                  </a:extLst>
                </p14:cNvPr>
                <p14:cNvContentPartPr/>
                <p14:nvPr/>
              </p14:nvContentPartPr>
              <p14:xfrm>
                <a:off x="6758827" y="2704194"/>
                <a:ext cx="91800" cy="1800"/>
              </p14:xfrm>
            </p:contentPart>
          </mc:Choice>
          <mc:Fallback>
            <p:pic>
              <p:nvPicPr>
                <p:cNvPr id="13336" name="잉크 13335">
                  <a:extLst>
                    <a:ext uri="{FF2B5EF4-FFF2-40B4-BE49-F238E27FC236}">
                      <a16:creationId xmlns:a16="http://schemas.microsoft.com/office/drawing/2014/main" id="{17A8AE0F-8DBA-7009-C8F2-2DD4CF3197B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750187" y="2695554"/>
                  <a:ext cx="1094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337" name="잉크 13336">
                  <a:extLst>
                    <a:ext uri="{FF2B5EF4-FFF2-40B4-BE49-F238E27FC236}">
                      <a16:creationId xmlns:a16="http://schemas.microsoft.com/office/drawing/2014/main" id="{8A019A01-6762-EFE0-4AAB-75511698E281}"/>
                    </a:ext>
                  </a:extLst>
                </p14:cNvPr>
                <p14:cNvContentPartPr/>
                <p14:nvPr/>
              </p14:nvContentPartPr>
              <p14:xfrm>
                <a:off x="6765307" y="2757474"/>
                <a:ext cx="111600" cy="59400"/>
              </p14:xfrm>
            </p:contentPart>
          </mc:Choice>
          <mc:Fallback>
            <p:pic>
              <p:nvPicPr>
                <p:cNvPr id="13337" name="잉크 13336">
                  <a:extLst>
                    <a:ext uri="{FF2B5EF4-FFF2-40B4-BE49-F238E27FC236}">
                      <a16:creationId xmlns:a16="http://schemas.microsoft.com/office/drawing/2014/main" id="{8A019A01-6762-EFE0-4AAB-75511698E28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756667" y="2748474"/>
                  <a:ext cx="1292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338" name="잉크 13337">
                  <a:extLst>
                    <a:ext uri="{FF2B5EF4-FFF2-40B4-BE49-F238E27FC236}">
                      <a16:creationId xmlns:a16="http://schemas.microsoft.com/office/drawing/2014/main" id="{530D6F58-F760-DF4D-B5F4-583837EBE7EA}"/>
                    </a:ext>
                  </a:extLst>
                </p14:cNvPr>
                <p14:cNvContentPartPr/>
                <p14:nvPr/>
              </p14:nvContentPartPr>
              <p14:xfrm>
                <a:off x="6875827" y="2648034"/>
                <a:ext cx="138240" cy="141840"/>
              </p14:xfrm>
            </p:contentPart>
          </mc:Choice>
          <mc:Fallback>
            <p:pic>
              <p:nvPicPr>
                <p:cNvPr id="13338" name="잉크 13337">
                  <a:extLst>
                    <a:ext uri="{FF2B5EF4-FFF2-40B4-BE49-F238E27FC236}">
                      <a16:creationId xmlns:a16="http://schemas.microsoft.com/office/drawing/2014/main" id="{530D6F58-F760-DF4D-B5F4-583837EBE7E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866827" y="2639394"/>
                  <a:ext cx="1558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339" name="잉크 13338">
                  <a:extLst>
                    <a:ext uri="{FF2B5EF4-FFF2-40B4-BE49-F238E27FC236}">
                      <a16:creationId xmlns:a16="http://schemas.microsoft.com/office/drawing/2014/main" id="{1B4CB060-89D0-8396-6286-C0351424AB87}"/>
                    </a:ext>
                  </a:extLst>
                </p14:cNvPr>
                <p14:cNvContentPartPr/>
                <p14:nvPr/>
              </p14:nvContentPartPr>
              <p14:xfrm>
                <a:off x="7004347" y="2636154"/>
                <a:ext cx="94320" cy="109440"/>
              </p14:xfrm>
            </p:contentPart>
          </mc:Choice>
          <mc:Fallback>
            <p:pic>
              <p:nvPicPr>
                <p:cNvPr id="13339" name="잉크 13338">
                  <a:extLst>
                    <a:ext uri="{FF2B5EF4-FFF2-40B4-BE49-F238E27FC236}">
                      <a16:creationId xmlns:a16="http://schemas.microsoft.com/office/drawing/2014/main" id="{1B4CB060-89D0-8396-6286-C0351424AB8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995347" y="2627154"/>
                  <a:ext cx="111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340" name="잉크 13339">
                  <a:extLst>
                    <a:ext uri="{FF2B5EF4-FFF2-40B4-BE49-F238E27FC236}">
                      <a16:creationId xmlns:a16="http://schemas.microsoft.com/office/drawing/2014/main" id="{C14DDB64-373A-7F89-AEDC-ABED2C625167}"/>
                    </a:ext>
                  </a:extLst>
                </p14:cNvPr>
                <p14:cNvContentPartPr/>
                <p14:nvPr/>
              </p14:nvContentPartPr>
              <p14:xfrm>
                <a:off x="7073467" y="2654514"/>
                <a:ext cx="60480" cy="111600"/>
              </p14:xfrm>
            </p:contentPart>
          </mc:Choice>
          <mc:Fallback>
            <p:pic>
              <p:nvPicPr>
                <p:cNvPr id="13340" name="잉크 13339">
                  <a:extLst>
                    <a:ext uri="{FF2B5EF4-FFF2-40B4-BE49-F238E27FC236}">
                      <a16:creationId xmlns:a16="http://schemas.microsoft.com/office/drawing/2014/main" id="{C14DDB64-373A-7F89-AEDC-ABED2C62516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064827" y="2645514"/>
                  <a:ext cx="781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341" name="잉크 13340">
                  <a:extLst>
                    <a:ext uri="{FF2B5EF4-FFF2-40B4-BE49-F238E27FC236}">
                      <a16:creationId xmlns:a16="http://schemas.microsoft.com/office/drawing/2014/main" id="{6AEAE1D1-39E1-36D2-B2C1-04AFAD737932}"/>
                    </a:ext>
                  </a:extLst>
                </p14:cNvPr>
                <p14:cNvContentPartPr/>
                <p14:nvPr/>
              </p14:nvContentPartPr>
              <p14:xfrm>
                <a:off x="7077787" y="2761794"/>
                <a:ext cx="51480" cy="71640"/>
              </p14:xfrm>
            </p:contentPart>
          </mc:Choice>
          <mc:Fallback>
            <p:pic>
              <p:nvPicPr>
                <p:cNvPr id="13341" name="잉크 13340">
                  <a:extLst>
                    <a:ext uri="{FF2B5EF4-FFF2-40B4-BE49-F238E27FC236}">
                      <a16:creationId xmlns:a16="http://schemas.microsoft.com/office/drawing/2014/main" id="{6AEAE1D1-39E1-36D2-B2C1-04AFAD73793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069147" y="2753154"/>
                  <a:ext cx="691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342" name="잉크 13341">
                  <a:extLst>
                    <a:ext uri="{FF2B5EF4-FFF2-40B4-BE49-F238E27FC236}">
                      <a16:creationId xmlns:a16="http://schemas.microsoft.com/office/drawing/2014/main" id="{E74D4194-34A6-238C-52A2-DE5D00931E6E}"/>
                    </a:ext>
                  </a:extLst>
                </p14:cNvPr>
                <p14:cNvContentPartPr/>
                <p14:nvPr/>
              </p14:nvContentPartPr>
              <p14:xfrm>
                <a:off x="7178587" y="2640834"/>
                <a:ext cx="72000" cy="113760"/>
              </p14:xfrm>
            </p:contentPart>
          </mc:Choice>
          <mc:Fallback>
            <p:pic>
              <p:nvPicPr>
                <p:cNvPr id="13342" name="잉크 13341">
                  <a:extLst>
                    <a:ext uri="{FF2B5EF4-FFF2-40B4-BE49-F238E27FC236}">
                      <a16:creationId xmlns:a16="http://schemas.microsoft.com/office/drawing/2014/main" id="{E74D4194-34A6-238C-52A2-DE5D00931E6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169587" y="2631834"/>
                  <a:ext cx="89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343" name="잉크 13342">
                  <a:extLst>
                    <a:ext uri="{FF2B5EF4-FFF2-40B4-BE49-F238E27FC236}">
                      <a16:creationId xmlns:a16="http://schemas.microsoft.com/office/drawing/2014/main" id="{F9730749-A433-3562-5543-6CF81933ECA6}"/>
                    </a:ext>
                  </a:extLst>
                </p14:cNvPr>
                <p14:cNvContentPartPr/>
                <p14:nvPr/>
              </p14:nvContentPartPr>
              <p14:xfrm>
                <a:off x="7166347" y="2718594"/>
                <a:ext cx="114840" cy="100800"/>
              </p14:xfrm>
            </p:contentPart>
          </mc:Choice>
          <mc:Fallback>
            <p:pic>
              <p:nvPicPr>
                <p:cNvPr id="13343" name="잉크 13342">
                  <a:extLst>
                    <a:ext uri="{FF2B5EF4-FFF2-40B4-BE49-F238E27FC236}">
                      <a16:creationId xmlns:a16="http://schemas.microsoft.com/office/drawing/2014/main" id="{F9730749-A433-3562-5543-6CF81933ECA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157347" y="2709954"/>
                  <a:ext cx="1324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344" name="잉크 13343">
                  <a:extLst>
                    <a:ext uri="{FF2B5EF4-FFF2-40B4-BE49-F238E27FC236}">
                      <a16:creationId xmlns:a16="http://schemas.microsoft.com/office/drawing/2014/main" id="{5E24CAC2-3A4D-B4D9-A0D0-297C76C476E1}"/>
                    </a:ext>
                  </a:extLst>
                </p14:cNvPr>
                <p14:cNvContentPartPr/>
                <p14:nvPr/>
              </p14:nvContentPartPr>
              <p14:xfrm>
                <a:off x="7423747" y="2642634"/>
                <a:ext cx="94320" cy="142200"/>
              </p14:xfrm>
            </p:contentPart>
          </mc:Choice>
          <mc:Fallback>
            <p:pic>
              <p:nvPicPr>
                <p:cNvPr id="13344" name="잉크 13343">
                  <a:extLst>
                    <a:ext uri="{FF2B5EF4-FFF2-40B4-BE49-F238E27FC236}">
                      <a16:creationId xmlns:a16="http://schemas.microsoft.com/office/drawing/2014/main" id="{5E24CAC2-3A4D-B4D9-A0D0-297C76C476E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415107" y="2633994"/>
                  <a:ext cx="1119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345" name="잉크 13344">
                  <a:extLst>
                    <a:ext uri="{FF2B5EF4-FFF2-40B4-BE49-F238E27FC236}">
                      <a16:creationId xmlns:a16="http://schemas.microsoft.com/office/drawing/2014/main" id="{5C47564B-A0F9-219C-AFBC-DC470DF69854}"/>
                    </a:ext>
                  </a:extLst>
                </p14:cNvPr>
                <p14:cNvContentPartPr/>
                <p14:nvPr/>
              </p14:nvContentPartPr>
              <p14:xfrm>
                <a:off x="7481347" y="2684754"/>
                <a:ext cx="101880" cy="108000"/>
              </p14:xfrm>
            </p:contentPart>
          </mc:Choice>
          <mc:Fallback>
            <p:pic>
              <p:nvPicPr>
                <p:cNvPr id="13345" name="잉크 13344">
                  <a:extLst>
                    <a:ext uri="{FF2B5EF4-FFF2-40B4-BE49-F238E27FC236}">
                      <a16:creationId xmlns:a16="http://schemas.microsoft.com/office/drawing/2014/main" id="{5C47564B-A0F9-219C-AFBC-DC470DF6985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472707" y="2675754"/>
                  <a:ext cx="1195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346" name="잉크 13345">
                  <a:extLst>
                    <a:ext uri="{FF2B5EF4-FFF2-40B4-BE49-F238E27FC236}">
                      <a16:creationId xmlns:a16="http://schemas.microsoft.com/office/drawing/2014/main" id="{284311D1-1090-2355-EB24-5036233B78DC}"/>
                    </a:ext>
                  </a:extLst>
                </p14:cNvPr>
                <p14:cNvContentPartPr/>
                <p14:nvPr/>
              </p14:nvContentPartPr>
              <p14:xfrm>
                <a:off x="7665307" y="2640114"/>
                <a:ext cx="85680" cy="120240"/>
              </p14:xfrm>
            </p:contentPart>
          </mc:Choice>
          <mc:Fallback>
            <p:pic>
              <p:nvPicPr>
                <p:cNvPr id="13346" name="잉크 13345">
                  <a:extLst>
                    <a:ext uri="{FF2B5EF4-FFF2-40B4-BE49-F238E27FC236}">
                      <a16:creationId xmlns:a16="http://schemas.microsoft.com/office/drawing/2014/main" id="{284311D1-1090-2355-EB24-5036233B78D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656307" y="2631114"/>
                  <a:ext cx="103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347" name="잉크 13346">
                  <a:extLst>
                    <a:ext uri="{FF2B5EF4-FFF2-40B4-BE49-F238E27FC236}">
                      <a16:creationId xmlns:a16="http://schemas.microsoft.com/office/drawing/2014/main" id="{467E913D-F493-1BB4-0E5A-7463FD9DC10D}"/>
                    </a:ext>
                  </a:extLst>
                </p14:cNvPr>
                <p14:cNvContentPartPr/>
                <p14:nvPr/>
              </p14:nvContentPartPr>
              <p14:xfrm>
                <a:off x="7662427" y="2670714"/>
                <a:ext cx="150120" cy="57960"/>
              </p14:xfrm>
            </p:contentPart>
          </mc:Choice>
          <mc:Fallback>
            <p:pic>
              <p:nvPicPr>
                <p:cNvPr id="13347" name="잉크 13346">
                  <a:extLst>
                    <a:ext uri="{FF2B5EF4-FFF2-40B4-BE49-F238E27FC236}">
                      <a16:creationId xmlns:a16="http://schemas.microsoft.com/office/drawing/2014/main" id="{467E913D-F493-1BB4-0E5A-7463FD9DC10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653427" y="2661714"/>
                  <a:ext cx="1677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348" name="잉크 13347">
                  <a:extLst>
                    <a:ext uri="{FF2B5EF4-FFF2-40B4-BE49-F238E27FC236}">
                      <a16:creationId xmlns:a16="http://schemas.microsoft.com/office/drawing/2014/main" id="{06D56F3C-B48C-AC29-E667-F69B3CD084AC}"/>
                    </a:ext>
                  </a:extLst>
                </p14:cNvPr>
                <p14:cNvContentPartPr/>
                <p14:nvPr/>
              </p14:nvContentPartPr>
              <p14:xfrm>
                <a:off x="7728667" y="2775114"/>
                <a:ext cx="106920" cy="73800"/>
              </p14:xfrm>
            </p:contentPart>
          </mc:Choice>
          <mc:Fallback>
            <p:pic>
              <p:nvPicPr>
                <p:cNvPr id="13348" name="잉크 13347">
                  <a:extLst>
                    <a:ext uri="{FF2B5EF4-FFF2-40B4-BE49-F238E27FC236}">
                      <a16:creationId xmlns:a16="http://schemas.microsoft.com/office/drawing/2014/main" id="{06D56F3C-B48C-AC29-E667-F69B3CD084A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719667" y="2766474"/>
                  <a:ext cx="1245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349" name="잉크 13348">
                  <a:extLst>
                    <a:ext uri="{FF2B5EF4-FFF2-40B4-BE49-F238E27FC236}">
                      <a16:creationId xmlns:a16="http://schemas.microsoft.com/office/drawing/2014/main" id="{653A6DD0-9B8F-FE9A-1E1D-58871D3B2C2F}"/>
                    </a:ext>
                  </a:extLst>
                </p14:cNvPr>
                <p14:cNvContentPartPr/>
                <p14:nvPr/>
              </p14:nvContentPartPr>
              <p14:xfrm>
                <a:off x="7825867" y="2621754"/>
                <a:ext cx="121680" cy="210960"/>
              </p14:xfrm>
            </p:contentPart>
          </mc:Choice>
          <mc:Fallback>
            <p:pic>
              <p:nvPicPr>
                <p:cNvPr id="13349" name="잉크 13348">
                  <a:extLst>
                    <a:ext uri="{FF2B5EF4-FFF2-40B4-BE49-F238E27FC236}">
                      <a16:creationId xmlns:a16="http://schemas.microsoft.com/office/drawing/2014/main" id="{653A6DD0-9B8F-FE9A-1E1D-58871D3B2C2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817227" y="2613114"/>
                  <a:ext cx="1393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350" name="잉크 13349">
                  <a:extLst>
                    <a:ext uri="{FF2B5EF4-FFF2-40B4-BE49-F238E27FC236}">
                      <a16:creationId xmlns:a16="http://schemas.microsoft.com/office/drawing/2014/main" id="{BADE8811-3E3C-24A9-5AB7-87BDE3FF9761}"/>
                    </a:ext>
                  </a:extLst>
                </p14:cNvPr>
                <p14:cNvContentPartPr/>
                <p14:nvPr/>
              </p14:nvContentPartPr>
              <p14:xfrm>
                <a:off x="8019187" y="2819754"/>
                <a:ext cx="34200" cy="19440"/>
              </p14:xfrm>
            </p:contentPart>
          </mc:Choice>
          <mc:Fallback>
            <p:pic>
              <p:nvPicPr>
                <p:cNvPr id="13350" name="잉크 13349">
                  <a:extLst>
                    <a:ext uri="{FF2B5EF4-FFF2-40B4-BE49-F238E27FC236}">
                      <a16:creationId xmlns:a16="http://schemas.microsoft.com/office/drawing/2014/main" id="{BADE8811-3E3C-24A9-5AB7-87BDE3FF976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010187" y="2811114"/>
                  <a:ext cx="518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99EEA5D1-79BE-A3D7-CCAF-F89AEFA31DB5}"/>
                    </a:ext>
                  </a:extLst>
                </p14:cNvPr>
                <p14:cNvContentPartPr/>
                <p14:nvPr/>
              </p14:nvContentPartPr>
              <p14:xfrm>
                <a:off x="4246387" y="2635074"/>
                <a:ext cx="77400" cy="12852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99EEA5D1-79BE-A3D7-CCAF-F89AEFA31DB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237747" y="2626074"/>
                  <a:ext cx="950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93D17719-DD08-9C32-8C39-F0C3617ABD70}"/>
                    </a:ext>
                  </a:extLst>
                </p14:cNvPr>
                <p14:cNvContentPartPr/>
                <p14:nvPr/>
              </p14:nvContentPartPr>
              <p14:xfrm>
                <a:off x="4345387" y="2644074"/>
                <a:ext cx="18000" cy="14868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93D17719-DD08-9C32-8C39-F0C3617ABD7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36387" y="2635074"/>
                  <a:ext cx="35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0B4866BF-CFAB-B6DF-7E5D-3F574ABC76A8}"/>
                    </a:ext>
                  </a:extLst>
                </p14:cNvPr>
                <p14:cNvContentPartPr/>
                <p14:nvPr/>
              </p14:nvContentPartPr>
              <p14:xfrm>
                <a:off x="4375627" y="2654154"/>
                <a:ext cx="93240" cy="13932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0B4866BF-CFAB-B6DF-7E5D-3F574ABC76A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366987" y="2645514"/>
                  <a:ext cx="110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DA42E369-87DC-507B-E916-D9DB3A49EC69}"/>
                    </a:ext>
                  </a:extLst>
                </p14:cNvPr>
                <p14:cNvContentPartPr/>
                <p14:nvPr/>
              </p14:nvContentPartPr>
              <p14:xfrm>
                <a:off x="4478587" y="2684034"/>
                <a:ext cx="72000" cy="8820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DA42E369-87DC-507B-E916-D9DB3A49EC6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469947" y="2675034"/>
                  <a:ext cx="896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F3AAA595-C90E-4C05-1C2C-67525E40E311}"/>
                    </a:ext>
                  </a:extLst>
                </p14:cNvPr>
                <p14:cNvContentPartPr/>
                <p14:nvPr/>
              </p14:nvContentPartPr>
              <p14:xfrm>
                <a:off x="4523947" y="2667834"/>
                <a:ext cx="55080" cy="9612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F3AAA595-C90E-4C05-1C2C-67525E40E31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515307" y="2658834"/>
                  <a:ext cx="727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B98F5701-F433-066E-FA7B-FF995BC4FFCB}"/>
                    </a:ext>
                  </a:extLst>
                </p14:cNvPr>
                <p14:cNvContentPartPr/>
                <p14:nvPr/>
              </p14:nvContentPartPr>
              <p14:xfrm>
                <a:off x="4534387" y="2766834"/>
                <a:ext cx="79920" cy="5112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B98F5701-F433-066E-FA7B-FF995BC4FFC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525747" y="2758194"/>
                  <a:ext cx="975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FB766C22-D1DF-44D3-A163-BB434F4BEF8F}"/>
                    </a:ext>
                  </a:extLst>
                </p14:cNvPr>
                <p14:cNvContentPartPr/>
                <p14:nvPr/>
              </p14:nvContentPartPr>
              <p14:xfrm>
                <a:off x="4597387" y="2683314"/>
                <a:ext cx="96480" cy="10260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FB766C22-D1DF-44D3-A163-BB434F4BEF8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588387" y="2674674"/>
                  <a:ext cx="1141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C0D75FE9-C4C4-62B0-6888-E732F82B7B1F}"/>
                    </a:ext>
                  </a:extLst>
                </p14:cNvPr>
                <p14:cNvContentPartPr/>
                <p14:nvPr/>
              </p14:nvContentPartPr>
              <p14:xfrm>
                <a:off x="4689187" y="2715354"/>
                <a:ext cx="18360" cy="10800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C0D75FE9-C4C4-62B0-6888-E732F82B7B1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680547" y="2706354"/>
                  <a:ext cx="360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DCF2FC49-546B-ABE5-92B9-DC317C3568E1}"/>
                    </a:ext>
                  </a:extLst>
                </p14:cNvPr>
                <p14:cNvContentPartPr/>
                <p14:nvPr/>
              </p14:nvContentPartPr>
              <p14:xfrm>
                <a:off x="4771627" y="2628954"/>
                <a:ext cx="80640" cy="10116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DCF2FC49-546B-ABE5-92B9-DC317C3568E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762627" y="2619954"/>
                  <a:ext cx="98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284B6F14-BED7-6A9E-4AC0-A04924A2EC3B}"/>
                    </a:ext>
                  </a:extLst>
                </p14:cNvPr>
                <p14:cNvContentPartPr/>
                <p14:nvPr/>
              </p14:nvContentPartPr>
              <p14:xfrm>
                <a:off x="4770907" y="2757834"/>
                <a:ext cx="107640" cy="6228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284B6F14-BED7-6A9E-4AC0-A04924A2EC3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61907" y="2749194"/>
                  <a:ext cx="1252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07189C04-1BFC-9B36-EC1E-47E0F9719A59}"/>
                    </a:ext>
                  </a:extLst>
                </p14:cNvPr>
                <p14:cNvContentPartPr/>
                <p14:nvPr/>
              </p14:nvContentPartPr>
              <p14:xfrm>
                <a:off x="4881067" y="2679714"/>
                <a:ext cx="48600" cy="9540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07189C04-1BFC-9B36-EC1E-47E0F9719A5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872067" y="2671074"/>
                  <a:ext cx="662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BD606212-5AA6-1444-5E9D-AE386B89695B}"/>
                    </a:ext>
                  </a:extLst>
                </p14:cNvPr>
                <p14:cNvContentPartPr/>
                <p14:nvPr/>
              </p14:nvContentPartPr>
              <p14:xfrm>
                <a:off x="4963867" y="2705634"/>
                <a:ext cx="68760" cy="8424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BD606212-5AA6-1444-5E9D-AE386B89695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954867" y="2696634"/>
                  <a:ext cx="864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72B083D6-4E13-B5CD-5022-FD04B98B4DF3}"/>
                    </a:ext>
                  </a:extLst>
                </p14:cNvPr>
                <p14:cNvContentPartPr/>
                <p14:nvPr/>
              </p14:nvContentPartPr>
              <p14:xfrm>
                <a:off x="5009227" y="2668914"/>
                <a:ext cx="96840" cy="8496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72B083D6-4E13-B5CD-5022-FD04B98B4DF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000587" y="2660274"/>
                  <a:ext cx="1144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312" name="잉크 13311">
                  <a:extLst>
                    <a:ext uri="{FF2B5EF4-FFF2-40B4-BE49-F238E27FC236}">
                      <a16:creationId xmlns:a16="http://schemas.microsoft.com/office/drawing/2014/main" id="{0ACCB6DB-2782-619F-92F8-6A7B4DA2AA78}"/>
                    </a:ext>
                  </a:extLst>
                </p14:cNvPr>
                <p14:cNvContentPartPr/>
                <p14:nvPr/>
              </p14:nvContentPartPr>
              <p14:xfrm>
                <a:off x="5061787" y="2668194"/>
                <a:ext cx="54720" cy="83880"/>
              </p14:xfrm>
            </p:contentPart>
          </mc:Choice>
          <mc:Fallback>
            <p:pic>
              <p:nvPicPr>
                <p:cNvPr id="13312" name="잉크 13311">
                  <a:extLst>
                    <a:ext uri="{FF2B5EF4-FFF2-40B4-BE49-F238E27FC236}">
                      <a16:creationId xmlns:a16="http://schemas.microsoft.com/office/drawing/2014/main" id="{0ACCB6DB-2782-619F-92F8-6A7B4DA2AA7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052787" y="2659554"/>
                  <a:ext cx="723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313" name="잉크 13312">
                  <a:extLst>
                    <a:ext uri="{FF2B5EF4-FFF2-40B4-BE49-F238E27FC236}">
                      <a16:creationId xmlns:a16="http://schemas.microsoft.com/office/drawing/2014/main" id="{CCA1FDBD-A2B6-93BE-621F-311E7EF0538B}"/>
                    </a:ext>
                  </a:extLst>
                </p14:cNvPr>
                <p14:cNvContentPartPr/>
                <p14:nvPr/>
              </p14:nvContentPartPr>
              <p14:xfrm>
                <a:off x="5086987" y="2756034"/>
                <a:ext cx="61920" cy="63000"/>
              </p14:xfrm>
            </p:contentPart>
          </mc:Choice>
          <mc:Fallback>
            <p:pic>
              <p:nvPicPr>
                <p:cNvPr id="13313" name="잉크 13312">
                  <a:extLst>
                    <a:ext uri="{FF2B5EF4-FFF2-40B4-BE49-F238E27FC236}">
                      <a16:creationId xmlns:a16="http://schemas.microsoft.com/office/drawing/2014/main" id="{CCA1FDBD-A2B6-93BE-621F-311E7EF0538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078347" y="2747394"/>
                  <a:ext cx="795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320" name="잉크 13319">
                  <a:extLst>
                    <a:ext uri="{FF2B5EF4-FFF2-40B4-BE49-F238E27FC236}">
                      <a16:creationId xmlns:a16="http://schemas.microsoft.com/office/drawing/2014/main" id="{23AD4B41-4ED5-B74A-05ED-E85B9C84D17C}"/>
                    </a:ext>
                  </a:extLst>
                </p14:cNvPr>
                <p14:cNvContentPartPr/>
                <p14:nvPr/>
              </p14:nvContentPartPr>
              <p14:xfrm>
                <a:off x="5165467" y="2653074"/>
                <a:ext cx="94320" cy="129960"/>
              </p14:xfrm>
            </p:contentPart>
          </mc:Choice>
          <mc:Fallback>
            <p:pic>
              <p:nvPicPr>
                <p:cNvPr id="13320" name="잉크 13319">
                  <a:extLst>
                    <a:ext uri="{FF2B5EF4-FFF2-40B4-BE49-F238E27FC236}">
                      <a16:creationId xmlns:a16="http://schemas.microsoft.com/office/drawing/2014/main" id="{23AD4B41-4ED5-B74A-05ED-E85B9C84D17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156467" y="2644074"/>
                  <a:ext cx="1119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321" name="잉크 13320">
                  <a:extLst>
                    <a:ext uri="{FF2B5EF4-FFF2-40B4-BE49-F238E27FC236}">
                      <a16:creationId xmlns:a16="http://schemas.microsoft.com/office/drawing/2014/main" id="{2A810BEE-9C4C-63C2-5718-9196FA1E80EC}"/>
                    </a:ext>
                  </a:extLst>
                </p14:cNvPr>
                <p14:cNvContentPartPr/>
                <p14:nvPr/>
              </p14:nvContentPartPr>
              <p14:xfrm>
                <a:off x="5182387" y="2770794"/>
                <a:ext cx="159480" cy="49680"/>
              </p14:xfrm>
            </p:contentPart>
          </mc:Choice>
          <mc:Fallback>
            <p:pic>
              <p:nvPicPr>
                <p:cNvPr id="13321" name="잉크 13320">
                  <a:extLst>
                    <a:ext uri="{FF2B5EF4-FFF2-40B4-BE49-F238E27FC236}">
                      <a16:creationId xmlns:a16="http://schemas.microsoft.com/office/drawing/2014/main" id="{2A810BEE-9C4C-63C2-5718-9196FA1E80E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173387" y="2761794"/>
                  <a:ext cx="1771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389" name="잉크 13388">
                  <a:extLst>
                    <a:ext uri="{FF2B5EF4-FFF2-40B4-BE49-F238E27FC236}">
                      <a16:creationId xmlns:a16="http://schemas.microsoft.com/office/drawing/2014/main" id="{4FAF2B0E-5BC3-C9EB-A7EB-D1B80B1DE935}"/>
                    </a:ext>
                  </a:extLst>
                </p14:cNvPr>
                <p14:cNvContentPartPr/>
                <p14:nvPr/>
              </p14:nvContentPartPr>
              <p14:xfrm>
                <a:off x="3203107" y="2786634"/>
                <a:ext cx="163800" cy="21960"/>
              </p14:xfrm>
            </p:contentPart>
          </mc:Choice>
          <mc:Fallback>
            <p:pic>
              <p:nvPicPr>
                <p:cNvPr id="13389" name="잉크 13388">
                  <a:extLst>
                    <a:ext uri="{FF2B5EF4-FFF2-40B4-BE49-F238E27FC236}">
                      <a16:creationId xmlns:a16="http://schemas.microsoft.com/office/drawing/2014/main" id="{4FAF2B0E-5BC3-C9EB-A7EB-D1B80B1DE93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194107" y="2777994"/>
                  <a:ext cx="181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390" name="잉크 13389">
                  <a:extLst>
                    <a:ext uri="{FF2B5EF4-FFF2-40B4-BE49-F238E27FC236}">
                      <a16:creationId xmlns:a16="http://schemas.microsoft.com/office/drawing/2014/main" id="{7492A45D-E344-DC83-278C-501E14C05576}"/>
                    </a:ext>
                  </a:extLst>
                </p14:cNvPr>
                <p14:cNvContentPartPr/>
                <p14:nvPr/>
              </p14:nvContentPartPr>
              <p14:xfrm>
                <a:off x="3300307" y="2762154"/>
                <a:ext cx="87840" cy="98280"/>
              </p14:xfrm>
            </p:contentPart>
          </mc:Choice>
          <mc:Fallback>
            <p:pic>
              <p:nvPicPr>
                <p:cNvPr id="13390" name="잉크 13389">
                  <a:extLst>
                    <a:ext uri="{FF2B5EF4-FFF2-40B4-BE49-F238E27FC236}">
                      <a16:creationId xmlns:a16="http://schemas.microsoft.com/office/drawing/2014/main" id="{7492A45D-E344-DC83-278C-501E14C0557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291667" y="2753154"/>
                  <a:ext cx="105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391" name="잉크 13390">
                  <a:extLst>
                    <a:ext uri="{FF2B5EF4-FFF2-40B4-BE49-F238E27FC236}">
                      <a16:creationId xmlns:a16="http://schemas.microsoft.com/office/drawing/2014/main" id="{49280A69-4473-3F79-8FE4-FB9265616AFD}"/>
                    </a:ext>
                  </a:extLst>
                </p14:cNvPr>
                <p14:cNvContentPartPr/>
                <p14:nvPr/>
              </p14:nvContentPartPr>
              <p14:xfrm>
                <a:off x="3431707" y="2739834"/>
                <a:ext cx="95040" cy="134280"/>
              </p14:xfrm>
            </p:contentPart>
          </mc:Choice>
          <mc:Fallback>
            <p:pic>
              <p:nvPicPr>
                <p:cNvPr id="13391" name="잉크 13390">
                  <a:extLst>
                    <a:ext uri="{FF2B5EF4-FFF2-40B4-BE49-F238E27FC236}">
                      <a16:creationId xmlns:a16="http://schemas.microsoft.com/office/drawing/2014/main" id="{49280A69-4473-3F79-8FE4-FB9265616AF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423067" y="2731194"/>
                  <a:ext cx="1126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392" name="잉크 13391">
                  <a:extLst>
                    <a:ext uri="{FF2B5EF4-FFF2-40B4-BE49-F238E27FC236}">
                      <a16:creationId xmlns:a16="http://schemas.microsoft.com/office/drawing/2014/main" id="{2DB9C5EE-D502-C373-215E-BAA66E16A034}"/>
                    </a:ext>
                  </a:extLst>
                </p14:cNvPr>
                <p14:cNvContentPartPr/>
                <p14:nvPr/>
              </p14:nvContentPartPr>
              <p14:xfrm>
                <a:off x="3549787" y="2756034"/>
                <a:ext cx="105840" cy="129240"/>
              </p14:xfrm>
            </p:contentPart>
          </mc:Choice>
          <mc:Fallback>
            <p:pic>
              <p:nvPicPr>
                <p:cNvPr id="13392" name="잉크 13391">
                  <a:extLst>
                    <a:ext uri="{FF2B5EF4-FFF2-40B4-BE49-F238E27FC236}">
                      <a16:creationId xmlns:a16="http://schemas.microsoft.com/office/drawing/2014/main" id="{2DB9C5EE-D502-C373-215E-BAA66E16A03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540787" y="2747034"/>
                  <a:ext cx="1234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393" name="잉크 13392">
                  <a:extLst>
                    <a:ext uri="{FF2B5EF4-FFF2-40B4-BE49-F238E27FC236}">
                      <a16:creationId xmlns:a16="http://schemas.microsoft.com/office/drawing/2014/main" id="{22D0D17A-DC6D-E356-5E81-7A3A2F03B41B}"/>
                    </a:ext>
                  </a:extLst>
                </p14:cNvPr>
                <p14:cNvContentPartPr/>
                <p14:nvPr/>
              </p14:nvContentPartPr>
              <p14:xfrm>
                <a:off x="3658147" y="2765754"/>
                <a:ext cx="173160" cy="143280"/>
              </p14:xfrm>
            </p:contentPart>
          </mc:Choice>
          <mc:Fallback>
            <p:pic>
              <p:nvPicPr>
                <p:cNvPr id="13393" name="잉크 13392">
                  <a:extLst>
                    <a:ext uri="{FF2B5EF4-FFF2-40B4-BE49-F238E27FC236}">
                      <a16:creationId xmlns:a16="http://schemas.microsoft.com/office/drawing/2014/main" id="{22D0D17A-DC6D-E356-5E81-7A3A2F03B41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649147" y="2757114"/>
                  <a:ext cx="1908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394" name="잉크 13393">
                  <a:extLst>
                    <a:ext uri="{FF2B5EF4-FFF2-40B4-BE49-F238E27FC236}">
                      <a16:creationId xmlns:a16="http://schemas.microsoft.com/office/drawing/2014/main" id="{7AFC3A0B-233F-3F90-052A-D1B47FD8176F}"/>
                    </a:ext>
                  </a:extLst>
                </p14:cNvPr>
                <p14:cNvContentPartPr/>
                <p14:nvPr/>
              </p14:nvContentPartPr>
              <p14:xfrm>
                <a:off x="3807187" y="2730834"/>
                <a:ext cx="97560" cy="109440"/>
              </p14:xfrm>
            </p:contentPart>
          </mc:Choice>
          <mc:Fallback>
            <p:pic>
              <p:nvPicPr>
                <p:cNvPr id="13394" name="잉크 13393">
                  <a:extLst>
                    <a:ext uri="{FF2B5EF4-FFF2-40B4-BE49-F238E27FC236}">
                      <a16:creationId xmlns:a16="http://schemas.microsoft.com/office/drawing/2014/main" id="{7AFC3A0B-233F-3F90-052A-D1B47FD8176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798187" y="2722194"/>
                  <a:ext cx="1152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395" name="잉크 13394">
                  <a:extLst>
                    <a:ext uri="{FF2B5EF4-FFF2-40B4-BE49-F238E27FC236}">
                      <a16:creationId xmlns:a16="http://schemas.microsoft.com/office/drawing/2014/main" id="{907801AF-B552-E8B0-1E7A-71C3443EF8FD}"/>
                    </a:ext>
                  </a:extLst>
                </p14:cNvPr>
                <p14:cNvContentPartPr/>
                <p14:nvPr/>
              </p14:nvContentPartPr>
              <p14:xfrm>
                <a:off x="3897907" y="2754234"/>
                <a:ext cx="15120" cy="108720"/>
              </p14:xfrm>
            </p:contentPart>
          </mc:Choice>
          <mc:Fallback>
            <p:pic>
              <p:nvPicPr>
                <p:cNvPr id="13395" name="잉크 13394">
                  <a:extLst>
                    <a:ext uri="{FF2B5EF4-FFF2-40B4-BE49-F238E27FC236}">
                      <a16:creationId xmlns:a16="http://schemas.microsoft.com/office/drawing/2014/main" id="{907801AF-B552-E8B0-1E7A-71C3443EF8F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888907" y="2745594"/>
                  <a:ext cx="327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396" name="잉크 13395">
                  <a:extLst>
                    <a:ext uri="{FF2B5EF4-FFF2-40B4-BE49-F238E27FC236}">
                      <a16:creationId xmlns:a16="http://schemas.microsoft.com/office/drawing/2014/main" id="{171F102C-4C82-5527-0944-18EA17C208A3}"/>
                    </a:ext>
                  </a:extLst>
                </p14:cNvPr>
                <p14:cNvContentPartPr/>
                <p14:nvPr/>
              </p14:nvContentPartPr>
              <p14:xfrm>
                <a:off x="3834187" y="2848554"/>
                <a:ext cx="92880" cy="84600"/>
              </p14:xfrm>
            </p:contentPart>
          </mc:Choice>
          <mc:Fallback>
            <p:pic>
              <p:nvPicPr>
                <p:cNvPr id="13396" name="잉크 13395">
                  <a:extLst>
                    <a:ext uri="{FF2B5EF4-FFF2-40B4-BE49-F238E27FC236}">
                      <a16:creationId xmlns:a16="http://schemas.microsoft.com/office/drawing/2014/main" id="{171F102C-4C82-5527-0944-18EA17C208A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825547" y="2839554"/>
                  <a:ext cx="110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397" name="잉크 13396">
                  <a:extLst>
                    <a:ext uri="{FF2B5EF4-FFF2-40B4-BE49-F238E27FC236}">
                      <a16:creationId xmlns:a16="http://schemas.microsoft.com/office/drawing/2014/main" id="{AAA0FA5C-027A-672E-7FC5-9AFA29FF7DDF}"/>
                    </a:ext>
                  </a:extLst>
                </p14:cNvPr>
                <p14:cNvContentPartPr/>
                <p14:nvPr/>
              </p14:nvContentPartPr>
              <p14:xfrm>
                <a:off x="3922747" y="2741994"/>
                <a:ext cx="183240" cy="137880"/>
              </p14:xfrm>
            </p:contentPart>
          </mc:Choice>
          <mc:Fallback>
            <p:pic>
              <p:nvPicPr>
                <p:cNvPr id="13397" name="잉크 13396">
                  <a:extLst>
                    <a:ext uri="{FF2B5EF4-FFF2-40B4-BE49-F238E27FC236}">
                      <a16:creationId xmlns:a16="http://schemas.microsoft.com/office/drawing/2014/main" id="{AAA0FA5C-027A-672E-7FC5-9AFA29FF7DD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914107" y="2733354"/>
                  <a:ext cx="200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398" name="잉크 13397">
                  <a:extLst>
                    <a:ext uri="{FF2B5EF4-FFF2-40B4-BE49-F238E27FC236}">
                      <a16:creationId xmlns:a16="http://schemas.microsoft.com/office/drawing/2014/main" id="{6AE8F59D-2167-1F4B-22F9-2D6E272D4E35}"/>
                    </a:ext>
                  </a:extLst>
                </p14:cNvPr>
                <p14:cNvContentPartPr/>
                <p14:nvPr/>
              </p14:nvContentPartPr>
              <p14:xfrm>
                <a:off x="4008787" y="2843514"/>
                <a:ext cx="112680" cy="112680"/>
              </p14:xfrm>
            </p:contentPart>
          </mc:Choice>
          <mc:Fallback>
            <p:pic>
              <p:nvPicPr>
                <p:cNvPr id="13398" name="잉크 13397">
                  <a:extLst>
                    <a:ext uri="{FF2B5EF4-FFF2-40B4-BE49-F238E27FC236}">
                      <a16:creationId xmlns:a16="http://schemas.microsoft.com/office/drawing/2014/main" id="{6AE8F59D-2167-1F4B-22F9-2D6E272D4E3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000147" y="2834874"/>
                  <a:ext cx="1303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399" name="잉크 13398">
                  <a:extLst>
                    <a:ext uri="{FF2B5EF4-FFF2-40B4-BE49-F238E27FC236}">
                      <a16:creationId xmlns:a16="http://schemas.microsoft.com/office/drawing/2014/main" id="{D914F15B-6BE0-7F5B-CF0A-0AD1F754A528}"/>
                    </a:ext>
                  </a:extLst>
                </p14:cNvPr>
                <p14:cNvContentPartPr/>
                <p14:nvPr/>
              </p14:nvContentPartPr>
              <p14:xfrm>
                <a:off x="4023187" y="2912634"/>
                <a:ext cx="221400" cy="65160"/>
              </p14:xfrm>
            </p:contentPart>
          </mc:Choice>
          <mc:Fallback>
            <p:pic>
              <p:nvPicPr>
                <p:cNvPr id="13399" name="잉크 13398">
                  <a:extLst>
                    <a:ext uri="{FF2B5EF4-FFF2-40B4-BE49-F238E27FC236}">
                      <a16:creationId xmlns:a16="http://schemas.microsoft.com/office/drawing/2014/main" id="{D914F15B-6BE0-7F5B-CF0A-0AD1F754A52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014547" y="2903634"/>
                  <a:ext cx="239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402" name="잉크 13401">
                  <a:extLst>
                    <a:ext uri="{FF2B5EF4-FFF2-40B4-BE49-F238E27FC236}">
                      <a16:creationId xmlns:a16="http://schemas.microsoft.com/office/drawing/2014/main" id="{E6640083-E6C5-D1BE-F89A-BDB9B9543800}"/>
                    </a:ext>
                  </a:extLst>
                </p14:cNvPr>
                <p14:cNvContentPartPr/>
                <p14:nvPr/>
              </p14:nvContentPartPr>
              <p14:xfrm>
                <a:off x="3450427" y="2988954"/>
                <a:ext cx="78840" cy="20880"/>
              </p14:xfrm>
            </p:contentPart>
          </mc:Choice>
          <mc:Fallback>
            <p:pic>
              <p:nvPicPr>
                <p:cNvPr id="13402" name="잉크 13401">
                  <a:extLst>
                    <a:ext uri="{FF2B5EF4-FFF2-40B4-BE49-F238E27FC236}">
                      <a16:creationId xmlns:a16="http://schemas.microsoft.com/office/drawing/2014/main" id="{E6640083-E6C5-D1BE-F89A-BDB9B954380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441427" y="2979954"/>
                  <a:ext cx="96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3403" name="잉크 13402">
                  <a:extLst>
                    <a:ext uri="{FF2B5EF4-FFF2-40B4-BE49-F238E27FC236}">
                      <a16:creationId xmlns:a16="http://schemas.microsoft.com/office/drawing/2014/main" id="{7EE2BC0D-DA88-4248-38CD-95F034B49E49}"/>
                    </a:ext>
                  </a:extLst>
                </p14:cNvPr>
                <p14:cNvContentPartPr/>
                <p14:nvPr/>
              </p14:nvContentPartPr>
              <p14:xfrm>
                <a:off x="3460867" y="3058074"/>
                <a:ext cx="81000" cy="84960"/>
              </p14:xfrm>
            </p:contentPart>
          </mc:Choice>
          <mc:Fallback>
            <p:pic>
              <p:nvPicPr>
                <p:cNvPr id="13403" name="잉크 13402">
                  <a:extLst>
                    <a:ext uri="{FF2B5EF4-FFF2-40B4-BE49-F238E27FC236}">
                      <a16:creationId xmlns:a16="http://schemas.microsoft.com/office/drawing/2014/main" id="{7EE2BC0D-DA88-4248-38CD-95F034B49E4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452227" y="3049074"/>
                  <a:ext cx="986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3404" name="잉크 13403">
                  <a:extLst>
                    <a:ext uri="{FF2B5EF4-FFF2-40B4-BE49-F238E27FC236}">
                      <a16:creationId xmlns:a16="http://schemas.microsoft.com/office/drawing/2014/main" id="{055BCF0B-2B18-B3F2-A108-53E23AC36C1C}"/>
                    </a:ext>
                  </a:extLst>
                </p14:cNvPr>
                <p14:cNvContentPartPr/>
                <p14:nvPr/>
              </p14:nvContentPartPr>
              <p14:xfrm>
                <a:off x="3554827" y="3038994"/>
                <a:ext cx="56160" cy="86760"/>
              </p14:xfrm>
            </p:contentPart>
          </mc:Choice>
          <mc:Fallback>
            <p:pic>
              <p:nvPicPr>
                <p:cNvPr id="13404" name="잉크 13403">
                  <a:extLst>
                    <a:ext uri="{FF2B5EF4-FFF2-40B4-BE49-F238E27FC236}">
                      <a16:creationId xmlns:a16="http://schemas.microsoft.com/office/drawing/2014/main" id="{055BCF0B-2B18-B3F2-A108-53E23AC36C1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546187" y="3030354"/>
                  <a:ext cx="738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3405" name="잉크 13404">
                  <a:extLst>
                    <a:ext uri="{FF2B5EF4-FFF2-40B4-BE49-F238E27FC236}">
                      <a16:creationId xmlns:a16="http://schemas.microsoft.com/office/drawing/2014/main" id="{F7D05280-57D9-F027-B0EF-A75980EC07B3}"/>
                    </a:ext>
                  </a:extLst>
                </p14:cNvPr>
                <p14:cNvContentPartPr/>
                <p14:nvPr/>
              </p14:nvContentPartPr>
              <p14:xfrm>
                <a:off x="3542227" y="3129354"/>
                <a:ext cx="82800" cy="54720"/>
              </p14:xfrm>
            </p:contentPart>
          </mc:Choice>
          <mc:Fallback>
            <p:pic>
              <p:nvPicPr>
                <p:cNvPr id="13405" name="잉크 13404">
                  <a:extLst>
                    <a:ext uri="{FF2B5EF4-FFF2-40B4-BE49-F238E27FC236}">
                      <a16:creationId xmlns:a16="http://schemas.microsoft.com/office/drawing/2014/main" id="{F7D05280-57D9-F027-B0EF-A75980EC07B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533227" y="3120354"/>
                  <a:ext cx="100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3406" name="잉크 13405">
                  <a:extLst>
                    <a:ext uri="{FF2B5EF4-FFF2-40B4-BE49-F238E27FC236}">
                      <a16:creationId xmlns:a16="http://schemas.microsoft.com/office/drawing/2014/main" id="{3C25AF9F-6388-3054-8CBA-CFDD671877FD}"/>
                    </a:ext>
                  </a:extLst>
                </p14:cNvPr>
                <p14:cNvContentPartPr/>
                <p14:nvPr/>
              </p14:nvContentPartPr>
              <p14:xfrm>
                <a:off x="3624307" y="3020274"/>
                <a:ext cx="89280" cy="66240"/>
              </p14:xfrm>
            </p:contentPart>
          </mc:Choice>
          <mc:Fallback>
            <p:pic>
              <p:nvPicPr>
                <p:cNvPr id="13406" name="잉크 13405">
                  <a:extLst>
                    <a:ext uri="{FF2B5EF4-FFF2-40B4-BE49-F238E27FC236}">
                      <a16:creationId xmlns:a16="http://schemas.microsoft.com/office/drawing/2014/main" id="{3C25AF9F-6388-3054-8CBA-CFDD671877F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615307" y="3011634"/>
                  <a:ext cx="1069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3407" name="잉크 13406">
                  <a:extLst>
                    <a:ext uri="{FF2B5EF4-FFF2-40B4-BE49-F238E27FC236}">
                      <a16:creationId xmlns:a16="http://schemas.microsoft.com/office/drawing/2014/main" id="{2393BAF5-7086-4A89-0796-BEA8CD5733D5}"/>
                    </a:ext>
                  </a:extLst>
                </p14:cNvPr>
                <p14:cNvContentPartPr/>
                <p14:nvPr/>
              </p14:nvContentPartPr>
              <p14:xfrm>
                <a:off x="3616387" y="3123234"/>
                <a:ext cx="95760" cy="21240"/>
              </p14:xfrm>
            </p:contentPart>
          </mc:Choice>
          <mc:Fallback>
            <p:pic>
              <p:nvPicPr>
                <p:cNvPr id="13407" name="잉크 13406">
                  <a:extLst>
                    <a:ext uri="{FF2B5EF4-FFF2-40B4-BE49-F238E27FC236}">
                      <a16:creationId xmlns:a16="http://schemas.microsoft.com/office/drawing/2014/main" id="{2393BAF5-7086-4A89-0796-BEA8CD5733D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607387" y="3114234"/>
                  <a:ext cx="1134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3408" name="잉크 13407">
                  <a:extLst>
                    <a:ext uri="{FF2B5EF4-FFF2-40B4-BE49-F238E27FC236}">
                      <a16:creationId xmlns:a16="http://schemas.microsoft.com/office/drawing/2014/main" id="{77F673C1-9FC8-64B9-D262-4DB0F5D5E13E}"/>
                    </a:ext>
                  </a:extLst>
                </p14:cNvPr>
                <p14:cNvContentPartPr/>
                <p14:nvPr/>
              </p14:nvContentPartPr>
              <p14:xfrm>
                <a:off x="3666067" y="3154914"/>
                <a:ext cx="105120" cy="56160"/>
              </p14:xfrm>
            </p:contentPart>
          </mc:Choice>
          <mc:Fallback>
            <p:pic>
              <p:nvPicPr>
                <p:cNvPr id="13408" name="잉크 13407">
                  <a:extLst>
                    <a:ext uri="{FF2B5EF4-FFF2-40B4-BE49-F238E27FC236}">
                      <a16:creationId xmlns:a16="http://schemas.microsoft.com/office/drawing/2014/main" id="{77F673C1-9FC8-64B9-D262-4DB0F5D5E13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657067" y="3146274"/>
                  <a:ext cx="1227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3409" name="잉크 13408">
                  <a:extLst>
                    <a:ext uri="{FF2B5EF4-FFF2-40B4-BE49-F238E27FC236}">
                      <a16:creationId xmlns:a16="http://schemas.microsoft.com/office/drawing/2014/main" id="{9F70A653-19FB-7F0F-7E81-4F17E31C6B4B}"/>
                    </a:ext>
                  </a:extLst>
                </p14:cNvPr>
                <p14:cNvContentPartPr/>
                <p14:nvPr/>
              </p14:nvContentPartPr>
              <p14:xfrm>
                <a:off x="3733027" y="3055554"/>
                <a:ext cx="106920" cy="95040"/>
              </p14:xfrm>
            </p:contentPart>
          </mc:Choice>
          <mc:Fallback>
            <p:pic>
              <p:nvPicPr>
                <p:cNvPr id="13409" name="잉크 13408">
                  <a:extLst>
                    <a:ext uri="{FF2B5EF4-FFF2-40B4-BE49-F238E27FC236}">
                      <a16:creationId xmlns:a16="http://schemas.microsoft.com/office/drawing/2014/main" id="{9F70A653-19FB-7F0F-7E81-4F17E31C6B4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724027" y="3046554"/>
                  <a:ext cx="1245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3410" name="잉크 13409">
                  <a:extLst>
                    <a:ext uri="{FF2B5EF4-FFF2-40B4-BE49-F238E27FC236}">
                      <a16:creationId xmlns:a16="http://schemas.microsoft.com/office/drawing/2014/main" id="{CC48AD95-111C-89EE-2F46-436A342E3CB3}"/>
                    </a:ext>
                  </a:extLst>
                </p14:cNvPr>
                <p14:cNvContentPartPr/>
                <p14:nvPr/>
              </p14:nvContentPartPr>
              <p14:xfrm>
                <a:off x="3797467" y="3049794"/>
                <a:ext cx="73800" cy="162360"/>
              </p14:xfrm>
            </p:contentPart>
          </mc:Choice>
          <mc:Fallback>
            <p:pic>
              <p:nvPicPr>
                <p:cNvPr id="13410" name="잉크 13409">
                  <a:extLst>
                    <a:ext uri="{FF2B5EF4-FFF2-40B4-BE49-F238E27FC236}">
                      <a16:creationId xmlns:a16="http://schemas.microsoft.com/office/drawing/2014/main" id="{CC48AD95-111C-89EE-2F46-436A342E3CB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788467" y="3040794"/>
                  <a:ext cx="914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3411" name="잉크 13410">
                  <a:extLst>
                    <a:ext uri="{FF2B5EF4-FFF2-40B4-BE49-F238E27FC236}">
                      <a16:creationId xmlns:a16="http://schemas.microsoft.com/office/drawing/2014/main" id="{1046AC80-2E5E-FF6C-2262-6E3F670F18F9}"/>
                    </a:ext>
                  </a:extLst>
                </p14:cNvPr>
                <p14:cNvContentPartPr/>
                <p14:nvPr/>
              </p14:nvContentPartPr>
              <p14:xfrm>
                <a:off x="3929947" y="3023514"/>
                <a:ext cx="118800" cy="126360"/>
              </p14:xfrm>
            </p:contentPart>
          </mc:Choice>
          <mc:Fallback>
            <p:pic>
              <p:nvPicPr>
                <p:cNvPr id="13411" name="잉크 13410">
                  <a:extLst>
                    <a:ext uri="{FF2B5EF4-FFF2-40B4-BE49-F238E27FC236}">
                      <a16:creationId xmlns:a16="http://schemas.microsoft.com/office/drawing/2014/main" id="{1046AC80-2E5E-FF6C-2262-6E3F670F18F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920947" y="3014514"/>
                  <a:ext cx="1364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3412" name="잉크 13411">
                  <a:extLst>
                    <a:ext uri="{FF2B5EF4-FFF2-40B4-BE49-F238E27FC236}">
                      <a16:creationId xmlns:a16="http://schemas.microsoft.com/office/drawing/2014/main" id="{1E4F30C5-098E-17C3-1FC5-19E18AC31B4B}"/>
                    </a:ext>
                  </a:extLst>
                </p14:cNvPr>
                <p14:cNvContentPartPr/>
                <p14:nvPr/>
              </p14:nvContentPartPr>
              <p14:xfrm>
                <a:off x="4020307" y="3073194"/>
                <a:ext cx="63720" cy="108360"/>
              </p14:xfrm>
            </p:contentPart>
          </mc:Choice>
          <mc:Fallback>
            <p:pic>
              <p:nvPicPr>
                <p:cNvPr id="13412" name="잉크 13411">
                  <a:extLst>
                    <a:ext uri="{FF2B5EF4-FFF2-40B4-BE49-F238E27FC236}">
                      <a16:creationId xmlns:a16="http://schemas.microsoft.com/office/drawing/2014/main" id="{1E4F30C5-098E-17C3-1FC5-19E18AC31B4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011667" y="3064554"/>
                  <a:ext cx="813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3413" name="잉크 13412">
                  <a:extLst>
                    <a:ext uri="{FF2B5EF4-FFF2-40B4-BE49-F238E27FC236}">
                      <a16:creationId xmlns:a16="http://schemas.microsoft.com/office/drawing/2014/main" id="{19D4DE07-45C6-3C00-3F68-5447E0F5A82A}"/>
                    </a:ext>
                  </a:extLst>
                </p14:cNvPr>
                <p14:cNvContentPartPr/>
                <p14:nvPr/>
              </p14:nvContentPartPr>
              <p14:xfrm>
                <a:off x="4099507" y="3028554"/>
                <a:ext cx="104040" cy="145440"/>
              </p14:xfrm>
            </p:contentPart>
          </mc:Choice>
          <mc:Fallback>
            <p:pic>
              <p:nvPicPr>
                <p:cNvPr id="13413" name="잉크 13412">
                  <a:extLst>
                    <a:ext uri="{FF2B5EF4-FFF2-40B4-BE49-F238E27FC236}">
                      <a16:creationId xmlns:a16="http://schemas.microsoft.com/office/drawing/2014/main" id="{19D4DE07-45C6-3C00-3F68-5447E0F5A82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090867" y="3019554"/>
                  <a:ext cx="1216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3414" name="잉크 13413">
                  <a:extLst>
                    <a:ext uri="{FF2B5EF4-FFF2-40B4-BE49-F238E27FC236}">
                      <a16:creationId xmlns:a16="http://schemas.microsoft.com/office/drawing/2014/main" id="{D035BC6B-78A4-01AA-693C-2BAB303EB5A1}"/>
                    </a:ext>
                  </a:extLst>
                </p14:cNvPr>
                <p14:cNvContentPartPr/>
                <p14:nvPr/>
              </p14:nvContentPartPr>
              <p14:xfrm>
                <a:off x="4229107" y="3060594"/>
                <a:ext cx="107640" cy="204120"/>
              </p14:xfrm>
            </p:contentPart>
          </mc:Choice>
          <mc:Fallback>
            <p:pic>
              <p:nvPicPr>
                <p:cNvPr id="13414" name="잉크 13413">
                  <a:extLst>
                    <a:ext uri="{FF2B5EF4-FFF2-40B4-BE49-F238E27FC236}">
                      <a16:creationId xmlns:a16="http://schemas.microsoft.com/office/drawing/2014/main" id="{D035BC6B-78A4-01AA-693C-2BAB303EB5A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220107" y="3051594"/>
                  <a:ext cx="125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3415" name="잉크 13414">
                  <a:extLst>
                    <a:ext uri="{FF2B5EF4-FFF2-40B4-BE49-F238E27FC236}">
                      <a16:creationId xmlns:a16="http://schemas.microsoft.com/office/drawing/2014/main" id="{67886DA1-3E05-816C-C14C-01C9CF4E1063}"/>
                    </a:ext>
                  </a:extLst>
                </p14:cNvPr>
                <p14:cNvContentPartPr/>
                <p14:nvPr/>
              </p14:nvContentPartPr>
              <p14:xfrm>
                <a:off x="4423507" y="3021354"/>
                <a:ext cx="87120" cy="149760"/>
              </p14:xfrm>
            </p:contentPart>
          </mc:Choice>
          <mc:Fallback>
            <p:pic>
              <p:nvPicPr>
                <p:cNvPr id="13415" name="잉크 13414">
                  <a:extLst>
                    <a:ext uri="{FF2B5EF4-FFF2-40B4-BE49-F238E27FC236}">
                      <a16:creationId xmlns:a16="http://schemas.microsoft.com/office/drawing/2014/main" id="{67886DA1-3E05-816C-C14C-01C9CF4E106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414507" y="3012714"/>
                  <a:ext cx="1047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3416" name="잉크 13415">
                  <a:extLst>
                    <a:ext uri="{FF2B5EF4-FFF2-40B4-BE49-F238E27FC236}">
                      <a16:creationId xmlns:a16="http://schemas.microsoft.com/office/drawing/2014/main" id="{F5431582-C203-8442-0959-E5417B42E38D}"/>
                    </a:ext>
                  </a:extLst>
                </p14:cNvPr>
                <p14:cNvContentPartPr/>
                <p14:nvPr/>
              </p14:nvContentPartPr>
              <p14:xfrm>
                <a:off x="4508467" y="3087234"/>
                <a:ext cx="75600" cy="87120"/>
              </p14:xfrm>
            </p:contentPart>
          </mc:Choice>
          <mc:Fallback>
            <p:pic>
              <p:nvPicPr>
                <p:cNvPr id="13416" name="잉크 13415">
                  <a:extLst>
                    <a:ext uri="{FF2B5EF4-FFF2-40B4-BE49-F238E27FC236}">
                      <a16:creationId xmlns:a16="http://schemas.microsoft.com/office/drawing/2014/main" id="{F5431582-C203-8442-0959-E5417B42E38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499827" y="3078594"/>
                  <a:ext cx="932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3417" name="잉크 13416">
                  <a:extLst>
                    <a:ext uri="{FF2B5EF4-FFF2-40B4-BE49-F238E27FC236}">
                      <a16:creationId xmlns:a16="http://schemas.microsoft.com/office/drawing/2014/main" id="{22462C9C-52D9-953E-C7C4-A91F3E19DBBA}"/>
                    </a:ext>
                  </a:extLst>
                </p14:cNvPr>
                <p14:cNvContentPartPr/>
                <p14:nvPr/>
              </p14:nvContentPartPr>
              <p14:xfrm>
                <a:off x="4600267" y="3049434"/>
                <a:ext cx="135720" cy="179640"/>
              </p14:xfrm>
            </p:contentPart>
          </mc:Choice>
          <mc:Fallback>
            <p:pic>
              <p:nvPicPr>
                <p:cNvPr id="13417" name="잉크 13416">
                  <a:extLst>
                    <a:ext uri="{FF2B5EF4-FFF2-40B4-BE49-F238E27FC236}">
                      <a16:creationId xmlns:a16="http://schemas.microsoft.com/office/drawing/2014/main" id="{22462C9C-52D9-953E-C7C4-A91F3E19DBB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591267" y="3040434"/>
                  <a:ext cx="1533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3418" name="잉크 13417">
                  <a:extLst>
                    <a:ext uri="{FF2B5EF4-FFF2-40B4-BE49-F238E27FC236}">
                      <a16:creationId xmlns:a16="http://schemas.microsoft.com/office/drawing/2014/main" id="{0C49E32D-A745-535C-2218-BA706A6E4100}"/>
                    </a:ext>
                  </a:extLst>
                </p14:cNvPr>
                <p14:cNvContentPartPr/>
                <p14:nvPr/>
              </p14:nvContentPartPr>
              <p14:xfrm>
                <a:off x="4766587" y="3060954"/>
                <a:ext cx="92880" cy="114840"/>
              </p14:xfrm>
            </p:contentPart>
          </mc:Choice>
          <mc:Fallback>
            <p:pic>
              <p:nvPicPr>
                <p:cNvPr id="13418" name="잉크 13417">
                  <a:extLst>
                    <a:ext uri="{FF2B5EF4-FFF2-40B4-BE49-F238E27FC236}">
                      <a16:creationId xmlns:a16="http://schemas.microsoft.com/office/drawing/2014/main" id="{0C49E32D-A745-535C-2218-BA706A6E410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757587" y="3051954"/>
                  <a:ext cx="110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3419" name="잉크 13418">
                  <a:extLst>
                    <a:ext uri="{FF2B5EF4-FFF2-40B4-BE49-F238E27FC236}">
                      <a16:creationId xmlns:a16="http://schemas.microsoft.com/office/drawing/2014/main" id="{8558F97A-1323-B3E3-C9F7-9740B88227E6}"/>
                    </a:ext>
                  </a:extLst>
                </p14:cNvPr>
                <p14:cNvContentPartPr/>
                <p14:nvPr/>
              </p14:nvContentPartPr>
              <p14:xfrm>
                <a:off x="4792867" y="3157794"/>
                <a:ext cx="138240" cy="29160"/>
              </p14:xfrm>
            </p:contentPart>
          </mc:Choice>
          <mc:Fallback>
            <p:pic>
              <p:nvPicPr>
                <p:cNvPr id="13419" name="잉크 13418">
                  <a:extLst>
                    <a:ext uri="{FF2B5EF4-FFF2-40B4-BE49-F238E27FC236}">
                      <a16:creationId xmlns:a16="http://schemas.microsoft.com/office/drawing/2014/main" id="{8558F97A-1323-B3E3-C9F7-9740B88227E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784227" y="3149154"/>
                  <a:ext cx="155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3420" name="잉크 13419">
                  <a:extLst>
                    <a:ext uri="{FF2B5EF4-FFF2-40B4-BE49-F238E27FC236}">
                      <a16:creationId xmlns:a16="http://schemas.microsoft.com/office/drawing/2014/main" id="{DD8A57F7-3411-6A52-E774-F033E6F3E4E6}"/>
                    </a:ext>
                  </a:extLst>
                </p14:cNvPr>
                <p14:cNvContentPartPr/>
                <p14:nvPr/>
              </p14:nvContentPartPr>
              <p14:xfrm>
                <a:off x="4919587" y="3037554"/>
                <a:ext cx="117720" cy="149400"/>
              </p14:xfrm>
            </p:contentPart>
          </mc:Choice>
          <mc:Fallback>
            <p:pic>
              <p:nvPicPr>
                <p:cNvPr id="13420" name="잉크 13419">
                  <a:extLst>
                    <a:ext uri="{FF2B5EF4-FFF2-40B4-BE49-F238E27FC236}">
                      <a16:creationId xmlns:a16="http://schemas.microsoft.com/office/drawing/2014/main" id="{DD8A57F7-3411-6A52-E774-F033E6F3E4E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910587" y="3028554"/>
                  <a:ext cx="1353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3421" name="잉크 13420">
                  <a:extLst>
                    <a:ext uri="{FF2B5EF4-FFF2-40B4-BE49-F238E27FC236}">
                      <a16:creationId xmlns:a16="http://schemas.microsoft.com/office/drawing/2014/main" id="{E372CF35-0F99-E00D-06A3-47C0466D477C}"/>
                    </a:ext>
                  </a:extLst>
                </p14:cNvPr>
                <p14:cNvContentPartPr/>
                <p14:nvPr/>
              </p14:nvContentPartPr>
              <p14:xfrm>
                <a:off x="4830667" y="3222954"/>
                <a:ext cx="113040" cy="60840"/>
              </p14:xfrm>
            </p:contentPart>
          </mc:Choice>
          <mc:Fallback>
            <p:pic>
              <p:nvPicPr>
                <p:cNvPr id="13421" name="잉크 13420">
                  <a:extLst>
                    <a:ext uri="{FF2B5EF4-FFF2-40B4-BE49-F238E27FC236}">
                      <a16:creationId xmlns:a16="http://schemas.microsoft.com/office/drawing/2014/main" id="{E372CF35-0F99-E00D-06A3-47C0466D477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821667" y="3213954"/>
                  <a:ext cx="1306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3422" name="잉크 13421">
                  <a:extLst>
                    <a:ext uri="{FF2B5EF4-FFF2-40B4-BE49-F238E27FC236}">
                      <a16:creationId xmlns:a16="http://schemas.microsoft.com/office/drawing/2014/main" id="{18D63C99-B57B-2ED8-27A4-ED9BC89987C7}"/>
                    </a:ext>
                  </a:extLst>
                </p14:cNvPr>
                <p14:cNvContentPartPr/>
                <p14:nvPr/>
              </p14:nvContentPartPr>
              <p14:xfrm>
                <a:off x="4927147" y="3069594"/>
                <a:ext cx="150120" cy="136440"/>
              </p14:xfrm>
            </p:contentPart>
          </mc:Choice>
          <mc:Fallback>
            <p:pic>
              <p:nvPicPr>
                <p:cNvPr id="13422" name="잉크 13421">
                  <a:extLst>
                    <a:ext uri="{FF2B5EF4-FFF2-40B4-BE49-F238E27FC236}">
                      <a16:creationId xmlns:a16="http://schemas.microsoft.com/office/drawing/2014/main" id="{18D63C99-B57B-2ED8-27A4-ED9BC89987C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918147" y="3060954"/>
                  <a:ext cx="167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3423" name="잉크 13422">
                  <a:extLst>
                    <a:ext uri="{FF2B5EF4-FFF2-40B4-BE49-F238E27FC236}">
                      <a16:creationId xmlns:a16="http://schemas.microsoft.com/office/drawing/2014/main" id="{45FD4BB5-7D82-323D-6D73-79E27C512F9E}"/>
                    </a:ext>
                  </a:extLst>
                </p14:cNvPr>
                <p14:cNvContentPartPr/>
                <p14:nvPr/>
              </p14:nvContentPartPr>
              <p14:xfrm>
                <a:off x="5101027" y="3053394"/>
                <a:ext cx="110520" cy="152280"/>
              </p14:xfrm>
            </p:contentPart>
          </mc:Choice>
          <mc:Fallback>
            <p:pic>
              <p:nvPicPr>
                <p:cNvPr id="13423" name="잉크 13422">
                  <a:extLst>
                    <a:ext uri="{FF2B5EF4-FFF2-40B4-BE49-F238E27FC236}">
                      <a16:creationId xmlns:a16="http://schemas.microsoft.com/office/drawing/2014/main" id="{45FD4BB5-7D82-323D-6D73-79E27C512F9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092027" y="3044394"/>
                  <a:ext cx="1281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3424" name="잉크 13423">
                  <a:extLst>
                    <a:ext uri="{FF2B5EF4-FFF2-40B4-BE49-F238E27FC236}">
                      <a16:creationId xmlns:a16="http://schemas.microsoft.com/office/drawing/2014/main" id="{BBD09F67-C5DB-58EE-329E-7F22973EBB9B}"/>
                    </a:ext>
                  </a:extLst>
                </p14:cNvPr>
                <p14:cNvContentPartPr/>
                <p14:nvPr/>
              </p14:nvContentPartPr>
              <p14:xfrm>
                <a:off x="5213707" y="3057714"/>
                <a:ext cx="93240" cy="97920"/>
              </p14:xfrm>
            </p:contentPart>
          </mc:Choice>
          <mc:Fallback>
            <p:pic>
              <p:nvPicPr>
                <p:cNvPr id="13424" name="잉크 13423">
                  <a:extLst>
                    <a:ext uri="{FF2B5EF4-FFF2-40B4-BE49-F238E27FC236}">
                      <a16:creationId xmlns:a16="http://schemas.microsoft.com/office/drawing/2014/main" id="{BBD09F67-C5DB-58EE-329E-7F22973EBB9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204707" y="3048714"/>
                  <a:ext cx="1108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3425" name="잉크 13424">
                  <a:extLst>
                    <a:ext uri="{FF2B5EF4-FFF2-40B4-BE49-F238E27FC236}">
                      <a16:creationId xmlns:a16="http://schemas.microsoft.com/office/drawing/2014/main" id="{B43CFB91-1F69-02DA-000B-7A2AC77AD96C}"/>
                    </a:ext>
                  </a:extLst>
                </p14:cNvPr>
                <p14:cNvContentPartPr/>
                <p14:nvPr/>
              </p14:nvContentPartPr>
              <p14:xfrm>
                <a:off x="5200747" y="3173634"/>
                <a:ext cx="176040" cy="102960"/>
              </p14:xfrm>
            </p:contentPart>
          </mc:Choice>
          <mc:Fallback>
            <p:pic>
              <p:nvPicPr>
                <p:cNvPr id="13425" name="잉크 13424">
                  <a:extLst>
                    <a:ext uri="{FF2B5EF4-FFF2-40B4-BE49-F238E27FC236}">
                      <a16:creationId xmlns:a16="http://schemas.microsoft.com/office/drawing/2014/main" id="{B43CFB91-1F69-02DA-000B-7A2AC77AD96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191747" y="3164994"/>
                  <a:ext cx="1936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3426" name="잉크 13425">
                  <a:extLst>
                    <a:ext uri="{FF2B5EF4-FFF2-40B4-BE49-F238E27FC236}">
                      <a16:creationId xmlns:a16="http://schemas.microsoft.com/office/drawing/2014/main" id="{E119488D-A195-3B2B-22C4-14EFFF825C80}"/>
                    </a:ext>
                  </a:extLst>
                </p14:cNvPr>
                <p14:cNvContentPartPr/>
                <p14:nvPr/>
              </p14:nvContentPartPr>
              <p14:xfrm>
                <a:off x="5390107" y="3094434"/>
                <a:ext cx="96840" cy="123120"/>
              </p14:xfrm>
            </p:contentPart>
          </mc:Choice>
          <mc:Fallback>
            <p:pic>
              <p:nvPicPr>
                <p:cNvPr id="13426" name="잉크 13425">
                  <a:extLst>
                    <a:ext uri="{FF2B5EF4-FFF2-40B4-BE49-F238E27FC236}">
                      <a16:creationId xmlns:a16="http://schemas.microsoft.com/office/drawing/2014/main" id="{E119488D-A195-3B2B-22C4-14EFFF825C8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381107" y="3085434"/>
                  <a:ext cx="114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3427" name="잉크 13426">
                  <a:extLst>
                    <a:ext uri="{FF2B5EF4-FFF2-40B4-BE49-F238E27FC236}">
                      <a16:creationId xmlns:a16="http://schemas.microsoft.com/office/drawing/2014/main" id="{F7B4D614-B22C-9420-4F37-46B6E55408CD}"/>
                    </a:ext>
                  </a:extLst>
                </p14:cNvPr>
                <p14:cNvContentPartPr/>
                <p14:nvPr/>
              </p14:nvContentPartPr>
              <p14:xfrm>
                <a:off x="5488027" y="3105954"/>
                <a:ext cx="30960" cy="100800"/>
              </p14:xfrm>
            </p:contentPart>
          </mc:Choice>
          <mc:Fallback>
            <p:pic>
              <p:nvPicPr>
                <p:cNvPr id="13427" name="잉크 13426">
                  <a:extLst>
                    <a:ext uri="{FF2B5EF4-FFF2-40B4-BE49-F238E27FC236}">
                      <a16:creationId xmlns:a16="http://schemas.microsoft.com/office/drawing/2014/main" id="{F7B4D614-B22C-9420-4F37-46B6E55408C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479387" y="3096954"/>
                  <a:ext cx="486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3428" name="잉크 13427">
                  <a:extLst>
                    <a:ext uri="{FF2B5EF4-FFF2-40B4-BE49-F238E27FC236}">
                      <a16:creationId xmlns:a16="http://schemas.microsoft.com/office/drawing/2014/main" id="{2DDFAF1B-E47C-1D25-D184-BDC8B8B9CD26}"/>
                    </a:ext>
                  </a:extLst>
                </p14:cNvPr>
                <p14:cNvContentPartPr/>
                <p14:nvPr/>
              </p14:nvContentPartPr>
              <p14:xfrm>
                <a:off x="5531947" y="3057714"/>
                <a:ext cx="105840" cy="144360"/>
              </p14:xfrm>
            </p:contentPart>
          </mc:Choice>
          <mc:Fallback>
            <p:pic>
              <p:nvPicPr>
                <p:cNvPr id="13428" name="잉크 13427">
                  <a:extLst>
                    <a:ext uri="{FF2B5EF4-FFF2-40B4-BE49-F238E27FC236}">
                      <a16:creationId xmlns:a16="http://schemas.microsoft.com/office/drawing/2014/main" id="{2DDFAF1B-E47C-1D25-D184-BDC8B8B9CD2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522947" y="3048714"/>
                  <a:ext cx="1234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3429" name="잉크 13428">
                  <a:extLst>
                    <a:ext uri="{FF2B5EF4-FFF2-40B4-BE49-F238E27FC236}">
                      <a16:creationId xmlns:a16="http://schemas.microsoft.com/office/drawing/2014/main" id="{5F42741F-E60E-226B-C133-327BE25BDFB3}"/>
                    </a:ext>
                  </a:extLst>
                </p14:cNvPr>
                <p14:cNvContentPartPr/>
                <p14:nvPr/>
              </p14:nvContentPartPr>
              <p14:xfrm>
                <a:off x="5647507" y="3045114"/>
                <a:ext cx="79200" cy="143280"/>
              </p14:xfrm>
            </p:contentPart>
          </mc:Choice>
          <mc:Fallback>
            <p:pic>
              <p:nvPicPr>
                <p:cNvPr id="13429" name="잉크 13428">
                  <a:extLst>
                    <a:ext uri="{FF2B5EF4-FFF2-40B4-BE49-F238E27FC236}">
                      <a16:creationId xmlns:a16="http://schemas.microsoft.com/office/drawing/2014/main" id="{5F42741F-E60E-226B-C133-327BE25BDFB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638507" y="3036474"/>
                  <a:ext cx="968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3430" name="잉크 13429">
                  <a:extLst>
                    <a:ext uri="{FF2B5EF4-FFF2-40B4-BE49-F238E27FC236}">
                      <a16:creationId xmlns:a16="http://schemas.microsoft.com/office/drawing/2014/main" id="{9144FF6D-71F2-0E77-5FE1-D25EEC4CF05F}"/>
                    </a:ext>
                  </a:extLst>
                </p14:cNvPr>
                <p14:cNvContentPartPr/>
                <p14:nvPr/>
              </p14:nvContentPartPr>
              <p14:xfrm>
                <a:off x="5684587" y="3087594"/>
                <a:ext cx="62640" cy="92160"/>
              </p14:xfrm>
            </p:contentPart>
          </mc:Choice>
          <mc:Fallback>
            <p:pic>
              <p:nvPicPr>
                <p:cNvPr id="13430" name="잉크 13429">
                  <a:extLst>
                    <a:ext uri="{FF2B5EF4-FFF2-40B4-BE49-F238E27FC236}">
                      <a16:creationId xmlns:a16="http://schemas.microsoft.com/office/drawing/2014/main" id="{9144FF6D-71F2-0E77-5FE1-D25EEC4CF05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675947" y="3078594"/>
                  <a:ext cx="80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3431" name="잉크 13430">
                  <a:extLst>
                    <a:ext uri="{FF2B5EF4-FFF2-40B4-BE49-F238E27FC236}">
                      <a16:creationId xmlns:a16="http://schemas.microsoft.com/office/drawing/2014/main" id="{9D0898AE-E07E-85E9-82AD-E6CB6620FEC0}"/>
                    </a:ext>
                  </a:extLst>
                </p14:cNvPr>
                <p14:cNvContentPartPr/>
                <p14:nvPr/>
              </p14:nvContentPartPr>
              <p14:xfrm>
                <a:off x="5675227" y="3211794"/>
                <a:ext cx="131400" cy="48960"/>
              </p14:xfrm>
            </p:contentPart>
          </mc:Choice>
          <mc:Fallback>
            <p:pic>
              <p:nvPicPr>
                <p:cNvPr id="13431" name="잉크 13430">
                  <a:extLst>
                    <a:ext uri="{FF2B5EF4-FFF2-40B4-BE49-F238E27FC236}">
                      <a16:creationId xmlns:a16="http://schemas.microsoft.com/office/drawing/2014/main" id="{9D0898AE-E07E-85E9-82AD-E6CB6620FEC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666587" y="3202794"/>
                  <a:ext cx="1490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3432" name="잉크 13431">
                  <a:extLst>
                    <a:ext uri="{FF2B5EF4-FFF2-40B4-BE49-F238E27FC236}">
                      <a16:creationId xmlns:a16="http://schemas.microsoft.com/office/drawing/2014/main" id="{97C4A13D-47E4-951C-FA60-03A131B42847}"/>
                    </a:ext>
                  </a:extLst>
                </p14:cNvPr>
                <p14:cNvContentPartPr/>
                <p14:nvPr/>
              </p14:nvContentPartPr>
              <p14:xfrm>
                <a:off x="5768827" y="3072834"/>
                <a:ext cx="105120" cy="91080"/>
              </p14:xfrm>
            </p:contentPart>
          </mc:Choice>
          <mc:Fallback>
            <p:pic>
              <p:nvPicPr>
                <p:cNvPr id="13432" name="잉크 13431">
                  <a:extLst>
                    <a:ext uri="{FF2B5EF4-FFF2-40B4-BE49-F238E27FC236}">
                      <a16:creationId xmlns:a16="http://schemas.microsoft.com/office/drawing/2014/main" id="{97C4A13D-47E4-951C-FA60-03A131B4284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760187" y="3063834"/>
                  <a:ext cx="1227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3433" name="잉크 13432">
                  <a:extLst>
                    <a:ext uri="{FF2B5EF4-FFF2-40B4-BE49-F238E27FC236}">
                      <a16:creationId xmlns:a16="http://schemas.microsoft.com/office/drawing/2014/main" id="{7341AAFA-0F74-C1CA-F811-2F9E77C8F425}"/>
                    </a:ext>
                  </a:extLst>
                </p14:cNvPr>
                <p14:cNvContentPartPr/>
                <p14:nvPr/>
              </p14:nvContentPartPr>
              <p14:xfrm>
                <a:off x="5805547" y="3168954"/>
                <a:ext cx="119880" cy="68400"/>
              </p14:xfrm>
            </p:contentPart>
          </mc:Choice>
          <mc:Fallback>
            <p:pic>
              <p:nvPicPr>
                <p:cNvPr id="13433" name="잉크 13432">
                  <a:extLst>
                    <a:ext uri="{FF2B5EF4-FFF2-40B4-BE49-F238E27FC236}">
                      <a16:creationId xmlns:a16="http://schemas.microsoft.com/office/drawing/2014/main" id="{7341AAFA-0F74-C1CA-F811-2F9E77C8F42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796907" y="3160314"/>
                  <a:ext cx="137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3434" name="잉크 13433">
                  <a:extLst>
                    <a:ext uri="{FF2B5EF4-FFF2-40B4-BE49-F238E27FC236}">
                      <a16:creationId xmlns:a16="http://schemas.microsoft.com/office/drawing/2014/main" id="{E645DEE3-7EC5-6459-57D8-9FD7283CBA1B}"/>
                    </a:ext>
                  </a:extLst>
                </p14:cNvPr>
                <p14:cNvContentPartPr/>
                <p14:nvPr/>
              </p14:nvContentPartPr>
              <p14:xfrm>
                <a:off x="6040627" y="3084354"/>
                <a:ext cx="104400" cy="98640"/>
              </p14:xfrm>
            </p:contentPart>
          </mc:Choice>
          <mc:Fallback>
            <p:pic>
              <p:nvPicPr>
                <p:cNvPr id="13434" name="잉크 13433">
                  <a:extLst>
                    <a:ext uri="{FF2B5EF4-FFF2-40B4-BE49-F238E27FC236}">
                      <a16:creationId xmlns:a16="http://schemas.microsoft.com/office/drawing/2014/main" id="{E645DEE3-7EC5-6459-57D8-9FD7283CBA1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031987" y="3075354"/>
                  <a:ext cx="1220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3435" name="잉크 13434">
                  <a:extLst>
                    <a:ext uri="{FF2B5EF4-FFF2-40B4-BE49-F238E27FC236}">
                      <a16:creationId xmlns:a16="http://schemas.microsoft.com/office/drawing/2014/main" id="{3998355D-F68A-F7B9-8563-C28440CA0ACA}"/>
                    </a:ext>
                  </a:extLst>
                </p14:cNvPr>
                <p14:cNvContentPartPr/>
                <p14:nvPr/>
              </p14:nvContentPartPr>
              <p14:xfrm>
                <a:off x="6124507" y="3073914"/>
                <a:ext cx="78480" cy="85680"/>
              </p14:xfrm>
            </p:contentPart>
          </mc:Choice>
          <mc:Fallback>
            <p:pic>
              <p:nvPicPr>
                <p:cNvPr id="13435" name="잉크 13434">
                  <a:extLst>
                    <a:ext uri="{FF2B5EF4-FFF2-40B4-BE49-F238E27FC236}">
                      <a16:creationId xmlns:a16="http://schemas.microsoft.com/office/drawing/2014/main" id="{3998355D-F68A-F7B9-8563-C28440CA0AC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115867" y="3065274"/>
                  <a:ext cx="96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3436" name="잉크 13435">
                  <a:extLst>
                    <a:ext uri="{FF2B5EF4-FFF2-40B4-BE49-F238E27FC236}">
                      <a16:creationId xmlns:a16="http://schemas.microsoft.com/office/drawing/2014/main" id="{DF0130CA-698C-447F-D6F6-2123D98EAEDC}"/>
                    </a:ext>
                  </a:extLst>
                </p14:cNvPr>
                <p14:cNvContentPartPr/>
                <p14:nvPr/>
              </p14:nvContentPartPr>
              <p14:xfrm>
                <a:off x="6107947" y="3185154"/>
                <a:ext cx="160920" cy="76320"/>
              </p14:xfrm>
            </p:contentPart>
          </mc:Choice>
          <mc:Fallback>
            <p:pic>
              <p:nvPicPr>
                <p:cNvPr id="13436" name="잉크 13435">
                  <a:extLst>
                    <a:ext uri="{FF2B5EF4-FFF2-40B4-BE49-F238E27FC236}">
                      <a16:creationId xmlns:a16="http://schemas.microsoft.com/office/drawing/2014/main" id="{DF0130CA-698C-447F-D6F6-2123D98EAED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099307" y="3176154"/>
                  <a:ext cx="1785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3437" name="잉크 13436">
                  <a:extLst>
                    <a:ext uri="{FF2B5EF4-FFF2-40B4-BE49-F238E27FC236}">
                      <a16:creationId xmlns:a16="http://schemas.microsoft.com/office/drawing/2014/main" id="{F0BB9A43-242D-A3F5-4FE4-5C8C75E30E9F}"/>
                    </a:ext>
                  </a:extLst>
                </p14:cNvPr>
                <p14:cNvContentPartPr/>
                <p14:nvPr/>
              </p14:nvContentPartPr>
              <p14:xfrm>
                <a:off x="6185707" y="3063834"/>
                <a:ext cx="212760" cy="127800"/>
              </p14:xfrm>
            </p:contentPart>
          </mc:Choice>
          <mc:Fallback>
            <p:pic>
              <p:nvPicPr>
                <p:cNvPr id="13437" name="잉크 13436">
                  <a:extLst>
                    <a:ext uri="{FF2B5EF4-FFF2-40B4-BE49-F238E27FC236}">
                      <a16:creationId xmlns:a16="http://schemas.microsoft.com/office/drawing/2014/main" id="{F0BB9A43-242D-A3F5-4FE4-5C8C75E30E9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176707" y="3054834"/>
                  <a:ext cx="230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3438" name="잉크 13437">
                  <a:extLst>
                    <a:ext uri="{FF2B5EF4-FFF2-40B4-BE49-F238E27FC236}">
                      <a16:creationId xmlns:a16="http://schemas.microsoft.com/office/drawing/2014/main" id="{43F44C99-EEC6-70C4-64E5-EFF051BCF724}"/>
                    </a:ext>
                  </a:extLst>
                </p14:cNvPr>
                <p14:cNvContentPartPr/>
                <p14:nvPr/>
              </p14:nvContentPartPr>
              <p14:xfrm>
                <a:off x="6312427" y="3212514"/>
                <a:ext cx="99720" cy="46800"/>
              </p14:xfrm>
            </p:contentPart>
          </mc:Choice>
          <mc:Fallback>
            <p:pic>
              <p:nvPicPr>
                <p:cNvPr id="13438" name="잉크 13437">
                  <a:extLst>
                    <a:ext uri="{FF2B5EF4-FFF2-40B4-BE49-F238E27FC236}">
                      <a16:creationId xmlns:a16="http://schemas.microsoft.com/office/drawing/2014/main" id="{43F44C99-EEC6-70C4-64E5-EFF051BCF72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303787" y="3203514"/>
                  <a:ext cx="1173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3439" name="잉크 13438">
                  <a:extLst>
                    <a:ext uri="{FF2B5EF4-FFF2-40B4-BE49-F238E27FC236}">
                      <a16:creationId xmlns:a16="http://schemas.microsoft.com/office/drawing/2014/main" id="{076644D0-5A89-03A7-52FE-15C8287F1C6F}"/>
                    </a:ext>
                  </a:extLst>
                </p14:cNvPr>
                <p14:cNvContentPartPr/>
                <p14:nvPr/>
              </p14:nvContentPartPr>
              <p14:xfrm>
                <a:off x="6478387" y="3102714"/>
                <a:ext cx="146880" cy="139680"/>
              </p14:xfrm>
            </p:contentPart>
          </mc:Choice>
          <mc:Fallback>
            <p:pic>
              <p:nvPicPr>
                <p:cNvPr id="13439" name="잉크 13438">
                  <a:extLst>
                    <a:ext uri="{FF2B5EF4-FFF2-40B4-BE49-F238E27FC236}">
                      <a16:creationId xmlns:a16="http://schemas.microsoft.com/office/drawing/2014/main" id="{076644D0-5A89-03A7-52FE-15C8287F1C6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469387" y="3093714"/>
                  <a:ext cx="164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3440" name="잉크 13439">
                  <a:extLst>
                    <a:ext uri="{FF2B5EF4-FFF2-40B4-BE49-F238E27FC236}">
                      <a16:creationId xmlns:a16="http://schemas.microsoft.com/office/drawing/2014/main" id="{08D4F062-93AB-894E-F6C1-18CDAD4896B8}"/>
                    </a:ext>
                  </a:extLst>
                </p14:cNvPr>
                <p14:cNvContentPartPr/>
                <p14:nvPr/>
              </p14:nvContentPartPr>
              <p14:xfrm>
                <a:off x="6628147" y="3091554"/>
                <a:ext cx="78120" cy="128160"/>
              </p14:xfrm>
            </p:contentPart>
          </mc:Choice>
          <mc:Fallback>
            <p:pic>
              <p:nvPicPr>
                <p:cNvPr id="13440" name="잉크 13439">
                  <a:extLst>
                    <a:ext uri="{FF2B5EF4-FFF2-40B4-BE49-F238E27FC236}">
                      <a16:creationId xmlns:a16="http://schemas.microsoft.com/office/drawing/2014/main" id="{08D4F062-93AB-894E-F6C1-18CDAD4896B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619507" y="3082914"/>
                  <a:ext cx="95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3441" name="잉크 13440">
                  <a:extLst>
                    <a:ext uri="{FF2B5EF4-FFF2-40B4-BE49-F238E27FC236}">
                      <a16:creationId xmlns:a16="http://schemas.microsoft.com/office/drawing/2014/main" id="{6E7484B4-5ECD-417D-CCDC-29C39770CB28}"/>
                    </a:ext>
                  </a:extLst>
                </p14:cNvPr>
                <p14:cNvContentPartPr/>
                <p14:nvPr/>
              </p14:nvContentPartPr>
              <p14:xfrm>
                <a:off x="6754507" y="3102354"/>
                <a:ext cx="19080" cy="129960"/>
              </p14:xfrm>
            </p:contentPart>
          </mc:Choice>
          <mc:Fallback>
            <p:pic>
              <p:nvPicPr>
                <p:cNvPr id="13441" name="잉크 13440">
                  <a:extLst>
                    <a:ext uri="{FF2B5EF4-FFF2-40B4-BE49-F238E27FC236}">
                      <a16:creationId xmlns:a16="http://schemas.microsoft.com/office/drawing/2014/main" id="{6E7484B4-5ECD-417D-CCDC-29C39770CB2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745507" y="3093354"/>
                  <a:ext cx="36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3442" name="잉크 13441">
                  <a:extLst>
                    <a:ext uri="{FF2B5EF4-FFF2-40B4-BE49-F238E27FC236}">
                      <a16:creationId xmlns:a16="http://schemas.microsoft.com/office/drawing/2014/main" id="{3DB8C321-FBAF-415B-6C29-5698EF98C599}"/>
                    </a:ext>
                  </a:extLst>
                </p14:cNvPr>
                <p14:cNvContentPartPr/>
                <p14:nvPr/>
              </p14:nvContentPartPr>
              <p14:xfrm>
                <a:off x="6829387" y="3043674"/>
                <a:ext cx="89280" cy="158040"/>
              </p14:xfrm>
            </p:contentPart>
          </mc:Choice>
          <mc:Fallback>
            <p:pic>
              <p:nvPicPr>
                <p:cNvPr id="13442" name="잉크 13441">
                  <a:extLst>
                    <a:ext uri="{FF2B5EF4-FFF2-40B4-BE49-F238E27FC236}">
                      <a16:creationId xmlns:a16="http://schemas.microsoft.com/office/drawing/2014/main" id="{3DB8C321-FBAF-415B-6C29-5698EF98C59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820387" y="3034674"/>
                  <a:ext cx="1069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3443" name="잉크 13442">
                  <a:extLst>
                    <a:ext uri="{FF2B5EF4-FFF2-40B4-BE49-F238E27FC236}">
                      <a16:creationId xmlns:a16="http://schemas.microsoft.com/office/drawing/2014/main" id="{FAD51F69-8637-C711-D7B0-23A5F3D1503E}"/>
                    </a:ext>
                  </a:extLst>
                </p14:cNvPr>
                <p14:cNvContentPartPr/>
                <p14:nvPr/>
              </p14:nvContentPartPr>
              <p14:xfrm>
                <a:off x="6932707" y="3125034"/>
                <a:ext cx="18000" cy="102960"/>
              </p14:xfrm>
            </p:contentPart>
          </mc:Choice>
          <mc:Fallback>
            <p:pic>
              <p:nvPicPr>
                <p:cNvPr id="13443" name="잉크 13442">
                  <a:extLst>
                    <a:ext uri="{FF2B5EF4-FFF2-40B4-BE49-F238E27FC236}">
                      <a16:creationId xmlns:a16="http://schemas.microsoft.com/office/drawing/2014/main" id="{FAD51F69-8637-C711-D7B0-23A5F3D1503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923707" y="3116034"/>
                  <a:ext cx="356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3444" name="잉크 13443">
                  <a:extLst>
                    <a:ext uri="{FF2B5EF4-FFF2-40B4-BE49-F238E27FC236}">
                      <a16:creationId xmlns:a16="http://schemas.microsoft.com/office/drawing/2014/main" id="{2C161B71-4D66-8E83-CC9F-4921A63594CE}"/>
                    </a:ext>
                  </a:extLst>
                </p14:cNvPr>
                <p14:cNvContentPartPr/>
                <p14:nvPr/>
              </p14:nvContentPartPr>
              <p14:xfrm>
                <a:off x="6962947" y="3091194"/>
                <a:ext cx="94320" cy="115560"/>
              </p14:xfrm>
            </p:contentPart>
          </mc:Choice>
          <mc:Fallback>
            <p:pic>
              <p:nvPicPr>
                <p:cNvPr id="13444" name="잉크 13443">
                  <a:extLst>
                    <a:ext uri="{FF2B5EF4-FFF2-40B4-BE49-F238E27FC236}">
                      <a16:creationId xmlns:a16="http://schemas.microsoft.com/office/drawing/2014/main" id="{2C161B71-4D66-8E83-CC9F-4921A63594C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953947" y="3082194"/>
                  <a:ext cx="111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3445" name="잉크 13444">
                  <a:extLst>
                    <a:ext uri="{FF2B5EF4-FFF2-40B4-BE49-F238E27FC236}">
                      <a16:creationId xmlns:a16="http://schemas.microsoft.com/office/drawing/2014/main" id="{D6D8498E-CED5-D6CC-B0A9-00658DE1D08E}"/>
                    </a:ext>
                  </a:extLst>
                </p14:cNvPr>
                <p14:cNvContentPartPr/>
                <p14:nvPr/>
              </p14:nvContentPartPr>
              <p14:xfrm>
                <a:off x="7097947" y="3109554"/>
                <a:ext cx="16200" cy="119160"/>
              </p14:xfrm>
            </p:contentPart>
          </mc:Choice>
          <mc:Fallback>
            <p:pic>
              <p:nvPicPr>
                <p:cNvPr id="13445" name="잉크 13444">
                  <a:extLst>
                    <a:ext uri="{FF2B5EF4-FFF2-40B4-BE49-F238E27FC236}">
                      <a16:creationId xmlns:a16="http://schemas.microsoft.com/office/drawing/2014/main" id="{D6D8498E-CED5-D6CC-B0A9-00658DE1D0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089307" y="3100554"/>
                  <a:ext cx="338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3446" name="잉크 13445">
                  <a:extLst>
                    <a:ext uri="{FF2B5EF4-FFF2-40B4-BE49-F238E27FC236}">
                      <a16:creationId xmlns:a16="http://schemas.microsoft.com/office/drawing/2014/main" id="{CF5C6DEC-E019-5CE2-A17B-33847A95FCD3}"/>
                    </a:ext>
                  </a:extLst>
                </p14:cNvPr>
                <p14:cNvContentPartPr/>
                <p14:nvPr/>
              </p14:nvContentPartPr>
              <p14:xfrm>
                <a:off x="7134307" y="3045834"/>
                <a:ext cx="180720" cy="127800"/>
              </p14:xfrm>
            </p:contentPart>
          </mc:Choice>
          <mc:Fallback>
            <p:pic>
              <p:nvPicPr>
                <p:cNvPr id="13446" name="잉크 13445">
                  <a:extLst>
                    <a:ext uri="{FF2B5EF4-FFF2-40B4-BE49-F238E27FC236}">
                      <a16:creationId xmlns:a16="http://schemas.microsoft.com/office/drawing/2014/main" id="{CF5C6DEC-E019-5CE2-A17B-33847A95FCD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125667" y="3036834"/>
                  <a:ext cx="198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3447" name="잉크 13446">
                  <a:extLst>
                    <a:ext uri="{FF2B5EF4-FFF2-40B4-BE49-F238E27FC236}">
                      <a16:creationId xmlns:a16="http://schemas.microsoft.com/office/drawing/2014/main" id="{8B9D3858-C1D1-C59B-9811-52CBDFC4462C}"/>
                    </a:ext>
                  </a:extLst>
                </p14:cNvPr>
                <p14:cNvContentPartPr/>
                <p14:nvPr/>
              </p14:nvContentPartPr>
              <p14:xfrm>
                <a:off x="7342387" y="3019914"/>
                <a:ext cx="106200" cy="79200"/>
              </p14:xfrm>
            </p:contentPart>
          </mc:Choice>
          <mc:Fallback>
            <p:pic>
              <p:nvPicPr>
                <p:cNvPr id="13447" name="잉크 13446">
                  <a:extLst>
                    <a:ext uri="{FF2B5EF4-FFF2-40B4-BE49-F238E27FC236}">
                      <a16:creationId xmlns:a16="http://schemas.microsoft.com/office/drawing/2014/main" id="{8B9D3858-C1D1-C59B-9811-52CBDFC4462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333747" y="3010914"/>
                  <a:ext cx="123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3448" name="잉크 13447">
                  <a:extLst>
                    <a:ext uri="{FF2B5EF4-FFF2-40B4-BE49-F238E27FC236}">
                      <a16:creationId xmlns:a16="http://schemas.microsoft.com/office/drawing/2014/main" id="{6D9849B8-16E1-3C34-D222-8F8A7B50D552}"/>
                    </a:ext>
                  </a:extLst>
                </p14:cNvPr>
                <p14:cNvContentPartPr/>
                <p14:nvPr/>
              </p14:nvContentPartPr>
              <p14:xfrm>
                <a:off x="7352107" y="3091554"/>
                <a:ext cx="108720" cy="81000"/>
              </p14:xfrm>
            </p:contentPart>
          </mc:Choice>
          <mc:Fallback>
            <p:pic>
              <p:nvPicPr>
                <p:cNvPr id="13448" name="잉크 13447">
                  <a:extLst>
                    <a:ext uri="{FF2B5EF4-FFF2-40B4-BE49-F238E27FC236}">
                      <a16:creationId xmlns:a16="http://schemas.microsoft.com/office/drawing/2014/main" id="{6D9849B8-16E1-3C34-D222-8F8A7B50D55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343467" y="3082914"/>
                  <a:ext cx="1263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3449" name="잉크 13448">
                  <a:extLst>
                    <a:ext uri="{FF2B5EF4-FFF2-40B4-BE49-F238E27FC236}">
                      <a16:creationId xmlns:a16="http://schemas.microsoft.com/office/drawing/2014/main" id="{7A70C5E8-77D8-A71D-E7E6-A13524BCD557}"/>
                    </a:ext>
                  </a:extLst>
                </p14:cNvPr>
                <p14:cNvContentPartPr/>
                <p14:nvPr/>
              </p14:nvContentPartPr>
              <p14:xfrm>
                <a:off x="7492507" y="2983914"/>
                <a:ext cx="111600" cy="141120"/>
              </p14:xfrm>
            </p:contentPart>
          </mc:Choice>
          <mc:Fallback>
            <p:pic>
              <p:nvPicPr>
                <p:cNvPr id="13449" name="잉크 13448">
                  <a:extLst>
                    <a:ext uri="{FF2B5EF4-FFF2-40B4-BE49-F238E27FC236}">
                      <a16:creationId xmlns:a16="http://schemas.microsoft.com/office/drawing/2014/main" id="{7A70C5E8-77D8-A71D-E7E6-A13524BCD55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483867" y="2974914"/>
                  <a:ext cx="1292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3450" name="잉크 13449">
                  <a:extLst>
                    <a:ext uri="{FF2B5EF4-FFF2-40B4-BE49-F238E27FC236}">
                      <a16:creationId xmlns:a16="http://schemas.microsoft.com/office/drawing/2014/main" id="{1DF52D8F-4BDB-5986-5DE1-40F49EF9EC21}"/>
                    </a:ext>
                  </a:extLst>
                </p14:cNvPr>
                <p14:cNvContentPartPr/>
                <p14:nvPr/>
              </p14:nvContentPartPr>
              <p14:xfrm>
                <a:off x="7555507" y="3038274"/>
                <a:ext cx="74880" cy="118440"/>
              </p14:xfrm>
            </p:contentPart>
          </mc:Choice>
          <mc:Fallback>
            <p:pic>
              <p:nvPicPr>
                <p:cNvPr id="13450" name="잉크 13449">
                  <a:extLst>
                    <a:ext uri="{FF2B5EF4-FFF2-40B4-BE49-F238E27FC236}">
                      <a16:creationId xmlns:a16="http://schemas.microsoft.com/office/drawing/2014/main" id="{1DF52D8F-4BDB-5986-5DE1-40F49EF9EC2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546867" y="3029274"/>
                  <a:ext cx="925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3452" name="잉크 13451">
                  <a:extLst>
                    <a:ext uri="{FF2B5EF4-FFF2-40B4-BE49-F238E27FC236}">
                      <a16:creationId xmlns:a16="http://schemas.microsoft.com/office/drawing/2014/main" id="{54175040-D2D4-738C-5C41-E7E58C3055DF}"/>
                    </a:ext>
                  </a:extLst>
                </p14:cNvPr>
                <p14:cNvContentPartPr/>
                <p14:nvPr/>
              </p14:nvContentPartPr>
              <p14:xfrm>
                <a:off x="7646227" y="3043674"/>
                <a:ext cx="93600" cy="105840"/>
              </p14:xfrm>
            </p:contentPart>
          </mc:Choice>
          <mc:Fallback>
            <p:pic>
              <p:nvPicPr>
                <p:cNvPr id="13452" name="잉크 13451">
                  <a:extLst>
                    <a:ext uri="{FF2B5EF4-FFF2-40B4-BE49-F238E27FC236}">
                      <a16:creationId xmlns:a16="http://schemas.microsoft.com/office/drawing/2014/main" id="{54175040-D2D4-738C-5C41-E7E58C3055DF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637227" y="3034674"/>
                  <a:ext cx="111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3453" name="잉크 13452">
                  <a:extLst>
                    <a:ext uri="{FF2B5EF4-FFF2-40B4-BE49-F238E27FC236}">
                      <a16:creationId xmlns:a16="http://schemas.microsoft.com/office/drawing/2014/main" id="{E63BB053-3325-582C-167F-79117830A7AF}"/>
                    </a:ext>
                  </a:extLst>
                </p14:cNvPr>
                <p14:cNvContentPartPr/>
                <p14:nvPr/>
              </p14:nvContentPartPr>
              <p14:xfrm>
                <a:off x="7696267" y="3225114"/>
                <a:ext cx="122040" cy="76680"/>
              </p14:xfrm>
            </p:contentPart>
          </mc:Choice>
          <mc:Fallback>
            <p:pic>
              <p:nvPicPr>
                <p:cNvPr id="13453" name="잉크 13452">
                  <a:extLst>
                    <a:ext uri="{FF2B5EF4-FFF2-40B4-BE49-F238E27FC236}">
                      <a16:creationId xmlns:a16="http://schemas.microsoft.com/office/drawing/2014/main" id="{E63BB053-3325-582C-167F-79117830A7A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687627" y="3216474"/>
                  <a:ext cx="1396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3455" name="잉크 13454">
                  <a:extLst>
                    <a:ext uri="{FF2B5EF4-FFF2-40B4-BE49-F238E27FC236}">
                      <a16:creationId xmlns:a16="http://schemas.microsoft.com/office/drawing/2014/main" id="{D99DCEF0-DA43-ABCB-0732-3B74142A44BE}"/>
                    </a:ext>
                  </a:extLst>
                </p14:cNvPr>
                <p14:cNvContentPartPr/>
                <p14:nvPr/>
              </p14:nvContentPartPr>
              <p14:xfrm>
                <a:off x="3350707" y="2991474"/>
                <a:ext cx="104760" cy="209880"/>
              </p14:xfrm>
            </p:contentPart>
          </mc:Choice>
          <mc:Fallback>
            <p:pic>
              <p:nvPicPr>
                <p:cNvPr id="13455" name="잉크 13454">
                  <a:extLst>
                    <a:ext uri="{FF2B5EF4-FFF2-40B4-BE49-F238E27FC236}">
                      <a16:creationId xmlns:a16="http://schemas.microsoft.com/office/drawing/2014/main" id="{D99DCEF0-DA43-ABCB-0732-3B74142A44B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342067" y="2982834"/>
                  <a:ext cx="1224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3457" name="잉크 13456">
                  <a:extLst>
                    <a:ext uri="{FF2B5EF4-FFF2-40B4-BE49-F238E27FC236}">
                      <a16:creationId xmlns:a16="http://schemas.microsoft.com/office/drawing/2014/main" id="{726936C6-5558-A419-EC14-48DE710D5780}"/>
                    </a:ext>
                  </a:extLst>
                </p14:cNvPr>
                <p14:cNvContentPartPr/>
                <p14:nvPr/>
              </p14:nvContentPartPr>
              <p14:xfrm>
                <a:off x="7836307" y="3042954"/>
                <a:ext cx="88200" cy="225720"/>
              </p14:xfrm>
            </p:contentPart>
          </mc:Choice>
          <mc:Fallback>
            <p:pic>
              <p:nvPicPr>
                <p:cNvPr id="13457" name="잉크 13456">
                  <a:extLst>
                    <a:ext uri="{FF2B5EF4-FFF2-40B4-BE49-F238E27FC236}">
                      <a16:creationId xmlns:a16="http://schemas.microsoft.com/office/drawing/2014/main" id="{726936C6-5558-A419-EC14-48DE710D578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827667" y="3033954"/>
                  <a:ext cx="10584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80" name="그룹 13479">
            <a:extLst>
              <a:ext uri="{FF2B5EF4-FFF2-40B4-BE49-F238E27FC236}">
                <a16:creationId xmlns:a16="http://schemas.microsoft.com/office/drawing/2014/main" id="{60134899-AFF4-B030-E9AE-005C8E45ED1E}"/>
              </a:ext>
            </a:extLst>
          </p:cNvPr>
          <p:cNvGrpSpPr/>
          <p:nvPr/>
        </p:nvGrpSpPr>
        <p:grpSpPr>
          <a:xfrm>
            <a:off x="3899347" y="4085154"/>
            <a:ext cx="1886400" cy="302760"/>
            <a:chOff x="3899347" y="4085154"/>
            <a:chExt cx="1886400" cy="30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3459" name="잉크 13458">
                  <a:extLst>
                    <a:ext uri="{FF2B5EF4-FFF2-40B4-BE49-F238E27FC236}">
                      <a16:creationId xmlns:a16="http://schemas.microsoft.com/office/drawing/2014/main" id="{982EB8EC-3372-ECB8-9F46-BCBD9C36E4F4}"/>
                    </a:ext>
                  </a:extLst>
                </p14:cNvPr>
                <p14:cNvContentPartPr/>
                <p14:nvPr/>
              </p14:nvContentPartPr>
              <p14:xfrm>
                <a:off x="3899347" y="4085154"/>
                <a:ext cx="116280" cy="16560"/>
              </p14:xfrm>
            </p:contentPart>
          </mc:Choice>
          <mc:Fallback>
            <p:pic>
              <p:nvPicPr>
                <p:cNvPr id="13459" name="잉크 13458">
                  <a:extLst>
                    <a:ext uri="{FF2B5EF4-FFF2-40B4-BE49-F238E27FC236}">
                      <a16:creationId xmlns:a16="http://schemas.microsoft.com/office/drawing/2014/main" id="{982EB8EC-3372-ECB8-9F46-BCBD9C36E4F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890707" y="4076154"/>
                  <a:ext cx="133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13460" name="잉크 13459">
                  <a:extLst>
                    <a:ext uri="{FF2B5EF4-FFF2-40B4-BE49-F238E27FC236}">
                      <a16:creationId xmlns:a16="http://schemas.microsoft.com/office/drawing/2014/main" id="{BDF2DF81-FCFE-71A0-452D-AC13F011846A}"/>
                    </a:ext>
                  </a:extLst>
                </p14:cNvPr>
                <p14:cNvContentPartPr/>
                <p14:nvPr/>
              </p14:nvContentPartPr>
              <p14:xfrm>
                <a:off x="3914827" y="4155354"/>
                <a:ext cx="107640" cy="151560"/>
              </p14:xfrm>
            </p:contentPart>
          </mc:Choice>
          <mc:Fallback>
            <p:pic>
              <p:nvPicPr>
                <p:cNvPr id="13460" name="잉크 13459">
                  <a:extLst>
                    <a:ext uri="{FF2B5EF4-FFF2-40B4-BE49-F238E27FC236}">
                      <a16:creationId xmlns:a16="http://schemas.microsoft.com/office/drawing/2014/main" id="{BDF2DF81-FCFE-71A0-452D-AC13F011846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906187" y="4146714"/>
                  <a:ext cx="1252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13461" name="잉크 13460">
                  <a:extLst>
                    <a:ext uri="{FF2B5EF4-FFF2-40B4-BE49-F238E27FC236}">
                      <a16:creationId xmlns:a16="http://schemas.microsoft.com/office/drawing/2014/main" id="{B3E56578-969B-57A7-DA61-D49D7DE5F081}"/>
                    </a:ext>
                  </a:extLst>
                </p14:cNvPr>
                <p14:cNvContentPartPr/>
                <p14:nvPr/>
              </p14:nvContentPartPr>
              <p14:xfrm>
                <a:off x="4081867" y="4187394"/>
                <a:ext cx="78480" cy="88920"/>
              </p14:xfrm>
            </p:contentPart>
          </mc:Choice>
          <mc:Fallback>
            <p:pic>
              <p:nvPicPr>
                <p:cNvPr id="13461" name="잉크 13460">
                  <a:extLst>
                    <a:ext uri="{FF2B5EF4-FFF2-40B4-BE49-F238E27FC236}">
                      <a16:creationId xmlns:a16="http://schemas.microsoft.com/office/drawing/2014/main" id="{B3E56578-969B-57A7-DA61-D49D7DE5F08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073227" y="4178394"/>
                  <a:ext cx="96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13462" name="잉크 13461">
                  <a:extLst>
                    <a:ext uri="{FF2B5EF4-FFF2-40B4-BE49-F238E27FC236}">
                      <a16:creationId xmlns:a16="http://schemas.microsoft.com/office/drawing/2014/main" id="{87A1981B-B99D-3109-CE08-60CCA716E428}"/>
                    </a:ext>
                  </a:extLst>
                </p14:cNvPr>
                <p14:cNvContentPartPr/>
                <p14:nvPr/>
              </p14:nvContentPartPr>
              <p14:xfrm>
                <a:off x="4056667" y="4320954"/>
                <a:ext cx="87840" cy="66960"/>
              </p14:xfrm>
            </p:contentPart>
          </mc:Choice>
          <mc:Fallback>
            <p:pic>
              <p:nvPicPr>
                <p:cNvPr id="13462" name="잉크 13461">
                  <a:extLst>
                    <a:ext uri="{FF2B5EF4-FFF2-40B4-BE49-F238E27FC236}">
                      <a16:creationId xmlns:a16="http://schemas.microsoft.com/office/drawing/2014/main" id="{87A1981B-B99D-3109-CE08-60CCA716E42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048027" y="4312314"/>
                  <a:ext cx="105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13463" name="잉크 13462">
                  <a:extLst>
                    <a:ext uri="{FF2B5EF4-FFF2-40B4-BE49-F238E27FC236}">
                      <a16:creationId xmlns:a16="http://schemas.microsoft.com/office/drawing/2014/main" id="{9F31875A-9D0B-9B40-4DA2-C70486EA38D4}"/>
                    </a:ext>
                  </a:extLst>
                </p14:cNvPr>
                <p14:cNvContentPartPr/>
                <p14:nvPr/>
              </p14:nvContentPartPr>
              <p14:xfrm>
                <a:off x="4191667" y="4155354"/>
                <a:ext cx="98640" cy="125640"/>
              </p14:xfrm>
            </p:contentPart>
          </mc:Choice>
          <mc:Fallback>
            <p:pic>
              <p:nvPicPr>
                <p:cNvPr id="13463" name="잉크 13462">
                  <a:extLst>
                    <a:ext uri="{FF2B5EF4-FFF2-40B4-BE49-F238E27FC236}">
                      <a16:creationId xmlns:a16="http://schemas.microsoft.com/office/drawing/2014/main" id="{9F31875A-9D0B-9B40-4DA2-C70486EA38D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182667" y="4146714"/>
                  <a:ext cx="1162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3464" name="잉크 13463">
                  <a:extLst>
                    <a:ext uri="{FF2B5EF4-FFF2-40B4-BE49-F238E27FC236}">
                      <a16:creationId xmlns:a16="http://schemas.microsoft.com/office/drawing/2014/main" id="{5AC93AF5-5A66-B092-70B9-72913E540F35}"/>
                    </a:ext>
                  </a:extLst>
                </p14:cNvPr>
                <p14:cNvContentPartPr/>
                <p14:nvPr/>
              </p14:nvContentPartPr>
              <p14:xfrm>
                <a:off x="4210387" y="4268034"/>
                <a:ext cx="103680" cy="92880"/>
              </p14:xfrm>
            </p:contentPart>
          </mc:Choice>
          <mc:Fallback>
            <p:pic>
              <p:nvPicPr>
                <p:cNvPr id="13464" name="잉크 13463">
                  <a:extLst>
                    <a:ext uri="{FF2B5EF4-FFF2-40B4-BE49-F238E27FC236}">
                      <a16:creationId xmlns:a16="http://schemas.microsoft.com/office/drawing/2014/main" id="{5AC93AF5-5A66-B092-70B9-72913E540F3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201747" y="4259034"/>
                  <a:ext cx="1213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3465" name="잉크 13464">
                  <a:extLst>
                    <a:ext uri="{FF2B5EF4-FFF2-40B4-BE49-F238E27FC236}">
                      <a16:creationId xmlns:a16="http://schemas.microsoft.com/office/drawing/2014/main" id="{CA0829B0-542D-A165-B508-AE2D984C5A4D}"/>
                    </a:ext>
                  </a:extLst>
                </p14:cNvPr>
                <p14:cNvContentPartPr/>
                <p14:nvPr/>
              </p14:nvContentPartPr>
              <p14:xfrm>
                <a:off x="4325227" y="4129794"/>
                <a:ext cx="79200" cy="138600"/>
              </p14:xfrm>
            </p:contentPart>
          </mc:Choice>
          <mc:Fallback>
            <p:pic>
              <p:nvPicPr>
                <p:cNvPr id="13465" name="잉크 13464">
                  <a:extLst>
                    <a:ext uri="{FF2B5EF4-FFF2-40B4-BE49-F238E27FC236}">
                      <a16:creationId xmlns:a16="http://schemas.microsoft.com/office/drawing/2014/main" id="{CA0829B0-542D-A165-B508-AE2D984C5A4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316227" y="4120794"/>
                  <a:ext cx="968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3466" name="잉크 13465">
                  <a:extLst>
                    <a:ext uri="{FF2B5EF4-FFF2-40B4-BE49-F238E27FC236}">
                      <a16:creationId xmlns:a16="http://schemas.microsoft.com/office/drawing/2014/main" id="{1732D0EA-ACB6-E371-62F6-FADDDBEB818C}"/>
                    </a:ext>
                  </a:extLst>
                </p14:cNvPr>
                <p14:cNvContentPartPr/>
                <p14:nvPr/>
              </p14:nvContentPartPr>
              <p14:xfrm>
                <a:off x="4342147" y="4299354"/>
                <a:ext cx="123480" cy="29880"/>
              </p14:xfrm>
            </p:contentPart>
          </mc:Choice>
          <mc:Fallback>
            <p:pic>
              <p:nvPicPr>
                <p:cNvPr id="13466" name="잉크 13465">
                  <a:extLst>
                    <a:ext uri="{FF2B5EF4-FFF2-40B4-BE49-F238E27FC236}">
                      <a16:creationId xmlns:a16="http://schemas.microsoft.com/office/drawing/2014/main" id="{1732D0EA-ACB6-E371-62F6-FADDDBEB818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333147" y="4290354"/>
                  <a:ext cx="1411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13467" name="잉크 13466">
                  <a:extLst>
                    <a:ext uri="{FF2B5EF4-FFF2-40B4-BE49-F238E27FC236}">
                      <a16:creationId xmlns:a16="http://schemas.microsoft.com/office/drawing/2014/main" id="{881CA37E-809F-D437-E3EC-D39B888B749D}"/>
                    </a:ext>
                  </a:extLst>
                </p14:cNvPr>
                <p14:cNvContentPartPr/>
                <p14:nvPr/>
              </p14:nvContentPartPr>
              <p14:xfrm>
                <a:off x="4467787" y="4225554"/>
                <a:ext cx="18360" cy="146520"/>
              </p14:xfrm>
            </p:contentPart>
          </mc:Choice>
          <mc:Fallback>
            <p:pic>
              <p:nvPicPr>
                <p:cNvPr id="13467" name="잉크 13466">
                  <a:extLst>
                    <a:ext uri="{FF2B5EF4-FFF2-40B4-BE49-F238E27FC236}">
                      <a16:creationId xmlns:a16="http://schemas.microsoft.com/office/drawing/2014/main" id="{881CA37E-809F-D437-E3EC-D39B888B749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459147" y="4216554"/>
                  <a:ext cx="360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13468" name="잉크 13467">
                  <a:extLst>
                    <a:ext uri="{FF2B5EF4-FFF2-40B4-BE49-F238E27FC236}">
                      <a16:creationId xmlns:a16="http://schemas.microsoft.com/office/drawing/2014/main" id="{EBD16A01-B9E9-D90C-A9C8-F08A16C225F1}"/>
                    </a:ext>
                  </a:extLst>
                </p14:cNvPr>
                <p14:cNvContentPartPr/>
                <p14:nvPr/>
              </p14:nvContentPartPr>
              <p14:xfrm>
                <a:off x="4557787" y="4111074"/>
                <a:ext cx="240120" cy="249120"/>
              </p14:xfrm>
            </p:contentPart>
          </mc:Choice>
          <mc:Fallback>
            <p:pic>
              <p:nvPicPr>
                <p:cNvPr id="13468" name="잉크 13467">
                  <a:extLst>
                    <a:ext uri="{FF2B5EF4-FFF2-40B4-BE49-F238E27FC236}">
                      <a16:creationId xmlns:a16="http://schemas.microsoft.com/office/drawing/2014/main" id="{EBD16A01-B9E9-D90C-A9C8-F08A16C225F1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549147" y="4102434"/>
                  <a:ext cx="2577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13469" name="잉크 13468">
                  <a:extLst>
                    <a:ext uri="{FF2B5EF4-FFF2-40B4-BE49-F238E27FC236}">
                      <a16:creationId xmlns:a16="http://schemas.microsoft.com/office/drawing/2014/main" id="{0E254FC5-60FF-B778-BEA5-2A927DB14784}"/>
                    </a:ext>
                  </a:extLst>
                </p14:cNvPr>
                <p14:cNvContentPartPr/>
                <p14:nvPr/>
              </p14:nvContentPartPr>
              <p14:xfrm>
                <a:off x="4770907" y="4127274"/>
                <a:ext cx="74520" cy="123480"/>
              </p14:xfrm>
            </p:contentPart>
          </mc:Choice>
          <mc:Fallback>
            <p:pic>
              <p:nvPicPr>
                <p:cNvPr id="13469" name="잉크 13468">
                  <a:extLst>
                    <a:ext uri="{FF2B5EF4-FFF2-40B4-BE49-F238E27FC236}">
                      <a16:creationId xmlns:a16="http://schemas.microsoft.com/office/drawing/2014/main" id="{0E254FC5-60FF-B778-BEA5-2A927DB1478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761907" y="4118274"/>
                  <a:ext cx="92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13470" name="잉크 13469">
                  <a:extLst>
                    <a:ext uri="{FF2B5EF4-FFF2-40B4-BE49-F238E27FC236}">
                      <a16:creationId xmlns:a16="http://schemas.microsoft.com/office/drawing/2014/main" id="{41DB50D9-88AF-37A9-FBEF-B43F2D9A653A}"/>
                    </a:ext>
                  </a:extLst>
                </p14:cNvPr>
                <p14:cNvContentPartPr/>
                <p14:nvPr/>
              </p14:nvContentPartPr>
              <p14:xfrm>
                <a:off x="4840027" y="4150674"/>
                <a:ext cx="120600" cy="183960"/>
              </p14:xfrm>
            </p:contentPart>
          </mc:Choice>
          <mc:Fallback>
            <p:pic>
              <p:nvPicPr>
                <p:cNvPr id="13470" name="잉크 13469">
                  <a:extLst>
                    <a:ext uri="{FF2B5EF4-FFF2-40B4-BE49-F238E27FC236}">
                      <a16:creationId xmlns:a16="http://schemas.microsoft.com/office/drawing/2014/main" id="{41DB50D9-88AF-37A9-FBEF-B43F2D9A653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831027" y="4141674"/>
                  <a:ext cx="1382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13471" name="잉크 13470">
                  <a:extLst>
                    <a:ext uri="{FF2B5EF4-FFF2-40B4-BE49-F238E27FC236}">
                      <a16:creationId xmlns:a16="http://schemas.microsoft.com/office/drawing/2014/main" id="{FCD02368-496E-0BA7-20A1-2020264529B1}"/>
                    </a:ext>
                  </a:extLst>
                </p14:cNvPr>
                <p14:cNvContentPartPr/>
                <p14:nvPr/>
              </p14:nvContentPartPr>
              <p14:xfrm>
                <a:off x="4968547" y="4130154"/>
                <a:ext cx="111240" cy="163080"/>
              </p14:xfrm>
            </p:contentPart>
          </mc:Choice>
          <mc:Fallback>
            <p:pic>
              <p:nvPicPr>
                <p:cNvPr id="13471" name="잉크 13470">
                  <a:extLst>
                    <a:ext uri="{FF2B5EF4-FFF2-40B4-BE49-F238E27FC236}">
                      <a16:creationId xmlns:a16="http://schemas.microsoft.com/office/drawing/2014/main" id="{FCD02368-496E-0BA7-20A1-2020264529B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959547" y="4121154"/>
                  <a:ext cx="1288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13472" name="잉크 13471">
                  <a:extLst>
                    <a:ext uri="{FF2B5EF4-FFF2-40B4-BE49-F238E27FC236}">
                      <a16:creationId xmlns:a16="http://schemas.microsoft.com/office/drawing/2014/main" id="{8A572C0E-6CF6-D5D9-3AA2-53C6C55C1976}"/>
                    </a:ext>
                  </a:extLst>
                </p14:cNvPr>
                <p14:cNvContentPartPr/>
                <p14:nvPr/>
              </p14:nvContentPartPr>
              <p14:xfrm>
                <a:off x="4993027" y="4180914"/>
                <a:ext cx="137880" cy="131400"/>
              </p14:xfrm>
            </p:contentPart>
          </mc:Choice>
          <mc:Fallback>
            <p:pic>
              <p:nvPicPr>
                <p:cNvPr id="13472" name="잉크 13471">
                  <a:extLst>
                    <a:ext uri="{FF2B5EF4-FFF2-40B4-BE49-F238E27FC236}">
                      <a16:creationId xmlns:a16="http://schemas.microsoft.com/office/drawing/2014/main" id="{8A572C0E-6CF6-D5D9-3AA2-53C6C55C197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984027" y="4172274"/>
                  <a:ext cx="155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13473" name="잉크 13472">
                  <a:extLst>
                    <a:ext uri="{FF2B5EF4-FFF2-40B4-BE49-F238E27FC236}">
                      <a16:creationId xmlns:a16="http://schemas.microsoft.com/office/drawing/2014/main" id="{BCA38BE8-6FFD-9F44-68DC-90C5902F2F3B}"/>
                    </a:ext>
                  </a:extLst>
                </p14:cNvPr>
                <p14:cNvContentPartPr/>
                <p14:nvPr/>
              </p14:nvContentPartPr>
              <p14:xfrm>
                <a:off x="5161507" y="4099554"/>
                <a:ext cx="132840" cy="115920"/>
              </p14:xfrm>
            </p:contentPart>
          </mc:Choice>
          <mc:Fallback>
            <p:pic>
              <p:nvPicPr>
                <p:cNvPr id="13473" name="잉크 13472">
                  <a:extLst>
                    <a:ext uri="{FF2B5EF4-FFF2-40B4-BE49-F238E27FC236}">
                      <a16:creationId xmlns:a16="http://schemas.microsoft.com/office/drawing/2014/main" id="{BCA38BE8-6FFD-9F44-68DC-90C5902F2F3B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152867" y="4090914"/>
                  <a:ext cx="150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13474" name="잉크 13473">
                  <a:extLst>
                    <a:ext uri="{FF2B5EF4-FFF2-40B4-BE49-F238E27FC236}">
                      <a16:creationId xmlns:a16="http://schemas.microsoft.com/office/drawing/2014/main" id="{18867277-5AF8-2E92-16E5-3B0A8A91817B}"/>
                    </a:ext>
                  </a:extLst>
                </p14:cNvPr>
                <p14:cNvContentPartPr/>
                <p14:nvPr/>
              </p14:nvContentPartPr>
              <p14:xfrm>
                <a:off x="5199307" y="4227354"/>
                <a:ext cx="99000" cy="22320"/>
              </p14:xfrm>
            </p:contentPart>
          </mc:Choice>
          <mc:Fallback>
            <p:pic>
              <p:nvPicPr>
                <p:cNvPr id="13474" name="잉크 13473">
                  <a:extLst>
                    <a:ext uri="{FF2B5EF4-FFF2-40B4-BE49-F238E27FC236}">
                      <a16:creationId xmlns:a16="http://schemas.microsoft.com/office/drawing/2014/main" id="{18867277-5AF8-2E92-16E5-3B0A8A91817B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190667" y="4218354"/>
                  <a:ext cx="1166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13475" name="잉크 13474">
                  <a:extLst>
                    <a:ext uri="{FF2B5EF4-FFF2-40B4-BE49-F238E27FC236}">
                      <a16:creationId xmlns:a16="http://schemas.microsoft.com/office/drawing/2014/main" id="{E4C1C753-5A43-14C2-6AFA-C8A76A7EADE3}"/>
                    </a:ext>
                  </a:extLst>
                </p14:cNvPr>
                <p14:cNvContentPartPr/>
                <p14:nvPr/>
              </p14:nvContentPartPr>
              <p14:xfrm>
                <a:off x="5214787" y="4276314"/>
                <a:ext cx="141480" cy="101880"/>
              </p14:xfrm>
            </p:contentPart>
          </mc:Choice>
          <mc:Fallback>
            <p:pic>
              <p:nvPicPr>
                <p:cNvPr id="13475" name="잉크 13474">
                  <a:extLst>
                    <a:ext uri="{FF2B5EF4-FFF2-40B4-BE49-F238E27FC236}">
                      <a16:creationId xmlns:a16="http://schemas.microsoft.com/office/drawing/2014/main" id="{E4C1C753-5A43-14C2-6AFA-C8A76A7EADE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205787" y="4267674"/>
                  <a:ext cx="159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13476" name="잉크 13475">
                  <a:extLst>
                    <a:ext uri="{FF2B5EF4-FFF2-40B4-BE49-F238E27FC236}">
                      <a16:creationId xmlns:a16="http://schemas.microsoft.com/office/drawing/2014/main" id="{34A84D12-97C4-B26A-104D-656F43755CED}"/>
                    </a:ext>
                  </a:extLst>
                </p14:cNvPr>
                <p14:cNvContentPartPr/>
                <p14:nvPr/>
              </p14:nvContentPartPr>
              <p14:xfrm>
                <a:off x="5383627" y="4088394"/>
                <a:ext cx="159480" cy="191160"/>
              </p14:xfrm>
            </p:contentPart>
          </mc:Choice>
          <mc:Fallback>
            <p:pic>
              <p:nvPicPr>
                <p:cNvPr id="13476" name="잉크 13475">
                  <a:extLst>
                    <a:ext uri="{FF2B5EF4-FFF2-40B4-BE49-F238E27FC236}">
                      <a16:creationId xmlns:a16="http://schemas.microsoft.com/office/drawing/2014/main" id="{34A84D12-97C4-B26A-104D-656F43755CE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374627" y="4079394"/>
                  <a:ext cx="1771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13477" name="잉크 13476">
                  <a:extLst>
                    <a:ext uri="{FF2B5EF4-FFF2-40B4-BE49-F238E27FC236}">
                      <a16:creationId xmlns:a16="http://schemas.microsoft.com/office/drawing/2014/main" id="{3479364B-E8E2-ADDB-DC2D-E5CAC94BA6FE}"/>
                    </a:ext>
                  </a:extLst>
                </p14:cNvPr>
                <p14:cNvContentPartPr/>
                <p14:nvPr/>
              </p14:nvContentPartPr>
              <p14:xfrm>
                <a:off x="5468227" y="4133754"/>
                <a:ext cx="111600" cy="176400"/>
              </p14:xfrm>
            </p:contentPart>
          </mc:Choice>
          <mc:Fallback>
            <p:pic>
              <p:nvPicPr>
                <p:cNvPr id="13477" name="잉크 13476">
                  <a:extLst>
                    <a:ext uri="{FF2B5EF4-FFF2-40B4-BE49-F238E27FC236}">
                      <a16:creationId xmlns:a16="http://schemas.microsoft.com/office/drawing/2014/main" id="{3479364B-E8E2-ADDB-DC2D-E5CAC94BA6F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459587" y="4124754"/>
                  <a:ext cx="1292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13478" name="잉크 13477">
                  <a:extLst>
                    <a:ext uri="{FF2B5EF4-FFF2-40B4-BE49-F238E27FC236}">
                      <a16:creationId xmlns:a16="http://schemas.microsoft.com/office/drawing/2014/main" id="{C5D76BC8-52C5-07CF-34FB-650D3F50FC81}"/>
                    </a:ext>
                  </a:extLst>
                </p14:cNvPr>
                <p14:cNvContentPartPr/>
                <p14:nvPr/>
              </p14:nvContentPartPr>
              <p14:xfrm>
                <a:off x="5570827" y="4118994"/>
                <a:ext cx="199080" cy="132840"/>
              </p14:xfrm>
            </p:contentPart>
          </mc:Choice>
          <mc:Fallback>
            <p:pic>
              <p:nvPicPr>
                <p:cNvPr id="13478" name="잉크 13477">
                  <a:extLst>
                    <a:ext uri="{FF2B5EF4-FFF2-40B4-BE49-F238E27FC236}">
                      <a16:creationId xmlns:a16="http://schemas.microsoft.com/office/drawing/2014/main" id="{C5D76BC8-52C5-07CF-34FB-650D3F50FC81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561827" y="4109994"/>
                  <a:ext cx="216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13479" name="잉크 13478">
                  <a:extLst>
                    <a:ext uri="{FF2B5EF4-FFF2-40B4-BE49-F238E27FC236}">
                      <a16:creationId xmlns:a16="http://schemas.microsoft.com/office/drawing/2014/main" id="{62D9DD7A-FEA1-12ED-CDFC-D746F0B06E3D}"/>
                    </a:ext>
                  </a:extLst>
                </p14:cNvPr>
                <p14:cNvContentPartPr/>
                <p14:nvPr/>
              </p14:nvContentPartPr>
              <p14:xfrm>
                <a:off x="5647867" y="4245354"/>
                <a:ext cx="137880" cy="81720"/>
              </p14:xfrm>
            </p:contentPart>
          </mc:Choice>
          <mc:Fallback>
            <p:pic>
              <p:nvPicPr>
                <p:cNvPr id="13479" name="잉크 13478">
                  <a:extLst>
                    <a:ext uri="{FF2B5EF4-FFF2-40B4-BE49-F238E27FC236}">
                      <a16:creationId xmlns:a16="http://schemas.microsoft.com/office/drawing/2014/main" id="{62D9DD7A-FEA1-12ED-CDFC-D746F0B06E3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638867" y="4236354"/>
                  <a:ext cx="15552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98" name="그룹 13497">
            <a:extLst>
              <a:ext uri="{FF2B5EF4-FFF2-40B4-BE49-F238E27FC236}">
                <a16:creationId xmlns:a16="http://schemas.microsoft.com/office/drawing/2014/main" id="{785E6CD4-D193-43A9-7ECE-C23C8E50F8BD}"/>
              </a:ext>
            </a:extLst>
          </p:cNvPr>
          <p:cNvGrpSpPr/>
          <p:nvPr/>
        </p:nvGrpSpPr>
        <p:grpSpPr>
          <a:xfrm>
            <a:off x="1710907" y="4945194"/>
            <a:ext cx="553680" cy="221040"/>
            <a:chOff x="1710907" y="4945194"/>
            <a:chExt cx="553680" cy="22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13481" name="잉크 13480">
                  <a:extLst>
                    <a:ext uri="{FF2B5EF4-FFF2-40B4-BE49-F238E27FC236}">
                      <a16:creationId xmlns:a16="http://schemas.microsoft.com/office/drawing/2014/main" id="{BA165498-F457-918D-71AF-784C1A9E5609}"/>
                    </a:ext>
                  </a:extLst>
                </p14:cNvPr>
                <p14:cNvContentPartPr/>
                <p14:nvPr/>
              </p14:nvContentPartPr>
              <p14:xfrm>
                <a:off x="1710907" y="5016114"/>
                <a:ext cx="72360" cy="138600"/>
              </p14:xfrm>
            </p:contentPart>
          </mc:Choice>
          <mc:Fallback>
            <p:pic>
              <p:nvPicPr>
                <p:cNvPr id="13481" name="잉크 13480">
                  <a:extLst>
                    <a:ext uri="{FF2B5EF4-FFF2-40B4-BE49-F238E27FC236}">
                      <a16:creationId xmlns:a16="http://schemas.microsoft.com/office/drawing/2014/main" id="{BA165498-F457-918D-71AF-784C1A9E560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702267" y="5007114"/>
                  <a:ext cx="90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13482" name="잉크 13481">
                  <a:extLst>
                    <a:ext uri="{FF2B5EF4-FFF2-40B4-BE49-F238E27FC236}">
                      <a16:creationId xmlns:a16="http://schemas.microsoft.com/office/drawing/2014/main" id="{9A997C5B-42B5-BDA1-60BA-959864468A64}"/>
                    </a:ext>
                  </a:extLst>
                </p14:cNvPr>
                <p14:cNvContentPartPr/>
                <p14:nvPr/>
              </p14:nvContentPartPr>
              <p14:xfrm>
                <a:off x="1794427" y="5039154"/>
                <a:ext cx="84960" cy="98640"/>
              </p14:xfrm>
            </p:contentPart>
          </mc:Choice>
          <mc:Fallback>
            <p:pic>
              <p:nvPicPr>
                <p:cNvPr id="13482" name="잉크 13481">
                  <a:extLst>
                    <a:ext uri="{FF2B5EF4-FFF2-40B4-BE49-F238E27FC236}">
                      <a16:creationId xmlns:a16="http://schemas.microsoft.com/office/drawing/2014/main" id="{9A997C5B-42B5-BDA1-60BA-959864468A6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785787" y="5030154"/>
                  <a:ext cx="1026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13483" name="잉크 13482">
                  <a:extLst>
                    <a:ext uri="{FF2B5EF4-FFF2-40B4-BE49-F238E27FC236}">
                      <a16:creationId xmlns:a16="http://schemas.microsoft.com/office/drawing/2014/main" id="{4CF4FAE9-4DDA-7E44-7860-697B5F86BEC5}"/>
                    </a:ext>
                  </a:extLst>
                </p14:cNvPr>
                <p14:cNvContentPartPr/>
                <p14:nvPr/>
              </p14:nvContentPartPr>
              <p14:xfrm>
                <a:off x="1882987" y="4945194"/>
                <a:ext cx="38520" cy="186480"/>
              </p14:xfrm>
            </p:contentPart>
          </mc:Choice>
          <mc:Fallback>
            <p:pic>
              <p:nvPicPr>
                <p:cNvPr id="13483" name="잉크 13482">
                  <a:extLst>
                    <a:ext uri="{FF2B5EF4-FFF2-40B4-BE49-F238E27FC236}">
                      <a16:creationId xmlns:a16="http://schemas.microsoft.com/office/drawing/2014/main" id="{4CF4FAE9-4DDA-7E44-7860-697B5F86BEC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874347" y="4936194"/>
                  <a:ext cx="561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13484" name="잉크 13483">
                  <a:extLst>
                    <a:ext uri="{FF2B5EF4-FFF2-40B4-BE49-F238E27FC236}">
                      <a16:creationId xmlns:a16="http://schemas.microsoft.com/office/drawing/2014/main" id="{7E42764C-8F32-AC27-F64B-E9FAE4180D13}"/>
                    </a:ext>
                  </a:extLst>
                </p14:cNvPr>
                <p14:cNvContentPartPr/>
                <p14:nvPr/>
              </p14:nvContentPartPr>
              <p14:xfrm>
                <a:off x="1849867" y="5079834"/>
                <a:ext cx="104040" cy="6840"/>
              </p14:xfrm>
            </p:contentPart>
          </mc:Choice>
          <mc:Fallback>
            <p:pic>
              <p:nvPicPr>
                <p:cNvPr id="13484" name="잉크 13483">
                  <a:extLst>
                    <a:ext uri="{FF2B5EF4-FFF2-40B4-BE49-F238E27FC236}">
                      <a16:creationId xmlns:a16="http://schemas.microsoft.com/office/drawing/2014/main" id="{7E42764C-8F32-AC27-F64B-E9FAE4180D13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841227" y="5071194"/>
                  <a:ext cx="121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13485" name="잉크 13484">
                  <a:extLst>
                    <a:ext uri="{FF2B5EF4-FFF2-40B4-BE49-F238E27FC236}">
                      <a16:creationId xmlns:a16="http://schemas.microsoft.com/office/drawing/2014/main" id="{E9F8A083-A8E2-967D-3867-22A65EF4228B}"/>
                    </a:ext>
                  </a:extLst>
                </p14:cNvPr>
                <p14:cNvContentPartPr/>
                <p14:nvPr/>
              </p14:nvContentPartPr>
              <p14:xfrm>
                <a:off x="1925107" y="5033754"/>
                <a:ext cx="177480" cy="101160"/>
              </p14:xfrm>
            </p:contentPart>
          </mc:Choice>
          <mc:Fallback>
            <p:pic>
              <p:nvPicPr>
                <p:cNvPr id="13485" name="잉크 13484">
                  <a:extLst>
                    <a:ext uri="{FF2B5EF4-FFF2-40B4-BE49-F238E27FC236}">
                      <a16:creationId xmlns:a16="http://schemas.microsoft.com/office/drawing/2014/main" id="{E9F8A083-A8E2-967D-3867-22A65EF4228B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916467" y="5024754"/>
                  <a:ext cx="1951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13486" name="잉크 13485">
                  <a:extLst>
                    <a:ext uri="{FF2B5EF4-FFF2-40B4-BE49-F238E27FC236}">
                      <a16:creationId xmlns:a16="http://schemas.microsoft.com/office/drawing/2014/main" id="{AB044C06-9993-4290-B67C-5DC28EA8CBA8}"/>
                    </a:ext>
                  </a:extLst>
                </p14:cNvPr>
                <p14:cNvContentPartPr/>
                <p14:nvPr/>
              </p14:nvContentPartPr>
              <p14:xfrm>
                <a:off x="2096827" y="5007474"/>
                <a:ext cx="36000" cy="148680"/>
              </p14:xfrm>
            </p:contentPart>
          </mc:Choice>
          <mc:Fallback>
            <p:pic>
              <p:nvPicPr>
                <p:cNvPr id="13486" name="잉크 13485">
                  <a:extLst>
                    <a:ext uri="{FF2B5EF4-FFF2-40B4-BE49-F238E27FC236}">
                      <a16:creationId xmlns:a16="http://schemas.microsoft.com/office/drawing/2014/main" id="{AB044C06-9993-4290-B67C-5DC28EA8CBA8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087827" y="4998834"/>
                  <a:ext cx="53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13487" name="잉크 13486">
                  <a:extLst>
                    <a:ext uri="{FF2B5EF4-FFF2-40B4-BE49-F238E27FC236}">
                      <a16:creationId xmlns:a16="http://schemas.microsoft.com/office/drawing/2014/main" id="{14414672-BADB-9013-4919-6866A2D15BC6}"/>
                    </a:ext>
                  </a:extLst>
                </p14:cNvPr>
                <p14:cNvContentPartPr/>
                <p14:nvPr/>
              </p14:nvContentPartPr>
              <p14:xfrm>
                <a:off x="2123107" y="5002074"/>
                <a:ext cx="112320" cy="164160"/>
              </p14:xfrm>
            </p:contentPart>
          </mc:Choice>
          <mc:Fallback>
            <p:pic>
              <p:nvPicPr>
                <p:cNvPr id="13487" name="잉크 13486">
                  <a:extLst>
                    <a:ext uri="{FF2B5EF4-FFF2-40B4-BE49-F238E27FC236}">
                      <a16:creationId xmlns:a16="http://schemas.microsoft.com/office/drawing/2014/main" id="{14414672-BADB-9013-4919-6866A2D15BC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114467" y="4993434"/>
                  <a:ext cx="1299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13488" name="잉크 13487">
                  <a:extLst>
                    <a:ext uri="{FF2B5EF4-FFF2-40B4-BE49-F238E27FC236}">
                      <a16:creationId xmlns:a16="http://schemas.microsoft.com/office/drawing/2014/main" id="{514CF818-A05B-B00F-AD43-BFEF75C18911}"/>
                    </a:ext>
                  </a:extLst>
                </p14:cNvPr>
                <p14:cNvContentPartPr/>
                <p14:nvPr/>
              </p14:nvContentPartPr>
              <p14:xfrm>
                <a:off x="2261347" y="5135994"/>
                <a:ext cx="3240" cy="2880"/>
              </p14:xfrm>
            </p:contentPart>
          </mc:Choice>
          <mc:Fallback>
            <p:pic>
              <p:nvPicPr>
                <p:cNvPr id="13488" name="잉크 13487">
                  <a:extLst>
                    <a:ext uri="{FF2B5EF4-FFF2-40B4-BE49-F238E27FC236}">
                      <a16:creationId xmlns:a16="http://schemas.microsoft.com/office/drawing/2014/main" id="{514CF818-A05B-B00F-AD43-BFEF75C18911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252707" y="5127354"/>
                  <a:ext cx="2088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00" name="그룹 13499">
            <a:extLst>
              <a:ext uri="{FF2B5EF4-FFF2-40B4-BE49-F238E27FC236}">
                <a16:creationId xmlns:a16="http://schemas.microsoft.com/office/drawing/2014/main" id="{8DAD740C-EC75-A88E-1139-9E26A6F939DA}"/>
              </a:ext>
            </a:extLst>
          </p:cNvPr>
          <p:cNvGrpSpPr/>
          <p:nvPr/>
        </p:nvGrpSpPr>
        <p:grpSpPr>
          <a:xfrm>
            <a:off x="1798747" y="5378274"/>
            <a:ext cx="501480" cy="215640"/>
            <a:chOff x="1798747" y="5378274"/>
            <a:chExt cx="501480" cy="21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13489" name="잉크 13488">
                  <a:extLst>
                    <a:ext uri="{FF2B5EF4-FFF2-40B4-BE49-F238E27FC236}">
                      <a16:creationId xmlns:a16="http://schemas.microsoft.com/office/drawing/2014/main" id="{DD81B053-A8F0-A9D1-D768-F706DA17DE29}"/>
                    </a:ext>
                  </a:extLst>
                </p14:cNvPr>
                <p14:cNvContentPartPr/>
                <p14:nvPr/>
              </p14:nvContentPartPr>
              <p14:xfrm>
                <a:off x="1798747" y="5378274"/>
                <a:ext cx="36000" cy="63360"/>
              </p14:xfrm>
            </p:contentPart>
          </mc:Choice>
          <mc:Fallback>
            <p:pic>
              <p:nvPicPr>
                <p:cNvPr id="13489" name="잉크 13488">
                  <a:extLst>
                    <a:ext uri="{FF2B5EF4-FFF2-40B4-BE49-F238E27FC236}">
                      <a16:creationId xmlns:a16="http://schemas.microsoft.com/office/drawing/2014/main" id="{DD81B053-A8F0-A9D1-D768-F706DA17DE29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789747" y="5369634"/>
                  <a:ext cx="536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13490" name="잉크 13489">
                  <a:extLst>
                    <a:ext uri="{FF2B5EF4-FFF2-40B4-BE49-F238E27FC236}">
                      <a16:creationId xmlns:a16="http://schemas.microsoft.com/office/drawing/2014/main" id="{5EE4B2A8-6324-CA5D-3022-EEDB8D97B0CE}"/>
                    </a:ext>
                  </a:extLst>
                </p14:cNvPr>
                <p14:cNvContentPartPr/>
                <p14:nvPr/>
              </p14:nvContentPartPr>
              <p14:xfrm>
                <a:off x="1823587" y="5480514"/>
                <a:ext cx="14040" cy="72720"/>
              </p14:xfrm>
            </p:contentPart>
          </mc:Choice>
          <mc:Fallback>
            <p:pic>
              <p:nvPicPr>
                <p:cNvPr id="13490" name="잉크 13489">
                  <a:extLst>
                    <a:ext uri="{FF2B5EF4-FFF2-40B4-BE49-F238E27FC236}">
                      <a16:creationId xmlns:a16="http://schemas.microsoft.com/office/drawing/2014/main" id="{5EE4B2A8-6324-CA5D-3022-EEDB8D97B0CE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814947" y="5471514"/>
                  <a:ext cx="316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13491" name="잉크 13490">
                  <a:extLst>
                    <a:ext uri="{FF2B5EF4-FFF2-40B4-BE49-F238E27FC236}">
                      <a16:creationId xmlns:a16="http://schemas.microsoft.com/office/drawing/2014/main" id="{26D8CC72-4EA3-697D-9096-7CB51D6E7982}"/>
                    </a:ext>
                  </a:extLst>
                </p14:cNvPr>
                <p14:cNvContentPartPr/>
                <p14:nvPr/>
              </p14:nvContentPartPr>
              <p14:xfrm>
                <a:off x="1879747" y="5416794"/>
                <a:ext cx="110160" cy="177120"/>
              </p14:xfrm>
            </p:contentPart>
          </mc:Choice>
          <mc:Fallback>
            <p:pic>
              <p:nvPicPr>
                <p:cNvPr id="13491" name="잉크 13490">
                  <a:extLst>
                    <a:ext uri="{FF2B5EF4-FFF2-40B4-BE49-F238E27FC236}">
                      <a16:creationId xmlns:a16="http://schemas.microsoft.com/office/drawing/2014/main" id="{26D8CC72-4EA3-697D-9096-7CB51D6E7982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871107" y="5407794"/>
                  <a:ext cx="127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13492" name="잉크 13491">
                  <a:extLst>
                    <a:ext uri="{FF2B5EF4-FFF2-40B4-BE49-F238E27FC236}">
                      <a16:creationId xmlns:a16="http://schemas.microsoft.com/office/drawing/2014/main" id="{3ED1FBBF-C1C7-A53B-4999-494E30644F14}"/>
                    </a:ext>
                  </a:extLst>
                </p14:cNvPr>
                <p14:cNvContentPartPr/>
                <p14:nvPr/>
              </p14:nvContentPartPr>
              <p14:xfrm>
                <a:off x="1992067" y="5441994"/>
                <a:ext cx="74520" cy="120600"/>
              </p14:xfrm>
            </p:contentPart>
          </mc:Choice>
          <mc:Fallback>
            <p:pic>
              <p:nvPicPr>
                <p:cNvPr id="13492" name="잉크 13491">
                  <a:extLst>
                    <a:ext uri="{FF2B5EF4-FFF2-40B4-BE49-F238E27FC236}">
                      <a16:creationId xmlns:a16="http://schemas.microsoft.com/office/drawing/2014/main" id="{3ED1FBBF-C1C7-A53B-4999-494E30644F1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983427" y="5433354"/>
                  <a:ext cx="92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13493" name="잉크 13492">
                  <a:extLst>
                    <a:ext uri="{FF2B5EF4-FFF2-40B4-BE49-F238E27FC236}">
                      <a16:creationId xmlns:a16="http://schemas.microsoft.com/office/drawing/2014/main" id="{45FFC5C7-3D87-325C-2AAC-1588704F5C82}"/>
                    </a:ext>
                  </a:extLst>
                </p14:cNvPr>
                <p14:cNvContentPartPr/>
                <p14:nvPr/>
              </p14:nvContentPartPr>
              <p14:xfrm>
                <a:off x="2071987" y="5457114"/>
                <a:ext cx="43920" cy="77760"/>
              </p14:xfrm>
            </p:contentPart>
          </mc:Choice>
          <mc:Fallback>
            <p:pic>
              <p:nvPicPr>
                <p:cNvPr id="13493" name="잉크 13492">
                  <a:extLst>
                    <a:ext uri="{FF2B5EF4-FFF2-40B4-BE49-F238E27FC236}">
                      <a16:creationId xmlns:a16="http://schemas.microsoft.com/office/drawing/2014/main" id="{45FFC5C7-3D87-325C-2AAC-1588704F5C82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063347" y="5448114"/>
                  <a:ext cx="61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13494" name="잉크 13493">
                  <a:extLst>
                    <a:ext uri="{FF2B5EF4-FFF2-40B4-BE49-F238E27FC236}">
                      <a16:creationId xmlns:a16="http://schemas.microsoft.com/office/drawing/2014/main" id="{BDE9EA59-4B25-E3DD-59F1-3229411F0491}"/>
                    </a:ext>
                  </a:extLst>
                </p14:cNvPr>
                <p14:cNvContentPartPr/>
                <p14:nvPr/>
              </p14:nvContentPartPr>
              <p14:xfrm>
                <a:off x="2140747" y="5449194"/>
                <a:ext cx="47520" cy="93600"/>
              </p14:xfrm>
            </p:contentPart>
          </mc:Choice>
          <mc:Fallback>
            <p:pic>
              <p:nvPicPr>
                <p:cNvPr id="13494" name="잉크 13493">
                  <a:extLst>
                    <a:ext uri="{FF2B5EF4-FFF2-40B4-BE49-F238E27FC236}">
                      <a16:creationId xmlns:a16="http://schemas.microsoft.com/office/drawing/2014/main" id="{BDE9EA59-4B25-E3DD-59F1-3229411F049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132107" y="5440194"/>
                  <a:ext cx="65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13495" name="잉크 13494">
                  <a:extLst>
                    <a:ext uri="{FF2B5EF4-FFF2-40B4-BE49-F238E27FC236}">
                      <a16:creationId xmlns:a16="http://schemas.microsoft.com/office/drawing/2014/main" id="{F108D7D8-B73A-8F36-E30A-962E33B6601E}"/>
                    </a:ext>
                  </a:extLst>
                </p14:cNvPr>
                <p14:cNvContentPartPr/>
                <p14:nvPr/>
              </p14:nvContentPartPr>
              <p14:xfrm>
                <a:off x="2193667" y="5437674"/>
                <a:ext cx="74160" cy="97200"/>
              </p14:xfrm>
            </p:contentPart>
          </mc:Choice>
          <mc:Fallback>
            <p:pic>
              <p:nvPicPr>
                <p:cNvPr id="13495" name="잉크 13494">
                  <a:extLst>
                    <a:ext uri="{FF2B5EF4-FFF2-40B4-BE49-F238E27FC236}">
                      <a16:creationId xmlns:a16="http://schemas.microsoft.com/office/drawing/2014/main" id="{F108D7D8-B73A-8F36-E30A-962E33B6601E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184667" y="5428674"/>
                  <a:ext cx="918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13496" name="잉크 13495">
                  <a:extLst>
                    <a:ext uri="{FF2B5EF4-FFF2-40B4-BE49-F238E27FC236}">
                      <a16:creationId xmlns:a16="http://schemas.microsoft.com/office/drawing/2014/main" id="{DF287613-9812-7D99-E5D2-247309A81D76}"/>
                    </a:ext>
                  </a:extLst>
                </p14:cNvPr>
                <p14:cNvContentPartPr/>
                <p14:nvPr/>
              </p14:nvContentPartPr>
              <p14:xfrm>
                <a:off x="2290507" y="5537754"/>
                <a:ext cx="9720" cy="16920"/>
              </p14:xfrm>
            </p:contentPart>
          </mc:Choice>
          <mc:Fallback>
            <p:pic>
              <p:nvPicPr>
                <p:cNvPr id="13496" name="잉크 13495">
                  <a:extLst>
                    <a:ext uri="{FF2B5EF4-FFF2-40B4-BE49-F238E27FC236}">
                      <a16:creationId xmlns:a16="http://schemas.microsoft.com/office/drawing/2014/main" id="{DF287613-9812-7D99-E5D2-247309A81D76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281507" y="5529114"/>
                  <a:ext cx="27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13499" name="잉크 13498">
                  <a:extLst>
                    <a:ext uri="{FF2B5EF4-FFF2-40B4-BE49-F238E27FC236}">
                      <a16:creationId xmlns:a16="http://schemas.microsoft.com/office/drawing/2014/main" id="{58EBC2E1-714D-8299-6079-C3E1D7A9C1C1}"/>
                    </a:ext>
                  </a:extLst>
                </p14:cNvPr>
                <p14:cNvContentPartPr/>
                <p14:nvPr/>
              </p14:nvContentPartPr>
              <p14:xfrm>
                <a:off x="2043547" y="5492034"/>
                <a:ext cx="28080" cy="62280"/>
              </p14:xfrm>
            </p:contentPart>
          </mc:Choice>
          <mc:Fallback>
            <p:pic>
              <p:nvPicPr>
                <p:cNvPr id="13499" name="잉크 13498">
                  <a:extLst>
                    <a:ext uri="{FF2B5EF4-FFF2-40B4-BE49-F238E27FC236}">
                      <a16:creationId xmlns:a16="http://schemas.microsoft.com/office/drawing/2014/main" id="{58EBC2E1-714D-8299-6079-C3E1D7A9C1C1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034547" y="5483034"/>
                  <a:ext cx="45720" cy="7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2">
            <p14:nvContentPartPr>
              <p14:cNvPr id="13501" name="잉크 13500">
                <a:extLst>
                  <a:ext uri="{FF2B5EF4-FFF2-40B4-BE49-F238E27FC236}">
                    <a16:creationId xmlns:a16="http://schemas.microsoft.com/office/drawing/2014/main" id="{0732C347-BD86-1233-D148-3D3614794CF2}"/>
                  </a:ext>
                </a:extLst>
              </p14:cNvPr>
              <p14:cNvContentPartPr/>
              <p14:nvPr/>
            </p14:nvContentPartPr>
            <p14:xfrm>
              <a:off x="3787027" y="5297994"/>
              <a:ext cx="342360" cy="306360"/>
            </p14:xfrm>
          </p:contentPart>
        </mc:Choice>
        <mc:Fallback>
          <p:pic>
            <p:nvPicPr>
              <p:cNvPr id="13501" name="잉크 13500">
                <a:extLst>
                  <a:ext uri="{FF2B5EF4-FFF2-40B4-BE49-F238E27FC236}">
                    <a16:creationId xmlns:a16="http://schemas.microsoft.com/office/drawing/2014/main" id="{0732C347-BD86-1233-D148-3D3614794CF2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3778027" y="5288994"/>
                <a:ext cx="36000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4">
            <p14:nvContentPartPr>
              <p14:cNvPr id="13509" name="잉크 13508">
                <a:extLst>
                  <a:ext uri="{FF2B5EF4-FFF2-40B4-BE49-F238E27FC236}">
                    <a16:creationId xmlns:a16="http://schemas.microsoft.com/office/drawing/2014/main" id="{B3901FFF-6859-E822-57FA-41258724C42E}"/>
                  </a:ext>
                </a:extLst>
              </p14:cNvPr>
              <p14:cNvContentPartPr/>
              <p14:nvPr/>
            </p14:nvContentPartPr>
            <p14:xfrm>
              <a:off x="2480947" y="5213394"/>
              <a:ext cx="2136960" cy="70200"/>
            </p14:xfrm>
          </p:contentPart>
        </mc:Choice>
        <mc:Fallback>
          <p:pic>
            <p:nvPicPr>
              <p:cNvPr id="13509" name="잉크 13508">
                <a:extLst>
                  <a:ext uri="{FF2B5EF4-FFF2-40B4-BE49-F238E27FC236}">
                    <a16:creationId xmlns:a16="http://schemas.microsoft.com/office/drawing/2014/main" id="{B3901FFF-6859-E822-57FA-41258724C42E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2471947" y="5204394"/>
                <a:ext cx="2154600" cy="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21" name="그룹 13520">
            <a:extLst>
              <a:ext uri="{FF2B5EF4-FFF2-40B4-BE49-F238E27FC236}">
                <a16:creationId xmlns:a16="http://schemas.microsoft.com/office/drawing/2014/main" id="{80685B28-5B13-B1CF-6D4F-76821BD2FD73}"/>
              </a:ext>
            </a:extLst>
          </p:cNvPr>
          <p:cNvGrpSpPr/>
          <p:nvPr/>
        </p:nvGrpSpPr>
        <p:grpSpPr>
          <a:xfrm>
            <a:off x="2855347" y="5781834"/>
            <a:ext cx="3544200" cy="424440"/>
            <a:chOff x="2855347" y="5781834"/>
            <a:chExt cx="3544200" cy="42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13502" name="잉크 13501">
                  <a:extLst>
                    <a:ext uri="{FF2B5EF4-FFF2-40B4-BE49-F238E27FC236}">
                      <a16:creationId xmlns:a16="http://schemas.microsoft.com/office/drawing/2014/main" id="{7266BDC0-9142-5144-0036-5EB89FC5DF04}"/>
                    </a:ext>
                  </a:extLst>
                </p14:cNvPr>
                <p14:cNvContentPartPr/>
                <p14:nvPr/>
              </p14:nvContentPartPr>
              <p14:xfrm>
                <a:off x="5107147" y="5860314"/>
                <a:ext cx="107280" cy="238680"/>
              </p14:xfrm>
            </p:contentPart>
          </mc:Choice>
          <mc:Fallback>
            <p:pic>
              <p:nvPicPr>
                <p:cNvPr id="13502" name="잉크 13501">
                  <a:extLst>
                    <a:ext uri="{FF2B5EF4-FFF2-40B4-BE49-F238E27FC236}">
                      <a16:creationId xmlns:a16="http://schemas.microsoft.com/office/drawing/2014/main" id="{7266BDC0-9142-5144-0036-5EB89FC5DF0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098147" y="5851674"/>
                  <a:ext cx="1249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13503" name="잉크 13502">
                  <a:extLst>
                    <a:ext uri="{FF2B5EF4-FFF2-40B4-BE49-F238E27FC236}">
                      <a16:creationId xmlns:a16="http://schemas.microsoft.com/office/drawing/2014/main" id="{8ACB585A-B3D4-4A55-13D6-122542B41B4A}"/>
                    </a:ext>
                  </a:extLst>
                </p14:cNvPr>
                <p14:cNvContentPartPr/>
                <p14:nvPr/>
              </p14:nvContentPartPr>
              <p14:xfrm>
                <a:off x="5206507" y="5868594"/>
                <a:ext cx="155880" cy="154440"/>
              </p14:xfrm>
            </p:contentPart>
          </mc:Choice>
          <mc:Fallback>
            <p:pic>
              <p:nvPicPr>
                <p:cNvPr id="13503" name="잉크 13502">
                  <a:extLst>
                    <a:ext uri="{FF2B5EF4-FFF2-40B4-BE49-F238E27FC236}">
                      <a16:creationId xmlns:a16="http://schemas.microsoft.com/office/drawing/2014/main" id="{8ACB585A-B3D4-4A55-13D6-122542B41B4A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197867" y="5859594"/>
                  <a:ext cx="1735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13504" name="잉크 13503">
                  <a:extLst>
                    <a:ext uri="{FF2B5EF4-FFF2-40B4-BE49-F238E27FC236}">
                      <a16:creationId xmlns:a16="http://schemas.microsoft.com/office/drawing/2014/main" id="{278E581B-A3E7-7E35-9E0E-01AF4F43E979}"/>
                    </a:ext>
                  </a:extLst>
                </p14:cNvPr>
                <p14:cNvContentPartPr/>
                <p14:nvPr/>
              </p14:nvContentPartPr>
              <p14:xfrm>
                <a:off x="5311267" y="5886954"/>
                <a:ext cx="98280" cy="184320"/>
              </p14:xfrm>
            </p:contentPart>
          </mc:Choice>
          <mc:Fallback>
            <p:pic>
              <p:nvPicPr>
                <p:cNvPr id="13504" name="잉크 13503">
                  <a:extLst>
                    <a:ext uri="{FF2B5EF4-FFF2-40B4-BE49-F238E27FC236}">
                      <a16:creationId xmlns:a16="http://schemas.microsoft.com/office/drawing/2014/main" id="{278E581B-A3E7-7E35-9E0E-01AF4F43E979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302627" y="5877954"/>
                  <a:ext cx="115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13505" name="잉크 13504">
                  <a:extLst>
                    <a:ext uri="{FF2B5EF4-FFF2-40B4-BE49-F238E27FC236}">
                      <a16:creationId xmlns:a16="http://schemas.microsoft.com/office/drawing/2014/main" id="{2B1C93BA-D0A4-F191-020C-35F368A10FDF}"/>
                    </a:ext>
                  </a:extLst>
                </p14:cNvPr>
                <p14:cNvContentPartPr/>
                <p14:nvPr/>
              </p14:nvContentPartPr>
              <p14:xfrm>
                <a:off x="5458147" y="5872554"/>
                <a:ext cx="220320" cy="127800"/>
              </p14:xfrm>
            </p:contentPart>
          </mc:Choice>
          <mc:Fallback>
            <p:pic>
              <p:nvPicPr>
                <p:cNvPr id="13505" name="잉크 13504">
                  <a:extLst>
                    <a:ext uri="{FF2B5EF4-FFF2-40B4-BE49-F238E27FC236}">
                      <a16:creationId xmlns:a16="http://schemas.microsoft.com/office/drawing/2014/main" id="{2B1C93BA-D0A4-F191-020C-35F368A10FD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449507" y="5863554"/>
                  <a:ext cx="237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13506" name="잉크 13505">
                  <a:extLst>
                    <a:ext uri="{FF2B5EF4-FFF2-40B4-BE49-F238E27FC236}">
                      <a16:creationId xmlns:a16="http://schemas.microsoft.com/office/drawing/2014/main" id="{77CE8857-41A4-0CEF-5D71-FBE78D85444F}"/>
                    </a:ext>
                  </a:extLst>
                </p14:cNvPr>
                <p14:cNvContentPartPr/>
                <p14:nvPr/>
              </p14:nvContentPartPr>
              <p14:xfrm>
                <a:off x="5575867" y="6008274"/>
                <a:ext cx="67320" cy="72360"/>
              </p14:xfrm>
            </p:contentPart>
          </mc:Choice>
          <mc:Fallback>
            <p:pic>
              <p:nvPicPr>
                <p:cNvPr id="13506" name="잉크 13505">
                  <a:extLst>
                    <a:ext uri="{FF2B5EF4-FFF2-40B4-BE49-F238E27FC236}">
                      <a16:creationId xmlns:a16="http://schemas.microsoft.com/office/drawing/2014/main" id="{77CE8857-41A4-0CEF-5D71-FBE78D85444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567227" y="5999634"/>
                  <a:ext cx="84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13507" name="잉크 13506">
                  <a:extLst>
                    <a:ext uri="{FF2B5EF4-FFF2-40B4-BE49-F238E27FC236}">
                      <a16:creationId xmlns:a16="http://schemas.microsoft.com/office/drawing/2014/main" id="{BC0EE513-8A65-018D-5372-CC661177CAD2}"/>
                    </a:ext>
                  </a:extLst>
                </p14:cNvPr>
                <p14:cNvContentPartPr/>
                <p14:nvPr/>
              </p14:nvContentPartPr>
              <p14:xfrm>
                <a:off x="5689267" y="5898474"/>
                <a:ext cx="49680" cy="307800"/>
              </p14:xfrm>
            </p:contentPart>
          </mc:Choice>
          <mc:Fallback>
            <p:pic>
              <p:nvPicPr>
                <p:cNvPr id="13507" name="잉크 13506">
                  <a:extLst>
                    <a:ext uri="{FF2B5EF4-FFF2-40B4-BE49-F238E27FC236}">
                      <a16:creationId xmlns:a16="http://schemas.microsoft.com/office/drawing/2014/main" id="{BC0EE513-8A65-018D-5372-CC661177CAD2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680267" y="5889474"/>
                  <a:ext cx="673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13520" name="잉크 13519">
                  <a:extLst>
                    <a:ext uri="{FF2B5EF4-FFF2-40B4-BE49-F238E27FC236}">
                      <a16:creationId xmlns:a16="http://schemas.microsoft.com/office/drawing/2014/main" id="{2FEFEBE0-685F-F292-C452-6B82DD112A9B}"/>
                    </a:ext>
                  </a:extLst>
                </p14:cNvPr>
                <p14:cNvContentPartPr/>
                <p14:nvPr/>
              </p14:nvContentPartPr>
              <p14:xfrm>
                <a:off x="2855347" y="5781834"/>
                <a:ext cx="3544200" cy="80280"/>
              </p14:xfrm>
            </p:contentPart>
          </mc:Choice>
          <mc:Fallback>
            <p:pic>
              <p:nvPicPr>
                <p:cNvPr id="13520" name="잉크 13519">
                  <a:extLst>
                    <a:ext uri="{FF2B5EF4-FFF2-40B4-BE49-F238E27FC236}">
                      <a16:creationId xmlns:a16="http://schemas.microsoft.com/office/drawing/2014/main" id="{2FEFEBE0-685F-F292-C452-6B82DD112A9B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2846347" y="5772834"/>
                  <a:ext cx="356184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40" name="그룹 13539">
            <a:extLst>
              <a:ext uri="{FF2B5EF4-FFF2-40B4-BE49-F238E27FC236}">
                <a16:creationId xmlns:a16="http://schemas.microsoft.com/office/drawing/2014/main" id="{52D017E1-A68F-62FC-C8BD-1EE9F72D8A0D}"/>
              </a:ext>
            </a:extLst>
          </p:cNvPr>
          <p:cNvGrpSpPr/>
          <p:nvPr/>
        </p:nvGrpSpPr>
        <p:grpSpPr>
          <a:xfrm>
            <a:off x="6475507" y="5594274"/>
            <a:ext cx="1553400" cy="209880"/>
            <a:chOff x="6475507" y="5594274"/>
            <a:chExt cx="1553400" cy="20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13522" name="잉크 13521">
                  <a:extLst>
                    <a:ext uri="{FF2B5EF4-FFF2-40B4-BE49-F238E27FC236}">
                      <a16:creationId xmlns:a16="http://schemas.microsoft.com/office/drawing/2014/main" id="{06815B6F-9164-A1E5-9CC8-6CEA03C2525F}"/>
                    </a:ext>
                  </a:extLst>
                </p14:cNvPr>
                <p14:cNvContentPartPr/>
                <p14:nvPr/>
              </p14:nvContentPartPr>
              <p14:xfrm>
                <a:off x="6475507" y="5679954"/>
                <a:ext cx="124920" cy="9000"/>
              </p14:xfrm>
            </p:contentPart>
          </mc:Choice>
          <mc:Fallback>
            <p:pic>
              <p:nvPicPr>
                <p:cNvPr id="13522" name="잉크 13521">
                  <a:extLst>
                    <a:ext uri="{FF2B5EF4-FFF2-40B4-BE49-F238E27FC236}">
                      <a16:creationId xmlns:a16="http://schemas.microsoft.com/office/drawing/2014/main" id="{06815B6F-9164-A1E5-9CC8-6CEA03C2525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466507" y="5671314"/>
                  <a:ext cx="142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13523" name="잉크 13522">
                  <a:extLst>
                    <a:ext uri="{FF2B5EF4-FFF2-40B4-BE49-F238E27FC236}">
                      <a16:creationId xmlns:a16="http://schemas.microsoft.com/office/drawing/2014/main" id="{49F080F5-7FA2-966B-594C-1D4125A5AC50}"/>
                    </a:ext>
                  </a:extLst>
                </p14:cNvPr>
                <p14:cNvContentPartPr/>
                <p14:nvPr/>
              </p14:nvContentPartPr>
              <p14:xfrm>
                <a:off x="6566947" y="5598594"/>
                <a:ext cx="61560" cy="146880"/>
              </p14:xfrm>
            </p:contentPart>
          </mc:Choice>
          <mc:Fallback>
            <p:pic>
              <p:nvPicPr>
                <p:cNvPr id="13523" name="잉크 13522">
                  <a:extLst>
                    <a:ext uri="{FF2B5EF4-FFF2-40B4-BE49-F238E27FC236}">
                      <a16:creationId xmlns:a16="http://schemas.microsoft.com/office/drawing/2014/main" id="{49F080F5-7FA2-966B-594C-1D4125A5AC50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558307" y="5589594"/>
                  <a:ext cx="792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13524" name="잉크 13523">
                  <a:extLst>
                    <a:ext uri="{FF2B5EF4-FFF2-40B4-BE49-F238E27FC236}">
                      <a16:creationId xmlns:a16="http://schemas.microsoft.com/office/drawing/2014/main" id="{48F8964D-9587-66ED-5E69-6FC856A18A21}"/>
                    </a:ext>
                  </a:extLst>
                </p14:cNvPr>
                <p14:cNvContentPartPr/>
                <p14:nvPr/>
              </p14:nvContentPartPr>
              <p14:xfrm>
                <a:off x="6690787" y="5594274"/>
                <a:ext cx="73800" cy="105840"/>
              </p14:xfrm>
            </p:contentPart>
          </mc:Choice>
          <mc:Fallback>
            <p:pic>
              <p:nvPicPr>
                <p:cNvPr id="13524" name="잉크 13523">
                  <a:extLst>
                    <a:ext uri="{FF2B5EF4-FFF2-40B4-BE49-F238E27FC236}">
                      <a16:creationId xmlns:a16="http://schemas.microsoft.com/office/drawing/2014/main" id="{48F8964D-9587-66ED-5E69-6FC856A18A21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6682147" y="5585274"/>
                  <a:ext cx="914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13525" name="잉크 13524">
                  <a:extLst>
                    <a:ext uri="{FF2B5EF4-FFF2-40B4-BE49-F238E27FC236}">
                      <a16:creationId xmlns:a16="http://schemas.microsoft.com/office/drawing/2014/main" id="{5F8A5DB2-2F07-EA84-B5A1-B00816C24E73}"/>
                    </a:ext>
                  </a:extLst>
                </p14:cNvPr>
                <p14:cNvContentPartPr/>
                <p14:nvPr/>
              </p14:nvContentPartPr>
              <p14:xfrm>
                <a:off x="6704467" y="5641794"/>
                <a:ext cx="69480" cy="15840"/>
              </p14:xfrm>
            </p:contentPart>
          </mc:Choice>
          <mc:Fallback>
            <p:pic>
              <p:nvPicPr>
                <p:cNvPr id="13525" name="잉크 13524">
                  <a:extLst>
                    <a:ext uri="{FF2B5EF4-FFF2-40B4-BE49-F238E27FC236}">
                      <a16:creationId xmlns:a16="http://schemas.microsoft.com/office/drawing/2014/main" id="{5F8A5DB2-2F07-EA84-B5A1-B00816C24E73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6695827" y="5633154"/>
                  <a:ext cx="87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13526" name="잉크 13525">
                  <a:extLst>
                    <a:ext uri="{FF2B5EF4-FFF2-40B4-BE49-F238E27FC236}">
                      <a16:creationId xmlns:a16="http://schemas.microsoft.com/office/drawing/2014/main" id="{C4A89E25-909E-135D-295D-55A1BFDECD3A}"/>
                    </a:ext>
                  </a:extLst>
                </p14:cNvPr>
                <p14:cNvContentPartPr/>
                <p14:nvPr/>
              </p14:nvContentPartPr>
              <p14:xfrm>
                <a:off x="6715987" y="5692194"/>
                <a:ext cx="108000" cy="82800"/>
              </p14:xfrm>
            </p:contentPart>
          </mc:Choice>
          <mc:Fallback>
            <p:pic>
              <p:nvPicPr>
                <p:cNvPr id="13526" name="잉크 13525">
                  <a:extLst>
                    <a:ext uri="{FF2B5EF4-FFF2-40B4-BE49-F238E27FC236}">
                      <a16:creationId xmlns:a16="http://schemas.microsoft.com/office/drawing/2014/main" id="{C4A89E25-909E-135D-295D-55A1BFDECD3A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706987" y="5683554"/>
                  <a:ext cx="1256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13527" name="잉크 13526">
                  <a:extLst>
                    <a:ext uri="{FF2B5EF4-FFF2-40B4-BE49-F238E27FC236}">
                      <a16:creationId xmlns:a16="http://schemas.microsoft.com/office/drawing/2014/main" id="{1E40CE71-1B7B-B7A0-F75D-DC5FED1EBAE0}"/>
                    </a:ext>
                  </a:extLst>
                </p14:cNvPr>
                <p14:cNvContentPartPr/>
                <p14:nvPr/>
              </p14:nvContentPartPr>
              <p14:xfrm>
                <a:off x="6821467" y="5653314"/>
                <a:ext cx="60840" cy="82440"/>
              </p14:xfrm>
            </p:contentPart>
          </mc:Choice>
          <mc:Fallback>
            <p:pic>
              <p:nvPicPr>
                <p:cNvPr id="13527" name="잉크 13526">
                  <a:extLst>
                    <a:ext uri="{FF2B5EF4-FFF2-40B4-BE49-F238E27FC236}">
                      <a16:creationId xmlns:a16="http://schemas.microsoft.com/office/drawing/2014/main" id="{1E40CE71-1B7B-B7A0-F75D-DC5FED1EBAE0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812467" y="5644314"/>
                  <a:ext cx="784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13528" name="잉크 13527">
                  <a:extLst>
                    <a:ext uri="{FF2B5EF4-FFF2-40B4-BE49-F238E27FC236}">
                      <a16:creationId xmlns:a16="http://schemas.microsoft.com/office/drawing/2014/main" id="{3D11DAA5-3F6D-B1A8-815E-54A1CB661DDF}"/>
                    </a:ext>
                  </a:extLst>
                </p14:cNvPr>
                <p14:cNvContentPartPr/>
                <p14:nvPr/>
              </p14:nvContentPartPr>
              <p14:xfrm>
                <a:off x="6891667" y="5687874"/>
                <a:ext cx="53640" cy="42120"/>
              </p14:xfrm>
            </p:contentPart>
          </mc:Choice>
          <mc:Fallback>
            <p:pic>
              <p:nvPicPr>
                <p:cNvPr id="13528" name="잉크 13527">
                  <a:extLst>
                    <a:ext uri="{FF2B5EF4-FFF2-40B4-BE49-F238E27FC236}">
                      <a16:creationId xmlns:a16="http://schemas.microsoft.com/office/drawing/2014/main" id="{3D11DAA5-3F6D-B1A8-815E-54A1CB661DDF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883027" y="5678874"/>
                  <a:ext cx="712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13529" name="잉크 13528">
                  <a:extLst>
                    <a:ext uri="{FF2B5EF4-FFF2-40B4-BE49-F238E27FC236}">
                      <a16:creationId xmlns:a16="http://schemas.microsoft.com/office/drawing/2014/main" id="{69605D37-DC68-39F6-E62B-1533D4B942C9}"/>
                    </a:ext>
                  </a:extLst>
                </p14:cNvPr>
                <p14:cNvContentPartPr/>
                <p14:nvPr/>
              </p14:nvContentPartPr>
              <p14:xfrm>
                <a:off x="6941347" y="5658714"/>
                <a:ext cx="76320" cy="64080"/>
              </p14:xfrm>
            </p:contentPart>
          </mc:Choice>
          <mc:Fallback>
            <p:pic>
              <p:nvPicPr>
                <p:cNvPr id="13529" name="잉크 13528">
                  <a:extLst>
                    <a:ext uri="{FF2B5EF4-FFF2-40B4-BE49-F238E27FC236}">
                      <a16:creationId xmlns:a16="http://schemas.microsoft.com/office/drawing/2014/main" id="{69605D37-DC68-39F6-E62B-1533D4B942C9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932347" y="5649714"/>
                  <a:ext cx="939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13530" name="잉크 13529">
                  <a:extLst>
                    <a:ext uri="{FF2B5EF4-FFF2-40B4-BE49-F238E27FC236}">
                      <a16:creationId xmlns:a16="http://schemas.microsoft.com/office/drawing/2014/main" id="{1DD0DFCE-F355-5A1A-4C05-C8BC3D8D00FC}"/>
                    </a:ext>
                  </a:extLst>
                </p14:cNvPr>
                <p14:cNvContentPartPr/>
                <p14:nvPr/>
              </p14:nvContentPartPr>
              <p14:xfrm>
                <a:off x="6984187" y="5695794"/>
                <a:ext cx="55800" cy="70200"/>
              </p14:xfrm>
            </p:contentPart>
          </mc:Choice>
          <mc:Fallback>
            <p:pic>
              <p:nvPicPr>
                <p:cNvPr id="13530" name="잉크 13529">
                  <a:extLst>
                    <a:ext uri="{FF2B5EF4-FFF2-40B4-BE49-F238E27FC236}">
                      <a16:creationId xmlns:a16="http://schemas.microsoft.com/office/drawing/2014/main" id="{1DD0DFCE-F355-5A1A-4C05-C8BC3D8D00FC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975547" y="5686794"/>
                  <a:ext cx="734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13531" name="잉크 13530">
                  <a:extLst>
                    <a:ext uri="{FF2B5EF4-FFF2-40B4-BE49-F238E27FC236}">
                      <a16:creationId xmlns:a16="http://schemas.microsoft.com/office/drawing/2014/main" id="{5010ACB3-8503-F18B-9CE1-594F968D929D}"/>
                    </a:ext>
                  </a:extLst>
                </p14:cNvPr>
                <p14:cNvContentPartPr/>
                <p14:nvPr/>
              </p14:nvContentPartPr>
              <p14:xfrm>
                <a:off x="7120267" y="5657634"/>
                <a:ext cx="73080" cy="87840"/>
              </p14:xfrm>
            </p:contentPart>
          </mc:Choice>
          <mc:Fallback>
            <p:pic>
              <p:nvPicPr>
                <p:cNvPr id="13531" name="잉크 13530">
                  <a:extLst>
                    <a:ext uri="{FF2B5EF4-FFF2-40B4-BE49-F238E27FC236}">
                      <a16:creationId xmlns:a16="http://schemas.microsoft.com/office/drawing/2014/main" id="{5010ACB3-8503-F18B-9CE1-594F968D929D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111267" y="5648634"/>
                  <a:ext cx="90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13532" name="잉크 13531">
                  <a:extLst>
                    <a:ext uri="{FF2B5EF4-FFF2-40B4-BE49-F238E27FC236}">
                      <a16:creationId xmlns:a16="http://schemas.microsoft.com/office/drawing/2014/main" id="{730023A8-FCF8-5BD9-3B7C-822DC7A65ABA}"/>
                    </a:ext>
                  </a:extLst>
                </p14:cNvPr>
                <p14:cNvContentPartPr/>
                <p14:nvPr/>
              </p14:nvContentPartPr>
              <p14:xfrm>
                <a:off x="7182547" y="5682114"/>
                <a:ext cx="58680" cy="103320"/>
              </p14:xfrm>
            </p:contentPart>
          </mc:Choice>
          <mc:Fallback>
            <p:pic>
              <p:nvPicPr>
                <p:cNvPr id="13532" name="잉크 13531">
                  <a:extLst>
                    <a:ext uri="{FF2B5EF4-FFF2-40B4-BE49-F238E27FC236}">
                      <a16:creationId xmlns:a16="http://schemas.microsoft.com/office/drawing/2014/main" id="{730023A8-FCF8-5BD9-3B7C-822DC7A65ABA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173547" y="5673114"/>
                  <a:ext cx="76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13533" name="잉크 13532">
                  <a:extLst>
                    <a:ext uri="{FF2B5EF4-FFF2-40B4-BE49-F238E27FC236}">
                      <a16:creationId xmlns:a16="http://schemas.microsoft.com/office/drawing/2014/main" id="{16AB909B-7A53-888F-2E1A-F38240BE647D}"/>
                    </a:ext>
                  </a:extLst>
                </p14:cNvPr>
                <p14:cNvContentPartPr/>
                <p14:nvPr/>
              </p14:nvContentPartPr>
              <p14:xfrm>
                <a:off x="7238707" y="5661594"/>
                <a:ext cx="117000" cy="93600"/>
              </p14:xfrm>
            </p:contentPart>
          </mc:Choice>
          <mc:Fallback>
            <p:pic>
              <p:nvPicPr>
                <p:cNvPr id="13533" name="잉크 13532">
                  <a:extLst>
                    <a:ext uri="{FF2B5EF4-FFF2-40B4-BE49-F238E27FC236}">
                      <a16:creationId xmlns:a16="http://schemas.microsoft.com/office/drawing/2014/main" id="{16AB909B-7A53-888F-2E1A-F38240BE647D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229707" y="5652954"/>
                  <a:ext cx="134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13534" name="잉크 13533">
                  <a:extLst>
                    <a:ext uri="{FF2B5EF4-FFF2-40B4-BE49-F238E27FC236}">
                      <a16:creationId xmlns:a16="http://schemas.microsoft.com/office/drawing/2014/main" id="{043021DD-5234-DEE2-5DA6-1CBD20E42048}"/>
                    </a:ext>
                  </a:extLst>
                </p14:cNvPr>
                <p14:cNvContentPartPr/>
                <p14:nvPr/>
              </p14:nvContentPartPr>
              <p14:xfrm>
                <a:off x="7350667" y="5747634"/>
                <a:ext cx="46440" cy="25200"/>
              </p14:xfrm>
            </p:contentPart>
          </mc:Choice>
          <mc:Fallback>
            <p:pic>
              <p:nvPicPr>
                <p:cNvPr id="13534" name="잉크 13533">
                  <a:extLst>
                    <a:ext uri="{FF2B5EF4-FFF2-40B4-BE49-F238E27FC236}">
                      <a16:creationId xmlns:a16="http://schemas.microsoft.com/office/drawing/2014/main" id="{043021DD-5234-DEE2-5DA6-1CBD20E4204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342027" y="5738634"/>
                  <a:ext cx="64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13535" name="잉크 13534">
                  <a:extLst>
                    <a:ext uri="{FF2B5EF4-FFF2-40B4-BE49-F238E27FC236}">
                      <a16:creationId xmlns:a16="http://schemas.microsoft.com/office/drawing/2014/main" id="{1030D8FA-CA3A-514B-E0B0-5D611C18A78A}"/>
                    </a:ext>
                  </a:extLst>
                </p14:cNvPr>
                <p14:cNvContentPartPr/>
                <p14:nvPr/>
              </p14:nvContentPartPr>
              <p14:xfrm>
                <a:off x="7470187" y="5634954"/>
                <a:ext cx="75600" cy="65520"/>
              </p14:xfrm>
            </p:contentPart>
          </mc:Choice>
          <mc:Fallback>
            <p:pic>
              <p:nvPicPr>
                <p:cNvPr id="13535" name="잉크 13534">
                  <a:extLst>
                    <a:ext uri="{FF2B5EF4-FFF2-40B4-BE49-F238E27FC236}">
                      <a16:creationId xmlns:a16="http://schemas.microsoft.com/office/drawing/2014/main" id="{1030D8FA-CA3A-514B-E0B0-5D611C18A78A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461187" y="5626314"/>
                  <a:ext cx="932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13536" name="잉크 13535">
                  <a:extLst>
                    <a:ext uri="{FF2B5EF4-FFF2-40B4-BE49-F238E27FC236}">
                      <a16:creationId xmlns:a16="http://schemas.microsoft.com/office/drawing/2014/main" id="{5E13C44E-11C6-6DE6-8A24-4ACE3AF9EC05}"/>
                    </a:ext>
                  </a:extLst>
                </p14:cNvPr>
                <p14:cNvContentPartPr/>
                <p14:nvPr/>
              </p14:nvContentPartPr>
              <p14:xfrm>
                <a:off x="7483867" y="5702994"/>
                <a:ext cx="87120" cy="73440"/>
              </p14:xfrm>
            </p:contentPart>
          </mc:Choice>
          <mc:Fallback>
            <p:pic>
              <p:nvPicPr>
                <p:cNvPr id="13536" name="잉크 13535">
                  <a:extLst>
                    <a:ext uri="{FF2B5EF4-FFF2-40B4-BE49-F238E27FC236}">
                      <a16:creationId xmlns:a16="http://schemas.microsoft.com/office/drawing/2014/main" id="{5E13C44E-11C6-6DE6-8A24-4ACE3AF9EC05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474867" y="5693994"/>
                  <a:ext cx="1047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13537" name="잉크 13536">
                  <a:extLst>
                    <a:ext uri="{FF2B5EF4-FFF2-40B4-BE49-F238E27FC236}">
                      <a16:creationId xmlns:a16="http://schemas.microsoft.com/office/drawing/2014/main" id="{5EA370BB-9763-4B32-61DB-C33BD6A1AF59}"/>
                    </a:ext>
                  </a:extLst>
                </p14:cNvPr>
                <p14:cNvContentPartPr/>
                <p14:nvPr/>
              </p14:nvContentPartPr>
              <p14:xfrm>
                <a:off x="7577107" y="5657994"/>
                <a:ext cx="75960" cy="117000"/>
              </p14:xfrm>
            </p:contentPart>
          </mc:Choice>
          <mc:Fallback>
            <p:pic>
              <p:nvPicPr>
                <p:cNvPr id="13537" name="잉크 13536">
                  <a:extLst>
                    <a:ext uri="{FF2B5EF4-FFF2-40B4-BE49-F238E27FC236}">
                      <a16:creationId xmlns:a16="http://schemas.microsoft.com/office/drawing/2014/main" id="{5EA370BB-9763-4B32-61DB-C33BD6A1AF59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568107" y="5648994"/>
                  <a:ext cx="93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13538" name="잉크 13537">
                  <a:extLst>
                    <a:ext uri="{FF2B5EF4-FFF2-40B4-BE49-F238E27FC236}">
                      <a16:creationId xmlns:a16="http://schemas.microsoft.com/office/drawing/2014/main" id="{DEA50298-15E2-7612-D190-3ABE877B755B}"/>
                    </a:ext>
                  </a:extLst>
                </p14:cNvPr>
                <p14:cNvContentPartPr/>
                <p14:nvPr/>
              </p14:nvContentPartPr>
              <p14:xfrm>
                <a:off x="7649467" y="5636394"/>
                <a:ext cx="291600" cy="128880"/>
              </p14:xfrm>
            </p:contentPart>
          </mc:Choice>
          <mc:Fallback>
            <p:pic>
              <p:nvPicPr>
                <p:cNvPr id="13538" name="잉크 13537">
                  <a:extLst>
                    <a:ext uri="{FF2B5EF4-FFF2-40B4-BE49-F238E27FC236}">
                      <a16:creationId xmlns:a16="http://schemas.microsoft.com/office/drawing/2014/main" id="{DEA50298-15E2-7612-D190-3ABE877B755B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640467" y="5627754"/>
                  <a:ext cx="3092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13539" name="잉크 13538">
                  <a:extLst>
                    <a:ext uri="{FF2B5EF4-FFF2-40B4-BE49-F238E27FC236}">
                      <a16:creationId xmlns:a16="http://schemas.microsoft.com/office/drawing/2014/main" id="{36CC9D5A-5F20-F735-25BA-F7D99C155F3B}"/>
                    </a:ext>
                  </a:extLst>
                </p14:cNvPr>
                <p14:cNvContentPartPr/>
                <p14:nvPr/>
              </p14:nvContentPartPr>
              <p14:xfrm>
                <a:off x="7881667" y="5753034"/>
                <a:ext cx="147240" cy="51120"/>
              </p14:xfrm>
            </p:contentPart>
          </mc:Choice>
          <mc:Fallback>
            <p:pic>
              <p:nvPicPr>
                <p:cNvPr id="13539" name="잉크 13538">
                  <a:extLst>
                    <a:ext uri="{FF2B5EF4-FFF2-40B4-BE49-F238E27FC236}">
                      <a16:creationId xmlns:a16="http://schemas.microsoft.com/office/drawing/2014/main" id="{36CC9D5A-5F20-F735-25BA-F7D99C155F3B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872667" y="5744034"/>
                  <a:ext cx="164880" cy="68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sigaction</a:t>
            </a:r>
            <a:endParaRPr lang="ko-KR" altLang="en-US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fr-FR" altLang="ko-KR" dirty="0"/>
              <a:t>void (*sa_sigaction)(int, siginfo_t *, void *);</a:t>
            </a:r>
            <a:endParaRPr lang="en-US" altLang="ko-KR" dirty="0"/>
          </a:p>
          <a:p>
            <a:pPr lvl="1"/>
            <a:r>
              <a:rPr lang="en-US" altLang="ko-KR" dirty="0" err="1"/>
              <a:t>sa_handler</a:t>
            </a:r>
            <a:r>
              <a:rPr lang="en-US" altLang="ko-KR" dirty="0"/>
              <a:t> </a:t>
            </a:r>
            <a:r>
              <a:rPr lang="ko-KR" altLang="en-US" dirty="0"/>
              <a:t>대신에 사용할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sa_handler</a:t>
            </a:r>
            <a:r>
              <a:rPr lang="ko-KR" altLang="en-US" dirty="0"/>
              <a:t>에 비해 추가 정보를 알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sa_sigaction</a:t>
            </a:r>
            <a:r>
              <a:rPr lang="ko-KR" altLang="en-US" dirty="0"/>
              <a:t>과 </a:t>
            </a:r>
            <a:r>
              <a:rPr lang="en-US" altLang="ko-KR" dirty="0" err="1"/>
              <a:t>sa_handler</a:t>
            </a:r>
            <a:r>
              <a:rPr lang="en-US" altLang="ko-KR" dirty="0"/>
              <a:t> </a:t>
            </a:r>
            <a:r>
              <a:rPr lang="ko-KR" altLang="en-US" dirty="0"/>
              <a:t>중에 하나만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sa_sigaction</a:t>
            </a:r>
            <a:r>
              <a:rPr lang="ko-KR" altLang="en-US" dirty="0"/>
              <a:t>을 사용하려면 </a:t>
            </a:r>
            <a:r>
              <a:rPr lang="en-US" altLang="ko-KR" dirty="0" err="1"/>
              <a:t>sa_flags</a:t>
            </a:r>
            <a:r>
              <a:rPr lang="ko-KR" altLang="en-US" dirty="0"/>
              <a:t>를 </a:t>
            </a:r>
            <a:r>
              <a:rPr lang="en-US" altLang="ko-KR" dirty="0"/>
              <a:t>SA_SIGINFO</a:t>
            </a:r>
            <a:r>
              <a:rPr lang="ko-KR" altLang="en-US" dirty="0"/>
              <a:t>로 지정한다</a:t>
            </a:r>
            <a:r>
              <a:rPr lang="en-US" altLang="ko-KR" dirty="0"/>
              <a:t>.</a:t>
            </a:r>
          </a:p>
          <a:p>
            <a:r>
              <a:rPr lang="fr-FR" altLang="ko-KR" dirty="0"/>
              <a:t> </a:t>
            </a:r>
            <a:r>
              <a:rPr lang="en-US" altLang="ko-KR" dirty="0" err="1"/>
              <a:t>sigset_t</a:t>
            </a:r>
            <a:r>
              <a:rPr lang="en-US" altLang="ko-KR" dirty="0"/>
              <a:t>  </a:t>
            </a:r>
            <a:r>
              <a:rPr lang="en-US" altLang="ko-KR" dirty="0" err="1"/>
              <a:t>sa_mask</a:t>
            </a:r>
            <a:r>
              <a:rPr lang="en-US" altLang="ko-KR" dirty="0"/>
              <a:t>;</a:t>
            </a:r>
          </a:p>
          <a:p>
            <a:pPr lvl="1"/>
            <a:r>
              <a:rPr lang="ko-KR" altLang="en-US" dirty="0"/>
              <a:t>시그널 마스크 </a:t>
            </a:r>
            <a:r>
              <a:rPr lang="en-US" altLang="ko-KR" dirty="0"/>
              <a:t>: </a:t>
            </a:r>
            <a:r>
              <a:rPr lang="ko-KR" altLang="en-US" dirty="0"/>
              <a:t>시그널 집합을 의미한다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sa_mask</a:t>
            </a:r>
            <a:r>
              <a:rPr lang="ko-KR" altLang="en-US" dirty="0"/>
              <a:t>에 등록된 시그널은 시그널 </a:t>
            </a:r>
            <a:r>
              <a:rPr lang="ko-KR" altLang="en-US" dirty="0" err="1"/>
              <a:t>핸들러가</a:t>
            </a:r>
            <a:r>
              <a:rPr lang="ko-KR" altLang="en-US" dirty="0"/>
              <a:t> 실행되는 동안 봉쇄</a:t>
            </a:r>
            <a:endParaRPr lang="en-US" altLang="ko-KR" dirty="0"/>
          </a:p>
          <a:p>
            <a:pPr lvl="2"/>
            <a:r>
              <a:rPr lang="ko-KR" altLang="en-US" dirty="0"/>
              <a:t>봉쇄 </a:t>
            </a:r>
            <a:r>
              <a:rPr lang="en-US" altLang="ko-KR" dirty="0"/>
              <a:t>(blocking)</a:t>
            </a:r>
          </a:p>
          <a:p>
            <a:pPr lvl="3"/>
            <a:r>
              <a:rPr lang="ko-KR" altLang="en-US" dirty="0"/>
              <a:t>무시가 아니라 시그널 </a:t>
            </a:r>
            <a:r>
              <a:rPr lang="ko-KR" altLang="en-US" dirty="0" err="1"/>
              <a:t>핸들러</a:t>
            </a:r>
            <a:r>
              <a:rPr lang="ko-KR" altLang="en-US" dirty="0"/>
              <a:t> 실행이 완료될 때까지 처리가 </a:t>
            </a:r>
            <a:r>
              <a:rPr lang="ko-KR" altLang="en-US" dirty="0" err="1"/>
              <a:t>미뤄짐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4340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1558BFA3-9AD1-4FAE-AAD7-7BC617E26605}" type="datetime1">
              <a:rPr lang="ko-KR" altLang="en-US" smtClean="0">
                <a:latin typeface="Comic Sans MS" pitchFamily="66" charset="0"/>
              </a:rPr>
              <a:pPr eaLnBrk="1" hangingPunct="1"/>
              <a:t>2022-05-23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434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43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CE55712F-58AF-4BF4-9A10-FEBF67B5A15D}" type="slidenum">
              <a:rPr lang="ko-KR" altLang="en-US" smtClean="0">
                <a:latin typeface="Comic Sans MS" pitchFamily="66" charset="0"/>
              </a:rPr>
              <a:pPr eaLnBrk="1" hangingPunct="1"/>
              <a:t>13</a:t>
            </a:fld>
            <a:endParaRPr lang="en-US" altLang="ko-KR">
              <a:latin typeface="Comic Sans MS" pitchFamily="66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158F7A-CE83-E1B6-7F57-C3989F64BC0B}"/>
              </a:ext>
            </a:extLst>
          </p:cNvPr>
          <p:cNvGrpSpPr/>
          <p:nvPr/>
        </p:nvGrpSpPr>
        <p:grpSpPr>
          <a:xfrm>
            <a:off x="7137187" y="1340874"/>
            <a:ext cx="1676520" cy="1544760"/>
            <a:chOff x="7137187" y="1340874"/>
            <a:chExt cx="1676520" cy="154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5F25C93B-DC8F-E387-C648-443D601C8278}"/>
                    </a:ext>
                  </a:extLst>
                </p14:cNvPr>
                <p14:cNvContentPartPr/>
                <p14:nvPr/>
              </p14:nvContentPartPr>
              <p14:xfrm>
                <a:off x="7137187" y="1340874"/>
                <a:ext cx="266760" cy="114120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5F25C93B-DC8F-E387-C648-443D601C827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28187" y="1331874"/>
                  <a:ext cx="284400" cy="11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4AF9DBC2-AE94-7F37-76E7-CAC70A037EAB}"/>
                    </a:ext>
                  </a:extLst>
                </p14:cNvPr>
                <p14:cNvContentPartPr/>
                <p14:nvPr/>
              </p14:nvContentPartPr>
              <p14:xfrm>
                <a:off x="7484947" y="1745154"/>
                <a:ext cx="77760" cy="44460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4AF9DBC2-AE94-7F37-76E7-CAC70A037E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76307" y="1736514"/>
                  <a:ext cx="9540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D9EFE537-70FF-E49E-72A0-A5BAB09EA2CE}"/>
                    </a:ext>
                  </a:extLst>
                </p14:cNvPr>
                <p14:cNvContentPartPr/>
                <p14:nvPr/>
              </p14:nvContentPartPr>
              <p14:xfrm>
                <a:off x="7479547" y="1822554"/>
                <a:ext cx="197280" cy="20268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D9EFE537-70FF-E49E-72A0-A5BAB09EA2C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70547" y="1813554"/>
                  <a:ext cx="2149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D8DBC26D-6473-B96A-E067-94CB24C6E708}"/>
                    </a:ext>
                  </a:extLst>
                </p14:cNvPr>
                <p14:cNvContentPartPr/>
                <p14:nvPr/>
              </p14:nvContentPartPr>
              <p14:xfrm>
                <a:off x="7665307" y="1826514"/>
                <a:ext cx="281880" cy="3297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D8DBC26D-6473-B96A-E067-94CB24C6E7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56667" y="1817874"/>
                  <a:ext cx="299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13313959-CCAF-A159-40CE-504D3AF5A009}"/>
                    </a:ext>
                  </a:extLst>
                </p14:cNvPr>
                <p14:cNvContentPartPr/>
                <p14:nvPr/>
              </p14:nvContentPartPr>
              <p14:xfrm>
                <a:off x="7654507" y="2036754"/>
                <a:ext cx="293760" cy="3024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13313959-CCAF-A159-40CE-504D3AF5A0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45507" y="2027754"/>
                  <a:ext cx="311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82336858-9294-6928-4EE3-24B23AE10DD5}"/>
                    </a:ext>
                  </a:extLst>
                </p14:cNvPr>
                <p14:cNvContentPartPr/>
                <p14:nvPr/>
              </p14:nvContentPartPr>
              <p14:xfrm>
                <a:off x="7963747" y="1844514"/>
                <a:ext cx="196920" cy="32688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82336858-9294-6928-4EE3-24B23AE10DD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54747" y="1835514"/>
                  <a:ext cx="2145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33DA8A5-C28C-3CEE-620E-6F47E341D195}"/>
                    </a:ext>
                  </a:extLst>
                </p14:cNvPr>
                <p14:cNvContentPartPr/>
                <p14:nvPr/>
              </p14:nvContentPartPr>
              <p14:xfrm>
                <a:off x="8126827" y="1839114"/>
                <a:ext cx="259200" cy="43344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33DA8A5-C28C-3CEE-620E-6F47E341D19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18187" y="1830474"/>
                  <a:ext cx="27684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A6C6DDB-AA87-7ED1-3A5C-E649E33B065D}"/>
                    </a:ext>
                  </a:extLst>
                </p14:cNvPr>
                <p14:cNvContentPartPr/>
                <p14:nvPr/>
              </p14:nvContentPartPr>
              <p14:xfrm>
                <a:off x="7581787" y="2350314"/>
                <a:ext cx="169920" cy="18864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A6C6DDB-AA87-7ED1-3A5C-E649E33B065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73147" y="2341314"/>
                  <a:ext cx="1875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514CC36-0D47-63B4-A4C2-BAC5800BA523}"/>
                    </a:ext>
                  </a:extLst>
                </p14:cNvPr>
                <p14:cNvContentPartPr/>
                <p14:nvPr/>
              </p14:nvContentPartPr>
              <p14:xfrm>
                <a:off x="7601947" y="2434194"/>
                <a:ext cx="144000" cy="223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0514CC36-0D47-63B4-A4C2-BAC5800BA52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92947" y="2425194"/>
                  <a:ext cx="1616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A883CF93-BAA9-6F09-E311-441DC530E02C}"/>
                    </a:ext>
                  </a:extLst>
                </p14:cNvPr>
                <p14:cNvContentPartPr/>
                <p14:nvPr/>
              </p14:nvContentPartPr>
              <p14:xfrm>
                <a:off x="7606267" y="2606274"/>
                <a:ext cx="207000" cy="972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883CF93-BAA9-6F09-E311-441DC530E0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97267" y="2597634"/>
                  <a:ext cx="2246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0FE6165-1B8B-9DE5-A3E1-A251C597B8E0}"/>
                    </a:ext>
                  </a:extLst>
                </p14:cNvPr>
                <p14:cNvContentPartPr/>
                <p14:nvPr/>
              </p14:nvContentPartPr>
              <p14:xfrm>
                <a:off x="7707067" y="2742354"/>
                <a:ext cx="154800" cy="1432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0FE6165-1B8B-9DE5-A3E1-A251C597B8E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98067" y="2733714"/>
                  <a:ext cx="1724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6447092-3AF7-0275-438E-2B0B87A245D1}"/>
                    </a:ext>
                  </a:extLst>
                </p14:cNvPr>
                <p14:cNvContentPartPr/>
                <p14:nvPr/>
              </p14:nvContentPartPr>
              <p14:xfrm>
                <a:off x="7937827" y="2467314"/>
                <a:ext cx="275400" cy="3326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6447092-3AF7-0275-438E-2B0B87A245D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29187" y="2458314"/>
                  <a:ext cx="2930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3D000058-8DDF-C972-4ED7-3C1E64988C8E}"/>
                    </a:ext>
                  </a:extLst>
                </p14:cNvPr>
                <p14:cNvContentPartPr/>
                <p14:nvPr/>
              </p14:nvContentPartPr>
              <p14:xfrm>
                <a:off x="8227267" y="2426634"/>
                <a:ext cx="200160" cy="388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3D000058-8DDF-C972-4ED7-3C1E64988C8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18627" y="2417634"/>
                  <a:ext cx="2178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BFA64D5E-E42B-0540-F555-5F9DF683DE59}"/>
                    </a:ext>
                  </a:extLst>
                </p14:cNvPr>
                <p14:cNvContentPartPr/>
                <p14:nvPr/>
              </p14:nvContentPartPr>
              <p14:xfrm>
                <a:off x="8222227" y="2513394"/>
                <a:ext cx="415800" cy="3150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BFA64D5E-E42B-0540-F555-5F9DF683DE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13587" y="2504394"/>
                  <a:ext cx="4334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D143D389-F3B6-B460-30A0-27DCDBCA913C}"/>
                    </a:ext>
                  </a:extLst>
                </p14:cNvPr>
                <p14:cNvContentPartPr/>
                <p14:nvPr/>
              </p14:nvContentPartPr>
              <p14:xfrm>
                <a:off x="8762227" y="2810754"/>
                <a:ext cx="51480" cy="68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D143D389-F3B6-B460-30A0-27DCDBCA913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53227" y="2802114"/>
                  <a:ext cx="6912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EB419CAC-7FB2-3995-CF31-DF562A59FCBF}"/>
                  </a:ext>
                </a:extLst>
              </p14:cNvPr>
              <p14:cNvContentPartPr/>
              <p14:nvPr/>
            </p14:nvContentPartPr>
            <p14:xfrm>
              <a:off x="2199787" y="3703554"/>
              <a:ext cx="2576520" cy="8820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EB419CAC-7FB2-3995-CF31-DF562A59FCB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90787" y="3694554"/>
                <a:ext cx="259416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A6AF8454-B572-667A-C0C3-05148797342C}"/>
                  </a:ext>
                </a:extLst>
              </p14:cNvPr>
              <p14:cNvContentPartPr/>
              <p14:nvPr/>
            </p14:nvContentPartPr>
            <p14:xfrm>
              <a:off x="6860707" y="3728394"/>
              <a:ext cx="679680" cy="59976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A6AF8454-B572-667A-C0C3-05148797342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52067" y="3719394"/>
                <a:ext cx="697320" cy="61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그룹 43">
            <a:extLst>
              <a:ext uri="{FF2B5EF4-FFF2-40B4-BE49-F238E27FC236}">
                <a16:creationId xmlns:a16="http://schemas.microsoft.com/office/drawing/2014/main" id="{D1E41802-832E-389C-77CD-7196F4124EEB}"/>
              </a:ext>
            </a:extLst>
          </p:cNvPr>
          <p:cNvGrpSpPr/>
          <p:nvPr/>
        </p:nvGrpSpPr>
        <p:grpSpPr>
          <a:xfrm>
            <a:off x="4228387" y="4197834"/>
            <a:ext cx="2203920" cy="264240"/>
            <a:chOff x="4228387" y="4197834"/>
            <a:chExt cx="2203920" cy="26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05575B5-11FE-F507-E64A-93A63A45ABEF}"/>
                    </a:ext>
                  </a:extLst>
                </p14:cNvPr>
                <p14:cNvContentPartPr/>
                <p14:nvPr/>
              </p14:nvContentPartPr>
              <p14:xfrm>
                <a:off x="4509547" y="4202514"/>
                <a:ext cx="125280" cy="1641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05575B5-11FE-F507-E64A-93A63A45AB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00547" y="4193874"/>
                  <a:ext cx="142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A7526785-CD6D-3498-6D5A-977D7A8B9150}"/>
                    </a:ext>
                  </a:extLst>
                </p14:cNvPr>
                <p14:cNvContentPartPr/>
                <p14:nvPr/>
              </p14:nvContentPartPr>
              <p14:xfrm>
                <a:off x="4625467" y="4257234"/>
                <a:ext cx="53280" cy="1461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A7526785-CD6D-3498-6D5A-977D7A8B915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16467" y="4248234"/>
                  <a:ext cx="709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518215FA-1D96-0CD9-F65E-CCA924DAF356}"/>
                    </a:ext>
                  </a:extLst>
                </p14:cNvPr>
                <p14:cNvContentPartPr/>
                <p14:nvPr/>
              </p14:nvContentPartPr>
              <p14:xfrm>
                <a:off x="4694587" y="4197834"/>
                <a:ext cx="111240" cy="1224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518215FA-1D96-0CD9-F65E-CCA924DAF3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85947" y="4189194"/>
                  <a:ext cx="128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92F21DD5-54A2-C95A-E7B8-8500312AF426}"/>
                    </a:ext>
                  </a:extLst>
                </p14:cNvPr>
                <p14:cNvContentPartPr/>
                <p14:nvPr/>
              </p14:nvContentPartPr>
              <p14:xfrm>
                <a:off x="4713307" y="4224834"/>
                <a:ext cx="242640" cy="1648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92F21DD5-54A2-C95A-E7B8-8500312AF42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04307" y="4216194"/>
                  <a:ext cx="2602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80C5051A-E55F-2E78-C422-7D0EDA9DA3EF}"/>
                    </a:ext>
                  </a:extLst>
                </p14:cNvPr>
                <p14:cNvContentPartPr/>
                <p14:nvPr/>
              </p14:nvContentPartPr>
              <p14:xfrm>
                <a:off x="4879987" y="4255074"/>
                <a:ext cx="103320" cy="1083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80C5051A-E55F-2E78-C422-7D0EDA9DA3E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70987" y="4246434"/>
                  <a:ext cx="1209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B527D757-E5C3-5985-A2A4-3EBACB1D37A5}"/>
                    </a:ext>
                  </a:extLst>
                </p14:cNvPr>
                <p14:cNvContentPartPr/>
                <p14:nvPr/>
              </p14:nvContentPartPr>
              <p14:xfrm>
                <a:off x="4909507" y="4384314"/>
                <a:ext cx="114120" cy="662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B527D757-E5C3-5985-A2A4-3EBACB1D37A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00507" y="4375314"/>
                  <a:ext cx="1317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2FCBD4FB-403A-1D21-68D7-6DAAB53542B0}"/>
                    </a:ext>
                  </a:extLst>
                </p14:cNvPr>
                <p14:cNvContentPartPr/>
                <p14:nvPr/>
              </p14:nvContentPartPr>
              <p14:xfrm>
                <a:off x="4228387" y="4267674"/>
                <a:ext cx="122040" cy="2880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2FCBD4FB-403A-1D21-68D7-6DAAB53542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19747" y="4259034"/>
                  <a:ext cx="139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6312812D-315E-D83C-F7D6-661E290FF5CB}"/>
                    </a:ext>
                  </a:extLst>
                </p14:cNvPr>
                <p14:cNvContentPartPr/>
                <p14:nvPr/>
              </p14:nvContentPartPr>
              <p14:xfrm>
                <a:off x="4240267" y="4387194"/>
                <a:ext cx="199800" cy="1944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6312812D-315E-D83C-F7D6-661E290FF5C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31627" y="4378194"/>
                  <a:ext cx="2174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86E1D57B-6CB2-5E22-A005-DB451F2DD872}"/>
                    </a:ext>
                  </a:extLst>
                </p14:cNvPr>
                <p14:cNvContentPartPr/>
                <p14:nvPr/>
              </p14:nvContentPartPr>
              <p14:xfrm>
                <a:off x="5044147" y="4217634"/>
                <a:ext cx="146160" cy="972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86E1D57B-6CB2-5E22-A005-DB451F2DD87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35147" y="4208634"/>
                  <a:ext cx="1638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8B83517F-8F4A-6F59-99BE-D3A2AB2BAB48}"/>
                    </a:ext>
                  </a:extLst>
                </p14:cNvPr>
                <p14:cNvContentPartPr/>
                <p14:nvPr/>
              </p14:nvContentPartPr>
              <p14:xfrm>
                <a:off x="5076907" y="4368834"/>
                <a:ext cx="153720" cy="9108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8B83517F-8F4A-6F59-99BE-D3A2AB2BAB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67907" y="4359834"/>
                  <a:ext cx="171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13E5DDFC-3D1D-6ADA-0BBE-A81FC1AE72C6}"/>
                    </a:ext>
                  </a:extLst>
                </p14:cNvPr>
                <p14:cNvContentPartPr/>
                <p14:nvPr/>
              </p14:nvContentPartPr>
              <p14:xfrm>
                <a:off x="5262307" y="4255074"/>
                <a:ext cx="134280" cy="4284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13E5DDFC-3D1D-6ADA-0BBE-A81FC1AE72C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53667" y="4246434"/>
                  <a:ext cx="1519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3E204AD3-180E-F8C9-1B71-FFF7749EEAB0}"/>
                    </a:ext>
                  </a:extLst>
                </p14:cNvPr>
                <p14:cNvContentPartPr/>
                <p14:nvPr/>
              </p14:nvContentPartPr>
              <p14:xfrm>
                <a:off x="5325667" y="4316274"/>
                <a:ext cx="155880" cy="8568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3E204AD3-180E-F8C9-1B71-FFF7749EEAB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17027" y="4307274"/>
                  <a:ext cx="1735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8E4CC87-67F7-0C4A-021A-4B77690E5DA1}"/>
                    </a:ext>
                  </a:extLst>
                </p14:cNvPr>
                <p14:cNvContentPartPr/>
                <p14:nvPr/>
              </p14:nvContentPartPr>
              <p14:xfrm>
                <a:off x="5412067" y="4282434"/>
                <a:ext cx="126720" cy="17496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8E4CC87-67F7-0C4A-021A-4B77690E5DA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03427" y="4273794"/>
                  <a:ext cx="1443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1749D0AE-B68B-EFF5-41ED-CA27F8AB0EB6}"/>
                    </a:ext>
                  </a:extLst>
                </p14:cNvPr>
                <p14:cNvContentPartPr/>
                <p14:nvPr/>
              </p14:nvContentPartPr>
              <p14:xfrm>
                <a:off x="5521867" y="4269834"/>
                <a:ext cx="126360" cy="14832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1749D0AE-B68B-EFF5-41ED-CA27F8AB0EB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12867" y="4261194"/>
                  <a:ext cx="144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A0770E7D-1D08-C4C7-FDA9-C2C84F3028C4}"/>
                    </a:ext>
                  </a:extLst>
                </p14:cNvPr>
                <p14:cNvContentPartPr/>
                <p14:nvPr/>
              </p14:nvContentPartPr>
              <p14:xfrm>
                <a:off x="5620867" y="4260834"/>
                <a:ext cx="97200" cy="20016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A0770E7D-1D08-C4C7-FDA9-C2C84F3028C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11867" y="4252194"/>
                  <a:ext cx="1148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AFD6F05D-A40E-C8AC-78F2-71BBA58CBEE4}"/>
                    </a:ext>
                  </a:extLst>
                </p14:cNvPr>
                <p14:cNvContentPartPr/>
                <p14:nvPr/>
              </p14:nvContentPartPr>
              <p14:xfrm>
                <a:off x="5661187" y="4287114"/>
                <a:ext cx="173160" cy="13068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AFD6F05D-A40E-C8AC-78F2-71BBA58CBEE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52547" y="4278114"/>
                  <a:ext cx="1908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05E0DD60-4010-FEAD-3648-C212B77D6EA5}"/>
                    </a:ext>
                  </a:extLst>
                </p14:cNvPr>
                <p14:cNvContentPartPr/>
                <p14:nvPr/>
              </p14:nvContentPartPr>
              <p14:xfrm>
                <a:off x="5830027" y="4264074"/>
                <a:ext cx="86400" cy="5796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05E0DD60-4010-FEAD-3648-C212B77D6E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21027" y="4255074"/>
                  <a:ext cx="1040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C374D51D-459C-4FB0-CE37-5B2CEBF86D3A}"/>
                    </a:ext>
                  </a:extLst>
                </p14:cNvPr>
                <p14:cNvContentPartPr/>
                <p14:nvPr/>
              </p14:nvContentPartPr>
              <p14:xfrm>
                <a:off x="5816707" y="4341114"/>
                <a:ext cx="171720" cy="1191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C374D51D-459C-4FB0-CE37-5B2CEBF86D3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07707" y="4332114"/>
                  <a:ext cx="1893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343FEC02-BAC6-F222-FC49-7C92A9E9D4AA}"/>
                    </a:ext>
                  </a:extLst>
                </p14:cNvPr>
                <p14:cNvContentPartPr/>
                <p14:nvPr/>
              </p14:nvContentPartPr>
              <p14:xfrm>
                <a:off x="6046027" y="4238874"/>
                <a:ext cx="113400" cy="22320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343FEC02-BAC6-F222-FC49-7C92A9E9D4A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37387" y="4230234"/>
                  <a:ext cx="1310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840F93DB-4926-9861-2BFF-F5EF9A9FC968}"/>
                    </a:ext>
                  </a:extLst>
                </p14:cNvPr>
                <p14:cNvContentPartPr/>
                <p14:nvPr/>
              </p14:nvContentPartPr>
              <p14:xfrm>
                <a:off x="6185707" y="4242834"/>
                <a:ext cx="86040" cy="12708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840F93DB-4926-9861-2BFF-F5EF9A9FC9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76707" y="4233834"/>
                  <a:ext cx="1036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B7559F99-D1F0-2AA6-F915-BAEA96EC7539}"/>
                    </a:ext>
                  </a:extLst>
                </p14:cNvPr>
                <p14:cNvContentPartPr/>
                <p14:nvPr/>
              </p14:nvContentPartPr>
              <p14:xfrm>
                <a:off x="6269947" y="4243914"/>
                <a:ext cx="113400" cy="9612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B7559F99-D1F0-2AA6-F915-BAEA96EC753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61307" y="4235274"/>
                  <a:ext cx="1310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70FDD3E7-2E90-7DFA-806A-8669CA6A3D52}"/>
                    </a:ext>
                  </a:extLst>
                </p14:cNvPr>
                <p14:cNvContentPartPr/>
                <p14:nvPr/>
              </p14:nvContentPartPr>
              <p14:xfrm>
                <a:off x="6290467" y="4341114"/>
                <a:ext cx="141840" cy="11520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70FDD3E7-2E90-7DFA-806A-8669CA6A3D5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81467" y="4332114"/>
                  <a:ext cx="159480" cy="13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6E7EF505-F5F2-A193-A54C-4EA2A950D6CE}"/>
                  </a:ext>
                </a:extLst>
              </p14:cNvPr>
              <p14:cNvContentPartPr/>
              <p14:nvPr/>
            </p14:nvContentPartPr>
            <p14:xfrm>
              <a:off x="1411747" y="4453794"/>
              <a:ext cx="869760" cy="48960"/>
            </p14:xfrm>
          </p:contentPart>
        </mc:Choice>
        <mc:Fallback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6E7EF505-F5F2-A193-A54C-4EA2A950D6C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403107" y="4444794"/>
                <a:ext cx="88740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3BDF645F-D341-78BF-9CF6-7CB2769E026F}"/>
                  </a:ext>
                </a:extLst>
              </p14:cNvPr>
              <p14:cNvContentPartPr/>
              <p14:nvPr/>
            </p14:nvContentPartPr>
            <p14:xfrm>
              <a:off x="1128067" y="4823154"/>
              <a:ext cx="1108080" cy="140400"/>
            </p14:xfrm>
          </p:contentPart>
        </mc:Choice>
        <mc:Fallback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3BDF645F-D341-78BF-9CF6-7CB2769E026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19427" y="4814154"/>
                <a:ext cx="1125720" cy="158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sigaction</a:t>
            </a:r>
            <a:endParaRPr lang="ko-KR" altLang="en-US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fr-FR" altLang="ko-KR"/>
              <a:t> </a:t>
            </a:r>
            <a:r>
              <a:rPr lang="en-US" altLang="ko-KR"/>
              <a:t>int  sa_flags;</a:t>
            </a:r>
          </a:p>
          <a:p>
            <a:pPr lvl="1"/>
            <a:r>
              <a:rPr lang="ko-KR" altLang="en-US"/>
              <a:t>시그널 처리 절차를 수정하는데 사용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536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6CEC81F7-C93C-4E06-B964-CE3ABB81776B}" type="datetime1">
              <a:rPr lang="ko-KR" altLang="en-US" smtClean="0">
                <a:latin typeface="Comic Sans MS" pitchFamily="66" charset="0"/>
              </a:rPr>
              <a:pPr eaLnBrk="1" hangingPunct="1"/>
              <a:t>2022-05-23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5365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53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29BA6F64-55BC-4702-8EBA-A61F70FA04C8}" type="slidenum">
              <a:rPr lang="ko-KR" altLang="en-US" smtClean="0">
                <a:latin typeface="Comic Sans MS" pitchFamily="66" charset="0"/>
              </a:rPr>
              <a:pPr eaLnBrk="1" hangingPunct="1"/>
              <a:t>14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1042988" y="2060575"/>
          <a:ext cx="7632700" cy="2801938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SA_SIGINFO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sa_handler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대신에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sa_sigaction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선택한다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SA_NOCLDSTOP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signum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SIGCHLD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 때 자식 프로세스가 종료되거나 중단되더라도 부모 프로세스는 이를 알려고 하지 않는다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SA_ONESHOT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signum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대해서 시그널 핸들러를 최초에 한번만 실행하고 그 다음부터는 동일한 시그널에 대해서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SIG_DFL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해당하는 기본적인 동작만 수행하게 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SA_RESETHAND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SA_ONESHOT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과 같다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24B93E5-4478-F6D5-A4E6-4064B21CC8AD}"/>
                  </a:ext>
                </a:extLst>
              </p14:cNvPr>
              <p14:cNvContentPartPr/>
              <p14:nvPr/>
            </p14:nvContentPartPr>
            <p14:xfrm>
              <a:off x="4935427" y="2718594"/>
              <a:ext cx="2122560" cy="792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24B93E5-4478-F6D5-A4E6-4064B21CC8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6787" y="2709954"/>
                <a:ext cx="2140200" cy="9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DB41AADE-B85E-C873-30C7-575AB57EA3B9}"/>
              </a:ext>
            </a:extLst>
          </p:cNvPr>
          <p:cNvGrpSpPr/>
          <p:nvPr/>
        </p:nvGrpSpPr>
        <p:grpSpPr>
          <a:xfrm>
            <a:off x="3887467" y="2139354"/>
            <a:ext cx="855000" cy="354960"/>
            <a:chOff x="3887467" y="2139354"/>
            <a:chExt cx="855000" cy="35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532C65F4-E9C7-8770-9903-EBFB3C07595E}"/>
                    </a:ext>
                  </a:extLst>
                </p14:cNvPr>
                <p14:cNvContentPartPr/>
                <p14:nvPr/>
              </p14:nvContentPartPr>
              <p14:xfrm>
                <a:off x="3967027" y="2274714"/>
                <a:ext cx="110160" cy="20340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532C65F4-E9C7-8770-9903-EBFB3C07595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58387" y="2266074"/>
                  <a:ext cx="127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1B57F12D-FC09-72ED-5B22-85F120B5E2CB}"/>
                    </a:ext>
                  </a:extLst>
                </p14:cNvPr>
                <p14:cNvContentPartPr/>
                <p14:nvPr/>
              </p14:nvContentPartPr>
              <p14:xfrm>
                <a:off x="3887467" y="2388834"/>
                <a:ext cx="165960" cy="10548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1B57F12D-FC09-72ED-5B22-85F120B5E2C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78827" y="2379834"/>
                  <a:ext cx="183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24E9AE7E-600D-3387-D6D5-01047F68A949}"/>
                    </a:ext>
                  </a:extLst>
                </p14:cNvPr>
                <p14:cNvContentPartPr/>
                <p14:nvPr/>
              </p14:nvContentPartPr>
              <p14:xfrm>
                <a:off x="4114267" y="2169594"/>
                <a:ext cx="154080" cy="8928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24E9AE7E-600D-3387-D6D5-01047F68A9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05267" y="2160594"/>
                  <a:ext cx="171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8842B0FC-712A-F1F3-ECA7-852E1D901605}"/>
                    </a:ext>
                  </a:extLst>
                </p14:cNvPr>
                <p14:cNvContentPartPr/>
                <p14:nvPr/>
              </p14:nvContentPartPr>
              <p14:xfrm>
                <a:off x="4284907" y="2139354"/>
                <a:ext cx="24480" cy="18684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8842B0FC-712A-F1F3-ECA7-852E1D90160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75907" y="2130714"/>
                  <a:ext cx="421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E263C2D1-0815-C643-8EF8-EDBDF657FD7D}"/>
                    </a:ext>
                  </a:extLst>
                </p14:cNvPr>
                <p14:cNvContentPartPr/>
                <p14:nvPr/>
              </p14:nvContentPartPr>
              <p14:xfrm>
                <a:off x="4312987" y="2167794"/>
                <a:ext cx="92880" cy="1173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E263C2D1-0815-C643-8EF8-EDBDF657FD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04347" y="2159154"/>
                  <a:ext cx="1105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678AEF75-3A62-0237-D398-4A612E7604A0}"/>
                    </a:ext>
                  </a:extLst>
                </p14:cNvPr>
                <p14:cNvContentPartPr/>
                <p14:nvPr/>
              </p14:nvContentPartPr>
              <p14:xfrm>
                <a:off x="4348987" y="2190834"/>
                <a:ext cx="92160" cy="8568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678AEF75-3A62-0237-D398-4A612E7604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39987" y="2181834"/>
                  <a:ext cx="1098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BDF2BF2-A679-5A55-347F-F266804080D8}"/>
                    </a:ext>
                  </a:extLst>
                </p14:cNvPr>
                <p14:cNvContentPartPr/>
                <p14:nvPr/>
              </p14:nvContentPartPr>
              <p14:xfrm>
                <a:off x="4375267" y="2295954"/>
                <a:ext cx="86040" cy="5724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BDF2BF2-A679-5A55-347F-F266804080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66267" y="2287314"/>
                  <a:ext cx="1036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16C21A36-59A5-3F91-80CA-AF7E2276440D}"/>
                    </a:ext>
                  </a:extLst>
                </p14:cNvPr>
                <p14:cNvContentPartPr/>
                <p14:nvPr/>
              </p14:nvContentPartPr>
              <p14:xfrm>
                <a:off x="4395427" y="2372274"/>
                <a:ext cx="138600" cy="525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16C21A36-59A5-3F91-80CA-AF7E2276440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86427" y="2363634"/>
                  <a:ext cx="156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19F8FF11-EF82-D40E-D2F1-D0CDD840F12C}"/>
                    </a:ext>
                  </a:extLst>
                </p14:cNvPr>
                <p14:cNvContentPartPr/>
                <p14:nvPr/>
              </p14:nvContentPartPr>
              <p14:xfrm>
                <a:off x="4464547" y="2200554"/>
                <a:ext cx="130680" cy="1378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19F8FF11-EF82-D40E-D2F1-D0CDD840F1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55907" y="2191914"/>
                  <a:ext cx="148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3499E740-67DF-DB48-0698-78159ADA0E95}"/>
                    </a:ext>
                  </a:extLst>
                </p14:cNvPr>
                <p14:cNvContentPartPr/>
                <p14:nvPr/>
              </p14:nvContentPartPr>
              <p14:xfrm>
                <a:off x="4511347" y="2372634"/>
                <a:ext cx="112680" cy="4392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3499E740-67DF-DB48-0698-78159ADA0E9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02707" y="2363994"/>
                  <a:ext cx="1303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5B71AB8F-85C1-195E-5CE2-91F169241AD7}"/>
                    </a:ext>
                  </a:extLst>
                </p14:cNvPr>
                <p14:cNvContentPartPr/>
                <p14:nvPr/>
              </p14:nvContentPartPr>
              <p14:xfrm>
                <a:off x="4708267" y="2361114"/>
                <a:ext cx="34200" cy="82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5B71AB8F-85C1-195E-5CE2-91F169241AD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99267" y="2352474"/>
                  <a:ext cx="5184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695DDD6-C66A-F8EA-848F-EAA2968116FB}"/>
              </a:ext>
            </a:extLst>
          </p:cNvPr>
          <p:cNvGrpSpPr/>
          <p:nvPr/>
        </p:nvGrpSpPr>
        <p:grpSpPr>
          <a:xfrm>
            <a:off x="1110427" y="3185874"/>
            <a:ext cx="1489320" cy="219960"/>
            <a:chOff x="1110427" y="3185874"/>
            <a:chExt cx="1489320" cy="21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3B231D1-58F7-F74B-D512-CA8D2642FA55}"/>
                    </a:ext>
                  </a:extLst>
                </p14:cNvPr>
                <p14:cNvContentPartPr/>
                <p14:nvPr/>
              </p14:nvContentPartPr>
              <p14:xfrm>
                <a:off x="1110427" y="3207834"/>
                <a:ext cx="130680" cy="1447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3B231D1-58F7-F74B-D512-CA8D2642FA5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1427" y="3198834"/>
                  <a:ext cx="148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BFC9B4B-1A73-C56F-5CA3-B519903D0B3D}"/>
                    </a:ext>
                  </a:extLst>
                </p14:cNvPr>
                <p14:cNvContentPartPr/>
                <p14:nvPr/>
              </p14:nvContentPartPr>
              <p14:xfrm>
                <a:off x="1288987" y="3281994"/>
                <a:ext cx="66240" cy="723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BFC9B4B-1A73-C56F-5CA3-B519903D0B3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79987" y="3272994"/>
                  <a:ext cx="838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ABA8BEA-F3AC-F899-10DB-6CCEDAD43EB0}"/>
                    </a:ext>
                  </a:extLst>
                </p14:cNvPr>
                <p14:cNvContentPartPr/>
                <p14:nvPr/>
              </p14:nvContentPartPr>
              <p14:xfrm>
                <a:off x="1460707" y="3239514"/>
                <a:ext cx="111600" cy="1011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ABA8BEA-F3AC-F899-10DB-6CCEDAD43EB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52067" y="3230514"/>
                  <a:ext cx="1292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A150F59F-213A-6924-9F56-F1ED2BA05AA2}"/>
                    </a:ext>
                  </a:extLst>
                </p14:cNvPr>
                <p14:cNvContentPartPr/>
                <p14:nvPr/>
              </p14:nvContentPartPr>
              <p14:xfrm>
                <a:off x="1572307" y="3185874"/>
                <a:ext cx="84240" cy="1702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A150F59F-213A-6924-9F56-F1ED2BA05AA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63667" y="3177234"/>
                  <a:ext cx="1018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DA928E0-6E70-3E6F-FDEE-CB2AE3D65E04}"/>
                    </a:ext>
                  </a:extLst>
                </p14:cNvPr>
                <p14:cNvContentPartPr/>
                <p14:nvPr/>
              </p14:nvContentPartPr>
              <p14:xfrm>
                <a:off x="1676707" y="3220074"/>
                <a:ext cx="46440" cy="1216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6DA928E0-6E70-3E6F-FDEE-CB2AE3D65E0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68067" y="3211074"/>
                  <a:ext cx="64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0AAD16C6-0565-1371-1A4B-60FC47983E44}"/>
                    </a:ext>
                  </a:extLst>
                </p14:cNvPr>
                <p14:cNvContentPartPr/>
                <p14:nvPr/>
              </p14:nvContentPartPr>
              <p14:xfrm>
                <a:off x="1743667" y="3220794"/>
                <a:ext cx="41040" cy="1587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0AAD16C6-0565-1371-1A4B-60FC47983E4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35027" y="3211794"/>
                  <a:ext cx="586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CFDBCD52-E0B7-FF90-9C77-8A3956EBCB99}"/>
                    </a:ext>
                  </a:extLst>
                </p14:cNvPr>
                <p14:cNvContentPartPr/>
                <p14:nvPr/>
              </p14:nvContentPartPr>
              <p14:xfrm>
                <a:off x="1803787" y="3203154"/>
                <a:ext cx="105840" cy="1908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CFDBCD52-E0B7-FF90-9C77-8A3956EBCB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95147" y="3194154"/>
                  <a:ext cx="1234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7FF09F8-255F-8B41-BB76-B1D3F975B12A}"/>
                    </a:ext>
                  </a:extLst>
                </p14:cNvPr>
                <p14:cNvContentPartPr/>
                <p14:nvPr/>
              </p14:nvContentPartPr>
              <p14:xfrm>
                <a:off x="2032027" y="3236634"/>
                <a:ext cx="121680" cy="1522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7FF09F8-255F-8B41-BB76-B1D3F975B1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3387" y="3227994"/>
                  <a:ext cx="139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7C3E58E0-EB1B-470F-639E-4D3D931E4A20}"/>
                    </a:ext>
                  </a:extLst>
                </p14:cNvPr>
                <p14:cNvContentPartPr/>
                <p14:nvPr/>
              </p14:nvContentPartPr>
              <p14:xfrm>
                <a:off x="2167027" y="3262194"/>
                <a:ext cx="113760" cy="262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7C3E58E0-EB1B-470F-639E-4D3D931E4A2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58027" y="3253194"/>
                  <a:ext cx="131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3C9A1A5-8D94-5109-3C2E-A28990B7E8E0}"/>
                    </a:ext>
                  </a:extLst>
                </p14:cNvPr>
                <p14:cNvContentPartPr/>
                <p14:nvPr/>
              </p14:nvContentPartPr>
              <p14:xfrm>
                <a:off x="2206987" y="3201714"/>
                <a:ext cx="34560" cy="1688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3C9A1A5-8D94-5109-3C2E-A28990B7E8E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97987" y="3193074"/>
                  <a:ext cx="522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6757197A-D467-B443-2A0A-442C720D91E2}"/>
                    </a:ext>
                  </a:extLst>
                </p14:cNvPr>
                <p14:cNvContentPartPr/>
                <p14:nvPr/>
              </p14:nvContentPartPr>
              <p14:xfrm>
                <a:off x="2298067" y="3274794"/>
                <a:ext cx="83160" cy="10620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6757197A-D467-B443-2A0A-442C720D91E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89067" y="3265794"/>
                  <a:ext cx="100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AA32BDC8-0B6D-A209-372A-13A3E67CFD39}"/>
                    </a:ext>
                  </a:extLst>
                </p14:cNvPr>
                <p14:cNvContentPartPr/>
                <p14:nvPr/>
              </p14:nvContentPartPr>
              <p14:xfrm>
                <a:off x="2421547" y="3270474"/>
                <a:ext cx="86040" cy="1303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AA32BDC8-0B6D-A209-372A-13A3E67CFD3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12907" y="3261474"/>
                  <a:ext cx="103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8808C27-4D5E-A305-14AE-FDAC30AD9BAD}"/>
                    </a:ext>
                  </a:extLst>
                </p14:cNvPr>
                <p14:cNvContentPartPr/>
                <p14:nvPr/>
              </p14:nvContentPartPr>
              <p14:xfrm>
                <a:off x="2586787" y="3398994"/>
                <a:ext cx="12960" cy="684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8808C27-4D5E-A305-14AE-FDAC30AD9BA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78147" y="3389994"/>
                  <a:ext cx="3060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F85DB81-244E-F275-6D2C-8CAD83BDE900}"/>
              </a:ext>
            </a:extLst>
          </p:cNvPr>
          <p:cNvGrpSpPr/>
          <p:nvPr/>
        </p:nvGrpSpPr>
        <p:grpSpPr>
          <a:xfrm>
            <a:off x="3194107" y="2792394"/>
            <a:ext cx="892440" cy="167760"/>
            <a:chOff x="3194107" y="2792394"/>
            <a:chExt cx="892440" cy="16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1C2EE68-3656-4303-3133-ECEA51AF5985}"/>
                    </a:ext>
                  </a:extLst>
                </p14:cNvPr>
                <p14:cNvContentPartPr/>
                <p14:nvPr/>
              </p14:nvContentPartPr>
              <p14:xfrm>
                <a:off x="3194107" y="2806794"/>
                <a:ext cx="82440" cy="9468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1C2EE68-3656-4303-3133-ECEA51AF598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85467" y="2797794"/>
                  <a:ext cx="1000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AC54B5B-94F2-E40F-AEF4-15FF6C17CFAA}"/>
                    </a:ext>
                  </a:extLst>
                </p14:cNvPr>
                <p14:cNvContentPartPr/>
                <p14:nvPr/>
              </p14:nvContentPartPr>
              <p14:xfrm>
                <a:off x="3302467" y="2830554"/>
                <a:ext cx="10080" cy="810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AC54B5B-94F2-E40F-AEF4-15FF6C17CFA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93467" y="2821554"/>
                  <a:ext cx="27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2199B1A0-21A5-D55B-3B42-A59C0C7BD9D9}"/>
                    </a:ext>
                  </a:extLst>
                </p14:cNvPr>
                <p14:cNvContentPartPr/>
                <p14:nvPr/>
              </p14:nvContentPartPr>
              <p14:xfrm>
                <a:off x="3334867" y="2824074"/>
                <a:ext cx="70200" cy="4536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2199B1A0-21A5-D55B-3B42-A59C0C7BD9D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25867" y="2815074"/>
                  <a:ext cx="878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B97EABA5-7A32-29E2-AFBD-3E0DB39D4297}"/>
                    </a:ext>
                  </a:extLst>
                </p14:cNvPr>
                <p14:cNvContentPartPr/>
                <p14:nvPr/>
              </p14:nvContentPartPr>
              <p14:xfrm>
                <a:off x="3357907" y="2878794"/>
                <a:ext cx="92160" cy="496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B97EABA5-7A32-29E2-AFBD-3E0DB39D42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48907" y="2870154"/>
                  <a:ext cx="1098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22118613-FFED-A899-6845-2B7DDFF8F569}"/>
                    </a:ext>
                  </a:extLst>
                </p14:cNvPr>
                <p14:cNvContentPartPr/>
                <p14:nvPr/>
              </p14:nvContentPartPr>
              <p14:xfrm>
                <a:off x="3454387" y="2792394"/>
                <a:ext cx="51840" cy="309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22118613-FFED-A899-6845-2B7DDFF8F56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45747" y="2783754"/>
                  <a:ext cx="694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2E8EA769-FE34-E97B-7C8D-4789BC771146}"/>
                    </a:ext>
                  </a:extLst>
                </p14:cNvPr>
                <p14:cNvContentPartPr/>
                <p14:nvPr/>
              </p14:nvContentPartPr>
              <p14:xfrm>
                <a:off x="3448267" y="2822994"/>
                <a:ext cx="73080" cy="748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2E8EA769-FE34-E97B-7C8D-4789BC77114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39627" y="2814354"/>
                  <a:ext cx="907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3C5A324D-2D9F-93C0-6E8E-E5D0313BAD48}"/>
                    </a:ext>
                  </a:extLst>
                </p14:cNvPr>
                <p14:cNvContentPartPr/>
                <p14:nvPr/>
              </p14:nvContentPartPr>
              <p14:xfrm>
                <a:off x="3486787" y="2810034"/>
                <a:ext cx="65520" cy="11592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3C5A324D-2D9F-93C0-6E8E-E5D0313BAD4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78147" y="2801394"/>
                  <a:ext cx="831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69AC51B9-1D73-C43D-E214-D7A86A5E93E1}"/>
                    </a:ext>
                  </a:extLst>
                </p14:cNvPr>
                <p14:cNvContentPartPr/>
                <p14:nvPr/>
              </p14:nvContentPartPr>
              <p14:xfrm>
                <a:off x="3539347" y="2815794"/>
                <a:ext cx="76320" cy="9828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69AC51B9-1D73-C43D-E214-D7A86A5E93E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30347" y="2806794"/>
                  <a:ext cx="939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A8DBABD7-FED1-7D99-164B-C159D08E73C5}"/>
                    </a:ext>
                  </a:extLst>
                </p14:cNvPr>
                <p14:cNvContentPartPr/>
                <p14:nvPr/>
              </p14:nvContentPartPr>
              <p14:xfrm>
                <a:off x="3605947" y="2823714"/>
                <a:ext cx="78120" cy="1000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A8DBABD7-FED1-7D99-164B-C159D08E73C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97307" y="2815074"/>
                  <a:ext cx="957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EF47DE3E-F8B4-F07A-759D-DB06A05002F7}"/>
                    </a:ext>
                  </a:extLst>
                </p14:cNvPr>
                <p14:cNvContentPartPr/>
                <p14:nvPr/>
              </p14:nvContentPartPr>
              <p14:xfrm>
                <a:off x="3635467" y="2830554"/>
                <a:ext cx="126720" cy="874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EF47DE3E-F8B4-F07A-759D-DB06A05002F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26827" y="2821914"/>
                  <a:ext cx="1443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AFEA705A-5773-ED0A-9B65-1514AB145E95}"/>
                    </a:ext>
                  </a:extLst>
                </p14:cNvPr>
                <p14:cNvContentPartPr/>
                <p14:nvPr/>
              </p14:nvContentPartPr>
              <p14:xfrm>
                <a:off x="3704227" y="2915874"/>
                <a:ext cx="104760" cy="3744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AFEA705A-5773-ED0A-9B65-1514AB145E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95227" y="2907234"/>
                  <a:ext cx="1224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840FF18C-C067-BB32-D800-D5A4022AF520}"/>
                    </a:ext>
                  </a:extLst>
                </p14:cNvPr>
                <p14:cNvContentPartPr/>
                <p14:nvPr/>
              </p14:nvContentPartPr>
              <p14:xfrm>
                <a:off x="3801067" y="2828754"/>
                <a:ext cx="61560" cy="8352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840FF18C-C067-BB32-D800-D5A4022AF52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92427" y="2820114"/>
                  <a:ext cx="792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40E58CCB-0F72-5693-F67C-6519EE27D844}"/>
                    </a:ext>
                  </a:extLst>
                </p14:cNvPr>
                <p14:cNvContentPartPr/>
                <p14:nvPr/>
              </p14:nvContentPartPr>
              <p14:xfrm>
                <a:off x="3875587" y="2860794"/>
                <a:ext cx="15480" cy="7308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40E58CCB-0F72-5693-F67C-6519EE27D84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66947" y="2852154"/>
                  <a:ext cx="331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413AED4D-75A6-6C27-E8CF-3CECED282063}"/>
                    </a:ext>
                  </a:extLst>
                </p14:cNvPr>
                <p14:cNvContentPartPr/>
                <p14:nvPr/>
              </p14:nvContentPartPr>
              <p14:xfrm>
                <a:off x="3890347" y="2830554"/>
                <a:ext cx="74880" cy="8208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413AED4D-75A6-6C27-E8CF-3CECED2820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81707" y="2821554"/>
                  <a:ext cx="92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731E9AB0-EE87-EF0C-85D8-EDA17ED2025F}"/>
                    </a:ext>
                  </a:extLst>
                </p14:cNvPr>
                <p14:cNvContentPartPr/>
                <p14:nvPr/>
              </p14:nvContentPartPr>
              <p14:xfrm>
                <a:off x="3969907" y="2826234"/>
                <a:ext cx="33480" cy="885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731E9AB0-EE87-EF0C-85D8-EDA17ED2025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61267" y="2817594"/>
                  <a:ext cx="511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3D8873B0-D6F4-CE32-BD6A-8AA7D289760E}"/>
                    </a:ext>
                  </a:extLst>
                </p14:cNvPr>
                <p14:cNvContentPartPr/>
                <p14:nvPr/>
              </p14:nvContentPartPr>
              <p14:xfrm>
                <a:off x="3981427" y="2853594"/>
                <a:ext cx="105120" cy="10656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3D8873B0-D6F4-CE32-BD6A-8AA7D289760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72787" y="2844594"/>
                  <a:ext cx="12276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07" name="그룹 15406">
            <a:extLst>
              <a:ext uri="{FF2B5EF4-FFF2-40B4-BE49-F238E27FC236}">
                <a16:creationId xmlns:a16="http://schemas.microsoft.com/office/drawing/2014/main" id="{866E543E-212B-426A-5C94-DF73A9660F63}"/>
              </a:ext>
            </a:extLst>
          </p:cNvPr>
          <p:cNvGrpSpPr/>
          <p:nvPr/>
        </p:nvGrpSpPr>
        <p:grpSpPr>
          <a:xfrm>
            <a:off x="4210747" y="2744874"/>
            <a:ext cx="3717720" cy="228600"/>
            <a:chOff x="4210747" y="2744874"/>
            <a:chExt cx="3717720" cy="22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9826D804-8E5D-8527-D6AF-5B43CAC3827C}"/>
                    </a:ext>
                  </a:extLst>
                </p14:cNvPr>
                <p14:cNvContentPartPr/>
                <p14:nvPr/>
              </p14:nvContentPartPr>
              <p14:xfrm>
                <a:off x="4210747" y="2835594"/>
                <a:ext cx="113400" cy="8280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9826D804-8E5D-8527-D6AF-5B43CAC3827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02107" y="2826594"/>
                  <a:ext cx="1310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EA797051-8A34-E892-2243-D980C6397FA9}"/>
                    </a:ext>
                  </a:extLst>
                </p14:cNvPr>
                <p14:cNvContentPartPr/>
                <p14:nvPr/>
              </p14:nvContentPartPr>
              <p14:xfrm>
                <a:off x="4264027" y="2795634"/>
                <a:ext cx="63360" cy="8928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EA797051-8A34-E892-2243-D980C6397FA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55027" y="2786994"/>
                  <a:ext cx="81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E6B352B1-D8AE-BC3D-9728-C95DC0C0906E}"/>
                    </a:ext>
                  </a:extLst>
                </p14:cNvPr>
                <p14:cNvContentPartPr/>
                <p14:nvPr/>
              </p14:nvContentPartPr>
              <p14:xfrm>
                <a:off x="4358347" y="2754234"/>
                <a:ext cx="74160" cy="10476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E6B352B1-D8AE-BC3D-9728-C95DC0C0906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49707" y="2745234"/>
                  <a:ext cx="918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E00329EA-FFE4-7E43-A255-F0D7FBA960D7}"/>
                    </a:ext>
                  </a:extLst>
                </p14:cNvPr>
                <p14:cNvContentPartPr/>
                <p14:nvPr/>
              </p14:nvContentPartPr>
              <p14:xfrm>
                <a:off x="4427467" y="2796714"/>
                <a:ext cx="60840" cy="590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E00329EA-FFE4-7E43-A255-F0D7FBA960D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418467" y="2787714"/>
                  <a:ext cx="78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AB7293FC-9B92-E49A-462F-4A458335F247}"/>
                    </a:ext>
                  </a:extLst>
                </p14:cNvPr>
                <p14:cNvContentPartPr/>
                <p14:nvPr/>
              </p14:nvContentPartPr>
              <p14:xfrm>
                <a:off x="4471387" y="2791674"/>
                <a:ext cx="55800" cy="6588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AB7293FC-9B92-E49A-462F-4A458335F24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462387" y="2782674"/>
                  <a:ext cx="73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42267841-0A90-DB05-9321-45EFC14DE02E}"/>
                    </a:ext>
                  </a:extLst>
                </p14:cNvPr>
                <p14:cNvContentPartPr/>
                <p14:nvPr/>
              </p14:nvContentPartPr>
              <p14:xfrm>
                <a:off x="4488667" y="2797794"/>
                <a:ext cx="59040" cy="11556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42267841-0A90-DB05-9321-45EFC14DE02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80027" y="2789154"/>
                  <a:ext cx="76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635F54F4-AAF2-44F3-4BDF-8209796AC4A5}"/>
                    </a:ext>
                  </a:extLst>
                </p14:cNvPr>
                <p14:cNvContentPartPr/>
                <p14:nvPr/>
              </p14:nvContentPartPr>
              <p14:xfrm>
                <a:off x="4576147" y="2808234"/>
                <a:ext cx="29520" cy="6840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635F54F4-AAF2-44F3-4BDF-8209796AC4A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67147" y="2799594"/>
                  <a:ext cx="47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C69D276A-22B8-E60A-04A7-B73AB7133A66}"/>
                    </a:ext>
                  </a:extLst>
                </p14:cNvPr>
                <p14:cNvContentPartPr/>
                <p14:nvPr/>
              </p14:nvContentPartPr>
              <p14:xfrm>
                <a:off x="4640587" y="2800674"/>
                <a:ext cx="6840" cy="6552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C69D276A-22B8-E60A-04A7-B73AB7133A6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31587" y="2791674"/>
                  <a:ext cx="244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F932B142-0E80-AEDB-6803-E4E39738D51E}"/>
                    </a:ext>
                  </a:extLst>
                </p14:cNvPr>
                <p14:cNvContentPartPr/>
                <p14:nvPr/>
              </p14:nvContentPartPr>
              <p14:xfrm>
                <a:off x="4662547" y="2758914"/>
                <a:ext cx="96120" cy="4896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F932B142-0E80-AEDB-6803-E4E39738D51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53907" y="2749914"/>
                  <a:ext cx="1137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86DD5EC2-E7A3-77BC-4649-92CE64996540}"/>
                    </a:ext>
                  </a:extLst>
                </p14:cNvPr>
                <p14:cNvContentPartPr/>
                <p14:nvPr/>
              </p14:nvContentPartPr>
              <p14:xfrm>
                <a:off x="4698187" y="2831274"/>
                <a:ext cx="69120" cy="9288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86DD5EC2-E7A3-77BC-4649-92CE6499654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89547" y="2822634"/>
                  <a:ext cx="867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B958220E-812C-E06C-C16E-5C5CDF79D42F}"/>
                    </a:ext>
                  </a:extLst>
                </p14:cNvPr>
                <p14:cNvContentPartPr/>
                <p14:nvPr/>
              </p14:nvContentPartPr>
              <p14:xfrm>
                <a:off x="4783507" y="2778714"/>
                <a:ext cx="80280" cy="6588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B958220E-812C-E06C-C16E-5C5CDF79D42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74867" y="2770074"/>
                  <a:ext cx="979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3E33C8F5-7F66-5AAF-34AA-C9CE4C0A3CDF}"/>
                    </a:ext>
                  </a:extLst>
                </p14:cNvPr>
                <p14:cNvContentPartPr/>
                <p14:nvPr/>
              </p14:nvContentPartPr>
              <p14:xfrm>
                <a:off x="4823827" y="2849634"/>
                <a:ext cx="88200" cy="5544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3E33C8F5-7F66-5AAF-34AA-C9CE4C0A3CD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814827" y="2840994"/>
                  <a:ext cx="105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05F9986C-2414-3D35-67C5-E1BAE020231B}"/>
                    </a:ext>
                  </a:extLst>
                </p14:cNvPr>
                <p14:cNvContentPartPr/>
                <p14:nvPr/>
              </p14:nvContentPartPr>
              <p14:xfrm>
                <a:off x="4896187" y="2778354"/>
                <a:ext cx="71640" cy="7596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05F9986C-2414-3D35-67C5-E1BAE020231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87547" y="2769714"/>
                  <a:ext cx="89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71BD7C64-7462-82E9-DF52-291A5D77FFB2}"/>
                    </a:ext>
                  </a:extLst>
                </p14:cNvPr>
                <p14:cNvContentPartPr/>
                <p14:nvPr/>
              </p14:nvContentPartPr>
              <p14:xfrm>
                <a:off x="4924627" y="2866554"/>
                <a:ext cx="74880" cy="3924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71BD7C64-7462-82E9-DF52-291A5D77FFB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915627" y="2857914"/>
                  <a:ext cx="925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26EC2164-E1EC-4CE8-18B6-6DAE232F70C6}"/>
                    </a:ext>
                  </a:extLst>
                </p14:cNvPr>
                <p14:cNvContentPartPr/>
                <p14:nvPr/>
              </p14:nvContentPartPr>
              <p14:xfrm>
                <a:off x="5014267" y="2804274"/>
                <a:ext cx="125640" cy="9036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26EC2164-E1EC-4CE8-18B6-6DAE232F70C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005267" y="2795634"/>
                  <a:ext cx="143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131F478C-F2BD-6DF4-26E1-EBAF5CB0FED6}"/>
                    </a:ext>
                  </a:extLst>
                </p14:cNvPr>
                <p14:cNvContentPartPr/>
                <p14:nvPr/>
              </p14:nvContentPartPr>
              <p14:xfrm>
                <a:off x="5174467" y="2744874"/>
                <a:ext cx="46080" cy="8964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131F478C-F2BD-6DF4-26E1-EBAF5CB0FED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65467" y="2735874"/>
                  <a:ext cx="637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5360" name="잉크 15359">
                  <a:extLst>
                    <a:ext uri="{FF2B5EF4-FFF2-40B4-BE49-F238E27FC236}">
                      <a16:creationId xmlns:a16="http://schemas.microsoft.com/office/drawing/2014/main" id="{DDD1A2D3-C962-B274-2B4E-B9BC643825D3}"/>
                    </a:ext>
                  </a:extLst>
                </p14:cNvPr>
                <p14:cNvContentPartPr/>
                <p14:nvPr/>
              </p14:nvContentPartPr>
              <p14:xfrm>
                <a:off x="5167267" y="2795634"/>
                <a:ext cx="111240" cy="66240"/>
              </p14:xfrm>
            </p:contentPart>
          </mc:Choice>
          <mc:Fallback>
            <p:pic>
              <p:nvPicPr>
                <p:cNvPr id="15360" name="잉크 15359">
                  <a:extLst>
                    <a:ext uri="{FF2B5EF4-FFF2-40B4-BE49-F238E27FC236}">
                      <a16:creationId xmlns:a16="http://schemas.microsoft.com/office/drawing/2014/main" id="{DDD1A2D3-C962-B274-2B4E-B9BC643825D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58267" y="2786994"/>
                  <a:ext cx="128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5361" name="잉크 15360">
                  <a:extLst>
                    <a:ext uri="{FF2B5EF4-FFF2-40B4-BE49-F238E27FC236}">
                      <a16:creationId xmlns:a16="http://schemas.microsoft.com/office/drawing/2014/main" id="{460AA65E-3713-9BC2-60ED-90515A726280}"/>
                    </a:ext>
                  </a:extLst>
                </p14:cNvPr>
                <p14:cNvContentPartPr/>
                <p14:nvPr/>
              </p14:nvContentPartPr>
              <p14:xfrm>
                <a:off x="5213347" y="2862594"/>
                <a:ext cx="79920" cy="50040"/>
              </p14:xfrm>
            </p:contentPart>
          </mc:Choice>
          <mc:Fallback>
            <p:pic>
              <p:nvPicPr>
                <p:cNvPr id="15361" name="잉크 15360">
                  <a:extLst>
                    <a:ext uri="{FF2B5EF4-FFF2-40B4-BE49-F238E27FC236}">
                      <a16:creationId xmlns:a16="http://schemas.microsoft.com/office/drawing/2014/main" id="{460AA65E-3713-9BC2-60ED-90515A72628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04707" y="2853594"/>
                  <a:ext cx="975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5367" name="잉크 15366">
                  <a:extLst>
                    <a:ext uri="{FF2B5EF4-FFF2-40B4-BE49-F238E27FC236}">
                      <a16:creationId xmlns:a16="http://schemas.microsoft.com/office/drawing/2014/main" id="{BA60F180-C5EA-EC56-6D46-6BB1F26DB812}"/>
                    </a:ext>
                  </a:extLst>
                </p14:cNvPr>
                <p14:cNvContentPartPr/>
                <p14:nvPr/>
              </p14:nvContentPartPr>
              <p14:xfrm>
                <a:off x="5297947" y="2810394"/>
                <a:ext cx="99360" cy="67320"/>
              </p14:xfrm>
            </p:contentPart>
          </mc:Choice>
          <mc:Fallback>
            <p:pic>
              <p:nvPicPr>
                <p:cNvPr id="15367" name="잉크 15366">
                  <a:extLst>
                    <a:ext uri="{FF2B5EF4-FFF2-40B4-BE49-F238E27FC236}">
                      <a16:creationId xmlns:a16="http://schemas.microsoft.com/office/drawing/2014/main" id="{BA60F180-C5EA-EC56-6D46-6BB1F26DB81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88947" y="2801754"/>
                  <a:ext cx="1170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5368" name="잉크 15367">
                  <a:extLst>
                    <a:ext uri="{FF2B5EF4-FFF2-40B4-BE49-F238E27FC236}">
                      <a16:creationId xmlns:a16="http://schemas.microsoft.com/office/drawing/2014/main" id="{FBF9453E-51C8-3BAD-9E3D-DB85CCE377E6}"/>
                    </a:ext>
                  </a:extLst>
                </p14:cNvPr>
                <p14:cNvContentPartPr/>
                <p14:nvPr/>
              </p14:nvContentPartPr>
              <p14:xfrm>
                <a:off x="5369227" y="2883114"/>
                <a:ext cx="42480" cy="45360"/>
              </p14:xfrm>
            </p:contentPart>
          </mc:Choice>
          <mc:Fallback>
            <p:pic>
              <p:nvPicPr>
                <p:cNvPr id="15368" name="잉크 15367">
                  <a:extLst>
                    <a:ext uri="{FF2B5EF4-FFF2-40B4-BE49-F238E27FC236}">
                      <a16:creationId xmlns:a16="http://schemas.microsoft.com/office/drawing/2014/main" id="{FBF9453E-51C8-3BAD-9E3D-DB85CCE377E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60227" y="2874114"/>
                  <a:ext cx="601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5369" name="잉크 15368">
                  <a:extLst>
                    <a:ext uri="{FF2B5EF4-FFF2-40B4-BE49-F238E27FC236}">
                      <a16:creationId xmlns:a16="http://schemas.microsoft.com/office/drawing/2014/main" id="{1369F4FF-DF9A-1BE3-1764-4B2C9DED2554}"/>
                    </a:ext>
                  </a:extLst>
                </p14:cNvPr>
                <p14:cNvContentPartPr/>
                <p14:nvPr/>
              </p14:nvContentPartPr>
              <p14:xfrm>
                <a:off x="5485507" y="2911914"/>
                <a:ext cx="9360" cy="19800"/>
              </p14:xfrm>
            </p:contentPart>
          </mc:Choice>
          <mc:Fallback>
            <p:pic>
              <p:nvPicPr>
                <p:cNvPr id="15369" name="잉크 15368">
                  <a:extLst>
                    <a:ext uri="{FF2B5EF4-FFF2-40B4-BE49-F238E27FC236}">
                      <a16:creationId xmlns:a16="http://schemas.microsoft.com/office/drawing/2014/main" id="{1369F4FF-DF9A-1BE3-1764-4B2C9DED255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76867" y="2903274"/>
                  <a:ext cx="27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5371" name="잉크 15370">
                  <a:extLst>
                    <a:ext uri="{FF2B5EF4-FFF2-40B4-BE49-F238E27FC236}">
                      <a16:creationId xmlns:a16="http://schemas.microsoft.com/office/drawing/2014/main" id="{983E77C9-FA3F-5795-7A1B-998439731FA7}"/>
                    </a:ext>
                  </a:extLst>
                </p14:cNvPr>
                <p14:cNvContentPartPr/>
                <p14:nvPr/>
              </p14:nvContentPartPr>
              <p14:xfrm>
                <a:off x="5553187" y="2826234"/>
                <a:ext cx="145440" cy="41760"/>
              </p14:xfrm>
            </p:contentPart>
          </mc:Choice>
          <mc:Fallback>
            <p:pic>
              <p:nvPicPr>
                <p:cNvPr id="15371" name="잉크 15370">
                  <a:extLst>
                    <a:ext uri="{FF2B5EF4-FFF2-40B4-BE49-F238E27FC236}">
                      <a16:creationId xmlns:a16="http://schemas.microsoft.com/office/drawing/2014/main" id="{983E77C9-FA3F-5795-7A1B-998439731FA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44187" y="2817594"/>
                  <a:ext cx="1630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5372" name="잉크 15371">
                  <a:extLst>
                    <a:ext uri="{FF2B5EF4-FFF2-40B4-BE49-F238E27FC236}">
                      <a16:creationId xmlns:a16="http://schemas.microsoft.com/office/drawing/2014/main" id="{8CE05D4A-0AD6-F860-48D2-1EB542769E08}"/>
                    </a:ext>
                  </a:extLst>
                </p14:cNvPr>
                <p14:cNvContentPartPr/>
                <p14:nvPr/>
              </p14:nvContentPartPr>
              <p14:xfrm>
                <a:off x="5658667" y="2788794"/>
                <a:ext cx="58320" cy="135000"/>
              </p14:xfrm>
            </p:contentPart>
          </mc:Choice>
          <mc:Fallback>
            <p:pic>
              <p:nvPicPr>
                <p:cNvPr id="15372" name="잉크 15371">
                  <a:extLst>
                    <a:ext uri="{FF2B5EF4-FFF2-40B4-BE49-F238E27FC236}">
                      <a16:creationId xmlns:a16="http://schemas.microsoft.com/office/drawing/2014/main" id="{8CE05D4A-0AD6-F860-48D2-1EB542769E0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649667" y="2779794"/>
                  <a:ext cx="75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5373" name="잉크 15372">
                  <a:extLst>
                    <a:ext uri="{FF2B5EF4-FFF2-40B4-BE49-F238E27FC236}">
                      <a16:creationId xmlns:a16="http://schemas.microsoft.com/office/drawing/2014/main" id="{AEA0A1A9-FE1F-D3F4-BBAA-8DE9189B7B14}"/>
                    </a:ext>
                  </a:extLst>
                </p14:cNvPr>
                <p14:cNvContentPartPr/>
                <p14:nvPr/>
              </p14:nvContentPartPr>
              <p14:xfrm>
                <a:off x="5754067" y="2834154"/>
                <a:ext cx="57240" cy="104760"/>
              </p14:xfrm>
            </p:contentPart>
          </mc:Choice>
          <mc:Fallback>
            <p:pic>
              <p:nvPicPr>
                <p:cNvPr id="15373" name="잉크 15372">
                  <a:extLst>
                    <a:ext uri="{FF2B5EF4-FFF2-40B4-BE49-F238E27FC236}">
                      <a16:creationId xmlns:a16="http://schemas.microsoft.com/office/drawing/2014/main" id="{AEA0A1A9-FE1F-D3F4-BBAA-8DE9189B7B1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745067" y="2825514"/>
                  <a:ext cx="748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5374" name="잉크 15373">
                  <a:extLst>
                    <a:ext uri="{FF2B5EF4-FFF2-40B4-BE49-F238E27FC236}">
                      <a16:creationId xmlns:a16="http://schemas.microsoft.com/office/drawing/2014/main" id="{3EA63F38-C0EB-0A26-1B9C-F5E357880AE0}"/>
                    </a:ext>
                  </a:extLst>
                </p14:cNvPr>
                <p14:cNvContentPartPr/>
                <p14:nvPr/>
              </p14:nvContentPartPr>
              <p14:xfrm>
                <a:off x="5835427" y="2854674"/>
                <a:ext cx="51840" cy="81360"/>
              </p14:xfrm>
            </p:contentPart>
          </mc:Choice>
          <mc:Fallback>
            <p:pic>
              <p:nvPicPr>
                <p:cNvPr id="15374" name="잉크 15373">
                  <a:extLst>
                    <a:ext uri="{FF2B5EF4-FFF2-40B4-BE49-F238E27FC236}">
                      <a16:creationId xmlns:a16="http://schemas.microsoft.com/office/drawing/2014/main" id="{3EA63F38-C0EB-0A26-1B9C-F5E357880AE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826787" y="2845674"/>
                  <a:ext cx="69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5375" name="잉크 15374">
                  <a:extLst>
                    <a:ext uri="{FF2B5EF4-FFF2-40B4-BE49-F238E27FC236}">
                      <a16:creationId xmlns:a16="http://schemas.microsoft.com/office/drawing/2014/main" id="{331BC7A1-8AB4-11DB-CD5C-68298506E479}"/>
                    </a:ext>
                  </a:extLst>
                </p14:cNvPr>
                <p14:cNvContentPartPr/>
                <p14:nvPr/>
              </p14:nvContentPartPr>
              <p14:xfrm>
                <a:off x="5833987" y="2945034"/>
                <a:ext cx="63000" cy="28440"/>
              </p14:xfrm>
            </p:contentPart>
          </mc:Choice>
          <mc:Fallback>
            <p:pic>
              <p:nvPicPr>
                <p:cNvPr id="15375" name="잉크 15374">
                  <a:extLst>
                    <a:ext uri="{FF2B5EF4-FFF2-40B4-BE49-F238E27FC236}">
                      <a16:creationId xmlns:a16="http://schemas.microsoft.com/office/drawing/2014/main" id="{331BC7A1-8AB4-11DB-CD5C-68298506E47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824987" y="2936394"/>
                  <a:ext cx="80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5376" name="잉크 15375">
                  <a:extLst>
                    <a:ext uri="{FF2B5EF4-FFF2-40B4-BE49-F238E27FC236}">
                      <a16:creationId xmlns:a16="http://schemas.microsoft.com/office/drawing/2014/main" id="{FCE68E9B-A60E-C209-FF04-EE3ADA5D676B}"/>
                    </a:ext>
                  </a:extLst>
                </p14:cNvPr>
                <p14:cNvContentPartPr/>
                <p14:nvPr/>
              </p14:nvContentPartPr>
              <p14:xfrm>
                <a:off x="5922187" y="2851434"/>
                <a:ext cx="75240" cy="86760"/>
              </p14:xfrm>
            </p:contentPart>
          </mc:Choice>
          <mc:Fallback>
            <p:pic>
              <p:nvPicPr>
                <p:cNvPr id="15376" name="잉크 15375">
                  <a:extLst>
                    <a:ext uri="{FF2B5EF4-FFF2-40B4-BE49-F238E27FC236}">
                      <a16:creationId xmlns:a16="http://schemas.microsoft.com/office/drawing/2014/main" id="{FCE68E9B-A60E-C209-FF04-EE3ADA5D676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913187" y="2842434"/>
                  <a:ext cx="928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5377" name="잉크 15376">
                  <a:extLst>
                    <a:ext uri="{FF2B5EF4-FFF2-40B4-BE49-F238E27FC236}">
                      <a16:creationId xmlns:a16="http://schemas.microsoft.com/office/drawing/2014/main" id="{9379A35D-5874-572B-9D3C-E0955A96EF43}"/>
                    </a:ext>
                  </a:extLst>
                </p14:cNvPr>
                <p14:cNvContentPartPr/>
                <p14:nvPr/>
              </p14:nvContentPartPr>
              <p14:xfrm>
                <a:off x="5975827" y="2848914"/>
                <a:ext cx="55080" cy="53280"/>
              </p14:xfrm>
            </p:contentPart>
          </mc:Choice>
          <mc:Fallback>
            <p:pic>
              <p:nvPicPr>
                <p:cNvPr id="15377" name="잉크 15376">
                  <a:extLst>
                    <a:ext uri="{FF2B5EF4-FFF2-40B4-BE49-F238E27FC236}">
                      <a16:creationId xmlns:a16="http://schemas.microsoft.com/office/drawing/2014/main" id="{9379A35D-5874-572B-9D3C-E0955A96EF4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67187" y="2839914"/>
                  <a:ext cx="727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5378" name="잉크 15377">
                  <a:extLst>
                    <a:ext uri="{FF2B5EF4-FFF2-40B4-BE49-F238E27FC236}">
                      <a16:creationId xmlns:a16="http://schemas.microsoft.com/office/drawing/2014/main" id="{55DB10F6-4871-9306-615F-C538AFD703C6}"/>
                    </a:ext>
                  </a:extLst>
                </p14:cNvPr>
                <p14:cNvContentPartPr/>
                <p14:nvPr/>
              </p14:nvContentPartPr>
              <p14:xfrm>
                <a:off x="5995627" y="2813634"/>
                <a:ext cx="83520" cy="137160"/>
              </p14:xfrm>
            </p:contentPart>
          </mc:Choice>
          <mc:Fallback>
            <p:pic>
              <p:nvPicPr>
                <p:cNvPr id="15378" name="잉크 15377">
                  <a:extLst>
                    <a:ext uri="{FF2B5EF4-FFF2-40B4-BE49-F238E27FC236}">
                      <a16:creationId xmlns:a16="http://schemas.microsoft.com/office/drawing/2014/main" id="{55DB10F6-4871-9306-615F-C538AFD703C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86627" y="2804994"/>
                  <a:ext cx="1011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379" name="잉크 15378">
                  <a:extLst>
                    <a:ext uri="{FF2B5EF4-FFF2-40B4-BE49-F238E27FC236}">
                      <a16:creationId xmlns:a16="http://schemas.microsoft.com/office/drawing/2014/main" id="{1939297C-9ED8-1295-DBAC-E6FB86F23729}"/>
                    </a:ext>
                  </a:extLst>
                </p14:cNvPr>
                <p14:cNvContentPartPr/>
                <p14:nvPr/>
              </p14:nvContentPartPr>
              <p14:xfrm>
                <a:off x="6115867" y="2812554"/>
                <a:ext cx="39600" cy="3960"/>
              </p14:xfrm>
            </p:contentPart>
          </mc:Choice>
          <mc:Fallback>
            <p:pic>
              <p:nvPicPr>
                <p:cNvPr id="15379" name="잉크 15378">
                  <a:extLst>
                    <a:ext uri="{FF2B5EF4-FFF2-40B4-BE49-F238E27FC236}">
                      <a16:creationId xmlns:a16="http://schemas.microsoft.com/office/drawing/2014/main" id="{1939297C-9ED8-1295-DBAC-E6FB86F2372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07227" y="2803554"/>
                  <a:ext cx="572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380" name="잉크 15379">
                  <a:extLst>
                    <a:ext uri="{FF2B5EF4-FFF2-40B4-BE49-F238E27FC236}">
                      <a16:creationId xmlns:a16="http://schemas.microsoft.com/office/drawing/2014/main" id="{7381E074-579C-4505-74EB-17BE6CA521A4}"/>
                    </a:ext>
                  </a:extLst>
                </p14:cNvPr>
                <p14:cNvContentPartPr/>
                <p14:nvPr/>
              </p14:nvContentPartPr>
              <p14:xfrm>
                <a:off x="6100027" y="2842794"/>
                <a:ext cx="73800" cy="39960"/>
              </p14:xfrm>
            </p:contentPart>
          </mc:Choice>
          <mc:Fallback>
            <p:pic>
              <p:nvPicPr>
                <p:cNvPr id="15380" name="잉크 15379">
                  <a:extLst>
                    <a:ext uri="{FF2B5EF4-FFF2-40B4-BE49-F238E27FC236}">
                      <a16:creationId xmlns:a16="http://schemas.microsoft.com/office/drawing/2014/main" id="{7381E074-579C-4505-74EB-17BE6CA521A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091387" y="2834154"/>
                  <a:ext cx="914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5381" name="잉크 15380">
                  <a:extLst>
                    <a:ext uri="{FF2B5EF4-FFF2-40B4-BE49-F238E27FC236}">
                      <a16:creationId xmlns:a16="http://schemas.microsoft.com/office/drawing/2014/main" id="{7D9D9837-688B-C85F-209C-E8D94647F988}"/>
                    </a:ext>
                  </a:extLst>
                </p14:cNvPr>
                <p14:cNvContentPartPr/>
                <p14:nvPr/>
              </p14:nvContentPartPr>
              <p14:xfrm>
                <a:off x="6118747" y="2887434"/>
                <a:ext cx="75240" cy="57240"/>
              </p14:xfrm>
            </p:contentPart>
          </mc:Choice>
          <mc:Fallback>
            <p:pic>
              <p:nvPicPr>
                <p:cNvPr id="15381" name="잉크 15380">
                  <a:extLst>
                    <a:ext uri="{FF2B5EF4-FFF2-40B4-BE49-F238E27FC236}">
                      <a16:creationId xmlns:a16="http://schemas.microsoft.com/office/drawing/2014/main" id="{7D9D9837-688B-C85F-209C-E8D94647F98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109747" y="2878794"/>
                  <a:ext cx="92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5382" name="잉크 15381">
                  <a:extLst>
                    <a:ext uri="{FF2B5EF4-FFF2-40B4-BE49-F238E27FC236}">
                      <a16:creationId xmlns:a16="http://schemas.microsoft.com/office/drawing/2014/main" id="{AF417E09-3A73-3D59-0D4B-B2E31BE404E0}"/>
                    </a:ext>
                  </a:extLst>
                </p14:cNvPr>
                <p14:cNvContentPartPr/>
                <p14:nvPr/>
              </p14:nvContentPartPr>
              <p14:xfrm>
                <a:off x="6223147" y="2792394"/>
                <a:ext cx="84600" cy="138960"/>
              </p14:xfrm>
            </p:contentPart>
          </mc:Choice>
          <mc:Fallback>
            <p:pic>
              <p:nvPicPr>
                <p:cNvPr id="15382" name="잉크 15381">
                  <a:extLst>
                    <a:ext uri="{FF2B5EF4-FFF2-40B4-BE49-F238E27FC236}">
                      <a16:creationId xmlns:a16="http://schemas.microsoft.com/office/drawing/2014/main" id="{AF417E09-3A73-3D59-0D4B-B2E31BE404E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14507" y="2783754"/>
                  <a:ext cx="102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383" name="잉크 15382">
                  <a:extLst>
                    <a:ext uri="{FF2B5EF4-FFF2-40B4-BE49-F238E27FC236}">
                      <a16:creationId xmlns:a16="http://schemas.microsoft.com/office/drawing/2014/main" id="{263099F0-F407-B0EB-6A98-CAC0C1C28F50}"/>
                    </a:ext>
                  </a:extLst>
                </p14:cNvPr>
                <p14:cNvContentPartPr/>
                <p14:nvPr/>
              </p14:nvContentPartPr>
              <p14:xfrm>
                <a:off x="6260227" y="2838114"/>
                <a:ext cx="64440" cy="77400"/>
              </p14:xfrm>
            </p:contentPart>
          </mc:Choice>
          <mc:Fallback>
            <p:pic>
              <p:nvPicPr>
                <p:cNvPr id="15383" name="잉크 15382">
                  <a:extLst>
                    <a:ext uri="{FF2B5EF4-FFF2-40B4-BE49-F238E27FC236}">
                      <a16:creationId xmlns:a16="http://schemas.microsoft.com/office/drawing/2014/main" id="{263099F0-F407-B0EB-6A98-CAC0C1C28F5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51227" y="2829114"/>
                  <a:ext cx="820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384" name="잉크 15383">
                  <a:extLst>
                    <a:ext uri="{FF2B5EF4-FFF2-40B4-BE49-F238E27FC236}">
                      <a16:creationId xmlns:a16="http://schemas.microsoft.com/office/drawing/2014/main" id="{A3E2F82B-0C86-BB53-75CA-1584C982CC44}"/>
                    </a:ext>
                  </a:extLst>
                </p14:cNvPr>
                <p14:cNvContentPartPr/>
                <p14:nvPr/>
              </p14:nvContentPartPr>
              <p14:xfrm>
                <a:off x="6337267" y="2833434"/>
                <a:ext cx="60480" cy="74160"/>
              </p14:xfrm>
            </p:contentPart>
          </mc:Choice>
          <mc:Fallback>
            <p:pic>
              <p:nvPicPr>
                <p:cNvPr id="15384" name="잉크 15383">
                  <a:extLst>
                    <a:ext uri="{FF2B5EF4-FFF2-40B4-BE49-F238E27FC236}">
                      <a16:creationId xmlns:a16="http://schemas.microsoft.com/office/drawing/2014/main" id="{A3E2F82B-0C86-BB53-75CA-1584C982CC4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328267" y="2824434"/>
                  <a:ext cx="781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5385" name="잉크 15384">
                  <a:extLst>
                    <a:ext uri="{FF2B5EF4-FFF2-40B4-BE49-F238E27FC236}">
                      <a16:creationId xmlns:a16="http://schemas.microsoft.com/office/drawing/2014/main" id="{C60E7C5D-6186-15F1-32AE-C9AEE4CAEC7E}"/>
                    </a:ext>
                  </a:extLst>
                </p14:cNvPr>
                <p14:cNvContentPartPr/>
                <p14:nvPr/>
              </p14:nvContentPartPr>
              <p14:xfrm>
                <a:off x="6375427" y="2826594"/>
                <a:ext cx="96480" cy="93240"/>
              </p14:xfrm>
            </p:contentPart>
          </mc:Choice>
          <mc:Fallback>
            <p:pic>
              <p:nvPicPr>
                <p:cNvPr id="15385" name="잉크 15384">
                  <a:extLst>
                    <a:ext uri="{FF2B5EF4-FFF2-40B4-BE49-F238E27FC236}">
                      <a16:creationId xmlns:a16="http://schemas.microsoft.com/office/drawing/2014/main" id="{C60E7C5D-6186-15F1-32AE-C9AEE4CAEC7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366427" y="2817954"/>
                  <a:ext cx="1141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5386" name="잉크 15385">
                  <a:extLst>
                    <a:ext uri="{FF2B5EF4-FFF2-40B4-BE49-F238E27FC236}">
                      <a16:creationId xmlns:a16="http://schemas.microsoft.com/office/drawing/2014/main" id="{532CCECB-F20A-EFB0-11FC-26CD4570DC26}"/>
                    </a:ext>
                  </a:extLst>
                </p14:cNvPr>
                <p14:cNvContentPartPr/>
                <p14:nvPr/>
              </p14:nvContentPartPr>
              <p14:xfrm>
                <a:off x="6509707" y="2782314"/>
                <a:ext cx="22320" cy="135360"/>
              </p14:xfrm>
            </p:contentPart>
          </mc:Choice>
          <mc:Fallback>
            <p:pic>
              <p:nvPicPr>
                <p:cNvPr id="15386" name="잉크 15385">
                  <a:extLst>
                    <a:ext uri="{FF2B5EF4-FFF2-40B4-BE49-F238E27FC236}">
                      <a16:creationId xmlns:a16="http://schemas.microsoft.com/office/drawing/2014/main" id="{532CCECB-F20A-EFB0-11FC-26CD4570DC2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501067" y="2773314"/>
                  <a:ext cx="399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387" name="잉크 15386">
                  <a:extLst>
                    <a:ext uri="{FF2B5EF4-FFF2-40B4-BE49-F238E27FC236}">
                      <a16:creationId xmlns:a16="http://schemas.microsoft.com/office/drawing/2014/main" id="{E2729E28-A3E4-005E-AD7E-AAE3713AD8D9}"/>
                    </a:ext>
                  </a:extLst>
                </p14:cNvPr>
                <p14:cNvContentPartPr/>
                <p14:nvPr/>
              </p14:nvContentPartPr>
              <p14:xfrm>
                <a:off x="6560107" y="2879514"/>
                <a:ext cx="28800" cy="11160"/>
              </p14:xfrm>
            </p:contentPart>
          </mc:Choice>
          <mc:Fallback>
            <p:pic>
              <p:nvPicPr>
                <p:cNvPr id="15387" name="잉크 15386">
                  <a:extLst>
                    <a:ext uri="{FF2B5EF4-FFF2-40B4-BE49-F238E27FC236}">
                      <a16:creationId xmlns:a16="http://schemas.microsoft.com/office/drawing/2014/main" id="{E2729E28-A3E4-005E-AD7E-AAE3713AD8D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51467" y="2870874"/>
                  <a:ext cx="464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5389" name="잉크 15388">
                  <a:extLst>
                    <a:ext uri="{FF2B5EF4-FFF2-40B4-BE49-F238E27FC236}">
                      <a16:creationId xmlns:a16="http://schemas.microsoft.com/office/drawing/2014/main" id="{2ED62F42-61D4-BBC5-ACC3-A44183EDC376}"/>
                    </a:ext>
                  </a:extLst>
                </p14:cNvPr>
                <p14:cNvContentPartPr/>
                <p14:nvPr/>
              </p14:nvContentPartPr>
              <p14:xfrm>
                <a:off x="6642187" y="2838834"/>
                <a:ext cx="119160" cy="20520"/>
              </p14:xfrm>
            </p:contentPart>
          </mc:Choice>
          <mc:Fallback>
            <p:pic>
              <p:nvPicPr>
                <p:cNvPr id="15389" name="잉크 15388">
                  <a:extLst>
                    <a:ext uri="{FF2B5EF4-FFF2-40B4-BE49-F238E27FC236}">
                      <a16:creationId xmlns:a16="http://schemas.microsoft.com/office/drawing/2014/main" id="{2ED62F42-61D4-BBC5-ACC3-A44183EDC37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633187" y="2830194"/>
                  <a:ext cx="1368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5390" name="잉크 15389">
                  <a:extLst>
                    <a:ext uri="{FF2B5EF4-FFF2-40B4-BE49-F238E27FC236}">
                      <a16:creationId xmlns:a16="http://schemas.microsoft.com/office/drawing/2014/main" id="{1E330B73-9A5B-71F4-DA0A-C92883DB9AE4}"/>
                    </a:ext>
                  </a:extLst>
                </p14:cNvPr>
                <p14:cNvContentPartPr/>
                <p14:nvPr/>
              </p14:nvContentPartPr>
              <p14:xfrm>
                <a:off x="6702667" y="2784834"/>
                <a:ext cx="64440" cy="129600"/>
              </p14:xfrm>
            </p:contentPart>
          </mc:Choice>
          <mc:Fallback>
            <p:pic>
              <p:nvPicPr>
                <p:cNvPr id="15390" name="잉크 15389">
                  <a:extLst>
                    <a:ext uri="{FF2B5EF4-FFF2-40B4-BE49-F238E27FC236}">
                      <a16:creationId xmlns:a16="http://schemas.microsoft.com/office/drawing/2014/main" id="{1E330B73-9A5B-71F4-DA0A-C92883DB9AE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693667" y="2776194"/>
                  <a:ext cx="82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5391" name="잉크 15390">
                  <a:extLst>
                    <a:ext uri="{FF2B5EF4-FFF2-40B4-BE49-F238E27FC236}">
                      <a16:creationId xmlns:a16="http://schemas.microsoft.com/office/drawing/2014/main" id="{118676A2-D01B-DC6F-AC88-E1E5BE717B18}"/>
                    </a:ext>
                  </a:extLst>
                </p14:cNvPr>
                <p14:cNvContentPartPr/>
                <p14:nvPr/>
              </p14:nvContentPartPr>
              <p14:xfrm>
                <a:off x="6826147" y="2777634"/>
                <a:ext cx="68400" cy="102240"/>
              </p14:xfrm>
            </p:contentPart>
          </mc:Choice>
          <mc:Fallback>
            <p:pic>
              <p:nvPicPr>
                <p:cNvPr id="15391" name="잉크 15390">
                  <a:extLst>
                    <a:ext uri="{FF2B5EF4-FFF2-40B4-BE49-F238E27FC236}">
                      <a16:creationId xmlns:a16="http://schemas.microsoft.com/office/drawing/2014/main" id="{118676A2-D01B-DC6F-AC88-E1E5BE717B1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817507" y="2768994"/>
                  <a:ext cx="86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5392" name="잉크 15391">
                  <a:extLst>
                    <a:ext uri="{FF2B5EF4-FFF2-40B4-BE49-F238E27FC236}">
                      <a16:creationId xmlns:a16="http://schemas.microsoft.com/office/drawing/2014/main" id="{05A7CBA6-26F0-44AC-E462-950A613CC7F7}"/>
                    </a:ext>
                  </a:extLst>
                </p14:cNvPr>
                <p14:cNvContentPartPr/>
                <p14:nvPr/>
              </p14:nvContentPartPr>
              <p14:xfrm>
                <a:off x="6915427" y="2789154"/>
                <a:ext cx="7560" cy="84240"/>
              </p14:xfrm>
            </p:contentPart>
          </mc:Choice>
          <mc:Fallback>
            <p:pic>
              <p:nvPicPr>
                <p:cNvPr id="15392" name="잉크 15391">
                  <a:extLst>
                    <a:ext uri="{FF2B5EF4-FFF2-40B4-BE49-F238E27FC236}">
                      <a16:creationId xmlns:a16="http://schemas.microsoft.com/office/drawing/2014/main" id="{05A7CBA6-26F0-44AC-E462-950A613CC7F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906787" y="2780154"/>
                  <a:ext cx="252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5393" name="잉크 15392">
                  <a:extLst>
                    <a:ext uri="{FF2B5EF4-FFF2-40B4-BE49-F238E27FC236}">
                      <a16:creationId xmlns:a16="http://schemas.microsoft.com/office/drawing/2014/main" id="{4C2EA5A1-B0C2-C556-4591-F986DC0CD4EA}"/>
                    </a:ext>
                  </a:extLst>
                </p14:cNvPr>
                <p14:cNvContentPartPr/>
                <p14:nvPr/>
              </p14:nvContentPartPr>
              <p14:xfrm>
                <a:off x="6923347" y="2801394"/>
                <a:ext cx="107280" cy="66240"/>
              </p14:xfrm>
            </p:contentPart>
          </mc:Choice>
          <mc:Fallback>
            <p:pic>
              <p:nvPicPr>
                <p:cNvPr id="15393" name="잉크 15392">
                  <a:extLst>
                    <a:ext uri="{FF2B5EF4-FFF2-40B4-BE49-F238E27FC236}">
                      <a16:creationId xmlns:a16="http://schemas.microsoft.com/office/drawing/2014/main" id="{4C2EA5A1-B0C2-C556-4591-F986DC0CD4E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14347" y="2792754"/>
                  <a:ext cx="1249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394" name="잉크 15393">
                  <a:extLst>
                    <a:ext uri="{FF2B5EF4-FFF2-40B4-BE49-F238E27FC236}">
                      <a16:creationId xmlns:a16="http://schemas.microsoft.com/office/drawing/2014/main" id="{560C0638-4CBF-4C7D-DFAB-201FB6F476B5}"/>
                    </a:ext>
                  </a:extLst>
                </p14:cNvPr>
                <p14:cNvContentPartPr/>
                <p14:nvPr/>
              </p14:nvContentPartPr>
              <p14:xfrm>
                <a:off x="6987067" y="2873754"/>
                <a:ext cx="123480" cy="37080"/>
              </p14:xfrm>
            </p:contentPart>
          </mc:Choice>
          <mc:Fallback>
            <p:pic>
              <p:nvPicPr>
                <p:cNvPr id="15394" name="잉크 15393">
                  <a:extLst>
                    <a:ext uri="{FF2B5EF4-FFF2-40B4-BE49-F238E27FC236}">
                      <a16:creationId xmlns:a16="http://schemas.microsoft.com/office/drawing/2014/main" id="{560C0638-4CBF-4C7D-DFAB-201FB6F476B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978427" y="2864754"/>
                  <a:ext cx="1411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395" name="잉크 15394">
                  <a:extLst>
                    <a:ext uri="{FF2B5EF4-FFF2-40B4-BE49-F238E27FC236}">
                      <a16:creationId xmlns:a16="http://schemas.microsoft.com/office/drawing/2014/main" id="{9834A478-D0FF-E012-291E-C534399D5951}"/>
                    </a:ext>
                  </a:extLst>
                </p14:cNvPr>
                <p14:cNvContentPartPr/>
                <p14:nvPr/>
              </p14:nvContentPartPr>
              <p14:xfrm>
                <a:off x="7178227" y="2749194"/>
                <a:ext cx="86400" cy="92520"/>
              </p14:xfrm>
            </p:contentPart>
          </mc:Choice>
          <mc:Fallback>
            <p:pic>
              <p:nvPicPr>
                <p:cNvPr id="15395" name="잉크 15394">
                  <a:extLst>
                    <a:ext uri="{FF2B5EF4-FFF2-40B4-BE49-F238E27FC236}">
                      <a16:creationId xmlns:a16="http://schemas.microsoft.com/office/drawing/2014/main" id="{9834A478-D0FF-E012-291E-C534399D595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169227" y="2740554"/>
                  <a:ext cx="1040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396" name="잉크 15395">
                  <a:extLst>
                    <a:ext uri="{FF2B5EF4-FFF2-40B4-BE49-F238E27FC236}">
                      <a16:creationId xmlns:a16="http://schemas.microsoft.com/office/drawing/2014/main" id="{D8B553BD-B8B9-D37F-66DB-E72A554A5175}"/>
                    </a:ext>
                  </a:extLst>
                </p14:cNvPr>
                <p14:cNvContentPartPr/>
                <p14:nvPr/>
              </p14:nvContentPartPr>
              <p14:xfrm>
                <a:off x="7195867" y="2855034"/>
                <a:ext cx="75240" cy="63360"/>
              </p14:xfrm>
            </p:contentPart>
          </mc:Choice>
          <mc:Fallback>
            <p:pic>
              <p:nvPicPr>
                <p:cNvPr id="15396" name="잉크 15395">
                  <a:extLst>
                    <a:ext uri="{FF2B5EF4-FFF2-40B4-BE49-F238E27FC236}">
                      <a16:creationId xmlns:a16="http://schemas.microsoft.com/office/drawing/2014/main" id="{D8B553BD-B8B9-D37F-66DB-E72A554A517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186867" y="2846034"/>
                  <a:ext cx="928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397" name="잉크 15396">
                  <a:extLst>
                    <a:ext uri="{FF2B5EF4-FFF2-40B4-BE49-F238E27FC236}">
                      <a16:creationId xmlns:a16="http://schemas.microsoft.com/office/drawing/2014/main" id="{39098C9C-152D-FA09-C158-7152C54713C1}"/>
                    </a:ext>
                  </a:extLst>
                </p14:cNvPr>
                <p14:cNvContentPartPr/>
                <p14:nvPr/>
              </p14:nvContentPartPr>
              <p14:xfrm>
                <a:off x="7291627" y="2822274"/>
                <a:ext cx="50400" cy="59400"/>
              </p14:xfrm>
            </p:contentPart>
          </mc:Choice>
          <mc:Fallback>
            <p:pic>
              <p:nvPicPr>
                <p:cNvPr id="15397" name="잉크 15396">
                  <a:extLst>
                    <a:ext uri="{FF2B5EF4-FFF2-40B4-BE49-F238E27FC236}">
                      <a16:creationId xmlns:a16="http://schemas.microsoft.com/office/drawing/2014/main" id="{39098C9C-152D-FA09-C158-7152C54713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282987" y="2813634"/>
                  <a:ext cx="680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398" name="잉크 15397">
                  <a:extLst>
                    <a:ext uri="{FF2B5EF4-FFF2-40B4-BE49-F238E27FC236}">
                      <a16:creationId xmlns:a16="http://schemas.microsoft.com/office/drawing/2014/main" id="{0F428166-C58F-8E08-5A32-287E04C11511}"/>
                    </a:ext>
                  </a:extLst>
                </p14:cNvPr>
                <p14:cNvContentPartPr/>
                <p14:nvPr/>
              </p14:nvContentPartPr>
              <p14:xfrm>
                <a:off x="7352467" y="2806794"/>
                <a:ext cx="8280" cy="96840"/>
              </p14:xfrm>
            </p:contentPart>
          </mc:Choice>
          <mc:Fallback>
            <p:pic>
              <p:nvPicPr>
                <p:cNvPr id="15398" name="잉크 15397">
                  <a:extLst>
                    <a:ext uri="{FF2B5EF4-FFF2-40B4-BE49-F238E27FC236}">
                      <a16:creationId xmlns:a16="http://schemas.microsoft.com/office/drawing/2014/main" id="{0F428166-C58F-8E08-5A32-287E04C1151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343467" y="2797794"/>
                  <a:ext cx="25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399" name="잉크 15398">
                  <a:extLst>
                    <a:ext uri="{FF2B5EF4-FFF2-40B4-BE49-F238E27FC236}">
                      <a16:creationId xmlns:a16="http://schemas.microsoft.com/office/drawing/2014/main" id="{2991AE10-85BF-2A71-C25E-D6419949568B}"/>
                    </a:ext>
                  </a:extLst>
                </p14:cNvPr>
                <p14:cNvContentPartPr/>
                <p14:nvPr/>
              </p14:nvContentPartPr>
              <p14:xfrm>
                <a:off x="7341307" y="2755674"/>
                <a:ext cx="84960" cy="14040"/>
              </p14:xfrm>
            </p:contentPart>
          </mc:Choice>
          <mc:Fallback>
            <p:pic>
              <p:nvPicPr>
                <p:cNvPr id="15399" name="잉크 15398">
                  <a:extLst>
                    <a:ext uri="{FF2B5EF4-FFF2-40B4-BE49-F238E27FC236}">
                      <a16:creationId xmlns:a16="http://schemas.microsoft.com/office/drawing/2014/main" id="{2991AE10-85BF-2A71-C25E-D6419949568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332307" y="2746674"/>
                  <a:ext cx="1026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400" name="잉크 15399">
                  <a:extLst>
                    <a:ext uri="{FF2B5EF4-FFF2-40B4-BE49-F238E27FC236}">
                      <a16:creationId xmlns:a16="http://schemas.microsoft.com/office/drawing/2014/main" id="{CA169E7A-28D9-D7D4-2068-1FB171156C45}"/>
                    </a:ext>
                  </a:extLst>
                </p14:cNvPr>
                <p14:cNvContentPartPr/>
                <p14:nvPr/>
              </p14:nvContentPartPr>
              <p14:xfrm>
                <a:off x="7363627" y="2791314"/>
                <a:ext cx="78120" cy="82440"/>
              </p14:xfrm>
            </p:contentPart>
          </mc:Choice>
          <mc:Fallback>
            <p:pic>
              <p:nvPicPr>
                <p:cNvPr id="15400" name="잉크 15399">
                  <a:extLst>
                    <a:ext uri="{FF2B5EF4-FFF2-40B4-BE49-F238E27FC236}">
                      <a16:creationId xmlns:a16="http://schemas.microsoft.com/office/drawing/2014/main" id="{CA169E7A-28D9-D7D4-2068-1FB171156C4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354987" y="2782314"/>
                  <a:ext cx="957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401" name="잉크 15400">
                  <a:extLst>
                    <a:ext uri="{FF2B5EF4-FFF2-40B4-BE49-F238E27FC236}">
                      <a16:creationId xmlns:a16="http://schemas.microsoft.com/office/drawing/2014/main" id="{6755BA3C-AC73-F491-9E13-9B195C50DEF1}"/>
                    </a:ext>
                  </a:extLst>
                </p14:cNvPr>
                <p14:cNvContentPartPr/>
                <p14:nvPr/>
              </p14:nvContentPartPr>
              <p14:xfrm>
                <a:off x="7459747" y="2797074"/>
                <a:ext cx="60120" cy="79560"/>
              </p14:xfrm>
            </p:contentPart>
          </mc:Choice>
          <mc:Fallback>
            <p:pic>
              <p:nvPicPr>
                <p:cNvPr id="15401" name="잉크 15400">
                  <a:extLst>
                    <a:ext uri="{FF2B5EF4-FFF2-40B4-BE49-F238E27FC236}">
                      <a16:creationId xmlns:a16="http://schemas.microsoft.com/office/drawing/2014/main" id="{6755BA3C-AC73-F491-9E13-9B195C50DEF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450747" y="2788074"/>
                  <a:ext cx="777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402" name="잉크 15401">
                  <a:extLst>
                    <a:ext uri="{FF2B5EF4-FFF2-40B4-BE49-F238E27FC236}">
                      <a16:creationId xmlns:a16="http://schemas.microsoft.com/office/drawing/2014/main" id="{EC11911F-9722-3D62-4038-33B940B7D934}"/>
                    </a:ext>
                  </a:extLst>
                </p14:cNvPr>
                <p14:cNvContentPartPr/>
                <p14:nvPr/>
              </p14:nvContentPartPr>
              <p14:xfrm>
                <a:off x="7496107" y="2774034"/>
                <a:ext cx="124200" cy="73440"/>
              </p14:xfrm>
            </p:contentPart>
          </mc:Choice>
          <mc:Fallback>
            <p:pic>
              <p:nvPicPr>
                <p:cNvPr id="15402" name="잉크 15401">
                  <a:extLst>
                    <a:ext uri="{FF2B5EF4-FFF2-40B4-BE49-F238E27FC236}">
                      <a16:creationId xmlns:a16="http://schemas.microsoft.com/office/drawing/2014/main" id="{EC11911F-9722-3D62-4038-33B940B7D93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487467" y="2765394"/>
                  <a:ext cx="141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403" name="잉크 15402">
                  <a:extLst>
                    <a:ext uri="{FF2B5EF4-FFF2-40B4-BE49-F238E27FC236}">
                      <a16:creationId xmlns:a16="http://schemas.microsoft.com/office/drawing/2014/main" id="{44262E13-57AE-1BE5-AFC2-6DA823FF5A75}"/>
                    </a:ext>
                  </a:extLst>
                </p14:cNvPr>
                <p14:cNvContentPartPr/>
                <p14:nvPr/>
              </p14:nvContentPartPr>
              <p14:xfrm>
                <a:off x="7639027" y="2746674"/>
                <a:ext cx="18360" cy="124560"/>
              </p14:xfrm>
            </p:contentPart>
          </mc:Choice>
          <mc:Fallback>
            <p:pic>
              <p:nvPicPr>
                <p:cNvPr id="15403" name="잉크 15402">
                  <a:extLst>
                    <a:ext uri="{FF2B5EF4-FFF2-40B4-BE49-F238E27FC236}">
                      <a16:creationId xmlns:a16="http://schemas.microsoft.com/office/drawing/2014/main" id="{44262E13-57AE-1BE5-AFC2-6DA823FF5A7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30027" y="2737674"/>
                  <a:ext cx="36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404" name="잉크 15403">
                  <a:extLst>
                    <a:ext uri="{FF2B5EF4-FFF2-40B4-BE49-F238E27FC236}">
                      <a16:creationId xmlns:a16="http://schemas.microsoft.com/office/drawing/2014/main" id="{BD524604-418A-14B5-C243-5FB414CE70FE}"/>
                    </a:ext>
                  </a:extLst>
                </p14:cNvPr>
                <p14:cNvContentPartPr/>
                <p14:nvPr/>
              </p14:nvContentPartPr>
              <p14:xfrm>
                <a:off x="7577467" y="2890674"/>
                <a:ext cx="141480" cy="45720"/>
              </p14:xfrm>
            </p:contentPart>
          </mc:Choice>
          <mc:Fallback>
            <p:pic>
              <p:nvPicPr>
                <p:cNvPr id="15404" name="잉크 15403">
                  <a:extLst>
                    <a:ext uri="{FF2B5EF4-FFF2-40B4-BE49-F238E27FC236}">
                      <a16:creationId xmlns:a16="http://schemas.microsoft.com/office/drawing/2014/main" id="{BD524604-418A-14B5-C243-5FB414CE70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568467" y="2882034"/>
                  <a:ext cx="159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405" name="잉크 15404">
                  <a:extLst>
                    <a:ext uri="{FF2B5EF4-FFF2-40B4-BE49-F238E27FC236}">
                      <a16:creationId xmlns:a16="http://schemas.microsoft.com/office/drawing/2014/main" id="{6A881BEE-7D47-542D-B91D-868E5E68CA19}"/>
                    </a:ext>
                  </a:extLst>
                </p14:cNvPr>
                <p14:cNvContentPartPr/>
                <p14:nvPr/>
              </p14:nvContentPartPr>
              <p14:xfrm>
                <a:off x="7712827" y="2765754"/>
                <a:ext cx="144360" cy="104400"/>
              </p14:xfrm>
            </p:contentPart>
          </mc:Choice>
          <mc:Fallback>
            <p:pic>
              <p:nvPicPr>
                <p:cNvPr id="15405" name="잉크 15404">
                  <a:extLst>
                    <a:ext uri="{FF2B5EF4-FFF2-40B4-BE49-F238E27FC236}">
                      <a16:creationId xmlns:a16="http://schemas.microsoft.com/office/drawing/2014/main" id="{6A881BEE-7D47-542D-B91D-868E5E68CA1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704187" y="2757114"/>
                  <a:ext cx="1620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406" name="잉크 15405">
                  <a:extLst>
                    <a:ext uri="{FF2B5EF4-FFF2-40B4-BE49-F238E27FC236}">
                      <a16:creationId xmlns:a16="http://schemas.microsoft.com/office/drawing/2014/main" id="{3C27D848-FCC6-A650-6755-F65FB89A2BE7}"/>
                    </a:ext>
                  </a:extLst>
                </p14:cNvPr>
                <p14:cNvContentPartPr/>
                <p14:nvPr/>
              </p14:nvContentPartPr>
              <p14:xfrm>
                <a:off x="7874467" y="2883114"/>
                <a:ext cx="54000" cy="33480"/>
              </p14:xfrm>
            </p:contentPart>
          </mc:Choice>
          <mc:Fallback>
            <p:pic>
              <p:nvPicPr>
                <p:cNvPr id="15406" name="잉크 15405">
                  <a:extLst>
                    <a:ext uri="{FF2B5EF4-FFF2-40B4-BE49-F238E27FC236}">
                      <a16:creationId xmlns:a16="http://schemas.microsoft.com/office/drawing/2014/main" id="{3C27D848-FCC6-A650-6755-F65FB89A2BE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865467" y="2874114"/>
                  <a:ext cx="7164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18" name="그룹 15417">
            <a:extLst>
              <a:ext uri="{FF2B5EF4-FFF2-40B4-BE49-F238E27FC236}">
                <a16:creationId xmlns:a16="http://schemas.microsoft.com/office/drawing/2014/main" id="{D40A8FD0-0343-FFC8-121B-07E610AF8439}"/>
              </a:ext>
            </a:extLst>
          </p:cNvPr>
          <p:cNvGrpSpPr/>
          <p:nvPr/>
        </p:nvGrpSpPr>
        <p:grpSpPr>
          <a:xfrm>
            <a:off x="4296067" y="3248874"/>
            <a:ext cx="4449600" cy="197640"/>
            <a:chOff x="4296067" y="3248874"/>
            <a:chExt cx="4449600" cy="19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409" name="잉크 15408">
                  <a:extLst>
                    <a:ext uri="{FF2B5EF4-FFF2-40B4-BE49-F238E27FC236}">
                      <a16:creationId xmlns:a16="http://schemas.microsoft.com/office/drawing/2014/main" id="{B997FE73-AC1E-D85D-723A-033D2553DA92}"/>
                    </a:ext>
                  </a:extLst>
                </p14:cNvPr>
                <p14:cNvContentPartPr/>
                <p14:nvPr/>
              </p14:nvContentPartPr>
              <p14:xfrm>
                <a:off x="4296067" y="3369114"/>
                <a:ext cx="3793680" cy="77400"/>
              </p14:xfrm>
            </p:contentPart>
          </mc:Choice>
          <mc:Fallback>
            <p:pic>
              <p:nvPicPr>
                <p:cNvPr id="15409" name="잉크 15408">
                  <a:extLst>
                    <a:ext uri="{FF2B5EF4-FFF2-40B4-BE49-F238E27FC236}">
                      <a16:creationId xmlns:a16="http://schemas.microsoft.com/office/drawing/2014/main" id="{B997FE73-AC1E-D85D-723A-033D2553DA9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287427" y="3360114"/>
                  <a:ext cx="38113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410" name="잉크 15409">
                  <a:extLst>
                    <a:ext uri="{FF2B5EF4-FFF2-40B4-BE49-F238E27FC236}">
                      <a16:creationId xmlns:a16="http://schemas.microsoft.com/office/drawing/2014/main" id="{8A842666-A61C-7CC8-9757-D76AC2E5375D}"/>
                    </a:ext>
                  </a:extLst>
                </p14:cNvPr>
                <p14:cNvContentPartPr/>
                <p14:nvPr/>
              </p14:nvContentPartPr>
              <p14:xfrm>
                <a:off x="8189107" y="3248874"/>
                <a:ext cx="96480" cy="78120"/>
              </p14:xfrm>
            </p:contentPart>
          </mc:Choice>
          <mc:Fallback>
            <p:pic>
              <p:nvPicPr>
                <p:cNvPr id="15410" name="잉크 15409">
                  <a:extLst>
                    <a:ext uri="{FF2B5EF4-FFF2-40B4-BE49-F238E27FC236}">
                      <a16:creationId xmlns:a16="http://schemas.microsoft.com/office/drawing/2014/main" id="{8A842666-A61C-7CC8-9757-D76AC2E5375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180467" y="3240234"/>
                  <a:ext cx="1141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411" name="잉크 15410">
                  <a:extLst>
                    <a:ext uri="{FF2B5EF4-FFF2-40B4-BE49-F238E27FC236}">
                      <a16:creationId xmlns:a16="http://schemas.microsoft.com/office/drawing/2014/main" id="{2A959CED-E66F-FB5F-C75B-14A7BD5A935C}"/>
                    </a:ext>
                  </a:extLst>
                </p14:cNvPr>
                <p14:cNvContentPartPr/>
                <p14:nvPr/>
              </p14:nvContentPartPr>
              <p14:xfrm>
                <a:off x="8301787" y="3263274"/>
                <a:ext cx="105840" cy="61560"/>
              </p14:xfrm>
            </p:contentPart>
          </mc:Choice>
          <mc:Fallback>
            <p:pic>
              <p:nvPicPr>
                <p:cNvPr id="15411" name="잉크 15410">
                  <a:extLst>
                    <a:ext uri="{FF2B5EF4-FFF2-40B4-BE49-F238E27FC236}">
                      <a16:creationId xmlns:a16="http://schemas.microsoft.com/office/drawing/2014/main" id="{2A959CED-E66F-FB5F-C75B-14A7BD5A935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293147" y="3254274"/>
                  <a:ext cx="1234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412" name="잉크 15411">
                  <a:extLst>
                    <a:ext uri="{FF2B5EF4-FFF2-40B4-BE49-F238E27FC236}">
                      <a16:creationId xmlns:a16="http://schemas.microsoft.com/office/drawing/2014/main" id="{F99B264B-E6EF-3E15-6EF1-76B4AA9AA94D}"/>
                    </a:ext>
                  </a:extLst>
                </p14:cNvPr>
                <p14:cNvContentPartPr/>
                <p14:nvPr/>
              </p14:nvContentPartPr>
              <p14:xfrm>
                <a:off x="8312947" y="3327354"/>
                <a:ext cx="75600" cy="59040"/>
              </p14:xfrm>
            </p:contentPart>
          </mc:Choice>
          <mc:Fallback>
            <p:pic>
              <p:nvPicPr>
                <p:cNvPr id="15412" name="잉크 15411">
                  <a:extLst>
                    <a:ext uri="{FF2B5EF4-FFF2-40B4-BE49-F238E27FC236}">
                      <a16:creationId xmlns:a16="http://schemas.microsoft.com/office/drawing/2014/main" id="{F99B264B-E6EF-3E15-6EF1-76B4AA9AA94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03947" y="3318354"/>
                  <a:ext cx="932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413" name="잉크 15412">
                  <a:extLst>
                    <a:ext uri="{FF2B5EF4-FFF2-40B4-BE49-F238E27FC236}">
                      <a16:creationId xmlns:a16="http://schemas.microsoft.com/office/drawing/2014/main" id="{28164A1C-85DE-7A5E-119A-B0644E56300B}"/>
                    </a:ext>
                  </a:extLst>
                </p14:cNvPr>
                <p14:cNvContentPartPr/>
                <p14:nvPr/>
              </p14:nvContentPartPr>
              <p14:xfrm>
                <a:off x="8450107" y="3256074"/>
                <a:ext cx="71640" cy="83880"/>
              </p14:xfrm>
            </p:contentPart>
          </mc:Choice>
          <mc:Fallback>
            <p:pic>
              <p:nvPicPr>
                <p:cNvPr id="15413" name="잉크 15412">
                  <a:extLst>
                    <a:ext uri="{FF2B5EF4-FFF2-40B4-BE49-F238E27FC236}">
                      <a16:creationId xmlns:a16="http://schemas.microsoft.com/office/drawing/2014/main" id="{28164A1C-85DE-7A5E-119A-B0644E56300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41467" y="3247434"/>
                  <a:ext cx="89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414" name="잉크 15413">
                  <a:extLst>
                    <a:ext uri="{FF2B5EF4-FFF2-40B4-BE49-F238E27FC236}">
                      <a16:creationId xmlns:a16="http://schemas.microsoft.com/office/drawing/2014/main" id="{0DC7690F-E2C4-70AF-D10E-C7966DBB0AFA}"/>
                    </a:ext>
                  </a:extLst>
                </p14:cNvPr>
                <p14:cNvContentPartPr/>
                <p14:nvPr/>
              </p14:nvContentPartPr>
              <p14:xfrm>
                <a:off x="8485387" y="3252114"/>
                <a:ext cx="74520" cy="104040"/>
              </p14:xfrm>
            </p:contentPart>
          </mc:Choice>
          <mc:Fallback>
            <p:pic>
              <p:nvPicPr>
                <p:cNvPr id="15414" name="잉크 15413">
                  <a:extLst>
                    <a:ext uri="{FF2B5EF4-FFF2-40B4-BE49-F238E27FC236}">
                      <a16:creationId xmlns:a16="http://schemas.microsoft.com/office/drawing/2014/main" id="{0DC7690F-E2C4-70AF-D10E-C7966DBB0AF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476747" y="3243114"/>
                  <a:ext cx="921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415" name="잉크 15414">
                  <a:extLst>
                    <a:ext uri="{FF2B5EF4-FFF2-40B4-BE49-F238E27FC236}">
                      <a16:creationId xmlns:a16="http://schemas.microsoft.com/office/drawing/2014/main" id="{458911D5-8D68-61BE-3F1D-28236CA6F059}"/>
                    </a:ext>
                  </a:extLst>
                </p14:cNvPr>
                <p14:cNvContentPartPr/>
                <p14:nvPr/>
              </p14:nvContentPartPr>
              <p14:xfrm>
                <a:off x="8452267" y="3336714"/>
                <a:ext cx="109800" cy="79200"/>
              </p14:xfrm>
            </p:contentPart>
          </mc:Choice>
          <mc:Fallback>
            <p:pic>
              <p:nvPicPr>
                <p:cNvPr id="15415" name="잉크 15414">
                  <a:extLst>
                    <a:ext uri="{FF2B5EF4-FFF2-40B4-BE49-F238E27FC236}">
                      <a16:creationId xmlns:a16="http://schemas.microsoft.com/office/drawing/2014/main" id="{458911D5-8D68-61BE-3F1D-28236CA6F05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443627" y="3327714"/>
                  <a:ext cx="1274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416" name="잉크 15415">
                  <a:extLst>
                    <a:ext uri="{FF2B5EF4-FFF2-40B4-BE49-F238E27FC236}">
                      <a16:creationId xmlns:a16="http://schemas.microsoft.com/office/drawing/2014/main" id="{9A26FA7D-B2A0-8283-4D0B-6B4730386713}"/>
                    </a:ext>
                  </a:extLst>
                </p14:cNvPr>
                <p14:cNvContentPartPr/>
                <p14:nvPr/>
              </p14:nvContentPartPr>
              <p14:xfrm>
                <a:off x="8598067" y="3267234"/>
                <a:ext cx="80640" cy="151920"/>
              </p14:xfrm>
            </p:contentPart>
          </mc:Choice>
          <mc:Fallback>
            <p:pic>
              <p:nvPicPr>
                <p:cNvPr id="15416" name="잉크 15415">
                  <a:extLst>
                    <a:ext uri="{FF2B5EF4-FFF2-40B4-BE49-F238E27FC236}">
                      <a16:creationId xmlns:a16="http://schemas.microsoft.com/office/drawing/2014/main" id="{9A26FA7D-B2A0-8283-4D0B-6B473038671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589427" y="3258594"/>
                  <a:ext cx="982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417" name="잉크 15416">
                  <a:extLst>
                    <a:ext uri="{FF2B5EF4-FFF2-40B4-BE49-F238E27FC236}">
                      <a16:creationId xmlns:a16="http://schemas.microsoft.com/office/drawing/2014/main" id="{A0C0149D-410D-FCEA-51E5-48B0422C2B71}"/>
                    </a:ext>
                  </a:extLst>
                </p14:cNvPr>
                <p14:cNvContentPartPr/>
                <p14:nvPr/>
              </p14:nvContentPartPr>
              <p14:xfrm>
                <a:off x="8606347" y="3260754"/>
                <a:ext cx="139320" cy="151920"/>
              </p14:xfrm>
            </p:contentPart>
          </mc:Choice>
          <mc:Fallback>
            <p:pic>
              <p:nvPicPr>
                <p:cNvPr id="15417" name="잉크 15416">
                  <a:extLst>
                    <a:ext uri="{FF2B5EF4-FFF2-40B4-BE49-F238E27FC236}">
                      <a16:creationId xmlns:a16="http://schemas.microsoft.com/office/drawing/2014/main" id="{A0C0149D-410D-FCEA-51E5-48B0422C2B7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597707" y="3252114"/>
                  <a:ext cx="15696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31" name="그룹 15430">
            <a:extLst>
              <a:ext uri="{FF2B5EF4-FFF2-40B4-BE49-F238E27FC236}">
                <a16:creationId xmlns:a16="http://schemas.microsoft.com/office/drawing/2014/main" id="{DF2AABE6-E046-4C1D-3252-4D31A2EC825A}"/>
              </a:ext>
            </a:extLst>
          </p:cNvPr>
          <p:cNvGrpSpPr/>
          <p:nvPr/>
        </p:nvGrpSpPr>
        <p:grpSpPr>
          <a:xfrm>
            <a:off x="105307" y="3804714"/>
            <a:ext cx="989280" cy="953280"/>
            <a:chOff x="105307" y="3804714"/>
            <a:chExt cx="989280" cy="95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419" name="잉크 15418">
                  <a:extLst>
                    <a:ext uri="{FF2B5EF4-FFF2-40B4-BE49-F238E27FC236}">
                      <a16:creationId xmlns:a16="http://schemas.microsoft.com/office/drawing/2014/main" id="{44364089-5B49-79A8-B9FB-E627586B576F}"/>
                    </a:ext>
                  </a:extLst>
                </p14:cNvPr>
                <p14:cNvContentPartPr/>
                <p14:nvPr/>
              </p14:nvContentPartPr>
              <p14:xfrm>
                <a:off x="799747" y="3804714"/>
                <a:ext cx="294840" cy="953280"/>
              </p14:xfrm>
            </p:contentPart>
          </mc:Choice>
          <mc:Fallback>
            <p:pic>
              <p:nvPicPr>
                <p:cNvPr id="15419" name="잉크 15418">
                  <a:extLst>
                    <a:ext uri="{FF2B5EF4-FFF2-40B4-BE49-F238E27FC236}">
                      <a16:creationId xmlns:a16="http://schemas.microsoft.com/office/drawing/2014/main" id="{44364089-5B49-79A8-B9FB-E627586B576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91107" y="3796074"/>
                  <a:ext cx="31248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420" name="잉크 15419">
                  <a:extLst>
                    <a:ext uri="{FF2B5EF4-FFF2-40B4-BE49-F238E27FC236}">
                      <a16:creationId xmlns:a16="http://schemas.microsoft.com/office/drawing/2014/main" id="{CB5DEF17-0AE7-901D-66B3-976E5C42B4E2}"/>
                    </a:ext>
                  </a:extLst>
                </p14:cNvPr>
                <p14:cNvContentPartPr/>
                <p14:nvPr/>
              </p14:nvContentPartPr>
              <p14:xfrm>
                <a:off x="105307" y="4045554"/>
                <a:ext cx="137160" cy="192960"/>
              </p14:xfrm>
            </p:contentPart>
          </mc:Choice>
          <mc:Fallback>
            <p:pic>
              <p:nvPicPr>
                <p:cNvPr id="15420" name="잉크 15419">
                  <a:extLst>
                    <a:ext uri="{FF2B5EF4-FFF2-40B4-BE49-F238E27FC236}">
                      <a16:creationId xmlns:a16="http://schemas.microsoft.com/office/drawing/2014/main" id="{CB5DEF17-0AE7-901D-66B3-976E5C42B4E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6667" y="4036914"/>
                  <a:ext cx="1548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421" name="잉크 15420">
                  <a:extLst>
                    <a:ext uri="{FF2B5EF4-FFF2-40B4-BE49-F238E27FC236}">
                      <a16:creationId xmlns:a16="http://schemas.microsoft.com/office/drawing/2014/main" id="{2419B79A-092E-2B16-C016-7BF2560788C1}"/>
                    </a:ext>
                  </a:extLst>
                </p14:cNvPr>
                <p14:cNvContentPartPr/>
                <p14:nvPr/>
              </p14:nvContentPartPr>
              <p14:xfrm>
                <a:off x="218707" y="4005594"/>
                <a:ext cx="126360" cy="169920"/>
              </p14:xfrm>
            </p:contentPart>
          </mc:Choice>
          <mc:Fallback>
            <p:pic>
              <p:nvPicPr>
                <p:cNvPr id="15421" name="잉크 15420">
                  <a:extLst>
                    <a:ext uri="{FF2B5EF4-FFF2-40B4-BE49-F238E27FC236}">
                      <a16:creationId xmlns:a16="http://schemas.microsoft.com/office/drawing/2014/main" id="{2419B79A-092E-2B16-C016-7BF2560788C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09707" y="3996594"/>
                  <a:ext cx="144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422" name="잉크 15421">
                  <a:extLst>
                    <a:ext uri="{FF2B5EF4-FFF2-40B4-BE49-F238E27FC236}">
                      <a16:creationId xmlns:a16="http://schemas.microsoft.com/office/drawing/2014/main" id="{90C63867-68D5-4C2E-44E7-FD66CB2C2968}"/>
                    </a:ext>
                  </a:extLst>
                </p14:cNvPr>
                <p14:cNvContentPartPr/>
                <p14:nvPr/>
              </p14:nvContentPartPr>
              <p14:xfrm>
                <a:off x="254347" y="4229154"/>
                <a:ext cx="117000" cy="61560"/>
              </p14:xfrm>
            </p:contentPart>
          </mc:Choice>
          <mc:Fallback>
            <p:pic>
              <p:nvPicPr>
                <p:cNvPr id="15422" name="잉크 15421">
                  <a:extLst>
                    <a:ext uri="{FF2B5EF4-FFF2-40B4-BE49-F238E27FC236}">
                      <a16:creationId xmlns:a16="http://schemas.microsoft.com/office/drawing/2014/main" id="{90C63867-68D5-4C2E-44E7-FD66CB2C296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45707" y="422015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423" name="잉크 15422">
                  <a:extLst>
                    <a:ext uri="{FF2B5EF4-FFF2-40B4-BE49-F238E27FC236}">
                      <a16:creationId xmlns:a16="http://schemas.microsoft.com/office/drawing/2014/main" id="{AEAC1320-EFD2-6292-0D36-2E3CABF80452}"/>
                    </a:ext>
                  </a:extLst>
                </p14:cNvPr>
                <p14:cNvContentPartPr/>
                <p14:nvPr/>
              </p14:nvContentPartPr>
              <p14:xfrm>
                <a:off x="313027" y="4006314"/>
                <a:ext cx="212760" cy="138240"/>
              </p14:xfrm>
            </p:contentPart>
          </mc:Choice>
          <mc:Fallback>
            <p:pic>
              <p:nvPicPr>
                <p:cNvPr id="15423" name="잉크 15422">
                  <a:extLst>
                    <a:ext uri="{FF2B5EF4-FFF2-40B4-BE49-F238E27FC236}">
                      <a16:creationId xmlns:a16="http://schemas.microsoft.com/office/drawing/2014/main" id="{AEAC1320-EFD2-6292-0D36-2E3CABF8045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04027" y="3997314"/>
                  <a:ext cx="230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424" name="잉크 15423">
                  <a:extLst>
                    <a:ext uri="{FF2B5EF4-FFF2-40B4-BE49-F238E27FC236}">
                      <a16:creationId xmlns:a16="http://schemas.microsoft.com/office/drawing/2014/main" id="{FEAC4C9E-4CF1-E103-3DBF-C437354D78A3}"/>
                    </a:ext>
                  </a:extLst>
                </p14:cNvPr>
                <p14:cNvContentPartPr/>
                <p14:nvPr/>
              </p14:nvContentPartPr>
              <p14:xfrm>
                <a:off x="388267" y="4151394"/>
                <a:ext cx="120960" cy="147240"/>
              </p14:xfrm>
            </p:contentPart>
          </mc:Choice>
          <mc:Fallback>
            <p:pic>
              <p:nvPicPr>
                <p:cNvPr id="15424" name="잉크 15423">
                  <a:extLst>
                    <a:ext uri="{FF2B5EF4-FFF2-40B4-BE49-F238E27FC236}">
                      <a16:creationId xmlns:a16="http://schemas.microsoft.com/office/drawing/2014/main" id="{FEAC4C9E-4CF1-E103-3DBF-C437354D78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79627" y="4142394"/>
                  <a:ext cx="1386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425" name="잉크 15424">
                  <a:extLst>
                    <a:ext uri="{FF2B5EF4-FFF2-40B4-BE49-F238E27FC236}">
                      <a16:creationId xmlns:a16="http://schemas.microsoft.com/office/drawing/2014/main" id="{BED9D9A0-48EE-9A8D-ED1E-B83B5AB12BA3}"/>
                    </a:ext>
                  </a:extLst>
                </p14:cNvPr>
                <p14:cNvContentPartPr/>
                <p14:nvPr/>
              </p14:nvContentPartPr>
              <p14:xfrm>
                <a:off x="389347" y="4225914"/>
                <a:ext cx="143640" cy="21240"/>
              </p14:xfrm>
            </p:contentPart>
          </mc:Choice>
          <mc:Fallback>
            <p:pic>
              <p:nvPicPr>
                <p:cNvPr id="15425" name="잉크 15424">
                  <a:extLst>
                    <a:ext uri="{FF2B5EF4-FFF2-40B4-BE49-F238E27FC236}">
                      <a16:creationId xmlns:a16="http://schemas.microsoft.com/office/drawing/2014/main" id="{BED9D9A0-48EE-9A8D-ED1E-B83B5AB12BA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80347" y="4217274"/>
                  <a:ext cx="161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426" name="잉크 15425">
                  <a:extLst>
                    <a:ext uri="{FF2B5EF4-FFF2-40B4-BE49-F238E27FC236}">
                      <a16:creationId xmlns:a16="http://schemas.microsoft.com/office/drawing/2014/main" id="{15C500A1-1677-627C-E9E3-E61B03F1BF03}"/>
                    </a:ext>
                  </a:extLst>
                </p14:cNvPr>
                <p14:cNvContentPartPr/>
                <p14:nvPr/>
              </p14:nvContentPartPr>
              <p14:xfrm>
                <a:off x="490507" y="3996954"/>
                <a:ext cx="210960" cy="303120"/>
              </p14:xfrm>
            </p:contentPart>
          </mc:Choice>
          <mc:Fallback>
            <p:pic>
              <p:nvPicPr>
                <p:cNvPr id="15426" name="잉크 15425">
                  <a:extLst>
                    <a:ext uri="{FF2B5EF4-FFF2-40B4-BE49-F238E27FC236}">
                      <a16:creationId xmlns:a16="http://schemas.microsoft.com/office/drawing/2014/main" id="{15C500A1-1677-627C-E9E3-E61B03F1BF0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81507" y="3987954"/>
                  <a:ext cx="2286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427" name="잉크 15426">
                  <a:extLst>
                    <a:ext uri="{FF2B5EF4-FFF2-40B4-BE49-F238E27FC236}">
                      <a16:creationId xmlns:a16="http://schemas.microsoft.com/office/drawing/2014/main" id="{CCD07C7C-A1D3-AB4E-DD0C-D63ED1C83263}"/>
                    </a:ext>
                  </a:extLst>
                </p14:cNvPr>
                <p14:cNvContentPartPr/>
                <p14:nvPr/>
              </p14:nvContentPartPr>
              <p14:xfrm>
                <a:off x="141667" y="4471794"/>
                <a:ext cx="174600" cy="153720"/>
              </p14:xfrm>
            </p:contentPart>
          </mc:Choice>
          <mc:Fallback>
            <p:pic>
              <p:nvPicPr>
                <p:cNvPr id="15427" name="잉크 15426">
                  <a:extLst>
                    <a:ext uri="{FF2B5EF4-FFF2-40B4-BE49-F238E27FC236}">
                      <a16:creationId xmlns:a16="http://schemas.microsoft.com/office/drawing/2014/main" id="{CCD07C7C-A1D3-AB4E-DD0C-D63ED1C8326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32667" y="4462794"/>
                  <a:ext cx="1922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428" name="잉크 15427">
                  <a:extLst>
                    <a:ext uri="{FF2B5EF4-FFF2-40B4-BE49-F238E27FC236}">
                      <a16:creationId xmlns:a16="http://schemas.microsoft.com/office/drawing/2014/main" id="{31CA6709-510E-6B97-0837-C0826AC4547E}"/>
                    </a:ext>
                  </a:extLst>
                </p14:cNvPr>
                <p14:cNvContentPartPr/>
                <p14:nvPr/>
              </p14:nvContentPartPr>
              <p14:xfrm>
                <a:off x="361987" y="4435794"/>
                <a:ext cx="50400" cy="193320"/>
              </p14:xfrm>
            </p:contentPart>
          </mc:Choice>
          <mc:Fallback>
            <p:pic>
              <p:nvPicPr>
                <p:cNvPr id="15428" name="잉크 15427">
                  <a:extLst>
                    <a:ext uri="{FF2B5EF4-FFF2-40B4-BE49-F238E27FC236}">
                      <a16:creationId xmlns:a16="http://schemas.microsoft.com/office/drawing/2014/main" id="{31CA6709-510E-6B97-0837-C0826AC4547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53347" y="4426794"/>
                  <a:ext cx="68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429" name="잉크 15428">
                  <a:extLst>
                    <a:ext uri="{FF2B5EF4-FFF2-40B4-BE49-F238E27FC236}">
                      <a16:creationId xmlns:a16="http://schemas.microsoft.com/office/drawing/2014/main" id="{567EB213-276D-5942-319D-5C87CC168ACC}"/>
                    </a:ext>
                  </a:extLst>
                </p14:cNvPr>
                <p14:cNvContentPartPr/>
                <p14:nvPr/>
              </p14:nvContentPartPr>
              <p14:xfrm>
                <a:off x="441907" y="4351914"/>
                <a:ext cx="177840" cy="210960"/>
              </p14:xfrm>
            </p:contentPart>
          </mc:Choice>
          <mc:Fallback>
            <p:pic>
              <p:nvPicPr>
                <p:cNvPr id="15429" name="잉크 15428">
                  <a:extLst>
                    <a:ext uri="{FF2B5EF4-FFF2-40B4-BE49-F238E27FC236}">
                      <a16:creationId xmlns:a16="http://schemas.microsoft.com/office/drawing/2014/main" id="{567EB213-276D-5942-319D-5C87CC168AC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32907" y="4342914"/>
                  <a:ext cx="1954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430" name="잉크 15429">
                  <a:extLst>
                    <a:ext uri="{FF2B5EF4-FFF2-40B4-BE49-F238E27FC236}">
                      <a16:creationId xmlns:a16="http://schemas.microsoft.com/office/drawing/2014/main" id="{E3F389DC-D8FE-8236-BE6F-C44801C6FB25}"/>
                    </a:ext>
                  </a:extLst>
                </p14:cNvPr>
                <p14:cNvContentPartPr/>
                <p14:nvPr/>
              </p14:nvContentPartPr>
              <p14:xfrm>
                <a:off x="488347" y="4614714"/>
                <a:ext cx="213840" cy="99360"/>
              </p14:xfrm>
            </p:contentPart>
          </mc:Choice>
          <mc:Fallback>
            <p:pic>
              <p:nvPicPr>
                <p:cNvPr id="15430" name="잉크 15429">
                  <a:extLst>
                    <a:ext uri="{FF2B5EF4-FFF2-40B4-BE49-F238E27FC236}">
                      <a16:creationId xmlns:a16="http://schemas.microsoft.com/office/drawing/2014/main" id="{E3F389DC-D8FE-8236-BE6F-C44801C6FB2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79347" y="4605714"/>
                  <a:ext cx="231480" cy="11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5432" name="잉크 15431">
                <a:extLst>
                  <a:ext uri="{FF2B5EF4-FFF2-40B4-BE49-F238E27FC236}">
                    <a16:creationId xmlns:a16="http://schemas.microsoft.com/office/drawing/2014/main" id="{E0079A29-40F1-C34F-ED8B-1BAF537EA8E0}"/>
                  </a:ext>
                </a:extLst>
              </p14:cNvPr>
              <p14:cNvContentPartPr/>
              <p14:nvPr/>
            </p14:nvContentPartPr>
            <p14:xfrm>
              <a:off x="7065907" y="3757914"/>
              <a:ext cx="1050120" cy="42480"/>
            </p14:xfrm>
          </p:contentPart>
        </mc:Choice>
        <mc:Fallback>
          <p:pic>
            <p:nvPicPr>
              <p:cNvPr id="15432" name="잉크 15431">
                <a:extLst>
                  <a:ext uri="{FF2B5EF4-FFF2-40B4-BE49-F238E27FC236}">
                    <a16:creationId xmlns:a16="http://schemas.microsoft.com/office/drawing/2014/main" id="{E0079A29-40F1-C34F-ED8B-1BAF537EA8E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057267" y="3748914"/>
                <a:ext cx="1067760" cy="6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62" name="그룹 15461">
            <a:extLst>
              <a:ext uri="{FF2B5EF4-FFF2-40B4-BE49-F238E27FC236}">
                <a16:creationId xmlns:a16="http://schemas.microsoft.com/office/drawing/2014/main" id="{30535CC2-DF43-DEAC-5F3A-47C9B15A802D}"/>
              </a:ext>
            </a:extLst>
          </p:cNvPr>
          <p:cNvGrpSpPr/>
          <p:nvPr/>
        </p:nvGrpSpPr>
        <p:grpSpPr>
          <a:xfrm>
            <a:off x="286747" y="5045994"/>
            <a:ext cx="1119960" cy="263520"/>
            <a:chOff x="286747" y="5045994"/>
            <a:chExt cx="1119960" cy="26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433" name="잉크 15432">
                  <a:extLst>
                    <a:ext uri="{FF2B5EF4-FFF2-40B4-BE49-F238E27FC236}">
                      <a16:creationId xmlns:a16="http://schemas.microsoft.com/office/drawing/2014/main" id="{D1385B9E-992B-9B97-059D-9A40677F4D17}"/>
                    </a:ext>
                  </a:extLst>
                </p14:cNvPr>
                <p14:cNvContentPartPr/>
                <p14:nvPr/>
              </p14:nvContentPartPr>
              <p14:xfrm>
                <a:off x="286747" y="5073354"/>
                <a:ext cx="120960" cy="107280"/>
              </p14:xfrm>
            </p:contentPart>
          </mc:Choice>
          <mc:Fallback>
            <p:pic>
              <p:nvPicPr>
                <p:cNvPr id="15433" name="잉크 15432">
                  <a:extLst>
                    <a:ext uri="{FF2B5EF4-FFF2-40B4-BE49-F238E27FC236}">
                      <a16:creationId xmlns:a16="http://schemas.microsoft.com/office/drawing/2014/main" id="{D1385B9E-992B-9B97-059D-9A40677F4D1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77747" y="5064354"/>
                  <a:ext cx="138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434" name="잉크 15433">
                  <a:extLst>
                    <a:ext uri="{FF2B5EF4-FFF2-40B4-BE49-F238E27FC236}">
                      <a16:creationId xmlns:a16="http://schemas.microsoft.com/office/drawing/2014/main" id="{E34C028B-6AFC-EBE0-0161-64B99F9362EC}"/>
                    </a:ext>
                  </a:extLst>
                </p14:cNvPr>
                <p14:cNvContentPartPr/>
                <p14:nvPr/>
              </p14:nvContentPartPr>
              <p14:xfrm>
                <a:off x="379267" y="5047074"/>
                <a:ext cx="163440" cy="136440"/>
              </p14:xfrm>
            </p:contentPart>
          </mc:Choice>
          <mc:Fallback>
            <p:pic>
              <p:nvPicPr>
                <p:cNvPr id="15434" name="잉크 15433">
                  <a:extLst>
                    <a:ext uri="{FF2B5EF4-FFF2-40B4-BE49-F238E27FC236}">
                      <a16:creationId xmlns:a16="http://schemas.microsoft.com/office/drawing/2014/main" id="{E34C028B-6AFC-EBE0-0161-64B99F9362E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70267" y="5038074"/>
                  <a:ext cx="1810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435" name="잉크 15434">
                  <a:extLst>
                    <a:ext uri="{FF2B5EF4-FFF2-40B4-BE49-F238E27FC236}">
                      <a16:creationId xmlns:a16="http://schemas.microsoft.com/office/drawing/2014/main" id="{395C5B37-2088-E42D-A8AF-FB64C18CDA17}"/>
                    </a:ext>
                  </a:extLst>
                </p14:cNvPr>
                <p14:cNvContentPartPr/>
                <p14:nvPr/>
              </p14:nvContentPartPr>
              <p14:xfrm>
                <a:off x="442987" y="5187114"/>
                <a:ext cx="128160" cy="84240"/>
              </p14:xfrm>
            </p:contentPart>
          </mc:Choice>
          <mc:Fallback>
            <p:pic>
              <p:nvPicPr>
                <p:cNvPr id="15435" name="잉크 15434">
                  <a:extLst>
                    <a:ext uri="{FF2B5EF4-FFF2-40B4-BE49-F238E27FC236}">
                      <a16:creationId xmlns:a16="http://schemas.microsoft.com/office/drawing/2014/main" id="{395C5B37-2088-E42D-A8AF-FB64C18CDA1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34347" y="5178114"/>
                  <a:ext cx="1458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436" name="잉크 15435">
                  <a:extLst>
                    <a:ext uri="{FF2B5EF4-FFF2-40B4-BE49-F238E27FC236}">
                      <a16:creationId xmlns:a16="http://schemas.microsoft.com/office/drawing/2014/main" id="{F5D106ED-3246-3382-8226-6C6F0B46BEF3}"/>
                    </a:ext>
                  </a:extLst>
                </p14:cNvPr>
                <p14:cNvContentPartPr/>
                <p14:nvPr/>
              </p14:nvContentPartPr>
              <p14:xfrm>
                <a:off x="631627" y="5045994"/>
                <a:ext cx="245520" cy="152640"/>
              </p14:xfrm>
            </p:contentPart>
          </mc:Choice>
          <mc:Fallback>
            <p:pic>
              <p:nvPicPr>
                <p:cNvPr id="15436" name="잉크 15435">
                  <a:extLst>
                    <a:ext uri="{FF2B5EF4-FFF2-40B4-BE49-F238E27FC236}">
                      <a16:creationId xmlns:a16="http://schemas.microsoft.com/office/drawing/2014/main" id="{F5D106ED-3246-3382-8226-6C6F0B46BEF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22627" y="5037354"/>
                  <a:ext cx="2631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437" name="잉크 15436">
                  <a:extLst>
                    <a:ext uri="{FF2B5EF4-FFF2-40B4-BE49-F238E27FC236}">
                      <a16:creationId xmlns:a16="http://schemas.microsoft.com/office/drawing/2014/main" id="{943A5460-E1E2-8E12-DE14-EBFBB2F171EB}"/>
                    </a:ext>
                  </a:extLst>
                </p14:cNvPr>
                <p14:cNvContentPartPr/>
                <p14:nvPr/>
              </p14:nvContentPartPr>
              <p14:xfrm>
                <a:off x="795427" y="5065794"/>
                <a:ext cx="329400" cy="205200"/>
              </p14:xfrm>
            </p:contentPart>
          </mc:Choice>
          <mc:Fallback>
            <p:pic>
              <p:nvPicPr>
                <p:cNvPr id="15437" name="잉크 15436">
                  <a:extLst>
                    <a:ext uri="{FF2B5EF4-FFF2-40B4-BE49-F238E27FC236}">
                      <a16:creationId xmlns:a16="http://schemas.microsoft.com/office/drawing/2014/main" id="{943A5460-E1E2-8E12-DE14-EBFBB2F171E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86787" y="5056794"/>
                  <a:ext cx="347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438" name="잉크 15437">
                  <a:extLst>
                    <a:ext uri="{FF2B5EF4-FFF2-40B4-BE49-F238E27FC236}">
                      <a16:creationId xmlns:a16="http://schemas.microsoft.com/office/drawing/2014/main" id="{6616B083-0F7A-E6DA-112F-C9B255FDF840}"/>
                    </a:ext>
                  </a:extLst>
                </p14:cNvPr>
                <p14:cNvContentPartPr/>
                <p14:nvPr/>
              </p14:nvContentPartPr>
              <p14:xfrm>
                <a:off x="996307" y="5150034"/>
                <a:ext cx="142920" cy="103320"/>
              </p14:xfrm>
            </p:contentPart>
          </mc:Choice>
          <mc:Fallback>
            <p:pic>
              <p:nvPicPr>
                <p:cNvPr id="15438" name="잉크 15437">
                  <a:extLst>
                    <a:ext uri="{FF2B5EF4-FFF2-40B4-BE49-F238E27FC236}">
                      <a16:creationId xmlns:a16="http://schemas.microsoft.com/office/drawing/2014/main" id="{6616B083-0F7A-E6DA-112F-C9B255FDF84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87307" y="5141394"/>
                  <a:ext cx="1605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439" name="잉크 15438">
                  <a:extLst>
                    <a:ext uri="{FF2B5EF4-FFF2-40B4-BE49-F238E27FC236}">
                      <a16:creationId xmlns:a16="http://schemas.microsoft.com/office/drawing/2014/main" id="{6FE5A39F-170D-0617-8591-36F593549655}"/>
                    </a:ext>
                  </a:extLst>
                </p14:cNvPr>
                <p14:cNvContentPartPr/>
                <p14:nvPr/>
              </p14:nvContentPartPr>
              <p14:xfrm>
                <a:off x="1152187" y="5060034"/>
                <a:ext cx="150840" cy="164160"/>
              </p14:xfrm>
            </p:contentPart>
          </mc:Choice>
          <mc:Fallback>
            <p:pic>
              <p:nvPicPr>
                <p:cNvPr id="15439" name="잉크 15438">
                  <a:extLst>
                    <a:ext uri="{FF2B5EF4-FFF2-40B4-BE49-F238E27FC236}">
                      <a16:creationId xmlns:a16="http://schemas.microsoft.com/office/drawing/2014/main" id="{6FE5A39F-170D-0617-8591-36F59354965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43547" y="5051034"/>
                  <a:ext cx="1684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440" name="잉크 15439">
                  <a:extLst>
                    <a:ext uri="{FF2B5EF4-FFF2-40B4-BE49-F238E27FC236}">
                      <a16:creationId xmlns:a16="http://schemas.microsoft.com/office/drawing/2014/main" id="{6BE8DAFA-37C3-8203-2D24-6FE8287DAD41}"/>
                    </a:ext>
                  </a:extLst>
                </p14:cNvPr>
                <p14:cNvContentPartPr/>
                <p14:nvPr/>
              </p14:nvContentPartPr>
              <p14:xfrm>
                <a:off x="1288987" y="5110434"/>
                <a:ext cx="117720" cy="199080"/>
              </p14:xfrm>
            </p:contentPart>
          </mc:Choice>
          <mc:Fallback>
            <p:pic>
              <p:nvPicPr>
                <p:cNvPr id="15440" name="잉크 15439">
                  <a:extLst>
                    <a:ext uri="{FF2B5EF4-FFF2-40B4-BE49-F238E27FC236}">
                      <a16:creationId xmlns:a16="http://schemas.microsoft.com/office/drawing/2014/main" id="{6BE8DAFA-37C3-8203-2D24-6FE8287DAD4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279987" y="5101434"/>
                  <a:ext cx="13536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77" name="그룹 15476">
            <a:extLst>
              <a:ext uri="{FF2B5EF4-FFF2-40B4-BE49-F238E27FC236}">
                <a16:creationId xmlns:a16="http://schemas.microsoft.com/office/drawing/2014/main" id="{EFA098B2-DAB4-3727-A396-CDA3ACEDCA4B}"/>
              </a:ext>
            </a:extLst>
          </p:cNvPr>
          <p:cNvGrpSpPr/>
          <p:nvPr/>
        </p:nvGrpSpPr>
        <p:grpSpPr>
          <a:xfrm>
            <a:off x="1640347" y="5030154"/>
            <a:ext cx="4080600" cy="326160"/>
            <a:chOff x="1640347" y="5030154"/>
            <a:chExt cx="4080600" cy="32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441" name="잉크 15440">
                  <a:extLst>
                    <a:ext uri="{FF2B5EF4-FFF2-40B4-BE49-F238E27FC236}">
                      <a16:creationId xmlns:a16="http://schemas.microsoft.com/office/drawing/2014/main" id="{5BCB6811-A7EB-8A2C-95CC-B10030854179}"/>
                    </a:ext>
                  </a:extLst>
                </p14:cNvPr>
                <p14:cNvContentPartPr/>
                <p14:nvPr/>
              </p14:nvContentPartPr>
              <p14:xfrm>
                <a:off x="1640347" y="5089914"/>
                <a:ext cx="184320" cy="181440"/>
              </p14:xfrm>
            </p:contentPart>
          </mc:Choice>
          <mc:Fallback>
            <p:pic>
              <p:nvPicPr>
                <p:cNvPr id="15441" name="잉크 15440">
                  <a:extLst>
                    <a:ext uri="{FF2B5EF4-FFF2-40B4-BE49-F238E27FC236}">
                      <a16:creationId xmlns:a16="http://schemas.microsoft.com/office/drawing/2014/main" id="{5BCB6811-A7EB-8A2C-95CC-B1003085417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631707" y="5080914"/>
                  <a:ext cx="201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442" name="잉크 15441">
                  <a:extLst>
                    <a:ext uri="{FF2B5EF4-FFF2-40B4-BE49-F238E27FC236}">
                      <a16:creationId xmlns:a16="http://schemas.microsoft.com/office/drawing/2014/main" id="{FB5CF9A8-C7F4-8CE1-EA8D-AFDE5AF59EDB}"/>
                    </a:ext>
                  </a:extLst>
                </p14:cNvPr>
                <p14:cNvContentPartPr/>
                <p14:nvPr/>
              </p14:nvContentPartPr>
              <p14:xfrm>
                <a:off x="1795867" y="5103234"/>
                <a:ext cx="115560" cy="201600"/>
              </p14:xfrm>
            </p:contentPart>
          </mc:Choice>
          <mc:Fallback>
            <p:pic>
              <p:nvPicPr>
                <p:cNvPr id="15442" name="잉크 15441">
                  <a:extLst>
                    <a:ext uri="{FF2B5EF4-FFF2-40B4-BE49-F238E27FC236}">
                      <a16:creationId xmlns:a16="http://schemas.microsoft.com/office/drawing/2014/main" id="{FB5CF9A8-C7F4-8CE1-EA8D-AFDE5AF59ED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787227" y="5094594"/>
                  <a:ext cx="1332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443" name="잉크 15442">
                  <a:extLst>
                    <a:ext uri="{FF2B5EF4-FFF2-40B4-BE49-F238E27FC236}">
                      <a16:creationId xmlns:a16="http://schemas.microsoft.com/office/drawing/2014/main" id="{F299A7B8-6FE2-EEA8-A0B7-E68CAB512653}"/>
                    </a:ext>
                  </a:extLst>
                </p14:cNvPr>
                <p14:cNvContentPartPr/>
                <p14:nvPr/>
              </p14:nvContentPartPr>
              <p14:xfrm>
                <a:off x="1903507" y="5093154"/>
                <a:ext cx="111960" cy="181440"/>
              </p14:xfrm>
            </p:contentPart>
          </mc:Choice>
          <mc:Fallback>
            <p:pic>
              <p:nvPicPr>
                <p:cNvPr id="15443" name="잉크 15442">
                  <a:extLst>
                    <a:ext uri="{FF2B5EF4-FFF2-40B4-BE49-F238E27FC236}">
                      <a16:creationId xmlns:a16="http://schemas.microsoft.com/office/drawing/2014/main" id="{F299A7B8-6FE2-EEA8-A0B7-E68CAB51265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894507" y="5084154"/>
                  <a:ext cx="1296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444" name="잉크 15443">
                  <a:extLst>
                    <a:ext uri="{FF2B5EF4-FFF2-40B4-BE49-F238E27FC236}">
                      <a16:creationId xmlns:a16="http://schemas.microsoft.com/office/drawing/2014/main" id="{2805CE22-36A7-2215-BFD0-B006CE6BCBBF}"/>
                    </a:ext>
                  </a:extLst>
                </p14:cNvPr>
                <p14:cNvContentPartPr/>
                <p14:nvPr/>
              </p14:nvContentPartPr>
              <p14:xfrm>
                <a:off x="2030227" y="5147154"/>
                <a:ext cx="126720" cy="164520"/>
              </p14:xfrm>
            </p:contentPart>
          </mc:Choice>
          <mc:Fallback>
            <p:pic>
              <p:nvPicPr>
                <p:cNvPr id="15444" name="잉크 15443">
                  <a:extLst>
                    <a:ext uri="{FF2B5EF4-FFF2-40B4-BE49-F238E27FC236}">
                      <a16:creationId xmlns:a16="http://schemas.microsoft.com/office/drawing/2014/main" id="{2805CE22-36A7-2215-BFD0-B006CE6BCBB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021587" y="5138514"/>
                  <a:ext cx="1443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445" name="잉크 15444">
                  <a:extLst>
                    <a:ext uri="{FF2B5EF4-FFF2-40B4-BE49-F238E27FC236}">
                      <a16:creationId xmlns:a16="http://schemas.microsoft.com/office/drawing/2014/main" id="{015ECA9C-2E1D-2841-B050-C25C25E4AFCB}"/>
                    </a:ext>
                  </a:extLst>
                </p14:cNvPr>
                <p14:cNvContentPartPr/>
                <p14:nvPr/>
              </p14:nvContentPartPr>
              <p14:xfrm>
                <a:off x="2348107" y="5080914"/>
                <a:ext cx="160560" cy="173880"/>
              </p14:xfrm>
            </p:contentPart>
          </mc:Choice>
          <mc:Fallback>
            <p:pic>
              <p:nvPicPr>
                <p:cNvPr id="15445" name="잉크 15444">
                  <a:extLst>
                    <a:ext uri="{FF2B5EF4-FFF2-40B4-BE49-F238E27FC236}">
                      <a16:creationId xmlns:a16="http://schemas.microsoft.com/office/drawing/2014/main" id="{015ECA9C-2E1D-2841-B050-C25C25E4AFC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39107" y="5071914"/>
                  <a:ext cx="1782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446" name="잉크 15445">
                  <a:extLst>
                    <a:ext uri="{FF2B5EF4-FFF2-40B4-BE49-F238E27FC236}">
                      <a16:creationId xmlns:a16="http://schemas.microsoft.com/office/drawing/2014/main" id="{7A7A3263-6982-8A90-B771-155E25CC765D}"/>
                    </a:ext>
                  </a:extLst>
                </p14:cNvPr>
                <p14:cNvContentPartPr/>
                <p14:nvPr/>
              </p14:nvContentPartPr>
              <p14:xfrm>
                <a:off x="2423347" y="5105754"/>
                <a:ext cx="120960" cy="148320"/>
              </p14:xfrm>
            </p:contentPart>
          </mc:Choice>
          <mc:Fallback>
            <p:pic>
              <p:nvPicPr>
                <p:cNvPr id="15446" name="잉크 15445">
                  <a:extLst>
                    <a:ext uri="{FF2B5EF4-FFF2-40B4-BE49-F238E27FC236}">
                      <a16:creationId xmlns:a16="http://schemas.microsoft.com/office/drawing/2014/main" id="{7A7A3263-6982-8A90-B771-155E25CC765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414347" y="5097114"/>
                  <a:ext cx="1386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447" name="잉크 15446">
                  <a:extLst>
                    <a:ext uri="{FF2B5EF4-FFF2-40B4-BE49-F238E27FC236}">
                      <a16:creationId xmlns:a16="http://schemas.microsoft.com/office/drawing/2014/main" id="{02E294D8-A0E4-2ADA-65F7-7CB5BB67609D}"/>
                    </a:ext>
                  </a:extLst>
                </p14:cNvPr>
                <p14:cNvContentPartPr/>
                <p14:nvPr/>
              </p14:nvContentPartPr>
              <p14:xfrm>
                <a:off x="2507227" y="5285394"/>
                <a:ext cx="119880" cy="64440"/>
              </p14:xfrm>
            </p:contentPart>
          </mc:Choice>
          <mc:Fallback>
            <p:pic>
              <p:nvPicPr>
                <p:cNvPr id="15447" name="잉크 15446">
                  <a:extLst>
                    <a:ext uri="{FF2B5EF4-FFF2-40B4-BE49-F238E27FC236}">
                      <a16:creationId xmlns:a16="http://schemas.microsoft.com/office/drawing/2014/main" id="{02E294D8-A0E4-2ADA-65F7-7CB5BB67609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498587" y="5276754"/>
                  <a:ext cx="1375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448" name="잉크 15447">
                  <a:extLst>
                    <a:ext uri="{FF2B5EF4-FFF2-40B4-BE49-F238E27FC236}">
                      <a16:creationId xmlns:a16="http://schemas.microsoft.com/office/drawing/2014/main" id="{A0379062-302E-B63B-18C0-240B4EAA4EA4}"/>
                    </a:ext>
                  </a:extLst>
                </p14:cNvPr>
                <p14:cNvContentPartPr/>
                <p14:nvPr/>
              </p14:nvContentPartPr>
              <p14:xfrm>
                <a:off x="2672107" y="5099634"/>
                <a:ext cx="135720" cy="107280"/>
              </p14:xfrm>
            </p:contentPart>
          </mc:Choice>
          <mc:Fallback>
            <p:pic>
              <p:nvPicPr>
                <p:cNvPr id="15448" name="잉크 15447">
                  <a:extLst>
                    <a:ext uri="{FF2B5EF4-FFF2-40B4-BE49-F238E27FC236}">
                      <a16:creationId xmlns:a16="http://schemas.microsoft.com/office/drawing/2014/main" id="{A0379062-302E-B63B-18C0-240B4EAA4EA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63107" y="5090994"/>
                  <a:ext cx="1533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449" name="잉크 15448">
                  <a:extLst>
                    <a:ext uri="{FF2B5EF4-FFF2-40B4-BE49-F238E27FC236}">
                      <a16:creationId xmlns:a16="http://schemas.microsoft.com/office/drawing/2014/main" id="{D30C00DE-64D9-E1EF-979E-9B82337DC4C0}"/>
                    </a:ext>
                  </a:extLst>
                </p14:cNvPr>
                <p14:cNvContentPartPr/>
                <p14:nvPr/>
              </p14:nvContentPartPr>
              <p14:xfrm>
                <a:off x="2698387" y="5240394"/>
                <a:ext cx="173160" cy="23400"/>
              </p14:xfrm>
            </p:contentPart>
          </mc:Choice>
          <mc:Fallback>
            <p:pic>
              <p:nvPicPr>
                <p:cNvPr id="15449" name="잉크 15448">
                  <a:extLst>
                    <a:ext uri="{FF2B5EF4-FFF2-40B4-BE49-F238E27FC236}">
                      <a16:creationId xmlns:a16="http://schemas.microsoft.com/office/drawing/2014/main" id="{D30C00DE-64D9-E1EF-979E-9B82337DC4C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689747" y="5231394"/>
                  <a:ext cx="1908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450" name="잉크 15449">
                  <a:extLst>
                    <a:ext uri="{FF2B5EF4-FFF2-40B4-BE49-F238E27FC236}">
                      <a16:creationId xmlns:a16="http://schemas.microsoft.com/office/drawing/2014/main" id="{CE967AEC-D5DA-FA21-12B3-7E8F0E995E39}"/>
                    </a:ext>
                  </a:extLst>
                </p14:cNvPr>
                <p14:cNvContentPartPr/>
                <p14:nvPr/>
              </p14:nvContentPartPr>
              <p14:xfrm>
                <a:off x="2858947" y="5114394"/>
                <a:ext cx="172800" cy="198360"/>
              </p14:xfrm>
            </p:contentPart>
          </mc:Choice>
          <mc:Fallback>
            <p:pic>
              <p:nvPicPr>
                <p:cNvPr id="15450" name="잉크 15449">
                  <a:extLst>
                    <a:ext uri="{FF2B5EF4-FFF2-40B4-BE49-F238E27FC236}">
                      <a16:creationId xmlns:a16="http://schemas.microsoft.com/office/drawing/2014/main" id="{CE967AEC-D5DA-FA21-12B3-7E8F0E995E3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850307" y="5105754"/>
                  <a:ext cx="1904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451" name="잉크 15450">
                  <a:extLst>
                    <a:ext uri="{FF2B5EF4-FFF2-40B4-BE49-F238E27FC236}">
                      <a16:creationId xmlns:a16="http://schemas.microsoft.com/office/drawing/2014/main" id="{36DC022E-F6FE-31A3-132A-AEC29ABA786E}"/>
                    </a:ext>
                  </a:extLst>
                </p14:cNvPr>
                <p14:cNvContentPartPr/>
                <p14:nvPr/>
              </p14:nvContentPartPr>
              <p14:xfrm>
                <a:off x="2924827" y="5148954"/>
                <a:ext cx="260640" cy="149040"/>
              </p14:xfrm>
            </p:contentPart>
          </mc:Choice>
          <mc:Fallback>
            <p:pic>
              <p:nvPicPr>
                <p:cNvPr id="15451" name="잉크 15450">
                  <a:extLst>
                    <a:ext uri="{FF2B5EF4-FFF2-40B4-BE49-F238E27FC236}">
                      <a16:creationId xmlns:a16="http://schemas.microsoft.com/office/drawing/2014/main" id="{36DC022E-F6FE-31A3-132A-AEC29ABA786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916187" y="5140314"/>
                  <a:ext cx="2782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452" name="잉크 15451">
                  <a:extLst>
                    <a:ext uri="{FF2B5EF4-FFF2-40B4-BE49-F238E27FC236}">
                      <a16:creationId xmlns:a16="http://schemas.microsoft.com/office/drawing/2014/main" id="{A9BF2CE6-FF3A-7D4D-A255-548AEBBF2D80}"/>
                    </a:ext>
                  </a:extLst>
                </p14:cNvPr>
                <p14:cNvContentPartPr/>
                <p14:nvPr/>
              </p14:nvContentPartPr>
              <p14:xfrm>
                <a:off x="3065227" y="5259834"/>
                <a:ext cx="132840" cy="75600"/>
              </p14:xfrm>
            </p:contentPart>
          </mc:Choice>
          <mc:Fallback>
            <p:pic>
              <p:nvPicPr>
                <p:cNvPr id="15452" name="잉크 15451">
                  <a:extLst>
                    <a:ext uri="{FF2B5EF4-FFF2-40B4-BE49-F238E27FC236}">
                      <a16:creationId xmlns:a16="http://schemas.microsoft.com/office/drawing/2014/main" id="{A9BF2CE6-FF3A-7D4D-A255-548AEBBF2D8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056227" y="5251194"/>
                  <a:ext cx="1504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453" name="잉크 15452">
                  <a:extLst>
                    <a:ext uri="{FF2B5EF4-FFF2-40B4-BE49-F238E27FC236}">
                      <a16:creationId xmlns:a16="http://schemas.microsoft.com/office/drawing/2014/main" id="{1E84D4E6-CB5B-6766-E525-EE4E3B7AB772}"/>
                    </a:ext>
                  </a:extLst>
                </p14:cNvPr>
                <p14:cNvContentPartPr/>
                <p14:nvPr/>
              </p14:nvContentPartPr>
              <p14:xfrm>
                <a:off x="3383827" y="5083794"/>
                <a:ext cx="162360" cy="210240"/>
              </p14:xfrm>
            </p:contentPart>
          </mc:Choice>
          <mc:Fallback>
            <p:pic>
              <p:nvPicPr>
                <p:cNvPr id="15453" name="잉크 15452">
                  <a:extLst>
                    <a:ext uri="{FF2B5EF4-FFF2-40B4-BE49-F238E27FC236}">
                      <a16:creationId xmlns:a16="http://schemas.microsoft.com/office/drawing/2014/main" id="{1E84D4E6-CB5B-6766-E525-EE4E3B7AB77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375187" y="5074794"/>
                  <a:ext cx="1800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5454" name="잉크 15453">
                  <a:extLst>
                    <a:ext uri="{FF2B5EF4-FFF2-40B4-BE49-F238E27FC236}">
                      <a16:creationId xmlns:a16="http://schemas.microsoft.com/office/drawing/2014/main" id="{1606C372-75F2-77B6-3EE3-F7359975A129}"/>
                    </a:ext>
                  </a:extLst>
                </p14:cNvPr>
                <p14:cNvContentPartPr/>
                <p14:nvPr/>
              </p14:nvContentPartPr>
              <p14:xfrm>
                <a:off x="3541147" y="5120514"/>
                <a:ext cx="54720" cy="192600"/>
              </p14:xfrm>
            </p:contentPart>
          </mc:Choice>
          <mc:Fallback>
            <p:pic>
              <p:nvPicPr>
                <p:cNvPr id="15454" name="잉크 15453">
                  <a:extLst>
                    <a:ext uri="{FF2B5EF4-FFF2-40B4-BE49-F238E27FC236}">
                      <a16:creationId xmlns:a16="http://schemas.microsoft.com/office/drawing/2014/main" id="{1606C372-75F2-77B6-3EE3-F7359975A12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532507" y="5111514"/>
                  <a:ext cx="723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5455" name="잉크 15454">
                  <a:extLst>
                    <a:ext uri="{FF2B5EF4-FFF2-40B4-BE49-F238E27FC236}">
                      <a16:creationId xmlns:a16="http://schemas.microsoft.com/office/drawing/2014/main" id="{F96E4327-C269-5EA8-F366-45FAF6ED432E}"/>
                    </a:ext>
                  </a:extLst>
                </p14:cNvPr>
                <p14:cNvContentPartPr/>
                <p14:nvPr/>
              </p14:nvContentPartPr>
              <p14:xfrm>
                <a:off x="3618187" y="5048874"/>
                <a:ext cx="180000" cy="221400"/>
              </p14:xfrm>
            </p:contentPart>
          </mc:Choice>
          <mc:Fallback>
            <p:pic>
              <p:nvPicPr>
                <p:cNvPr id="15455" name="잉크 15454">
                  <a:extLst>
                    <a:ext uri="{FF2B5EF4-FFF2-40B4-BE49-F238E27FC236}">
                      <a16:creationId xmlns:a16="http://schemas.microsoft.com/office/drawing/2014/main" id="{F96E4327-C269-5EA8-F366-45FAF6ED432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609547" y="5039874"/>
                  <a:ext cx="1976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5456" name="잉크 15455">
                  <a:extLst>
                    <a:ext uri="{FF2B5EF4-FFF2-40B4-BE49-F238E27FC236}">
                      <a16:creationId xmlns:a16="http://schemas.microsoft.com/office/drawing/2014/main" id="{C7ABF342-95B3-0DD1-ABBE-3938EA082DF8}"/>
                    </a:ext>
                  </a:extLst>
                </p14:cNvPr>
                <p14:cNvContentPartPr/>
                <p14:nvPr/>
              </p14:nvContentPartPr>
              <p14:xfrm>
                <a:off x="3796387" y="5074434"/>
                <a:ext cx="119160" cy="154800"/>
              </p14:xfrm>
            </p:contentPart>
          </mc:Choice>
          <mc:Fallback>
            <p:pic>
              <p:nvPicPr>
                <p:cNvPr id="15456" name="잉크 15455">
                  <a:extLst>
                    <a:ext uri="{FF2B5EF4-FFF2-40B4-BE49-F238E27FC236}">
                      <a16:creationId xmlns:a16="http://schemas.microsoft.com/office/drawing/2014/main" id="{C7ABF342-95B3-0DD1-ABBE-3938EA082DF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787747" y="5065434"/>
                  <a:ext cx="136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5457" name="잉크 15456">
                  <a:extLst>
                    <a:ext uri="{FF2B5EF4-FFF2-40B4-BE49-F238E27FC236}">
                      <a16:creationId xmlns:a16="http://schemas.microsoft.com/office/drawing/2014/main" id="{B5A2A7B7-B8FA-C1A0-F22B-83D4F290F929}"/>
                    </a:ext>
                  </a:extLst>
                </p14:cNvPr>
                <p14:cNvContentPartPr/>
                <p14:nvPr/>
              </p14:nvContentPartPr>
              <p14:xfrm>
                <a:off x="3835987" y="5082714"/>
                <a:ext cx="154440" cy="141840"/>
              </p14:xfrm>
            </p:contentPart>
          </mc:Choice>
          <mc:Fallback>
            <p:pic>
              <p:nvPicPr>
                <p:cNvPr id="15457" name="잉크 15456">
                  <a:extLst>
                    <a:ext uri="{FF2B5EF4-FFF2-40B4-BE49-F238E27FC236}">
                      <a16:creationId xmlns:a16="http://schemas.microsoft.com/office/drawing/2014/main" id="{B5A2A7B7-B8FA-C1A0-F22B-83D4F290F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826987" y="5073714"/>
                  <a:ext cx="1720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5458" name="잉크 15457">
                  <a:extLst>
                    <a:ext uri="{FF2B5EF4-FFF2-40B4-BE49-F238E27FC236}">
                      <a16:creationId xmlns:a16="http://schemas.microsoft.com/office/drawing/2014/main" id="{F080A8FD-F9DB-9B99-7C5D-FB9BD91672D1}"/>
                    </a:ext>
                  </a:extLst>
                </p14:cNvPr>
                <p14:cNvContentPartPr/>
                <p14:nvPr/>
              </p14:nvContentPartPr>
              <p14:xfrm>
                <a:off x="3896107" y="5273874"/>
                <a:ext cx="177120" cy="82440"/>
              </p14:xfrm>
            </p:contentPart>
          </mc:Choice>
          <mc:Fallback>
            <p:pic>
              <p:nvPicPr>
                <p:cNvPr id="15458" name="잉크 15457">
                  <a:extLst>
                    <a:ext uri="{FF2B5EF4-FFF2-40B4-BE49-F238E27FC236}">
                      <a16:creationId xmlns:a16="http://schemas.microsoft.com/office/drawing/2014/main" id="{F080A8FD-F9DB-9B99-7C5D-FB9BD91672D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887107" y="5264874"/>
                  <a:ext cx="1947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5463" name="잉크 15462">
                  <a:extLst>
                    <a:ext uri="{FF2B5EF4-FFF2-40B4-BE49-F238E27FC236}">
                      <a16:creationId xmlns:a16="http://schemas.microsoft.com/office/drawing/2014/main" id="{EF8067D5-73EA-6AD4-5D97-A9DAB1E38B16}"/>
                    </a:ext>
                  </a:extLst>
                </p14:cNvPr>
                <p14:cNvContentPartPr/>
                <p14:nvPr/>
              </p14:nvContentPartPr>
              <p14:xfrm>
                <a:off x="4056667" y="5087034"/>
                <a:ext cx="170280" cy="149760"/>
              </p14:xfrm>
            </p:contentPart>
          </mc:Choice>
          <mc:Fallback>
            <p:pic>
              <p:nvPicPr>
                <p:cNvPr id="15463" name="잉크 15462">
                  <a:extLst>
                    <a:ext uri="{FF2B5EF4-FFF2-40B4-BE49-F238E27FC236}">
                      <a16:creationId xmlns:a16="http://schemas.microsoft.com/office/drawing/2014/main" id="{EF8067D5-73EA-6AD4-5D97-A9DAB1E38B1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048027" y="5078034"/>
                  <a:ext cx="1879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5464" name="잉크 15463">
                  <a:extLst>
                    <a:ext uri="{FF2B5EF4-FFF2-40B4-BE49-F238E27FC236}">
                      <a16:creationId xmlns:a16="http://schemas.microsoft.com/office/drawing/2014/main" id="{B75FD43B-97FD-0F46-5B15-A23B066ED275}"/>
                    </a:ext>
                  </a:extLst>
                </p14:cNvPr>
                <p14:cNvContentPartPr/>
                <p14:nvPr/>
              </p14:nvContentPartPr>
              <p14:xfrm>
                <a:off x="4155667" y="5245074"/>
                <a:ext cx="149760" cy="100800"/>
              </p14:xfrm>
            </p:contentPart>
          </mc:Choice>
          <mc:Fallback>
            <p:pic>
              <p:nvPicPr>
                <p:cNvPr id="15464" name="잉크 15463">
                  <a:extLst>
                    <a:ext uri="{FF2B5EF4-FFF2-40B4-BE49-F238E27FC236}">
                      <a16:creationId xmlns:a16="http://schemas.microsoft.com/office/drawing/2014/main" id="{B75FD43B-97FD-0F46-5B15-A23B066ED27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147027" y="5236434"/>
                  <a:ext cx="1674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5466" name="잉크 15465">
                  <a:extLst>
                    <a:ext uri="{FF2B5EF4-FFF2-40B4-BE49-F238E27FC236}">
                      <a16:creationId xmlns:a16="http://schemas.microsoft.com/office/drawing/2014/main" id="{C5E7F645-DB8F-AFEB-58D9-04A01D6D606E}"/>
                    </a:ext>
                  </a:extLst>
                </p14:cNvPr>
                <p14:cNvContentPartPr/>
                <p14:nvPr/>
              </p14:nvContentPartPr>
              <p14:xfrm>
                <a:off x="4387507" y="5085594"/>
                <a:ext cx="226440" cy="161640"/>
              </p14:xfrm>
            </p:contentPart>
          </mc:Choice>
          <mc:Fallback>
            <p:pic>
              <p:nvPicPr>
                <p:cNvPr id="15466" name="잉크 15465">
                  <a:extLst>
                    <a:ext uri="{FF2B5EF4-FFF2-40B4-BE49-F238E27FC236}">
                      <a16:creationId xmlns:a16="http://schemas.microsoft.com/office/drawing/2014/main" id="{C5E7F645-DB8F-AFEB-58D9-04A01D6D606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378867" y="5076954"/>
                  <a:ext cx="2440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5467" name="잉크 15466">
                  <a:extLst>
                    <a:ext uri="{FF2B5EF4-FFF2-40B4-BE49-F238E27FC236}">
                      <a16:creationId xmlns:a16="http://schemas.microsoft.com/office/drawing/2014/main" id="{6F39505E-2F43-E84D-47EF-63B234FF83A3}"/>
                    </a:ext>
                  </a:extLst>
                </p14:cNvPr>
                <p14:cNvContentPartPr/>
                <p14:nvPr/>
              </p14:nvContentPartPr>
              <p14:xfrm>
                <a:off x="4595947" y="5061834"/>
                <a:ext cx="139680" cy="170640"/>
              </p14:xfrm>
            </p:contentPart>
          </mc:Choice>
          <mc:Fallback>
            <p:pic>
              <p:nvPicPr>
                <p:cNvPr id="15467" name="잉크 15466">
                  <a:extLst>
                    <a:ext uri="{FF2B5EF4-FFF2-40B4-BE49-F238E27FC236}">
                      <a16:creationId xmlns:a16="http://schemas.microsoft.com/office/drawing/2014/main" id="{6F39505E-2F43-E84D-47EF-63B234FF83A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586947" y="5053194"/>
                  <a:ext cx="157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5468" name="잉크 15467">
                  <a:extLst>
                    <a:ext uri="{FF2B5EF4-FFF2-40B4-BE49-F238E27FC236}">
                      <a16:creationId xmlns:a16="http://schemas.microsoft.com/office/drawing/2014/main" id="{F74E2A27-793F-8ED5-D163-A2E056CFFBB5}"/>
                    </a:ext>
                  </a:extLst>
                </p14:cNvPr>
                <p14:cNvContentPartPr/>
                <p14:nvPr/>
              </p14:nvContentPartPr>
              <p14:xfrm>
                <a:off x="4682347" y="5272434"/>
                <a:ext cx="132480" cy="64800"/>
              </p14:xfrm>
            </p:contentPart>
          </mc:Choice>
          <mc:Fallback>
            <p:pic>
              <p:nvPicPr>
                <p:cNvPr id="15468" name="잉크 15467">
                  <a:extLst>
                    <a:ext uri="{FF2B5EF4-FFF2-40B4-BE49-F238E27FC236}">
                      <a16:creationId xmlns:a16="http://schemas.microsoft.com/office/drawing/2014/main" id="{F74E2A27-793F-8ED5-D163-A2E056CFFBB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673707" y="5263434"/>
                  <a:ext cx="1501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5469" name="잉크 15468">
                  <a:extLst>
                    <a:ext uri="{FF2B5EF4-FFF2-40B4-BE49-F238E27FC236}">
                      <a16:creationId xmlns:a16="http://schemas.microsoft.com/office/drawing/2014/main" id="{B1D2B3BF-27AF-11CA-3E61-F3776F73D600}"/>
                    </a:ext>
                  </a:extLst>
                </p14:cNvPr>
                <p14:cNvContentPartPr/>
                <p14:nvPr/>
              </p14:nvContentPartPr>
              <p14:xfrm>
                <a:off x="4849387" y="5048874"/>
                <a:ext cx="128880" cy="37080"/>
              </p14:xfrm>
            </p:contentPart>
          </mc:Choice>
          <mc:Fallback>
            <p:pic>
              <p:nvPicPr>
                <p:cNvPr id="15469" name="잉크 15468">
                  <a:extLst>
                    <a:ext uri="{FF2B5EF4-FFF2-40B4-BE49-F238E27FC236}">
                      <a16:creationId xmlns:a16="http://schemas.microsoft.com/office/drawing/2014/main" id="{B1D2B3BF-27AF-11CA-3E61-F3776F73D60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840747" y="5040234"/>
                  <a:ext cx="1465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5470" name="잉크 15469">
                  <a:extLst>
                    <a:ext uri="{FF2B5EF4-FFF2-40B4-BE49-F238E27FC236}">
                      <a16:creationId xmlns:a16="http://schemas.microsoft.com/office/drawing/2014/main" id="{DB45A92D-231D-763E-533E-D078010CAFEA}"/>
                    </a:ext>
                  </a:extLst>
                </p14:cNvPr>
                <p14:cNvContentPartPr/>
                <p14:nvPr/>
              </p14:nvContentPartPr>
              <p14:xfrm>
                <a:off x="4836787" y="5093154"/>
                <a:ext cx="267480" cy="165240"/>
              </p14:xfrm>
            </p:contentPart>
          </mc:Choice>
          <mc:Fallback>
            <p:pic>
              <p:nvPicPr>
                <p:cNvPr id="15470" name="잉크 15469">
                  <a:extLst>
                    <a:ext uri="{FF2B5EF4-FFF2-40B4-BE49-F238E27FC236}">
                      <a16:creationId xmlns:a16="http://schemas.microsoft.com/office/drawing/2014/main" id="{DB45A92D-231D-763E-533E-D078010CAFE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827787" y="5084514"/>
                  <a:ext cx="2851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5471" name="잉크 15470">
                  <a:extLst>
                    <a:ext uri="{FF2B5EF4-FFF2-40B4-BE49-F238E27FC236}">
                      <a16:creationId xmlns:a16="http://schemas.microsoft.com/office/drawing/2014/main" id="{726017D7-900D-9114-58BF-BC20765E4A89}"/>
                    </a:ext>
                  </a:extLst>
                </p14:cNvPr>
                <p14:cNvContentPartPr/>
                <p14:nvPr/>
              </p14:nvContentPartPr>
              <p14:xfrm>
                <a:off x="5062867" y="5071554"/>
                <a:ext cx="159120" cy="118080"/>
              </p14:xfrm>
            </p:contentPart>
          </mc:Choice>
          <mc:Fallback>
            <p:pic>
              <p:nvPicPr>
                <p:cNvPr id="15471" name="잉크 15470">
                  <a:extLst>
                    <a:ext uri="{FF2B5EF4-FFF2-40B4-BE49-F238E27FC236}">
                      <a16:creationId xmlns:a16="http://schemas.microsoft.com/office/drawing/2014/main" id="{726017D7-900D-9114-58BF-BC20765E4A8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054227" y="5062554"/>
                  <a:ext cx="176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5472" name="잉크 15471">
                  <a:extLst>
                    <a:ext uri="{FF2B5EF4-FFF2-40B4-BE49-F238E27FC236}">
                      <a16:creationId xmlns:a16="http://schemas.microsoft.com/office/drawing/2014/main" id="{551A9802-89D4-4922-9951-72570BEA6E60}"/>
                    </a:ext>
                  </a:extLst>
                </p14:cNvPr>
                <p14:cNvContentPartPr/>
                <p14:nvPr/>
              </p14:nvContentPartPr>
              <p14:xfrm>
                <a:off x="5204347" y="5057874"/>
                <a:ext cx="38160" cy="162000"/>
              </p14:xfrm>
            </p:contentPart>
          </mc:Choice>
          <mc:Fallback>
            <p:pic>
              <p:nvPicPr>
                <p:cNvPr id="15472" name="잉크 15471">
                  <a:extLst>
                    <a:ext uri="{FF2B5EF4-FFF2-40B4-BE49-F238E27FC236}">
                      <a16:creationId xmlns:a16="http://schemas.microsoft.com/office/drawing/2014/main" id="{551A9802-89D4-4922-9951-72570BEA6E6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195707" y="5049234"/>
                  <a:ext cx="558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5473" name="잉크 15472">
                  <a:extLst>
                    <a:ext uri="{FF2B5EF4-FFF2-40B4-BE49-F238E27FC236}">
                      <a16:creationId xmlns:a16="http://schemas.microsoft.com/office/drawing/2014/main" id="{246EEBED-1DBF-BC62-09A6-315F58C5D275}"/>
                    </a:ext>
                  </a:extLst>
                </p14:cNvPr>
                <p14:cNvContentPartPr/>
                <p14:nvPr/>
              </p14:nvContentPartPr>
              <p14:xfrm>
                <a:off x="5186347" y="5030154"/>
                <a:ext cx="129600" cy="243360"/>
              </p14:xfrm>
            </p:contentPart>
          </mc:Choice>
          <mc:Fallback>
            <p:pic>
              <p:nvPicPr>
                <p:cNvPr id="15473" name="잉크 15472">
                  <a:extLst>
                    <a:ext uri="{FF2B5EF4-FFF2-40B4-BE49-F238E27FC236}">
                      <a16:creationId xmlns:a16="http://schemas.microsoft.com/office/drawing/2014/main" id="{246EEBED-1DBF-BC62-09A6-315F58C5D27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177707" y="5021154"/>
                  <a:ext cx="1472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5474" name="잉크 15473">
                  <a:extLst>
                    <a:ext uri="{FF2B5EF4-FFF2-40B4-BE49-F238E27FC236}">
                      <a16:creationId xmlns:a16="http://schemas.microsoft.com/office/drawing/2014/main" id="{BC7A90F0-FEEC-5A50-947C-1A729EC5155E}"/>
                    </a:ext>
                  </a:extLst>
                </p14:cNvPr>
                <p14:cNvContentPartPr/>
                <p14:nvPr/>
              </p14:nvContentPartPr>
              <p14:xfrm>
                <a:off x="5274907" y="5222754"/>
                <a:ext cx="112680" cy="95760"/>
              </p14:xfrm>
            </p:contentPart>
          </mc:Choice>
          <mc:Fallback>
            <p:pic>
              <p:nvPicPr>
                <p:cNvPr id="15474" name="잉크 15473">
                  <a:extLst>
                    <a:ext uri="{FF2B5EF4-FFF2-40B4-BE49-F238E27FC236}">
                      <a16:creationId xmlns:a16="http://schemas.microsoft.com/office/drawing/2014/main" id="{BC7A90F0-FEEC-5A50-947C-1A729EC5155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266267" y="5213754"/>
                  <a:ext cx="1303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5475" name="잉크 15474">
                  <a:extLst>
                    <a:ext uri="{FF2B5EF4-FFF2-40B4-BE49-F238E27FC236}">
                      <a16:creationId xmlns:a16="http://schemas.microsoft.com/office/drawing/2014/main" id="{780E0F5E-C830-DFAA-9C0B-8E1174B0A49A}"/>
                    </a:ext>
                  </a:extLst>
                </p14:cNvPr>
                <p14:cNvContentPartPr/>
                <p14:nvPr/>
              </p14:nvContentPartPr>
              <p14:xfrm>
                <a:off x="5396587" y="5073714"/>
                <a:ext cx="261360" cy="149040"/>
              </p14:xfrm>
            </p:contentPart>
          </mc:Choice>
          <mc:Fallback>
            <p:pic>
              <p:nvPicPr>
                <p:cNvPr id="15475" name="잉크 15474">
                  <a:extLst>
                    <a:ext uri="{FF2B5EF4-FFF2-40B4-BE49-F238E27FC236}">
                      <a16:creationId xmlns:a16="http://schemas.microsoft.com/office/drawing/2014/main" id="{780E0F5E-C830-DFAA-9C0B-8E1174B0A49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387947" y="5064714"/>
                  <a:ext cx="279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5476" name="잉크 15475">
                  <a:extLst>
                    <a:ext uri="{FF2B5EF4-FFF2-40B4-BE49-F238E27FC236}">
                      <a16:creationId xmlns:a16="http://schemas.microsoft.com/office/drawing/2014/main" id="{9BB2962D-D869-466A-1E32-DB2190CA9710}"/>
                    </a:ext>
                  </a:extLst>
                </p14:cNvPr>
                <p14:cNvContentPartPr/>
                <p14:nvPr/>
              </p14:nvContentPartPr>
              <p14:xfrm>
                <a:off x="5667667" y="5244354"/>
                <a:ext cx="53280" cy="19800"/>
              </p14:xfrm>
            </p:contentPart>
          </mc:Choice>
          <mc:Fallback>
            <p:pic>
              <p:nvPicPr>
                <p:cNvPr id="15476" name="잉크 15475">
                  <a:extLst>
                    <a:ext uri="{FF2B5EF4-FFF2-40B4-BE49-F238E27FC236}">
                      <a16:creationId xmlns:a16="http://schemas.microsoft.com/office/drawing/2014/main" id="{9BB2962D-D869-466A-1E32-DB2190CA971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658667" y="5235354"/>
                  <a:ext cx="70920" cy="374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A904EDE7-9976-4FDF-BFCE-5A16F836E62C}" type="datetime1">
              <a:rPr lang="ko-KR" altLang="en-US" smtClean="0">
                <a:latin typeface="Comic Sans MS" pitchFamily="66" charset="0"/>
              </a:rPr>
              <a:pPr eaLnBrk="1" hangingPunct="1"/>
              <a:t>2022-05-23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6387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03BB3C25-D57F-4AFD-AFCB-980CDB79ED89}" type="slidenum">
              <a:rPr lang="ko-KR" altLang="en-US" smtClean="0">
                <a:latin typeface="Comic Sans MS" pitchFamily="66" charset="0"/>
              </a:rPr>
              <a:pPr eaLnBrk="1" hangingPunct="1"/>
              <a:t>15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6389" name="Rectangle 3"/>
          <p:cNvSpPr txBox="1">
            <a:spLocks noChangeArrowheads="1"/>
          </p:cNvSpPr>
          <p:nvPr/>
        </p:nvSpPr>
        <p:spPr bwMode="auto">
          <a:xfrm>
            <a:off x="107950" y="44450"/>
            <a:ext cx="4587875" cy="67548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01 #include &lt;signal.h&gt;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02 #include &lt;unistd.h&gt;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03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04 int num = 0;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05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06 main()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07 {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en-US" altLang="ko-KR" sz="1600">
                <a:latin typeface="Arial" pitchFamily="34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static struct sigaction act;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09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en-US" altLang="ko-KR" sz="1600">
                <a:latin typeface="Arial" pitchFamily="34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void int_handle(int);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11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en-US" altLang="ko-KR" sz="1600">
                <a:latin typeface="Arial" pitchFamily="34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act.sa_handler = int_handle;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en-US" altLang="ko-KR" sz="1600">
                <a:latin typeface="Arial" pitchFamily="34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sigfillset(&amp;(act.sa_mask));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14 </a:t>
            </a:r>
            <a:r>
              <a:rPr lang="en-US" altLang="ko-KR" sz="1600">
                <a:latin typeface="Arial" pitchFamily="34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sigaction(SIGINT, &amp;act, NULL);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15     while(1)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en-US" altLang="ko-KR" sz="1600">
                <a:latin typeface="Arial" pitchFamily="34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 {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en-US" altLang="ko-KR" sz="1600">
                <a:latin typeface="Arial" pitchFamily="34" charset="0"/>
                <a:ea typeface="맑은 고딕" pitchFamily="50" charset="-127"/>
              </a:rPr>
              <a:t>  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>
                <a:latin typeface="Arial" pitchFamily="34" charset="0"/>
                <a:ea typeface="맑은 고딕" pitchFamily="50" charset="-127"/>
              </a:rPr>
              <a:t>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printf("i'm sleepy..\n");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en-US" altLang="ko-KR" sz="1600">
                <a:latin typeface="Arial" pitchFamily="34" charset="0"/>
                <a:ea typeface="맑은 고딕" pitchFamily="50" charset="-127"/>
              </a:rPr>
              <a:t> 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>
                <a:latin typeface="Arial" pitchFamily="34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sleep(1);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19</a:t>
            </a:r>
            <a:r>
              <a:rPr lang="en-US" altLang="ko-KR" sz="1600">
                <a:latin typeface="Arial" pitchFamily="34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>
                <a:latin typeface="Arial" pitchFamily="34" charset="0"/>
                <a:ea typeface="맑은 고딕" pitchFamily="50" charset="-127"/>
              </a:rPr>
              <a:t> 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if(num &gt;= 3)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sz="1600">
                <a:latin typeface="Arial" pitchFamily="34" charset="0"/>
                <a:ea typeface="맑은 고딕" pitchFamily="50" charset="-127"/>
              </a:rPr>
              <a:t>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>
                <a:latin typeface="Arial" pitchFamily="34" charset="0"/>
                <a:ea typeface="맑은 고딕" pitchFamily="50" charset="-127"/>
              </a:rPr>
              <a:t>      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exit(0);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en-US" altLang="ko-KR" sz="1600">
                <a:latin typeface="Arial" pitchFamily="34" charset="0"/>
                <a:ea typeface="맑은 고딕" pitchFamily="50" charset="-127"/>
              </a:rPr>
              <a:t>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>
                <a:latin typeface="Arial" pitchFamily="34" charset="0"/>
                <a:ea typeface="맑은 고딕" pitchFamily="50" charset="-127"/>
              </a:rPr>
              <a:t>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}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22 }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en-US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0" name="직사각형 7"/>
          <p:cNvSpPr>
            <a:spLocks noChangeArrowheads="1"/>
          </p:cNvSpPr>
          <p:nvPr/>
        </p:nvSpPr>
        <p:spPr bwMode="auto">
          <a:xfrm>
            <a:off x="4370388" y="115888"/>
            <a:ext cx="4572000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23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24 void int_handle(int signum)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25 {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26     printf("SIGINT:%d\n", signum);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27     printf("int_handle called %d times\n", ++num);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28 }</a:t>
            </a:r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4500563" y="2205038"/>
            <a:ext cx="3171825" cy="4070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$ ex10-03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i'm sleepy..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SIGINT:2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int_handle called 1 times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i'm sleepy..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i'm sleepy..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SIGINT:2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int_handle called 2 times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i'm sleepy..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SIGINT:2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int_handle called 3 times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$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594CE887-58A4-F8BD-7215-81824E140ECE}"/>
                  </a:ext>
                </a:extLst>
              </p14:cNvPr>
              <p14:cNvContentPartPr/>
              <p14:nvPr/>
            </p14:nvContentPartPr>
            <p14:xfrm>
              <a:off x="2693347" y="2046474"/>
              <a:ext cx="465480" cy="3596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594CE887-58A4-F8BD-7215-81824E140E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4707" y="2037834"/>
                <a:ext cx="48312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6D88176-29C1-0138-8699-74A5F9990CA2}"/>
                  </a:ext>
                </a:extLst>
              </p14:cNvPr>
              <p14:cNvContentPartPr/>
              <p14:nvPr/>
            </p14:nvContentPartPr>
            <p14:xfrm>
              <a:off x="4248907" y="544194"/>
              <a:ext cx="279720" cy="11448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6D88176-29C1-0138-8699-74A5F9990C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9907" y="535554"/>
                <a:ext cx="297360" cy="11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9F66B99-B8D5-6611-EC06-0413505A9395}"/>
                  </a:ext>
                </a:extLst>
              </p14:cNvPr>
              <p14:cNvContentPartPr/>
              <p14:nvPr/>
            </p14:nvContentPartPr>
            <p14:xfrm>
              <a:off x="2357827" y="3541554"/>
              <a:ext cx="1031400" cy="3780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9F66B99-B8D5-6611-EC06-0413505A93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9187" y="3532554"/>
                <a:ext cx="10490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22CD8B33-F9B8-226B-84F4-46C1D2EE7C72}"/>
                  </a:ext>
                </a:extLst>
              </p14:cNvPr>
              <p14:cNvContentPartPr/>
              <p14:nvPr/>
            </p14:nvContentPartPr>
            <p14:xfrm>
              <a:off x="778507" y="3542274"/>
              <a:ext cx="1281600" cy="5508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22CD8B33-F9B8-226B-84F4-46C1D2EE7C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9507" y="3533634"/>
                <a:ext cx="1299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F116A10-7E5F-786D-B1CA-EC8BDDCD2A4B}"/>
                  </a:ext>
                </a:extLst>
              </p14:cNvPr>
              <p14:cNvContentPartPr/>
              <p14:nvPr/>
            </p14:nvContentPartPr>
            <p14:xfrm>
              <a:off x="1562587" y="3108114"/>
              <a:ext cx="92880" cy="10548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F116A10-7E5F-786D-B1CA-EC8BDDCD2A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53587" y="3099114"/>
                <a:ext cx="1105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E756D6F-436A-EC8E-64A4-F0608C1CD662}"/>
                  </a:ext>
                </a:extLst>
              </p14:cNvPr>
              <p14:cNvContentPartPr/>
              <p14:nvPr/>
            </p14:nvContentPartPr>
            <p14:xfrm>
              <a:off x="1607587" y="3126474"/>
              <a:ext cx="63720" cy="11412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E756D6F-436A-EC8E-64A4-F0608C1CD6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98587" y="3117474"/>
                <a:ext cx="8136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B64F89B-F7B5-8F94-F583-E0128C005B2A}"/>
                  </a:ext>
                </a:extLst>
              </p14:cNvPr>
              <p14:cNvContentPartPr/>
              <p14:nvPr/>
            </p14:nvContentPartPr>
            <p14:xfrm>
              <a:off x="1615507" y="3220074"/>
              <a:ext cx="103680" cy="6552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B64F89B-F7B5-8F94-F583-E0128C005B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06867" y="3211434"/>
                <a:ext cx="12132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947BE9E-6569-6FE0-54E4-A8CD18C57870}"/>
                  </a:ext>
                </a:extLst>
              </p14:cNvPr>
              <p14:cNvContentPartPr/>
              <p14:nvPr/>
            </p14:nvContentPartPr>
            <p14:xfrm>
              <a:off x="1665187" y="3128994"/>
              <a:ext cx="104760" cy="957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947BE9E-6569-6FE0-54E4-A8CD18C5787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56187" y="3119994"/>
                <a:ext cx="12240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AAAF460B-CD37-719A-531C-FB1D7968F41B}"/>
                  </a:ext>
                </a:extLst>
              </p14:cNvPr>
              <p14:cNvContentPartPr/>
              <p14:nvPr/>
            </p14:nvContentPartPr>
            <p14:xfrm>
              <a:off x="1734307" y="3134034"/>
              <a:ext cx="57960" cy="8280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AAAF460B-CD37-719A-531C-FB1D7968F41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25667" y="3125394"/>
                <a:ext cx="756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6F1AC3B-9E42-8D63-D97D-4BDB7D745A45}"/>
                  </a:ext>
                </a:extLst>
              </p14:cNvPr>
              <p14:cNvContentPartPr/>
              <p14:nvPr/>
            </p14:nvContentPartPr>
            <p14:xfrm>
              <a:off x="1746547" y="3229434"/>
              <a:ext cx="87840" cy="5328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6F1AC3B-9E42-8D63-D97D-4BDB7D745A4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37547" y="3220794"/>
                <a:ext cx="10548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그룹 33">
            <a:extLst>
              <a:ext uri="{FF2B5EF4-FFF2-40B4-BE49-F238E27FC236}">
                <a16:creationId xmlns:a16="http://schemas.microsoft.com/office/drawing/2014/main" id="{9A83B8B5-B2C1-B348-0F00-08F64A529243}"/>
              </a:ext>
            </a:extLst>
          </p:cNvPr>
          <p:cNvGrpSpPr/>
          <p:nvPr/>
        </p:nvGrpSpPr>
        <p:grpSpPr>
          <a:xfrm>
            <a:off x="3115267" y="1380834"/>
            <a:ext cx="1221840" cy="2001240"/>
            <a:chOff x="3115267" y="1380834"/>
            <a:chExt cx="1221840" cy="200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08835C60-2952-16D5-969D-EF706C7BAA1B}"/>
                    </a:ext>
                  </a:extLst>
                </p14:cNvPr>
                <p14:cNvContentPartPr/>
                <p14:nvPr/>
              </p14:nvContentPartPr>
              <p14:xfrm>
                <a:off x="3140827" y="1380834"/>
                <a:ext cx="1196280" cy="200124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08835C60-2952-16D5-969D-EF706C7BAA1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32187" y="1371834"/>
                  <a:ext cx="1213920" cy="20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E5A753C9-877A-A85D-2C3A-3007575D21BA}"/>
                    </a:ext>
                  </a:extLst>
                </p14:cNvPr>
                <p14:cNvContentPartPr/>
                <p14:nvPr/>
              </p14:nvContentPartPr>
              <p14:xfrm>
                <a:off x="3115267" y="3198834"/>
                <a:ext cx="307800" cy="16740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E5A753C9-877A-A85D-2C3A-3007575D21B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06627" y="3190194"/>
                  <a:ext cx="32544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01" name="그룹 16400">
            <a:extLst>
              <a:ext uri="{FF2B5EF4-FFF2-40B4-BE49-F238E27FC236}">
                <a16:creationId xmlns:a16="http://schemas.microsoft.com/office/drawing/2014/main" id="{4CE616D5-2E3C-7BBA-3795-DE396BF7E6FB}"/>
              </a:ext>
            </a:extLst>
          </p:cNvPr>
          <p:cNvGrpSpPr/>
          <p:nvPr/>
        </p:nvGrpSpPr>
        <p:grpSpPr>
          <a:xfrm>
            <a:off x="171907" y="4025754"/>
            <a:ext cx="1363680" cy="721440"/>
            <a:chOff x="171907" y="4025754"/>
            <a:chExt cx="1363680" cy="72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384" name="잉크 16383">
                  <a:extLst>
                    <a:ext uri="{FF2B5EF4-FFF2-40B4-BE49-F238E27FC236}">
                      <a16:creationId xmlns:a16="http://schemas.microsoft.com/office/drawing/2014/main" id="{BAA50BC7-50D8-785E-FACD-ED409B981D4A}"/>
                    </a:ext>
                  </a:extLst>
                </p14:cNvPr>
                <p14:cNvContentPartPr/>
                <p14:nvPr/>
              </p14:nvContentPartPr>
              <p14:xfrm>
                <a:off x="768067" y="4138434"/>
                <a:ext cx="767520" cy="56160"/>
              </p14:xfrm>
            </p:contentPart>
          </mc:Choice>
          <mc:Fallback>
            <p:pic>
              <p:nvPicPr>
                <p:cNvPr id="16384" name="잉크 16383">
                  <a:extLst>
                    <a:ext uri="{FF2B5EF4-FFF2-40B4-BE49-F238E27FC236}">
                      <a16:creationId xmlns:a16="http://schemas.microsoft.com/office/drawing/2014/main" id="{BAA50BC7-50D8-785E-FACD-ED409B981D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9067" y="4129794"/>
                  <a:ext cx="7851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392" name="잉크 16391">
                  <a:extLst>
                    <a:ext uri="{FF2B5EF4-FFF2-40B4-BE49-F238E27FC236}">
                      <a16:creationId xmlns:a16="http://schemas.microsoft.com/office/drawing/2014/main" id="{A1C24772-AEAD-BD5E-B536-60BE6A9B1F08}"/>
                    </a:ext>
                  </a:extLst>
                </p14:cNvPr>
                <p14:cNvContentPartPr/>
                <p14:nvPr/>
              </p14:nvContentPartPr>
              <p14:xfrm>
                <a:off x="418507" y="4025754"/>
                <a:ext cx="227520" cy="308520"/>
              </p14:xfrm>
            </p:contentPart>
          </mc:Choice>
          <mc:Fallback>
            <p:pic>
              <p:nvPicPr>
                <p:cNvPr id="16392" name="잉크 16391">
                  <a:extLst>
                    <a:ext uri="{FF2B5EF4-FFF2-40B4-BE49-F238E27FC236}">
                      <a16:creationId xmlns:a16="http://schemas.microsoft.com/office/drawing/2014/main" id="{A1C24772-AEAD-BD5E-B536-60BE6A9B1F0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9507" y="4017114"/>
                  <a:ext cx="2451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393" name="잉크 16392">
                  <a:extLst>
                    <a:ext uri="{FF2B5EF4-FFF2-40B4-BE49-F238E27FC236}">
                      <a16:creationId xmlns:a16="http://schemas.microsoft.com/office/drawing/2014/main" id="{6E182F21-60B6-F09D-F36B-A239FE34E7D8}"/>
                    </a:ext>
                  </a:extLst>
                </p14:cNvPr>
                <p14:cNvContentPartPr/>
                <p14:nvPr/>
              </p14:nvContentPartPr>
              <p14:xfrm>
                <a:off x="340387" y="4201434"/>
                <a:ext cx="176400" cy="179640"/>
              </p14:xfrm>
            </p:contentPart>
          </mc:Choice>
          <mc:Fallback>
            <p:pic>
              <p:nvPicPr>
                <p:cNvPr id="16393" name="잉크 16392">
                  <a:extLst>
                    <a:ext uri="{FF2B5EF4-FFF2-40B4-BE49-F238E27FC236}">
                      <a16:creationId xmlns:a16="http://schemas.microsoft.com/office/drawing/2014/main" id="{6E182F21-60B6-F09D-F36B-A239FE34E7D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1387" y="4192434"/>
                  <a:ext cx="1940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395" name="잉크 16394">
                  <a:extLst>
                    <a:ext uri="{FF2B5EF4-FFF2-40B4-BE49-F238E27FC236}">
                      <a16:creationId xmlns:a16="http://schemas.microsoft.com/office/drawing/2014/main" id="{330277C7-F37B-EF32-4A8F-E7DA726B8780}"/>
                    </a:ext>
                  </a:extLst>
                </p14:cNvPr>
                <p14:cNvContentPartPr/>
                <p14:nvPr/>
              </p14:nvContentPartPr>
              <p14:xfrm>
                <a:off x="171907" y="4437954"/>
                <a:ext cx="122760" cy="27720"/>
              </p14:xfrm>
            </p:contentPart>
          </mc:Choice>
          <mc:Fallback>
            <p:pic>
              <p:nvPicPr>
                <p:cNvPr id="16395" name="잉크 16394">
                  <a:extLst>
                    <a:ext uri="{FF2B5EF4-FFF2-40B4-BE49-F238E27FC236}">
                      <a16:creationId xmlns:a16="http://schemas.microsoft.com/office/drawing/2014/main" id="{330277C7-F37B-EF32-4A8F-E7DA726B878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3267" y="4428954"/>
                  <a:ext cx="1404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6396" name="잉크 16395">
                  <a:extLst>
                    <a:ext uri="{FF2B5EF4-FFF2-40B4-BE49-F238E27FC236}">
                      <a16:creationId xmlns:a16="http://schemas.microsoft.com/office/drawing/2014/main" id="{9DB69053-FA67-0FE6-D4C0-7E00F83B5122}"/>
                    </a:ext>
                  </a:extLst>
                </p14:cNvPr>
                <p14:cNvContentPartPr/>
                <p14:nvPr/>
              </p14:nvContentPartPr>
              <p14:xfrm>
                <a:off x="176227" y="4515714"/>
                <a:ext cx="148320" cy="207360"/>
              </p14:xfrm>
            </p:contentPart>
          </mc:Choice>
          <mc:Fallback>
            <p:pic>
              <p:nvPicPr>
                <p:cNvPr id="16396" name="잉크 16395">
                  <a:extLst>
                    <a:ext uri="{FF2B5EF4-FFF2-40B4-BE49-F238E27FC236}">
                      <a16:creationId xmlns:a16="http://schemas.microsoft.com/office/drawing/2014/main" id="{9DB69053-FA67-0FE6-D4C0-7E00F83B512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7227" y="4507074"/>
                  <a:ext cx="1659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6397" name="잉크 16396">
                  <a:extLst>
                    <a:ext uri="{FF2B5EF4-FFF2-40B4-BE49-F238E27FC236}">
                      <a16:creationId xmlns:a16="http://schemas.microsoft.com/office/drawing/2014/main" id="{5F55710B-15E2-0A4D-30B3-212E09C87C12}"/>
                    </a:ext>
                  </a:extLst>
                </p14:cNvPr>
                <p14:cNvContentPartPr/>
                <p14:nvPr/>
              </p14:nvContentPartPr>
              <p14:xfrm>
                <a:off x="323467" y="4518954"/>
                <a:ext cx="95760" cy="9000"/>
              </p14:xfrm>
            </p:contentPart>
          </mc:Choice>
          <mc:Fallback>
            <p:pic>
              <p:nvPicPr>
                <p:cNvPr id="16397" name="잉크 16396">
                  <a:extLst>
                    <a:ext uri="{FF2B5EF4-FFF2-40B4-BE49-F238E27FC236}">
                      <a16:creationId xmlns:a16="http://schemas.microsoft.com/office/drawing/2014/main" id="{5F55710B-15E2-0A4D-30B3-212E09C87C1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4467" y="4509954"/>
                  <a:ext cx="1134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6398" name="잉크 16397">
                  <a:extLst>
                    <a:ext uri="{FF2B5EF4-FFF2-40B4-BE49-F238E27FC236}">
                      <a16:creationId xmlns:a16="http://schemas.microsoft.com/office/drawing/2014/main" id="{C8C16A56-5A0A-24B7-1228-D468229A96DE}"/>
                    </a:ext>
                  </a:extLst>
                </p14:cNvPr>
                <p14:cNvContentPartPr/>
                <p14:nvPr/>
              </p14:nvContentPartPr>
              <p14:xfrm>
                <a:off x="311947" y="4552434"/>
                <a:ext cx="131040" cy="76680"/>
              </p14:xfrm>
            </p:contentPart>
          </mc:Choice>
          <mc:Fallback>
            <p:pic>
              <p:nvPicPr>
                <p:cNvPr id="16398" name="잉크 16397">
                  <a:extLst>
                    <a:ext uri="{FF2B5EF4-FFF2-40B4-BE49-F238E27FC236}">
                      <a16:creationId xmlns:a16="http://schemas.microsoft.com/office/drawing/2014/main" id="{C8C16A56-5A0A-24B7-1228-D468229A96D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3307" y="4543794"/>
                  <a:ext cx="1486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6399" name="잉크 16398">
                  <a:extLst>
                    <a:ext uri="{FF2B5EF4-FFF2-40B4-BE49-F238E27FC236}">
                      <a16:creationId xmlns:a16="http://schemas.microsoft.com/office/drawing/2014/main" id="{88B5CE1D-4BC0-A93B-247A-2F4C55F15F95}"/>
                    </a:ext>
                  </a:extLst>
                </p14:cNvPr>
                <p14:cNvContentPartPr/>
                <p14:nvPr/>
              </p14:nvContentPartPr>
              <p14:xfrm>
                <a:off x="368827" y="4659714"/>
                <a:ext cx="125640" cy="87480"/>
              </p14:xfrm>
            </p:contentPart>
          </mc:Choice>
          <mc:Fallback>
            <p:pic>
              <p:nvPicPr>
                <p:cNvPr id="16399" name="잉크 16398">
                  <a:extLst>
                    <a:ext uri="{FF2B5EF4-FFF2-40B4-BE49-F238E27FC236}">
                      <a16:creationId xmlns:a16="http://schemas.microsoft.com/office/drawing/2014/main" id="{88B5CE1D-4BC0-A93B-247A-2F4C55F15F9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9827" y="4651074"/>
                  <a:ext cx="143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6400" name="잉크 16399">
                  <a:extLst>
                    <a:ext uri="{FF2B5EF4-FFF2-40B4-BE49-F238E27FC236}">
                      <a16:creationId xmlns:a16="http://schemas.microsoft.com/office/drawing/2014/main" id="{B8883142-3BB6-DF6A-88D3-483F76AEC0DB}"/>
                    </a:ext>
                  </a:extLst>
                </p14:cNvPr>
                <p14:cNvContentPartPr/>
                <p14:nvPr/>
              </p14:nvContentPartPr>
              <p14:xfrm>
                <a:off x="570067" y="4680954"/>
                <a:ext cx="11520" cy="35280"/>
              </p14:xfrm>
            </p:contentPart>
          </mc:Choice>
          <mc:Fallback>
            <p:pic>
              <p:nvPicPr>
                <p:cNvPr id="16400" name="잉크 16399">
                  <a:extLst>
                    <a:ext uri="{FF2B5EF4-FFF2-40B4-BE49-F238E27FC236}">
                      <a16:creationId xmlns:a16="http://schemas.microsoft.com/office/drawing/2014/main" id="{B8883142-3BB6-DF6A-88D3-483F76AEC0D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1067" y="4671954"/>
                  <a:ext cx="2916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30" name="그룹 16429">
            <a:extLst>
              <a:ext uri="{FF2B5EF4-FFF2-40B4-BE49-F238E27FC236}">
                <a16:creationId xmlns:a16="http://schemas.microsoft.com/office/drawing/2014/main" id="{8696E962-D19A-D71B-50E6-403243EB205C}"/>
              </a:ext>
            </a:extLst>
          </p:cNvPr>
          <p:cNvGrpSpPr/>
          <p:nvPr/>
        </p:nvGrpSpPr>
        <p:grpSpPr>
          <a:xfrm>
            <a:off x="2437027" y="3589794"/>
            <a:ext cx="2112120" cy="979560"/>
            <a:chOff x="2437027" y="3589794"/>
            <a:chExt cx="2112120" cy="97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D2CCEA98-A239-417A-B35C-5B0A95023CC5}"/>
                    </a:ext>
                  </a:extLst>
                </p14:cNvPr>
                <p14:cNvContentPartPr/>
                <p14:nvPr/>
              </p14:nvContentPartPr>
              <p14:xfrm>
                <a:off x="2973787" y="4127274"/>
                <a:ext cx="421200" cy="2124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D2CCEA98-A239-417A-B35C-5B0A95023C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64787" y="4118274"/>
                  <a:ext cx="4388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4425C1AC-1A0F-07E8-F0CE-7C14783E8C0A}"/>
                    </a:ext>
                  </a:extLst>
                </p14:cNvPr>
                <p14:cNvContentPartPr/>
                <p14:nvPr/>
              </p14:nvContentPartPr>
              <p14:xfrm>
                <a:off x="3156307" y="4151754"/>
                <a:ext cx="132480" cy="1490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4425C1AC-1A0F-07E8-F0CE-7C14783E8C0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47307" y="4143114"/>
                  <a:ext cx="1501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5703813A-5095-8E3A-C80A-6EA070416B69}"/>
                    </a:ext>
                  </a:extLst>
                </p14:cNvPr>
                <p14:cNvContentPartPr/>
                <p14:nvPr/>
              </p14:nvContentPartPr>
              <p14:xfrm>
                <a:off x="3266827" y="4241754"/>
                <a:ext cx="43560" cy="10692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5703813A-5095-8E3A-C80A-6EA070416B6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57827" y="4233114"/>
                  <a:ext cx="61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178BDD77-73DB-9945-FB08-473E3473FFFF}"/>
                    </a:ext>
                  </a:extLst>
                </p14:cNvPr>
                <p14:cNvContentPartPr/>
                <p14:nvPr/>
              </p14:nvContentPartPr>
              <p14:xfrm>
                <a:off x="3369067" y="4259034"/>
                <a:ext cx="48960" cy="615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178BDD77-73DB-9945-FB08-473E3473FFF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60427" y="4250394"/>
                  <a:ext cx="66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43F4E0E6-9CD4-3825-3F92-E471C71571BF}"/>
                    </a:ext>
                  </a:extLst>
                </p14:cNvPr>
                <p14:cNvContentPartPr/>
                <p14:nvPr/>
              </p14:nvContentPartPr>
              <p14:xfrm>
                <a:off x="3455827" y="4226634"/>
                <a:ext cx="20160" cy="10152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43F4E0E6-9CD4-3825-3F92-E471C71571B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46827" y="4217994"/>
                  <a:ext cx="378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442199F-4135-DD82-46CE-186736E8FAC5}"/>
                    </a:ext>
                  </a:extLst>
                </p14:cNvPr>
                <p14:cNvContentPartPr/>
                <p14:nvPr/>
              </p14:nvContentPartPr>
              <p14:xfrm>
                <a:off x="3487147" y="4217634"/>
                <a:ext cx="97920" cy="9648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442199F-4135-DD82-46CE-186736E8FA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78507" y="4208994"/>
                  <a:ext cx="1155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B6E80E1D-26D2-C1CE-D694-5B2A737E981E}"/>
                    </a:ext>
                  </a:extLst>
                </p14:cNvPr>
                <p14:cNvContentPartPr/>
                <p14:nvPr/>
              </p14:nvContentPartPr>
              <p14:xfrm>
                <a:off x="3557347" y="4230594"/>
                <a:ext cx="61560" cy="15228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B6E80E1D-26D2-C1CE-D694-5B2A737E98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48707" y="4221594"/>
                  <a:ext cx="79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A1BE755E-365D-C65E-F15D-53260941F9E1}"/>
                    </a:ext>
                  </a:extLst>
                </p14:cNvPr>
                <p14:cNvContentPartPr/>
                <p14:nvPr/>
              </p14:nvContentPartPr>
              <p14:xfrm>
                <a:off x="3629347" y="4254354"/>
                <a:ext cx="88200" cy="9216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A1BE755E-365D-C65E-F15D-53260941F9E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20347" y="4245714"/>
                  <a:ext cx="1058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BE4C7DCF-A1E5-1673-36DD-CC41BAFE959F}"/>
                    </a:ext>
                  </a:extLst>
                </p14:cNvPr>
                <p14:cNvContentPartPr/>
                <p14:nvPr/>
              </p14:nvContentPartPr>
              <p14:xfrm>
                <a:off x="3743467" y="4269114"/>
                <a:ext cx="4680" cy="9576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BE4C7DCF-A1E5-1673-36DD-CC41BAFE959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34827" y="4260474"/>
                  <a:ext cx="223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79753B49-02C6-F020-9AFB-6207B45CB80B}"/>
                    </a:ext>
                  </a:extLst>
                </p14:cNvPr>
                <p14:cNvContentPartPr/>
                <p14:nvPr/>
              </p14:nvContentPartPr>
              <p14:xfrm>
                <a:off x="3798187" y="4211874"/>
                <a:ext cx="60120" cy="1044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79753B49-02C6-F020-9AFB-6207B45CB80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89547" y="4203234"/>
                  <a:ext cx="777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2ADA9336-E979-DF4B-FA7C-DAD71582D01C}"/>
                    </a:ext>
                  </a:extLst>
                </p14:cNvPr>
                <p14:cNvContentPartPr/>
                <p14:nvPr/>
              </p14:nvContentPartPr>
              <p14:xfrm>
                <a:off x="3819427" y="4249314"/>
                <a:ext cx="149040" cy="10872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2ADA9336-E979-DF4B-FA7C-DAD71582D01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10787" y="4240314"/>
                  <a:ext cx="1666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E7570D6B-A5C7-3F70-2FF9-F8946904C5FB}"/>
                    </a:ext>
                  </a:extLst>
                </p14:cNvPr>
                <p14:cNvContentPartPr/>
                <p14:nvPr/>
              </p14:nvContentPartPr>
              <p14:xfrm>
                <a:off x="3973147" y="4247514"/>
                <a:ext cx="63720" cy="662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E7570D6B-A5C7-3F70-2FF9-F8946904C5F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64147" y="4238874"/>
                  <a:ext cx="813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D0143D06-BD33-73B3-2779-62A3823B7A4B}"/>
                    </a:ext>
                  </a:extLst>
                </p14:cNvPr>
                <p14:cNvContentPartPr/>
                <p14:nvPr/>
              </p14:nvContentPartPr>
              <p14:xfrm>
                <a:off x="3972787" y="4341114"/>
                <a:ext cx="133920" cy="8388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D0143D06-BD33-73B3-2779-62A3823B7A4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64147" y="4332114"/>
                  <a:ext cx="151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D68779C8-A8FF-4424-09A7-83DF7B8BA2FF}"/>
                    </a:ext>
                  </a:extLst>
                </p14:cNvPr>
                <p14:cNvContentPartPr/>
                <p14:nvPr/>
              </p14:nvContentPartPr>
              <p14:xfrm>
                <a:off x="4086187" y="4241034"/>
                <a:ext cx="51120" cy="7524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D68779C8-A8FF-4424-09A7-83DF7B8BA2F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77187" y="4232034"/>
                  <a:ext cx="687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F84957F6-120C-AD1B-F58C-EC62665921F4}"/>
                    </a:ext>
                  </a:extLst>
                </p14:cNvPr>
                <p14:cNvContentPartPr/>
                <p14:nvPr/>
              </p14:nvContentPartPr>
              <p14:xfrm>
                <a:off x="4140547" y="4265874"/>
                <a:ext cx="183960" cy="15228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F84957F6-120C-AD1B-F58C-EC62665921F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31907" y="4256874"/>
                  <a:ext cx="2016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39A4238A-6D47-C792-20D5-718A1B265F0D}"/>
                    </a:ext>
                  </a:extLst>
                </p14:cNvPr>
                <p14:cNvContentPartPr/>
                <p14:nvPr/>
              </p14:nvContentPartPr>
              <p14:xfrm>
                <a:off x="4215427" y="4306194"/>
                <a:ext cx="127440" cy="11520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39A4238A-6D47-C792-20D5-718A1B265F0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06787" y="4297554"/>
                  <a:ext cx="1450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0D17580F-6C73-E62F-4F2D-930BA017DD6D}"/>
                    </a:ext>
                  </a:extLst>
                </p14:cNvPr>
                <p14:cNvContentPartPr/>
                <p14:nvPr/>
              </p14:nvContentPartPr>
              <p14:xfrm>
                <a:off x="2437027" y="4143834"/>
                <a:ext cx="282600" cy="2052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0D17580F-6C73-E62F-4F2D-930BA017DD6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28387" y="4134834"/>
                  <a:ext cx="3002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6D0F50EF-3E99-4042-3BDA-6E575B8DE3F7}"/>
                    </a:ext>
                  </a:extLst>
                </p14:cNvPr>
                <p14:cNvContentPartPr/>
                <p14:nvPr/>
              </p14:nvContentPartPr>
              <p14:xfrm>
                <a:off x="2603347" y="4137714"/>
                <a:ext cx="25200" cy="14760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6D0F50EF-3E99-4042-3BDA-6E575B8DE3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94707" y="4129074"/>
                  <a:ext cx="42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319D73B4-CB23-26AD-CB08-3A86EF610C81}"/>
                    </a:ext>
                  </a:extLst>
                </p14:cNvPr>
                <p14:cNvContentPartPr/>
                <p14:nvPr/>
              </p14:nvContentPartPr>
              <p14:xfrm>
                <a:off x="2532787" y="4252194"/>
                <a:ext cx="117720" cy="5796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319D73B4-CB23-26AD-CB08-3A86EF610C8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23787" y="4243194"/>
                  <a:ext cx="1353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CA6BD209-7D69-810D-B9B4-CD65A9449CF4}"/>
                    </a:ext>
                  </a:extLst>
                </p14:cNvPr>
                <p14:cNvContentPartPr/>
                <p14:nvPr/>
              </p14:nvContentPartPr>
              <p14:xfrm>
                <a:off x="2489227" y="4387554"/>
                <a:ext cx="62640" cy="9036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CA6BD209-7D69-810D-B9B4-CD65A9449CF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80227" y="4378914"/>
                  <a:ext cx="80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D63CE773-D005-905C-5CD5-D5104837506C}"/>
                    </a:ext>
                  </a:extLst>
                </p14:cNvPr>
                <p14:cNvContentPartPr/>
                <p14:nvPr/>
              </p14:nvContentPartPr>
              <p14:xfrm>
                <a:off x="2565547" y="4403754"/>
                <a:ext cx="67320" cy="11124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D63CE773-D005-905C-5CD5-D5104837506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56547" y="4394754"/>
                  <a:ext cx="84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FBAD9B9D-58DA-593F-9E6A-70053053E7CF}"/>
                    </a:ext>
                  </a:extLst>
                </p14:cNvPr>
                <p14:cNvContentPartPr/>
                <p14:nvPr/>
              </p14:nvContentPartPr>
              <p14:xfrm>
                <a:off x="2615947" y="4384314"/>
                <a:ext cx="101160" cy="14508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FBAD9B9D-58DA-593F-9E6A-70053053E7C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07307" y="4375674"/>
                  <a:ext cx="1188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9C87FF20-314B-90A5-DC1F-92DFF9800021}"/>
                    </a:ext>
                  </a:extLst>
                </p14:cNvPr>
                <p14:cNvContentPartPr/>
                <p14:nvPr/>
              </p14:nvContentPartPr>
              <p14:xfrm>
                <a:off x="2710987" y="4412754"/>
                <a:ext cx="56160" cy="324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9C87FF20-314B-90A5-DC1F-92DFF980002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02347" y="4404114"/>
                  <a:ext cx="738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F8FF72EB-ABD0-B79F-A277-4476038F1FC6}"/>
                    </a:ext>
                  </a:extLst>
                </p14:cNvPr>
                <p14:cNvContentPartPr/>
                <p14:nvPr/>
              </p14:nvContentPartPr>
              <p14:xfrm>
                <a:off x="2708107" y="4418874"/>
                <a:ext cx="75240" cy="8856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F8FF72EB-ABD0-B79F-A277-4476038F1FC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699467" y="4410234"/>
                  <a:ext cx="92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A7DED35E-44FE-5F01-D0C1-109609D5F1C6}"/>
                    </a:ext>
                  </a:extLst>
                </p14:cNvPr>
                <p14:cNvContentPartPr/>
                <p14:nvPr/>
              </p14:nvContentPartPr>
              <p14:xfrm>
                <a:off x="2792707" y="4405914"/>
                <a:ext cx="66600" cy="7164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A7DED35E-44FE-5F01-D0C1-109609D5F1C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83707" y="4396914"/>
                  <a:ext cx="842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691BE84D-5E12-CBF4-A5A3-0A713B85C374}"/>
                    </a:ext>
                  </a:extLst>
                </p14:cNvPr>
                <p14:cNvContentPartPr/>
                <p14:nvPr/>
              </p14:nvContentPartPr>
              <p14:xfrm>
                <a:off x="2776147" y="4416354"/>
                <a:ext cx="156960" cy="12780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691BE84D-5E12-CBF4-A5A3-0A713B85C37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67507" y="4407354"/>
                  <a:ext cx="1746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9CA352F9-EC9E-035A-1110-8C90AFFDAF86}"/>
                    </a:ext>
                  </a:extLst>
                </p14:cNvPr>
                <p14:cNvContentPartPr/>
                <p14:nvPr/>
              </p14:nvContentPartPr>
              <p14:xfrm>
                <a:off x="2942107" y="4431114"/>
                <a:ext cx="39600" cy="8136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9CA352F9-EC9E-035A-1110-8C90AFFDAF8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33467" y="4422474"/>
                  <a:ext cx="572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627A5329-E75D-0A90-8E7F-B30C8AB8EB67}"/>
                    </a:ext>
                  </a:extLst>
                </p14:cNvPr>
                <p14:cNvContentPartPr/>
                <p14:nvPr/>
              </p14:nvContentPartPr>
              <p14:xfrm>
                <a:off x="2907547" y="4499874"/>
                <a:ext cx="107640" cy="6948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627A5329-E75D-0A90-8E7F-B30C8AB8EB6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898907" y="4491234"/>
                  <a:ext cx="1252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6402" name="잉크 16401">
                  <a:extLst>
                    <a:ext uri="{FF2B5EF4-FFF2-40B4-BE49-F238E27FC236}">
                      <a16:creationId xmlns:a16="http://schemas.microsoft.com/office/drawing/2014/main" id="{075A9D5C-CBA8-384E-C1FE-7C4892B39049}"/>
                    </a:ext>
                  </a:extLst>
                </p14:cNvPr>
                <p14:cNvContentPartPr/>
                <p14:nvPr/>
              </p14:nvContentPartPr>
              <p14:xfrm>
                <a:off x="3017347" y="3744594"/>
                <a:ext cx="145080" cy="23760"/>
              </p14:xfrm>
            </p:contentPart>
          </mc:Choice>
          <mc:Fallback>
            <p:pic>
              <p:nvPicPr>
                <p:cNvPr id="16402" name="잉크 16401">
                  <a:extLst>
                    <a:ext uri="{FF2B5EF4-FFF2-40B4-BE49-F238E27FC236}">
                      <a16:creationId xmlns:a16="http://schemas.microsoft.com/office/drawing/2014/main" id="{075A9D5C-CBA8-384E-C1FE-7C4892B3904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008707" y="3735954"/>
                  <a:ext cx="1627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6403" name="잉크 16402">
                  <a:extLst>
                    <a:ext uri="{FF2B5EF4-FFF2-40B4-BE49-F238E27FC236}">
                      <a16:creationId xmlns:a16="http://schemas.microsoft.com/office/drawing/2014/main" id="{DF7667D7-E577-D0EC-93D4-8330420371DB}"/>
                    </a:ext>
                  </a:extLst>
                </p14:cNvPr>
                <p14:cNvContentPartPr/>
                <p14:nvPr/>
              </p14:nvContentPartPr>
              <p14:xfrm>
                <a:off x="3113827" y="3654594"/>
                <a:ext cx="64080" cy="180720"/>
              </p14:xfrm>
            </p:contentPart>
          </mc:Choice>
          <mc:Fallback>
            <p:pic>
              <p:nvPicPr>
                <p:cNvPr id="16403" name="잉크 16402">
                  <a:extLst>
                    <a:ext uri="{FF2B5EF4-FFF2-40B4-BE49-F238E27FC236}">
                      <a16:creationId xmlns:a16="http://schemas.microsoft.com/office/drawing/2014/main" id="{DF7667D7-E577-D0EC-93D4-8330420371D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105187" y="3645954"/>
                  <a:ext cx="817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6404" name="잉크 16403">
                  <a:extLst>
                    <a:ext uri="{FF2B5EF4-FFF2-40B4-BE49-F238E27FC236}">
                      <a16:creationId xmlns:a16="http://schemas.microsoft.com/office/drawing/2014/main" id="{8A9BA8B2-92DC-E53F-6B12-7F6383DD0ADF}"/>
                    </a:ext>
                  </a:extLst>
                </p14:cNvPr>
                <p14:cNvContentPartPr/>
                <p14:nvPr/>
              </p14:nvContentPartPr>
              <p14:xfrm>
                <a:off x="3196987" y="3688794"/>
                <a:ext cx="98280" cy="106920"/>
              </p14:xfrm>
            </p:contentPart>
          </mc:Choice>
          <mc:Fallback>
            <p:pic>
              <p:nvPicPr>
                <p:cNvPr id="16404" name="잉크 16403">
                  <a:extLst>
                    <a:ext uri="{FF2B5EF4-FFF2-40B4-BE49-F238E27FC236}">
                      <a16:creationId xmlns:a16="http://schemas.microsoft.com/office/drawing/2014/main" id="{8A9BA8B2-92DC-E53F-6B12-7F6383DD0AD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88347" y="3680154"/>
                  <a:ext cx="1159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6405" name="잉크 16404">
                  <a:extLst>
                    <a:ext uri="{FF2B5EF4-FFF2-40B4-BE49-F238E27FC236}">
                      <a16:creationId xmlns:a16="http://schemas.microsoft.com/office/drawing/2014/main" id="{50D18EFD-0326-9CB6-3BE1-B360E2FF495C}"/>
                    </a:ext>
                  </a:extLst>
                </p14:cNvPr>
                <p14:cNvContentPartPr/>
                <p14:nvPr/>
              </p14:nvContentPartPr>
              <p14:xfrm>
                <a:off x="3285907" y="3696714"/>
                <a:ext cx="18000" cy="95040"/>
              </p14:xfrm>
            </p:contentPart>
          </mc:Choice>
          <mc:Fallback>
            <p:pic>
              <p:nvPicPr>
                <p:cNvPr id="16405" name="잉크 16404">
                  <a:extLst>
                    <a:ext uri="{FF2B5EF4-FFF2-40B4-BE49-F238E27FC236}">
                      <a16:creationId xmlns:a16="http://schemas.microsoft.com/office/drawing/2014/main" id="{50D18EFD-0326-9CB6-3BE1-B360E2FF495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77267" y="3688074"/>
                  <a:ext cx="356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6406" name="잉크 16405">
                  <a:extLst>
                    <a:ext uri="{FF2B5EF4-FFF2-40B4-BE49-F238E27FC236}">
                      <a16:creationId xmlns:a16="http://schemas.microsoft.com/office/drawing/2014/main" id="{ED88F52B-1808-2760-BD81-E1673648CF30}"/>
                    </a:ext>
                  </a:extLst>
                </p14:cNvPr>
                <p14:cNvContentPartPr/>
                <p14:nvPr/>
              </p14:nvContentPartPr>
              <p14:xfrm>
                <a:off x="3319027" y="3652794"/>
                <a:ext cx="104040" cy="113400"/>
              </p14:xfrm>
            </p:contentPart>
          </mc:Choice>
          <mc:Fallback>
            <p:pic>
              <p:nvPicPr>
                <p:cNvPr id="16406" name="잉크 16405">
                  <a:extLst>
                    <a:ext uri="{FF2B5EF4-FFF2-40B4-BE49-F238E27FC236}">
                      <a16:creationId xmlns:a16="http://schemas.microsoft.com/office/drawing/2014/main" id="{ED88F52B-1808-2760-BD81-E1673648CF3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10387" y="3643794"/>
                  <a:ext cx="1216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6407" name="잉크 16406">
                  <a:extLst>
                    <a:ext uri="{FF2B5EF4-FFF2-40B4-BE49-F238E27FC236}">
                      <a16:creationId xmlns:a16="http://schemas.microsoft.com/office/drawing/2014/main" id="{ACBBDC27-658A-F0C2-FAA2-2C319CD08697}"/>
                    </a:ext>
                  </a:extLst>
                </p14:cNvPr>
                <p14:cNvContentPartPr/>
                <p14:nvPr/>
              </p14:nvContentPartPr>
              <p14:xfrm>
                <a:off x="3445747" y="3621834"/>
                <a:ext cx="93600" cy="136080"/>
              </p14:xfrm>
            </p:contentPart>
          </mc:Choice>
          <mc:Fallback>
            <p:pic>
              <p:nvPicPr>
                <p:cNvPr id="16407" name="잉크 16406">
                  <a:extLst>
                    <a:ext uri="{FF2B5EF4-FFF2-40B4-BE49-F238E27FC236}">
                      <a16:creationId xmlns:a16="http://schemas.microsoft.com/office/drawing/2014/main" id="{ACBBDC27-658A-F0C2-FAA2-2C319CD0869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36747" y="3613194"/>
                  <a:ext cx="1112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6408" name="잉크 16407">
                  <a:extLst>
                    <a:ext uri="{FF2B5EF4-FFF2-40B4-BE49-F238E27FC236}">
                      <a16:creationId xmlns:a16="http://schemas.microsoft.com/office/drawing/2014/main" id="{5F31A0F3-7613-FDA5-2736-7BABC43D90FE}"/>
                    </a:ext>
                  </a:extLst>
                </p14:cNvPr>
                <p14:cNvContentPartPr/>
                <p14:nvPr/>
              </p14:nvContentPartPr>
              <p14:xfrm>
                <a:off x="3475627" y="3770154"/>
                <a:ext cx="108720" cy="64080"/>
              </p14:xfrm>
            </p:contentPart>
          </mc:Choice>
          <mc:Fallback>
            <p:pic>
              <p:nvPicPr>
                <p:cNvPr id="16408" name="잉크 16407">
                  <a:extLst>
                    <a:ext uri="{FF2B5EF4-FFF2-40B4-BE49-F238E27FC236}">
                      <a16:creationId xmlns:a16="http://schemas.microsoft.com/office/drawing/2014/main" id="{5F31A0F3-7613-FDA5-2736-7BABC43D90F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66987" y="3761514"/>
                  <a:ext cx="1263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6409" name="잉크 16408">
                  <a:extLst>
                    <a:ext uri="{FF2B5EF4-FFF2-40B4-BE49-F238E27FC236}">
                      <a16:creationId xmlns:a16="http://schemas.microsoft.com/office/drawing/2014/main" id="{7442F20D-B893-C111-DE4C-5B658EAC5DD2}"/>
                    </a:ext>
                  </a:extLst>
                </p14:cNvPr>
                <p14:cNvContentPartPr/>
                <p14:nvPr/>
              </p14:nvContentPartPr>
              <p14:xfrm>
                <a:off x="3605587" y="3629754"/>
                <a:ext cx="46800" cy="15120"/>
              </p14:xfrm>
            </p:contentPart>
          </mc:Choice>
          <mc:Fallback>
            <p:pic>
              <p:nvPicPr>
                <p:cNvPr id="16409" name="잉크 16408">
                  <a:extLst>
                    <a:ext uri="{FF2B5EF4-FFF2-40B4-BE49-F238E27FC236}">
                      <a16:creationId xmlns:a16="http://schemas.microsoft.com/office/drawing/2014/main" id="{7442F20D-B893-C111-DE4C-5B658EAC5DD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596947" y="3620754"/>
                  <a:ext cx="644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6410" name="잉크 16409">
                  <a:extLst>
                    <a:ext uri="{FF2B5EF4-FFF2-40B4-BE49-F238E27FC236}">
                      <a16:creationId xmlns:a16="http://schemas.microsoft.com/office/drawing/2014/main" id="{7280484B-B0ED-1495-EFB1-3631642A8AF8}"/>
                    </a:ext>
                  </a:extLst>
                </p14:cNvPr>
                <p14:cNvContentPartPr/>
                <p14:nvPr/>
              </p14:nvContentPartPr>
              <p14:xfrm>
                <a:off x="3607747" y="3659634"/>
                <a:ext cx="174240" cy="117000"/>
              </p14:xfrm>
            </p:contentPart>
          </mc:Choice>
          <mc:Fallback>
            <p:pic>
              <p:nvPicPr>
                <p:cNvPr id="16410" name="잉크 16409">
                  <a:extLst>
                    <a:ext uri="{FF2B5EF4-FFF2-40B4-BE49-F238E27FC236}">
                      <a16:creationId xmlns:a16="http://schemas.microsoft.com/office/drawing/2014/main" id="{7280484B-B0ED-1495-EFB1-3631642A8AF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98747" y="3650994"/>
                  <a:ext cx="1918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6411" name="잉크 16410">
                  <a:extLst>
                    <a:ext uri="{FF2B5EF4-FFF2-40B4-BE49-F238E27FC236}">
                      <a16:creationId xmlns:a16="http://schemas.microsoft.com/office/drawing/2014/main" id="{2B55190C-74A2-C0C6-527E-DBB194C6F154}"/>
                    </a:ext>
                  </a:extLst>
                </p14:cNvPr>
                <p14:cNvContentPartPr/>
                <p14:nvPr/>
              </p14:nvContentPartPr>
              <p14:xfrm>
                <a:off x="3753187" y="3589794"/>
                <a:ext cx="79200" cy="25920"/>
              </p14:xfrm>
            </p:contentPart>
          </mc:Choice>
          <mc:Fallback>
            <p:pic>
              <p:nvPicPr>
                <p:cNvPr id="16411" name="잉크 16410">
                  <a:extLst>
                    <a:ext uri="{FF2B5EF4-FFF2-40B4-BE49-F238E27FC236}">
                      <a16:creationId xmlns:a16="http://schemas.microsoft.com/office/drawing/2014/main" id="{2B55190C-74A2-C0C6-527E-DBB194C6F15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44547" y="3581154"/>
                  <a:ext cx="968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6412" name="잉크 16411">
                  <a:extLst>
                    <a:ext uri="{FF2B5EF4-FFF2-40B4-BE49-F238E27FC236}">
                      <a16:creationId xmlns:a16="http://schemas.microsoft.com/office/drawing/2014/main" id="{1A36F043-2500-85B5-80C2-DBDF00690E97}"/>
                    </a:ext>
                  </a:extLst>
                </p14:cNvPr>
                <p14:cNvContentPartPr/>
                <p14:nvPr/>
              </p14:nvContentPartPr>
              <p14:xfrm>
                <a:off x="3751747" y="3652434"/>
                <a:ext cx="155520" cy="66240"/>
              </p14:xfrm>
            </p:contentPart>
          </mc:Choice>
          <mc:Fallback>
            <p:pic>
              <p:nvPicPr>
                <p:cNvPr id="16412" name="잉크 16411">
                  <a:extLst>
                    <a:ext uri="{FF2B5EF4-FFF2-40B4-BE49-F238E27FC236}">
                      <a16:creationId xmlns:a16="http://schemas.microsoft.com/office/drawing/2014/main" id="{1A36F043-2500-85B5-80C2-DBDF00690E9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742747" y="3643794"/>
                  <a:ext cx="173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6413" name="잉크 16412">
                  <a:extLst>
                    <a:ext uri="{FF2B5EF4-FFF2-40B4-BE49-F238E27FC236}">
                      <a16:creationId xmlns:a16="http://schemas.microsoft.com/office/drawing/2014/main" id="{6C417E05-CBCB-8728-7214-5E511B853A1C}"/>
                    </a:ext>
                  </a:extLst>
                </p14:cNvPr>
                <p14:cNvContentPartPr/>
                <p14:nvPr/>
              </p14:nvContentPartPr>
              <p14:xfrm>
                <a:off x="3802507" y="3743514"/>
                <a:ext cx="136080" cy="80640"/>
              </p14:xfrm>
            </p:contentPart>
          </mc:Choice>
          <mc:Fallback>
            <p:pic>
              <p:nvPicPr>
                <p:cNvPr id="16413" name="잉크 16412">
                  <a:extLst>
                    <a:ext uri="{FF2B5EF4-FFF2-40B4-BE49-F238E27FC236}">
                      <a16:creationId xmlns:a16="http://schemas.microsoft.com/office/drawing/2014/main" id="{6C417E05-CBCB-8728-7214-5E511B853A1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793507" y="3734514"/>
                  <a:ext cx="1537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6414" name="잉크 16413">
                  <a:extLst>
                    <a:ext uri="{FF2B5EF4-FFF2-40B4-BE49-F238E27FC236}">
                      <a16:creationId xmlns:a16="http://schemas.microsoft.com/office/drawing/2014/main" id="{8F0569BD-819F-2BF3-BAAC-CCA2784D406F}"/>
                    </a:ext>
                  </a:extLst>
                </p14:cNvPr>
                <p14:cNvContentPartPr/>
                <p14:nvPr/>
              </p14:nvContentPartPr>
              <p14:xfrm>
                <a:off x="3927427" y="3631914"/>
                <a:ext cx="64800" cy="7920"/>
              </p14:xfrm>
            </p:contentPart>
          </mc:Choice>
          <mc:Fallback>
            <p:pic>
              <p:nvPicPr>
                <p:cNvPr id="16414" name="잉크 16413">
                  <a:extLst>
                    <a:ext uri="{FF2B5EF4-FFF2-40B4-BE49-F238E27FC236}">
                      <a16:creationId xmlns:a16="http://schemas.microsoft.com/office/drawing/2014/main" id="{8F0569BD-819F-2BF3-BAAC-CCA2784D40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918427" y="3622914"/>
                  <a:ext cx="824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6415" name="잉크 16414">
                  <a:extLst>
                    <a:ext uri="{FF2B5EF4-FFF2-40B4-BE49-F238E27FC236}">
                      <a16:creationId xmlns:a16="http://schemas.microsoft.com/office/drawing/2014/main" id="{777826B5-5721-1AAF-2B71-93618CDCFEF6}"/>
                    </a:ext>
                  </a:extLst>
                </p14:cNvPr>
                <p14:cNvContentPartPr/>
                <p14:nvPr/>
              </p14:nvContentPartPr>
              <p14:xfrm>
                <a:off x="3936427" y="3647034"/>
                <a:ext cx="149400" cy="88200"/>
              </p14:xfrm>
            </p:contentPart>
          </mc:Choice>
          <mc:Fallback>
            <p:pic>
              <p:nvPicPr>
                <p:cNvPr id="16415" name="잉크 16414">
                  <a:extLst>
                    <a:ext uri="{FF2B5EF4-FFF2-40B4-BE49-F238E27FC236}">
                      <a16:creationId xmlns:a16="http://schemas.microsoft.com/office/drawing/2014/main" id="{777826B5-5721-1AAF-2B71-93618CDCFEF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27427" y="3638394"/>
                  <a:ext cx="1670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6416" name="잉크 16415">
                  <a:extLst>
                    <a:ext uri="{FF2B5EF4-FFF2-40B4-BE49-F238E27FC236}">
                      <a16:creationId xmlns:a16="http://schemas.microsoft.com/office/drawing/2014/main" id="{C91219A9-341E-8DE4-4E4C-C79F9E54D382}"/>
                    </a:ext>
                  </a:extLst>
                </p14:cNvPr>
                <p14:cNvContentPartPr/>
                <p14:nvPr/>
              </p14:nvContentPartPr>
              <p14:xfrm>
                <a:off x="3983587" y="3768714"/>
                <a:ext cx="104400" cy="59760"/>
              </p14:xfrm>
            </p:contentPart>
          </mc:Choice>
          <mc:Fallback>
            <p:pic>
              <p:nvPicPr>
                <p:cNvPr id="16416" name="잉크 16415">
                  <a:extLst>
                    <a:ext uri="{FF2B5EF4-FFF2-40B4-BE49-F238E27FC236}">
                      <a16:creationId xmlns:a16="http://schemas.microsoft.com/office/drawing/2014/main" id="{C91219A9-341E-8DE4-4E4C-C79F9E54D38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74587" y="3759714"/>
                  <a:ext cx="1220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6417" name="잉크 16416">
                  <a:extLst>
                    <a:ext uri="{FF2B5EF4-FFF2-40B4-BE49-F238E27FC236}">
                      <a16:creationId xmlns:a16="http://schemas.microsoft.com/office/drawing/2014/main" id="{C61AE0B4-4853-B6ED-6BCC-B7DF053F86B9}"/>
                    </a:ext>
                  </a:extLst>
                </p14:cNvPr>
                <p14:cNvContentPartPr/>
                <p14:nvPr/>
              </p14:nvContentPartPr>
              <p14:xfrm>
                <a:off x="4100947" y="3653154"/>
                <a:ext cx="88920" cy="96480"/>
              </p14:xfrm>
            </p:contentPart>
          </mc:Choice>
          <mc:Fallback>
            <p:pic>
              <p:nvPicPr>
                <p:cNvPr id="16417" name="잉크 16416">
                  <a:extLst>
                    <a:ext uri="{FF2B5EF4-FFF2-40B4-BE49-F238E27FC236}">
                      <a16:creationId xmlns:a16="http://schemas.microsoft.com/office/drawing/2014/main" id="{C61AE0B4-4853-B6ED-6BCC-B7DF053F86B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092307" y="3644154"/>
                  <a:ext cx="1065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6418" name="잉크 16417">
                  <a:extLst>
                    <a:ext uri="{FF2B5EF4-FFF2-40B4-BE49-F238E27FC236}">
                      <a16:creationId xmlns:a16="http://schemas.microsoft.com/office/drawing/2014/main" id="{5C21C96D-3408-3B12-2FBB-BA3A2B508F0B}"/>
                    </a:ext>
                  </a:extLst>
                </p14:cNvPr>
                <p14:cNvContentPartPr/>
                <p14:nvPr/>
              </p14:nvContentPartPr>
              <p14:xfrm>
                <a:off x="4182307" y="3644514"/>
                <a:ext cx="156240" cy="101160"/>
              </p14:xfrm>
            </p:contentPart>
          </mc:Choice>
          <mc:Fallback>
            <p:pic>
              <p:nvPicPr>
                <p:cNvPr id="16418" name="잉크 16417">
                  <a:extLst>
                    <a:ext uri="{FF2B5EF4-FFF2-40B4-BE49-F238E27FC236}">
                      <a16:creationId xmlns:a16="http://schemas.microsoft.com/office/drawing/2014/main" id="{5C21C96D-3408-3B12-2FBB-BA3A2B508F0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73307" y="3635514"/>
                  <a:ext cx="1738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6419" name="잉크 16418">
                  <a:extLst>
                    <a:ext uri="{FF2B5EF4-FFF2-40B4-BE49-F238E27FC236}">
                      <a16:creationId xmlns:a16="http://schemas.microsoft.com/office/drawing/2014/main" id="{97955786-6EA2-0975-F18D-04E2B728240D}"/>
                    </a:ext>
                  </a:extLst>
                </p14:cNvPr>
                <p14:cNvContentPartPr/>
                <p14:nvPr/>
              </p14:nvContentPartPr>
              <p14:xfrm>
                <a:off x="3675427" y="3891114"/>
                <a:ext cx="98640" cy="84600"/>
              </p14:xfrm>
            </p:contentPart>
          </mc:Choice>
          <mc:Fallback>
            <p:pic>
              <p:nvPicPr>
                <p:cNvPr id="16419" name="잉크 16418">
                  <a:extLst>
                    <a:ext uri="{FF2B5EF4-FFF2-40B4-BE49-F238E27FC236}">
                      <a16:creationId xmlns:a16="http://schemas.microsoft.com/office/drawing/2014/main" id="{97955786-6EA2-0975-F18D-04E2B728240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666787" y="3882474"/>
                  <a:ext cx="1162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6420" name="잉크 16419">
                  <a:extLst>
                    <a:ext uri="{FF2B5EF4-FFF2-40B4-BE49-F238E27FC236}">
                      <a16:creationId xmlns:a16="http://schemas.microsoft.com/office/drawing/2014/main" id="{D65F0DA0-98EE-2D89-C70F-960874FE7B18}"/>
                    </a:ext>
                  </a:extLst>
                </p14:cNvPr>
                <p14:cNvContentPartPr/>
                <p14:nvPr/>
              </p14:nvContentPartPr>
              <p14:xfrm>
                <a:off x="3784147" y="3894354"/>
                <a:ext cx="76320" cy="77760"/>
              </p14:xfrm>
            </p:contentPart>
          </mc:Choice>
          <mc:Fallback>
            <p:pic>
              <p:nvPicPr>
                <p:cNvPr id="16420" name="잉크 16419">
                  <a:extLst>
                    <a:ext uri="{FF2B5EF4-FFF2-40B4-BE49-F238E27FC236}">
                      <a16:creationId xmlns:a16="http://schemas.microsoft.com/office/drawing/2014/main" id="{D65F0DA0-98EE-2D89-C70F-960874FE7B1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775147" y="3885714"/>
                  <a:ext cx="939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6421" name="잉크 16420">
                  <a:extLst>
                    <a:ext uri="{FF2B5EF4-FFF2-40B4-BE49-F238E27FC236}">
                      <a16:creationId xmlns:a16="http://schemas.microsoft.com/office/drawing/2014/main" id="{F3E7B030-A384-991D-E588-470B804ADD94}"/>
                    </a:ext>
                  </a:extLst>
                </p14:cNvPr>
                <p14:cNvContentPartPr/>
                <p14:nvPr/>
              </p14:nvContentPartPr>
              <p14:xfrm>
                <a:off x="3826987" y="3895434"/>
                <a:ext cx="115200" cy="72360"/>
              </p14:xfrm>
            </p:contentPart>
          </mc:Choice>
          <mc:Fallback>
            <p:pic>
              <p:nvPicPr>
                <p:cNvPr id="16421" name="잉크 16420">
                  <a:extLst>
                    <a:ext uri="{FF2B5EF4-FFF2-40B4-BE49-F238E27FC236}">
                      <a16:creationId xmlns:a16="http://schemas.microsoft.com/office/drawing/2014/main" id="{F3E7B030-A384-991D-E588-470B804ADD9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817987" y="3886434"/>
                  <a:ext cx="1328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6422" name="잉크 16421">
                  <a:extLst>
                    <a:ext uri="{FF2B5EF4-FFF2-40B4-BE49-F238E27FC236}">
                      <a16:creationId xmlns:a16="http://schemas.microsoft.com/office/drawing/2014/main" id="{C03A0655-C77F-5AF2-A98A-1796D1369B0F}"/>
                    </a:ext>
                  </a:extLst>
                </p14:cNvPr>
                <p14:cNvContentPartPr/>
                <p14:nvPr/>
              </p14:nvContentPartPr>
              <p14:xfrm>
                <a:off x="3860467" y="3980754"/>
                <a:ext cx="127080" cy="61200"/>
              </p14:xfrm>
            </p:contentPart>
          </mc:Choice>
          <mc:Fallback>
            <p:pic>
              <p:nvPicPr>
                <p:cNvPr id="16422" name="잉크 16421">
                  <a:extLst>
                    <a:ext uri="{FF2B5EF4-FFF2-40B4-BE49-F238E27FC236}">
                      <a16:creationId xmlns:a16="http://schemas.microsoft.com/office/drawing/2014/main" id="{C03A0655-C77F-5AF2-A98A-1796D1369B0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851827" y="3972114"/>
                  <a:ext cx="1447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6423" name="잉크 16422">
                  <a:extLst>
                    <a:ext uri="{FF2B5EF4-FFF2-40B4-BE49-F238E27FC236}">
                      <a16:creationId xmlns:a16="http://schemas.microsoft.com/office/drawing/2014/main" id="{5E8693BC-928B-C448-B970-7BFB7673B671}"/>
                    </a:ext>
                  </a:extLst>
                </p14:cNvPr>
                <p14:cNvContentPartPr/>
                <p14:nvPr/>
              </p14:nvContentPartPr>
              <p14:xfrm>
                <a:off x="3969547" y="3937554"/>
                <a:ext cx="94680" cy="66600"/>
              </p14:xfrm>
            </p:contentPart>
          </mc:Choice>
          <mc:Fallback>
            <p:pic>
              <p:nvPicPr>
                <p:cNvPr id="16423" name="잉크 16422">
                  <a:extLst>
                    <a:ext uri="{FF2B5EF4-FFF2-40B4-BE49-F238E27FC236}">
                      <a16:creationId xmlns:a16="http://schemas.microsoft.com/office/drawing/2014/main" id="{5E8693BC-928B-C448-B970-7BFB7673B67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960907" y="3928914"/>
                  <a:ext cx="1123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6424" name="잉크 16423">
                  <a:extLst>
                    <a:ext uri="{FF2B5EF4-FFF2-40B4-BE49-F238E27FC236}">
                      <a16:creationId xmlns:a16="http://schemas.microsoft.com/office/drawing/2014/main" id="{C5F28E62-6101-8A86-9D16-EA6EAEF128DE}"/>
                    </a:ext>
                  </a:extLst>
                </p14:cNvPr>
                <p14:cNvContentPartPr/>
                <p14:nvPr/>
              </p14:nvContentPartPr>
              <p14:xfrm>
                <a:off x="4032187" y="4020714"/>
                <a:ext cx="70200" cy="11880"/>
              </p14:xfrm>
            </p:contentPart>
          </mc:Choice>
          <mc:Fallback>
            <p:pic>
              <p:nvPicPr>
                <p:cNvPr id="16424" name="잉크 16423">
                  <a:extLst>
                    <a:ext uri="{FF2B5EF4-FFF2-40B4-BE49-F238E27FC236}">
                      <a16:creationId xmlns:a16="http://schemas.microsoft.com/office/drawing/2014/main" id="{C5F28E62-6101-8A86-9D16-EA6EAEF128D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023547" y="4011714"/>
                  <a:ext cx="87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6425" name="잉크 16424">
                  <a:extLst>
                    <a:ext uri="{FF2B5EF4-FFF2-40B4-BE49-F238E27FC236}">
                      <a16:creationId xmlns:a16="http://schemas.microsoft.com/office/drawing/2014/main" id="{8D8F7A5C-7095-EBA5-1769-780BABBBFCEC}"/>
                    </a:ext>
                  </a:extLst>
                </p14:cNvPr>
                <p14:cNvContentPartPr/>
                <p14:nvPr/>
              </p14:nvContentPartPr>
              <p14:xfrm>
                <a:off x="4128667" y="3892554"/>
                <a:ext cx="77760" cy="121680"/>
              </p14:xfrm>
            </p:contentPart>
          </mc:Choice>
          <mc:Fallback>
            <p:pic>
              <p:nvPicPr>
                <p:cNvPr id="16425" name="잉크 16424">
                  <a:extLst>
                    <a:ext uri="{FF2B5EF4-FFF2-40B4-BE49-F238E27FC236}">
                      <a16:creationId xmlns:a16="http://schemas.microsoft.com/office/drawing/2014/main" id="{8D8F7A5C-7095-EBA5-1769-780BABBBFCE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20027" y="3883554"/>
                  <a:ext cx="95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6426" name="잉크 16425">
                  <a:extLst>
                    <a:ext uri="{FF2B5EF4-FFF2-40B4-BE49-F238E27FC236}">
                      <a16:creationId xmlns:a16="http://schemas.microsoft.com/office/drawing/2014/main" id="{4CE6159E-F2D4-FB13-78F7-9CCFE0365D0D}"/>
                    </a:ext>
                  </a:extLst>
                </p14:cNvPr>
                <p14:cNvContentPartPr/>
                <p14:nvPr/>
              </p14:nvContentPartPr>
              <p14:xfrm>
                <a:off x="4219027" y="3881034"/>
                <a:ext cx="95040" cy="150120"/>
              </p14:xfrm>
            </p:contentPart>
          </mc:Choice>
          <mc:Fallback>
            <p:pic>
              <p:nvPicPr>
                <p:cNvPr id="16426" name="잉크 16425">
                  <a:extLst>
                    <a:ext uri="{FF2B5EF4-FFF2-40B4-BE49-F238E27FC236}">
                      <a16:creationId xmlns:a16="http://schemas.microsoft.com/office/drawing/2014/main" id="{4CE6159E-F2D4-FB13-78F7-9CCFE0365D0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210387" y="3872394"/>
                  <a:ext cx="1126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6427" name="잉크 16426">
                  <a:extLst>
                    <a:ext uri="{FF2B5EF4-FFF2-40B4-BE49-F238E27FC236}">
                      <a16:creationId xmlns:a16="http://schemas.microsoft.com/office/drawing/2014/main" id="{9BC1D522-F064-9027-200E-27BCD2A249AE}"/>
                    </a:ext>
                  </a:extLst>
                </p14:cNvPr>
                <p14:cNvContentPartPr/>
                <p14:nvPr/>
              </p14:nvContentPartPr>
              <p14:xfrm>
                <a:off x="4344667" y="3920994"/>
                <a:ext cx="69480" cy="75240"/>
              </p14:xfrm>
            </p:contentPart>
          </mc:Choice>
          <mc:Fallback>
            <p:pic>
              <p:nvPicPr>
                <p:cNvPr id="16427" name="잉크 16426">
                  <a:extLst>
                    <a:ext uri="{FF2B5EF4-FFF2-40B4-BE49-F238E27FC236}">
                      <a16:creationId xmlns:a16="http://schemas.microsoft.com/office/drawing/2014/main" id="{9BC1D522-F064-9027-200E-27BCD2A249A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335667" y="3912354"/>
                  <a:ext cx="871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6428" name="잉크 16427">
                  <a:extLst>
                    <a:ext uri="{FF2B5EF4-FFF2-40B4-BE49-F238E27FC236}">
                      <a16:creationId xmlns:a16="http://schemas.microsoft.com/office/drawing/2014/main" id="{CDE91CF6-D880-1E99-2E1B-D943B2283442}"/>
                    </a:ext>
                  </a:extLst>
                </p14:cNvPr>
                <p14:cNvContentPartPr/>
                <p14:nvPr/>
              </p14:nvContentPartPr>
              <p14:xfrm>
                <a:off x="4417027" y="3916314"/>
                <a:ext cx="118080" cy="118440"/>
              </p14:xfrm>
            </p:contentPart>
          </mc:Choice>
          <mc:Fallback>
            <p:pic>
              <p:nvPicPr>
                <p:cNvPr id="16428" name="잉크 16427">
                  <a:extLst>
                    <a:ext uri="{FF2B5EF4-FFF2-40B4-BE49-F238E27FC236}">
                      <a16:creationId xmlns:a16="http://schemas.microsoft.com/office/drawing/2014/main" id="{CDE91CF6-D880-1E99-2E1B-D943B228344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08387" y="3907674"/>
                  <a:ext cx="1357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6429" name="잉크 16428">
                  <a:extLst>
                    <a:ext uri="{FF2B5EF4-FFF2-40B4-BE49-F238E27FC236}">
                      <a16:creationId xmlns:a16="http://schemas.microsoft.com/office/drawing/2014/main" id="{DE04C03E-2528-170E-4E5B-9E06E7428CA4}"/>
                    </a:ext>
                  </a:extLst>
                </p14:cNvPr>
                <p14:cNvContentPartPr/>
                <p14:nvPr/>
              </p14:nvContentPartPr>
              <p14:xfrm>
                <a:off x="4525747" y="4029714"/>
                <a:ext cx="23400" cy="25920"/>
              </p14:xfrm>
            </p:contentPart>
          </mc:Choice>
          <mc:Fallback>
            <p:pic>
              <p:nvPicPr>
                <p:cNvPr id="16429" name="잉크 16428">
                  <a:extLst>
                    <a:ext uri="{FF2B5EF4-FFF2-40B4-BE49-F238E27FC236}">
                      <a16:creationId xmlns:a16="http://schemas.microsoft.com/office/drawing/2014/main" id="{DE04C03E-2528-170E-4E5B-9E06E7428CA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16747" y="4020714"/>
                  <a:ext cx="4104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41" name="그룹 16440">
            <a:extLst>
              <a:ext uri="{FF2B5EF4-FFF2-40B4-BE49-F238E27FC236}">
                <a16:creationId xmlns:a16="http://schemas.microsoft.com/office/drawing/2014/main" id="{0C7CE545-397F-05D4-8E4C-3575115627AF}"/>
              </a:ext>
            </a:extLst>
          </p:cNvPr>
          <p:cNvGrpSpPr/>
          <p:nvPr/>
        </p:nvGrpSpPr>
        <p:grpSpPr>
          <a:xfrm>
            <a:off x="1801267" y="5072274"/>
            <a:ext cx="1158840" cy="198000"/>
            <a:chOff x="1801267" y="5072274"/>
            <a:chExt cx="1158840" cy="19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6431" name="잉크 16430">
                  <a:extLst>
                    <a:ext uri="{FF2B5EF4-FFF2-40B4-BE49-F238E27FC236}">
                      <a16:creationId xmlns:a16="http://schemas.microsoft.com/office/drawing/2014/main" id="{42E5DACA-02C6-B303-ECB0-70FD63BEFE4E}"/>
                    </a:ext>
                  </a:extLst>
                </p14:cNvPr>
                <p14:cNvContentPartPr/>
                <p14:nvPr/>
              </p14:nvContentPartPr>
              <p14:xfrm>
                <a:off x="1801267" y="5142474"/>
                <a:ext cx="244440" cy="35280"/>
              </p14:xfrm>
            </p:contentPart>
          </mc:Choice>
          <mc:Fallback>
            <p:pic>
              <p:nvPicPr>
                <p:cNvPr id="16431" name="잉크 16430">
                  <a:extLst>
                    <a:ext uri="{FF2B5EF4-FFF2-40B4-BE49-F238E27FC236}">
                      <a16:creationId xmlns:a16="http://schemas.microsoft.com/office/drawing/2014/main" id="{42E5DACA-02C6-B303-ECB0-70FD63BEFE4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792627" y="5133474"/>
                  <a:ext cx="2620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6432" name="잉크 16431">
                  <a:extLst>
                    <a:ext uri="{FF2B5EF4-FFF2-40B4-BE49-F238E27FC236}">
                      <a16:creationId xmlns:a16="http://schemas.microsoft.com/office/drawing/2014/main" id="{021F6EF9-F8A6-03C6-8813-F5D6CA1CFDE3}"/>
                    </a:ext>
                  </a:extLst>
                </p14:cNvPr>
                <p14:cNvContentPartPr/>
                <p14:nvPr/>
              </p14:nvContentPartPr>
              <p14:xfrm>
                <a:off x="1953187" y="5079474"/>
                <a:ext cx="105840" cy="181080"/>
              </p14:xfrm>
            </p:contentPart>
          </mc:Choice>
          <mc:Fallback>
            <p:pic>
              <p:nvPicPr>
                <p:cNvPr id="16432" name="잉크 16431">
                  <a:extLst>
                    <a:ext uri="{FF2B5EF4-FFF2-40B4-BE49-F238E27FC236}">
                      <a16:creationId xmlns:a16="http://schemas.microsoft.com/office/drawing/2014/main" id="{021F6EF9-F8A6-03C6-8813-F5D6CA1CFDE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944547" y="5070834"/>
                  <a:ext cx="1234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6433" name="잉크 16432">
                  <a:extLst>
                    <a:ext uri="{FF2B5EF4-FFF2-40B4-BE49-F238E27FC236}">
                      <a16:creationId xmlns:a16="http://schemas.microsoft.com/office/drawing/2014/main" id="{F2277716-609C-1D6F-4340-045FCAFFC19A}"/>
                    </a:ext>
                  </a:extLst>
                </p14:cNvPr>
                <p14:cNvContentPartPr/>
                <p14:nvPr/>
              </p14:nvContentPartPr>
              <p14:xfrm>
                <a:off x="2138587" y="5093154"/>
                <a:ext cx="28800" cy="141840"/>
              </p14:xfrm>
            </p:contentPart>
          </mc:Choice>
          <mc:Fallback>
            <p:pic>
              <p:nvPicPr>
                <p:cNvPr id="16433" name="잉크 16432">
                  <a:extLst>
                    <a:ext uri="{FF2B5EF4-FFF2-40B4-BE49-F238E27FC236}">
                      <a16:creationId xmlns:a16="http://schemas.microsoft.com/office/drawing/2014/main" id="{F2277716-609C-1D6F-4340-045FCAFFC19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129587" y="5084514"/>
                  <a:ext cx="464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6434" name="잉크 16433">
                  <a:extLst>
                    <a:ext uri="{FF2B5EF4-FFF2-40B4-BE49-F238E27FC236}">
                      <a16:creationId xmlns:a16="http://schemas.microsoft.com/office/drawing/2014/main" id="{9B9B7FC4-E89D-3532-0F85-E188DF3C0C5F}"/>
                    </a:ext>
                  </a:extLst>
                </p14:cNvPr>
                <p14:cNvContentPartPr/>
                <p14:nvPr/>
              </p14:nvContentPartPr>
              <p14:xfrm>
                <a:off x="2206987" y="5072274"/>
                <a:ext cx="75240" cy="21960"/>
              </p14:xfrm>
            </p:contentPart>
          </mc:Choice>
          <mc:Fallback>
            <p:pic>
              <p:nvPicPr>
                <p:cNvPr id="16434" name="잉크 16433">
                  <a:extLst>
                    <a:ext uri="{FF2B5EF4-FFF2-40B4-BE49-F238E27FC236}">
                      <a16:creationId xmlns:a16="http://schemas.microsoft.com/office/drawing/2014/main" id="{9B9B7FC4-E89D-3532-0F85-E188DF3C0C5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197987" y="5063634"/>
                  <a:ext cx="928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6435" name="잉크 16434">
                  <a:extLst>
                    <a:ext uri="{FF2B5EF4-FFF2-40B4-BE49-F238E27FC236}">
                      <a16:creationId xmlns:a16="http://schemas.microsoft.com/office/drawing/2014/main" id="{3D6904CC-FD68-3493-4B03-4EF66C1B25FC}"/>
                    </a:ext>
                  </a:extLst>
                </p14:cNvPr>
                <p14:cNvContentPartPr/>
                <p14:nvPr/>
              </p14:nvContentPartPr>
              <p14:xfrm>
                <a:off x="2205907" y="5122314"/>
                <a:ext cx="196920" cy="140400"/>
              </p14:xfrm>
            </p:contentPart>
          </mc:Choice>
          <mc:Fallback>
            <p:pic>
              <p:nvPicPr>
                <p:cNvPr id="16435" name="잉크 16434">
                  <a:extLst>
                    <a:ext uri="{FF2B5EF4-FFF2-40B4-BE49-F238E27FC236}">
                      <a16:creationId xmlns:a16="http://schemas.microsoft.com/office/drawing/2014/main" id="{3D6904CC-FD68-3493-4B03-4EF66C1B25F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196907" y="5113314"/>
                  <a:ext cx="2145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6436" name="잉크 16435">
                  <a:extLst>
                    <a:ext uri="{FF2B5EF4-FFF2-40B4-BE49-F238E27FC236}">
                      <a16:creationId xmlns:a16="http://schemas.microsoft.com/office/drawing/2014/main" id="{A74F50F5-9854-9258-6C34-1F91F6191FC8}"/>
                    </a:ext>
                  </a:extLst>
                </p14:cNvPr>
                <p14:cNvContentPartPr/>
                <p14:nvPr/>
              </p14:nvContentPartPr>
              <p14:xfrm>
                <a:off x="2434867" y="5093874"/>
                <a:ext cx="155520" cy="131040"/>
              </p14:xfrm>
            </p:contentPart>
          </mc:Choice>
          <mc:Fallback>
            <p:pic>
              <p:nvPicPr>
                <p:cNvPr id="16436" name="잉크 16435">
                  <a:extLst>
                    <a:ext uri="{FF2B5EF4-FFF2-40B4-BE49-F238E27FC236}">
                      <a16:creationId xmlns:a16="http://schemas.microsoft.com/office/drawing/2014/main" id="{A74F50F5-9854-9258-6C34-1F91F6191FC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426227" y="5085234"/>
                  <a:ext cx="173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6437" name="잉크 16436">
                  <a:extLst>
                    <a:ext uri="{FF2B5EF4-FFF2-40B4-BE49-F238E27FC236}">
                      <a16:creationId xmlns:a16="http://schemas.microsoft.com/office/drawing/2014/main" id="{27859360-E487-0CEE-0696-2AE5C1E4999F}"/>
                    </a:ext>
                  </a:extLst>
                </p14:cNvPr>
                <p14:cNvContentPartPr/>
                <p14:nvPr/>
              </p14:nvContentPartPr>
              <p14:xfrm>
                <a:off x="2537467" y="5098194"/>
                <a:ext cx="96840" cy="88560"/>
              </p14:xfrm>
            </p:contentPart>
          </mc:Choice>
          <mc:Fallback>
            <p:pic>
              <p:nvPicPr>
                <p:cNvPr id="16437" name="잉크 16436">
                  <a:extLst>
                    <a:ext uri="{FF2B5EF4-FFF2-40B4-BE49-F238E27FC236}">
                      <a16:creationId xmlns:a16="http://schemas.microsoft.com/office/drawing/2014/main" id="{27859360-E487-0CEE-0696-2AE5C1E4999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528827" y="5089194"/>
                  <a:ext cx="114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6438" name="잉크 16437">
                  <a:extLst>
                    <a:ext uri="{FF2B5EF4-FFF2-40B4-BE49-F238E27FC236}">
                      <a16:creationId xmlns:a16="http://schemas.microsoft.com/office/drawing/2014/main" id="{2CD02E42-15FF-A591-9D2D-70C9A9EDF921}"/>
                    </a:ext>
                  </a:extLst>
                </p14:cNvPr>
                <p14:cNvContentPartPr/>
                <p14:nvPr/>
              </p14:nvContentPartPr>
              <p14:xfrm>
                <a:off x="2584627" y="5203674"/>
                <a:ext cx="97560" cy="66600"/>
              </p14:xfrm>
            </p:contentPart>
          </mc:Choice>
          <mc:Fallback>
            <p:pic>
              <p:nvPicPr>
                <p:cNvPr id="16438" name="잉크 16437">
                  <a:extLst>
                    <a:ext uri="{FF2B5EF4-FFF2-40B4-BE49-F238E27FC236}">
                      <a16:creationId xmlns:a16="http://schemas.microsoft.com/office/drawing/2014/main" id="{2CD02E42-15FF-A591-9D2D-70C9A9EDF92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575987" y="5195034"/>
                  <a:ext cx="1152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6439" name="잉크 16438">
                  <a:extLst>
                    <a:ext uri="{FF2B5EF4-FFF2-40B4-BE49-F238E27FC236}">
                      <a16:creationId xmlns:a16="http://schemas.microsoft.com/office/drawing/2014/main" id="{C6AF20E8-3C58-02DB-BD2D-7B8C369109EE}"/>
                    </a:ext>
                  </a:extLst>
                </p14:cNvPr>
                <p14:cNvContentPartPr/>
                <p14:nvPr/>
              </p14:nvContentPartPr>
              <p14:xfrm>
                <a:off x="2699467" y="5135634"/>
                <a:ext cx="129600" cy="99720"/>
              </p14:xfrm>
            </p:contentPart>
          </mc:Choice>
          <mc:Fallback>
            <p:pic>
              <p:nvPicPr>
                <p:cNvPr id="16439" name="잉크 16438">
                  <a:extLst>
                    <a:ext uri="{FF2B5EF4-FFF2-40B4-BE49-F238E27FC236}">
                      <a16:creationId xmlns:a16="http://schemas.microsoft.com/office/drawing/2014/main" id="{C6AF20E8-3C58-02DB-BD2D-7B8C369109E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690467" y="5126994"/>
                  <a:ext cx="1472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6440" name="잉크 16439">
                  <a:extLst>
                    <a:ext uri="{FF2B5EF4-FFF2-40B4-BE49-F238E27FC236}">
                      <a16:creationId xmlns:a16="http://schemas.microsoft.com/office/drawing/2014/main" id="{FD2BF14E-E9DC-209B-6164-6D125FBB5D1E}"/>
                    </a:ext>
                  </a:extLst>
                </p14:cNvPr>
                <p14:cNvContentPartPr/>
                <p14:nvPr/>
              </p14:nvContentPartPr>
              <p14:xfrm>
                <a:off x="2838787" y="5114394"/>
                <a:ext cx="121320" cy="116280"/>
              </p14:xfrm>
            </p:contentPart>
          </mc:Choice>
          <mc:Fallback>
            <p:pic>
              <p:nvPicPr>
                <p:cNvPr id="16440" name="잉크 16439">
                  <a:extLst>
                    <a:ext uri="{FF2B5EF4-FFF2-40B4-BE49-F238E27FC236}">
                      <a16:creationId xmlns:a16="http://schemas.microsoft.com/office/drawing/2014/main" id="{FD2BF14E-E9DC-209B-6164-6D125FBB5D1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830147" y="5105394"/>
                  <a:ext cx="13896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56" name="그룹 16455">
            <a:extLst>
              <a:ext uri="{FF2B5EF4-FFF2-40B4-BE49-F238E27FC236}">
                <a16:creationId xmlns:a16="http://schemas.microsoft.com/office/drawing/2014/main" id="{4C0BB74D-7E38-4EFE-5114-982CD160BC28}"/>
              </a:ext>
            </a:extLst>
          </p:cNvPr>
          <p:cNvGrpSpPr/>
          <p:nvPr/>
        </p:nvGrpSpPr>
        <p:grpSpPr>
          <a:xfrm>
            <a:off x="1863187" y="5685354"/>
            <a:ext cx="1709280" cy="338760"/>
            <a:chOff x="1863187" y="5685354"/>
            <a:chExt cx="1709280" cy="33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6442" name="잉크 16441">
                  <a:extLst>
                    <a:ext uri="{FF2B5EF4-FFF2-40B4-BE49-F238E27FC236}">
                      <a16:creationId xmlns:a16="http://schemas.microsoft.com/office/drawing/2014/main" id="{9B6947E0-DC93-5BD7-F063-50817A2EF7B9}"/>
                    </a:ext>
                  </a:extLst>
                </p14:cNvPr>
                <p14:cNvContentPartPr/>
                <p14:nvPr/>
              </p14:nvContentPartPr>
              <p14:xfrm>
                <a:off x="1863187" y="5762034"/>
                <a:ext cx="192960" cy="54720"/>
              </p14:xfrm>
            </p:contentPart>
          </mc:Choice>
          <mc:Fallback>
            <p:pic>
              <p:nvPicPr>
                <p:cNvPr id="16442" name="잉크 16441">
                  <a:extLst>
                    <a:ext uri="{FF2B5EF4-FFF2-40B4-BE49-F238E27FC236}">
                      <a16:creationId xmlns:a16="http://schemas.microsoft.com/office/drawing/2014/main" id="{9B6947E0-DC93-5BD7-F063-50817A2EF7B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854187" y="5753034"/>
                  <a:ext cx="210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6443" name="잉크 16442">
                  <a:extLst>
                    <a:ext uri="{FF2B5EF4-FFF2-40B4-BE49-F238E27FC236}">
                      <a16:creationId xmlns:a16="http://schemas.microsoft.com/office/drawing/2014/main" id="{D1947AB2-AA62-3851-D4C7-FA525BAFC6FA}"/>
                    </a:ext>
                  </a:extLst>
                </p14:cNvPr>
                <p14:cNvContentPartPr/>
                <p14:nvPr/>
              </p14:nvContentPartPr>
              <p14:xfrm>
                <a:off x="1981267" y="5700114"/>
                <a:ext cx="87480" cy="200880"/>
              </p14:xfrm>
            </p:contentPart>
          </mc:Choice>
          <mc:Fallback>
            <p:pic>
              <p:nvPicPr>
                <p:cNvPr id="16443" name="잉크 16442">
                  <a:extLst>
                    <a:ext uri="{FF2B5EF4-FFF2-40B4-BE49-F238E27FC236}">
                      <a16:creationId xmlns:a16="http://schemas.microsoft.com/office/drawing/2014/main" id="{D1947AB2-AA62-3851-D4C7-FA525BAFC6F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972627" y="5691114"/>
                  <a:ext cx="1051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6444" name="잉크 16443">
                  <a:extLst>
                    <a:ext uri="{FF2B5EF4-FFF2-40B4-BE49-F238E27FC236}">
                      <a16:creationId xmlns:a16="http://schemas.microsoft.com/office/drawing/2014/main" id="{C1C92FA4-1BA0-4642-29A4-7A8C0434D71E}"/>
                    </a:ext>
                  </a:extLst>
                </p14:cNvPr>
                <p14:cNvContentPartPr/>
                <p14:nvPr/>
              </p14:nvContentPartPr>
              <p14:xfrm>
                <a:off x="2140747" y="5700834"/>
                <a:ext cx="131040" cy="133920"/>
              </p14:xfrm>
            </p:contentPart>
          </mc:Choice>
          <mc:Fallback>
            <p:pic>
              <p:nvPicPr>
                <p:cNvPr id="16444" name="잉크 16443">
                  <a:extLst>
                    <a:ext uri="{FF2B5EF4-FFF2-40B4-BE49-F238E27FC236}">
                      <a16:creationId xmlns:a16="http://schemas.microsoft.com/office/drawing/2014/main" id="{C1C92FA4-1BA0-4642-29A4-7A8C0434D71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132107" y="5692194"/>
                  <a:ext cx="148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6445" name="잉크 16444">
                  <a:extLst>
                    <a:ext uri="{FF2B5EF4-FFF2-40B4-BE49-F238E27FC236}">
                      <a16:creationId xmlns:a16="http://schemas.microsoft.com/office/drawing/2014/main" id="{7B1E6F6F-CFB8-84A1-9BD2-3FF2FD9758E2}"/>
                    </a:ext>
                  </a:extLst>
                </p14:cNvPr>
                <p14:cNvContentPartPr/>
                <p14:nvPr/>
              </p14:nvContentPartPr>
              <p14:xfrm>
                <a:off x="2198707" y="5705874"/>
                <a:ext cx="128880" cy="142560"/>
              </p14:xfrm>
            </p:contentPart>
          </mc:Choice>
          <mc:Fallback>
            <p:pic>
              <p:nvPicPr>
                <p:cNvPr id="16445" name="잉크 16444">
                  <a:extLst>
                    <a:ext uri="{FF2B5EF4-FFF2-40B4-BE49-F238E27FC236}">
                      <a16:creationId xmlns:a16="http://schemas.microsoft.com/office/drawing/2014/main" id="{7B1E6F6F-CFB8-84A1-9BD2-3FF2FD9758E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190067" y="5696874"/>
                  <a:ext cx="146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6446" name="잉크 16445">
                  <a:extLst>
                    <a:ext uri="{FF2B5EF4-FFF2-40B4-BE49-F238E27FC236}">
                      <a16:creationId xmlns:a16="http://schemas.microsoft.com/office/drawing/2014/main" id="{749ED2F3-1F7B-F0DC-AE37-397A76D2FBC4}"/>
                    </a:ext>
                  </a:extLst>
                </p14:cNvPr>
                <p14:cNvContentPartPr/>
                <p14:nvPr/>
              </p14:nvContentPartPr>
              <p14:xfrm>
                <a:off x="2196187" y="5888034"/>
                <a:ext cx="142560" cy="24840"/>
              </p14:xfrm>
            </p:contentPart>
          </mc:Choice>
          <mc:Fallback>
            <p:pic>
              <p:nvPicPr>
                <p:cNvPr id="16446" name="잉크 16445">
                  <a:extLst>
                    <a:ext uri="{FF2B5EF4-FFF2-40B4-BE49-F238E27FC236}">
                      <a16:creationId xmlns:a16="http://schemas.microsoft.com/office/drawing/2014/main" id="{749ED2F3-1F7B-F0DC-AE37-397A76D2FBC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187547" y="5879394"/>
                  <a:ext cx="1602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6447" name="잉크 16446">
                  <a:extLst>
                    <a:ext uri="{FF2B5EF4-FFF2-40B4-BE49-F238E27FC236}">
                      <a16:creationId xmlns:a16="http://schemas.microsoft.com/office/drawing/2014/main" id="{D2D52812-893B-C858-2076-D011C77A6CCC}"/>
                    </a:ext>
                  </a:extLst>
                </p14:cNvPr>
                <p14:cNvContentPartPr/>
                <p14:nvPr/>
              </p14:nvContentPartPr>
              <p14:xfrm>
                <a:off x="2313547" y="5685354"/>
                <a:ext cx="182160" cy="238680"/>
              </p14:xfrm>
            </p:contentPart>
          </mc:Choice>
          <mc:Fallback>
            <p:pic>
              <p:nvPicPr>
                <p:cNvPr id="16447" name="잉크 16446">
                  <a:extLst>
                    <a:ext uri="{FF2B5EF4-FFF2-40B4-BE49-F238E27FC236}">
                      <a16:creationId xmlns:a16="http://schemas.microsoft.com/office/drawing/2014/main" id="{D2D52812-893B-C858-2076-D011C77A6CC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304547" y="5676354"/>
                  <a:ext cx="1998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448" name="잉크 16447">
                  <a:extLst>
                    <a:ext uri="{FF2B5EF4-FFF2-40B4-BE49-F238E27FC236}">
                      <a16:creationId xmlns:a16="http://schemas.microsoft.com/office/drawing/2014/main" id="{97C38CB8-E1D2-192C-5F5C-74444EAEFECC}"/>
                    </a:ext>
                  </a:extLst>
                </p14:cNvPr>
                <p14:cNvContentPartPr/>
                <p14:nvPr/>
              </p14:nvContentPartPr>
              <p14:xfrm>
                <a:off x="2452147" y="5723154"/>
                <a:ext cx="126360" cy="104760"/>
              </p14:xfrm>
            </p:contentPart>
          </mc:Choice>
          <mc:Fallback>
            <p:pic>
              <p:nvPicPr>
                <p:cNvPr id="16448" name="잉크 16447">
                  <a:extLst>
                    <a:ext uri="{FF2B5EF4-FFF2-40B4-BE49-F238E27FC236}">
                      <a16:creationId xmlns:a16="http://schemas.microsoft.com/office/drawing/2014/main" id="{97C38CB8-E1D2-192C-5F5C-74444EAEFEC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43147" y="5714154"/>
                  <a:ext cx="144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449" name="잉크 16448">
                  <a:extLst>
                    <a:ext uri="{FF2B5EF4-FFF2-40B4-BE49-F238E27FC236}">
                      <a16:creationId xmlns:a16="http://schemas.microsoft.com/office/drawing/2014/main" id="{28B75440-8B3D-7968-C0A8-48C1976E61A0}"/>
                    </a:ext>
                  </a:extLst>
                </p14:cNvPr>
                <p14:cNvContentPartPr/>
                <p14:nvPr/>
              </p14:nvContentPartPr>
              <p14:xfrm>
                <a:off x="2522707" y="5817834"/>
                <a:ext cx="131040" cy="39960"/>
              </p14:xfrm>
            </p:contentPart>
          </mc:Choice>
          <mc:Fallback>
            <p:pic>
              <p:nvPicPr>
                <p:cNvPr id="16449" name="잉크 16448">
                  <a:extLst>
                    <a:ext uri="{FF2B5EF4-FFF2-40B4-BE49-F238E27FC236}">
                      <a16:creationId xmlns:a16="http://schemas.microsoft.com/office/drawing/2014/main" id="{28B75440-8B3D-7968-C0A8-48C1976E61A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14067" y="5808834"/>
                  <a:ext cx="1486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450" name="잉크 16449">
                  <a:extLst>
                    <a:ext uri="{FF2B5EF4-FFF2-40B4-BE49-F238E27FC236}">
                      <a16:creationId xmlns:a16="http://schemas.microsoft.com/office/drawing/2014/main" id="{1D518ABF-0107-7FF0-95D6-403E70FCF797}"/>
                    </a:ext>
                  </a:extLst>
                </p14:cNvPr>
                <p14:cNvContentPartPr/>
                <p14:nvPr/>
              </p14:nvContentPartPr>
              <p14:xfrm>
                <a:off x="2618467" y="5697234"/>
                <a:ext cx="163080" cy="169920"/>
              </p14:xfrm>
            </p:contentPart>
          </mc:Choice>
          <mc:Fallback>
            <p:pic>
              <p:nvPicPr>
                <p:cNvPr id="16450" name="잉크 16449">
                  <a:extLst>
                    <a:ext uri="{FF2B5EF4-FFF2-40B4-BE49-F238E27FC236}">
                      <a16:creationId xmlns:a16="http://schemas.microsoft.com/office/drawing/2014/main" id="{1D518ABF-0107-7FF0-95D6-403E70FCF79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609467" y="5688234"/>
                  <a:ext cx="180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451" name="잉크 16450">
                  <a:extLst>
                    <a:ext uri="{FF2B5EF4-FFF2-40B4-BE49-F238E27FC236}">
                      <a16:creationId xmlns:a16="http://schemas.microsoft.com/office/drawing/2014/main" id="{713A4BA8-69DC-77D3-2760-D3C9A9FE6D84}"/>
                    </a:ext>
                  </a:extLst>
                </p14:cNvPr>
                <p14:cNvContentPartPr/>
                <p14:nvPr/>
              </p14:nvContentPartPr>
              <p14:xfrm>
                <a:off x="2751667" y="5727834"/>
                <a:ext cx="106560" cy="167760"/>
              </p14:xfrm>
            </p:contentPart>
          </mc:Choice>
          <mc:Fallback>
            <p:pic>
              <p:nvPicPr>
                <p:cNvPr id="16451" name="잉크 16450">
                  <a:extLst>
                    <a:ext uri="{FF2B5EF4-FFF2-40B4-BE49-F238E27FC236}">
                      <a16:creationId xmlns:a16="http://schemas.microsoft.com/office/drawing/2014/main" id="{713A4BA8-69DC-77D3-2760-D3C9A9FE6D8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743027" y="5719194"/>
                  <a:ext cx="1242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452" name="잉크 16451">
                  <a:extLst>
                    <a:ext uri="{FF2B5EF4-FFF2-40B4-BE49-F238E27FC236}">
                      <a16:creationId xmlns:a16="http://schemas.microsoft.com/office/drawing/2014/main" id="{93472CDB-2896-A787-8DAD-13AF6818C440}"/>
                    </a:ext>
                  </a:extLst>
                </p14:cNvPr>
                <p14:cNvContentPartPr/>
                <p14:nvPr/>
              </p14:nvContentPartPr>
              <p14:xfrm>
                <a:off x="2794507" y="5890194"/>
                <a:ext cx="189720" cy="121680"/>
              </p14:xfrm>
            </p:contentPart>
          </mc:Choice>
          <mc:Fallback>
            <p:pic>
              <p:nvPicPr>
                <p:cNvPr id="16452" name="잉크 16451">
                  <a:extLst>
                    <a:ext uri="{FF2B5EF4-FFF2-40B4-BE49-F238E27FC236}">
                      <a16:creationId xmlns:a16="http://schemas.microsoft.com/office/drawing/2014/main" id="{93472CDB-2896-A787-8DAD-13AF6818C44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785867" y="5881554"/>
                  <a:ext cx="2073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453" name="잉크 16452">
                  <a:extLst>
                    <a:ext uri="{FF2B5EF4-FFF2-40B4-BE49-F238E27FC236}">
                      <a16:creationId xmlns:a16="http://schemas.microsoft.com/office/drawing/2014/main" id="{A0117C00-0E7D-4A91-D157-FAF82E907730}"/>
                    </a:ext>
                  </a:extLst>
                </p14:cNvPr>
                <p14:cNvContentPartPr/>
                <p14:nvPr/>
              </p14:nvContentPartPr>
              <p14:xfrm>
                <a:off x="3054427" y="5713794"/>
                <a:ext cx="247680" cy="310320"/>
              </p14:xfrm>
            </p:contentPart>
          </mc:Choice>
          <mc:Fallback>
            <p:pic>
              <p:nvPicPr>
                <p:cNvPr id="16453" name="잉크 16452">
                  <a:extLst>
                    <a:ext uri="{FF2B5EF4-FFF2-40B4-BE49-F238E27FC236}">
                      <a16:creationId xmlns:a16="http://schemas.microsoft.com/office/drawing/2014/main" id="{A0117C00-0E7D-4A91-D157-FAF82E90773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045787" y="5704794"/>
                  <a:ext cx="2653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454" name="잉크 16453">
                  <a:extLst>
                    <a:ext uri="{FF2B5EF4-FFF2-40B4-BE49-F238E27FC236}">
                      <a16:creationId xmlns:a16="http://schemas.microsoft.com/office/drawing/2014/main" id="{0719A097-7546-0A35-A9CB-5C9038CE46FB}"/>
                    </a:ext>
                  </a:extLst>
                </p14:cNvPr>
                <p14:cNvContentPartPr/>
                <p14:nvPr/>
              </p14:nvContentPartPr>
              <p14:xfrm>
                <a:off x="3268627" y="5749794"/>
                <a:ext cx="184680" cy="234000"/>
              </p14:xfrm>
            </p:contentPart>
          </mc:Choice>
          <mc:Fallback>
            <p:pic>
              <p:nvPicPr>
                <p:cNvPr id="16454" name="잉크 16453">
                  <a:extLst>
                    <a:ext uri="{FF2B5EF4-FFF2-40B4-BE49-F238E27FC236}">
                      <a16:creationId xmlns:a16="http://schemas.microsoft.com/office/drawing/2014/main" id="{0719A097-7546-0A35-A9CB-5C9038CE46F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259627" y="5741154"/>
                  <a:ext cx="2023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455" name="잉크 16454">
                  <a:extLst>
                    <a:ext uri="{FF2B5EF4-FFF2-40B4-BE49-F238E27FC236}">
                      <a16:creationId xmlns:a16="http://schemas.microsoft.com/office/drawing/2014/main" id="{4B7BC898-38F3-E14B-6DBB-FAEA7FE088FD}"/>
                    </a:ext>
                  </a:extLst>
                </p14:cNvPr>
                <p14:cNvContentPartPr/>
                <p14:nvPr/>
              </p14:nvContentPartPr>
              <p14:xfrm>
                <a:off x="3560227" y="5948154"/>
                <a:ext cx="12240" cy="4320"/>
              </p14:xfrm>
            </p:contentPart>
          </mc:Choice>
          <mc:Fallback>
            <p:pic>
              <p:nvPicPr>
                <p:cNvPr id="16455" name="잉크 16454">
                  <a:extLst>
                    <a:ext uri="{FF2B5EF4-FFF2-40B4-BE49-F238E27FC236}">
                      <a16:creationId xmlns:a16="http://schemas.microsoft.com/office/drawing/2014/main" id="{4B7BC898-38F3-E14B-6DBB-FAEA7FE088F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551227" y="5939154"/>
                  <a:ext cx="2988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6470" name="잉크 16469">
                <a:extLst>
                  <a:ext uri="{FF2B5EF4-FFF2-40B4-BE49-F238E27FC236}">
                    <a16:creationId xmlns:a16="http://schemas.microsoft.com/office/drawing/2014/main" id="{A1D64020-A646-D64D-F35C-07CAFF709F5D}"/>
                  </a:ext>
                </a:extLst>
              </p14:cNvPr>
              <p14:cNvContentPartPr/>
              <p14:nvPr/>
            </p14:nvContentPartPr>
            <p14:xfrm>
              <a:off x="6299467" y="848754"/>
              <a:ext cx="334800" cy="317880"/>
            </p14:xfrm>
          </p:contentPart>
        </mc:Choice>
        <mc:Fallback>
          <p:pic>
            <p:nvPicPr>
              <p:cNvPr id="16470" name="잉크 16469">
                <a:extLst>
                  <a:ext uri="{FF2B5EF4-FFF2-40B4-BE49-F238E27FC236}">
                    <a16:creationId xmlns:a16="http://schemas.microsoft.com/office/drawing/2014/main" id="{A1D64020-A646-D64D-F35C-07CAFF709F5D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290827" y="839754"/>
                <a:ext cx="352440" cy="33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73" name="그룹 16472">
            <a:extLst>
              <a:ext uri="{FF2B5EF4-FFF2-40B4-BE49-F238E27FC236}">
                <a16:creationId xmlns:a16="http://schemas.microsoft.com/office/drawing/2014/main" id="{C3A22E02-D947-61B3-4D15-8DCC36A553E0}"/>
              </a:ext>
            </a:extLst>
          </p:cNvPr>
          <p:cNvGrpSpPr/>
          <p:nvPr/>
        </p:nvGrpSpPr>
        <p:grpSpPr>
          <a:xfrm>
            <a:off x="7142587" y="1114434"/>
            <a:ext cx="673200" cy="327600"/>
            <a:chOff x="7142587" y="1114434"/>
            <a:chExt cx="673200" cy="32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471" name="잉크 16470">
                  <a:extLst>
                    <a:ext uri="{FF2B5EF4-FFF2-40B4-BE49-F238E27FC236}">
                      <a16:creationId xmlns:a16="http://schemas.microsoft.com/office/drawing/2014/main" id="{EC7CCE10-4273-0DB4-5A78-3118CF9AC78A}"/>
                    </a:ext>
                  </a:extLst>
                </p14:cNvPr>
                <p14:cNvContentPartPr/>
                <p14:nvPr/>
              </p14:nvContentPartPr>
              <p14:xfrm>
                <a:off x="7142587" y="1114434"/>
                <a:ext cx="673200" cy="84240"/>
              </p14:xfrm>
            </p:contentPart>
          </mc:Choice>
          <mc:Fallback>
            <p:pic>
              <p:nvPicPr>
                <p:cNvPr id="16471" name="잉크 16470">
                  <a:extLst>
                    <a:ext uri="{FF2B5EF4-FFF2-40B4-BE49-F238E27FC236}">
                      <a16:creationId xmlns:a16="http://schemas.microsoft.com/office/drawing/2014/main" id="{EC7CCE10-4273-0DB4-5A78-3118CF9AC78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133947" y="1105794"/>
                  <a:ext cx="6908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472" name="잉크 16471">
                  <a:extLst>
                    <a:ext uri="{FF2B5EF4-FFF2-40B4-BE49-F238E27FC236}">
                      <a16:creationId xmlns:a16="http://schemas.microsoft.com/office/drawing/2014/main" id="{C34DF50C-DF1E-60C1-8E40-AD6FD6558C19}"/>
                    </a:ext>
                  </a:extLst>
                </p14:cNvPr>
                <p14:cNvContentPartPr/>
                <p14:nvPr/>
              </p14:nvContentPartPr>
              <p14:xfrm>
                <a:off x="7268947" y="1155474"/>
                <a:ext cx="395640" cy="286560"/>
              </p14:xfrm>
            </p:contentPart>
          </mc:Choice>
          <mc:Fallback>
            <p:pic>
              <p:nvPicPr>
                <p:cNvPr id="16472" name="잉크 16471">
                  <a:extLst>
                    <a:ext uri="{FF2B5EF4-FFF2-40B4-BE49-F238E27FC236}">
                      <a16:creationId xmlns:a16="http://schemas.microsoft.com/office/drawing/2014/main" id="{C34DF50C-DF1E-60C1-8E40-AD6FD6558C1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260307" y="1146834"/>
                  <a:ext cx="413280" cy="30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76" name="그룹 16475">
            <a:extLst>
              <a:ext uri="{FF2B5EF4-FFF2-40B4-BE49-F238E27FC236}">
                <a16:creationId xmlns:a16="http://schemas.microsoft.com/office/drawing/2014/main" id="{C833C8FD-F2DA-F23D-6771-7B9002958456}"/>
              </a:ext>
            </a:extLst>
          </p:cNvPr>
          <p:cNvGrpSpPr/>
          <p:nvPr/>
        </p:nvGrpSpPr>
        <p:grpSpPr>
          <a:xfrm>
            <a:off x="4387867" y="1313514"/>
            <a:ext cx="3123360" cy="795240"/>
            <a:chOff x="4387867" y="1313514"/>
            <a:chExt cx="3123360" cy="79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457" name="잉크 16456">
                  <a:extLst>
                    <a:ext uri="{FF2B5EF4-FFF2-40B4-BE49-F238E27FC236}">
                      <a16:creationId xmlns:a16="http://schemas.microsoft.com/office/drawing/2014/main" id="{FA5A0A6C-360E-9F6C-AA58-DDDFDF9E5962}"/>
                    </a:ext>
                  </a:extLst>
                </p14:cNvPr>
                <p14:cNvContentPartPr/>
                <p14:nvPr/>
              </p14:nvContentPartPr>
              <p14:xfrm>
                <a:off x="4387867" y="1313514"/>
                <a:ext cx="771120" cy="441000"/>
              </p14:xfrm>
            </p:contentPart>
          </mc:Choice>
          <mc:Fallback>
            <p:pic>
              <p:nvPicPr>
                <p:cNvPr id="16457" name="잉크 16456">
                  <a:extLst>
                    <a:ext uri="{FF2B5EF4-FFF2-40B4-BE49-F238E27FC236}">
                      <a16:creationId xmlns:a16="http://schemas.microsoft.com/office/drawing/2014/main" id="{FA5A0A6C-360E-9F6C-AA58-DDDFDF9E596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378867" y="1304514"/>
                  <a:ext cx="7887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458" name="잉크 16457">
                  <a:extLst>
                    <a:ext uri="{FF2B5EF4-FFF2-40B4-BE49-F238E27FC236}">
                      <a16:creationId xmlns:a16="http://schemas.microsoft.com/office/drawing/2014/main" id="{DA0670CC-8519-F786-123B-D9B5405F9A21}"/>
                    </a:ext>
                  </a:extLst>
                </p14:cNvPr>
                <p14:cNvContentPartPr/>
                <p14:nvPr/>
              </p14:nvContentPartPr>
              <p14:xfrm>
                <a:off x="5209387" y="1602234"/>
                <a:ext cx="228240" cy="77760"/>
              </p14:xfrm>
            </p:contentPart>
          </mc:Choice>
          <mc:Fallback>
            <p:pic>
              <p:nvPicPr>
                <p:cNvPr id="16458" name="잉크 16457">
                  <a:extLst>
                    <a:ext uri="{FF2B5EF4-FFF2-40B4-BE49-F238E27FC236}">
                      <a16:creationId xmlns:a16="http://schemas.microsoft.com/office/drawing/2014/main" id="{DA0670CC-8519-F786-123B-D9B5405F9A2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200387" y="1593594"/>
                  <a:ext cx="2458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459" name="잉크 16458">
                  <a:extLst>
                    <a:ext uri="{FF2B5EF4-FFF2-40B4-BE49-F238E27FC236}">
                      <a16:creationId xmlns:a16="http://schemas.microsoft.com/office/drawing/2014/main" id="{FEFDDBE1-78A2-9815-D7DE-3F12CC99A0CB}"/>
                    </a:ext>
                  </a:extLst>
                </p14:cNvPr>
                <p14:cNvContentPartPr/>
                <p14:nvPr/>
              </p14:nvContentPartPr>
              <p14:xfrm>
                <a:off x="5378947" y="1559394"/>
                <a:ext cx="127440" cy="240480"/>
              </p14:xfrm>
            </p:contentPart>
          </mc:Choice>
          <mc:Fallback>
            <p:pic>
              <p:nvPicPr>
                <p:cNvPr id="16459" name="잉크 16458">
                  <a:extLst>
                    <a:ext uri="{FF2B5EF4-FFF2-40B4-BE49-F238E27FC236}">
                      <a16:creationId xmlns:a16="http://schemas.microsoft.com/office/drawing/2014/main" id="{FEFDDBE1-78A2-9815-D7DE-3F12CC99A0C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370307" y="1550394"/>
                  <a:ext cx="1450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460" name="잉크 16459">
                  <a:extLst>
                    <a:ext uri="{FF2B5EF4-FFF2-40B4-BE49-F238E27FC236}">
                      <a16:creationId xmlns:a16="http://schemas.microsoft.com/office/drawing/2014/main" id="{9AA9E283-C540-CBE4-58B1-6D76EC8368B4}"/>
                    </a:ext>
                  </a:extLst>
                </p14:cNvPr>
                <p14:cNvContentPartPr/>
                <p14:nvPr/>
              </p14:nvContentPartPr>
              <p14:xfrm>
                <a:off x="5631307" y="1668114"/>
                <a:ext cx="155520" cy="207720"/>
              </p14:xfrm>
            </p:contentPart>
          </mc:Choice>
          <mc:Fallback>
            <p:pic>
              <p:nvPicPr>
                <p:cNvPr id="16460" name="잉크 16459">
                  <a:extLst>
                    <a:ext uri="{FF2B5EF4-FFF2-40B4-BE49-F238E27FC236}">
                      <a16:creationId xmlns:a16="http://schemas.microsoft.com/office/drawing/2014/main" id="{9AA9E283-C540-CBE4-58B1-6D76EC8368B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622667" y="1659114"/>
                  <a:ext cx="1731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461" name="잉크 16460">
                  <a:extLst>
                    <a:ext uri="{FF2B5EF4-FFF2-40B4-BE49-F238E27FC236}">
                      <a16:creationId xmlns:a16="http://schemas.microsoft.com/office/drawing/2014/main" id="{D0D4E103-0EBB-5CC3-BD5D-09FA3563A165}"/>
                    </a:ext>
                  </a:extLst>
                </p14:cNvPr>
                <p14:cNvContentPartPr/>
                <p14:nvPr/>
              </p14:nvContentPartPr>
              <p14:xfrm>
                <a:off x="5831107" y="1750554"/>
                <a:ext cx="153720" cy="188280"/>
              </p14:xfrm>
            </p:contentPart>
          </mc:Choice>
          <mc:Fallback>
            <p:pic>
              <p:nvPicPr>
                <p:cNvPr id="16461" name="잉크 16460">
                  <a:extLst>
                    <a:ext uri="{FF2B5EF4-FFF2-40B4-BE49-F238E27FC236}">
                      <a16:creationId xmlns:a16="http://schemas.microsoft.com/office/drawing/2014/main" id="{D0D4E103-0EBB-5CC3-BD5D-09FA3563A16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822107" y="1741914"/>
                  <a:ext cx="1713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462" name="잉크 16461">
                  <a:extLst>
                    <a:ext uri="{FF2B5EF4-FFF2-40B4-BE49-F238E27FC236}">
                      <a16:creationId xmlns:a16="http://schemas.microsoft.com/office/drawing/2014/main" id="{8779C898-C84A-37EC-BC00-2B40142ECC5B}"/>
                    </a:ext>
                  </a:extLst>
                </p14:cNvPr>
                <p14:cNvContentPartPr/>
                <p14:nvPr/>
              </p14:nvContentPartPr>
              <p14:xfrm>
                <a:off x="5994187" y="1812474"/>
                <a:ext cx="168120" cy="166680"/>
              </p14:xfrm>
            </p:contentPart>
          </mc:Choice>
          <mc:Fallback>
            <p:pic>
              <p:nvPicPr>
                <p:cNvPr id="16462" name="잉크 16461">
                  <a:extLst>
                    <a:ext uri="{FF2B5EF4-FFF2-40B4-BE49-F238E27FC236}">
                      <a16:creationId xmlns:a16="http://schemas.microsoft.com/office/drawing/2014/main" id="{8779C898-C84A-37EC-BC00-2B40142ECC5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985547" y="1803474"/>
                  <a:ext cx="185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463" name="잉크 16462">
                  <a:extLst>
                    <a:ext uri="{FF2B5EF4-FFF2-40B4-BE49-F238E27FC236}">
                      <a16:creationId xmlns:a16="http://schemas.microsoft.com/office/drawing/2014/main" id="{09E0EF25-E451-7371-ED64-A1256A864DA2}"/>
                    </a:ext>
                  </a:extLst>
                </p14:cNvPr>
                <p14:cNvContentPartPr/>
                <p14:nvPr/>
              </p14:nvContentPartPr>
              <p14:xfrm>
                <a:off x="6280747" y="1714194"/>
                <a:ext cx="141120" cy="135720"/>
              </p14:xfrm>
            </p:contentPart>
          </mc:Choice>
          <mc:Fallback>
            <p:pic>
              <p:nvPicPr>
                <p:cNvPr id="16463" name="잉크 16462">
                  <a:extLst>
                    <a:ext uri="{FF2B5EF4-FFF2-40B4-BE49-F238E27FC236}">
                      <a16:creationId xmlns:a16="http://schemas.microsoft.com/office/drawing/2014/main" id="{09E0EF25-E451-7371-ED64-A1256A864DA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272107" y="1705194"/>
                  <a:ext cx="1587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464" name="잉크 16463">
                  <a:extLst>
                    <a:ext uri="{FF2B5EF4-FFF2-40B4-BE49-F238E27FC236}">
                      <a16:creationId xmlns:a16="http://schemas.microsoft.com/office/drawing/2014/main" id="{E24EAED4-2F2D-23CC-42AA-FE90DFFCF7F3}"/>
                    </a:ext>
                  </a:extLst>
                </p14:cNvPr>
                <p14:cNvContentPartPr/>
                <p14:nvPr/>
              </p14:nvContentPartPr>
              <p14:xfrm>
                <a:off x="6296587" y="1863594"/>
                <a:ext cx="137520" cy="128160"/>
              </p14:xfrm>
            </p:contentPart>
          </mc:Choice>
          <mc:Fallback>
            <p:pic>
              <p:nvPicPr>
                <p:cNvPr id="16464" name="잉크 16463">
                  <a:extLst>
                    <a:ext uri="{FF2B5EF4-FFF2-40B4-BE49-F238E27FC236}">
                      <a16:creationId xmlns:a16="http://schemas.microsoft.com/office/drawing/2014/main" id="{E24EAED4-2F2D-23CC-42AA-FE90DFFCF7F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287587" y="1854954"/>
                  <a:ext cx="155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465" name="잉크 16464">
                  <a:extLst>
                    <a:ext uri="{FF2B5EF4-FFF2-40B4-BE49-F238E27FC236}">
                      <a16:creationId xmlns:a16="http://schemas.microsoft.com/office/drawing/2014/main" id="{FA30A33D-DBA0-C4EC-46EA-E28AF7F28945}"/>
                    </a:ext>
                  </a:extLst>
                </p14:cNvPr>
                <p14:cNvContentPartPr/>
                <p14:nvPr/>
              </p14:nvContentPartPr>
              <p14:xfrm>
                <a:off x="6489547" y="1790514"/>
                <a:ext cx="185400" cy="192240"/>
              </p14:xfrm>
            </p:contentPart>
          </mc:Choice>
          <mc:Fallback>
            <p:pic>
              <p:nvPicPr>
                <p:cNvPr id="16465" name="잉크 16464">
                  <a:extLst>
                    <a:ext uri="{FF2B5EF4-FFF2-40B4-BE49-F238E27FC236}">
                      <a16:creationId xmlns:a16="http://schemas.microsoft.com/office/drawing/2014/main" id="{FA30A33D-DBA0-C4EC-46EA-E28AF7F2894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480547" y="1781874"/>
                  <a:ext cx="2030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466" name="잉크 16465">
                  <a:extLst>
                    <a:ext uri="{FF2B5EF4-FFF2-40B4-BE49-F238E27FC236}">
                      <a16:creationId xmlns:a16="http://schemas.microsoft.com/office/drawing/2014/main" id="{2D0960A6-8D32-1591-13BB-D4D0E535CF43}"/>
                    </a:ext>
                  </a:extLst>
                </p14:cNvPr>
                <p14:cNvContentPartPr/>
                <p14:nvPr/>
              </p14:nvContentPartPr>
              <p14:xfrm>
                <a:off x="6655507" y="1792674"/>
                <a:ext cx="167760" cy="207360"/>
              </p14:xfrm>
            </p:contentPart>
          </mc:Choice>
          <mc:Fallback>
            <p:pic>
              <p:nvPicPr>
                <p:cNvPr id="16466" name="잉크 16465">
                  <a:extLst>
                    <a:ext uri="{FF2B5EF4-FFF2-40B4-BE49-F238E27FC236}">
                      <a16:creationId xmlns:a16="http://schemas.microsoft.com/office/drawing/2014/main" id="{2D0960A6-8D32-1591-13BB-D4D0E535CF4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646507" y="1783674"/>
                  <a:ext cx="1854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467" name="잉크 16466">
                  <a:extLst>
                    <a:ext uri="{FF2B5EF4-FFF2-40B4-BE49-F238E27FC236}">
                      <a16:creationId xmlns:a16="http://schemas.microsoft.com/office/drawing/2014/main" id="{5CA8D2CC-EF04-263C-0179-768640CFCAB7}"/>
                    </a:ext>
                  </a:extLst>
                </p14:cNvPr>
                <p14:cNvContentPartPr/>
                <p14:nvPr/>
              </p14:nvContentPartPr>
              <p14:xfrm>
                <a:off x="6838027" y="1820034"/>
                <a:ext cx="63360" cy="178920"/>
              </p14:xfrm>
            </p:contentPart>
          </mc:Choice>
          <mc:Fallback>
            <p:pic>
              <p:nvPicPr>
                <p:cNvPr id="16467" name="잉크 16466">
                  <a:extLst>
                    <a:ext uri="{FF2B5EF4-FFF2-40B4-BE49-F238E27FC236}">
                      <a16:creationId xmlns:a16="http://schemas.microsoft.com/office/drawing/2014/main" id="{5CA8D2CC-EF04-263C-0179-768640CFCAB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829027" y="1811034"/>
                  <a:ext cx="810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468" name="잉크 16467">
                  <a:extLst>
                    <a:ext uri="{FF2B5EF4-FFF2-40B4-BE49-F238E27FC236}">
                      <a16:creationId xmlns:a16="http://schemas.microsoft.com/office/drawing/2014/main" id="{FC53DEE6-FD8E-681A-67F5-C7C17D3EB834}"/>
                    </a:ext>
                  </a:extLst>
                </p14:cNvPr>
                <p14:cNvContentPartPr/>
                <p14:nvPr/>
              </p14:nvContentPartPr>
              <p14:xfrm>
                <a:off x="6803827" y="2014794"/>
                <a:ext cx="285120" cy="93960"/>
              </p14:xfrm>
            </p:contentPart>
          </mc:Choice>
          <mc:Fallback>
            <p:pic>
              <p:nvPicPr>
                <p:cNvPr id="16468" name="잉크 16467">
                  <a:extLst>
                    <a:ext uri="{FF2B5EF4-FFF2-40B4-BE49-F238E27FC236}">
                      <a16:creationId xmlns:a16="http://schemas.microsoft.com/office/drawing/2014/main" id="{FC53DEE6-FD8E-681A-67F5-C7C17D3EB83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795187" y="2006154"/>
                  <a:ext cx="3027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474" name="잉크 16473">
                  <a:extLst>
                    <a:ext uri="{FF2B5EF4-FFF2-40B4-BE49-F238E27FC236}">
                      <a16:creationId xmlns:a16="http://schemas.microsoft.com/office/drawing/2014/main" id="{3D804522-AA7D-E631-F3B6-1A997A2E82FA}"/>
                    </a:ext>
                  </a:extLst>
                </p14:cNvPr>
                <p14:cNvContentPartPr/>
                <p14:nvPr/>
              </p14:nvContentPartPr>
              <p14:xfrm>
                <a:off x="7022707" y="1618074"/>
                <a:ext cx="450360" cy="373680"/>
              </p14:xfrm>
            </p:contentPart>
          </mc:Choice>
          <mc:Fallback>
            <p:pic>
              <p:nvPicPr>
                <p:cNvPr id="16474" name="잉크 16473">
                  <a:extLst>
                    <a:ext uri="{FF2B5EF4-FFF2-40B4-BE49-F238E27FC236}">
                      <a16:creationId xmlns:a16="http://schemas.microsoft.com/office/drawing/2014/main" id="{3D804522-AA7D-E631-F3B6-1A997A2E82F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014067" y="1609434"/>
                  <a:ext cx="4680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475" name="잉크 16474">
                  <a:extLst>
                    <a:ext uri="{FF2B5EF4-FFF2-40B4-BE49-F238E27FC236}">
                      <a16:creationId xmlns:a16="http://schemas.microsoft.com/office/drawing/2014/main" id="{8E2C6F03-E321-ECD2-6EAA-FB6F37D4C69F}"/>
                    </a:ext>
                  </a:extLst>
                </p14:cNvPr>
                <p14:cNvContentPartPr/>
                <p14:nvPr/>
              </p14:nvContentPartPr>
              <p14:xfrm>
                <a:off x="7320787" y="1610154"/>
                <a:ext cx="190440" cy="110520"/>
              </p14:xfrm>
            </p:contentPart>
          </mc:Choice>
          <mc:Fallback>
            <p:pic>
              <p:nvPicPr>
                <p:cNvPr id="16475" name="잉크 16474">
                  <a:extLst>
                    <a:ext uri="{FF2B5EF4-FFF2-40B4-BE49-F238E27FC236}">
                      <a16:creationId xmlns:a16="http://schemas.microsoft.com/office/drawing/2014/main" id="{8E2C6F03-E321-ECD2-6EAA-FB6F37D4C6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12147" y="1601514"/>
                  <a:ext cx="20808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90" name="그룹 16489">
            <a:extLst>
              <a:ext uri="{FF2B5EF4-FFF2-40B4-BE49-F238E27FC236}">
                <a16:creationId xmlns:a16="http://schemas.microsoft.com/office/drawing/2014/main" id="{C1817A01-D2DA-78F7-DEFA-EE4B38372B93}"/>
              </a:ext>
            </a:extLst>
          </p:cNvPr>
          <p:cNvGrpSpPr/>
          <p:nvPr/>
        </p:nvGrpSpPr>
        <p:grpSpPr>
          <a:xfrm>
            <a:off x="1745467" y="995634"/>
            <a:ext cx="1198800" cy="279360"/>
            <a:chOff x="1745467" y="995634"/>
            <a:chExt cx="1198800" cy="27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477" name="잉크 16476">
                  <a:extLst>
                    <a:ext uri="{FF2B5EF4-FFF2-40B4-BE49-F238E27FC236}">
                      <a16:creationId xmlns:a16="http://schemas.microsoft.com/office/drawing/2014/main" id="{749FA0CC-810F-2AA8-E6BE-DAC1BF899884}"/>
                    </a:ext>
                  </a:extLst>
                </p14:cNvPr>
                <p14:cNvContentPartPr/>
                <p14:nvPr/>
              </p14:nvContentPartPr>
              <p14:xfrm>
                <a:off x="1745467" y="1087434"/>
                <a:ext cx="209160" cy="27360"/>
              </p14:xfrm>
            </p:contentPart>
          </mc:Choice>
          <mc:Fallback>
            <p:pic>
              <p:nvPicPr>
                <p:cNvPr id="16477" name="잉크 16476">
                  <a:extLst>
                    <a:ext uri="{FF2B5EF4-FFF2-40B4-BE49-F238E27FC236}">
                      <a16:creationId xmlns:a16="http://schemas.microsoft.com/office/drawing/2014/main" id="{749FA0CC-810F-2AA8-E6BE-DAC1BF89988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736827" y="1078794"/>
                  <a:ext cx="226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478" name="잉크 16477">
                  <a:extLst>
                    <a:ext uri="{FF2B5EF4-FFF2-40B4-BE49-F238E27FC236}">
                      <a16:creationId xmlns:a16="http://schemas.microsoft.com/office/drawing/2014/main" id="{3E1DE2C4-B396-9F9F-4DF4-427B93AAA535}"/>
                    </a:ext>
                  </a:extLst>
                </p14:cNvPr>
                <p14:cNvContentPartPr/>
                <p14:nvPr/>
              </p14:nvContentPartPr>
              <p14:xfrm>
                <a:off x="1908547" y="1014714"/>
                <a:ext cx="71640" cy="195120"/>
              </p14:xfrm>
            </p:contentPart>
          </mc:Choice>
          <mc:Fallback>
            <p:pic>
              <p:nvPicPr>
                <p:cNvPr id="16478" name="잉크 16477">
                  <a:extLst>
                    <a:ext uri="{FF2B5EF4-FFF2-40B4-BE49-F238E27FC236}">
                      <a16:creationId xmlns:a16="http://schemas.microsoft.com/office/drawing/2014/main" id="{3E1DE2C4-B396-9F9F-4DF4-427B93AAA53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899907" y="1005714"/>
                  <a:ext cx="892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479" name="잉크 16478">
                  <a:extLst>
                    <a:ext uri="{FF2B5EF4-FFF2-40B4-BE49-F238E27FC236}">
                      <a16:creationId xmlns:a16="http://schemas.microsoft.com/office/drawing/2014/main" id="{01933266-7B41-159F-DD6D-39B4B327ED43}"/>
                    </a:ext>
                  </a:extLst>
                </p14:cNvPr>
                <p14:cNvContentPartPr/>
                <p14:nvPr/>
              </p14:nvContentPartPr>
              <p14:xfrm>
                <a:off x="2052547" y="995634"/>
                <a:ext cx="123840" cy="141480"/>
              </p14:xfrm>
            </p:contentPart>
          </mc:Choice>
          <mc:Fallback>
            <p:pic>
              <p:nvPicPr>
                <p:cNvPr id="16479" name="잉크 16478">
                  <a:extLst>
                    <a:ext uri="{FF2B5EF4-FFF2-40B4-BE49-F238E27FC236}">
                      <a16:creationId xmlns:a16="http://schemas.microsoft.com/office/drawing/2014/main" id="{01933266-7B41-159F-DD6D-39B4B327ED4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043907" y="986634"/>
                  <a:ext cx="141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480" name="잉크 16479">
                  <a:extLst>
                    <a:ext uri="{FF2B5EF4-FFF2-40B4-BE49-F238E27FC236}">
                      <a16:creationId xmlns:a16="http://schemas.microsoft.com/office/drawing/2014/main" id="{532595C0-94AB-3F18-D735-04C67F95855A}"/>
                    </a:ext>
                  </a:extLst>
                </p14:cNvPr>
                <p14:cNvContentPartPr/>
                <p14:nvPr/>
              </p14:nvContentPartPr>
              <p14:xfrm>
                <a:off x="2140387" y="1022634"/>
                <a:ext cx="52560" cy="165240"/>
              </p14:xfrm>
            </p:contentPart>
          </mc:Choice>
          <mc:Fallback>
            <p:pic>
              <p:nvPicPr>
                <p:cNvPr id="16480" name="잉크 16479">
                  <a:extLst>
                    <a:ext uri="{FF2B5EF4-FFF2-40B4-BE49-F238E27FC236}">
                      <a16:creationId xmlns:a16="http://schemas.microsoft.com/office/drawing/2014/main" id="{532595C0-94AB-3F18-D735-04C67F95855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131747" y="1013994"/>
                  <a:ext cx="702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481" name="잉크 16480">
                  <a:extLst>
                    <a:ext uri="{FF2B5EF4-FFF2-40B4-BE49-F238E27FC236}">
                      <a16:creationId xmlns:a16="http://schemas.microsoft.com/office/drawing/2014/main" id="{6E077F84-E199-D02C-6C2F-6110B8A22A85}"/>
                    </a:ext>
                  </a:extLst>
                </p14:cNvPr>
                <p14:cNvContentPartPr/>
                <p14:nvPr/>
              </p14:nvContentPartPr>
              <p14:xfrm>
                <a:off x="2142907" y="1177794"/>
                <a:ext cx="118440" cy="51480"/>
              </p14:xfrm>
            </p:contentPart>
          </mc:Choice>
          <mc:Fallback>
            <p:pic>
              <p:nvPicPr>
                <p:cNvPr id="16481" name="잉크 16480">
                  <a:extLst>
                    <a:ext uri="{FF2B5EF4-FFF2-40B4-BE49-F238E27FC236}">
                      <a16:creationId xmlns:a16="http://schemas.microsoft.com/office/drawing/2014/main" id="{6E077F84-E199-D02C-6C2F-6110B8A22A8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134267" y="1168794"/>
                  <a:ext cx="1360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482" name="잉크 16481">
                  <a:extLst>
                    <a:ext uri="{FF2B5EF4-FFF2-40B4-BE49-F238E27FC236}">
                      <a16:creationId xmlns:a16="http://schemas.microsoft.com/office/drawing/2014/main" id="{A236B73A-ACE9-AFD4-EC0A-325574253B55}"/>
                    </a:ext>
                  </a:extLst>
                </p14:cNvPr>
                <p14:cNvContentPartPr/>
                <p14:nvPr/>
              </p14:nvContentPartPr>
              <p14:xfrm>
                <a:off x="2234347" y="1062594"/>
                <a:ext cx="182160" cy="137880"/>
              </p14:xfrm>
            </p:contentPart>
          </mc:Choice>
          <mc:Fallback>
            <p:pic>
              <p:nvPicPr>
                <p:cNvPr id="16482" name="잉크 16481">
                  <a:extLst>
                    <a:ext uri="{FF2B5EF4-FFF2-40B4-BE49-F238E27FC236}">
                      <a16:creationId xmlns:a16="http://schemas.microsoft.com/office/drawing/2014/main" id="{A236B73A-ACE9-AFD4-EC0A-325574253B5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225347" y="1053954"/>
                  <a:ext cx="1998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483" name="잉크 16482">
                  <a:extLst>
                    <a:ext uri="{FF2B5EF4-FFF2-40B4-BE49-F238E27FC236}">
                      <a16:creationId xmlns:a16="http://schemas.microsoft.com/office/drawing/2014/main" id="{38468D90-40FD-7193-2A13-216FE877719B}"/>
                    </a:ext>
                  </a:extLst>
                </p14:cNvPr>
                <p14:cNvContentPartPr/>
                <p14:nvPr/>
              </p14:nvContentPartPr>
              <p14:xfrm>
                <a:off x="2359267" y="1042794"/>
                <a:ext cx="87480" cy="212400"/>
              </p14:xfrm>
            </p:contentPart>
          </mc:Choice>
          <mc:Fallback>
            <p:pic>
              <p:nvPicPr>
                <p:cNvPr id="16483" name="잉크 16482">
                  <a:extLst>
                    <a:ext uri="{FF2B5EF4-FFF2-40B4-BE49-F238E27FC236}">
                      <a16:creationId xmlns:a16="http://schemas.microsoft.com/office/drawing/2014/main" id="{38468D90-40FD-7193-2A13-216FE877719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350627" y="1034154"/>
                  <a:ext cx="1051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484" name="잉크 16483">
                  <a:extLst>
                    <a:ext uri="{FF2B5EF4-FFF2-40B4-BE49-F238E27FC236}">
                      <a16:creationId xmlns:a16="http://schemas.microsoft.com/office/drawing/2014/main" id="{1B0E44C8-56B2-C426-113B-3A0A0CDBD293}"/>
                    </a:ext>
                  </a:extLst>
                </p14:cNvPr>
                <p14:cNvContentPartPr/>
                <p14:nvPr/>
              </p14:nvContentPartPr>
              <p14:xfrm>
                <a:off x="2483827" y="1038114"/>
                <a:ext cx="97560" cy="163800"/>
              </p14:xfrm>
            </p:contentPart>
          </mc:Choice>
          <mc:Fallback>
            <p:pic>
              <p:nvPicPr>
                <p:cNvPr id="16484" name="잉크 16483">
                  <a:extLst>
                    <a:ext uri="{FF2B5EF4-FFF2-40B4-BE49-F238E27FC236}">
                      <a16:creationId xmlns:a16="http://schemas.microsoft.com/office/drawing/2014/main" id="{1B0E44C8-56B2-C426-113B-3A0A0CDBD29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74827" y="1029114"/>
                  <a:ext cx="115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485" name="잉크 16484">
                  <a:extLst>
                    <a:ext uri="{FF2B5EF4-FFF2-40B4-BE49-F238E27FC236}">
                      <a16:creationId xmlns:a16="http://schemas.microsoft.com/office/drawing/2014/main" id="{49CFEDE4-4EE0-E7B8-FC4A-1C5FBD2FC838}"/>
                    </a:ext>
                  </a:extLst>
                </p14:cNvPr>
                <p14:cNvContentPartPr/>
                <p14:nvPr/>
              </p14:nvContentPartPr>
              <p14:xfrm>
                <a:off x="2464747" y="1078434"/>
                <a:ext cx="244080" cy="70920"/>
              </p14:xfrm>
            </p:contentPart>
          </mc:Choice>
          <mc:Fallback>
            <p:pic>
              <p:nvPicPr>
                <p:cNvPr id="16485" name="잉크 16484">
                  <a:extLst>
                    <a:ext uri="{FF2B5EF4-FFF2-40B4-BE49-F238E27FC236}">
                      <a16:creationId xmlns:a16="http://schemas.microsoft.com/office/drawing/2014/main" id="{49CFEDE4-4EE0-E7B8-FC4A-1C5FBD2FC83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455747" y="1069434"/>
                  <a:ext cx="2617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486" name="잉크 16485">
                  <a:extLst>
                    <a:ext uri="{FF2B5EF4-FFF2-40B4-BE49-F238E27FC236}">
                      <a16:creationId xmlns:a16="http://schemas.microsoft.com/office/drawing/2014/main" id="{7BEE90BE-6F09-4156-80C6-32ACF15CD4AE}"/>
                    </a:ext>
                  </a:extLst>
                </p14:cNvPr>
                <p14:cNvContentPartPr/>
                <p14:nvPr/>
              </p14:nvContentPartPr>
              <p14:xfrm>
                <a:off x="2606227" y="1046034"/>
                <a:ext cx="107640" cy="165600"/>
              </p14:xfrm>
            </p:contentPart>
          </mc:Choice>
          <mc:Fallback>
            <p:pic>
              <p:nvPicPr>
                <p:cNvPr id="16486" name="잉크 16485">
                  <a:extLst>
                    <a:ext uri="{FF2B5EF4-FFF2-40B4-BE49-F238E27FC236}">
                      <a16:creationId xmlns:a16="http://schemas.microsoft.com/office/drawing/2014/main" id="{7BEE90BE-6F09-4156-80C6-32ACF15CD4A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597227" y="1037394"/>
                  <a:ext cx="125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487" name="잉크 16486">
                  <a:extLst>
                    <a:ext uri="{FF2B5EF4-FFF2-40B4-BE49-F238E27FC236}">
                      <a16:creationId xmlns:a16="http://schemas.microsoft.com/office/drawing/2014/main" id="{E0C23908-6C41-481B-341E-1BB03EFF9364}"/>
                    </a:ext>
                  </a:extLst>
                </p14:cNvPr>
                <p14:cNvContentPartPr/>
                <p14:nvPr/>
              </p14:nvContentPartPr>
              <p14:xfrm>
                <a:off x="2628187" y="1190394"/>
                <a:ext cx="119520" cy="61560"/>
              </p14:xfrm>
            </p:contentPart>
          </mc:Choice>
          <mc:Fallback>
            <p:pic>
              <p:nvPicPr>
                <p:cNvPr id="16487" name="잉크 16486">
                  <a:extLst>
                    <a:ext uri="{FF2B5EF4-FFF2-40B4-BE49-F238E27FC236}">
                      <a16:creationId xmlns:a16="http://schemas.microsoft.com/office/drawing/2014/main" id="{E0C23908-6C41-481B-341E-1BB03EFF936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619187" y="1181754"/>
                  <a:ext cx="137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488" name="잉크 16487">
                  <a:extLst>
                    <a:ext uri="{FF2B5EF4-FFF2-40B4-BE49-F238E27FC236}">
                      <a16:creationId xmlns:a16="http://schemas.microsoft.com/office/drawing/2014/main" id="{7C092FBE-B36D-30F2-DDE1-60867A042D60}"/>
                    </a:ext>
                  </a:extLst>
                </p14:cNvPr>
                <p14:cNvContentPartPr/>
                <p14:nvPr/>
              </p14:nvContentPartPr>
              <p14:xfrm>
                <a:off x="2788387" y="1051434"/>
                <a:ext cx="126720" cy="204480"/>
              </p14:xfrm>
            </p:contentPart>
          </mc:Choice>
          <mc:Fallback>
            <p:pic>
              <p:nvPicPr>
                <p:cNvPr id="16488" name="잉크 16487">
                  <a:extLst>
                    <a:ext uri="{FF2B5EF4-FFF2-40B4-BE49-F238E27FC236}">
                      <a16:creationId xmlns:a16="http://schemas.microsoft.com/office/drawing/2014/main" id="{7C092FBE-B36D-30F2-DDE1-60867A042D6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779747" y="1042794"/>
                  <a:ext cx="1443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489" name="잉크 16488">
                  <a:extLst>
                    <a:ext uri="{FF2B5EF4-FFF2-40B4-BE49-F238E27FC236}">
                      <a16:creationId xmlns:a16="http://schemas.microsoft.com/office/drawing/2014/main" id="{C3FC0148-502C-EBF4-02F1-496089270380}"/>
                    </a:ext>
                  </a:extLst>
                </p14:cNvPr>
                <p14:cNvContentPartPr/>
                <p14:nvPr/>
              </p14:nvContentPartPr>
              <p14:xfrm>
                <a:off x="2933107" y="1255914"/>
                <a:ext cx="11160" cy="19080"/>
              </p14:xfrm>
            </p:contentPart>
          </mc:Choice>
          <mc:Fallback>
            <p:pic>
              <p:nvPicPr>
                <p:cNvPr id="16489" name="잉크 16488">
                  <a:extLst>
                    <a:ext uri="{FF2B5EF4-FFF2-40B4-BE49-F238E27FC236}">
                      <a16:creationId xmlns:a16="http://schemas.microsoft.com/office/drawing/2014/main" id="{C3FC0148-502C-EBF4-02F1-49608927038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924467" y="1247274"/>
                  <a:ext cx="2880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00" name="그룹 16499">
            <a:extLst>
              <a:ext uri="{FF2B5EF4-FFF2-40B4-BE49-F238E27FC236}">
                <a16:creationId xmlns:a16="http://schemas.microsoft.com/office/drawing/2014/main" id="{4A23698E-7F03-2C19-CA5B-44947E5B3BD2}"/>
              </a:ext>
            </a:extLst>
          </p:cNvPr>
          <p:cNvGrpSpPr/>
          <p:nvPr/>
        </p:nvGrpSpPr>
        <p:grpSpPr>
          <a:xfrm>
            <a:off x="5721667" y="2991474"/>
            <a:ext cx="1127160" cy="210600"/>
            <a:chOff x="5721667" y="2991474"/>
            <a:chExt cx="1127160" cy="21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491" name="잉크 16490">
                  <a:extLst>
                    <a:ext uri="{FF2B5EF4-FFF2-40B4-BE49-F238E27FC236}">
                      <a16:creationId xmlns:a16="http://schemas.microsoft.com/office/drawing/2014/main" id="{772B1921-181D-C6E0-5B07-30418D3EEFD0}"/>
                    </a:ext>
                  </a:extLst>
                </p14:cNvPr>
                <p14:cNvContentPartPr/>
                <p14:nvPr/>
              </p14:nvContentPartPr>
              <p14:xfrm>
                <a:off x="5759107" y="3089394"/>
                <a:ext cx="245880" cy="35280"/>
              </p14:xfrm>
            </p:contentPart>
          </mc:Choice>
          <mc:Fallback>
            <p:pic>
              <p:nvPicPr>
                <p:cNvPr id="16491" name="잉크 16490">
                  <a:extLst>
                    <a:ext uri="{FF2B5EF4-FFF2-40B4-BE49-F238E27FC236}">
                      <a16:creationId xmlns:a16="http://schemas.microsoft.com/office/drawing/2014/main" id="{772B1921-181D-C6E0-5B07-30418D3EEFD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750467" y="3080754"/>
                  <a:ext cx="2635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492" name="잉크 16491">
                  <a:extLst>
                    <a:ext uri="{FF2B5EF4-FFF2-40B4-BE49-F238E27FC236}">
                      <a16:creationId xmlns:a16="http://schemas.microsoft.com/office/drawing/2014/main" id="{0ED0EACE-C024-BC52-DCDD-4AE4A5BD9636}"/>
                    </a:ext>
                  </a:extLst>
                </p14:cNvPr>
                <p14:cNvContentPartPr/>
                <p14:nvPr/>
              </p14:nvContentPartPr>
              <p14:xfrm>
                <a:off x="5721667" y="3006954"/>
                <a:ext cx="125280" cy="158760"/>
              </p14:xfrm>
            </p:contentPart>
          </mc:Choice>
          <mc:Fallback>
            <p:pic>
              <p:nvPicPr>
                <p:cNvPr id="16492" name="잉크 16491">
                  <a:extLst>
                    <a:ext uri="{FF2B5EF4-FFF2-40B4-BE49-F238E27FC236}">
                      <a16:creationId xmlns:a16="http://schemas.microsoft.com/office/drawing/2014/main" id="{0ED0EACE-C024-BC52-DCDD-4AE4A5BD963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713027" y="2998314"/>
                  <a:ext cx="1429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493" name="잉크 16492">
                  <a:extLst>
                    <a:ext uri="{FF2B5EF4-FFF2-40B4-BE49-F238E27FC236}">
                      <a16:creationId xmlns:a16="http://schemas.microsoft.com/office/drawing/2014/main" id="{B2E7067A-6890-5A92-47C4-4DE824C64E60}"/>
                    </a:ext>
                  </a:extLst>
                </p14:cNvPr>
                <p14:cNvContentPartPr/>
                <p14:nvPr/>
              </p14:nvContentPartPr>
              <p14:xfrm>
                <a:off x="6066187" y="2993634"/>
                <a:ext cx="129240" cy="154080"/>
              </p14:xfrm>
            </p:contentPart>
          </mc:Choice>
          <mc:Fallback>
            <p:pic>
              <p:nvPicPr>
                <p:cNvPr id="16493" name="잉크 16492">
                  <a:extLst>
                    <a:ext uri="{FF2B5EF4-FFF2-40B4-BE49-F238E27FC236}">
                      <a16:creationId xmlns:a16="http://schemas.microsoft.com/office/drawing/2014/main" id="{B2E7067A-6890-5A92-47C4-4DE824C64E6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057547" y="2984994"/>
                  <a:ext cx="1468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494" name="잉크 16493">
                  <a:extLst>
                    <a:ext uri="{FF2B5EF4-FFF2-40B4-BE49-F238E27FC236}">
                      <a16:creationId xmlns:a16="http://schemas.microsoft.com/office/drawing/2014/main" id="{5B002143-EB0F-8F80-48E6-AD6832AF254C}"/>
                    </a:ext>
                  </a:extLst>
                </p14:cNvPr>
                <p14:cNvContentPartPr/>
                <p14:nvPr/>
              </p14:nvContentPartPr>
              <p14:xfrm>
                <a:off x="6148627" y="3042954"/>
                <a:ext cx="128520" cy="22680"/>
              </p14:xfrm>
            </p:contentPart>
          </mc:Choice>
          <mc:Fallback>
            <p:pic>
              <p:nvPicPr>
                <p:cNvPr id="16494" name="잉크 16493">
                  <a:extLst>
                    <a:ext uri="{FF2B5EF4-FFF2-40B4-BE49-F238E27FC236}">
                      <a16:creationId xmlns:a16="http://schemas.microsoft.com/office/drawing/2014/main" id="{5B002143-EB0F-8F80-48E6-AD6832AF254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139987" y="3033954"/>
                  <a:ext cx="146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495" name="잉크 16494">
                  <a:extLst>
                    <a:ext uri="{FF2B5EF4-FFF2-40B4-BE49-F238E27FC236}">
                      <a16:creationId xmlns:a16="http://schemas.microsoft.com/office/drawing/2014/main" id="{24B755F3-360C-ED83-B4C4-8AB01BE54875}"/>
                    </a:ext>
                  </a:extLst>
                </p14:cNvPr>
                <p14:cNvContentPartPr/>
                <p14:nvPr/>
              </p14:nvContentPartPr>
              <p14:xfrm>
                <a:off x="6210907" y="2991474"/>
                <a:ext cx="43200" cy="167040"/>
              </p14:xfrm>
            </p:contentPart>
          </mc:Choice>
          <mc:Fallback>
            <p:pic>
              <p:nvPicPr>
                <p:cNvPr id="16495" name="잉크 16494">
                  <a:extLst>
                    <a:ext uri="{FF2B5EF4-FFF2-40B4-BE49-F238E27FC236}">
                      <a16:creationId xmlns:a16="http://schemas.microsoft.com/office/drawing/2014/main" id="{24B755F3-360C-ED83-B4C4-8AB01BE5487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202267" y="2982834"/>
                  <a:ext cx="60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496" name="잉크 16495">
                  <a:extLst>
                    <a:ext uri="{FF2B5EF4-FFF2-40B4-BE49-F238E27FC236}">
                      <a16:creationId xmlns:a16="http://schemas.microsoft.com/office/drawing/2014/main" id="{A3AD42F7-9481-5E73-3740-77615BEF947D}"/>
                    </a:ext>
                  </a:extLst>
                </p14:cNvPr>
                <p14:cNvContentPartPr/>
                <p14:nvPr/>
              </p14:nvContentPartPr>
              <p14:xfrm>
                <a:off x="6305227" y="2996514"/>
                <a:ext cx="137160" cy="205560"/>
              </p14:xfrm>
            </p:contentPart>
          </mc:Choice>
          <mc:Fallback>
            <p:pic>
              <p:nvPicPr>
                <p:cNvPr id="16496" name="잉크 16495">
                  <a:extLst>
                    <a:ext uri="{FF2B5EF4-FFF2-40B4-BE49-F238E27FC236}">
                      <a16:creationId xmlns:a16="http://schemas.microsoft.com/office/drawing/2014/main" id="{A3AD42F7-9481-5E73-3740-77615BEF947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296227" y="2987514"/>
                  <a:ext cx="1548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497" name="잉크 16496">
                  <a:extLst>
                    <a:ext uri="{FF2B5EF4-FFF2-40B4-BE49-F238E27FC236}">
                      <a16:creationId xmlns:a16="http://schemas.microsoft.com/office/drawing/2014/main" id="{667DBA4D-25BA-F464-63D0-2C927A3F70D2}"/>
                    </a:ext>
                  </a:extLst>
                </p14:cNvPr>
                <p14:cNvContentPartPr/>
                <p14:nvPr/>
              </p14:nvContentPartPr>
              <p14:xfrm>
                <a:off x="6510427" y="3080754"/>
                <a:ext cx="117000" cy="9360"/>
              </p14:xfrm>
            </p:contentPart>
          </mc:Choice>
          <mc:Fallback>
            <p:pic>
              <p:nvPicPr>
                <p:cNvPr id="16497" name="잉크 16496">
                  <a:extLst>
                    <a:ext uri="{FF2B5EF4-FFF2-40B4-BE49-F238E27FC236}">
                      <a16:creationId xmlns:a16="http://schemas.microsoft.com/office/drawing/2014/main" id="{667DBA4D-25BA-F464-63D0-2C927A3F70D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501787" y="3071754"/>
                  <a:ext cx="1346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498" name="잉크 16497">
                  <a:extLst>
                    <a:ext uri="{FF2B5EF4-FFF2-40B4-BE49-F238E27FC236}">
                      <a16:creationId xmlns:a16="http://schemas.microsoft.com/office/drawing/2014/main" id="{BF720C2D-B428-0F6A-A481-7B3744E97CDF}"/>
                    </a:ext>
                  </a:extLst>
                </p14:cNvPr>
                <p14:cNvContentPartPr/>
                <p14:nvPr/>
              </p14:nvContentPartPr>
              <p14:xfrm>
                <a:off x="6572707" y="2992554"/>
                <a:ext cx="38880" cy="154440"/>
              </p14:xfrm>
            </p:contentPart>
          </mc:Choice>
          <mc:Fallback>
            <p:pic>
              <p:nvPicPr>
                <p:cNvPr id="16498" name="잉크 16497">
                  <a:extLst>
                    <a:ext uri="{FF2B5EF4-FFF2-40B4-BE49-F238E27FC236}">
                      <a16:creationId xmlns:a16="http://schemas.microsoft.com/office/drawing/2014/main" id="{BF720C2D-B428-0F6A-A481-7B3744E97CD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564067" y="2983554"/>
                  <a:ext cx="565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499" name="잉크 16498">
                  <a:extLst>
                    <a:ext uri="{FF2B5EF4-FFF2-40B4-BE49-F238E27FC236}">
                      <a16:creationId xmlns:a16="http://schemas.microsoft.com/office/drawing/2014/main" id="{D53B3425-B0CF-DFC3-3912-E84F01B4789C}"/>
                    </a:ext>
                  </a:extLst>
                </p14:cNvPr>
                <p14:cNvContentPartPr/>
                <p14:nvPr/>
              </p14:nvContentPartPr>
              <p14:xfrm>
                <a:off x="6719947" y="3037914"/>
                <a:ext cx="128880" cy="141120"/>
              </p14:xfrm>
            </p:contentPart>
          </mc:Choice>
          <mc:Fallback>
            <p:pic>
              <p:nvPicPr>
                <p:cNvPr id="16499" name="잉크 16498">
                  <a:extLst>
                    <a:ext uri="{FF2B5EF4-FFF2-40B4-BE49-F238E27FC236}">
                      <a16:creationId xmlns:a16="http://schemas.microsoft.com/office/drawing/2014/main" id="{D53B3425-B0CF-DFC3-3912-E84F01B4789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711307" y="3029274"/>
                  <a:ext cx="14652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10" name="그룹 16509">
            <a:extLst>
              <a:ext uri="{FF2B5EF4-FFF2-40B4-BE49-F238E27FC236}">
                <a16:creationId xmlns:a16="http://schemas.microsoft.com/office/drawing/2014/main" id="{B727973E-E8C0-F159-DB48-113AF0B9C75D}"/>
              </a:ext>
            </a:extLst>
          </p:cNvPr>
          <p:cNvGrpSpPr/>
          <p:nvPr/>
        </p:nvGrpSpPr>
        <p:grpSpPr>
          <a:xfrm>
            <a:off x="5705467" y="4283874"/>
            <a:ext cx="1230480" cy="242640"/>
            <a:chOff x="5705467" y="4283874"/>
            <a:chExt cx="1230480" cy="24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501" name="잉크 16500">
                  <a:extLst>
                    <a:ext uri="{FF2B5EF4-FFF2-40B4-BE49-F238E27FC236}">
                      <a16:creationId xmlns:a16="http://schemas.microsoft.com/office/drawing/2014/main" id="{91E88974-03A1-5F8E-9A7E-6D34073961A1}"/>
                    </a:ext>
                  </a:extLst>
                </p14:cNvPr>
                <p14:cNvContentPartPr/>
                <p14:nvPr/>
              </p14:nvContentPartPr>
              <p14:xfrm>
                <a:off x="5738587" y="4407354"/>
                <a:ext cx="227160" cy="72720"/>
              </p14:xfrm>
            </p:contentPart>
          </mc:Choice>
          <mc:Fallback>
            <p:pic>
              <p:nvPicPr>
                <p:cNvPr id="16501" name="잉크 16500">
                  <a:extLst>
                    <a:ext uri="{FF2B5EF4-FFF2-40B4-BE49-F238E27FC236}">
                      <a16:creationId xmlns:a16="http://schemas.microsoft.com/office/drawing/2014/main" id="{91E88974-03A1-5F8E-9A7E-6D34073961A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729587" y="4398714"/>
                  <a:ext cx="2448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502" name="잉크 16501">
                  <a:extLst>
                    <a:ext uri="{FF2B5EF4-FFF2-40B4-BE49-F238E27FC236}">
                      <a16:creationId xmlns:a16="http://schemas.microsoft.com/office/drawing/2014/main" id="{37CFBE65-F7D9-9554-9BB7-CA35906B26A3}"/>
                    </a:ext>
                  </a:extLst>
                </p14:cNvPr>
                <p14:cNvContentPartPr/>
                <p14:nvPr/>
              </p14:nvContentPartPr>
              <p14:xfrm>
                <a:off x="5705467" y="4386114"/>
                <a:ext cx="126360" cy="140400"/>
              </p14:xfrm>
            </p:contentPart>
          </mc:Choice>
          <mc:Fallback>
            <p:pic>
              <p:nvPicPr>
                <p:cNvPr id="16502" name="잉크 16501">
                  <a:extLst>
                    <a:ext uri="{FF2B5EF4-FFF2-40B4-BE49-F238E27FC236}">
                      <a16:creationId xmlns:a16="http://schemas.microsoft.com/office/drawing/2014/main" id="{37CFBE65-F7D9-9554-9BB7-CA35906B26A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696827" y="4377474"/>
                  <a:ext cx="144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503" name="잉크 16502">
                  <a:extLst>
                    <a:ext uri="{FF2B5EF4-FFF2-40B4-BE49-F238E27FC236}">
                      <a16:creationId xmlns:a16="http://schemas.microsoft.com/office/drawing/2014/main" id="{60116A58-E7A1-10A2-E8DE-6A8A9F7CD356}"/>
                    </a:ext>
                  </a:extLst>
                </p14:cNvPr>
                <p14:cNvContentPartPr/>
                <p14:nvPr/>
              </p14:nvContentPartPr>
              <p14:xfrm>
                <a:off x="6054307" y="4293234"/>
                <a:ext cx="134280" cy="189720"/>
              </p14:xfrm>
            </p:contentPart>
          </mc:Choice>
          <mc:Fallback>
            <p:pic>
              <p:nvPicPr>
                <p:cNvPr id="16503" name="잉크 16502">
                  <a:extLst>
                    <a:ext uri="{FF2B5EF4-FFF2-40B4-BE49-F238E27FC236}">
                      <a16:creationId xmlns:a16="http://schemas.microsoft.com/office/drawing/2014/main" id="{60116A58-E7A1-10A2-E8DE-6A8A9F7CD35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045307" y="4284594"/>
                  <a:ext cx="151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504" name="잉크 16503">
                  <a:extLst>
                    <a:ext uri="{FF2B5EF4-FFF2-40B4-BE49-F238E27FC236}">
                      <a16:creationId xmlns:a16="http://schemas.microsoft.com/office/drawing/2014/main" id="{AC38450A-143A-B76C-FE19-948472DCEAFE}"/>
                    </a:ext>
                  </a:extLst>
                </p14:cNvPr>
                <p14:cNvContentPartPr/>
                <p14:nvPr/>
              </p14:nvContentPartPr>
              <p14:xfrm>
                <a:off x="6166267" y="4367754"/>
                <a:ext cx="146160" cy="21600"/>
              </p14:xfrm>
            </p:contentPart>
          </mc:Choice>
          <mc:Fallback>
            <p:pic>
              <p:nvPicPr>
                <p:cNvPr id="16504" name="잉크 16503">
                  <a:extLst>
                    <a:ext uri="{FF2B5EF4-FFF2-40B4-BE49-F238E27FC236}">
                      <a16:creationId xmlns:a16="http://schemas.microsoft.com/office/drawing/2014/main" id="{AC38450A-143A-B76C-FE19-948472DCEAF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157267" y="4358754"/>
                  <a:ext cx="163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505" name="잉크 16504">
                  <a:extLst>
                    <a:ext uri="{FF2B5EF4-FFF2-40B4-BE49-F238E27FC236}">
                      <a16:creationId xmlns:a16="http://schemas.microsoft.com/office/drawing/2014/main" id="{EE7B650A-CF05-CC4A-E394-B46E936C06DB}"/>
                    </a:ext>
                  </a:extLst>
                </p14:cNvPr>
                <p14:cNvContentPartPr/>
                <p14:nvPr/>
              </p14:nvContentPartPr>
              <p14:xfrm>
                <a:off x="6224947" y="4283874"/>
                <a:ext cx="56880" cy="172800"/>
              </p14:xfrm>
            </p:contentPart>
          </mc:Choice>
          <mc:Fallback>
            <p:pic>
              <p:nvPicPr>
                <p:cNvPr id="16505" name="잉크 16504">
                  <a:extLst>
                    <a:ext uri="{FF2B5EF4-FFF2-40B4-BE49-F238E27FC236}">
                      <a16:creationId xmlns:a16="http://schemas.microsoft.com/office/drawing/2014/main" id="{EE7B650A-CF05-CC4A-E394-B46E936C06D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216307" y="4275234"/>
                  <a:ext cx="74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506" name="잉크 16505">
                  <a:extLst>
                    <a:ext uri="{FF2B5EF4-FFF2-40B4-BE49-F238E27FC236}">
                      <a16:creationId xmlns:a16="http://schemas.microsoft.com/office/drawing/2014/main" id="{BC864A6D-DF79-AC68-E04A-8D1593DACCB2}"/>
                    </a:ext>
                  </a:extLst>
                </p14:cNvPr>
                <p14:cNvContentPartPr/>
                <p14:nvPr/>
              </p14:nvContentPartPr>
              <p14:xfrm>
                <a:off x="6345907" y="4312314"/>
                <a:ext cx="133560" cy="168840"/>
              </p14:xfrm>
            </p:contentPart>
          </mc:Choice>
          <mc:Fallback>
            <p:pic>
              <p:nvPicPr>
                <p:cNvPr id="16506" name="잉크 16505">
                  <a:extLst>
                    <a:ext uri="{FF2B5EF4-FFF2-40B4-BE49-F238E27FC236}">
                      <a16:creationId xmlns:a16="http://schemas.microsoft.com/office/drawing/2014/main" id="{BC864A6D-DF79-AC68-E04A-8D1593DACCB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336907" y="4303674"/>
                  <a:ext cx="1512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507" name="잉크 16506">
                  <a:extLst>
                    <a:ext uri="{FF2B5EF4-FFF2-40B4-BE49-F238E27FC236}">
                      <a16:creationId xmlns:a16="http://schemas.microsoft.com/office/drawing/2014/main" id="{BBC4C598-C0CA-6159-387C-E87B64656487}"/>
                    </a:ext>
                  </a:extLst>
                </p14:cNvPr>
                <p14:cNvContentPartPr/>
                <p14:nvPr/>
              </p14:nvContentPartPr>
              <p14:xfrm>
                <a:off x="6525547" y="4393314"/>
                <a:ext cx="128520" cy="7200"/>
              </p14:xfrm>
            </p:contentPart>
          </mc:Choice>
          <mc:Fallback>
            <p:pic>
              <p:nvPicPr>
                <p:cNvPr id="16507" name="잉크 16506">
                  <a:extLst>
                    <a:ext uri="{FF2B5EF4-FFF2-40B4-BE49-F238E27FC236}">
                      <a16:creationId xmlns:a16="http://schemas.microsoft.com/office/drawing/2014/main" id="{BBC4C598-C0CA-6159-387C-E87B6465648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516907" y="4384314"/>
                  <a:ext cx="1461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508" name="잉크 16507">
                  <a:extLst>
                    <a:ext uri="{FF2B5EF4-FFF2-40B4-BE49-F238E27FC236}">
                      <a16:creationId xmlns:a16="http://schemas.microsoft.com/office/drawing/2014/main" id="{85745400-3E3E-7FB6-C825-014E5BF2BCAF}"/>
                    </a:ext>
                  </a:extLst>
                </p14:cNvPr>
                <p14:cNvContentPartPr/>
                <p14:nvPr/>
              </p14:nvContentPartPr>
              <p14:xfrm>
                <a:off x="6597187" y="4309074"/>
                <a:ext cx="50040" cy="153360"/>
              </p14:xfrm>
            </p:contentPart>
          </mc:Choice>
          <mc:Fallback>
            <p:pic>
              <p:nvPicPr>
                <p:cNvPr id="16508" name="잉크 16507">
                  <a:extLst>
                    <a:ext uri="{FF2B5EF4-FFF2-40B4-BE49-F238E27FC236}">
                      <a16:creationId xmlns:a16="http://schemas.microsoft.com/office/drawing/2014/main" id="{85745400-3E3E-7FB6-C825-014E5BF2BCA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588547" y="4300074"/>
                  <a:ext cx="676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509" name="잉크 16508">
                  <a:extLst>
                    <a:ext uri="{FF2B5EF4-FFF2-40B4-BE49-F238E27FC236}">
                      <a16:creationId xmlns:a16="http://schemas.microsoft.com/office/drawing/2014/main" id="{DAFE722C-C771-B6C5-620D-7D46300E77B8}"/>
                    </a:ext>
                  </a:extLst>
                </p14:cNvPr>
                <p14:cNvContentPartPr/>
                <p14:nvPr/>
              </p14:nvContentPartPr>
              <p14:xfrm>
                <a:off x="6797347" y="4302234"/>
                <a:ext cx="138600" cy="169920"/>
              </p14:xfrm>
            </p:contentPart>
          </mc:Choice>
          <mc:Fallback>
            <p:pic>
              <p:nvPicPr>
                <p:cNvPr id="16509" name="잉크 16508">
                  <a:extLst>
                    <a:ext uri="{FF2B5EF4-FFF2-40B4-BE49-F238E27FC236}">
                      <a16:creationId xmlns:a16="http://schemas.microsoft.com/office/drawing/2014/main" id="{DAFE722C-C771-B6C5-620D-7D46300E77B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788707" y="4293234"/>
                  <a:ext cx="15624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22" name="그룹 16521">
            <a:extLst>
              <a:ext uri="{FF2B5EF4-FFF2-40B4-BE49-F238E27FC236}">
                <a16:creationId xmlns:a16="http://schemas.microsoft.com/office/drawing/2014/main" id="{F9DC46A8-46C5-9FC6-831D-310D64A0BCDF}"/>
              </a:ext>
            </a:extLst>
          </p:cNvPr>
          <p:cNvGrpSpPr/>
          <p:nvPr/>
        </p:nvGrpSpPr>
        <p:grpSpPr>
          <a:xfrm>
            <a:off x="5645347" y="5278914"/>
            <a:ext cx="1305000" cy="215640"/>
            <a:chOff x="5645347" y="5278914"/>
            <a:chExt cx="1305000" cy="21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6511" name="잉크 16510">
                  <a:extLst>
                    <a:ext uri="{FF2B5EF4-FFF2-40B4-BE49-F238E27FC236}">
                      <a16:creationId xmlns:a16="http://schemas.microsoft.com/office/drawing/2014/main" id="{ECC0A532-4F41-C73A-59E4-454471431601}"/>
                    </a:ext>
                  </a:extLst>
                </p14:cNvPr>
                <p14:cNvContentPartPr/>
                <p14:nvPr/>
              </p14:nvContentPartPr>
              <p14:xfrm>
                <a:off x="5673427" y="5391954"/>
                <a:ext cx="234000" cy="33840"/>
              </p14:xfrm>
            </p:contentPart>
          </mc:Choice>
          <mc:Fallback>
            <p:pic>
              <p:nvPicPr>
                <p:cNvPr id="16511" name="잉크 16510">
                  <a:extLst>
                    <a:ext uri="{FF2B5EF4-FFF2-40B4-BE49-F238E27FC236}">
                      <a16:creationId xmlns:a16="http://schemas.microsoft.com/office/drawing/2014/main" id="{ECC0A532-4F41-C73A-59E4-45447143160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664427" y="5382954"/>
                  <a:ext cx="251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6512" name="잉크 16511">
                  <a:extLst>
                    <a:ext uri="{FF2B5EF4-FFF2-40B4-BE49-F238E27FC236}">
                      <a16:creationId xmlns:a16="http://schemas.microsoft.com/office/drawing/2014/main" id="{7DD89D11-9704-06A4-D0B3-68977B18FC50}"/>
                    </a:ext>
                  </a:extLst>
                </p14:cNvPr>
                <p14:cNvContentPartPr/>
                <p14:nvPr/>
              </p14:nvContentPartPr>
              <p14:xfrm>
                <a:off x="5645347" y="5336874"/>
                <a:ext cx="127080" cy="132480"/>
              </p14:xfrm>
            </p:contentPart>
          </mc:Choice>
          <mc:Fallback>
            <p:pic>
              <p:nvPicPr>
                <p:cNvPr id="16512" name="잉크 16511">
                  <a:extLst>
                    <a:ext uri="{FF2B5EF4-FFF2-40B4-BE49-F238E27FC236}">
                      <a16:creationId xmlns:a16="http://schemas.microsoft.com/office/drawing/2014/main" id="{7DD89D11-9704-06A4-D0B3-68977B18FC5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636347" y="5328234"/>
                  <a:ext cx="144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6513" name="잉크 16512">
                  <a:extLst>
                    <a:ext uri="{FF2B5EF4-FFF2-40B4-BE49-F238E27FC236}">
                      <a16:creationId xmlns:a16="http://schemas.microsoft.com/office/drawing/2014/main" id="{889E509F-868F-C7D9-F15A-FE747977ADB6}"/>
                    </a:ext>
                  </a:extLst>
                </p14:cNvPr>
                <p14:cNvContentPartPr/>
                <p14:nvPr/>
              </p14:nvContentPartPr>
              <p14:xfrm>
                <a:off x="6003547" y="5318514"/>
                <a:ext cx="112680" cy="173160"/>
              </p14:xfrm>
            </p:contentPart>
          </mc:Choice>
          <mc:Fallback>
            <p:pic>
              <p:nvPicPr>
                <p:cNvPr id="16513" name="잉크 16512">
                  <a:extLst>
                    <a:ext uri="{FF2B5EF4-FFF2-40B4-BE49-F238E27FC236}">
                      <a16:creationId xmlns:a16="http://schemas.microsoft.com/office/drawing/2014/main" id="{889E509F-868F-C7D9-F15A-FE747977ADB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994907" y="5309874"/>
                  <a:ext cx="130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6514" name="잉크 16513">
                  <a:extLst>
                    <a:ext uri="{FF2B5EF4-FFF2-40B4-BE49-F238E27FC236}">
                      <a16:creationId xmlns:a16="http://schemas.microsoft.com/office/drawing/2014/main" id="{354E514B-690F-DF70-EB8C-CF82F3B378FC}"/>
                    </a:ext>
                  </a:extLst>
                </p14:cNvPr>
                <p14:cNvContentPartPr/>
                <p14:nvPr/>
              </p14:nvContentPartPr>
              <p14:xfrm>
                <a:off x="6100747" y="5418954"/>
                <a:ext cx="101520" cy="5760"/>
              </p14:xfrm>
            </p:contentPart>
          </mc:Choice>
          <mc:Fallback>
            <p:pic>
              <p:nvPicPr>
                <p:cNvPr id="16514" name="잉크 16513">
                  <a:extLst>
                    <a:ext uri="{FF2B5EF4-FFF2-40B4-BE49-F238E27FC236}">
                      <a16:creationId xmlns:a16="http://schemas.microsoft.com/office/drawing/2014/main" id="{354E514B-690F-DF70-EB8C-CF82F3B378F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091747" y="5409954"/>
                  <a:ext cx="119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6515" name="잉크 16514">
                  <a:extLst>
                    <a:ext uri="{FF2B5EF4-FFF2-40B4-BE49-F238E27FC236}">
                      <a16:creationId xmlns:a16="http://schemas.microsoft.com/office/drawing/2014/main" id="{EC1C6BB2-62AE-2F5F-817C-88A3B7560382}"/>
                    </a:ext>
                  </a:extLst>
                </p14:cNvPr>
                <p14:cNvContentPartPr/>
                <p14:nvPr/>
              </p14:nvContentPartPr>
              <p14:xfrm>
                <a:off x="6157627" y="5336154"/>
                <a:ext cx="24480" cy="129240"/>
              </p14:xfrm>
            </p:contentPart>
          </mc:Choice>
          <mc:Fallback>
            <p:pic>
              <p:nvPicPr>
                <p:cNvPr id="16515" name="잉크 16514">
                  <a:extLst>
                    <a:ext uri="{FF2B5EF4-FFF2-40B4-BE49-F238E27FC236}">
                      <a16:creationId xmlns:a16="http://schemas.microsoft.com/office/drawing/2014/main" id="{EC1C6BB2-62AE-2F5F-817C-88A3B756038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148987" y="5327154"/>
                  <a:ext cx="421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6516" name="잉크 16515">
                  <a:extLst>
                    <a:ext uri="{FF2B5EF4-FFF2-40B4-BE49-F238E27FC236}">
                      <a16:creationId xmlns:a16="http://schemas.microsoft.com/office/drawing/2014/main" id="{3A4B8DDF-BB47-38E1-DDB6-E4465864C52C}"/>
                    </a:ext>
                  </a:extLst>
                </p14:cNvPr>
                <p14:cNvContentPartPr/>
                <p14:nvPr/>
              </p14:nvContentPartPr>
              <p14:xfrm>
                <a:off x="6248347" y="5375034"/>
                <a:ext cx="91800" cy="71640"/>
              </p14:xfrm>
            </p:contentPart>
          </mc:Choice>
          <mc:Fallback>
            <p:pic>
              <p:nvPicPr>
                <p:cNvPr id="16516" name="잉크 16515">
                  <a:extLst>
                    <a:ext uri="{FF2B5EF4-FFF2-40B4-BE49-F238E27FC236}">
                      <a16:creationId xmlns:a16="http://schemas.microsoft.com/office/drawing/2014/main" id="{3A4B8DDF-BB47-38E1-DDB6-E4465864C52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239347" y="5366394"/>
                  <a:ext cx="1094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6517" name="잉크 16516">
                  <a:extLst>
                    <a:ext uri="{FF2B5EF4-FFF2-40B4-BE49-F238E27FC236}">
                      <a16:creationId xmlns:a16="http://schemas.microsoft.com/office/drawing/2014/main" id="{C1B94E12-03DE-8F56-9779-E86004BDBF71}"/>
                    </a:ext>
                  </a:extLst>
                </p14:cNvPr>
                <p14:cNvContentPartPr/>
                <p14:nvPr/>
              </p14:nvContentPartPr>
              <p14:xfrm>
                <a:off x="6361747" y="5278914"/>
                <a:ext cx="33120" cy="215640"/>
              </p14:xfrm>
            </p:contentPart>
          </mc:Choice>
          <mc:Fallback>
            <p:pic>
              <p:nvPicPr>
                <p:cNvPr id="16517" name="잉크 16516">
                  <a:extLst>
                    <a:ext uri="{FF2B5EF4-FFF2-40B4-BE49-F238E27FC236}">
                      <a16:creationId xmlns:a16="http://schemas.microsoft.com/office/drawing/2014/main" id="{C1B94E12-03DE-8F56-9779-E86004BDBF7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353107" y="5269914"/>
                  <a:ext cx="507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6518" name="잉크 16517">
                  <a:extLst>
                    <a:ext uri="{FF2B5EF4-FFF2-40B4-BE49-F238E27FC236}">
                      <a16:creationId xmlns:a16="http://schemas.microsoft.com/office/drawing/2014/main" id="{F9456581-BE59-7CB3-FC14-1765FCF31D54}"/>
                    </a:ext>
                  </a:extLst>
                </p14:cNvPr>
                <p14:cNvContentPartPr/>
                <p14:nvPr/>
              </p14:nvContentPartPr>
              <p14:xfrm>
                <a:off x="6459307" y="5428314"/>
                <a:ext cx="128520" cy="14040"/>
              </p14:xfrm>
            </p:contentPart>
          </mc:Choice>
          <mc:Fallback>
            <p:pic>
              <p:nvPicPr>
                <p:cNvPr id="16518" name="잉크 16517">
                  <a:extLst>
                    <a:ext uri="{FF2B5EF4-FFF2-40B4-BE49-F238E27FC236}">
                      <a16:creationId xmlns:a16="http://schemas.microsoft.com/office/drawing/2014/main" id="{F9456581-BE59-7CB3-FC14-1765FCF31D5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450667" y="5419674"/>
                  <a:ext cx="146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6519" name="잉크 16518">
                  <a:extLst>
                    <a:ext uri="{FF2B5EF4-FFF2-40B4-BE49-F238E27FC236}">
                      <a16:creationId xmlns:a16="http://schemas.microsoft.com/office/drawing/2014/main" id="{615F8535-72B5-AA1E-619B-A6127081EA8E}"/>
                    </a:ext>
                  </a:extLst>
                </p14:cNvPr>
                <p14:cNvContentPartPr/>
                <p14:nvPr/>
              </p14:nvContentPartPr>
              <p14:xfrm>
                <a:off x="6538507" y="5340834"/>
                <a:ext cx="39240" cy="150480"/>
              </p14:xfrm>
            </p:contentPart>
          </mc:Choice>
          <mc:Fallback>
            <p:pic>
              <p:nvPicPr>
                <p:cNvPr id="16519" name="잉크 16518">
                  <a:extLst>
                    <a:ext uri="{FF2B5EF4-FFF2-40B4-BE49-F238E27FC236}">
                      <a16:creationId xmlns:a16="http://schemas.microsoft.com/office/drawing/2014/main" id="{615F8535-72B5-AA1E-619B-A6127081EA8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529507" y="5331834"/>
                  <a:ext cx="568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6520" name="잉크 16519">
                  <a:extLst>
                    <a:ext uri="{FF2B5EF4-FFF2-40B4-BE49-F238E27FC236}">
                      <a16:creationId xmlns:a16="http://schemas.microsoft.com/office/drawing/2014/main" id="{CC94F57A-58EF-DCE1-CB54-0107D661AE87}"/>
                    </a:ext>
                  </a:extLst>
                </p14:cNvPr>
                <p14:cNvContentPartPr/>
                <p14:nvPr/>
              </p14:nvContentPartPr>
              <p14:xfrm>
                <a:off x="6721387" y="5342994"/>
                <a:ext cx="141120" cy="115920"/>
              </p14:xfrm>
            </p:contentPart>
          </mc:Choice>
          <mc:Fallback>
            <p:pic>
              <p:nvPicPr>
                <p:cNvPr id="16520" name="잉크 16519">
                  <a:extLst>
                    <a:ext uri="{FF2B5EF4-FFF2-40B4-BE49-F238E27FC236}">
                      <a16:creationId xmlns:a16="http://schemas.microsoft.com/office/drawing/2014/main" id="{CC94F57A-58EF-DCE1-CB54-0107D661AE8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712387" y="5333994"/>
                  <a:ext cx="1587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6521" name="잉크 16520">
                  <a:extLst>
                    <a:ext uri="{FF2B5EF4-FFF2-40B4-BE49-F238E27FC236}">
                      <a16:creationId xmlns:a16="http://schemas.microsoft.com/office/drawing/2014/main" id="{AD53D17F-6D61-213E-84E8-2C8B403DFFFB}"/>
                    </a:ext>
                  </a:extLst>
                </p14:cNvPr>
                <p14:cNvContentPartPr/>
                <p14:nvPr/>
              </p14:nvContentPartPr>
              <p14:xfrm>
                <a:off x="6932347" y="5445594"/>
                <a:ext cx="18000" cy="34200"/>
              </p14:xfrm>
            </p:contentPart>
          </mc:Choice>
          <mc:Fallback>
            <p:pic>
              <p:nvPicPr>
                <p:cNvPr id="16521" name="잉크 16520">
                  <a:extLst>
                    <a:ext uri="{FF2B5EF4-FFF2-40B4-BE49-F238E27FC236}">
                      <a16:creationId xmlns:a16="http://schemas.microsoft.com/office/drawing/2014/main" id="{AD53D17F-6D61-213E-84E8-2C8B403DFFF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923347" y="5436594"/>
                  <a:ext cx="35640" cy="518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FEEF8DF6-4B66-4C46-84DE-6B4E624D6F17}" type="datetime1">
              <a:rPr lang="ko-KR" altLang="en-US" smtClean="0">
                <a:latin typeface="Comic Sans MS" pitchFamily="66" charset="0"/>
              </a:rPr>
              <a:pPr eaLnBrk="1" hangingPunct="1"/>
              <a:t>2022-05-23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7411" name="바닥글 개체 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C476D7F6-14A8-4E5B-96A6-C3256D3042F9}" type="slidenum">
              <a:rPr lang="ko-KR" altLang="en-US" smtClean="0">
                <a:latin typeface="Comic Sans MS" pitchFamily="66" charset="0"/>
              </a:rPr>
              <a:pPr eaLnBrk="1" hangingPunct="1"/>
              <a:t>16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7413" name="Rectangle 3"/>
          <p:cNvSpPr txBox="1">
            <a:spLocks noChangeArrowheads="1"/>
          </p:cNvSpPr>
          <p:nvPr/>
        </p:nvSpPr>
        <p:spPr bwMode="auto">
          <a:xfrm>
            <a:off x="107950" y="44450"/>
            <a:ext cx="4895850" cy="67548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01 #include &lt;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signal.h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02 #include &lt;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unistd.h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03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04 int num = 0;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05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06 main()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07 {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en-US" altLang="ko-KR" sz="1600" dirty="0">
                <a:latin typeface="Arial" pitchFamily="34" charset="0"/>
                <a:ea typeface="맑은 고딕" pitchFamily="50" charset="-127"/>
              </a:rPr>
              <a:t>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static struct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sigaction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act;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09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en-US" altLang="ko-KR" sz="1600" dirty="0">
                <a:latin typeface="Arial" pitchFamily="34" charset="0"/>
                <a:ea typeface="맑은 고딕" pitchFamily="50" charset="-127"/>
              </a:rPr>
              <a:t>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void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int_handle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(int);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11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en-US" altLang="ko-KR" sz="1600" dirty="0">
                <a:latin typeface="Arial" pitchFamily="34" charset="0"/>
                <a:ea typeface="맑은 고딕" pitchFamily="50" charset="-127"/>
              </a:rPr>
              <a:t>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act.sa_handler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int_handle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en-US" altLang="ko-KR" sz="1600" dirty="0">
                <a:latin typeface="Arial" pitchFamily="34" charset="0"/>
                <a:ea typeface="맑은 고딕" pitchFamily="50" charset="-127"/>
              </a:rPr>
              <a:t>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sigfillset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(&amp;(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act.sa_mask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14 </a:t>
            </a:r>
            <a:r>
              <a:rPr lang="en-US" altLang="ko-KR" sz="1600" dirty="0">
                <a:latin typeface="Arial" pitchFamily="34" charset="0"/>
                <a:ea typeface="맑은 고딕" pitchFamily="50" charset="-127"/>
              </a:rPr>
              <a:t>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sigaction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(SIGINT, &amp;act, NULL);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15 </a:t>
            </a:r>
            <a:r>
              <a:rPr lang="en-US" altLang="ko-KR" sz="1600" dirty="0">
                <a:latin typeface="Arial" pitchFamily="34" charset="0"/>
                <a:ea typeface="맑은 고딕" pitchFamily="50" charset="-127"/>
              </a:rPr>
              <a:t>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while(1) {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16 </a:t>
            </a:r>
            <a:r>
              <a:rPr lang="en-US" altLang="ko-KR" sz="1600" dirty="0">
                <a:latin typeface="Arial" pitchFamily="34" charset="0"/>
                <a:ea typeface="맑은 고딕" pitchFamily="50" charset="-127"/>
              </a:rPr>
              <a:t>    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i'm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sleepy..\n");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17 </a:t>
            </a:r>
            <a:r>
              <a:rPr lang="en-US" altLang="ko-KR" sz="1600" dirty="0">
                <a:latin typeface="Arial" pitchFamily="34" charset="0"/>
                <a:ea typeface="맑은 고딕" pitchFamily="50" charset="-127"/>
              </a:rPr>
              <a:t>    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sleep(1);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18 </a:t>
            </a:r>
            <a:r>
              <a:rPr lang="en-US" altLang="ko-KR" sz="1600" dirty="0">
                <a:latin typeface="Arial" pitchFamily="34" charset="0"/>
                <a:ea typeface="맑은 고딕" pitchFamily="50" charset="-127"/>
              </a:rPr>
              <a:t>    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if(num &gt;= 2) {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19 </a:t>
            </a:r>
            <a:r>
              <a:rPr lang="en-US" altLang="ko-KR" sz="1600" dirty="0">
                <a:latin typeface="Arial" pitchFamily="34" charset="0"/>
                <a:ea typeface="맑은 고딕" pitchFamily="50" charset="-127"/>
              </a:rPr>
              <a:t>        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act.sa_handler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= SIG_DFL;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20 </a:t>
            </a:r>
            <a:r>
              <a:rPr lang="en-US" altLang="ko-KR" sz="1600" dirty="0">
                <a:latin typeface="Arial" pitchFamily="34" charset="0"/>
                <a:ea typeface="맑은 고딕" pitchFamily="50" charset="-127"/>
              </a:rPr>
              <a:t>        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sigaction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(SIGINT, &amp;act, NULL);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21 </a:t>
            </a:r>
            <a:r>
              <a:rPr lang="en-US" altLang="ko-KR" sz="1600" dirty="0">
                <a:latin typeface="Arial" pitchFamily="34" charset="0"/>
                <a:ea typeface="맑은 고딕" pitchFamily="50" charset="-127"/>
              </a:rPr>
              <a:t>    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}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22 </a:t>
            </a:r>
            <a:r>
              <a:rPr lang="en-US" altLang="ko-KR" sz="1600" dirty="0">
                <a:latin typeface="Arial" pitchFamily="34" charset="0"/>
                <a:ea typeface="맑은 고딕" pitchFamily="50" charset="-127"/>
              </a:rPr>
              <a:t>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}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23 } </a:t>
            </a:r>
          </a:p>
        </p:txBody>
      </p:sp>
      <p:sp>
        <p:nvSpPr>
          <p:cNvPr id="17414" name="직사각형 5"/>
          <p:cNvSpPr>
            <a:spLocks noChangeArrowheads="1"/>
          </p:cNvSpPr>
          <p:nvPr/>
        </p:nvSpPr>
        <p:spPr bwMode="auto">
          <a:xfrm>
            <a:off x="3708400" y="115888"/>
            <a:ext cx="54356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24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25 void int_handle(int signum)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26 {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27         printf("SIGINT:%d\n", signum);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28         printf("int_handle called %d times\n", ++num);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29 } </a:t>
            </a:r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5770563" y="2349500"/>
            <a:ext cx="3171825" cy="285432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ex10-04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i'm sleepy..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SIGINT:2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int_handle called 1 times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i'm sleepy..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SIGINT:2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int_handle called 2 times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i'm sleepy.. </a:t>
            </a:r>
          </a:p>
          <a:p>
            <a:br>
              <a:rPr lang="en-US" altLang="ko-KR">
                <a:latin typeface="굴림체" pitchFamily="49" charset="-127"/>
                <a:ea typeface="굴림체" pitchFamily="49" charset="-127"/>
              </a:rPr>
            </a:br>
            <a:r>
              <a:rPr lang="en-US" altLang="ko-KR">
                <a:latin typeface="굴림체" pitchFamily="49" charset="-127"/>
                <a:ea typeface="굴림체" pitchFamily="49" charset="-127"/>
              </a:rPr>
              <a:t>$ 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39D4D66-ECE1-A1E2-14B8-09660E0F98DF}"/>
              </a:ext>
            </a:extLst>
          </p:cNvPr>
          <p:cNvGrpSpPr/>
          <p:nvPr/>
        </p:nvGrpSpPr>
        <p:grpSpPr>
          <a:xfrm>
            <a:off x="3288427" y="5127851"/>
            <a:ext cx="2412720" cy="534960"/>
            <a:chOff x="3288427" y="5127851"/>
            <a:chExt cx="2412720" cy="53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DF59CEF6-D53D-CD1F-4657-8992236C6B47}"/>
                    </a:ext>
                  </a:extLst>
                </p14:cNvPr>
                <p14:cNvContentPartPr/>
                <p14:nvPr/>
              </p14:nvContentPartPr>
              <p14:xfrm>
                <a:off x="3288427" y="5259611"/>
                <a:ext cx="221040" cy="13644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DF59CEF6-D53D-CD1F-4657-8992236C6B4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79427" y="5250971"/>
                  <a:ext cx="2386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0E042CE7-82DF-A004-07FC-0B6F7A13796C}"/>
                    </a:ext>
                  </a:extLst>
                </p14:cNvPr>
                <p14:cNvContentPartPr/>
                <p14:nvPr/>
              </p14:nvContentPartPr>
              <p14:xfrm>
                <a:off x="3412627" y="5217491"/>
                <a:ext cx="120600" cy="12960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0E042CE7-82DF-A004-07FC-0B6F7A13796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03987" y="5208851"/>
                  <a:ext cx="138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B88C06F0-301F-DE83-E9A6-18B8446FCF06}"/>
                    </a:ext>
                  </a:extLst>
                </p14:cNvPr>
                <p14:cNvContentPartPr/>
                <p14:nvPr/>
              </p14:nvContentPartPr>
              <p14:xfrm>
                <a:off x="3566707" y="5133251"/>
                <a:ext cx="118800" cy="16164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B88C06F0-301F-DE83-E9A6-18B8446FCF0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57707" y="5124251"/>
                  <a:ext cx="1364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CAD2BE62-F1C0-1B8F-476C-B4E30161266A}"/>
                    </a:ext>
                  </a:extLst>
                </p14:cNvPr>
                <p14:cNvContentPartPr/>
                <p14:nvPr/>
              </p14:nvContentPartPr>
              <p14:xfrm>
                <a:off x="3684787" y="5228651"/>
                <a:ext cx="103320" cy="925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CAD2BE62-F1C0-1B8F-476C-B4E3016126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75787" y="5219651"/>
                  <a:ext cx="120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2595B8BA-B2AC-4109-4647-27D7BEE07389}"/>
                    </a:ext>
                  </a:extLst>
                </p14:cNvPr>
                <p14:cNvContentPartPr/>
                <p14:nvPr/>
              </p14:nvContentPartPr>
              <p14:xfrm>
                <a:off x="3834547" y="5127851"/>
                <a:ext cx="99720" cy="19008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2595B8BA-B2AC-4109-4647-27D7BEE0738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25907" y="5119211"/>
                  <a:ext cx="117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CECB5DB9-94BC-487D-0EDF-400454E63BB9}"/>
                    </a:ext>
                  </a:extLst>
                </p14:cNvPr>
                <p14:cNvContentPartPr/>
                <p14:nvPr/>
              </p14:nvContentPartPr>
              <p14:xfrm>
                <a:off x="3748507" y="5242691"/>
                <a:ext cx="146160" cy="241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CECB5DB9-94BC-487D-0EDF-400454E63B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39867" y="5233691"/>
                  <a:ext cx="163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0DE821D-EDE2-7CCA-E984-E72FC2E26847}"/>
                    </a:ext>
                  </a:extLst>
                </p14:cNvPr>
                <p14:cNvContentPartPr/>
                <p14:nvPr/>
              </p14:nvContentPartPr>
              <p14:xfrm>
                <a:off x="3911227" y="5240531"/>
                <a:ext cx="107280" cy="9648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0DE821D-EDE2-7CCA-E984-E72FC2E268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02227" y="5231531"/>
                  <a:ext cx="1249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406AF34F-9F8F-CA43-4454-5CE70AAE0011}"/>
                    </a:ext>
                  </a:extLst>
                </p14:cNvPr>
                <p14:cNvContentPartPr/>
                <p14:nvPr/>
              </p14:nvContentPartPr>
              <p14:xfrm>
                <a:off x="4023547" y="5186891"/>
                <a:ext cx="90720" cy="1429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406AF34F-9F8F-CA43-4454-5CE70AAE001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14907" y="5177891"/>
                  <a:ext cx="1083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26D278E-2548-AFE0-F933-D97B559BA9BA}"/>
                    </a:ext>
                  </a:extLst>
                </p14:cNvPr>
                <p14:cNvContentPartPr/>
                <p14:nvPr/>
              </p14:nvContentPartPr>
              <p14:xfrm>
                <a:off x="4145947" y="5154131"/>
                <a:ext cx="19440" cy="18684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26D278E-2548-AFE0-F933-D97B559BA9B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36947" y="5145131"/>
                  <a:ext cx="37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3A9D6210-D212-819B-4535-DEB89315C030}"/>
                    </a:ext>
                  </a:extLst>
                </p14:cNvPr>
                <p14:cNvContentPartPr/>
                <p14:nvPr/>
              </p14:nvContentPartPr>
              <p14:xfrm>
                <a:off x="4176187" y="5199491"/>
                <a:ext cx="86400" cy="1699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3A9D6210-D212-819B-4535-DEB89315C03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67547" y="5190491"/>
                  <a:ext cx="1040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80E72E5B-372A-8857-EAB3-C9310B7D8324}"/>
                    </a:ext>
                  </a:extLst>
                </p14:cNvPr>
                <p14:cNvContentPartPr/>
                <p14:nvPr/>
              </p14:nvContentPartPr>
              <p14:xfrm>
                <a:off x="4373467" y="5200931"/>
                <a:ext cx="129240" cy="14652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80E72E5B-372A-8857-EAB3-C9310B7D832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4467" y="5191931"/>
                  <a:ext cx="1468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736D4AAF-0E0B-8BF0-7A88-1DFA7FCC58D3}"/>
                    </a:ext>
                  </a:extLst>
                </p14:cNvPr>
                <p14:cNvContentPartPr/>
                <p14:nvPr/>
              </p14:nvContentPartPr>
              <p14:xfrm>
                <a:off x="4502707" y="5172851"/>
                <a:ext cx="111240" cy="1299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736D4AAF-0E0B-8BF0-7A88-1DFA7FCC58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93707" y="5164211"/>
                  <a:ext cx="1288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7B09378D-A98A-5698-563E-4AD9B4FEB509}"/>
                    </a:ext>
                  </a:extLst>
                </p14:cNvPr>
                <p14:cNvContentPartPr/>
                <p14:nvPr/>
              </p14:nvContentPartPr>
              <p14:xfrm>
                <a:off x="4538707" y="5192651"/>
                <a:ext cx="119160" cy="1389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B09378D-A98A-5698-563E-4AD9B4FEB50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30067" y="5184011"/>
                  <a:ext cx="136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9417BC8E-17EF-1ED7-A52D-05AC1AEDE0B7}"/>
                    </a:ext>
                  </a:extLst>
                </p14:cNvPr>
                <p14:cNvContentPartPr/>
                <p14:nvPr/>
              </p14:nvContentPartPr>
              <p14:xfrm>
                <a:off x="4679107" y="5158811"/>
                <a:ext cx="34200" cy="1688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9417BC8E-17EF-1ED7-A52D-05AC1AEDE0B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70107" y="5149811"/>
                  <a:ext cx="518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04B4F1CF-57C6-07D2-901B-AA78611BA7E3}"/>
                    </a:ext>
                  </a:extLst>
                </p14:cNvPr>
                <p14:cNvContentPartPr/>
                <p14:nvPr/>
              </p14:nvContentPartPr>
              <p14:xfrm>
                <a:off x="4724827" y="5228651"/>
                <a:ext cx="183960" cy="1130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04B4F1CF-57C6-07D2-901B-AA78611BA7E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15827" y="5220011"/>
                  <a:ext cx="201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3198A479-0C27-99E5-CB23-E48B2B7E19BB}"/>
                    </a:ext>
                  </a:extLst>
                </p14:cNvPr>
                <p14:cNvContentPartPr/>
                <p14:nvPr/>
              </p14:nvContentPartPr>
              <p14:xfrm>
                <a:off x="4980787" y="5329811"/>
                <a:ext cx="4320" cy="133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3198A479-0C27-99E5-CB23-E48B2B7E19B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71787" y="5321171"/>
                  <a:ext cx="21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81C5D089-73A4-D68C-E940-517C5B5851F6}"/>
                    </a:ext>
                  </a:extLst>
                </p14:cNvPr>
                <p14:cNvContentPartPr/>
                <p14:nvPr/>
              </p14:nvContentPartPr>
              <p14:xfrm>
                <a:off x="3609907" y="5508011"/>
                <a:ext cx="112680" cy="612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81C5D089-73A4-D68C-E940-517C5B5851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01267" y="5499011"/>
                  <a:ext cx="130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CEC0686-26FD-B634-F932-AEF95C5D528F}"/>
                    </a:ext>
                  </a:extLst>
                </p14:cNvPr>
                <p14:cNvContentPartPr/>
                <p14:nvPr/>
              </p14:nvContentPartPr>
              <p14:xfrm>
                <a:off x="3668947" y="5457971"/>
                <a:ext cx="65520" cy="1389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6CEC0686-26FD-B634-F932-AEF95C5D528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59947" y="5449331"/>
                  <a:ext cx="83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522D1A16-7B15-CB82-FFE0-14782AB5D3CC}"/>
                    </a:ext>
                  </a:extLst>
                </p14:cNvPr>
                <p14:cNvContentPartPr/>
                <p14:nvPr/>
              </p14:nvContentPartPr>
              <p14:xfrm>
                <a:off x="3801427" y="5440331"/>
                <a:ext cx="10800" cy="5508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522D1A16-7B15-CB82-FFE0-14782AB5D3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92787" y="5431331"/>
                  <a:ext cx="284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58C9CE37-AB7C-5040-143A-6AA739F691A2}"/>
                    </a:ext>
                  </a:extLst>
                </p14:cNvPr>
                <p14:cNvContentPartPr/>
                <p14:nvPr/>
              </p14:nvContentPartPr>
              <p14:xfrm>
                <a:off x="3785587" y="5510531"/>
                <a:ext cx="18000" cy="7452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58C9CE37-AB7C-5040-143A-6AA739F691A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76947" y="5501891"/>
                  <a:ext cx="356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B68C19A-07A9-2B8D-EBD0-F3164D56D4BD}"/>
                    </a:ext>
                  </a:extLst>
                </p14:cNvPr>
                <p14:cNvContentPartPr/>
                <p14:nvPr/>
              </p14:nvContentPartPr>
              <p14:xfrm>
                <a:off x="3835267" y="5504771"/>
                <a:ext cx="84240" cy="820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B68C19A-07A9-2B8D-EBD0-F3164D56D4B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26267" y="5495771"/>
                  <a:ext cx="1018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17D40BBF-CD9F-CEB6-74E1-13102B062CFD}"/>
                    </a:ext>
                  </a:extLst>
                </p14:cNvPr>
                <p14:cNvContentPartPr/>
                <p14:nvPr/>
              </p14:nvContentPartPr>
              <p14:xfrm>
                <a:off x="3885667" y="5459051"/>
                <a:ext cx="102600" cy="1177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17D40BBF-CD9F-CEB6-74E1-13102B062C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77027" y="5450411"/>
                  <a:ext cx="120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B36DDEAE-91A7-E9C6-8002-99FF4A36CFA2}"/>
                    </a:ext>
                  </a:extLst>
                </p14:cNvPr>
                <p14:cNvContentPartPr/>
                <p14:nvPr/>
              </p14:nvContentPartPr>
              <p14:xfrm>
                <a:off x="4012027" y="5411531"/>
                <a:ext cx="63360" cy="104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B36DDEAE-91A7-E9C6-8002-99FF4A36CFA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03027" y="5402531"/>
                  <a:ext cx="81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7D1ED458-8E61-FA20-ECB6-9505CCA06D34}"/>
                    </a:ext>
                  </a:extLst>
                </p14:cNvPr>
                <p14:cNvContentPartPr/>
                <p14:nvPr/>
              </p14:nvContentPartPr>
              <p14:xfrm>
                <a:off x="4008067" y="5450771"/>
                <a:ext cx="77040" cy="1047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7D1ED458-8E61-FA20-ECB6-9505CCA06D3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99067" y="5441771"/>
                  <a:ext cx="94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43B6A2D2-D988-CC26-5807-A91F6405C054}"/>
                    </a:ext>
                  </a:extLst>
                </p14:cNvPr>
                <p14:cNvContentPartPr/>
                <p14:nvPr/>
              </p14:nvContentPartPr>
              <p14:xfrm>
                <a:off x="4070347" y="5441051"/>
                <a:ext cx="82800" cy="1047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43B6A2D2-D988-CC26-5807-A91F6405C05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61707" y="5432051"/>
                  <a:ext cx="100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AEBFFAE5-8A2F-CFA6-7ED0-EF6FCD4034CA}"/>
                    </a:ext>
                  </a:extLst>
                </p14:cNvPr>
                <p14:cNvContentPartPr/>
                <p14:nvPr/>
              </p14:nvContentPartPr>
              <p14:xfrm>
                <a:off x="4115707" y="5532491"/>
                <a:ext cx="59760" cy="6372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AEBFFAE5-8A2F-CFA6-7ED0-EF6FCD4034C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06707" y="5523851"/>
                  <a:ext cx="774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43DBCB87-3B54-0EE5-F982-BDD404015DFC}"/>
                    </a:ext>
                  </a:extLst>
                </p14:cNvPr>
                <p14:cNvContentPartPr/>
                <p14:nvPr/>
              </p14:nvContentPartPr>
              <p14:xfrm>
                <a:off x="4200667" y="5467691"/>
                <a:ext cx="51120" cy="8964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43DBCB87-3B54-0EE5-F982-BDD404015DF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91667" y="5458691"/>
                  <a:ext cx="68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03054C81-57A0-3C5E-BF17-5714235BDBE0}"/>
                    </a:ext>
                  </a:extLst>
                </p14:cNvPr>
                <p14:cNvContentPartPr/>
                <p14:nvPr/>
              </p14:nvContentPartPr>
              <p14:xfrm>
                <a:off x="4247107" y="5486051"/>
                <a:ext cx="63720" cy="1155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03054C81-57A0-3C5E-BF17-5714235BDBE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38467" y="5477411"/>
                  <a:ext cx="813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D19DC0EE-8C6D-E6EC-BC0E-9DAD8743768E}"/>
                    </a:ext>
                  </a:extLst>
                </p14:cNvPr>
                <p14:cNvContentPartPr/>
                <p14:nvPr/>
              </p14:nvContentPartPr>
              <p14:xfrm>
                <a:off x="4316227" y="5456891"/>
                <a:ext cx="87120" cy="9108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D19DC0EE-8C6D-E6EC-BC0E-9DAD8743768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07227" y="5447891"/>
                  <a:ext cx="1047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305A4F8A-9B6A-CEDC-EFFA-4D48DC0D5322}"/>
                    </a:ext>
                  </a:extLst>
                </p14:cNvPr>
                <p14:cNvContentPartPr/>
                <p14:nvPr/>
              </p14:nvContentPartPr>
              <p14:xfrm>
                <a:off x="4374187" y="5469131"/>
                <a:ext cx="63000" cy="9396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305A4F8A-9B6A-CEDC-EFFA-4D48DC0D532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65547" y="5460131"/>
                  <a:ext cx="806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A11DF3B2-0623-1C43-2AC1-D937729442A4}"/>
                    </a:ext>
                  </a:extLst>
                </p14:cNvPr>
                <p14:cNvContentPartPr/>
                <p14:nvPr/>
              </p14:nvContentPartPr>
              <p14:xfrm>
                <a:off x="4464187" y="5483171"/>
                <a:ext cx="10800" cy="741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A11DF3B2-0623-1C43-2AC1-D937729442A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55547" y="5474171"/>
                  <a:ext cx="284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F5F35F02-1123-DF8F-C3F6-A3EE61EBE0EE}"/>
                    </a:ext>
                  </a:extLst>
                </p14:cNvPr>
                <p14:cNvContentPartPr/>
                <p14:nvPr/>
              </p14:nvContentPartPr>
              <p14:xfrm>
                <a:off x="4552387" y="5405411"/>
                <a:ext cx="95400" cy="10584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F5F35F02-1123-DF8F-C3F6-A3EE61EBE0E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43747" y="5396411"/>
                  <a:ext cx="113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DEE4460C-6B24-CA48-445F-7779DE600EFC}"/>
                    </a:ext>
                  </a:extLst>
                </p14:cNvPr>
                <p14:cNvContentPartPr/>
                <p14:nvPr/>
              </p14:nvContentPartPr>
              <p14:xfrm>
                <a:off x="4580107" y="5534291"/>
                <a:ext cx="114480" cy="6876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DEE4460C-6B24-CA48-445F-7779DE600EF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71467" y="5525651"/>
                  <a:ext cx="1321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78F6D437-4B17-FBA8-7F72-F2269519F678}"/>
                    </a:ext>
                  </a:extLst>
                </p14:cNvPr>
                <p14:cNvContentPartPr/>
                <p14:nvPr/>
              </p14:nvContentPartPr>
              <p14:xfrm>
                <a:off x="4683067" y="5465531"/>
                <a:ext cx="99360" cy="11196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78F6D437-4B17-FBA8-7F72-F2269519F67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74067" y="5456891"/>
                  <a:ext cx="1170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4591E95-B3F4-124D-C260-7906F51C49FF}"/>
                    </a:ext>
                  </a:extLst>
                </p14:cNvPr>
                <p14:cNvContentPartPr/>
                <p14:nvPr/>
              </p14:nvContentPartPr>
              <p14:xfrm>
                <a:off x="4748947" y="5476331"/>
                <a:ext cx="79200" cy="9360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4591E95-B3F4-124D-C260-7906F51C49F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39947" y="5467691"/>
                  <a:ext cx="968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9B4464D3-FDE0-03F0-2B7C-2CBFD6EE8F32}"/>
                    </a:ext>
                  </a:extLst>
                </p14:cNvPr>
                <p14:cNvContentPartPr/>
                <p14:nvPr/>
              </p14:nvContentPartPr>
              <p14:xfrm>
                <a:off x="4857667" y="5486411"/>
                <a:ext cx="18720" cy="10476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9B4464D3-FDE0-03F0-2B7C-2CBFD6EE8F3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49027" y="5477771"/>
                  <a:ext cx="36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37645A7F-FC2C-518B-F32B-488A8275A505}"/>
                    </a:ext>
                  </a:extLst>
                </p14:cNvPr>
                <p14:cNvContentPartPr/>
                <p14:nvPr/>
              </p14:nvContentPartPr>
              <p14:xfrm>
                <a:off x="4946947" y="5449691"/>
                <a:ext cx="136800" cy="12312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37645A7F-FC2C-518B-F32B-488A8275A50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37947" y="5440691"/>
                  <a:ext cx="154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36F8EBC4-423D-468B-A1DF-06FF685CAA59}"/>
                    </a:ext>
                  </a:extLst>
                </p14:cNvPr>
                <p14:cNvContentPartPr/>
                <p14:nvPr/>
              </p14:nvContentPartPr>
              <p14:xfrm>
                <a:off x="4982587" y="5543291"/>
                <a:ext cx="185040" cy="11952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36F8EBC4-423D-468B-A1DF-06FF685CAA5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73947" y="5534651"/>
                  <a:ext cx="2026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8378CEC-B98D-8095-DC5B-52B0D934310D}"/>
                    </a:ext>
                  </a:extLst>
                </p14:cNvPr>
                <p14:cNvContentPartPr/>
                <p14:nvPr/>
              </p14:nvContentPartPr>
              <p14:xfrm>
                <a:off x="5138827" y="5450771"/>
                <a:ext cx="161280" cy="11664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8378CEC-B98D-8095-DC5B-52B0D934310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30187" y="5442131"/>
                  <a:ext cx="178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5B5FBA58-4CC8-24AF-E878-D5ABD47DADE3}"/>
                    </a:ext>
                  </a:extLst>
                </p14:cNvPr>
                <p14:cNvContentPartPr/>
                <p14:nvPr/>
              </p14:nvContentPartPr>
              <p14:xfrm>
                <a:off x="5281027" y="5446091"/>
                <a:ext cx="78120" cy="9108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5B5FBA58-4CC8-24AF-E878-D5ABD47DADE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72027" y="5437451"/>
                  <a:ext cx="957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032998C9-5718-7ABE-2AF4-4CFD231E1A0C}"/>
                    </a:ext>
                  </a:extLst>
                </p14:cNvPr>
                <p14:cNvContentPartPr/>
                <p14:nvPr/>
              </p14:nvContentPartPr>
              <p14:xfrm>
                <a:off x="5285347" y="5519531"/>
                <a:ext cx="123480" cy="8172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032998C9-5718-7ABE-2AF4-4CFD231E1A0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76347" y="5510891"/>
                  <a:ext cx="1411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AD638A8F-8797-B8E5-1082-B959173974F1}"/>
                    </a:ext>
                  </a:extLst>
                </p14:cNvPr>
                <p14:cNvContentPartPr/>
                <p14:nvPr/>
              </p14:nvContentPartPr>
              <p14:xfrm>
                <a:off x="5470747" y="5462651"/>
                <a:ext cx="86400" cy="2448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AD638A8F-8797-B8E5-1082-B959173974F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62107" y="5454011"/>
                  <a:ext cx="1040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F74E803B-896C-4C9A-122C-F8558964BFF9}"/>
                    </a:ext>
                  </a:extLst>
                </p14:cNvPr>
                <p14:cNvContentPartPr/>
                <p14:nvPr/>
              </p14:nvContentPartPr>
              <p14:xfrm>
                <a:off x="5453467" y="5490371"/>
                <a:ext cx="94680" cy="8316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F74E803B-896C-4C9A-122C-F8558964BFF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444827" y="5481731"/>
                  <a:ext cx="112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D09A6BAE-8FB5-8037-18FF-E9FD556D2C07}"/>
                    </a:ext>
                  </a:extLst>
                </p14:cNvPr>
                <p14:cNvContentPartPr/>
                <p14:nvPr/>
              </p14:nvContentPartPr>
              <p14:xfrm>
                <a:off x="5558587" y="5478851"/>
                <a:ext cx="42840" cy="7380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D09A6BAE-8FB5-8037-18FF-E9FD556D2C0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49587" y="5470211"/>
                  <a:ext cx="604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58F1F71F-0FDF-7523-B056-CBA6E16ADD98}"/>
                    </a:ext>
                  </a:extLst>
                </p14:cNvPr>
                <p14:cNvContentPartPr/>
                <p14:nvPr/>
              </p14:nvContentPartPr>
              <p14:xfrm>
                <a:off x="5524747" y="5560931"/>
                <a:ext cx="84600" cy="6984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58F1F71F-0FDF-7523-B056-CBA6E16ADD9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516107" y="5552291"/>
                  <a:ext cx="1022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57C8F809-0D74-4989-13E7-B67D0BDD0507}"/>
                    </a:ext>
                  </a:extLst>
                </p14:cNvPr>
                <p14:cNvContentPartPr/>
                <p14:nvPr/>
              </p14:nvContentPartPr>
              <p14:xfrm>
                <a:off x="5669467" y="5621051"/>
                <a:ext cx="31680" cy="1188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57C8F809-0D74-4989-13E7-B67D0BDD050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60827" y="5612411"/>
                  <a:ext cx="4932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23" name="그룹 17422">
            <a:extLst>
              <a:ext uri="{FF2B5EF4-FFF2-40B4-BE49-F238E27FC236}">
                <a16:creationId xmlns:a16="http://schemas.microsoft.com/office/drawing/2014/main" id="{BD701DAE-BB13-62FA-CB15-07E87EBCBF3A}"/>
              </a:ext>
            </a:extLst>
          </p:cNvPr>
          <p:cNvGrpSpPr/>
          <p:nvPr/>
        </p:nvGrpSpPr>
        <p:grpSpPr>
          <a:xfrm>
            <a:off x="6846667" y="3012131"/>
            <a:ext cx="1918080" cy="285840"/>
            <a:chOff x="6846667" y="3012131"/>
            <a:chExt cx="1918080" cy="2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548394E9-90D5-A0E0-4370-414B308DF94D}"/>
                    </a:ext>
                  </a:extLst>
                </p14:cNvPr>
                <p14:cNvContentPartPr/>
                <p14:nvPr/>
              </p14:nvContentPartPr>
              <p14:xfrm>
                <a:off x="6846667" y="3127331"/>
                <a:ext cx="166680" cy="3168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548394E9-90D5-A0E0-4370-414B308DF94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38027" y="3118691"/>
                  <a:ext cx="1843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A124718-CE88-9E42-D6D7-6D08BB90110E}"/>
                    </a:ext>
                  </a:extLst>
                </p14:cNvPr>
                <p14:cNvContentPartPr/>
                <p14:nvPr/>
              </p14:nvContentPartPr>
              <p14:xfrm>
                <a:off x="6952507" y="3079451"/>
                <a:ext cx="87840" cy="13284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A124718-CE88-9E42-D6D7-6D08BB90110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943507" y="3070451"/>
                  <a:ext cx="1054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FE931F05-5156-7B01-908A-75A20DD0B664}"/>
                    </a:ext>
                  </a:extLst>
                </p14:cNvPr>
                <p14:cNvContentPartPr/>
                <p14:nvPr/>
              </p14:nvContentPartPr>
              <p14:xfrm>
                <a:off x="7118467" y="3049211"/>
                <a:ext cx="104400" cy="13212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FE931F05-5156-7B01-908A-75A20DD0B66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09827" y="3040571"/>
                  <a:ext cx="1220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B95C15EB-F65C-E7CE-9274-3F01C53BB8F8}"/>
                    </a:ext>
                  </a:extLst>
                </p14:cNvPr>
                <p14:cNvContentPartPr/>
                <p14:nvPr/>
              </p14:nvContentPartPr>
              <p14:xfrm>
                <a:off x="7178587" y="3042731"/>
                <a:ext cx="117000" cy="14544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B95C15EB-F65C-E7CE-9274-3F01C53BB8F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169587" y="3033731"/>
                  <a:ext cx="134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7F46FE67-30B2-F96B-5FBF-4B2EFEBF8015}"/>
                    </a:ext>
                  </a:extLst>
                </p14:cNvPr>
                <p14:cNvContentPartPr/>
                <p14:nvPr/>
              </p14:nvContentPartPr>
              <p14:xfrm>
                <a:off x="7284067" y="3058211"/>
                <a:ext cx="73440" cy="10908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7F46FE67-30B2-F96B-5FBF-4B2EFEBF801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275067" y="3049211"/>
                  <a:ext cx="91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D4EF3EE1-799B-11E4-F0A6-6D9503511A48}"/>
                    </a:ext>
                  </a:extLst>
                </p14:cNvPr>
                <p14:cNvContentPartPr/>
                <p14:nvPr/>
              </p14:nvContentPartPr>
              <p14:xfrm>
                <a:off x="7351027" y="3046691"/>
                <a:ext cx="48240" cy="1839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D4EF3EE1-799B-11E4-F0A6-6D9503511A4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42387" y="3038051"/>
                  <a:ext cx="658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FCD485C2-C190-1AD4-2021-9276DB7E3555}"/>
                    </a:ext>
                  </a:extLst>
                </p14:cNvPr>
                <p14:cNvContentPartPr/>
                <p14:nvPr/>
              </p14:nvContentPartPr>
              <p14:xfrm>
                <a:off x="7444627" y="3097451"/>
                <a:ext cx="97560" cy="1872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FCD485C2-C190-1AD4-2021-9276DB7E355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35627" y="3088811"/>
                  <a:ext cx="115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841C6ECA-6B27-1DB7-798F-E4A1335F5ED9}"/>
                    </a:ext>
                  </a:extLst>
                </p14:cNvPr>
                <p14:cNvContentPartPr/>
                <p14:nvPr/>
              </p14:nvContentPartPr>
              <p14:xfrm>
                <a:off x="7488187" y="3056051"/>
                <a:ext cx="43560" cy="13608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841C6ECA-6B27-1DB7-798F-E4A1335F5ED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79547" y="3047411"/>
                  <a:ext cx="612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11BE0C8A-E372-C4D8-7C49-1ED64FE7421D}"/>
                    </a:ext>
                  </a:extLst>
                </p14:cNvPr>
                <p14:cNvContentPartPr/>
                <p14:nvPr/>
              </p14:nvContentPartPr>
              <p14:xfrm>
                <a:off x="7593667" y="3066131"/>
                <a:ext cx="106920" cy="13428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11BE0C8A-E372-C4D8-7C49-1ED64FE7421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584667" y="3057131"/>
                  <a:ext cx="1245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299CFECC-E4B2-32DB-EEF2-DA5E4762DD95}"/>
                    </a:ext>
                  </a:extLst>
                </p14:cNvPr>
                <p14:cNvContentPartPr/>
                <p14:nvPr/>
              </p14:nvContentPartPr>
              <p14:xfrm>
                <a:off x="7750627" y="3012131"/>
                <a:ext cx="100440" cy="8892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299CFECC-E4B2-32DB-EEF2-DA5E4762DD9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41627" y="3003491"/>
                  <a:ext cx="1180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F07CA51F-B684-4D67-B909-84D462F9D999}"/>
                    </a:ext>
                  </a:extLst>
                </p14:cNvPr>
                <p14:cNvContentPartPr/>
                <p14:nvPr/>
              </p14:nvContentPartPr>
              <p14:xfrm>
                <a:off x="7752067" y="3138131"/>
                <a:ext cx="78840" cy="2988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F07CA51F-B684-4D67-B909-84D462F9D99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43067" y="3129131"/>
                  <a:ext cx="96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B2DBC513-8ED4-54E3-3E2F-11575F1DC6CB}"/>
                    </a:ext>
                  </a:extLst>
                </p14:cNvPr>
                <p14:cNvContentPartPr/>
                <p14:nvPr/>
              </p14:nvContentPartPr>
              <p14:xfrm>
                <a:off x="7777267" y="3179171"/>
                <a:ext cx="88200" cy="4572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B2DBC513-8ED4-54E3-3E2F-11575F1DC6C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68627" y="3170171"/>
                  <a:ext cx="1058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7408" name="잉크 17407">
                  <a:extLst>
                    <a:ext uri="{FF2B5EF4-FFF2-40B4-BE49-F238E27FC236}">
                      <a16:creationId xmlns:a16="http://schemas.microsoft.com/office/drawing/2014/main" id="{3AA31251-3957-4ED2-88D7-E03F660807C8}"/>
                    </a:ext>
                  </a:extLst>
                </p14:cNvPr>
                <p14:cNvContentPartPr/>
                <p14:nvPr/>
              </p14:nvContentPartPr>
              <p14:xfrm>
                <a:off x="7853587" y="3091691"/>
                <a:ext cx="82080" cy="79200"/>
              </p14:xfrm>
            </p:contentPart>
          </mc:Choice>
          <mc:Fallback>
            <p:pic>
              <p:nvPicPr>
                <p:cNvPr id="17408" name="잉크 17407">
                  <a:extLst>
                    <a:ext uri="{FF2B5EF4-FFF2-40B4-BE49-F238E27FC236}">
                      <a16:creationId xmlns:a16="http://schemas.microsoft.com/office/drawing/2014/main" id="{3AA31251-3957-4ED2-88D7-E03F660807C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44587" y="3083051"/>
                  <a:ext cx="997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7409" name="잉크 17408">
                  <a:extLst>
                    <a:ext uri="{FF2B5EF4-FFF2-40B4-BE49-F238E27FC236}">
                      <a16:creationId xmlns:a16="http://schemas.microsoft.com/office/drawing/2014/main" id="{73ACDA00-88F6-19F2-0968-413E7348F934}"/>
                    </a:ext>
                  </a:extLst>
                </p14:cNvPr>
                <p14:cNvContentPartPr/>
                <p14:nvPr/>
              </p14:nvContentPartPr>
              <p14:xfrm>
                <a:off x="7909387" y="3083051"/>
                <a:ext cx="65520" cy="145800"/>
              </p14:xfrm>
            </p:contentPart>
          </mc:Choice>
          <mc:Fallback>
            <p:pic>
              <p:nvPicPr>
                <p:cNvPr id="17409" name="잉크 17408">
                  <a:extLst>
                    <a:ext uri="{FF2B5EF4-FFF2-40B4-BE49-F238E27FC236}">
                      <a16:creationId xmlns:a16="http://schemas.microsoft.com/office/drawing/2014/main" id="{73ACDA00-88F6-19F2-0968-413E7348F93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00387" y="3074051"/>
                  <a:ext cx="831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7416" name="잉크 17415">
                  <a:extLst>
                    <a:ext uri="{FF2B5EF4-FFF2-40B4-BE49-F238E27FC236}">
                      <a16:creationId xmlns:a16="http://schemas.microsoft.com/office/drawing/2014/main" id="{4A7EFDD3-244B-F45B-5FE5-F1A6F8C5331E}"/>
                    </a:ext>
                  </a:extLst>
                </p14:cNvPr>
                <p14:cNvContentPartPr/>
                <p14:nvPr/>
              </p14:nvContentPartPr>
              <p14:xfrm>
                <a:off x="8023867" y="3025451"/>
                <a:ext cx="89640" cy="194400"/>
              </p14:xfrm>
            </p:contentPart>
          </mc:Choice>
          <mc:Fallback>
            <p:pic>
              <p:nvPicPr>
                <p:cNvPr id="17416" name="잉크 17415">
                  <a:extLst>
                    <a:ext uri="{FF2B5EF4-FFF2-40B4-BE49-F238E27FC236}">
                      <a16:creationId xmlns:a16="http://schemas.microsoft.com/office/drawing/2014/main" id="{4A7EFDD3-244B-F45B-5FE5-F1A6F8C5331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14867" y="3016811"/>
                  <a:ext cx="1072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7417" name="잉크 17416">
                  <a:extLst>
                    <a:ext uri="{FF2B5EF4-FFF2-40B4-BE49-F238E27FC236}">
                      <a16:creationId xmlns:a16="http://schemas.microsoft.com/office/drawing/2014/main" id="{F5404809-A4B4-9F53-0C4C-D20AA7592013}"/>
                    </a:ext>
                  </a:extLst>
                </p14:cNvPr>
                <p14:cNvContentPartPr/>
                <p14:nvPr/>
              </p14:nvContentPartPr>
              <p14:xfrm>
                <a:off x="8142307" y="3064331"/>
                <a:ext cx="121680" cy="134280"/>
              </p14:xfrm>
            </p:contentPart>
          </mc:Choice>
          <mc:Fallback>
            <p:pic>
              <p:nvPicPr>
                <p:cNvPr id="17417" name="잉크 17416">
                  <a:extLst>
                    <a:ext uri="{FF2B5EF4-FFF2-40B4-BE49-F238E27FC236}">
                      <a16:creationId xmlns:a16="http://schemas.microsoft.com/office/drawing/2014/main" id="{F5404809-A4B4-9F53-0C4C-D20AA759201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33667" y="3055691"/>
                  <a:ext cx="1393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7418" name="잉크 17417">
                  <a:extLst>
                    <a:ext uri="{FF2B5EF4-FFF2-40B4-BE49-F238E27FC236}">
                      <a16:creationId xmlns:a16="http://schemas.microsoft.com/office/drawing/2014/main" id="{F86ABCC7-BD24-B84B-89DF-B2CCFD87AD46}"/>
                    </a:ext>
                  </a:extLst>
                </p14:cNvPr>
                <p14:cNvContentPartPr/>
                <p14:nvPr/>
              </p14:nvContentPartPr>
              <p14:xfrm>
                <a:off x="8285587" y="3097091"/>
                <a:ext cx="95760" cy="109440"/>
              </p14:xfrm>
            </p:contentPart>
          </mc:Choice>
          <mc:Fallback>
            <p:pic>
              <p:nvPicPr>
                <p:cNvPr id="17418" name="잉크 17417">
                  <a:extLst>
                    <a:ext uri="{FF2B5EF4-FFF2-40B4-BE49-F238E27FC236}">
                      <a16:creationId xmlns:a16="http://schemas.microsoft.com/office/drawing/2014/main" id="{F86ABCC7-BD24-B84B-89DF-B2CCFD87AD4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76947" y="3088451"/>
                  <a:ext cx="113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7419" name="잉크 17418">
                  <a:extLst>
                    <a:ext uri="{FF2B5EF4-FFF2-40B4-BE49-F238E27FC236}">
                      <a16:creationId xmlns:a16="http://schemas.microsoft.com/office/drawing/2014/main" id="{2C9AFE37-45D9-B7E2-26F3-A3DE159B7F42}"/>
                    </a:ext>
                  </a:extLst>
                </p14:cNvPr>
                <p14:cNvContentPartPr/>
                <p14:nvPr/>
              </p14:nvContentPartPr>
              <p14:xfrm>
                <a:off x="8402587" y="3091331"/>
                <a:ext cx="95400" cy="105480"/>
              </p14:xfrm>
            </p:contentPart>
          </mc:Choice>
          <mc:Fallback>
            <p:pic>
              <p:nvPicPr>
                <p:cNvPr id="17419" name="잉크 17418">
                  <a:extLst>
                    <a:ext uri="{FF2B5EF4-FFF2-40B4-BE49-F238E27FC236}">
                      <a16:creationId xmlns:a16="http://schemas.microsoft.com/office/drawing/2014/main" id="{2C9AFE37-45D9-B7E2-26F3-A3DE159B7F4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93947" y="3082331"/>
                  <a:ext cx="113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7420" name="잉크 17419">
                  <a:extLst>
                    <a:ext uri="{FF2B5EF4-FFF2-40B4-BE49-F238E27FC236}">
                      <a16:creationId xmlns:a16="http://schemas.microsoft.com/office/drawing/2014/main" id="{FAF01D79-2E8D-21DE-6B45-BFA6842060DF}"/>
                    </a:ext>
                  </a:extLst>
                </p14:cNvPr>
                <p14:cNvContentPartPr/>
                <p14:nvPr/>
              </p14:nvContentPartPr>
              <p14:xfrm>
                <a:off x="8543707" y="3085211"/>
                <a:ext cx="47880" cy="18000"/>
              </p14:xfrm>
            </p:contentPart>
          </mc:Choice>
          <mc:Fallback>
            <p:pic>
              <p:nvPicPr>
                <p:cNvPr id="17420" name="잉크 17419">
                  <a:extLst>
                    <a:ext uri="{FF2B5EF4-FFF2-40B4-BE49-F238E27FC236}">
                      <a16:creationId xmlns:a16="http://schemas.microsoft.com/office/drawing/2014/main" id="{FAF01D79-2E8D-21DE-6B45-BFA6842060D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35067" y="3076211"/>
                  <a:ext cx="655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7421" name="잉크 17420">
                  <a:extLst>
                    <a:ext uri="{FF2B5EF4-FFF2-40B4-BE49-F238E27FC236}">
                      <a16:creationId xmlns:a16="http://schemas.microsoft.com/office/drawing/2014/main" id="{45F54114-AB92-79FD-01CE-B80B6EAA23AC}"/>
                    </a:ext>
                  </a:extLst>
                </p14:cNvPr>
                <p14:cNvContentPartPr/>
                <p14:nvPr/>
              </p14:nvContentPartPr>
              <p14:xfrm>
                <a:off x="8562067" y="3072251"/>
                <a:ext cx="116640" cy="102240"/>
              </p14:xfrm>
            </p:contentPart>
          </mc:Choice>
          <mc:Fallback>
            <p:pic>
              <p:nvPicPr>
                <p:cNvPr id="17421" name="잉크 17420">
                  <a:extLst>
                    <a:ext uri="{FF2B5EF4-FFF2-40B4-BE49-F238E27FC236}">
                      <a16:creationId xmlns:a16="http://schemas.microsoft.com/office/drawing/2014/main" id="{45F54114-AB92-79FD-01CE-B80B6EAA23A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553427" y="3063251"/>
                  <a:ext cx="1342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7422" name="잉크 17421">
                  <a:extLst>
                    <a:ext uri="{FF2B5EF4-FFF2-40B4-BE49-F238E27FC236}">
                      <a16:creationId xmlns:a16="http://schemas.microsoft.com/office/drawing/2014/main" id="{8748965C-887B-0EC5-B4B4-4CB729B88503}"/>
                    </a:ext>
                  </a:extLst>
                </p14:cNvPr>
                <p14:cNvContentPartPr/>
                <p14:nvPr/>
              </p14:nvContentPartPr>
              <p14:xfrm>
                <a:off x="8675827" y="3017171"/>
                <a:ext cx="88920" cy="280800"/>
              </p14:xfrm>
            </p:contentPart>
          </mc:Choice>
          <mc:Fallback>
            <p:pic>
              <p:nvPicPr>
                <p:cNvPr id="17422" name="잉크 17421">
                  <a:extLst>
                    <a:ext uri="{FF2B5EF4-FFF2-40B4-BE49-F238E27FC236}">
                      <a16:creationId xmlns:a16="http://schemas.microsoft.com/office/drawing/2014/main" id="{8748965C-887B-0EC5-B4B4-4CB729B8850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66827" y="3008531"/>
                  <a:ext cx="106560" cy="29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46" name="그룹 17445">
            <a:extLst>
              <a:ext uri="{FF2B5EF4-FFF2-40B4-BE49-F238E27FC236}">
                <a16:creationId xmlns:a16="http://schemas.microsoft.com/office/drawing/2014/main" id="{949AA9BD-A95A-8B73-000D-B8FF873B1211}"/>
              </a:ext>
            </a:extLst>
          </p:cNvPr>
          <p:cNvGrpSpPr/>
          <p:nvPr/>
        </p:nvGrpSpPr>
        <p:grpSpPr>
          <a:xfrm>
            <a:off x="6832987" y="3817091"/>
            <a:ext cx="1977120" cy="311400"/>
            <a:chOff x="6832987" y="3817091"/>
            <a:chExt cx="1977120" cy="3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7424" name="잉크 17423">
                  <a:extLst>
                    <a:ext uri="{FF2B5EF4-FFF2-40B4-BE49-F238E27FC236}">
                      <a16:creationId xmlns:a16="http://schemas.microsoft.com/office/drawing/2014/main" id="{CB091BB0-26A5-FE2B-26BA-41BF94D83F23}"/>
                    </a:ext>
                  </a:extLst>
                </p14:cNvPr>
                <p14:cNvContentPartPr/>
                <p14:nvPr/>
              </p14:nvContentPartPr>
              <p14:xfrm>
                <a:off x="6832987" y="3953531"/>
                <a:ext cx="149040" cy="25920"/>
              </p14:xfrm>
            </p:contentPart>
          </mc:Choice>
          <mc:Fallback>
            <p:pic>
              <p:nvPicPr>
                <p:cNvPr id="17424" name="잉크 17423">
                  <a:extLst>
                    <a:ext uri="{FF2B5EF4-FFF2-40B4-BE49-F238E27FC236}">
                      <a16:creationId xmlns:a16="http://schemas.microsoft.com/office/drawing/2014/main" id="{CB091BB0-26A5-FE2B-26BA-41BF94D83F2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823987" y="3944891"/>
                  <a:ext cx="1666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7425" name="잉크 17424">
                  <a:extLst>
                    <a:ext uri="{FF2B5EF4-FFF2-40B4-BE49-F238E27FC236}">
                      <a16:creationId xmlns:a16="http://schemas.microsoft.com/office/drawing/2014/main" id="{E9C9F085-4595-DFBB-2F6C-EC6D740A8B10}"/>
                    </a:ext>
                  </a:extLst>
                </p14:cNvPr>
                <p14:cNvContentPartPr/>
                <p14:nvPr/>
              </p14:nvContentPartPr>
              <p14:xfrm>
                <a:off x="6923707" y="3899171"/>
                <a:ext cx="45720" cy="141840"/>
              </p14:xfrm>
            </p:contentPart>
          </mc:Choice>
          <mc:Fallback>
            <p:pic>
              <p:nvPicPr>
                <p:cNvPr id="17425" name="잉크 17424">
                  <a:extLst>
                    <a:ext uri="{FF2B5EF4-FFF2-40B4-BE49-F238E27FC236}">
                      <a16:creationId xmlns:a16="http://schemas.microsoft.com/office/drawing/2014/main" id="{E9C9F085-4595-DFBB-2F6C-EC6D740A8B1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15067" y="3890171"/>
                  <a:ext cx="633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7426" name="잉크 17425">
                  <a:extLst>
                    <a:ext uri="{FF2B5EF4-FFF2-40B4-BE49-F238E27FC236}">
                      <a16:creationId xmlns:a16="http://schemas.microsoft.com/office/drawing/2014/main" id="{14C3FD27-6E98-A7B0-661B-CE5F9B0ABD77}"/>
                    </a:ext>
                  </a:extLst>
                </p14:cNvPr>
                <p14:cNvContentPartPr/>
                <p14:nvPr/>
              </p14:nvContentPartPr>
              <p14:xfrm>
                <a:off x="7022347" y="3890891"/>
                <a:ext cx="120240" cy="109800"/>
              </p14:xfrm>
            </p:contentPart>
          </mc:Choice>
          <mc:Fallback>
            <p:pic>
              <p:nvPicPr>
                <p:cNvPr id="17426" name="잉크 17425">
                  <a:extLst>
                    <a:ext uri="{FF2B5EF4-FFF2-40B4-BE49-F238E27FC236}">
                      <a16:creationId xmlns:a16="http://schemas.microsoft.com/office/drawing/2014/main" id="{14C3FD27-6E98-A7B0-661B-CE5F9B0ABD7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13707" y="3881891"/>
                  <a:ext cx="1378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7427" name="잉크 17426">
                  <a:extLst>
                    <a:ext uri="{FF2B5EF4-FFF2-40B4-BE49-F238E27FC236}">
                      <a16:creationId xmlns:a16="http://schemas.microsoft.com/office/drawing/2014/main" id="{AB97E4ED-E095-E8B6-F3A4-BF71DE97BCEA}"/>
                    </a:ext>
                  </a:extLst>
                </p14:cNvPr>
                <p14:cNvContentPartPr/>
                <p14:nvPr/>
              </p14:nvContentPartPr>
              <p14:xfrm>
                <a:off x="7137187" y="3871451"/>
                <a:ext cx="97560" cy="151560"/>
              </p14:xfrm>
            </p:contentPart>
          </mc:Choice>
          <mc:Fallback>
            <p:pic>
              <p:nvPicPr>
                <p:cNvPr id="17427" name="잉크 17426">
                  <a:extLst>
                    <a:ext uri="{FF2B5EF4-FFF2-40B4-BE49-F238E27FC236}">
                      <a16:creationId xmlns:a16="http://schemas.microsoft.com/office/drawing/2014/main" id="{AB97E4ED-E095-E8B6-F3A4-BF71DE97BCE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28547" y="3862451"/>
                  <a:ext cx="1152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7428" name="잉크 17427">
                  <a:extLst>
                    <a:ext uri="{FF2B5EF4-FFF2-40B4-BE49-F238E27FC236}">
                      <a16:creationId xmlns:a16="http://schemas.microsoft.com/office/drawing/2014/main" id="{B3873F68-72E5-78F2-7280-8AE5DA511552}"/>
                    </a:ext>
                  </a:extLst>
                </p14:cNvPr>
                <p14:cNvContentPartPr/>
                <p14:nvPr/>
              </p14:nvContentPartPr>
              <p14:xfrm>
                <a:off x="7238347" y="3928691"/>
                <a:ext cx="77400" cy="80640"/>
              </p14:xfrm>
            </p:contentPart>
          </mc:Choice>
          <mc:Fallback>
            <p:pic>
              <p:nvPicPr>
                <p:cNvPr id="17428" name="잉크 17427">
                  <a:extLst>
                    <a:ext uri="{FF2B5EF4-FFF2-40B4-BE49-F238E27FC236}">
                      <a16:creationId xmlns:a16="http://schemas.microsoft.com/office/drawing/2014/main" id="{B3873F68-72E5-78F2-7280-8AE5DA51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229707" y="3919691"/>
                  <a:ext cx="950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7429" name="잉크 17428">
                  <a:extLst>
                    <a:ext uri="{FF2B5EF4-FFF2-40B4-BE49-F238E27FC236}">
                      <a16:creationId xmlns:a16="http://schemas.microsoft.com/office/drawing/2014/main" id="{2DBDA343-77FD-4A1E-8C79-2B8E0AF452C5}"/>
                    </a:ext>
                  </a:extLst>
                </p14:cNvPr>
                <p14:cNvContentPartPr/>
                <p14:nvPr/>
              </p14:nvContentPartPr>
              <p14:xfrm>
                <a:off x="7303867" y="3886571"/>
                <a:ext cx="22320" cy="158400"/>
              </p14:xfrm>
            </p:contentPart>
          </mc:Choice>
          <mc:Fallback>
            <p:pic>
              <p:nvPicPr>
                <p:cNvPr id="17429" name="잉크 17428">
                  <a:extLst>
                    <a:ext uri="{FF2B5EF4-FFF2-40B4-BE49-F238E27FC236}">
                      <a16:creationId xmlns:a16="http://schemas.microsoft.com/office/drawing/2014/main" id="{2DBDA343-77FD-4A1E-8C79-2B8E0AF452C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295227" y="3877571"/>
                  <a:ext cx="39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7430" name="잉크 17429">
                  <a:extLst>
                    <a:ext uri="{FF2B5EF4-FFF2-40B4-BE49-F238E27FC236}">
                      <a16:creationId xmlns:a16="http://schemas.microsoft.com/office/drawing/2014/main" id="{60ED6C56-B151-90B2-4123-E340F0566B4E}"/>
                    </a:ext>
                  </a:extLst>
                </p14:cNvPr>
                <p14:cNvContentPartPr/>
                <p14:nvPr/>
              </p14:nvContentPartPr>
              <p14:xfrm>
                <a:off x="7377307" y="3904571"/>
                <a:ext cx="93240" cy="148320"/>
              </p14:xfrm>
            </p:contentPart>
          </mc:Choice>
          <mc:Fallback>
            <p:pic>
              <p:nvPicPr>
                <p:cNvPr id="17430" name="잉크 17429">
                  <a:extLst>
                    <a:ext uri="{FF2B5EF4-FFF2-40B4-BE49-F238E27FC236}">
                      <a16:creationId xmlns:a16="http://schemas.microsoft.com/office/drawing/2014/main" id="{60ED6C56-B151-90B2-4123-E340F0566B4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368667" y="3895571"/>
                  <a:ext cx="110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7431" name="잉크 17430">
                  <a:extLst>
                    <a:ext uri="{FF2B5EF4-FFF2-40B4-BE49-F238E27FC236}">
                      <a16:creationId xmlns:a16="http://schemas.microsoft.com/office/drawing/2014/main" id="{D016EA52-003A-048A-E514-1EF6D2D41C75}"/>
                    </a:ext>
                  </a:extLst>
                </p14:cNvPr>
                <p14:cNvContentPartPr/>
                <p14:nvPr/>
              </p14:nvContentPartPr>
              <p14:xfrm>
                <a:off x="7523827" y="3930131"/>
                <a:ext cx="97200" cy="127800"/>
              </p14:xfrm>
            </p:contentPart>
          </mc:Choice>
          <mc:Fallback>
            <p:pic>
              <p:nvPicPr>
                <p:cNvPr id="17431" name="잉크 17430">
                  <a:extLst>
                    <a:ext uri="{FF2B5EF4-FFF2-40B4-BE49-F238E27FC236}">
                      <a16:creationId xmlns:a16="http://schemas.microsoft.com/office/drawing/2014/main" id="{D016EA52-003A-048A-E514-1EF6D2D41C7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514827" y="3921131"/>
                  <a:ext cx="1148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7432" name="잉크 17431">
                  <a:extLst>
                    <a:ext uri="{FF2B5EF4-FFF2-40B4-BE49-F238E27FC236}">
                      <a16:creationId xmlns:a16="http://schemas.microsoft.com/office/drawing/2014/main" id="{002EE3A4-44F6-6E10-49F7-D273FEA6ADCF}"/>
                    </a:ext>
                  </a:extLst>
                </p14:cNvPr>
                <p14:cNvContentPartPr/>
                <p14:nvPr/>
              </p14:nvContentPartPr>
              <p14:xfrm>
                <a:off x="7694107" y="3817091"/>
                <a:ext cx="54000" cy="109080"/>
              </p14:xfrm>
            </p:contentPart>
          </mc:Choice>
          <mc:Fallback>
            <p:pic>
              <p:nvPicPr>
                <p:cNvPr id="17432" name="잉크 17431">
                  <a:extLst>
                    <a:ext uri="{FF2B5EF4-FFF2-40B4-BE49-F238E27FC236}">
                      <a16:creationId xmlns:a16="http://schemas.microsoft.com/office/drawing/2014/main" id="{002EE3A4-44F6-6E10-49F7-D273FEA6ADC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685467" y="3808451"/>
                  <a:ext cx="716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7433" name="잉크 17432">
                  <a:extLst>
                    <a:ext uri="{FF2B5EF4-FFF2-40B4-BE49-F238E27FC236}">
                      <a16:creationId xmlns:a16="http://schemas.microsoft.com/office/drawing/2014/main" id="{6910523E-212E-8BAF-A222-BF96F6FAEDDB}"/>
                    </a:ext>
                  </a:extLst>
                </p14:cNvPr>
                <p14:cNvContentPartPr/>
                <p14:nvPr/>
              </p14:nvContentPartPr>
              <p14:xfrm>
                <a:off x="7689787" y="3967211"/>
                <a:ext cx="120240" cy="106560"/>
              </p14:xfrm>
            </p:contentPart>
          </mc:Choice>
          <mc:Fallback>
            <p:pic>
              <p:nvPicPr>
                <p:cNvPr id="17433" name="잉크 17432">
                  <a:extLst>
                    <a:ext uri="{FF2B5EF4-FFF2-40B4-BE49-F238E27FC236}">
                      <a16:creationId xmlns:a16="http://schemas.microsoft.com/office/drawing/2014/main" id="{6910523E-212E-8BAF-A222-BF96F6FAEDD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680787" y="3958571"/>
                  <a:ext cx="1378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7434" name="잉크 17433">
                  <a:extLst>
                    <a:ext uri="{FF2B5EF4-FFF2-40B4-BE49-F238E27FC236}">
                      <a16:creationId xmlns:a16="http://schemas.microsoft.com/office/drawing/2014/main" id="{38023C35-D990-3068-1152-24AE8AE0F783}"/>
                    </a:ext>
                  </a:extLst>
                </p14:cNvPr>
                <p14:cNvContentPartPr/>
                <p14:nvPr/>
              </p14:nvContentPartPr>
              <p14:xfrm>
                <a:off x="7816147" y="3855611"/>
                <a:ext cx="107280" cy="159120"/>
              </p14:xfrm>
            </p:contentPart>
          </mc:Choice>
          <mc:Fallback>
            <p:pic>
              <p:nvPicPr>
                <p:cNvPr id="17434" name="잉크 17433">
                  <a:extLst>
                    <a:ext uri="{FF2B5EF4-FFF2-40B4-BE49-F238E27FC236}">
                      <a16:creationId xmlns:a16="http://schemas.microsoft.com/office/drawing/2014/main" id="{38023C35-D990-3068-1152-24AE8AE0F78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807147" y="3846971"/>
                  <a:ext cx="1249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7435" name="잉크 17434">
                  <a:extLst>
                    <a:ext uri="{FF2B5EF4-FFF2-40B4-BE49-F238E27FC236}">
                      <a16:creationId xmlns:a16="http://schemas.microsoft.com/office/drawing/2014/main" id="{5B4DF6D7-BC15-A61E-E780-669A75D22175}"/>
                    </a:ext>
                  </a:extLst>
                </p14:cNvPr>
                <p14:cNvContentPartPr/>
                <p14:nvPr/>
              </p14:nvContentPartPr>
              <p14:xfrm>
                <a:off x="7893547" y="3908891"/>
                <a:ext cx="77760" cy="130680"/>
              </p14:xfrm>
            </p:contentPart>
          </mc:Choice>
          <mc:Fallback>
            <p:pic>
              <p:nvPicPr>
                <p:cNvPr id="17435" name="잉크 17434">
                  <a:extLst>
                    <a:ext uri="{FF2B5EF4-FFF2-40B4-BE49-F238E27FC236}">
                      <a16:creationId xmlns:a16="http://schemas.microsoft.com/office/drawing/2014/main" id="{5B4DF6D7-BC15-A61E-E780-669A75D2217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884907" y="3900251"/>
                  <a:ext cx="954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7436" name="잉크 17435">
                  <a:extLst>
                    <a:ext uri="{FF2B5EF4-FFF2-40B4-BE49-F238E27FC236}">
                      <a16:creationId xmlns:a16="http://schemas.microsoft.com/office/drawing/2014/main" id="{6B015FFA-C8F0-DF64-5F0C-ABE984BCFECC}"/>
                    </a:ext>
                  </a:extLst>
                </p14:cNvPr>
                <p14:cNvContentPartPr/>
                <p14:nvPr/>
              </p14:nvContentPartPr>
              <p14:xfrm>
                <a:off x="8050147" y="3842651"/>
                <a:ext cx="74520" cy="208800"/>
              </p14:xfrm>
            </p:contentPart>
          </mc:Choice>
          <mc:Fallback>
            <p:pic>
              <p:nvPicPr>
                <p:cNvPr id="17436" name="잉크 17435">
                  <a:extLst>
                    <a:ext uri="{FF2B5EF4-FFF2-40B4-BE49-F238E27FC236}">
                      <a16:creationId xmlns:a16="http://schemas.microsoft.com/office/drawing/2014/main" id="{6B015FFA-C8F0-DF64-5F0C-ABE984BCFEC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041507" y="3834011"/>
                  <a:ext cx="92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7437" name="잉크 17436">
                  <a:extLst>
                    <a:ext uri="{FF2B5EF4-FFF2-40B4-BE49-F238E27FC236}">
                      <a16:creationId xmlns:a16="http://schemas.microsoft.com/office/drawing/2014/main" id="{F57A1811-9157-5480-E881-9D50416E2A4D}"/>
                    </a:ext>
                  </a:extLst>
                </p14:cNvPr>
                <p14:cNvContentPartPr/>
                <p14:nvPr/>
              </p14:nvContentPartPr>
              <p14:xfrm>
                <a:off x="8147347" y="3846971"/>
                <a:ext cx="119880" cy="170640"/>
              </p14:xfrm>
            </p:contentPart>
          </mc:Choice>
          <mc:Fallback>
            <p:pic>
              <p:nvPicPr>
                <p:cNvPr id="17437" name="잉크 17436">
                  <a:extLst>
                    <a:ext uri="{FF2B5EF4-FFF2-40B4-BE49-F238E27FC236}">
                      <a16:creationId xmlns:a16="http://schemas.microsoft.com/office/drawing/2014/main" id="{F57A1811-9157-5480-E881-9D50416E2A4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38347" y="3838331"/>
                  <a:ext cx="1375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7438" name="잉크 17437">
                  <a:extLst>
                    <a:ext uri="{FF2B5EF4-FFF2-40B4-BE49-F238E27FC236}">
                      <a16:creationId xmlns:a16="http://schemas.microsoft.com/office/drawing/2014/main" id="{78F8EB2E-E0C7-E9B2-DB36-870C10EB0FA6}"/>
                    </a:ext>
                  </a:extLst>
                </p14:cNvPr>
                <p14:cNvContentPartPr/>
                <p14:nvPr/>
              </p14:nvContentPartPr>
              <p14:xfrm>
                <a:off x="8278747" y="3902051"/>
                <a:ext cx="156240" cy="113400"/>
              </p14:xfrm>
            </p:contentPart>
          </mc:Choice>
          <mc:Fallback>
            <p:pic>
              <p:nvPicPr>
                <p:cNvPr id="17438" name="잉크 17437">
                  <a:extLst>
                    <a:ext uri="{FF2B5EF4-FFF2-40B4-BE49-F238E27FC236}">
                      <a16:creationId xmlns:a16="http://schemas.microsoft.com/office/drawing/2014/main" id="{78F8EB2E-E0C7-E9B2-DB36-870C10EB0FA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269747" y="3893051"/>
                  <a:ext cx="173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7439" name="잉크 17438">
                  <a:extLst>
                    <a:ext uri="{FF2B5EF4-FFF2-40B4-BE49-F238E27FC236}">
                      <a16:creationId xmlns:a16="http://schemas.microsoft.com/office/drawing/2014/main" id="{2E598281-1EE0-1EB7-0B89-B6E4D6D0EA71}"/>
                    </a:ext>
                  </a:extLst>
                </p14:cNvPr>
                <p14:cNvContentPartPr/>
                <p14:nvPr/>
              </p14:nvContentPartPr>
              <p14:xfrm>
                <a:off x="8411227" y="3911771"/>
                <a:ext cx="99360" cy="131400"/>
              </p14:xfrm>
            </p:contentPart>
          </mc:Choice>
          <mc:Fallback>
            <p:pic>
              <p:nvPicPr>
                <p:cNvPr id="17439" name="잉크 17438">
                  <a:extLst>
                    <a:ext uri="{FF2B5EF4-FFF2-40B4-BE49-F238E27FC236}">
                      <a16:creationId xmlns:a16="http://schemas.microsoft.com/office/drawing/2014/main" id="{2E598281-1EE0-1EB7-0B89-B6E4D6D0EA7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402587" y="3903131"/>
                  <a:ext cx="1170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7440" name="잉크 17439">
                  <a:extLst>
                    <a:ext uri="{FF2B5EF4-FFF2-40B4-BE49-F238E27FC236}">
                      <a16:creationId xmlns:a16="http://schemas.microsoft.com/office/drawing/2014/main" id="{4CBC3EB0-56CC-0AA8-0B3D-444B36D5F988}"/>
                    </a:ext>
                  </a:extLst>
                </p14:cNvPr>
                <p14:cNvContentPartPr/>
                <p14:nvPr/>
              </p14:nvContentPartPr>
              <p14:xfrm>
                <a:off x="8526427" y="3936611"/>
                <a:ext cx="26640" cy="16200"/>
              </p14:xfrm>
            </p:contentPart>
          </mc:Choice>
          <mc:Fallback>
            <p:pic>
              <p:nvPicPr>
                <p:cNvPr id="17440" name="잉크 17439">
                  <a:extLst>
                    <a:ext uri="{FF2B5EF4-FFF2-40B4-BE49-F238E27FC236}">
                      <a16:creationId xmlns:a16="http://schemas.microsoft.com/office/drawing/2014/main" id="{4CBC3EB0-56CC-0AA8-0B3D-444B36D5F98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517787" y="3927611"/>
                  <a:ext cx="44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7441" name="잉크 17440">
                  <a:extLst>
                    <a:ext uri="{FF2B5EF4-FFF2-40B4-BE49-F238E27FC236}">
                      <a16:creationId xmlns:a16="http://schemas.microsoft.com/office/drawing/2014/main" id="{7CD3339E-BA93-2038-F478-78727E12CD97}"/>
                    </a:ext>
                  </a:extLst>
                </p14:cNvPr>
                <p14:cNvContentPartPr/>
                <p14:nvPr/>
              </p14:nvContentPartPr>
              <p14:xfrm>
                <a:off x="8538307" y="4020131"/>
                <a:ext cx="61920" cy="14400"/>
              </p14:xfrm>
            </p:contentPart>
          </mc:Choice>
          <mc:Fallback>
            <p:pic>
              <p:nvPicPr>
                <p:cNvPr id="17441" name="잉크 17440">
                  <a:extLst>
                    <a:ext uri="{FF2B5EF4-FFF2-40B4-BE49-F238E27FC236}">
                      <a16:creationId xmlns:a16="http://schemas.microsoft.com/office/drawing/2014/main" id="{7CD3339E-BA93-2038-F478-78727E12CD9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529667" y="4011131"/>
                  <a:ext cx="795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7442" name="잉크 17441">
                  <a:extLst>
                    <a:ext uri="{FF2B5EF4-FFF2-40B4-BE49-F238E27FC236}">
                      <a16:creationId xmlns:a16="http://schemas.microsoft.com/office/drawing/2014/main" id="{2BAFABF7-ED21-38BD-64E8-FEA3CBFA7312}"/>
                    </a:ext>
                  </a:extLst>
                </p14:cNvPr>
                <p14:cNvContentPartPr/>
                <p14:nvPr/>
              </p14:nvContentPartPr>
              <p14:xfrm>
                <a:off x="8656747" y="3890171"/>
                <a:ext cx="26280" cy="130320"/>
              </p14:xfrm>
            </p:contentPart>
          </mc:Choice>
          <mc:Fallback>
            <p:pic>
              <p:nvPicPr>
                <p:cNvPr id="17442" name="잉크 17441">
                  <a:extLst>
                    <a:ext uri="{FF2B5EF4-FFF2-40B4-BE49-F238E27FC236}">
                      <a16:creationId xmlns:a16="http://schemas.microsoft.com/office/drawing/2014/main" id="{2BAFABF7-ED21-38BD-64E8-FEA3CBFA731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648107" y="3881531"/>
                  <a:ext cx="439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7443" name="잉크 17442">
                  <a:extLst>
                    <a:ext uri="{FF2B5EF4-FFF2-40B4-BE49-F238E27FC236}">
                      <a16:creationId xmlns:a16="http://schemas.microsoft.com/office/drawing/2014/main" id="{17ADB1F4-6EE1-3FB9-CEA8-24ED12B82B94}"/>
                    </a:ext>
                  </a:extLst>
                </p14:cNvPr>
                <p14:cNvContentPartPr/>
                <p14:nvPr/>
              </p14:nvContentPartPr>
              <p14:xfrm>
                <a:off x="8725507" y="3838691"/>
                <a:ext cx="23040" cy="10800"/>
              </p14:xfrm>
            </p:contentPart>
          </mc:Choice>
          <mc:Fallback>
            <p:pic>
              <p:nvPicPr>
                <p:cNvPr id="17443" name="잉크 17442">
                  <a:extLst>
                    <a:ext uri="{FF2B5EF4-FFF2-40B4-BE49-F238E27FC236}">
                      <a16:creationId xmlns:a16="http://schemas.microsoft.com/office/drawing/2014/main" id="{17ADB1F4-6EE1-3FB9-CEA8-24ED12B82B9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716867" y="3829691"/>
                  <a:ext cx="406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7444" name="잉크 17443">
                  <a:extLst>
                    <a:ext uri="{FF2B5EF4-FFF2-40B4-BE49-F238E27FC236}">
                      <a16:creationId xmlns:a16="http://schemas.microsoft.com/office/drawing/2014/main" id="{6532D5F3-0FC6-55E7-D0E5-027D492A117A}"/>
                    </a:ext>
                  </a:extLst>
                </p14:cNvPr>
                <p14:cNvContentPartPr/>
                <p14:nvPr/>
              </p14:nvContentPartPr>
              <p14:xfrm>
                <a:off x="8595187" y="3882971"/>
                <a:ext cx="193680" cy="202320"/>
              </p14:xfrm>
            </p:contentPart>
          </mc:Choice>
          <mc:Fallback>
            <p:pic>
              <p:nvPicPr>
                <p:cNvPr id="17444" name="잉크 17443">
                  <a:extLst>
                    <a:ext uri="{FF2B5EF4-FFF2-40B4-BE49-F238E27FC236}">
                      <a16:creationId xmlns:a16="http://schemas.microsoft.com/office/drawing/2014/main" id="{6532D5F3-0FC6-55E7-D0E5-027D492A117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586187" y="3874331"/>
                  <a:ext cx="211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7445" name="잉크 17444">
                  <a:extLst>
                    <a:ext uri="{FF2B5EF4-FFF2-40B4-BE49-F238E27FC236}">
                      <a16:creationId xmlns:a16="http://schemas.microsoft.com/office/drawing/2014/main" id="{590A18F5-D8AA-EF3E-2D63-15197D6F4470}"/>
                    </a:ext>
                  </a:extLst>
                </p14:cNvPr>
                <p14:cNvContentPartPr/>
                <p14:nvPr/>
              </p14:nvContentPartPr>
              <p14:xfrm>
                <a:off x="8726227" y="3850931"/>
                <a:ext cx="83880" cy="277560"/>
              </p14:xfrm>
            </p:contentPart>
          </mc:Choice>
          <mc:Fallback>
            <p:pic>
              <p:nvPicPr>
                <p:cNvPr id="17445" name="잉크 17444">
                  <a:extLst>
                    <a:ext uri="{FF2B5EF4-FFF2-40B4-BE49-F238E27FC236}">
                      <a16:creationId xmlns:a16="http://schemas.microsoft.com/office/drawing/2014/main" id="{590A18F5-D8AA-EF3E-2D63-15197D6F447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717227" y="3842291"/>
                  <a:ext cx="101520" cy="29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7447" name="잉크 17446">
                <a:extLst>
                  <a:ext uri="{FF2B5EF4-FFF2-40B4-BE49-F238E27FC236}">
                    <a16:creationId xmlns:a16="http://schemas.microsoft.com/office/drawing/2014/main" id="{0934E279-5728-2DD9-9CBC-556CED24FEC2}"/>
                  </a:ext>
                </a:extLst>
              </p14:cNvPr>
              <p14:cNvContentPartPr/>
              <p14:nvPr/>
            </p14:nvContentPartPr>
            <p14:xfrm>
              <a:off x="7248787" y="4439171"/>
              <a:ext cx="128160" cy="144000"/>
            </p14:xfrm>
          </p:contentPart>
        </mc:Choice>
        <mc:Fallback>
          <p:pic>
            <p:nvPicPr>
              <p:cNvPr id="17447" name="잉크 17446">
                <a:extLst>
                  <a:ext uri="{FF2B5EF4-FFF2-40B4-BE49-F238E27FC236}">
                    <a16:creationId xmlns:a16="http://schemas.microsoft.com/office/drawing/2014/main" id="{0934E279-5728-2DD9-9CBC-556CED24FEC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240147" y="4430171"/>
                <a:ext cx="1458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7448" name="잉크 17447">
                <a:extLst>
                  <a:ext uri="{FF2B5EF4-FFF2-40B4-BE49-F238E27FC236}">
                    <a16:creationId xmlns:a16="http://schemas.microsoft.com/office/drawing/2014/main" id="{612FCB6E-ED1C-4B65-079D-B49F76F03FE3}"/>
                  </a:ext>
                </a:extLst>
              </p14:cNvPr>
              <p14:cNvContentPartPr/>
              <p14:nvPr/>
            </p14:nvContentPartPr>
            <p14:xfrm>
              <a:off x="7391347" y="4465091"/>
              <a:ext cx="59760" cy="88200"/>
            </p14:xfrm>
          </p:contentPart>
        </mc:Choice>
        <mc:Fallback>
          <p:pic>
            <p:nvPicPr>
              <p:cNvPr id="17448" name="잉크 17447">
                <a:extLst>
                  <a:ext uri="{FF2B5EF4-FFF2-40B4-BE49-F238E27FC236}">
                    <a16:creationId xmlns:a16="http://schemas.microsoft.com/office/drawing/2014/main" id="{612FCB6E-ED1C-4B65-079D-B49F76F03FE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382347" y="4456091"/>
                <a:ext cx="7740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7449" name="잉크 17448">
                <a:extLst>
                  <a:ext uri="{FF2B5EF4-FFF2-40B4-BE49-F238E27FC236}">
                    <a16:creationId xmlns:a16="http://schemas.microsoft.com/office/drawing/2014/main" id="{417A2A85-7F9D-CE16-FD98-1A313FF5FFA6}"/>
                  </a:ext>
                </a:extLst>
              </p14:cNvPr>
              <p14:cNvContentPartPr/>
              <p14:nvPr/>
            </p14:nvContentPartPr>
            <p14:xfrm>
              <a:off x="7480267" y="4464011"/>
              <a:ext cx="64800" cy="106200"/>
            </p14:xfrm>
          </p:contentPart>
        </mc:Choice>
        <mc:Fallback>
          <p:pic>
            <p:nvPicPr>
              <p:cNvPr id="17449" name="잉크 17448">
                <a:extLst>
                  <a:ext uri="{FF2B5EF4-FFF2-40B4-BE49-F238E27FC236}">
                    <a16:creationId xmlns:a16="http://schemas.microsoft.com/office/drawing/2014/main" id="{417A2A85-7F9D-CE16-FD98-1A313FF5FFA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471267" y="4455011"/>
                <a:ext cx="824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7450" name="잉크 17449">
                <a:extLst>
                  <a:ext uri="{FF2B5EF4-FFF2-40B4-BE49-F238E27FC236}">
                    <a16:creationId xmlns:a16="http://schemas.microsoft.com/office/drawing/2014/main" id="{82ED6EBA-2FA0-4360-854A-DD3FA6C2FA57}"/>
                  </a:ext>
                </a:extLst>
              </p14:cNvPr>
              <p14:cNvContentPartPr/>
              <p14:nvPr/>
            </p14:nvContentPartPr>
            <p14:xfrm>
              <a:off x="7635067" y="4435211"/>
              <a:ext cx="105840" cy="123120"/>
            </p14:xfrm>
          </p:contentPart>
        </mc:Choice>
        <mc:Fallback>
          <p:pic>
            <p:nvPicPr>
              <p:cNvPr id="17450" name="잉크 17449">
                <a:extLst>
                  <a:ext uri="{FF2B5EF4-FFF2-40B4-BE49-F238E27FC236}">
                    <a16:creationId xmlns:a16="http://schemas.microsoft.com/office/drawing/2014/main" id="{82ED6EBA-2FA0-4360-854A-DD3FA6C2FA5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626427" y="4426571"/>
                <a:ext cx="1234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7451" name="잉크 17450">
                <a:extLst>
                  <a:ext uri="{FF2B5EF4-FFF2-40B4-BE49-F238E27FC236}">
                    <a16:creationId xmlns:a16="http://schemas.microsoft.com/office/drawing/2014/main" id="{DC6BA8BA-2A7B-19DC-54EC-964F2A178985}"/>
                  </a:ext>
                </a:extLst>
              </p14:cNvPr>
              <p14:cNvContentPartPr/>
              <p14:nvPr/>
            </p14:nvContentPartPr>
            <p14:xfrm>
              <a:off x="7767187" y="4413611"/>
              <a:ext cx="54000" cy="87120"/>
            </p14:xfrm>
          </p:contentPart>
        </mc:Choice>
        <mc:Fallback>
          <p:pic>
            <p:nvPicPr>
              <p:cNvPr id="17451" name="잉크 17450">
                <a:extLst>
                  <a:ext uri="{FF2B5EF4-FFF2-40B4-BE49-F238E27FC236}">
                    <a16:creationId xmlns:a16="http://schemas.microsoft.com/office/drawing/2014/main" id="{DC6BA8BA-2A7B-19DC-54EC-964F2A178985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758187" y="4404611"/>
                <a:ext cx="7164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7452" name="잉크 17451">
                <a:extLst>
                  <a:ext uri="{FF2B5EF4-FFF2-40B4-BE49-F238E27FC236}">
                    <a16:creationId xmlns:a16="http://schemas.microsoft.com/office/drawing/2014/main" id="{FAB75DEB-9805-19CC-D4F6-5AE826068A7F}"/>
                  </a:ext>
                </a:extLst>
              </p14:cNvPr>
              <p14:cNvContentPartPr/>
              <p14:nvPr/>
            </p14:nvContentPartPr>
            <p14:xfrm>
              <a:off x="7841347" y="4411451"/>
              <a:ext cx="10800" cy="103320"/>
            </p14:xfrm>
          </p:contentPart>
        </mc:Choice>
        <mc:Fallback>
          <p:pic>
            <p:nvPicPr>
              <p:cNvPr id="17452" name="잉크 17451">
                <a:extLst>
                  <a:ext uri="{FF2B5EF4-FFF2-40B4-BE49-F238E27FC236}">
                    <a16:creationId xmlns:a16="http://schemas.microsoft.com/office/drawing/2014/main" id="{FAB75DEB-9805-19CC-D4F6-5AE826068A7F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832347" y="4402451"/>
                <a:ext cx="284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7453" name="잉크 17452">
                <a:extLst>
                  <a:ext uri="{FF2B5EF4-FFF2-40B4-BE49-F238E27FC236}">
                    <a16:creationId xmlns:a16="http://schemas.microsoft.com/office/drawing/2014/main" id="{93A2332D-4607-8B17-4443-6A3DE35776F5}"/>
                  </a:ext>
                </a:extLst>
              </p14:cNvPr>
              <p14:cNvContentPartPr/>
              <p14:nvPr/>
            </p14:nvContentPartPr>
            <p14:xfrm>
              <a:off x="7805347" y="4522691"/>
              <a:ext cx="48600" cy="70200"/>
            </p14:xfrm>
          </p:contentPart>
        </mc:Choice>
        <mc:Fallback>
          <p:pic>
            <p:nvPicPr>
              <p:cNvPr id="17453" name="잉크 17452">
                <a:extLst>
                  <a:ext uri="{FF2B5EF4-FFF2-40B4-BE49-F238E27FC236}">
                    <a16:creationId xmlns:a16="http://schemas.microsoft.com/office/drawing/2014/main" id="{93A2332D-4607-8B17-4443-6A3DE35776F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796347" y="4514051"/>
                <a:ext cx="662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7454" name="잉크 17453">
                <a:extLst>
                  <a:ext uri="{FF2B5EF4-FFF2-40B4-BE49-F238E27FC236}">
                    <a16:creationId xmlns:a16="http://schemas.microsoft.com/office/drawing/2014/main" id="{1BBAF012-FEFB-F094-514F-FDA23843FEE3}"/>
                  </a:ext>
                </a:extLst>
              </p14:cNvPr>
              <p14:cNvContentPartPr/>
              <p14:nvPr/>
            </p14:nvContentPartPr>
            <p14:xfrm>
              <a:off x="7909747" y="4583171"/>
              <a:ext cx="9000" cy="12240"/>
            </p14:xfrm>
          </p:contentPart>
        </mc:Choice>
        <mc:Fallback>
          <p:pic>
            <p:nvPicPr>
              <p:cNvPr id="17454" name="잉크 17453">
                <a:extLst>
                  <a:ext uri="{FF2B5EF4-FFF2-40B4-BE49-F238E27FC236}">
                    <a16:creationId xmlns:a16="http://schemas.microsoft.com/office/drawing/2014/main" id="{1BBAF012-FEFB-F094-514F-FDA23843FEE3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900747" y="4574171"/>
                <a:ext cx="266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7455" name="잉크 17454">
                <a:extLst>
                  <a:ext uri="{FF2B5EF4-FFF2-40B4-BE49-F238E27FC236}">
                    <a16:creationId xmlns:a16="http://schemas.microsoft.com/office/drawing/2014/main" id="{5E5693EB-9E0C-74C7-AEE2-E05D7B0C3D17}"/>
                  </a:ext>
                </a:extLst>
              </p14:cNvPr>
              <p14:cNvContentPartPr/>
              <p14:nvPr/>
            </p14:nvContentPartPr>
            <p14:xfrm>
              <a:off x="7210627" y="4717091"/>
              <a:ext cx="96840" cy="140040"/>
            </p14:xfrm>
          </p:contentPart>
        </mc:Choice>
        <mc:Fallback>
          <p:pic>
            <p:nvPicPr>
              <p:cNvPr id="17455" name="잉크 17454">
                <a:extLst>
                  <a:ext uri="{FF2B5EF4-FFF2-40B4-BE49-F238E27FC236}">
                    <a16:creationId xmlns:a16="http://schemas.microsoft.com/office/drawing/2014/main" id="{5E5693EB-9E0C-74C7-AEE2-E05D7B0C3D17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201987" y="4708091"/>
                <a:ext cx="1144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7456" name="잉크 17455">
                <a:extLst>
                  <a:ext uri="{FF2B5EF4-FFF2-40B4-BE49-F238E27FC236}">
                    <a16:creationId xmlns:a16="http://schemas.microsoft.com/office/drawing/2014/main" id="{7C604F59-A54D-9BFD-737F-11F8708371A8}"/>
                  </a:ext>
                </a:extLst>
              </p14:cNvPr>
              <p14:cNvContentPartPr/>
              <p14:nvPr/>
            </p14:nvContentPartPr>
            <p14:xfrm>
              <a:off x="7288387" y="4754171"/>
              <a:ext cx="94320" cy="35280"/>
            </p14:xfrm>
          </p:contentPart>
        </mc:Choice>
        <mc:Fallback>
          <p:pic>
            <p:nvPicPr>
              <p:cNvPr id="17456" name="잉크 17455">
                <a:extLst>
                  <a:ext uri="{FF2B5EF4-FFF2-40B4-BE49-F238E27FC236}">
                    <a16:creationId xmlns:a16="http://schemas.microsoft.com/office/drawing/2014/main" id="{7C604F59-A54D-9BFD-737F-11F8708371A8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279387" y="4745171"/>
                <a:ext cx="1119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7457" name="잉크 17456">
                <a:extLst>
                  <a:ext uri="{FF2B5EF4-FFF2-40B4-BE49-F238E27FC236}">
                    <a16:creationId xmlns:a16="http://schemas.microsoft.com/office/drawing/2014/main" id="{77550DA1-658C-52EA-879F-36612BCF8BEB}"/>
                  </a:ext>
                </a:extLst>
              </p14:cNvPr>
              <p14:cNvContentPartPr/>
              <p14:nvPr/>
            </p14:nvContentPartPr>
            <p14:xfrm>
              <a:off x="7313947" y="4721771"/>
              <a:ext cx="142560" cy="146160"/>
            </p14:xfrm>
          </p:contentPart>
        </mc:Choice>
        <mc:Fallback>
          <p:pic>
            <p:nvPicPr>
              <p:cNvPr id="17457" name="잉크 17456">
                <a:extLst>
                  <a:ext uri="{FF2B5EF4-FFF2-40B4-BE49-F238E27FC236}">
                    <a16:creationId xmlns:a16="http://schemas.microsoft.com/office/drawing/2014/main" id="{77550DA1-658C-52EA-879F-36612BCF8BEB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304947" y="4712771"/>
                <a:ext cx="1602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7458" name="잉크 17457">
                <a:extLst>
                  <a:ext uri="{FF2B5EF4-FFF2-40B4-BE49-F238E27FC236}">
                    <a16:creationId xmlns:a16="http://schemas.microsoft.com/office/drawing/2014/main" id="{42C93C36-69A0-33C2-75F4-894EB8CC866D}"/>
                  </a:ext>
                </a:extLst>
              </p14:cNvPr>
              <p14:cNvContentPartPr/>
              <p14:nvPr/>
            </p14:nvContentPartPr>
            <p14:xfrm>
              <a:off x="7461907" y="4699451"/>
              <a:ext cx="29880" cy="160560"/>
            </p14:xfrm>
          </p:contentPart>
        </mc:Choice>
        <mc:Fallback>
          <p:pic>
            <p:nvPicPr>
              <p:cNvPr id="17458" name="잉크 17457">
                <a:extLst>
                  <a:ext uri="{FF2B5EF4-FFF2-40B4-BE49-F238E27FC236}">
                    <a16:creationId xmlns:a16="http://schemas.microsoft.com/office/drawing/2014/main" id="{42C93C36-69A0-33C2-75F4-894EB8CC866D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453267" y="4690811"/>
                <a:ext cx="475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7459" name="잉크 17458">
                <a:extLst>
                  <a:ext uri="{FF2B5EF4-FFF2-40B4-BE49-F238E27FC236}">
                    <a16:creationId xmlns:a16="http://schemas.microsoft.com/office/drawing/2014/main" id="{7E86FBAE-9F03-5ADD-9E5E-186F03897D95}"/>
                  </a:ext>
                </a:extLst>
              </p14:cNvPr>
              <p14:cNvContentPartPr/>
              <p14:nvPr/>
            </p14:nvContentPartPr>
            <p14:xfrm>
              <a:off x="7543987" y="4751291"/>
              <a:ext cx="86400" cy="32040"/>
            </p14:xfrm>
          </p:contentPart>
        </mc:Choice>
        <mc:Fallback>
          <p:pic>
            <p:nvPicPr>
              <p:cNvPr id="17459" name="잉크 17458">
                <a:extLst>
                  <a:ext uri="{FF2B5EF4-FFF2-40B4-BE49-F238E27FC236}">
                    <a16:creationId xmlns:a16="http://schemas.microsoft.com/office/drawing/2014/main" id="{7E86FBAE-9F03-5ADD-9E5E-186F03897D9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534987" y="4742291"/>
                <a:ext cx="10404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7460" name="잉크 17459">
                <a:extLst>
                  <a:ext uri="{FF2B5EF4-FFF2-40B4-BE49-F238E27FC236}">
                    <a16:creationId xmlns:a16="http://schemas.microsoft.com/office/drawing/2014/main" id="{012986AB-FA5E-640A-ED44-168C5908FDE2}"/>
                  </a:ext>
                </a:extLst>
              </p14:cNvPr>
              <p14:cNvContentPartPr/>
              <p14:nvPr/>
            </p14:nvContentPartPr>
            <p14:xfrm>
              <a:off x="7574947" y="4717091"/>
              <a:ext cx="172800" cy="150840"/>
            </p14:xfrm>
          </p:contentPart>
        </mc:Choice>
        <mc:Fallback>
          <p:pic>
            <p:nvPicPr>
              <p:cNvPr id="17460" name="잉크 17459">
                <a:extLst>
                  <a:ext uri="{FF2B5EF4-FFF2-40B4-BE49-F238E27FC236}">
                    <a16:creationId xmlns:a16="http://schemas.microsoft.com/office/drawing/2014/main" id="{012986AB-FA5E-640A-ED44-168C5908FDE2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565947" y="4708451"/>
                <a:ext cx="1904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7461" name="잉크 17460">
                <a:extLst>
                  <a:ext uri="{FF2B5EF4-FFF2-40B4-BE49-F238E27FC236}">
                    <a16:creationId xmlns:a16="http://schemas.microsoft.com/office/drawing/2014/main" id="{5A7E90F2-4858-360A-7896-EFD83C8439A2}"/>
                  </a:ext>
                </a:extLst>
              </p14:cNvPr>
              <p14:cNvContentPartPr/>
              <p14:nvPr/>
            </p14:nvContentPartPr>
            <p14:xfrm>
              <a:off x="7837747" y="4702691"/>
              <a:ext cx="110520" cy="206280"/>
            </p14:xfrm>
          </p:contentPart>
        </mc:Choice>
        <mc:Fallback>
          <p:pic>
            <p:nvPicPr>
              <p:cNvPr id="17461" name="잉크 17460">
                <a:extLst>
                  <a:ext uri="{FF2B5EF4-FFF2-40B4-BE49-F238E27FC236}">
                    <a16:creationId xmlns:a16="http://schemas.microsoft.com/office/drawing/2014/main" id="{5A7E90F2-4858-360A-7896-EFD83C8439A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829107" y="4694051"/>
                <a:ext cx="1281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7462" name="잉크 17461">
                <a:extLst>
                  <a:ext uri="{FF2B5EF4-FFF2-40B4-BE49-F238E27FC236}">
                    <a16:creationId xmlns:a16="http://schemas.microsoft.com/office/drawing/2014/main" id="{1CB3980C-2A3D-8E37-0BC0-B7CED3FEB8A0}"/>
                  </a:ext>
                </a:extLst>
              </p14:cNvPr>
              <p14:cNvContentPartPr/>
              <p14:nvPr/>
            </p14:nvContentPartPr>
            <p14:xfrm>
              <a:off x="7960147" y="4740131"/>
              <a:ext cx="159120" cy="149760"/>
            </p14:xfrm>
          </p:contentPart>
        </mc:Choice>
        <mc:Fallback>
          <p:pic>
            <p:nvPicPr>
              <p:cNvPr id="17462" name="잉크 17461">
                <a:extLst>
                  <a:ext uri="{FF2B5EF4-FFF2-40B4-BE49-F238E27FC236}">
                    <a16:creationId xmlns:a16="http://schemas.microsoft.com/office/drawing/2014/main" id="{1CB3980C-2A3D-8E37-0BC0-B7CED3FEB8A0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951507" y="4731491"/>
                <a:ext cx="1767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7463" name="잉크 17462">
                <a:extLst>
                  <a:ext uri="{FF2B5EF4-FFF2-40B4-BE49-F238E27FC236}">
                    <a16:creationId xmlns:a16="http://schemas.microsoft.com/office/drawing/2014/main" id="{9BB03D24-D072-4F7B-C424-C6713FA8B088}"/>
                  </a:ext>
                </a:extLst>
              </p14:cNvPr>
              <p14:cNvContentPartPr/>
              <p14:nvPr/>
            </p14:nvContentPartPr>
            <p14:xfrm>
              <a:off x="8135467" y="4729331"/>
              <a:ext cx="179280" cy="123480"/>
            </p14:xfrm>
          </p:contentPart>
        </mc:Choice>
        <mc:Fallback>
          <p:pic>
            <p:nvPicPr>
              <p:cNvPr id="17463" name="잉크 17462">
                <a:extLst>
                  <a:ext uri="{FF2B5EF4-FFF2-40B4-BE49-F238E27FC236}">
                    <a16:creationId xmlns:a16="http://schemas.microsoft.com/office/drawing/2014/main" id="{9BB03D24-D072-4F7B-C424-C6713FA8B088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126827" y="4720331"/>
                <a:ext cx="1969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7464" name="잉크 17463">
                <a:extLst>
                  <a:ext uri="{FF2B5EF4-FFF2-40B4-BE49-F238E27FC236}">
                    <a16:creationId xmlns:a16="http://schemas.microsoft.com/office/drawing/2014/main" id="{A9C29933-34F1-95D4-3B30-7270E7183178}"/>
                  </a:ext>
                </a:extLst>
              </p14:cNvPr>
              <p14:cNvContentPartPr/>
              <p14:nvPr/>
            </p14:nvContentPartPr>
            <p14:xfrm>
              <a:off x="8241667" y="4842011"/>
              <a:ext cx="90000" cy="34560"/>
            </p14:xfrm>
          </p:contentPart>
        </mc:Choice>
        <mc:Fallback>
          <p:pic>
            <p:nvPicPr>
              <p:cNvPr id="17464" name="잉크 17463">
                <a:extLst>
                  <a:ext uri="{FF2B5EF4-FFF2-40B4-BE49-F238E27FC236}">
                    <a16:creationId xmlns:a16="http://schemas.microsoft.com/office/drawing/2014/main" id="{A9C29933-34F1-95D4-3B30-7270E7183178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232667" y="4833371"/>
                <a:ext cx="1076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7465" name="잉크 17464">
                <a:extLst>
                  <a:ext uri="{FF2B5EF4-FFF2-40B4-BE49-F238E27FC236}">
                    <a16:creationId xmlns:a16="http://schemas.microsoft.com/office/drawing/2014/main" id="{C9870BFF-2D92-898A-DDE2-A26D9684C637}"/>
                  </a:ext>
                </a:extLst>
              </p14:cNvPr>
              <p14:cNvContentPartPr/>
              <p14:nvPr/>
            </p14:nvContentPartPr>
            <p14:xfrm>
              <a:off x="8391427" y="4632851"/>
              <a:ext cx="89640" cy="188640"/>
            </p14:xfrm>
          </p:contentPart>
        </mc:Choice>
        <mc:Fallback>
          <p:pic>
            <p:nvPicPr>
              <p:cNvPr id="17465" name="잉크 17464">
                <a:extLst>
                  <a:ext uri="{FF2B5EF4-FFF2-40B4-BE49-F238E27FC236}">
                    <a16:creationId xmlns:a16="http://schemas.microsoft.com/office/drawing/2014/main" id="{C9870BFF-2D92-898A-DDE2-A26D9684C637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382427" y="4623851"/>
                <a:ext cx="1072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7466" name="잉크 17465">
                <a:extLst>
                  <a:ext uri="{FF2B5EF4-FFF2-40B4-BE49-F238E27FC236}">
                    <a16:creationId xmlns:a16="http://schemas.microsoft.com/office/drawing/2014/main" id="{DE437605-E8BA-5B82-3A92-6A6E20EBDBCF}"/>
                  </a:ext>
                </a:extLst>
              </p14:cNvPr>
              <p14:cNvContentPartPr/>
              <p14:nvPr/>
            </p14:nvContentPartPr>
            <p14:xfrm>
              <a:off x="8428867" y="4809611"/>
              <a:ext cx="96480" cy="101520"/>
            </p14:xfrm>
          </p:contentPart>
        </mc:Choice>
        <mc:Fallback>
          <p:pic>
            <p:nvPicPr>
              <p:cNvPr id="17466" name="잉크 17465">
                <a:extLst>
                  <a:ext uri="{FF2B5EF4-FFF2-40B4-BE49-F238E27FC236}">
                    <a16:creationId xmlns:a16="http://schemas.microsoft.com/office/drawing/2014/main" id="{DE437605-E8BA-5B82-3A92-6A6E20EBDBCF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419867" y="4800971"/>
                <a:ext cx="11412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7467" name="잉크 17466">
                <a:extLst>
                  <a:ext uri="{FF2B5EF4-FFF2-40B4-BE49-F238E27FC236}">
                    <a16:creationId xmlns:a16="http://schemas.microsoft.com/office/drawing/2014/main" id="{AAE488EE-81A9-4100-C002-165E0DACA0AE}"/>
                  </a:ext>
                </a:extLst>
              </p14:cNvPr>
              <p14:cNvContentPartPr/>
              <p14:nvPr/>
            </p14:nvContentPartPr>
            <p14:xfrm>
              <a:off x="8544787" y="4727171"/>
              <a:ext cx="113400" cy="173880"/>
            </p14:xfrm>
          </p:contentPart>
        </mc:Choice>
        <mc:Fallback>
          <p:pic>
            <p:nvPicPr>
              <p:cNvPr id="17467" name="잉크 17466">
                <a:extLst>
                  <a:ext uri="{FF2B5EF4-FFF2-40B4-BE49-F238E27FC236}">
                    <a16:creationId xmlns:a16="http://schemas.microsoft.com/office/drawing/2014/main" id="{AAE488EE-81A9-4100-C002-165E0DACA0AE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536147" y="4718171"/>
                <a:ext cx="131040" cy="191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4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sigprocmask </a:t>
            </a:r>
            <a:endParaRPr lang="ko-KR" altLang="en-US"/>
          </a:p>
        </p:txBody>
      </p:sp>
      <p:sp>
        <p:nvSpPr>
          <p:cNvPr id="18435" name="내용 개체 틀 5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 dirty="0"/>
              <a:t>시그널 집합 단위로 봉쇄될 시그널들의 목록 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프로세스가 대단히 중요한 코드를 실행 중일 때 작업에 방해를 받지 않기 위해 시그널 무시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18436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3632F0DA-1792-46FA-B3F7-C8B2BFE61D90}" type="datetime1">
              <a:rPr lang="ko-KR" altLang="en-US" smtClean="0">
                <a:latin typeface="Comic Sans MS" pitchFamily="66" charset="0"/>
              </a:rPr>
              <a:pPr eaLnBrk="1" hangingPunct="1"/>
              <a:t>2022-05-23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8437" name="바닥글 개체 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843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F60333EA-2C81-40BD-96CF-7FE6DD2901BE}" type="slidenum">
              <a:rPr lang="ko-KR" altLang="en-US" smtClean="0">
                <a:latin typeface="Comic Sans MS" pitchFamily="66" charset="0"/>
              </a:rPr>
              <a:pPr eaLnBrk="1" hangingPunct="1"/>
              <a:t>17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409575" y="1628775"/>
          <a:ext cx="8353425" cy="2606675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99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&lt;signal.h&gt;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 sigprocmask(int </a:t>
                      </a: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how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const sigset_t *</a:t>
                      </a: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sigset_t *</a:t>
                      </a: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oldset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how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sigprocmask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함수의 행동 방식을 결정한다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새롭게 적용하는 시그널 마스크이다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oldset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이전에 적용되어 있는 시그널 마스크를 저장한다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호출이 성공할 경우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반환하고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실패하면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58" name="Rectangle 23"/>
          <p:cNvSpPr>
            <a:spLocks noChangeArrowheads="1"/>
          </p:cNvSpPr>
          <p:nvPr/>
        </p:nvSpPr>
        <p:spPr bwMode="auto">
          <a:xfrm>
            <a:off x="1042988" y="5467350"/>
            <a:ext cx="6029325" cy="3825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>
                <a:latin typeface="굴림체" pitchFamily="49" charset="-127"/>
                <a:ea typeface="굴림체" pitchFamily="49" charset="-127"/>
              </a:rPr>
              <a:t>시그널 봉쇄 → 중요한 작업 수행 → 시그널 봉쇄 해제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sigprocmask</a:t>
            </a:r>
            <a:endParaRPr lang="ko-KR" altLang="en-US"/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en-US" altLang="ko-KR"/>
              <a:t>int  how</a:t>
            </a:r>
          </a:p>
          <a:p>
            <a:endParaRPr lang="ko-KR" altLang="en-US"/>
          </a:p>
        </p:txBody>
      </p:sp>
      <p:sp>
        <p:nvSpPr>
          <p:cNvPr id="19460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11B67A20-31D0-482B-8011-03195463F042}" type="datetime1">
              <a:rPr lang="ko-KR" altLang="en-US" smtClean="0">
                <a:latin typeface="Comic Sans MS" pitchFamily="66" charset="0"/>
              </a:rPr>
              <a:pPr eaLnBrk="1" hangingPunct="1"/>
              <a:t>2022-05-23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946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94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1034050A-B794-4DCD-9502-0187601CAFA4}" type="slidenum">
              <a:rPr lang="ko-KR" altLang="en-US" smtClean="0">
                <a:latin typeface="Comic Sans MS" pitchFamily="66" charset="0"/>
              </a:rPr>
              <a:pPr eaLnBrk="1" hangingPunct="1"/>
              <a:t>18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684213" y="1628775"/>
          <a:ext cx="7704137" cy="2417764"/>
        </p:xfrm>
        <a:graphic>
          <a:graphicData uri="http://schemas.openxmlformats.org/drawingml/2006/table">
            <a:tbl>
              <a:tblPr/>
              <a:tblGrid>
                <a:gridCol w="1871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SIG_BLOCK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봉쇄 설정된 시그널의 목록에 두 번째 인자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포함된 시그널을 </a:t>
                      </a:r>
                      <a:r>
                        <a:rPr kumimoji="1" lang="ko-KR" alt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추가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SIG_UNBLOCK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봉쇄 설정된 시그널의 목록에서 두 번째 인자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포함된 시그널을 </a:t>
                      </a:r>
                      <a:r>
                        <a:rPr kumimoji="1" lang="ko-KR" alt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제외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SIG_SETMASK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봉쇄 설정된 시그널의 목록을 두 번째 인자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 가진 목록으로 </a:t>
                      </a:r>
                      <a:r>
                        <a:rPr kumimoji="1" lang="ko-KR" alt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대체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693C9C60-9F87-4F40-839B-A39BC0A82456}" type="datetime1">
              <a:rPr lang="ko-KR" altLang="en-US" smtClean="0">
                <a:latin typeface="Comic Sans MS" pitchFamily="66" charset="0"/>
              </a:rPr>
              <a:pPr eaLnBrk="1" hangingPunct="1"/>
              <a:t>2022-05-23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0483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2048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89C2C0A8-C5F6-4F4B-983C-A599ED15E0CF}" type="slidenum">
              <a:rPr lang="ko-KR" altLang="en-US" smtClean="0">
                <a:latin typeface="Comic Sans MS" pitchFamily="66" charset="0"/>
              </a:rPr>
              <a:pPr eaLnBrk="1" hangingPunct="1"/>
              <a:t>19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0485" name="Rectangle 3"/>
          <p:cNvSpPr txBox="1">
            <a:spLocks noChangeArrowheads="1"/>
          </p:cNvSpPr>
          <p:nvPr/>
        </p:nvSpPr>
        <p:spPr bwMode="auto">
          <a:xfrm>
            <a:off x="190500" y="188913"/>
            <a:ext cx="5102225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01 #include &lt;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unistd.h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02 #include &lt;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signal.h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03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04 main()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05 {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en-US" altLang="ko-KR" sz="1600" dirty="0">
                <a:latin typeface="Arial" pitchFamily="34" charset="0"/>
                <a:ea typeface="맑은 고딕" pitchFamily="50" charset="-127"/>
              </a:rPr>
              <a:t>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sigset_t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set;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en-US" altLang="ko-KR" sz="1600" dirty="0">
                <a:latin typeface="Arial" pitchFamily="34" charset="0"/>
                <a:ea typeface="맑은 고딕" pitchFamily="50" charset="-127"/>
              </a:rPr>
              <a:t>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int count = 3;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en-US" altLang="ko-KR" sz="1600" dirty="0">
                <a:latin typeface="Arial" pitchFamily="34" charset="0"/>
                <a:ea typeface="맑은 고딕" pitchFamily="50" charset="-127"/>
              </a:rPr>
              <a:t>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sigemptyset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(&amp;set);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en-US" altLang="ko-KR" sz="1600" dirty="0">
                <a:latin typeface="Arial" pitchFamily="34" charset="0"/>
                <a:ea typeface="맑은 고딕" pitchFamily="50" charset="-127"/>
              </a:rPr>
              <a:t>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sigaddset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(&amp;set, SIGINT);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11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en-US" altLang="ko-KR" sz="1600" dirty="0">
                <a:latin typeface="Arial" pitchFamily="34" charset="0"/>
                <a:ea typeface="맑은 고딕" pitchFamily="50" charset="-127"/>
              </a:rPr>
              <a:t>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sigprocmask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(SIG_BLOCK, &amp;set, NULL);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en-US" altLang="ko-KR" sz="1600" dirty="0">
                <a:latin typeface="Arial" pitchFamily="34" charset="0"/>
                <a:ea typeface="맑은 고딕" pitchFamily="50" charset="-127"/>
              </a:rPr>
              <a:t>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while(count)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14 </a:t>
            </a:r>
            <a:r>
              <a:rPr lang="en-US" altLang="ko-KR" sz="1600" dirty="0">
                <a:latin typeface="Arial" pitchFamily="34" charset="0"/>
                <a:ea typeface="맑은 고딕" pitchFamily="50" charset="-127"/>
              </a:rPr>
              <a:t>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{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15 </a:t>
            </a:r>
            <a:r>
              <a:rPr lang="en-US" altLang="ko-KR" sz="1600" dirty="0">
                <a:latin typeface="Arial" pitchFamily="34" charset="0"/>
                <a:ea typeface="맑은 고딕" pitchFamily="50" charset="-127"/>
              </a:rPr>
              <a:t>    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("don't disturb me (%d)\n", count--);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16 </a:t>
            </a:r>
            <a:r>
              <a:rPr lang="en-US" altLang="ko-KR" sz="1600" dirty="0">
                <a:latin typeface="Arial" pitchFamily="34" charset="0"/>
                <a:ea typeface="맑은 고딕" pitchFamily="50" charset="-127"/>
              </a:rPr>
              <a:t>    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sleep(1);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17 </a:t>
            </a:r>
            <a:r>
              <a:rPr lang="en-US" altLang="ko-KR" sz="1600" dirty="0">
                <a:latin typeface="Arial" pitchFamily="34" charset="0"/>
                <a:ea typeface="맑은 고딕" pitchFamily="50" charset="-127"/>
              </a:rPr>
              <a:t>  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} </a:t>
            </a:r>
          </a:p>
        </p:txBody>
      </p:sp>
      <p:sp>
        <p:nvSpPr>
          <p:cNvPr id="20486" name="직사각형 7"/>
          <p:cNvSpPr>
            <a:spLocks noChangeArrowheads="1"/>
          </p:cNvSpPr>
          <p:nvPr/>
        </p:nvSpPr>
        <p:spPr bwMode="auto">
          <a:xfrm>
            <a:off x="4252913" y="298450"/>
            <a:ext cx="467995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18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19     sigprocmask(SIG_UNBLOCK, &amp;set, NULL);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20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21     printf("you did not disturb me!!\n");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22 }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ko-KR"/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5346700" y="1935163"/>
            <a:ext cx="3490913" cy="313848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ex10-05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don't disturb me (3)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don't disturb me (2)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don't disturb me (1)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you did not disturb me!!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ex10-05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don't disturb me (3)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don't disturb me (2)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don't disturb me (1) </a:t>
            </a:r>
          </a:p>
          <a:p>
            <a:endParaRPr lang="en-US" altLang="ko-KR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</a:t>
            </a:r>
          </a:p>
        </p:txBody>
      </p:sp>
      <p:sp>
        <p:nvSpPr>
          <p:cNvPr id="20488" name="직사각형 9"/>
          <p:cNvSpPr>
            <a:spLocks noChangeArrowheads="1"/>
          </p:cNvSpPr>
          <p:nvPr/>
        </p:nvSpPr>
        <p:spPr bwMode="auto">
          <a:xfrm>
            <a:off x="7845425" y="3879850"/>
            <a:ext cx="992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 Ctrl+C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ko-KR" altLang="en-US"/>
              <a:t>강의내용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/>
              <a:t>시그널을 다루기 위해 필요한 시스템 호출</a:t>
            </a:r>
            <a:r>
              <a:rPr lang="en-US" altLang="ko-KR"/>
              <a:t>/</a:t>
            </a:r>
            <a:r>
              <a:rPr lang="ko-KR" altLang="en-US"/>
              <a:t>표준 라이브러리 함수</a:t>
            </a:r>
          </a:p>
          <a:p>
            <a:endParaRPr lang="ko-KR" altLang="en-US"/>
          </a:p>
        </p:txBody>
      </p:sp>
      <p:sp>
        <p:nvSpPr>
          <p:cNvPr id="4100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6975213D-BDCB-476B-8B52-4921CBC28303}" type="datetime1">
              <a:rPr lang="ko-KR" altLang="en-US" smtClean="0">
                <a:latin typeface="Comic Sans MS" pitchFamily="66" charset="0"/>
              </a:rPr>
              <a:pPr eaLnBrk="1" hangingPunct="1"/>
              <a:t>2022-05-23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410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41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F6208447-2B30-4259-9CE2-C7C1321A96E6}" type="slidenum">
              <a:rPr lang="ko-KR" altLang="en-US" smtClean="0">
                <a:latin typeface="Comic Sans MS" pitchFamily="66" charset="0"/>
              </a:rPr>
              <a:pPr eaLnBrk="1" hangingPunct="1"/>
              <a:t>2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369944"/>
              </p:ext>
            </p:extLst>
          </p:nvPr>
        </p:nvGraphicFramePr>
        <p:xfrm>
          <a:off x="441434" y="1816735"/>
          <a:ext cx="8496300" cy="4225925"/>
        </p:xfrm>
        <a:graphic>
          <a:graphicData uri="http://schemas.openxmlformats.org/drawingml/2006/table">
            <a:tbl>
              <a:tblPr/>
              <a:tblGrid>
                <a:gridCol w="194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함수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sigemptyset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시그널 집합을 시그널이 없는 비어 있는 상태로 초기화한다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sigfillset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시그널 집합을 모든 시그널이 포함된 상태로 초기화한다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sigaddset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시그널 집합에 특정 시그널을 추가한다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sigdelset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시그널 집합에서 특정 시그널을 삭제한다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sigaction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특정 시그널에 대한 프로세스의 행동을 설정한다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sigprocmask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봉쇄할 시그널의 목록을 변경한다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kill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특정 프로세스에게 특정 시그널을 전달한다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raise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자기 자신에게 특정 시그널을 전달한다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alarm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설정된 시간이 경과한 후에 자기 자신에게 시그널을 전달한다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시그널이 도착할 때까지 대기 상태가 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D82D4E6-9563-2BF1-BAE1-7B27E231884B}"/>
                  </a:ext>
                </a:extLst>
              </p14:cNvPr>
              <p14:cNvContentPartPr/>
              <p14:nvPr/>
            </p14:nvContentPartPr>
            <p14:xfrm>
              <a:off x="272915" y="3838129"/>
              <a:ext cx="187560" cy="2055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D82D4E6-9563-2BF1-BAE1-7B27E23188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915" y="3829489"/>
                <a:ext cx="2052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3CD64D7-6B58-3EA1-BD9E-D412D16CB3AC}"/>
                  </a:ext>
                </a:extLst>
              </p14:cNvPr>
              <p14:cNvContentPartPr/>
              <p14:nvPr/>
            </p14:nvContentPartPr>
            <p14:xfrm>
              <a:off x="2519315" y="2515849"/>
              <a:ext cx="1058040" cy="81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3CD64D7-6B58-3EA1-BD9E-D412D16CB3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0675" y="2507209"/>
                <a:ext cx="10756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CAB370B-3F28-EEA3-8615-D8BA78D324C2}"/>
                  </a:ext>
                </a:extLst>
              </p14:cNvPr>
              <p14:cNvContentPartPr/>
              <p14:nvPr/>
            </p14:nvContentPartPr>
            <p14:xfrm>
              <a:off x="2487995" y="2926969"/>
              <a:ext cx="1004760" cy="4788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CAB370B-3F28-EEA3-8615-D8BA78D324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78995" y="2917969"/>
                <a:ext cx="10224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737D187-9EAB-B628-3862-1698CFB0F95F}"/>
                  </a:ext>
                </a:extLst>
              </p14:cNvPr>
              <p14:cNvContentPartPr/>
              <p14:nvPr/>
            </p14:nvContentPartPr>
            <p14:xfrm>
              <a:off x="2520755" y="3261409"/>
              <a:ext cx="1091880" cy="8748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737D187-9EAB-B628-3862-1698CFB0F95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11755" y="3252769"/>
                <a:ext cx="110952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C27194F-15EA-C0B9-D4C5-E233405FE017}"/>
                  </a:ext>
                </a:extLst>
              </p14:cNvPr>
              <p14:cNvContentPartPr/>
              <p14:nvPr/>
            </p14:nvContentPartPr>
            <p14:xfrm>
              <a:off x="2441555" y="3605929"/>
              <a:ext cx="1133280" cy="1659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C27194F-15EA-C0B9-D4C5-E233405FE0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32915" y="3596929"/>
                <a:ext cx="11509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4A2FA6E7-7963-E82F-AE68-4EFE46D45E50}"/>
                  </a:ext>
                </a:extLst>
              </p14:cNvPr>
              <p14:cNvContentPartPr/>
              <p14:nvPr/>
            </p14:nvContentPartPr>
            <p14:xfrm>
              <a:off x="257075" y="2290849"/>
              <a:ext cx="250920" cy="139608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4A2FA6E7-7963-E82F-AE68-4EFE46D45E5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8075" y="2282209"/>
                <a:ext cx="268560" cy="141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848C8923-C3B0-CE09-2950-A6CCDE1B8218}"/>
              </a:ext>
            </a:extLst>
          </p:cNvPr>
          <p:cNvGrpSpPr/>
          <p:nvPr/>
        </p:nvGrpSpPr>
        <p:grpSpPr>
          <a:xfrm>
            <a:off x="1619675" y="2246929"/>
            <a:ext cx="817920" cy="234360"/>
            <a:chOff x="1619675" y="2246929"/>
            <a:chExt cx="817920" cy="23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6155803-E206-7FAF-A930-D95ADFE2DA3A}"/>
                    </a:ext>
                  </a:extLst>
                </p14:cNvPr>
                <p14:cNvContentPartPr/>
                <p14:nvPr/>
              </p14:nvContentPartPr>
              <p14:xfrm>
                <a:off x="1619675" y="2336929"/>
                <a:ext cx="136800" cy="158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6155803-E206-7FAF-A930-D95ADFE2DA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11035" y="2328289"/>
                  <a:ext cx="1544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A1A6B1D-6183-B833-60E4-3240356A29F3}"/>
                    </a:ext>
                  </a:extLst>
                </p14:cNvPr>
                <p14:cNvContentPartPr/>
                <p14:nvPr/>
              </p14:nvContentPartPr>
              <p14:xfrm>
                <a:off x="1706795" y="2278969"/>
                <a:ext cx="52920" cy="1375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A1A6B1D-6183-B833-60E4-3240356A29F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98155" y="2269969"/>
                  <a:ext cx="705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D7149C2A-A8D8-7261-3FDC-E059AEABDD50}"/>
                    </a:ext>
                  </a:extLst>
                </p14:cNvPr>
                <p14:cNvContentPartPr/>
                <p14:nvPr/>
              </p14:nvContentPartPr>
              <p14:xfrm>
                <a:off x="1802915" y="2249089"/>
                <a:ext cx="74880" cy="968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D7149C2A-A8D8-7261-3FDC-E059AEABDD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93915" y="2240089"/>
                  <a:ext cx="925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39D458F-B5C5-9885-BA48-CE162E6476D6}"/>
                    </a:ext>
                  </a:extLst>
                </p14:cNvPr>
                <p14:cNvContentPartPr/>
                <p14:nvPr/>
              </p14:nvContentPartPr>
              <p14:xfrm>
                <a:off x="1870955" y="2246929"/>
                <a:ext cx="22680" cy="1242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39D458F-B5C5-9885-BA48-CE162E6476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62315" y="2237929"/>
                  <a:ext cx="40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FEA33F9-0BF2-5BF4-8897-109376ECED20}"/>
                    </a:ext>
                  </a:extLst>
                </p14:cNvPr>
                <p14:cNvContentPartPr/>
                <p14:nvPr/>
              </p14:nvContentPartPr>
              <p14:xfrm>
                <a:off x="1834595" y="2362849"/>
                <a:ext cx="77760" cy="900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FEA33F9-0BF2-5BF4-8897-109376ECE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25955" y="2354209"/>
                  <a:ext cx="954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5A6743A-FD9B-F480-3841-FE2C8ADA6C43}"/>
                    </a:ext>
                  </a:extLst>
                </p14:cNvPr>
                <p14:cNvContentPartPr/>
                <p14:nvPr/>
              </p14:nvContentPartPr>
              <p14:xfrm>
                <a:off x="1908755" y="2277889"/>
                <a:ext cx="73800" cy="972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5A6743A-FD9B-F480-3841-FE2C8ADA6C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99755" y="2269249"/>
                  <a:ext cx="91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3C10C905-94C2-E37A-F078-256CBC741D0A}"/>
                    </a:ext>
                  </a:extLst>
                </p14:cNvPr>
                <p14:cNvContentPartPr/>
                <p14:nvPr/>
              </p14:nvContentPartPr>
              <p14:xfrm>
                <a:off x="1903715" y="2294809"/>
                <a:ext cx="155880" cy="1198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3C10C905-94C2-E37A-F078-256CBC741D0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95075" y="2285809"/>
                  <a:ext cx="1735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0FE89EB-F61B-AB42-E0E3-9388C0D80807}"/>
                    </a:ext>
                  </a:extLst>
                </p14:cNvPr>
                <p14:cNvContentPartPr/>
                <p14:nvPr/>
              </p14:nvContentPartPr>
              <p14:xfrm>
                <a:off x="1977515" y="2388409"/>
                <a:ext cx="90720" cy="882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E0FE89EB-F61B-AB42-E0E3-9388C0D8080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68875" y="2379409"/>
                  <a:ext cx="108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04F741C2-655D-6FC6-CD66-794F0D235156}"/>
                    </a:ext>
                  </a:extLst>
                </p14:cNvPr>
                <p14:cNvContentPartPr/>
                <p14:nvPr/>
              </p14:nvContentPartPr>
              <p14:xfrm>
                <a:off x="1983635" y="2422609"/>
                <a:ext cx="99720" cy="201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04F741C2-655D-6FC6-CD66-794F0D2351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74635" y="2413609"/>
                  <a:ext cx="117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68209EB-761F-C25E-2F10-CFF029C78C5E}"/>
                    </a:ext>
                  </a:extLst>
                </p14:cNvPr>
                <p14:cNvContentPartPr/>
                <p14:nvPr/>
              </p14:nvContentPartPr>
              <p14:xfrm>
                <a:off x="2135555" y="2271769"/>
                <a:ext cx="127800" cy="13752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68209EB-761F-C25E-2F10-CFF029C78C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26915" y="2262769"/>
                  <a:ext cx="1454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E6970B0F-1838-C214-4C08-9F5B7A848DE2}"/>
                    </a:ext>
                  </a:extLst>
                </p14:cNvPr>
                <p14:cNvContentPartPr/>
                <p14:nvPr/>
              </p14:nvContentPartPr>
              <p14:xfrm>
                <a:off x="2259035" y="2272489"/>
                <a:ext cx="83160" cy="1612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E6970B0F-1838-C214-4C08-9F5B7A848DE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50035" y="2263489"/>
                  <a:ext cx="100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09E28B15-BE86-1167-79C8-3BA4EF1AD84E}"/>
                    </a:ext>
                  </a:extLst>
                </p14:cNvPr>
                <p14:cNvContentPartPr/>
                <p14:nvPr/>
              </p14:nvContentPartPr>
              <p14:xfrm>
                <a:off x="2368475" y="2258809"/>
                <a:ext cx="34920" cy="1807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09E28B15-BE86-1167-79C8-3BA4EF1AD8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59835" y="2249809"/>
                  <a:ext cx="52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7C78C3E3-101A-7B1E-25F3-47F5E70BC31B}"/>
                    </a:ext>
                  </a:extLst>
                </p14:cNvPr>
                <p14:cNvContentPartPr/>
                <p14:nvPr/>
              </p14:nvContentPartPr>
              <p14:xfrm>
                <a:off x="2406995" y="2322889"/>
                <a:ext cx="30600" cy="15840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7C78C3E3-101A-7B1E-25F3-47F5E70BC31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98355" y="2314249"/>
                  <a:ext cx="4824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5CE5E72-A9D0-21E3-DFE1-CCF0CFD813CF}"/>
              </a:ext>
            </a:extLst>
          </p:cNvPr>
          <p:cNvGrpSpPr/>
          <p:nvPr/>
        </p:nvGrpSpPr>
        <p:grpSpPr>
          <a:xfrm>
            <a:off x="1340474" y="2685406"/>
            <a:ext cx="848520" cy="260640"/>
            <a:chOff x="1340474" y="2685406"/>
            <a:chExt cx="848520" cy="26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89BBB11-F602-6D79-5663-984F066882C0}"/>
                    </a:ext>
                  </a:extLst>
                </p14:cNvPr>
                <p14:cNvContentPartPr/>
                <p14:nvPr/>
              </p14:nvContentPartPr>
              <p14:xfrm>
                <a:off x="1340474" y="2758486"/>
                <a:ext cx="88200" cy="237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89BBB11-F602-6D79-5663-984F066882C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31834" y="2749846"/>
                  <a:ext cx="1058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077BDB63-9764-22D5-7E6E-154443186BD8}"/>
                    </a:ext>
                  </a:extLst>
                </p14:cNvPr>
                <p14:cNvContentPartPr/>
                <p14:nvPr/>
              </p14:nvContentPartPr>
              <p14:xfrm>
                <a:off x="1387274" y="2708806"/>
                <a:ext cx="33840" cy="13032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077BDB63-9764-22D5-7E6E-154443186BD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78634" y="2700166"/>
                  <a:ext cx="514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236948C4-0206-18C8-CF0A-F60361B107E4}"/>
                    </a:ext>
                  </a:extLst>
                </p14:cNvPr>
                <p14:cNvContentPartPr/>
                <p14:nvPr/>
              </p14:nvContentPartPr>
              <p14:xfrm>
                <a:off x="1458914" y="2692966"/>
                <a:ext cx="72720" cy="8028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236948C4-0206-18C8-CF0A-F60361B107E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49914" y="2683966"/>
                  <a:ext cx="903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9AB7CA3-5CB7-01A4-935F-9AACBEA5E164}"/>
                    </a:ext>
                  </a:extLst>
                </p14:cNvPr>
                <p14:cNvContentPartPr/>
                <p14:nvPr/>
              </p14:nvContentPartPr>
              <p14:xfrm>
                <a:off x="1483034" y="2771446"/>
                <a:ext cx="83880" cy="5724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9AB7CA3-5CB7-01A4-935F-9AACBEA5E16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474034" y="2762806"/>
                  <a:ext cx="101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4CC2DFE7-5D2D-B812-46C6-6D3F4C180F8F}"/>
                    </a:ext>
                  </a:extLst>
                </p14:cNvPr>
                <p14:cNvContentPartPr/>
                <p14:nvPr/>
              </p14:nvContentPartPr>
              <p14:xfrm>
                <a:off x="1535594" y="2704846"/>
                <a:ext cx="79200" cy="691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4CC2DFE7-5D2D-B812-46C6-6D3F4C180F8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26954" y="2695846"/>
                  <a:ext cx="968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399A9E64-DEEB-B2BC-9854-9CF07F601236}"/>
                    </a:ext>
                  </a:extLst>
                </p14:cNvPr>
                <p14:cNvContentPartPr/>
                <p14:nvPr/>
              </p14:nvContentPartPr>
              <p14:xfrm>
                <a:off x="1535234" y="2795566"/>
                <a:ext cx="110520" cy="532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399A9E64-DEEB-B2BC-9854-9CF07F6012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26594" y="2786926"/>
                  <a:ext cx="1281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B76ACE6F-F903-03A8-2C8B-6D0A620B89BC}"/>
                    </a:ext>
                  </a:extLst>
                </p14:cNvPr>
                <p14:cNvContentPartPr/>
                <p14:nvPr/>
              </p14:nvContentPartPr>
              <p14:xfrm>
                <a:off x="1653674" y="2701606"/>
                <a:ext cx="42480" cy="10620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B76ACE6F-F903-03A8-2C8B-6D0A620B89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45034" y="2692606"/>
                  <a:ext cx="60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0DC6C0D-C26E-065B-4D4C-923244152348}"/>
                    </a:ext>
                  </a:extLst>
                </p14:cNvPr>
                <p14:cNvContentPartPr/>
                <p14:nvPr/>
              </p14:nvContentPartPr>
              <p14:xfrm>
                <a:off x="1704794" y="2702686"/>
                <a:ext cx="67320" cy="11916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0DC6C0D-C26E-065B-4D4C-9232441523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96154" y="2694046"/>
                  <a:ext cx="84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44B49515-D0FD-374B-F2AD-01FF9F48BEE4}"/>
                    </a:ext>
                  </a:extLst>
                </p14:cNvPr>
                <p14:cNvContentPartPr/>
                <p14:nvPr/>
              </p14:nvContentPartPr>
              <p14:xfrm>
                <a:off x="1688594" y="2811046"/>
                <a:ext cx="95040" cy="36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44B49515-D0FD-374B-F2AD-01FF9F48BEE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79954" y="2802046"/>
                  <a:ext cx="1126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F76F8215-502F-2B21-B3A4-21D51853DBDB}"/>
                    </a:ext>
                  </a:extLst>
                </p14:cNvPr>
                <p14:cNvContentPartPr/>
                <p14:nvPr/>
              </p14:nvContentPartPr>
              <p14:xfrm>
                <a:off x="1789034" y="2701606"/>
                <a:ext cx="101160" cy="1112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F76F8215-502F-2B21-B3A4-21D51853DBD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80394" y="2692606"/>
                  <a:ext cx="118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CD8F2093-64BE-5BA1-9A24-268D08F7C226}"/>
                    </a:ext>
                  </a:extLst>
                </p14:cNvPr>
                <p14:cNvContentPartPr/>
                <p14:nvPr/>
              </p14:nvContentPartPr>
              <p14:xfrm>
                <a:off x="1859234" y="2717446"/>
                <a:ext cx="34200" cy="7020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CD8F2093-64BE-5BA1-9A24-268D08F7C22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50234" y="2708446"/>
                  <a:ext cx="518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EAAE015D-C350-9F80-823B-C80693F2B822}"/>
                    </a:ext>
                  </a:extLst>
                </p14:cNvPr>
                <p14:cNvContentPartPr/>
                <p14:nvPr/>
              </p14:nvContentPartPr>
              <p14:xfrm>
                <a:off x="1845194" y="2813566"/>
                <a:ext cx="68400" cy="6084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EAAE015D-C350-9F80-823B-C80693F2B82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36554" y="2804926"/>
                  <a:ext cx="86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AD2C717B-4588-558D-AE75-C5AB823C325B}"/>
                    </a:ext>
                  </a:extLst>
                </p14:cNvPr>
                <p14:cNvContentPartPr/>
                <p14:nvPr/>
              </p14:nvContentPartPr>
              <p14:xfrm>
                <a:off x="1955714" y="2685406"/>
                <a:ext cx="70560" cy="13428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AD2C717B-4588-558D-AE75-C5AB823C325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46714" y="2676406"/>
                  <a:ext cx="882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8CEE21A0-3599-E443-A9DD-AF91BF21523F}"/>
                    </a:ext>
                  </a:extLst>
                </p14:cNvPr>
                <p14:cNvContentPartPr/>
                <p14:nvPr/>
              </p14:nvContentPartPr>
              <p14:xfrm>
                <a:off x="1982714" y="2800966"/>
                <a:ext cx="41400" cy="1188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8CEE21A0-3599-E443-A9DD-AF91BF21523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73714" y="2792326"/>
                  <a:ext cx="59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CDCDC96E-73E9-41BD-37B8-93F296D4F80F}"/>
                    </a:ext>
                  </a:extLst>
                </p14:cNvPr>
                <p14:cNvContentPartPr/>
                <p14:nvPr/>
              </p14:nvContentPartPr>
              <p14:xfrm>
                <a:off x="1991714" y="2837326"/>
                <a:ext cx="72000" cy="6012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CDCDC96E-73E9-41BD-37B8-93F296D4F80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82714" y="2828686"/>
                  <a:ext cx="896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7962678D-A08B-E150-B297-0BB6E5B0B0E0}"/>
                    </a:ext>
                  </a:extLst>
                </p14:cNvPr>
                <p14:cNvContentPartPr/>
                <p14:nvPr/>
              </p14:nvContentPartPr>
              <p14:xfrm>
                <a:off x="2071274" y="2742646"/>
                <a:ext cx="61200" cy="13752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7962678D-A08B-E150-B297-0BB6E5B0B0E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62634" y="2734006"/>
                  <a:ext cx="78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DF5986BB-799E-6331-8918-D93432EF073B}"/>
                    </a:ext>
                  </a:extLst>
                </p14:cNvPr>
                <p14:cNvContentPartPr/>
                <p14:nvPr/>
              </p14:nvContentPartPr>
              <p14:xfrm>
                <a:off x="2174954" y="2739046"/>
                <a:ext cx="14040" cy="20700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DF5986BB-799E-6331-8918-D93432EF073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66314" y="2730046"/>
                  <a:ext cx="3168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C851693-0CA8-20FD-F899-735E760EC13E}"/>
              </a:ext>
            </a:extLst>
          </p:cNvPr>
          <p:cNvGrpSpPr/>
          <p:nvPr/>
        </p:nvGrpSpPr>
        <p:grpSpPr>
          <a:xfrm>
            <a:off x="1504994" y="3101206"/>
            <a:ext cx="438120" cy="188280"/>
            <a:chOff x="1504994" y="3101206"/>
            <a:chExt cx="438120" cy="18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A8FF8A43-001F-B92E-DEA5-3CE60A5F0F9D}"/>
                    </a:ext>
                  </a:extLst>
                </p14:cNvPr>
                <p14:cNvContentPartPr/>
                <p14:nvPr/>
              </p14:nvContentPartPr>
              <p14:xfrm>
                <a:off x="1504994" y="3152686"/>
                <a:ext cx="116640" cy="2880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A8FF8A43-001F-B92E-DEA5-3CE60A5F0F9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95994" y="3144046"/>
                  <a:ext cx="134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62D68688-7005-30C8-5D79-4E17AA505C0D}"/>
                    </a:ext>
                  </a:extLst>
                </p14:cNvPr>
                <p14:cNvContentPartPr/>
                <p14:nvPr/>
              </p14:nvContentPartPr>
              <p14:xfrm>
                <a:off x="1573034" y="3124246"/>
                <a:ext cx="58320" cy="11988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62D68688-7005-30C8-5D79-4E17AA505C0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564394" y="3115606"/>
                  <a:ext cx="75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8BB5675E-7E57-A14E-2098-CA7B917AE6E9}"/>
                    </a:ext>
                  </a:extLst>
                </p14:cNvPr>
                <p14:cNvContentPartPr/>
                <p14:nvPr/>
              </p14:nvContentPartPr>
              <p14:xfrm>
                <a:off x="1686794" y="3101206"/>
                <a:ext cx="75600" cy="1512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8BB5675E-7E57-A14E-2098-CA7B917AE6E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77794" y="3092566"/>
                  <a:ext cx="93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C92A87C7-BACE-CC4D-4D68-1846E7B478E7}"/>
                    </a:ext>
                  </a:extLst>
                </p14:cNvPr>
                <p14:cNvContentPartPr/>
                <p14:nvPr/>
              </p14:nvContentPartPr>
              <p14:xfrm>
                <a:off x="1665194" y="3151246"/>
                <a:ext cx="125640" cy="6372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C92A87C7-BACE-CC4D-4D68-1846E7B478E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56194" y="3142606"/>
                  <a:ext cx="1432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F560D7A6-0F38-5362-3DEE-1D5EF15301BA}"/>
                    </a:ext>
                  </a:extLst>
                </p14:cNvPr>
                <p14:cNvContentPartPr/>
                <p14:nvPr/>
              </p14:nvContentPartPr>
              <p14:xfrm>
                <a:off x="1714874" y="3232606"/>
                <a:ext cx="73080" cy="5688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F560D7A6-0F38-5362-3DEE-1D5EF15301B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05874" y="3223966"/>
                  <a:ext cx="90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04B39BE6-9760-EFE3-CC2F-A18BC837FED3}"/>
                    </a:ext>
                  </a:extLst>
                </p14:cNvPr>
                <p14:cNvContentPartPr/>
                <p14:nvPr/>
              </p14:nvContentPartPr>
              <p14:xfrm>
                <a:off x="1783274" y="3121726"/>
                <a:ext cx="73440" cy="11484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04B39BE6-9760-EFE3-CC2F-A18BC837FED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74634" y="3112726"/>
                  <a:ext cx="910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ED992D34-24F9-AE89-26C2-2665E74A5A55}"/>
                    </a:ext>
                  </a:extLst>
                </p14:cNvPr>
                <p14:cNvContentPartPr/>
                <p14:nvPr/>
              </p14:nvContentPartPr>
              <p14:xfrm>
                <a:off x="1883354" y="3149446"/>
                <a:ext cx="59760" cy="7560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ED992D34-24F9-AE89-26C2-2665E74A5A5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874714" y="3140806"/>
                  <a:ext cx="7740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171ED43-70B4-7B28-61A6-C4891FED9E91}"/>
              </a:ext>
            </a:extLst>
          </p:cNvPr>
          <p:cNvGrpSpPr/>
          <p:nvPr/>
        </p:nvGrpSpPr>
        <p:grpSpPr>
          <a:xfrm>
            <a:off x="1416074" y="3440686"/>
            <a:ext cx="500040" cy="209880"/>
            <a:chOff x="1416074" y="3440686"/>
            <a:chExt cx="500040" cy="20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20C2FEB9-98ED-EAF8-1CA0-C66335C2D6C4}"/>
                    </a:ext>
                  </a:extLst>
                </p14:cNvPr>
                <p14:cNvContentPartPr/>
                <p14:nvPr/>
              </p14:nvContentPartPr>
              <p14:xfrm>
                <a:off x="1416074" y="3499726"/>
                <a:ext cx="149760" cy="2628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20C2FEB9-98ED-EAF8-1CA0-C66335C2D6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07434" y="3491086"/>
                  <a:ext cx="167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59CE7C98-2B67-F109-5F2E-50F907289234}"/>
                    </a:ext>
                  </a:extLst>
                </p14:cNvPr>
                <p14:cNvContentPartPr/>
                <p14:nvPr/>
              </p14:nvContentPartPr>
              <p14:xfrm>
                <a:off x="1520114" y="3449326"/>
                <a:ext cx="61200" cy="11340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59CE7C98-2B67-F109-5F2E-50F90728923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511114" y="3440686"/>
                  <a:ext cx="788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AD60F5B2-8074-C88B-9BD6-192B32ABBBAF}"/>
                    </a:ext>
                  </a:extLst>
                </p14:cNvPr>
                <p14:cNvContentPartPr/>
                <p14:nvPr/>
              </p14:nvContentPartPr>
              <p14:xfrm>
                <a:off x="1634594" y="3440686"/>
                <a:ext cx="129240" cy="12456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AD60F5B2-8074-C88B-9BD6-192B32ABBB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25594" y="3432046"/>
                  <a:ext cx="1468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4BDB9A91-C5C5-8A5E-C54A-0106018BF8F1}"/>
                    </a:ext>
                  </a:extLst>
                </p14:cNvPr>
                <p14:cNvContentPartPr/>
                <p14:nvPr/>
              </p14:nvContentPartPr>
              <p14:xfrm>
                <a:off x="1691474" y="3466966"/>
                <a:ext cx="74160" cy="11268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4BDB9A91-C5C5-8A5E-C54A-0106018BF8F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82834" y="3457966"/>
                  <a:ext cx="918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2BE9E74A-7145-E33A-FCC7-F447F726E03A}"/>
                    </a:ext>
                  </a:extLst>
                </p14:cNvPr>
                <p14:cNvContentPartPr/>
                <p14:nvPr/>
              </p14:nvContentPartPr>
              <p14:xfrm>
                <a:off x="1789034" y="3455806"/>
                <a:ext cx="23040" cy="13860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2BE9E74A-7145-E33A-FCC7-F447F726E03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780394" y="3447166"/>
                  <a:ext cx="406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81E0FEC4-1A23-7825-CE18-76880E4C02B5}"/>
                    </a:ext>
                  </a:extLst>
                </p14:cNvPr>
                <p14:cNvContentPartPr/>
                <p14:nvPr/>
              </p14:nvContentPartPr>
              <p14:xfrm>
                <a:off x="1808474" y="3473806"/>
                <a:ext cx="107640" cy="17676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81E0FEC4-1A23-7825-CE18-76880E4C02B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99834" y="3465166"/>
                  <a:ext cx="12528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10" name="그룹 4109">
            <a:extLst>
              <a:ext uri="{FF2B5EF4-FFF2-40B4-BE49-F238E27FC236}">
                <a16:creationId xmlns:a16="http://schemas.microsoft.com/office/drawing/2014/main" id="{43D42127-683C-BD51-4029-C42047AE5576}"/>
              </a:ext>
            </a:extLst>
          </p:cNvPr>
          <p:cNvGrpSpPr/>
          <p:nvPr/>
        </p:nvGrpSpPr>
        <p:grpSpPr>
          <a:xfrm>
            <a:off x="1756634" y="4148446"/>
            <a:ext cx="1109880" cy="293040"/>
            <a:chOff x="1756634" y="4148446"/>
            <a:chExt cx="1109880" cy="29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BF4575D2-9236-B47C-453E-EC2A51A9F821}"/>
                    </a:ext>
                  </a:extLst>
                </p14:cNvPr>
                <p14:cNvContentPartPr/>
                <p14:nvPr/>
              </p14:nvContentPartPr>
              <p14:xfrm>
                <a:off x="1756634" y="4148446"/>
                <a:ext cx="124920" cy="13140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BF4575D2-9236-B47C-453E-EC2A51A9F82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47634" y="4139806"/>
                  <a:ext cx="1425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64520F20-59C2-CADE-E735-C63D7F18753F}"/>
                    </a:ext>
                  </a:extLst>
                </p14:cNvPr>
                <p14:cNvContentPartPr/>
                <p14:nvPr/>
              </p14:nvContentPartPr>
              <p14:xfrm>
                <a:off x="1774634" y="4202086"/>
                <a:ext cx="106920" cy="1944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64520F20-59C2-CADE-E735-C63D7F18753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765634" y="4193086"/>
                  <a:ext cx="1245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5A3CD16E-6FE6-654C-2A15-E45C40A88272}"/>
                    </a:ext>
                  </a:extLst>
                </p14:cNvPr>
                <p14:cNvContentPartPr/>
                <p14:nvPr/>
              </p14:nvContentPartPr>
              <p14:xfrm>
                <a:off x="1782194" y="4287406"/>
                <a:ext cx="103320" cy="1368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5A3CD16E-6FE6-654C-2A15-E45C40A8827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73194" y="4278406"/>
                  <a:ext cx="1209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096" name="잉크 4095">
                  <a:extLst>
                    <a:ext uri="{FF2B5EF4-FFF2-40B4-BE49-F238E27FC236}">
                      <a16:creationId xmlns:a16="http://schemas.microsoft.com/office/drawing/2014/main" id="{DDE0036C-A3CF-3E16-4DBF-2FAD1610847A}"/>
                    </a:ext>
                  </a:extLst>
                </p14:cNvPr>
                <p14:cNvContentPartPr/>
                <p14:nvPr/>
              </p14:nvContentPartPr>
              <p14:xfrm>
                <a:off x="1814594" y="4325926"/>
                <a:ext cx="129600" cy="62280"/>
              </p14:xfrm>
            </p:contentPart>
          </mc:Choice>
          <mc:Fallback>
            <p:pic>
              <p:nvPicPr>
                <p:cNvPr id="4096" name="잉크 4095">
                  <a:extLst>
                    <a:ext uri="{FF2B5EF4-FFF2-40B4-BE49-F238E27FC236}">
                      <a16:creationId xmlns:a16="http://schemas.microsoft.com/office/drawing/2014/main" id="{DDE0036C-A3CF-3E16-4DBF-2FAD1610847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05954" y="4317286"/>
                  <a:ext cx="1472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097" name="잉크 4096">
                  <a:extLst>
                    <a:ext uri="{FF2B5EF4-FFF2-40B4-BE49-F238E27FC236}">
                      <a16:creationId xmlns:a16="http://schemas.microsoft.com/office/drawing/2014/main" id="{7C1BB7B4-68BC-09DC-02C5-72CB0D35C9A8}"/>
                    </a:ext>
                  </a:extLst>
                </p14:cNvPr>
                <p14:cNvContentPartPr/>
                <p14:nvPr/>
              </p14:nvContentPartPr>
              <p14:xfrm>
                <a:off x="1892714" y="4189846"/>
                <a:ext cx="137160" cy="133200"/>
              </p14:xfrm>
            </p:contentPart>
          </mc:Choice>
          <mc:Fallback>
            <p:pic>
              <p:nvPicPr>
                <p:cNvPr id="4097" name="잉크 4096">
                  <a:extLst>
                    <a:ext uri="{FF2B5EF4-FFF2-40B4-BE49-F238E27FC236}">
                      <a16:creationId xmlns:a16="http://schemas.microsoft.com/office/drawing/2014/main" id="{7C1BB7B4-68BC-09DC-02C5-72CB0D35C9A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883714" y="4180846"/>
                  <a:ext cx="154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103" name="잉크 4102">
                  <a:extLst>
                    <a:ext uri="{FF2B5EF4-FFF2-40B4-BE49-F238E27FC236}">
                      <a16:creationId xmlns:a16="http://schemas.microsoft.com/office/drawing/2014/main" id="{FBBA989B-FF31-659E-1DF8-D57FE2713FB8}"/>
                    </a:ext>
                  </a:extLst>
                </p14:cNvPr>
                <p14:cNvContentPartPr/>
                <p14:nvPr/>
              </p14:nvContentPartPr>
              <p14:xfrm>
                <a:off x="1995314" y="4149886"/>
                <a:ext cx="102960" cy="120960"/>
              </p14:xfrm>
            </p:contentPart>
          </mc:Choice>
          <mc:Fallback>
            <p:pic>
              <p:nvPicPr>
                <p:cNvPr id="4103" name="잉크 4102">
                  <a:extLst>
                    <a:ext uri="{FF2B5EF4-FFF2-40B4-BE49-F238E27FC236}">
                      <a16:creationId xmlns:a16="http://schemas.microsoft.com/office/drawing/2014/main" id="{FBBA989B-FF31-659E-1DF8-D57FE2713FB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986674" y="4140886"/>
                  <a:ext cx="120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104" name="잉크 4103">
                  <a:extLst>
                    <a:ext uri="{FF2B5EF4-FFF2-40B4-BE49-F238E27FC236}">
                      <a16:creationId xmlns:a16="http://schemas.microsoft.com/office/drawing/2014/main" id="{3A1A2A10-276D-EBD4-1F5B-7EA29772112A}"/>
                    </a:ext>
                  </a:extLst>
                </p14:cNvPr>
                <p14:cNvContentPartPr/>
                <p14:nvPr/>
              </p14:nvContentPartPr>
              <p14:xfrm>
                <a:off x="2102594" y="4163206"/>
                <a:ext cx="2880" cy="124560"/>
              </p14:xfrm>
            </p:contentPart>
          </mc:Choice>
          <mc:Fallback>
            <p:pic>
              <p:nvPicPr>
                <p:cNvPr id="4104" name="잉크 4103">
                  <a:extLst>
                    <a:ext uri="{FF2B5EF4-FFF2-40B4-BE49-F238E27FC236}">
                      <a16:creationId xmlns:a16="http://schemas.microsoft.com/office/drawing/2014/main" id="{3A1A2A10-276D-EBD4-1F5B-7EA29772112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93954" y="4154206"/>
                  <a:ext cx="205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105" name="잉크 4104">
                  <a:extLst>
                    <a:ext uri="{FF2B5EF4-FFF2-40B4-BE49-F238E27FC236}">
                      <a16:creationId xmlns:a16="http://schemas.microsoft.com/office/drawing/2014/main" id="{EADED20A-D328-EA55-7FB8-99C2A8A27B86}"/>
                    </a:ext>
                  </a:extLst>
                </p14:cNvPr>
                <p14:cNvContentPartPr/>
                <p14:nvPr/>
              </p14:nvContentPartPr>
              <p14:xfrm>
                <a:off x="2073434" y="4298566"/>
                <a:ext cx="96120" cy="63000"/>
              </p14:xfrm>
            </p:contentPart>
          </mc:Choice>
          <mc:Fallback>
            <p:pic>
              <p:nvPicPr>
                <p:cNvPr id="4105" name="잉크 4104">
                  <a:extLst>
                    <a:ext uri="{FF2B5EF4-FFF2-40B4-BE49-F238E27FC236}">
                      <a16:creationId xmlns:a16="http://schemas.microsoft.com/office/drawing/2014/main" id="{EADED20A-D328-EA55-7FB8-99C2A8A27B8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064794" y="4289926"/>
                  <a:ext cx="1137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107" name="잉크 4106">
                  <a:extLst>
                    <a:ext uri="{FF2B5EF4-FFF2-40B4-BE49-F238E27FC236}">
                      <a16:creationId xmlns:a16="http://schemas.microsoft.com/office/drawing/2014/main" id="{B064692B-A0BF-5208-A9D1-C17F0CC7D8D0}"/>
                    </a:ext>
                  </a:extLst>
                </p14:cNvPr>
                <p14:cNvContentPartPr/>
                <p14:nvPr/>
              </p14:nvContentPartPr>
              <p14:xfrm>
                <a:off x="2146154" y="4152046"/>
                <a:ext cx="314280" cy="98640"/>
              </p14:xfrm>
            </p:contentPart>
          </mc:Choice>
          <mc:Fallback>
            <p:pic>
              <p:nvPicPr>
                <p:cNvPr id="4107" name="잉크 4106">
                  <a:extLst>
                    <a:ext uri="{FF2B5EF4-FFF2-40B4-BE49-F238E27FC236}">
                      <a16:creationId xmlns:a16="http://schemas.microsoft.com/office/drawing/2014/main" id="{B064692B-A0BF-5208-A9D1-C17F0CC7D8D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137514" y="4143406"/>
                  <a:ext cx="3319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108" name="잉크 4107">
                  <a:extLst>
                    <a:ext uri="{FF2B5EF4-FFF2-40B4-BE49-F238E27FC236}">
                      <a16:creationId xmlns:a16="http://schemas.microsoft.com/office/drawing/2014/main" id="{760D1DA7-3227-3792-EEAA-7D3FF90F64B0}"/>
                    </a:ext>
                  </a:extLst>
                </p14:cNvPr>
                <p14:cNvContentPartPr/>
                <p14:nvPr/>
              </p14:nvContentPartPr>
              <p14:xfrm>
                <a:off x="2318234" y="4169686"/>
                <a:ext cx="182160" cy="92880"/>
              </p14:xfrm>
            </p:contentPart>
          </mc:Choice>
          <mc:Fallback>
            <p:pic>
              <p:nvPicPr>
                <p:cNvPr id="4108" name="잉크 4107">
                  <a:extLst>
                    <a:ext uri="{FF2B5EF4-FFF2-40B4-BE49-F238E27FC236}">
                      <a16:creationId xmlns:a16="http://schemas.microsoft.com/office/drawing/2014/main" id="{760D1DA7-3227-3792-EEAA-7D3FF90F64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309594" y="4161046"/>
                  <a:ext cx="199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109" name="잉크 4108">
                  <a:extLst>
                    <a:ext uri="{FF2B5EF4-FFF2-40B4-BE49-F238E27FC236}">
                      <a16:creationId xmlns:a16="http://schemas.microsoft.com/office/drawing/2014/main" id="{9F8341FB-D7F4-AADA-E73C-793B17947861}"/>
                    </a:ext>
                  </a:extLst>
                </p14:cNvPr>
                <p14:cNvContentPartPr/>
                <p14:nvPr/>
              </p14:nvContentPartPr>
              <p14:xfrm>
                <a:off x="2469794" y="4153126"/>
                <a:ext cx="396720" cy="288360"/>
              </p14:xfrm>
            </p:contentPart>
          </mc:Choice>
          <mc:Fallback>
            <p:pic>
              <p:nvPicPr>
                <p:cNvPr id="4109" name="잉크 4108">
                  <a:extLst>
                    <a:ext uri="{FF2B5EF4-FFF2-40B4-BE49-F238E27FC236}">
                      <a16:creationId xmlns:a16="http://schemas.microsoft.com/office/drawing/2014/main" id="{9F8341FB-D7F4-AADA-E73C-793B1794786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461154" y="4144486"/>
                  <a:ext cx="414360" cy="30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4111" name="잉크 4110">
                <a:extLst>
                  <a:ext uri="{FF2B5EF4-FFF2-40B4-BE49-F238E27FC236}">
                    <a16:creationId xmlns:a16="http://schemas.microsoft.com/office/drawing/2014/main" id="{751AD769-540C-2576-4721-8CB1D6D24472}"/>
                  </a:ext>
                </a:extLst>
              </p14:cNvPr>
              <p14:cNvContentPartPr/>
              <p14:nvPr/>
            </p14:nvContentPartPr>
            <p14:xfrm>
              <a:off x="4096994" y="4387126"/>
              <a:ext cx="1472400" cy="32040"/>
            </p14:xfrm>
          </p:contentPart>
        </mc:Choice>
        <mc:Fallback>
          <p:pic>
            <p:nvPicPr>
              <p:cNvPr id="4111" name="잉크 4110">
                <a:extLst>
                  <a:ext uri="{FF2B5EF4-FFF2-40B4-BE49-F238E27FC236}">
                    <a16:creationId xmlns:a16="http://schemas.microsoft.com/office/drawing/2014/main" id="{751AD769-540C-2576-4721-8CB1D6D2447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088354" y="4378486"/>
                <a:ext cx="1490040" cy="49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4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kill, raise</a:t>
            </a:r>
            <a:endParaRPr lang="ko-KR" altLang="en-US"/>
          </a:p>
        </p:txBody>
      </p:sp>
      <p:sp>
        <p:nvSpPr>
          <p:cNvPr id="21507" name="내용 개체 틀 5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en-US" altLang="ko-KR"/>
              <a:t>kill</a:t>
            </a:r>
            <a:r>
              <a:rPr lang="ko-KR" altLang="en-US"/>
              <a:t>은 특정 프로세스나 프로세스 그룹에게 지정한 시그널을 전달하고</a:t>
            </a:r>
            <a:r>
              <a:rPr lang="en-US" altLang="ko-KR"/>
              <a:t>, raise</a:t>
            </a:r>
            <a:r>
              <a:rPr lang="ko-KR" altLang="en-US"/>
              <a:t>는 자기 자신에게 지정한 시그널을 전달</a:t>
            </a:r>
            <a:endParaRPr lang="en-US" altLang="ko-KR"/>
          </a:p>
          <a:p>
            <a:endParaRPr lang="ko-KR" altLang="en-US"/>
          </a:p>
        </p:txBody>
      </p:sp>
      <p:sp>
        <p:nvSpPr>
          <p:cNvPr id="21508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59A43D36-BA4E-4A1E-8425-BD4AF3601EB6}" type="datetime1">
              <a:rPr lang="ko-KR" altLang="en-US" smtClean="0">
                <a:latin typeface="Comic Sans MS" pitchFamily="66" charset="0"/>
              </a:rPr>
              <a:pPr eaLnBrk="1" hangingPunct="1"/>
              <a:t>2022-05-23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1509" name="바닥글 개체 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2151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55FF1D6D-2F01-4335-AAF3-A947643FCB2B}" type="slidenum">
              <a:rPr lang="ko-KR" altLang="en-US" smtClean="0">
                <a:latin typeface="Comic Sans MS" pitchFamily="66" charset="0"/>
              </a:rPr>
              <a:pPr eaLnBrk="1" hangingPunct="1"/>
              <a:t>20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400050" y="2060575"/>
          <a:ext cx="8353425" cy="3251200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86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&lt;sys/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types.h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signal.h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kill(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pid_t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pid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signal.h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raise(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프로세스의 식별 번호이다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sig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시그널 번호이다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호출이 성공하면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반환하고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실패하면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kill, raise</a:t>
            </a:r>
            <a:endParaRPr lang="ko-KR" altLang="en-US"/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en-US" altLang="ko-KR" dirty="0"/>
              <a:t>kill</a:t>
            </a:r>
            <a:r>
              <a:rPr lang="ko-KR" altLang="en-US" dirty="0"/>
              <a:t>의 </a:t>
            </a:r>
            <a:r>
              <a:rPr lang="en-US" altLang="ko-KR" dirty="0" err="1"/>
              <a:t>pid</a:t>
            </a:r>
            <a:r>
              <a:rPr lang="ko-KR" altLang="en-US" dirty="0"/>
              <a:t>의 값에 따른 의미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kill</a:t>
            </a:r>
            <a:r>
              <a:rPr lang="ko-KR" altLang="en-US" dirty="0"/>
              <a:t>과 </a:t>
            </a:r>
            <a:r>
              <a:rPr lang="en-US" altLang="ko-KR" dirty="0"/>
              <a:t>raise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2532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14BD5EB0-4ED2-4AA9-8D4E-96304D264E41}" type="datetime1">
              <a:rPr lang="ko-KR" altLang="en-US" smtClean="0">
                <a:latin typeface="Comic Sans MS" pitchFamily="66" charset="0"/>
              </a:rPr>
              <a:pPr eaLnBrk="1" hangingPunct="1"/>
              <a:t>2022-05-23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2533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2253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F099FB9F-BE35-4304-AA2F-F18E404A175A}" type="slidenum">
              <a:rPr lang="ko-KR" altLang="en-US" smtClean="0">
                <a:latin typeface="Comic Sans MS" pitchFamily="66" charset="0"/>
              </a:rPr>
              <a:pPr eaLnBrk="1" hangingPunct="1"/>
              <a:t>21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842514"/>
              </p:ext>
            </p:extLst>
          </p:nvPr>
        </p:nvGraphicFramePr>
        <p:xfrm>
          <a:off x="684213" y="1628775"/>
          <a:ext cx="7775575" cy="2653348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pid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pid &gt;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프로세스의 식별 번호이다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해당 프로세스에게만 시그널을 보낸다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pid 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자신과 같은 그룹에 있는 모든 프로세스에게 시그널을 보낸다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pid = 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자신과 같은 그룹에 있는 모든 프로세스에게 시그널을 보낸다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프로세스 식별 번호가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 프로세스를 제외한다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65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pid &lt; 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프로세스 그룹 식별 번호가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pid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 모든 프로세스에게 시그널을 보낸다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pid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-100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이라면 그룹 식별 번호가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 모든 프로세스를 의미한다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55" name="Rectangle 24"/>
          <p:cNvSpPr>
            <a:spLocks noChangeArrowheads="1"/>
          </p:cNvSpPr>
          <p:nvPr/>
        </p:nvSpPr>
        <p:spPr bwMode="auto">
          <a:xfrm>
            <a:off x="684213" y="5086350"/>
            <a:ext cx="6408737" cy="10985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raise(sig); </a:t>
            </a:r>
          </a:p>
          <a:p>
            <a:pPr>
              <a:lnSpc>
                <a:spcPct val="120000"/>
              </a:lnSpc>
            </a:pPr>
            <a:r>
              <a:rPr lang="ko-KR" altLang="en-US">
                <a:latin typeface="굴림체" pitchFamily="49" charset="-127"/>
                <a:ea typeface="굴림체" pitchFamily="49" charset="-127"/>
              </a:rPr>
              <a:t>는 아래와 같다</a:t>
            </a:r>
            <a:r>
              <a:rPr lang="en-US" altLang="ko-KR">
                <a:latin typeface="굴림체" pitchFamily="49" charset="-127"/>
                <a:ea typeface="굴림체" pitchFamily="49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kill(getpid(), sig);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118D2DBC-CA70-4162-A145-A7AC50CB49BF}" type="datetime1">
              <a:rPr lang="ko-KR" altLang="en-US" smtClean="0">
                <a:latin typeface="Comic Sans MS" pitchFamily="66" charset="0"/>
              </a:rPr>
              <a:pPr eaLnBrk="1" hangingPunct="1"/>
              <a:t>2022-05-23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3555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90A8799B-2711-4A0F-B605-8A033672247E}" type="slidenum">
              <a:rPr lang="ko-KR" altLang="en-US" smtClean="0">
                <a:latin typeface="Comic Sans MS" pitchFamily="66" charset="0"/>
              </a:rPr>
              <a:pPr eaLnBrk="1" hangingPunct="1"/>
              <a:t>22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3557" name="Rectangle 3"/>
          <p:cNvSpPr txBox="1">
            <a:spLocks noChangeArrowheads="1"/>
          </p:cNvSpPr>
          <p:nvPr/>
        </p:nvSpPr>
        <p:spPr bwMode="auto">
          <a:xfrm>
            <a:off x="207963" y="404813"/>
            <a:ext cx="3767137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01 #include &lt;unistd.h&gt;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02 #include &lt;signal.h&gt;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03 #include &lt;sys/types.h&gt;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04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05 main()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06 {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en-US" altLang="ko-KR" sz="1600">
                <a:latin typeface="Arial" pitchFamily="34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pid_t pid;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en-US" altLang="ko-KR" sz="1600">
                <a:latin typeface="Arial" pitchFamily="34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int count = 5;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09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en-US" altLang="ko-KR" sz="1600">
                <a:latin typeface="Arial" pitchFamily="34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if((pid = fork()) &gt; 0)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en-US" altLang="ko-KR" sz="1600">
                <a:latin typeface="Arial" pitchFamily="34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{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en-US" altLang="ko-KR" sz="1600">
                <a:latin typeface="Arial" pitchFamily="34" charset="0"/>
                <a:ea typeface="맑은 고딕" pitchFamily="50" charset="-127"/>
              </a:rPr>
              <a:t>    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sleep(2);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en-US" altLang="ko-KR" sz="1600">
                <a:latin typeface="Arial" pitchFamily="34" charset="0"/>
                <a:ea typeface="맑은 고딕" pitchFamily="50" charset="-127"/>
              </a:rPr>
              <a:t>    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kill(pid, SIGINT);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14 </a:t>
            </a:r>
            <a:r>
              <a:rPr lang="en-US" altLang="ko-KR" sz="1600">
                <a:latin typeface="Arial" pitchFamily="34" charset="0"/>
                <a:ea typeface="맑은 고딕" pitchFamily="50" charset="-127"/>
              </a:rPr>
              <a:t>    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raise(SIGINT);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15 </a:t>
            </a:r>
            <a:r>
              <a:rPr lang="en-US" altLang="ko-KR" sz="1600">
                <a:latin typeface="Arial" pitchFamily="34" charset="0"/>
                <a:ea typeface="맑은 고딕" pitchFamily="50" charset="-127"/>
              </a:rPr>
              <a:t>    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printf("[parent] bye!\n");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16 </a:t>
            </a:r>
            <a:r>
              <a:rPr lang="en-US" altLang="ko-KR" sz="1600">
                <a:latin typeface="Arial" pitchFamily="34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} </a:t>
            </a:r>
          </a:p>
        </p:txBody>
      </p:sp>
      <p:sp>
        <p:nvSpPr>
          <p:cNvPr id="23558" name="직사각형 7"/>
          <p:cNvSpPr>
            <a:spLocks noChangeArrowheads="1"/>
          </p:cNvSpPr>
          <p:nvPr/>
        </p:nvSpPr>
        <p:spPr bwMode="auto">
          <a:xfrm>
            <a:off x="3975100" y="476250"/>
            <a:ext cx="5019675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17     else if(pid == 0)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18     {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19         while(count)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20         {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21             printf("[childe] count is %d\n", count--);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22             sleep(1);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23         }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24     }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25     else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26         printf("fail to fork\n");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27 } </a:t>
            </a:r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4119563" y="3573463"/>
            <a:ext cx="3816350" cy="148113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ex10-06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[childe] count is 5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[childe] count is 4 </a:t>
            </a:r>
          </a:p>
          <a:p>
            <a:br>
              <a:rPr lang="en-US" altLang="ko-KR">
                <a:latin typeface="굴림체" pitchFamily="49" charset="-127"/>
                <a:ea typeface="굴림체" pitchFamily="49" charset="-127"/>
              </a:rPr>
            </a:br>
            <a:r>
              <a:rPr lang="en-US" altLang="ko-KR">
                <a:latin typeface="굴림체" pitchFamily="49" charset="-127"/>
                <a:ea typeface="굴림체" pitchFamily="49" charset="-127"/>
              </a:rPr>
              <a:t>$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4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alarm</a:t>
            </a:r>
            <a:endParaRPr lang="ko-KR" altLang="en-US"/>
          </a:p>
        </p:txBody>
      </p:sp>
      <p:sp>
        <p:nvSpPr>
          <p:cNvPr id="24579" name="내용 개체 틀 5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 dirty="0"/>
              <a:t>지정한 시간이 경과한 후에 자신에게 </a:t>
            </a:r>
            <a:r>
              <a:rPr lang="en-US" altLang="ko-KR" dirty="0"/>
              <a:t>SIGALRM </a:t>
            </a:r>
            <a:r>
              <a:rPr lang="ko-KR" altLang="en-US" dirty="0"/>
              <a:t>시그널 전송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alarm </a:t>
            </a:r>
            <a:r>
              <a:rPr lang="ko-KR" altLang="en-US" dirty="0"/>
              <a:t>설정은 한번에 하나만 등록할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여러 개를 누적해서 등록할 수 없다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마지막에 등록한 하나의 </a:t>
            </a:r>
            <a:r>
              <a:rPr lang="en-US" altLang="ko-KR" dirty="0"/>
              <a:t>alarm</a:t>
            </a:r>
            <a:r>
              <a:rPr lang="ko-KR" altLang="en-US" dirty="0"/>
              <a:t>만 유효하다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이전에 등록된 </a:t>
            </a:r>
            <a:r>
              <a:rPr lang="en-US" altLang="ko-KR" dirty="0"/>
              <a:t>alarm</a:t>
            </a:r>
            <a:r>
              <a:rPr lang="ko-KR" altLang="en-US" dirty="0"/>
              <a:t>은 취소된다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지금까지 사용했던 </a:t>
            </a:r>
            <a:r>
              <a:rPr lang="en-US" altLang="ko-KR" dirty="0"/>
              <a:t>sleep </a:t>
            </a:r>
            <a:r>
              <a:rPr lang="ko-KR" altLang="en-US" dirty="0"/>
              <a:t>함수는 </a:t>
            </a:r>
            <a:r>
              <a:rPr lang="en-US" altLang="ko-KR" dirty="0"/>
              <a:t>alarm</a:t>
            </a:r>
            <a:r>
              <a:rPr lang="ko-KR" altLang="en-US" dirty="0"/>
              <a:t>을 사용하여 구현되었다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sleep</a:t>
            </a:r>
            <a:r>
              <a:rPr lang="ko-KR" altLang="en-US" dirty="0"/>
              <a:t>과 </a:t>
            </a:r>
            <a:r>
              <a:rPr lang="en-US" altLang="ko-KR" dirty="0"/>
              <a:t>alarm</a:t>
            </a:r>
            <a:r>
              <a:rPr lang="ko-KR" altLang="en-US" dirty="0"/>
              <a:t>은 함께 사용하지 않는 것이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580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59E676AC-A181-472A-9A7D-DEDCFED26CDD}" type="datetime1">
              <a:rPr lang="ko-KR" altLang="en-US" smtClean="0">
                <a:latin typeface="Comic Sans MS" pitchFamily="66" charset="0"/>
              </a:rPr>
              <a:pPr eaLnBrk="1" hangingPunct="1"/>
              <a:t>2022-05-23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4581" name="바닥글 개체 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2458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76161BBB-A8E9-41DA-9D39-5B65F9347AE3}" type="slidenum">
              <a:rPr lang="ko-KR" altLang="en-US" smtClean="0">
                <a:latin typeface="Comic Sans MS" pitchFamily="66" charset="0"/>
              </a:rPr>
              <a:pPr eaLnBrk="1" hangingPunct="1"/>
              <a:t>23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588963" y="1916113"/>
          <a:ext cx="8353425" cy="1838325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99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&lt;unistd.h&gt;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unsigned int alarm(unsigned int </a:t>
                      </a: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seconds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seconds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초 단위의 시간이다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지정한 시간 중 남은 시간을 반환한다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0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이상의 값이다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7BA1DA6E-0D0B-4C6E-9052-0EA2BAE33326}" type="datetime1">
              <a:rPr lang="ko-KR" altLang="en-US" smtClean="0">
                <a:latin typeface="Comic Sans MS" pitchFamily="66" charset="0"/>
              </a:rPr>
              <a:pPr eaLnBrk="1" hangingPunct="1"/>
              <a:t>2022-05-23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5603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2560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9995A816-B82B-4903-AF18-BE1AE37521F6}" type="slidenum">
              <a:rPr lang="ko-KR" altLang="en-US" smtClean="0">
                <a:latin typeface="Comic Sans MS" pitchFamily="66" charset="0"/>
              </a:rPr>
              <a:pPr eaLnBrk="1" hangingPunct="1"/>
              <a:t>24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1565275" y="468313"/>
            <a:ext cx="6013450" cy="531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01 #include &lt;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unistd.h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&gt;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02 #include &lt;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signal.h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&gt;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03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04 void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timeover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(int signum)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05 {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06    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printf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("\n\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ntime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over!!\n\n");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07     exit(0);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08 }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09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10 main()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11{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12     char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buf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[1024];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13     char *alpha = "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abcdefghijklmnopqrstuvwxyz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";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14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15     int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timelimit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;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16     struct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sigaction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act;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17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18    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act.sa_handler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=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timeover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;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19    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sigaction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(SIGALRM, &amp;act, NULL);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F143CD95-44D9-416E-89BD-9357BCF050D3}" type="datetime1">
              <a:rPr lang="ko-KR" altLang="en-US" smtClean="0">
                <a:latin typeface="Comic Sans MS" pitchFamily="66" charset="0"/>
              </a:rPr>
              <a:pPr eaLnBrk="1" hangingPunct="1"/>
              <a:t>2022-05-23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6627" name="바닥글 개체 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25FC750A-A120-4C3C-9567-3D2F7B084040}" type="slidenum">
              <a:rPr lang="ko-KR" altLang="en-US" smtClean="0">
                <a:latin typeface="Comic Sans MS" pitchFamily="66" charset="0"/>
              </a:rPr>
              <a:pPr eaLnBrk="1" hangingPunct="1"/>
              <a:t>25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90500" y="115888"/>
            <a:ext cx="578485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20    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printf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("input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timelimit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(sec)..\n");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21    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scanf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("%d", &amp;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timelimit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);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22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23     alarm(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timelimit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);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24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25    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printf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("START!!\n &gt; ");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26    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scanf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("%s",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buf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);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27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28     if(!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strcmp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(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buf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 alpha))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29        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printf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("well done.. you succeed!\n");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30     else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31        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printf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("sorry.. you fail!\n");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32 } </a:t>
            </a:r>
          </a:p>
          <a:p>
            <a:pPr eaLnBrk="0" latinLnBrk="0" hangingPunct="0"/>
            <a:endParaRPr lang="en-US" altLang="ko-KR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5867399" y="2550178"/>
            <a:ext cx="3086101" cy="387798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1600" b="1">
                <a:latin typeface="굴림체" pitchFamily="49" charset="-127"/>
                <a:ea typeface="굴림체" pitchFamily="49" charset="-127"/>
              </a:rPr>
              <a:t>$ ex10-07 </a:t>
            </a:r>
          </a:p>
          <a:p>
            <a:r>
              <a:rPr lang="en-US" altLang="ko-KR" sz="1600" b="1">
                <a:latin typeface="굴림체" pitchFamily="49" charset="-127"/>
                <a:ea typeface="굴림체" pitchFamily="49" charset="-127"/>
              </a:rPr>
              <a:t>input timelimit (sec).. </a:t>
            </a:r>
          </a:p>
          <a:p>
            <a:r>
              <a:rPr lang="en-US" altLang="ko-KR" sz="1600" b="1">
                <a:latin typeface="굴림체" pitchFamily="49" charset="-127"/>
                <a:ea typeface="굴림체" pitchFamily="49" charset="-127"/>
              </a:rPr>
              <a:t>100 </a:t>
            </a:r>
          </a:p>
          <a:p>
            <a:r>
              <a:rPr lang="en-US" altLang="ko-KR" sz="1600" b="1">
                <a:latin typeface="굴림체" pitchFamily="49" charset="-127"/>
                <a:ea typeface="굴림체" pitchFamily="49" charset="-127"/>
              </a:rPr>
              <a:t>START!! </a:t>
            </a:r>
          </a:p>
          <a:p>
            <a:r>
              <a:rPr lang="en-US" altLang="ko-KR" sz="1600" b="1">
                <a:latin typeface="굴림체" pitchFamily="49" charset="-127"/>
                <a:ea typeface="굴림체" pitchFamily="49" charset="-127"/>
              </a:rPr>
              <a:t>&gt; abcdefghijklmnopqrstuvwxyz </a:t>
            </a:r>
          </a:p>
          <a:p>
            <a:r>
              <a:rPr lang="en-US" altLang="ko-KR" sz="1600" b="1">
                <a:latin typeface="굴림체" pitchFamily="49" charset="-127"/>
                <a:ea typeface="굴림체" pitchFamily="49" charset="-127"/>
              </a:rPr>
              <a:t>well done.. you succeed! </a:t>
            </a:r>
          </a:p>
          <a:p>
            <a:r>
              <a:rPr lang="en-US" altLang="ko-KR" sz="1600" b="1">
                <a:latin typeface="굴림체" pitchFamily="49" charset="-127"/>
                <a:ea typeface="굴림체" pitchFamily="49" charset="-127"/>
              </a:rPr>
              <a:t>$ ex10-07 </a:t>
            </a:r>
          </a:p>
          <a:p>
            <a:r>
              <a:rPr lang="en-US" altLang="ko-KR" sz="1600" b="1">
                <a:latin typeface="굴림체" pitchFamily="49" charset="-127"/>
                <a:ea typeface="굴림체" pitchFamily="49" charset="-127"/>
              </a:rPr>
              <a:t>input timelimit (sec).. </a:t>
            </a:r>
          </a:p>
          <a:p>
            <a:r>
              <a:rPr lang="en-US" altLang="ko-KR" sz="1600" b="1">
                <a:latin typeface="굴림체" pitchFamily="49" charset="-127"/>
                <a:ea typeface="굴림체" pitchFamily="49" charset="-127"/>
              </a:rPr>
              <a:t>3 </a:t>
            </a:r>
          </a:p>
          <a:p>
            <a:r>
              <a:rPr lang="en-US" altLang="ko-KR" sz="1600" b="1">
                <a:latin typeface="굴림체" pitchFamily="49" charset="-127"/>
                <a:ea typeface="굴림체" pitchFamily="49" charset="-127"/>
              </a:rPr>
              <a:t>START!! </a:t>
            </a:r>
          </a:p>
          <a:p>
            <a:r>
              <a:rPr lang="en-US" altLang="ko-KR" sz="1600" b="1">
                <a:latin typeface="굴림체" pitchFamily="49" charset="-127"/>
                <a:ea typeface="굴림체" pitchFamily="49" charset="-127"/>
              </a:rPr>
              <a:t>&gt; abcdefghijk </a:t>
            </a:r>
          </a:p>
          <a:p>
            <a:endParaRPr lang="en-US" altLang="ko-KR" sz="1600" b="1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600" b="1">
                <a:latin typeface="굴림체" pitchFamily="49" charset="-127"/>
                <a:ea typeface="굴림체" pitchFamily="49" charset="-127"/>
              </a:rPr>
              <a:t>time over!! </a:t>
            </a:r>
          </a:p>
          <a:p>
            <a:endParaRPr lang="en-US" altLang="ko-KR" sz="1600" b="1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600" b="1">
                <a:latin typeface="굴림체" pitchFamily="49" charset="-127"/>
                <a:ea typeface="굴림체" pitchFamily="49" charset="-127"/>
              </a:rPr>
              <a:t>$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4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pause </a:t>
            </a:r>
            <a:endParaRPr lang="ko-KR" altLang="en-US"/>
          </a:p>
        </p:txBody>
      </p:sp>
      <p:sp>
        <p:nvSpPr>
          <p:cNvPr id="27651" name="내용 개체 틀 5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 dirty="0"/>
              <a:t>시그널이 전달될 때까지 대기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pause</a:t>
            </a:r>
            <a:r>
              <a:rPr lang="ko-KR" altLang="en-US" dirty="0"/>
              <a:t>를 실행하면 프로세스는 임의의 시그널이 수신할 때까지 대기 상태가 됨</a:t>
            </a:r>
            <a:endParaRPr lang="en-US" altLang="ko-KR" dirty="0"/>
          </a:p>
          <a:p>
            <a:pPr lvl="2"/>
            <a:r>
              <a:rPr lang="ko-KR" altLang="en-US" dirty="0"/>
              <a:t>아무 시그널이나 상관 없음</a:t>
            </a:r>
            <a:endParaRPr lang="en-US" altLang="ko-KR" dirty="0"/>
          </a:p>
          <a:p>
            <a:pPr lvl="2"/>
            <a:r>
              <a:rPr lang="ko-KR" altLang="en-US" dirty="0"/>
              <a:t>수신된 시그널이 프로세스를 </a:t>
            </a:r>
            <a:r>
              <a:rPr lang="ko-KR" altLang="en-US" dirty="0" err="1"/>
              <a:t>종료시키는</a:t>
            </a:r>
            <a:r>
              <a:rPr lang="ko-KR" altLang="en-US" dirty="0"/>
              <a:t> 것이라면 프로세스는 </a:t>
            </a:r>
            <a:r>
              <a:rPr lang="en-US" altLang="ko-KR" dirty="0"/>
              <a:t>pause </a:t>
            </a:r>
            <a:r>
              <a:rPr lang="ko-KR" altLang="en-US" dirty="0"/>
              <a:t>상태에서 벗어나자마자 종료 됨</a:t>
            </a:r>
            <a:endParaRPr lang="en-US" altLang="ko-KR" dirty="0"/>
          </a:p>
          <a:p>
            <a:pPr lvl="2"/>
            <a:r>
              <a:rPr lang="ko-KR" altLang="en-US" dirty="0"/>
              <a:t>무시하도록 설정된 시그널에 대해서는 반응하지 않음</a:t>
            </a:r>
            <a:endParaRPr lang="en-US" altLang="ko-KR" dirty="0"/>
          </a:p>
          <a:p>
            <a:pPr lvl="2"/>
            <a:r>
              <a:rPr lang="ko-KR" altLang="en-US" dirty="0"/>
              <a:t>시그널 </a:t>
            </a:r>
            <a:r>
              <a:rPr lang="ko-KR" altLang="en-US" dirty="0" err="1"/>
              <a:t>핸들러가</a:t>
            </a:r>
            <a:r>
              <a:rPr lang="ko-KR" altLang="en-US" dirty="0"/>
              <a:t> 등록된 시그널이라면 시그널 </a:t>
            </a:r>
            <a:r>
              <a:rPr lang="ko-KR" altLang="en-US" dirty="0" err="1"/>
              <a:t>핸들러를</a:t>
            </a:r>
            <a:r>
              <a:rPr lang="ko-KR" altLang="en-US" dirty="0"/>
              <a:t> 실행하고 나서 </a:t>
            </a:r>
            <a:r>
              <a:rPr lang="en-US" altLang="ko-KR" dirty="0"/>
              <a:t>pause </a:t>
            </a:r>
            <a:r>
              <a:rPr lang="ko-KR" altLang="en-US" dirty="0"/>
              <a:t>상태를 벗어남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7652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21611D8C-865C-4DE6-B402-F012F0188EC4}" type="datetime1">
              <a:rPr lang="ko-KR" altLang="en-US" smtClean="0">
                <a:latin typeface="Comic Sans MS" pitchFamily="66" charset="0"/>
              </a:rPr>
              <a:pPr eaLnBrk="1" hangingPunct="1"/>
              <a:t>2022-05-23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7653" name="바닥글 개체 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2765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1171D497-52E7-4849-880B-A0740F05013D}" type="slidenum">
              <a:rPr lang="ko-KR" altLang="en-US" smtClean="0">
                <a:latin typeface="Comic Sans MS" pitchFamily="66" charset="0"/>
              </a:rPr>
              <a:pPr eaLnBrk="1" hangingPunct="1"/>
              <a:t>26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395288" y="1614488"/>
          <a:ext cx="8353425" cy="1454150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99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&lt;unistd.h&gt;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 pause(void);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항상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841E6C99-E250-4B06-8EB0-3519B5DEDF60}" type="datetime1">
              <a:rPr lang="ko-KR" altLang="en-US" smtClean="0">
                <a:latin typeface="Comic Sans MS" pitchFamily="66" charset="0"/>
              </a:rPr>
              <a:pPr eaLnBrk="1" hangingPunct="1"/>
              <a:t>2022-05-23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8675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2867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28A56438-121A-403D-80F1-248AC3EE9F5C}" type="slidenum">
              <a:rPr lang="ko-KR" altLang="en-US" smtClean="0">
                <a:latin typeface="Comic Sans MS" pitchFamily="66" charset="0"/>
              </a:rPr>
              <a:pPr eaLnBrk="1" hangingPunct="1"/>
              <a:t>27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8677" name="직사각형 6"/>
          <p:cNvSpPr>
            <a:spLocks noChangeArrowheads="1"/>
          </p:cNvSpPr>
          <p:nvPr/>
        </p:nvSpPr>
        <p:spPr bwMode="auto">
          <a:xfrm>
            <a:off x="1116013" y="549275"/>
            <a:ext cx="619283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1600">
                <a:latin typeface="굴림" pitchFamily="50" charset="-127"/>
              </a:rPr>
              <a:t>01 #include &lt;unistd.h&gt;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latin typeface="굴림" pitchFamily="50" charset="-127"/>
              </a:rPr>
              <a:t>02 #include &lt;signal.h&gt;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latin typeface="굴림" pitchFamily="50" charset="-127"/>
              </a:rPr>
              <a:t>03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latin typeface="굴림" pitchFamily="50" charset="-127"/>
              </a:rPr>
              <a:t>04 main()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latin typeface="굴림" pitchFamily="50" charset="-127"/>
              </a:rPr>
              <a:t>05 {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latin typeface="굴림" pitchFamily="50" charset="-127"/>
              </a:rPr>
              <a:t>06         printf("pause return %d\n", pause());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latin typeface="굴림" pitchFamily="50" charset="-127"/>
              </a:rPr>
              <a:t>07 } </a:t>
            </a:r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1116013" y="3284538"/>
            <a:ext cx="7286625" cy="93186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ex10-08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                                        ← Ctrl+C</a:t>
            </a:r>
            <a:r>
              <a:rPr lang="ko-KR" altLang="en-US">
                <a:latin typeface="굴림체" pitchFamily="49" charset="-127"/>
                <a:ea typeface="굴림체" pitchFamily="49" charset="-127"/>
              </a:rPr>
              <a:t>를 입력한다</a:t>
            </a:r>
            <a:r>
              <a:rPr lang="en-US" altLang="ko-KR">
                <a:latin typeface="굴림체" pitchFamily="49" charset="-127"/>
                <a:ea typeface="굴림체" pitchFamily="49" charset="-127"/>
              </a:rPr>
              <a:t>.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3D570A28-AD03-4D83-B179-418863154B7C}" type="datetime1">
              <a:rPr lang="ko-KR" altLang="en-US" smtClean="0">
                <a:latin typeface="Comic Sans MS" pitchFamily="66" charset="0"/>
              </a:rPr>
              <a:pPr eaLnBrk="1" hangingPunct="1"/>
              <a:t>2022-05-23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9699" name="바닥글 개체 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FA137B64-7660-4DBB-8107-831E7FBA8942}" type="slidenum">
              <a:rPr lang="ko-KR" altLang="en-US" smtClean="0">
                <a:latin typeface="Comic Sans MS" pitchFamily="66" charset="0"/>
              </a:rPr>
              <a:pPr eaLnBrk="1" hangingPunct="1"/>
              <a:t>28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190500" y="404813"/>
            <a:ext cx="5784850" cy="504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01 #include &lt;unistd.h&gt; </a:t>
            </a:r>
          </a:p>
          <a:p>
            <a:pPr>
              <a:lnSpc>
                <a:spcPct val="9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02 #include &lt;signal.h&gt; </a:t>
            </a:r>
          </a:p>
          <a:p>
            <a:pPr>
              <a:lnSpc>
                <a:spcPct val="9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03</a:t>
            </a:r>
          </a:p>
          <a:p>
            <a:pPr>
              <a:lnSpc>
                <a:spcPct val="9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04 void handler(int signum); </a:t>
            </a:r>
          </a:p>
          <a:p>
            <a:pPr>
              <a:lnSpc>
                <a:spcPct val="9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05</a:t>
            </a:r>
          </a:p>
          <a:p>
            <a:pPr>
              <a:lnSpc>
                <a:spcPct val="9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06 main() </a:t>
            </a:r>
          </a:p>
          <a:p>
            <a:pPr>
              <a:lnSpc>
                <a:spcPct val="9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07 { </a:t>
            </a:r>
          </a:p>
          <a:p>
            <a:pPr>
              <a:lnSpc>
                <a:spcPct val="9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08         struct sigaction act; </a:t>
            </a:r>
          </a:p>
          <a:p>
            <a:pPr>
              <a:lnSpc>
                <a:spcPct val="9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09</a:t>
            </a:r>
          </a:p>
          <a:p>
            <a:pPr>
              <a:lnSpc>
                <a:spcPct val="9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10         sigfillset(&amp;(act.sa_mask)); </a:t>
            </a:r>
          </a:p>
          <a:p>
            <a:pPr>
              <a:lnSpc>
                <a:spcPct val="9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11         act.sa_handler = handler; </a:t>
            </a:r>
          </a:p>
          <a:p>
            <a:pPr>
              <a:lnSpc>
                <a:spcPct val="9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12         sigaction(SIGINT, &amp;act, NULL); </a:t>
            </a:r>
          </a:p>
          <a:p>
            <a:pPr>
              <a:lnSpc>
                <a:spcPct val="9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13 </a:t>
            </a:r>
          </a:p>
          <a:p>
            <a:pPr>
              <a:lnSpc>
                <a:spcPct val="9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14         printf("pause return %d\n", pause()); </a:t>
            </a:r>
          </a:p>
          <a:p>
            <a:pPr>
              <a:lnSpc>
                <a:spcPct val="9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15 } </a:t>
            </a:r>
          </a:p>
          <a:p>
            <a:pPr>
              <a:lnSpc>
                <a:spcPct val="9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16 </a:t>
            </a:r>
          </a:p>
          <a:p>
            <a:pPr>
              <a:lnSpc>
                <a:spcPct val="9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17 void handler(int signum) </a:t>
            </a:r>
          </a:p>
          <a:p>
            <a:pPr>
              <a:lnSpc>
                <a:spcPct val="9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18 { </a:t>
            </a:r>
          </a:p>
          <a:p>
            <a:pPr>
              <a:lnSpc>
                <a:spcPct val="9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19         printf("\nSIGINT cought\n\n"); </a:t>
            </a:r>
          </a:p>
          <a:p>
            <a:pPr>
              <a:lnSpc>
                <a:spcPct val="9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20 }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4310063" y="404813"/>
            <a:ext cx="4670425" cy="157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$ ex10-09 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                       ← Ctrl+C</a:t>
            </a:r>
            <a:r>
              <a:rPr lang="ko-KR" altLang="en-US" sz="1600">
                <a:latin typeface="굴림체" pitchFamily="49" charset="-127"/>
                <a:ea typeface="굴림체" pitchFamily="49" charset="-127"/>
              </a:rPr>
              <a:t>를 입력한다</a:t>
            </a: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.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SIGINT cought</a:t>
            </a:r>
          </a:p>
          <a:p>
            <a:br>
              <a:rPr lang="en-US" altLang="ko-KR" sz="1600">
                <a:latin typeface="굴림체" pitchFamily="49" charset="-127"/>
                <a:ea typeface="굴림체" pitchFamily="49" charset="-127"/>
              </a:rPr>
            </a:b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pause return -1 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$ </a:t>
            </a:r>
            <a:endParaRPr lang="en-US" altLang="ko-KR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EA05C1A6-31B6-472B-BD82-7D591FA73B3F}" type="datetime1">
              <a:rPr lang="ko-KR" altLang="en-US" smtClean="0">
                <a:latin typeface="Comic Sans MS" pitchFamily="66" charset="0"/>
              </a:rPr>
              <a:pPr eaLnBrk="1" hangingPunct="1"/>
              <a:t>2022-05-23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EAC6687A-856D-434B-8526-3D6842CCE3DE}" type="slidenum">
              <a:rPr lang="ko-KR" altLang="en-US" smtClean="0">
                <a:latin typeface="Comic Sans MS" pitchFamily="66" charset="0"/>
              </a:rPr>
              <a:pPr eaLnBrk="1" hangingPunct="1"/>
              <a:t>3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5125" name="Rectangle 3"/>
          <p:cNvSpPr txBox="1">
            <a:spLocks noChangeArrowheads="1"/>
          </p:cNvSpPr>
          <p:nvPr/>
        </p:nvSpPr>
        <p:spPr bwMode="auto">
          <a:xfrm>
            <a:off x="1938864" y="518795"/>
            <a:ext cx="5707062" cy="527240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01 #include &lt;</a:t>
            </a:r>
            <a:r>
              <a:rPr lang="en-US" altLang="ko-KR" sz="1600" dirty="0" err="1">
                <a:latin typeface="굴림" pitchFamily="50" charset="-127"/>
              </a:rPr>
              <a:t>unistd.h</a:t>
            </a:r>
            <a:r>
              <a:rPr lang="en-US" altLang="ko-KR" sz="1600" dirty="0">
                <a:latin typeface="굴림" pitchFamily="50" charset="-127"/>
              </a:rPr>
              <a:t>&gt;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02 #include &lt;</a:t>
            </a:r>
            <a:r>
              <a:rPr lang="en-US" altLang="ko-KR" sz="1600" dirty="0" err="1">
                <a:latin typeface="굴림" pitchFamily="50" charset="-127"/>
              </a:rPr>
              <a:t>signal.h</a:t>
            </a:r>
            <a:r>
              <a:rPr lang="en-US" altLang="ko-KR" sz="1600" dirty="0">
                <a:latin typeface="굴림" pitchFamily="50" charset="-127"/>
              </a:rPr>
              <a:t>&gt;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03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04 void handler(int signum);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05 int flag = 5;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06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07 main()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08 {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09     struct </a:t>
            </a:r>
            <a:r>
              <a:rPr lang="en-US" altLang="ko-KR" sz="1600" dirty="0" err="1">
                <a:latin typeface="굴림" pitchFamily="50" charset="-127"/>
              </a:rPr>
              <a:t>sigaction</a:t>
            </a:r>
            <a:r>
              <a:rPr lang="en-US" altLang="ko-KR" sz="1600" dirty="0">
                <a:latin typeface="굴림" pitchFamily="50" charset="-127"/>
              </a:rPr>
              <a:t> act;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10     </a:t>
            </a:r>
            <a:r>
              <a:rPr lang="en-US" altLang="ko-KR" sz="1600" dirty="0" err="1">
                <a:latin typeface="굴림" pitchFamily="50" charset="-127"/>
              </a:rPr>
              <a:t>sigset_t</a:t>
            </a:r>
            <a:r>
              <a:rPr lang="en-US" altLang="ko-KR" sz="1600" dirty="0">
                <a:latin typeface="굴림" pitchFamily="50" charset="-127"/>
              </a:rPr>
              <a:t> set;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11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12     </a:t>
            </a:r>
            <a:r>
              <a:rPr lang="en-US" altLang="ko-KR" sz="1600" dirty="0" err="1">
                <a:latin typeface="굴림" pitchFamily="50" charset="-127"/>
              </a:rPr>
              <a:t>sigemptyset</a:t>
            </a:r>
            <a:r>
              <a:rPr lang="en-US" altLang="ko-KR" sz="1600" dirty="0">
                <a:latin typeface="굴림" pitchFamily="50" charset="-127"/>
              </a:rPr>
              <a:t>(&amp;(</a:t>
            </a:r>
            <a:r>
              <a:rPr lang="en-US" altLang="ko-KR" sz="1600" dirty="0" err="1">
                <a:latin typeface="굴림" pitchFamily="50" charset="-127"/>
              </a:rPr>
              <a:t>act.sa_mask</a:t>
            </a:r>
            <a:r>
              <a:rPr lang="en-US" altLang="ko-KR" sz="1600" dirty="0">
                <a:latin typeface="굴림" pitchFamily="50" charset="-127"/>
              </a:rPr>
              <a:t>));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13     </a:t>
            </a:r>
            <a:r>
              <a:rPr lang="en-US" altLang="ko-KR" sz="1600" dirty="0" err="1">
                <a:latin typeface="굴림" pitchFamily="50" charset="-127"/>
              </a:rPr>
              <a:t>sigaddset</a:t>
            </a:r>
            <a:r>
              <a:rPr lang="en-US" altLang="ko-KR" sz="1600" dirty="0">
                <a:latin typeface="굴림" pitchFamily="50" charset="-127"/>
              </a:rPr>
              <a:t>(&amp;(</a:t>
            </a:r>
            <a:r>
              <a:rPr lang="en-US" altLang="ko-KR" sz="1600" dirty="0" err="1">
                <a:latin typeface="굴림" pitchFamily="50" charset="-127"/>
              </a:rPr>
              <a:t>act.sa_mask</a:t>
            </a:r>
            <a:r>
              <a:rPr lang="en-US" altLang="ko-KR" sz="1600" dirty="0">
                <a:latin typeface="굴림" pitchFamily="50" charset="-127"/>
              </a:rPr>
              <a:t>), SIGALRM);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14     </a:t>
            </a:r>
            <a:r>
              <a:rPr lang="en-US" altLang="ko-KR" sz="1600" dirty="0" err="1">
                <a:latin typeface="굴림" pitchFamily="50" charset="-127"/>
              </a:rPr>
              <a:t>sigaddset</a:t>
            </a:r>
            <a:r>
              <a:rPr lang="en-US" altLang="ko-KR" sz="1600" dirty="0">
                <a:latin typeface="굴림" pitchFamily="50" charset="-127"/>
              </a:rPr>
              <a:t>(&amp;(</a:t>
            </a:r>
            <a:r>
              <a:rPr lang="en-US" altLang="ko-KR" sz="1600" dirty="0" err="1">
                <a:latin typeface="굴림" pitchFamily="50" charset="-127"/>
              </a:rPr>
              <a:t>act.sa_mask</a:t>
            </a:r>
            <a:r>
              <a:rPr lang="en-US" altLang="ko-KR" sz="1600" dirty="0">
                <a:latin typeface="굴림" pitchFamily="50" charset="-127"/>
              </a:rPr>
              <a:t>), SIGINT);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15     </a:t>
            </a:r>
            <a:r>
              <a:rPr lang="en-US" altLang="ko-KR" sz="1600" dirty="0" err="1">
                <a:latin typeface="굴림" pitchFamily="50" charset="-127"/>
              </a:rPr>
              <a:t>sigaddset</a:t>
            </a:r>
            <a:r>
              <a:rPr lang="en-US" altLang="ko-KR" sz="1600" dirty="0">
                <a:latin typeface="굴림" pitchFamily="50" charset="-127"/>
              </a:rPr>
              <a:t>(&amp;(</a:t>
            </a:r>
            <a:r>
              <a:rPr lang="en-US" altLang="ko-KR" sz="1600" dirty="0" err="1">
                <a:latin typeface="굴림" pitchFamily="50" charset="-127"/>
              </a:rPr>
              <a:t>act.sa_mask</a:t>
            </a:r>
            <a:r>
              <a:rPr lang="en-US" altLang="ko-KR" sz="1600" dirty="0">
                <a:latin typeface="굴림" pitchFamily="50" charset="-127"/>
              </a:rPr>
              <a:t>), SIGUSR1);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16     </a:t>
            </a:r>
            <a:r>
              <a:rPr lang="en-US" altLang="ko-KR" sz="1600" dirty="0" err="1">
                <a:latin typeface="굴림" pitchFamily="50" charset="-127"/>
              </a:rPr>
              <a:t>act.sa_handler</a:t>
            </a:r>
            <a:r>
              <a:rPr lang="en-US" altLang="ko-KR" sz="1600" dirty="0">
                <a:latin typeface="굴림" pitchFamily="50" charset="-127"/>
              </a:rPr>
              <a:t> = handler;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17     </a:t>
            </a:r>
            <a:r>
              <a:rPr lang="en-US" altLang="ko-KR" sz="1600" dirty="0" err="1">
                <a:latin typeface="굴림" pitchFamily="50" charset="-127"/>
              </a:rPr>
              <a:t>sigaction</a:t>
            </a:r>
            <a:r>
              <a:rPr lang="en-US" altLang="ko-KR" sz="1600" dirty="0">
                <a:latin typeface="굴림" pitchFamily="50" charset="-127"/>
              </a:rPr>
              <a:t>(SIGALRM, &amp;act, NULL);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18     </a:t>
            </a:r>
            <a:r>
              <a:rPr lang="en-US" altLang="ko-KR" sz="1600" dirty="0" err="1">
                <a:latin typeface="굴림" pitchFamily="50" charset="-127"/>
              </a:rPr>
              <a:t>sigaction</a:t>
            </a:r>
            <a:r>
              <a:rPr lang="en-US" altLang="ko-KR" sz="1600" dirty="0">
                <a:latin typeface="굴림" pitchFamily="50" charset="-127"/>
              </a:rPr>
              <a:t>(SIGINT, &amp;act, NULL);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19     </a:t>
            </a:r>
            <a:r>
              <a:rPr lang="en-US" altLang="ko-KR" sz="1600" dirty="0" err="1">
                <a:latin typeface="굴림" pitchFamily="50" charset="-127"/>
              </a:rPr>
              <a:t>sigaction</a:t>
            </a:r>
            <a:r>
              <a:rPr lang="en-US" altLang="ko-KR" sz="1600" dirty="0">
                <a:latin typeface="굴림" pitchFamily="50" charset="-127"/>
              </a:rPr>
              <a:t>(SIGUSR1, &amp;act, NULL);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altLang="ko-KR" sz="1600" dirty="0">
              <a:latin typeface="굴림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7D73AECA-60DE-4AAB-B88B-9F798DFFEAFC}" type="datetime1">
              <a:rPr lang="ko-KR" altLang="en-US" smtClean="0">
                <a:latin typeface="Comic Sans MS" pitchFamily="66" charset="0"/>
              </a:rPr>
              <a:pPr eaLnBrk="1" hangingPunct="1"/>
              <a:t>2022-05-23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6147" name="바닥글 개체 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DA7A0A1E-58CE-4AA8-B73D-24871E85D088}" type="slidenum">
              <a:rPr lang="ko-KR" altLang="en-US" smtClean="0">
                <a:latin typeface="Comic Sans MS" pitchFamily="66" charset="0"/>
              </a:rPr>
              <a:pPr eaLnBrk="1" hangingPunct="1"/>
              <a:t>4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6149" name="Rectangle 3"/>
          <p:cNvSpPr txBox="1">
            <a:spLocks noChangeArrowheads="1"/>
          </p:cNvSpPr>
          <p:nvPr/>
        </p:nvSpPr>
        <p:spPr bwMode="auto">
          <a:xfrm>
            <a:off x="1342231" y="230626"/>
            <a:ext cx="6192837" cy="608234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21    </a:t>
            </a:r>
            <a:r>
              <a:rPr lang="en-US" altLang="ko-KR" sz="1600" dirty="0" err="1">
                <a:latin typeface="굴림" pitchFamily="50" charset="-127"/>
              </a:rPr>
              <a:t>printf</a:t>
            </a:r>
            <a:r>
              <a:rPr lang="en-US" altLang="ko-KR" sz="1600" dirty="0">
                <a:latin typeface="굴림" pitchFamily="50" charset="-127"/>
              </a:rPr>
              <a:t>("call raise(SIGUSR1) before blocking\n");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22    raise(SIGUSR1);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23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24    </a:t>
            </a:r>
            <a:r>
              <a:rPr lang="en-US" altLang="ko-KR" sz="1600" dirty="0" err="1">
                <a:latin typeface="굴림" pitchFamily="50" charset="-127"/>
              </a:rPr>
              <a:t>sigemptyset</a:t>
            </a:r>
            <a:r>
              <a:rPr lang="en-US" altLang="ko-KR" sz="1600" dirty="0">
                <a:latin typeface="굴림" pitchFamily="50" charset="-127"/>
              </a:rPr>
              <a:t>(&amp;set);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25    </a:t>
            </a:r>
            <a:r>
              <a:rPr lang="en-US" altLang="ko-KR" sz="1600" dirty="0" err="1">
                <a:latin typeface="굴림" pitchFamily="50" charset="-127"/>
              </a:rPr>
              <a:t>sigaddset</a:t>
            </a:r>
            <a:r>
              <a:rPr lang="en-US" altLang="ko-KR" sz="1600" dirty="0">
                <a:latin typeface="굴림" pitchFamily="50" charset="-127"/>
              </a:rPr>
              <a:t>(&amp;set, SIGUSR1);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26    </a:t>
            </a:r>
            <a:r>
              <a:rPr lang="en-US" altLang="ko-KR" sz="1600" dirty="0" err="1">
                <a:latin typeface="굴림" pitchFamily="50" charset="-127"/>
              </a:rPr>
              <a:t>sigprocmask</a:t>
            </a:r>
            <a:r>
              <a:rPr lang="en-US" altLang="ko-KR" sz="1600" dirty="0">
                <a:latin typeface="굴림" pitchFamily="50" charset="-127"/>
              </a:rPr>
              <a:t>(SIG_SETMASK, &amp;set, NULL);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27    while(flag)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28    {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29        </a:t>
            </a:r>
            <a:r>
              <a:rPr lang="en-US" altLang="ko-KR" sz="1600" dirty="0" err="1">
                <a:latin typeface="굴림" pitchFamily="50" charset="-127"/>
              </a:rPr>
              <a:t>printf</a:t>
            </a:r>
            <a:r>
              <a:rPr lang="en-US" altLang="ko-KR" sz="1600" dirty="0">
                <a:latin typeface="굴림" pitchFamily="50" charset="-127"/>
              </a:rPr>
              <a:t>("input SIGINT [%d]\n", flag);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30        sleep(1);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31    }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32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33    </a:t>
            </a:r>
            <a:r>
              <a:rPr lang="en-US" altLang="ko-KR" sz="1600" dirty="0" err="1">
                <a:latin typeface="굴림" pitchFamily="50" charset="-127"/>
              </a:rPr>
              <a:t>printf</a:t>
            </a:r>
            <a:r>
              <a:rPr lang="en-US" altLang="ko-KR" sz="1600" dirty="0">
                <a:latin typeface="굴림" pitchFamily="50" charset="-127"/>
              </a:rPr>
              <a:t>("call kill(</a:t>
            </a:r>
            <a:r>
              <a:rPr lang="en-US" altLang="ko-KR" sz="1600" dirty="0" err="1">
                <a:latin typeface="굴림" pitchFamily="50" charset="-127"/>
              </a:rPr>
              <a:t>getpid</a:t>
            </a:r>
            <a:r>
              <a:rPr lang="en-US" altLang="ko-KR" sz="1600" dirty="0">
                <a:latin typeface="굴림" pitchFamily="50" charset="-127"/>
              </a:rPr>
              <a:t>(), SIGUSR1) after blocking\n");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34    kill(</a:t>
            </a:r>
            <a:r>
              <a:rPr lang="en-US" altLang="ko-KR" sz="1600" dirty="0" err="1">
                <a:latin typeface="굴림" pitchFamily="50" charset="-127"/>
              </a:rPr>
              <a:t>getpid</a:t>
            </a:r>
            <a:r>
              <a:rPr lang="en-US" altLang="ko-KR" sz="1600" dirty="0">
                <a:latin typeface="굴림" pitchFamily="50" charset="-127"/>
              </a:rPr>
              <a:t>(), SIGUSR1);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35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36    </a:t>
            </a:r>
            <a:r>
              <a:rPr lang="en-US" altLang="ko-KR" sz="1600" dirty="0" err="1">
                <a:latin typeface="굴림" pitchFamily="50" charset="-127"/>
              </a:rPr>
              <a:t>printf</a:t>
            </a:r>
            <a:r>
              <a:rPr lang="en-US" altLang="ko-KR" sz="1600" dirty="0">
                <a:latin typeface="굴림" pitchFamily="50" charset="-127"/>
              </a:rPr>
              <a:t>("sleep by pause.. </a:t>
            </a:r>
            <a:r>
              <a:rPr lang="en-US" altLang="ko-KR" sz="1600" dirty="0" err="1">
                <a:latin typeface="굴림" pitchFamily="50" charset="-127"/>
              </a:rPr>
              <a:t>zzZZ</a:t>
            </a:r>
            <a:r>
              <a:rPr lang="en-US" altLang="ko-KR" sz="1600" dirty="0">
                <a:latin typeface="굴림" pitchFamily="50" charset="-127"/>
              </a:rPr>
              <a:t>\n");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37    </a:t>
            </a:r>
            <a:r>
              <a:rPr lang="en-US" altLang="ko-KR" sz="1600" dirty="0" err="1">
                <a:latin typeface="굴림" pitchFamily="50" charset="-127"/>
              </a:rPr>
              <a:t>printf</a:t>
            </a:r>
            <a:r>
              <a:rPr lang="en-US" altLang="ko-KR" sz="1600" dirty="0">
                <a:latin typeface="굴림" pitchFamily="50" charset="-127"/>
              </a:rPr>
              <a:t>("pause return %d\n", pause());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38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39    </a:t>
            </a:r>
            <a:r>
              <a:rPr lang="en-US" altLang="ko-KR" sz="1600" dirty="0" err="1">
                <a:latin typeface="굴림" pitchFamily="50" charset="-127"/>
              </a:rPr>
              <a:t>printf</a:t>
            </a:r>
            <a:r>
              <a:rPr lang="en-US" altLang="ko-KR" sz="1600" dirty="0">
                <a:latin typeface="굴림" pitchFamily="50" charset="-127"/>
              </a:rPr>
              <a:t>("2 seconds sleeping..</a:t>
            </a:r>
            <a:r>
              <a:rPr lang="en-US" altLang="ko-KR" sz="1600" dirty="0" err="1">
                <a:latin typeface="굴림" pitchFamily="50" charset="-127"/>
              </a:rPr>
              <a:t>zzZ</a:t>
            </a:r>
            <a:r>
              <a:rPr lang="en-US" altLang="ko-KR" sz="1600" dirty="0">
                <a:latin typeface="굴림" pitchFamily="50" charset="-127"/>
              </a:rPr>
              <a:t>\n");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40    alarm(2);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41    pause();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42 }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3CAD408D-EA38-4691-B827-3A22D5E31EDE}" type="datetime1">
              <a:rPr lang="ko-KR" altLang="en-US" smtClean="0">
                <a:latin typeface="Comic Sans MS" pitchFamily="66" charset="0"/>
              </a:rPr>
              <a:pPr eaLnBrk="1" hangingPunct="1"/>
              <a:t>2022-05-23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7171" name="바닥글 개체 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106F3C80-D678-4CA0-BFDB-55E37028FA9B}" type="slidenum">
              <a:rPr lang="ko-KR" altLang="en-US" smtClean="0">
                <a:latin typeface="Comic Sans MS" pitchFamily="66" charset="0"/>
              </a:rPr>
              <a:pPr eaLnBrk="1" hangingPunct="1"/>
              <a:t>5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7173" name="Rectangle 3"/>
          <p:cNvSpPr txBox="1">
            <a:spLocks noChangeArrowheads="1"/>
          </p:cNvSpPr>
          <p:nvPr/>
        </p:nvSpPr>
        <p:spPr bwMode="auto">
          <a:xfrm>
            <a:off x="1979613" y="620713"/>
            <a:ext cx="5707062" cy="540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43 void handler(int signum)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44 {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45     flag--;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46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47     switch(signum) {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48     case SIGINT: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49        </a:t>
            </a:r>
            <a:r>
              <a:rPr lang="en-US" altLang="ko-KR" sz="1600" dirty="0" err="1">
                <a:latin typeface="굴림" pitchFamily="50" charset="-127"/>
              </a:rPr>
              <a:t>printf</a:t>
            </a:r>
            <a:r>
              <a:rPr lang="en-US" altLang="ko-KR" sz="1600" dirty="0">
                <a:latin typeface="굴림" pitchFamily="50" charset="-127"/>
              </a:rPr>
              <a:t>("SIGINT(%d)\n", signum);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50         break;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51     case SIGALRM: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52         </a:t>
            </a:r>
            <a:r>
              <a:rPr lang="en-US" altLang="ko-KR" sz="1600" dirty="0" err="1">
                <a:latin typeface="굴림" pitchFamily="50" charset="-127"/>
              </a:rPr>
              <a:t>printf</a:t>
            </a:r>
            <a:r>
              <a:rPr lang="en-US" altLang="ko-KR" sz="1600" dirty="0">
                <a:latin typeface="굴림" pitchFamily="50" charset="-127"/>
              </a:rPr>
              <a:t>("SIGALRM(%d)\n", signum);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53         break;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54     case SIGUSR1: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55         </a:t>
            </a:r>
            <a:r>
              <a:rPr lang="en-US" altLang="ko-KR" sz="1600" dirty="0" err="1">
                <a:latin typeface="굴림" pitchFamily="50" charset="-127"/>
              </a:rPr>
              <a:t>printf</a:t>
            </a:r>
            <a:r>
              <a:rPr lang="en-US" altLang="ko-KR" sz="1600" dirty="0">
                <a:latin typeface="굴림" pitchFamily="50" charset="-127"/>
              </a:rPr>
              <a:t>("SIGUSR1(%d)\n", signum);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56         break;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57     default: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58         </a:t>
            </a:r>
            <a:r>
              <a:rPr lang="en-US" altLang="ko-KR" sz="1600" dirty="0" err="1">
                <a:latin typeface="굴림" pitchFamily="50" charset="-127"/>
              </a:rPr>
              <a:t>printf</a:t>
            </a:r>
            <a:r>
              <a:rPr lang="en-US" altLang="ko-KR" sz="1600" dirty="0">
                <a:latin typeface="굴림" pitchFamily="50" charset="-127"/>
              </a:rPr>
              <a:t>("signal(%d)\n", signum);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59     }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dirty="0">
                <a:latin typeface="굴림" pitchFamily="50" charset="-127"/>
              </a:rPr>
              <a:t>60 }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6E44A124-A8AF-472F-9FF2-39AB5E85DAEA}" type="datetime1">
              <a:rPr lang="ko-KR" altLang="en-US" smtClean="0">
                <a:latin typeface="Comic Sans MS" pitchFamily="66" charset="0"/>
              </a:rPr>
              <a:pPr eaLnBrk="1" hangingPunct="1"/>
              <a:t>2022-05-23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8195" name="바닥글 개체 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6707A340-B4D1-4FAD-985C-63A3B14C88C4}" type="slidenum">
              <a:rPr lang="ko-KR" altLang="en-US" smtClean="0">
                <a:latin typeface="Comic Sans MS" pitchFamily="66" charset="0"/>
              </a:rPr>
              <a:pPr eaLnBrk="1" hangingPunct="1"/>
              <a:t>6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03350" y="549275"/>
            <a:ext cx="6264275" cy="56007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ko-KR">
                <a:latin typeface="굴림" pitchFamily="50" charset="-127"/>
              </a:rPr>
              <a:t>$ ex10-01 </a:t>
            </a:r>
          </a:p>
          <a:p>
            <a:pPr lvl="1"/>
            <a:r>
              <a:rPr lang="en-US" altLang="ko-KR">
                <a:latin typeface="굴림" pitchFamily="50" charset="-127"/>
              </a:rPr>
              <a:t>call raise(SIGUSR1) before blocking </a:t>
            </a:r>
          </a:p>
          <a:p>
            <a:pPr lvl="1"/>
            <a:r>
              <a:rPr lang="en-US" altLang="ko-KR">
                <a:latin typeface="굴림" pitchFamily="50" charset="-127"/>
              </a:rPr>
              <a:t>SIGUSR1(10) </a:t>
            </a:r>
          </a:p>
          <a:p>
            <a:pPr lvl="1"/>
            <a:r>
              <a:rPr lang="en-US" altLang="ko-KR">
                <a:latin typeface="굴림" pitchFamily="50" charset="-127"/>
              </a:rPr>
              <a:t>input SIGINT [4] </a:t>
            </a:r>
          </a:p>
          <a:p>
            <a:pPr lvl="1"/>
            <a:r>
              <a:rPr lang="en-US" altLang="ko-KR">
                <a:latin typeface="굴림" pitchFamily="50" charset="-127"/>
              </a:rPr>
              <a:t>input SIGINT [4] </a:t>
            </a:r>
          </a:p>
          <a:p>
            <a:pPr lvl="1"/>
            <a:r>
              <a:rPr lang="en-US" altLang="ko-KR">
                <a:latin typeface="굴림" pitchFamily="50" charset="-127"/>
              </a:rPr>
              <a:t>SIGINT(2) </a:t>
            </a:r>
          </a:p>
          <a:p>
            <a:pPr lvl="1"/>
            <a:r>
              <a:rPr lang="en-US" altLang="ko-KR">
                <a:latin typeface="굴림" pitchFamily="50" charset="-127"/>
              </a:rPr>
              <a:t>input SIGINT [3] </a:t>
            </a:r>
          </a:p>
          <a:p>
            <a:pPr lvl="1"/>
            <a:r>
              <a:rPr lang="en-US" altLang="ko-KR">
                <a:latin typeface="굴림" pitchFamily="50" charset="-127"/>
              </a:rPr>
              <a:t>SIGINT(2) </a:t>
            </a:r>
          </a:p>
          <a:p>
            <a:pPr lvl="1"/>
            <a:r>
              <a:rPr lang="en-US" altLang="ko-KR">
                <a:latin typeface="굴림" pitchFamily="50" charset="-127"/>
              </a:rPr>
              <a:t>input SIGINT [2] </a:t>
            </a:r>
          </a:p>
          <a:p>
            <a:pPr lvl="1"/>
            <a:r>
              <a:rPr lang="en-US" altLang="ko-KR">
                <a:latin typeface="굴림" pitchFamily="50" charset="-127"/>
              </a:rPr>
              <a:t>input SIGINT [2] </a:t>
            </a:r>
          </a:p>
          <a:p>
            <a:pPr lvl="1"/>
            <a:r>
              <a:rPr lang="en-US" altLang="ko-KR">
                <a:latin typeface="굴림" pitchFamily="50" charset="-127"/>
              </a:rPr>
              <a:t>SIGINT(2) </a:t>
            </a:r>
          </a:p>
          <a:p>
            <a:pPr lvl="1"/>
            <a:r>
              <a:rPr lang="en-US" altLang="ko-KR">
                <a:latin typeface="굴림" pitchFamily="50" charset="-127"/>
              </a:rPr>
              <a:t>input SIGINT [1] </a:t>
            </a:r>
          </a:p>
          <a:p>
            <a:pPr lvl="1"/>
            <a:r>
              <a:rPr lang="en-US" altLang="ko-KR">
                <a:latin typeface="굴림" pitchFamily="50" charset="-127"/>
              </a:rPr>
              <a:t>SIGINT(2) </a:t>
            </a:r>
          </a:p>
          <a:p>
            <a:pPr lvl="1"/>
            <a:r>
              <a:rPr lang="en-US" altLang="ko-KR">
                <a:latin typeface="굴림" pitchFamily="50" charset="-127"/>
              </a:rPr>
              <a:t>call kill(getpid(), SIGUSR1) after blocking </a:t>
            </a:r>
          </a:p>
          <a:p>
            <a:pPr lvl="1"/>
            <a:r>
              <a:rPr lang="en-US" altLang="ko-KR">
                <a:latin typeface="굴림" pitchFamily="50" charset="-127"/>
              </a:rPr>
              <a:t>sleep by pause.. zzZZ </a:t>
            </a:r>
          </a:p>
          <a:p>
            <a:pPr lvl="1"/>
            <a:r>
              <a:rPr lang="en-US" altLang="ko-KR">
                <a:latin typeface="굴림" pitchFamily="50" charset="-127"/>
              </a:rPr>
              <a:t>SIGINT(2) </a:t>
            </a:r>
          </a:p>
          <a:p>
            <a:pPr lvl="1"/>
            <a:r>
              <a:rPr lang="en-US" altLang="ko-KR">
                <a:latin typeface="굴림" pitchFamily="50" charset="-127"/>
              </a:rPr>
              <a:t>pause return -1 </a:t>
            </a:r>
          </a:p>
          <a:p>
            <a:pPr lvl="1"/>
            <a:r>
              <a:rPr lang="en-US" altLang="ko-KR">
                <a:latin typeface="굴림" pitchFamily="50" charset="-127"/>
              </a:rPr>
              <a:t>2 seconds sleeping..zzZ </a:t>
            </a:r>
          </a:p>
          <a:p>
            <a:pPr lvl="1"/>
            <a:r>
              <a:rPr lang="en-US" altLang="ko-KR">
                <a:latin typeface="굴림" pitchFamily="50" charset="-127"/>
              </a:rPr>
              <a:t>SIGALRM(14) </a:t>
            </a:r>
          </a:p>
          <a:p>
            <a:pPr lvl="1"/>
            <a:r>
              <a:rPr lang="en-US" altLang="ko-KR">
                <a:latin typeface="굴림" pitchFamily="50" charset="-127"/>
              </a:rPr>
              <a:t>$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4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ko-KR" altLang="en-US"/>
              <a:t>시그널 집합 조작 함수</a:t>
            </a:r>
          </a:p>
        </p:txBody>
      </p:sp>
      <p:sp>
        <p:nvSpPr>
          <p:cNvPr id="9219" name="내용 개체 틀 5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 dirty="0"/>
              <a:t>시그널 집합을 생성하거나 조작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시그널을 다루기</a:t>
            </a:r>
            <a:r>
              <a:rPr lang="en-US" altLang="ko-KR" dirty="0"/>
              <a:t> </a:t>
            </a:r>
            <a:r>
              <a:rPr lang="ko-KR" altLang="en-US" dirty="0"/>
              <a:t>위한 시그널 집합 조작 함수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220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C13CC713-7176-4FFD-BA71-4F0213A92B58}" type="datetime1">
              <a:rPr lang="ko-KR" altLang="en-US" smtClean="0">
                <a:latin typeface="Comic Sans MS" pitchFamily="66" charset="0"/>
              </a:rPr>
              <a:pPr eaLnBrk="1" hangingPunct="1"/>
              <a:t>2022-05-23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9221" name="바닥글 개체 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922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EFF8CF9B-FFCC-4994-AC42-3D0E226B626B}" type="slidenum">
              <a:rPr lang="ko-KR" altLang="en-US" smtClean="0">
                <a:latin typeface="Comic Sans MS" pitchFamily="66" charset="0"/>
              </a:rPr>
              <a:pPr eaLnBrk="1" hangingPunct="1"/>
              <a:t>7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395288" y="1719263"/>
          <a:ext cx="8353425" cy="3438525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100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signal.h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sigemptyset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sigset_t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*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sigfillset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sigset_t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*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sigaddset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sigset_t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*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signum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sigdelset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sigset_t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*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signum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sigismember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sigset_t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*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signum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set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sigset_t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형의 시그널 집합이다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signum</a:t>
                      </a:r>
                      <a:endParaRPr kumimoji="1" lang="en-US" altLang="ko-KR" sz="1600" b="0" i="1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시그널 번호이다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  <a:endParaRPr kumimoji="1" lang="ko-KR" alt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호출이 성공하면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반환하고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실패하면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sigisnumber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는 호출이 성공하면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이나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반환하고 실패하면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44D0942-BC97-C3AD-D951-76674E564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117" y="1844997"/>
            <a:ext cx="3024449" cy="10346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35E7ED4A-8055-FE44-D83B-E3A95EA53480}"/>
              </a:ext>
            </a:extLst>
          </p:cNvPr>
          <p:cNvGrpSpPr/>
          <p:nvPr/>
        </p:nvGrpSpPr>
        <p:grpSpPr>
          <a:xfrm>
            <a:off x="48434" y="2462622"/>
            <a:ext cx="456480" cy="864000"/>
            <a:chOff x="48434" y="2462622"/>
            <a:chExt cx="456480" cy="86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0DD4476A-24AA-956D-8542-A0CE6811BEC2}"/>
                    </a:ext>
                  </a:extLst>
                </p14:cNvPr>
                <p14:cNvContentPartPr/>
                <p14:nvPr/>
              </p14:nvContentPartPr>
              <p14:xfrm>
                <a:off x="359114" y="2462622"/>
                <a:ext cx="145800" cy="86400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0DD4476A-24AA-956D-8542-A0CE6811BEC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0474" y="2453622"/>
                  <a:ext cx="163440" cy="88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9F5E1ED2-6F28-D3DB-988F-4ABFA2CADBF3}"/>
                    </a:ext>
                  </a:extLst>
                </p14:cNvPr>
                <p14:cNvContentPartPr/>
                <p14:nvPr/>
              </p14:nvContentPartPr>
              <p14:xfrm>
                <a:off x="48434" y="2623542"/>
                <a:ext cx="92880" cy="10836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9F5E1ED2-6F28-D3DB-988F-4ABFA2CADBF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9794" y="2614542"/>
                  <a:ext cx="110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B721E492-4DA7-7879-93E3-199E212B867E}"/>
                    </a:ext>
                  </a:extLst>
                </p14:cNvPr>
                <p14:cNvContentPartPr/>
                <p14:nvPr/>
              </p14:nvContentPartPr>
              <p14:xfrm>
                <a:off x="133394" y="2579982"/>
                <a:ext cx="46800" cy="781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B721E492-4DA7-7879-93E3-199E212B86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4394" y="2570982"/>
                  <a:ext cx="644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C53F833E-339B-FBA7-5E8C-28A1A8E8F946}"/>
                    </a:ext>
                  </a:extLst>
                </p14:cNvPr>
                <p14:cNvContentPartPr/>
                <p14:nvPr/>
              </p14:nvContentPartPr>
              <p14:xfrm>
                <a:off x="132314" y="2697702"/>
                <a:ext cx="98280" cy="7452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C53F833E-339B-FBA7-5E8C-28A1A8E8F94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3674" y="2688702"/>
                  <a:ext cx="1159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881BC509-532B-6D9F-EF4D-9B7A00A5F51D}"/>
                    </a:ext>
                  </a:extLst>
                </p14:cNvPr>
                <p14:cNvContentPartPr/>
                <p14:nvPr/>
              </p14:nvContentPartPr>
              <p14:xfrm>
                <a:off x="202154" y="2621382"/>
                <a:ext cx="77400" cy="867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881BC509-532B-6D9F-EF4D-9B7A00A5F51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3514" y="2612742"/>
                  <a:ext cx="950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556A338D-661E-9DAD-6FEE-9136C99C3B1D}"/>
                    </a:ext>
                  </a:extLst>
                </p14:cNvPr>
                <p14:cNvContentPartPr/>
                <p14:nvPr/>
              </p14:nvContentPartPr>
              <p14:xfrm>
                <a:off x="297194" y="2631462"/>
                <a:ext cx="16560" cy="10728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556A338D-661E-9DAD-6FEE-9136C99C3B1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8194" y="2622822"/>
                  <a:ext cx="342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3AEADDEB-9B47-000B-CB9F-7BF543767386}"/>
                    </a:ext>
                  </a:extLst>
                </p14:cNvPr>
                <p14:cNvContentPartPr/>
                <p14:nvPr/>
              </p14:nvContentPartPr>
              <p14:xfrm>
                <a:off x="74714" y="2897862"/>
                <a:ext cx="54000" cy="885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3AEADDEB-9B47-000B-CB9F-7BF54376738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714" y="2889222"/>
                  <a:ext cx="716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8AF4C12-68CA-DDA5-581B-05AA01318809}"/>
                    </a:ext>
                  </a:extLst>
                </p14:cNvPr>
                <p14:cNvContentPartPr/>
                <p14:nvPr/>
              </p14:nvContentPartPr>
              <p14:xfrm>
                <a:off x="140954" y="2862222"/>
                <a:ext cx="19440" cy="990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8AF4C12-68CA-DDA5-581B-05AA013188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2314" y="2853222"/>
                  <a:ext cx="370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51C5DE5-4811-9520-2958-2B5C5377E50D}"/>
                    </a:ext>
                  </a:extLst>
                </p14:cNvPr>
                <p14:cNvContentPartPr/>
                <p14:nvPr/>
              </p14:nvContentPartPr>
              <p14:xfrm>
                <a:off x="117914" y="2974182"/>
                <a:ext cx="90720" cy="856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51C5DE5-4811-9520-2958-2B5C5377E50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8914" y="2965182"/>
                  <a:ext cx="108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C0D39B23-BE7A-F597-FEFB-6FA0F7AADE23}"/>
                    </a:ext>
                  </a:extLst>
                </p14:cNvPr>
                <p14:cNvContentPartPr/>
                <p14:nvPr/>
              </p14:nvContentPartPr>
              <p14:xfrm>
                <a:off x="170474" y="2893542"/>
                <a:ext cx="75600" cy="975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C0D39B23-BE7A-F597-FEFB-6FA0F7AADE2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1834" y="2884542"/>
                  <a:ext cx="932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1463BF8-2C9B-2119-30B7-7C0BCFB3C38D}"/>
                    </a:ext>
                  </a:extLst>
                </p14:cNvPr>
                <p14:cNvContentPartPr/>
                <p14:nvPr/>
              </p14:nvContentPartPr>
              <p14:xfrm>
                <a:off x="207914" y="2904342"/>
                <a:ext cx="66960" cy="802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1463BF8-2C9B-2119-30B7-7C0BCFB3C38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99274" y="2895702"/>
                  <a:ext cx="846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D37E62E-75DB-33F5-108F-CD5873A19D80}"/>
                    </a:ext>
                  </a:extLst>
                </p14:cNvPr>
                <p14:cNvContentPartPr/>
                <p14:nvPr/>
              </p14:nvContentPartPr>
              <p14:xfrm>
                <a:off x="219434" y="2979582"/>
                <a:ext cx="46440" cy="669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D37E62E-75DB-33F5-108F-CD5873A19D8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0794" y="2970942"/>
                  <a:ext cx="640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8B8305D-4D0A-2117-4028-D8D519EAD887}"/>
                    </a:ext>
                  </a:extLst>
                </p14:cNvPr>
                <p14:cNvContentPartPr/>
                <p14:nvPr/>
              </p14:nvContentPartPr>
              <p14:xfrm>
                <a:off x="95594" y="3148782"/>
                <a:ext cx="40680" cy="954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8B8305D-4D0A-2117-4028-D8D519EAD88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6594" y="3140142"/>
                  <a:ext cx="583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C489817A-D17B-2D95-55BC-A051859E16D8}"/>
                    </a:ext>
                  </a:extLst>
                </p14:cNvPr>
                <p14:cNvContentPartPr/>
                <p14:nvPr/>
              </p14:nvContentPartPr>
              <p14:xfrm>
                <a:off x="149954" y="3161382"/>
                <a:ext cx="53640" cy="9252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C489817A-D17B-2D95-55BC-A051859E16D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40954" y="3152382"/>
                  <a:ext cx="712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7C076BB-BFBC-A340-45AA-6E0E6A528DAB}"/>
                    </a:ext>
                  </a:extLst>
                </p14:cNvPr>
                <p14:cNvContentPartPr/>
                <p14:nvPr/>
              </p14:nvContentPartPr>
              <p14:xfrm>
                <a:off x="202874" y="3113862"/>
                <a:ext cx="105120" cy="543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47C076BB-BFBC-A340-45AA-6E0E6A528DA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4234" y="3104862"/>
                  <a:ext cx="1227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EF8FD461-CEFA-A405-4043-EF891B1C5C0A}"/>
                    </a:ext>
                  </a:extLst>
                </p14:cNvPr>
                <p14:cNvContentPartPr/>
                <p14:nvPr/>
              </p14:nvContentPartPr>
              <p14:xfrm>
                <a:off x="213674" y="3195582"/>
                <a:ext cx="83520" cy="147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EF8FD461-CEFA-A405-4043-EF891B1C5C0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04674" y="3186942"/>
                  <a:ext cx="1011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4AC862C4-31C3-859E-D00F-9DD23936BB25}"/>
                    </a:ext>
                  </a:extLst>
                </p14:cNvPr>
                <p14:cNvContentPartPr/>
                <p14:nvPr/>
              </p14:nvContentPartPr>
              <p14:xfrm>
                <a:off x="250394" y="3221502"/>
                <a:ext cx="127800" cy="5040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4AC862C4-31C3-859E-D00F-9DD23936BB2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1394" y="3212862"/>
                  <a:ext cx="145440" cy="6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EF45F5A7-F5EC-4C3A-6480-46B9598DF3D2}"/>
                  </a:ext>
                </a:extLst>
              </p14:cNvPr>
              <p14:cNvContentPartPr/>
              <p14:nvPr/>
            </p14:nvContentPartPr>
            <p14:xfrm>
              <a:off x="5845874" y="2768262"/>
              <a:ext cx="831240" cy="8892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EF45F5A7-F5EC-4C3A-6480-46B9598DF3D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836874" y="2759262"/>
                <a:ext cx="8488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FFC8EEBC-3A47-4A36-A95B-8534D7675B89}"/>
                  </a:ext>
                </a:extLst>
              </p14:cNvPr>
              <p14:cNvContentPartPr/>
              <p14:nvPr/>
            </p14:nvContentPartPr>
            <p14:xfrm>
              <a:off x="5664794" y="1636062"/>
              <a:ext cx="3177720" cy="1228320"/>
            </p14:xfrm>
          </p:contentPart>
        </mc:Choice>
        <mc:Fallback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FFC8EEBC-3A47-4A36-A95B-8534D7675B8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655794" y="1627422"/>
                <a:ext cx="3195360" cy="124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그룹 45">
            <a:extLst>
              <a:ext uri="{FF2B5EF4-FFF2-40B4-BE49-F238E27FC236}">
                <a16:creationId xmlns:a16="http://schemas.microsoft.com/office/drawing/2014/main" id="{E0062CBB-FA6E-B509-1221-711F4797C29C}"/>
              </a:ext>
            </a:extLst>
          </p:cNvPr>
          <p:cNvGrpSpPr/>
          <p:nvPr/>
        </p:nvGrpSpPr>
        <p:grpSpPr>
          <a:xfrm>
            <a:off x="6786914" y="2559462"/>
            <a:ext cx="865080" cy="311400"/>
            <a:chOff x="6786914" y="2559462"/>
            <a:chExt cx="865080" cy="3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51337C5D-B290-632A-6347-28B847F07E4F}"/>
                    </a:ext>
                  </a:extLst>
                </p14:cNvPr>
                <p14:cNvContentPartPr/>
                <p14:nvPr/>
              </p14:nvContentPartPr>
              <p14:xfrm>
                <a:off x="6786914" y="2559462"/>
                <a:ext cx="125640" cy="1087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51337C5D-B290-632A-6347-28B847F07E4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77914" y="2550822"/>
                  <a:ext cx="143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A0B7AFAF-FD6F-972D-D41B-249E6D4C5596}"/>
                    </a:ext>
                  </a:extLst>
                </p14:cNvPr>
                <p14:cNvContentPartPr/>
                <p14:nvPr/>
              </p14:nvContentPartPr>
              <p14:xfrm>
                <a:off x="6817874" y="2664582"/>
                <a:ext cx="120960" cy="835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A0B7AFAF-FD6F-972D-D41B-249E6D4C559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808874" y="2655582"/>
                  <a:ext cx="1386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77698EC7-B00E-5742-340C-7CCA0FDF16F2}"/>
                    </a:ext>
                  </a:extLst>
                </p14:cNvPr>
                <p14:cNvContentPartPr/>
                <p14:nvPr/>
              </p14:nvContentPartPr>
              <p14:xfrm>
                <a:off x="6942794" y="2588622"/>
                <a:ext cx="143280" cy="14400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77698EC7-B00E-5742-340C-7CCA0FDF16F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33794" y="2579622"/>
                  <a:ext cx="160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F5468ABA-88EC-4EF4-6396-FCFD086E584C}"/>
                    </a:ext>
                  </a:extLst>
                </p14:cNvPr>
                <p14:cNvContentPartPr/>
                <p14:nvPr/>
              </p14:nvContentPartPr>
              <p14:xfrm>
                <a:off x="7063394" y="2601582"/>
                <a:ext cx="73080" cy="2556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F5468ABA-88EC-4EF4-6396-FCFD086E584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054394" y="2592582"/>
                  <a:ext cx="907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CAB44C81-BCA4-D3FD-684E-C9C8E6E714AE}"/>
                    </a:ext>
                  </a:extLst>
                </p14:cNvPr>
                <p14:cNvContentPartPr/>
                <p14:nvPr/>
              </p14:nvContentPartPr>
              <p14:xfrm>
                <a:off x="7062674" y="2641182"/>
                <a:ext cx="110520" cy="8928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CAB44C81-BCA4-D3FD-684E-C9C8E6E714A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053674" y="2632542"/>
                  <a:ext cx="1281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18158009-F4A0-D7DC-D583-F7C2B291FDDA}"/>
                    </a:ext>
                  </a:extLst>
                </p14:cNvPr>
                <p14:cNvContentPartPr/>
                <p14:nvPr/>
              </p14:nvContentPartPr>
              <p14:xfrm>
                <a:off x="7142234" y="2631462"/>
                <a:ext cx="104040" cy="1627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18158009-F4A0-D7DC-D583-F7C2B291FDD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133594" y="2622462"/>
                  <a:ext cx="1216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B975771B-8A31-FAC4-60FC-CC1014DAB39F}"/>
                    </a:ext>
                  </a:extLst>
                </p14:cNvPr>
                <p14:cNvContentPartPr/>
                <p14:nvPr/>
              </p14:nvContentPartPr>
              <p14:xfrm>
                <a:off x="7361834" y="2594742"/>
                <a:ext cx="128520" cy="15732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B975771B-8A31-FAC4-60FC-CC1014DAB39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353194" y="2585742"/>
                  <a:ext cx="146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6123FB4-4E85-AF18-E57C-DBE72206F644}"/>
                    </a:ext>
                  </a:extLst>
                </p14:cNvPr>
                <p14:cNvContentPartPr/>
                <p14:nvPr/>
              </p14:nvContentPartPr>
              <p14:xfrm>
                <a:off x="7417274" y="2645862"/>
                <a:ext cx="80280" cy="12240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6123FB4-4E85-AF18-E57C-DBE72206F64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408274" y="2637222"/>
                  <a:ext cx="979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1A39F65E-C505-6EFA-B995-7AF88FFE5FBE}"/>
                    </a:ext>
                  </a:extLst>
                </p14:cNvPr>
                <p14:cNvContentPartPr/>
                <p14:nvPr/>
              </p14:nvContentPartPr>
              <p14:xfrm>
                <a:off x="7429514" y="2761062"/>
                <a:ext cx="64440" cy="7020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1A39F65E-C505-6EFA-B995-7AF88FFE5FB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20514" y="2752422"/>
                  <a:ext cx="82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C0B6F56D-C719-BD5E-E9FC-2B53AFF4ACA2}"/>
                    </a:ext>
                  </a:extLst>
                </p14:cNvPr>
                <p14:cNvContentPartPr/>
                <p14:nvPr/>
              </p14:nvContentPartPr>
              <p14:xfrm>
                <a:off x="7528514" y="2663142"/>
                <a:ext cx="92520" cy="8028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C0B6F56D-C719-BD5E-E9FC-2B53AFF4ACA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519514" y="2654502"/>
                  <a:ext cx="110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48D3199C-8C6E-620B-9FAC-E579E48808B0}"/>
                    </a:ext>
                  </a:extLst>
                </p14:cNvPr>
                <p14:cNvContentPartPr/>
                <p14:nvPr/>
              </p14:nvContentPartPr>
              <p14:xfrm>
                <a:off x="7517714" y="2726502"/>
                <a:ext cx="134280" cy="14436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48D3199C-8C6E-620B-9FAC-E579E48808B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508714" y="2717502"/>
                  <a:ext cx="15192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24" name="그룹 9223">
            <a:extLst>
              <a:ext uri="{FF2B5EF4-FFF2-40B4-BE49-F238E27FC236}">
                <a16:creationId xmlns:a16="http://schemas.microsoft.com/office/drawing/2014/main" id="{60B15635-46B2-4C4D-0AB6-C3A6CC598371}"/>
              </a:ext>
            </a:extLst>
          </p:cNvPr>
          <p:cNvGrpSpPr/>
          <p:nvPr/>
        </p:nvGrpSpPr>
        <p:grpSpPr>
          <a:xfrm>
            <a:off x="3387074" y="3033942"/>
            <a:ext cx="2512800" cy="445680"/>
            <a:chOff x="3387074" y="3033942"/>
            <a:chExt cx="2512800" cy="44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071B6862-BDCF-66EE-34D6-7A2ADD2DF7B4}"/>
                    </a:ext>
                  </a:extLst>
                </p14:cNvPr>
                <p14:cNvContentPartPr/>
                <p14:nvPr/>
              </p14:nvContentPartPr>
              <p14:xfrm>
                <a:off x="3387074" y="3180102"/>
                <a:ext cx="660240" cy="2448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071B6862-BDCF-66EE-34D6-7A2ADD2DF7B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378074" y="3171462"/>
                  <a:ext cx="677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852A906B-B19D-40FD-04D1-8C5DC4A8AF85}"/>
                    </a:ext>
                  </a:extLst>
                </p14:cNvPr>
                <p14:cNvContentPartPr/>
                <p14:nvPr/>
              </p14:nvContentPartPr>
              <p14:xfrm>
                <a:off x="3412634" y="3447942"/>
                <a:ext cx="704160" cy="3168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852A906B-B19D-40FD-04D1-8C5DC4A8AF8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403994" y="3438942"/>
                  <a:ext cx="7218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364818B5-5E1E-F32E-839B-C47F062B5470}"/>
                    </a:ext>
                  </a:extLst>
                </p14:cNvPr>
                <p14:cNvContentPartPr/>
                <p14:nvPr/>
              </p14:nvContentPartPr>
              <p14:xfrm>
                <a:off x="4211834" y="3033942"/>
                <a:ext cx="162000" cy="41580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364818B5-5E1E-F32E-839B-C47F062B547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202834" y="3024942"/>
                  <a:ext cx="17964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F4CC636B-65B6-87FA-ECBE-4C11DB5AE2CD}"/>
                    </a:ext>
                  </a:extLst>
                </p14:cNvPr>
                <p14:cNvContentPartPr/>
                <p14:nvPr/>
              </p14:nvContentPartPr>
              <p14:xfrm>
                <a:off x="4422434" y="3079302"/>
                <a:ext cx="84600" cy="1980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F4CC636B-65B6-87FA-ECBE-4C11DB5AE2C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13434" y="3070662"/>
                  <a:ext cx="1022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F3D8AC78-7BD6-ECE4-3013-BF80BBF6BB9F}"/>
                    </a:ext>
                  </a:extLst>
                </p14:cNvPr>
                <p14:cNvContentPartPr/>
                <p14:nvPr/>
              </p14:nvContentPartPr>
              <p14:xfrm>
                <a:off x="4423154" y="3155622"/>
                <a:ext cx="90000" cy="5328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F3D8AC78-7BD6-ECE4-3013-BF80BBF6BB9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14514" y="3146622"/>
                  <a:ext cx="1076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1BA64CA6-AA42-A218-AA83-DC7A438BD0BA}"/>
                    </a:ext>
                  </a:extLst>
                </p14:cNvPr>
                <p14:cNvContentPartPr/>
                <p14:nvPr/>
              </p14:nvContentPartPr>
              <p14:xfrm>
                <a:off x="4447994" y="3233742"/>
                <a:ext cx="84240" cy="4212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1BA64CA6-AA42-A218-AA83-DC7A438BD0B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439354" y="3225102"/>
                  <a:ext cx="1018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D347DDB8-C700-73D8-DE49-83A54C7D818C}"/>
                    </a:ext>
                  </a:extLst>
                </p14:cNvPr>
                <p14:cNvContentPartPr/>
                <p14:nvPr/>
              </p14:nvContentPartPr>
              <p14:xfrm>
                <a:off x="4528994" y="3089022"/>
                <a:ext cx="119520" cy="15660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D347DDB8-C700-73D8-DE49-83A54C7D818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519994" y="3080382"/>
                  <a:ext cx="1371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45A7AA7B-EA8A-1EE7-71AC-943065B242C1}"/>
                    </a:ext>
                  </a:extLst>
                </p14:cNvPr>
                <p14:cNvContentPartPr/>
                <p14:nvPr/>
              </p14:nvContentPartPr>
              <p14:xfrm>
                <a:off x="4721954" y="3168942"/>
                <a:ext cx="29880" cy="1008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45A7AA7B-EA8A-1EE7-71AC-943065B242C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713314" y="3159942"/>
                  <a:ext cx="47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A2F30FE0-B1AA-58F9-49E0-6F5F26A8F479}"/>
                    </a:ext>
                  </a:extLst>
                </p14:cNvPr>
                <p14:cNvContentPartPr/>
                <p14:nvPr/>
              </p14:nvContentPartPr>
              <p14:xfrm>
                <a:off x="4823114" y="3041862"/>
                <a:ext cx="165960" cy="15300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A2F30FE0-B1AA-58F9-49E0-6F5F26A8F47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814114" y="3033222"/>
                  <a:ext cx="183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FA8A6080-E1FF-DF36-F596-FA84ECCAFC90}"/>
                    </a:ext>
                  </a:extLst>
                </p14:cNvPr>
                <p14:cNvContentPartPr/>
                <p14:nvPr/>
              </p14:nvContentPartPr>
              <p14:xfrm>
                <a:off x="4876754" y="3254622"/>
                <a:ext cx="94680" cy="6552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FA8A6080-E1FF-DF36-F596-FA84ECCAFC9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867754" y="3245622"/>
                  <a:ext cx="1123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1CB9E0A2-9D5D-2327-0980-71EFC5D66BA0}"/>
                    </a:ext>
                  </a:extLst>
                </p14:cNvPr>
                <p14:cNvContentPartPr/>
                <p14:nvPr/>
              </p14:nvContentPartPr>
              <p14:xfrm>
                <a:off x="4975034" y="3108102"/>
                <a:ext cx="106920" cy="15228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1CB9E0A2-9D5D-2327-0980-71EFC5D66BA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966394" y="3099462"/>
                  <a:ext cx="1245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EB24911E-9541-53B9-939A-04C529481FE6}"/>
                    </a:ext>
                  </a:extLst>
                </p14:cNvPr>
                <p14:cNvContentPartPr/>
                <p14:nvPr/>
              </p14:nvContentPartPr>
              <p14:xfrm>
                <a:off x="5043794" y="3144822"/>
                <a:ext cx="66240" cy="10728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EB24911E-9541-53B9-939A-04C529481FE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034794" y="3135822"/>
                  <a:ext cx="838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C906E151-0071-352E-01D5-6FBE061510B2}"/>
                    </a:ext>
                  </a:extLst>
                </p14:cNvPr>
                <p14:cNvContentPartPr/>
                <p14:nvPr/>
              </p14:nvContentPartPr>
              <p14:xfrm>
                <a:off x="5158994" y="3116022"/>
                <a:ext cx="14400" cy="14868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C906E151-0071-352E-01D5-6FBE061510B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150354" y="3107022"/>
                  <a:ext cx="320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A78A9FDC-D48C-BE37-42BA-CEEB083E6265}"/>
                    </a:ext>
                  </a:extLst>
                </p14:cNvPr>
                <p14:cNvContentPartPr/>
                <p14:nvPr/>
              </p14:nvContentPartPr>
              <p14:xfrm>
                <a:off x="5174474" y="3101622"/>
                <a:ext cx="97200" cy="14256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A78A9FDC-D48C-BE37-42BA-CEEB083E626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165474" y="3092982"/>
                  <a:ext cx="1148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A151E3B9-7A03-361F-8F69-EB5A0EFF00AB}"/>
                    </a:ext>
                  </a:extLst>
                </p14:cNvPr>
                <p14:cNvContentPartPr/>
                <p14:nvPr/>
              </p14:nvContentPartPr>
              <p14:xfrm>
                <a:off x="5274914" y="3138702"/>
                <a:ext cx="64080" cy="8568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A151E3B9-7A03-361F-8F69-EB5A0EFF00A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266274" y="3130062"/>
                  <a:ext cx="817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A6828C23-52AB-BA6D-D3C8-786CC5886B32}"/>
                    </a:ext>
                  </a:extLst>
                </p14:cNvPr>
                <p14:cNvContentPartPr/>
                <p14:nvPr/>
              </p14:nvContentPartPr>
              <p14:xfrm>
                <a:off x="5258354" y="3244182"/>
                <a:ext cx="113400" cy="6660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A6828C23-52AB-BA6D-D3C8-786CC5886B3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249714" y="3235182"/>
                  <a:ext cx="1310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0B427502-16DA-864E-9A04-6333798DA8C5}"/>
                    </a:ext>
                  </a:extLst>
                </p14:cNvPr>
                <p14:cNvContentPartPr/>
                <p14:nvPr/>
              </p14:nvContentPartPr>
              <p14:xfrm>
                <a:off x="5416034" y="3125022"/>
                <a:ext cx="221760" cy="17964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0B427502-16DA-864E-9A04-6333798DA8C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407394" y="3116382"/>
                  <a:ext cx="239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9216" name="잉크 9215">
                  <a:extLst>
                    <a:ext uri="{FF2B5EF4-FFF2-40B4-BE49-F238E27FC236}">
                      <a16:creationId xmlns:a16="http://schemas.microsoft.com/office/drawing/2014/main" id="{6121CED7-2D3D-35E8-2141-B32C1581AD37}"/>
                    </a:ext>
                  </a:extLst>
                </p14:cNvPr>
                <p14:cNvContentPartPr/>
                <p14:nvPr/>
              </p14:nvContentPartPr>
              <p14:xfrm>
                <a:off x="5658674" y="3099822"/>
                <a:ext cx="188280" cy="116280"/>
              </p14:xfrm>
            </p:contentPart>
          </mc:Choice>
          <mc:Fallback>
            <p:pic>
              <p:nvPicPr>
                <p:cNvPr id="9216" name="잉크 9215">
                  <a:extLst>
                    <a:ext uri="{FF2B5EF4-FFF2-40B4-BE49-F238E27FC236}">
                      <a16:creationId xmlns:a16="http://schemas.microsoft.com/office/drawing/2014/main" id="{6121CED7-2D3D-35E8-2141-B32C1581AD3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650034" y="3090822"/>
                  <a:ext cx="205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9217" name="잉크 9216">
                  <a:extLst>
                    <a:ext uri="{FF2B5EF4-FFF2-40B4-BE49-F238E27FC236}">
                      <a16:creationId xmlns:a16="http://schemas.microsoft.com/office/drawing/2014/main" id="{3B423FA5-092A-DE4B-B15A-E8FE90918AD4}"/>
                    </a:ext>
                  </a:extLst>
                </p14:cNvPr>
                <p14:cNvContentPartPr/>
                <p14:nvPr/>
              </p14:nvContentPartPr>
              <p14:xfrm>
                <a:off x="5751194" y="3226542"/>
                <a:ext cx="82440" cy="80280"/>
              </p14:xfrm>
            </p:contentPart>
          </mc:Choice>
          <mc:Fallback>
            <p:pic>
              <p:nvPicPr>
                <p:cNvPr id="9217" name="잉크 9216">
                  <a:extLst>
                    <a:ext uri="{FF2B5EF4-FFF2-40B4-BE49-F238E27FC236}">
                      <a16:creationId xmlns:a16="http://schemas.microsoft.com/office/drawing/2014/main" id="{3B423FA5-092A-DE4B-B15A-E8FE90918AD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742554" y="3217902"/>
                  <a:ext cx="1000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9223" name="잉크 9222">
                  <a:extLst>
                    <a:ext uri="{FF2B5EF4-FFF2-40B4-BE49-F238E27FC236}">
                      <a16:creationId xmlns:a16="http://schemas.microsoft.com/office/drawing/2014/main" id="{61BD0C28-11D1-99E6-5159-27FC72DF123E}"/>
                    </a:ext>
                  </a:extLst>
                </p14:cNvPr>
                <p14:cNvContentPartPr/>
                <p14:nvPr/>
              </p14:nvContentPartPr>
              <p14:xfrm>
                <a:off x="5888354" y="3289182"/>
                <a:ext cx="11520" cy="17280"/>
              </p14:xfrm>
            </p:contentPart>
          </mc:Choice>
          <mc:Fallback>
            <p:pic>
              <p:nvPicPr>
                <p:cNvPr id="9223" name="잉크 9222">
                  <a:extLst>
                    <a:ext uri="{FF2B5EF4-FFF2-40B4-BE49-F238E27FC236}">
                      <a16:creationId xmlns:a16="http://schemas.microsoft.com/office/drawing/2014/main" id="{61BD0C28-11D1-99E6-5159-27FC72DF123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879714" y="3280182"/>
                  <a:ext cx="29160" cy="3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9225" name="잉크 9224">
                <a:extLst>
                  <a:ext uri="{FF2B5EF4-FFF2-40B4-BE49-F238E27FC236}">
                    <a16:creationId xmlns:a16="http://schemas.microsoft.com/office/drawing/2014/main" id="{93481A32-DDFA-3F0C-8E86-FD9AF2C16B92}"/>
                  </a:ext>
                </a:extLst>
              </p14:cNvPr>
              <p14:cNvContentPartPr/>
              <p14:nvPr/>
            </p14:nvContentPartPr>
            <p14:xfrm>
              <a:off x="5185274" y="3623622"/>
              <a:ext cx="175680" cy="27000"/>
            </p14:xfrm>
          </p:contentPart>
        </mc:Choice>
        <mc:Fallback>
          <p:pic>
            <p:nvPicPr>
              <p:cNvPr id="9225" name="잉크 9224">
                <a:extLst>
                  <a:ext uri="{FF2B5EF4-FFF2-40B4-BE49-F238E27FC236}">
                    <a16:creationId xmlns:a16="http://schemas.microsoft.com/office/drawing/2014/main" id="{93481A32-DDFA-3F0C-8E86-FD9AF2C16B92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176274" y="3614622"/>
                <a:ext cx="1933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9226" name="잉크 9225">
                <a:extLst>
                  <a:ext uri="{FF2B5EF4-FFF2-40B4-BE49-F238E27FC236}">
                    <a16:creationId xmlns:a16="http://schemas.microsoft.com/office/drawing/2014/main" id="{F2ED3344-96F8-D281-CEAB-690C6232D09A}"/>
                  </a:ext>
                </a:extLst>
              </p14:cNvPr>
              <p14:cNvContentPartPr/>
              <p14:nvPr/>
            </p14:nvContentPartPr>
            <p14:xfrm>
              <a:off x="5323874" y="3532902"/>
              <a:ext cx="78120" cy="172080"/>
            </p14:xfrm>
          </p:contentPart>
        </mc:Choice>
        <mc:Fallback>
          <p:pic>
            <p:nvPicPr>
              <p:cNvPr id="9226" name="잉크 9225">
                <a:extLst>
                  <a:ext uri="{FF2B5EF4-FFF2-40B4-BE49-F238E27FC236}">
                    <a16:creationId xmlns:a16="http://schemas.microsoft.com/office/drawing/2014/main" id="{F2ED3344-96F8-D281-CEAB-690C6232D09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315234" y="3523902"/>
                <a:ext cx="957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9228" name="잉크 9227">
                <a:extLst>
                  <a:ext uri="{FF2B5EF4-FFF2-40B4-BE49-F238E27FC236}">
                    <a16:creationId xmlns:a16="http://schemas.microsoft.com/office/drawing/2014/main" id="{112ACE84-E004-D4C9-2F8F-7B4277CCF9F6}"/>
                  </a:ext>
                </a:extLst>
              </p14:cNvPr>
              <p14:cNvContentPartPr/>
              <p14:nvPr/>
            </p14:nvContentPartPr>
            <p14:xfrm>
              <a:off x="5485514" y="3553422"/>
              <a:ext cx="87480" cy="168120"/>
            </p14:xfrm>
          </p:contentPart>
        </mc:Choice>
        <mc:Fallback>
          <p:pic>
            <p:nvPicPr>
              <p:cNvPr id="9228" name="잉크 9227">
                <a:extLst>
                  <a:ext uri="{FF2B5EF4-FFF2-40B4-BE49-F238E27FC236}">
                    <a16:creationId xmlns:a16="http://schemas.microsoft.com/office/drawing/2014/main" id="{112ACE84-E004-D4C9-2F8F-7B4277CCF9F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476874" y="3544422"/>
                <a:ext cx="1051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9229" name="잉크 9228">
                <a:extLst>
                  <a:ext uri="{FF2B5EF4-FFF2-40B4-BE49-F238E27FC236}">
                    <a16:creationId xmlns:a16="http://schemas.microsoft.com/office/drawing/2014/main" id="{0C499DBB-6058-5432-8858-1317124F9292}"/>
                  </a:ext>
                </a:extLst>
              </p14:cNvPr>
              <p14:cNvContentPartPr/>
              <p14:nvPr/>
            </p14:nvContentPartPr>
            <p14:xfrm>
              <a:off x="5633474" y="3543342"/>
              <a:ext cx="2520" cy="15120"/>
            </p14:xfrm>
          </p:contentPart>
        </mc:Choice>
        <mc:Fallback>
          <p:pic>
            <p:nvPicPr>
              <p:cNvPr id="9229" name="잉크 9228">
                <a:extLst>
                  <a:ext uri="{FF2B5EF4-FFF2-40B4-BE49-F238E27FC236}">
                    <a16:creationId xmlns:a16="http://schemas.microsoft.com/office/drawing/2014/main" id="{0C499DBB-6058-5432-8858-1317124F929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624834" y="3534702"/>
                <a:ext cx="201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9230" name="잉크 9229">
                <a:extLst>
                  <a:ext uri="{FF2B5EF4-FFF2-40B4-BE49-F238E27FC236}">
                    <a16:creationId xmlns:a16="http://schemas.microsoft.com/office/drawing/2014/main" id="{A3D09948-8233-247F-1602-C04027E3BCED}"/>
                  </a:ext>
                </a:extLst>
              </p14:cNvPr>
              <p14:cNvContentPartPr/>
              <p14:nvPr/>
            </p14:nvContentPartPr>
            <p14:xfrm>
              <a:off x="5630594" y="3618942"/>
              <a:ext cx="26640" cy="106920"/>
            </p14:xfrm>
          </p:contentPart>
        </mc:Choice>
        <mc:Fallback>
          <p:pic>
            <p:nvPicPr>
              <p:cNvPr id="9230" name="잉크 9229">
                <a:extLst>
                  <a:ext uri="{FF2B5EF4-FFF2-40B4-BE49-F238E27FC236}">
                    <a16:creationId xmlns:a16="http://schemas.microsoft.com/office/drawing/2014/main" id="{A3D09948-8233-247F-1602-C04027E3BCED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621594" y="3610302"/>
                <a:ext cx="442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9231" name="잉크 9230">
                <a:extLst>
                  <a:ext uri="{FF2B5EF4-FFF2-40B4-BE49-F238E27FC236}">
                    <a16:creationId xmlns:a16="http://schemas.microsoft.com/office/drawing/2014/main" id="{6197F52C-D603-43BE-8B57-CCC62BE09868}"/>
                  </a:ext>
                </a:extLst>
              </p14:cNvPr>
              <p14:cNvContentPartPr/>
              <p14:nvPr/>
            </p14:nvContentPartPr>
            <p14:xfrm>
              <a:off x="5689274" y="3604182"/>
              <a:ext cx="137880" cy="138960"/>
            </p14:xfrm>
          </p:contentPart>
        </mc:Choice>
        <mc:Fallback>
          <p:pic>
            <p:nvPicPr>
              <p:cNvPr id="9231" name="잉크 9230">
                <a:extLst>
                  <a:ext uri="{FF2B5EF4-FFF2-40B4-BE49-F238E27FC236}">
                    <a16:creationId xmlns:a16="http://schemas.microsoft.com/office/drawing/2014/main" id="{6197F52C-D603-43BE-8B57-CCC62BE09868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680634" y="3595182"/>
                <a:ext cx="1555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9232" name="잉크 9231">
                <a:extLst>
                  <a:ext uri="{FF2B5EF4-FFF2-40B4-BE49-F238E27FC236}">
                    <a16:creationId xmlns:a16="http://schemas.microsoft.com/office/drawing/2014/main" id="{799644D6-ACA0-7547-F2D9-A82E873CB29F}"/>
                  </a:ext>
                </a:extLst>
              </p14:cNvPr>
              <p14:cNvContentPartPr/>
              <p14:nvPr/>
            </p14:nvContentPartPr>
            <p14:xfrm>
              <a:off x="5826434" y="3549102"/>
              <a:ext cx="87840" cy="165960"/>
            </p14:xfrm>
          </p:contentPart>
        </mc:Choice>
        <mc:Fallback>
          <p:pic>
            <p:nvPicPr>
              <p:cNvPr id="9232" name="잉크 9231">
                <a:extLst>
                  <a:ext uri="{FF2B5EF4-FFF2-40B4-BE49-F238E27FC236}">
                    <a16:creationId xmlns:a16="http://schemas.microsoft.com/office/drawing/2014/main" id="{799644D6-ACA0-7547-F2D9-A82E873CB29F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817434" y="3540102"/>
                <a:ext cx="1054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9233" name="잉크 9232">
                <a:extLst>
                  <a:ext uri="{FF2B5EF4-FFF2-40B4-BE49-F238E27FC236}">
                    <a16:creationId xmlns:a16="http://schemas.microsoft.com/office/drawing/2014/main" id="{32D7AC8F-C6A4-2025-C4F1-A7BF16AF6044}"/>
                  </a:ext>
                </a:extLst>
              </p14:cNvPr>
              <p14:cNvContentPartPr/>
              <p14:nvPr/>
            </p14:nvContentPartPr>
            <p14:xfrm>
              <a:off x="5945234" y="3580782"/>
              <a:ext cx="84240" cy="156240"/>
            </p14:xfrm>
          </p:contentPart>
        </mc:Choice>
        <mc:Fallback>
          <p:pic>
            <p:nvPicPr>
              <p:cNvPr id="9233" name="잉크 9232">
                <a:extLst>
                  <a:ext uri="{FF2B5EF4-FFF2-40B4-BE49-F238E27FC236}">
                    <a16:creationId xmlns:a16="http://schemas.microsoft.com/office/drawing/2014/main" id="{32D7AC8F-C6A4-2025-C4F1-A7BF16AF604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936594" y="3571782"/>
                <a:ext cx="1018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9234" name="잉크 9233">
                <a:extLst>
                  <a:ext uri="{FF2B5EF4-FFF2-40B4-BE49-F238E27FC236}">
                    <a16:creationId xmlns:a16="http://schemas.microsoft.com/office/drawing/2014/main" id="{37D4FCA4-E164-61C3-40A9-100B6125DDE2}"/>
                  </a:ext>
                </a:extLst>
              </p14:cNvPr>
              <p14:cNvContentPartPr/>
              <p14:nvPr/>
            </p14:nvContentPartPr>
            <p14:xfrm>
              <a:off x="6051434" y="3639822"/>
              <a:ext cx="92160" cy="84600"/>
            </p14:xfrm>
          </p:contentPart>
        </mc:Choice>
        <mc:Fallback>
          <p:pic>
            <p:nvPicPr>
              <p:cNvPr id="9234" name="잉크 9233">
                <a:extLst>
                  <a:ext uri="{FF2B5EF4-FFF2-40B4-BE49-F238E27FC236}">
                    <a16:creationId xmlns:a16="http://schemas.microsoft.com/office/drawing/2014/main" id="{37D4FCA4-E164-61C3-40A9-100B6125DDE2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042794" y="3630822"/>
                <a:ext cx="1098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9235" name="잉크 9234">
                <a:extLst>
                  <a:ext uri="{FF2B5EF4-FFF2-40B4-BE49-F238E27FC236}">
                    <a16:creationId xmlns:a16="http://schemas.microsoft.com/office/drawing/2014/main" id="{E4030E81-AC6B-F6A4-8E40-C10CD1E9C764}"/>
                  </a:ext>
                </a:extLst>
              </p14:cNvPr>
              <p14:cNvContentPartPr/>
              <p14:nvPr/>
            </p14:nvContentPartPr>
            <p14:xfrm>
              <a:off x="6178154" y="3600942"/>
              <a:ext cx="58680" cy="103680"/>
            </p14:xfrm>
          </p:contentPart>
        </mc:Choice>
        <mc:Fallback>
          <p:pic>
            <p:nvPicPr>
              <p:cNvPr id="9235" name="잉크 9234">
                <a:extLst>
                  <a:ext uri="{FF2B5EF4-FFF2-40B4-BE49-F238E27FC236}">
                    <a16:creationId xmlns:a16="http://schemas.microsoft.com/office/drawing/2014/main" id="{E4030E81-AC6B-F6A4-8E40-C10CD1E9C764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169154" y="3592302"/>
                <a:ext cx="763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9236" name="잉크 9235">
                <a:extLst>
                  <a:ext uri="{FF2B5EF4-FFF2-40B4-BE49-F238E27FC236}">
                    <a16:creationId xmlns:a16="http://schemas.microsoft.com/office/drawing/2014/main" id="{0A3B8CAA-1D0A-7959-4576-2E752F306E5F}"/>
                  </a:ext>
                </a:extLst>
              </p14:cNvPr>
              <p14:cNvContentPartPr/>
              <p14:nvPr/>
            </p14:nvContentPartPr>
            <p14:xfrm>
              <a:off x="6272114" y="3578622"/>
              <a:ext cx="48600" cy="163800"/>
            </p14:xfrm>
          </p:contentPart>
        </mc:Choice>
        <mc:Fallback>
          <p:pic>
            <p:nvPicPr>
              <p:cNvPr id="9236" name="잉크 9235">
                <a:extLst>
                  <a:ext uri="{FF2B5EF4-FFF2-40B4-BE49-F238E27FC236}">
                    <a16:creationId xmlns:a16="http://schemas.microsoft.com/office/drawing/2014/main" id="{0A3B8CAA-1D0A-7959-4576-2E752F306E5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6263114" y="3569622"/>
                <a:ext cx="66240" cy="18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258" name="그룹 9257">
            <a:extLst>
              <a:ext uri="{FF2B5EF4-FFF2-40B4-BE49-F238E27FC236}">
                <a16:creationId xmlns:a16="http://schemas.microsoft.com/office/drawing/2014/main" id="{38BCC50A-4132-BE53-761A-968661E000C9}"/>
              </a:ext>
            </a:extLst>
          </p:cNvPr>
          <p:cNvGrpSpPr/>
          <p:nvPr/>
        </p:nvGrpSpPr>
        <p:grpSpPr>
          <a:xfrm>
            <a:off x="6525194" y="3515262"/>
            <a:ext cx="1475640" cy="300960"/>
            <a:chOff x="6525194" y="3515262"/>
            <a:chExt cx="1475640" cy="3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237" name="잉크 9236">
                  <a:extLst>
                    <a:ext uri="{FF2B5EF4-FFF2-40B4-BE49-F238E27FC236}">
                      <a16:creationId xmlns:a16="http://schemas.microsoft.com/office/drawing/2014/main" id="{55D4382D-F7E9-E1D0-B349-42D519A61C37}"/>
                    </a:ext>
                  </a:extLst>
                </p14:cNvPr>
                <p14:cNvContentPartPr/>
                <p14:nvPr/>
              </p14:nvContentPartPr>
              <p14:xfrm>
                <a:off x="6525194" y="3571062"/>
                <a:ext cx="90000" cy="82440"/>
              </p14:xfrm>
            </p:contentPart>
          </mc:Choice>
          <mc:Fallback>
            <p:pic>
              <p:nvPicPr>
                <p:cNvPr id="9237" name="잉크 9236">
                  <a:extLst>
                    <a:ext uri="{FF2B5EF4-FFF2-40B4-BE49-F238E27FC236}">
                      <a16:creationId xmlns:a16="http://schemas.microsoft.com/office/drawing/2014/main" id="{55D4382D-F7E9-E1D0-B349-42D519A61C3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516554" y="3562062"/>
                  <a:ext cx="1076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238" name="잉크 9237">
                  <a:extLst>
                    <a:ext uri="{FF2B5EF4-FFF2-40B4-BE49-F238E27FC236}">
                      <a16:creationId xmlns:a16="http://schemas.microsoft.com/office/drawing/2014/main" id="{C3E67152-E0EA-4186-C4EA-6EB834D8B3B6}"/>
                    </a:ext>
                  </a:extLst>
                </p14:cNvPr>
                <p14:cNvContentPartPr/>
                <p14:nvPr/>
              </p14:nvContentPartPr>
              <p14:xfrm>
                <a:off x="6628154" y="3550902"/>
                <a:ext cx="23760" cy="81720"/>
              </p14:xfrm>
            </p:contentPart>
          </mc:Choice>
          <mc:Fallback>
            <p:pic>
              <p:nvPicPr>
                <p:cNvPr id="9238" name="잉크 9237">
                  <a:extLst>
                    <a:ext uri="{FF2B5EF4-FFF2-40B4-BE49-F238E27FC236}">
                      <a16:creationId xmlns:a16="http://schemas.microsoft.com/office/drawing/2014/main" id="{C3E67152-E0EA-4186-C4EA-6EB834D8B3B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619514" y="3542262"/>
                  <a:ext cx="414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239" name="잉크 9238">
                  <a:extLst>
                    <a:ext uri="{FF2B5EF4-FFF2-40B4-BE49-F238E27FC236}">
                      <a16:creationId xmlns:a16="http://schemas.microsoft.com/office/drawing/2014/main" id="{4D61D081-D54A-3B48-FC9B-1F7A3A23AF2A}"/>
                    </a:ext>
                  </a:extLst>
                </p14:cNvPr>
                <p14:cNvContentPartPr/>
                <p14:nvPr/>
              </p14:nvContentPartPr>
              <p14:xfrm>
                <a:off x="6572714" y="3667902"/>
                <a:ext cx="129960" cy="82440"/>
              </p14:xfrm>
            </p:contentPart>
          </mc:Choice>
          <mc:Fallback>
            <p:pic>
              <p:nvPicPr>
                <p:cNvPr id="9239" name="잉크 9238">
                  <a:extLst>
                    <a:ext uri="{FF2B5EF4-FFF2-40B4-BE49-F238E27FC236}">
                      <a16:creationId xmlns:a16="http://schemas.microsoft.com/office/drawing/2014/main" id="{4D61D081-D54A-3B48-FC9B-1F7A3A23AF2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563714" y="3658902"/>
                  <a:ext cx="1476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240" name="잉크 9239">
                  <a:extLst>
                    <a:ext uri="{FF2B5EF4-FFF2-40B4-BE49-F238E27FC236}">
                      <a16:creationId xmlns:a16="http://schemas.microsoft.com/office/drawing/2014/main" id="{66E63DDF-3966-EA3B-FF5F-041AD7739096}"/>
                    </a:ext>
                  </a:extLst>
                </p14:cNvPr>
                <p14:cNvContentPartPr/>
                <p14:nvPr/>
              </p14:nvContentPartPr>
              <p14:xfrm>
                <a:off x="6714194" y="3557382"/>
                <a:ext cx="69840" cy="91800"/>
              </p14:xfrm>
            </p:contentPart>
          </mc:Choice>
          <mc:Fallback>
            <p:pic>
              <p:nvPicPr>
                <p:cNvPr id="9240" name="잉크 9239">
                  <a:extLst>
                    <a:ext uri="{FF2B5EF4-FFF2-40B4-BE49-F238E27FC236}">
                      <a16:creationId xmlns:a16="http://schemas.microsoft.com/office/drawing/2014/main" id="{66E63DDF-3966-EA3B-FF5F-041AD773909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705194" y="3548742"/>
                  <a:ext cx="874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241" name="잉크 9240">
                  <a:extLst>
                    <a:ext uri="{FF2B5EF4-FFF2-40B4-BE49-F238E27FC236}">
                      <a16:creationId xmlns:a16="http://schemas.microsoft.com/office/drawing/2014/main" id="{1CF29545-4862-7ECB-7421-AC873EFF0882}"/>
                    </a:ext>
                  </a:extLst>
                </p14:cNvPr>
                <p14:cNvContentPartPr/>
                <p14:nvPr/>
              </p14:nvContentPartPr>
              <p14:xfrm>
                <a:off x="6687914" y="3684102"/>
                <a:ext cx="174960" cy="94320"/>
              </p14:xfrm>
            </p:contentPart>
          </mc:Choice>
          <mc:Fallback>
            <p:pic>
              <p:nvPicPr>
                <p:cNvPr id="9241" name="잉크 9240">
                  <a:extLst>
                    <a:ext uri="{FF2B5EF4-FFF2-40B4-BE49-F238E27FC236}">
                      <a16:creationId xmlns:a16="http://schemas.microsoft.com/office/drawing/2014/main" id="{1CF29545-4862-7ECB-7421-AC873EFF088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679274" y="3675102"/>
                  <a:ext cx="1926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242" name="잉크 9241">
                  <a:extLst>
                    <a:ext uri="{FF2B5EF4-FFF2-40B4-BE49-F238E27FC236}">
                      <a16:creationId xmlns:a16="http://schemas.microsoft.com/office/drawing/2014/main" id="{D95D1216-B3E1-504C-8C04-45D2C9446C6C}"/>
                    </a:ext>
                  </a:extLst>
                </p14:cNvPr>
                <p14:cNvContentPartPr/>
                <p14:nvPr/>
              </p14:nvContentPartPr>
              <p14:xfrm>
                <a:off x="6818594" y="3593382"/>
                <a:ext cx="126720" cy="146880"/>
              </p14:xfrm>
            </p:contentPart>
          </mc:Choice>
          <mc:Fallback>
            <p:pic>
              <p:nvPicPr>
                <p:cNvPr id="9242" name="잉크 9241">
                  <a:extLst>
                    <a:ext uri="{FF2B5EF4-FFF2-40B4-BE49-F238E27FC236}">
                      <a16:creationId xmlns:a16="http://schemas.microsoft.com/office/drawing/2014/main" id="{D95D1216-B3E1-504C-8C04-45D2C9446C6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09594" y="3584382"/>
                  <a:ext cx="1443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243" name="잉크 9242">
                  <a:extLst>
                    <a:ext uri="{FF2B5EF4-FFF2-40B4-BE49-F238E27FC236}">
                      <a16:creationId xmlns:a16="http://schemas.microsoft.com/office/drawing/2014/main" id="{532BA407-9868-3D81-C8BE-0D45D88BC119}"/>
                    </a:ext>
                  </a:extLst>
                </p14:cNvPr>
                <p14:cNvContentPartPr/>
                <p14:nvPr/>
              </p14:nvContentPartPr>
              <p14:xfrm>
                <a:off x="6974114" y="3558102"/>
                <a:ext cx="61920" cy="112320"/>
              </p14:xfrm>
            </p:contentPart>
          </mc:Choice>
          <mc:Fallback>
            <p:pic>
              <p:nvPicPr>
                <p:cNvPr id="9243" name="잉크 9242">
                  <a:extLst>
                    <a:ext uri="{FF2B5EF4-FFF2-40B4-BE49-F238E27FC236}">
                      <a16:creationId xmlns:a16="http://schemas.microsoft.com/office/drawing/2014/main" id="{532BA407-9868-3D81-C8BE-0D45D88BC11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65474" y="3549462"/>
                  <a:ext cx="795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244" name="잉크 9243">
                  <a:extLst>
                    <a:ext uri="{FF2B5EF4-FFF2-40B4-BE49-F238E27FC236}">
                      <a16:creationId xmlns:a16="http://schemas.microsoft.com/office/drawing/2014/main" id="{AEF8DDD5-3424-7911-BD5E-BD73CC23148B}"/>
                    </a:ext>
                  </a:extLst>
                </p14:cNvPr>
                <p14:cNvContentPartPr/>
                <p14:nvPr/>
              </p14:nvContentPartPr>
              <p14:xfrm>
                <a:off x="7046114" y="3719742"/>
                <a:ext cx="21960" cy="17280"/>
              </p14:xfrm>
            </p:contentPart>
          </mc:Choice>
          <mc:Fallback>
            <p:pic>
              <p:nvPicPr>
                <p:cNvPr id="9244" name="잉크 9243">
                  <a:extLst>
                    <a:ext uri="{FF2B5EF4-FFF2-40B4-BE49-F238E27FC236}">
                      <a16:creationId xmlns:a16="http://schemas.microsoft.com/office/drawing/2014/main" id="{AEF8DDD5-3424-7911-BD5E-BD73CC23148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037474" y="3711102"/>
                  <a:ext cx="39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246" name="잉크 9245">
                  <a:extLst>
                    <a:ext uri="{FF2B5EF4-FFF2-40B4-BE49-F238E27FC236}">
                      <a16:creationId xmlns:a16="http://schemas.microsoft.com/office/drawing/2014/main" id="{4D64936D-96E6-2C04-66A8-0C5B9E77A9D2}"/>
                    </a:ext>
                  </a:extLst>
                </p14:cNvPr>
                <p14:cNvContentPartPr/>
                <p14:nvPr/>
              </p14:nvContentPartPr>
              <p14:xfrm>
                <a:off x="7143314" y="3539022"/>
                <a:ext cx="79200" cy="231120"/>
              </p14:xfrm>
            </p:contentPart>
          </mc:Choice>
          <mc:Fallback>
            <p:pic>
              <p:nvPicPr>
                <p:cNvPr id="9246" name="잉크 9245">
                  <a:extLst>
                    <a:ext uri="{FF2B5EF4-FFF2-40B4-BE49-F238E27FC236}">
                      <a16:creationId xmlns:a16="http://schemas.microsoft.com/office/drawing/2014/main" id="{4D64936D-96E6-2C04-66A8-0C5B9E77A9D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134314" y="3530382"/>
                  <a:ext cx="968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247" name="잉크 9246">
                  <a:extLst>
                    <a:ext uri="{FF2B5EF4-FFF2-40B4-BE49-F238E27FC236}">
                      <a16:creationId xmlns:a16="http://schemas.microsoft.com/office/drawing/2014/main" id="{4F910B8B-0DF4-5406-65A7-E752EC25516E}"/>
                    </a:ext>
                  </a:extLst>
                </p14:cNvPr>
                <p14:cNvContentPartPr/>
                <p14:nvPr/>
              </p14:nvContentPartPr>
              <p14:xfrm>
                <a:off x="7249514" y="3515262"/>
                <a:ext cx="95760" cy="131040"/>
              </p14:xfrm>
            </p:contentPart>
          </mc:Choice>
          <mc:Fallback>
            <p:pic>
              <p:nvPicPr>
                <p:cNvPr id="9247" name="잉크 9246">
                  <a:extLst>
                    <a:ext uri="{FF2B5EF4-FFF2-40B4-BE49-F238E27FC236}">
                      <a16:creationId xmlns:a16="http://schemas.microsoft.com/office/drawing/2014/main" id="{4F910B8B-0DF4-5406-65A7-E752EC25516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240514" y="3506622"/>
                  <a:ext cx="1134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248" name="잉크 9247">
                  <a:extLst>
                    <a:ext uri="{FF2B5EF4-FFF2-40B4-BE49-F238E27FC236}">
                      <a16:creationId xmlns:a16="http://schemas.microsoft.com/office/drawing/2014/main" id="{8DE2DA60-3752-C274-A8EB-F6C408816907}"/>
                    </a:ext>
                  </a:extLst>
                </p14:cNvPr>
                <p14:cNvContentPartPr/>
                <p14:nvPr/>
              </p14:nvContentPartPr>
              <p14:xfrm>
                <a:off x="7295234" y="3522102"/>
                <a:ext cx="80280" cy="242640"/>
              </p14:xfrm>
            </p:contentPart>
          </mc:Choice>
          <mc:Fallback>
            <p:pic>
              <p:nvPicPr>
                <p:cNvPr id="9248" name="잉크 9247">
                  <a:extLst>
                    <a:ext uri="{FF2B5EF4-FFF2-40B4-BE49-F238E27FC236}">
                      <a16:creationId xmlns:a16="http://schemas.microsoft.com/office/drawing/2014/main" id="{8DE2DA60-3752-C274-A8EB-F6C40881690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286234" y="3513462"/>
                  <a:ext cx="97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249" name="잉크 9248">
                  <a:extLst>
                    <a:ext uri="{FF2B5EF4-FFF2-40B4-BE49-F238E27FC236}">
                      <a16:creationId xmlns:a16="http://schemas.microsoft.com/office/drawing/2014/main" id="{11048CAE-B3CD-EFA3-0265-539A3F701FAA}"/>
                    </a:ext>
                  </a:extLst>
                </p14:cNvPr>
                <p14:cNvContentPartPr/>
                <p14:nvPr/>
              </p14:nvContentPartPr>
              <p14:xfrm>
                <a:off x="7275434" y="3558462"/>
                <a:ext cx="193680" cy="172080"/>
              </p14:xfrm>
            </p:contentPart>
          </mc:Choice>
          <mc:Fallback>
            <p:pic>
              <p:nvPicPr>
                <p:cNvPr id="9249" name="잉크 9248">
                  <a:extLst>
                    <a:ext uri="{FF2B5EF4-FFF2-40B4-BE49-F238E27FC236}">
                      <a16:creationId xmlns:a16="http://schemas.microsoft.com/office/drawing/2014/main" id="{11048CAE-B3CD-EFA3-0265-539A3F701FA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266794" y="3549462"/>
                  <a:ext cx="211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250" name="잉크 9249">
                  <a:extLst>
                    <a:ext uri="{FF2B5EF4-FFF2-40B4-BE49-F238E27FC236}">
                      <a16:creationId xmlns:a16="http://schemas.microsoft.com/office/drawing/2014/main" id="{96CDA30B-5DAA-BD11-ED46-FDB8D9D737A4}"/>
                    </a:ext>
                  </a:extLst>
                </p14:cNvPr>
                <p14:cNvContentPartPr/>
                <p14:nvPr/>
              </p14:nvContentPartPr>
              <p14:xfrm>
                <a:off x="7387754" y="3543702"/>
                <a:ext cx="95040" cy="140040"/>
              </p14:xfrm>
            </p:contentPart>
          </mc:Choice>
          <mc:Fallback>
            <p:pic>
              <p:nvPicPr>
                <p:cNvPr id="9250" name="잉크 9249">
                  <a:extLst>
                    <a:ext uri="{FF2B5EF4-FFF2-40B4-BE49-F238E27FC236}">
                      <a16:creationId xmlns:a16="http://schemas.microsoft.com/office/drawing/2014/main" id="{96CDA30B-5DAA-BD11-ED46-FDB8D9D737A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379114" y="3535062"/>
                  <a:ext cx="112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251" name="잉크 9250">
                  <a:extLst>
                    <a:ext uri="{FF2B5EF4-FFF2-40B4-BE49-F238E27FC236}">
                      <a16:creationId xmlns:a16="http://schemas.microsoft.com/office/drawing/2014/main" id="{D516767E-1B45-1BD9-BE02-40FAEEAACBAA}"/>
                    </a:ext>
                  </a:extLst>
                </p14:cNvPr>
                <p14:cNvContentPartPr/>
                <p14:nvPr/>
              </p14:nvContentPartPr>
              <p14:xfrm>
                <a:off x="7483154" y="3543702"/>
                <a:ext cx="74160" cy="93240"/>
              </p14:xfrm>
            </p:contentPart>
          </mc:Choice>
          <mc:Fallback>
            <p:pic>
              <p:nvPicPr>
                <p:cNvPr id="9251" name="잉크 9250">
                  <a:extLst>
                    <a:ext uri="{FF2B5EF4-FFF2-40B4-BE49-F238E27FC236}">
                      <a16:creationId xmlns:a16="http://schemas.microsoft.com/office/drawing/2014/main" id="{D516767E-1B45-1BD9-BE02-40FAEEAACBA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474154" y="3535062"/>
                  <a:ext cx="918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252" name="잉크 9251">
                  <a:extLst>
                    <a:ext uri="{FF2B5EF4-FFF2-40B4-BE49-F238E27FC236}">
                      <a16:creationId xmlns:a16="http://schemas.microsoft.com/office/drawing/2014/main" id="{4B6D520B-32A7-8FB0-5206-966E2E3CBF5C}"/>
                    </a:ext>
                  </a:extLst>
                </p14:cNvPr>
                <p14:cNvContentPartPr/>
                <p14:nvPr/>
              </p14:nvContentPartPr>
              <p14:xfrm>
                <a:off x="7456874" y="3667542"/>
                <a:ext cx="126360" cy="96840"/>
              </p14:xfrm>
            </p:contentPart>
          </mc:Choice>
          <mc:Fallback>
            <p:pic>
              <p:nvPicPr>
                <p:cNvPr id="9252" name="잉크 9251">
                  <a:extLst>
                    <a:ext uri="{FF2B5EF4-FFF2-40B4-BE49-F238E27FC236}">
                      <a16:creationId xmlns:a16="http://schemas.microsoft.com/office/drawing/2014/main" id="{4B6D520B-32A7-8FB0-5206-966E2E3CBF5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448234" y="3658542"/>
                  <a:ext cx="144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253" name="잉크 9252">
                  <a:extLst>
                    <a:ext uri="{FF2B5EF4-FFF2-40B4-BE49-F238E27FC236}">
                      <a16:creationId xmlns:a16="http://schemas.microsoft.com/office/drawing/2014/main" id="{D9C62B08-46AA-9ED7-862B-98F2DB5DA9E7}"/>
                    </a:ext>
                  </a:extLst>
                </p14:cNvPr>
                <p14:cNvContentPartPr/>
                <p14:nvPr/>
              </p14:nvContentPartPr>
              <p14:xfrm>
                <a:off x="7608074" y="3576822"/>
                <a:ext cx="56880" cy="110520"/>
              </p14:xfrm>
            </p:contentPart>
          </mc:Choice>
          <mc:Fallback>
            <p:pic>
              <p:nvPicPr>
                <p:cNvPr id="9253" name="잉크 9252">
                  <a:extLst>
                    <a:ext uri="{FF2B5EF4-FFF2-40B4-BE49-F238E27FC236}">
                      <a16:creationId xmlns:a16="http://schemas.microsoft.com/office/drawing/2014/main" id="{D9C62B08-46AA-9ED7-862B-98F2DB5DA9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599074" y="3567822"/>
                  <a:ext cx="745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254" name="잉크 9253">
                  <a:extLst>
                    <a:ext uri="{FF2B5EF4-FFF2-40B4-BE49-F238E27FC236}">
                      <a16:creationId xmlns:a16="http://schemas.microsoft.com/office/drawing/2014/main" id="{73076B90-EB97-ADF0-BE78-C83D34D8EB5A}"/>
                    </a:ext>
                  </a:extLst>
                </p14:cNvPr>
                <p14:cNvContentPartPr/>
                <p14:nvPr/>
              </p14:nvContentPartPr>
              <p14:xfrm>
                <a:off x="7668554" y="3600942"/>
                <a:ext cx="73440" cy="149760"/>
              </p14:xfrm>
            </p:contentPart>
          </mc:Choice>
          <mc:Fallback>
            <p:pic>
              <p:nvPicPr>
                <p:cNvPr id="9254" name="잉크 9253">
                  <a:extLst>
                    <a:ext uri="{FF2B5EF4-FFF2-40B4-BE49-F238E27FC236}">
                      <a16:creationId xmlns:a16="http://schemas.microsoft.com/office/drawing/2014/main" id="{73076B90-EB97-ADF0-BE78-C83D34D8EB5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659914" y="3592302"/>
                  <a:ext cx="910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255" name="잉크 9254">
                  <a:extLst>
                    <a:ext uri="{FF2B5EF4-FFF2-40B4-BE49-F238E27FC236}">
                      <a16:creationId xmlns:a16="http://schemas.microsoft.com/office/drawing/2014/main" id="{517A7B94-F3F5-F58C-21E9-21271B58580A}"/>
                    </a:ext>
                  </a:extLst>
                </p14:cNvPr>
                <p14:cNvContentPartPr/>
                <p14:nvPr/>
              </p14:nvContentPartPr>
              <p14:xfrm>
                <a:off x="7753514" y="3608142"/>
                <a:ext cx="125640" cy="103320"/>
              </p14:xfrm>
            </p:contentPart>
          </mc:Choice>
          <mc:Fallback>
            <p:pic>
              <p:nvPicPr>
                <p:cNvPr id="9255" name="잉크 9254">
                  <a:extLst>
                    <a:ext uri="{FF2B5EF4-FFF2-40B4-BE49-F238E27FC236}">
                      <a16:creationId xmlns:a16="http://schemas.microsoft.com/office/drawing/2014/main" id="{517A7B94-F3F5-F58C-21E9-21271B58580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744874" y="3599142"/>
                  <a:ext cx="1432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256" name="잉크 9255">
                  <a:extLst>
                    <a:ext uri="{FF2B5EF4-FFF2-40B4-BE49-F238E27FC236}">
                      <a16:creationId xmlns:a16="http://schemas.microsoft.com/office/drawing/2014/main" id="{0A5E5DA4-EBC2-5ADD-561F-2B821006FEB0}"/>
                    </a:ext>
                  </a:extLst>
                </p14:cNvPr>
                <p14:cNvContentPartPr/>
                <p14:nvPr/>
              </p14:nvContentPartPr>
              <p14:xfrm>
                <a:off x="7910834" y="3604542"/>
                <a:ext cx="7920" cy="126000"/>
              </p14:xfrm>
            </p:contentPart>
          </mc:Choice>
          <mc:Fallback>
            <p:pic>
              <p:nvPicPr>
                <p:cNvPr id="9256" name="잉크 9255">
                  <a:extLst>
                    <a:ext uri="{FF2B5EF4-FFF2-40B4-BE49-F238E27FC236}">
                      <a16:creationId xmlns:a16="http://schemas.microsoft.com/office/drawing/2014/main" id="{0A5E5DA4-EBC2-5ADD-561F-2B821006FEB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902194" y="3595542"/>
                  <a:ext cx="255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257" name="잉크 9256">
                  <a:extLst>
                    <a:ext uri="{FF2B5EF4-FFF2-40B4-BE49-F238E27FC236}">
                      <a16:creationId xmlns:a16="http://schemas.microsoft.com/office/drawing/2014/main" id="{91748F75-4783-23E2-B009-1D9D1D10D83A}"/>
                    </a:ext>
                  </a:extLst>
                </p14:cNvPr>
                <p14:cNvContentPartPr/>
                <p14:nvPr/>
              </p14:nvContentPartPr>
              <p14:xfrm>
                <a:off x="7951874" y="3565302"/>
                <a:ext cx="48960" cy="250920"/>
              </p14:xfrm>
            </p:contentPart>
          </mc:Choice>
          <mc:Fallback>
            <p:pic>
              <p:nvPicPr>
                <p:cNvPr id="9257" name="잉크 9256">
                  <a:extLst>
                    <a:ext uri="{FF2B5EF4-FFF2-40B4-BE49-F238E27FC236}">
                      <a16:creationId xmlns:a16="http://schemas.microsoft.com/office/drawing/2014/main" id="{91748F75-4783-23E2-B009-1D9D1D10D83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943234" y="3556662"/>
                  <a:ext cx="66600" cy="268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0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ko-KR" altLang="en-US"/>
              <a:t>시그널 집합 조작 함수</a:t>
            </a: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en-US" altLang="ko-KR"/>
              <a:t>sigemptyset(set)</a:t>
            </a:r>
          </a:p>
          <a:p>
            <a:pPr lvl="1"/>
            <a:r>
              <a:rPr lang="en-US" altLang="ko-KR"/>
              <a:t>set</a:t>
            </a:r>
            <a:r>
              <a:rPr lang="ko-KR" altLang="en-US"/>
              <a:t>으로 주어진 시그널 집합을 아무런 시그널도 포함되어 있지 않은 비어 있는 상태로 초기화</a:t>
            </a:r>
            <a:endParaRPr lang="en-US" altLang="ko-KR"/>
          </a:p>
          <a:p>
            <a:r>
              <a:rPr lang="en-US" altLang="ko-KR"/>
              <a:t>sigfillset(set)</a:t>
            </a:r>
          </a:p>
          <a:p>
            <a:pPr lvl="1"/>
            <a:r>
              <a:rPr lang="en-US" altLang="ko-KR"/>
              <a:t>sigemptyset</a:t>
            </a:r>
            <a:r>
              <a:rPr lang="ko-KR" altLang="en-US"/>
              <a:t>와는 반대로 모든 시그널이 포함된 상태로 시그널 집합을 초기화</a:t>
            </a:r>
            <a:endParaRPr lang="en-US" altLang="ko-KR"/>
          </a:p>
          <a:p>
            <a:r>
              <a:rPr lang="en-US" altLang="ko-KR"/>
              <a:t>sigaddset, sigdelset</a:t>
            </a:r>
          </a:p>
          <a:p>
            <a:pPr lvl="1"/>
            <a:r>
              <a:rPr lang="ko-KR" altLang="en-US"/>
              <a:t>시그널 집합에서 지정한 시그널을 추가하거나 제거</a:t>
            </a:r>
            <a:endParaRPr lang="en-US" altLang="ko-KR"/>
          </a:p>
          <a:p>
            <a:r>
              <a:rPr lang="en-US" altLang="ko-KR"/>
              <a:t>sigismember</a:t>
            </a:r>
          </a:p>
          <a:p>
            <a:pPr lvl="1"/>
            <a:r>
              <a:rPr lang="ko-KR" altLang="en-US"/>
              <a:t>시그널 집합에 지정한 시그널이 포함되어 있는지를 검사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024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6CB391E7-94EB-4D0C-B512-435EFB3F7E06}" type="datetime1">
              <a:rPr lang="ko-KR" altLang="en-US" smtClean="0">
                <a:latin typeface="Comic Sans MS" pitchFamily="66" charset="0"/>
              </a:rPr>
              <a:pPr eaLnBrk="1" hangingPunct="1"/>
              <a:t>2022-05-23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0245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02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43D36763-E3E6-46D1-9EBE-2FEA3B846CC5}" type="slidenum">
              <a:rPr lang="ko-KR" altLang="en-US" smtClean="0">
                <a:latin typeface="Comic Sans MS" pitchFamily="66" charset="0"/>
              </a:rPr>
              <a:pPr eaLnBrk="1" hangingPunct="1"/>
              <a:t>8</a:t>
            </a:fld>
            <a:endParaRPr lang="en-US" altLang="ko-KR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B84AD-FDC3-EC88-9C5C-56E2C12D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4A8486D-5DDD-2B75-3E99-1D41C4A82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435" y="2147010"/>
            <a:ext cx="8282152" cy="289251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A5AAC-D4BB-092A-3FBC-D46F1D2D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0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7713</TotalTime>
  <Words>3016</Words>
  <Application>Microsoft Office PowerPoint</Application>
  <PresentationFormat>화면 슬라이드 쇼(4:3)</PresentationFormat>
  <Paragraphs>639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맑은 고딕</vt:lpstr>
      <vt:lpstr>Calibri</vt:lpstr>
      <vt:lpstr>Comic Sans MS</vt:lpstr>
      <vt:lpstr>함초롬바탕 확장B</vt:lpstr>
      <vt:lpstr>굴림체</vt:lpstr>
      <vt:lpstr>한컴 고딕</vt:lpstr>
      <vt:lpstr>Wingdings</vt:lpstr>
      <vt:lpstr>Arial</vt:lpstr>
      <vt:lpstr>한컴산뜻돋움</vt:lpstr>
      <vt:lpstr>굴림</vt:lpstr>
      <vt:lpstr>Office 테마</vt:lpstr>
      <vt:lpstr>Linux Programming - 10장. 시그널과 시그널 처리 -</vt:lpstr>
      <vt:lpstr>강의내용</vt:lpstr>
      <vt:lpstr>PowerPoint 프레젠테이션</vt:lpstr>
      <vt:lpstr>PowerPoint 프레젠테이션</vt:lpstr>
      <vt:lpstr>PowerPoint 프레젠테이션</vt:lpstr>
      <vt:lpstr>PowerPoint 프레젠테이션</vt:lpstr>
      <vt:lpstr>시그널 집합 조작 함수</vt:lpstr>
      <vt:lpstr>시그널 집합 조작 함수</vt:lpstr>
      <vt:lpstr>PowerPoint 프레젠테이션</vt:lpstr>
      <vt:lpstr>PowerPoint 프레젠테이션</vt:lpstr>
      <vt:lpstr>sigaction</vt:lpstr>
      <vt:lpstr>sigaction</vt:lpstr>
      <vt:lpstr>sigaction</vt:lpstr>
      <vt:lpstr>sigaction</vt:lpstr>
      <vt:lpstr>PowerPoint 프레젠테이션</vt:lpstr>
      <vt:lpstr>PowerPoint 프레젠테이션</vt:lpstr>
      <vt:lpstr>sigprocmask </vt:lpstr>
      <vt:lpstr>sigprocmask</vt:lpstr>
      <vt:lpstr>PowerPoint 프레젠테이션</vt:lpstr>
      <vt:lpstr>kill, raise</vt:lpstr>
      <vt:lpstr>kill, raise</vt:lpstr>
      <vt:lpstr>PowerPoint 프레젠테이션</vt:lpstr>
      <vt:lpstr>alarm</vt:lpstr>
      <vt:lpstr>PowerPoint 프레젠테이션</vt:lpstr>
      <vt:lpstr>PowerPoint 프레젠테이션</vt:lpstr>
      <vt:lpstr>pause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Seokil</dc:creator>
  <cp:lastModifiedBy>최신호</cp:lastModifiedBy>
  <cp:revision>70</cp:revision>
  <dcterms:created xsi:type="dcterms:W3CDTF">2020-03-03T03:21:01Z</dcterms:created>
  <dcterms:modified xsi:type="dcterms:W3CDTF">2022-05-23T06:41:49Z</dcterms:modified>
</cp:coreProperties>
</file>