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sldIdLst>
    <p:sldId id="256" r:id="rId2"/>
    <p:sldId id="290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6858000" type="screen4x3"/>
  <p:notesSz cx="6858000" cy="9144000"/>
  <p:embeddedFontLst>
    <p:embeddedFont>
      <p:font typeface="휴먼모음T" panose="02030504000101010101" pitchFamily="18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HY견고딕" panose="0203060000010101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한컴 고딕" panose="02000500000000000000" pitchFamily="2" charset="-127"/>
      <p:regular r:id="rId34"/>
      <p:bold r:id="rId35"/>
    </p:embeddedFont>
    <p:embeddedFont>
      <p:font typeface="한컴산뜻돋움" panose="02000000000000000000" pitchFamily="2" charset="-127"/>
      <p:regular r:id="rId36"/>
      <p:bold r:id="rId37"/>
    </p:embeddedFont>
    <p:embeddedFont>
      <p:font typeface="함초롬바탕 확장B" panose="02020603000000000000" pitchFamily="18" charset="-127"/>
      <p:regular r:id="rId38"/>
      <p:bold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5D29D-B9DF-4D1F-8F70-D518ED8C142C}" v="18" dt="2022-04-17T21:54:48.25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AFC5D29D-B9DF-4D1F-8F70-D518ED8C142C}"/>
    <pc:docChg chg="custSel addSld delSld modSld">
      <pc:chgData name="Song Seokil" userId="55e21934b449b532" providerId="LiveId" clId="{AFC5D29D-B9DF-4D1F-8F70-D518ED8C142C}" dt="2022-04-17T21:54:48.257" v="149" actId="2711"/>
      <pc:docMkLst>
        <pc:docMk/>
      </pc:docMkLst>
      <pc:sldChg chg="modSp mod">
        <pc:chgData name="Song Seokil" userId="55e21934b449b532" providerId="LiveId" clId="{AFC5D29D-B9DF-4D1F-8F70-D518ED8C142C}" dt="2022-04-17T20:29:09.760" v="1" actId="20577"/>
        <pc:sldMkLst>
          <pc:docMk/>
          <pc:sldMk cId="1202290180" sldId="256"/>
        </pc:sldMkLst>
        <pc:spChg chg="mod">
          <ac:chgData name="Song Seokil" userId="55e21934b449b532" providerId="LiveId" clId="{AFC5D29D-B9DF-4D1F-8F70-D518ED8C142C}" dt="2022-04-17T20:29:09.760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0"/>
        </pc:sldMkLst>
      </pc:sldChg>
      <pc:sldChg chg="modSp add del">
        <pc:chgData name="Song Seokil" userId="55e21934b449b532" providerId="LiveId" clId="{AFC5D29D-B9DF-4D1F-8F70-D518ED8C142C}" dt="2022-04-17T20:30:09.528" v="9" actId="403"/>
        <pc:sldMkLst>
          <pc:docMk/>
          <pc:sldMk cId="0" sldId="291"/>
        </pc:sldMkLst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6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292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3"/>
        </pc:sldMkLst>
      </pc:sldChg>
      <pc:sldChg chg="modSp add del mod">
        <pc:chgData name="Song Seokil" userId="55e21934b449b532" providerId="LiveId" clId="{AFC5D29D-B9DF-4D1F-8F70-D518ED8C142C}" dt="2022-04-17T20:30:24.257" v="11" actId="1076"/>
        <pc:sldMkLst>
          <pc:docMk/>
          <pc:sldMk cId="0" sldId="294"/>
        </pc:sldMkLst>
        <pc:graphicFrameChg chg="mod">
          <ac:chgData name="Song Seokil" userId="55e21934b449b532" providerId="LiveId" clId="{AFC5D29D-B9DF-4D1F-8F70-D518ED8C142C}" dt="2022-04-17T20:30:24.257" v="11" actId="1076"/>
          <ac:graphicFrameMkLst>
            <pc:docMk/>
            <pc:sldMk cId="0" sldId="294"/>
            <ac:graphicFrameMk id="9" creationId="{00000000-0000-0000-0000-000000000000}"/>
          </ac:graphicFrameMkLst>
        </pc:graphicFrameChg>
      </pc:sldChg>
      <pc:sldChg chg="delSp modSp add del mod modClrScheme chgLayout">
        <pc:chgData name="Song Seokil" userId="55e21934b449b532" providerId="LiveId" clId="{AFC5D29D-B9DF-4D1F-8F70-D518ED8C142C}" dt="2022-04-17T21:39:05.855" v="70" actId="2711"/>
        <pc:sldMkLst>
          <pc:docMk/>
          <pc:sldMk cId="0" sldId="295"/>
        </pc:sldMkLst>
        <pc:spChg chg="del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4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5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6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7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9:05.855" v="70" actId="2711"/>
          <ac:spMkLst>
            <pc:docMk/>
            <pc:sldMk cId="0" sldId="295"/>
            <ac:spMk id="8198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8:56.394" v="69" actId="2711"/>
          <ac:spMkLst>
            <pc:docMk/>
            <pc:sldMk cId="0" sldId="295"/>
            <ac:spMk id="819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6"/>
        </pc:sldMkLst>
      </pc:sldChg>
      <pc:sldChg chg="modSp add del mod">
        <pc:chgData name="Song Seokil" userId="55e21934b449b532" providerId="LiveId" clId="{AFC5D29D-B9DF-4D1F-8F70-D518ED8C142C}" dt="2022-04-17T21:39:37.914" v="71" actId="15"/>
        <pc:sldMkLst>
          <pc:docMk/>
          <pc:sldMk cId="0" sldId="297"/>
        </pc:sldMkLst>
        <pc:spChg chg="mod">
          <ac:chgData name="Song Seokil" userId="55e21934b449b532" providerId="LiveId" clId="{AFC5D29D-B9DF-4D1F-8F70-D518ED8C142C}" dt="2022-04-17T21:39:37.914" v="71" actId="15"/>
          <ac:spMkLst>
            <pc:docMk/>
            <pc:sldMk cId="0" sldId="297"/>
            <ac:spMk id="10243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8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9"/>
        </pc:sldMkLst>
      </pc:sldChg>
      <pc:sldChg chg="modSp add del mod">
        <pc:chgData name="Song Seokil" userId="55e21934b449b532" providerId="LiveId" clId="{AFC5D29D-B9DF-4D1F-8F70-D518ED8C142C}" dt="2022-04-17T20:31:20.750" v="24" actId="1076"/>
        <pc:sldMkLst>
          <pc:docMk/>
          <pc:sldMk cId="0" sldId="300"/>
        </pc:sldMkLst>
        <pc:spChg chg="mod">
          <ac:chgData name="Song Seokil" userId="55e21934b449b532" providerId="LiveId" clId="{AFC5D29D-B9DF-4D1F-8F70-D518ED8C142C}" dt="2022-04-17T20:31:07.924" v="22" actId="404"/>
          <ac:spMkLst>
            <pc:docMk/>
            <pc:sldMk cId="0" sldId="300"/>
            <ac:spMk id="1331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20.750" v="24" actId="1076"/>
          <ac:spMkLst>
            <pc:docMk/>
            <pc:sldMk cId="0" sldId="300"/>
            <ac:spMk id="1331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7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0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1" creationId="{00000000-0000-0000-0000-000000000000}"/>
          </ac:spMkLst>
        </pc:spChg>
        <pc:graphicFrameChg chg="mod">
          <ac:chgData name="Song Seokil" userId="55e21934b449b532" providerId="LiveId" clId="{AFC5D29D-B9DF-4D1F-8F70-D518ED8C142C}" dt="2022-04-17T20:31:16.979" v="23" actId="1076"/>
          <ac:graphicFrameMkLst>
            <pc:docMk/>
            <pc:sldMk cId="0" sldId="300"/>
            <ac:graphicFrameMk id="8" creationId="{00000000-0000-0000-0000-000000000000}"/>
          </ac:graphicFrameMkLst>
        </pc:graphicFrame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2" creationId="{00000000-0000-0000-0000-000000000000}"/>
          </ac:cxnSpMkLst>
        </pc:cxn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3" creationId="{00000000-0000-0000-0000-000000000000}"/>
          </ac:cxnSpMkLst>
        </pc:cxn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1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2"/>
        </pc:sldMkLst>
      </pc:sldChg>
      <pc:sldChg chg="modSp add del">
        <pc:chgData name="Song Seokil" userId="55e21934b449b532" providerId="LiveId" clId="{AFC5D29D-B9DF-4D1F-8F70-D518ED8C142C}" dt="2022-04-17T21:54:48.257" v="149" actId="2711"/>
        <pc:sldMkLst>
          <pc:docMk/>
          <pc:sldMk cId="0" sldId="303"/>
        </pc:sldMkLst>
        <pc:spChg chg="mod">
          <ac:chgData name="Song Seokil" userId="55e21934b449b532" providerId="LiveId" clId="{AFC5D29D-B9DF-4D1F-8F70-D518ED8C142C}" dt="2022-04-17T21:54:48.257" v="149" actId="2711"/>
          <ac:spMkLst>
            <pc:docMk/>
            <pc:sldMk cId="0" sldId="303"/>
            <ac:spMk id="1638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4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5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6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08"/>
        </pc:sldMkLst>
      </pc:sldChg>
      <pc:sldChg chg="modSp add mod">
        <pc:chgData name="Song Seokil" userId="55e21934b449b532" providerId="LiveId" clId="{AFC5D29D-B9DF-4D1F-8F70-D518ED8C142C}" dt="2022-04-17T20:32:16.322" v="66" actId="1076"/>
        <pc:sldMkLst>
          <pc:docMk/>
          <pc:sldMk cId="2470415538" sldId="308"/>
        </pc:sldMkLst>
        <pc:spChg chg="mod">
          <ac:chgData name="Song Seokil" userId="55e21934b449b532" providerId="LiveId" clId="{AFC5D29D-B9DF-4D1F-8F70-D518ED8C142C}" dt="2022-04-17T20:32:16.322" v="66" actId="1076"/>
          <ac:spMkLst>
            <pc:docMk/>
            <pc:sldMk cId="2470415538" sldId="308"/>
            <ac:spMk id="5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09"/>
        </pc:sldMkLst>
      </pc:sldChg>
      <pc:sldChg chg="addSp delSp modSp new del mod modClrScheme chgLayout">
        <pc:chgData name="Song Seokil" userId="55e21934b449b532" providerId="LiveId" clId="{AFC5D29D-B9DF-4D1F-8F70-D518ED8C142C}" dt="2022-04-17T21:53:41.072" v="148" actId="47"/>
        <pc:sldMkLst>
          <pc:docMk/>
          <pc:sldMk cId="2665818890" sldId="309"/>
        </pc:sldMkLst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2" creationId="{896BA571-B699-4575-88C1-B08779E1BE06}"/>
          </ac:spMkLst>
        </pc:spChg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3" creationId="{FD8F7AEE-38C3-496D-8138-505E6A0FA0FF}"/>
          </ac:spMkLst>
        </pc:spChg>
        <pc:spChg chg="mod ord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4" creationId="{3B61FA78-54C6-409C-BA5A-4F4C6463F1E1}"/>
          </ac:spMkLst>
        </pc:spChg>
        <pc:spChg chg="add mod">
          <ac:chgData name="Song Seokil" userId="55e21934b449b532" providerId="LiveId" clId="{AFC5D29D-B9DF-4D1F-8F70-D518ED8C142C}" dt="2022-04-17T21:53:00.539" v="147" actId="6549"/>
          <ac:spMkLst>
            <pc:docMk/>
            <pc:sldMk cId="2665818890" sldId="309"/>
            <ac:spMk id="6" creationId="{CFBC6711-C34E-4BB8-8C29-772E9CAAF198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0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1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2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3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4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5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6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8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9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20"/>
        </pc:sldMkLst>
      </pc:sldChg>
    </pc:docChg>
  </pc:docChgLst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4-03T23:28:47.687" v="33" actId="6549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  <pc:spChg chg="mod">
          <ac:chgData name="Song Seokil" userId="55e21934b449b532" providerId="LiveId" clId="{9A6F2701-4B67-408D-A07C-E2890BD4D24C}" dt="2022-04-03T23:28:47.687" v="33" actId="6549"/>
          <ac:spMkLst>
            <pc:docMk/>
            <pc:sldMk cId="3689378304" sldId="292"/>
            <ac:spMk id="11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689378304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3689378304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3689378304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B6DD18DE-5EC3-4D35-84A4-3203B5E20D2A}"/>
    <pc:docChg chg="custSel addSld delSld modSld">
      <pc:chgData name="Song Seokil" userId="55e21934b449b532" providerId="LiveId" clId="{B6DD18DE-5EC3-4D35-84A4-3203B5E20D2A}" dt="2022-04-10T23:49:16.087" v="4" actId="404"/>
      <pc:docMkLst>
        <pc:docMk/>
      </pc:docMkLst>
      <pc:sldChg chg="modSp mod">
        <pc:chgData name="Song Seokil" userId="55e21934b449b532" providerId="LiveId" clId="{B6DD18DE-5EC3-4D35-84A4-3203B5E20D2A}" dt="2022-04-10T23:47:46.041" v="0"/>
        <pc:sldMkLst>
          <pc:docMk/>
          <pc:sldMk cId="1202290180" sldId="256"/>
        </pc:sldMkLst>
        <pc:spChg chg="mod">
          <ac:chgData name="Song Seokil" userId="55e21934b449b532" providerId="LiveId" clId="{B6DD18DE-5EC3-4D35-84A4-3203B5E20D2A}" dt="2022-04-10T23:47:46.041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5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9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0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689378304" sldId="29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3"/>
        </pc:sldMkLst>
      </pc:sldChg>
      <pc:sldChg chg="modSp add mod">
        <pc:chgData name="Song Seokil" userId="55e21934b449b532" providerId="LiveId" clId="{B6DD18DE-5EC3-4D35-84A4-3203B5E20D2A}" dt="2022-04-10T23:48:09.696" v="3" actId="27636"/>
        <pc:sldMkLst>
          <pc:docMk/>
          <pc:sldMk cId="0" sldId="294"/>
        </pc:sldMkLst>
        <pc:spChg chg="mod">
          <ac:chgData name="Song Seokil" userId="55e21934b449b532" providerId="LiveId" clId="{B6DD18DE-5EC3-4D35-84A4-3203B5E20D2A}" dt="2022-04-10T23:48:09.696" v="3" actId="27636"/>
          <ac:spMkLst>
            <pc:docMk/>
            <pc:sldMk cId="0" sldId="294"/>
            <ac:spMk id="819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5"/>
        </pc:sldMkLst>
      </pc:sldChg>
      <pc:sldChg chg="modSp add">
        <pc:chgData name="Song Seokil" userId="55e21934b449b532" providerId="LiveId" clId="{B6DD18DE-5EC3-4D35-84A4-3203B5E20D2A}" dt="2022-04-10T23:49:16.087" v="4" actId="404"/>
        <pc:sldMkLst>
          <pc:docMk/>
          <pc:sldMk cId="0" sldId="296"/>
        </pc:sldMkLst>
        <pc:spChg chg="mod">
          <ac:chgData name="Song Seokil" userId="55e21934b449b532" providerId="LiveId" clId="{B6DD18DE-5EC3-4D35-84A4-3203B5E20D2A}" dt="2022-04-10T23:49:16.087" v="4" actId="404"/>
          <ac:spMkLst>
            <pc:docMk/>
            <pc:sldMk cId="0" sldId="296"/>
            <ac:spMk id="1024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20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3689378304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3689378304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5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/>
              <a:t>디렉터리 다루기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readdir</a:t>
            </a:r>
            <a:endParaRPr lang="ko-KR" altLang="en-US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개방된 디렉터리로부터 디렉터리 항</a:t>
            </a:r>
            <a:r>
              <a:rPr lang="en-US" altLang="ko-KR"/>
              <a:t>(directory entry)</a:t>
            </a:r>
            <a:r>
              <a:rPr lang="ko-KR" altLang="en-US"/>
              <a:t>을 읽어옴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readdir</a:t>
            </a:r>
            <a:r>
              <a:rPr lang="ko-KR" altLang="en-US"/>
              <a:t>은 </a:t>
            </a:r>
            <a:r>
              <a:rPr lang="en-US" altLang="ko-KR"/>
              <a:t>opendir</a:t>
            </a:r>
            <a:r>
              <a:rPr lang="ko-KR" altLang="en-US"/>
              <a:t>로 개방한 디렉터리를 읽을 때 사용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229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63A1A4E-DDA4-43FF-BFFD-B44256929E0C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229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22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A4ED08D-E7E8-4D73-9340-0DB69E697919}" type="slidenum">
              <a:rPr lang="ko-KR" altLang="en-US" smtClean="0">
                <a:latin typeface="Comic Sans MS" pitchFamily="66" charset="0"/>
              </a:rPr>
              <a:pPr eaLnBrk="1" hangingPunct="1"/>
              <a:t>10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8313" y="1916113"/>
          <a:ext cx="8353425" cy="27686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&lt;dirent.h&gt;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struct dirent *readdir(DIR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dirp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dirp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opendir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개방한 디렉터리에 대한 포인터이다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struct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dirent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포인터형의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디렉터리 항을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더 이상 읽을 디렉터리 항이 없을 경우에도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5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readdir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디렉터리 항</a:t>
            </a:r>
            <a:r>
              <a:rPr lang="en-US" altLang="ko-KR" dirty="0"/>
              <a:t>(directory entry)</a:t>
            </a:r>
            <a:r>
              <a:rPr lang="ko-KR" altLang="en-US" dirty="0"/>
              <a:t>의 구조</a:t>
            </a:r>
          </a:p>
          <a:p>
            <a:pPr lvl="1"/>
            <a:r>
              <a:rPr lang="ko-KR" altLang="en-US" dirty="0" err="1"/>
              <a:t>아이노드</a:t>
            </a:r>
            <a:r>
              <a:rPr lang="ko-KR" altLang="en-US" dirty="0"/>
              <a:t> 블록 번호 </a:t>
            </a:r>
            <a:r>
              <a:rPr lang="en-US" altLang="ko-KR" dirty="0"/>
              <a:t>, </a:t>
            </a:r>
            <a:r>
              <a:rPr lang="ko-KR" altLang="en-US" dirty="0"/>
              <a:t>파일 이름 </a:t>
            </a:r>
            <a:r>
              <a:rPr lang="en-US" altLang="ko-KR" dirty="0"/>
              <a:t>(null </a:t>
            </a:r>
            <a:r>
              <a:rPr lang="ko-KR" altLang="en-US" dirty="0"/>
              <a:t>문자로 끝난다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sz="900" dirty="0"/>
          </a:p>
          <a:p>
            <a:pPr lvl="1"/>
            <a:r>
              <a:rPr lang="ko-KR" altLang="en-US" dirty="0"/>
              <a:t>논리적인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31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CA161752-BC5B-495F-AE2D-39977CA980C5}" type="datetime1">
              <a:rPr lang="ko-KR" altLang="en-US" smtClean="0"/>
              <a:pPr/>
              <a:t>2022-04-18</a:t>
            </a:fld>
            <a:endParaRPr lang="en-US" altLang="ko-KR"/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33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0BEF7CDD-C7E3-490E-900C-12A27406FDE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3319" name="Rectangle 75"/>
          <p:cNvSpPr>
            <a:spLocks noChangeArrowheads="1"/>
          </p:cNvSpPr>
          <p:nvPr/>
        </p:nvSpPr>
        <p:spPr bwMode="auto">
          <a:xfrm>
            <a:off x="630795" y="1915319"/>
            <a:ext cx="7416800" cy="14811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struct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dirent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{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 long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d_ino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 char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d_name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[NAME_MAX +1];    /* null-terminated */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} 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36453"/>
              </p:ext>
            </p:extLst>
          </p:nvPr>
        </p:nvGraphicFramePr>
        <p:xfrm>
          <a:off x="2374814" y="3707799"/>
          <a:ext cx="6121400" cy="1676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1020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\0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907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\0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1507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\0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\0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1347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a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l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\0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79" name="Text Box 70"/>
          <p:cNvSpPr txBox="1">
            <a:spLocks noChangeArrowheads="1"/>
          </p:cNvSpPr>
          <p:nvPr/>
        </p:nvSpPr>
        <p:spPr bwMode="auto">
          <a:xfrm>
            <a:off x="3103477" y="5939824"/>
            <a:ext cx="200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굴림체" pitchFamily="49" charset="-127"/>
                <a:ea typeface="굴림체" pitchFamily="49" charset="-127"/>
              </a:rPr>
              <a:t>아이노드 블록 번호</a:t>
            </a:r>
          </a:p>
        </p:txBody>
      </p:sp>
      <p:sp>
        <p:nvSpPr>
          <p:cNvPr id="13380" name="Text Box 71"/>
          <p:cNvSpPr txBox="1">
            <a:spLocks noChangeArrowheads="1"/>
          </p:cNvSpPr>
          <p:nvPr/>
        </p:nvSpPr>
        <p:spPr bwMode="auto">
          <a:xfrm>
            <a:off x="6191164" y="5939824"/>
            <a:ext cx="1096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굴림체" pitchFamily="49" charset="-127"/>
                <a:ea typeface="굴림체" pitchFamily="49" charset="-127"/>
              </a:rPr>
              <a:t>파일 이름</a:t>
            </a:r>
          </a:p>
        </p:txBody>
      </p:sp>
      <p:sp>
        <p:nvSpPr>
          <p:cNvPr id="13381" name="AutoShape 72"/>
          <p:cNvSpPr>
            <a:spLocks/>
          </p:cNvSpPr>
          <p:nvPr/>
        </p:nvSpPr>
        <p:spPr bwMode="auto">
          <a:xfrm rot="5400000">
            <a:off x="5760158" y="2916431"/>
            <a:ext cx="215900" cy="5256212"/>
          </a:xfrm>
          <a:prstGeom prst="rightBracket">
            <a:avLst>
              <a:gd name="adj" fmla="val 6097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382" name="AutoShape 73"/>
          <p:cNvCxnSpPr>
            <a:cxnSpLocks noChangeShapeType="1"/>
            <a:stCxn id="13379" idx="1"/>
          </p:cNvCxnSpPr>
          <p:nvPr/>
        </p:nvCxnSpPr>
        <p:spPr bwMode="auto">
          <a:xfrm rot="10800000">
            <a:off x="2812964" y="5382612"/>
            <a:ext cx="290513" cy="72548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" name="AutoShape 74"/>
          <p:cNvCxnSpPr>
            <a:cxnSpLocks noChangeShapeType="1"/>
            <a:stCxn id="13380" idx="1"/>
            <a:endCxn id="13381" idx="2"/>
          </p:cNvCxnSpPr>
          <p:nvPr/>
        </p:nvCxnSpPr>
        <p:spPr bwMode="auto">
          <a:xfrm rot="10800000">
            <a:off x="5868902" y="5662012"/>
            <a:ext cx="322262" cy="44608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86B9491-6996-40E8-9B60-F9C537B18A27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B1FEE9A-97A4-499A-9A74-E9A43BAA1BD8}" type="slidenum">
              <a:rPr lang="ko-KR" altLang="en-US" smtClean="0">
                <a:latin typeface="Comic Sans MS" pitchFamily="66" charset="0"/>
              </a:rPr>
              <a:pPr eaLnBrk="1" hangingPunct="1"/>
              <a:t>12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60388" y="962025"/>
            <a:ext cx="7920037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#include &lt;sys/types.h&gt;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#include &lt;dirent.h&gt;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 #include &lt;unistd.h&gt;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 int main()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 {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    DIR *dirp;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     struct dirent *dentry;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     if((dirp = opendir(".")) == NULL)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         exit(1);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13     while( dentry = readdir(dirp)) {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         if(dentry-&gt;d_ino != 0)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15             printf("%s\n", dentry-&gt;d_name);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     }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17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     closedir(dirp);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 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rewinddir </a:t>
            </a:r>
            <a:endParaRPr lang="ko-KR" altLang="en-US"/>
          </a:p>
        </p:txBody>
      </p:sp>
      <p:sp>
        <p:nvSpPr>
          <p:cNvPr id="15363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opendir</a:t>
            </a:r>
            <a:r>
              <a:rPr lang="ko-KR" altLang="en-US"/>
              <a:t>로 개방한 디렉터리 파일에서 읽기 포인터의 위치를 초기화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마치</a:t>
            </a:r>
            <a:r>
              <a:rPr lang="en-US" altLang="ko-KR"/>
              <a:t>, open</a:t>
            </a:r>
            <a:r>
              <a:rPr lang="ko-KR" altLang="en-US"/>
              <a:t>으로 개방한 파일에 대해서 </a:t>
            </a:r>
            <a:r>
              <a:rPr lang="en-US" altLang="ko-KR"/>
              <a:t>lseek(fd, 0, SEEK_SET)</a:t>
            </a:r>
            <a:r>
              <a:rPr lang="ko-KR" altLang="en-US"/>
              <a:t>을 실행한 것처럼 개방된 디렉터리 파일 내에서 읽기 포인터 초기화</a:t>
            </a:r>
            <a:endParaRPr lang="en-US" altLang="ko-KR"/>
          </a:p>
          <a:p>
            <a:pPr lvl="1"/>
            <a:r>
              <a:rPr lang="en-US" altLang="ko-KR"/>
              <a:t>opendir</a:t>
            </a:r>
            <a:r>
              <a:rPr lang="ko-KR" altLang="en-US"/>
              <a:t>로 개방한 디렉터리에서 읽기 포인터는 디렉터리 항 단위로 이동</a:t>
            </a:r>
            <a:endParaRPr lang="en-US" altLang="ko-KR"/>
          </a:p>
        </p:txBody>
      </p:sp>
      <p:sp>
        <p:nvSpPr>
          <p:cNvPr id="15364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A2CB1B6-A179-4A5B-8B23-AC5CD26B682B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5365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53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CEA55C5-6584-4FE4-BCF1-872E7E734C3C}" type="slidenum">
              <a:rPr lang="ko-KR" altLang="en-US" smtClean="0">
                <a:latin typeface="Comic Sans MS" pitchFamily="66" charset="0"/>
              </a:rPr>
              <a:pPr eaLnBrk="1" hangingPunct="1"/>
              <a:t>13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88963" y="1989138"/>
          <a:ext cx="8353425" cy="21812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&lt;dirent.h&gt;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rewinddir(DIR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dir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포인터를 초기화하려는 개방된 파일의 포인터이다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F987BA5-FEF0-45A3-94BC-337A01DB160A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C591A9F-D8C6-4CCD-B9F8-080C756E416A}" type="slidenum">
              <a:rPr lang="ko-KR" altLang="en-US" smtClean="0">
                <a:latin typeface="Comic Sans MS" pitchFamily="66" charset="0"/>
              </a:rPr>
              <a:pPr eaLnBrk="1" hangingPunct="1"/>
              <a:t>14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6389" name="직사각형 6"/>
          <p:cNvSpPr>
            <a:spLocks noChangeArrowheads="1"/>
          </p:cNvSpPr>
          <p:nvPr/>
        </p:nvSpPr>
        <p:spPr bwMode="auto">
          <a:xfrm>
            <a:off x="1763713" y="103188"/>
            <a:ext cx="4572000" cy="649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ea typeface="맑은 고딕" pitchFamily="50" charset="-127"/>
              </a:rPr>
              <a:t>#include &lt;sys/</a:t>
            </a:r>
            <a:r>
              <a:rPr lang="en-US" altLang="ko-KR" sz="1600" dirty="0" err="1">
                <a:ea typeface="맑은 고딕" pitchFamily="50" charset="-127"/>
              </a:rPr>
              <a:t>types.h</a:t>
            </a:r>
            <a:r>
              <a:rPr lang="en-US" altLang="ko-KR" sz="1600" dirty="0">
                <a:ea typeface="맑은 고딕" pitchFamily="50" charset="-127"/>
              </a:rPr>
              <a:t>&gt; </a:t>
            </a:r>
          </a:p>
          <a:p>
            <a:r>
              <a:rPr lang="en-US" altLang="ko-KR" sz="1600" dirty="0">
                <a:ea typeface="맑은 고딕" pitchFamily="50" charset="-127"/>
              </a:rPr>
              <a:t>#include &lt;</a:t>
            </a:r>
            <a:r>
              <a:rPr lang="en-US" altLang="ko-KR" sz="1600" dirty="0" err="1">
                <a:ea typeface="맑은 고딕" pitchFamily="50" charset="-127"/>
              </a:rPr>
              <a:t>dirent.h</a:t>
            </a:r>
            <a:r>
              <a:rPr lang="en-US" altLang="ko-KR" sz="1600" dirty="0">
                <a:ea typeface="맑은 고딕" pitchFamily="50" charset="-127"/>
              </a:rPr>
              <a:t>&gt; </a:t>
            </a:r>
          </a:p>
          <a:p>
            <a:r>
              <a:rPr lang="en-US" altLang="ko-KR" sz="1600" dirty="0">
                <a:ea typeface="맑은 고딕" pitchFamily="50" charset="-127"/>
              </a:rPr>
              <a:t>#include &lt;</a:t>
            </a:r>
            <a:r>
              <a:rPr lang="en-US" altLang="ko-KR" sz="1600" dirty="0" err="1">
                <a:ea typeface="맑은 고딕" pitchFamily="50" charset="-127"/>
              </a:rPr>
              <a:t>unistd.h</a:t>
            </a:r>
            <a:r>
              <a:rPr lang="en-US" altLang="ko-KR" sz="1600" dirty="0">
                <a:ea typeface="맑은 고딕" pitchFamily="50" charset="-127"/>
              </a:rPr>
              <a:t>&gt; </a:t>
            </a:r>
          </a:p>
          <a:p>
            <a:endParaRPr lang="en-US" altLang="ko-KR" sz="1600" dirty="0">
              <a:ea typeface="맑은 고딕" pitchFamily="50" charset="-127"/>
            </a:endParaRPr>
          </a:p>
          <a:p>
            <a:r>
              <a:rPr lang="en-US" altLang="ko-KR" sz="1600" dirty="0">
                <a:ea typeface="맑은 고딕" pitchFamily="50" charset="-127"/>
              </a:rPr>
              <a:t>int main() </a:t>
            </a:r>
          </a:p>
          <a:p>
            <a:r>
              <a:rPr lang="en-US" altLang="ko-KR" sz="1600" dirty="0">
                <a:ea typeface="맑은 고딕" pitchFamily="50" charset="-127"/>
              </a:rPr>
              <a:t>{ </a:t>
            </a:r>
          </a:p>
          <a:p>
            <a:r>
              <a:rPr lang="en-US" altLang="ko-KR" sz="1600" dirty="0">
                <a:ea typeface="맑은 고딕" pitchFamily="50" charset="-127"/>
              </a:rPr>
              <a:t>    DIR *</a:t>
            </a:r>
            <a:r>
              <a:rPr lang="en-US" altLang="ko-KR" sz="1600" dirty="0" err="1">
                <a:ea typeface="맑은 고딕" pitchFamily="50" charset="-127"/>
              </a:rPr>
              <a:t>dirp</a:t>
            </a:r>
            <a:r>
              <a:rPr lang="en-US" altLang="ko-KR" sz="1600" dirty="0">
                <a:ea typeface="맑은 고딕" pitchFamily="50" charset="-127"/>
              </a:rPr>
              <a:t>; </a:t>
            </a:r>
          </a:p>
          <a:p>
            <a:r>
              <a:rPr lang="en-US" altLang="ko-KR" sz="1600" dirty="0">
                <a:ea typeface="맑은 고딕" pitchFamily="50" charset="-127"/>
              </a:rPr>
              <a:t>    struct </a:t>
            </a:r>
            <a:r>
              <a:rPr lang="en-US" altLang="ko-KR" sz="1600" dirty="0" err="1">
                <a:ea typeface="맑은 고딕" pitchFamily="50" charset="-127"/>
              </a:rPr>
              <a:t>dirent</a:t>
            </a:r>
            <a:r>
              <a:rPr lang="en-US" altLang="ko-KR" sz="1600" dirty="0">
                <a:ea typeface="맑은 고딕" pitchFamily="50" charset="-127"/>
              </a:rPr>
              <a:t> *</a:t>
            </a:r>
            <a:r>
              <a:rPr lang="en-US" altLang="ko-KR" sz="1600" dirty="0" err="1">
                <a:ea typeface="맑은 고딕" pitchFamily="50" charset="-127"/>
              </a:rPr>
              <a:t>dentry</a:t>
            </a:r>
            <a:r>
              <a:rPr lang="en-US" altLang="ko-KR" sz="1600" dirty="0">
                <a:ea typeface="맑은 고딕" pitchFamily="50" charset="-127"/>
              </a:rPr>
              <a:t>; </a:t>
            </a:r>
          </a:p>
          <a:p>
            <a:endParaRPr lang="en-US" altLang="ko-KR" sz="1600" dirty="0">
              <a:ea typeface="맑은 고딕" pitchFamily="50" charset="-127"/>
            </a:endParaRPr>
          </a:p>
          <a:p>
            <a:r>
              <a:rPr lang="en-US" altLang="ko-KR" sz="1600" dirty="0">
                <a:ea typeface="맑은 고딕" pitchFamily="50" charset="-127"/>
              </a:rPr>
              <a:t>    if((</a:t>
            </a:r>
            <a:r>
              <a:rPr lang="en-US" altLang="ko-KR" sz="1600" dirty="0" err="1">
                <a:ea typeface="맑은 고딕" pitchFamily="50" charset="-127"/>
              </a:rPr>
              <a:t>dirp</a:t>
            </a:r>
            <a:r>
              <a:rPr lang="en-US" altLang="ko-KR" sz="1600" dirty="0">
                <a:ea typeface="맑은 고딕" pitchFamily="50" charset="-127"/>
              </a:rPr>
              <a:t> = </a:t>
            </a:r>
            <a:r>
              <a:rPr lang="en-US" altLang="ko-KR" sz="1600" dirty="0" err="1">
                <a:ea typeface="맑은 고딕" pitchFamily="50" charset="-127"/>
              </a:rPr>
              <a:t>opendir</a:t>
            </a:r>
            <a:r>
              <a:rPr lang="en-US" altLang="ko-KR" sz="1600" dirty="0">
                <a:ea typeface="맑은 고딕" pitchFamily="50" charset="-127"/>
              </a:rPr>
              <a:t>(".")) == NULL) </a:t>
            </a:r>
          </a:p>
          <a:p>
            <a:r>
              <a:rPr lang="en-US" altLang="ko-KR" sz="1600" dirty="0">
                <a:ea typeface="맑은 고딕" pitchFamily="50" charset="-127"/>
              </a:rPr>
              <a:t>        exit(1); </a:t>
            </a:r>
          </a:p>
          <a:p>
            <a:endParaRPr lang="en-US" altLang="ko-KR" sz="1600" dirty="0">
              <a:ea typeface="맑은 고딕" pitchFamily="50" charset="-127"/>
            </a:endParaRPr>
          </a:p>
          <a:p>
            <a:r>
              <a:rPr lang="en-US" altLang="ko-KR" sz="1600" dirty="0">
                <a:ea typeface="맑은 고딕" pitchFamily="50" charset="-127"/>
              </a:rPr>
              <a:t>    </a:t>
            </a:r>
            <a:r>
              <a:rPr lang="en-US" altLang="ko-KR" sz="1600" dirty="0" err="1">
                <a:ea typeface="맑은 고딕" pitchFamily="50" charset="-127"/>
              </a:rPr>
              <a:t>printf</a:t>
            </a:r>
            <a:r>
              <a:rPr lang="en-US" altLang="ko-KR" sz="1600" dirty="0">
                <a:ea typeface="맑은 고딕" pitchFamily="50" charset="-127"/>
              </a:rPr>
              <a:t>("</a:t>
            </a:r>
            <a:r>
              <a:rPr lang="ko-KR" altLang="en-US" sz="1600" dirty="0">
                <a:ea typeface="맑은 고딕" pitchFamily="50" charset="-127"/>
              </a:rPr>
              <a:t>존재하는 파일들</a:t>
            </a:r>
            <a:r>
              <a:rPr lang="en-US" altLang="ko-KR" sz="1600" dirty="0">
                <a:ea typeface="맑은 고딕" pitchFamily="50" charset="-127"/>
              </a:rPr>
              <a:t>..\n"); </a:t>
            </a:r>
          </a:p>
          <a:p>
            <a:r>
              <a:rPr lang="en-US" altLang="ko-KR" sz="1600" dirty="0">
                <a:ea typeface="맑은 고딕" pitchFamily="50" charset="-127"/>
              </a:rPr>
              <a:t>    while( </a:t>
            </a:r>
            <a:r>
              <a:rPr lang="en-US" altLang="ko-KR" sz="1600" dirty="0" err="1">
                <a:ea typeface="맑은 고딕" pitchFamily="50" charset="-127"/>
              </a:rPr>
              <a:t>dentry</a:t>
            </a:r>
            <a:r>
              <a:rPr lang="en-US" altLang="ko-KR" sz="1600" dirty="0">
                <a:ea typeface="맑은 고딕" pitchFamily="50" charset="-127"/>
              </a:rPr>
              <a:t> = </a:t>
            </a:r>
            <a:r>
              <a:rPr lang="en-US" altLang="ko-KR" sz="1600" dirty="0" err="1">
                <a:ea typeface="맑은 고딕" pitchFamily="50" charset="-127"/>
              </a:rPr>
              <a:t>readdir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dirty="0" err="1">
                <a:ea typeface="맑은 고딕" pitchFamily="50" charset="-127"/>
              </a:rPr>
              <a:t>dirp</a:t>
            </a:r>
            <a:r>
              <a:rPr lang="en-US" altLang="ko-KR" sz="1600" dirty="0">
                <a:ea typeface="맑은 고딕" pitchFamily="50" charset="-127"/>
              </a:rPr>
              <a:t>)) { </a:t>
            </a:r>
          </a:p>
          <a:p>
            <a:r>
              <a:rPr lang="en-US" altLang="ko-KR" sz="1600" dirty="0">
                <a:ea typeface="맑은 고딕" pitchFamily="50" charset="-127"/>
              </a:rPr>
              <a:t>        if(</a:t>
            </a:r>
            <a:r>
              <a:rPr lang="en-US" altLang="ko-KR" sz="1600" dirty="0" err="1">
                <a:ea typeface="맑은 고딕" pitchFamily="50" charset="-127"/>
              </a:rPr>
              <a:t>dentry</a:t>
            </a:r>
            <a:r>
              <a:rPr lang="en-US" altLang="ko-KR" sz="1600" dirty="0">
                <a:ea typeface="맑은 고딕" pitchFamily="50" charset="-127"/>
              </a:rPr>
              <a:t>-&gt;</a:t>
            </a:r>
            <a:r>
              <a:rPr lang="en-US" altLang="ko-KR" sz="1600" dirty="0" err="1">
                <a:ea typeface="맑은 고딕" pitchFamily="50" charset="-127"/>
              </a:rPr>
              <a:t>d_ino</a:t>
            </a:r>
            <a:r>
              <a:rPr lang="en-US" altLang="ko-KR" sz="1600" dirty="0">
                <a:ea typeface="맑은 고딕" pitchFamily="50" charset="-127"/>
              </a:rPr>
              <a:t> != 0) </a:t>
            </a:r>
          </a:p>
          <a:p>
            <a:r>
              <a:rPr lang="en-US" altLang="ko-KR" sz="1600" dirty="0">
                <a:ea typeface="맑은 고딕" pitchFamily="50" charset="-127"/>
              </a:rPr>
              <a:t>            </a:t>
            </a:r>
            <a:r>
              <a:rPr lang="en-US" altLang="ko-KR" sz="1600" dirty="0" err="1">
                <a:ea typeface="맑은 고딕" pitchFamily="50" charset="-127"/>
              </a:rPr>
              <a:t>printf</a:t>
            </a:r>
            <a:r>
              <a:rPr lang="en-US" altLang="ko-KR" sz="1600" dirty="0">
                <a:ea typeface="맑은 고딕" pitchFamily="50" charset="-127"/>
              </a:rPr>
              <a:t>("%s\n", </a:t>
            </a:r>
            <a:r>
              <a:rPr lang="en-US" altLang="ko-KR" sz="1600" dirty="0" err="1">
                <a:ea typeface="맑은 고딕" pitchFamily="50" charset="-127"/>
              </a:rPr>
              <a:t>dentry</a:t>
            </a:r>
            <a:r>
              <a:rPr lang="en-US" altLang="ko-KR" sz="1600" dirty="0">
                <a:ea typeface="맑은 고딕" pitchFamily="50" charset="-127"/>
              </a:rPr>
              <a:t>-&gt;</a:t>
            </a:r>
            <a:r>
              <a:rPr lang="en-US" altLang="ko-KR" sz="1600" dirty="0" err="1">
                <a:ea typeface="맑은 고딕" pitchFamily="50" charset="-127"/>
              </a:rPr>
              <a:t>d_name</a:t>
            </a:r>
            <a:r>
              <a:rPr lang="en-US" altLang="ko-KR" sz="1600" dirty="0">
                <a:ea typeface="맑은 고딕" pitchFamily="50" charset="-127"/>
              </a:rPr>
              <a:t>); </a:t>
            </a:r>
          </a:p>
          <a:p>
            <a:r>
              <a:rPr lang="en-US" altLang="ko-KR" sz="1600" dirty="0">
                <a:ea typeface="맑은 고딕" pitchFamily="50" charset="-127"/>
              </a:rPr>
              <a:t>    } </a:t>
            </a:r>
          </a:p>
          <a:p>
            <a:r>
              <a:rPr lang="en-US" altLang="ko-KR" sz="1600" dirty="0">
                <a:ea typeface="맑은 고딕" pitchFamily="50" charset="-127"/>
              </a:rPr>
              <a:t>    </a:t>
            </a:r>
            <a:r>
              <a:rPr lang="en-US" altLang="ko-KR" sz="1600" dirty="0" err="1">
                <a:ea typeface="맑은 고딕" pitchFamily="50" charset="-127"/>
              </a:rPr>
              <a:t>rewinddir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dirty="0" err="1">
                <a:ea typeface="맑은 고딕" pitchFamily="50" charset="-127"/>
              </a:rPr>
              <a:t>dirp</a:t>
            </a:r>
            <a:r>
              <a:rPr lang="en-US" altLang="ko-KR" sz="1600" dirty="0">
                <a:ea typeface="맑은 고딕" pitchFamily="50" charset="-127"/>
              </a:rPr>
              <a:t>); </a:t>
            </a:r>
          </a:p>
          <a:p>
            <a:endParaRPr lang="en-US" altLang="ko-KR" sz="1600" dirty="0">
              <a:ea typeface="맑은 고딕" pitchFamily="50" charset="-127"/>
            </a:endParaRPr>
          </a:p>
          <a:p>
            <a:r>
              <a:rPr lang="en-US" altLang="ko-KR" sz="1600" dirty="0">
                <a:ea typeface="맑은 고딕" pitchFamily="50" charset="-127"/>
              </a:rPr>
              <a:t>    </a:t>
            </a:r>
            <a:r>
              <a:rPr lang="en-US" altLang="ko-KR" sz="1600" dirty="0" err="1">
                <a:ea typeface="맑은 고딕" pitchFamily="50" charset="-127"/>
              </a:rPr>
              <a:t>printf</a:t>
            </a:r>
            <a:r>
              <a:rPr lang="en-US" altLang="ko-KR" sz="1600" dirty="0">
                <a:ea typeface="맑은 고딕" pitchFamily="50" charset="-127"/>
              </a:rPr>
              <a:t>("</a:t>
            </a:r>
            <a:r>
              <a:rPr lang="ko-KR" altLang="en-US" sz="1600" dirty="0">
                <a:ea typeface="맑은 고딕" pitchFamily="50" charset="-127"/>
              </a:rPr>
              <a:t>지워진 파일들</a:t>
            </a:r>
            <a:r>
              <a:rPr lang="en-US" altLang="ko-KR" sz="1600" dirty="0">
                <a:ea typeface="맑은 고딕" pitchFamily="50" charset="-127"/>
              </a:rPr>
              <a:t>..\n"); </a:t>
            </a:r>
          </a:p>
          <a:p>
            <a:r>
              <a:rPr lang="en-US" altLang="ko-KR" sz="1600" dirty="0">
                <a:ea typeface="맑은 고딕" pitchFamily="50" charset="-127"/>
              </a:rPr>
              <a:t>    while( </a:t>
            </a:r>
            <a:r>
              <a:rPr lang="en-US" altLang="ko-KR" sz="1600" dirty="0" err="1">
                <a:ea typeface="맑은 고딕" pitchFamily="50" charset="-127"/>
              </a:rPr>
              <a:t>dentry</a:t>
            </a:r>
            <a:r>
              <a:rPr lang="en-US" altLang="ko-KR" sz="1600" dirty="0">
                <a:ea typeface="맑은 고딕" pitchFamily="50" charset="-127"/>
              </a:rPr>
              <a:t> = </a:t>
            </a:r>
            <a:r>
              <a:rPr lang="en-US" altLang="ko-KR" sz="1600" dirty="0" err="1">
                <a:ea typeface="맑은 고딕" pitchFamily="50" charset="-127"/>
              </a:rPr>
              <a:t>readdir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dirty="0" err="1">
                <a:ea typeface="맑은 고딕" pitchFamily="50" charset="-127"/>
              </a:rPr>
              <a:t>dirp</a:t>
            </a:r>
            <a:r>
              <a:rPr lang="en-US" altLang="ko-KR" sz="1600" dirty="0">
                <a:ea typeface="맑은 고딕" pitchFamily="50" charset="-127"/>
              </a:rPr>
              <a:t>)) { </a:t>
            </a:r>
          </a:p>
          <a:p>
            <a:r>
              <a:rPr lang="en-US" altLang="ko-KR" sz="1600" dirty="0">
                <a:ea typeface="맑은 고딕" pitchFamily="50" charset="-127"/>
              </a:rPr>
              <a:t>        if(</a:t>
            </a:r>
            <a:r>
              <a:rPr lang="en-US" altLang="ko-KR" sz="1600" dirty="0" err="1">
                <a:ea typeface="맑은 고딕" pitchFamily="50" charset="-127"/>
              </a:rPr>
              <a:t>dentry</a:t>
            </a:r>
            <a:r>
              <a:rPr lang="en-US" altLang="ko-KR" sz="1600" dirty="0">
                <a:ea typeface="맑은 고딕" pitchFamily="50" charset="-127"/>
              </a:rPr>
              <a:t>-&gt;</a:t>
            </a:r>
            <a:r>
              <a:rPr lang="en-US" altLang="ko-KR" sz="1600" dirty="0" err="1">
                <a:ea typeface="맑은 고딕" pitchFamily="50" charset="-127"/>
              </a:rPr>
              <a:t>d_ino</a:t>
            </a:r>
            <a:r>
              <a:rPr lang="en-US" altLang="ko-KR" sz="1600" dirty="0">
                <a:ea typeface="맑은 고딕" pitchFamily="50" charset="-127"/>
              </a:rPr>
              <a:t> == 0) </a:t>
            </a:r>
          </a:p>
          <a:p>
            <a:r>
              <a:rPr lang="en-US" altLang="ko-KR" sz="1600" dirty="0">
                <a:ea typeface="맑은 고딕" pitchFamily="50" charset="-127"/>
              </a:rPr>
              <a:t>            </a:t>
            </a:r>
            <a:r>
              <a:rPr lang="en-US" altLang="ko-KR" sz="1600" dirty="0" err="1">
                <a:ea typeface="맑은 고딕" pitchFamily="50" charset="-127"/>
              </a:rPr>
              <a:t>printf</a:t>
            </a:r>
            <a:r>
              <a:rPr lang="en-US" altLang="ko-KR" sz="1600" dirty="0">
                <a:ea typeface="맑은 고딕" pitchFamily="50" charset="-127"/>
              </a:rPr>
              <a:t>("%s\n", </a:t>
            </a:r>
            <a:r>
              <a:rPr lang="en-US" altLang="ko-KR" sz="1600" dirty="0" err="1">
                <a:ea typeface="맑은 고딕" pitchFamily="50" charset="-127"/>
              </a:rPr>
              <a:t>dentry</a:t>
            </a:r>
            <a:r>
              <a:rPr lang="en-US" altLang="ko-KR" sz="1600" dirty="0">
                <a:ea typeface="맑은 고딕" pitchFamily="50" charset="-127"/>
              </a:rPr>
              <a:t>-&gt;</a:t>
            </a:r>
            <a:r>
              <a:rPr lang="en-US" altLang="ko-KR" sz="1600" dirty="0" err="1">
                <a:ea typeface="맑은 고딕" pitchFamily="50" charset="-127"/>
              </a:rPr>
              <a:t>d_name</a:t>
            </a:r>
            <a:r>
              <a:rPr lang="en-US" altLang="ko-KR" sz="1600" dirty="0">
                <a:ea typeface="맑은 고딕" pitchFamily="50" charset="-127"/>
              </a:rPr>
              <a:t>); </a:t>
            </a:r>
          </a:p>
          <a:p>
            <a:r>
              <a:rPr lang="en-US" altLang="ko-KR" sz="1600" dirty="0">
                <a:ea typeface="맑은 고딕" pitchFamily="50" charset="-127"/>
              </a:rPr>
              <a:t>    } </a:t>
            </a:r>
          </a:p>
          <a:p>
            <a:r>
              <a:rPr lang="en-US" altLang="ko-KR" sz="1600" dirty="0">
                <a:ea typeface="맑은 고딕" pitchFamily="50" charset="-127"/>
              </a:rPr>
              <a:t>    </a:t>
            </a:r>
            <a:r>
              <a:rPr lang="en-US" altLang="ko-KR" sz="1600" dirty="0" err="1">
                <a:ea typeface="맑은 고딕" pitchFamily="50" charset="-127"/>
              </a:rPr>
              <a:t>closedir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dirty="0" err="1">
                <a:ea typeface="맑은 고딕" pitchFamily="50" charset="-127"/>
              </a:rPr>
              <a:t>dirp</a:t>
            </a:r>
            <a:r>
              <a:rPr lang="en-US" altLang="ko-KR" sz="1600" dirty="0">
                <a:ea typeface="맑은 고딕" pitchFamily="50" charset="-127"/>
              </a:rPr>
              <a:t>); </a:t>
            </a:r>
          </a:p>
          <a:p>
            <a:r>
              <a:rPr lang="en-US" altLang="ko-KR" sz="1600" dirty="0">
                <a:ea typeface="맑은 고딕" pitchFamily="50" charset="-127"/>
              </a:rPr>
              <a:t>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chdir</a:t>
            </a:r>
            <a:endParaRPr lang="ko-KR" altLang="en-US"/>
          </a:p>
        </p:txBody>
      </p:sp>
      <p:sp>
        <p:nvSpPr>
          <p:cNvPr id="17411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현재 작업 디렉터리를 변경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path</a:t>
            </a:r>
          </a:p>
          <a:p>
            <a:pPr lvl="2"/>
            <a:r>
              <a:rPr lang="ko-KR" altLang="en-US"/>
              <a:t>변경하려는 새로운 디렉터리 경로</a:t>
            </a:r>
          </a:p>
          <a:p>
            <a:pPr lvl="2"/>
            <a:r>
              <a:rPr lang="ko-KR" altLang="en-US"/>
              <a:t>절대 경로</a:t>
            </a:r>
            <a:r>
              <a:rPr lang="en-US" altLang="ko-KR"/>
              <a:t>, </a:t>
            </a:r>
            <a:r>
              <a:rPr lang="ko-KR" altLang="en-US"/>
              <a:t>상대 경로 모두 가능</a:t>
            </a:r>
            <a:endParaRPr lang="en-US" altLang="ko-KR"/>
          </a:p>
          <a:p>
            <a:pPr lvl="1"/>
            <a:r>
              <a:rPr lang="ko-KR" altLang="en-US"/>
              <a:t>변경된 디렉터리 경로는 현재 프로세스에만 적용되며</a:t>
            </a:r>
            <a:r>
              <a:rPr lang="en-US" altLang="ko-KR"/>
              <a:t>, </a:t>
            </a:r>
            <a:r>
              <a:rPr lang="ko-KR" altLang="en-US"/>
              <a:t>프로세스 종료 후 사용자가 보게 되는 셸에는 영향을 주지 않음</a:t>
            </a:r>
            <a:endParaRPr lang="en-US" altLang="ko-KR"/>
          </a:p>
        </p:txBody>
      </p:sp>
      <p:sp>
        <p:nvSpPr>
          <p:cNvPr id="1741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4F34A21-7961-4CA8-9229-6FD1E1B260FB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741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741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8BB7A58-0B8E-4625-BBBF-7DCB25975E73}" type="slidenum">
              <a:rPr lang="ko-KR" altLang="en-US" smtClean="0">
                <a:latin typeface="Comic Sans MS" pitchFamily="66" charset="0"/>
              </a:rPr>
              <a:pPr eaLnBrk="1" hangingPunct="1"/>
              <a:t>15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8463" y="1700213"/>
          <a:ext cx="8353425" cy="18383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변경하려는 새로운 디렉터리 경로이다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chdir</a:t>
            </a:r>
            <a:endParaRPr lang="ko-KR" altLang="en-US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프로세스가 작업 디렉터리를 변경하는 예</a:t>
            </a:r>
          </a:p>
          <a:p>
            <a:pPr lvl="1"/>
            <a:r>
              <a:rPr lang="ko-KR" altLang="en-US"/>
              <a:t>프로세스가 다른 디렉터리에 있는 다 수의 파일을 개방할 때</a:t>
            </a:r>
            <a:r>
              <a:rPr lang="en-US" altLang="ko-KR"/>
              <a:t>, </a:t>
            </a:r>
            <a:r>
              <a:rPr lang="ko-KR" altLang="en-US"/>
              <a:t>작업 디렉터리를 변경하면 파일의 경로를 짧게 표현 가능</a:t>
            </a:r>
          </a:p>
        </p:txBody>
      </p:sp>
      <p:sp>
        <p:nvSpPr>
          <p:cNvPr id="1843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BF6CE15-6F9B-4E2F-8112-194F41994F16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843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84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A69536F-ABD9-42B6-9236-DCCC323D9C01}" type="slidenum">
              <a:rPr lang="ko-KR" altLang="en-US" smtClean="0">
                <a:latin typeface="Comic Sans MS" pitchFamily="66" charset="0"/>
              </a:rPr>
              <a:pPr eaLnBrk="1" hangingPunct="1"/>
              <a:t>16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1042988" y="2441575"/>
          <a:ext cx="7489825" cy="1189038"/>
        </p:xfrm>
        <a:graphic>
          <a:graphicData uri="http://schemas.openxmlformats.org/drawingml/2006/table">
            <a:tbl>
              <a:tblPr/>
              <a:tblGrid>
                <a:gridCol w="748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filedes1 = open("temp/file1.txt", O_RDONLY);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filedes2 = open("temp/file2.txt", O_RDONLY);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filedes3 = open("temp/file3.txt", O_RDONLY);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filedes4 = open("temp/file4.txt", O_RDONLY);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10"/>
          <p:cNvGraphicFramePr>
            <a:graphicFrameLocks noGrp="1"/>
          </p:cNvGraphicFramePr>
          <p:nvPr/>
        </p:nvGraphicFramePr>
        <p:xfrm>
          <a:off x="1042988" y="3930650"/>
          <a:ext cx="7489825" cy="1463675"/>
        </p:xfrm>
        <a:graphic>
          <a:graphicData uri="http://schemas.openxmlformats.org/drawingml/2006/table">
            <a:tbl>
              <a:tblPr/>
              <a:tblGrid>
                <a:gridCol w="748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chdir("temp");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filedes1 = open("file1.txt", O_RDONLY);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filedes2 = open("file2.txt", O_RDONLY);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filedes3 = open("file3.txt", O_RDONLY);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filedes4 = open("file4.txt", O_RDONLY);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getcwd</a:t>
            </a:r>
            <a:endParaRPr lang="ko-KR" altLang="en-US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현재 작업 디렉터리를 읽어</a:t>
            </a:r>
            <a:r>
              <a:rPr lang="en-US" altLang="ko-KR"/>
              <a:t> </a:t>
            </a:r>
            <a:r>
              <a:rPr lang="ko-KR" altLang="en-US"/>
              <a:t>옴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현재 작업 디렉터리의 절대 경로를 지정한 버퍼에 저장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946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16B7236-B518-4E36-8317-4DABC1CDAFA5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946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94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C9CBE47-945A-45B5-88A5-F2E730CA3F82}" type="slidenum">
              <a:rPr lang="ko-KR" altLang="en-US" smtClean="0">
                <a:latin typeface="Comic Sans MS" pitchFamily="66" charset="0"/>
              </a:rPr>
              <a:pPr eaLnBrk="1" hangingPunct="1"/>
              <a:t>17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700213"/>
          <a:ext cx="8353425" cy="25161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 *getcwd(char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size_t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작업 디렉터리의 경로를 저장할 버퍼이다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버퍼의 최대 크기이다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포인터를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CCD6C0F-F319-4EAF-B994-3159F1FEFB6F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1AA9679-828A-4584-9E01-A2629F492020}" type="slidenum">
              <a:rPr lang="ko-KR" altLang="en-US" smtClean="0">
                <a:latin typeface="Comic Sans MS" pitchFamily="66" charset="0"/>
              </a:rPr>
              <a:pPr eaLnBrk="1" hangingPunct="1"/>
              <a:t>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116013" y="765175"/>
            <a:ext cx="6335712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01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02 #define BUF_SIZE    256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04 void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printcwd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05 {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06     char buffer[BUF_SIZE];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07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08     if(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getcwd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(buffer, BUF_SIZE) == NULL)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09         exit(1);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10    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11    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("%s\n", buffer);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 }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main()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14 {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15    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printcwd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16    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chdir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/include");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17    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printcwd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18    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chdir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("..");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19    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printcwd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();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 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54809-7684-4BB5-AA9C-6CB0010CC6E3}" type="datetime1">
              <a:rPr lang="ko-KR" altLang="en-US" smtClean="0"/>
              <a:pPr>
                <a:defRPr/>
              </a:pPr>
              <a:t>2022-04-18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FE9B1-9F1C-4888-A357-9C0ACDBD3D9A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514598" y="561759"/>
            <a:ext cx="81148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Homework #1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myls</a:t>
            </a:r>
            <a:endParaRPr lang="en-US" altLang="ko-KR" sz="2800" dirty="0"/>
          </a:p>
          <a:p>
            <a:r>
              <a:rPr lang="en-US" altLang="ko-KR" sz="2800" dirty="0"/>
              <a:t>chap05/hw06/</a:t>
            </a:r>
            <a:r>
              <a:rPr lang="en-US" altLang="ko-KR" sz="2800" dirty="0" err="1"/>
              <a:t>myls.c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myls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dirty="0" err="1"/>
              <a:t>ls</a:t>
            </a:r>
            <a:r>
              <a:rPr lang="en-US" altLang="ko-KR" sz="2800" dirty="0"/>
              <a:t> </a:t>
            </a:r>
            <a:r>
              <a:rPr lang="ko-KR" altLang="en-US" sz="2800" dirty="0"/>
              <a:t>명령어의 </a:t>
            </a:r>
            <a:r>
              <a:rPr lang="en-US" altLang="ko-KR" sz="2800" dirty="0"/>
              <a:t>-l , -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, -a </a:t>
            </a:r>
            <a:r>
              <a:rPr lang="ko-KR" altLang="en-US" sz="2800" dirty="0"/>
              <a:t>옵션을 구현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출력 형식</a:t>
            </a:r>
            <a:endParaRPr lang="en-US" altLang="ko-KR" sz="2800" dirty="0"/>
          </a:p>
          <a:p>
            <a:r>
              <a:rPr lang="en-US" altLang="ko-KR" sz="2800" dirty="0"/>
              <a:t>file1, </a:t>
            </a:r>
            <a:r>
              <a:rPr lang="ko-KR" altLang="en-US" sz="2800" dirty="0"/>
              <a:t>접근권한</a:t>
            </a:r>
            <a:r>
              <a:rPr lang="en-US" altLang="ko-KR" sz="2800" dirty="0"/>
              <a:t>, </a:t>
            </a:r>
            <a:r>
              <a:rPr lang="ko-KR" altLang="en-US" sz="2800" dirty="0"/>
              <a:t>생성시간</a:t>
            </a:r>
            <a:r>
              <a:rPr lang="en-US" altLang="ko-KR" sz="2800" dirty="0"/>
              <a:t>, </a:t>
            </a:r>
            <a:r>
              <a:rPr lang="ko-KR" altLang="en-US" sz="2800" dirty="0"/>
              <a:t>파일크기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inode</a:t>
            </a:r>
            <a:r>
              <a:rPr lang="ko-KR" altLang="en-US" sz="2800" dirty="0"/>
              <a:t>번호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myls</a:t>
            </a:r>
            <a:r>
              <a:rPr lang="en-US" altLang="ko-KR" sz="2800" dirty="0"/>
              <a:t> -</a:t>
            </a:r>
            <a:r>
              <a:rPr lang="en-US" altLang="ko-KR" sz="2800" dirty="0" err="1"/>
              <a:t>ila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getopt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 이용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04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 디렉터리를 관리하는 시스템 호출</a:t>
            </a:r>
            <a:r>
              <a:rPr lang="en-US" altLang="ko-KR"/>
              <a:t>/</a:t>
            </a:r>
            <a:r>
              <a:rPr lang="ko-KR" altLang="en-US"/>
              <a:t>표준 라이브러리 함수</a:t>
            </a:r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BAC8065-0740-4611-BEDF-A502316FD397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A5ECE8C-7A4B-42F0-B7ED-9DB267013DE5}" type="slidenum">
              <a:rPr lang="ko-KR" altLang="en-US" smtClean="0">
                <a:latin typeface="Comic Sans MS" pitchFamily="66" charset="0"/>
              </a:rPr>
              <a:pPr eaLnBrk="1" hangingPunct="1"/>
              <a:t>2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9" name="Group 42"/>
          <p:cNvGraphicFramePr>
            <a:graphicFrameLocks noGrp="1"/>
          </p:cNvGraphicFramePr>
          <p:nvPr/>
        </p:nvGraphicFramePr>
        <p:xfrm>
          <a:off x="739775" y="1700213"/>
          <a:ext cx="7920038" cy="3457575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mkdir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디렉터리를 작성한다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rmdir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디렉터리를 삭제한다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디렉터리를 파일처럼 개방한다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개방한 디렉터리를 닫는다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개방된 디렉터리로부터 디렉터리 항목을 읽어온다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rewinddir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개방된 디렉터리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스트림을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초기화한다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디렉터리 경로를 변경한다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getcwd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작업 디렉터리를 구한다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5A8CDAE-ED52-4D07-B6BF-3014ADF9252F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804C03F-6626-4741-B82A-01254C3CE331}" type="slidenum">
              <a:rPr lang="ko-KR" altLang="en-US" smtClean="0">
                <a:latin typeface="Comic Sans MS" pitchFamily="66" charset="0"/>
              </a:rPr>
              <a:pPr eaLnBrk="1" hangingPunct="1"/>
              <a:t>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214313" y="44450"/>
            <a:ext cx="3233737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01 #include &lt;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unistd.h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02 #include &lt;sys/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types.h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03 #include &lt;sys/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stat.h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04 #include &lt;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fcntl.h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05 #include &lt;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dirent.h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06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07 int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08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09     char buffer[256];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10     DIR *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dirp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11     struct 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dirent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 *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dentry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13     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getcwd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(buffer, 256);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14     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("%s\n", buffer);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15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16     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mkdir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("apple", 0755);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17     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mkdir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("banana", 0755);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18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+mn-lt"/>
                <a:ea typeface="맑은 고딕" pitchFamily="50" charset="-127"/>
              </a:rPr>
              <a:t>19     </a:t>
            </a:r>
            <a:r>
              <a:rPr lang="en-US" altLang="ko-KR" sz="1600" dirty="0" err="1">
                <a:latin typeface="+mn-lt"/>
                <a:ea typeface="맑은 고딕" pitchFamily="50" charset="-127"/>
              </a:rPr>
              <a:t>chdir</a:t>
            </a:r>
            <a:r>
              <a:rPr lang="en-US" altLang="ko-KR" sz="1600" dirty="0">
                <a:latin typeface="+mn-lt"/>
                <a:ea typeface="맑은 고딕" pitchFamily="50" charset="-127"/>
              </a:rPr>
              <a:t>("apple"); </a:t>
            </a: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3875088" y="44450"/>
            <a:ext cx="5268912" cy="675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20    getcwd(buffer, 256);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21    printf("%s\n", buffer);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23    close(open("test.txt", O_CREAT | O_RDWR, 0644));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24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25    chdir("..");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26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27    rmdir("apple");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28    rmdir("banana");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29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30    dirp = opendir("apple");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31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32    while(dentry = readdir(dirp))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33        if(dentry-&gt;d_ino != 0)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34            printf("%s\n", dentry-&gt;d_name);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35    rewinddir(dirp);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36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38    while(dentry = readdir(dirp))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39        if(dentry-&gt;d_ino != 0)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40            printf("%s\n", dentry-&gt;d_name);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41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43    closedir(dirp);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+mn-lt"/>
                <a:ea typeface="맑은 고딕" pitchFamily="50" charset="-127"/>
              </a:rPr>
              <a:t>44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A505511-8D7D-411F-B017-2C28A5E8A5D2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6147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30C037F-D71B-4B05-97A5-769BD4AF8FC1}" type="slidenum">
              <a:rPr lang="ko-KR" altLang="en-US" smtClean="0">
                <a:latin typeface="Comic Sans MS" pitchFamily="66" charset="0"/>
              </a:rPr>
              <a:pPr eaLnBrk="1" hangingPunct="1"/>
              <a:t>4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6149" name="Rectangle 3"/>
          <p:cNvSpPr txBox="1">
            <a:spLocks noChangeArrowheads="1"/>
          </p:cNvSpPr>
          <p:nvPr/>
        </p:nvSpPr>
        <p:spPr bwMode="auto">
          <a:xfrm>
            <a:off x="190500" y="188913"/>
            <a:ext cx="8534400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실행 결과</a:t>
            </a:r>
          </a:p>
          <a:p>
            <a:pPr lvl="1">
              <a:spcBef>
                <a:spcPct val="20000"/>
              </a:spcBef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[lp100@database chap05]$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-l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total 28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rwxrwxr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-x. 1 lp100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8044 Apr 14 03:09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a.out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-r--. 1 lp100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771 Apr 14 03:05 ex05-01.c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[lp100@database chap05]$ ./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a.out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/home/students/lp100/chap05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/home/students/lp100/chap05/apple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test.txt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test.txt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[lp100@database chap05]$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-l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total 32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rwxrwxr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-x. 1 lp100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8044 Apr 14 03:09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a.out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-x. 2 lp100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4096 Apr 14 03:09 apple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-r--. 1 lp100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771 Apr 14 03:05 ex05-01.c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[lp100@database chap05]$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-l apple/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total 0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-r--r--. 1 lp100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0 Apr 14 03:09 test.txt</a:t>
            </a:r>
          </a:p>
          <a:p>
            <a:pPr lvl="1">
              <a:spcBef>
                <a:spcPct val="20000"/>
              </a:spcBef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[lp100@database chap05]$</a:t>
            </a:r>
          </a:p>
          <a:p>
            <a:pPr lvl="1">
              <a:spcBef>
                <a:spcPct val="20000"/>
              </a:spcBef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mkdir, rmdir</a:t>
            </a:r>
            <a:endParaRPr lang="ko-KR" altLang="en-US"/>
          </a:p>
        </p:txBody>
      </p:sp>
      <p:sp>
        <p:nvSpPr>
          <p:cNvPr id="7171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새 디렉터리 생성</a:t>
            </a:r>
            <a:r>
              <a:rPr lang="en-US" altLang="ko-KR" dirty="0"/>
              <a:t>(</a:t>
            </a:r>
            <a:r>
              <a:rPr lang="en-US" altLang="ko-KR" dirty="0" err="1"/>
              <a:t>mkdir</a:t>
            </a:r>
            <a:r>
              <a:rPr lang="en-US" altLang="ko-KR" dirty="0"/>
              <a:t>), </a:t>
            </a:r>
            <a:r>
              <a:rPr lang="ko-KR" altLang="en-US" dirty="0"/>
              <a:t>지정한 빈 디렉터리 삭제</a:t>
            </a:r>
            <a:r>
              <a:rPr lang="en-US" altLang="ko-KR" dirty="0"/>
              <a:t>(</a:t>
            </a:r>
            <a:r>
              <a:rPr lang="en-US" altLang="ko-KR" dirty="0" err="1"/>
              <a:t>rmdir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rmdir</a:t>
            </a:r>
            <a:r>
              <a:rPr lang="ko-KR" altLang="en-US" dirty="0"/>
              <a:t>은 </a:t>
            </a:r>
            <a:r>
              <a:rPr lang="ko-KR" altLang="en-US" dirty="0" err="1"/>
              <a:t>비어있는</a:t>
            </a:r>
            <a:r>
              <a:rPr lang="ko-KR" altLang="en-US" dirty="0"/>
              <a:t> 디렉터리만 삭제가능</a:t>
            </a:r>
            <a:endParaRPr lang="en-US" altLang="ko-KR" dirty="0"/>
          </a:p>
        </p:txBody>
      </p:sp>
      <p:sp>
        <p:nvSpPr>
          <p:cNvPr id="717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250A253-CF89-4742-8EEE-3B4A42C62AA1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717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717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3A5C1CC-E24B-4C2A-85CE-5A4D422A73ED}" type="slidenum">
              <a:rPr lang="ko-KR" altLang="en-US" smtClean="0">
                <a:latin typeface="Comic Sans MS" pitchFamily="66" charset="0"/>
              </a:rPr>
              <a:pPr eaLnBrk="1" hangingPunct="1"/>
              <a:t>5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24908"/>
              </p:ext>
            </p:extLst>
          </p:nvPr>
        </p:nvGraphicFramePr>
        <p:xfrm>
          <a:off x="441434" y="1679833"/>
          <a:ext cx="8353425" cy="3251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6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mkdir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rmdir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디렉터리의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생성하려는 디렉터리의 초기 접근 권한이다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날짜 개체 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D9D7654-C590-470E-BD4A-8290CBF05447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8196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819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89C2E0A-C1EA-4984-BF4F-CDA632EF2856}" type="slidenum">
              <a:rPr lang="ko-KR" altLang="en-US" smtClean="0">
                <a:latin typeface="Comic Sans MS" pitchFamily="66" charset="0"/>
              </a:rPr>
              <a:pPr eaLnBrk="1" hangingPunct="1"/>
              <a:t>6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708480" y="3558805"/>
            <a:ext cx="7396559" cy="20313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[lp100@database chap05]$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-l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total 36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rwxrwxr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-x. 1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6623 Apr 14 03:10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a.out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drwxr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-x. 2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4096 Apr 14 03:09 apple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-r--. 1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 771 Apr 14 03:05 ex05-01.c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-r--. 1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 177 Apr 14 03:02 ex05-02.c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drwxr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-x. 2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4096 Apr 14 03:10 test_dir1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680461" y="554759"/>
            <a:ext cx="7921625" cy="28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dirty="0">
                <a:ea typeface="맑은 고딕" pitchFamily="50" charset="-127"/>
              </a:rPr>
              <a:t>01 #include &lt;</a:t>
            </a:r>
            <a:r>
              <a:rPr lang="en-US" altLang="ko-KR" sz="1600" dirty="0" err="1">
                <a:ea typeface="맑은 고딕" pitchFamily="50" charset="-127"/>
              </a:rPr>
              <a:t>unistd.h</a:t>
            </a:r>
            <a:r>
              <a:rPr lang="en-US" altLang="ko-KR" sz="1600" dirty="0">
                <a:ea typeface="맑은 고딕" pitchFamily="50" charset="-127"/>
              </a:rPr>
              <a:t>&gt; </a:t>
            </a:r>
          </a:p>
          <a:p>
            <a:r>
              <a:rPr lang="en-US" altLang="ko-KR" sz="1600" dirty="0">
                <a:ea typeface="맑은 고딕" pitchFamily="50" charset="-127"/>
              </a:rPr>
              <a:t>02 #include &lt;sys/</a:t>
            </a:r>
            <a:r>
              <a:rPr lang="en-US" altLang="ko-KR" sz="1600" dirty="0" err="1">
                <a:ea typeface="맑은 고딕" pitchFamily="50" charset="-127"/>
              </a:rPr>
              <a:t>types.h</a:t>
            </a:r>
            <a:r>
              <a:rPr lang="en-US" altLang="ko-KR" sz="1600" dirty="0">
                <a:ea typeface="맑은 고딕" pitchFamily="50" charset="-127"/>
              </a:rPr>
              <a:t>&gt; </a:t>
            </a:r>
          </a:p>
          <a:p>
            <a:r>
              <a:rPr lang="en-US" altLang="ko-KR" sz="1600" dirty="0">
                <a:ea typeface="맑은 고딕" pitchFamily="50" charset="-127"/>
              </a:rPr>
              <a:t>03 #include &lt;sys/</a:t>
            </a:r>
            <a:r>
              <a:rPr lang="en-US" altLang="ko-KR" sz="1600" dirty="0" err="1">
                <a:ea typeface="맑은 고딕" pitchFamily="50" charset="-127"/>
              </a:rPr>
              <a:t>stat.h</a:t>
            </a:r>
            <a:r>
              <a:rPr lang="en-US" altLang="ko-KR" sz="1600" dirty="0">
                <a:ea typeface="맑은 고딕" pitchFamily="50" charset="-127"/>
              </a:rPr>
              <a:t>&gt; </a:t>
            </a:r>
          </a:p>
          <a:p>
            <a:r>
              <a:rPr lang="en-US" altLang="ko-KR" sz="1600" dirty="0">
                <a:ea typeface="맑은 고딕" pitchFamily="50" charset="-127"/>
              </a:rPr>
              <a:t>04</a:t>
            </a:r>
          </a:p>
          <a:p>
            <a:r>
              <a:rPr lang="en-US" altLang="ko-KR" sz="1600" dirty="0">
                <a:ea typeface="맑은 고딕" pitchFamily="50" charset="-127"/>
              </a:rPr>
              <a:t>05 int main() </a:t>
            </a:r>
          </a:p>
          <a:p>
            <a:r>
              <a:rPr lang="en-US" altLang="ko-KR" sz="1600" dirty="0">
                <a:ea typeface="맑은 고딕" pitchFamily="50" charset="-127"/>
              </a:rPr>
              <a:t>06 { </a:t>
            </a:r>
          </a:p>
          <a:p>
            <a:r>
              <a:rPr lang="en-US" altLang="ko-KR" sz="1600" dirty="0">
                <a:ea typeface="맑은 고딕" pitchFamily="50" charset="-127"/>
              </a:rPr>
              <a:t>07     </a:t>
            </a:r>
            <a:r>
              <a:rPr lang="en-US" altLang="ko-KR" sz="1600" dirty="0" err="1">
                <a:ea typeface="맑은 고딕" pitchFamily="50" charset="-127"/>
              </a:rPr>
              <a:t>mkdir</a:t>
            </a:r>
            <a:r>
              <a:rPr lang="en-US" altLang="ko-KR" sz="1600" dirty="0">
                <a:ea typeface="맑은 고딕" pitchFamily="50" charset="-127"/>
              </a:rPr>
              <a:t>("test_dir1", 0755); </a:t>
            </a:r>
          </a:p>
          <a:p>
            <a:r>
              <a:rPr lang="en-US" altLang="ko-KR" sz="1600" dirty="0">
                <a:ea typeface="맑은 고딕" pitchFamily="50" charset="-127"/>
              </a:rPr>
              <a:t>08     </a:t>
            </a:r>
            <a:r>
              <a:rPr lang="en-US" altLang="ko-KR" sz="1600" dirty="0" err="1">
                <a:ea typeface="맑은 고딕" pitchFamily="50" charset="-127"/>
              </a:rPr>
              <a:t>mkdir</a:t>
            </a:r>
            <a:r>
              <a:rPr lang="en-US" altLang="ko-KR" sz="1600" dirty="0">
                <a:ea typeface="맑은 고딕" pitchFamily="50" charset="-127"/>
              </a:rPr>
              <a:t>("test_dir2", 0755); </a:t>
            </a:r>
          </a:p>
          <a:p>
            <a:r>
              <a:rPr lang="en-US" altLang="ko-KR" sz="1600" dirty="0">
                <a:ea typeface="맑은 고딕" pitchFamily="50" charset="-127"/>
              </a:rPr>
              <a:t>09 </a:t>
            </a:r>
          </a:p>
          <a:p>
            <a:r>
              <a:rPr lang="en-US" altLang="ko-KR" sz="1600" dirty="0">
                <a:ea typeface="맑은 고딕" pitchFamily="50" charset="-127"/>
              </a:rPr>
              <a:t>10     </a:t>
            </a:r>
            <a:r>
              <a:rPr lang="en-US" altLang="ko-KR" sz="1600" dirty="0" err="1">
                <a:ea typeface="맑은 고딕" pitchFamily="50" charset="-127"/>
              </a:rPr>
              <a:t>rmdir</a:t>
            </a:r>
            <a:r>
              <a:rPr lang="en-US" altLang="ko-KR" sz="1600" dirty="0">
                <a:ea typeface="맑은 고딕" pitchFamily="50" charset="-127"/>
              </a:rPr>
              <a:t>("test_dir2"); </a:t>
            </a:r>
          </a:p>
          <a:p>
            <a:r>
              <a:rPr lang="en-US" altLang="ko-KR" sz="1600" dirty="0">
                <a:ea typeface="맑은 고딕" pitchFamily="50" charset="-127"/>
              </a:rPr>
              <a:t>11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opendir, closedir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파일을 개방하는 것처럼 디렉터리를 개방하고 닫음</a:t>
            </a:r>
          </a:p>
        </p:txBody>
      </p:sp>
      <p:sp>
        <p:nvSpPr>
          <p:cNvPr id="922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37E55D7-5A30-4F94-BABB-42C1CE3DCEE6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627A760-2772-4CE6-83DD-C35993A46651}" type="slidenum">
              <a:rPr lang="ko-KR" altLang="en-US" smtClean="0">
                <a:latin typeface="Comic Sans MS" pitchFamily="66" charset="0"/>
              </a:rPr>
              <a:pPr eaLnBrk="1" hangingPunct="1"/>
              <a:t>7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23863" y="1700213"/>
          <a:ext cx="8353425" cy="35448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dirent.h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(DIR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개방하려는 디렉터리의 경로 이름이다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닫으려고 하는 개방된 디렉터리에 대한 포인터이다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디렉터리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스트림에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대한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 포인터를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closedir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opendir, closedir</a:t>
            </a:r>
            <a:endParaRPr lang="ko-KR" altLang="en-US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pPr lvl="1"/>
            <a:r>
              <a:rPr lang="ko-KR" altLang="en-US" dirty="0"/>
              <a:t>디렉터리는 파일의 특수한 형태</a:t>
            </a:r>
          </a:p>
          <a:p>
            <a:pPr lvl="1"/>
            <a:r>
              <a:rPr lang="en-US" altLang="ko-KR" dirty="0"/>
              <a:t>open</a:t>
            </a:r>
            <a:r>
              <a:rPr lang="ko-KR" altLang="en-US" dirty="0"/>
              <a:t>으로 디렉터리를 개방할 수 있으나 디렉터리 파일의 논리적인 구조를 모르면 디렉터리 항을 읽어 오는 것이 어려움</a:t>
            </a:r>
            <a:endParaRPr lang="en-US" altLang="ko-KR" dirty="0"/>
          </a:p>
          <a:p>
            <a:pPr lvl="2"/>
            <a:r>
              <a:rPr lang="en-US" altLang="ko-KR" dirty="0"/>
              <a:t>open</a:t>
            </a:r>
            <a:r>
              <a:rPr lang="ko-KR" altLang="en-US" dirty="0"/>
              <a:t>으로 개방한 파일은 바이트 단위로 </a:t>
            </a:r>
            <a:r>
              <a:rPr lang="ko-KR" altLang="en-US" dirty="0" err="1"/>
              <a:t>읽어옴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논리적 구조가 없음</a:t>
            </a:r>
            <a:endParaRPr lang="en-US" altLang="ko-KR" dirty="0"/>
          </a:p>
          <a:p>
            <a:pPr lvl="1"/>
            <a:r>
              <a:rPr lang="en-US" altLang="ko-KR" dirty="0" err="1"/>
              <a:t>opendir</a:t>
            </a:r>
            <a:r>
              <a:rPr lang="ko-KR" altLang="en-US" dirty="0"/>
              <a:t>로 디렉터리를 개방하면 </a:t>
            </a:r>
            <a:r>
              <a:rPr lang="en-US" altLang="ko-KR" dirty="0" err="1"/>
              <a:t>readdir</a:t>
            </a:r>
            <a:r>
              <a:rPr lang="ko-KR" altLang="en-US" dirty="0"/>
              <a:t>로 그 내용을 쉽게 읽을 수 있음</a:t>
            </a:r>
          </a:p>
        </p:txBody>
      </p:sp>
      <p:sp>
        <p:nvSpPr>
          <p:cNvPr id="1024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D5271E2-8F56-42C8-B873-C113186D8F9A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024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02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B56DA42-BEB9-46BE-AED8-DD557804B192}" type="slidenum">
              <a:rPr lang="ko-KR" altLang="en-US" smtClean="0">
                <a:latin typeface="Comic Sans MS" pitchFamily="66" charset="0"/>
              </a:rPr>
              <a:pPr eaLnBrk="1" hangingPunct="1"/>
              <a:t>8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764443D-2841-4B56-95C0-397B09D9AD9F}" type="datetime1">
              <a:rPr lang="ko-KR" altLang="en-US" smtClean="0">
                <a:latin typeface="Comic Sans MS" pitchFamily="66" charset="0"/>
              </a:rPr>
              <a:pPr eaLnBrk="1" hangingPunct="1"/>
              <a:t>2022-04-18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C63D38F-C55A-4873-B91D-7DE979256EF3}" type="slidenum">
              <a:rPr lang="ko-KR" altLang="en-US" smtClean="0">
                <a:latin typeface="Comic Sans MS" pitchFamily="66" charset="0"/>
              </a:rPr>
              <a:pPr eaLnBrk="1" hangingPunct="1"/>
              <a:t>9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95288" y="1397000"/>
            <a:ext cx="6249987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#include &lt;sys/types.h&gt;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#include &lt;dirent.h&gt;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 int main()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 {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     DIR *dirp;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     if((dirp = opendir("test_dir1")) == NULL)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    {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         fprintf(stderr, "Error on opening directiry test_dir1\n");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         exit(1);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     }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    /*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디렉터리 목록을 읽어오는 부분 *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/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13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    closedir(dirp); 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15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7521</TotalTime>
  <Words>1907</Words>
  <Application>Microsoft Office PowerPoint</Application>
  <PresentationFormat>화면 슬라이드 쇼(4:3)</PresentationFormat>
  <Paragraphs>429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굴림</vt:lpstr>
      <vt:lpstr>Wingdings</vt:lpstr>
      <vt:lpstr>휴먼모음T</vt:lpstr>
      <vt:lpstr>함초롬바탕 확장B</vt:lpstr>
      <vt:lpstr>한컴 고딕</vt:lpstr>
      <vt:lpstr>굴림체</vt:lpstr>
      <vt:lpstr>한컴산뜻돋움</vt:lpstr>
      <vt:lpstr>Comic Sans MS</vt:lpstr>
      <vt:lpstr>HY견고딕</vt:lpstr>
      <vt:lpstr>Arial</vt:lpstr>
      <vt:lpstr>Calibri</vt:lpstr>
      <vt:lpstr>맑은 고딕</vt:lpstr>
      <vt:lpstr>Office 테마</vt:lpstr>
      <vt:lpstr>Linux Programming - 5장. 디렉터리 다루기 -</vt:lpstr>
      <vt:lpstr>강의 내용</vt:lpstr>
      <vt:lpstr>PowerPoint 프레젠테이션</vt:lpstr>
      <vt:lpstr>PowerPoint 프레젠테이션</vt:lpstr>
      <vt:lpstr>mkdir, rmdir</vt:lpstr>
      <vt:lpstr>PowerPoint 프레젠테이션</vt:lpstr>
      <vt:lpstr>opendir, closedir</vt:lpstr>
      <vt:lpstr>opendir, closedir</vt:lpstr>
      <vt:lpstr>PowerPoint 프레젠테이션</vt:lpstr>
      <vt:lpstr>readdir</vt:lpstr>
      <vt:lpstr>readdir</vt:lpstr>
      <vt:lpstr>PowerPoint 프레젠테이션</vt:lpstr>
      <vt:lpstr>rewinddir </vt:lpstr>
      <vt:lpstr>PowerPoint 프레젠테이션</vt:lpstr>
      <vt:lpstr>chdir</vt:lpstr>
      <vt:lpstr>chdir</vt:lpstr>
      <vt:lpstr>getcwd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Song Seokil</cp:lastModifiedBy>
  <cp:revision>66</cp:revision>
  <dcterms:created xsi:type="dcterms:W3CDTF">2020-03-03T03:21:01Z</dcterms:created>
  <dcterms:modified xsi:type="dcterms:W3CDTF">2022-04-17T21:54:59Z</dcterms:modified>
</cp:coreProperties>
</file>