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303" r:id="rId10"/>
    <p:sldId id="297" r:id="rId11"/>
    <p:sldId id="298" r:id="rId12"/>
    <p:sldId id="300" r:id="rId13"/>
    <p:sldId id="301" r:id="rId14"/>
    <p:sldId id="302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한컴 고딕" panose="02000500000000000000" pitchFamily="2" charset="-127"/>
      <p:regular r:id="rId24"/>
      <p:bold r:id="rId25"/>
    </p:embeddedFont>
    <p:embeddedFont>
      <p:font typeface="한컴산뜻돋움" panose="02000000000000000000" pitchFamily="2" charset="-127"/>
      <p:regular r:id="rId26"/>
      <p:bold r:id="rId27"/>
    </p:embeddedFont>
    <p:embeddedFont>
      <p:font typeface="함초롬바탕 확장B" panose="02020603000000000000" pitchFamily="18" charset="-127"/>
      <p:regular r:id="rId28"/>
      <p:bold r:id="rId29"/>
    </p:embeddedFont>
    <p:embeddedFont>
      <p:font typeface="휴먼모음T" panose="02030504000101010101" pitchFamily="18" charset="-127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5F54-7CDB-4B93-AE39-BD45D4AAA7AE}" v="12" dt="2022-05-01T23:08:38.87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108" d="100"/>
          <a:sy n="10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AFC5D29D-B9DF-4D1F-8F70-D518ED8C142C}"/>
    <pc:docChg chg="custSel addSld delSld modSld">
      <pc:chgData name="Song Seokil" userId="55e21934b449b532" providerId="LiveId" clId="{AFC5D29D-B9DF-4D1F-8F70-D518ED8C142C}" dt="2022-04-17T21:54:48.257" v="149" actId="2711"/>
      <pc:docMkLst>
        <pc:docMk/>
      </pc:docMkLst>
      <pc:sldChg chg="modSp mod">
        <pc:chgData name="Song Seokil" userId="55e21934b449b532" providerId="LiveId" clId="{AFC5D29D-B9DF-4D1F-8F70-D518ED8C142C}" dt="2022-04-17T20:29:09.760" v="1" actId="20577"/>
        <pc:sldMkLst>
          <pc:docMk/>
          <pc:sldMk cId="1202290180" sldId="256"/>
        </pc:sldMkLst>
        <pc:spChg chg="mod">
          <ac:chgData name="Song Seokil" userId="55e21934b449b532" providerId="LiveId" clId="{AFC5D29D-B9DF-4D1F-8F70-D518ED8C142C}" dt="2022-04-17T20:29:09.760" v="1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0"/>
        </pc:sldMkLst>
      </pc:sldChg>
      <pc:sldChg chg="modSp add del">
        <pc:chgData name="Song Seokil" userId="55e21934b449b532" providerId="LiveId" clId="{AFC5D29D-B9DF-4D1F-8F70-D518ED8C142C}" dt="2022-04-17T20:30:09.528" v="9" actId="403"/>
        <pc:sldMkLst>
          <pc:docMk/>
          <pc:sldMk cId="0" sldId="291"/>
        </pc:sldMkLst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0:09.528" v="9" actId="403"/>
          <ac:spMkLst>
            <pc:docMk/>
            <pc:sldMk cId="0" sldId="291"/>
            <ac:spMk id="5126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292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3"/>
        </pc:sldMkLst>
      </pc:sldChg>
      <pc:sldChg chg="modSp add del mod">
        <pc:chgData name="Song Seokil" userId="55e21934b449b532" providerId="LiveId" clId="{AFC5D29D-B9DF-4D1F-8F70-D518ED8C142C}" dt="2022-04-17T20:30:24.257" v="11" actId="1076"/>
        <pc:sldMkLst>
          <pc:docMk/>
          <pc:sldMk cId="0" sldId="294"/>
        </pc:sldMkLst>
        <pc:graphicFrameChg chg="mod">
          <ac:chgData name="Song Seokil" userId="55e21934b449b532" providerId="LiveId" clId="{AFC5D29D-B9DF-4D1F-8F70-D518ED8C142C}" dt="2022-04-17T20:30:24.257" v="11" actId="1076"/>
          <ac:graphicFrameMkLst>
            <pc:docMk/>
            <pc:sldMk cId="0" sldId="294"/>
            <ac:graphicFrameMk id="9" creationId="{00000000-0000-0000-0000-000000000000}"/>
          </ac:graphicFrameMkLst>
        </pc:graphicFrameChg>
      </pc:sldChg>
      <pc:sldChg chg="delSp modSp add del mod modClrScheme chgLayout">
        <pc:chgData name="Song Seokil" userId="55e21934b449b532" providerId="LiveId" clId="{AFC5D29D-B9DF-4D1F-8F70-D518ED8C142C}" dt="2022-04-17T21:39:05.855" v="70" actId="2711"/>
        <pc:sldMkLst>
          <pc:docMk/>
          <pc:sldMk cId="0" sldId="295"/>
        </pc:sldMkLst>
        <pc:spChg chg="del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4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5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6" creationId="{00000000-0000-0000-0000-000000000000}"/>
          </ac:spMkLst>
        </pc:spChg>
        <pc:spChg chg="mod ord">
          <ac:chgData name="Song Seokil" userId="55e21934b449b532" providerId="LiveId" clId="{AFC5D29D-B9DF-4D1F-8F70-D518ED8C142C}" dt="2022-04-17T21:38:38.512" v="67" actId="700"/>
          <ac:spMkLst>
            <pc:docMk/>
            <pc:sldMk cId="0" sldId="295"/>
            <ac:spMk id="8197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9:05.855" v="70" actId="2711"/>
          <ac:spMkLst>
            <pc:docMk/>
            <pc:sldMk cId="0" sldId="295"/>
            <ac:spMk id="8198" creationId="{00000000-0000-0000-0000-000000000000}"/>
          </ac:spMkLst>
        </pc:spChg>
        <pc:spChg chg="mod">
          <ac:chgData name="Song Seokil" userId="55e21934b449b532" providerId="LiveId" clId="{AFC5D29D-B9DF-4D1F-8F70-D518ED8C142C}" dt="2022-04-17T21:38:56.394" v="69" actId="2711"/>
          <ac:spMkLst>
            <pc:docMk/>
            <pc:sldMk cId="0" sldId="295"/>
            <ac:spMk id="819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6"/>
        </pc:sldMkLst>
      </pc:sldChg>
      <pc:sldChg chg="modSp add del mod">
        <pc:chgData name="Song Seokil" userId="55e21934b449b532" providerId="LiveId" clId="{AFC5D29D-B9DF-4D1F-8F70-D518ED8C142C}" dt="2022-04-17T21:39:37.914" v="71" actId="15"/>
        <pc:sldMkLst>
          <pc:docMk/>
          <pc:sldMk cId="0" sldId="297"/>
        </pc:sldMkLst>
        <pc:spChg chg="mod">
          <ac:chgData name="Song Seokil" userId="55e21934b449b532" providerId="LiveId" clId="{AFC5D29D-B9DF-4D1F-8F70-D518ED8C142C}" dt="2022-04-17T21:39:37.914" v="71" actId="15"/>
          <ac:spMkLst>
            <pc:docMk/>
            <pc:sldMk cId="0" sldId="297"/>
            <ac:spMk id="10243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8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299"/>
        </pc:sldMkLst>
      </pc:sldChg>
      <pc:sldChg chg="modSp add del mod">
        <pc:chgData name="Song Seokil" userId="55e21934b449b532" providerId="LiveId" clId="{AFC5D29D-B9DF-4D1F-8F70-D518ED8C142C}" dt="2022-04-17T20:31:20.750" v="24" actId="1076"/>
        <pc:sldMkLst>
          <pc:docMk/>
          <pc:sldMk cId="0" sldId="300"/>
        </pc:sldMkLst>
        <pc:spChg chg="mod">
          <ac:chgData name="Song Seokil" userId="55e21934b449b532" providerId="LiveId" clId="{AFC5D29D-B9DF-4D1F-8F70-D518ED8C142C}" dt="2022-04-17T20:31:07.924" v="22" actId="404"/>
          <ac:spMkLst>
            <pc:docMk/>
            <pc:sldMk cId="0" sldId="300"/>
            <ac:spMk id="13315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20.750" v="24" actId="1076"/>
          <ac:spMkLst>
            <pc:docMk/>
            <pc:sldMk cId="0" sldId="300"/>
            <ac:spMk id="1331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79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0" creationId="{00000000-0000-0000-0000-000000000000}"/>
          </ac:spMkLst>
        </pc:spChg>
        <pc:spChg chg="mod">
          <ac:chgData name="Song Seokil" userId="55e21934b449b532" providerId="LiveId" clId="{AFC5D29D-B9DF-4D1F-8F70-D518ED8C142C}" dt="2022-04-17T20:31:16.979" v="23" actId="1076"/>
          <ac:spMkLst>
            <pc:docMk/>
            <pc:sldMk cId="0" sldId="300"/>
            <ac:spMk id="13381" creationId="{00000000-0000-0000-0000-000000000000}"/>
          </ac:spMkLst>
        </pc:spChg>
        <pc:graphicFrameChg chg="mod">
          <ac:chgData name="Song Seokil" userId="55e21934b449b532" providerId="LiveId" clId="{AFC5D29D-B9DF-4D1F-8F70-D518ED8C142C}" dt="2022-04-17T20:31:16.979" v="23" actId="1076"/>
          <ac:graphicFrameMkLst>
            <pc:docMk/>
            <pc:sldMk cId="0" sldId="300"/>
            <ac:graphicFrameMk id="8" creationId="{00000000-0000-0000-0000-000000000000}"/>
          </ac:graphicFrameMkLst>
        </pc:graphicFrame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2" creationId="{00000000-0000-0000-0000-000000000000}"/>
          </ac:cxnSpMkLst>
        </pc:cxnChg>
        <pc:cxnChg chg="mod">
          <ac:chgData name="Song Seokil" userId="55e21934b449b532" providerId="LiveId" clId="{AFC5D29D-B9DF-4D1F-8F70-D518ED8C142C}" dt="2022-04-17T20:31:16.979" v="23" actId="1076"/>
          <ac:cxnSpMkLst>
            <pc:docMk/>
            <pc:sldMk cId="0" sldId="300"/>
            <ac:cxnSpMk id="13383" creationId="{00000000-0000-0000-0000-000000000000}"/>
          </ac:cxnSpMkLst>
        </pc:cxn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1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2"/>
        </pc:sldMkLst>
      </pc:sldChg>
      <pc:sldChg chg="modSp add del">
        <pc:chgData name="Song Seokil" userId="55e21934b449b532" providerId="LiveId" clId="{AFC5D29D-B9DF-4D1F-8F70-D518ED8C142C}" dt="2022-04-17T21:54:48.257" v="149" actId="2711"/>
        <pc:sldMkLst>
          <pc:docMk/>
          <pc:sldMk cId="0" sldId="303"/>
        </pc:sldMkLst>
        <pc:spChg chg="mod">
          <ac:chgData name="Song Seokil" userId="55e21934b449b532" providerId="LiveId" clId="{AFC5D29D-B9DF-4D1F-8F70-D518ED8C142C}" dt="2022-04-17T21:54:48.257" v="149" actId="2711"/>
          <ac:spMkLst>
            <pc:docMk/>
            <pc:sldMk cId="0" sldId="303"/>
            <ac:spMk id="16389" creationId="{00000000-0000-0000-0000-000000000000}"/>
          </ac:spMkLst>
        </pc:spChg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4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5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6"/>
        </pc:sldMkLst>
      </pc:sldChg>
      <pc:sldChg chg="add del">
        <pc:chgData name="Song Seokil" userId="55e21934b449b532" providerId="LiveId" clId="{AFC5D29D-B9DF-4D1F-8F70-D518ED8C142C}" dt="2022-04-17T20:29:27.091" v="3"/>
        <pc:sldMkLst>
          <pc:docMk/>
          <pc:sldMk cId="0" sldId="30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2470415538" sldId="308"/>
        </pc:sldMkLst>
        <pc:spChg chg="mod">
          <ac:chgData name="Song Seokil" userId="55e21934b449b532" providerId="LiveId" clId="{AFC5D29D-B9DF-4D1F-8F70-D518ED8C142C}" dt="2022-04-17T20:32:16.322" v="66" actId="1076"/>
          <ac:spMkLst>
            <pc:docMk/>
            <pc:sldMk cId="2470415538" sldId="308"/>
            <ac:spMk id="5" creationId="{00000000-0000-0000-0000-000000000000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09"/>
        </pc:sldMkLst>
      </pc:sldChg>
      <pc:sldChg chg="addSp delSp modSp new del mod modClrScheme chgLayout">
        <pc:chgData name="Song Seokil" userId="55e21934b449b532" providerId="LiveId" clId="{AFC5D29D-B9DF-4D1F-8F70-D518ED8C142C}" dt="2022-04-17T21:53:41.072" v="148" actId="47"/>
        <pc:sldMkLst>
          <pc:docMk/>
          <pc:sldMk cId="2665818890" sldId="309"/>
        </pc:sldMkLst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2" creationId="{896BA571-B699-4575-88C1-B08779E1BE06}"/>
          </ac:spMkLst>
        </pc:spChg>
        <pc:spChg chg="del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3" creationId="{FD8F7AEE-38C3-496D-8138-505E6A0FA0FF}"/>
          </ac:spMkLst>
        </pc:spChg>
        <pc:spChg chg="mod ord">
          <ac:chgData name="Song Seokil" userId="55e21934b449b532" providerId="LiveId" clId="{AFC5D29D-B9DF-4D1F-8F70-D518ED8C142C}" dt="2022-04-17T21:41:11.636" v="73" actId="700"/>
          <ac:spMkLst>
            <pc:docMk/>
            <pc:sldMk cId="2665818890" sldId="309"/>
            <ac:spMk id="4" creationId="{3B61FA78-54C6-409C-BA5A-4F4C6463F1E1}"/>
          </ac:spMkLst>
        </pc:spChg>
        <pc:spChg chg="add mod">
          <ac:chgData name="Song Seokil" userId="55e21934b449b532" providerId="LiveId" clId="{AFC5D29D-B9DF-4D1F-8F70-D518ED8C142C}" dt="2022-04-17T21:53:00.539" v="147" actId="6549"/>
          <ac:spMkLst>
            <pc:docMk/>
            <pc:sldMk cId="2665818890" sldId="309"/>
            <ac:spMk id="6" creationId="{CFBC6711-C34E-4BB8-8C29-772E9CAAF198}"/>
          </ac:spMkLst>
        </pc:spChg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0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1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2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3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4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5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6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7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8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19"/>
        </pc:sldMkLst>
      </pc:sldChg>
      <pc:sldChg chg="del">
        <pc:chgData name="Song Seokil" userId="55e21934b449b532" providerId="LiveId" clId="{AFC5D29D-B9DF-4D1F-8F70-D518ED8C142C}" dt="2022-04-17T20:29:18.522" v="2" actId="47"/>
        <pc:sldMkLst>
          <pc:docMk/>
          <pc:sldMk cId="0" sldId="320"/>
        </pc:sldMkLst>
      </pc:sldChg>
    </pc:docChg>
  </pc:docChgLst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4-03T23:28:47.687" v="33" actId="6549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  <pc:spChg chg="mod">
          <ac:chgData name="Song Seokil" userId="55e21934b449b532" providerId="LiveId" clId="{9A6F2701-4B67-408D-A07C-E2890BD4D24C}" dt="2022-04-03T23:28:47.687" v="33" actId="6549"/>
          <ac:spMkLst>
            <pc:docMk/>
            <pc:sldMk cId="3689378304" sldId="292"/>
            <ac:spMk id="11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3689378304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3689378304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3689378304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3689378304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95DC5F54-7CDB-4B93-AE39-BD45D4AAA7AE}"/>
    <pc:docChg chg="custSel addSld delSld modSld">
      <pc:chgData name="Song Seokil" userId="55e21934b449b532" providerId="LiveId" clId="{95DC5F54-7CDB-4B93-AE39-BD45D4AAA7AE}" dt="2022-05-01T23:08:43.698" v="45" actId="1076"/>
      <pc:docMkLst>
        <pc:docMk/>
      </pc:docMkLst>
      <pc:sldChg chg="modSp mod">
        <pc:chgData name="Song Seokil" userId="55e21934b449b532" providerId="LiveId" clId="{95DC5F54-7CDB-4B93-AE39-BD45D4AAA7AE}" dt="2022-05-01T22:58:38.158" v="0"/>
        <pc:sldMkLst>
          <pc:docMk/>
          <pc:sldMk cId="1202290180" sldId="256"/>
        </pc:sldMkLst>
        <pc:spChg chg="mod">
          <ac:chgData name="Song Seokil" userId="55e21934b449b532" providerId="LiveId" clId="{95DC5F54-7CDB-4B93-AE39-BD45D4AAA7AE}" dt="2022-05-01T22:58:38.158" v="0"/>
          <ac:spMkLst>
            <pc:docMk/>
            <pc:sldMk cId="1202290180" sldId="256"/>
            <ac:spMk id="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2" creationId="{532F576C-0FAB-B458-BCE3-BA522A7558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3" creationId="{DB22DE80-701E-67C3-F6DA-D7D2C7114E8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" creationId="{F9309512-711D-5358-EF58-997686808F8A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5" creationId="{05E7B57F-3D48-8B3D-7E2E-EDD832C7F47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6" creationId="{C1BE3611-89EF-F7AF-16FF-7EA9FC3393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0"/>
            <ac:spMk id="410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2" creationId="{A62168C2-B7EF-8DCC-8D40-D7DF25F9608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3" creationId="{97EDD5A4-753B-94AB-46EB-320961D77B3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4" creationId="{A34B61AF-E2DB-ADD0-E124-D0BA383D35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" creationId="{C54BA92F-5458-536F-C0D3-A1C34A3BD19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6" creationId="{3005B58D-6AF5-CEDD-C952-7769D5BEF42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1"/>
            <ac:spMk id="5126" creationId="{00000000-0000-0000-0000-000000000000}"/>
          </ac:spMkLst>
        </pc:spChg>
      </pc:sldChg>
      <pc:sldChg chg="addSp delSp modSp add mod">
        <pc:chgData name="Song Seokil" userId="55e21934b449b532" providerId="LiveId" clId="{95DC5F54-7CDB-4B93-AE39-BD45D4AAA7AE}" dt="2022-05-01T22:59:42.889" v="14" actId="1076"/>
        <pc:sldMkLst>
          <pc:docMk/>
          <pc:sldMk cId="0" sldId="29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2" creationId="{F9295F8A-7B9B-307B-5E1B-02C2C67CC7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3" creationId="{7BC2F589-A56B-F84C-0BCC-B9177288F76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4" creationId="{F8C6E3F9-C438-68BE-F051-CAED2A5EF3F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5" creationId="{45E11CB6-F58D-832A-B986-5F9B70D4513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" creationId="{9E76E0A9-4605-B23B-35D5-0031AED93A95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38.464" v="13" actId="6549"/>
          <ac:spMkLst>
            <pc:docMk/>
            <pc:sldMk cId="0" sldId="292"/>
            <ac:spMk id="614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4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2"/>
            <ac:spMk id="6150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2:59:35.036" v="12" actId="113"/>
          <ac:graphicFrameMkLst>
            <pc:docMk/>
            <pc:sldMk cId="0" sldId="292"/>
            <ac:graphicFrameMk id="7" creationId="{00000000-0000-0000-0000-000000000000}"/>
          </ac:graphicFrameMkLst>
        </pc:graphicFrameChg>
        <pc:graphicFrameChg chg="mod modGraphic">
          <ac:chgData name="Song Seokil" userId="55e21934b449b532" providerId="LiveId" clId="{95DC5F54-7CDB-4B93-AE39-BD45D4AAA7AE}" dt="2022-05-01T22:59:42.889" v="14" actId="1076"/>
          <ac:graphicFrameMkLst>
            <pc:docMk/>
            <pc:sldMk cId="0" sldId="292"/>
            <ac:graphicFrameMk id="8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2:59:54.513" v="17" actId="1076"/>
        <pc:sldMkLst>
          <pc:docMk/>
          <pc:sldMk cId="0" sldId="29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2" creationId="{3699C761-D790-6631-85E5-8D17A8BE918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3" creationId="{E407C643-FE28-39A3-E850-92469A70647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4" creationId="{9B22CA45-4C7A-95E2-4C5A-18ED609577D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5" creationId="{03FF080B-E593-1C95-D227-164C6932255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6" creationId="{077B6F16-55CF-2506-B849-FE72CBD71CD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3"/>
            <ac:spMk id="7174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2:59:54.513" v="17" actId="1076"/>
          <ac:graphicFrameMkLst>
            <pc:docMk/>
            <pc:sldMk cId="0" sldId="293"/>
            <ac:graphicFrameMk id="7" creationId="{00000000-0000-0000-0000-000000000000}"/>
          </ac:graphicFrameMkLst>
        </pc:graphicFrame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294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2" creationId="{D879189B-2474-4623-6B27-DE2F33009E5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3" creationId="{01D478F2-A544-F38B-748B-4212E3D00D5B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4" creationId="{D7AD6223-ED50-4D61-9CFB-BCA87295BFA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5" creationId="{B829766F-E013-DD86-3CCE-167DF5FE77A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6" creationId="{914813FE-8DF9-33E0-35C7-133F92B4823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4"/>
            <ac:spMk id="8198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5:17.988" v="35" actId="6549"/>
        <pc:sldMkLst>
          <pc:docMk/>
          <pc:sldMk cId="0" sldId="295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2" creationId="{446E7AC9-A947-A9BD-1A7E-FFD7AC1E189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3" creationId="{096AA1BF-4619-39B8-1B2B-3241C9A0D43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4" creationId="{A8430FEF-D109-9CB0-3D48-20F7277E4A1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5" creationId="{9A2A90CC-281A-3D9B-2372-7BD9A43AB454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6" creationId="{85301A4A-32BE-1590-9693-99435260F0DA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5:17.988" v="35" actId="6549"/>
          <ac:spMkLst>
            <pc:docMk/>
            <pc:sldMk cId="0" sldId="295"/>
            <ac:spMk id="921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5"/>
            <ac:spMk id="9222" creationId="{00000000-0000-0000-0000-000000000000}"/>
          </ac:spMkLst>
        </pc:spChg>
        <pc:graphicFrameChg chg="mod modGraphic">
          <ac:chgData name="Song Seokil" userId="55e21934b449b532" providerId="LiveId" clId="{95DC5F54-7CDB-4B93-AE39-BD45D4AAA7AE}" dt="2022-05-01T23:00:49.821" v="22" actId="1076"/>
          <ac:graphicFrameMkLst>
            <pc:docMk/>
            <pc:sldMk cId="0" sldId="295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0:59.268" v="23" actId="113"/>
        <pc:sldMkLst>
          <pc:docMk/>
          <pc:sldMk cId="0" sldId="296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2" creationId="{40214877-4486-B947-4972-9F31C8EE6CA9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3" creationId="{90B69C1D-EB9D-2F45-716A-87DF9301B7B6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4" creationId="{FBB7C53D-F7CF-5C52-8F31-2D481F9EC53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5" creationId="{A5B2C73C-E74C-D0FF-C1DB-42FE1A255B8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6" creationId="{43CDEA2C-C415-5CF8-F99F-A686B57EAE0E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6"/>
            <ac:spMk id="10246" creationId="{00000000-0000-0000-0000-000000000000}"/>
          </ac:spMkLst>
        </pc:spChg>
        <pc:graphicFrameChg chg="modGraphic">
          <ac:chgData name="Song Seokil" userId="55e21934b449b532" providerId="LiveId" clId="{95DC5F54-7CDB-4B93-AE39-BD45D4AAA7AE}" dt="2022-05-01T23:00:59.268" v="23" actId="113"/>
          <ac:graphicFrameMkLst>
            <pc:docMk/>
            <pc:sldMk cId="0" sldId="296"/>
            <ac:graphicFrameMk id="7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95DC5F54-7CDB-4B93-AE39-BD45D4AAA7AE}" dt="2022-05-01T23:03:18.106" v="29" actId="15"/>
        <pc:sldMkLst>
          <pc:docMk/>
          <pc:sldMk cId="0" sldId="297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2" creationId="{37BA6FDE-FEFD-812A-D65D-84C709C6ADC7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3" creationId="{FCD07039-89EF-06B0-42B9-0230642D7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4" creationId="{FB3411EF-EA8E-38E9-DA24-F12558B14C0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5" creationId="{973199BB-6D9A-B343-FD80-DD8862DAD42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6" creationId="{795159E9-8D9E-C15D-B92B-E6F861A4E008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18.106" v="29" actId="15"/>
          <ac:spMkLst>
            <pc:docMk/>
            <pc:sldMk cId="0" sldId="297"/>
            <ac:spMk id="1229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7"/>
            <ac:spMk id="12294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3:04:40.838" v="32" actId="1076"/>
        <pc:sldMkLst>
          <pc:docMk/>
          <pc:sldMk cId="0" sldId="298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2" creationId="{F385CD34-6CAB-399B-F296-6BAB3DF7401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3" creationId="{AF8B6975-E288-04D4-4B7B-245712368CE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4" creationId="{8D1BA4EA-7133-9433-84CF-DB8616D42C9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5" creationId="{8D3D31B5-173F-E367-27DE-60719E9C3245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6" creationId="{B44E2DD9-996D-4BC3-E9A8-9C7E4D960FA9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5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298"/>
            <ac:spMk id="1331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4:40.838" v="32" actId="1076"/>
          <ac:spMkLst>
            <pc:docMk/>
            <pc:sldMk cId="0" sldId="298"/>
            <ac:spMk id="13319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299"/>
        </pc:sldMkLst>
      </pc:sldChg>
      <pc:sldChg chg="addSp delSp modSp add del mod">
        <pc:chgData name="Song Seokil" userId="55e21934b449b532" providerId="LiveId" clId="{95DC5F54-7CDB-4B93-AE39-BD45D4AAA7AE}" dt="2022-05-01T23:06:28.434" v="41" actId="5793"/>
        <pc:sldMkLst>
          <pc:docMk/>
          <pc:sldMk cId="0" sldId="300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2" creationId="{316C0036-57B5-CBEA-B676-0B9B3E97436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3" creationId="{85FFE5F8-6DCD-D6D5-D01B-9F070CCB145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4" creationId="{560AD243-0ECA-4710-97BC-5B840D59BCB3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5" creationId="{844F0552-DDEC-8F4B-E75D-98C3913FF68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6" creationId="{1CB98F6A-582C-C5E8-6515-E293039503E7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38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6:28.434" v="41" actId="5793"/>
          <ac:spMkLst>
            <pc:docMk/>
            <pc:sldMk cId="0" sldId="300"/>
            <ac:spMk id="1433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0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1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0"/>
            <ac:spMk id="14342" creationId="{00000000-0000-0000-0000-000000000000}"/>
          </ac:spMkLst>
        </pc:spChg>
      </pc:sldChg>
      <pc:sldChg chg="addSp delSp modSp add del">
        <pc:chgData name="Song Seokil" userId="55e21934b449b532" providerId="LiveId" clId="{95DC5F54-7CDB-4B93-AE39-BD45D4AAA7AE}" dt="2022-05-01T22:59:02.971" v="4"/>
        <pc:sldMkLst>
          <pc:docMk/>
          <pc:sldMk cId="0" sldId="301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2" creationId="{6C1CA85F-C6D0-C947-613F-D5176CF3A11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3" creationId="{C67C082C-1778-40B7-2CC6-DC27C0668D42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4" creationId="{BC7C672A-382E-C5D3-64D9-C21E529CB911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5" creationId="{2C1C8034-7026-F6D8-0EB2-F1431951A7B4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2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4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1"/>
            <ac:spMk id="15365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8:43.698" v="45" actId="1076"/>
        <pc:sldMkLst>
          <pc:docMk/>
          <pc:sldMk cId="0" sldId="302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2" creationId="{2266E984-ACC8-2E22-FE60-97079F4F76CE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3" creationId="{64990B50-00AF-3994-F98C-97796B29D72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4" creationId="{94D22322-164F-41D0-30F8-C23DA6D96D70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5" creationId="{2D0F0958-2C49-00F9-AA86-49BF5E82D0E3}"/>
          </ac:spMkLst>
        </pc:spChg>
        <pc:spChg chg="mod">
          <ac:chgData name="Song Seokil" userId="55e21934b449b532" providerId="LiveId" clId="{95DC5F54-7CDB-4B93-AE39-BD45D4AAA7AE}" dt="2022-05-01T23:08:43.698" v="45" actId="1076"/>
          <ac:spMkLst>
            <pc:docMk/>
            <pc:sldMk cId="0" sldId="302"/>
            <ac:spMk id="23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6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2"/>
            <ac:spMk id="16389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8:38.875" v="44" actId="14100"/>
          <ac:spMkLst>
            <pc:docMk/>
            <pc:sldMk cId="0" sldId="302"/>
            <ac:spMk id="16391" creationId="{00000000-0000-0000-0000-000000000000}"/>
          </ac:spMkLst>
        </pc:spChg>
      </pc:sldChg>
      <pc:sldChg chg="addSp delSp modSp add del mod">
        <pc:chgData name="Song Seokil" userId="55e21934b449b532" providerId="LiveId" clId="{95DC5F54-7CDB-4B93-AE39-BD45D4AAA7AE}" dt="2022-05-01T23:03:04.990" v="28" actId="403"/>
        <pc:sldMkLst>
          <pc:docMk/>
          <pc:sldMk cId="0" sldId="303"/>
        </pc:sldMkLst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2" creationId="{7CD8E020-54CE-949F-21F1-16E000264E3D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3" creationId="{A9240944-210C-2735-0425-4BBCB89504F8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4" creationId="{D4E65544-8A43-70F5-1E9B-EC10985F013F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5" creationId="{768142E6-1089-F013-807D-D0405F9C7E3C}"/>
          </ac:spMkLst>
        </pc:spChg>
        <pc:spChg chg="add del 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6" creationId="{BB165367-540E-0BA7-87DB-0D6BE1776C02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6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2:32.608" v="24" actId="15"/>
          <ac:spMkLst>
            <pc:docMk/>
            <pc:sldMk cId="0" sldId="303"/>
            <ac:spMk id="11267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8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69" creationId="{00000000-0000-0000-0000-000000000000}"/>
          </ac:spMkLst>
        </pc:spChg>
        <pc:spChg chg="mod">
          <ac:chgData name="Song Seokil" userId="55e21934b449b532" providerId="LiveId" clId="{95DC5F54-7CDB-4B93-AE39-BD45D4AAA7AE}" dt="2022-05-01T22:59:02.971" v="4"/>
          <ac:spMkLst>
            <pc:docMk/>
            <pc:sldMk cId="0" sldId="303"/>
            <ac:spMk id="11270" creationId="{00000000-0000-0000-0000-000000000000}"/>
          </ac:spMkLst>
        </pc:spChg>
        <pc:spChg chg="mod">
          <ac:chgData name="Song Seokil" userId="55e21934b449b532" providerId="LiveId" clId="{95DC5F54-7CDB-4B93-AE39-BD45D4AAA7AE}" dt="2022-05-01T23:03:04.990" v="28" actId="403"/>
          <ac:spMkLst>
            <pc:docMk/>
            <pc:sldMk cId="0" sldId="303"/>
            <ac:spMk id="11271" creationId="{00000000-0000-0000-0000-000000000000}"/>
          </ac:spMkLst>
        </pc:spChg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4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5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6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0" sldId="307"/>
        </pc:sldMkLst>
      </pc:sldChg>
      <pc:sldChg chg="del">
        <pc:chgData name="Song Seokil" userId="55e21934b449b532" providerId="LiveId" clId="{95DC5F54-7CDB-4B93-AE39-BD45D4AAA7AE}" dt="2022-05-01T22:58:57.492" v="1" actId="47"/>
        <pc:sldMkLst>
          <pc:docMk/>
          <pc:sldMk cId="2470415538" sldId="308"/>
        </pc:sldMkLst>
      </pc:sldChg>
    </pc:docChg>
  </pc:docChgLst>
  <pc:docChgLst>
    <pc:chgData name="Song Seokil" userId="55e21934b449b532" providerId="LiveId" clId="{B6DD18DE-5EC3-4D35-84A4-3203B5E20D2A}"/>
    <pc:docChg chg="custSel addSld delSld modSld">
      <pc:chgData name="Song Seokil" userId="55e21934b449b532" providerId="LiveId" clId="{B6DD18DE-5EC3-4D35-84A4-3203B5E20D2A}" dt="2022-04-10T23:49:16.087" v="4" actId="404"/>
      <pc:docMkLst>
        <pc:docMk/>
      </pc:docMkLst>
      <pc:sldChg chg="modSp mod">
        <pc:chgData name="Song Seokil" userId="55e21934b449b532" providerId="LiveId" clId="{B6DD18DE-5EC3-4D35-84A4-3203B5E20D2A}" dt="2022-04-10T23:47:46.041" v="0"/>
        <pc:sldMkLst>
          <pc:docMk/>
          <pc:sldMk cId="1202290180" sldId="256"/>
        </pc:sldMkLst>
        <pc:spChg chg="mod">
          <ac:chgData name="Song Seokil" userId="55e21934b449b532" providerId="LiveId" clId="{B6DD18DE-5EC3-4D35-84A4-3203B5E20D2A}" dt="2022-04-10T23:47:46.041" v="0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5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6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79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0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1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3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4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5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6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7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8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0" sldId="289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0"/>
        </pc:sldMkLst>
      </pc:sldChg>
      <pc:sldChg chg="add del">
        <pc:chgData name="Song Seokil" userId="55e21934b449b532" providerId="LiveId" clId="{B6DD18DE-5EC3-4D35-84A4-3203B5E20D2A}" dt="2022-04-10T23:48:09.634" v="2"/>
        <pc:sldMkLst>
          <pc:docMk/>
          <pc:sldMk cId="0" sldId="29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2"/>
        </pc:sldMkLst>
      </pc:sldChg>
      <pc:sldChg chg="del">
        <pc:chgData name="Song Seokil" userId="55e21934b449b532" providerId="LiveId" clId="{B6DD18DE-5EC3-4D35-84A4-3203B5E20D2A}" dt="2022-04-10T23:48:00.813" v="1" actId="47"/>
        <pc:sldMkLst>
          <pc:docMk/>
          <pc:sldMk cId="3689378304" sldId="29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3"/>
        </pc:sldMkLst>
      </pc:sldChg>
      <pc:sldChg chg="modSp add mod">
        <pc:chgData name="Song Seokil" userId="55e21934b449b532" providerId="LiveId" clId="{B6DD18DE-5EC3-4D35-84A4-3203B5E20D2A}" dt="2022-04-10T23:48:09.696" v="3" actId="27636"/>
        <pc:sldMkLst>
          <pc:docMk/>
          <pc:sldMk cId="0" sldId="294"/>
        </pc:sldMkLst>
        <pc:spChg chg="mod">
          <ac:chgData name="Song Seokil" userId="55e21934b449b532" providerId="LiveId" clId="{B6DD18DE-5EC3-4D35-84A4-3203B5E20D2A}" dt="2022-04-10T23:48:09.696" v="3" actId="27636"/>
          <ac:spMkLst>
            <pc:docMk/>
            <pc:sldMk cId="0" sldId="294"/>
            <ac:spMk id="819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5"/>
        </pc:sldMkLst>
      </pc:sldChg>
      <pc:sldChg chg="modSp add">
        <pc:chgData name="Song Seokil" userId="55e21934b449b532" providerId="LiveId" clId="{B6DD18DE-5EC3-4D35-84A4-3203B5E20D2A}" dt="2022-04-10T23:49:16.087" v="4" actId="404"/>
        <pc:sldMkLst>
          <pc:docMk/>
          <pc:sldMk cId="0" sldId="296"/>
        </pc:sldMkLst>
        <pc:spChg chg="mod">
          <ac:chgData name="Song Seokil" userId="55e21934b449b532" providerId="LiveId" clId="{B6DD18DE-5EC3-4D35-84A4-3203B5E20D2A}" dt="2022-04-10T23:49:16.087" v="4" actId="404"/>
          <ac:spMkLst>
            <pc:docMk/>
            <pc:sldMk cId="0" sldId="296"/>
            <ac:spMk id="10245" creationId="{00000000-0000-0000-0000-000000000000}"/>
          </ac:spMkLst>
        </pc:spChg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29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2470415538" sldId="30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0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0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1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2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3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4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5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6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7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8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19"/>
        </pc:sldMkLst>
      </pc:sldChg>
      <pc:sldChg chg="add">
        <pc:chgData name="Song Seokil" userId="55e21934b449b532" providerId="LiveId" clId="{B6DD18DE-5EC3-4D35-84A4-3203B5E20D2A}" dt="2022-04-10T23:48:09.634" v="2"/>
        <pc:sldMkLst>
          <pc:docMk/>
          <pc:sldMk cId="0" sldId="320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3689378304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3689378304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3689378304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5753 0 0,'-7'17'3521'0'0,"8"-15"-1409"0"0,6-9-515 0 0,-5 5-1451 0 0,0 0-1 0 0,-1 1 1 0 0,1-1 0 0 0,0 1 0 0 0,0 0 0 0 0,0 0-1 0 0,0 0 1 0 0,0 0 0 0 0,0 0 0 0 0,0 0-1 0 0,0 0 1 0 0,1 0 0 0 0,-1 1 0 0 0,0 0 0 0 0,0-1-1 0 0,1 1 1 0 0,-1 0 0 0 0,0 0 0 0 0,1 0 0 0 0,-1 0-1 0 0,0 0 1 0 0,0 1 0 0 0,1-1 0 0 0,-1 1 0 0 0,3 0-1 0 0,9 3 423 0 0,1 1-1 0 0,23 11 0 0 0,-24-10-206 0 0,7 1-161 0 0,0-1-1 0 0,1 0 1 0 0,32 3-1 0 0,-30-6-100 0 0,0 1 1 0 0,33 12-1 0 0,-55-16-7 0 0,0 1 0 0 0,0 0 0 0 0,1 0 0 0 0,-1 0 0 0 0,0 0 0 0 0,0 1-1 0 0,0-1 1 0 0,0 1 0 0 0,-1-1 0 0 0,1 1 0 0 0,0-1 0 0 0,-1 1 0 0 0,1 0 0 0 0,-1 0 0 0 0,1 0-1 0 0,-1 0 1 0 0,0 0 0 0 0,0 0 0 0 0,0 0 0 0 0,2 5 0 0 0,-2-3 25 0 0,-1 1 0 0 0,1-1 0 0 0,-1 1 0 0 0,0 0 0 0 0,0-1 0 0 0,0 1 0 0 0,-1 0 0 0 0,1-1 0 0 0,-1 1 0 0 0,-2 4 0 0 0,-3 10 102 0 0,-1-1 1 0 0,-1 0-1 0 0,-19 32 0 0 0,-5 11-73 0 0,18-35-257 0 0,0 0 0 0 0,-26 34-1 0 0,33-53-360 0 0,8-12-22 0 0,15-14 64 0 0,0 8 411 0 0,1 2 0 0 0,0 0 0 0 0,1 1 0 0 0,35-11 0 0 0,-47 17-76 0 0,-1 0-1 0 0,0 1 0 0 0,0 0 0 0 0,1 0 0 0 0,-1 0 0 0 0,1 1 1 0 0,-1 0-1 0 0,1 0 0 0 0,-1 0 0 0 0,0 0 0 0 0,1 1 0 0 0,-1 0 0 0 0,0 0 1 0 0,1 1-1 0 0,-1-1 0 0 0,0 1 0 0 0,0 0 0 0 0,0 1 0 0 0,0-1 1 0 0,0 1-1 0 0,-1 0 0 0 0,6 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7850 0 0,'5'2'1426'0'0,"-1"-1"0"0"0,0 0 0 0 0,1-1 0 0 0,-1 1 0 0 0,1-1 1 0 0,7 0-1 0 0,48-11 2581 0 0,-12 1-2586 0 0,-31 8-1101 0 0,0 1 0 0 0,30 2-1 0 0,-43-1-292 0 0,0 0 0 0 0,0 1-1 0 0,0 0 1 0 0,0-1 0 0 0,-1 1-1 0 0,1 1 1 0 0,0-1 0 0 0,0 0-1 0 0,-1 1 1 0 0,1 0-1 0 0,0 0 1 0 0,-1 0 0 0 0,0 0-1 0 0,1 1 1 0 0,-1-1 0 0 0,0 1-1 0 0,4 5 1 0 0,-6-7-31 0 0,-1 0 0 0 0,0-1 0 0 0,0 1 0 0 0,0 0 0 0 0,0-1 0 0 0,0 1 0 0 0,0 0 0 0 0,0 0 0 0 0,-1-1 0 0 0,1 1 1 0 0,0 0-1 0 0,0-1 0 0 0,-1 1 0 0 0,1 0 0 0 0,0-1 0 0 0,0 1 0 0 0,-1 0 0 0 0,1-1 0 0 0,-1 1 0 0 0,1-1 0 0 0,-1 1 0 0 0,0 0 0 0 0,-16 18-113 0 0,9-11 66 0 0,1 2 47 0 0,1 0 0 0 0,-1 1-1 0 0,2-1 1 0 0,-1 1 0 0 0,2 1-1 0 0,-1-1 1 0 0,-4 23 0 0 0,7-27 20 0 0,1 1 1 0 0,0-1 0 0 0,0 1 0 0 0,0-1-1 0 0,1 1 1 0 0,0-1 0 0 0,1 1-1 0 0,0-1 1 0 0,0 1 0 0 0,0-1-1 0 0,1 0 1 0 0,0 1 0 0 0,1-1 0 0 0,3 7-1 0 0,-5-12-51 0 0,1 0 0 0 0,0 0-1 0 0,-1 1 1 0 0,1-1 0 0 0,0-1-1 0 0,0 1 1 0 0,1 0 0 0 0,-1 0 0 0 0,0-1-1 0 0,1 1 1 0 0,-1-1 0 0 0,0 0-1 0 0,1 0 1 0 0,0 0 0 0 0,-1 0 0 0 0,1 0-1 0 0,0-1 1 0 0,-1 1 0 0 0,1-1-1 0 0,0 1 1 0 0,0-1 0 0 0,-1 0-1 0 0,1 0 1 0 0,4-1 0 0 0,33-6-3533 0 0,-7-6-4508 0 0,-12 1 466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7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2737 0 0,'-21'5'5860'0'0,"48"-6"-842"0"0,8-1-4494 0 0,-30 3-432 0 0,0-1 1 0 0,1 0-1 0 0,-1 1 1 0 0,0 0-1 0 0,0 0 0 0 0,-1 1 1 0 0,1-1-1 0 0,9 5 1 0 0,-12-5-73 0 0,-1 0 1 0 0,0 0 0 0 0,0 0 0 0 0,0 0-1 0 0,1 0 1 0 0,-1 0 0 0 0,0 1 0 0 0,0-1-1 0 0,-1 0 1 0 0,1 0 0 0 0,0 1 0 0 0,0-1-1 0 0,-1 1 1 0 0,1-1 0 0 0,-1 1 0 0 0,1-1-1 0 0,-1 1 1 0 0,1-1 0 0 0,-1 1 0 0 0,0-1-1 0 0,0 1 1 0 0,0-1 0 0 0,0 1 0 0 0,0 0-1 0 0,0-1 1 0 0,0 1 0 0 0,-1-1 0 0 0,1 1-1 0 0,0-1 1 0 0,-1 1 0 0 0,1-1 0 0 0,-2 2-1 0 0,1 1-419 0 0,0 0 0 0 0,0 0-1 0 0,-1 0 1 0 0,0 0 0 0 0,0-1 0 0 0,0 1-1 0 0,0 0 1 0 0,0-1 0 0 0,-1 0-1 0 0,1 1 1 0 0,-1-1 0 0 0,0 0 0 0 0,0 0-1 0 0,0-1 1 0 0,0 1 0 0 0,-1-1-1 0 0,1 1 1 0 0,-1-1 0 0 0,-7 3 0 0 0,8-3 343 0 0,-1 0 0 0 0,1 1 0 0 0,0-1 0 0 0,-1 1 0 0 0,1 0 0 0 0,0 0 0 0 0,1 0 0 0 0,-1 0 0 0 0,0 0 0 0 0,1 1 0 0 0,0-1 0 0 0,0 1 0 0 0,0-1 0 0 0,0 1 1 0 0,0 0-1 0 0,-1 6 0 0 0,3-8 126 0 0,-1 0 1 0 0,1-1-1 0 0,0 1 1 0 0,0-1 0 0 0,0 1-1 0 0,0 0 1 0 0,0-1 0 0 0,0 1-1 0 0,1-1 1 0 0,-1 1-1 0 0,0 0 1 0 0,1-1 0 0 0,-1 1-1 0 0,1-1 1 0 0,0 1 0 0 0,-1-1-1 0 0,1 0 1 0 0,1 3-1 0 0,0-3 35 0 0,0 1 0 0 0,0-1 0 0 0,-1 1-1 0 0,1-1 1 0 0,0 1 0 0 0,0-1-1 0 0,1 0 1 0 0,-1 0 0 0 0,0 0 0 0 0,0 0-1 0 0,0-1 1 0 0,1 1 0 0 0,-1 0 0 0 0,0-1-1 0 0,1 0 1 0 0,2 1 0 0 0,-1-1 8 0 0,0 0-1 0 0,0-1 1 0 0,0 1 0 0 0,0-1 0 0 0,0 0 0 0 0,0 0-1 0 0,0 0 1 0 0,0-1 0 0 0,-1 1 0 0 0,1-1-1 0 0,0 0 1 0 0,-1 0 0 0 0,1 0 0 0 0,-1 0 0 0 0,4-4-1 0 0,-6 5-16 0 0,1 0-1 0 0,-1 0 0 0 0,1 0 0 0 0,-1-1 1 0 0,0 1-1 0 0,0 0 0 0 0,0-1 0 0 0,0 1 1 0 0,0-1-1 0 0,0 1 0 0 0,0-1 1 0 0,0 1-1 0 0,-1-1 0 0 0,1 0 0 0 0,0 1 1 0 0,-1-1-1 0 0,0 0 0 0 0,1 0 0 0 0,-1 1 1 0 0,0-1-1 0 0,0 0 0 0 0,0 0 0 0 0,0 0 1 0 0,0 1-1 0 0,0-1 0 0 0,-1 0 0 0 0,1 0 1 0 0,0 1-1 0 0,-1-1 0 0 0,1 0 0 0 0,-1 1 1 0 0,0-1-1 0 0,0 1 0 0 0,0-1 0 0 0,0 1 1 0 0,-2-4-1 0 0,1 4 54 0 0,0-1 0 0 0,0 0-1 0 0,-1 1 1 0 0,1 0 0 0 0,-1-1 0 0 0,1 1 0 0 0,-1 0-1 0 0,0 0 1 0 0,1 1 0 0 0,-1-1 0 0 0,0 0 0 0 0,1 1-1 0 0,-1 0 1 0 0,0-1 0 0 0,0 1 0 0 0,0 0 0 0 0,-2 1-1 0 0,-53 5 145 0 0,55-5-283 0 0,-4 0-133 0 0,5-1-56 0 0,-1 0-1 0 0,1 0 1 0 0,-1 1 0 0 0,1-1-1 0 0,-1 1 1 0 0,1 0-1 0 0,-1-1 1 0 0,1 1 0 0 0,-1 0-1 0 0,1 0 1 0 0,0 1-1 0 0,0-1 1 0 0,-4 3 0 0 0,18-3-7891 0 0,6-9 4116 0 0,-2 3 1117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20 6465 0 0,'-18'4'2049'0'0,"0"2"-1"0"0,0 0 0 0 0,1 1 1 0 0,0 1-1 0 0,-26 16 0 0 0,38-21-1852 0 0,0 1-1 0 0,0-1 1 0 0,1 1-1 0 0,-1 1 0 0 0,1-1 1 0 0,0 0-1 0 0,0 1 0 0 0,1 0 1 0 0,-5 8-1 0 0,6-10-203 0 0,1 0 1 0 0,0 0-1 0 0,-1 1 0 0 0,2-1 0 0 0,-1 1 1 0 0,0-1-1 0 0,1 1 0 0 0,-1-1 0 0 0,1 1 1 0 0,0-1-1 0 0,0 1 0 0 0,1-1 0 0 0,-1 1 1 0 0,1-1-1 0 0,-1 0 0 0 0,1 1 1 0 0,2 4-1 0 0,-2-6 1 0 0,-1 0 0 0 0,1-1 1 0 0,-1 1-1 0 0,1-1 0 0 0,-1 1 0 0 0,1-1 1 0 0,0 1-1 0 0,0-1 0 0 0,0 0 0 0 0,0 0 1 0 0,0 1-1 0 0,0-1 0 0 0,0 0 0 0 0,1 0 1 0 0,-1 0-1 0 0,0 0 0 0 0,0 0 0 0 0,1 0 1 0 0,-1 0-1 0 0,1-1 0 0 0,-1 1 0 0 0,1 0 1 0 0,-1-1-1 0 0,1 1 0 0 0,-1-1 0 0 0,1 0 1 0 0,0 1-1 0 0,-1-1 0 0 0,1 0 0 0 0,0 0 1 0 0,-1 0-1 0 0,1 0 0 0 0,-1 0 0 0 0,1 0 1 0 0,0-1-1 0 0,-1 1 0 0 0,1-1 0 0 0,-1 1 1 0 0,1-1-1 0 0,-1 1 0 0 0,1-1 0 0 0,-1 0 1 0 0,1 0-1 0 0,0-1 0 0 0,1 1-178 0 0,-1-1-1 0 0,1 0 1 0 0,-1 1-1 0 0,0-1 1 0 0,0 0 0 0 0,0-1-1 0 0,0 1 1 0 0,0 0-1 0 0,0-1 1 0 0,-1 1-1 0 0,1-1 1 0 0,-1 1-1 0 0,1-1 1 0 0,-1 0-1 0 0,0 1 1 0 0,0-1 0 0 0,0 0-1 0 0,-1 0 1 0 0,1 0-1 0 0,-1 0 1 0 0,1 0-1 0 0,-1 0 1 0 0,0 1-1 0 0,-1-6 1 0 0,0 3-66 0 0,0 0 0 0 0,0 0 0 0 0,-1 1-1 0 0,0-1 1 0 0,0 1 0 0 0,-5-9 0 0 0,6 12 277 0 0,0-1 0 0 0,-1 0 0 0 0,1 1 0 0 0,0 0 0 0 0,0-1-1 0 0,-1 1 1 0 0,1 0 0 0 0,-1-1 0 0 0,1 1 0 0 0,-1 0 0 0 0,0 0 0 0 0,1 0 0 0 0,-1 0 0 0 0,0 1 0 0 0,0-1 0 0 0,0 0 0 0 0,0 1 0 0 0,1-1 0 0 0,-1 1-1 0 0,-4-1 1 0 0,16 1 17 0 0,-1-1 0 0 0,1 0-1 0 0,-1-1 1 0 0,1 0 0 0 0,-1-1-1 0 0,0 0 1 0 0,0 0 0 0 0,0-1-1 0 0,-1 0 1 0 0,1-1 0 0 0,-1 0 0 0 0,0 0-1 0 0,0-1 1 0 0,-1 0 0 0 0,1 0-1 0 0,-1 0 1 0 0,6-9 0 0 0,-12 14-46 0 0,-1 1 1 0 0,0 0-1 0 0,0 0 0 0 0,0-1 1 0 0,0 1-1 0 0,0 0 1 0 0,0-1-1 0 0,1 1 1 0 0,-1 0-1 0 0,0-1 1 0 0,0 1-1 0 0,1 0 1 0 0,-1 0-1 0 0,0 0 1 0 0,0-1-1 0 0,1 1 1 0 0,-1 0-1 0 0,0 0 1 0 0,0 0-1 0 0,1-1 1 0 0,-1 1-1 0 0,0 0 1 0 0,1 0-1 0 0,-1 0 1 0 0,0 0-1 0 0,1 0 1 0 0,-1 0-1 0 0,0 0 0 0 0,1 0 1 0 0,-1 0-1 0 0,0 0 1 0 0,1 0-1 0 0,3 11 314 0 0,-6 17 586 0 0,-9 16-98 0 0,6-24-616 0 0,1 0 0 0 0,-3 20-1 0 0,7-34-341 0 0,-1 0-1 0 0,1 0 1 0 0,1-1-1 0 0,-1 1 0 0 0,1 0 1 0 0,0 0-1 0 0,0-1 0 0 0,0 1 1 0 0,1 0-1 0 0,0-1 0 0 0,4 9 1 0 0,-5-14-61 0 0,-1 1 0 0 0,0-1 0 0 0,0 0 0 0 0,0 1 0 0 0,9 1-7475 0 0,2-14 4426 0 0,6-23 2961 0 0,-16 33 76 0 0,24-66-834 0 0,3-7-539 0 0,-4 35 13018 0 0,-25 54-8684 0 0,-2 27-1324 0 0,-3-2-635 0 0,-4 32 242 0 0,9-64-1408 0 0,1 0 0 0 0,0 0 0 0 0,0 0 0 0 0,1 0 0 0 0,0 0 0 0 0,0-1 0 0 0,4 13 0 0 0,1-12-5077 0 0,-2-14 461 0 0,-4 7 4995 0 0,8-8-2988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5705 0 0,'-2'1'798'0'0,"0"0"-1"0"0,0 0 1 0 0,0 0 0 0 0,0 0-1 0 0,1 0 1 0 0,-1 0 0 0 0,0 1-1 0 0,0-1 1 0 0,1 1 0 0 0,-1-1-1 0 0,1 1 1 0 0,0-1 0 0 0,-1 1-1 0 0,0 2 1 0 0,-18 31 2869 0 0,9-15-3665 0 0,-11 20 140 0 0,-11 14-1692 0 0,7-22-4905 0 0,46-47 1668 0 0,-13 14 5154 0 0,0-1 0 0 0,0 2 0 0 0,0-1 0 0 0,0 1 0 0 0,0 0 1 0 0,0 0-1 0 0,0 1 0 0 0,1 0 0 0 0,-1 1 0 0 0,10 2 1 0 0,5 4 273 0 0,39 20-1 0 0,-52-23-610 0 0,8 0-1600 0 0,-16-6 1393 0 0,-1 1 0 0 0,0 0 0 0 0,1 0-1 0 0,-1 0 1 0 0,0 0 0 0 0,1-1 0 0 0,-1 1-1 0 0,0 0 1 0 0,0 0 0 0 0,1-1 0 0 0,-1 1-1 0 0,0 0 1 0 0,1 0 0 0 0,-1-1 0 0 0,0 1-1 0 0,0 0 1 0 0,0-1 0 0 0,1 1 0 0 0,-1 0-1 0 0,0-1 1 0 0,0 1 0 0 0,0-1 0 0 0,0 1 0 0 0,0 0-1 0 0,0-1 1 0 0,0 1 0 0 0,0-1 0 0 0,0 1-1 0 0,0 0 1 0 0,0-1 0 0 0,0 1 0 0 0,0 0-1 0 0,0-1 1 0 0,0 1 0 0 0,0-1 0 0 0,0 1-1 0 0,0 0 1 0 0,0-1 0 0 0,-1 1 0 0 0,1-1-1 0 0,-2-8-3360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4601 0 0,'3'1'351'0'0,"-1"1"0"0"0,1-1 0 0 0,-1 1 0 0 0,1-1 0 0 0,0 0 0 0 0,0 0 0 0 0,0 0 0 0 0,-1-1 0 0 0,1 1 0 0 0,0-1 0 0 0,0 1 0 0 0,0-1 0 0 0,0 0 1 0 0,0 0-1 0 0,0 0 0 0 0,0 0 0 0 0,3-1 0 0 0,-1 0-779 0 0,0 0 1 0 0,-1 0 0 0 0,1 0-1 0 0,-1 0 1 0 0,1-1-1 0 0,-1 1 1 0 0,1-1 0 0 0,-1 0-1 0 0,0 0 1 0 0,5-4 0 0 0,-5 0-220 0 0,1 1 1 0 0,-1-1 0 0 0,0 0-1 0 0,0-1 1 0 0,-1 1-1 0 0,4-8 1 0 0,6-16 12326 0 0,-29 95-6185 0 0,8-35-4568 0 0,-6 39-1 0 0,12-62-1260 0 0,2 1-1 0 0,-1-1 1 0 0,1 1-1 0 0,0-1 1 0 0,1 1-1 0 0,0-1 0 0 0,0 1 1 0 0,0-1-1 0 0,1 0 1 0 0,4 11-1 0 0,5-2-4601 0 0,-11-15 4672 0 0,0-1 0 0 0,1 0 0 0 0,-1 1 0 0 0,1-1 0 0 0,-1 0 0 0 0,0 0 0 0 0,1 1 0 0 0,-1-1 0 0 0,1 0 0 0 0,-1 0 0 0 0,1 0 0 0 0,-1 0 0 0 0,1 0 0 0 0,-1 1 0 0 0,0-1 0 0 0,1 0 0 0 0,-1 0 0 0 0,1 0 0 0 0,-1 0 0 0 0,1 0 0 0 0,-1-1 1 0 0,1 1-1 0 0,0 0 0 0 0,5-1-3739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3881 0 0,'-4'3'747'0'0,"-1"0"1"0"0,1 1 0 0 0,1-1-1 0 0,-1 1 1 0 0,0 0 0 0 0,1 0-1 0 0,0 0 1 0 0,0 0 0 0 0,-3 5-1 0 0,3-2-315 0 0,0-1 0 0 0,0 1 0 0 0,0-1-1 0 0,1 1 1 0 0,0 0 0 0 0,-2 13 0 0 0,3-17-347 0 0,1 1 1 0 0,-1 0-1 0 0,1 0 1 0 0,0 0-1 0 0,0 0 1 0 0,0-1-1 0 0,0 1 1 0 0,1 0-1 0 0,0 0 1 0 0,0 0-1 0 0,0-1 1 0 0,0 1-1 0 0,0 0 1 0 0,1-1-1 0 0,-1 1 1 0 0,1-1-1 0 0,0 0 1 0 0,0 1-1 0 0,0-1 1 0 0,1 0-1 0 0,-1 0 1 0 0,1-1-1 0 0,0 1 1 0 0,0 0-1 0 0,0-1 1 0 0,0 0-1 0 0,0 1 1 0 0,0-1-1 0 0,4 1 1 0 0,-5-2-13 0 0,0 0 0 0 0,0 0 0 0 0,0-1 0 0 0,0 1 0 0 0,0-1 0 0 0,0 1 0 0 0,0-1 0 0 0,0 0 0 0 0,0 0-1 0 0,0 0 1 0 0,0 0 0 0 0,1 0 0 0 0,-1 0 0 0 0,0 0 0 0 0,0-1 0 0 0,0 1 0 0 0,0-1 0 0 0,0 0 0 0 0,0 0 0 0 0,0 1 0 0 0,-1-1 0 0 0,1 0 0 0 0,0-1 0 0 0,0 1 0 0 0,-1 0 0 0 0,1 0 0 0 0,-1-1 0 0 0,1 1 0 0 0,-1-1-1 0 0,1 1 1 0 0,-1-1 0 0 0,0 0 0 0 0,0 0 0 0 0,0 1 0 0 0,0-1 0 0 0,0 0 0 0 0,1-2 0 0 0,0-1 10 0 0,0 0 1 0 0,-1 0-1 0 0,1 1 0 0 0,-1-1 1 0 0,0-1-1 0 0,0 1 0 0 0,0 0 1 0 0,-1 0-1 0 0,0 0 0 0 0,0 0 1 0 0,0 0-1 0 0,-1 0 0 0 0,0-1 1 0 0,-1-4-1 0 0,-1 3-163 0 0,0 0 0 0 0,-1 0-1 0 0,1 0 1 0 0,-10-11 0 0 0,-7-3-1766 0 0,0 11-3446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2761 0 0,'0'0'423'0'0,"1"-1"1"0"0,0 1 0 0 0,-1 0 0 0 0,1 0 0 0 0,0 0 0 0 0,-1 0 0 0 0,1-1 0 0 0,0 1-1 0 0,0 0 1 0 0,-1 1 0 0 0,1-1 0 0 0,0 0 0 0 0,-1 0 0 0 0,1 0 0 0 0,0 0 0 0 0,-1 0 0 0 0,1 1-1 0 0,0-1 1 0 0,-1 0 0 0 0,1 1 0 0 0,0-1 0 0 0,-1 0 0 0 0,1 1 0 0 0,-1-1 0 0 0,1 1-1 0 0,0 0 1 0 0,9 21 3939 0 0,-6 36-4347 0 0,-4-46 641 0 0,9 98-1424 0 0,-3-74-2741 0 0,2 0-4156 0 0,-4-24 2787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3913 0 0,'0'-1'276'0'0,"0"1"0"0"0,0 0 0 0 0,0-1 0 0 0,0 1 0 0 0,0-1 0 0 0,0 1 0 0 0,0 0 0 0 0,1-1 0 0 0,-1 1 0 0 0,0-1 0 0 0,0 1 0 0 0,0 0 0 0 0,0-1 0 0 0,3-2 2208 0 0,-3 3-2209 0 0,0 0 1 0 0,1 0 0 0 0,-1-1 0 0 0,0 1 0 0 0,1 0 0 0 0,-1 0 0 0 0,1 0 0 0 0,-1 0 0 0 0,0 0 0 0 0,1-1 0 0 0,-1 1 0 0 0,1 0 0 0 0,20 4 3446 0 0,16 15-2407 0 0,-33-17-1297 0 0,-1 1 0 0 0,0 0-1 0 0,0 0 1 0 0,-1 0-1 0 0,1 1 1 0 0,-1-1 0 0 0,1 1-1 0 0,-1-1 1 0 0,0 1 0 0 0,-1 0-1 0 0,1 0 1 0 0,0 0-1 0 0,-1 0 1 0 0,0 0 0 0 0,0 0-1 0 0,0 0 1 0 0,-1 0 0 0 0,1 0-1 0 0,-1 1 1 0 0,-1 7-1 0 0,1-5-507 0 0,-1 0-1 0 0,0-1 1 0 0,0 1-1 0 0,-1 0 0 0 0,0-1 1 0 0,0 0-1 0 0,0 1 0 0 0,-1-1 1 0 0,0 0-1 0 0,0 0 1 0 0,-1 0-1 0 0,-6 8 0 0 0,10-14 464 0 0,0 0 0 0 0,0 0 0 0 0,-1-1 0 0 0,1 1 0 0 0,0 0 0 0 0,0 0 0 0 0,0 0 0 0 0,0 0 0 0 0,0 0 0 0 0,0-1 0 0 0,0 1 0 0 0,0 0 0 0 0,0 0 0 0 0,0 0 0 0 0,-1 0 0 0 0,1 0 0 0 0,0 0 0 0 0,0 0 0 0 0,0 0 0 0 0,0-1 0 0 0,0 1 0 0 0,-1 0 0 0 0,1 0 0 0 0,0 0 0 0 0,0 0 0 0 0,0 0 0 0 0,0 0-1 0 0,0 0 1 0 0,-1 0 0 0 0,1 0 0 0 0,0 0 0 0 0,0 0 0 0 0,0 0 0 0 0,0 0 0 0 0,-1 0 0 0 0,1 0 0 0 0,0 0 0 0 0,0 0 0 0 0,0 0 0 0 0,0 0 0 0 0,0 0 0 0 0,-1 0 0 0 0,1 1 0 0 0,6-17 1915 0 0,-3 12-1744 0 0,0 1-1 0 0,0 0 0 0 0,0 0 1 0 0,1 1-1 0 0,-1-1 0 0 0,1 1 1 0 0,0-1-1 0 0,-1 1 0 0 0,1 0 1 0 0,0 1-1 0 0,1-1 1 0 0,-1 1-1 0 0,0 0 0 0 0,7-2 1 0 0,22-7-5446 0 0,-26 2 1004 0 0,-6 5 3177 0 0,3-3-2405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2769 0 0,'-1'1'245'0'0,"1"-1"0"0"0,-1 0 0 0 0,1 1 0 0 0,-1-1 0 0 0,0 1 0 0 0,1-1 0 0 0,-1 1 0 0 0,1 0 0 0 0,-1-1 0 0 0,1 1 0 0 0,-1-1 0 0 0,1 1 0 0 0,0 0 0 0 0,-1 0 0 0 0,1-1 0 0 0,0 1 0 0 0,-1 0 0 0 0,1-1 0 0 0,0 1 0 0 0,0 0 0 0 0,0 0 0 0 0,0 0 0 0 0,0-1 0 0 0,0 1 0 0 0,0 0 0 0 0,0 0 0 0 0,0-1 0 0 0,0 1 0 0 0,0 1 0 0 0,0 29 2923 0 0,14 101 211 0 0,-7-88-6307 0 0,0-1-4070 0 0,-6-37 4875 0 0,-1 0-1046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7698 0 0,'0'1'161'0'0,"1"-1"1"0"0,-1 1 0 0 0,0-1-1 0 0,0 1 1 0 0,1 0 0 0 0,-1-1-1 0 0,0 0 1 0 0,1 1-1 0 0,-1-1 1 0 0,0 1 0 0 0,1-1-1 0 0,-1 1 1 0 0,1-1 0 0 0,-1 0-1 0 0,1 1 1 0 0,-1-1 0 0 0,0 0-1 0 0,1 1 1 0 0,0-1 0 0 0,-1 0-1 0 0,1 0 1 0 0,-1 0 0 0 0,1 1-1 0 0,-1-1 1 0 0,1 0 0 0 0,-1 0-1 0 0,1 0 1 0 0,0 0-1 0 0,-1 0 1 0 0,1 0 0 0 0,-1 0-1 0 0,1 0 1 0 0,-1 0 0 0 0,1 0-1 0 0,0-1 1 0 0,-1 1 0 0 0,1 0-1 0 0,-1 0 1 0 0,1 0 0 0 0,-1-1-1 0 0,1 1 1 0 0,-1 0 0 0 0,1-1-1 0 0,34-13 846 0 0,-27 11-453 0 0,1-1-369 0 0,-5 2-100 0 0,0 0 0 0 0,1 0 0 0 0,-1 1 0 0 0,1-1 0 0 0,0 1 0 0 0,-1 0 0 0 0,1 0 0 0 0,0 0 0 0 0,0 1 0 0 0,-1 0 0 0 0,1 0 0 0 0,5 0 0 0 0,-9 1-38 0 0,-1-1 0 0 0,0 1 0 0 0,1-1 1 0 0,-1 0-1 0 0,0 1 0 0 0,1-1 0 0 0,-1 1 0 0 0,0 0 0 0 0,0-1 0 0 0,1 1 1 0 0,-1-1-1 0 0,0 1 0 0 0,0-1 0 0 0,0 1 0 0 0,0-1 0 0 0,0 1 0 0 0,0 0 0 0 0,0-1 1 0 0,0 1-1 0 0,0-1 0 0 0,0 1 0 0 0,0 0 0 0 0,0-1 0 0 0,0 1 0 0 0,-1 0 0 0 0,-5 22 445 0 0,3-11-274 0 0,3-9-214 0 0,-1-1 0 0 0,1 1 0 0 0,0 0 1 0 0,0 0-1 0 0,0-1 0 0 0,0 1 0 0 0,1 0 0 0 0,-1 0 0 0 0,1-1 0 0 0,-1 1 0 0 0,1 0 0 0 0,0-1 0 0 0,0 1 0 0 0,0-1 0 0 0,0 1 0 0 0,1-1 1 0 0,-1 1-1 0 0,1-1 0 0 0,-1 0 0 0 0,1 0 0 0 0,0 0 0 0 0,0 0 0 0 0,0 0 0 0 0,0 0 0 0 0,0 0 0 0 0,0-1 0 0 0,1 1 0 0 0,-1-1 0 0 0,0 1 1 0 0,1-1-1 0 0,-1 0 0 0 0,1 0 0 0 0,0 0 0 0 0,3 1 0 0 0,-2-2-292 0 0,0 1 1 0 0,0-1-1 0 0,0 1 1 0 0,0-1-1 0 0,0 0 0 0 0,0 0 1 0 0,0-1-1 0 0,0 1 0 0 0,0-1 1 0 0,5-2-1 0 0,-5 2-552 0 0,-1 0 0 0 0,1-1-1 0 0,0 0 1 0 0,-1 1-1 0 0,0-1 1 0 0,1-1 0 0 0,-1 1-1 0 0,0 0 1 0 0,0-1-1 0 0,0 0 1 0 0,3-4 0 0 0,5-5-3675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8522 0 0,'0'0'161'0'0,"0"0"0"0"0,1 1 0 0 0,-1-1-1 0 0,0 0 1 0 0,1 1 0 0 0,-1-1 0 0 0,0 0 0 0 0,1 0 0 0 0,-1 1 0 0 0,0-1 0 0 0,1 0 0 0 0,-1 0 0 0 0,1 1 0 0 0,-1-1-1 0 0,0 0 1 0 0,1 0 0 0 0,-1 0 0 0 0,1 0 0 0 0,-1 0 0 0 0,1 0 0 0 0,-1 0 0 0 0,1 0 0 0 0,-1 0 0 0 0,0 0 0 0 0,1 0-1 0 0,-1 0 1 0 0,1 0 0 0 0,-1 0 0 0 0,1 0 0 0 0,-1 0 0 0 0,0 0 0 0 0,1-1 0 0 0,-1 1 0 0 0,1 0 0 0 0,-1-1-1 0 0,24-6 762 0 0,-19 6-181 0 0,102-26 2038 0 0,-35 10-9631 0 0,-102 30-2023 0 0,-5 12 8220 0 0,30-21 1531 0 0,1-1 1 0 0,1 0 0 0 0,-1 1 0 0 0,0 0-1 0 0,1 0 1 0 0,0 0 0 0 0,0 1 0 0 0,0-1-1 0 0,0 1 1 0 0,1-1 0 0 0,0 1-1 0 0,0 0 1 0 0,0 0 0 0 0,-1 7 0 0 0,-2 56 2688 0 0,4-56-3594 0 0,1 0-1 0 0,1-1 1 0 0,0 1-1 0 0,1 0 1 0 0,0 0-1 0 0,6 20 1 0 0,-8-32-24 0 0,0 0-1 0 0,0 1 1 0 0,0-1 0 0 0,0 1 0 0 0,1-1-1 0 0,-1 0 1 0 0,0 1 0 0 0,0-1-1 0 0,0 0 1 0 0,0 1 0 0 0,0-1-1 0 0,1 0 1 0 0,-1 1 0 0 0,0-1-1 0 0,0 0 1 0 0,1 1 0 0 0,-1-1 0 0 0,0 0-1 0 0,1 1 1 0 0,-1-1 0 0 0,0 0-1 0 0,1 0 1 0 0,-1 0 0 0 0,0 1-1 0 0,1-1 1 0 0,-1 0 0 0 0,0 0 0 0 0,1 0-1 0 0,-1 0 1 0 0,1 0 0 0 0,-1 0-1 0 0,0 0 1 0 0,1 0 0 0 0,-1 0-1 0 0,1 0 1 0 0,10-12-2343 0 0,1-21-656 0 0,-5-12 1398 0 0,-5 33 1470 0 0,-1 0 0 0 0,1 0 0 0 0,1 0 0 0 0,0 1 0 0 0,8-20 0 0 0,-10 30 285 0 0,-1 0 1 0 0,1 0-1 0 0,-1 0 0 0 0,1 0 0 0 0,0 0 1 0 0,0 0-1 0 0,-1 0 0 0 0,1 0 0 0 0,0 0 1 0 0,0 0-1 0 0,0 0 0 0 0,0 0 0 0 0,0 1 1 0 0,0-1-1 0 0,0 0 0 0 0,0 1 0 0 0,0-1 1 0 0,2 0-1 0 0,-2 1 8 0 0,-1 0-1 0 0,1 0 1 0 0,0 0-1 0 0,0 0 1 0 0,-1 0-1 0 0,1 1 1 0 0,0-1-1 0 0,0 0 1 0 0,-1 0-1 0 0,1 1 1 0 0,0-1 0 0 0,0 0-1 0 0,-1 1 1 0 0,1-1-1 0 0,-1 0 1 0 0,1 1-1 0 0,0-1 1 0 0,-1 1-1 0 0,1 0 1 0 0,-1-1-1 0 0,1 2 1 0 0,2 1 183 0 0,-1 0 0 0 0,0 0-1 0 0,0 1 1 0 0,0-1 0 0 0,-1 1 0 0 0,1-1-1 0 0,-1 1 1 0 0,0-1 0 0 0,1 9 0 0 0,-2-5-164 0 0,0-1-1 0 0,-1 1 1 0 0,0 0 0 0 0,0 0 0 0 0,0 0-1 0 0,-1-1 1 0 0,0 1 0 0 0,0-1 0 0 0,-1 1-1 0 0,0-1 1 0 0,0 0 0 0 0,-1 0 0 0 0,1 0-1 0 0,-1 0 1 0 0,-5 5 0 0 0,3-3-433 0 0,-1 0 0 0 0,0-1 0 0 0,-1 1 1 0 0,1-1-1 0 0,-1-1 0 0 0,-1 1 0 0 0,1-1 0 0 0,-1-1 0 0 0,-13 7 1 0 0,89-10 2992 0 0,-49-3-2908 0 0,61-6 91 0 0,-29-6-5118 0 0,-50 13 5134 0 0,0 0 0 0 0,0 0 0 0 0,1 0 0 0 0,-1 0 0 0 0,0 0 0 0 0,0 0 0 0 0,1 0 0 0 0,-1 0 0 0 0,0-1 0 0 0,0 1 0 0 0,1 0 0 0 0,-1 0 0 0 0,0 0 0 0 0,0 0 0 0 0,0-1-1 0 0,1 1 1 0 0,-1 0 0 0 0,0 0 0 0 0,0 0 0 0 0,0-1 0 0 0,0 1 0 0 0,1 0 0 0 0,-1 0 0 0 0,0-1 0 0 0,0 1 0 0 0,0 0 0 0 0,0 0 0 0 0,0-1 0 0 0,0 1 0 0 0,0 0 0 0 0,0 0 0 0 0,0-1 0 0 0,0 1 0 0 0,0 0 0 0 0,0 0 0 0 0,0-1-1 0 0,0 1 1 0 0,0 0 0 0 0,0 0 0 0 0,0-1 0 0 0,0 1 0 0 0,0 0 0 0 0,0 0 0 0 0,0-1 0 0 0,-1 1 0 0 0,1 0 0 0 0,0 0 0 0 0,0-1 0 0 0,0 1 0 0 0,0 0 0 0 0,-1 0 0 0 0,1-1 0 0 0,-11-8-1634 0 0,10 8 1329 0 0,-8-2-2575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13 9714 0 0,'-2'-1'566'0'0,"1"0"0"0"0,0 0-1 0 0,-1-1 1 0 0,1 1 0 0 0,-1 0 0 0 0,0 1-1 0 0,1-1 1 0 0,-1 0 0 0 0,0 0 0 0 0,1 1 0 0 0,-1-1-1 0 0,0 1 1 0 0,0 0 0 0 0,0-1 0 0 0,1 1-1 0 0,-1 0 1 0 0,0 0 0 0 0,0 0 0 0 0,0 0-1 0 0,0 0 1 0 0,-2 1 0 0 0,0 1-232 0 0,1 0-1 0 0,-1 0 1 0 0,0 0-1 0 0,0 0 1 0 0,1 0-1 0 0,-1 1 1 0 0,1 0-1 0 0,-4 4 1 0 0,-14 13-186 0 0,2 0 0 0 0,0 2 0 0 0,2 0 0 0 0,0 1 0 0 0,-15 28 0 0 0,22-32-1273 0 0,1 0 0 0 0,0 0 1 0 0,2 1-1 0 0,-7 27 0 0 0,13-33-2545 0 0,7-17 60 0 0,11-21 1360 0 0,-1-9 1932 0 0,20-36 1227 0 0,-33 63-527 0 0,1 1-1 0 0,-1 1 0 0 0,1-1 0 0 0,0 0 0 0 0,0 1 0 0 0,1 0 0 0 0,-1 0 0 0 0,1 0 0 0 0,0 0 1 0 0,6-2-1 0 0,-8 4-230 0 0,1 1 0 0 0,0 0-1 0 0,-1 0 1 0 0,1 0 0 0 0,0 1 0 0 0,0-1 0 0 0,-1 1 0 0 0,1 0 0 0 0,0 0 0 0 0,0 0 0 0 0,0 1 0 0 0,-1-1 0 0 0,1 1 0 0 0,0 0-1 0 0,0 0 1 0 0,-1 0 0 0 0,1 1 0 0 0,4 2 0 0 0,10 5-54 0 0,-1 1-1 0 0,23 17 0 0 0,-5-3-5 0 0,-18-17-528 0 0,-14-6-49 0 0,0 1 1 0 0,0-1 0 0 0,-1 0-1 0 0,1 1 1 0 0,0-1 0 0 0,-1 1-1 0 0,1 0 1 0 0,-1 0 0 0 0,1 0-1 0 0,-1 0 1 0 0,0 0 0 0 0,3 4-1 0 0,-5-6 407 0 0,0 0 0 0 0,0 0 1 0 0,0 1-1 0 0,0-1 0 0 0,0 0 0 0 0,0 0 0 0 0,1 0 0 0 0,-1 0 0 0 0,0 1 0 0 0,0-1 0 0 0,0 0 0 0 0,0 0 0 0 0,0 0 1 0 0,0 1-1 0 0,0-1 0 0 0,0 0 0 0 0,0 0 0 0 0,-1 0 0 0 0,1 0 0 0 0,0 1 0 0 0,0-1 0 0 0,0 0 0 0 0,0 0 0 0 0,0 0 1 0 0,0 1-1 0 0,0-1 0 0 0,0 0 0 0 0,0 0 0 0 0,-1 0 0 0 0,1 0 0 0 0,0 0 0 0 0,0 1 0 0 0,0-1 0 0 0,0 0 0 0 0,0 0 1 0 0,-1 0-1 0 0,1 0 0 0 0,0 0 0 0 0,0 0 0 0 0,0 0 0 0 0,0 0 0 0 0,-1 0 0 0 0,1 0 0 0 0,0 0 0 0 0,0 1 1 0 0,0-1-1 0 0,-1 0 0 0 0,1 0 0 0 0,0 0 0 0 0,0 0 0 0 0,-1-1 0 0 0,-3 3-1391 0 0,-4 6-2729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6777 0 0,'-15'43'9049'0'0,"0"-1"-5221"0"0,13-38-3759 0 0,0 1-1 0 0,-1-1 1 0 0,1 0-1 0 0,-1 0 1 0 0,0 0-1 0 0,0-1 1 0 0,-1 1-1 0 0,1-1 1 0 0,-1 0-1 0 0,0 0 0 0 0,1 0 1 0 0,-9 5-1 0 0,-2 1-270 0 0,13-4 33 0 0,23-2 77 0 0,-2-1 301 0 0,1 0-475 0 0,104 9 489 0 0,-62-17-3486 0 0,-55 5 1760 0 0,0-1 1 0 0,0 0-1 0 0,0-1 1 0 0,0 0-1 0 0,8-4 0 0 0,1-2-3896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2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12635 0 0,'13'-3'1960'0'0,"-1"0"-752"0"0,6-2 25 0 0,-1 2-273 0 0,-1-2-472 0 0,0 0-184 0 0,-2 1-88 0 0,-1 0-72 0 0,-3 2-176 0 0,-1 1-392 0 0,-2 2-600 0 0,-4-1-657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8522 0 0,'37'8'7586'0'0,"-28"-7"-7096"0"0,0-1 1 0 0,1 0-1 0 0,-1 0 0 0 0,11-2 1 0 0,-15 2-372 0 0,-3-1-66 0 0,1 0 0 0 0,0 0 0 0 0,0 1 0 0 0,0 0-1 0 0,-1-1 1 0 0,1 1 0 0 0,0 0 0 0 0,0 1 0 0 0,0-1 0 0 0,0 0 0 0 0,3 2-1 0 0,-8 0-72 0 0,0 1-1 0 0,0-1 1 0 0,-1 0-1 0 0,1 0 0 0 0,-1 0 1 0 0,0 0-1 0 0,1 0 1 0 0,-6 2-1 0 0,6-2 14 0 0,-5 2 37 0 0,0 2-1 0 0,0-1 1 0 0,1 1-1 0 0,0 0 0 0 0,1 0 1 0 0,-1 1-1 0 0,1-1 0 0 0,0 1 1 0 0,-5 10-1 0 0,9-15-12 0 0,0 1 0 0 0,-1 0-1 0 0,1 0 1 0 0,0 0 0 0 0,0 0-1 0 0,1 1 1 0 0,-1-1 0 0 0,0 0-1 0 0,1 0 1 0 0,0 0 0 0 0,0 0 0 0 0,0 5-1 0 0,1-6-10 0 0,-1 0 1 0 0,1 0-1 0 0,0 0 0 0 0,0 0 0 0 0,-1 0 1 0 0,1-1-1 0 0,0 1 0 0 0,1 0 0 0 0,-1 0 0 0 0,0-1 1 0 0,0 1-1 0 0,1 0 0 0 0,-1-1 0 0 0,1 0 1 0 0,-1 1-1 0 0,1-1 0 0 0,0 0 0 0 0,0 0 0 0 0,-1 0 1 0 0,4 2-1 0 0,-2-2 19 0 0,-1 0-1 0 0,1 0 1 0 0,-1 0 0 0 0,1-1 0 0 0,-1 1-1 0 0,1-1 1 0 0,0 0 0 0 0,-1 1 0 0 0,1-1 0 0 0,-1 0-1 0 0,1 0 1 0 0,0-1 0 0 0,-1 1 0 0 0,1-1-1 0 0,-1 1 1 0 0,1-1 0 0 0,-1 0 0 0 0,1 0-1 0 0,-1 0 1 0 0,1 0 0 0 0,-1 0 0 0 0,0 0 0 0 0,1-1-1 0 0,-1 1 1 0 0,0-1 0 0 0,0 0 0 0 0,0 1-1 0 0,0-1 1 0 0,-1 0 0 0 0,1 0 0 0 0,0 0-1 0 0,-1-1 1 0 0,0 1 0 0 0,3-4 0 0 0,0-1-177 0 0,0 0 0 0 0,-1-1 0 0 0,1 1 0 0 0,-1-1 0 0 0,-1 0 0 0 0,1 0 0 0 0,-1 0 1 0 0,-1 0-1 0 0,2-16 0 0 0,-8-17-4065 0 0,4 35 2975 0 0,0-1 1 0 0,0 1-1 0 0,0-1 0 0 0,1 0 0 0 0,0 1 0 0 0,0-1 1 0 0,1 1-1 0 0,2-13 0 0 0,2 9-1436 0 0</inkml:trace>
  <inkml:trace contextRef="#ctx0" brushRef="#br0" timeOffset="1">252 0 2705 0 0,'1'2'644'0'0,"1"-1"0"0"0,-1 1 0 0 0,0 0 1 0 0,1 0-1 0 0,-1-1 0 0 0,0 1 1 0 0,0 0-1 0 0,-1 0 0 0 0,1 0 1 0 0,0 0-1 0 0,0 0 0 0 0,-1 0 1 0 0,0 0-1 0 0,1 0 0 0 0,-1 1 0 0 0,0-1 1 0 0,0 3-1 0 0,-9 39 2968 0 0,8-40-3499 0 0,-1 1 1 0 0,1-1-1 0 0,0 0 1 0 0,0 1-1 0 0,0-1 1 0 0,1 1-1 0 0,-1-1 1 0 0,1 1-1 0 0,0-1 1 0 0,0 1-1 0 0,1-1 1 0 0,1 8-1 0 0,-1-10-83 0 0,1-1 0 0 0,-1 1 0 0 0,0-1 0 0 0,1 1 0 0 0,-1-1 0 0 0,1 0 1 0 0,-1 0-1 0 0,1 0 0 0 0,-1 0 0 0 0,1 0 0 0 0,0 0 0 0 0,0 0 0 0 0,0 0 0 0 0,-1-1 0 0 0,1 1 0 0 0,0-1 0 0 0,0 1 0 0 0,0-1 0 0 0,0 0 0 0 0,0 0 0 0 0,0 1 0 0 0,0-2 0 0 0,0 1 0 0 0,0 0 0 0 0,3-1 0 0 0,26-4-1100 0 0,-9-4-4499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6401 0 0,'-15'39'5711'0'0,"7"-23"-4633"0"0,1 1 1 0 0,1 0-1 0 0,1 0 0 0 0,0 0 0 0 0,1 1 0 0 0,-2 24 0 0 0,6-41-1060 0 0,0-1 1 0 0,0 0-1 0 0,0 1 1 0 0,0-1-1 0 0,0 0 1 0 0,0 1-1 0 0,0-1 1 0 0,0 1-1 0 0,0-1 1 0 0,0 0-1 0 0,0 1 1 0 0,0-1-1 0 0,0 0 1 0 0,0 1-1 0 0,0-1 1 0 0,0 0-1 0 0,0 1 1 0 0,1-1-1 0 0,-1 0 1 0 0,0 1-1 0 0,0-1 1 0 0,0 0-1 0 0,1 1 1 0 0,-1-1-1 0 0,0 0 0 0 0,0 0 1 0 0,1 1-1 0 0,-1-1 1 0 0,0 0-1 0 0,1 0 1 0 0,-1 1-1 0 0,0-1 1 0 0,0 0-1 0 0,1 0 1 0 0,-1 0-1 0 0,1 0 1 0 0,12-7 164 0 0,13-22-271 0 0,-25 28 117 0 0,19-26-36 0 0,-15 19 51 0 0,0 0 1 0 0,1 1-1 0 0,0-1 1 0 0,0 1-1 0 0,1 0 1 0 0,-1 1-1 0 0,2-1 1 0 0,-1 1-1 0 0,1 1 1 0 0,0-1-1 0 0,12-5 1 0 0,-19 10-22 0 0,1 1 0 0 0,-1-1 0 0 0,1 1 1 0 0,0 0-1 0 0,-1-1 0 0 0,1 1 0 0 0,0 0 0 0 0,-1 0 1 0 0,1 0-1 0 0,0 0 0 0 0,-1 0 0 0 0,1 1 0 0 0,0-1 1 0 0,-1 0-1 0 0,1 1 0 0 0,0-1 0 0 0,-1 1 1 0 0,1 0-1 0 0,-1-1 0 0 0,1 1 0 0 0,-1 0 0 0 0,1 0 1 0 0,-1 0-1 0 0,0 0 0 0 0,0 0 0 0 0,1 0 0 0 0,-1 1 1 0 0,0-1-1 0 0,0 0 0 0 0,0 0 0 0 0,0 1 0 0 0,0-1 1 0 0,0 1-1 0 0,-1-1 0 0 0,1 1 0 0 0,0-1 0 0 0,-1 1 1 0 0,1 0-1 0 0,0 2 0 0 0,-1-1-3 0 0,1 1 0 0 0,0-1 0 0 0,-1 0 1 0 0,0 1-1 0 0,1-1 0 0 0,-1 0 0 0 0,-1 1 0 0 0,1-1 0 0 0,0 0 0 0 0,-1 1 1 0 0,0-1-1 0 0,1 0 0 0 0,-2 0 0 0 0,1 0 0 0 0,0 1 0 0 0,0-1 0 0 0,-1 0 0 0 0,0-1 1 0 0,-3 6-1 0 0,-3 0-122 0 0,-1-1 1 0 0,0 0-1 0 0,-1 0 1 0 0,-13 7-1 0 0,12-7-162 0 0,0-1 0 0 0,1 2 0 0 0,-16 12-1 0 0,55-27-1682 0 0,63-37-9849 0 0,-65 29 6891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4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12971 0 0,'13'0'1894'0'0,"1"-2"-1"0"0,-1 0 1 0 0,18-5 0 0 0,-23 4-1907 0 0,1 1-1 0 0,0 0 1 0 0,0 1-1 0 0,0 0 1 0 0,0 0-1 0 0,0 0 1 0 0,0 1-1 0 0,1 1 1 0 0,11 2-1 0 0,-11 1-2684 0 0,-28 4-9235 0 0,6-3 7641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7450 0 0,'5'2'860'0'0,"-1"0"0"0"0,1-1 0 0 0,0 1 0 0 0,-1-1 0 0 0,1 0 0 0 0,8 1 0 0 0,-2-1-135 0 0,0-1 0 0 0,0-1 0 0 0,16-2 0 0 0,22-2 842 0 0,-80 34-409 0 0,24-24-1100 0 0,1 1 0 0 0,0 1 0 0 0,0-1 0 0 0,1 1 0 0 0,-1 0 0 0 0,2 1 0 0 0,-1-1 0 0 0,-7 17 0 0 0,11-21-44 0 0,-1 1 1 0 0,1 0 0 0 0,0 0-1 0 0,0 0 1 0 0,0 0-1 0 0,0 0 1 0 0,0 1-1 0 0,1-1 1 0 0,0 0 0 0 0,0 0-1 0 0,0 0 1 0 0,1 0-1 0 0,-1 0 1 0 0,1 1 0 0 0,0-1-1 0 0,0 0 1 0 0,0 0-1 0 0,1-1 1 0 0,-1 1-1 0 0,1 0 1 0 0,2 4 0 0 0,-3-7 2 0 0,-1 0 0 0 0,1 0 1 0 0,0 0-1 0 0,-1-1 1 0 0,1 1-1 0 0,0 0 0 0 0,-1 0 1 0 0,1 0-1 0 0,0-1 1 0 0,0 1-1 0 0,0-1 0 0 0,0 1 1 0 0,0 0-1 0 0,0-1 0 0 0,-1 1 1 0 0,1-1-1 0 0,0 0 1 0 0,0 1-1 0 0,1-1 0 0 0,-1 0 1 0 0,0 0-1 0 0,0 1 1 0 0,0-1-1 0 0,0 0 0 0 0,0 0 1 0 0,2-1-1 0 0,-1 1-7 0 0,0-1 1 0 0,0 0-1 0 0,-1 0 1 0 0,1 0-1 0 0,0 0 0 0 0,0 0 1 0 0,-1 0-1 0 0,1 0 1 0 0,-1-1-1 0 0,1 1 0 0 0,-1-1 1 0 0,0 1-1 0 0,2-3 0 0 0,1-1-143 0 0,-1 0-1 0 0,0 0 1 0 0,0 0-1 0 0,-1-1 1 0 0,1 1-1 0 0,-1-1 1 0 0,0 0-1 0 0,2-10 1 0 0,-7-39-3808 0 0,1 40 1474 0 0,1-1 0 0 0,1 0 0 0 0,3-30 1 0 0,-3 42 2073 0 0,1 0 1 0 0,0 0 0 0 0,1 0 0 0 0,-1-1-1 0 0,1 2 1 0 0,0-1 0 0 0,4-7-1 0 0,-4 9 414 0 0,0-1-1 0 0,0 1 0 0 0,0-1 0 0 0,0 1 0 0 0,1 0 0 0 0,-1 0 0 0 0,1 0 0 0 0,0 0 1 0 0,0 0-1 0 0,-1 1 0 0 0,6-2 0 0 0,-7 2 157 0 0,0 0 1 0 0,0 1-1 0 0,1-1 1 0 0,-1 1-1 0 0,0-1 1 0 0,1 1-1 0 0,-1 0 0 0 0,0 0 1 0 0,1-1-1 0 0,-1 1 1 0 0,0 0-1 0 0,1 0 1 0 0,-1 0-1 0 0,1 1 1 0 0,-1-1-1 0 0,0 0 1 0 0,1 0-1 0 0,-1 1 0 0 0,0-1 1 0 0,1 1-1 0 0,-1-1 1 0 0,0 1-1 0 0,0 0 1 0 0,1-1-1 0 0,-1 1 1 0 0,1 1-1 0 0,0 0 322 0 0,0 1-1 0 0,0-1 1 0 0,-1 0 0 0 0,1 1-1 0 0,-1 0 1 0 0,0-1 0 0 0,0 1-1 0 0,0 0 1 0 0,0-1-1 0 0,0 1 1 0 0,-1 0 0 0 0,1 3-1 0 0,1 50 5521 0 0,-4-28-5341 0 0,-4 5 246 0 0,3-26-863 0 0,2 0 0 0 0,-1 0 0 0 0,1 1 0 0 0,0-1 1 0 0,0 1-1 0 0,1-1 0 0 0,0 1 0 0 0,1-1 0 0 0,-1 1 1 0 0,3 7-1 0 0,-2-13-75 0 0,0-1 1 0 0,0 0-1 0 0,0 0 0 0 0,1 1 1 0 0,-1-1-1 0 0,0 0 0 0 0,1 0 1 0 0,-1 0-1 0 0,1-1 1 0 0,-1 1-1 0 0,1 0 0 0 0,-1-1 1 0 0,1 1-1 0 0,-1 0 0 0 0,1-1 1 0 0,-1 0-1 0 0,1 1 1 0 0,0-1-1 0 0,-1 0 0 0 0,1 0 1 0 0,0 0-1 0 0,-1 0 1 0 0,3 0-1 0 0,45-4-1858 0 0,-44 3 1187 0 0,-1 0-260 0 0,0 0-1 0 0,0 1 0 0 0,0-2 0 0 0,0 1 0 0 0,0 0 1 0 0,0-1-1 0 0,-1 0 0 0 0,1 0 0 0 0,-1 0 0 0 0,1 0 0 0 0,-1 0 1 0 0,0-1-1 0 0,5-4 0 0 0,1-4-3342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 8138 0 0,'-1'0'449'0'0,"0"-1"1"0"0,0 1-1 0 0,-1-1 1 0 0,1 1-1 0 0,0 0 1 0 0,0-1-1 0 0,-1 1 0 0 0,1 0 1 0 0,-1 0-1 0 0,1 0 1 0 0,0 0-1 0 0,-1 0 1 0 0,1 1-1 0 0,0-1 1 0 0,0 0-1 0 0,-1 0 1 0 0,1 1-1 0 0,0-1 1 0 0,-1 1-1 0 0,1-1 1 0 0,0 1-1 0 0,0 0 0 0 0,0 0 1 0 0,0-1-1 0 0,-2 2 1 0 0,2 0-196 0 0,0-1 0 0 0,1 1 0 0 0,-1 0 0 0 0,0 0 0 0 0,0-1 0 0 0,1 1 0 0 0,-1 0 0 0 0,1 0 0 0 0,-1 0 0 0 0,1 0 0 0 0,0 0 1 0 0,0-1-1 0 0,0 1 0 0 0,0 0 0 0 0,1 3 0 0 0,-1 1-166 0 0,1 0 1 0 0,1 0-1 0 0,-1 0 0 0 0,1-1 1 0 0,0 1-1 0 0,0-1 0 0 0,1 1 1 0 0,-1-1-1 0 0,1 0 1 0 0,0 0-1 0 0,5 5 0 0 0,-3-6-57 0 0,-1 0 0 0 0,1-1 0 0 0,1 0 0 0 0,-1-1 0 0 0,0 1-1 0 0,1-1 1 0 0,-1 0 0 0 0,1 0 0 0 0,0 0 0 0 0,-1-1 0 0 0,1 0-1 0 0,0 0 1 0 0,0-1 0 0 0,0 1 0 0 0,8-2 0 0 0,-3 1-427 0 0,-1-1 1 0 0,1 0 0 0 0,0 0 0 0 0,-1-1-1 0 0,1-1 1 0 0,-1 0 0 0 0,18-7 0 0 0,-19 2-3140 0 0,-8 7 3081 0 0,-1 1 0 0 0,1-1-1 0 0,-1 0 1 0 0,0 1 0 0 0,1-1-1 0 0,-1 0 1 0 0,0 0 0 0 0,0 1-1 0 0,0-1 1 0 0,1 0 0 0 0,-1 0-1 0 0,0 1 1 0 0,0-1 0 0 0,0 0-1 0 0,0 0 1 0 0,0 0 0 0 0,0 1-1 0 0,-1-1 1 0 0,1 0 0 0 0,0 0 0 0 0,0 0-1 0 0,-4-8-5495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9698 0 0,'2'2'550'0'0,"0"1"0"0"0,1-1 0 0 0,-1 1 1 0 0,0-1-1 0 0,1 0 0 0 0,-1 0 0 0 0,1 0 0 0 0,0 0 0 0 0,0 0 0 0 0,0 0 1 0 0,0-1-1 0 0,0 0 0 0 0,0 1 0 0 0,0-1 0 0 0,0 0 0 0 0,0-1 0 0 0,6 2 1 0 0,25 0 900 0 0,-1-4-3461 0 0,-1 0-4580 0 0,-35 2 6789 0 0,0 0 1 0 0,0 1-1 0 0,0-1 0 0 0,0 0 0 0 0,0 1 1 0 0,1 0-1 0 0,-1 0 0 0 0,0 0 1 0 0,0 0-1 0 0,1 0 0 0 0,-1 0 1 0 0,1 1-1 0 0,-1-1 0 0 0,1 1 0 0 0,-1 0 1 0 0,1-1-1 0 0,0 1 0 0 0,0 0 1 0 0,0 1-1 0 0,0-1 0 0 0,0 0 0 0 0,1 0 1 0 0,-1 1-1 0 0,0-1 0 0 0,1 1 1 0 0,0 0-1 0 0,0-1 0 0 0,0 1 0 0 0,0 0 1 0 0,0 0-1 0 0,0-1 0 0 0,1 1 1 0 0,-1 0-1 0 0,1 0 0 0 0,0 0 1 0 0,0 0-1 0 0,0 0 0 0 0,1 4 0 0 0,-1-2-116 0 0,0 0-1 0 0,1 0 0 0 0,-1 1 0 0 0,1-1 0 0 0,1 0 0 0 0,-1 0 1 0 0,1 0-1 0 0,0 0 0 0 0,0 0 0 0 0,0-1 0 0 0,0 1 0 0 0,1-1 1 0 0,0 1-1 0 0,0-1 0 0 0,0 0 0 0 0,1 0 0 0 0,-1 0 1 0 0,1 0-1 0 0,0-1 0 0 0,8 6 0 0 0,-7-7-233 0 0,-1 0 1 0 0,1 0-1 0 0,0-1 0 0 0,0 1 0 0 0,0-1 0 0 0,0 0 1 0 0,0-1-1 0 0,0 1 0 0 0,0-1 0 0 0,1 0 1 0 0,-1 0-1 0 0,0-1 0 0 0,8-1 0 0 0,-6 0-980 0 0,-1 1 0 0 0,0-2 0 0 0,0 1 0 0 0,0-1 0 0 0,0 0 0 0 0,0 0 0 0 0,0 0 0 0 0,-1-1 0 0 0,0 0 0 0 0,7-5 0 0 0,5-8-4123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5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8714 0 0,'6'23'8571'0'0,"-7"0"-3432"0"0,-14 26-2103 0 0,-1 3-4702 0 0,15-49 1704 0 0,1 0-1 0 0,0 0 1 0 0,0 0-1 0 0,0 0 1 0 0,0 0-1 0 0,0-1 0 0 0,1 1 1 0 0,-1 0-1 0 0,1 0 1 0 0,-1 0-1 0 0,1 0 0 0 0,0-1 1 0 0,0 1-1 0 0,1 0 1 0 0,1 3-1 0 0,-1-4-43 0 0,0-1 0 0 0,0 1 0 0 0,0 0-1 0 0,0-1 1 0 0,0 1 0 0 0,0-1 0 0 0,0 0 0 0 0,1 0-1 0 0,-1 0 1 0 0,0 0 0 0 0,1 0 0 0 0,-1 0 0 0 0,1 0 0 0 0,-1-1-1 0 0,1 1 1 0 0,0-1 0 0 0,-1 0 0 0 0,1 0 0 0 0,-1 0-1 0 0,1 0 1 0 0,4-1 0 0 0,8-1-297 0 0,1 0 1 0 0,19-7-1 0 0,-25 7-268 0 0,2-4-1799 0 0,-15 3 544 0 0,1 3 1840 0 0,0 0 0 0 0,0 0 1 0 0,1 1-1 0 0,-1-1 1 0 0,0 0-1 0 0,0 0 0 0 0,1 1 1 0 0,-1-1-1 0 0,0 1 0 0 0,1 0 1 0 0,-1-1-1 0 0,1 1 1 0 0,-1 0-1 0 0,-2 2 0 0 0,-28 24 2463 0 0,-32 23-111 0 0,56-45-2420 0 0,0 1 1 0 0,1 0 0 0 0,-12 11-1 0 0,18-16 37 0 0,0-1 0 0 0,1 1 0 0 0,-1 0-1 0 0,0 0 1 0 0,1 0 0 0 0,-1 0 0 0 0,1 0 0 0 0,-1 0-1 0 0,1 0 1 0 0,-1 0 0 0 0,1 0 0 0 0,0 0-1 0 0,-1 0 1 0 0,1 0 0 0 0,0 0 0 0 0,0 0-1 0 0,0 0 1 0 0,0 2 0 0 0,0-3 8 0 0,1 1 1 0 0,-1 0-1 0 0,1 0 0 0 0,0 0 0 0 0,-1 0 1 0 0,1-1-1 0 0,0 1 0 0 0,-1 0 0 0 0,1-1 1 0 0,0 1-1 0 0,0 0 0 0 0,0-1 1 0 0,0 1-1 0 0,0-1 0 0 0,0 0 0 0 0,-1 1 1 0 0,1-1-1 0 0,0 0 0 0 0,0 1 0 0 0,0-1 1 0 0,0 0-1 0 0,0 0 0 0 0,0 0 1 0 0,2 0-1 0 0,17 2-20 0 0,-1-1-1 0 0,1-1 1 0 0,29-3 0 0 0,13 0-4675 0 0,-54 3 109 0 0,-25 2-5959 0 0,11 1 8355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2152 0 0,'-3'1'959'0'0,"1"1"-1"0"0,0-1 0 0 0,0 0 1 0 0,-1 1-1 0 0,1-1 0 0 0,0 1 1 0 0,0 0-1 0 0,0 0 0 0 0,-2 2 1 0 0,-12 25 5153 0 0,-4 40-665 0 0,9-27-3930 0 0,3-22-1208 0 0,-1 4 34 0 0,8-20-668 0 0,5-10-606 0 0,1-2 840 0 0,1 0 1 0 0,-1 0-1 0 0,1 1 0 0 0,1-1 1 0 0,0 1-1 0 0,0 1 1 0 0,8-7-1 0 0,-12 11 95 0 0,-1 0-1 0 0,1 0 1 0 0,0 0 0 0 0,-1 0 0 0 0,1 1-1 0 0,0 0 1 0 0,0-1 0 0 0,0 1-1 0 0,0 0 1 0 0,0 0 0 0 0,0 1 0 0 0,0-1-1 0 0,0 1 1 0 0,0-1 0 0 0,1 1 0 0 0,-1 0-1 0 0,0 0 1 0 0,0 1 0 0 0,0-1-1 0 0,0 0 1 0 0,0 1 0 0 0,0 0 0 0 0,0 0-1 0 0,0 0 1 0 0,5 2 0 0 0,-7-2 11 0 0,0-1 0 0 0,-1 0 0 0 0,1 1 0 0 0,0-1 0 0 0,0 1 0 0 0,0-1 0 0 0,-1 1 0 0 0,1 0 0 0 0,0-1 0 0 0,-1 1 0 0 0,1 0 0 0 0,0-1 0 0 0,-1 1 0 0 0,1 0 0 0 0,-1 0 0 0 0,1 0 0 0 0,-1-1 0 0 0,0 1 0 0 0,1 0 0 0 0,-1 0 0 0 0,1 1 0 0 0,-2-1 8 0 0,1 0 0 0 0,0 0-1 0 0,0-1 1 0 0,0 1 0 0 0,-1 0 0 0 0,1 0-1 0 0,0-1 1 0 0,-1 1 0 0 0,1 0 0 0 0,-1-1 0 0 0,1 1-1 0 0,-1-1 1 0 0,1 1 0 0 0,-1 0 0 0 0,1-1-1 0 0,-1 1 1 0 0,0-1 0 0 0,1 1 0 0 0,-2 0 0 0 0,-6 3 103 0 0,1 0 1 0 0,-1-1-1 0 0,-14 5 1 0 0,9-4-388 0 0,5 4-815 0 0,16-2-3363 0 0,18-4-5112 0 0,-12-8 5694 0 0,-6 1 1815 0 0,10-1-804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12187 0 0,'-1'0'236'0'0,"0"1"1"0"0,0 0-1 0 0,1-1 1 0 0,-1 1-1 0 0,0 0 1 0 0,1 0 0 0 0,-1 0-1 0 0,0 0 1 0 0,1 0-1 0 0,0 0 1 0 0,-1 0-1 0 0,1 0 1 0 0,-1 0-1 0 0,1 0 1 0 0,0 0 0 0 0,0 0-1 0 0,-1 0 1 0 0,1 0-1 0 0,0 0 1 0 0,0 0-1 0 0,0 0 1 0 0,0 0-1 0 0,1 0 1 0 0,-1 0 0 0 0,0 0-1 0 0,0 1 1 0 0,0-1-1 0 0,1 0 1 0 0,-1 0-1 0 0,1 1 1 0 0,1-1-141 0 0,0 1 1 0 0,0-1-1 0 0,-1 1 1 0 0,1-1 0 0 0,0 0-1 0 0,0 0 1 0 0,0 0-1 0 0,0 0 1 0 0,1 0-1 0 0,-1-1 1 0 0,0 1-1 0 0,0 0 1 0 0,4-1-1 0 0,9 2-214 0 0,1 0 0 0 0,0-2 0 0 0,17 0 0 0 0,21-9 227 0 0,-41 6-87 0 0,0 1 0 0 0,23-2 0 0 0,-36 4-38 0 0,0 0 0 0 0,1 0 0 0 0,-1 0 0 0 0,0 0 0 0 0,0 0 0 0 0,0 0 0 0 0,1 1-1 0 0,-1-1 1 0 0,0 0 0 0 0,0 0 0 0 0,0 0 0 0 0,0 0 0 0 0,0 0 0 0 0,1 0 0 0 0,-1 0 0 0 0,0 0 0 0 0,0 1 0 0 0,0-1 0 0 0,0 0 0 0 0,0 0 0 0 0,0 0 0 0 0,1 0 0 0 0,-1 1 0 0 0,0-1 0 0 0,0 0 0 0 0,0 0 0 0 0,0 0 0 0 0,0 0 0 0 0,0 1 0 0 0,0-1 0 0 0,0 0 0 0 0,0 0 0 0 0,0 0 0 0 0,0 1 0 0 0,0-1 0 0 0,0 0 0 0 0,0 0-1 0 0,0 0 1 0 0,0 0 0 0 0,0 1 0 0 0,0-1 0 0 0,0 0 0 0 0,0 0 0 0 0,0 1 0 0 0,-6 13-333 0 0,-10 15 161 0 0,15-28 176 0 0,-8 13 141 0 0,1 0 0 0 0,1 1 1 0 0,0 0-1 0 0,-7 23 0 0 0,12-32-375 0 0,1 0 0 0 0,-1 0 0 0 0,1 0 0 0 0,0 1 0 0 0,1-1 0 0 0,0 0 0 0 0,0 1 0 0 0,0-1-1 0 0,1 1 1 0 0,0-1 0 0 0,0 0 0 0 0,0 0 0 0 0,1 0 0 0 0,4 10 0 0 0,-6-15 29 0 0,0 0-156 0 0,1 0-1 0 0,-1-1 1 0 0,0 1 0 0 0,1 0 0 0 0,-1 0 0 0 0,1-1-1 0 0,-1 1 1 0 0,1 0 0 0 0,-1-1 0 0 0,1 1 0 0 0,-1-1 0 0 0,1 1-1 0 0,0 0 1 0 0,-1-1 0 0 0,1 1 0 0 0,0-1 0 0 0,0 1-1 0 0,7 0-5404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1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6649 0 0,'34'24'15701'0'0,"-29"-21"-14647"0"0,-1 0-1 0 0,0 1 1 0 0,0-1-1 0 0,-1 1 1 0 0,6 7-1 0 0,-8 11-882 0 0,-2-14-3580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5:1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39 2080 0 0,'-14'15'3296'0'0,"-13"11"4611"0"0,21-22-7343 0 0,1 1 0 0 0,-1-1 0 0 0,1 1 0 0 0,-1 1 0 0 0,-6 9 0 0 0,7-9-538 0 0,1 0 1 0 0,0 0-1 0 0,0 0 0 0 0,1 1 1 0 0,0 0-1 0 0,0 0 0 0 0,1-1 1 0 0,0 2-1 0 0,0-1 0 0 0,0 0 1 0 0,1 0-1 0 0,0 1 0 0 0,0-1 0 0 0,1 0 1 0 0,0 1-1 0 0,1 8 0 0 0,1-5-35 0 0,1 1-1 0 0,0-1 1 0 0,1 0 0 0 0,0-1-1 0 0,0 1 1 0 0,1-1-1 0 0,1 0 1 0 0,0 0 0 0 0,0 0-1 0 0,1-1 1 0 0,8 10-1 0 0,-11-15 7 0 0,0 0-1 0 0,0-1 0 0 0,0 0 1 0 0,0 1-1 0 0,0-2 0 0 0,1 1 1 0 0,-1 0-1 0 0,1-1 0 0 0,0 0 1 0 0,0 0-1 0 0,0 0 0 0 0,0 0 1 0 0,0-1-1 0 0,0 0 0 0 0,0 0 1 0 0,0-1-1 0 0,0 1 0 0 0,1-1 1 0 0,-1 0-1 0 0,0 0 0 0 0,0-1 1 0 0,1 0-1 0 0,-1 0 0 0 0,0 0 1 0 0,0 0-1 0 0,6-3 0 0 0,-2 0 136 0 0,-1 0-1 0 0,0 0 0 0 0,0 0 1 0 0,0-1-1 0 0,-1 0 0 0 0,1-1 0 0 0,-1 0 1 0 0,0 0-1 0 0,-1 0 0 0 0,0-1 1 0 0,0 0-1 0 0,0 0 0 0 0,-1 0 1 0 0,0-1-1 0 0,0 0 0 0 0,-1 0 0 0 0,6-14 1 0 0,-8 15-24 0 0,0 0-1 0 0,0 1 1 0 0,-1-1 0 0 0,0 0-1 0 0,0 0 1 0 0,0 0 0 0 0,-1 0 0 0 0,0 0-1 0 0,-1 1 1 0 0,1-1 0 0 0,-1 0 0 0 0,-1 0-1 0 0,1 0 1 0 0,-1 1 0 0 0,0-1-1 0 0,-1 1 1 0 0,0-1 0 0 0,0 1 0 0 0,0 0-1 0 0,0 0 1 0 0,-1 0 0 0 0,0 1 0 0 0,-8-10-1 0 0,-8-3 78 0 0,-1 1 0 0 0,0 1 0 0 0,-1 1 0 0 0,-45-24 0 0 0,63 37-202 0 0,0 0 0 0 0,0 0 0 0 0,0 0 0 0 0,0 1 0 0 0,0 0 0 0 0,-1-1 0 0 0,1 1 0 0 0,-1 1 0 0 0,1-1 0 0 0,-1 1 0 0 0,1 0 1 0 0,0 0-1 0 0,-9 1 0 0 0,12-1-93 0 0,-1 1 1 0 0,0-1-1 0 0,1 1 1 0 0,-1-1-1 0 0,1 1 1 0 0,-1 0-1 0 0,1 0 1 0 0,-1 0-1 0 0,1 0 1 0 0,0 0 0 0 0,-1 0-1 0 0,1 0 1 0 0,0 0-1 0 0,0 1 1 0 0,-2 1-1 0 0,2-1-326 0 0,0 1 0 0 0,-1-1 1 0 0,1 1-1 0 0,0-1 0 0 0,1 1 0 0 0,-1 0 0 0 0,0-1 0 0 0,1 1 0 0 0,-1 0 0 0 0,1 0 1 0 0,0 5-1 0 0,-1 13-7669 0 0,7-9 2981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5:14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2577 0 0,'-40'49'5051'0'0,"32"-40"-4244"0"0,-1 1 0 0 0,1 0 0 0 0,0 0 1 0 0,1 1-1 0 0,-8 17 0 0 0,13-24-815 0 0,0 0-1 0 0,1 0 1 0 0,0 1 0 0 0,0-1 0 0 0,0 0 0 0 0,0 1 0 0 0,1-1 0 0 0,0 1 0 0 0,-1-1-1 0 0,2 1 1 0 0,-1-1 0 0 0,1 1 0 0 0,-1-1 0 0 0,1 1 0 0 0,0-1 0 0 0,1 0 0 0 0,2 8-1 0 0,0-6-8 0 0,-1 0 0 0 0,1-1 0 0 0,0 1-1 0 0,0-1 1 0 0,0 0 0 0 0,1 0 0 0 0,0 0-1 0 0,0-1 1 0 0,0 1 0 0 0,0-1-1 0 0,8 4 1 0 0,-6-4 11 0 0,0 0 0 0 0,0 0 0 0 0,1-1 0 0 0,0 1-1 0 0,-1-2 1 0 0,1 1 0 0 0,0-1 0 0 0,0 0 0 0 0,1-1 0 0 0,-1 0 0 0 0,0 0 0 0 0,0-1-1 0 0,1 0 1 0 0,-1-1 0 0 0,0 1 0 0 0,0-1 0 0 0,0-1 0 0 0,0 0 0 0 0,16-5 0 0 0,-21 5 124 0 0,0 0-1 0 0,1 0 1 0 0,-1 0 0 0 0,0 0 0 0 0,0-1 0 0 0,0 1 0 0 0,0-1 0 0 0,-1 0 0 0 0,1 0 0 0 0,-1 0 0 0 0,1 0 0 0 0,-1 0 0 0 0,0 0 0 0 0,0-1 0 0 0,-1 1 0 0 0,1-1 0 0 0,1-5 0 0 0,-2 3 99 0 0,0 1 1 0 0,0-1-1 0 0,-1 0 1 0 0,0 1-1 0 0,0-1 1 0 0,0 1-1 0 0,-1-1 0 0 0,1 0 1 0 0,-2 1-1 0 0,1 0 1 0 0,-3-7-1 0 0,1 2 12 0 0,-1 1 0 0 0,0 0 0 0 0,0 0-1 0 0,-1 0 1 0 0,-1 1 0 0 0,1 0 0 0 0,-1 0-1 0 0,-1 0 1 0 0,0 1 0 0 0,0 0-1 0 0,0 0 1 0 0,-1 1 0 0 0,-11-8 0 0 0,11 9-190 0 0,-1 1 1 0 0,0 0 0 0 0,0 1-1 0 0,0 0 1 0 0,-1 1 0 0 0,1 0-1 0 0,-1 0 1 0 0,1 1 0 0 0,-1 0-1 0 0,0 1 1 0 0,1 0 0 0 0,-1 0 0 0 0,0 1-1 0 0,-9 2 1 0 0,-30 12-3535 0 0,41-11 1294 0 0,0 0-1 0 0,1 1 0 0 0,-14 9 0 0 0,13-6-3180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5:5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5785 0 0,'1'-1'99'0'0,"-1"-1"0"0"0,1 0 0 0 0,-1 1-1 0 0,1-1 1 0 0,0 1 0 0 0,-1-1 0 0 0,1 1 0 0 0,0-1 0 0 0,0 1-1 0 0,0-1 1 0 0,0 1 0 0 0,1 0 0 0 0,-1 0 0 0 0,0-1-1 0 0,0 1 1 0 0,1 0 0 0 0,-1 0 0 0 0,1 0 0 0 0,1-1 0 0 0,14-10 1901 0 0,-8-2 3575 0 0,-9 13-5520 0 0,0 0-1 0 0,1 0 1 0 0,-1 1 0 0 0,0-1-1 0 0,1 0 1 0 0,-1 1-1 0 0,1-1 1 0 0,-1 0-1 0 0,1 1 1 0 0,-1-1-1 0 0,1 0 1 0 0,-1 1-1 0 0,1-1 1 0 0,0 1-1 0 0,-1-1 1 0 0,1 1 0 0 0,0 0-1 0 0,-1-1 1 0 0,1 1-1 0 0,0 0 1 0 0,0-1-1 0 0,-1 1 1 0 0,1 0-1 0 0,0 0 1 0 0,0 0-1 0 0,-1-1 1 0 0,1 1 0 0 0,0 0-1 0 0,0 0 1 0 0,0 0-1 0 0,-1 0 1 0 0,1 1-1 0 0,0-1 1 0 0,1 0-1 0 0,28-1 475 0 0,47-9 0 0 0,-1 0-232 0 0,35 1 1087 0 0,158-9-606 0 0,59 28-708 0 0,-7 0 514 0 0,276-5 580 0 0,-322 21-773 0 0,-1-1 23 0 0,-76-33 57 0 0,-140 2-204 0 0,1 4 1 0 0,95 7 0 0 0,-73 0-175 0 0,160-9 1 0 0,-107-2-50 0 0,10-3 129 0 0,196-36 0 0 0,-263 35 204 0 0,148 0 0 0 0,-222 11 60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6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21 4321 0 0,'-7'-20'11189'0'0,"6"35"-9687"0"0,3 25-1248 0 0,15 80 0 0 0,-10-80-433 0 0,4 81 0 0 0,-13-107-604 0 0,-3-24 530 0 0,-3-24 361 0 0,5 13 75 0 0,-9-81 223 0 0,11 88-331 0 0,1 0 0 0 0,1 1-1 0 0,0-1 1 0 0,0 0 0 0 0,5-17 0 0 0,-5 29-76 0 0,-1 0 1 0 0,1 0-1 0 0,-1 0 0 0 0,1 0 1 0 0,0 0-1 0 0,0 0 1 0 0,0 0-1 0 0,0 1 0 0 0,0-1 1 0 0,0 0-1 0 0,1 1 1 0 0,-1-1-1 0 0,0 0 0 0 0,1 1 1 0 0,0 0-1 0 0,-1-1 1 0 0,1 1-1 0 0,0 0 1 0 0,-1 0-1 0 0,1 0 0 0 0,0 0 1 0 0,0 0-1 0 0,0 0 1 0 0,0 1-1 0 0,0-1 0 0 0,0 1 1 0 0,0-1-1 0 0,0 1 1 0 0,4-1-1 0 0,-5 2 10 0 0,0-1 0 0 0,1 0 0 0 0,-1 0 0 0 0,0 1 0 0 0,0-1 0 0 0,0 0 0 0 0,0 1 0 0 0,0-1 0 0 0,1 1 0 0 0,-1 0 0 0 0,0-1 0 0 0,0 1 0 0 0,0 0 0 0 0,0 0 0 0 0,-1-1 0 0 0,1 1 0 0 0,0 0 0 0 0,0 0 0 0 0,1 2 0 0 0,-1-1 19 0 0,0 0 0 0 0,0 0 0 0 0,-1 0 0 0 0,1 0 0 0 0,-1 1 0 0 0,1-1 0 0 0,-1 0 0 0 0,0 0 0 0 0,1 0 0 0 0,-1 1 0 0 0,0-1 0 0 0,-1 0 0 0 0,1 0 0 0 0,-1 4 0 0 0,-1 0 52 0 0,0 0 0 0 0,0-1 0 0 0,-1 1 0 0 0,0-1 0 0 0,0 0 0 0 0,0 1 0 0 0,0-2 0 0 0,-1 1 0 0 0,0 0 0 0 0,-6 5 0 0 0,3-3-30 0 0,1 0 0 0 0,-2-1 0 0 0,1-1 0 0 0,-1 1 0 0 0,-16 8-1 0 0,7-9-325 0 0,-12 2-345 0 0,29-6 375 0 0,-1-1 0 0 0,0 0 0 0 0,1 0 0 0 0,-1 0-1 0 0,0 0 1 0 0,1 1 0 0 0,-1-1 0 0 0,1 0 0 0 0,-1 1-1 0 0,1-1 1 0 0,-1 0 0 0 0,1 1 0 0 0,-1-1 0 0 0,1 1-1 0 0,-1-1 1 0 0,1 1 0 0 0,-1-1 0 0 0,1 1 0 0 0,0-1-1 0 0,-1 1 1 0 0,1-1 0 0 0,0 1 0 0 0,-1 0 0 0 0,1-1-1 0 0,0 1 1 0 0,0-1 0 0 0,0 1 0 0 0,-1 0 0 0 0,1 1-1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51 6577 0 0,'1'-3'459'0'0,"-1"1"0"0"0,1-1-1 0 0,-1 0 1 0 0,0 0-1 0 0,0 0 1 0 0,0 0-1 0 0,-1 0 1 0 0,1 0 0 0 0,-1 0-1 0 0,1 0 1 0 0,-3-4-1 0 0,2 6-320 0 0,0 0-1 0 0,0 0 1 0 0,0 0-1 0 0,-1 0 0 0 0,1 0 1 0 0,0 0-1 0 0,-1 1 1 0 0,1-1-1 0 0,-1 0 0 0 0,1 1 1 0 0,-1-1-1 0 0,1 1 1 0 0,-1 0-1 0 0,0-1 0 0 0,1 1 1 0 0,-1 0-1 0 0,1 0 1 0 0,-1 0-1 0 0,0 0 0 0 0,1 0 1 0 0,-1 0-1 0 0,-2 1 1 0 0,-2-1 12 0 0,-1 0 0 0 0,1 1 0 0 0,-1 0 0 0 0,1 0 1 0 0,-1 1-1 0 0,1 0 0 0 0,0 0 0 0 0,0 0 1 0 0,0 1-1 0 0,0-1 0 0 0,0 2 0 0 0,0-1 0 0 0,1 1 1 0 0,-7 5-1 0 0,8-6-199 0 0,1 1 0 0 0,0 0-1 0 0,1-1 1 0 0,-1 1 0 0 0,1 1 0 0 0,0-1 0 0 0,-1 0 0 0 0,2 0 0 0 0,-1 1 0 0 0,0-1-1 0 0,1 1 1 0 0,0-1 0 0 0,0 1 0 0 0,1 0 0 0 0,-1 0 0 0 0,1-1 0 0 0,0 1 0 0 0,0 0-1 0 0,0-1 1 0 0,2 8 0 0 0,-2-11 12 0 0,0 1 0 0 0,0-1 0 0 0,1 1-1 0 0,-1-1 1 0 0,0 0 0 0 0,1 1 0 0 0,-1-1-1 0 0,1 0 1 0 0,-1 1 0 0 0,1-1 0 0 0,0 0 0 0 0,-1 1-1 0 0,1-1 1 0 0,0 0 0 0 0,0 0 0 0 0,0 0-1 0 0,0 0 1 0 0,0 0 0 0 0,2 2 0 0 0,-2-3 13 0 0,0 1 1 0 0,0-1 0 0 0,1 0-1 0 0,-1 0 1 0 0,0 1-1 0 0,0-1 1 0 0,1 0 0 0 0,-1 0-1 0 0,0 0 1 0 0,0 0-1 0 0,0-1 1 0 0,1 1 0 0 0,-1 0-1 0 0,0 0 1 0 0,0-1-1 0 0,0 1 1 0 0,1-1 0 0 0,0 0-1 0 0,8-4-39 0 0,-1-1 0 0 0,0 0 0 0 0,0-1 0 0 0,10-10 0 0 0,-3 4 38 0 0,3-4-7 0 0,-14 12 44 0 0,-1 1 1 0 0,1 0-1 0 0,0 0 1 0 0,1 0-1 0 0,-1 0 1 0 0,1 1-1 0 0,11-5 1 0 0,-16 8-7 0 0,0 0 1 0 0,1 0 0 0 0,-1 0-1 0 0,0 0 1 0 0,0 1 0 0 0,1-1 0 0 0,-1 0-1 0 0,0 1 1 0 0,1-1 0 0 0,-1 1 0 0 0,0-1-1 0 0,0 1 1 0 0,0-1 0 0 0,0 1-1 0 0,0 0 1 0 0,0 0 0 0 0,0 0 0 0 0,0 0-1 0 0,0 0 1 0 0,0 0 0 0 0,0 0-1 0 0,0 0 1 0 0,0 0 0 0 0,-1 0 0 0 0,1 0-1 0 0,0 0 1 0 0,-1 0 0 0 0,1 1 0 0 0,-1-1-1 0 0,0 0 1 0 0,1 2 0 0 0,11 43 183 0 0,-11-34-118 0 0,0 1 0 0 0,-1 0-1 0 0,0-1 1 0 0,-1 1 0 0 0,-1-1 0 0 0,0 1 0 0 0,0-1 0 0 0,-1 0-1 0 0,-1 1 1 0 0,0-1 0 0 0,-1-1 0 0 0,0 1 0 0 0,-1-1 0 0 0,0 0-1 0 0,0 0 1 0 0,-1-1 0 0 0,-1 1 0 0 0,0-2 0 0 0,0 1-1 0 0,-14 11 1 0 0,21-20-97 0 0,0 0 0 0 0,0 0 0 0 0,0-1 0 0 0,0 1 0 0 0,0 0 0 0 0,0-1 0 0 0,0 1 0 0 0,0 0 0 0 0,0-1 0 0 0,0 1 0 0 0,0-1 0 0 0,0 0 0 0 0,0 1 0 0 0,-1-1 0 0 0,1 0 0 0 0,0 0 0 0 0,0 0 0 0 0,0 0 0 0 0,-1 0 0 0 0,1 0 0 0 0,0 0 0 0 0,0 0 0 0 0,0 0 0 0 0,0 0 0 0 0,-2-1 0 0 0,2 0 2 0 0,-1 0-1 0 0,1 0 0 0 0,0 0 1 0 0,-1 0-1 0 0,1 0 1 0 0,0-1-1 0 0,0 1 1 0 0,0 0-1 0 0,0-1 1 0 0,0 1-1 0 0,1-1 0 0 0,-1 1 1 0 0,0-1-1 0 0,1 1 1 0 0,-2-4-1 0 0,1 0-11 0 0,0 0 0 0 0,0-1 0 0 0,0 1 0 0 0,0 0-1 0 0,1-1 1 0 0,0 1 0 0 0,0-1 0 0 0,0 1 0 0 0,1 0 0 0 0,2-9 0 0 0,-1 9 63 0 0,0 0 0 0 0,1 1 0 0 0,0 0 0 0 0,0-1 0 0 0,0 1 0 0 0,0 0 0 0 0,1 1 0 0 0,-1-1 0 0 0,1 0 0 0 0,0 1 0 0 0,0 0 0 0 0,0 0 0 0 0,1 0 0 0 0,-1 1 0 0 0,1-1 0 0 0,-1 1 0 0 0,1 0 0 0 0,0 0 0 0 0,0 1 0 0 0,0 0 0 0 0,6-2 0 0 0,14-1-29 0 0,1 1 1 0 0,-1 1-1 0 0,29 1 1 0 0,-15 1-610 0 0,-34-1 239 0 0,-2 1-225 0 0,0 0 1 0 0,0 0-1 0 0,0 0 1 0 0,0 0-1 0 0,1 1 1 0 0,-1-1-1 0 0,0 1 1 0 0,5 1-1 0 0,8 6-4705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28 4273 0 0,'0'-1'271'0'0,"0"0"1"0"0,0-1-1 0 0,-1 1 1 0 0,1 0-1 0 0,0 0 1 0 0,-1-1-1 0 0,1 1 1 0 0,-1 0-1 0 0,1 0 0 0 0,-1 0 1 0 0,0 0-1 0 0,1 0 1 0 0,-1 0-1 0 0,0 0 1 0 0,0 0-1 0 0,0 0 1 0 0,0 0-1 0 0,0 0 1 0 0,0 0-1 0 0,0 0 1 0 0,0 1-1 0 0,0-1 0 0 0,0 1 1 0 0,0-1-1 0 0,-1 0 1 0 0,1 1-1 0 0,0 0 1 0 0,0-1-1 0 0,0 1 1 0 0,-1 0-1 0 0,-1-1 1 0 0,0 2 11 0 0,0 0 1 0 0,-1 0-1 0 0,1 0 1 0 0,0 0-1 0 0,0 0 0 0 0,1 1 1 0 0,-1 0-1 0 0,0-1 1 0 0,0 1-1 0 0,1 0 1 0 0,-1 0-1 0 0,-2 3 1 0 0,-2 2-222 0 0,0-1 1 0 0,1 1-1 0 0,0 0 1 0 0,1 0-1 0 0,0 1 0 0 0,0-1 1 0 0,0 1-1 0 0,1 0 1 0 0,0 0-1 0 0,1 1 1 0 0,0-1-1 0 0,0 1 1 0 0,-2 14-1 0 0,4-17-119 0 0,1 0 1 0 0,-1 0-1 0 0,1 0 1 0 0,0 0-1 0 0,1-1 0 0 0,-1 1 1 0 0,1 0-1 0 0,0 0 1 0 0,1 0-1 0 0,0 0 1 0 0,0-1-1 0 0,0 1 0 0 0,0 0 1 0 0,1-1-1 0 0,0 0 1 0 0,0 0-1 0 0,0 0 0 0 0,1 0 1 0 0,-1 0-1 0 0,1-1 1 0 0,7 7-1 0 0,-9-10 64 0 0,-1 1 0 0 0,0-1-1 0 0,1 0 1 0 0,-1 1 0 0 0,1-1 0 0 0,-1 0-1 0 0,1 0 1 0 0,0 0 0 0 0,-1 0-1 0 0,1 0 1 0 0,0 0 0 0 0,0-1 0 0 0,-1 1-1 0 0,1-1 1 0 0,0 1 0 0 0,0-1-1 0 0,0 1 1 0 0,0-1 0 0 0,0 0 0 0 0,0 0-1 0 0,0 0 1 0 0,0 0 0 0 0,0-1 0 0 0,0 1-1 0 0,0 0 1 0 0,0-1 0 0 0,-1 1-1 0 0,1-1 1 0 0,0 0 0 0 0,0 0 0 0 0,0 1-1 0 0,-1-1 1 0 0,1 0 0 0 0,0 0 0 0 0,-1-1-1 0 0,1 1 1 0 0,-1 0 0 0 0,0-1-1 0 0,1 1 1 0 0,-1 0 0 0 0,0-1 0 0 0,0 0-1 0 0,0 1 1 0 0,0-1 0 0 0,2-2 0 0 0,1-5 154 0 0,1 0 0 0 0,-1 0 0 0 0,-1 0 0 0 0,1 0 0 0 0,-2-1 0 0 0,1 1 0 0 0,1-17 0 0 0,-3 17-13 0 0,-1 0 0 0 0,0 0 1 0 0,0 0-1 0 0,-1-1 0 0 0,0 2 0 0 0,-1-1 1 0 0,-5-17-1 0 0,6 23-239 0 0,-1-1 1 0 0,1 1-1 0 0,-1-1 0 0 0,0 1 1 0 0,0 0-1 0 0,0 0 0 0 0,-1 0 1 0 0,1 0-1 0 0,-4-4 0 0 0,4 6-333 0 0,0-1 0 0 0,0 1 0 0 0,-1-1-1 0 0,1 1 1 0 0,0 0 0 0 0,0 0 0 0 0,-1 0 0 0 0,1 0-1 0 0,-1 0 1 0 0,1 0 0 0 0,-1 1 0 0 0,1-1-1 0 0,-1 1 1 0 0,-5 0 0 0 0,1-2-5253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3481 0 0,'4'-5'979'0'0,"-2"2"-456"0"0,-1 1 0 0 0,1-1 0 0 0,0 1 0 0 0,0 0 0 0 0,0-1 0 0 0,0 1 0 0 0,0 0 0 0 0,0 0 0 0 0,1 0 0 0 0,-1 1 0 0 0,5-3 0 0 0,-3 12 4245 0 0,-6 16-3272 0 0,2-20-1078 0 0,-1 40 282 0 0,10 87 0 0 0,13-18-5991 0 0,-16-95 1647 0 0,3 4-2278 0 0</inkml:trace>
  <inkml:trace contextRef="#ctx0" brushRef="#br0" timeOffset="1">183 129 7418 0 0,'-1'0'232'0'0,"0"-1"1"0"0,0 1 0 0 0,0 0 0 0 0,0 0 0 0 0,0 0-1 0 0,0 0 1 0 0,0 0 0 0 0,0 0 0 0 0,0 0 0 0 0,0 0-1 0 0,0 1 1 0 0,0-1 0 0 0,0 0 0 0 0,0 0 0 0 0,0 1-1 0 0,0-1 1 0 0,0 1 0 0 0,1-1 0 0 0,-1 1 0 0 0,0-1-1 0 0,0 1 1 0 0,0 0 0 0 0,1-1 0 0 0,-1 1 0 0 0,0 0-1 0 0,1 0 1 0 0,-1-1 0 0 0,0 1 0 0 0,1 0 0 0 0,-1 1-1 0 0,-17 28 845 0 0,16-25-1095 0 0,1-1 0 0 0,0 0 0 0 0,0 1 0 0 0,0-1 0 0 0,0 1 0 0 0,1-1-1 0 0,0 1 1 0 0,0 0 0 0 0,0-1 0 0 0,1 1 0 0 0,-1-1 0 0 0,1 1 0 0 0,0-1-1 0 0,0 0 1 0 0,1 1 0 0 0,-1-1 0 0 0,1 0 0 0 0,0 0 0 0 0,0 0 0 0 0,1 0-1 0 0,-1 0 1 0 0,6 6 0 0 0,-6-7 20 0 0,1-1-1 0 0,-1 0 1 0 0,1 0-1 0 0,0 0 1 0 0,0 0-1 0 0,0 0 1 0 0,0 0-1 0 0,0-1 1 0 0,0 1 0 0 0,0-1-1 0 0,0 0 1 0 0,1 0-1 0 0,-1 0 1 0 0,0-1-1 0 0,1 1 1 0 0,-1-1-1 0 0,1 1 1 0 0,-1-1-1 0 0,1-1 1 0 0,-1 1 0 0 0,0 0-1 0 0,1-1 1 0 0,-1 1-1 0 0,1-1 1 0 0,-1 0-1 0 0,0 0 1 0 0,0 0-1 0 0,0-1 1 0 0,1 1-1 0 0,4-4 1 0 0,-5 2 95 0 0,0 1 0 0 0,0-1 1 0 0,0 0-1 0 0,0 0 0 0 0,0 0 1 0 0,-1 0-1 0 0,1-1 0 0 0,-1 1 0 0 0,0-1 1 0 0,0 1-1 0 0,0-1 0 0 0,-1 0 0 0 0,1 0 1 0 0,-1 0-1 0 0,0 0 0 0 0,0 0 0 0 0,0 0 1 0 0,0 0-1 0 0,-1 0 0 0 0,0 0 0 0 0,0 0 1 0 0,0 0-1 0 0,0-1 0 0 0,-1 1 0 0 0,1 0 1 0 0,-1 0-1 0 0,0 0 0 0 0,0 0 0 0 0,-4-7 1 0 0,4 8-14 0 0,-1-1 0 0 0,1 0 0 0 0,-1 0 0 0 0,0 1 0 0 0,0-1 0 0 0,-1 1 0 0 0,1 0 0 0 0,-1 0 1 0 0,0 0-1 0 0,0 0 0 0 0,0 0 0 0 0,0 1 0 0 0,-5-4 0 0 0,6 4-100 0 0,-1 1-1 0 0,0 0 1 0 0,1 0 0 0 0,-1 0-1 0 0,0 0 1 0 0,0 0 0 0 0,0 1 0 0 0,1-1-1 0 0,-1 1 1 0 0,0 0 0 0 0,0 0-1 0 0,0 0 1 0 0,0 0 0 0 0,0 1 0 0 0,1-1-1 0 0,-1 1 1 0 0,0-1 0 0 0,0 1-1 0 0,1 0 1 0 0,-6 2 0 0 0,6-2-275 0 0,-1 1 0 0 0,1-1 1 0 0,-1 1-1 0 0,1 0 0 0 0,-1-1 0 0 0,1 1 1 0 0,0 0-1 0 0,0 0 0 0 0,0 1 0 0 0,0-1 1 0 0,-2 3-1 0 0,4-4-250 0 0,-1 0 0 0 0,0 0 0 0 0,1 0 0 0 0,0 0 0 0 0,-1 0 0 0 0,1 0 0 0 0,-1 0 0 0 0,1 0 0 0 0,0 1 0 0 0,0-1 0 0 0,0 0 1 0 0,0 0-1 0 0,0 0 0 0 0,0 0 0 0 0,0 0 0 0 0,0 1 0 0 0,0-1 0 0 0,1 2 0 0 0,2 5-3715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31 5649 0 0,'-5'-3'1211'0'0,"1"0"-1"0"0,-1 0 1 0 0,0 0 0 0 0,0 0-1 0 0,0 1 1 0 0,0 0 0 0 0,0 0-1 0 0,-8-2 1 0 0,11 4-1155 0 0,1 0 1 0 0,0-1-1 0 0,-1 1 1 0 0,1 0-1 0 0,0-1 0 0 0,-1 1 1 0 0,1 0-1 0 0,0 0 1 0 0,-1 0-1 0 0,1 0 1 0 0,0 1-1 0 0,-1-1 0 0 0,1 0 1 0 0,0 0-1 0 0,0 1 1 0 0,-1-1-1 0 0,1 1 1 0 0,0-1-1 0 0,0 1 1 0 0,-1 0-1 0 0,1-1 0 0 0,0 1 1 0 0,0 0-1 0 0,0 0 1 0 0,0 0-1 0 0,0 0 1 0 0,0 0-1 0 0,0 0 0 0 0,1 0 1 0 0,-1 0-1 0 0,0 0 1 0 0,0 0-1 0 0,1 0 1 0 0,-1 0-1 0 0,1 1 1 0 0,-1-1-1 0 0,1 0 0 0 0,-1 1 1 0 0,1-1-1 0 0,0 3 1 0 0,0 0-79 0 0,0-1 0 0 0,0 1-1 0 0,1 0 1 0 0,0 0 0 0 0,-1 0 0 0 0,1-1 0 0 0,1 1 0 0 0,-1-1 0 0 0,0 1 0 0 0,1-1 0 0 0,0 1 0 0 0,0-1 0 0 0,0 0 0 0 0,0 0 0 0 0,1 0 0 0 0,-1 0 0 0 0,6 5-1 0 0,-6-6 8 0 0,0 0 1 0 0,-1 0-1 0 0,1 0 0 0 0,0-1 0 0 0,1 1 0 0 0,-1-1 0 0 0,0 1 0 0 0,0-1 0 0 0,1 0 0 0 0,-1 0 0 0 0,1 0 0 0 0,-1 0 0 0 0,1 0 0 0 0,-1-1 0 0 0,1 1 0 0 0,-1-1 0 0 0,1 1 0 0 0,0-1 0 0 0,-1 0 0 0 0,1 0 0 0 0,-1 0 0 0 0,1-1 0 0 0,0 1 0 0 0,-1 0 0 0 0,1-1 0 0 0,4-1 0 0 0,-1-2 90 0 0,0 1 0 0 0,0-1 0 0 0,-1-1 0 0 0,1 1 0 0 0,-1-1 0 0 0,0 0 0 0 0,6-8 0 0 0,-9 11-49 0 0,0 0-1 0 0,-1 0 0 0 0,1 0 0 0 0,-1 0 1 0 0,0 0-1 0 0,0 0 0 0 0,0-1 1 0 0,0 1-1 0 0,0 0 0 0 0,0-1 0 0 0,-1 1 1 0 0,1-1-1 0 0,-1 1 0 0 0,1-1 1 0 0,-1 1-1 0 0,0-1 0 0 0,0 1 0 0 0,0-1 1 0 0,0 1-1 0 0,-1-1 0 0 0,1 1 1 0 0,-1-1-1 0 0,0 1 0 0 0,0-4 0 0 0,0 5-114 0 0,0 0-1 0 0,0 0 0 0 0,0 0 0 0 0,0 0 1 0 0,1 1-1 0 0,-1-1 0 0 0,0 0 0 0 0,0 0 0 0 0,0 1 1 0 0,-1-1-1 0 0,1 0 0 0 0,0 1 0 0 0,0-1 0 0 0,0 1 1 0 0,0 0-1 0 0,-1-1 0 0 0,1 1 0 0 0,0 0 0 0 0,0 0 1 0 0,-1-1-1 0 0,1 1 0 0 0,0 0 0 0 0,0 0 0 0 0,-1 0 1 0 0,1 1-1 0 0,0-1 0 0 0,0 0 0 0 0,-1 0 1 0 0,1 1-1 0 0,0-1 0 0 0,0 1 0 0 0,0-1 0 0 0,-2 2 1 0 0,-43 22-4079 0 0,38-19 3452 0 0,-3 2-37 0 0,0 1-1 0 0,0 0 0 0 0,0 1 1 0 0,1 0-1 0 0,0 1 1 0 0,1 0-1 0 0,-16 23 1 0 0,21-28 855 0 0,1 1 1 0 0,0-1-1 0 0,0 1 0 0 0,1 0 1 0 0,-1 0-1 0 0,1 1 1 0 0,1-1-1 0 0,-2 10 1 0 0,2-12 240 0 0,1 0 1 0 0,0 1 0 0 0,0-1 0 0 0,1 0 0 0 0,-1 1-1 0 0,1-1 1 0 0,0 0 0 0 0,0 0 0 0 0,0 0-1 0 0,1 0 1 0 0,-1 0 0 0 0,1 0 0 0 0,4 7 0 0 0,-3-8-246 0 0,0 0 0 0 0,0 0 0 0 0,0-1 0 0 0,0 1 0 0 0,0-1 1 0 0,1 0-1 0 0,-1 1 0 0 0,1-2 0 0 0,-1 1 0 0 0,1 0 0 0 0,0-1 0 0 0,0 0 0 0 0,0 0 1 0 0,0 0-1 0 0,0 0 0 0 0,-1 0 0 0 0,2-1 0 0 0,-1 0 0 0 0,0 0 0 0 0,0 0 1 0 0,0 0-1 0 0,0-1 0 0 0,4 0 0 0 0,13-2 53 0 0,1-1-1 0 0,36-13 1 0 0,-34 5 317 0 0,-39 22 751 0 0,11-6-1110 0 0,0 0 0 0 0,0 0 0 0 0,0 0 1 0 0,1 0-1 0 0,0 1 0 0 0,0-1 0 0 0,0 1 0 0 0,0 0 0 0 0,1 0 0 0 0,0 0 0 0 0,0 0 1 0 0,0 0-1 0 0,1 1 0 0 0,-1-1 0 0 0,1 0 0 0 0,1 1 0 0 0,-1-1 0 0 0,1 1 1 0 0,0-1-1 0 0,0 1 0 0 0,0-1 0 0 0,1 1 0 0 0,0-1 0 0 0,2 8 0 0 0,-2-8-137 0 0,1 0-1 0 0,0-1 1 0 0,0 1-1 0 0,0-1 1 0 0,0 0-1 0 0,1 0 1 0 0,-1 0-1 0 0,1 0 1 0 0,0 0-1 0 0,0 0 1 0 0,1-1-1 0 0,-1 1 1 0 0,1-1-1 0 0,0 0 1 0 0,0 0-1 0 0,0 0 0 0 0,0-1 1 0 0,0 1-1 0 0,0-1 1 0 0,1 0-1 0 0,-1-1 1 0 0,1 1-1 0 0,0-1 1 0 0,-1 1-1 0 0,1-1 1 0 0,0-1-1 0 0,9 1 1 0 0,-5-1-352 0 0,0 0 0 0 0,1-1 0 0 0,-1 0 0 0 0,0 0 0 0 0,11-4 0 0 0,21-13-5785 0 0,-22 6 383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13891 0 0,'-21'38'7668'0'0,"-5"5"-4652"0"0,1-4-5324 0 0,-46 52 0 0 0,61-84-210 0 0,6-14 933 0 0,4 5 1526 0 0,0 1-1 0 0,0-1 0 0 0,0 1 0 0 0,0-1 1 0 0,1 1-1 0 0,-1-1 0 0 0,1 1 1 0 0,-1-1-1 0 0,1 1 0 0 0,-1-1 0 0 0,1 1 1 0 0,0 0-1 0 0,0-1 0 0 0,-1 1 0 0 0,3-2 1 0 0,0 0 110 0 0,1 1 0 0 0,0-1 0 0 0,0 1 0 0 0,0-1 0 0 0,0 1 0 0 0,0 1 0 0 0,0-1 0 0 0,0 0 0 0 0,1 1 0 0 0,-1 0 0 0 0,1 0 0 0 0,-1 0 0 0 0,1 1 0 0 0,-1 0 1 0 0,1-1-1 0 0,0 2 0 0 0,-1-1 0 0 0,1 0 0 0 0,-1 1 0 0 0,1 0 0 0 0,5 2 0 0 0,-2-1-67 0 0,0 1 1 0 0,0 0-1 0 0,0 1 1 0 0,0-1-1 0 0,-1 2 1 0 0,0-1-1 0 0,0 1 0 0 0,0 0 1 0 0,0 0-1 0 0,8 10 1 0 0,-6-6-591 0 0,-1-5-4528 0 0,-8-4 4901 0 0,0-1 1 0 0,0 1-1 0 0,1-1 0 0 0,-1 0 0 0 0,0 1 1 0 0,0-1-1 0 0,0 1 0 0 0,0-1 0 0 0,1 1 1 0 0,-1-1-1 0 0,0 1 0 0 0,0-1 0 0 0,0 1 1 0 0,0-1-1 0 0,0 0 0 0 0,0 1 0 0 0,-1-1 1 0 0,1 1-1 0 0,0-1 0 0 0,0 1 0 0 0,0-1 1 0 0,0 1-1 0 0,-1-1 0 0 0,1 1 0 0 0,0-1 1 0 0,-1 0-1 0 0,1-8-2484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12291 0 0,'0'0'307'0'0,"-1"1"1"0"0,0 0-1 0 0,0 0 1 0 0,0-1-1 0 0,0 1 0 0 0,1 0 1 0 0,-1 0-1 0 0,0 0 1 0 0,1 0-1 0 0,-1 0 1 0 0,1 0-1 0 0,-1 0 1 0 0,1 0-1 0 0,-1 0 1 0 0,1 1-1 0 0,0-1 1 0 0,0 0-1 0 0,-1 0 1 0 0,1 2-1 0 0,0 26 190 0 0,0-22-134 0 0,22 263 675 0 0,-6-156-6725 0 0,-13-102 1969 0 0,8 2-2430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14 3201 0 0,'6'-14'6583'0'0,"-4"21"-1016"0"0,-3 9-2389 0 0,-2 0-3761 0 0,-36 97-254 0 0,42-112 727 0 0,0 0 0 0 0,0-1 0 0 0,0 1 0 0 0,1-1 0 0 0,-1 0 0 0 0,0 0 0 0 0,1 0 0 0 0,-1 0 0 0 0,4-1 0 0 0,-7 1 119 0 0,11-2-278 0 0,0 1-1 0 0,0-1 0 0 0,12-4 1 0 0,-19 4-241 0 0,0 1-1 0 0,-1-1 1 0 0,1 0 0 0 0,-1 0-1 0 0,1 0 1 0 0,-1-1 0 0 0,0 1-1 0 0,0-1 1 0 0,0 1 0 0 0,0-1-1 0 0,-1 0 1 0 0,4-5 0 0 0,6-6-2091 0 0,6 3-1192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56 3281 0 0,'-15'-20'10046'0'0,"13"19"-9706"0"0,1 0-1 0 0,-1 0 1 0 0,1 0 0 0 0,0-1-1 0 0,-1 1 1 0 0,1 0-1 0 0,0-1 1 0 0,0 1 0 0 0,0-1-1 0 0,0 1 1 0 0,0-1 0 0 0,0 0-1 0 0,0 1 1 0 0,1-1 0 0 0,-1 0-1 0 0,0 0 1 0 0,1 0 0 0 0,0 1-1 0 0,-1-1 1 0 0,1 0-1 0 0,0-2 1 0 0,27 36 719 0 0,-22-26-1059 0 0,-1-1 1 0 0,1 0-1 0 0,1 0 0 0 0,-1-1 0 0 0,1 1 1 0 0,0-1-1 0 0,6 4 0 0 0,-10-7 0 0 0,0 0-1 0 0,0 0 0 0 0,0 0 1 0 0,0 0-1 0 0,0 0 0 0 0,0 0 1 0 0,1-1-1 0 0,-1 1 0 0 0,0-1 1 0 0,0 1-1 0 0,0-1 0 0 0,1 0 1 0 0,-1 0-1 0 0,0 0 0 0 0,0 0 0 0 0,1 0 1 0 0,-1-1-1 0 0,0 1 0 0 0,0-1 1 0 0,0 1-1 0 0,1-1 0 0 0,-1 0 1 0 0,0 0-1 0 0,0 0 0 0 0,0 0 1 0 0,2-2-1 0 0,-3 2-17 0 0,0 1 1 0 0,0-1-1 0 0,0 1 0 0 0,-1-1 0 0 0,1 0 1 0 0,0 1-1 0 0,0-1 0 0 0,-1 0 0 0 0,1 0 1 0 0,-1 0-1 0 0,1 1 0 0 0,-1-1 0 0 0,1 0 1 0 0,-1 0-1 0 0,1 0 0 0 0,-1 0 0 0 0,0 0 1 0 0,0 0-1 0 0,1 0 0 0 0,-1 0 1 0 0,0 0-1 0 0,0 0 0 0 0,0 0 0 0 0,0 0 1 0 0,0 0-1 0 0,0 0 0 0 0,0 0 0 0 0,-1 0 1 0 0,1 0-1 0 0,0 0 0 0 0,0 0 0 0 0,-1 0 1 0 0,1 0-1 0 0,-1 1 0 0 0,1-1 1 0 0,-1-1-1 0 0,0 1 8 0 0,-1-1 1 0 0,1 1-1 0 0,0 0 0 0 0,-1 0 1 0 0,1 0-1 0 0,-1 0 0 0 0,1 0 1 0 0,-1 0-1 0 0,1 0 1 0 0,-1 0-1 0 0,0 1 0 0 0,1-1 1 0 0,-1 0-1 0 0,0 1 1 0 0,0 0-1 0 0,0-1 0 0 0,1 1 1 0 0,-3 0-1 0 0,-4 0 13 0 0,0 1 1 0 0,-1 0-1 0 0,2 1 0 0 0,-1-1 1 0 0,0 2-1 0 0,0-1 0 0 0,0 1 1 0 0,1 0-1 0 0,0 0 0 0 0,-1 1 1 0 0,1 0-1 0 0,1 1 0 0 0,-1-1 1 0 0,1 1-1 0 0,-1 1 0 0 0,1-1 1 0 0,1 1-1 0 0,-8 9 0 0 0,9-11-159 0 0,1 1-1 0 0,-1 1 1 0 0,1-1-1 0 0,0 0 1 0 0,0 1-1 0 0,1 0 1 0 0,-1-1 0 0 0,1 1-1 0 0,0 0 1 0 0,1 0-1 0 0,0 0 1 0 0,0 1-1 0 0,0-1 1 0 0,1 0-1 0 0,0 0 1 0 0,0 0-1 0 0,0 1 1 0 0,1-1-1 0 0,0 0 1 0 0,0 0-1 0 0,0 0 1 0 0,1 0-1 0 0,0 0 1 0 0,4 8-1 0 0,-6-13-39 0 0,1 0-1 0 0,-1 1 0 0 0,1-1 0 0 0,-1 0 0 0 0,1 0 1 0 0,0 0-1 0 0,-1 0 0 0 0,1 0 0 0 0,0-1 1 0 0,0 1-1 0 0,0 0 0 0 0,0 0 0 0 0,-1 0 1 0 0,1-1-1 0 0,0 1 0 0 0,0 0 0 0 0,0-1 0 0 0,1 1 1 0 0,-1-1-1 0 0,0 1 0 0 0,0-1 0 0 0,0 0 1 0 0,0 1-1 0 0,0-1 0 0 0,2 0 0 0 0,-1 0-61 0 0,0 0 0 0 0,0-1 0 0 0,0 0 0 0 0,0 1-1 0 0,0-1 1 0 0,-1 0 0 0 0,1 0 0 0 0,0 0 0 0 0,-1 0 0 0 0,1 0-1 0 0,0 0 1 0 0,-1 0 0 0 0,3-3 0 0 0,3-4-833 0 0,0 1-1 0 0,0-2 1 0 0,-1 1 0 0 0,8-15-1 0 0,-11 17 680 0 0,0 2-1 0 0,1-1 1 0 0,0 0 0 0 0,0 1-1 0 0,0 0 1 0 0,8-7-1 0 0,-8 8 1052 0 0,0-1 0 0 0,1 0 0 0 0,-1 0-1 0 0,-1 0 1 0 0,1-1 0 0 0,4-6 0 0 0,-8 11-454 0 0,0-1 0 0 0,0 1 1 0 0,0-1-1 0 0,0 1 1 0 0,1-1-1 0 0,-1 1 0 0 0,0 0 1 0 0,0-1-1 0 0,1 1 1 0 0,-1-1-1 0 0,0 1 0 0 0,1 0 1 0 0,-1-1-1 0 0,0 1 1 0 0,1 0-1 0 0,-1-1 0 0 0,0 1 1 0 0,1 0-1 0 0,-1-1 0 0 0,1 1 1 0 0,-1 0-1 0 0,1 0 1 0 0,-1 0-1 0 0,1 0 0 0 0,-1-1 1 0 0,0 1-1 0 0,1 0 1 0 0,-1 0-1 0 0,1 0 0 0 0,-1 0 1 0 0,1 0-1 0 0,-1 0 1 0 0,1 0-1 0 0,-1 0 0 0 0,1 0 1 0 0,-1 0-1 0 0,2 1 1 0 0,-2-1-21 0 0,0 1 1 0 0,1-1-1 0 0,-1 1 1 0 0,0-1 0 0 0,1 1-1 0 0,-1 0 1 0 0,0-1-1 0 0,0 1 1 0 0,1-1 0 0 0,-1 1-1 0 0,0 0 1 0 0,0-1-1 0 0,0 1 1 0 0,0 0 0 0 0,0-1-1 0 0,0 1 1 0 0,0 0 0 0 0,0-1-1 0 0,0 1 1 0 0,0-1-1 0 0,0 1 1 0 0,0 0 0 0 0,0-1-1 0 0,-1 1 1 0 0,1 0-1 0 0,0-1 1 0 0,0 1 0 0 0,-1-1-1 0 0,0 2 1 0 0,-1 2-12 0 0,-1 0 0 0 0,1 0-1 0 0,-1 0 1 0 0,0 0 0 0 0,-1 0 0 0 0,1 0 0 0 0,-1-1 0 0 0,0 0 0 0 0,1 1 0 0 0,-1-2-1 0 0,-8 6 1 0 0,-3-1-588 0 0,0 0-1 0 0,-20 5 1 0 0,-16 9-593 0 0,92-13 1464 0 0,47-5-1198 0 0,-51-4-3461 0 0,-5 1-4394 0 0,-35 5 8645 0 0,1 0-1 0 0,-1 0 1 0 0,0-1-1 0 0,0 0 1 0 0,-6 7-1 0 0,-3 0 1513 0 0,3-3-134 0 0,0 1 0 0 0,0 0 0 0 0,1 0 0 0 0,-10 15 0 0 0,16-22-1259 0 0,1 0 0 0 0,-1 0 0 0 0,1 1 0 0 0,0-1 0 0 0,0 0 0 0 0,0 1 0 0 0,0-1 0 0 0,0 1 0 0 0,1 0 0 0 0,-1-1 0 0 0,1 1 0 0 0,0 0 1 0 0,0-1-1 0 0,0 1 0 0 0,0-1 0 0 0,0 1 0 0 0,0 0 0 0 0,1-1 0 0 0,-1 1 0 0 0,1 0 0 0 0,0-1 0 0 0,-1 1 0 0 0,1-1 0 0 0,1 1 0 0 0,-1-1 0 0 0,2 4 0 0 0,-1-4-69 0 0,0 0 0 0 0,0 0-1 0 0,0-1 1 0 0,0 1-1 0 0,0-1 1 0 0,0 1 0 0 0,1-1-1 0 0,-1 1 1 0 0,0-1 0 0 0,1 0-1 0 0,-1 0 1 0 0,1 0-1 0 0,-1-1 1 0 0,1 1 0 0 0,0-1-1 0 0,-1 1 1 0 0,1-1 0 0 0,0 0-1 0 0,-1 0 1 0 0,1 0-1 0 0,-1 0 1 0 0,1 0 0 0 0,0-1-1 0 0,4 0 1 0 0,-3 0-57 0 0,1 0 1 0 0,-1-1-1 0 0,0 1 1 0 0,0-1-1 0 0,0 1 0 0 0,0-1 1 0 0,0 0-1 0 0,0-1 1 0 0,0 1-1 0 0,-1-1 0 0 0,1 0 1 0 0,-1 0-1 0 0,1 0 1 0 0,2-4-1 0 0,-6 7 18 0 0,1-1 0 0 0,-1 0 0 0 0,1 0 1 0 0,-1 0-1 0 0,0 1 0 0 0,1-1 0 0 0,-1 0 0 0 0,0 0 0 0 0,0 0 0 0 0,0 0 0 0 0,1 0 0 0 0,-1 0 1 0 0,0 0-1 0 0,0 0 0 0 0,0 0 0 0 0,-1 1 0 0 0,1-1 0 0 0,0 0 0 0 0,0 0 0 0 0,0 0 0 0 0,-1 0 0 0 0,1 0 1 0 0,0 0-1 0 0,-1 1 0 0 0,1-1 0 0 0,-1 0 0 0 0,1 0 0 0 0,-1 0 0 0 0,1 1 0 0 0,-1-1 0 0 0,0 0 1 0 0,1 1-1 0 0,-1-1 0 0 0,0 1 0 0 0,0-1 0 0 0,1 1 0 0 0,-1-1 0 0 0,0 1 0 0 0,0-1 0 0 0,0 1 0 0 0,1 0 1 0 0,-1-1-1 0 0,0 1 0 0 0,0 0 0 0 0,-2-1 0 0 0,-44-11 751 0 0,45 12-858 0 0,-27-2-202 0 0,24 3-324 0 0,0-1 0 0 0,0-1 0 0 0,0 1-1 0 0,0-1 1 0 0,-9-2 0 0 0,14 3 128 0 0,0-1-1 0 0,0 0 1 0 0,0 0 0 0 0,0 0-1 0 0,0 1 1 0 0,1-1-1 0 0,-1 0 1 0 0,0 1-1 0 0,1-1 1 0 0,-1 0 0 0 0,1 0-1 0 0,-1 1 1 0 0,0-1-1 0 0,1 1 1 0 0,-1-1-1 0 0,1 0 1 0 0,0 1 0 0 0,-1-1-1 0 0,1 1 1 0 0,1-1-1 0 0,6-7-4410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0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8130 0 0,'5'-1'710'0'0,"0"0"1"0"0,0-1 0 0 0,0 1-1 0 0,0 1 1 0 0,0-1 0 0 0,0 1-1 0 0,0 0 1 0 0,0 0 0 0 0,0 1-1 0 0,0-1 1 0 0,10 3-1 0 0,-12-2-521 0 0,1 0 0 0 0,-1-1-1 0 0,1 1 1 0 0,-1 1 0 0 0,0-1 0 0 0,0 0-1 0 0,1 1 1 0 0,-1-1 0 0 0,0 1-1 0 0,0 0 1 0 0,0 0 0 0 0,-1 0-1 0 0,1 1 1 0 0,0-1 0 0 0,-1 1-1 0 0,1-1 1 0 0,2 5 0 0 0,-4-3-56 0 0,0-1 1 0 0,-1 0 0 0 0,1 0-1 0 0,-1 0 1 0 0,0 0 0 0 0,0 0 0 0 0,0 1-1 0 0,0-1 1 0 0,-1 0 0 0 0,1 0-1 0 0,-1 0 1 0 0,0 0 0 0 0,0 0 0 0 0,0 0-1 0 0,0 0 1 0 0,0 0 0 0 0,-4 5-1 0 0,-3 7 80 0 0,-2 0-1 0 0,-11 14 1 0 0,8-12-119 0 0,6-7-411 0 0,0-1 0 0 0,0 1 1 0 0,-1-1-1 0 0,0-1 1 0 0,-1 1-1 0 0,0-1 1 0 0,-12 8-1 0 0,51-45-2121 0 0,-26 26 2444 0 0,1 1-1 0 0,-1-1 1 0 0,1 1-1 0 0,-1 0 1 0 0,1 0-1 0 0,0 0 1 0 0,0 1-1 0 0,0 0 1 0 0,0 0-1 0 0,10-1 1 0 0,-1 2-390 0 0,-1 1 0 0 0,25 4 0 0 0,-34-5 188 0 0,-2 1-306 0 0,0-1-1 0 0,0 0 0 0 0,0 0 1 0 0,0 0-1 0 0,0 0 0 0 0,0 0 1 0 0,1 0-1 0 0,-1 0 0 0 0,0-1 1 0 0,0 1-1 0 0,0-1 0 0 0,0 0 1 0 0,0 1-1 0 0,3-3 0 0 0,-3 2 242 0 0,-1 0 0 0 0,1-1-1 0 0,-1 1 1 0 0,1-1 0 0 0,-1 1-1 0 0,0-1 1 0 0,1 1 0 0 0,-1-1-1 0 0,0 0 1 0 0,0 1 0 0 0,0-1-1 0 0,-1 0 1 0 0,2-2 0 0 0,0-4 615 0 0,0-1 0 0 0,-1 1 0 0 0,0-1-1 0 0,0 1 1 0 0,-1-16 0 0 0,0 17 580 0 0,-3 41 6203 0 0,-10 20-5306 0 0,-3 19-2171 0 0,19-72 337 0 0,-1-1 0 0 0,1 1 0 0 0,0-1 0 0 0,-1 0 0 0 0,1 0 0 0 0,0 0 1 0 0,-1 0-1 0 0,1 0 0 0 0,0-1 0 0 0,-1 1 0 0 0,1-1 0 0 0,4-1 0 0 0,3 0 61 0 0,-8 1-132 0 0,71-11 439 0 0,-38-1-2667 0 0,-7-7-5204 0 0,-21 14 2303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34 5057 0 0,'-2'-4'1758'0'0,"2"1"-973"0"0,0 1 0 0 0,-1 0 0 0 0,0 0 0 0 0,1-1 0 0 0,-1 1 0 0 0,0 0 0 0 0,0 0 0 0 0,0 0 1 0 0,-1 0-1 0 0,1 0 0 0 0,0 0 0 0 0,-2-1 0 0 0,-1 12 2894 0 0,0 13-2946 0 0,-1 119-32 0 0,2-25-565 0 0,2-100-364 0 0,-1 69 26 0 0,3-76-1030 0 0,0-1 0 0 0,0 0 0 0 0,1 0-1 0 0,4 13 1 0 0,-2-15-2260 0 0,8-11-6206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 2985 0 0,'-2'-11'9645'0'0,"-2"21"-5563"0"0,-1 19-3296 0 0,1 102-408 0 0,3-44-3404 0 0,1-85 2955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 5625 0 0,'0'0'172'0'0,"0"-1"-1"0"0,0 1 0 0 0,0 0 1 0 0,0-1-1 0 0,0 1 1 0 0,0 0-1 0 0,0 0 1 0 0,0-1-1 0 0,0 1 0 0 0,0 0 1 0 0,0-1-1 0 0,0 1 1 0 0,0 0-1 0 0,0 0 1 0 0,0-1-1 0 0,0 1 1 0 0,1 0-1 0 0,-1-1 0 0 0,0 1 1 0 0,0 0-1 0 0,0 0 1 0 0,0 0-1 0 0,1-1 1 0 0,-1 1-1 0 0,0 0 0 0 0,0 0 1 0 0,1 0-1 0 0,-1-1 1 0 0,0 1-1 0 0,0 0 1 0 0,1 0-1 0 0,-1 0 0 0 0,0 0 1 0 0,0 0-1 0 0,1 0 1 0 0,-1-1-1 0 0,0 1 1 0 0,1 0-1 0 0,-1 0 0 0 0,0 0 1 0 0,1 0-1 0 0,-1 0 1 0 0,1 0-1 0 0,22 3 2164 0 0,24 11-1577 0 0,-40-12-668 0 0,-1 1 0 0 0,0 0 1 0 0,0 0-1 0 0,0 1 0 0 0,-1-1 1 0 0,1 1-1 0 0,-1 1 0 0 0,0-1 1 0 0,0 1-1 0 0,0 0 0 0 0,-1 0 1 0 0,1 0-1 0 0,-1 0 0 0 0,3 8 0 0 0,-5-9 5 0 0,0 0-1 0 0,0 0 1 0 0,-1 0-1 0 0,0 0 1 0 0,0 0-1 0 0,0 1 1 0 0,0-1-1 0 0,-1 0 1 0 0,0 1-1 0 0,0-1 1 0 0,0 0-1 0 0,0 1 1 0 0,-1-1-1 0 0,0 0 0 0 0,1 1 1 0 0,-2-1-1 0 0,1 0 1 0 0,0 0-1 0 0,-1 0 1 0 0,0 0-1 0 0,0 0 1 0 0,-4 7-1 0 0,-3 1 72 0 0,0-1-1 0 0,0 1 1 0 0,-1-1-1 0 0,-1-1 1 0 0,1 0-1 0 0,-2 0 1 0 0,-19 12-1 0 0,-9 3-1988 0 0,-2-4-3314 0 0,42-20 4905 0 0,-1-1 0 0 0,0 0 0 0 0,0 0 0 0 0,0 0 0 0 0,0 0 0 0 0,0 0-1 0 0,1 0 1 0 0,-1 0 0 0 0,0 0 0 0 0,0-1 0 0 0,0 1 0 0 0,0 0 0 0 0,1 0-1 0 0,-1-1 1 0 0,0 1 0 0 0,0 0 0 0 0,1-1 0 0 0,-1 1 0 0 0,0-1 0 0 0,0 1 0 0 0,1-1-1 0 0,-1 0 1 0 0,-2 0-947 0 0,-3-1-3886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29 4073 0 0,'3'-24'6660'0'0,"-1"19"-3568"0"0,-4 17-1886 0 0,-1 22-1057 0 0,0 0-1 0 0,2 0 1 0 0,2 0-1 0 0,1 0 1 0 0,7 34-1 0 0,-9-68-149 0 0,9 46-27 0 0,-8-43 22 0 0,-1-1 0 0 0,1 1 0 0 0,0-1-1 0 0,0 0 1 0 0,0 1 0 0 0,0-1 0 0 0,0 0 0 0 0,0 0 0 0 0,1 0 0 0 0,-1 0 0 0 0,1 0-1 0 0,-1 0 1 0 0,1 0 0 0 0,0 0 0 0 0,-1-1 0 0 0,4 3 0 0 0,-4-4-7 0 0,0 0 1 0 0,0 0-1 0 0,0 0 0 0 0,0 0 1 0 0,0-1-1 0 0,0 1 1 0 0,0 0-1 0 0,0 0 1 0 0,-1-1-1 0 0,1 1 1 0 0,0 0-1 0 0,0-1 1 0 0,0 1-1 0 0,0-1 0 0 0,0 1 1 0 0,-1-1-1 0 0,1 0 1 0 0,0 1-1 0 0,0-1 1 0 0,-1 0-1 0 0,1 0 1 0 0,-1 1-1 0 0,2-2 0 0 0,17-23-93 0 0,-15 18 87 0 0,-2 4 16 0 0,1 0-1 0 0,-1 0 1 0 0,1 0-1 0 0,-1 0 1 0 0,1 0 0 0 0,0 1-1 0 0,0-1 1 0 0,0 1 0 0 0,1 0-1 0 0,-1 0 1 0 0,0 0-1 0 0,1 0 1 0 0,0 0 0 0 0,-1 1-1 0 0,1 0 1 0 0,0 0 0 0 0,-1 0-1 0 0,7-1 1 0 0,-5 2 18 0 0,0 1 1 0 0,0-1-1 0 0,0 1 0 0 0,0 0 1 0 0,0 0-1 0 0,-1 1 0 0 0,1-1 1 0 0,0 1-1 0 0,-1 0 1 0 0,0 0-1 0 0,1 1 0 0 0,-1-1 1 0 0,0 1-1 0 0,6 5 1 0 0,-8-7 51 0 0,0 1 0 0 0,0-1-1 0 0,-1 1 1 0 0,1-1 0 0 0,0 1 0 0 0,-1 0 0 0 0,1-1 0 0 0,-1 1 0 0 0,0 0 0 0 0,0 0 0 0 0,0 0 0 0 0,0 0 0 0 0,0 0 0 0 0,0 0 0 0 0,0 1 0 0 0,0-1-1 0 0,-1 0 1 0 0,1 0 0 0 0,-1 1 0 0 0,0-1 0 0 0,0 0 0 0 0,0 3 0 0 0,0-2 10 0 0,-1-1 0 0 0,0 0 0 0 0,0 1-1 0 0,0-1 1 0 0,0 0 0 0 0,0 0 0 0 0,0 1 0 0 0,-1-1-1 0 0,1 0 1 0 0,-1-1 0 0 0,0 1 0 0 0,1 0 0 0 0,-1 0 0 0 0,0-1-1 0 0,0 1 1 0 0,0-1 0 0 0,0 1 0 0 0,0-1 0 0 0,0 0 0 0 0,-5 2-1 0 0,2-1-84 0 0,-1 0-1 0 0,1 0 1 0 0,0-1-1 0 0,-1 0 1 0 0,1 0-1 0 0,-1 0 1 0 0,0-1-1 0 0,1 0 1 0 0,-1 0-1 0 0,1 0 1 0 0,-11-3-1 0 0,-19 1-706 0 0,53 13-11868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50 7242 0 0,'-1'-3'470'0'0,"-1"0"0"0"0,1 1 1 0 0,-1-1-1 0 0,0 1 1 0 0,0-1-1 0 0,0 1 1 0 0,0 0-1 0 0,0 0 0 0 0,0 0 1 0 0,-1 0-1 0 0,-2-2 1 0 0,3 3-303 0 0,0 0 0 0 0,-1 0 0 0 0,1 0 0 0 0,0 0 1 0 0,0 1-1 0 0,-1-1 0 0 0,1 1 0 0 0,-1-1 0 0 0,1 1 0 0 0,0 0 0 0 0,-1 0 1 0 0,-2 0-1 0 0,2 0-173 0 0,0 1 0 0 0,0 0 0 0 0,0-1 0 0 0,0 1 0 0 0,0 0 0 0 0,0 1 0 0 0,1-1 0 0 0,-1 0 0 0 0,0 1 0 0 0,1 0 0 0 0,-1-1 0 0 0,1 1 0 0 0,-1 0 0 0 0,1 0 0 0 0,0 1 0 0 0,0-1 0 0 0,0 0 0 0 0,0 1 0 0 0,1-1 0 0 0,-1 1 0 0 0,0 0 0 0 0,-1 4 0 0 0,3-6-30 0 0,-1 0-1 0 0,1 0 1 0 0,-1 0 0 0 0,1 0 0 0 0,0 0 0 0 0,-1 0-1 0 0,1 0 1 0 0,0 0 0 0 0,0 0 0 0 0,0 0 0 0 0,0 0 0 0 0,0 0-1 0 0,0 0 1 0 0,0 0 0 0 0,0 0 0 0 0,1 0 0 0 0,-1 0-1 0 0,0 0 1 0 0,0 0 0 0 0,1 0 0 0 0,-1 0 0 0 0,1 0-1 0 0,-1 0 1 0 0,2 1 0 0 0,-1 0-9 0 0,1-1 0 0 0,-1 0 0 0 0,1 1 0 0 0,-1-1 0 0 0,1 0 0 0 0,0 0 0 0 0,0 0 0 0 0,0 0 0 0 0,-1 0 0 0 0,1-1 0 0 0,4 2 0 0 0,-1-1 100 0 0,0 0-1 0 0,0 0 0 0 0,0 0 0 0 0,0-1 1 0 0,0 0-1 0 0,0 0 0 0 0,0 0 0 0 0,0-1 1 0 0,9-1-1 0 0,-8 0 69 0 0,0-1-1 0 0,-1 0 1 0 0,1 0 0 0 0,-1 0-1 0 0,0 0 1 0 0,0-1 0 0 0,0 0 0 0 0,0 0-1 0 0,-1 0 1 0 0,1-1 0 0 0,-1 1-1 0 0,0-1 1 0 0,-1 0 0 0 0,1 0-1 0 0,-1-1 1 0 0,0 1 0 0 0,0-1-1 0 0,-1 1 1 0 0,4-13 0 0 0,-6 18-57 0 0,0 0-33 0 0,0 0-1 0 0,0 0 1 0 0,0 0-1 0 0,0 0 1 0 0,0 0-1 0 0,0 0 1 0 0,0 0 0 0 0,0 1-1 0 0,0-1 1 0 0,0 0-1 0 0,0 0 1 0 0,0 0-1 0 0,0 0 1 0 0,0 0 0 0 0,-1 0-1 0 0,1 0 1 0 0,0 0-1 0 0,0 0 1 0 0,0 0-1 0 0,0 0 1 0 0,0 0 0 0 0,0 0-1 0 0,0 0 1 0 0,0 0-1 0 0,0 0 1 0 0,0 0 0 0 0,0-1-1 0 0,0 1 1 0 0,0 0-1 0 0,0 0 1 0 0,0 0-1 0 0,0 0 1 0 0,0 0 0 0 0,-1 0 33 0 0,1 0-34 0 0,0 0 1 0 0,0 0-1 0 0,0 0 1 0 0,0 0 0 0 0,0 0-1 0 0,0 0 1 0 0,0 0-1 0 0,0 0 1 0 0,0 0-1 0 0,0 0 1 0 0,0 0 0 0 0,0 0-1 0 0,-6 9 406 0 0,-5 14-370 0 0,10-18-62 0 0,0 0-1 0 0,1 0 1 0 0,0 0-1 0 0,0 0 1 0 0,1 0-1 0 0,0 8 1 0 0,-1-12-57 0 0,1 1 1 0 0,-1 0 0 0 0,1 0-1 0 0,-1 0 1 0 0,1 0 0 0 0,0 0-1 0 0,-1-1 1 0 0,1 1 0 0 0,0 0-1 0 0,0-1 1 0 0,0 1 0 0 0,0-1-1 0 0,1 1 1 0 0,-1-1 0 0 0,0 1-1 0 0,1-1 1 0 0,-1 0-1 0 0,1 0 1 0 0,-1 1 0 0 0,3 0-1 0 0,-3-2-354 0 0,0 0 0 0 0,0 0 0 0 0,-1-1 0 0 0,1 1-1 0 0,0 0 1 0 0,0 0 0 0 0,0-1 0 0 0,-1 1-1 0 0,1-1 1 0 0,0 1 0 0 0,0 0 0 0 0,-1-1-1 0 0,1 1 1 0 0,0-1 0 0 0,-1 0 0 0 0,1 1-1 0 0,-1-1 1 0 0,1 0 0 0 0,-1 1 0 0 0,1-1 0 0 0,-1 0-1 0 0,1 1 1 0 0,-1-1 0 0 0,1 0 0 0 0,-1 0-1 0 0,1-1 1 0 0,2-5-4015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3801 0 0,'-7'5'9498'0'0,"-7"6"-7099"0"0,-18 13-2618 0 0,3-3 374 0 0,21-16-161 0 0,-1 1-1 0 0,2 0 0 0 0,-1 0 1 0 0,1 0-1 0 0,0 1 0 0 0,0 1 0 0 0,-10 14 1 0 0,17-21-28 0 0,-1-1 1 0 0,1 1-1 0 0,0-1 1 0 0,0 1-1 0 0,0 0 1 0 0,0-1-1 0 0,0 1 1 0 0,0 0-1 0 0,0-1 1 0 0,0 1-1 0 0,0 0 1 0 0,1-1 0 0 0,-1 1-1 0 0,0 0 1 0 0,0-1-1 0 0,1 1 1 0 0,-1-1-1 0 0,0 1 1 0 0,1-1-1 0 0,-1 1 1 0 0,0 0-1 0 0,1-1 1 0 0,-1 1-1 0 0,1-1 1 0 0,-1 0-1 0 0,1 1 1 0 0,-1-1-1 0 0,1 1 1 0 0,-1-1-1 0 0,1 0 1 0 0,-1 1 0 0 0,1-1-1 0 0,0 0 1 0 0,-1 0-1 0 0,1 1 1 0 0,-1-1-1 0 0,1 0 1 0 0,1 0-1 0 0,32 11 7 0 0,-25-9 17 0 0,0 1-74 0 0,-2-1 286 0 0,1 0 0 0 0,0 1 0 0 0,-1 0 0 0 0,1 0 0 0 0,-1 1 0 0 0,9 5 0 0 0,-15-8-129 0 0,0 0 1 0 0,0 0-1 0 0,0 0 0 0 0,0 0 1 0 0,0 0-1 0 0,0 0 1 0 0,0 0-1 0 0,0 0 1 0 0,-1 0-1 0 0,1 1 1 0 0,-1-1-1 0 0,1 0 0 0 0,-1 0 1 0 0,1 1-1 0 0,-1-1 1 0 0,0 0-1 0 0,1 1 1 0 0,-1 0-1 0 0,0 0 18 0 0,-1 1 0 0 0,1-1 0 0 0,0 0-1 0 0,-1 0 1 0 0,0 0 0 0 0,1 0 0 0 0,-1 1 0 0 0,0-1-1 0 0,0 0 1 0 0,0 0 0 0 0,-1-1 0 0 0,1 1 0 0 0,0 0-1 0 0,-3 2 1 0 0,2-2-92 0 0,0 1 0 0 0,-1-1 1 0 0,1 0-1 0 0,0 0 0 0 0,-1 0 0 0 0,0-1 0 0 0,1 1 0 0 0,-1-1 0 0 0,0 1 0 0 0,-3 0 0 0 0,5-1-153 0 0,-1-1 0 0 0,1 0 0 0 0,0 1 0 0 0,-1-1 0 0 0,1 0 0 0 0,0 0 0 0 0,-1 0 0 0 0,1 0 0 0 0,0 0 0 0 0,0 0 0 0 0,-1 0 0 0 0,1 0 0 0 0,0 0 0 0 0,-1 0 0 0 0,1-1 0 0 0,0 1 0 0 0,-1-1 0 0 0,1 1 0 0 0,0-1 0 0 0,0 1 0 0 0,0-1-1 0 0,0 0 1 0 0,0 0 0 0 0,-1 1 0 0 0,1-1 0 0 0,-1-2 0 0 0,2 3-125 0 0,-1-1 0 0 0,1 1 0 0 0,0-1 0 0 0,-1 1-1 0 0,1-1 1 0 0,0 1 0 0 0,0-1 0 0 0,0 0 0 0 0,-1 1-1 0 0,1-1 1 0 0,0 1 0 0 0,0-1 0 0 0,0 0-1 0 0,0 1 1 0 0,0-1 0 0 0,0 0 0 0 0,0 1 0 0 0,0-1-1 0 0,1 1 1 0 0,-1-1 0 0 0,0 0 0 0 0,0 1 0 0 0,0-1-1 0 0,1 0 1 0 0,10-1-4200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3801 0 0,'-3'16'8723'0'0,"5"14"-6797"0"0,1-2-1309 0 0,0 49 1 0 0,0 3-2 0 0,1-76-649 0 0,4-9-67 0 0,11-19-166 0 0,-10 13 149 0 0,-7 9 107 0 0,-1 0 1 0 0,1 0-1 0 0,0 1 1 0 0,-1-1 0 0 0,1 1-1 0 0,0-1 1 0 0,0 1-1 0 0,0 0 1 0 0,0 0 0 0 0,0 0-1 0 0,1 0 1 0 0,-1 0-1 0 0,0 0 1 0 0,0 0-1 0 0,1 1 1 0 0,-1-1 0 0 0,1 1-1 0 0,-1 0 1 0 0,0 0-1 0 0,1-1 1 0 0,-1 2 0 0 0,0-1-1 0 0,1 0 1 0 0,-1 0-1 0 0,1 1 1 0 0,-1-1-1 0 0,0 1 1 0 0,0 0 0 0 0,1 0-1 0 0,-1 0 1 0 0,0 0-1 0 0,0 0 1 0 0,2 2 0 0 0,-1-1 48 0 0,0 1 1 0 0,0 0-1 0 0,0 0 1 0 0,0 0 0 0 0,-1 0-1 0 0,0 1 1 0 0,1-1-1 0 0,-1 1 1 0 0,0-1 0 0 0,-1 1-1 0 0,1 0 1 0 0,-1-1 0 0 0,1 1-1 0 0,-1 0 1 0 0,0 0-1 0 0,-1 0 1 0 0,1 0 0 0 0,-1 1-1 0 0,0 3 1 0 0,2 6-403 0 0,0-8-1600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 8594 0 0,'0'-1'339'0'0,"0"1"1"0"0,0-1-1 0 0,-1 0 0 0 0,1 1 1 0 0,0-1-1 0 0,-1 0 0 0 0,1 1 1 0 0,-1-1-1 0 0,1 0 0 0 0,-1 1 1 0 0,1-1-1 0 0,-1 1 0 0 0,0-1 1 0 0,1 1-1 0 0,-1-1 0 0 0,0 1 1 0 0,1-1-1 0 0,-1 1 0 0 0,0 0 1 0 0,1-1-1 0 0,-1 1 0 0 0,0 0 1 0 0,0-1-1 0 0,0 2-176 0 0,1-1 0 0 0,-1 1 0 0 0,1-1 0 0 0,-1 0 0 0 0,1 1 0 0 0,-1-1-1 0 0,1 1 1 0 0,-1-1 0 0 0,1 1 0 0 0,0 0 0 0 0,0-1 0 0 0,-1 1 0 0 0,1-1 0 0 0,0 1 0 0 0,0 0 0 0 0,-1-1 0 0 0,1 1 0 0 0,0-1-1 0 0,0 1 1 0 0,0 1 0 0 0,-1 40 800 0 0,4-27-904 0 0,0-1 1 0 0,0-1-1 0 0,2 1 0 0 0,-1 0 1 0 0,12 20-1 0 0,-13-28-50 0 0,0 0-1 0 0,0 1 1 0 0,1-1-1 0 0,0-1 1 0 0,1 1-1 0 0,-1 0 1 0 0,1-1 0 0 0,0 0-1 0 0,0 0 1 0 0,1-1-1 0 0,0 1 1 0 0,-1-1-1 0 0,8 3 1 0 0,-9-5 8 0 0,0-1 0 0 0,1 0 0 0 0,-1 0 0 0 0,0-1 0 0 0,1 0 0 0 0,-1 1 0 0 0,0-1 0 0 0,1-1 0 0 0,-1 1 0 0 0,0-1 0 0 0,1 1 0 0 0,-1-1 0 0 0,0 0 0 0 0,0-1 0 0 0,1 1 0 0 0,-1-1 0 0 0,0 0 0 0 0,-1 0 0 0 0,1 0 0 0 0,0 0 0 0 0,-1-1 0 0 0,1 0 0 0 0,-1 1 0 0 0,0-1 0 0 0,5-6 0 0 0,-1 2 34 0 0,0 0 1 0 0,-1-1 0 0 0,0 0-1 0 0,0 0 1 0 0,-1 0-1 0 0,0-1 1 0 0,0 0 0 0 0,-1 0-1 0 0,0 0 1 0 0,3-13-1 0 0,-6 19-2 0 0,-1 0 0 0 0,1 0-1 0 0,-1 0 1 0 0,0 0 0 0 0,0 0-1 0 0,0 0 1 0 0,0 0 0 0 0,-1 0-1 0 0,1 0 1 0 0,-1 0-1 0 0,0 0 1 0 0,0 0 0 0 0,0 0-1 0 0,0 1 1 0 0,0-1 0 0 0,-1 0-1 0 0,-2-4 1 0 0,0 3-19 0 0,1-1 0 0 0,-1 1 0 0 0,-1 0 1 0 0,1 0-1 0 0,0 1 0 0 0,-1-1 0 0 0,0 1 0 0 0,-9-5 0 0 0,3 3-102 0 0,1 0-1 0 0,-1 1 1 0 0,0 0 0 0 0,0 1-1 0 0,-1 1 1 0 0,1 0-1 0 0,0 0 1 0 0,-23 0-1 0 0,30 2-105 0 0,-1 1-1 0 0,1 0 0 0 0,-1 0 1 0 0,1 0-1 0 0,-1 0 1 0 0,1 0-1 0 0,0 1 0 0 0,0 0 1 0 0,-1 0-1 0 0,1 0 0 0 0,1 1 1 0 0,-1-1-1 0 0,0 1 1 0 0,-5 5-1 0 0,4-3-128 0 0,0 1-1 0 0,0 0 1 0 0,1 0 0 0 0,0 0 0 0 0,0 1 0 0 0,0-1-1 0 0,1 1 1 0 0,-4 11 0 0 0,3-9 138 0 0,1 1 0 0 0,0 1 0 0 0,1-1 0 0 0,1 0 1 0 0,-1 1-1 0 0,2-1 0 0 0,-1 1 0 0 0,1-1 0 0 0,1 1 0 0 0,0-1 0 0 0,1 0 1 0 0,0 1-1 0 0,3 10 0 0 0,-4-17 273 0 0,1-1 0 0 0,-1 1 0 0 0,1 0 0 0 0,0-1 0 0 0,0 1 1 0 0,1-1-1 0 0,-1 0 0 0 0,0 0 0 0 0,1 0 0 0 0,0 0 0 0 0,0 0 0 0 0,0 0 0 0 0,0-1 0 0 0,0 0 1 0 0,0 1-1 0 0,1-1 0 0 0,-1 0 0 0 0,1-1 0 0 0,0 1 0 0 0,7 2 0 0 0,2-2 291 0 0,-1 0-1 0 0,1-1 0 0 0,0 0 0 0 0,0-1 1 0 0,15-1-1 0 0,-18 0-150 0 0,1 0 0 0 0,0 1 0 0 0,0 0 0 0 0,0 1 0 0 0,-1 0 0 0 0,1 1 0 0 0,19 6 0 0 0,-28-7-195 0 0,0 1 0 0 0,0-1 0 0 0,0 1 0 0 0,0 0 0 0 0,0 0 0 0 0,0 0 0 0 0,0 0 0 0 0,0 0 0 0 0,-1 0 0 0 0,1 0 0 0 0,-1 1 0 0 0,0-1 0 0 0,0 1 0 0 0,0-1 0 0 0,0 1 0 0 0,0-1 0 0 0,0 1 0 0 0,-1 0 0 0 0,1-1 0 0 0,-1 1 0 0 0,0 0 0 0 0,1-1 0 0 0,-2 5 0 0 0,1 10 21 0 0,0 0 1 0 0,-5 26-1 0 0,3-31-31 0 0,1-2-252 0 0,-3 23 140 0 0,-4-16-4416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1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 4657 0 0,'-4'-6'14420'0'0,"2"9"-14416"0"0,0 0 0 0 0,1 0 0 0 0,-1 0 0 0 0,1 1 0 0 0,-1-1-1 0 0,1 0 1 0 0,0 1 0 0 0,0-1 0 0 0,1 1 0 0 0,-1 0 0 0 0,1-1-1 0 0,0 1 1 0 0,0-1 0 0 0,0 1 0 0 0,0 0 0 0 0,0-1 0 0 0,1 1 0 0 0,0-1-1 0 0,-1 1 1 0 0,1-1 0 0 0,1 1 0 0 0,-1-1 0 0 0,0 0 0 0 0,1 1-1 0 0,0-1 1 0 0,0 0 0 0 0,0 0 0 0 0,0 0 0 0 0,0 0 0 0 0,1-1-1 0 0,-1 1 1 0 0,1-1 0 0 0,-1 1 0 0 0,1-1 0 0 0,4 3 0 0 0,0-1-11 0 0,0 1 0 0 0,0-1 0 0 0,0-1 1 0 0,0 1-1 0 0,1-1 0 0 0,0 0 1 0 0,-1-1-1 0 0,1 0 0 0 0,0 0 0 0 0,0-1 1 0 0,0 0-1 0 0,0 0 0 0 0,1-1 0 0 0,14-1 1 0 0,23-10 16 0 0,-22 1-1757 0 0,-11-4-4446 0 0,-15 3-794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5521 0 0,'1'-1'419'0'0,"0"0"0"0"0,0 0 0 0 0,0 0 0 0 0,0 0 0 0 0,0 0-1 0 0,1 0 1 0 0,-1 0 0 0 0,0 1 0 0 0,0-1 0 0 0,0 0 0 0 0,1 1 0 0 0,-1-1 0 0 0,0 1 0 0 0,1 0-1 0 0,-1-1 1 0 0,2 1 0 0 0,30-4 693 0 0,-20 2-323 0 0,57-4-97 0 0,-40 5-2982 0 0,-37 9-957 0 0,-6 1 3480 0 0,10-7-39 0 0,0-1-1 0 0,0 1 0 0 0,0 0 0 0 0,0 0 0 0 0,0 0 0 0 0,0 0 0 0 0,0 1 0 0 0,1-1 1 0 0,-1 1-1 0 0,1 0 0 0 0,0-1 0 0 0,0 1 0 0 0,0 0 0 0 0,0 0 0 0 0,0 0 1 0 0,1 1-1 0 0,-1-1 0 0 0,1 0 0 0 0,-1 6 0 0 0,1-7-180 0 0,1 0 0 0 0,-1-1 0 0 0,1 1 0 0 0,0 0 0 0 0,0 0 0 0 0,0 0 0 0 0,0 0-1 0 0,0-1 1 0 0,0 1 0 0 0,1 0 0 0 0,-1 0 0 0 0,1 0 0 0 0,-1-1 0 0 0,1 1 0 0 0,-1 0 0 0 0,1 0 0 0 0,0-1 0 0 0,0 1 0 0 0,0-1 0 0 0,0 1-1 0 0,0-1 1 0 0,0 1 0 0 0,1-1 0 0 0,-1 1 0 0 0,0-1 0 0 0,1 0 0 0 0,-1 0 0 0 0,1 0 0 0 0,-1 0 0 0 0,1 0 0 0 0,0 0 0 0 0,-1 0 0 0 0,1-1-1 0 0,0 1 1 0 0,0 0 0 0 0,-1-1 0 0 0,1 1 0 0 0,0-1 0 0 0,2 0 0 0 0,1 1-48 0 0,1-1-1 0 0,0 1 1 0 0,-1-1-1 0 0,1-1 1 0 0,-1 1-1 0 0,1-1 1 0 0,0 0-1 0 0,-1 0 1 0 0,1-1-1 0 0,8-3 1 0 0,27-18-5739 0 0,-28 14 676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11570 0 0,'2'2'452'0'0,"0"-1"0"0"0,0 1 0 0 0,0-1-1 0 0,0 0 1 0 0,0 1 0 0 0,0-1 0 0 0,1 0 0 0 0,-1 0-1 0 0,4 1 1 0 0,28 3 687 0 0,31-9-1152 0 0,-64 4 71 0 0,4 0-73 0 0,-2 0-6 0 0,0 0 1 0 0,1-1-1 0 0,-1 1 0 0 0,0 0 1 0 0,0-1-1 0 0,0 0 1 0 0,0 0-1 0 0,-1 0 0 0 0,1 0 1 0 0,0 0-1 0 0,0 0 1 0 0,3-3-1 0 0,-7 4-39 0 0,1-1 0 0 0,0 1 0 0 0,0 0 0 0 0,0-1 0 0 0,0 1 1 0 0,0-1-1 0 0,0 1 0 0 0,0-1 0 0 0,-1 1 0 0 0,1 0 0 0 0,0-1 0 0 0,0 1 0 0 0,0-1 0 0 0,-1 1 0 0 0,1 0 1 0 0,0-1-1 0 0,-1 1 0 0 0,1 0 0 0 0,0-1 0 0 0,-1 1 0 0 0,1 0 0 0 0,0 0 0 0 0,-1-1 0 0 0,1 1 0 0 0,-1 0 1 0 0,1 0-1 0 0,0 0 0 0 0,-1 0 0 0 0,1-1 0 0 0,-1 1 0 0 0,1 0 0 0 0,-1 0 0 0 0,1 0 0 0 0,-1 0 0 0 0,1 0 1 0 0,0 0-1 0 0,-1 0 0 0 0,1 0 0 0 0,-1 0 0 0 0,0 0 0 0 0,-19-2 146 0 0,15 3 16 0 0,1 1 0 0 0,-1-1 0 0 0,1 1 0 0 0,0-1 0 0 0,0 1 0 0 0,-1 1 0 0 0,1-1 0 0 0,1 0 0 0 0,-1 1-1 0 0,0 0 1 0 0,1 0 0 0 0,-1 0 0 0 0,1 0 0 0 0,0 1 0 0 0,0-1 0 0 0,0 1 0 0 0,1 0 0 0 0,-1 0 0 0 0,1 0 0 0 0,0 0 0 0 0,0 0 0 0 0,-2 7 0 0 0,2-6-134 0 0,1-1 0 0 0,-1 1-1 0 0,1 0 1 0 0,1 0 0 0 0,-1-1 0 0 0,1 1 0 0 0,0 0 0 0 0,0 0 0 0 0,1 9 0 0 0,0-11-288 0 0,0 0 1 0 0,-1 1-1 0 0,2-1 1 0 0,-1 0-1 0 0,0 0 0 0 0,1 0 1 0 0,-1 0-1 0 0,1 0 1 0 0,0 0-1 0 0,0 0 1 0 0,0-1-1 0 0,0 1 0 0 0,0-1 1 0 0,5 4-1 0 0,-6-5 181 0 0,0-1 0 0 0,-1 0 0 0 0,1 1 0 0 0,0-1 0 0 0,0 0 0 0 0,-1 0 0 0 0,1 1 0 0 0,0-1 0 0 0,0 0 0 0 0,0 0 0 0 0,-1 0 0 0 0,1 0 0 0 0,0 0 0 0 0,0 0 0 0 0,0-1 0 0 0,-1 1 0 0 0,1 0 0 0 0,0 0 0 0 0,0 0 0 0 0,-1-1 0 0 0,1 1 0 0 0,0 0 0 0 0,-1-1 0 0 0,1 1 0 0 0,0-1 0 0 0,-1 1 0 0 0,1-1 0 0 0,0 1 0 0 0,-1-1 0 0 0,1 1 0 0 0,-1-1 0 0 0,1 1 0 0 0,-1-1 0 0 0,1 0 0 0 0,-1 1 0 0 0,0-1 1 0 0,1 0-1 0 0,-1 0 0 0 0,0 1 0 0 0,1-1 0 0 0,-1-1 0 0 0,16-36 206 0 0,-16 36-174 0 0,6-22 582 0 0,-5 19 305 0 0,0 0 0 0 0,0 0 0 0 0,0 0 0 0 0,1 1 0 0 0,-1-1 0 0 0,1 0 0 0 0,3-4 0 0 0,0 13 3316 0 0,9 23-3397 0 0,-13-22-681 0 0,0 0 0 0 0,0-1-1 0 0,0 1 1 0 0,-1 0 0 0 0,1-1-1 0 0,-1 1 1 0 0,-1 0-1 0 0,1 0 1 0 0,-1-1 0 0 0,1 1-1 0 0,-1 0 1 0 0,-1-1 0 0 0,1 1-1 0 0,-1-1 1 0 0,1 1-1 0 0,-1-1 1 0 0,0 0 0 0 0,-1 1-1 0 0,-5 6 1 0 0,6-8-110 0 0,-1 0-1 0 0,1 0 1 0 0,-1 0-1 0 0,0 0 1 0 0,0-1 0 0 0,0 1-1 0 0,0-1 1 0 0,0 0-1 0 0,-1 0 1 0 0,1 0-1 0 0,-1 0 1 0 0,1 0 0 0 0,-1-1-1 0 0,0 0 1 0 0,0 0-1 0 0,0 0 1 0 0,1 0 0 0 0,-1-1-1 0 0,0 1 1 0 0,0-1-1 0 0,0 0 1 0 0,0 0-1 0 0,0 0 1 0 0,-6-2 0 0 0,9 2 128 0 0,1 0 1 0 0,0 0-1 0 0,0 0 1 0 0,-1 1 0 0 0,1-1-1 0 0,0 0 1 0 0,0 0-1 0 0,-1 0 1 0 0,1 0-1 0 0,0 0 1 0 0,0 0 0 0 0,-1 0-1 0 0,1 0 1 0 0,0 0-1 0 0,0 0 1 0 0,-1-1-1 0 0,1 1 1 0 0,0 0 0 0 0,0 0-1 0 0,0 0 1 0 0,-1 0-1 0 0,1 0 1 0 0,0 0 0 0 0,0 0-1 0 0,0-1 1 0 0,-1 1-1 0 0,1 0 1 0 0,0 0-1 0 0,0 0 1 0 0,0-1 0 0 0,0 1-1 0 0,-1 0 1 0 0,1 0-1 0 0,0 0 1 0 0,0-1-1 0 0,0 1 1 0 0,0 0 0 0 0,0 0-1 0 0,0 0 1 0 0,0-1-1 0 0,0 1 1 0 0,0 0-1 0 0,-1-1 1 0 0,14-3 659 0 0,19-1-461 0 0,-9 3-342 0 0,0 2-1 0 0,0 0 1 0 0,46 8 0 0 0,-68-8-65 0 0,0 0 0 0 0,0 0-1 0 0,0 1 1 0 0,0-1 0 0 0,0 0 0 0 0,0 1 0 0 0,0-1 0 0 0,0 1 0 0 0,0 0 0 0 0,0-1 0 0 0,0 1 0 0 0,0 0-1 0 0,0-1 1 0 0,0 1 0 0 0,0 0 0 0 0,1 1 0 0 0,-2-1-192 0 0,0 0 0 0 0,1 0 0 0 0,-1-1 1 0 0,0 1-1 0 0,0 0 0 0 0,1-1 0 0 0,-1 1 0 0 0,0 0 0 0 0,0 0 0 0 0,0-1 0 0 0,0 1 0 0 0,0 0 1 0 0,0 0-1 0 0,0-1 0 0 0,0 1 0 0 0,-1 0 0 0 0,1 0 0 0 0,0 0 0 0 0,-3 6-4703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 7890 0 0,'0'1'148'0'0,"0"-1"-1"0"0,-1 0 1 0 0,1 0 0 0 0,0 1 0 0 0,0-1 0 0 0,-1 0 0 0 0,1 1-1 0 0,0-1 1 0 0,0 0 0 0 0,0 1 0 0 0,0-1 0 0 0,-1 0 0 0 0,1 1-1 0 0,0-1 1 0 0,0 0 0 0 0,0 1 0 0 0,0-1 0 0 0,0 1 0 0 0,0-1-1 0 0,0 0 1 0 0,0 1 0 0 0,0-1 0 0 0,0 0 0 0 0,0 1 0 0 0,0-1-1 0 0,0 1 1 0 0,0-1 0 0 0,0 0 0 0 0,1 1 0 0 0,-1-1 0 0 0,0 0-1 0 0,0 1 1 0 0,0-1 0 0 0,1 0 0 0 0,-1 1 0 0 0,16 4 2149 0 0,32-5-1696 0 0,-36-1-61 0 0,21 2-408 0 0,-12 0-838 0 0,36-4-1 0 0,-49 2-732 0 0,0-1-1 0 0,-1 1 1 0 0,1-1 0 0 0,12-6-1 0 0,-3 0-3883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7026 0 0,'9'-2'1658'0'0,"1"0"1"0"0,0 1 0 0 0,15 0 0 0 0,60 8-286 0 0,-66-5-661 0 0,-18-2-647 0 0,0 0 1 0 0,-1 0-1 0 0,1 0 1 0 0,-1 0-1 0 0,1 0 0 0 0,0 0 1 0 0,-1 0-1 0 0,1 0 1 0 0,-1 0-1 0 0,1 0 0 0 0,0 0 1 0 0,-1 1-1 0 0,1-1 1 0 0,-1 0-1 0 0,1 0 0 0 0,-1 1 1 0 0,1-1-1 0 0,-1 0 1 0 0,1 1-1 0 0,-1-1 0 0 0,1 0 1 0 0,-1 1-1 0 0,1-1 1 0 0,-1 1-1 0 0,0-1 0 0 0,1 1 1 0 0,-1-1-1 0 0,0 1 1 0 0,1-1-1 0 0,-1 1 0 0 0,0-1 1 0 0,1 2-1 0 0,-2-1 8 0 0,1 1 0 0 0,0-1 1 0 0,-1 0-1 0 0,1 1 0 0 0,-1-1 0 0 0,0 0 0 0 0,1 0 1 0 0,-1 1-1 0 0,0-1 0 0 0,0 0 0 0 0,1 0 0 0 0,-1 0 0 0 0,-2 2 1 0 0,-41 32 94 0 0,40-32-224 0 0,2-1 4 0 0,0-1-1 0 0,0 0 1 0 0,0 1-1 0 0,0 0 1 0 0,0-1-1 0 0,0 1 1 0 0,0 0-1 0 0,1 0 1 0 0,-1 0-1 0 0,1 0 1 0 0,-1 1-1 0 0,1-1 1 0 0,0 0-1 0 0,0 0 1 0 0,0 1-1 0 0,0-1 1 0 0,0 1-1 0 0,0 3 1 0 0,1-3 23 0 0,1-1 0 0 0,-1 0 0 0 0,1 0 0 0 0,-1 0 0 0 0,1 0 0 0 0,0 0 1 0 0,0 0-1 0 0,0 0 0 0 0,0 0 0 0 0,0 0 0 0 0,0-1 0 0 0,1 1 0 0 0,-1 0 1 0 0,1-1-1 0 0,-1 1 0 0 0,1-1 0 0 0,0 1 0 0 0,-1-1 0 0 0,1 0 0 0 0,0 0 0 0 0,0 0 1 0 0,3 2-1 0 0,2 0-210 0 0,0 0-1 0 0,1-1 1 0 0,-1 1 0 0 0,1-1 0 0 0,-1-1 0 0 0,1 0 0 0 0,0 0 0 0 0,0 0 0 0 0,-1-1 0 0 0,1 0-1 0 0,10-2 1 0 0,10 2-3698 0 0,-28 0 3875 0 0,0 0 1 0 0,0 1-1 0 0,0-1 1 0 0,1 0-1 0 0,-1 1 1 0 0,0-1-1 0 0,0 1 1 0 0,0-1-1 0 0,0 0 1 0 0,0 1-1 0 0,0-1 1 0 0,0 0-1 0 0,1 1 1 0 0,-1-1-1 0 0,0 1 1 0 0,-1-1-1 0 0,1 0 1 0 0,0 1-1 0 0,0-1 1 0 0,0 1-1 0 0,0-1 1 0 0,0 0-1 0 0,0 1 1 0 0,0-1-1 0 0,-1 0 1 0 0,1 1-1 0 0,0-1 1 0 0,0 1-1 0 0,0-1 1 0 0,-1 0-1 0 0,1 0 1 0 0,0 1-1 0 0,0-1 1 0 0,-1 0-1 0 0,1 1 1 0 0,-1-1-1 0 0,-11 18 1114 0 0,12-17-888 0 0,-6 6 729 0 0,1 0-1 0 0,-1 0 1 0 0,0-1 0 0 0,0 0 0 0 0,-1 0 0 0 0,0-1 0 0 0,0 0 0 0 0,0 0 0 0 0,-11 5 0 0 0,-5 1-446 0 0,-45 13 1 0 0,42-15-428 0 0,26-9-41 0 0,-1 0 0 0 0,0 0-1 0 0,0 0 1 0 0,1 0-1 0 0,-1 1 1 0 0,0-1 0 0 0,0 0-1 0 0,1 1 1 0 0,-1-1 0 0 0,0 0-1 0 0,1 1 1 0 0,-1-1-1 0 0,1 1 1 0 0,-1-1 0 0 0,1 1-1 0 0,-1-1 1 0 0,0 1-1 0 0,1 0 1 0 0,0-1 0 0 0,-1 1-1 0 0,0 0 1 0 0,1 0-4 0 0,0-1 0 0 0,1 1 0 0 0,-1-1 0 0 0,0 1 0 0 0,0-1 0 0 0,0 1 1 0 0,1-1-1 0 0,-1 1 0 0 0,0-1 0 0 0,0 1 0 0 0,1-1 0 0 0,-1 1 0 0 0,0-1 0 0 0,1 0 0 0 0,-1 1 1 0 0,0-1-1 0 0,1 0 0 0 0,-1 1 0 0 0,1-1 0 0 0,-1 0 0 0 0,0 0 0 0 0,2 1 0 0 0,31 11-484 0 0,-22-11 394 0 0,1 0-1 0 0,0-1 0 0 0,0 0 1 0 0,0 0-1 0 0,-1-2 0 0 0,24-4 1 0 0,-27 4-1010 0 0,0-1 0 0 0,0 0 1 0 0,0 0-1 0 0,0-1 1 0 0,0 0-1 0 0,8-6 0 0 0,1-2-4613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10546 0 0,'-23'28'6507'0'0,"-8"21"-4495"0"0,-3 5-1808 0 0,13-23-86 0 0,17-23-399 0 0,-1 0 1 0 0,0 0-1 0 0,0-1 0 0 0,-1 1 0 0 0,0-1 1 0 0,-1-1-1 0 0,1 1 0 0 0,-1-1 0 0 0,-10 7 1 0 0,24-17-1265 0 0,-3 1 1516 0 0,0 1-1 0 0,0 0 1 0 0,1 0 0 0 0,-1 0-1 0 0,0 1 1 0 0,1-1 0 0 0,-1 1-1 0 0,6 0 1 0 0,3 0 147 0 0,0 1 0 0 0,-1 0-1 0 0,1 1 1 0 0,0 1 0 0 0,-1 0-1 0 0,1 1 1 0 0,-1 0 0 0 0,0 1-1 0 0,0 0 1 0 0,0 1 0 0 0,20 12-1 0 0,-31-17-983 0 0,-1 0 788 0 0,0 0-1 0 0,0 0 0 0 0,1 0 1 0 0,-1 0-1 0 0,0 0 0 0 0,0 0 0 0 0,0 0 1 0 0,0 0-1 0 0,0 0 0 0 0,0 0 0 0 0,0 0 1 0 0,1 0-1 0 0,-1 0 0 0 0,0 0 1 0 0,0 0-1 0 0,0 0 0 0 0,0 0 0 0 0,0 0 1 0 0,1-3-2206 0 0,-1 3 2206 0 0,0 0-1 0 0,0 0 0 0 0,0 0 1 0 0,0 0-1 0 0,-3-12-2956 0 0,-6-7 74 0 0,5 6-700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5681 0 0,'28'1'6824'0'0,"42"-2"-3280"0"0,-66 1-3798 0 0,1 0 1 0 0,0-1-1 0 0,-1 0 0 0 0,1 0 1 0 0,-1-1-1 0 0,1 1 1 0 0,-1-1-1 0 0,0 0 0 0 0,1 0 1 0 0,-1 0-1 0 0,7-5 0 0 0,-10 5-67 0 0,1 0 0 0 0,-1 1 0 0 0,0-1 0 0 0,1 0 0 0 0,-1 0-1 0 0,0 0 1 0 0,0 0 0 0 0,-1 0 0 0 0,1 0 0 0 0,0 0-1 0 0,-1 0 1 0 0,2-4 0 0 0,-2 4 428 0 0,0 0-1 0 0,0 0 0 0 0,1 0 1 0 0,-1 0-1 0 0,0 0 1 0 0,-1 0-1 0 0,1 0 0 0 0,0 0 1 0 0,-1 0-1 0 0,1 0 1 0 0,-1 0-1 0 0,1 0 0 0 0,-1 0 1 0 0,-1-2-1 0 0,-4 11 4589 0 0,-2 13-2994 0 0,4-4-1283 0 0,-5 11-363 0 0,2 1 0 0 0,1-1 1 0 0,2 1-1 0 0,0 1 0 0 0,2 54 1 0 0,1-83-173 0 0,1 1 0 0 0,0 0 0 0 0,0 0 0 0 0,0 0-1 0 0,0 0 1 0 0,0-1 0 0 0,0 1 0 0 0,1 0 0 0 0,-1 0 0 0 0,0 0 0 0 0,0-1 0 0 0,0 1 0 0 0,1 0 0 0 0,-1 0 0 0 0,0-1 0 0 0,1 1 0 0 0,-1 0 0 0 0,1-1 0 0 0,-1 1 0 0 0,1 0 0 0 0,-1-1 0 0 0,1 1 0 0 0,-1-1 0 0 0,1 1-1 0 0,0 0 1 0 0,-1-1 0 0 0,1 0 0 0 0,1 1 0 0 0,-1-1-121 0 0,0 0 0 0 0,0 0 0 0 0,0-1 1 0 0,0 1-1 0 0,0-1 0 0 0,1 1 0 0 0,-1-1 0 0 0,0 0 0 0 0,-1 1 0 0 0,1-1 0 0 0,0 0 0 0 0,0 1 0 0 0,0-1 0 0 0,0 0 0 0 0,-1 0 0 0 0,2-2 0 0 0,28-43-3057 0 0,-20 24 3126 0 0,-1-1-1 0 0,12-45 0 0 0,5-12 4426 0 0,-26 79-4147 0 0,0 1 0 0 0,0 0 1 0 0,0 0-1 0 0,0 0 1 0 0,0-1-1 0 0,0 1 0 0 0,0 0 1 0 0,0 0-1 0 0,0-1 0 0 0,0 1 1 0 0,0 0-1 0 0,0 0 1 0 0,0 0-1 0 0,0-1 0 0 0,0 1 1 0 0,0 0-1 0 0,0 0 1 0 0,0-1-1 0 0,0 1 0 0 0,0 0 1 0 0,0 0-1 0 0,1 0 0 0 0,-1-1 1 0 0,0 1-1 0 0,0 0 1 0 0,0 0-1 0 0,0 0 0 0 0,0 0 1 0 0,1 0-1 0 0,-1-1 1 0 0,0 1-1 0 0,0 0 0 0 0,0 0 1 0 0,1 0-1 0 0,-1 0 0 0 0,0 0 1 0 0,0 0-1 0 0,1 0 1 0 0,-1 0-1 0 0,0 0 0 0 0,0 0 1 0 0,0-1-1 0 0,1 1 1 0 0,-1 0-1 0 0,0 0 0 0 0,0 1 1 0 0,1-1-1 0 0,-1 0 0 0 0,2 14 1981 0 0,-4 23-1091 0 0,-10 20-521 0 0,-5 33 76 0 0,16-81-932 0 0,0 0 0 0 0,1 1 0 0 0,0-1 1 0 0,0 1-1 0 0,1-1 0 0 0,0 0 0 0 0,3 11 0 0 0,-4-20 256 0 0,5 11-2805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10698 0 0,'-45'54'6198'0'0,"22"-29"-6384"0"0,2 1 1 0 0,-21 32-1 0 0,45-61 127 0 0,-1 1-1 0 0,1-1 0 0 0,0 1 0 0 0,-1 0 0 0 0,1 0 0 0 0,0 0 0 0 0,0 0 0 0 0,1 0 0 0 0,-1 1 0 0 0,0-1 1 0 0,1 1-1 0 0,-1 0 0 0 0,0 0 0 0 0,1 0 0 0 0,-1 1 0 0 0,1-1 0 0 0,0 1 0 0 0,-1 0 0 0 0,8 0 0 0 0,1 0 143 0 0,0 1-1 0 0,1 0 1 0 0,-1 0-1 0 0,23 7 1 0 0,-30-7-115 0 0,0 1 0 0 0,1 0-1 0 0,-1 0 1 0 0,0 0 0 0 0,0 1 0 0 0,0 0-1 0 0,6 5 1 0 0,-10-8-92 0 0,-1 1 0 0 0,1 0 0 0 0,0-1 0 0 0,-1 1 0 0 0,1 0 0 0 0,-1-1 0 0 0,1 1 0 0 0,-1 0 0 0 0,1 0 0 0 0,-1-1 0 0 0,0 1 0 0 0,1 0 1 0 0,-1 0-1 0 0,0 0 0 0 0,0-1 0 0 0,0 1 0 0 0,1 0 0 0 0,-1 0 0 0 0,0 0 0 0 0,0 0 0 0 0,0 0 0 0 0,-1 1-257 0 0,1-1 1 0 0,-1 1-1 0 0,0-1 1 0 0,0 1-1 0 0,1-1 1 0 0,-1 0 0 0 0,0 1-1 0 0,0-1 1 0 0,0 0-1 0 0,0 0 1 0 0,0 0-1 0 0,-1 0 1 0 0,1 1-1 0 0,0-2 1 0 0,-3 3-1 0 0,-7 5-3876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4665 0 0,'6'10'7372'0'0,"8"-4"-4188"0"0,23-3-2492 0 0,-23-3 417 0 0,74 15 419 0 0,-55-8-2126 0 0,0-2 0 0 0,0-1 0 0 0,38-1 0 0 0,-71-3 583 0 0,10-2-2596 0 0,-7-3-1879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7:2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 10314 0 0,'0'-1'155'0'0,"-1"1"0"0"0,1 0 0 0 0,0 0 0 0 0,-1-1 0 0 0,1 1 0 0 0,0 0 0 0 0,-1 0 0 0 0,1-1 0 0 0,-1 1 0 0 0,1 0 0 0 0,-1 0 0 0 0,1 0 0 0 0,-1 0-1 0 0,1 0 1 0 0,0 0 0 0 0,-1 0 0 0 0,1 0 0 0 0,-1 0 0 0 0,1 0 0 0 0,-1 0 0 0 0,1 0 0 0 0,-1 0 0 0 0,1 0 0 0 0,-1 0 0 0 0,1 0 0 0 0,-1 0 0 0 0,1 1 0 0 0,0-1 0 0 0,-1 0 0 0 0,1 0 0 0 0,-1 1-1 0 0,1-1 1 0 0,-1 1 0 0 0,-6 17 1397 0 0,4 31-2009 0 0,3-42 974 0 0,0 216 1924 0 0,3-187-2217 0 0,1 0 1 0 0,2-1 0 0 0,2 1 0 0 0,13 39 0 0 0,-12-49-124 0 0,0-1 0 0 0,2 0 0 0 0,1 0 1 0 0,1-1-1 0 0,26 35 0 0 0,-31-48-53 0 0,1-1 1 0 0,1 0-1 0 0,-1-1 1 0 0,2 0-1 0 0,-1 0 1 0 0,1-1-1 0 0,0-1 1 0 0,1 1-1 0 0,0-2 1 0 0,0 0-1 0 0,1 0 1 0 0,-1-1-1 0 0,16 3 1 0 0,30 3 101 0 0,-7-2-1234 0 0,-18 1-2447 0 0,-27-7 282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9322 0 0,'-4'3'632'0'0,"1"0"0"0"0,0 0 1 0 0,0 1-1 0 0,0-1 0 0 0,1 1 0 0 0,-1 0 0 0 0,1 0 0 0 0,0 0 1 0 0,0 0-1 0 0,0 0 0 0 0,1 0 0 0 0,-1 1 0 0 0,1-1 1 0 0,-1 6-1 0 0,1-5-305 0 0,1 1 1 0 0,0 0 0 0 0,0-1-1 0 0,0 1 1 0 0,1 0 0 0 0,-1-1-1 0 0,2 1 1 0 0,-1 0 0 0 0,0-1-1 0 0,4 9 1 0 0,-3-9-308 0 0,0-1 1 0 0,1 1-1 0 0,-1-1 0 0 0,1 1 1 0 0,0-1-1 0 0,0 0 0 0 0,0 0 0 0 0,0-1 1 0 0,0 1-1 0 0,1-1 0 0 0,0 1 0 0 0,0-1 1 0 0,0 0-1 0 0,0 0 0 0 0,0-1 1 0 0,1 1-1 0 0,-1-1 0 0 0,1 0 0 0 0,0-1 1 0 0,-1 1-1 0 0,1-1 0 0 0,0 1 1 0 0,0-1-1 0 0,0-1 0 0 0,0 1 0 0 0,0-1 1 0 0,6 0-1 0 0,0-1-538 0 0,1-1 0 0 0,-1 0 0 0 0,0-1-1 0 0,0-1 1 0 0,0 1 0 0 0,19-11 0 0 0,-19 9-1001 0 0,-1-2-1 0 0,1 1 1 0 0,-2-1-1 0 0,1-1 1 0 0,-1 0-1 0 0,12-12 1 0 0,0-3-4002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3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914 1 4249 0 0,'-6'3'1003'0'0,"1"0"0"0"0,-1-1 1 0 0,0 1-1 0 0,0-1 0 0 0,0 0 1 0 0,0-1-1 0 0,-1 0 0 0 0,1 0 1 0 0,-9 1-1 0 0,-62-5 3116 0 0,23 0-2564 0 0,12 4-915 0 0,0 2 0 0 0,0 2-1 0 0,1 2 1 0 0,-43 12 0 0 0,40-6-541 0 0,0 2 0 0 0,0 2 1 0 0,2 2-1 0 0,0 2 1 0 0,1 1-1 0 0,-47 35 0 0 0,78-49-96 0 0,1 0 0 0 0,-1 0-1 0 0,2 1 1 0 0,-1 0 0 0 0,1 0 0 0 0,1 1-1 0 0,-1 0 1 0 0,2 1 0 0 0,-1 0-1 0 0,2 0 1 0 0,-1 0 0 0 0,1 0-1 0 0,1 1 1 0 0,0 0 0 0 0,1 0-1 0 0,0 0 1 0 0,1 0 0 0 0,0 1-1 0 0,1 23 1 0 0,1-19-20 0 0,1 0 0 0 0,1 0-1 0 0,1 0 1 0 0,1-1 0 0 0,0 1-1 0 0,1-1 1 0 0,0 0 0 0 0,2 0 0 0 0,0 0-1 0 0,0-1 1 0 0,2 0 0 0 0,0-1 0 0 0,0 0-1 0 0,13 15 1 0 0,-7-12-4 0 0,0-1 1 0 0,1 0-1 0 0,1-1 1 0 0,0-1-1 0 0,1 0 0 0 0,1-1 1 0 0,0-1-1 0 0,0-1 0 0 0,1-1 1 0 0,1-1-1 0 0,0 0 1 0 0,0-2-1 0 0,0 0 0 0 0,25 4 1 0 0,0-3-5 0 0,0-2 1 0 0,1-2-1 0 0,0-1 1 0 0,-1-3 0 0 0,1-2-1 0 0,0-2 1 0 0,-1-2-1 0 0,89-24 1 0 0,-105 21 22 0 0,-1-2 0 0 0,0 0 0 0 0,0-3 1 0 0,-1 0-1 0 0,-1-2 0 0 0,29-21 0 0 0,-38 23 3 0 0,-1-1 0 0 0,0-1 0 0 0,-1 0 0 0 0,-1-1 0 0 0,0-1 0 0 0,-1 0 0 0 0,-1-1 0 0 0,-1 0 0 0 0,10-23 0 0 0,-17 33 66 0 0,0-1-1 0 0,-1 0 1 0 0,0 0 0 0 0,-1 0 0 0 0,0 0-1 0 0,-1 0 1 0 0,0-1 0 0 0,-1 1 0 0 0,0-1-1 0 0,0 1 1 0 0,-1-1 0 0 0,-1 1-1 0 0,0-1 1 0 0,0 1 0 0 0,-1-1 0 0 0,0 1-1 0 0,-1 0 1 0 0,0 0 0 0 0,0 0 0 0 0,-1 0-1 0 0,-1 0 1 0 0,0 1 0 0 0,0 0-1 0 0,-1 0 1 0 0,0 0 0 0 0,-7-8 0 0 0,-9-6 43 0 0,0 0 1 0 0,-1 2 0 0 0,-1 0-1 0 0,-47-29 1 0 0,52 38-75 0 0,0 1 0 0 0,-1 1 0 0 0,0 1 1 0 0,-1 0-1 0 0,0 2 0 0 0,0 1 0 0 0,-35-7 1 0 0,39 11 11 0 0,0 1 0 0 0,0 1 0 0 0,0 1 0 0 0,0 0 1 0 0,-27 5-1 0 0,37-4-360 0 0,0-1 1 0 0,0 1-1 0 0,0 0 1 0 0,0 1-1 0 0,0-1 1 0 0,1 1 0 0 0,-1 1-1 0 0,1-1 1 0 0,0 1-1 0 0,0 0 1 0 0,0 1-1 0 0,0-1 1 0 0,1 1-1 0 0,0 0 1 0 0,-7 9-1 0 0,5 2-4316 0 0,7-4-1262 0 0,3-2-766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61 3937 0 0,'-18'-16'5180'0'0,"10"9"-3373"0"0,1 1 0 0 0,-1 0 0 0 0,0 0 0 0 0,-12-6 1 0 0,18 11-1707 0 0,-1 0-1 0 0,0 0 1 0 0,1 0 0 0 0,-1 0 0 0 0,0 0 0 0 0,1 1 0 0 0,-1-1 0 0 0,0 1 0 0 0,0 0 0 0 0,0 0 0 0 0,1 0 0 0 0,-1 0 0 0 0,0 0-1 0 0,0 1 1 0 0,0-1 0 0 0,1 1 0 0 0,-1 0 0 0 0,0 0 0 0 0,-4 2 0 0 0,0 0-70 0 0,1 0 1 0 0,-1 1-1 0 0,1 0 1 0 0,0 0-1 0 0,0 1 1 0 0,1-1-1 0 0,-1 1 0 0 0,1 0 1 0 0,0 1-1 0 0,1-1 1 0 0,-1 1-1 0 0,-4 7 0 0 0,7-8-36 0 0,0 0 0 0 0,0 0-1 0 0,0 1 1 0 0,1-1 0 0 0,0 0-1 0 0,0 1 1 0 0,0-1 0 0 0,1 0-1 0 0,0 1 1 0 0,0-1 0 0 0,0 1-1 0 0,0-1 1 0 0,1 1-1 0 0,0-1 1 0 0,0 0 0 0 0,1 1-1 0 0,1 5 1 0 0,5 11-13 0 0,1 0-1 0 0,17 31 1 0 0,-23-46 7 0 0,1 0 0 0 0,0-1 0 0 0,1 1-1 0 0,0-1 1 0 0,0 0 0 0 0,0-1 0 0 0,1 1 0 0 0,-1-1 0 0 0,1 0 0 0 0,1-1 0 0 0,10 7 0 0 0,-14-10 16 0 0,-1 0 0 0 0,1 0 0 0 0,0-1 0 0 0,0 1 0 0 0,0-1 0 0 0,-1 0 0 0 0,1 0 0 0 0,0 0 0 0 0,0 0 0 0 0,0 0 0 0 0,-1-1 0 0 0,1 1 0 0 0,4-2 0 0 0,15-1-3254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1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5081 0 0,'-6'1'6672'0'0,"-19"2"-3766"0"0,-33 17 465 0 0,44-13-3237 0 0,1 0 0 0 0,0 0 1 0 0,1 1-1 0 0,-18 14 0 0 0,28-19-148 0 0,-1 1-1 0 0,0-1 1 0 0,1 1-1 0 0,-1-1 1 0 0,1 1-1 0 0,0 0 1 0 0,0 0-1 0 0,1 0 1 0 0,-1 0-1 0 0,1 0 0 0 0,0 0 1 0 0,0 0-1 0 0,0 1 1 0 0,1-1-1 0 0,-1 5 1 0 0,1-8-11 0 0,0 1 0 0 0,0 0 1 0 0,0 0-1 0 0,0 0 0 0 0,0 0 0 0 0,0 0 1 0 0,1 0-1 0 0,-1-1 0 0 0,1 1 0 0 0,-1 0 1 0 0,1 0-1 0 0,0 0 0 0 0,-1-1 0 0 0,1 1 1 0 0,0 0-1 0 0,0-1 0 0 0,0 1 0 0 0,1-1 1 0 0,-1 1-1 0 0,0-1 0 0 0,0 0 0 0 0,1 1 1 0 0,-1-1-1 0 0,1 0 0 0 0,-1 0 0 0 0,1 0 1 0 0,0 0-1 0 0,-1 0 0 0 0,1-1 0 0 0,0 1 1 0 0,0 0-1 0 0,-1-1 0 0 0,1 1 0 0 0,0-1 1 0 0,0 1-1 0 0,3-1 0 0 0,0 0-1 0 0,1-1 0 0 0,-1 0 0 0 0,0 0 0 0 0,0 0 0 0 0,1-1 0 0 0,-1 0 0 0 0,0 0 0 0 0,0 0 0 0 0,0-1 0 0 0,-1 1 0 0 0,1-1 0 0 0,-1 0 0 0 0,1 0 0 0 0,4-5 0 0 0,5-5 347 0 0,0 0-1 0 0,20-25 0 0 0,-28 30-98 0 0,5-7 198 0 0,-11 15-400 0 0,0 1 0 0 0,0-1 0 0 0,0 0 1 0 0,0 0-1 0 0,0 0 0 0 0,0 0 0 0 0,0 0 0 0 0,0 1 0 0 0,0-1 0 0 0,0 0 0 0 0,0 0 0 0 0,0 0 0 0 0,0 0 0 0 0,0 0 0 0 0,0 0 0 0 0,1 1 0 0 0,-1-1 0 0 0,0 0 0 0 0,0 0 0 0 0,0 0 0 0 0,0 0 0 0 0,0 0 0 0 0,0 0 0 0 0,0 0 0 0 0,0 0 0 0 0,1 0 0 0 0,-1 0 0 0 0,0 1 0 0 0,0-1 0 0 0,0 0 0 0 0,0 0 0 0 0,0 0 0 0 0,1 0 0 0 0,-1 0 0 0 0,0 0 0 0 0,0 0 0 0 0,0 0 0 0 0,0 0 1 0 0,0 0-1 0 0,1 0 0 0 0,-1 0 0 0 0,0 0 0 0 0,0 0 0 0 0,0 0 0 0 0,0 0 0 0 0,0 0 0 0 0,0-1 0 0 0,1 1 0 0 0,-1 0 0 0 0,0 0 0 0 0,0 0 0 0 0,0 0 0 0 0,0 0 0 0 0,0 0 0 0 0,0 0 0 0 0,0 0 0 0 0,1 0 0 0 0,-1-1 0 0 0,0 1 0 0 0,0 0 0 0 0,0 0 0 0 0,0 0 0 0 0,0 0 0 0 0,0 0 0 0 0,0 0 0 0 0,0 0 0 0 0,0-1 0 0 0,2 17 84 0 0,1-1-1 0 0,0 1 1 0 0,8 21-1 0 0,-8-30-152 0 0,0 0-1 0 0,0 1 1 0 0,0-1-1 0 0,1 0 1 0 0,0-1-1 0 0,0 1 0 0 0,1-1 1 0 0,10 11-1 0 0,-15-16-61 0 0,1-1-1 0 0,-1 1 0 0 0,0-1 0 0 0,1 1 0 0 0,-1-1 1 0 0,1 0-1 0 0,-1 1 0 0 0,1-1 0 0 0,-1 0 1 0 0,1 1-1 0 0,-1-1 0 0 0,1 0 0 0 0,-1 1 1 0 0,1-1-1 0 0,-1 0 0 0 0,1 0 0 0 0,-1 0 1 0 0,1 1-1 0 0,-1-1 0 0 0,1 0 0 0 0,0 0 0 0 0,-1 0 1 0 0,1 0-1 0 0,-1 0 0 0 0,1 0 0 0 0,0 0 1 0 0,-1 0-1 0 0,1-1 0 0 0,-1 1 0 0 0,1 0 1 0 0,-1 0-1 0 0,1 0 0 0 0,-1-1 0 0 0,1 1 1 0 0,0 0-1 0 0,-1 0 0 0 0,1-1 0 0 0,-1 1 1 0 0,0 0-1 0 0,1-1 0 0 0,0 0 0 0 0,7-21-8031 0 0,-5 12 3341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6089 0 0,'8'4'8129'0'0,"17"4"-7780"0"0,-18-6 214 0 0,11 5-587 0 0,58 16 229 0 0,-71-21-446 0 0,0-1 0 0 0,0-1 0 0 0,1 1 0 0 0,-1-1 0 0 0,0 0 0 0 0,0 0 0 0 0,1 0 0 0 0,-1-1 0 0 0,0 0 0 0 0,0 0 0 0 0,0 0 1 0 0,7-3-1 0 0,-11 4-52 0 0,0-1 1 0 0,-1 1 0 0 0,1-1 0 0 0,0 1-1 0 0,0-1 1 0 0,0 1 0 0 0,-1-1 0 0 0,1 0-1 0 0,0 0 1 0 0,0 1 0 0 0,-1-1 0 0 0,1 0-1 0 0,-1 0 1 0 0,1 0 0 0 0,-1 0 0 0 0,1 0-1 0 0,-1 1 1 0 0,0-1 0 0 0,1 0 0 0 0,-1-2-1 0 0,2-5-3604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 4825 0 0,'-1'0'272'0'0,"1"-1"0"0"0,-1 1 0 0 0,1 0 0 0 0,0 0 0 0 0,-1 0 0 0 0,1 0 0 0 0,-1 0-1 0 0,1 0 1 0 0,0 0 0 0 0,-1 0 0 0 0,1 0 0 0 0,-1 0 0 0 0,1 0 0 0 0,-1 0 0 0 0,1 0 0 0 0,0 0 0 0 0,-1 0 0 0 0,1 0 0 0 0,-1 1 0 0 0,1-1 0 0 0,0 0-1 0 0,-1 0 1 0 0,1 0 0 0 0,-2 2 1360 0 0,2-2-1360 0 0,-1 1 0 0 0,-8 18 2844 0 0,-2 32-3192 0 0,9-41 941 0 0,-2 12-887 0 0,-3 9 417 0 0,2 0-1 0 0,-1 33 1 0 0,6-57-727 0 0,-1 1-1 0 0,1-1 0 0 0,1 0 1 0 0,0 1-1 0 0,0-1 1 0 0,0 0-1 0 0,1 0 1 0 0,0 1-1 0 0,0-1 0 0 0,1-1 1 0 0,0 1-1 0 0,0 0 1 0 0,1-1-1 0 0,6 10 1 0 0,1-6-2238 0 0,-11-10 2392 0 0,0 0-1 0 0,1 0 1 0 0,-1 0-1 0 0,0 0 0 0 0,0 0 1 0 0,1 1-1 0 0,-1-1 1 0 0,0 0-1 0 0,1 0 1 0 0,-1 0-1 0 0,0 0 1 0 0,1-1-1 0 0,-1 1 0 0 0,0 0 1 0 0,1 0-1 0 0,-1 0 1 0 0,0 0-1 0 0,1 0 1 0 0,-1 0-1 0 0,0 0 1 0 0,1-1-1 0 0,-1 1 0 0 0,0 0 1 0 0,0 0-1 0 0,1 0 1 0 0,-1-1-1 0 0,0 1 1 0 0,0 0-1 0 0,0 0 1 0 0,1 0-1 0 0,-1-1 0 0 0,7-3-3655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7466 0 0,'-4'3'829'0'0,"1"-1"0"0"0,-1 0 0 0 0,0 1-1 0 0,1 0 1 0 0,0-1 0 0 0,-1 1 0 0 0,-3 6 0 0 0,3-4-615 0 0,1-1-1 0 0,0 1 1 0 0,0 0-1 0 0,0 1 1 0 0,1-1-1 0 0,-1 0 0 0 0,1 1 1 0 0,1-1-1 0 0,-2 9 1 0 0,2-10-231 0 0,0 0 0 0 0,0 1 0 0 0,1-1 1 0 0,0 0-1 0 0,0 1 0 0 0,0-1 0 0 0,1 1 1 0 0,-1-1-1 0 0,1 0 0 0 0,0 1 0 0 0,0-1 1 0 0,0 0-1 0 0,1 0 0 0 0,0 0 0 0 0,0 0 0 0 0,0 0 1 0 0,0 0-1 0 0,0 0 0 0 0,1-1 0 0 0,0 1 1 0 0,-1-1-1 0 0,6 4 0 0 0,-7-6 31 0 0,0 0 0 0 0,0 0 1 0 0,0 0-1 0 0,0-1 0 0 0,1 1 0 0 0,-1 0 0 0 0,0-1 1 0 0,1 1-1 0 0,-1-1 0 0 0,0 0 0 0 0,1 1 0 0 0,-1-1 1 0 0,1 0-1 0 0,-1 0 0 0 0,1 0 0 0 0,-1 0 0 0 0,0 0 1 0 0,1 0-1 0 0,-1 0 0 0 0,1-1 0 0 0,-1 1 0 0 0,2-1 1 0 0,0 0 22 0 0,1-1 0 0 0,-1 0 0 0 0,0 1 0 0 0,0-1 0 0 0,0 0 0 0 0,0 0 0 0 0,-1-1 0 0 0,1 1 1 0 0,3-4-1 0 0,-4 3 20 0 0,1 1 0 0 0,-1-1 0 0 0,0 0 0 0 0,1 0 0 0 0,-1 0 1 0 0,-1 0-1 0 0,1 0 0 0 0,0-1 0 0 0,-1 1 0 0 0,1 0 0 0 0,-1-1 0 0 0,0 1 0 0 0,0-1 1 0 0,-1 1-1 0 0,1-1 0 0 0,-1 0 0 0 0,0 1 0 0 0,0-1 0 0 0,0-5 0 0 0,-1 8-36 0 0,1 0 0 0 0,-1 0 0 0 0,1 0-1 0 0,-1 0 1 0 0,0 1 0 0 0,0-1 0 0 0,1 0-1 0 0,-1 0 1 0 0,0 0 0 0 0,0 0-1 0 0,0 1 1 0 0,0-1 0 0 0,0 0 0 0 0,0 1-1 0 0,0-1 1 0 0,0 1 0 0 0,0-1 0 0 0,0 1-1 0 0,0 0 1 0 0,0-1 0 0 0,0 1 0 0 0,-1 0-1 0 0,1 0 1 0 0,0 0 0 0 0,0 0-1 0 0,0 0 1 0 0,0 0 0 0 0,-1 0 0 0 0,1 0-1 0 0,0 0 1 0 0,-2 1 0 0 0,-42 12-1491 0 0,35-10 1066 0 0,-3 1 113 0 0,1 0 1 0 0,0 1 0 0 0,0 0 0 0 0,0 1 0 0 0,0 0 0 0 0,-16 13 0 0 0,25-17 321 0 0,0 1 0 0 0,0-1 0 0 0,1 1 0 0 0,0 0 0 0 0,-1 0 0 0 0,1 0 0 0 0,0 0 1 0 0,1 0-1 0 0,-1 0 0 0 0,0 1 0 0 0,1-1 0 0 0,0 1 0 0 0,0-1 0 0 0,0 1 0 0 0,0-1 1 0 0,0 1-1 0 0,1 0 0 0 0,0-1 0 0 0,0 1 0 0 0,0 0 0 0 0,0-1 0 0 0,0 1 1 0 0,1 0-1 0 0,-1-1 0 0 0,1 1 0 0 0,0-1 0 0 0,0 1 0 0 0,2 4 0 0 0,-1-5 32 0 0,-1 1 0 0 0,0-1 0 0 0,1 1 0 0 0,0-1 0 0 0,0 0 0 0 0,0 0 0 0 0,0 0 0 0 0,0 0 0 0 0,1 0 1 0 0,-1 0-1 0 0,1 0 0 0 0,0-1 0 0 0,0 0 0 0 0,0 1 0 0 0,0-1 0 0 0,5 3 0 0 0,-3-3 12 0 0,1 0 1 0 0,-1-1 0 0 0,0 1 0 0 0,0-1-1 0 0,1 0 1 0 0,-1 0 0 0 0,1-1-1 0 0,-1 0 1 0 0,1 0 0 0 0,6-1 0 0 0,9-2-191 0 0,-1-1 1 0 0,0-1-1 0 0,0-1 1 0 0,35-16 0 0 0,-46 16-1330 0 0,-31 10-4755 0 0,-11 20 5071 0 0,28-20 1492 0 0,0 0 1 0 0,1 1-1 0 0,0 0 1 0 0,0 0-1 0 0,0 0 1 0 0,1 1-1 0 0,-5 7 1 0 0,7-9-192 0 0,-1 0-1 0 0,1 0 1 0 0,-1 0-1 0 0,1 0 1 0 0,0 0-1 0 0,1 0 1 0 0,-1 1-1 0 0,1-1 1 0 0,0 0-1 0 0,0 0 1 0 0,0 1-1 0 0,0-1 1 0 0,1 0-1 0 0,0 0 1 0 0,0 1-1 0 0,0-1 1 0 0,0 0-1 0 0,1 0 1 0 0,-1 0-1 0 0,1-1 1 0 0,5 8-1 0 0,-5-7-146 0 0,1-1 0 0 0,1 0 0 0 0,-1 0 0 0 0,0 0 0 0 0,1 0 0 0 0,-1 0 0 0 0,1-1 0 0 0,0 0 0 0 0,0 0 0 0 0,0 0 0 0 0,0 0 0 0 0,0 0 0 0 0,1-1 0 0 0,-1 0 0 0 0,0 0 0 0 0,1 0 0 0 0,8 0 0 0 0,-8 0-107 0 0,1-1 0 0 0,0 0 0 0 0,0 0 0 0 0,0 0 0 0 0,0-1 0 0 0,0 1 0 0 0,0-2 0 0 0,0 1 0 0 0,-1-1 0 0 0,1 1 0 0 0,0-2 0 0 0,-1 1 0 0 0,6-4 0 0 0,-10 6-303 0 0,0-1 0 0 0,0 0 1 0 0,0 0-1 0 0,0 1 1 0 0,0-1-1 0 0,0 0 0 0 0,-1 0 1 0 0,1 0-1 0 0,0 0 1 0 0,-1 0-1 0 0,1 0 0 0 0,-1 0 1 0 0,2-3-1 0 0,0-4-4998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14 7242 0 0,'-6'-3'1956'0'0,"-22"-5"2166"0"0,27 7-3951 0 0,0 1 0 0 0,0 0 0 0 0,0 0 0 0 0,0-1 0 0 0,0 1 0 0 0,0 0 0 0 0,0 0 0 0 0,0 0 0 0 0,0 0 0 0 0,0 0 0 0 0,0 0 0 0 0,0 0 0 0 0,0 0 0 0 0,0 1 0 0 0,0-1 1 0 0,0 0-1 0 0,0 1 0 0 0,0-1 0 0 0,0 0 0 0 0,-2 2 0 0 0,4-1-161 0 0,-1-1 1 0 0,0 1 0 0 0,0 0 0 0 0,0-1 0 0 0,1 1 0 0 0,-1 0-1 0 0,0 0 1 0 0,1-1 0 0 0,-1 1 0 0 0,1-1 0 0 0,-1 1 0 0 0,1 0-1 0 0,-1-1 1 0 0,1 1 0 0 0,-1-1 0 0 0,1 1 0 0 0,-1-1 0 0 0,1 1-1 0 0,0-1 1 0 0,-1 0 0 0 0,1 1 0 0 0,0-1 0 0 0,-1 0 0 0 0,1 1 0 0 0,0-1-1 0 0,-1 0 1 0 0,2 0 0 0 0,24 11 22 0 0,-25-11-17 0 0,37 11 1 0 0,23 8-83 0 0,-57-17 94 0 0,0-1 0 0 0,1 1 1 0 0,-1 1-1 0 0,0-1 0 0 0,0 1 0 0 0,-1-1 0 0 0,1 1 1 0 0,0 0-1 0 0,-1 0 0 0 0,4 5 0 0 0,-6-6-27 0 0,0-1 0 0 0,0 1 1 0 0,0-1-1 0 0,0 1 0 0 0,0 0 0 0 0,0 0 0 0 0,-1-1 0 0 0,1 1 0 0 0,-1 0 1 0 0,0 0-1 0 0,1 0 0 0 0,-1 0 0 0 0,0-1 0 0 0,0 1 0 0 0,0 0 1 0 0,0 0-1 0 0,0 0 0 0 0,0 0 0 0 0,-1 0 0 0 0,0 3 0 0 0,-1-1-7 0 0,0 0 0 0 0,0 0 1 0 0,0 0-1 0 0,-1 0 0 0 0,1 0 0 0 0,-1 0 0 0 0,0 0 0 0 0,-5 3 0 0 0,-4 5-22 0 0,-1-1 1 0 0,0-1-1 0 0,-24 14 0 0 0,37-24 26 0 0,0 0 1 0 0,0 0-1 0 0,0 0 1 0 0,0 0-1 0 0,0 0 0 0 0,0 0 1 0 0,0 0-1 0 0,-1 0 1 0 0,1 0-1 0 0,0 0 1 0 0,0 1-1 0 0,0-1 0 0 0,0 0 1 0 0,0 0-1 0 0,0 0 1 0 0,0 0-1 0 0,0 0 0 0 0,0 0 1 0 0,0 0-1 0 0,0 1 1 0 0,0-1-1 0 0,0 0 0 0 0,0 0 1 0 0,0 0-1 0 0,0 0 1 0 0,0 0-1 0 0,0 0 0 0 0,0 1 1 0 0,0-1-1 0 0,0 0 1 0 0,0 0-1 0 0,0 0 0 0 0,0 0 1 0 0,0 0-1 0 0,0 0 1 0 0,0 0-1 0 0,0 1 0 0 0,0-1 1 0 0,0 0-1 0 0,0 0 1 0 0,1 0-1 0 0,-1 0 0 0 0,0 0 1 0 0,0 0-1 0 0,0 0 1 0 0,0 0-1 0 0,0 0 0 0 0,0 0 1 0 0,0 1-1 0 0,0-1 1 0 0,1 0-1 0 0,-1 0 0 0 0,0 0 1 0 0,0 0-1 0 0,0 0 1 0 0,12 5-198 0 0,12 2-106 0 0,5-5 308 0 0,0-1 1 0 0,0-1 0 0 0,33-4 0 0 0,1-7-2559 0 0,-51 5-3326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3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5225 0 0,'-2'-1'2297'0'0,"3"1"-1561"0"0,4 0-424 0 0,1 1-208 0 0,7 2-112 0 0,0 1 40 0 0,1-2-24 0 0,1 0-16 0 0,0-1-112 0 0,-1-1-192 0 0,1-2-272 0 0,-2-1-457 0 0,-2-3-359 0 0,1 0-2025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5433 0 0,'-4'1'605'0'0,"1"0"0"0"0,0 1-1 0 0,0 0 1 0 0,0-1 0 0 0,0 1 0 0 0,0 1-1 0 0,0-1 1 0 0,1 0 0 0 0,-1 1-1 0 0,1-1 1 0 0,-1 1 0 0 0,-1 3 0 0 0,-1 1 24 0 0,0 1 1 0 0,1-1 0 0 0,0 1 0 0 0,-4 14 0 0 0,1 2-395 0 0,1 0 1 0 0,-4 37-1 0 0,9-57-318 0 0,-1 37 41 0 0,8-16-2905 0 0</inkml:trace>
  <inkml:trace contextRef="#ctx0" brushRef="#br0" timeOffset="1">1 279 4977 0 0,'3'7'467'0'0,"0"0"1"0"0,1 0-1 0 0,0 0 0 0 0,0-1 1 0 0,1 1-1 0 0,0-1 0 0 0,0 0 1 0 0,0-1-1 0 0,1 1 0 0 0,-1-1 1 0 0,2 0-1 0 0,-1 0 0 0 0,0-1 1 0 0,1 0-1 0 0,9 5 0 0 0,-12-7-589 0 0,0-1 0 0 0,1 1 1 0 0,-1-1-1 0 0,1 0 0 0 0,-1 0 0 0 0,1-1 0 0 0,0 1 0 0 0,-1-1 0 0 0,1 0 0 0 0,0 0 0 0 0,6-1 1 0 0,-6 0-276 0 0,-1 0 0 0 0,1-1 0 0 0,-1 1 0 0 0,0-1 0 0 0,1 0 0 0 0,-1 0 0 0 0,0-1 0 0 0,0 1 0 0 0,0-1 0 0 0,-1 0 0 0 0,1 0 0 0 0,-1 0 0 0 0,4-4 0 0 0,7-8-3317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6537 0 0,'3'1'5398'0'0,"29"13"-3422"0"0,-23-10-1860 0 0,0 1 1 0 0,-1 0-1 0 0,1 0 0 0 0,-1 1 0 0 0,10 9 0 0 0,-18-14-303 0 0,0-1 0 0 0,0 1-1 0 0,0 0 1 0 0,1 0 0 0 0,-1 0-1 0 0,0 0 1 0 0,0 0-1 0 0,0 0 1 0 0,-1 0 0 0 0,1 0-1 0 0,0 0 1 0 0,0-1-1 0 0,0 1 1 0 0,-1 0 0 0 0,1 0-1 0 0,0 0 1 0 0,-1 0-1 0 0,1 0 1 0 0,-1-1 0 0 0,1 1-1 0 0,-1 0 1 0 0,1 0-1 0 0,-1-1 1 0 0,0 1 0 0 0,1 0-1 0 0,-1-1 1 0 0,0 1 0 0 0,1-1-1 0 0,-1 1 1 0 0,0-1-1 0 0,0 1 1 0 0,-1 0 0 0 0,-32 21-4102 0 0,31-20 4101 0 0,-2 1 380 0 0,0-1 0 0 0,0 0 0 0 0,0 0 0 0 0,0 0 0 0 0,-9 1 0 0 0,7-1 1617 0 0,12 2 2141 0 0,11 4-2329 0 0,-11-8-1342 0 0,0 1 0 0 0,0 0 0 0 0,0 1 0 0 0,0-1 1 0 0,0 1-1 0 0,0 0 0 0 0,0 0 0 0 0,-1 0 0 0 0,1 1 0 0 0,-1 0 0 0 0,5 3 0 0 0,-7-3-169 0 0,1-1 0 0 0,-1 1-1 0 0,0 0 1 0 0,0-1-1 0 0,-1 1 1 0 0,1 0-1 0 0,0 1 1 0 0,-1-1-1 0 0,0 0 1 0 0,0 0-1 0 0,0 0 1 0 0,0 1-1 0 0,0-1 1 0 0,-1 1 0 0 0,1-1-1 0 0,-1 0 1 0 0,0 7-1 0 0,-1-3 73 0 0,1 1 0 0 0,-1-1 1 0 0,-1 1-1 0 0,1-1 0 0 0,-5 13 0 0 0,5-17-234 0 0,-1 0 0 0 0,1 0 0 0 0,0 0 0 0 0,-1 0 0 0 0,1 0 1 0 0,-1 0-1 0 0,0-1 0 0 0,0 1 0 0 0,0 0 0 0 0,0-1 0 0 0,-1 0 0 0 0,1 1 0 0 0,-1-1 1 0 0,1 0-1 0 0,-6 2 0 0 0,8-3-28 0 0,-1-1 1 0 0,0 1-1 0 0,0-1 1 0 0,0 0-1 0 0,0 0 1 0 0,0 1-1 0 0,0-1 1 0 0,0 0-1 0 0,0 0 0 0 0,0 0 1 0 0,0 0-1 0 0,0 0 1 0 0,0 0-1 0 0,0-1 1 0 0,0 1-1 0 0,0 0 1 0 0,-2-1-1 0 0,4-2-400 0 0,14 3 519 0 0,25 3-246 0 0,46 3 400 0 0,-79-6-355 0 0,0 0 1 0 0,0-1-1 0 0,0 1 0 0 0,0-2 1 0 0,0 1-1 0 0,0-1 0 0 0,0 0 1 0 0,0 0-1 0 0,7-4 0 0 0,-13 5-193 0 0,0 0 0 0 0,0 0 0 0 0,0 0 0 0 0,0 0 0 0 0,0 0 0 0 0,0 0 0 0 0,0 0 0 0 0,-1 0 0 0 0,1 0 0 0 0,0 0 0 0 0,-1 0 0 0 0,1 0-1 0 0,0 0 1 0 0,-1-1 0 0 0,0 1 0 0 0,1 0 0 0 0,-1 0 0 0 0,0-1 0 0 0,1 1 0 0 0,-1 0 0 0 0,0-1 0 0 0,0 1 0 0 0,0-3 0 0 0,0-4-3508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11282 0 0,'-15'8'7513'0'0,"37"-9"-3407"0"0,-4 0-4055 0 0,-2 0 215 0 0,0 1 1 0 0,1 0 0 0 0,-1 2 0 0 0,0 0 0 0 0,0 0 0 0 0,30 10 0 0 0,-41-10-257 0 0,-1 0 1 0 0,1 0-1 0 0,-1 0 0 0 0,1 0 1 0 0,-1 1-1 0 0,0-1 1 0 0,0 1-1 0 0,0 0 0 0 0,-1 1 1 0 0,1-1-1 0 0,-1 1 0 0 0,0-1 1 0 0,0 1-1 0 0,0 0 1 0 0,0 0-1 0 0,0 0 0 0 0,-1 1 1 0 0,0-1-1 0 0,0 1 1 0 0,0-1-1 0 0,-1 1 0 0 0,1 0 1 0 0,-1-1-1 0 0,0 1 1 0 0,0 0-1 0 0,-1 0 0 0 0,0 5 1 0 0,0 3-595 0 0,0 0 0 0 0,-1 0 0 0 0,-1 0 0 0 0,-5 20 0 0 0,4-23-824 0 0,0-1 1 0 0,0 1-1 0 0,-8 13 1 0 0,12-30-2091 0 0,13-15 5782 0 0,-12 21-2030 0 0,-1-1-1 0 0,1 1 0 0 0,0 0 0 0 0,0 0 1 0 0,0 0-1 0 0,0 0 0 0 0,0 0 0 0 0,0 1 1 0 0,0-1-1 0 0,0 1 0 0 0,0-1 0 0 0,0 1 1 0 0,0 0-1 0 0,1 0 0 0 0,-1 0 0 0 0,0 0 1 0 0,0 0-1 0 0,0 0 0 0 0,4 1 0 0 0,44 16 838 0 0,-9-3-1291 0 0,-37-14-291 0 0,0 0-1 0 0,1-1 1 0 0,-1 1-1 0 0,0-1 1 0 0,0 0-1 0 0,0 0 1 0 0,0 0-1 0 0,0-1 1 0 0,0 1-1 0 0,0-1 1 0 0,0 0-1 0 0,-1 0 1 0 0,1 0-1 0 0,-1-1 1 0 0,1 1-1 0 0,-1-1 1 0 0,0 0-1 0 0,0 0 1 0 0,0 0-1 0 0,-1 0 1 0 0,1-1-1 0 0,-1 1 1 0 0,3-6-1 0 0,5-6-491 0 0,0-1 0 0 0,-2 0 0 0 0,13-34 0 0 0,-18 43 1224 0 0,-1-1 0 0 0,0 1 1 0 0,-1 0-1 0 0,0-1 1 0 0,0 0-1 0 0,0-13 0 0 0,-1 19 128 0 0,0-1 0 0 0,0 1 0 0 0,-1-1 0 0 0,1 1 0 0 0,-1-1-1 0 0,1 1 1 0 0,-1 0 0 0 0,0-1 0 0 0,0 1 0 0 0,0 0-1 0 0,0 0 1 0 0,0 0 0 0 0,0 0 0 0 0,0 0 0 0 0,-1 0 0 0 0,1 0-1 0 0,-1 0 1 0 0,0 0 0 0 0,1 0 0 0 0,-1 1 0 0 0,0-1-1 0 0,0 1 1 0 0,0 0 0 0 0,-5-3 0 0 0,7 4-203 0 0,-1 0 1 0 0,0 0 0 0 0,0 0-1 0 0,1 0 1 0 0,-1 0-1 0 0,0 0 1 0 0,0 0 0 0 0,1 1-1 0 0,-1-1 1 0 0,0 0-1 0 0,0 0 1 0 0,1 1-1 0 0,-1-1 1 0 0,0 0 0 0 0,1 1-1 0 0,-1-1 1 0 0,1 1-1 0 0,-1-1 1 0 0,0 1 0 0 0,1-1-1 0 0,-1 1 1 0 0,1-1-1 0 0,-1 1 1 0 0,1 0-1 0 0,0-1 1 0 0,-1 1 0 0 0,1 0-1 0 0,-1-1 1 0 0,1 1-1 0 0,0 0 1 0 0,0-1 0 0 0,-1 1-1 0 0,1 1 1 0 0,-9 29 962 0 0,8-27-909 0 0,-7 31 305 0 0,2 1-1 0 0,-3 47 1 0 0,8-62-1129 0 0,1 0 1 0 0,1-1-1 0 0,1 1 0 0 0,1-1 1 0 0,7 32-1 0 0,0-30-3496 0 0,1-10-1765 0 0,-1-8-947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4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5057 0 0,'0'8'6328'0'0,"9"1"-4297"0"0,12 2-1368 0 0,-16-11-649 0 0,1 0 1 0 0,-1 0-1 0 0,1 0 1 0 0,-1 0-1 0 0,1-1 1 0 0,-1 0-1 0 0,1 0 1 0 0,-1-1-1 0 0,0 0 1 0 0,0 1-1 0 0,0-2 0 0 0,0 1 1 0 0,0-1-1 0 0,0 1 1 0 0,0-1-1 0 0,-1-1 1 0 0,5-3-1 0 0,-3 2-174 0 0,0 0 0 0 0,-1 0 0 0 0,1-1 0 0 0,-2 1 0 0 0,1-1 1 0 0,0 0-1 0 0,-1-1 0 0 0,0 1 0 0 0,-1-1 0 0 0,1 0 0 0 0,-1 0 0 0 0,2-8 0 0 0,-6 9 747 0 0,-6 15-114 0 0,-7 15 218 0 0,1 8 345 0 0,-12 44 0 0 0,22-68-1143 0 0,1 0 1 0 0,1 1-1 0 0,-1-1 1 0 0,1 1 0 0 0,1 0-1 0 0,0-1 1 0 0,0 1-1 0 0,0 0 1 0 0,1-1 0 0 0,1 1-1 0 0,2 9 1 0 0,-4-18-149 0 0,0 1 1 0 0,0 0 0 0 0,0-1-1 0 0,1 1 1 0 0,-1 0-1 0 0,0-1 1 0 0,0 1-1 0 0,1 0 1 0 0,-1-1 0 0 0,1 1-1 0 0,-1-1 1 0 0,0 1-1 0 0,1-1 1 0 0,-1 1-1 0 0,1-1 1 0 0,-1 1 0 0 0,1-1-1 0 0,0 1 1 0 0,-1-1-1 0 0,1 0 1 0 0,-1 1-1 0 0,1-1 1 0 0,0 0 0 0 0,-1 1-1 0 0,1-1 1 0 0,1 0-1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1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24 4257 0 0,'3'-23'9589'0'0,"-5"35"-7693"0"0,-5 33-1038 0 0,-3 89 0 0 0,10-134-959 0 0,2 20-1106 0 0,-2-20 1017 0 0,0 1 0 0 0,0-1 0 0 0,0 0 0 0 0,0 1-1 0 0,0-1 1 0 0,0 1 0 0 0,0-1 0 0 0,1 0 0 0 0,-1 1 0 0 0,0-1 0 0 0,0 1-1 0 0,0-1 1 0 0,1 0 0 0 0,-1 1 0 0 0,0-1 0 0 0,0 0 0 0 0,1 1 0 0 0,-1-1-1 0 0,0 0 1 0 0,1 0 0 0 0,-1 1 0 0 0,0-1 0 0 0,1 0 0 0 0,-1 0 0 0 0,0 1-1 0 0,1-1 1 0 0,-1 0 0 0 0,1 0 0 0 0,-1 0 0 0 0,0 0 0 0 0,1 0 0 0 0,-1 0-1 0 0,1 0 1 0 0,-1 0 0 0 0,0 0 0 0 0,1 0 0 0 0,-1 0 0 0 0,1 0 0 0 0,0 0-1 0 0,5-2-5088 0 0</inkml:trace>
  <inkml:trace contextRef="#ctx0" brushRef="#br0" timeOffset="1">313 192 8186 0 0,'-6'10'3665'0'0,"2"-2"-1673"0"0,-1 3-904 0 0,2-3-656 0 0,2-5-504 0 0,2 0-480 0 0,0-6-352 0 0,2 0-376 0 0,1-2-369 0 0,-1-2-351 0 0,-8-8-1025 0 0,9 5-1056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3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5209 0 0,'-12'7'3266'0'0,"7"-4"-1804"0"0,0 0 1 0 0,0 0 0 0 0,1 1-1 0 0,-1-1 1 0 0,-5 7-1 0 0,10-10-1400 0 0,0 1 0 0 0,0-1 0 0 0,0 1 0 0 0,0-1-1 0 0,0 1 1 0 0,0-1 0 0 0,0 0 0 0 0,0 1 0 0 0,0-1 0 0 0,0 1-1 0 0,1-1 1 0 0,-1 1 0 0 0,0-1 0 0 0,0 0 0 0 0,0 1-1 0 0,1-1 1 0 0,-1 0 0 0 0,0 1 0 0 0,0-1 0 0 0,1 0-1 0 0,-1 1 1 0 0,0-1 0 0 0,1 0 0 0 0,-1 1 0 0 0,0-1 0 0 0,1 0-1 0 0,-1 0 1 0 0,0 0 0 0 0,1 1 0 0 0,-1-1 0 0 0,1 0-1 0 0,-1 0 1 0 0,1 0 0 0 0,16 8 250 0 0,23 5 41 0 0,0-2 1 0 0,1-1-1 0 0,0-2 0 0 0,63 4 0 0 0,-40-10-223 0 0,-1-3 0 0 0,82-11-1 0 0,179-12 156 0 0,-73 7 52 0 0,-234 16-552 0 0,65-10 967 0 0,-72 9-1463 0 0,-1 0 0 0 0,-1-1 0 0 0,16-7 0 0 0,-23 10 284 0 0,-1 0 0 0 0,1-1 0 0 0,-1 1 0 0 0,1 0 0 0 0,-1-1 0 0 0,5-5-5123 0 0,-5 5 5123 0 0,0 1 0 0 0,0-1 0 0 0,0 1 0 0 0,1-1 0 0 0,-1 0 0 0 0,0 1 0 0 0,0-1 0 0 0,0 0 0 0 0,0 0 192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0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8138 0 0,'-1'4'9257'0'0,"1"-4"-9115"0"0,9 10 2032 0 0,12 6-1997 0 0,0-5 298 0 0,-6-3-133 0 0,1 1-1 0 0,-2 1 0 0 0,1 0 0 0 0,18 17 1 0 0,-29-24-224 0 0,-1 1 1 0 0,0-1-1 0 0,0 1 1 0 0,0 0 0 0 0,0 0-1 0 0,-1 0 1 0 0,0 1-1 0 0,0-1 1 0 0,0 0 0 0 0,0 1-1 0 0,0-1 1 0 0,-1 1-1 0 0,0 0 1 0 0,0 0-1 0 0,0-1 1 0 0,-1 1 0 0 0,0 0-1 0 0,0 0 1 0 0,0 0-1 0 0,0-1 1 0 0,-2 7 0 0 0,0 3-117 0 0,-2 0 0 0 0,0 0 0 0 0,-1 0 0 0 0,0-1 0 0 0,-1 1 0 0 0,-1-1 0 0 0,0-1 0 0 0,0 1 0 0 0,-1-1 0 0 0,-1-1 0 0 0,0 1 0 0 0,-15 13 0 0 0,10-17-3575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27 7898 0 0,'-5'1'1915'0'0,"-32"2"5606"0"0,36-3-7452 0 0,0 1 0 0 0,1-1 0 0 0,-1 0 1 0 0,1 0-1 0 0,-1 0 0 0 0,1 0 0 0 0,-1 0 0 0 0,1 0 0 0 0,-1 0 0 0 0,1 0 1 0 0,-1 0-1 0 0,1 0 0 0 0,-1-1 0 0 0,1 1 0 0 0,-1 0 0 0 0,1 0 1 0 0,-1 0-1 0 0,1-1 0 0 0,-1 1 0 0 0,1 0 0 0 0,-1 0 0 0 0,1-1 0 0 0,0 1 1 0 0,-1 0-1 0 0,1-1 0 0 0,0 1 0 0 0,-1-1 0 0 0,1 1 0 0 0,0-1 0 0 0,-1 1 1 0 0,1 0-1 0 0,0-1 0 0 0,0 1 0 0 0,-1-1 0 0 0,1 1 0 0 0,0-1 0 0 0,0 1 1 0 0,0-1-1 0 0,0 1 0 0 0,0-1 0 0 0,0 1 0 0 0,0-1 0 0 0,0 0 1 0 0,0 1-1 0 0,0-1 0 0 0,0 1 0 0 0,0-1 0 0 0,0 1 0 0 0,0-1 0 0 0,0 1 1 0 0,0-1-1 0 0,1 1 0 0 0,-1-1 0 0 0,0 1 0 0 0,0 0 0 0 0,1-1 0 0 0,-1 0 1 0 0,1 0-55 0 0,0 0 0 0 0,0 0 1 0 0,0 0-1 0 0,1 0 1 0 0,-1 0-1 0 0,0 1 1 0 0,0-1-1 0 0,0 0 1 0 0,1 0-1 0 0,-1 1 1 0 0,0-1-1 0 0,1 1 1 0 0,-1 0-1 0 0,1-1 1 0 0,-1 1-1 0 0,0 0 0 0 0,1 0 1 0 0,-1-1-1 0 0,1 1 1 0 0,-1 0-1 0 0,0 1 1 0 0,3-1-1 0 0,37 7-3 0 0,-30-5 13 0 0,59 12-12 0 0,-35-6-471 0 0,56 5 0 0 0,-83-14-1330 0 0,-16-4 1037 0 0,-17-2 527 0 0,21 7 234 0 0,-1 0 1 0 0,1 0-1 0 0,0 0 1 0 0,0 1-1 0 0,0 0 1 0 0,-1 0 0 0 0,1 0-1 0 0,0 0 1 0 0,0 0-1 0 0,0 1 1 0 0,1 0 0 0 0,-1 0-1 0 0,0 0 1 0 0,1 0-1 0 0,-6 5 1 0 0,4-3 101 0 0,1 1 1 0 0,-1 0 0 0 0,1 0-1 0 0,0 0 1 0 0,0 1-1 0 0,0-1 1 0 0,1 1 0 0 0,0 0-1 0 0,-3 8 1 0 0,2-5-263 0 0,1 0 1 0 0,1 1 0 0 0,0-1-1 0 0,0 0 1 0 0,1 1-1 0 0,0-1 1 0 0,0 1 0 0 0,1-1-1 0 0,0 1 1 0 0,1-1 0 0 0,0 0-1 0 0,1 1 1 0 0,0-1-1 0 0,3 10 1 0 0,-5-18-137 0 0,0 0 0 0 0,0-1 0 0 0,0 1 0 0 0,1-1 0 0 0,-1 1 0 0 0,0-1 0 0 0,0 1 0 0 0,1-1 0 0 0,-1 1 0 0 0,0-1 0 0 0,0 1 0 0 0,1-1 0 0 0,-1 1 0 0 0,1-1 0 0 0,-1 1 0 0 0,0-1 0 0 0,1 0 0 0 0,-1 1 0 0 0,1-1 0 0 0,-1 1 0 0 0,1-1 0 0 0,-1 0 0 0 0,1 0 0 0 0,-1 1 0 0 0,1-1 0 0 0,0 0 0 0 0,9-10-4532 0 0,4-33 1259 0 0,-12 35 3455 0 0,8-40-48 0 0,1-5 5513 0 0,-11 53-5208 0 0,1 0 0 0 0,-1-1 0 0 0,0 1 0 0 0,0-1 0 0 0,0 1 0 0 0,0-1 0 0 0,1 1 0 0 0,-1 0 0 0 0,0-1 0 0 0,0 1 0 0 0,0 0 0 0 0,1-1 0 0 0,-1 1 0 0 0,0 0 0 0 0,1-1 0 0 0,-1 1 0 0 0,0 0 0 0 0,1-1 0 0 0,-1 1 0 0 0,1 0 0 0 0,-1 0 0 0 0,0 0 0 0 0,1-1 0 0 0,-1 1 0 0 0,1 0 0 0 0,-1 0 0 0 0,0 0 0 0 0,1 0 0 0 0,-1 0 0 0 0,1 0 0 0 0,-1 0 0 0 0,1 0 0 0 0,-1 0 0 0 0,1 0 0 0 0,16 10 2595 0 0,9 20-647 0 0,-24-25-2018 0 0,0 0-1 0 0,0 0 1 0 0,0 0-1 0 0,-1 0 1 0 0,1 0-1 0 0,-1 1 1 0 0,-1-1-1 0 0,1 0 0 0 0,-1 1 1 0 0,0-1-1 0 0,0 1 1 0 0,0-1-1 0 0,-1 0 1 0 0,0 1-1 0 0,0-1 1 0 0,0 0-1 0 0,-2 6 0 0 0,2-8-180 0 0,-1 0-1 0 0,1 1 0 0 0,-1-1 0 0 0,0 0 1 0 0,0 0-1 0 0,0 0 0 0 0,0 0 0 0 0,-1-1 0 0 0,1 1 1 0 0,-1 0-1 0 0,1-1 0 0 0,-1 0 0 0 0,0 1 1 0 0,0-1-1 0 0,0 0 0 0 0,0-1 0 0 0,0 1 0 0 0,-1-1 1 0 0,1 1-1 0 0,0-1 0 0 0,-1 0 0 0 0,1 0 1 0 0,-1 0-1 0 0,0-1 0 0 0,-6 1 0 0 0,-98-7 103 0 0,166 9 1500 0 0,-37-1-1512 0 0,0-1 0 0 0,38-2-1 0 0,-53 0-567 0 0,0 0 0 0 0,0 0-1 0 0,-1-1 1 0 0,1 1 0 0 0,0-1-1 0 0,-1 0 1 0 0,1-1 0 0 0,-1 0 0 0 0,1 1-1 0 0,-1-2 1 0 0,0 1 0 0 0,-1 0-1 0 0,1-1 1 0 0,6-6 0 0 0,2-6-2061 0 0,1 1-832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2809 0 0,'-5'2'10595'0'0,"5"-1"-10409"0"0,-4 15 3513 0 0,-3 28-3933 0 0,6-37 1061 0 0,-2 18-718 0 0,-2 7 134 0 0,0 39-1 0 0,52-90-718 0 0,-37 14-78 0 0,27-10-2789 0 0,1 3-3361 0 0,-20 11 1994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2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39 10362 0 0,'-3'0'261'0'0,"-1"-1"0"0"0,1 1 0 0 0,0 0 0 0 0,0 0 0 0 0,0 1 0 0 0,0-1 0 0 0,0 0 0 0 0,0 1 0 0 0,0 0 1 0 0,0 0-1 0 0,0 0 0 0 0,0 0 0 0 0,0 0 0 0 0,0 1 0 0 0,0-1 0 0 0,1 1 0 0 0,-1-1 0 0 0,0 1 0 0 0,1 0 0 0 0,0 0 0 0 0,-1 1 0 0 0,1-1 0 0 0,0 0 0 0 0,0 1 0 0 0,-2 3 0 0 0,3-5-122 0 0,-1 1 0 0 0,1-1 0 0 0,0 1 1 0 0,0 0-1 0 0,0 0 0 0 0,0 0 0 0 0,0 0 0 0 0,1 0 0 0 0,-1 0 0 0 0,1 0 1 0 0,-1 0-1 0 0,1 0 0 0 0,-1 0 0 0 0,1 0 0 0 0,0 0 0 0 0,0 0 0 0 0,0 0 1 0 0,0 0-1 0 0,1 0 0 0 0,-1 0 0 0 0,0 0 0 0 0,1 0 0 0 0,0 0 0 0 0,-1 0 1 0 0,1 0-1 0 0,0 0 0 0 0,0 0 0 0 0,0-1 0 0 0,0 1 0 0 0,0 0 0 0 0,0 0 0 0 0,1-1 1 0 0,-1 1-1 0 0,1-1 0 0 0,-1 1 0 0 0,1-1 0 0 0,-1 0 0 0 0,4 2 0 0 0,-4-2-138 0 0,0 0 0 0 0,1-1-1 0 0,-1 1 1 0 0,0 0-1 0 0,1-1 1 0 0,-1 1 0 0 0,0-1-1 0 0,1 0 1 0 0,-1 1-1 0 0,0-1 1 0 0,1 0-1 0 0,-1 0 1 0 0,1 0 0 0 0,-1 0-1 0 0,1 0 1 0 0,-1 0-1 0 0,0 0 1 0 0,1-1-1 0 0,-1 1 1 0 0,0 0 0 0 0,1-1-1 0 0,1 0 1 0 0,0-1 1 0 0,-1 1 1 0 0,0-1-1 0 0,0 1 1 0 0,0-1 0 0 0,0 0-1 0 0,0 0 1 0 0,-1 0-1 0 0,1 0 1 0 0,0 0-1 0 0,-1 0 1 0 0,3-4 0 0 0,-2 2 0 0 0,-1 0 1 0 0,1 0-1 0 0,0 1 1 0 0,-1-1-1 0 0,0 0 1 0 0,0 0-1 0 0,0 0 1 0 0,-1 0-1 0 0,1 0 1 0 0,-1-1-1 0 0,0 1 1 0 0,0 0-1 0 0,0 0 1 0 0,-1 0-1 0 0,1 0 1 0 0,-2-5 0 0 0,0 6-14 0 0,-1-1 0 0 0,1 1 0 0 0,-1 0 0 0 0,0-1 0 0 0,0 1 1 0 0,0 1-1 0 0,0-1 0 0 0,0 0 0 0 0,-1 1 0 0 0,1 0 1 0 0,-1 0-1 0 0,0 0 0 0 0,0 0 0 0 0,0 0 0 0 0,1 1 1 0 0,-7-2-1 0 0,7 2-295 0 0,0 0 0 0 0,-1 0 0 0 0,1 1 0 0 0,-1-1 0 0 0,1 1 0 0 0,-1 0 0 0 0,1 0 0 0 0,-1 0 0 0 0,1 0 0 0 0,-1 1 0 0 0,1-1 0 0 0,-5 2 0 0 0,4 3-3486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5169 0 0,'2'2'796'0'0,"-1"-1"-1"0"0,1 1 0 0 0,-1-1 1 0 0,1 1-1 0 0,-1-1 1 0 0,0 1-1 0 0,0 0 1 0 0,0 0-1 0 0,0 0 1 0 0,0 0-1 0 0,0-1 1 0 0,0 1-1 0 0,0 4 0 0 0,2 31 3336 0 0,-5-19-4084 0 0,-1 0 1 0 0,-8 22-1 0 0,8-26 541 0 0,-4 12-543 0 0,-13 48-1441 0 0,-1-28-4295 0 0,20-45 5446 0 0,0 1-1 0 0,0-1 0 0 0,-1 1 1 0 0,1-1-1 0 0,0 1 0 0 0,-1-1 1 0 0,1 0-1 0 0,-1 0 0 0 0,0 1 1 0 0,0-1-1 0 0,1 0 0 0 0,-1-1 1 0 0,0 1-1 0 0,0 0 0 0 0,0 0 1 0 0,0-1-1 0 0,0 1 0 0 0,0-1 1 0 0,0 0-1 0 0,0 0 0 0 0,0 1 1 0 0,0-1-1 0 0,0 0 0 0 0,0-1 1 0 0,0 1-1 0 0,-2-1 0 0 0,1 1 598 0 0,0-1-1 0 0,1 0 1 0 0,-1 0-1 0 0,0 0 1 0 0,1 0-1 0 0,-1 0 1 0 0,1 0-1 0 0,-1-1 1 0 0,1 1-1 0 0,0-1 1 0 0,-4-3-1 0 0,14 7 3330 0 0,15-3-2352 0 0,-10 1-823 0 0,6 1-143 0 0,-13-1-316 0 0,0 0 0 0 0,-1 0 1 0 0,1 0-1 0 0,0 1 0 0 0,0 0 0 0 0,-1 0 0 0 0,1 1 0 0 0,-1-1 0 0 0,1 1 0 0 0,8 5 1 0 0,-13-6-13 0 0,-1-1 1 0 0,1 1 0 0 0,-1 0 0 0 0,1 0 0 0 0,-1-1 0 0 0,1 1 0 0 0,-1 0 0 0 0,1 0 0 0 0,-1 0 0 0 0,0 0 0 0 0,0 0 0 0 0,1 0 0 0 0,-1 0 0 0 0,0-1-1 0 0,0 1 1 0 0,0 0 0 0 0,0 0 0 0 0,0 0 0 0 0,0 0 0 0 0,0 0 0 0 0,0 0 0 0 0,-1 0 0 0 0,1 0 0 0 0,0 0 0 0 0,0 0 0 0 0,-1 0 0 0 0,1-1 0 0 0,-1 2 0 0 0,-17 31 320 0 0,6-13-315 0 0,12-19-49 0 0,-1 0 1 0 0,1 0-1 0 0,-1 1 1 0 0,1-1 0 0 0,0 0-1 0 0,-1 0 1 0 0,1 0 0 0 0,0 1-1 0 0,0-1 1 0 0,0 0-1 0 0,0 0 1 0 0,0 1 0 0 0,0-1-1 0 0,0 0 1 0 0,0 0 0 0 0,1 1-1 0 0,-1-1 1 0 0,0 0 0 0 0,1 0-1 0 0,-1 0 1 0 0,1 1-1 0 0,-1-1 1 0 0,1 0 0 0 0,0 0-1 0 0,-1 0 1 0 0,1 0 0 0 0,0 0-1 0 0,0 0 1 0 0,0 0-1 0 0,0 0 1 0 0,-1-1 0 0 0,1 1-1 0 0,1 0 1 0 0,-1 0 0 0 0,0-1-1 0 0,0 1 1 0 0,0-1-1 0 0,0 1 1 0 0,0-1 0 0 0,0 1-1 0 0,1-1 1 0 0,-1 0 0 0 0,0 0-1 0 0,0 1 1 0 0,1-1 0 0 0,0 0-1 0 0,4 0-182 0 0,0 1-1 0 0,0-1 0 0 0,0 0 1 0 0,0-1-1 0 0,0 1 1 0 0,0-1-1 0 0,0 0 0 0 0,7-3 1 0 0,-4 0-1230 0 0,0 0 1 0 0,0-1-1 0 0,13-9 1 0 0,6-4-3101 0 0,0 6-85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7170 0 0,'-7'2'983'0'0,"0"0"0"0"0,0 0 1 0 0,0 1-1 0 0,1 0 1 0 0,-1 0-1 0 0,1 1 0 0 0,-1 0 1 0 0,1 0-1 0 0,0 0 1 0 0,-6 7-1 0 0,10-10-906 0 0,0 1 0 0 0,0 0 1 0 0,1 0-1 0 0,-1-1 0 0 0,0 1 0 0 0,1 0 0 0 0,0 0 0 0 0,-1 0 0 0 0,1 1 1 0 0,0-1-1 0 0,0 0 0 0 0,0 0 0 0 0,0 1 0 0 0,1-1 0 0 0,-1 0 0 0 0,1 1 1 0 0,-1-1-1 0 0,1 1 0 0 0,0-1 0 0 0,0 1 0 0 0,0-1 0 0 0,0 1 0 0 0,0-1 1 0 0,1 0-1 0 0,-1 1 0 0 0,1-1 0 0 0,0 1 0 0 0,-1-1 0 0 0,1 0 0 0 0,0 0 1 0 0,0 1-1 0 0,1-1 0 0 0,-1 0 0 0 0,2 2 0 0 0,-2-2-24 0 0,1 0 1 0 0,-1-1-1 0 0,1 1 0 0 0,-1-1 0 0 0,1 1 1 0 0,0-1-1 0 0,-1 1 0 0 0,1-1 0 0 0,0 0 1 0 0,0 0-1 0 0,0 0 0 0 0,0 0 1 0 0,0-1-1 0 0,0 1 0 0 0,0 0 0 0 0,0-1 1 0 0,0 1-1 0 0,0-1 0 0 0,1 0 0 0 0,-1 0 1 0 0,3 0-1 0 0,-1 0 7 0 0,-1-1-1 0 0,1 1 1 0 0,0-1-1 0 0,-1 0 1 0 0,1-1 0 0 0,-1 1-1 0 0,0 0 1 0 0,1-1-1 0 0,-1 0 1 0 0,0 0 0 0 0,0 0-1 0 0,3-3 1 0 0,-3 4-30 0 0,0-1 0 0 0,-1 0 1 0 0,1 0-1 0 0,-1-1 0 0 0,0 1 0 0 0,0 0 1 0 0,0-1-1 0 0,0 0 0 0 0,0 1 0 0 0,0-1 1 0 0,-1 0-1 0 0,1 0 0 0 0,-1 0 0 0 0,0 0 1 0 0,0 0-1 0 0,0 0 0 0 0,0 0 0 0 0,0 0 1 0 0,-1 0-1 0 0,0-1 0 0 0,1 1 0 0 0,-1 0 1 0 0,0 0-1 0 0,0-1 0 0 0,-1 1 0 0 0,1 0 1 0 0,-1 0-1 0 0,0 0 0 0 0,0 0 0 0 0,-1-4 1 0 0,1 6-88 0 0,0-1 0 0 0,0 1 0 0 0,0-1 0 0 0,0 1 0 0 0,-1 0 0 0 0,1 0 1 0 0,0-1-1 0 0,-1 1 0 0 0,1 0 0 0 0,-1 0 0 0 0,1 1 0 0 0,-1-1 0 0 0,1 0 0 0 0,-1 0 1 0 0,0 1-1 0 0,1-1 0 0 0,-1 1 0 0 0,-3-1 0 0 0,1 0-165 0 0,-1 1-1 0 0,1 0 0 0 0,-1 0 1 0 0,1 1-1 0 0,-1-1 1 0 0,1 1-1 0 0,-6 2 1 0 0,-1 0-342 0 0,0 1 1 0 0,1 0-1 0 0,0 0 0 0 0,0 1 1 0 0,-12 9-1 0 0,16-10 449 0 0,0 1-1 0 0,1-1 1 0 0,0 1-1 0 0,0 0 1 0 0,0 1-1 0 0,1-1 1 0 0,0 1-1 0 0,0 0 1 0 0,0 0-1 0 0,1 1 1 0 0,0-1-1 0 0,0 0 1 0 0,0 1-1 0 0,1 0 1 0 0,0 0-1 0 0,0 0 1 0 0,-1 10-1 0 0,3-12 181 0 0,0 0 0 0 0,0 0 0 0 0,0 0 1 0 0,0 0-1 0 0,1-1 0 0 0,0 1 0 0 0,0 0 0 0 0,0 0 0 0 0,1-1 0 0 0,-1 1 0 0 0,1-1 0 0 0,0 1 0 0 0,0-1 0 0 0,1 0 1 0 0,-1 0-1 0 0,1 0 0 0 0,0 0 0 0 0,0 0 0 0 0,1-1 0 0 0,-1 1 0 0 0,1-1 0 0 0,-1 0 0 0 0,1 0 0 0 0,0 0 0 0 0,0 0 1 0 0,6 2-1 0 0,-2-1-240 0 0,0-1 1 0 0,1 0-1 0 0,-1 0 1 0 0,1-1 0 0 0,-1 0-1 0 0,1 0 1 0 0,0-1-1 0 0,0 0 1 0 0,13-1 0 0 0,-16 0-855 0 0,0-1 0 0 0,0 1 1 0 0,0-1-1 0 0,1-1 0 0 0,-1 1 0 0 0,0-1 1 0 0,-1 0-1 0 0,11-5 0 0 0,-1-1-3112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4641 0 0,'-10'18'8438'0'0,"3"4"-3781"0"0,-5 47-2627 0 0,8-40-1308 0 0,3-21-936 0 0,-8 70 814 0 0,13-39-2159 0 0,-3-36 934 0 0,0 0 0 0 0,0 0 1 0 0,0 1-1 0 0,0-1 0 0 0,1 0 0 0 0,-1-1 1 0 0,1 1-1 0 0,3 5 0 0 0,1-4-3590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48 165 10978 0 0,'-4'4'697'0'0,"0"0"0"0"0,0 0 0 0 0,0 1 0 0 0,1 0 0 0 0,-1 0 0 0 0,1 0-1 0 0,0 0 1 0 0,0 0 0 0 0,-2 8 0 0 0,3-6-397 0 0,0 1-1 0 0,0-1 1 0 0,0 1-1 0 0,1 0 1 0 0,0-1-1 0 0,1 14 1 0 0,0-12-303 0 0,1 0 0 0 0,0-1 1 0 0,0 1-1 0 0,1-1 0 0 0,0 1 1 0 0,1-1-1 0 0,0 0 0 0 0,0 0 0 0 0,1 0 1 0 0,0-1-1 0 0,0 1 0 0 0,0-1 0 0 0,12 13 1 0 0,-15-18 24 0 0,1 0 0 0 0,0 0 0 0 0,0-1 0 0 0,0 1 1 0 0,0-1-1 0 0,0 1 0 0 0,0-1 0 0 0,0 0 1 0 0,1 0-1 0 0,-1 0 0 0 0,0 0 0 0 0,1 0 0 0 0,-1 0 1 0 0,1-1-1 0 0,-1 1 0 0 0,1-1 0 0 0,-1 0 0 0 0,1 0 1 0 0,-1 0-1 0 0,1 0 0 0 0,-1 0 0 0 0,1 0 1 0 0,-1-1-1 0 0,1 1 0 0 0,-1-1 0 0 0,0 1 0 0 0,1-1 1 0 0,-1 0-1 0 0,0 0 0 0 0,1 0 0 0 0,-1-1 0 0 0,0 1 1 0 0,4-3-1 0 0,4-4 105 0 0,0 0 0 0 0,0-1 0 0 0,-1 0 0 0 0,0 0 0 0 0,9-13 0 0 0,0-1 152 0 0,-1 0-1 0 0,21-39 1 0 0,-33 52-185 0 0,-1 0 0 0 0,1 0 0 0 0,-1 0 0 0 0,-1-1 0 0 0,0 1 0 0 0,-1-1 0 0 0,0 1 1 0 0,0-1-1 0 0,0-21 0 0 0,-3 27-118 0 0,0 0 0 0 0,0 1 1 0 0,0-1-1 0 0,-1 0 0 0 0,0 1 1 0 0,0-1-1 0 0,0 1 0 0 0,0-1 1 0 0,-1 1-1 0 0,1 0 0 0 0,-1 0 1 0 0,0 0-1 0 0,0 1 0 0 0,-1-1 1 0 0,-5-4-1 0 0,-29-18-2651 0 0,33 24 1457 0 0,0-1 0 0 0,0 1 0 0 0,-1 0 0 0 0,1 1 0 0 0,-8-2-1 0 0,25 3-2369 0 0,4-3 4838 0 0,-8 1 207 0 0,0 1 0 0 0,0 0 0 0 0,1 0 0 0 0,10 1 0 0 0,-4 2-774 0 0,0 1 1 0 0,-1 1 0 0 0,1 0-1 0 0,-1 1 1 0 0,17 8-1 0 0,66 40-4007 0 0,-75-40 250 0 0,-22-13 2952 0 0,1 0 0 0 0,-1 0 0 0 0,0 0-1 0 0,0 0 1 0 0,0 0 0 0 0,0 0 0 0 0,1 0-1 0 0,-1 0 1 0 0,0 0 0 0 0,0 0 0 0 0,0 0 0 0 0,2 2-1590 0 0,-2-1 1590 0 0,0-1 0 0 0,0 0 0 0 0,0 0-1 0 0,0 0 1 0 0,0 0 0 0 0,0 1 0 0 0,0-1-1 0 0,0 0 1 0 0,0 0 0 0 0,0 0 0 0 0,0 0-1 0 0,0 1 1 0 0,0-1 0 0 0,-1 0 0 0 0,1 0-1 0 0,0 0 1 0 0,0 0 0 0 0,0 1 0 0 0,0-1 0 0 0,0 0-1 0 0,0 0 1 0 0,-2 1-1589 0 0,2-1 1588 0 0,0 1 1 0 0,-1-1 0 0 0,1 0 0 0 0,0 0 0 0 0,-7 4-4483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8146 0 0,'-3'-1'577'0'0,"-1"1"1"0"0,1 0-1 0 0,-1 0 0 0 0,1 1 1 0 0,-1-1-1 0 0,1 1 0 0 0,0 0 1 0 0,-1 0-1 0 0,1 0 1 0 0,0 0-1 0 0,0 0 0 0 0,0 1 1 0 0,0-1-1 0 0,-4 4 1 0 0,1-1-212 0 0,1 0 0 0 0,0 0 0 0 0,1 1 0 0 0,-1-1 0 0 0,1 1 1 0 0,0 0-1 0 0,-6 10 0 0 0,7-11-342 0 0,0 1-1 0 0,1-1 1 0 0,-1 1-1 0 0,1 0 1 0 0,0 0 0 0 0,0 0-1 0 0,1 0 1 0 0,0 0 0 0 0,-1 0-1 0 0,2 0 1 0 0,-1 1 0 0 0,1-1-1 0 0,-1 0 1 0 0,1 0 0 0 0,1 1-1 0 0,-1-1 1 0 0,1 0-1 0 0,0 0 1 0 0,0 0 0 0 0,4 10-1 0 0,-2-10-25 0 0,0 0-1 0 0,1 0 1 0 0,-1-1-1 0 0,1 1 1 0 0,0-1 0 0 0,0 0-1 0 0,1-1 1 0 0,-1 1-1 0 0,1 0 1 0 0,0-1-1 0 0,0 0 1 0 0,0-1-1 0 0,0 1 1 0 0,0-1-1 0 0,9 3 1 0 0,-11-4 3 0 0,0 0 0 0 0,0 0 0 0 0,1-1 0 0 0,-1 0 0 0 0,0 1 1 0 0,0-1-1 0 0,0 0 0 0 0,0 0 0 0 0,0-1 0 0 0,0 1 0 0 0,0-1 0 0 0,0 0 0 0 0,0 1 0 0 0,0-1 0 0 0,0 0 1 0 0,0-1-1 0 0,0 1 0 0 0,0-1 0 0 0,-1 1 0 0 0,1-1 0 0 0,-1 0 0 0 0,1 0 0 0 0,-1 0 0 0 0,0 0 0 0 0,1 0 0 0 0,-1 0 1 0 0,0-1-1 0 0,-1 1 0 0 0,1-1 0 0 0,2-3 0 0 0,-2 1 22 0 0,1-1 0 0 0,-1 0 0 0 0,0 1 0 0 0,-1-1 0 0 0,1 0 0 0 0,-1 0 0 0 0,0 0 0 0 0,-1 0 0 0 0,1 0 1 0 0,-1 0-1 0 0,-1 0 0 0 0,1 0 0 0 0,-1-1 0 0 0,0 1 0 0 0,0 1 0 0 0,-1-1 0 0 0,1 0 0 0 0,-1 0 0 0 0,-5-9 0 0 0,5 11-154 0 0,0 1 0 0 0,0-1 0 0 0,0 1-1 0 0,0-1 1 0 0,0 1 0 0 0,-1 0 0 0 0,0 0 0 0 0,1 0 0 0 0,-1 1 0 0 0,0-1-1 0 0,0 1 1 0 0,-1-1 0 0 0,1 1 0 0 0,0 0 0 0 0,-1 0 0 0 0,1 1 0 0 0,-1-1 0 0 0,0 1-1 0 0,0-1 1 0 0,1 1 0 0 0,-1 0 0 0 0,0 1 0 0 0,0-1 0 0 0,0 1 0 0 0,0-1-1 0 0,0 1 1 0 0,0 1 0 0 0,0-1 0 0 0,0 0 0 0 0,0 1 0 0 0,-4 1 0 0 0,-7 4-1999 0 0,15-6 1975 0 0,0 0 0 0 0,0 0 1 0 0,-1 0-1 0 0,1 0 0 0 0,0 0 1 0 0,-1 1-1 0 0,1-1 0 0 0,0 0 1 0 0,0 0-1 0 0,-1 0 0 0 0,1 0 0 0 0,0 1 1 0 0,0-1-1 0 0,0 0 0 0 0,-1 0 1 0 0,1 1-1 0 0,0-1 0 0 0,0 0 0 0 0,0 0 1 0 0,-1 1-1 0 0,1-1 0 0 0,0 0 1 0 0,0 0-1 0 0,0 1 0 0 0,0-1 1 0 0,0 0-1 0 0,0 1 0 0 0,0-1 0 0 0,0 0 1 0 0,0 1-1 0 0,0-1 0 0 0,0 0 1 0 0,0 0-1 0 0,0 1 0 0 0,0-1 1 0 0,0 0-1 0 0,0 1 0 0 0,0-1 0 0 0,0 0 1 0 0,0 1-1 0 0,0-1 0 0 0,1 0 1 0 0,-1 0-1 0 0,0 1 0 0 0,0-1 1 0 0,0 0-1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2657 0 0,'6'1'1284'0'0,"1"0"1"0"0,0 1-1 0 0,0 0 1 0 0,-1 0-1 0 0,1 0 1 0 0,-1 1-1 0 0,12 6 1 0 0,-15-7-997 0 0,-1 0 0 0 0,0 0 0 0 0,0 0 0 0 0,0 0 0 0 0,0 0 1 0 0,0 0-1 0 0,0 1 0 0 0,-1-1 0 0 0,1 0 0 0 0,-1 1 0 0 0,0 0 0 0 0,0-1 1 0 0,0 1-1 0 0,0 0 0 0 0,0 0 0 0 0,0-1 0 0 0,-1 1 0 0 0,1 0 1 0 0,-1 0-1 0 0,0 0 0 0 0,0 4 0 0 0,-1 17-288 0 0,0 0 1 0 0,-2-1-1 0 0,-1 1 0 0 0,-1-1 0 0 0,-7 23 0 0 0,14-50-119 0 0,0 0-1 0 0,0 0 1 0 0,0 1-1 0 0,1-1 1 0 0,0 1-1 0 0,0-1 1 0 0,0 1-1 0 0,0 0 0 0 0,0 0 1 0 0,1 0-1 0 0,-1 0 1 0 0,8-4-1 0 0,59-30-1644 0 0,-24 14-2400 0 0,-41 17-747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8482 0 0,'1'1'367'0'0,"-1"1"0"0"0,1-1 1 0 0,0 0-1 0 0,0 1 0 0 0,0-1 0 0 0,0 0 0 0 0,0 0 1 0 0,1 0-1 0 0,-1 1 0 0 0,0-1 0 0 0,0 0 1 0 0,1-1-1 0 0,-1 1 0 0 0,1 0 0 0 0,-1 0 1 0 0,1-1-1 0 0,-1 1 0 0 0,1-1 0 0 0,-1 1 1 0 0,1-1-1 0 0,2 1 0 0 0,42 5 353 0 0,-34-4-316 0 0,-6-2-469 0 0,10 3 221 0 0,1-2 0 0 0,27 0 0 0 0,-41-1-342 0 0,0 0-1 0 0,1-1 1 0 0,-1 1 0 0 0,0-1 0 0 0,1 1-1 0 0,-1-1 1 0 0,0 0 0 0 0,0 0 0 0 0,1 0-1 0 0,-1-1 1 0 0,0 1 0 0 0,0-1 0 0 0,0 0-1 0 0,-1 0 1 0 0,1 0 0 0 0,0 0 0 0 0,-1 0 0 0 0,1-1-1 0 0,3-4 1 0 0,-6 7 100 0 0,1-1 0 0 0,-1 0 0 0 0,1 1 0 0 0,-1-1 0 0 0,1 0 0 0 0,-1 1 0 0 0,0-1 0 0 0,1 0 0 0 0,-1 0-1 0 0,0 1 1 0 0,0-1 0 0 0,0 0 0 0 0,1 0 0 0 0,-1 0 0 0 0,0 0 0 0 0,0 1 0 0 0,0-1 0 0 0,0 0 0 0 0,0 0 0 0 0,0 0 0 0 0,-1 1 0 0 0,1-1 0 0 0,0-1 0 0 0,-1 1 58 0 0,1 1 0 0 0,-1-1-1 0 0,0 1 1 0 0,1-1 0 0 0,-1 1 0 0 0,0 0 0 0 0,1-1 0 0 0,-1 1 0 0 0,0-1 0 0 0,1 1 0 0 0,-1 0 0 0 0,0 0 0 0 0,0 0 0 0 0,1-1 0 0 0,-1 1 0 0 0,0 0 0 0 0,0 0 0 0 0,1 0 0 0 0,-2 0 0 0 0,-3 0 132 0 0,1 1 0 0 0,0-1 0 0 0,0 1 1 0 0,0 0-1 0 0,-1 0 0 0 0,1 0 0 0 0,-6 3 1 0 0,3 0 195 0 0,1 1 1 0 0,0 0-1 0 0,0 0 1 0 0,0 0-1 0 0,0 1 1 0 0,1 0-1 0 0,0 0 1 0 0,0 1 0 0 0,1-1-1 0 0,-6 12 1 0 0,6-12-274 0 0,1 0 1 0 0,0 0 0 0 0,1 0 0 0 0,-1 1 0 0 0,1-1-1 0 0,0 1 1 0 0,1-1 0 0 0,0 1 0 0 0,0 0 0 0 0,0-1 0 0 0,1 1-1 0 0,1 12 1 0 0,-1-17-183 0 0,0-1 1 0 0,0 0-1 0 0,0 0 0 0 0,0 0 1 0 0,1 0-1 0 0,-1 0 0 0 0,1 0 1 0 0,-1 0-1 0 0,0 0 0 0 0,1 0 1 0 0,-1 0-1 0 0,1 0 0 0 0,0 0 1 0 0,-1 0-1 0 0,1 0 0 0 0,0 0 1 0 0,0 0-1 0 0,0-1 0 0 0,-1 1 1 0 0,1 0-1 0 0,2 1 0 0 0,-2-2-24 0 0,0 0 0 0 0,0 0 0 0 0,0 0-1 0 0,0 0 1 0 0,0 0 0 0 0,0 0 0 0 0,0-1 0 0 0,0 1 0 0 0,0 0-1 0 0,0 0 1 0 0,0-1 0 0 0,0 1 0 0 0,0 0 0 0 0,0-1 0 0 0,0 1-1 0 0,0-1 1 0 0,0 0 0 0 0,-1 1 0 0 0,2-2 0 0 0,6-5-921 0 0,0 0 1 0 0,-1-1 0 0 0,12-15-1 0 0,-10 11 1443 0 0,-6 8-178 0 0,0 1-1 0 0,0 0 1 0 0,0 0-1 0 0,1 0 1 0 0,0 0 0 0 0,-1 0-1 0 0,1 1 1 0 0,0-1-1 0 0,0 1 1 0 0,0 0 0 0 0,7-2-1 0 0,-11 4-95 0 0,1 0 0 0 0,-1 0 1 0 0,0 0-1 0 0,0 0 0 0 0,1 0 0 0 0,-1 0 0 0 0,0 0 0 0 0,0 0 0 0 0,0 0 1 0 0,1 0-1 0 0,-1 0 0 0 0,0 0 0 0 0,0 0 0 0 0,1 0 0 0 0,-1 0 0 0 0,0 0 1 0 0,0 0-1 0 0,0 1 0 0 0,1-1 0 0 0,-1 0 0 0 0,0 0 0 0 0,0 0 0 0 0,0 0 1 0 0,1 0-1 0 0,-1 1 0 0 0,0-1 0 0 0,0 0 0 0 0,0 0 0 0 0,0 0 0 0 0,0 1 1 0 0,1-1-1 0 0,-1 0 0 0 0,0 0 0 0 0,0 0 0 0 0,0 1 0 0 0,0-1 0 0 0,0 0 1 0 0,0 0-1 0 0,0 1 0 0 0,-2 12 1576 0 0,-9 11 111 0 0,4-15-1455 0 0,0 0 1 0 0,-1-1-1 0 0,0 0 1 0 0,0 0 0 0 0,-1 0-1 0 0,0-1 1 0 0,0 0-1 0 0,-1-1 1 0 0,0 0-1 0 0,-13 6 1 0 0,-7 4 272 0 0,30-16-541 0 0,0 0 0 0 0,-1 0 0 0 0,1 0 0 0 0,0 0 0 0 0,0 0 0 0 0,-1 1 0 0 0,1-1 0 0 0,0 0 1 0 0,-1 0-1 0 0,1 0 0 0 0,0 0 0 0 0,0 0 0 0 0,-1 1 0 0 0,1-1 0 0 0,0 0 0 0 0,0 0 0 0 0,0 0 0 0 0,-1 1 0 0 0,1-1 0 0 0,0 0 0 0 0,0 0 0 0 0,0 1 0 0 0,0-1 0 0 0,-1 0 0 0 0,1 1 0 0 0,0-1 0 0 0,0 0 0 0 0,0 0 0 0 0,0 1 0 0 0,0-1 0 0 0,0 0 0 0 0,0 1 0 0 0,0-1 0 0 0,0 0 0 0 0,0 1 0 0 0,0-1 0 0 0,0 0 0 0 0,0 0 0 0 0,0 1 0 0 0,0-1 0 0 0,0 1 0 0 0,15 5 452 0 0,21-3-354 0 0,-19-5-676 0 0,1-2 0 0 0,-2 1-1 0 0,1-2 1 0 0,0 0-1 0 0,20-11 1 0 0,4 1-4719 0 0,-15 6-920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18 8786 0 0,'-1'0'407'0'0,"0"0"-1"0"0,0 1 1 0 0,0-1 0 0 0,0 0 0 0 0,0 0 0 0 0,1-1-1 0 0,-1 1 1 0 0,0 0 0 0 0,0 0 0 0 0,0 0 0 0 0,0 0-1 0 0,0-1 1 0 0,0 1 0 0 0,1 0 0 0 0,-1-1-1 0 0,0 1 1 0 0,0-1 0 0 0,0 1 0 0 0,1-1 0 0 0,-1 1-1 0 0,0-1 1 0 0,1 0 0 0 0,-1 1 0 0 0,1-1-1 0 0,-1 0 1 0 0,0 1 0 0 0,1-1 0 0 0,-1-1 0 0 0,6-4 1719 0 0,12 6-1947 0 0,-13 1-170 0 0,1 0 0 0 0,-1 0 0 0 0,0 1 0 0 0,0 0 0 0 0,0-1 0 0 0,0 2 0 0 0,0-1 0 0 0,0 0 1 0 0,-1 1-1 0 0,1 0 0 0 0,-1-1 0 0 0,0 2 0 0 0,5 3 0 0 0,-7-5-5 0 0,1 0 0 0 0,-1 0-1 0 0,1 0 1 0 0,-1 1 0 0 0,0-1-1 0 0,0 0 1 0 0,0 0 0 0 0,0 1-1 0 0,0-1 1 0 0,-1 0 0 0 0,1 1 0 0 0,-1-1-1 0 0,1 1 1 0 0,-1-1 0 0 0,0 1-1 0 0,0-1 1 0 0,0 1 0 0 0,0-1-1 0 0,0 1 1 0 0,-1-1 0 0 0,1 1-1 0 0,-1-1 1 0 0,0 0 0 0 0,-1 5 0 0 0,-6 5-143 0 0,0-1 1 0 0,0 0 0 0 0,-1 0 0 0 0,-1 0 0 0 0,0-2-1 0 0,0 1 1 0 0,-1-1 0 0 0,0 0 0 0 0,-1-1-1 0 0,1-1 1 0 0,-2 0 0 0 0,1 0 0 0 0,-20 6 0 0 0,32-13 133 0 0,0 0 1 0 0,-1 0-1 0 0,1 0 1 0 0,0 0-1 0 0,0 0 1 0 0,0 0 0 0 0,0 0-1 0 0,-1 1 1 0 0,1-1-1 0 0,0 0 1 0 0,0 0-1 0 0,0 0 1 0 0,0 0 0 0 0,-1 0-1 0 0,1 0 1 0 0,0 0-1 0 0,0 0 1 0 0,0 0-1 0 0,0 0 1 0 0,-1 1 0 0 0,1-1-1 0 0,0 0 1 0 0,0 0-1 0 0,0 0 1 0 0,0 0-1 0 0,0 0 1 0 0,0 1 0 0 0,0-1-1 0 0,0 0 1 0 0,-1 0-1 0 0,1 0 1 0 0,0 0-1 0 0,0 1 1 0 0,0-1 0 0 0,0 0-1 0 0,0 0 1 0 0,0 0-1 0 0,0 1 1 0 0,0-1-1 0 0,0 0 1 0 0,0 0 0 0 0,0 0-1 0 0,0 0 1 0 0,0 1-1 0 0,0-1 1 0 0,1 0-1 0 0,8 6-108 0 0,17 2 10 0 0,-25-8 97 0 0,76 15-592 0 0,-70-14-197 0 0,0-1-1 0 0,0 0 0 0 0,0 0 0 0 0,0 0 0 0 0,0-1 0 0 0,0 0 0 0 0,0-1 0 0 0,0 1 0 0 0,8-5 0 0 0,-14 6 403 0 0,1-1-1 0 0,0 0 0 0 0,-1 0 1 0 0,1 0-1 0 0,-1 0 0 0 0,1-1 1 0 0,-1 1-1 0 0,0 0 0 0 0,0 0 1 0 0,1-1-1 0 0,-1 1 0 0 0,0-1 1 0 0,0 1-1 0 0,1-4 0 0 0,0 2-235 0 0,7-10-3382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6225 0 0,'15'1'11382'0'0,"-8"-1"-11075"0"0,-1 1 0 0 0,1 0 0 0 0,-1 1-1 0 0,1-1 1 0 0,-1 1 0 0 0,0 1 0 0 0,0-1 0 0 0,0 1-1 0 0,0 0 1 0 0,8 5 0 0 0,-12-6-248 0 0,0 0 1 0 0,0 0-1 0 0,0 0 0 0 0,0 0 1 0 0,-1 0-1 0 0,1 1 0 0 0,-1-1 1 0 0,1 1-1 0 0,-1-1 0 0 0,0 1 1 0 0,0-1-1 0 0,0 1 0 0 0,0-1 1 0 0,0 1-1 0 0,-1 0 1 0 0,1 0-1 0 0,-1 4 0 0 0,0-5-96 0 0,-1 0-1 0 0,1 1 0 0 0,-1-1 1 0 0,0 0-1 0 0,1 1 1 0 0,-1-1-1 0 0,0 0 0 0 0,0 0 1 0 0,-1 0-1 0 0,1 0 1 0 0,0 0-1 0 0,-1 0 0 0 0,0 0 1 0 0,1 0-1 0 0,-1 0 1 0 0,-2 1-1 0 0,-7 5-450 0 0,-1 0 0 0 0,0-1 0 0 0,0 0 0 0 0,-1-1 0 0 0,-18 7 0 0 0,20-9 206 0 0,5-2 204 0 0,0 1-1 0 0,0 0 1 0 0,0 0-1 0 0,1 0 0 0 0,-8 7 1 0 0,13-10 90 0 0,-1 1 0 0 0,0-1 1 0 0,1 1-1 0 0,-1-1 0 0 0,1 1 0 0 0,-1-1 0 0 0,1 1 1 0 0,0-1-1 0 0,-1 1 0 0 0,1 0 0 0 0,0-1 1 0 0,-1 1-1 0 0,1 0 0 0 0,0-1 0 0 0,0 1 1 0 0,-1 0-1 0 0,1 0 0 0 0,0-1 0 0 0,0 1 0 0 0,0 0 1 0 0,0-1-1 0 0,0 2 0 0 0,1 0 30 0 0,-1-1 0 0 0,1 0 0 0 0,0 0 0 0 0,0 0 1 0 0,-1 0-1 0 0,1 0 0 0 0,0-1 0 0 0,0 1 0 0 0,0 0 0 0 0,0 0 0 0 0,0-1 0 0 0,0 1 0 0 0,0 0 0 0 0,0-1 0 0 0,1 1 0 0 0,-1-1 1 0 0,0 1-1 0 0,2 0 0 0 0,3 0-7 0 0,0 0 0 0 0,0 0 1 0 0,0 0-1 0 0,0-1 1 0 0,0 0-1 0 0,0 0 0 0 0,0-1 1 0 0,0 1-1 0 0,9-3 1 0 0,-10 1-86 0 0,0 1 0 0 0,0 1-1 0 0,1-1 1 0 0,-1 1 0 0 0,0-1 0 0 0,0 1 0 0 0,0 1 0 0 0,1-1 0 0 0,-1 1 0 0 0,0 0 0 0 0,10 3 0 0 0,-15-3 2 0 0,0-1-1 0 0,1 1 1 0 0,-1-1-1 0 0,0 1 1 0 0,1-1-1 0 0,-1 1 1 0 0,0 0-1 0 0,0-1 1 0 0,1 1-1 0 0,-1 0 1 0 0,0-1-1 0 0,0 1 1 0 0,0-1-1 0 0,0 1 1 0 0,0 0 0 0 0,0-1-1 0 0,0 1 1 0 0,0 0-1 0 0,0-1 1 0 0,-1 1-1 0 0,1 0 1 0 0,0-1-1 0 0,0 1 1 0 0,-1-1-1 0 0,1 1 1 0 0,0 0-1 0 0,0-1 1 0 0,-1 1 0 0 0,1-1-1 0 0,-1 1 1 0 0,1-1-1 0 0,0 1 1 0 0,-1-1-1 0 0,1 1 1 0 0,-1-1-1 0 0,0 1 1 0 0,-19 21 200 0 0,20-21-150 0 0,-10 7 253 0 0,1-1 0 0 0,-1 1 0 0 0,0-1 0 0 0,-1-1 0 0 0,-15 8 0 0 0,-12 6-214 0 0,37-19-38 0 0,0-1-1 0 0,0 0 1 0 0,0 1 0 0 0,0-1-1 0 0,0 1 1 0 0,1-1 0 0 0,-1 1 0 0 0,0 0-1 0 0,0-1 1 0 0,0 1 0 0 0,0 0-1 0 0,1-1 1 0 0,-1 1 0 0 0,0 0-1 0 0,1 0 1 0 0,-1 0 0 0 0,1 0-1 0 0,-1 0 1 0 0,1 0 0 0 0,-1 0 0 0 0,1 0-1 0 0,-1 1 1 0 0,2-1 9 0 0,-1 0-1 0 0,1-1 1 0 0,-1 1 0 0 0,1-1 0 0 0,0 1-1 0 0,-1 0 1 0 0,1-1 0 0 0,0 0 0 0 0,-1 1-1 0 0,1-1 1 0 0,0 1 0 0 0,0-1 0 0 0,-1 0-1 0 0,1 1 1 0 0,0-1 0 0 0,0 0 0 0 0,0 0-1 0 0,-1 0 1 0 0,1 0 0 0 0,2 0 0 0 0,50 1 248 0 0,-29-4-291 0 0,-10 1-236 0 0,0 1 1 0 0,0 0 0 0 0,1 1 0 0 0,19 2-1 0 0,-33-2 191 0 0,-1 0-1 0 0,0 0 1 0 0,0 0-1 0 0,0 0 0 0 0,0 0 1 0 0,1 0-1 0 0,-1 0 0 0 0,0 0 1 0 0,0 0-1 0 0,0 0 1 0 0,0 0-1 0 0,1 0 0 0 0,-1 0 1 0 0,0 0-1 0 0,0 0 1 0 0,0 0-1 0 0,0 1 0 0 0,0-1 1 0 0,1 0-1 0 0,-1 0 0 0 0,0 0 1 0 0,0 0-1 0 0,0 0 1 0 0,0 0-1 0 0,0 0 0 0 0,0 1 1 0 0,1-1-1 0 0,-1 0 0 0 0,0 0 1 0 0,0 0-1 0 0,0 0 1 0 0,0 0-1 0 0,0 1 0 0 0,0-1 1 0 0,0 0-1 0 0,0 0 1 0 0,0 0-1 0 0,0 0 0 0 0,0 1 1 0 0,0-1-1 0 0,0 0 0 0 0,0 0 1 0 0,0 0-1 0 0,0 0 1 0 0,0 1-1 0 0,0-1 0 0 0,0 0 1 0 0,0 0-1 0 0,0 0 0 0 0,0 0 1 0 0,0 1-1 0 0,0-1 1 0 0,-1 0-1 0 0,-9 10-3255 0 0,-15 5-1704 0 0,10-6 1439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6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6705 0 0,'-1'1'189'0'0,"1"1"-1"0"0,0 0 0 0 0,0-1 0 0 0,0 1 0 0 0,0-1 0 0 0,0 1 0 0 0,0-1 0 0 0,0 1 1 0 0,0 0-1 0 0,0-1 0 0 0,1 1 0 0 0,-1-1 0 0 0,0 1 0 0 0,1-1 0 0 0,0 1 0 0 0,-1-1 1 0 0,1 0-1 0 0,0 1 0 0 0,0-1 0 0 0,0 0 0 0 0,0 1 0 0 0,0-1 0 0 0,0 0 0 0 0,0 0 1 0 0,0 0-1 0 0,3 2 0 0 0,43 30 6473 0 0,-17-14-4583 0 0,-23-12-3740 0 0,-5-4 666 0 0,0-1-1 0 0,0 0 1 0 0,0 0-1 0 0,0 0 1 0 0,1 0 0 0 0,-1 0-1 0 0,1 0 1 0 0,-1-1-1 0 0,4 2 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14 1848 0 0,'-3'-1'604'0'0,"-1"0"0"0"0,1 0-1 0 0,-1 0 1 0 0,1 0 0 0 0,-1 1-1 0 0,0 0 1 0 0,1-1 0 0 0,-1 1-1 0 0,0 0 1 0 0,1 1 0 0 0,-1-1-1 0 0,0 1 1 0 0,1-1 0 0 0,-1 1-1 0 0,1 0 1 0 0,-1 1 0 0 0,1-1-1 0 0,-1 1 1 0 0,1-1 0 0 0,0 1-1 0 0,0 0 1 0 0,-4 2 0 0 0,7-3-522 0 0,0-1 1 0 0,0 0-1 0 0,-1 0 0 0 0,1 0 1 0 0,0 0-1 0 0,-1 0 1 0 0,1 0-1 0 0,0 0 0 0 0,-1 0 1 0 0,1 0-1 0 0,0 0 1 0 0,-1 0-1 0 0,1 0 0 0 0,0 0 1 0 0,-1 0-1 0 0,1 0 1 0 0,0 0-1 0 0,-1 0 0 0 0,1 0 1 0 0,0 0-1 0 0,-1 0 1 0 0,1-1-1 0 0,0 1 0 0 0,-1 0 1 0 0,1 0-1 0 0,0 0 1 0 0,0-1-1 0 0,-1 1 0 0 0,1 0 1 0 0,0 0-1 0 0,0 0 1 0 0,-1-1-1 0 0,1 1 0 0 0,0 0 1 0 0,0-1-1 0 0,0 1 1 0 0,0 0-1 0 0,-1-1 0 0 0,1 1 1 0 0,0 0-1 0 0,0 0 1 0 0,0-1-1 0 0,0 1 0 0 0,0 0 1 0 0,0-1-1 0 0,0 1 1 0 0,0-1-1 0 0,0 1 0 0 0,0 0 1 0 0,0-1-1 0 0,0 1-72 0 0,0-1-1 0 0,0 0 0 0 0,0 1 1 0 0,0-1-1 0 0,1 1 0 0 0,-1-1 1 0 0,0 1-1 0 0,0-1 0 0 0,1 1 1 0 0,-1-1-1 0 0,0 1 0 0 0,0-1 1 0 0,1 1-1 0 0,-1-1 0 0 0,1 1 1 0 0,-1 0-1 0 0,0-1 0 0 0,1 1 1 0 0,-1-1-1 0 0,1 1 0 0 0,-1 0 0 0 0,1 0 1 0 0,-1-1-1 0 0,1 1 0 0 0,-1 0 1 0 0,1 0-1 0 0,-1-1 0 0 0,1 1 1 0 0,-1 0-1 0 0,1 0 0 0 0,-1 0 1 0 0,1 0-1 0 0,0 0 0 0 0,-1 0 1 0 0,1 0-1 0 0,-1 0 0 0 0,1 0 1 0 0,-1 0-1 0 0,1 0 0 0 0,0 0 1 0 0,-1 1-1 0 0,1-1 0 0 0,14 4 253 0 0,1 0 0 0 0,-1 1-1 0 0,-1 1 1 0 0,1 0 0 0 0,19 12 0 0 0,-20-10-99 0 0,-1-1 1 0 0,1-1 0 0 0,0 0-1 0 0,0-1 1 0 0,26 6 0 0 0,-39-11-154 0 0,0 0 1 0 0,-1 0-1 0 0,1 0 0 0 0,0 0 1 0 0,0 0-1 0 0,-1 0 0 0 0,1 0 1 0 0,0 1-1 0 0,-1-1 0 0 0,1 0 1 0 0,-1 1-1 0 0,1-1 0 0 0,0 0 1 0 0,-1 1-1 0 0,1-1 0 0 0,-1 1 1 0 0,1-1-1 0 0,-1 0 0 0 0,1 1 1 0 0,-1 0-1 0 0,1-1 1 0 0,-1 1-1 0 0,0-1 0 0 0,1 1 1 0 0,-1-1-1 0 0,0 1 0 0 0,1 0 1 0 0,-1-1-1 0 0,0 1 0 0 0,0 0 1 0 0,0-1-1 0 0,0 1 0 0 0,1 0 1 0 0,-1-1-1 0 0,0 1 0 0 0,0 0 1 0 0,0 0-1 0 0,0-1 0 0 0,0 1 1 0 0,-1 0-1 0 0,1-1 0 0 0,0 1 1 0 0,0 0-1 0 0,-1 0 1 0 0,-17 37 275 0 0,7-18-263 0 0,14-32-14 0 0,0 0 0 0 0,-1 0 0 0 0,0 0 0 0 0,-1-1 0 0 0,-1 1 0 0 0,0 0 0 0 0,0-1 0 0 0,-1 1 1 0 0,-1 0-1 0 0,-4-16 0 0 0,5 27 1 0 0,0 0 1 0 0,1 0-1 0 0,-2 0 1 0 0,1 0-1 0 0,0 0 1 0 0,0 0-1 0 0,0 0 1 0 0,0 0-1 0 0,0 0 1 0 0,-1 0-1 0 0,1 1 1 0 0,0-1-1 0 0,-1 1 1 0 0,1-1-1 0 0,-1 1 1 0 0,1-1 0 0 0,-1 1-1 0 0,1 0 1 0 0,-1-1-1 0 0,1 1 1 0 0,-1 0-1 0 0,1 0 1 0 0,-3 0-1 0 0,-39 4 204 0 0,36-3-187 0 0,-26 3 28 0 0,13-2-122 0 0,0 1 1 0 0,0 1-1 0 0,-36 11 0 0 0,132-44-13009 0 0,-68 23 9974 0 0,1 0-1828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44 5777 0 0,'-3'0'288'0'0,"1"-1"0"0"0,-1 1-1 0 0,0 0 1 0 0,1 0 0 0 0,-1 0 0 0 0,0 0 0 0 0,1 1-1 0 0,-1-1 1 0 0,1 1 0 0 0,-1-1 0 0 0,1 1-1 0 0,-1 0 1 0 0,1 0 0 0 0,-1 0 0 0 0,1 1-1 0 0,0-1 1 0 0,-1 0 0 0 0,1 1 0 0 0,0-1-1 0 0,0 1 1 0 0,0 0 0 0 0,0 0 0 0 0,0 0-1 0 0,1 0 1 0 0,-3 4 0 0 0,3-5-132 0 0,0 0-1 0 0,0 1 1 0 0,0-1 0 0 0,0 1-1 0 0,1 0 1 0 0,-1-1 0 0 0,1 1 0 0 0,-1 0-1 0 0,1-1 1 0 0,-1 1 0 0 0,1 0 0 0 0,0 0-1 0 0,0-1 1 0 0,0 1 0 0 0,0 0-1 0 0,0 0 1 0 0,0-1 0 0 0,1 1 0 0 0,-1 0-1 0 0,0 0 1 0 0,1-1 0 0 0,-1 1 0 0 0,1 0-1 0 0,0-1 1 0 0,0 1 0 0 0,-1-1-1 0 0,1 1 1 0 0,0-1 0 0 0,0 1 0 0 0,1-1-1 0 0,-1 0 1 0 0,0 0 0 0 0,0 1 0 0 0,1-1-1 0 0,-1 0 1 0 0,0 0 0 0 0,1 0-1 0 0,3 1 1 0 0,-1 0-124 0 0,0 0 1 0 0,0-1-1 0 0,0 0 1 0 0,0 0-1 0 0,1 0 0 0 0,-1 0 1 0 0,0-1-1 0 0,1 1 0 0 0,-1-1 1 0 0,0-1-1 0 0,1 1 0 0 0,-1 0 1 0 0,1-1-1 0 0,-1 0 0 0 0,0 0 1 0 0,0 0-1 0 0,1-1 1 0 0,-1 1-1 0 0,0-1 0 0 0,7-4 1 0 0,-9 5-14 0 0,0 0 0 0 0,0-1 0 0 0,0 1 0 0 0,0 0 0 0 0,0-1 0 0 0,0 0 0 0 0,0 1 0 0 0,0-1 0 0 0,-1 0 0 0 0,1 0 0 0 0,-1 0 0 0 0,1 0 0 0 0,-1 0 0 0 0,0 0 0 0 0,0-1 0 0 0,0 1 0 0 0,0 0 0 0 0,0-1 0 0 0,0 1 0 0 0,0 0 0 0 0,-1-1 0 0 0,0 1 1 0 0,1-1-1 0 0,-1 1 0 0 0,0-1 0 0 0,0 1 0 0 0,0-1 0 0 0,-1 1 0 0 0,1-1 0 0 0,0 1 0 0 0,-1-1 0 0 0,0 1 0 0 0,0 0 0 0 0,1-1 0 0 0,-1 1 0 0 0,-1 0 0 0 0,-1-4 0 0 0,1 3-73 0 0,0 0 0 0 0,-1 0-1 0 0,1 0 1 0 0,-1 0 0 0 0,1 0 0 0 0,-1 1-1 0 0,0-1 1 0 0,0 1 0 0 0,0 0-1 0 0,-1 0 1 0 0,1 0 0 0 0,0 0 0 0 0,-1 1-1 0 0,1-1 1 0 0,-1 1 0 0 0,0 0 0 0 0,1 0-1 0 0,-1 0 1 0 0,0 0 0 0 0,0 1 0 0 0,0 0-1 0 0,1 0 1 0 0,-1 0 0 0 0,0 0 0 0 0,0 0-1 0 0,0 1 1 0 0,1-1 0 0 0,-1 1 0 0 0,0 0-1 0 0,-4 2 1 0 0,-3 1-420 0 0,1 0 1 0 0,0 0-1 0 0,0 1 0 0 0,0 0 1 0 0,1 1-1 0 0,0 0 0 0 0,0 0 1 0 0,0 1-1 0 0,-10 11 0 0 0,13-11 427 0 0,0 0 0 0 0,0 1 0 0 0,1-1 0 0 0,0 1 0 0 0,1 1-1 0 0,0-1 1 0 0,0 0 0 0 0,1 1 0 0 0,0 0 0 0 0,0 0 0 0 0,-2 18 0 0 0,4-24 180 0 0,1 1 1 0 0,-1-1-1 0 0,1 0 1 0 0,0 1-1 0 0,0-1 1 0 0,1 1 0 0 0,-1-1-1 0 0,1 0 1 0 0,0 1-1 0 0,0-1 1 0 0,0 0 0 0 0,0 0-1 0 0,0 1 1 0 0,1-1-1 0 0,-1 0 1 0 0,1 0 0 0 0,0-1-1 0 0,0 1 1 0 0,0 0-1 0 0,0 0 1 0 0,0-1 0 0 0,1 0-1 0 0,-1 1 1 0 0,1-1-1 0 0,0 0 1 0 0,-1 0 0 0 0,1 0-1 0 0,0-1 1 0 0,0 1-1 0 0,0-1 1 0 0,1 1 0 0 0,-1-1-1 0 0,0 0 1 0 0,0 0-1 0 0,5 0 1 0 0,15 3 447 0 0,1-1 0 0 0,0-2 0 0 0,29-1 0 0 0,-25 0-2529 0 0,49 5 0 0 0,-69-3-478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7242 0 0,'1'7'6237'0'0,"10"-4"-3785"0"0,14-5-1709 0 0,-21 2-52 0 0,9-1-483 0 0,0 0 0 0 0,0 1 1 0 0,0 0-1 0 0,0 1 0 0 0,0 1 0 0 0,0 0 0 0 0,-1 1 1 0 0,24 8-1 0 0,-35-11-186 0 0,0 0 1 0 0,-1 0-1 0 0,1 0 1 0 0,-1 1-1 0 0,1-1 1 0 0,-1 0-1 0 0,1 1 1 0 0,-1-1-1 0 0,0 0 1 0 0,1 1-1 0 0,-1-1 1 0 0,1 1-1 0 0,-1-1 1 0 0,0 1-1 0 0,1-1 0 0 0,-1 0 1 0 0,0 1-1 0 0,0-1 1 0 0,1 1-1 0 0,-1-1 1 0 0,0 1-1 0 0,0 0 1 0 0,0-1-1 0 0,1 1 1 0 0,-1-1-1 0 0,0 1 1 0 0,0-1-1 0 0,0 2 1 0 0,-11 13 246 0 0,-31 9-394 0 0,34-20 25 0 0,-6 3-17 0 0,-23 13-14 0 0,35-19 106 0 0,1 0-1 0 0,-1 0 1 0 0,1 0-1 0 0,-1 0 1 0 0,1 0-1 0 0,0 0 1 0 0,0 1-1 0 0,-1-1 1 0 0,1 0-1 0 0,0 1 1 0 0,0-1-1 0 0,0 1 1 0 0,0-1-1 0 0,0 1 1 0 0,1-1-1 0 0,-1 1 1 0 0,0 2-1 0 0,1-3 9 0 0,0 1 0 0 0,1-1 1 0 0,-1 0-1 0 0,0 1 0 0 0,1-1 0 0 0,0 0 0 0 0,-1 0 1 0 0,1 0-1 0 0,0 1 0 0 0,-1-1 0 0 0,1 0 0 0 0,0 0 1 0 0,0 0-1 0 0,0 0 0 0 0,0 0 0 0 0,0 0 0 0 0,0 0 0 0 0,0-1 1 0 0,0 1-1 0 0,0 0 0 0 0,1-1 0 0 0,-1 1 0 0 0,0 0 1 0 0,0-1-1 0 0,1 0 0 0 0,-1 1 0 0 0,0-1 0 0 0,1 0 1 0 0,-1 1-1 0 0,0-1 0 0 0,1 0 0 0 0,1 0 0 0 0,46 1-340 0 0,-41-1-231 0 0,0-1 1 0 0,0-1-1 0 0,-1 0 0 0 0,1 0 1 0 0,-1 0-1 0 0,1-1 1 0 0,12-6-1 0 0,-13 5-1108 0 0,-1-1 0 0 0,1 1 0 0 0,-1-1 1 0 0,9-10-1 0 0,1-1-2296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4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11282 0 0,'-1'1'529'0'0,"0"0"0"0"0,0-1-1 0 0,0 1 1 0 0,0 0-1 0 0,0 1 1 0 0,0-1 0 0 0,0 0-1 0 0,1 0 1 0 0,-1 0-1 0 0,0 0 1 0 0,1 1 0 0 0,-1-1-1 0 0,1 0 1 0 0,-1 1 0 0 0,1-1-1 0 0,-1 2 1 0 0,1 28 1795 0 0,14 28-2813 0 0,-12-56 898 0 0,1 8-366 0 0,0 0 0 0 0,1 0 0 0 0,1 0 1 0 0,0-1-1 0 0,1 0 0 0 0,7 12 0 0 0,-11-20-37 0 0,0 0 0 0 0,-1 0 0 0 0,1 0 0 0 0,0 0 0 0 0,0 0 0 0 0,0-1 0 0 0,1 1 0 0 0,-1-1 0 0 0,0 1 0 0 0,1-1 0 0 0,-1 0 0 0 0,1 0 0 0 0,-1 0 0 0 0,1 0 0 0 0,-1 0 0 0 0,1-1 0 0 0,0 1 0 0 0,-1-1 0 0 0,1 1 0 0 0,0-1 0 0 0,-1 0 0 0 0,1 0 0 0 0,0 0-1 0 0,0-1 1 0 0,-1 1 0 0 0,1-1 0 0 0,0 1 0 0 0,-1-1 0 0 0,1 0 0 0 0,-1 0 0 0 0,4-2 0 0 0,1 0-70 0 0,-1-1 1 0 0,1 1-1 0 0,-1-2 0 0 0,0 1 0 0 0,0-1 1 0 0,-1 1-1 0 0,1-2 0 0 0,-1 1 0 0 0,0 0 0 0 0,0-1 1 0 0,-1 0-1 0 0,0 0 0 0 0,0-1 0 0 0,4-8 1 0 0,-7 12-334 0 0,1-1 0 0 0,-1 0 0 0 0,0 0 0 0 0,0 0 0 0 0,0 1 0 0 0,-1-1 1 0 0,1 0-1 0 0,-1 0 0 0 0,0 0 0 0 0,0 0 0 0 0,-1-8 0 0 0,0 8-262 0 0,0 1-1 0 0,0-1 1 0 0,-1 1-1 0 0,1 0 1 0 0,-1 0-1 0 0,1-1 1 0 0,-1 1-1 0 0,0 0 1 0 0,0 1-1 0 0,-1-1 0 0 0,1 0 1 0 0,-1 1-1 0 0,1-1 1 0 0,-1 1-1 0 0,-3-3 1 0 0,-11-6-3980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12339 0 0,'15'-8'8386'0'0,"20"2"-7370"0"0,-30 5-586 0 0,32-2-1485 0 0,49 2-1 0 0,-49 1-3489 0 0,-35 0 4052 0 0,0 0-1 0 0,0 0 1 0 0,0 0-1 0 0,0 0 1 0 0,0-1-1 0 0,0 1 1 0 0,0-1-1 0 0,0 1 1 0 0,0-1-1 0 0,0 0 1 0 0,0 0-1 0 0,0 0 1 0 0,0 0-1 0 0,-1 0 1 0 0,1 0-1 0 0,0-1 1 0 0,2-1-1 0 0,5-6-3785 0 0</inkml:trace>
  <inkml:trace contextRef="#ctx0" brushRef="#br0" timeOffset="1">290 1 9986 0 0,'-5'4'2649'0'0,"1"3"-361"0"0,-1 5-143 0 0,1 2-449 0 0,0 2-496 0 0,1 3-416 0 0,1 3-271 0 0,0 2-137 0 0,-1 2-128 0 0,1 5-112 0 0,-2 0-104 0 0,1 5-320 0 0,1-1-609 0 0,1 2-871 0 0,1 0-944 0 0,0-4-601 0 0,1-7-256 0 0,1-7-2496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6473 0 0,'3'4'778'0'0,"0"-1"-1"0"0,1 1 0 0 0,-1 0 1 0 0,0-1-1 0 0,1 0 0 0 0,0 0 0 0 0,0 0 1 0 0,0 0-1 0 0,0-1 0 0 0,0 1 0 0 0,10 2 1 0 0,-1-1-693 0 0,0 0 1 0 0,26 3-1 0 0,-18-4-892 0 0,-13-1-1630 0 0,1 12-7775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0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6785 0 0,'-29'54'8323'0'0,"23"-39"-7442"0"0,-2-1 0 0 0,0 0 1 0 0,-11 14-1 0 0,19-27-882 0 0,-1 0 0 0 0,1 0-1 0 0,-1-1 1 0 0,1 1-1 0 0,-1 0 1 0 0,1-1 0 0 0,-1 1-1 0 0,0 0 1 0 0,1-1-1 0 0,-1 1 1 0 0,0-1 0 0 0,1 1-1 0 0,-1-1 1 0 0,0 0 0 0 0,0 1-1 0 0,0-1 1 0 0,1 0-1 0 0,-1 1 1 0 0,0-1 0 0 0,0 0-1 0 0,0 0 1 0 0,0 0-1 0 0,1 0 1 0 0,-1 0 0 0 0,0 0-1 0 0,0 0 1 0 0,0 0 0 0 0,-1 0-1 0 0,0-8-335 0 0,12-4 184 0 0,-1 6 106 0 0,1 1 1 0 0,-1 0 0 0 0,1 0 0 0 0,0 1-1 0 0,0 1 1 0 0,0-1 0 0 0,0 2 0 0 0,0-1-1 0 0,20-1 1 0 0,-22 4-934 0 0,1-1 0 0 0,0 1-1 0 0,15 2 1 0 0,-23-2 832 0 0,-1 0 1 0 0,1 0-1 0 0,-1 0 0 0 0,0 1 0 0 0,1-1 1 0 0,-1 0-1 0 0,0 0 0 0 0,1 0 1 0 0,-1 0-1 0 0,0 1 0 0 0,1-1 1 0 0,-1 0-1 0 0,0 0 0 0 0,1 0 0 0 0,-1 1 1 0 0,0-1-1 0 0,0 0 0 0 0,1 1 1 0 0,-1-1-1 0 0,0 0 0 0 0,0 1 1 0 0,1-1-1 0 0,-1 0 0 0 0,0 1 1 0 0,0-1-1 0 0,0 0 0 0 0,0 1 0 0 0,0-1 1 0 0,0 0-1 0 0,0 1 0 0 0,0-1 1 0 0,0 1-1 0 0,1-1 0 0 0,-2 0 1 0 0,1 1-1 0 0,-5 18-1779 0 0,-18 18 1906 0 0,22-35-96 0 0,-41 67 2614 0 0,29-45 834 0 0,-25 34-1 0 0,38-57-3308 0 0,0-1 0 0 0,0 0-1 0 0,0 0 1 0 0,0 1-1 0 0,0-1 1 0 0,0 0 0 0 0,-1 0-1 0 0,1 0 1 0 0,0 1-1 0 0,0-1 1 0 0,0 0 0 0 0,0 0-1 0 0,-1 0 1 0 0,1 1 0 0 0,0-1-1 0 0,0 0 1 0 0,0 0-1 0 0,-1 0 1 0 0,1 0 0 0 0,0 0-1 0 0,0 0 1 0 0,-1 1-1 0 0,1-1 1 0 0,0 0 0 0 0,0 0-1 0 0,-1 0 1 0 0,1 0 0 0 0,0 0-1 0 0,0 0 1 0 0,-1 0-1 0 0,1 0 1 0 0,0 0 0 0 0,0 0-1 0 0,-1 0 1 0 0,1 0-1 0 0,0 0 1 0 0,-1-1 0 0 0,-1-9 319 0 0,6-16-227 0 0,-1 20-109 0 0,1 0 1 0 0,0 1-1 0 0,0 0 1 0 0,0 0-1 0 0,0 0 1 0 0,1 0-1 0 0,0 1 1 0 0,0-1-1 0 0,1 1 1 0 0,7-4-1 0 0,-11 6 33 0 0,1 0 1 0 0,0 0-1 0 0,0 1 0 0 0,0-1 1 0 0,0 1-1 0 0,0 0 0 0 0,0 0 1 0 0,0 0-1 0 0,0 0 0 0 0,0 1 1 0 0,0-1-1 0 0,0 1 0 0 0,1 0 1 0 0,-1 0-1 0 0,0 0 0 0 0,0 0 1 0 0,1 0-1 0 0,-1 1 0 0 0,0-1 1 0 0,0 1-1 0 0,0 0 0 0 0,0 0 1 0 0,4 2-1 0 0,-6-3 27 0 0,0 1 0 0 0,0 0 0 0 0,0 0 0 0 0,0 0 0 0 0,0 0 1 0 0,0 0-1 0 0,0 0 0 0 0,-1 1 0 0 0,1-1 0 0 0,0 0 0 0 0,-1 0 0 0 0,1 0 0 0 0,0 1 1 0 0,-1-1-1 0 0,0 0 0 0 0,1 1 0 0 0,-1-1 0 0 0,0 0 0 0 0,0 1 0 0 0,1-1 0 0 0,-1 1 1 0 0,0-1-1 0 0,0 0 0 0 0,-1 1 0 0 0,1-1 0 0 0,0 0 0 0 0,0 1 0 0 0,-1-1 0 0 0,1 0 0 0 0,-1 1 1 0 0,1-1-1 0 0,-1 0 0 0 0,1 1 0 0 0,-1-1 0 0 0,0 0 0 0 0,0 0 0 0 0,1 0 0 0 0,-1 0 1 0 0,-2 2-1 0 0,-1 2-1 0 0,0 0 0 0 0,-1 0 0 0 0,1 0 0 0 0,-1 0 0 0 0,0-1 1 0 0,-11 7-1 0 0,-25 8-23 0 0,39-19-57 0 0,0 1 1 0 0,0 0-1 0 0,-1 0 1 0 0,1-1-1 0 0,0 1 1 0 0,0-1-1 0 0,-1 0 1 0 0,1 1-1 0 0,-1-1 1 0 0,1 0-1 0 0,0-1 1 0 0,-1 1-1 0 0,1 0 1 0 0,0-1-1 0 0,-1 1 1 0 0,-2-2-1 0 0,48-12-2902 0 0,5-4-6297 0 0,-30 10 3590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12899 0 0,'-6'4'831'0'0,"0"0"1"0"0,0 1 0 0 0,0 0 0 0 0,1 0-1 0 0,0 0 1 0 0,0 1 0 0 0,-8 10 0 0 0,6-5-113 0 0,0 1 0 0 0,1-1 0 0 0,-9 25 0 0 0,8-14-483 0 0,1 1 1 0 0,1 0-1 0 0,1 0 1 0 0,-2 35 0 0 0,4-27-137 0 0,2 0 1 0 0,7 54 0 0 0,-6-77-369 0 0,0 0 1 0 0,1 1 0 0 0,0-1-1 0 0,0 0 1 0 0,1 0 0 0 0,0 0-1 0 0,0-1 1 0 0,1 1 0 0 0,0-1-1 0 0,1 0 1 0 0,0 0 0 0 0,0 0-1 0 0,0 0 1 0 0,1-1 0 0 0,7 7-1 0 0,-2-6-3367 0 0,-2-7-1773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58 2561 0 0,'-23'-5'8884'0'0,"2"6"-3848"0"0,17 0-4809 0 0,0 0-1 0 0,0 0 1 0 0,0 1 0 0 0,0 0-1 0 0,1 0 1 0 0,-1 0 0 0 0,0 0 0 0 0,1 0-1 0 0,0 1 1 0 0,-1-1 0 0 0,1 1-1 0 0,0 0 1 0 0,1 0 0 0 0,-4 4 0 0 0,3-2-226 0 0,1-1 1 0 0,-1 1 0 0 0,1 0 0 0 0,0 0 0 0 0,0 0 0 0 0,1 0 0 0 0,-1 1 0 0 0,1-1 0 0 0,1 0 0 0 0,-1 1 0 0 0,1-1-1 0 0,-1 0 1 0 0,2 1 0 0 0,-1-1 0 0 0,0 1 0 0 0,1-1 0 0 0,0 0 0 0 0,1 0 0 0 0,-1 1 0 0 0,5 8 0 0 0,-5-10-2 0 0,0-1 0 0 0,0 1 0 0 0,1-1 0 0 0,-1 1 0 0 0,1-1 0 0 0,0 0 0 0 0,0 0 0 0 0,0 0 0 0 0,0 0 0 0 0,1 0 0 0 0,0 0 0 0 0,-1-1 0 0 0,1 1 0 0 0,0-1 0 0 0,0 1 0 0 0,0-1 0 0 0,0 0 0 0 0,1 0 0 0 0,-1-1 0 0 0,0 1 0 0 0,1-1 0 0 0,-1 0 0 0 0,1 1 0 0 0,0-1 0 0 0,-1-1 0 0 0,1 1 0 0 0,0-1 0 0 0,0 1 0 0 0,-1-1 0 0 0,7-1 0 0 0,-8 0-3 0 0,1 0 0 0 0,0 0 0 0 0,0 0 1 0 0,0-1-1 0 0,-1 0 0 0 0,1 1 0 0 0,-1-1 0 0 0,1 0 1 0 0,-1 0-1 0 0,0 0 0 0 0,1-1 0 0 0,-1 1 1 0 0,0 0-1 0 0,-1-1 0 0 0,1 0 0 0 0,0 1 0 0 0,-1-1 1 0 0,1 0-1 0 0,-1 0 0 0 0,0 0 0 0 0,0 0 1 0 0,0 0-1 0 0,0 0 0 0 0,0-5 0 0 0,1-2-39 0 0,0-1 0 0 0,-1 0 0 0 0,0 0-1 0 0,-1 0 1 0 0,-1-20 0 0 0,-9-10-1780 0 0,-1 0-1906 0 0,10 38 2840 0 0,1-1 0 0 0,-1 1 0 0 0,1 0 0 0 0,0-1 0 0 0,0 1 0 0 0,0-1 0 0 0,0 1 0 0 0,2-6 0 0 0,3 1-2937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3993 0 0,'12'20'7119'0'0,"-6"8"-3903"0"0,-3 26-1037 0 0,-3-52-1986 0 0,-2 38 759 0 0,1-28-857 0 0,0 0 0 0 0,1 0 0 0 0,0 0-1 0 0,1 1 1 0 0,4 21 0 0 0,-4-33-100 0 0,-1-1-1 0 0,1 1 1 0 0,0 0 0 0 0,-1-1-1 0 0,1 1 1 0 0,0-1-1 0 0,-1 1 1 0 0,1-1 0 0 0,0 1-1 0 0,-1-1 1 0 0,1 1-1 0 0,0-1 1 0 0,0 0 0 0 0,0 1-1 0 0,-1-1 1 0 0,1 0-1 0 0,0 0 1 0 0,0 1-1 0 0,0-1 1 0 0,0 0 0 0 0,0 0-1 0 0,0 0 1 0 0,-1 0-1 0 0,1 0 1 0 0,0 0 0 0 0,0-1-1 0 0,0 1 1 0 0,0 0-1 0 0,0 0 1 0 0,-1-1 0 0 0,1 1-1 0 0,1-1 1 0 0,38-14-891 0 0,-30 11 347 0 0,23-6-833 0 0,-6 3-1521 0 0,-10 0-3257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6489 0 0,'5'2'5329'0'0,"17"6"-2967"0"0,48-5-935 0 0,-63-4-1529 0 0,0 1 0 0 0,0-1-1 0 0,0 0 1 0 0,0 0 0 0 0,0-1-1 0 0,-1 0 1 0 0,12-4-1 0 0,-17 5 67 0 0,0 1-1 0 0,-1 0 0 0 0,1-1 0 0 0,0 1 0 0 0,-1 0 0 0 0,1-1 0 0 0,0 1 1 0 0,-1-1-1 0 0,1 1 0 0 0,-1-1 0 0 0,1 0 0 0 0,-1 1 0 0 0,1-1 0 0 0,-1 1 1 0 0,1-1-1 0 0,-1 0 0 0 0,0 1 0 0 0,1-1 0 0 0,-1 0 0 0 0,0 0 0 0 0,0 1 0 0 0,1-1 1 0 0,-1-1-1 0 0,-5 1 285 0 0,-5 11 380 0 0,0 3-323 0 0,1 2 0 0 0,0-1 0 0 0,1 1 0 0 0,1 1 0 0 0,0-1 0 0 0,1 1 0 0 0,1 0-1 0 0,0 1 1 0 0,-3 24 0 0 0,8-41-377 0 0,-1 0 1 0 0,1 1-1 0 0,0-1 0 0 0,0 1 0 0 0,0-1 1 0 0,0 1-1 0 0,0-1 0 0 0,0 0 0 0 0,0 1 1 0 0,0-1-1 0 0,0 1 0 0 0,0-1 0 0 0,0 1 1 0 0,0-1-1 0 0,0 0 0 0 0,0 1 0 0 0,1-1 1 0 0,-1 1-1 0 0,0-1 0 0 0,0 0 0 0 0,0 1 1 0 0,1-1-1 0 0,-1 0 0 0 0,0 1 0 0 0,1-1 0 0 0,-1 0 1 0 0,1 1-1 0 0,8-8-1846 0 0,18-32-881 0 0,-16 21 2294 0 0,23-21-534 0 0,-31 36 965 0 0,0 1 1 0 0,-1 0 0 0 0,1 0-1 0 0,0 0 1 0 0,0 0 0 0 0,0 0 0 0 0,0 1-1 0 0,0-1 1 0 0,0 1 0 0 0,0 0-1 0 0,1 0 1 0 0,5-1 0 0 0,-8 1 118 0 0,-1 1 0 0 0,0 0 0 0 0,1 0 0 0 0,-1 0 0 0 0,0 0 0 0 0,1 0 0 0 0,-1 0 0 0 0,0 0 0 0 0,1 0 0 0 0,-1 0 0 0 0,0 0 0 0 0,1 0 0 0 0,-1 0 0 0 0,0 1 0 0 0,1-1 0 0 0,-1 0 0 0 0,0 0 0 0 0,1 0 0 0 0,-1 0 0 0 0,0 1 0 0 0,0-1 0 0 0,1 0 0 0 0,-1 0 0 0 0,0 0 0 0 0,0 1 0 0 0,1-1 0 0 0,-1 0 0 0 0,0 0 0 0 0,0 1 0 0 0,0-1 0 0 0,1 0 0 0 0,-1 1 0 0 0,0-1 0 0 0,0 0 0 0 0,0 0 0 0 0,0 1 0 0 0,0 0 0 0 0,-3 15 1496 0 0,-14 13 366 0 0,12-23-1611 0 0,0-1 0 0 0,0 1 0 0 0,0-1 0 0 0,-1 0 0 0 0,0-1 0 0 0,0 1 0 0 0,0-1 0 0 0,-10 5 0 0 0,-57 20 2053 0 0,71-29-2266 0 0,61 10 400 0 0,-45-10-1192 0 0,0-1 1 0 0,0 0-1 0 0,18-5 1 0 0,-20 3-1448 0 0,0-1 0 0 0,-1 0 0 0 0,23-11 1 0 0,-11 2-2906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6777 0 0,'6'4'11056'0'0,"17"7"-9706"0"0,-20-11-1273 0 0,1 1 0 0 0,-1 0 1 0 0,1 0-1 0 0,0 0 0 0 0,-1 1 1 0 0,0-1-1 0 0,1 1 0 0 0,-1 0 0 0 0,0 0 1 0 0,0 0-1 0 0,0 0 0 0 0,0 1 1 0 0,0-1-1 0 0,-1 1 0 0 0,1-1 0 0 0,-1 1 1 0 0,0 0-1 0 0,2 3 0 0 0,-2-3-35 0 0,-1 0 0 0 0,0-1-1 0 0,0 1 1 0 0,-1 0-1 0 0,1 0 1 0 0,-1 0 0 0 0,1 0-1 0 0,-1-1 1 0 0,0 1-1 0 0,0 0 1 0 0,0 0 0 0 0,-1 0-1 0 0,1 0 1 0 0,-1 0-1 0 0,1 0 1 0 0,-1-1 0 0 0,0 1-1 0 0,0 0 1 0 0,0 0 0 0 0,0-1-1 0 0,-1 1 1 0 0,1-1-1 0 0,-3 4 1 0 0,-3 3 41 0 0,-1 1 0 0 0,0-1 0 0 0,-12 10 1 0 0,12-12-91 0 0,1 1 1 0 0,-1 0-1 0 0,1 0 1 0 0,-9 14-1 0 0,16-22 1 0 0,0 1 0 0 0,0 0 1 0 0,0-1-1 0 0,0 1 0 0 0,0-1 0 0 0,0 1 1 0 0,0-1-1 0 0,0 1 0 0 0,0 0 0 0 0,0-1 0 0 0,0 1 1 0 0,0-1-1 0 0,0 1 0 0 0,1 0 0 0 0,-1-1 0 0 0,0 1 1 0 0,0-1-1 0 0,1 1 0 0 0,-1-1 0 0 0,0 1 0 0 0,1-1 1 0 0,-1 1-1 0 0,0-1 0 0 0,1 0 0 0 0,-1 1 1 0 0,1-1-1 0 0,-1 1 0 0 0,1-1 0 0 0,-1 0 0 0 0,1 1 1 0 0,-1-1-1 0 0,1 0 0 0 0,-1 0 0 0 0,1 1 0 0 0,-1-1 1 0 0,1 0-1 0 0,-1 0 0 0 0,1 0 0 0 0,0 0 0 0 0,-1 0 1 0 0,1 0-1 0 0,-1 0 0 0 0,1 0 0 0 0,0 0 1 0 0,0 0-1 0 0,32 4-158 0 0,-32-4 150 0 0,12 0-719 0 0,0 0 0 0 0,0 0 1 0 0,16-4-1 0 0,-24 3-93 0 0,0 0 1 0 0,-1 0-1 0 0,1-1 1 0 0,0 0-1 0 0,-1 0 1 0 0,0 0-1 0 0,6-3 1 0 0,0-1-2878 0 0,4 8-1460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2761 0 0,'16'0'7445'0'0,"10"-1"-2254"0"0,16 5-3540 0 0,-40-3-1614 0 0,0-1 0 0 0,0 1-1 0 0,0-1 1 0 0,0 1-1 0 0,-1 0 1 0 0,1-1-1 0 0,0 1 1 0 0,0 0-1 0 0,0 0 1 0 0,-1 1 0 0 0,1-1-1 0 0,0 0 1 0 0,-1 0-1 0 0,1 1 1 0 0,-1-1-1 0 0,0 1 1 0 0,1 0-1 0 0,-1-1 1 0 0,0 1 0 0 0,0 0-1 0 0,0-1 1 0 0,0 1-1 0 0,0 0 1 0 0,0 0-1 0 0,-1 0 1 0 0,1 0 0 0 0,-1 0-1 0 0,1 0 1 0 0,-1 4-1 0 0,0-3-44 0 0,0 0-1 0 0,0 0 1 0 0,0-1 0 0 0,-1 1-1 0 0,1 0 1 0 0,-1 0-1 0 0,0 0 1 0 0,0-1 0 0 0,0 1-1 0 0,0 0 1 0 0,0-1-1 0 0,0 1 1 0 0,-1-1 0 0 0,1 1-1 0 0,-1-1 1 0 0,0 0-1 0 0,0 1 1 0 0,0-1 0 0 0,0 0-1 0 0,-4 3 1 0 0,-4 2-599 0 0,-1 0 1 0 0,0-1 0 0 0,-20 9-1 0 0,22-11 319 0 0,-1 0 0 0 0,1 1 0 0 0,-18 12 0 0 0,27-17 293 0 0,0 1-1 0 0,0-1 1 0 0,-1 0-1 0 0,1 0 1 0 0,0 0-1 0 0,0 1 1 0 0,-1-1 0 0 0,1 0-1 0 0,0 0 1 0 0,0 0-1 0 0,0 1 1 0 0,0-1-1 0 0,0 0 1 0 0,-1 0 0 0 0,1 1-1 0 0,0-1 1 0 0,0 0-1 0 0,0 1 1 0 0,0-1-1 0 0,0 0 1 0 0,0 0 0 0 0,0 1-1 0 0,0-1 1 0 0,0 0-1 0 0,0 1 1 0 0,0-1-1 0 0,0 0 1 0 0,0 1-1 0 0,0-1 1 0 0,0 0 0 0 0,0 0-1 0 0,0 1 1 0 0,0-1-1 0 0,1 0 1 0 0,-1 0-1 0 0,0 1 1 0 0,0-1 0 0 0,0 0-1 0 0,0 0 1 0 0,1 1-1 0 0,-1-1 1 0 0,15 9 309 0 0,20 1 34 0 0,55-1-855 0 0,-90-5 557 0 0,-1 1-1 0 0,0-1 1 0 0,0 1 0 0 0,0-1 0 0 0,0 0 0 0 0,-1 0 0 0 0,0 0-1 0 0,-3 7 1 0 0,4-8 47 0 0,-2 2 43 0 0,1-1 0 0 0,0 1 0 0 0,-1 0 0 0 0,0-1 0 0 0,0 0 0 0 0,0 1 0 0 0,-1-1 0 0 0,1-1 0 0 0,-1 1 0 0 0,0 0 0 0 0,0-1 0 0 0,0 0 0 0 0,-1 0 0 0 0,1 0 0 0 0,-1 0 0 0 0,0-1 0 0 0,1 0 0 0 0,-1 0 0 0 0,0 0 0 0 0,0-1 0 0 0,-9 2 0 0 0,31-3-440 0 0,-1-2 1 0 0,1 0-1 0 0,-1-2 1 0 0,0 1-1 0 0,0-2 1 0 0,21-8-1 0 0,-51 17-10431 0 0,4 2 6932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5089 0 0,'-1'7'7673'0'0,"2"-6"-7481"0"0,10 4 3219 0 0,17 0-1666 0 0,-26-4-1256 0 0,6 0-267 0 0,0 1 0 0 0,-1 0 0 0 0,0 0 0 0 0,0 0 0 0 0,0 1 0 0 0,0 1 0 0 0,0-1 0 0 0,0 1 0 0 0,10 8 0 0 0,-13-9-358 0 0,0 0 0 0 0,0 1 0 0 0,-1 0 0 0 0,1 0 0 0 0,-1 0 1 0 0,5 7-1 0 0,-7-8-494 0 0,1 0 0 0 0,0 1 0 0 0,-1-1 0 0 0,0 0 0 0 0,0 1 0 0 0,0-1-1 0 0,0 1 1 0 0,0-1 0 0 0,-1 1 0 0 0,0 4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13043 0 0,'0'0'270'0'0,"-1"-1"-1"0"0,0 1 1 0 0,0 0 0 0 0,0 0 0 0 0,0 0 0 0 0,0 0 0 0 0,1 0-1 0 0,-1 1 1 0 0,0-1 0 0 0,0 0 0 0 0,0 0 0 0 0,1 0 0 0 0,-1 1-1 0 0,0-1 1 0 0,0 0 0 0 0,1 1 0 0 0,-2 0 0 0 0,-24 17 492 0 0,22-15-300 0 0,-3 3-182 0 0,1 0 0 0 0,-1 0 0 0 0,1 0 0 0 0,1 1 0 0 0,-1 0 0 0 0,1 0 0 0 0,0 0 0 0 0,-8 16 0 0 0,12-20-273 0 0,-1 1-1 0 0,1-1 1 0 0,0 0 0 0 0,0 1 0 0 0,0-1-1 0 0,0 0 1 0 0,1 1 0 0 0,-1-1 0 0 0,1 1-1 0 0,0-1 1 0 0,0 1 0 0 0,0-1 0 0 0,1 1-1 0 0,-1-1 1 0 0,1 1 0 0 0,0-1 0 0 0,0 0-1 0 0,0 1 1 0 0,0-1 0 0 0,0 0 0 0 0,1 0-1 0 0,-1 0 1 0 0,1 0 0 0 0,0 0 0 0 0,4 4-1 0 0,-5-5-48 0 0,0-1 0 0 0,0 0-1 0 0,0 1 1 0 0,1-1 0 0 0,-1 0 0 0 0,1 0-1 0 0,-1 0 1 0 0,1 0 0 0 0,-1 0-1 0 0,1 0 1 0 0,0-1 0 0 0,-1 1-1 0 0,1 0 1 0 0,0-1 0 0 0,0 1 0 0 0,-1-1-1 0 0,1 0 1 0 0,0 0 0 0 0,0 1-1 0 0,-1-1 1 0 0,1 0 0 0 0,0-1-1 0 0,0 1 1 0 0,0 0 0 0 0,-1 0 0 0 0,1-1-1 0 0,0 1 1 0 0,0-1 0 0 0,-1 0-1 0 0,1 1 1 0 0,0-1 0 0 0,-1 0-1 0 0,1 0 1 0 0,-1 0 0 0 0,1 0 0 0 0,-1 0-1 0 0,1 0 1 0 0,1-2 0 0 0,-1 1-74 0 0,0-1 1 0 0,0 1-1 0 0,0 0 1 0 0,-1-1-1 0 0,1 1 1 0 0,0-1-1 0 0,-1 1 1 0 0,0-1-1 0 0,1 0 1 0 0,-1 0-1 0 0,0 1 1 0 0,0-1-1 0 0,-1 0 1 0 0,1 0-1 0 0,-1 0 1 0 0,1 0-1 0 0,-1 0 1 0 0,0 0-1 0 0,0 0 1 0 0,0 0-1 0 0,-1 0 1 0 0,0-5-1 0 0,0 5 82 0 0,-1 0-1 0 0,1 0 1 0 0,-1 0-1 0 0,1 0 1 0 0,-1 0-1 0 0,0 1 0 0 0,0-1 1 0 0,-1 1-1 0 0,1-1 1 0 0,0 1-1 0 0,-3-2 1 0 0,-5-5 264 0 0,42 1 934 0 0,-28 8-1229 0 0,1 0-1 0 0,-1 0 1 0 0,0 0-1 0 0,1-1 1 0 0,-1 0-1 0 0,0 1 1 0 0,0-1-1 0 0,1-1 1 0 0,-1 1-1 0 0,0-1 1 0 0,0 0 0 0 0,-1 1-1 0 0,1-2 1 0 0,0 1-1 0 0,0 0 1 0 0,-1-1-1 0 0,0 0 1 0 0,1 0-1 0 0,2-3 1 0 0,-6 6 67 0 0,0 0 0 0 0,0 0 0 0 0,0 0 0 0 0,0-1 0 0 0,0 1 0 0 0,0 0 0 0 0,0 0 0 0 0,0 0 0 0 0,0 0 0 0 0,0 0 0 0 0,0 0 0 0 0,0 0 1 0 0,0 0-1 0 0,0 0 0 0 0,0 0 0 0 0,0 0 0 0 0,1-1 0 0 0,-1 1 0 0 0,0 0 0 0 0,0 0 0 0 0,0 0 0 0 0,0 0 0 0 0,0 0 0 0 0,0 0 0 0 0,0 0 0 0 0,0 0 0 0 0,0 0 0 0 0,0 0 1 0 0,0 0-1 0 0,0 0 0 0 0,1 0 0 0 0,-1 0 0 0 0,0 0 0 0 0,0 0 0 0 0,0 0 0 0 0,0 0 0 0 0,0 0 0 0 0,0 0 0 0 0,0 0 0 0 0,0 0 0 0 0,0 0 0 0 0,0 0 0 0 0,1 0 1 0 0,-1 0-1 0 0,0 0 0 0 0,0 0 0 0 0,0 0 0 0 0,0 0 0 0 0,0 0 0 0 0,0 0 0 0 0,0 0 0 0 0,0 0 0 0 0,0 0 0 0 0,0 0 0 0 0,0 0 0 0 0,1 1 0 0 0,-1-1 0 0 0,0 0 0 0 0,0 0 1 0 0,0 0-1 0 0,0 0 0 0 0,0 0 0 0 0,0 0 0 0 0,0 0 0 0 0,0 0 0 0 0,0 0 0 0 0,0 0 0 0 0,0 1 0 0 0,0 9 671 0 0,-2 13 548 0 0,-10 25-37 0 0,7-31-1126 0 0,0 0-1 0 0,2 1 1 0 0,0-1-1 0 0,0 1 1 0 0,2 0 0 0 0,1 30-1 0 0,0-47-130 0 0,0 1 0 0 0,0-1 1 0 0,0 0-1 0 0,0 0 0 0 0,0 1 0 0 0,1-1 0 0 0,-1 0 1 0 0,0 0-1 0 0,1 0 0 0 0,-1 0 0 0 0,1 1 0 0 0,-1-1 1 0 0,1 0-1 0 0,-1 0 0 0 0,1 0 0 0 0,0 0 0 0 0,0 0 0 0 0,-1 0 1 0 0,1 0-1 0 0,0-1 0 0 0,0 1 0 0 0,0 0 0 0 0,0 0 1 0 0,1 0-1 0 0,0-1-216 0 0,-1 0 1 0 0,0 0 0 0 0,0 0-1 0 0,0 0 1 0 0,1-1 0 0 0,-1 1-1 0 0,0 0 1 0 0,0-1 0 0 0,0 1-1 0 0,0-1 1 0 0,0 1 0 0 0,0-1-1 0 0,0 0 1 0 0,0 1 0 0 0,0-1-1 0 0,0 0 1 0 0,0 0 0 0 0,0 1-1 0 0,1-3 1 0 0,24-31-6134 0 0,-14 15 5687 0 0,-10 15 505 0 0,-1 1 0 0 0,1-1 1 0 0,-1 0-1 0 0,1 0 0 0 0,-1 0 0 0 0,-1 0 1 0 0,1 0-1 0 0,0 0 0 0 0,-1 0 1 0 0,0-7-1 0 0,0-1-423 0 0,6-8-1438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9946 0 0,'-48'43'9342'0'0,"-1"0"-6272"0"0,27-25-3875 0 0,-34 23 0 0 0,75-45 594 0 0,-1 1-1 0 0,1 1 0 0 0,-1 1 1 0 0,27 1-1 0 0,-15 0 10 0 0,25-2-881 0 0,-11 0-5385 0 0,48 3 0 0 0,-92-1 6661 0 0,1 0-1 0 0,-1 0 0 0 0,0 0 1 0 0,1 0-1 0 0,-1 0 0 0 0,0 0 1 0 0,1 0-1 0 0,-1 0 0 0 0,1 0 1 0 0,-1 1-1 0 0,0-1 0 0 0,1 0 1 0 0,-1 0-1 0 0,0 0 0 0 0,1 0 1 0 0,-1 1-1 0 0,0-1 0 0 0,1 0 1 0 0,-1 0-1 0 0,0 1 0 0 0,0-1 1 0 0,1 0-1 0 0,-1 0 0 0 0,0 1 1 0 0,0-1-1 0 0,1 0 0 0 0,-1 1 1 0 0,0-1-1 0 0,0 0 0 0 0,0 1 1 0 0,0-1-1 0 0,0 0 0 0 0,1 1 1 0 0,-1-1-1 0 0,0 0 0 0 0,0 1 1 0 0,0-1-1 0 0,0 1 1 0 0,0-1-1 0 0,0 0 0 0 0,0 1 1 0 0,0-1-1 0 0,0 1 0 0 0,-12 20 3475 0 0,-24 18-1632 0 0,-18 5-2014 0 0,-6 4-3222 0 0,65-52 3422 0 0,0 0-1 0 0,1 0 0 0 0,0 1 0 0 0,0 0 1 0 0,0 0-1 0 0,0 0 0 0 0,0 1 1 0 0,0-1-1 0 0,1 2 0 0 0,-1-1 1 0 0,1 1-1 0 0,0 0 0 0 0,8-1 1 0 0,15 1-916 0 0,48 2-1 0 0,-69 0 230 0 0,20 0-6354 0 0,54-6-1 0 0,-66 0 3644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2104 0 0,'22'-10'3961'0'0,"-22"15"-1848"0"0,0 4-281 0 0,-2 7-472 0 0,1 4-407 0 0,-2 2-353 0 0,-1 2-320 0 0,1-1-176 0 0,1-1-56 0 0,0-2-16 0 0,2-2-40 0 0,1-1-248 0 0,1-3-752 0 0,1-3-1409 0 0,7 1-3656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6689 0 0,'0'-3'396'0'0,"1"1"0"0"0,0 0-1 0 0,0-1 1 0 0,0 1-1 0 0,0 0 1 0 0,0-1-1 0 0,1 1 1 0 0,-1 0 0 0 0,0 0-1 0 0,1 0 1 0 0,0 0-1 0 0,0 0 1 0 0,-1 0-1 0 0,1 1 1 0 0,0-1 0 0 0,0 1-1 0 0,3-2 1 0 0,-2 1-162 0 0,0 1 0 0 0,1 0 1 0 0,-1 0-1 0 0,0 0 0 0 0,1 1 0 0 0,-1-1 1 0 0,0 1-1 0 0,1-1 0 0 0,-1 1 1 0 0,1 0-1 0 0,4 1 0 0 0,9 3-460 0 0,0 0 0 0 0,-1 1 0 0 0,0 0 0 0 0,22 11 0 0 0,-7-3-541 0 0,-25-10-2318 0 0,-12-3-1117 0 0,-1-1 2396 0 0,-3 1-1993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4097 0 0,'9'3'6646'0'0,"11"8"-4219"0"0,-6-3-1673 0 0,10 2 51 0 0,-16-7-625 0 0,1 0-1 0 0,-1 0 0 0 0,0 1 1 0 0,0 1-1 0 0,0-1 0 0 0,12 11 1 0 0,-22-13-85 0 0,1 1 0 0 0,-1 0 0 0 0,0 0 0 0 0,0-1 0 0 0,0 1 0 0 0,-1-1 0 0 0,1 1 0 0 0,0-1 0 0 0,-6 4 0 0 0,4-3-12 0 0,-4 5-44 0 0,0 0-1 0 0,0 1 1 0 0,-10 14 0 0 0,17-21-51 0 0,-1 0 0 0 0,1 0 0 0 0,-1 0 0 0 0,1 0 0 0 0,0 1 0 0 0,0-1 1 0 0,0 0-1 0 0,1 1 0 0 0,-1-1 0 0 0,0 1 0 0 0,1-1 0 0 0,0 1 0 0 0,-1-1 0 0 0,1 1 1 0 0,0-1-1 0 0,0 1 0 0 0,0-1 0 0 0,1 1 0 0 0,-1-1 0 0 0,1 1 0 0 0,-1-1 0 0 0,3 5 1 0 0,-3-6 10 0 0,0-1 0 0 0,1 1 0 0 0,-1-1 0 0 0,0 0 0 0 0,1 1 0 0 0,-1-1 0 0 0,1 0 0 0 0,-1 1 0 0 0,0-1 0 0 0,1 0 0 0 0,-1 1 0 0 0,1-1 1 0 0,-1 0-1 0 0,1 0 0 0 0,-1 1 0 0 0,1-1 0 0 0,-1 0 0 0 0,1 0 0 0 0,-1 0 0 0 0,1 0 0 0 0,-1 0 0 0 0,1 0 0 0 0,-1 0 0 0 0,1 0 0 0 0,-1 0 1 0 0,1 0-1 0 0,-1 0 0 0 0,1 0 0 0 0,-1 0 0 0 0,1 0 0 0 0,-1 0 0 0 0,1-1 0 0 0,-1 1 0 0 0,1 0 0 0 0,-1 0 0 0 0,1 0 0 0 0,-1-1 0 0 0,1 1 0 0 0,-1 0 1 0 0,0-1-1 0 0,1 1 0 0 0,-1 0 0 0 0,1-1 0 0 0,-1 1 0 0 0,0-1 0 0 0,0 1 0 0 0,1-1 0 0 0,20-26 63 0 0,-16 21-82 0 0,23-28-519 0 0,-2 3-2783 0 0,-1 0-3515 0 0,-15 17 2590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5545 0 0,'-1'8'1511'0'0,"1"0"-1"0"0,0 1 0 0 0,1-1 1 0 0,1 9-1 0 0,8 32 1411 0 0,-7-39-2805 0 0,0 1 1 0 0,-1-1-1 0 0,0 0 0 0 0,-1 1 1 0 0,0-1-1 0 0,-1 1 0 0 0,0 0 0 0 0,0-1 1 0 0,-3 12-1 0 0,54-41-1627 0 0,-21 12-193 0 0,-9 1-2485 0 0,-21 6 4124 0 0,0 0 0 0 0,0 0 1 0 0,0 0-1 0 0,0 0 0 0 0,0 0 1 0 0,1 0-1 0 0,-1 0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77 6129 0 0,'-2'4'539'0'0,"1"-1"0"0"0,0 1 1 0 0,-1 0-1 0 0,1 0 0 0 0,0 0 0 0 0,1 0 0 0 0,-1 0 0 0 0,1 0 0 0 0,0 0 0 0 0,0 1 0 0 0,0-1 0 0 0,0 0 0 0 0,1 0 1 0 0,1 5-1 0 0,-1-6-467 0 0,0-1 0 0 0,0 0 0 0 0,1 0 0 0 0,-1-1 0 0 0,1 1 0 0 0,0 0 0 0 0,-1 0 0 0 0,1-1 0 0 0,0 1 0 0 0,0-1 0 0 0,0 0 0 0 0,0 1 0 0 0,0-1 0 0 0,0 0 0 0 0,0 0 0 0 0,0 0 0 0 0,1 0 0 0 0,-1-1 0 0 0,0 1 1 0 0,1-1-1 0 0,-1 1 0 0 0,0-1 0 0 0,1 0 0 0 0,-1 0 0 0 0,5 0 0 0 0,0 0-245 0 0,0 0-1 0 0,0-1 1 0 0,0 0 0 0 0,0 0 0 0 0,0-1 0 0 0,0 1 0 0 0,0-1-1 0 0,-1-1 1 0 0,1 1 0 0 0,-1-1 0 0 0,1-1 0 0 0,-1 1-1 0 0,0-1 1 0 0,-1 0 0 0 0,12-9 0 0 0,-7 3-1347 0 0,0-1-1 0 0,0 0 1 0 0,-1-1-1 0 0,-1 0 1 0 0,0 0 0 0 0,11-22-1 0 0,-6 9-706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15 1528 0 0,'-36'-9'14841'0'0,"44"7"-14148"0"0,-1 1-1 0 0,1 0 1 0 0,0 0 0 0 0,-1 0 0 0 0,1 1 0 0 0,0 0-1 0 0,10 2 1 0 0,-16-2-676 0 0,1 1 1 0 0,-1-1-1 0 0,1 1 1 0 0,-1 0-1 0 0,1 0 0 0 0,-1 0 1 0 0,0 0-1 0 0,1 0 0 0 0,-1 0 1 0 0,0 0-1 0 0,0 1 0 0 0,0-1 1 0 0,0 1-1 0 0,0 0 0 0 0,0 0 1 0 0,0-1-1 0 0,0 1 0 0 0,-1 0 1 0 0,1 1-1 0 0,-1-1 0 0 0,0 0 1 0 0,1 0-1 0 0,-1 1 0 0 0,0-1 1 0 0,1 5-1 0 0,-2-4-106 0 0,0 0-1 0 0,0-1 1 0 0,0 1 0 0 0,0 0-1 0 0,-1 0 1 0 0,1 0 0 0 0,-1 0-1 0 0,0-1 1 0 0,1 1-1 0 0,-2 0 1 0 0,1 0 0 0 0,0-1-1 0 0,0 1 1 0 0,-1-1 0 0 0,1 1-1 0 0,-1-1 1 0 0,0 0 0 0 0,0 0-1 0 0,0 0 1 0 0,0 0-1 0 0,0 0 1 0 0,-3 2 0 0 0,-6 6-1084 0 0,-1-1 0 0 0,-22 13 0 0 0,-18 7-1396 0 0,59-32 2858 0 0,0 1 0 0 0,0 0 0 0 0,0 0 0 0 0,0 1 0 0 0,14-1 1 0 0,-3 0-150 0 0,-16 1-130 0 0,9-1 35 0 0,0 0-1 0 0,0 0 1 0 0,0 2 0 0 0,0-1 0 0 0,0 1 0 0 0,0 0 0 0 0,0 1 0 0 0,19 5 0 0 0,-29-6-124 0 0,-1-1 0 0 0,0 1 1 0 0,1 0-1 0 0,-1 0 1 0 0,0 0-1 0 0,1 0 1 0 0,-1 1-1 0 0,0-1 1 0 0,1 0-1 0 0,-1 0 1 0 0,0 0-1 0 0,1 0 1 0 0,-1 0-1 0 0,0 0 1 0 0,0 0-1 0 0,1 1 1 0 0,-1-1-1 0 0,0 0 1 0 0,1 0-1 0 0,-1 0 0 0 0,0 1 1 0 0,0-1-1 0 0,1 0 1 0 0,-1 0-1 0 0,0 1 1 0 0,0-1-1 0 0,0 0 1 0 0,0 0-1 0 0,1 1 1 0 0,-1-1-1 0 0,0 0 1 0 0,0 1-1 0 0,0-1 1 0 0,0 0-1 0 0,0 1 1 0 0,0-1-1 0 0,0 0 1 0 0,0 1-1 0 0,0-1 0 0 0,0 0 1 0 0,0 1-1 0 0,0-1 1 0 0,0 0-1 0 0,0 1 1 0 0,0-1-1 0 0,0 0 1 0 0,0 1-1 0 0,0-1 1 0 0,0 0-1 0 0,0 0 1 0 0,-1 1-1 0 0,1-1 1 0 0,0 0-1 0 0,0 1 1 0 0,0-1-1 0 0,-1 0 1 0 0,1 0-1 0 0,0 1 0 0 0,0-1 1 0 0,0 0-1 0 0,-1 0 1 0 0,1 0-1 0 0,0 1 1 0 0,-1-1-1 0 0,1 0 1 0 0,-1 0-1 0 0,-19 10-6819 0 0,19-9 6643 0 0,-10 4-2950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2104 0 0,'0'1'179'0'0,"-1"-1"-1"0"0,1 0 0 0 0,0 0 0 0 0,-1 0 0 0 0,1 0 0 0 0,0 0 0 0 0,0 1 0 0 0,-1-1 1 0 0,1 0-1 0 0,0 0 0 0 0,-1 1 0 0 0,1-1 0 0 0,0 0 0 0 0,0 0 0 0 0,0 1 0 0 0,-1-1 0 0 0,1 0 1 0 0,0 1-1 0 0,0-1 0 0 0,0 0 0 0 0,0 0 0 0 0,-1 1 0 0 0,1-1 0 0 0,0 1 0 0 0,0-1 1 0 0,0 0-1 0 0,0 1 0 0 0,0-1 0 0 0,0 0 0 0 0,0 1 0 0 0,0-1 0 0 0,0 0 0 0 0,0 1 1 0 0,0-1-1 0 0,0 0 0 0 0,0 1 0 0 0,1-1 0 0 0,-1 0 0 0 0,0 1 0 0 0,0 0 0 0 0,18 6 3672 0 0,34-2-1164 0 0,-45-4-2136 0 0,2 0-283 0 0,-1 1 0 0 0,1 0 0 0 0,0 0 0 0 0,0 1 0 0 0,7 3 0 0 0,-14-5-239 0 0,0 0 1 0 0,0 0 0 0 0,-1-1-1 0 0,1 1 1 0 0,-1 1 0 0 0,1-1-1 0 0,-1 0 1 0 0,1 0 0 0 0,-1 0-1 0 0,0 1 1 0 0,1-1 0 0 0,-1 1-1 0 0,2 2 1 0 0,-3-3-42 0 0,0 0 0 0 0,0 0 0 0 0,0 0 0 0 0,0 0 0 0 0,0 0 0 0 0,0 0 0 0 0,0 0 1 0 0,0-1-1 0 0,0 1 0 0 0,0 0 0 0 0,0 0 0 0 0,0 0 0 0 0,-1 0 0 0 0,1 0 0 0 0,0 0 0 0 0,-1 0 0 0 0,1 0 0 0 0,-1 0 0 0 0,1-1 0 0 0,-1 1 1 0 0,1 0-1 0 0,-1 0 0 0 0,0-1 0 0 0,1 1 0 0 0,-1 0 0 0 0,0-1 0 0 0,0 1 0 0 0,-1 0 0 0 0,0 1-419 0 0,0-1-1 0 0,0 0 1 0 0,0 0-1 0 0,0 0 0 0 0,0 0 1 0 0,-1-1-1 0 0,1 1 1 0 0,0 0-1 0 0,-1-1 1 0 0,1 0-1 0 0,0 0 0 0 0,-1 1 1 0 0,1-1-1 0 0,-1-1 1 0 0,1 1-1 0 0,-5-1 1 0 0,-9 2 1473 0 0,21 4 48 0 0,7 3-341 0 0,-11-8-687 0 0,0 0 0 0 0,1 1 1 0 0,-1-1-1 0 0,1 1 1 0 0,-1-1-1 0 0,0 1 0 0 0,0 0 1 0 0,1-1-1 0 0,-1 1 1 0 0,0 0-1 0 0,0 0 0 0 0,0 0 1 0 0,0 0-1 0 0,0 0 1 0 0,0 0-1 0 0,0 0 0 0 0,0 0 1 0 0,0 1-1 0 0,0 1 1 0 0,-1-1 123 0 0,0 0 0 0 0,0 1 1 0 0,0-1-1 0 0,-1 0 1 0 0,1 1-1 0 0,-1-1 0 0 0,1 0 1 0 0,-1 1-1 0 0,0-1 1 0 0,0 0-1 0 0,-2 3 0 0 0,2-4-150 0 0,0 0-1 0 0,1 0 0 0 0,-1 0 1 0 0,1 0-1 0 0,-1 0 0 0 0,1 0 1 0 0,-1 0-1 0 0,1 1 0 0 0,-1-1 0 0 0,1 0 1 0 0,0 0-1 0 0,0 0 0 0 0,-1 0 1 0 0,1 1-1 0 0,0-1 0 0 0,0 0 1 0 0,0 0-1 0 0,0 0 0 0 0,1 0 1 0 0,-1 1-1 0 0,0-1 0 0 0,0 0 1 0 0,1 0-1 0 0,-1 0 0 0 0,1 0 1 0 0,-1 0-1 0 0,1 0 0 0 0,-1 0 1 0 0,2 2-1 0 0,1-2-2 0 0,0 1 0 0 0,0-1 0 0 0,1 0 0 0 0,-1 0 0 0 0,1 0 0 0 0,-1 0 0 0 0,1-1 0 0 0,-1 1 0 0 0,5-1 0 0 0,41 0-318 0 0,-46 0-388 0 0,-1 0 1 0 0,1-1-1 0 0,0 0 1 0 0,0 1-1 0 0,0-1 0 0 0,0 0 1 0 0,-1 0-1 0 0,5-3 1 0 0,-7 4 476 0 0,0-1 1 0 0,1 1-1 0 0,-1-1 0 0 0,0 1 1 0 0,0-1-1 0 0,0 1 0 0 0,0 0 1 0 0,0-1-1 0 0,1 1 0 0 0,-1-1 1 0 0,0 1-1 0 0,0-1 1 0 0,0 0-1 0 0,0 1 0 0 0,0-1 1 0 0,-1 1-1 0 0,1-1 0 0 0,0 1 1 0 0,0-1-1 0 0,0 1 0 0 0,0 0 1 0 0,0-1-1 0 0,-1 1 0 0 0,1-1 1 0 0,0 1-1 0 0,0-1 0 0 0,-1 0 1 0 0,0-1-923 0 0,1-4-2940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5577 0 0,'4'1'822'0'0,"-1"1"-1"0"0,0-1 0 0 0,1 1 1 0 0,-1 0-1 0 0,0 0 0 0 0,0 1 1 0 0,0-1-1 0 0,0 1 0 0 0,5 5 1 0 0,-3-2-70 0 0,1 1-1 0 0,-1 1 1 0 0,7 14 0 0 0,-2-1 125 0 0,-2 1-1 0 0,8 28 1 0 0,-12-34-646 0 0,-1 1 0 0 0,-1 0 1 0 0,0 0-1 0 0,-1 0 0 0 0,-1 0 0 0 0,-1 0 0 0 0,0 0 0 0 0,-1-1 0 0 0,-6 23 1 0 0,2-15-821 0 0,-1-1 1 0 0,-11 24 0 0 0,8-25-3144 0 0,-24 39 0 0 0,34-60 3520 0 0,-1 0 1 0 0,1-1 0 0 0,-1 1 0 0 0,1 0 0 0 0,-1-1-1 0 0,1 1 1 0 0,-1-1 0 0 0,0 1 0 0 0,1-1-1 0 0,-1 1 1 0 0,0-1 0 0 0,1 0 0 0 0,-1 1 0 0 0,0-1-1 0 0,1 0 1 0 0,-1 1 0 0 0,0-1 0 0 0,0 0-1 0 0,1 0 1 0 0,-1 0 0 0 0,0 0 0 0 0,0 0 0 0 0,-1 0-1 0 0,-4 1-1385 0 0,-3 4-2655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3417 0 0,'0'-7'10289'0'0,"3"-9"-6294"0"0,-2 15-3892 0 0,0 0-1 0 0,1 0 1 0 0,-1 0 0 0 0,1 0-1 0 0,0 1 1 0 0,-1-1 0 0 0,1 0-1 0 0,-1 1 1 0 0,1-1-1 0 0,0 1 1 0 0,0-1 0 0 0,-1 1-1 0 0,1 0 1 0 0,0 0 0 0 0,0 0-1 0 0,0 0 1 0 0,-1 0-1 0 0,5 1 1 0 0,35 7 380 0 0,-33-6-335 0 0,40 10-213 0 0,86 17 639 0 0,-117-27-1541 0 0,-1 0 0 0 0,1-2 0 0 0,21-1-1 0 0,-37 1 566 0 0,0 0-1 0 0,0 0 1 0 0,1 0 0 0 0,-1 0-1 0 0,0-1 1 0 0,0 1-1 0 0,0 0 1 0 0,1-1-1 0 0,-1 1 1 0 0,0-1-1 0 0,0 0 1 0 0,0 1 0 0 0,0-1-1 0 0,0 0 1 0 0,0 1-1 0 0,0-1 1 0 0,0 0-1 0 0,0 0 1 0 0,0 0 0 0 0,1-2-1 0 0,0-4-5003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8:5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7938 0 0,'-3'8'2848'0'0,"0"1"-823"0"0,-1 3-465 0 0,0 3-472 0 0,3 2-400 0 0,0 1-223 0 0,0 6-97 0 0,1 1-80 0 0,1 2-40 0 0,0-2-88 0 0,3-3-112 0 0,-1-2-40 0 0,0-1-192 0 0,2-3-376 0 0,-1 0-801 0 0,0-1-743 0 0,0 0-1329 0 0,-1-2-3032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4385 0 0,'-28'12'4369'0'0,"28"-12"-4213"0"0,-1 0-1 0 0,0 1 1 0 0,0-1 0 0 0,1 0 0 0 0,-1 0-1 0 0,0 1 1 0 0,1-1 0 0 0,-1 0 0 0 0,1 1 0 0 0,-1-1-1 0 0,1 1 1 0 0,-1-1 0 0 0,0 1 0 0 0,1-1 0 0 0,-1 1-1 0 0,1-1 1 0 0,0 1 0 0 0,-1 0 0 0 0,1-1 0 0 0,0 1-1 0 0,-1 0 1 0 0,1-1 0 0 0,0 1 0 0 0,-1 0 0 0 0,1-1-1 0 0,0 1 1 0 0,0 0 0 0 0,0 0 0 0 0,0-1-1 0 0,0 1 1 0 0,0 0 0 0 0,0-1 0 0 0,0 1 0 0 0,0 0-1 0 0,0 0 1 0 0,0-1 0 0 0,1 2 0 0 0,0-1-26 0 0,1 1 1 0 0,0-1 0 0 0,0 0-1 0 0,0 0 1 0 0,0 0-1 0 0,0 0 1 0 0,0 0 0 0 0,0 0-1 0 0,0-1 1 0 0,0 1-1 0 0,0-1 1 0 0,0 0 0 0 0,0 1-1 0 0,0-1 1 0 0,1 0-1 0 0,-1 0 1 0 0,0 0 0 0 0,3-1-1 0 0,40-5 127 0 0,-45 6-247 0 0,53-14 100 0 0,-40 10-57 0 0,0 0-1 0 0,1 1 0 0 0,-1 0 1 0 0,1 1-1 0 0,21-1 0 0 0,-34 3-27 0 0,1 0 0 0 0,-1 0 0 0 0,0 1 0 0 0,1-1 0 0 0,-1 0 0 0 0,0 0 0 0 0,0 1 0 0 0,1-1 0 0 0,-1 1-1 0 0,0-1 1 0 0,0 1 0 0 0,0-1 0 0 0,1 1 0 0 0,-1 0 0 0 0,0 0 0 0 0,0-1 0 0 0,0 1 0 0 0,0 0 0 0 0,0 0-1 0 0,-1 0 1 0 0,1 0 0 0 0,0 0 0 0 0,0 0 0 0 0,0 0 0 0 0,0 3 0 0 0,0-1 97 0 0,0 0 1 0 0,-1 0-1 0 0,1 0 0 0 0,-1 0 1 0 0,0 0-1 0 0,1 0 0 0 0,-2 0 1 0 0,1 1-1 0 0,0-1 0 0 0,-2 5 1 0 0,-1 4 163 0 0,0 0 0 0 0,-1-1 1 0 0,-1 0-1 0 0,-10 19 0 0 0,13-26-449 0 0,-17 25-2801 0 0,3-14-3560 0 0,16-15 6325 0 0,-1 1 0 0 0,0-1 0 0 0,0 0 1 0 0,1 0-1 0 0,-1 0 0 0 0,0 0 0 0 0,0 0 0 0 0,1 0 0 0 0,-1 0 1 0 0,0 0-1 0 0,0 0 0 0 0,0 0 0 0 0,1-1 0 0 0,-1 1 1 0 0,0 0-1 0 0,0 0 0 0 0,1-1 0 0 0,-1 1 0 0 0,0 0 1 0 0,1-1-1 0 0,-1 1 0 0 0,0-1 0 0 0,1 1 0 0 0,-1-1 0 0 0,0 0 1 0 0,-1 0-799 0 0,-4-1-2785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79 5121 0 0,'-12'1'2281'0'0,"-3"-2"6265"0"0,16 0-8341 0 0,-1 1-1 0 0,0-1 0 0 0,0 1 0 0 0,0-1 1 0 0,1 0-1 0 0,-1 1 0 0 0,0-1 0 0 0,1 1 0 0 0,-1-1 1 0 0,0 1-1 0 0,1-1 0 0 0,-1 1 0 0 0,1-1 0 0 0,-1 1 1 0 0,1 0-1 0 0,-1-1 0 0 0,1 1 0 0 0,-1 0 1 0 0,1-1-1 0 0,-1 1 0 0 0,1 0 0 0 0,0 0 0 0 0,-1-1 1 0 0,2 1-1 0 0,4-4 138 0 0,1 0 1 0 0,0 1-1 0 0,1 0 1 0 0,-1 0 0 0 0,1 1-1 0 0,-1 0 1 0 0,16-2-1 0 0,61-2-377 0 0,-38 4 166 0 0,-34 2-146 0 0,-9 0-11 0 0,0 0 0 0 0,0 0 0 0 0,0 0 1 0 0,0-1-1 0 0,1 1 0 0 0,-1-1 0 0 0,0 1 0 0 0,0-1 1 0 0,-1 0-1 0 0,1 0 0 0 0,0 0 0 0 0,0-1 0 0 0,0 1 0 0 0,3-4 1 0 0,-5 5 14 0 0,-1 0 1 0 0,0-1 0 0 0,0 1 0 0 0,0 0-1 0 0,0-1 1 0 0,0 1 0 0 0,0 0 0 0 0,0-1-1 0 0,0 1 1 0 0,0-1 0 0 0,0 1 0 0 0,0 0-1 0 0,0-1 1 0 0,0 1 0 0 0,0 0 0 0 0,0-1-1 0 0,-1 1 1 0 0,1 0 0 0 0,0-1-1 0 0,0 1 1 0 0,0 0 0 0 0,-1-1 0 0 0,1 1-1 0 0,0 0 1 0 0,0 0 0 0 0,0-1 0 0 0,-1 1-1 0 0,1 0 1 0 0,0 0 0 0 0,-1-1 0 0 0,1 1-1 0 0,0 0 1 0 0,-1 0 0 0 0,1 0 0 0 0,0 0-1 0 0,-1-1 1 0 0,1 1 0 0 0,0 0-1 0 0,-1 0 1 0 0,1 0 0 0 0,0 0 0 0 0,-1 0-1 0 0,-17-6-1 0 0,11 4 54 0 0,-1 2 0 0 0,1-1 0 0 0,-1 1 0 0 0,1 0 0 0 0,-1 1 0 0 0,1-1 0 0 0,-1 2 0 0 0,1-1 0 0 0,-1 1 0 0 0,1 0 0 0 0,0 0 0 0 0,0 1 0 0 0,0 0 0 0 0,0 0 0 0 0,0 1 0 0 0,1 0 0 0 0,0 0 0 0 0,-1 1 0 0 0,2-1 0 0 0,-1 1 0 0 0,0 1 0 0 0,1-1 0 0 0,0 1 0 0 0,0 0 0 0 0,-7 12 0 0 0,7-10-9 0 0,0 0 0 0 0,1 0-1 0 0,0 0 1 0 0,0 1 0 0 0,0 0 0 0 0,2 0 0 0 0,-1 0 0 0 0,1 0 0 0 0,-2 13 0 0 0,4-15-44 0 0,-1-1-1 0 0,1 1 1 0 0,1-1 0 0 0,-1 0-1 0 0,1 1 1 0 0,0-1 0 0 0,0 0-1 0 0,1 1 1 0 0,0-1 0 0 0,0 0-1 0 0,1 0 1 0 0,-1 0 0 0 0,1-1 0 0 0,5 7-1 0 0,-5-7-167 0 0,0-1 0 0 0,1 0-1 0 0,-1 0 1 0 0,1-1 0 0 0,0 1 0 0 0,1-1 0 0 0,-1 0-1 0 0,0 0 1 0 0,1 0 0 0 0,0 0 0 0 0,0-1-1 0 0,0 0 1 0 0,0 0 0 0 0,0 0 0 0 0,0-1-1 0 0,0 0 1 0 0,0 0 0 0 0,1 0 0 0 0,-1 0-1 0 0,0-1 1 0 0,1 0 0 0 0,8-1 0 0 0,0 0-1317 0 0,0-2 0 0 0,0 0 0 0 0,0 0 1 0 0,-1-1-1 0 0,1-1 0 0 0,-1 0 0 0 0,18-10 0 0 0,1-3-3619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0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16 219 5457 0 0,'-2'-35'1394'0'0,"-1"-114"-70"0"0,-2 114-187 0 0,0 42-90 0 0,4-4-334 0 0,12 53 1843 0 0,11 31-2073 0 0,-16-65-154 0 0,2 0-1 0 0,1 0 0 0 0,20 35 1 0 0,-29-61-858 0 0,0 0-1 0 0,0 1 1 0 0,0-1 0 0 0,-1 0 0 0 0,1 0 0 0 0,-1 1 0 0 0,0-1 0 0 0,0 0 0 0 0,0 1 0 0 0,-4-7 0 0 0,2 5-3428 0 0,8 10 846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0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20 107 2577 0 0,'-3'4'1012'0'0,"0"0"0"0"0,1 0 1 0 0,-1 1-1 0 0,1-1 0 0 0,0 1 1 0 0,0-1-1 0 0,-1 8 1 0 0,5-14-577 0 0,0 1 0 0 0,0-1 0 0 0,0 1 1 0 0,-1-1-1 0 0,1 0 0 0 0,0 0 0 0 0,-1 0 1 0 0,3-3-1 0 0,-3 1-303 0 0,1 1 0 0 0,0 0 0 0 0,-1 0 0 0 0,1-1 0 0 0,0 1 0 0 0,1 1 0 0 0,-1-1 0 0 0,0 0 0 0 0,1 0 0 0 0,0 1 0 0 0,0 0 0 0 0,-1-1 0 0 0,1 1 0 0 0,0 0 0 0 0,6-3 0 0 0,58-27 209 0 0,-52 26 14 0 0,7-2-76 0 0,1 0 0 0 0,35-6-1 0 0,-23 5 109 0 0,-32 8 156 0 0,-10 0-883 0 0,-7 0-2408 0 0,5-1-3945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0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7 847 4273 0 0,'-6'3'6796'0'0,"6"-4"-6688"0"0,4-11 2405 0 0,11-18-1061 0 0,151-250 3466 0 0,-8 12-3640 0 0,-100 190-1043 0 0,79-82 1 0 0,-131 153-296 0 0,8-7 353 0 0,-21 29-1568 0 0,-24 26-7469 0 0,27-32 5559 0 0,9 6-2076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0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83 2737 0 0,'-1'0'407'0'0,"0"0"0"0"0,1 1 0 0 0,-1-1 0 0 0,0 0 0 0 0,0 0 0 0 0,0 1 0 0 0,0-1 0 0 0,0 0 0 0 0,0 1 0 0 0,0-1 0 0 0,0 1 0 0 0,1 0 0 0 0,-1-1 0 0 0,0 1 1 0 0,0 0-1 0 0,1-1 0 0 0,-2 6 3166 0 0,13-11-2496 0 0,11-9-179 0 0,6-5-314 0 0,31-14 1 0 0,-50 29-516 0 0,0 0 0 0 0,0 1 0 0 0,0 0-1 0 0,0 0 1 0 0,1 1 0 0 0,-1 0 0 0 0,1 0 0 0 0,11 1 0 0 0,-17 1 18 0 0,-1 1-1 0 0,1 0 0 0 0,-1 0 0 0 0,1 0 0 0 0,0 0 1 0 0,-1 0-1 0 0,0 1 0 0 0,1 0 0 0 0,-1 0 1 0 0,0 0-1 0 0,0 0 0 0 0,0 0 0 0 0,0 0 0 0 0,-1 1 1 0 0,1 0-1 0 0,-1-1 0 0 0,1 1 0 0 0,-1 0 1 0 0,3 5-1 0 0,6 9 54 0 0,-1 0 0 0 0,11 25 1 0 0,-14-27-78 0 0,4 8 72 0 0,-1 2 1 0 0,7 25-1 0 0,-13-31-3128 0 0,-2-2-3321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2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9 5417 0 0,'-13'-6'2695'0'0,"1"3"1432"0"0,2 19-608 0 0,5-7-2639 0 0,1-1-1 0 0,-1 0 1 0 0,-1 0-1 0 0,-7 9 1 0 0,8-11-842 0 0,0 1-1 0 0,0-1 1 0 0,0 1 0 0 0,1 1 0 0 0,0-1 0 0 0,-5 12-1 0 0,6-7-61 0 0,-1-1 0 0 0,2 1 0 0 0,-1 0 0 0 0,2 0-1 0 0,-1 0 1 0 0,2 0 0 0 0,0 0 0 0 0,0 0 0 0 0,1 0-1 0 0,3 18 1 0 0,-1-20-8 0 0,0-1 1 0 0,0 0-1 0 0,1 0 0 0 0,0 0 0 0 0,1 0 1 0 0,0 0-1 0 0,0-1 0 0 0,1 0 0 0 0,0 0 1 0 0,0-1-1 0 0,1 0 0 0 0,0 0 0 0 0,11 8 1 0 0,0 2-241 0 0,-9-9 377 0 0,0 1-1 0 0,1-2 1 0 0,10 8 0 0 0,-19-14-276 0 0,1 0 1 0 0,-1 0-1 0 0,1 0 1 0 0,0 0-1 0 0,-1 0 1 0 0,1-1-1 0 0,0 1 1 0 0,-1 0-1 0 0,1-1 1 0 0,0 1-1 0 0,0-1 1 0 0,-1 0-1 0 0,1 0 0 0 0,0 0 1 0 0,0 0-1 0 0,0 0 1 0 0,0 0-1 0 0,-1 0 1 0 0,1 0-1 0 0,0-1 1 0 0,0 1-1 0 0,0-1 1 0 0,-1 1-1 0 0,1-1 1 0 0,0 0-1 0 0,2-1 1 0 0,-3 1-312 0 0,0 0 0 0 0,0 0 0 0 0,0 0 0 0 0,0-1 0 0 0,0 1 1 0 0,0 0-1 0 0,-1 0 0 0 0,1-1 0 0 0,0 1 0 0 0,-1 0 0 0 0,1-1 0 0 0,0-1 1 0 0,2-9-5147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2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 5057 0 0,'-7'-14'3866'0'0,"7"14"-3678"0"0,0 0-1 0 0,-1-1 1 0 0,1 1-1 0 0,0 0 1 0 0,0 0-1 0 0,0-1 1 0 0,-1 1-1 0 0,1 0 1 0 0,0-1-1 0 0,0 1 1 0 0,0 0-1 0 0,0-1 0 0 0,0 1 1 0 0,0 0-1 0 0,0-1 1 0 0,0 1-1 0 0,0 0 1 0 0,-1-1-1 0 0,1 1 1 0 0,1-1-1 0 0,-1 1 1 0 0,0 0-1 0 0,0-1 1 0 0,0 1-1 0 0,0 0 1 0 0,0-1-1 0 0,0 1 1 0 0,0 0-1 0 0,0-1 1 0 0,1 1-1 0 0,-1 0 1 0 0,0-1-1 0 0,0 1 1 0 0,0 0-1 0 0,1 0 0 0 0,-1-1 1 0 0,1 1-1 0 0,13 20 2504 0 0,-7-8-2654 0 0,24 25 103 0 0,-20-25 37 0 0,-1 0 0 0 0,14 21 0 0 0,-20-27-115 0 0,-1 1 0 0 0,0-1 0 0 0,-1 0 1 0 0,1 1-1 0 0,-1-1 0 0 0,-1 1 0 0 0,1 0 0 0 0,-1-1 0 0 0,0 11 0 0 0,0 14 180 0 0,-6 61 0 0 0,4-77-163 0 0,-2 0 0 0 0,0 0 0 0 0,-1 0 0 0 0,0 0 0 0 0,-2-1-1 0 0,-6 15 1 0 0,-13 5 304 0 0,11-18-1570 0 0,2 2-4356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4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347 201 7594 0 0,'-59'-14'6192'0'0,"48"12"-6056"0"0,0 1-1 0 0,1 1 0 0 0,-1 0 1 0 0,0 0-1 0 0,0 1 0 0 0,-12 3 1 0 0,13-3-109 0 0,-6 2 294 0 0,0 0-1 0 0,0 1 0 0 0,1 1 0 0 0,-18 7 0 0 0,27-9-294 0 0,1 0-1 0 0,0 0 0 0 0,0 1 0 0 0,1-1 1 0 0,-1 1-1 0 0,1 0 0 0 0,-1 0 0 0 0,1 1 1 0 0,1-1-1 0 0,-1 1 0 0 0,1 0 0 0 0,-1 0 0 0 0,1 0 1 0 0,-4 11-1 0 0,1 0-134 0 0,1-1 0 0 0,1 1-1 0 0,0 0 1 0 0,1 0 0 0 0,1 0 0 0 0,0 1 0 0 0,1-1 0 0 0,1 1-1 0 0,1-1 1 0 0,0 0 0 0 0,1 1 0 0 0,1-1 0 0 0,0 0 0 0 0,1 0-1 0 0,1-1 1 0 0,0 1 0 0 0,2-1 0 0 0,10 21 0 0 0,1-5-3 0 0,1 1 0 0 0,2-2 0 0 0,1-1 0 0 0,1-1 1 0 0,1 0-1 0 0,2-2 0 0 0,36 30 0 0 0,-33-34 265 0 0,1-1-1 0 0,1-1 1 0 0,0-1-1 0 0,2-2 1 0 0,0-1-1 0 0,0-2 1 0 0,2-1-1 0 0,0-2 1 0 0,0-1-1 0 0,1-2 1 0 0,0-1-1 0 0,0-2 0 0 0,0-2 1 0 0,1-1-1 0 0,0-2 1 0 0,-1-1-1 0 0,1-2 1 0 0,-1-1-1 0 0,0-3 1 0 0,0 0-1 0 0,-1-2 1 0 0,0-2-1 0 0,35-16 1 0 0,-42 13 185 0 0,0-1 1 0 0,0-1 0 0 0,-2-2 0 0 0,0 0-1 0 0,-1-2 1 0 0,43-44 0 0 0,-55 50-181 0 0,0-1 0 0 0,-1-1 0 0 0,0 0 0 0 0,-1 0 0 0 0,-1-1 0 0 0,-1 0 0 0 0,0-1 1 0 0,-1 0-1 0 0,-1-1 0 0 0,-1 1 0 0 0,-1-1 0 0 0,5-27 0 0 0,-9 26 146 0 0,-1 0-1 0 0,-1 0 1 0 0,0 0-1 0 0,-1-1 1 0 0,-2 2-1 0 0,0-1 1 0 0,-13-37-1 0 0,1 14-28 0 0,-2 0 0 0 0,-32-53 0 0 0,37 72-120 0 0,-1 1 0 0 0,-2 1 0 0 0,-29-35 1 0 0,38 50-135 0 0,0 0 1 0 0,0 1-1 0 0,0 0 1 0 0,-1 0 0 0 0,0 1-1 0 0,0 0 1 0 0,0 0 0 0 0,-1 1-1 0 0,1 0 1 0 0,-1 0 0 0 0,0 1-1 0 0,0 1 1 0 0,-1-1 0 0 0,-9 0-1 0 0,-12 1-124 0 0,1 1 1 0 0,0 2-1 0 0,0 0 0 0 0,0 3 0 0 0,0 0 1 0 0,1 2-1 0 0,-1 1 0 0 0,-38 16 0 0 0,17-4-822 0 0,2 3-1 0 0,1 2 0 0 0,-83 55 1 0 0,108-62-717 0 0,0 1 1 0 0,2 0-1 0 0,-36 42 1 0 0,-12 28-6346 0 0,44-46 3159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4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345 245 10042 0 0,'-6'25'1347'0'0,"1"0"0"0"0,-2 34 0 0 0,5-32-1115 0 0,1 0-1 0 0,2 1 1 0 0,1-1 0 0 0,5 31 0 0 0,-3-45-273 0 0,0 0-1 0 0,1 0 1 0 0,0 0 0 0 0,1-1 0 0 0,1 0-1 0 0,0 0 1 0 0,0 0 0 0 0,1-1 0 0 0,1 0-1 0 0,-1 0 1 0 0,2-1 0 0 0,0-1 0 0 0,0 1 0 0 0,0-2-1 0 0,14 10 1 0 0,-3-4 64 0 0,1-1 0 0 0,0 0 0 0 0,1-2 0 0 0,0 0 0 0 0,1-2 0 0 0,0 0 0 0 0,33 6 0 0 0,-35-11 66 0 0,0-1 0 0 0,0-1 1 0 0,0-2-1 0 0,0 0 0 0 0,0-1 0 0 0,0-1 1 0 0,0 0-1 0 0,0-2 0 0 0,0-1 0 0 0,-1-1 1 0 0,0-1-1 0 0,0 0 0 0 0,22-12 0 0 0,-31 13 49 0 0,-1-1-1 0 0,1 0 1 0 0,-1 0-1 0 0,0-1 0 0 0,-1 0 1 0 0,1-1-1 0 0,-2 0 1 0 0,1-1-1 0 0,-1 0 1 0 0,-1 0-1 0 0,0-1 0 0 0,-1 0 1 0 0,0-1-1 0 0,0 0 1 0 0,-1 0-1 0 0,-1 0 1 0 0,0 0-1 0 0,0-1 0 0 0,-2 0 1 0 0,1 0-1 0 0,-2 0 1 0 0,3-21-1 0 0,-5 14 193 0 0,0 1 1 0 0,-2 0-1 0 0,0 0 0 0 0,0 0 0 0 0,-2 0 1 0 0,-1 0-1 0 0,0 1 0 0 0,-1 0 0 0 0,-1 0 1 0 0,-1 0-1 0 0,0 1 0 0 0,-2 0 0 0 0,0 0 0 0 0,0 1 1 0 0,-2 1-1 0 0,0 0 0 0 0,0 0 0 0 0,-1 2 1 0 0,-1-1-1 0 0,-21-15 0 0 0,14 13-233 0 0,-1 2 0 0 0,0 0 0 0 0,-1 1 0 0 0,0 1 0 0 0,-1 2 0 0 0,0 0-1 0 0,-1 1 1 0 0,0 2 0 0 0,0 0 0 0 0,0 2 0 0 0,-1 1 0 0 0,0 1 0 0 0,0 1 0 0 0,-41 2 0 0 0,34 3-394 0 0,1 2 1 0 0,0 0-1 0 0,1 3 1 0 0,-1 0 0 0 0,1 2-1 0 0,1 2 1 0 0,-47 24 0 0 0,50-21-400 0 0,1 1 1 0 0,0 2-1 0 0,1 0 1 0 0,1 2-1 0 0,0 0 1 0 0,2 2 0 0 0,0 1-1 0 0,-18 25 1 0 0,31-34-973 0 0,-1 0 1 0 0,2 0-1 0 0,0 1 1 0 0,0 0-1 0 0,-9 32 1 0 0,5-3-4254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 10042 0 0,'0'0'397'0'0,"-1"-1"0"0"0,0 1 0 0 0,1-1-1 0 0,-1 1 1 0 0,0 0 0 0 0,0-1 0 0 0,1 1 0 0 0,-1 0-1 0 0,0-1 1 0 0,0 1 0 0 0,0 0 0 0 0,1 0 0 0 0,-1 0-1 0 0,0 0 1 0 0,0 0 0 0 0,0 0 0 0 0,1 0 0 0 0,-1 0-1 0 0,0 0 1 0 0,0 0 0 0 0,0 0 0 0 0,0 0 0 0 0,1 1-1 0 0,-1-1 1 0 0,0 0 0 0 0,-1 1 0 0 0,0 1-115 0 0,1-1-1 0 0,0 0 1 0 0,-1 1-1 0 0,1-1 1 0 0,0 1 0 0 0,0-1-1 0 0,0 1 1 0 0,0-1 0 0 0,0 1-1 0 0,0 0 1 0 0,0 2 0 0 0,-2 3-254 0 0,1 0 0 0 0,1 0 0 0 0,-1 0 1 0 0,1 0-1 0 0,0 9 0 0 0,14 211-126 0 0,-12-210-481 0 0,-1 10 486 0 0,7 49 0 0 0,7-27-3859 0 0,-11-44 2577 0 0,-1-1 0 0 0,1 1 0 0 0,0-1 0 0 0,0 1 1 0 0,0-1-1 0 0,1 0 0 0 0,4 4 0 0 0,0 0-3971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6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42 100 8930 0 0,'-32'-49'11386'0'0,"30"54"-11134"0"0,0 0 0 0 0,0 0 0 0 0,1 0-1 0 0,0 0 1 0 0,0 0 0 0 0,1 0-1 0 0,-1 9 1 0 0,2 6-262 0 0,0-1 1 0 0,1 0-1 0 0,1 0 0 0 0,8 27 1 0 0,-8-36-9 0 0,0 0 1 0 0,0 0-1 0 0,2-1 0 0 0,-1 0 1 0 0,1 1-1 0 0,0-1 1 0 0,1-1-1 0 0,0 1 1 0 0,14 14-1 0 0,-19-22 14 0 0,-1 0 1 0 0,1-1-1 0 0,0 1 0 0 0,0 0 1 0 0,0-1-1 0 0,-1 1 0 0 0,1 0 0 0 0,0-1 1 0 0,0 1-1 0 0,0-1 0 0 0,0 0 1 0 0,0 1-1 0 0,0-1 0 0 0,0 0 0 0 0,0 1 1 0 0,0-1-1 0 0,0 0 0 0 0,0 0 1 0 0,0 0-1 0 0,0 0 0 0 0,0 0 1 0 0,0 0-1 0 0,0 0 0 0 0,1 0 0 0 0,-1 0 1 0 0,0-1-1 0 0,1 0 0 0 0,0 0 3 0 0,0 0 1 0 0,0-1-1 0 0,-1 1 0 0 0,1-1 0 0 0,0 1 0 0 0,-1-1 0 0 0,1 0 1 0 0,-1 1-1 0 0,0-1 0 0 0,0 0 0 0 0,0 0 0 0 0,2-3 0 0 0,1-8 11 0 0,1 1 0 0 0,-1-1 0 0 0,2-17 0 0 0,-1 4 33 0 0,-2 1 0 0 0,1-38 0 0 0,-4 50-49 0 0,-1 1-1 0 0,0 0 0 0 0,-1 0 1 0 0,0 0-1 0 0,-1 0 1 0 0,0 0-1 0 0,-6-15 0 0 0,8 26-120 0 0,1 0-1 0 0,0 0 0 0 0,-1 0 1 0 0,1 0-1 0 0,-1 0 1 0 0,1 0-1 0 0,-1 0 0 0 0,1 0 1 0 0,-1 0-1 0 0,1 1 0 0 0,-1-1 1 0 0,0 0-1 0 0,0 0 0 0 0,1 1 1 0 0,-1-1-1 0 0,0 0 0 0 0,0 1 1 0 0,0-1-1 0 0,0 1 1 0 0,0-1-1 0 0,0 1 0 0 0,0 0 1 0 0,0-1-1 0 0,0 1 0 0 0,0 0 1 0 0,0 0-1 0 0,-1-1 0 0 0,1 2-459 0 0,-1-1 0 0 0,1 1 0 0 0,-1-1 0 0 0,1 1 0 0 0,0 0 0 0 0,0-1 0 0 0,-1 1 0 0 0,1 0 0 0 0,0 0 0 0 0,0 0 0 0 0,0 0 0 0 0,0 0 0 0 0,0 0 0 0 0,0 0 0 0 0,0 0 0 0 0,0 1 0 0 0,1-1 0 0 0,-1 0 0 0 0,0 2 0 0 0,-4 7-4062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 6097 0 0,'-1'-2'1149'0'0,"1"2"-765"0"0,-1-1-1 0 0,1 1 0 0 0,-1 0 0 0 0,1-1 0 0 0,-1 1 0 0 0,1 0 0 0 0,-1 0 0 0 0,1-1 0 0 0,-1 1 0 0 0,1 0 0 0 0,-1 0 0 0 0,0 0 0 0 0,1 0 0 0 0,-1 0 0 0 0,1 0 1 0 0,-1-1-1 0 0,0 1 0 0 0,1 1 0 0 0,-1-1 0 0 0,1 0 0 0 0,-1 0 0 0 0,0 0 0 0 0,-13 12 4280 0 0,-8 29-3131 0 0,17-29-1072 0 0,-1-1-396 0 0,-25 57 36 0 0,29-62-113 0 0,-1 1 0 0 0,2-1 0 0 0,-1 1 0 0 0,1-1 0 0 0,0 1 0 0 0,0 0 0 0 0,1 0 0 0 0,0 10 1 0 0,0-16 13 0 0,0 0 1 0 0,1-1-1 0 0,-1 1 1 0 0,0 0-1 0 0,1 0 1 0 0,-1 0-1 0 0,1-1 1 0 0,-1 1-1 0 0,1 0 1 0 0,-1 0-1 0 0,1-1 1 0 0,0 1 0 0 0,-1-1-1 0 0,1 1 1 0 0,0 0-1 0 0,-1-1 1 0 0,1 1-1 0 0,0-1 1 0 0,0 0-1 0 0,-1 1 1 0 0,1-1-1 0 0,0 1 1 0 0,0-1 0 0 0,0 0-1 0 0,0 0 1 0 0,0 0-1 0 0,-1 1 1 0 0,1-1-1 0 0,0 0 1 0 0,0 0-1 0 0,0 0 1 0 0,0 0-1 0 0,1-1 1 0 0,35-4 352 0 0,-27 4-247 0 0,4-2-195 0 0,91-9 832 0 0,-92 12-1645 0 0,0 0 0 0 0,0 1 0 0 0,17 2-1 0 0,-5 7-7569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2793 0 0,'2'32'4566'0'0,"-2"-31"-4009"0"0,0 1 0 0 0,0-1 0 0 0,0 1 1 0 0,1-1-1 0 0,-1 1 0 0 0,0-1 0 0 0,1 1 0 0 0,-1-1 0 0 0,1 0 0 0 0,0 1 1 0 0,-1-1-1 0 0,1 0 0 0 0,0 1 0 0 0,0-1 0 0 0,0 0 0 0 0,0 0 1 0 0,2 2-1 0 0,0-3-289 0 0,0-1-1 0 0,0 0 1 0 0,0 0 0 0 0,0 0 0 0 0,-1 0 0 0 0,1-1 0 0 0,0 1-1 0 0,4-4 1 0 0,8-3-279 0 0,-2 4-199 0 0,5-2-1318 0 0,1-1 1 0 0,26-15-1 0 0,-39 18 735 0 0,1 0 0 0 0,-1 0-1 0 0,0-1 1 0 0,-1 0-1 0 0,1-1 1 0 0,-1 1-1 0 0,0-1 1 0 0,0 0 0 0 0,7-12-1 0 0,-4 13 2239 0 0,-8 5-1266 0 0,1 0 1 0 0,0 0-1 0 0,-1 0 0 0 0,1-1 1 0 0,-1 1-1 0 0,1 0 0 0 0,0 0 1 0 0,-1-1-1 0 0,1 1 0 0 0,-1-1 1 0 0,1 1-1 0 0,-1 0 0 0 0,1-1 0 0 0,-1 1 1 0 0,1-1-1 0 0,-1 1 0 0 0,1-1 1 0 0,-1 1-1 0 0,8-9 7141 0 0,-9 26-3279 0 0,0-5-4306 0 0,1-5 296 0 0,1 56-62 0 0,-12 80 0 0 0,9-129-390 0 0,-3 37-1195 0 0,5-48 1067 0 0,0 0 1 0 0,0 0 0 0 0,1 0 0 0 0,-1 0 0 0 0,1 0 0 0 0,-1-1 0 0 0,1 1 0 0 0,1 3 0 0 0,1-14-7063 0 0,-3 7 7616 0 0,0 1-1 0 0,-1 0 1 0 0,1 0 0 0 0,0 0-1 0 0,-1-1 1 0 0,1 1 0 0 0,0 0-1 0 0,0 0 1 0 0,-1 0 0 0 0,1 0-1 0 0,0 0 1 0 0,-1 0 0 0 0,1 0-1 0 0,0 0 1 0 0,-1 0 0 0 0,1 0 0 0 0,-1 0-1 0 0,1 0 1 0 0,0 0 0 0 0,-1 0-1 0 0,1 0 1 0 0,0 0 0 0 0,0 0-1 0 0,-1 0 1 0 0,1 1 0 0 0,0-1-1 0 0,-1 0 1 0 0,1 0 0 0 0,0 0-1 0 0,-1 0 1 0 0,1 1 0 0 0,0-1-1 0 0,0 0 1 0 0,-1 0 0 0 0,1 1-1 0 0,-4 0 557 0 0,0 1 0 0 0,0 0 0 0 0,0 0-1 0 0,1 0 1 0 0,-1 0 0 0 0,1 0-1 0 0,-1 1 1 0 0,1-1 0 0 0,0 1-1 0 0,0 0 1 0 0,0 0 0 0 0,0 1-1 0 0,0-1 1 0 0,1 0 0 0 0,-1 1-1 0 0,1-1 1 0 0,-2 5 0 0 0,4-6-490 0 0,-1 1 0 0 0,0-1 0 0 0,1 1 0 0 0,0-1 0 0 0,0 0 0 0 0,-1 1 0 0 0,1-1 0 0 0,0 1 0 0 0,1-1 1 0 0,-1 0-1 0 0,0 1 0 0 0,1-1 0 0 0,0 0 0 0 0,-1 1 0 0 0,1-1 0 0 0,0 0 0 0 0,0 0 0 0 0,0 1 0 0 0,0-1 0 0 0,1 0 0 0 0,-1 0 0 0 0,0 0 0 0 0,1-1 1 0 0,0 1-1 0 0,-1 0 0 0 0,1 0 0 0 0,0-1 0 0 0,0 1 0 0 0,0-1 0 0 0,0 0 0 0 0,3 2 0 0 0,-1-1-108 0 0,0 0-1 0 0,-1 1 0 0 0,2-2 1 0 0,-1 1-1 0 0,0-1 1 0 0,0 1-1 0 0,0-1 0 0 0,1 0 1 0 0,-1-1-1 0 0,1 1 1 0 0,-1-1-1 0 0,1 0 0 0 0,-1 0 1 0 0,1 0-1 0 0,-1 0 1 0 0,0-1-1 0 0,1 0 1 0 0,4-1-1 0 0,33-15-2642 0 0,-4-6-3283 0 0,-14 7-978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12587 0 0,'0'1'204'0'0,"0"0"0"0"0,0 1 0 0 0,0-1 0 0 0,0 0 1 0 0,1 0-1 0 0,-1 0 0 0 0,0 1 0 0 0,1-1 0 0 0,-1 0 0 0 0,0 0 1 0 0,1 0-1 0 0,-1 0 0 0 0,1 0 0 0 0,0 0 0 0 0,-1 0 0 0 0,1 0 1 0 0,0 0-1 0 0,0 0 0 0 0,0 0 0 0 0,-1 0 0 0 0,1 0 0 0 0,0 0 1 0 0,0-1-1 0 0,0 1 0 0 0,1 0 0 0 0,1 0-101 0 0,0 0 0 0 0,0 0 0 0 0,0 0-1 0 0,0 0 1 0 0,0-1 0 0 0,0 0 0 0 0,0 1 0 0 0,0-1 0 0 0,0 0-1 0 0,3-1 1 0 0,7-1-151 0 0,-1 0-1 0 0,1-1 1 0 0,22-8-1 0 0,-15 4-214 0 0,0-2 0 0 0,37-21 0 0 0,-65 36 607 0 0,1 0 0 0 0,0 1 0 0 0,0 0 0 0 0,0 1 0 0 0,1-1 0 0 0,0 1 1 0 0,-9 17-1 0 0,12-19-344 0 0,-1 0 0 0 0,1 1 1 0 0,0-1-1 0 0,1 1 0 0 0,0-1 1 0 0,0 1-1 0 0,0 0 1 0 0,1 0-1 0 0,0-1 0 0 0,0 1 1 0 0,1 0-1 0 0,0 10 0 0 0,0-17-48 0 0,0 1 0 0 0,0-1 0 0 0,0 1 0 0 0,0-1 0 0 0,0 1 0 0 0,0-1 0 0 0,1 1 0 0 0,-1-1 0 0 0,0 1 0 0 0,0-1 0 0 0,0 1 0 0 0,1-1 0 0 0,-1 1 0 0 0,0-1 0 0 0,1 1 0 0 0,-1-1 0 0 0,0 1 0 0 0,1-1 0 0 0,-1 0 0 0 0,1 1 0 0 0,-1-1 0 0 0,1 0 0 0 0,-1 1 0 0 0,0-1 0 0 0,1 0 0 0 0,-1 0 0 0 0,1 1 0 0 0,-1-1 0 0 0,1 0 0 0 0,0 0 0 0 0,0 0 0 0 0,18-6-2928 0 0,14-21-3649 0 0,-30 24 6078 0 0,0-1 0 0 0,-1 0-1 0 0,1 1 1 0 0,-1-1-1 0 0,1 0 1 0 0,-1 0 0 0 0,-1-1-1 0 0,1 1 1 0 0,2-7 0 0 0,3-41-1112 0 0,-7 41 2769 0 0,1 1 0 0 0,1 0 0 0 0,0 0 0 0 0,9-12 5166 0 0,-2 33-4512 0 0,6 11-830 0 0,-9-11-627 0 0,0-1 0 0 0,-1 2 0 0 0,-1-1 0 0 0,1 0 0 0 0,-2 1 0 0 0,0 0 1 0 0,0 0-1 0 0,1 13 0 0 0,-4-22-280 0 0,0 1 0 0 0,0-1 1 0 0,0 0-1 0 0,0 1 0 0 0,0-1 1 0 0,-1 0-1 0 0,0 0 0 0 0,0 1 0 0 0,1-1 1 0 0,-2 0-1 0 0,1 0 0 0 0,0 0 1 0 0,-1 0-1 0 0,1 0 0 0 0,-1 0 1 0 0,0-1-1 0 0,0 1 0 0 0,0 0 0 0 0,0-1 1 0 0,-1 0-1 0 0,1 1 0 0 0,-1-1 1 0 0,1 0-1 0 0,-1 0 0 0 0,0 0 1 0 0,0-1-1 0 0,1 1 0 0 0,-1-1 0 0 0,0 0 1 0 0,-1 1-1 0 0,1-1 0 0 0,0 0 1 0 0,0-1-1 0 0,-5 1 0 0 0,-31 2-524 0 0,-5 1 1025 0 0,40 1 213 0 0,12-2-400 0 0,13 2-130 0 0,39-6-517 0 0,52 1-598 0 0,-38 8-9768 0 0,-66-7 4831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5921 0 0,'-3'1'940'0'0,"1"1"0"0"0,-1-1-1 0 0,0 0 1 0 0,1 1 0 0 0,-1 0-1 0 0,1 0 1 0 0,0 0 0 0 0,0 0-1 0 0,-1 0 1 0 0,1 0 0 0 0,1 0 0 0 0,-3 4-1 0 0,44-7 2195 0 0,11 1-3274 0 0,24-2-3259 0 0,-26-9-4479 0 0,-30 5 1609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12451 0 0,'0'0'151'0'0,"0"0"0"0"0,0 1 0 0 0,0-1 1 0 0,0 1-1 0 0,0-1 0 0 0,0 0 0 0 0,0 1 0 0 0,0-1 1 0 0,0 1-1 0 0,0-1 0 0 0,0 1 0 0 0,1-1 0 0 0,-1 0 1 0 0,0 1-1 0 0,0-1 0 0 0,0 0 0 0 0,1 1 1 0 0,-1-1-1 0 0,0 1 0 0 0,0-1 0 0 0,1 0 0 0 0,-1 0 1 0 0,0 1-1 0 0,0-1 0 0 0,1 0 0 0 0,-1 1 1 0 0,1-1-1 0 0,-1 0 0 0 0,0 0 0 0 0,1 0 0 0 0,-1 1 1 0 0,0-1-1 0 0,1 0 0 0 0,-1 0 0 0 0,1 0 0 0 0,-1 0 1 0 0,1 0-1 0 0,-1 0 0 0 0,0 0 0 0 0,1 0 1 0 0,-1 0-1 0 0,1 0 0 0 0,-1 0 0 0 0,1 0 0 0 0,32-2 714 0 0,-1 1-357 0 0,19 12-173 0 0,-49-10-298 0 0,1 0 0 0 0,-1 0 1 0 0,1 0-1 0 0,0 0 0 0 0,-1 0 1 0 0,0 0-1 0 0,1 1 0 0 0,-1-1 0 0 0,0 1 1 0 0,0 0-1 0 0,0 0 0 0 0,0 0 0 0 0,0 0 1 0 0,0 0-1 0 0,0 0 0 0 0,2 3 1 0 0,-4-2-25 0 0,0-1 1 0 0,0 0-1 0 0,0 0 1 0 0,0 1-1 0 0,0-1 1 0 0,0 0-1 0 0,-1 0 1 0 0,1 0-1 0 0,-1 1 1 0 0,1-1-1 0 0,-1 0 1 0 0,0 0-1 0 0,0 0 1 0 0,0 0-1 0 0,0 0 1 0 0,-2 3-1 0 0,-25 34-1010 0 0,23-32 498 0 0,3-5 412 0 0,0 0-1 0 0,0 1 1 0 0,0-1 0 0 0,1 1 0 0 0,-1-1 0 0 0,1 1 0 0 0,0 0-1 0 0,0-1 1 0 0,0 1 0 0 0,0 0 0 0 0,0 0 0 0 0,0 0 0 0 0,1-1-1 0 0,-1 1 1 0 0,1 0 0 0 0,0 0 0 0 0,0 0 0 0 0,0 0 0 0 0,0 0-1 0 0,1 0 1 0 0,-1 0 0 0 0,1 0 0 0 0,0 0 0 0 0,0-1 0 0 0,0 1-1 0 0,0 0 1 0 0,0 0 0 0 0,0-1 0 0 0,1 1 0 0 0,-1-1 0 0 0,1 1-1 0 0,0-1 1 0 0,0 0 0 0 0,0 0 0 0 0,0 0 0 0 0,0 0 0 0 0,0 0-1 0 0,1 0 1 0 0,-1 0 0 0 0,1-1 0 0 0,-1 1 0 0 0,1-1 0 0 0,-1 0-1 0 0,1 0 1 0 0,0 0 0 0 0,0 0 0 0 0,0 0 0 0 0,-1 0 0 0 0,6 0-1 0 0,4 1-56 0 0,-1-1-1 0 0,0-1 1 0 0,1 1-1 0 0,-1-2 1 0 0,22-2-1 0 0,-4-3-2976 0 0,0-2-3941 0 0,-62 25 7964 0 0,25-10 1007 0 0,0 1 0 0 0,1 0 0 0 0,-1 0-1 0 0,2 1 1 0 0,-11 15 0 0 0,1 0-1078 0 0,-18 9-195 0 0,28-29-772 0 0,0 1 0 0 0,1 0 0 0 0,0 0 0 0 0,-8 10 0 0 0,13-15 116 0 0,0 1 1 0 0,0 0 0 0 0,0-1 0 0 0,0 1-1 0 0,0-1 1 0 0,0 1 0 0 0,0 0 0 0 0,0-1-1 0 0,0 1 1 0 0,0-1 0 0 0,1 1 0 0 0,-1-1 0 0 0,0 1-1 0 0,0-1 1 0 0,1 1 0 0 0,-1-1 0 0 0,0 1-1 0 0,1-1 1 0 0,-1 1 0 0 0,0-1 0 0 0,1 1 0 0 0,-1-1-1 0 0,1 1 1 0 0,-1-1 0 0 0,0 0 0 0 0,1 1-1 0 0,-1-1 1 0 0,1 0 0 0 0,-1 0 0 0 0,1 1 0 0 0,0-1-1 0 0,-1 0 1 0 0,1 0 0 0 0,-1 0 0 0 0,1 1-1 0 0,-1-1 1 0 0,1 0 0 0 0,0 0 0 0 0,-1 0-1 0 0,1 0 1 0 0,0 0 0 0 0,27 4-163 0 0,-23-3-93 0 0,1-2 0 0 0,0 1-1 0 0,-1-1 1 0 0,1 0 0 0 0,-1 0 0 0 0,1 0-1 0 0,6-3 1 0 0,-9 2-523 0 0,0 1 1 0 0,-1 0-1 0 0,1-1 0 0 0,-1 1 0 0 0,0-1 1 0 0,0 0-1 0 0,0 0 0 0 0,1 0 0 0 0,1-2 0 0 0,8-5-4175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9634 0 0,'-4'3'9170'0'0,"-2"4"-4993"0"0,-8 19-4176 0 0,12-23 834 0 0,-12 26-595 0 0,1 1 0 0 0,1 0 1 0 0,-9 34-1 0 0,17-45-1161 0 0,0 0 0 0 0,1-1 0 0 0,-1 34 0 0 0,6-54 865 0 0,0-1-1 0 0,0 1 1 0 0,0 0 0 0 0,0 0-1 0 0,0 0 1 0 0,1 0 0 0 0,-1 0-1 0 0,0 1 1 0 0,1-1 0 0 0,0 1 0 0 0,-1 0-1 0 0,1-1 1 0 0,3 0 0 0 0,6 1 185 0 0,1 0-1 0 0,0 0 1 0 0,-1 2 0 0 0,1-1 0 0 0,0 2 0 0 0,-1 0 0 0 0,23 6 0 0 0,24 3-4788 0 0,-59-12 3796 0 0,0 0 719 0 0,1 1 0 0 0,-1 0 0 0 0,0 0 1 0 0,0 0-1 0 0,0-1 0 0 0,0 1 0 0 0,0 0 0 0 0,0 0 0 0 0,0 0 0 0 0,0-1 1 0 0,0 1-1 0 0,0 0 0 0 0,0 0 0 0 0,0 0 0 0 0,0-1 0 0 0,0 1 0 0 0,0 0 1 0 0,0 0-1 0 0,0 0 0 0 0,-1-1 0 0 0,1 1 0 0 0,0 0 0 0 0,0 0 0 0 0,0 0 1 0 0,-3-2-2159 0 0,1 0 613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9:5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21 134 8458 0 0,'-11'6'3386'0'0,"2"1"1519"0"0,24-1-3673 0 0,0-3-1154 0 0,0-1 1 0 0,0-1-1 0 0,29 0 0 0 0,-37-2-233 0 0,-1 1-1 0 0,1-1 1 0 0,0 0 0 0 0,-1 0-1 0 0,1-1 1 0 0,0 0 0 0 0,-1 0-1 0 0,0-1 1 0 0,1 1 0 0 0,-1-1 0 0 0,6-5-1 0 0,-11 7 44 0 0,0 0-1 0 0,0 0 1 0 0,0 0 0 0 0,-1 0-1 0 0,1 0 1 0 0,0 0-1 0 0,0 0 1 0 0,-1-1 0 0 0,1 1-1 0 0,0 0 1 0 0,-1-1 0 0 0,0 1-1 0 0,1 0 1 0 0,-1-1-1 0 0,0 1 1 0 0,1 0 0 0 0,-1-1-1 0 0,0 1 1 0 0,0-1-1 0 0,0 1 1 0 0,-1-1 0 0 0,1 1-1 0 0,0 0 1 0 0,-1-3 0 0 0,1 3 212 0 0,0 1 0 0 0,-1-1 1 0 0,1 1-1 0 0,0-1 1 0 0,0 1-1 0 0,-1-1 0 0 0,1 1 1 0 0,0-1-1 0 0,-1 1 1 0 0,1 0-1 0 0,0-1 0 0 0,-1 1 1 0 0,1-1-1 0 0,0 1 1 0 0,-1 0-1 0 0,1 0 0 0 0,-1-1 1 0 0,1 1-1 0 0,-1 0 1 0 0,1 0-1 0 0,-1-1 1 0 0,1 1-1 0 0,-1 0 0 0 0,1 0 1 0 0,-2 0-1 0 0,1 0 162 0 0,0 0 0 0 0,0 0 0 0 0,0 1 0 0 0,0-1 0 0 0,0 0 0 0 0,0 1 0 0 0,0-1 0 0 0,0 1 0 0 0,0-1 0 0 0,0 1 0 0 0,0 0 0 0 0,0-1 0 0 0,0 1 0 0 0,0 0 0 0 0,0 0 0 0 0,1 0 0 0 0,-2 1 0 0 0,-3 4 1 0 0,0 1 0 0 0,1 0 0 0 0,0 0 0 0 0,0 1 0 0 0,1-1 0 0 0,0 1 1 0 0,0 0-1 0 0,1 0 0 0 0,-1 0 0 0 0,0 11 0 0 0,1-5-431 0 0,0 1 1 0 0,2-1 0 0 0,-1 0 0 0 0,2 1-1 0 0,2 16 1 0 0,-3-30 20 0 0,0 1 1 0 0,0-1-1 0 0,0 1 0 0 0,0-1 1 0 0,1 1-1 0 0,-1 0 0 0 0,0-1 1 0 0,1 1-1 0 0,0-1 0 0 0,-1 1 1 0 0,1-1-1 0 0,0 0 0 0 0,0 1 1 0 0,0-1-1 0 0,0 0 0 0 0,0 1 1 0 0,0-1-1 0 0,0 0 0 0 0,2 2 1 0 0,-2-3-88 0 0,0 0 1 0 0,0 0 0 0 0,0 0-1 0 0,0 0 1 0 0,0 0-1 0 0,0 0 1 0 0,0 0-1 0 0,0 0 1 0 0,0 0 0 0 0,0-1-1 0 0,-1 1 1 0 0,1 0-1 0 0,0-1 1 0 0,0 1-1 0 0,0-1 1 0 0,0 1 0 0 0,0-1-1 0 0,-1 1 1 0 0,1-1-1 0 0,0 1 1 0 0,0-1 0 0 0,-1 0-1 0 0,2 0 1 0 0,4-7-1378 0 0,1 1 0 0 0,-1-1 0 0 0,0-1 0 0 0,7-14 0 0 0,-7 11 1470 0 0,53-110-2622 0 0,-39 57 5907 0 0,-17 53-471 0 0,-1-1-1 0 0,0 0 1 0 0,-1-15-1 0 0,-3 35 3101 0 0,-6 13-3214 0 0,-2 4-1821 0 0,-1 11-445 0 0,2 0 0 0 0,1 1-1 0 0,-6 57 1 0 0,13-73-731 0 0,1 0 1 0 0,0 0-1 0 0,2 0 0 0 0,0 0 0 0 0,1-1 1 0 0,1 1-1 0 0,1-1 0 0 0,9 23 0 0 0,-10-32-5798 0 0,-11-23-2416 0 0,5 2 2455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13699 0 0,'-2'14'8092'0'0,"-3"2"-3736"0"0,-21 30-3867 0 0,6-13-190 0 0,3 0-289 0 0,9-19-526 0 0,1 0 1 0 0,0 0-1 0 0,-5 18 1 0 0,12-32 510 0 0,0 0 0 0 0,0 0 0 0 0,0-1 0 0 0,0 1 1 0 0,0 0-1 0 0,1 0 0 0 0,-1 0 0 0 0,0 0 0 0 0,0 0 1 0 0,0 0-1 0 0,0 0 0 0 0,0 0 0 0 0,0 0 0 0 0,0 0 1 0 0,0 0-1 0 0,0 0 0 0 0,0 0 0 0 0,0 0 0 0 0,0 0 1 0 0,1 0-1 0 0,-1 0 0 0 0,0 0 0 0 0,0 0 0 0 0,0 0 1 0 0,0 0-1 0 0,0 0 0 0 0,0 0 0 0 0,0 0 0 0 0,0 0 1 0 0,0 0-1 0 0,1 0 0 0 0,-1 0 0 0 0,0 0 0 0 0,0 0 1 0 0,0 0-1 0 0,0 0 0 0 0,0 0 0 0 0,0 0 0 0 0,0 0 1 0 0,0 0-1 0 0,0 0 0 0 0,0 0 0 0 0,0 0 0 0 0,0 0 1 0 0,1 0-1 0 0,-1 0 0 0 0,0 0 0 0 0,0 0 0 0 0,0 0 1 0 0,0 1-1 0 0,0-1 0 0 0,0 0 0 0 0,0 0 0 0 0,0 0 1 0 0,0 0-1 0 0,0 0 0 0 0,0 0 0 0 0,0 0 0 0 0,0 0 1 0 0,0 0-1 0 0,0 0 0 0 0,0 1 0 0 0,0-1 0 0 0,0 0 1 0 0,0 0-1 0 0,0 0 0 0 0,12-9-406 0 0,11-11-94 0 0,-14 11 209 0 0,1 1 0 0 0,0 0 0 0 0,1 1 1 0 0,0 1-1 0 0,0-1 0 0 0,0 2 0 0 0,1-1 0 0 0,0 2 0 0 0,0 0 0 0 0,0 0 0 0 0,1 1 0 0 0,-1 0 1 0 0,1 1-1 0 0,18 0 0 0 0,-31 2 112 0 0,1 0 0 0 0,-1 0 0 0 0,0 0 0 0 0,1 0 0 0 0,-1 0 1 0 0,0 0-1 0 0,1 1 0 0 0,-1-1 0 0 0,0 0 0 0 0,0 0 0 0 0,1 0 0 0 0,-1 1 0 0 0,0-1 1 0 0,0 0-1 0 0,0 0 0 0 0,1 1 0 0 0,-1-1 0 0 0,0 0 0 0 0,0 1 0 0 0,0-1 0 0 0,0 0 1 0 0,0 1-1 0 0,1-1 0 0 0,-1 0 0 0 0,0 1 0 0 0,0-1 0 0 0,0 0 0 0 0,0 1 1 0 0,0-1-1 0 0,0 0 0 0 0,0 1 0 0 0,0-1 0 0 0,0 0 0 0 0,0 1 0 0 0,0-1 0 0 0,0 0 1 0 0,-1 0-1 0 0,1 1 0 0 0,0-1 0 0 0,0 0 0 0 0,0 1 0 0 0,0-1 0 0 0,0 0 0 0 0,-1 1 1 0 0,1-1-1 0 0,0 0 0 0 0,0 0 0 0 0,-1 1 0 0 0,1-1 0 0 0,0 0 0 0 0,-1 0 0 0 0,-13 24-4123 0 0,9-18 2600 0 0,3 6-772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43 5825 0 0,'-2'0'527'0'0,"-41"8"8012"0"0,42-8-8348 0 0,0 0 1 0 0,-1 1 0 0 0,1-1 0 0 0,0 1 0 0 0,0-1 0 0 0,0 1 0 0 0,0 0 0 0 0,0-1 0 0 0,0 1-1 0 0,0 0 1 0 0,0 0 0 0 0,0 0 0 0 0,0 0 0 0 0,0 0 0 0 0,0 0 0 0 0,0 0 0 0 0,1 0 0 0 0,-1 0 0 0 0,0 0-1 0 0,1 0 1 0 0,-1 0 0 0 0,1 0 0 0 0,0 1 0 0 0,-1-1 0 0 0,1 0 0 0 0,0 0 0 0 0,-1 1 0 0 0,1-1-1 0 0,0 0 1 0 0,0 1 0 0 0,0 0 0 0 0,1-1-157 0 0,-1 0-1 0 0,1-1 1 0 0,-1 1 0 0 0,1 0-1 0 0,-1-1 1 0 0,1 1 0 0 0,-1-1-1 0 0,1 1 1 0 0,-1 0 0 0 0,1-1-1 0 0,0 0 1 0 0,-1 1 0 0 0,1-1-1 0 0,0 1 1 0 0,0-1-1 0 0,-1 0 1 0 0,1 1 0 0 0,0-1-1 0 0,0 0 1 0 0,-1 0 0 0 0,1 0-1 0 0,0 0 1 0 0,0 0 0 0 0,0 0-1 0 0,-1 0 1 0 0,1 0 0 0 0,0 0-1 0 0,0 0 1 0 0,0 0-1 0 0,-1 0 1 0 0,1 0 0 0 0,0-1-1 0 0,1 0 1 0 0,32-7 122 0 0,-32 7-92 0 0,97-37 309 0 0,-58 20-2619 0 0,6-2-6727 0 0,-31 16 1921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11122 0 0,'-1'4'1116'0'0,"-15"44"7845"0"0,3 4-6819 0 0,12-43-2072 0 0,-1 0 0 0 0,1 0 0 0 0,0 0 0 0 0,1 0 0 0 0,0 0-1 0 0,1 0 1 0 0,-1 0 0 0 0,2 0 0 0 0,2 13 0 0 0,-2-20-68 0 0,-1 0 0 0 0,1 0 0 0 0,0 0 0 0 0,-1 0 0 0 0,1 0 0 0 0,0 0 0 0 0,0-1 0 0 0,0 1 0 0 0,0-1 0 0 0,1 1 0 0 0,-1-1 0 0 0,0 0 0 0 0,1 0 0 0 0,-1 0 0 0 0,0 0 0 0 0,1 0 0 0 0,-1-1 0 0 0,1 1 0 0 0,0-1 0 0 0,2 1 0 0 0,56 5-100 0 0,-48-6-162 0 0,0 0 0 0 0,0-1 0 0 0,18-4 0 0 0,12-10-3653 0 0,-43 15 3562 0 0,1 0 0 0 0,-1-1 0 0 0,1 1 0 0 0,0 0 0 0 0,-1-1 0 0 0,1 1 0 0 0,-1-1 0 0 0,1 1 0 0 0,-1-1 0 0 0,0 1 1 0 0,1-1-1 0 0,-1 1 0 0 0,1-1 0 0 0,-1 1 0 0 0,0-1 0 0 0,1 1 0 0 0,-1-1 0 0 0,0 1 0 0 0,0-1 0 0 0,1 0 0 0 0,-1 1 0 0 0,0-1 0 0 0,0 0 1 0 0,0 1-1 0 0,0-1 0 0 0,0 0 0 0 0,0 1 0 0 0,0-2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8570 0 0,'6'0'5998'0'0,"16"-4"-3045"0"0,-7 2-1833 0 0,4 0-537 0 0,37-9-1 0 0,-51 10-594 0 0,0 0 0 0 0,0-1-1 0 0,-1 0 1 0 0,1 0-1 0 0,0 0 1 0 0,-1-1 0 0 0,1 1-1 0 0,-1-1 1 0 0,0 0 0 0 0,0-1-1 0 0,0 1 1 0 0,6-7 0 0 0,-21 19-4 0 0,8-7 115 0 0,-1 1-1 0 0,1-1 1 0 0,0 1 0 0 0,0 0 0 0 0,0 0 0 0 0,-3 4 0 0 0,2 0 106 0 0,1 0 1 0 0,0 0 0 0 0,0 0 0 0 0,1 0-1 0 0,0 1 1 0 0,0-1 0 0 0,1 1-1 0 0,0-1 1 0 0,0 1 0 0 0,1 0 0 0 0,0-1-1 0 0,0 1 1 0 0,0 0 0 0 0,1-1-1 0 0,1 1 1 0 0,3 11 0 0 0,-4-15-280 0 0,0 0 1 0 0,0-1 0 0 0,0 1 0 0 0,1-1-1 0 0,0 1 1 0 0,-1-1 0 0 0,1 0-1 0 0,1 1 1 0 0,-1-1 0 0 0,0 0-1 0 0,1 0 1 0 0,0-1 0 0 0,-1 1-1 0 0,1-1 1 0 0,0 1 0 0 0,0-1-1 0 0,0 0 1 0 0,1 0 0 0 0,-1 0-1 0 0,1 0 1 0 0,-1-1 0 0 0,1 0-1 0 0,-1 1 1 0 0,1-1 0 0 0,0 0-1 0 0,-1-1 1 0 0,1 1 0 0 0,0-1-1 0 0,0 0 1 0 0,0 1 0 0 0,0-2 0 0 0,-1 1-1 0 0,1 0 1 0 0,6-2 0 0 0,10-5-6681 0 0,-7 6-1560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13035 0 0,'3'1'4201'0'0,"-1"2"-2505"0"0,2 1 80 0 0,-1 1 129 0 0,-2 0-761 0 0,0 0-456 0 0,-1-1-480 0 0,0 1-240 0 0,3-2-424 0 0,-2 0-936 0 0,4-2-1601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6 246 9618 0 0,'3'-53'11041'0'0,"-7"-1"-7314"0"0,2 39-3812 0 0,0 0 1 0 0,2-1-1 0 0,0 1 1 0 0,0 0-1 0 0,6-30 0 0 0,2 28-3256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10466 0 0,'20'55'7858'0'0,"-8"0"-5636"0"0,1 8-2246 0 0,-7-52-3062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13235 0 0,'-5'16'2315'0'0,"1"0"0"0"0,-3 25 0 0 0,3 36-144 0 0,6-39-1867 0 0,15 74 1 0 0,-17-112-317 0 0,0 0 1 0 0,0 0 0 0 0,0 0 0 0 0,0 0-1 0 0,0 0 1 0 0,0 0 0 0 0,0 0 0 0 0,0-1-1 0 0,0 1 1 0 0,0 0 0 0 0,0 0 0 0 0,0 0-1 0 0,0 0 1 0 0,1 0 0 0 0,-1 0 0 0 0,0 0-1 0 0,0 0 1 0 0,0 0 0 0 0,0 0 0 0 0,0 0-1 0 0,0 0 1 0 0,0 0 0 0 0,1 0 0 0 0,-1 0 0 0 0,0 0-1 0 0,0 0 1 0 0,0 0 0 0 0,0 0 0 0 0,0 0-1 0 0,0 0 1 0 0,0 0 0 0 0,1 0 0 0 0,-1 0-1 0 0,0 0 1 0 0,0 0 0 0 0,0 0 0 0 0,0 0-1 0 0,0 0 1 0 0,0 0 0 0 0,0 0 0 0 0,0 0-1 0 0,1 0 1 0 0,-1 0 0 0 0,0 0 0 0 0,0 0-1 0 0,0 1 1 0 0,0-1 0 0 0,0 0 0 0 0,0 0-1 0 0,0 0 1 0 0,0 0 0 0 0,0 0 0 0 0,0 0 0 0 0,0 0-1 0 0,0 0 1 0 0,0 0 0 0 0,0 1 0 0 0,0-1-1 0 0,0 0 1 0 0,1 0 0 0 0,-1 0 0 0 0,0 0-1 0 0,0 0 1 0 0,0 0 0 0 0,0 0 0 0 0,-1 1-1 0 0,1-1 1 0 0,0 0 0 0 0,8-14-370 0 0,4-18 93 0 0,-6 11 177 0 0,1-1 40 0 0,0 1-1 0 0,16-32 1 0 0,-21 48 72 0 0,0 1 1 0 0,0 0 0 0 0,1 0 0 0 0,-1 1-1 0 0,1-1 1 0 0,0 0 0 0 0,0 1 0 0 0,0 0-1 0 0,1-1 1 0 0,-1 1 0 0 0,1 1 0 0 0,0-1 0 0 0,0 0-1 0 0,0 1 1 0 0,0 0 0 0 0,0 0 0 0 0,0 0-1 0 0,8-2 1 0 0,-9 4 10 0 0,-1-1 0 0 0,0 1 0 0 0,1 0 0 0 0,-1 0 0 0 0,1 0 0 0 0,-1 0 1 0 0,0 1-1 0 0,1-1 0 0 0,-1 0 0 0 0,0 1 0 0 0,1 0 0 0 0,-1 0 0 0 0,0 0 0 0 0,0 0 0 0 0,0 0 0 0 0,0 0 0 0 0,0 0 0 0 0,2 2 0 0 0,0 0 23 0 0,-1 0 1 0 0,0 1-1 0 0,0-1 0 0 0,0 1 1 0 0,0 0-1 0 0,-1-1 0 0 0,1 1 1 0 0,2 8-1 0 0,1 3-78 0 0,-1 0 0 0 0,-1 0-1 0 0,0 1 1 0 0,2 19 0 0 0,-4-9-829 0 0,4 20-2266 0 0,4-18-4240 0 0,3-10 1381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56 13563 0 0,'-1'-7'3833'0'0,"0"1"-1857"0"0,1-4-624 0 0,-1 3-423 0 0,0-2-209 0 0,0 2-176 0 0,0 3-208 0 0,0 1-160 0 0,0 1-120 0 0,0 2-232 0 0,2 0-432 0 0</inkml:trace>
  <inkml:trace contextRef="#ctx0" brushRef="#br0" timeOffset="1">34 185 11042 0 0,'2'52'7924'0'0,"-7"0"-5701"0"0,2-34-2180 0 0,2 0 0 0 0,0 35 0 0 0,1-53-72 0 0,0 0 0 0 0,0 0-1 0 0,0 1 1 0 0,0-1 0 0 0,0 0 0 0 0,0 0 0 0 0,0 0 0 0 0,0 1 0 0 0,0-1-1 0 0,0 0 1 0 0,0 0 0 0 0,0 1 0 0 0,0-1 0 0 0,0 0 0 0 0,0 0-1 0 0,0 0 1 0 0,0 1 0 0 0,1-1 0 0 0,-1 0 0 0 0,0 0 0 0 0,0 0-1 0 0,0 1 1 0 0,0-1 0 0 0,0 0 0 0 0,1 0 0 0 0,-1 0 0 0 0,0 0 0 0 0,0 1-1 0 0,0-1 1 0 0,1 0 0 0 0,-1 0 0 0 0,0 0 0 0 0,0 0 0 0 0,0 0-1 0 0,1 0 1 0 0,-1 0 0 0 0,0 0 0 0 0,0 1 0 0 0,0-1 0 0 0,1 0 0 0 0,8-7-2256 0 0,6-14-4743 0 0,-7 6 315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8762 0 0,'1'3'318'0'0,"0"-1"1"0"0,0 1-1 0 0,0-1 1 0 0,0 0-1 0 0,0 1 0 0 0,1-1 1 0 0,-1 0-1 0 0,1 0 1 0 0,-1 0-1 0 0,1 0 0 0 0,0 0 1 0 0,0-1-1 0 0,0 1 1 0 0,0 0-1 0 0,0-1 0 0 0,0 0 1 0 0,0 1-1 0 0,0-1 1 0 0,1 0-1 0 0,-1 0 0 0 0,0 0 1 0 0,1 0-1 0 0,-1-1 1 0 0,4 2-1 0 0,9 1-254 0 0,1 0 0 0 0,28 2 0 0 0,-26-4-172 0 0,-4 1-933 0 0,-1-1-1 0 0,26-2 0 0 0,-35 1 247 0 0,0-1-1 0 0,0 0 1 0 0,0 0-1 0 0,1 0 1 0 0,-1 0-1 0 0,0-1 0 0 0,-1 1 1 0 0,5-4-1 0 0,3-2-3597 0 0</inkml:trace>
  <inkml:trace contextRef="#ctx0" brushRef="#br0" timeOffset="1">178 0 14011 0 0,'-32'90'6304'0'0,"25"-64"-4987"0"0,-6 42 0 0 0,11-49-1337 0 0,0 0 0 0 0,2 1 0 0 0,0-1 1 0 0,1 0-1 0 0,1 0 0 0 0,1 0 0 0 0,10 36 0 0 0,-11-48-725 0 0,1 0 0 0 0,0 0 0 0 0,0 0 0 0 0,1 0 0 0 0,5 8 0 0 0,-7-13-132 0 0,-1 0 1 0 0,1 0-1 0 0,0 0 0 0 0,0 0 0 0 0,0 0 1 0 0,1 0-1 0 0,-1 0 0 0 0,0-1 0 0 0,1 1 1 0 0,-1-1-1 0 0,3 2 0 0 0,7 1-4561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17548 0 0,'4'8'1984'0'0,"-2"0"-1048"0"0,-1 0-504 0 0,-1 1-135 0 0,-2-1-337 0 0,-1 0-497 0 0,-1-3-535 0 0,3-3-608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20 3321 0 0,'-42'6'8162'0'0,"26"-5"-5914"0"0,1 1-1 0 0,-1 1 1 0 0,-15 5 0 0 0,13-3-1964 0 0,0 1 0 0 0,1 1 1 0 0,0 1-1 0 0,0 1 0 0 0,-18 12 1 0 0,29-16-315 0 0,-1 0 0 0 0,1 0 0 0 0,0 1-1 0 0,0 0 1 0 0,1 0 0 0 0,0 1 0 0 0,0 0 0 0 0,0 0 0 0 0,1 0 0 0 0,0 0 0 0 0,0 1 0 0 0,1-1 0 0 0,0 1 0 0 0,-3 9 0 0 0,3-2-20 0 0,0-1 1 0 0,0 1-1 0 0,2 0 1 0 0,0 0-1 0 0,0 0 1 0 0,2 0-1 0 0,0 0 1 0 0,0 0-1 0 0,2 0 1 0 0,0 0-1 0 0,0 0 1 0 0,1-1-1 0 0,1 0 1 0 0,12 25-1 0 0,-8-22 14 0 0,1 0-1 0 0,1-1 1 0 0,0 0 0 0 0,1 0-1 0 0,1-2 1 0 0,0 1-1 0 0,2-1 1 0 0,-1-1 0 0 0,1-1-1 0 0,31 20 1 0 0,-27-21 10 0 0,0 0 1 0 0,0-1-1 0 0,1-1 1 0 0,0-1-1 0 0,0-1 1 0 0,36 8-1 0 0,-46-13 36 0 0,1-1 0 0 0,0-1 0 0 0,-1 1 0 0 0,1-1 0 0 0,-1-1 0 0 0,1 0 0 0 0,-1-1-1 0 0,1 0 1 0 0,-1 0 0 0 0,0-1 0 0 0,0 0 0 0 0,0-1 0 0 0,0 0 0 0 0,-1-1 0 0 0,15-9 0 0 0,-11 5 103 0 0,-2 0-1 0 0,1-1 1 0 0,-1-1 0 0 0,-1 0 0 0 0,0 0-1 0 0,0-1 1 0 0,-1 0 0 0 0,-1-1 0 0 0,0 1 0 0 0,-1-2-1 0 0,0 1 1 0 0,-1-1 0 0 0,0 0 0 0 0,-2-1 0 0 0,6-20-1 0 0,-8 24 24 0 0,0-1-1 0 0,0 1 1 0 0,-1-1-1 0 0,0 1 1 0 0,-1-1-1 0 0,0 0 1 0 0,-1 1-1 0 0,-1-1 1 0 0,1 1-1 0 0,-2-1 1 0 0,0 1-1 0 0,0 0 1 0 0,-1 0-1 0 0,0 0 1 0 0,-1 1 0 0 0,0-1-1 0 0,-1 1 1 0 0,0 0-1 0 0,-1 1 1 0 0,-12-15-1 0 0,-8-2-1 0 0,-3 1 0 0 0,0 1-1 0 0,-1 2 1 0 0,-1 1 0 0 0,-1 1 0 0 0,-59-25-1 0 0,82 41-231 0 0,1 0 0 0 0,-1 1-1 0 0,0 0 1 0 0,-1 0 0 0 0,1 1-1 0 0,-19-2 1 0 0,26 4-137 0 0,0 0 0 0 0,0 0-1 0 0,1 1 1 0 0,-1-1 0 0 0,0 0 0 0 0,1 1 0 0 0,-1 0 0 0 0,0-1-1 0 0,1 1 1 0 0,-1 0 0 0 0,1 1 0 0 0,-1-1 0 0 0,1 0-1 0 0,0 1 1 0 0,0-1 0 0 0,-1 1 0 0 0,1 0 0 0 0,0-1-1 0 0,0 1 1 0 0,0 0 0 0 0,1 0 0 0 0,-1 1 0 0 0,0-1 0 0 0,1 0-1 0 0,0 0 1 0 0,-1 1 0 0 0,1-1 0 0 0,0 1 0 0 0,0-1-1 0 0,-1 5 1 0 0,-3 29-7871 0 0,5-16 1632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7146 0 0,'-5'-1'7989'0'0,"5"1"-7866"0"0,0 14 1840 0 0,5 17-1759 0 0,8 19 1403 0 0,33 77 0 0 0,-20-68-1564 0 0,3-1-1 0 0,3-1 1 0 0,2-2 0 0 0,75 92-1 0 0,-84-118-33 0 0,2-1-1 0 0,57 48 1 0 0,-66-63 5 0 0,0-1 1 0 0,1 0 0 0 0,0-1-1 0 0,0-1 1 0 0,1 0 0 0 0,35 10-1 0 0,-52-19-151 0 0,0-1-1 0 0,0 1 0 0 0,-1 0 0 0 0,1-1 0 0 0,0 0 0 0 0,0 0 0 0 0,0 0 1 0 0,4 0-1 0 0,4-6-3132 0 0,-5-9-3282 0 0,-5 3 59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10698 0 0,'2'6'730'0'0,"0"-1"0"0"0,-1 0-1 0 0,2 1 1 0 0,-1-1 0 0 0,1 0-1 0 0,-1 0 1 0 0,1-1 0 0 0,1 1-1 0 0,-1 0 1 0 0,8 6 0 0 0,-8-7-656 0 0,1-1 1 0 0,0 0 0 0 0,0 0-1 0 0,0 0 1 0 0,0-1 0 0 0,1 1 0 0 0,-1-1-1 0 0,1 0 1 0 0,-1-1 0 0 0,1 1 0 0 0,0-1-1 0 0,0 1 1 0 0,-1-2 0 0 0,1 1-1 0 0,0 0 1 0 0,0-1 0 0 0,6 0 0 0 0,-6-1 103 0 0,0 1 1 0 0,0-1 0 0 0,0 0-1 0 0,0-1 1 0 0,-1 1 0 0 0,1-1 0 0 0,0 0-1 0 0,-1 0 1 0 0,1-1 0 0 0,-1 1-1 0 0,7-6 1 0 0,8-10 257 0 0,0-1-1 0 0,-2-1 1 0 0,0 0 0 0 0,-1-1 0 0 0,24-43-1 0 0,-24 38-294 0 0,-6 11-298 0 0,-1-2-1 0 0,-1 1 0 0 0,-1-1 0 0 0,11-34 0 0 0,-9-2-8663 0 0,-9 47 3940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9218 0 0,'-2'1'495'0'0,"0"1"1"0"0,0-1-1 0 0,1 1 0 0 0,-1-1 1 0 0,0 1-1 0 0,1 0 0 0 0,-1 0 1 0 0,1 0-1 0 0,-1 0 0 0 0,1 0 1 0 0,0 0-1 0 0,-1 2 0 0 0,-7 32 1795 0 0,8-20-1977 0 0,1-1-1 0 0,3 27 1 0 0,-1-22-173 0 0,2 0-1 0 0,0-1 0 0 0,8 24 0 0 0,-10-37-136 0 0,0 0 0 0 0,1 0 0 0 0,0 1 0 0 0,0-2 0 0 0,0 1 0 0 0,1 0 0 0 0,0-1 0 0 0,0 1 0 0 0,0-1 0 0 0,1 0 0 0 0,0 0 0 0 0,0-1 0 0 0,7 6 0 0 0,-10-9 13 0 0,-1 0-1 0 0,1 0 1 0 0,0 0-1 0 0,-1 0 1 0 0,1 0-1 0 0,0-1 1 0 0,0 1-1 0 0,0 0 1 0 0,-1-1 0 0 0,1 0-1 0 0,0 1 1 0 0,0-1-1 0 0,0 0 1 0 0,0 0-1 0 0,0 0 1 0 0,0 0-1 0 0,0 0 1 0 0,0 0-1 0 0,0-1 1 0 0,0 1-1 0 0,0-1 1 0 0,-1 1-1 0 0,1-1 1 0 0,0 0 0 0 0,0 0-1 0 0,-1 0 1 0 0,1 0-1 0 0,0 0 1 0 0,-1 0-1 0 0,1 0 1 0 0,-1 0-1 0 0,1-1 1 0 0,-1 1-1 0 0,0 0 1 0 0,1-1-1 0 0,-1 0 1 0 0,0 1-1 0 0,0-1 1 0 0,0 1 0 0 0,0-1-1 0 0,0 0 1 0 0,-1 0-1 0 0,2-2 1 0 0,2-6 18 0 0,-1 0 1 0 0,1 0 0 0 0,-2-1 0 0 0,1 1 0 0 0,-2-1-1 0 0,2-13 1 0 0,-4-25-2527 0 0,1 47 1774 0 0,-1-1 1 0 0,1 0-1 0 0,-1 0 1 0 0,0 0-1 0 0,0 0 1 0 0,0 1-1 0 0,0-1 1 0 0,0 0-1 0 0,-1 1 1 0 0,1-1-1 0 0,-1 1 1 0 0,0 0-1 0 0,0-1 1 0 0,-2-2-1 0 0,-5-2-4118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13 7114 0 0,'-14'-1'2318'0'0,"11"1"-1764"0"0,1 0 0 0 0,-1 0 1 0 0,1 0-1 0 0,-1 0 0 0 0,1-1 1 0 0,0 1-1 0 0,-1-1 0 0 0,1 1 1 0 0,0-1-1 0 0,-1 0 0 0 0,-3-2 95 0 0,6 3-555 0 0,0 0 0 0 0,0 0 1 0 0,0 0-1 0 0,0-1 0 0 0,0 1 0 0 0,0 0 1 0 0,-1 0-1 0 0,1 0 0 0 0,0 0 1 0 0,0 0-1 0 0,0 0 0 0 0,0-1 1 0 0,0 1-1 0 0,0 0 0 0 0,0 0 0 0 0,0 0 1 0 0,0 0-1 0 0,0 0 0 0 0,0-1 1 0 0,0 1-1 0 0,1 0 0 0 0,0-1 1226 0 0,-1 1-1225 0 0,0 0-1 0 0,0-1 0 0 0,0 1 0 0 0,0 0 1 0 0,0 0-1 0 0,0 0 0 0 0,1 0 1 0 0,-1 0-1 0 0,0 0 0 0 0,0 0 0 0 0,0 0 1 0 0,0 0-1 0 0,11 0 1236 0 0,10 5-1108 0 0,11 4 10 0 0,67 24-96 0 0,-95-31-123 0 0,-2-1 0 0 0,1 1 0 0 0,0 0 0 0 0,0 0 0 0 0,0 0 0 0 0,-1 0 0 0 0,1 0 0 0 0,-1 1 0 0 0,0-1 0 0 0,0 1 0 0 0,0-1 0 0 0,0 1 0 0 0,0 0 0 0 0,0 0 0 0 0,-1 0 0 0 0,1 0 0 0 0,-1 0 0 0 0,0 0 0 0 0,0 0 0 0 0,0 1 0 0 0,0-1 0 0 0,-1 0 0 0 0,1 1 1 0 0,-1-1-1 0 0,0 0 0 0 0,0 4 0 0 0,-1 11-16 0 0,-1-1 0 0 0,0 1 1 0 0,-10 33-1 0 0,2-3-1054 0 0,9-47 1057 0 0,-3 48-4505 0 0,4-46 3772 0 0,0-1 0 0 0,1 1 0 0 0,-1 0 1 0 0,0-1-1 0 0,1 1 0 0 0,-1-1 0 0 0,1 0 0 0 0,0 1 0 0 0,0-1 0 0 0,0 0 0 0 0,0 1 0 0 0,0-1 0 0 0,1 0 0 0 0,-1 0 0 0 0,3 3 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0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3961 0 0,'43'-1'8024'0'0,"5"1"-4850"0"0,-17 0-3439 0 0,52 8-1 0 0,-60-3-333 0 0,12 2-1534 0 0,-13-7-4156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9170 0 0,'0'2'227'0'0,"0"-1"0"0"0,-1 1 1 0 0,1-1-1 0 0,0 1 0 0 0,0-1 0 0 0,0 1 0 0 0,0-1 1 0 0,1 1-1 0 0,-1-1 0 0 0,0 1 0 0 0,0-1 0 0 0,1 1 1 0 0,-1-1-1 0 0,1 1 0 0 0,0-1 0 0 0,-1 0 0 0 0,1 1 1 0 0,0-1-1 0 0,0 0 0 0 0,-1 0 0 0 0,1 0 0 0 0,2 2 1 0 0,0 0-92 0 0,0-1 1 0 0,0-1 0 0 0,-1 1 0 0 0,1 0-1 0 0,0-1 1 0 0,1 1 0 0 0,-1-1 0 0 0,0 0-1 0 0,6 1 1 0 0,3 0-179 0 0,0 0 1 0 0,-1-2-1 0 0,1 1 0 0 0,-1-1 0 0 0,13-2 1 0 0,-14 1 29 0 0,-1-1 1 0 0,0-1 0 0 0,0 1-1 0 0,0-1 1 0 0,0-1 0 0 0,0 0-1 0 0,0 0 1 0 0,-1-1 0 0 0,0 0-1 0 0,0 0 1 0 0,10-9 0 0 0,-30 56 1862 0 0,8-31-1546 0 0,1 1 0 0 0,0 0 0 0 0,-2 16 0 0 0,4-25-448 0 0,1 0-1 0 0,-1 0 1 0 0,1-1-1 0 0,0 1 1 0 0,0 0-1 0 0,0 0 1 0 0,1-1 0 0 0,-1 1-1 0 0,1 0 1 0 0,-1 0-1 0 0,1-1 1 0 0,0 1-1 0 0,0-1 1 0 0,0 1 0 0 0,0-1-1 0 0,1 1 1 0 0,-1-1-1 0 0,1 1 1 0 0,-1-1-1 0 0,1 0 1 0 0,2 3 0 0 0,-3-5-162 0 0,0 0 0 0 0,-1 1 1 0 0,1-1-1 0 0,0 1 0 0 0,0-1 1 0 0,0 0-1 0 0,-1 0 0 0 0,1 1 0 0 0,0-1 1 0 0,0 0-1 0 0,0 0 0 0 0,-1 0 1 0 0,1 0-1 0 0,0 0 0 0 0,0 0 1 0 0,0 0-1 0 0,0 0 0 0 0,-1 0 1 0 0,1-1-1 0 0,0 1 0 0 0,0 0 1 0 0,0 0-1 0 0,-1-1 0 0 0,1 1 1 0 0,0 0-1 0 0,0-1 0 0 0,-1 1 1 0 0,1-1-1 0 0,0 1 0 0 0,-1-1 1 0 0,1 0-1 0 0,0 1 0 0 0,-1-1 0 0 0,1 1 1 0 0,-1-1-1 0 0,1 0 0 0 0,-1 0 1 0 0,1 0-1 0 0,8-9-2561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64 10786 0 0,'0'41'6088'0'0,"0"9"-3766"0"0,0-28-2387 0 0,1-1-1 0 0,1 0 1 0 0,7 32 0 0 0,-13-71-110 0 0,-2-1 78 0 0,1-1 0 0 0,1-1 0 0 0,1 1 0 0 0,-1-29 0 0 0,4 44 79 0 0,0 0 1 0 0,0-1 0 0 0,1 1 0 0 0,0 0-1 0 0,0-1 1 0 0,0 1 0 0 0,0 0 0 0 0,1 0 0 0 0,-1 0-1 0 0,1 0 1 0 0,1 0 0 0 0,-1 0 0 0 0,1 1-1 0 0,0-1 1 0 0,0 1 0 0 0,0-1 0 0 0,0 1-1 0 0,1 0 1 0 0,0 1 0 0 0,0-1 0 0 0,0 1 0 0 0,0-1-1 0 0,0 1 1 0 0,7-3 0 0 0,-8 4 18 0 0,0 1 0 0 0,0 0 1 0 0,0 0-1 0 0,0 0 0 0 0,1 0 0 0 0,-1 0 1 0 0,0 1-1 0 0,0-1 0 0 0,0 1 0 0 0,1 0 1 0 0,-1 0-1 0 0,0 0 0 0 0,0 1 0 0 0,1-1 1 0 0,-1 1-1 0 0,0 0 0 0 0,0-1 1 0 0,0 1-1 0 0,0 1 0 0 0,0-1 0 0 0,0 0 1 0 0,0 1-1 0 0,0 0 0 0 0,-1-1 0 0 0,1 1 1 0 0,0 0-1 0 0,-1 0 0 0 0,0 1 0 0 0,1-1 1 0 0,-1 0-1 0 0,0 1 0 0 0,0 0 0 0 0,0-1 1 0 0,-1 1-1 0 0,1 0 0 0 0,-1 0 0 0 0,1 0 1 0 0,-1 0-1 0 0,0 0 0 0 0,0 0 1 0 0,0 0-1 0 0,-1 0 0 0 0,1 0 0 0 0,-1 1 1 0 0,0-1-1 0 0,0 0 0 0 0,0 0 0 0 0,0 1 1 0 0,0-1-1 0 0,-1 0 0 0 0,1 0 0 0 0,-1 0 1 0 0,0 0-1 0 0,0 1 0 0 0,-2 2 0 0 0,-2 8-403 0 0,-1-1 0 0 0,-1-1-1 0 0,0 1 1 0 0,0-1 0 0 0,-2-1-1 0 0,1 1 1 0 0,-1-1 0 0 0,-1-1-1 0 0,0 0 1 0 0,-1 0 0 0 0,0-1-1 0 0,-20 14 1 0 0,30-23 429 0 0,1 0 0 0 0,0 0 0 0 0,0 0 0 0 0,-1 0 0 0 0,1 0 0 0 0,0 0 0 0 0,-1 0 0 0 0,1 1 0 0 0,0-1 0 0 0,0 0 0 0 0,0 0 0 0 0,-1 0 0 0 0,1 0 0 0 0,0 0 0 0 0,0 1 0 0 0,-1-1 0 0 0,1 0 0 0 0,0 0 0 0 0,0 0 0 0 0,0 1 0 0 0,0-1 0 0 0,-1 0 0 0 0,1 0 0 0 0,0 0 0 0 0,0 1 0 0 0,0-1 0 0 0,0 0 0 0 0,0 0 0 0 0,0 1 0 0 0,0-1 0 0 0,0 0 0 0 0,-1 1 0 0 0,1-1 0 0 0,0 0 0 0 0,0 0 0 0 0,0 1 0 0 0,0-1-1 0 0,1 0 1 0 0,-1 0 0 0 0,0 1 0 0 0,0-1 0 0 0,0 0 0 0 0,0 0 0 0 0,0 1 0 0 0,0-1 0 0 0,0 0 0 0 0,0 0 0 0 0,0 1 0 0 0,1-1 0 0 0,-1 0 0 0 0,0 0 0 0 0,0 1 0 0 0,21 6 810 0 0,26 0-271 0 0,0-7-1415 0 0,91-12 1 0 0,-162 19-1268 0 0,20-6 2475 0 0,1 2 1 0 0,-1-1-1 0 0,1 0 1 0 0,-1 1-1 0 0,1-1 1 0 0,0 1-1 0 0,0 0 1 0 0,0 0-1 0 0,0 0 1 0 0,1 1-1 0 0,-1-1 1 0 0,1 1-1 0 0,0-1 1 0 0,0 1-1 0 0,-2 5 1 0 0,-3 8-108 0 0,0 0 100 0 0,-1 0 0 0 0,-19 31 0 0 0,25-44-309 0 0,-1 0 1 0 0,0 0 0 0 0,0-1 0 0 0,-1 1 0 0 0,1-1-1 0 0,-1 1 1 0 0,0-1 0 0 0,1 0 0 0 0,-2-1 0 0 0,1 1-1 0 0,0-1 1 0 0,0 1 0 0 0,-1-1 0 0 0,1-1 0 0 0,-1 1-1 0 0,-6 1 1 0 0,24-4 36 0 0,0 1-1 0 0,0 0 1 0 0,0 0-1 0 0,13 4 1 0 0,-2-2-1123 0 0,38 1 1 0 0,-55-3 11 0 0,0-1-1 0 0,0 0 1 0 0,0 0 0 0 0,-1 0-1 0 0,1-1 1 0 0,0 0 0 0 0,0 0-1 0 0,-1-1 1 0 0,0 0-1 0 0,8-4 1 0 0,3-4-3501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6377 0 0,'-1'0'340'0'0,"0"0"0"0"0,0 0 0 0 0,1 0 0 0 0,-1 0 0 0 0,0 0 0 0 0,0 0 0 0 0,0 0 0 0 0,1 0 0 0 0,-1 0 0 0 0,0 0 0 0 0,0 0-1 0 0,1 0 1 0 0,-1 1 0 0 0,0-1 0 0 0,0 0 0 0 0,1 1 0 0 0,-1-1 0 0 0,0 0 0 0 0,1 1 0 0 0,-1-1 0 0 0,0 1 0 0 0,1-1 0 0 0,-1 1 0 0 0,1-1-1 0 0,-1 1 1 0 0,1 0 0 0 0,-2 1 0 0 0,1 0-111 0 0,0 0 0 0 0,0 1 0 0 0,1-1 0 0 0,-1 0 0 0 0,1 1 0 0 0,-1-1 0 0 0,1 1 1 0 0,0-1-1 0 0,0 4 0 0 0,0 7-415 0 0,1 1 0 0 0,5 20 0 0 0,-5-29 825 0 0,1 2-462 0 0,-1 0 0 0 0,1 0 1 0 0,0 0-1 0 0,1 0 1 0 0,0 0-1 0 0,0 0 0 0 0,0-1 1 0 0,1 1-1 0 0,0-1 1 0 0,8 10-1 0 0,-8-12-141 0 0,0-1 0 0 0,0 1 0 0 0,0-1 0 0 0,0 0-1 0 0,0-1 1 0 0,1 1 0 0 0,0-1 0 0 0,-1 0 0 0 0,1 0 0 0 0,0 0 0 0 0,0 0 0 0 0,0-1 0 0 0,0 0 0 0 0,0 0 0 0 0,11 0-1 0 0,-4 0-119 0 0,57 0-742 0 0,-62-2 67 0 0,-1 0 1 0 0,0 0 0 0 0,0 0-1 0 0,-1-1 1 0 0,9-3-1 0 0,-14 5 583 0 0,0 0-1 0 0,1 0 1 0 0,-1 0 0 0 0,1 0-1 0 0,-1 0 1 0 0,0 0 0 0 0,1 0-1 0 0,-1 0 1 0 0,0 0-1 0 0,1-1 1 0 0,-1 1 0 0 0,0 0-1 0 0,1 0 1 0 0,-1 0-1 0 0,0-1 1 0 0,0 1 0 0 0,1 0-1 0 0,-1 0 1 0 0,0-1-1 0 0,0 1 1 0 0,1 0 0 0 0,-1-1-1 0 0,0 1 1 0 0,0 0 0 0 0,0-1-1 0 0,1 1 1 0 0,-1 0-1 0 0,0-1 1 0 0,0 1 0 0 0,0 0-1 0 0,0-1 1 0 0,0 1-1 0 0,0 0 1 0 0,0-1 0 0 0,0 1-1 0 0,0 0 1 0 0,0-1-1 0 0,0 1 1 0 0,0-1 0 0 0,0 1-1 0 0,0 0 1 0 0,0-1-1 0 0,0 1 1 0 0,-1 0 0 0 0,1-1-1 0 0,0 1 1 0 0,0 0 0 0 0,-1-1-1 0 0,-5-6-4319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7154 0 0,'12'7'3712'0'0,"18"10"1191"0"0,-27-16-4830 0 0,1 0 0 0 0,0 1 0 0 0,0-1-1 0 0,0-1 1 0 0,0 1 0 0 0,0-1 0 0 0,0 1-1 0 0,0-1 1 0 0,0 0 0 0 0,0-1-1 0 0,5 0 1 0 0,23-4-47 0 0,49-13 0 0 0,-69 14-1021 0 0,0 0-1 0 0,0-1 1 0 0,21-12-1 0 0,-32 17 875 0 0,-1 0 0 0 0,1 0 0 0 0,-1 0 0 0 0,1-1-1 0 0,0 1 1 0 0,-1 0 0 0 0,1-1 0 0 0,-1 1 0 0 0,1 0 0 0 0,-1-1 0 0 0,1 1 0 0 0,-1-1 0 0 0,0 1-1 0 0,1-1 1 0 0,-1 1 0 0 0,1-1 0 0 0,-1 1 0 0 0,0-1 0 0 0,1 1 0 0 0,-1-1 0 0 0,0 1-1 0 0,0-1 1 0 0,0 0 0 0 0,1 1 0 0 0,-1-1 0 0 0,0 1 0 0 0,0-1 0 0 0,0 0 0 0 0,0 0 0 0 0,-1 1 108 0 0,1-1 1 0 0,-1 1 0 0 0,0 0 0 0 0,1 0 0 0 0,-1 0 0 0 0,0 0 0 0 0,0 0 0 0 0,1 0 0 0 0,-1 0 0 0 0,0 0 0 0 0,1 0 0 0 0,-1 0 0 0 0,0 0-1 0 0,1 0 1 0 0,-1 0 0 0 0,0 0 0 0 0,0 1 0 0 0,1-1 0 0 0,-1 0 0 0 0,1 1 0 0 0,-1-1 0 0 0,0 0 0 0 0,1 1 0 0 0,-1-1 0 0 0,0 2 0 0 0,-5 2 755 0 0,0 1 0 0 0,0 0 0 0 0,1 0 0 0 0,0 0 1 0 0,0 1-1 0 0,0 0 0 0 0,1 0 0 0 0,0 0 1 0 0,0 1-1 0 0,1-1 0 0 0,-1 1 0 0 0,1 0 1 0 0,1 0-1 0 0,-4 13 0 0 0,4-14-460 0 0,1 0 0 0 0,0 0-1 0 0,0 0 1 0 0,1 0 0 0 0,0 0 0 0 0,0 0-1 0 0,0 0 1 0 0,1 0 0 0 0,0 0 0 0 0,0 0 0 0 0,3 9-1 0 0,-3-12-282 0 0,1-1-1 0 0,-1 0 1 0 0,0 1-1 0 0,1-1 0 0 0,-1 0 1 0 0,1 0-1 0 0,0 0 1 0 0,0 0-1 0 0,0 0 1 0 0,0 0-1 0 0,0-1 0 0 0,0 1 1 0 0,0-1-1 0 0,1 1 1 0 0,-1-1-1 0 0,1 0 1 0 0,-1 0-1 0 0,1 0 0 0 0,-1 0 1 0 0,1 0-1 0 0,-1-1 1 0 0,1 1-1 0 0,0-1 1 0 0,-1 1-1 0 0,1-1 0 0 0,0 0 1 0 0,-1 0-1 0 0,1 0 1 0 0,0-1-1 0 0,0 1 1 0 0,3-2-1 0 0,42-10-2173 0 0,-9-6-3581 0 0,-13-2-1750 0 0,-12 9 2212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95 12003 0 0,'0'0'468'0'0,"-1"0"1"0"0,0 0 0 0 0,0 0 0 0 0,1 0 0 0 0,-1 0-1 0 0,0 0 1 0 0,0 0 0 0 0,1 0 0 0 0,-1 0 0 0 0,0 0 0 0 0,0 0-1 0 0,1 0 1 0 0,-1 1 0 0 0,0-1 0 0 0,0 0 0 0 0,1 0-1 0 0,-1 1 1 0 0,0 0 0 0 0,-14 12 2463 0 0,-6 18-2115 0 0,20-29-392 0 0,-4 7-349 0 0,2-1-1 0 0,-1 1 1 0 0,1 0 0 0 0,0 0-1 0 0,1 0 1 0 0,0 0 0 0 0,1 1-1 0 0,0-1 1 0 0,0 1 0 0 0,1-1 0 0 0,0 0-1 0 0,1 1 1 0 0,0-1 0 0 0,3 16-1 0 0,-3-20-75 0 0,0 1 0 0 0,1-1-1 0 0,-1 0 1 0 0,1 0 0 0 0,0 0-1 0 0,1 0 1 0 0,-1 0 0 0 0,1 0-1 0 0,0-1 1 0 0,0 1 0 0 0,0-1 0 0 0,1 0-1 0 0,0 1 1 0 0,-1-2 0 0 0,2 1-1 0 0,-1 0 1 0 0,0-1 0 0 0,1 0-1 0 0,-1 0 1 0 0,1 0 0 0 0,0-1-1 0 0,0 1 1 0 0,0-1 0 0 0,0-1 0 0 0,0 1-1 0 0,10 1 1 0 0,-13-2-2 0 0,1-1 0 0 0,0 0 1 0 0,0 0-1 0 0,0 0 0 0 0,0 0 0 0 0,0 0 1 0 0,0 0-1 0 0,-1-1 0 0 0,1 0 1 0 0,0 1-1 0 0,0-1 0 0 0,-1 0 0 0 0,1-1 1 0 0,0 1-1 0 0,-1 0 0 0 0,1-1 0 0 0,-1 1 1 0 0,0-1-1 0 0,4-3 0 0 0,-2 1 0 0 0,-1 0 0 0 0,0 0 0 0 0,0 0 0 0 0,0-1 0 0 0,-1 1 0 0 0,1-1 0 0 0,-1 0 0 0 0,0 0 0 0 0,0 0-1 0 0,1-5 1 0 0,0-9 6 0 0,1-1 0 0 0,-2 1 0 0 0,-1 0-1 0 0,-1-34 1 0 0,-1 34 22 0 0,-1 1 1 0 0,-1-1-1 0 0,0 1 0 0 0,-8-22 0 0 0,10 35 5 0 0,-1 0-1 0 0,1 0 0 0 0,-1 0 0 0 0,0 1 1 0 0,-1-1-1 0 0,1 0 0 0 0,-1 1 0 0 0,0 0 1 0 0,0 0-1 0 0,-1 0 0 0 0,1 0 0 0 0,-1 0 1 0 0,0 0-1 0 0,0 1 0 0 0,0 0 0 0 0,0 0 1 0 0,0 0-1 0 0,-1 0 0 0 0,-8-3 0 0 0,11 6-25 0 0,-1-1-1 0 0,1 1 0 0 0,-1-1 0 0 0,0 1 0 0 0,1 0 0 0 0,-1 0 1 0 0,1 1-1 0 0,-1-1 0 0 0,0 0 0 0 0,1 1 0 0 0,-1-1 0 0 0,1 1 1 0 0,-1 0-1 0 0,1 0 0 0 0,0 0 0 0 0,-1 0 0 0 0,1 1 1 0 0,0-1-1 0 0,0 0 0 0 0,0 1 0 0 0,0 0 0 0 0,0-1 0 0 0,0 1 1 0 0,0 0-1 0 0,0 0 0 0 0,1 0 0 0 0,-1 0 0 0 0,-2 4 0 0 0,2-3-292 0 0,1 1 0 0 0,-1-1 0 0 0,0 1 0 0 0,1-1-1 0 0,0 1 1 0 0,0-1 0 0 0,0 1 0 0 0,-1 7-1 0 0,2-9-404 0 0,0 1 0 0 0,0-1-1 0 0,0 1 1 0 0,0 0 0 0 0,0-1-1 0 0,1 1 1 0 0,-1-1 0 0 0,1 1-1 0 0,0-1 1 0 0,0 1 0 0 0,0-1-1 0 0,2 5 1 0 0,4 4-4680 0 0,3 0-1387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2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11226 0 0,'11'0'6250'0'0,"-1"0"-3906"0"0,2 1-655 0 0,-3 0-481 0 0,-5 3-416 0 0,-2 0-384 0 0,-2 0-256 0 0,1-1-120 0 0,-1-1-144 0 0,2-1-336 0 0,0-2-600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434 414 11763 0 0,'-66'14'8924'0'0,"35"-10"-7694"0"0,-40-2-1 0 0,60-1-1212 0 0,0 0 1 0 0,0 1-1 0 0,0 0 0 0 0,0 0 0 0 0,0 2 0 0 0,1-1 0 0 0,-1 1 0 0 0,1 0 0 0 0,0 1 1 0 0,0 1-1 0 0,0-1 0 0 0,1 2 0 0 0,-1-1 0 0 0,2 1 0 0 0,-1 0 0 0 0,1 1 0 0 0,0 0 1 0 0,1 1-1 0 0,-9 11 0 0 0,8-10-122 0 0,1 1 0 0 0,0 0 0 0 0,1 1 0 0 0,0 0 0 0 0,0 0 0 0 0,2 0 0 0 0,-1 0 0 0 0,2 1 0 0 0,-1-1 0 0 0,2 1 0 0 0,0 0 0 0 0,0 0 0 0 0,1 0 1 0 0,1 0-1 0 0,0 1 0 0 0,3 15 0 0 0,2-6 86 0 0,0-1 1 0 0,2 0 0 0 0,0 0-1 0 0,2-1 1 0 0,0 0 0 0 0,1 0 0 0 0,16 23-1 0 0,-7-17-31 0 0,1-2 0 0 0,0 1-1 0 0,2-2 1 0 0,42 35 0 0 0,-29-30 0 0 0,2-2 0 0 0,1-2 1 0 0,1-1-1 0 0,1-3 1 0 0,1 0-1 0 0,1-3 0 0 0,64 19 1 0 0,-59-25 94 0 0,1-2 1 0 0,0-2 0 0 0,0-2 0 0 0,1-2-1 0 0,-1-2 1 0 0,1-2 0 0 0,0-3-1 0 0,-1-2 1 0 0,0-1 0 0 0,0-3-1 0 0,78-25 1 0 0,-89 20 104 0 0,-1 0 0 0 0,-1-3 0 0 0,0 0 0 0 0,-1-3 1 0 0,-1 0-1 0 0,43-37 0 0 0,-51 36 51 0 0,-2-1 0 0 0,0-2 1 0 0,-2 0-1 0 0,0-2 1 0 0,-2 0-1 0 0,-1-1 0 0 0,-1 0 1 0 0,17-38-1 0 0,-23 41 50 0 0,-1-1 1 0 0,-2 0-1 0 0,0-1 0 0 0,-1 0 1 0 0,-2 0-1 0 0,-1 0 0 0 0,2-47 0 0 0,-6 52-105 0 0,-1 1-1 0 0,-1 0 0 0 0,-1-1 0 0 0,-1 1 0 0 0,-1 1 1 0 0,0-1-1 0 0,-2 1 0 0 0,0 0 0 0 0,-1 0 0 0 0,-19-31 1 0 0,8 21-60 0 0,-2 2 0 0 0,0 0 0 0 0,-2 1 0 0 0,-1 1 0 0 0,-1 1 0 0 0,-1 2 0 0 0,-1 0 0 0 0,-1 2 0 0 0,-1 1 1 0 0,-1 1-1 0 0,0 2 0 0 0,-1 0 0 0 0,-51-16 0 0 0,30 15-159 0 0,0 2 1 0 0,-1 3-1 0 0,-1 2 0 0 0,0 2 1 0 0,0 3-1 0 0,0 2 0 0 0,-106 8 1 0 0,118-1-169 0 0,0 3 1 0 0,0 1-1 0 0,1 2 1 0 0,-52 19-1 0 0,64-17-502 0 0,1 1 0 0 0,0 1 0 0 0,0 2 0 0 0,1 0 0 0 0,1 2 0 0 0,-34 31 0 0 0,-1 11-4134 0 0,0 4-4673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14 6953 0 0,'-36'-13'8693'0'0,"34"13"-8418"0"0,-1 0-1 0 0,0 0 1 0 0,0 0 0 0 0,1 0-1 0 0,-1 1 1 0 0,0-1 0 0 0,1 1-1 0 0,-1 0 1 0 0,0 0 0 0 0,1 0-1 0 0,-1 0 1 0 0,1 0-1 0 0,-1 0 1 0 0,1 1 0 0 0,0-1-1 0 0,-1 1 1 0 0,1 0 0 0 0,-2 2-1 0 0,-5 3-62 0 0,0 2 0 0 0,1-1 0 0 0,0 1 0 0 0,1 0 0 0 0,-1 1 0 0 0,2-1 0 0 0,0 2 0 0 0,0-1 0 0 0,1 0 0 0 0,0 1 0 0 0,0 0 0 0 0,1 0 0 0 0,1 1 0 0 0,0-1 0 0 0,1 1 0 0 0,0 0 0 0 0,0-1 0 0 0,2 1 0 0 0,-1 0 0 0 0,1 0 0 0 0,4 22 0 0 0,-2-18-343 0 0,1 0 0 0 0,1-1 0 0 0,1 0-1 0 0,0 1 1 0 0,1-1 0 0 0,0-1 0 0 0,1 1 0 0 0,1-1-1 0 0,0-1 1 0 0,1 1 0 0 0,1-2 0 0 0,0 1 0 0 0,0-1-1 0 0,1-1 1 0 0,22 18 0 0 0,-30-26-149 0 0,25 17-3658 0 0,-8-9-4345 0 0,-12-6 2164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8346 0 0,'-25'0'7373'0'0,"-20"14"-4643"0"0,36-10-2394 0 0,0 0 0 0 0,1 1 0 0 0,0 0 0 0 0,0 1 1 0 0,-12 9-1 0 0,15-9-163 0 0,1 0-1 0 0,0 1 1 0 0,0-1 0 0 0,0 1 0 0 0,1-1 0 0 0,0 1 0 0 0,0 0-1 0 0,1 0 1 0 0,0 1 0 0 0,0-1 0 0 0,0 0 0 0 0,1 1 0 0 0,0-1-1 0 0,1 1 1 0 0,0-1 0 0 0,0 9 0 0 0,0-12-194 0 0,0 0 0 0 0,1 1 0 0 0,-1-1 0 0 0,1 1 0 0 0,0-1 0 0 0,0 0 0 0 0,0 0 0 0 0,0 0 0 0 0,1 1 0 0 0,0-1 0 0 0,0 0 0 0 0,0-1 0 0 0,0 1 0 0 0,0 0 0 0 0,1-1 0 0 0,0 1 0 0 0,0-1-1 0 0,0 0 1 0 0,0 0 0 0 0,0 0 0 0 0,0 0 0 0 0,1 0 0 0 0,0-1 0 0 0,-1 0 0 0 0,1 1 0 0 0,0-2 0 0 0,0 1 0 0 0,6 2 0 0 0,-7-4-52 0 0,0 1-1 0 0,0-1 1 0 0,0 0 0 0 0,0 0-1 0 0,1 0 1 0 0,-1 0-1 0 0,0-1 1 0 0,0 1-1 0 0,0-1 1 0 0,0 0 0 0 0,0 0-1 0 0,0 0 1 0 0,0 0-1 0 0,-1 0 1 0 0,1-1-1 0 0,0 1 1 0 0,0-1 0 0 0,-1 0-1 0 0,1 0 1 0 0,-1 0-1 0 0,0 0 1 0 0,0 0-1 0 0,0-1 1 0 0,0 1 0 0 0,0 0-1 0 0,0-1 1 0 0,0 0-1 0 0,-1 1 1 0 0,1-1-1 0 0,-1 0 1 0 0,0 0 0 0 0,0 0-1 0 0,0 0 1 0 0,1-4-1 0 0,-1 4 120 0 0,0-1 1 0 0,0 0-1 0 0,0 0 0 0 0,0 0 0 0 0,-1 0 1 0 0,1 0-1 0 0,-1 0 0 0 0,0 0 0 0 0,0 0 1 0 0,-1 0-1 0 0,1 0 0 0 0,-1 0 0 0 0,0 0 1 0 0,0 0-1 0 0,0 0 0 0 0,-1 1 0 0 0,1-1 0 0 0,-1 0 1 0 0,0 1-1 0 0,0-1 0 0 0,0 1 0 0 0,-1 0 1 0 0,1 0-1 0 0,-1-1 0 0 0,1 2 0 0 0,-5-5 1 0 0,14 11-165 0 0,0-1 1 0 0,0 0-1 0 0,0 0 1 0 0,1-1-1 0 0,-1 1 1 0 0,1-2-1 0 0,0 1 1 0 0,0-1-1 0 0,14 0 1 0 0,-8-1-222 0 0,-1 0-1 0 0,0-1 1 0 0,0 0 0 0 0,0-2 0 0 0,24-6 0 0 0,-35 9 362 0 0,-1-1 0 0 0,0 0 1 0 0,0 0-1 0 0,0 0 1 0 0,0 0-1 0 0,0 0 0 0 0,0-1 1 0 0,0 1-1 0 0,0 0 1 0 0,-1 0-1 0 0,1-1 0 0 0,0 1 1 0 0,-1 0-1 0 0,1-1 1 0 0,-1 1-1 0 0,1-1 0 0 0,-1 1 1 0 0,0 0-1 0 0,1-1 1 0 0,-1 1-1 0 0,0-1 0 0 0,0 1 1 0 0,0-1-1 0 0,0 1 1 0 0,-1-1-1 0 0,1 1 0 0 0,0-1 1 0 0,0 1-1 0 0,-1-1 1 0 0,0-1-1 0 0,-5 34 1607 0 0,2-2-1617 0 0,1-9-399 0 0,0 0-1 0 0,1 0 0 0 0,1 0 1 0 0,1 0-1 0 0,1 0 1 0 0,1 0-1 0 0,4 20 0 0 0,-1-27-1108 0 0,-3-8-2492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6257 0 0,'0'-15'12681'0'0,"-2"34"-7813"0"0,1 11-4257 0 0,-7 25-143 0 0,2 70-1 0 0,12-33-1671 0 0,-3-74-496 0 0,0 1 0 0 0,11 29 0 0 0,-13-46 1495 0 0,0 1-685 0 0,0 1 1 0 0,1 0-1 0 0,-1-1 1 0 0,1 1-1 0 0,0-1 1 0 0,0 0-1 0 0,0 0 1 0 0,4 4-1 0 0,13 11-5402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 3593 0 0,'-3'-1'732'0'0,"-1"1"1"0"0,0 0-1 0 0,0 0 0 0 0,1 0 1 0 0,-1 0-1 0 0,0 0 1 0 0,0 1-1 0 0,1 0 0 0 0,-1 0 1 0 0,0 0-1 0 0,1 0 1 0 0,-1 1-1 0 0,1-1 0 0 0,-5 3 1 0 0,7-3-522 0 0,-1 1 0 0 0,1-1 1 0 0,0 0-1 0 0,0 0 0 0 0,0 1 1 0 0,0-1-1 0 0,0 0 0 0 0,0 1 0 0 0,0-1 1 0 0,1 1-1 0 0,-1-1 0 0 0,0 1 1 0 0,1-1-1 0 0,-1 3 0 0 0,0-1-279 0 0,1 0-1 0 0,0 1 0 0 0,0-1 1 0 0,0 0-1 0 0,0 1 0 0 0,0-1 1 0 0,1 0-1 0 0,1 7 0 0 0,-1-6 67 0 0,0 0-1 0 0,0 0 0 0 0,1 0 1 0 0,-1-1-1 0 0,1 1 1 0 0,0 0-1 0 0,0 0 0 0 0,0-1 1 0 0,1 1-1 0 0,-1-1 0 0 0,1 0 1 0 0,0 0-1 0 0,0 0 1 0 0,0 0-1 0 0,0 0 0 0 0,1-1 1 0 0,-1 0-1 0 0,1 1 1 0 0,-1-1-1 0 0,6 2 0 0 0,-5-3 31 0 0,-1 0-1 0 0,1 0 1 0 0,0-1-1 0 0,0 1 1 0 0,-1-1-1 0 0,1 0 1 0 0,0 0-1 0 0,-1 0 1 0 0,1-1-1 0 0,0 1 1 0 0,0-1 0 0 0,-1 0-1 0 0,1 0 1 0 0,-1 0-1 0 0,1-1 1 0 0,-1 1-1 0 0,0-1 1 0 0,1 0-1 0 0,-1 0 1 0 0,0 0-1 0 0,0 0 1 0 0,0 0-1 0 0,3-4 1 0 0,10-10 218 0 0,8-17-4747 0 0,-24 32 4348 0 0,1 0-1 0 0,-1 0 1 0 0,1 0 0 0 0,0 0-1 0 0,-1 1 1 0 0,1-1 0 0 0,-1 0-1 0 0,0 0 1 0 0,1 0 0 0 0,-1 0-1 0 0,0 0 1 0 0,0 0 0 0 0,1 0-1 0 0,-1 0 1 0 0,0 0 0 0 0,0 0-1 0 0,0 0 1 0 0,0 0 0 0 0,-1 0-1 0 0,1 0 1 0 0,0 0 0 0 0,0 0-1 0 0,0 0 1 0 0,-1 0 0 0 0,1 0-1 0 0,-1 0 1 0 0,1 0 0 0 0,0 0-1 0 0,-1 0 1 0 0,0 0 0 0 0,1 0-1 0 0,-1 0 1 0 0,0 1 0 0 0,1-1-1 0 0,-1 0 1 0 0,0 1 0 0 0,0-1-1 0 0,1 0 1 0 0,-1 1 0 0 0,0-1-1 0 0,0 1 1 0 0,0-1 0 0 0,0 1-1 0 0,0 0 1 0 0,0-1 0 0 0,0 1-1 0 0,0 0 1 0 0,0-1 0 0 0,0 1-1 0 0,0 0 1 0 0,0 0 0 0 0,0 0-1 0 0,0 0 1 0 0,0 0 0 0 0,-1 1-1 0 0,-11-2-232 0 0,0 1 0 0 0,1 0-1 0 0,-1 1 1 0 0,-15 4-1 0 0,21-4 736 0 0,-1 1 0 0 0,1 0 1 0 0,1 1-1 0 0,-14 6 0 0 0,19-9-183 0 0,0 0 1 0 0,1 0-1 0 0,-1 0 0 0 0,1 1 1 0 0,-1-1-1 0 0,0 0 1 0 0,1 1-1 0 0,-1-1 1 0 0,1 0-1 0 0,-1 1 0 0 0,1-1 1 0 0,-1 1-1 0 0,1-1 1 0 0,-1 1-1 0 0,1-1 1 0 0,0 1-1 0 0,-1-1 0 0 0,1 1 1 0 0,0-1-1 0 0,-1 1 1 0 0,1-1-1 0 0,0 1 1 0 0,0 0-1 0 0,-1-1 0 0 0,1 1 1 0 0,0-1-1 0 0,0 1 1 0 0,0 0-1 0 0,0-1 1 0 0,0 1-1 0 0,0 0 0 0 0,0-1 1 0 0,0 1-1 0 0,0 0 1 0 0,0-1-1 0 0,0 1 1 0 0,1 0-1 0 0,-1-1 0 0 0,0 1 1 0 0,0-1-1 0 0,1 1 1 0 0,-1-1-1 0 0,0 1 1 0 0,1 0-1 0 0,-1-1 1 0 0,0 1-1 0 0,1 0 0 0 0,1 0-114 0 0,-1 0 0 0 0,1 0 0 0 0,-1 0 0 0 0,1 1 0 0 0,-1-1 0 0 0,1-1 0 0 0,0 1 0 0 0,0 0 0 0 0,-1 0 0 0 0,1-1 0 0 0,0 1 0 0 0,0-1 0 0 0,0 1 0 0 0,0-1 0 0 0,1 0 0 0 0,72-4-299 0 0,1-1-3351 0 0,-49 2-917 0 0,-15 1 971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0 7346 0 0,'-26'37'7351'0'0,"-8"-5"-4532"0"0,-45 22-3100 0 0,49-36 672 0 0,25-14-429 0 0,-26 17-105 0 0,30-20 74 0 0,0 0-1 0 0,-1 0 0 0 0,1 0 1 0 0,0 1-1 0 0,0-1 1 0 0,-1 0-1 0 0,1 1 0 0 0,0-1 1 0 0,0 1-1 0 0,0-1 1 0 0,1 1-1 0 0,-1-1 0 0 0,0 1 1 0 0,1 0-1 0 0,-1-1 1 0 0,0 3-1 0 0,1-3 32 0 0,1-1 0 0 0,-1 1 0 0 0,0-1 0 0 0,0 1 1 0 0,1-1-1 0 0,-1 1 0 0 0,0-1 0 0 0,1 1 0 0 0,-1-1 0 0 0,0 1 0 0 0,1-1 0 0 0,-1 0 0 0 0,1 1 0 0 0,-1-1 0 0 0,1 1 0 0 0,-1-1 1 0 0,1 0-1 0 0,-1 0 0 0 0,1 1 0 0 0,-1-1 0 0 0,1 0 0 0 0,-1 0 0 0 0,1 0 0 0 0,0 0 0 0 0,-1 1 0 0 0,1-1 0 0 0,-1 0 0 0 0,1 0 1 0 0,0 0-1 0 0,-1 0 0 0 0,1 0 0 0 0,-1-1 0 0 0,1 1 0 0 0,-1 0 0 0 0,1 0 0 0 0,0 0 0 0 0,-1 0 0 0 0,1-1 0 0 0,-1 1 0 0 0,1 0 1 0 0,-1 0-1 0 0,1-1 0 0 0,31-10-198 0 0,-29 9 158 0 0,14-4 141 0 0,-1 0-1 0 0,1 1 1 0 0,0 1 0 0 0,0 0 0 0 0,26-1 0 0 0,-37 5-241 0 0,1 0 0 0 0,-1 0 1 0 0,0 1-1 0 0,0-1 0 0 0,1 1 0 0 0,-1 1 1 0 0,0-1-1 0 0,0 1 0 0 0,0 0 0 0 0,7 4 1 0 0,-9-4-434 0 0,-1 1 1 0 0,1-1 0 0 0,-1 1 0 0 0,0 0-1 0 0,0 0 1 0 0,0 0 0 0 0,0 0-1 0 0,0 0 1 0 0,0 0 0 0 0,2 5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11851 0 0,'-9'9'5521'0'0,"9"-8"-5474"0"0,0-1 1 0 0,1 1-1 0 0,-1 0 0 0 0,0-1 0 0 0,0 1 0 0 0,0 0 0 0 0,1-1 1 0 0,-1 1-1 0 0,0-1 0 0 0,1 1 0 0 0,-1-1 0 0 0,1 1 0 0 0,-1-1 1 0 0,0 1-1 0 0,1-1 0 0 0,-1 1 0 0 0,1-1 0 0 0,-1 1 0 0 0,1-1 0 0 0,0 0 1 0 0,-1 1-1 0 0,1-1 0 0 0,0 0 0 0 0,30 12-1194 0 0,24-2 1228 0 0,-16-3 503 0 0,56 16-1 0 0,-99-23-373 0 0,0 0 0 0 0,0 0 0 0 0,0 0 0 0 0,0 0 0 0 0,0 1 0 0 0,0-1-1 0 0,0 1 1 0 0,1 0 0 0 0,-1 1 0 0 0,0-1 0 0 0,0 0 0 0 0,-4 3 0 0 0,0 0-275 0 0,0 0 0 0 0,0 1 0 0 0,0 0 1 0 0,-12 9-1 0 0,19-13 9 0 0,0 0 1 0 0,0 1-1 0 0,0-1 0 0 0,0 0 1 0 0,0 1-1 0 0,0-1 1 0 0,0 0-1 0 0,1 1 0 0 0,-1-1 1 0 0,0 1-1 0 0,1-1 1 0 0,-1 1-1 0 0,1 0 0 0 0,0-1 1 0 0,-1 1-1 0 0,1-1 1 0 0,0 1-1 0 0,0 0 0 0 0,0-1 1 0 0,0 1-1 0 0,1 1 0 0 0,0 2-11 0 0,0-1-1 0 0,0 0 0 0 0,0 1 0 0 0,1-1 0 0 0,0 0 0 0 0,0 0 0 0 0,5 6 1 0 0,1 2 27 0 0,1-1 1 0 0,0 0-1 0 0,1-1 1 0 0,11 10 0 0 0,-16-16-319 0 0,0 0 1 0 0,0 0-1 0 0,0 0 1 0 0,0-1-1 0 0,1 1 1 0 0,-1-1-1 0 0,1-1 1 0 0,0 1-1 0 0,0-1 1 0 0,12 3 0 0 0,-13-5 172 0 0,-1 0 1 0 0,1 0 0 0 0,0 0 0 0 0,-1 0 0 0 0,1-1 0 0 0,0 0-1 0 0,-1 0 1 0 0,1 0 0 0 0,-1-1 0 0 0,1 1 0 0 0,-1-1 0 0 0,0 0-1 0 0,0 0 1 0 0,0-1 0 0 0,6-3 0 0 0,1-2 270 0 0,-1 0 1 0 0,1-1-1 0 0,13-16 1 0 0,-20 22 11 0 0,0-1-1 0 0,-1-1 1 0 0,0 1 0 0 0,0 0 0 0 0,-1-1 0 0 0,1 1 0 0 0,-1-1-1 0 0,0 0 1 0 0,0 0 0 0 0,0 0 0 0 0,-1 0 0 0 0,1-6 0 0 0,-3 0 1098 0 0,-5 20 1055 0 0,-4 18 902 0 0,3-5-3193 0 0,3-11-7 0 0,1 0 0 0 0,0 1 0 0 0,0-1 0 0 0,1 1 1 0 0,1 0-1 0 0,0-1 0 0 0,0 1 0 0 0,2 13 0 0 0,-1-24 76 0 0,0 0-1 0 0,1 0 1 0 0,-1 0-1 0 0,1 0 1 0 0,0-1-1 0 0,-1 1 0 0 0,1 0 1 0 0,0 0-1 0 0,-1 0 1 0 0,1-1-1 0 0,0 1 1 0 0,0 0-1 0 0,0-1 1 0 0,-1 1-1 0 0,1-1 1 0 0,0 1-1 0 0,0-1 0 0 0,0 1 1 0 0,0-1-1 0 0,0 0 1 0 0,0 1-1 0 0,0-1 1 0 0,0 0-1 0 0,0 0 1 0 0,0 0-1 0 0,2 1 1 0 0,35-1-677 0 0,-24 0 30 0 0,-6 0 11 0 0,-1 1 0 0 0,1 0 0 0 0,0 0 0 0 0,-1 0 0 0 0,1 1 0 0 0,9 4 0 0 0,-13-5-301 0 0,-1 1 1 0 0,0 0-1 0 0,1 0 0 0 0,-1 0 0 0 0,0 0 0 0 0,0 0 0 0 0,0 1 1 0 0,-1-1-1 0 0,5 6 0 0 0,-2 0-3216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1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16908 0 0,'11'-10'2011'0'0,"-9"7"-1781"0"0,1 0 1 0 0,0 1 0 0 0,-1-1 0 0 0,1 0 0 0 0,0 1 0 0 0,0 0 0 0 0,1 0 0 0 0,-1 0 0 0 0,0 0 0 0 0,1 0 0 0 0,-1 1 0 0 0,1-1-1 0 0,7-1 1 0 0,-10 4-239 0 0,0-1 0 0 0,0 1 0 0 0,0 0 0 0 0,0 0 0 0 0,0-1-1 0 0,0 1 1 0 0,0 0 0 0 0,0 0 0 0 0,-1 0 0 0 0,1 0 0 0 0,0 0-1 0 0,-1 0 1 0 0,1 0 0 0 0,0 0 0 0 0,-1 1 0 0 0,1-1 0 0 0,-1 0 0 0 0,0 0-1 0 0,1 0 1 0 0,-1 1 0 0 0,0 0 0 0 0,6 31-174 0 0,-5-31 175 0 0,2 54 50 0 0,-3 0 1 0 0,-1 0-1 0 0,-19 109 0 0 0,7-64-5157 0 0,7-53-420 0 0,2 0-1829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2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2 6489 0 0,'-2'-1'156'0'0,"0"1"0"0"0,1 0 0 0 0,-1 0 0 0 0,0 0 0 0 0,0 0 0 0 0,0 0-1 0 0,0 0 1 0 0,0 1 0 0 0,0-1 0 0 0,1 1 0 0 0,-1-1 0 0 0,0 1 0 0 0,0-1-1 0 0,1 1 1 0 0,-1 0 0 0 0,0 0 0 0 0,1 0 0 0 0,-1 0 0 0 0,1 0 0 0 0,-1 0-1 0 0,-2 3 1 0 0,-34 39 244 0 0,10-12 1242 0 0,-67 60 1916 0 0,-36 57-1901 0 0,44-48-1072 0 0,62-70-415 0 0,1 2 0 0 0,2 0 0 0 0,1 1 0 0 0,-32 71 0 0 0,-46 155-65 0 0,69-172-107 0 0,2-3 210 0 0,4 2 0 0 0,4 0 0 0 0,-14 127 0 0 0,25-89-163 0 0,10 230 0 0 0,55 127-9 0 0,30-7 632 0 0,-58-328-221 0 0,100 403 1417 0 0,-119-522-1837 0 0,0 0 0 0 0,2-1 0 0 0,1 0 0 0 0,1-1 0 0 0,1-1 0 0 0,18 25 0 0 0,-20-34-37 0 0,1 0 1 0 0,1-1-1 0 0,0 0 1 0 0,0-1 0 0 0,1 0-1 0 0,1-2 1 0 0,0 0 0 0 0,1 0-1 0 0,28 12 1 0 0,-26-15 54 0 0,88 42-2546 0 0,-5 9-7463 0 0,-62-29 3176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2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33 6521 0 0,'0'-1'517'0'0,"0"1"-453"0"0,1 0 1 0 0,-1 0-1 0 0,0 0 1 0 0,0 0-1 0 0,0 0 1 0 0,0 0-1 0 0,0 0 1 0 0,0 0-1 0 0,0 0 1 0 0,0 0-1 0 0,1 1 710 0 0,-1-1-709 0 0,3-17 866 0 0,-3 17-883 0 0,0-1-1 0 0,0 0 1 0 0,0 0-1 0 0,0 1 1 0 0,-1-1-1 0 0,1 0 1 0 0,0 0-1 0 0,0 1 0 0 0,0-1 1 0 0,-1 0-1 0 0,1 0 1 0 0,0 1-1 0 0,-1-1 1 0 0,1 0-1 0 0,0 1 1 0 0,-1-1-1 0 0,1 0 1 0 0,-2 0-1 0 0,1 1 32 0 0,1-1 0 0 0,-1 1 0 0 0,0 0 0 0 0,0 0 0 0 0,0 0 0 0 0,0 0 0 0 0,1 0 0 0 0,-1 0 0 0 0,0 0 0 0 0,0 0 0 0 0,0 0 0 0 0,1 0 0 0 0,-1 0 0 0 0,0 0 0 0 0,0 1 0 0 0,0-1 0 0 0,1 0-1 0 0,-1 1 1 0 0,0-1 0 0 0,0 1 0 0 0,1-1 0 0 0,-1 0 0 0 0,0 1 0 0 0,0 1 0 0 0,-7 4 275 0 0,1 0-1 0 0,-1 1 0 0 0,2 1 1 0 0,-1-1-1 0 0,1 1 0 0 0,0 0 1 0 0,1 0-1 0 0,0 1 0 0 0,0-1 1 0 0,1 1-1 0 0,0 0 0 0 0,0 1 1 0 0,-3 14-1 0 0,-1 7 42 0 0,1 1-1 0 0,-4 59 1 0 0,1 97-221 0 0,-11 107 21 0 0,18-279-265 0 0,1-11-38 0 0,1 0 0 0 0,0 0 0 0 0,1 0 0 0 0,-1 0 0 0 0,1 0 0 0 0,0 0 0 0 0,0 0 0 0 0,0 0 1 0 0,1 0-1 0 0,-1 0 0 0 0,3 6 0 0 0,-3-11-47 0 0,0 0 0 0 0,1 0 0 0 0,-1 0 0 0 0,0 0 0 0 0,0 1 0 0 0,1-1 0 0 0,-1 0-1 0 0,0 0 1 0 0,1 0 0 0 0,-1 0 0 0 0,0 0 0 0 0,1 0 0 0 0,-1 0 0 0 0,0 0 0 0 0,1 0 0 0 0,-1 0 0 0 0,0 0 0 0 0,1 0 0 0 0,-1 0 0 0 0,0 0 0 0 0,1 0 0 0 0,-1 0 0 0 0,0 0 0 0 0,1 0 0 0 0,-1-1 0 0 0,0 1 0 0 0,1 0 0 0 0,-1 0 0 0 0,0 0 0 0 0,0 0 0 0 0,1-1 0 0 0,-1 1 0 0 0,0 0 0 0 0,0 0 0 0 0,1-1-1 0 0,-1 1 1 0 0,0 0 0 0 0,0-1 0 0 0,0 1 0 0 0,0 0 0 0 0,1 0 0 0 0,-1-1 0 0 0,0 1 0 0 0,0 0 0 0 0,0-1 0 0 0,0 1 0 0 0,0 0 0 0 0,0-1 0 0 0,0 0 0 0 0,1 0-811 0 0,6-9-4491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9330 0 0,'2'-7'229'0'0,"0"1"1"0"0,1 0-1 0 0,0-1 1 0 0,0 1-1 0 0,0 0 0 0 0,0 0 1 0 0,1 1-1 0 0,0-1 1 0 0,5-4-1 0 0,-8 8-227 0 0,0 1 0 0 0,0 0 1 0 0,0 0-1 0 0,0 0 0 0 0,0-1 0 0 0,0 1 0 0 0,0 0 1 0 0,1 1-1 0 0,-1-1 0 0 0,0 0 0 0 0,1 0 0 0 0,-1 1 1 0 0,1-1-1 0 0,-1 0 0 0 0,1 1 0 0 0,-1-1 0 0 0,1 1 1 0 0,-1 0-1 0 0,1 0 0 0 0,-1-1 0 0 0,1 1 1 0 0,-1 0-1 0 0,1 0 0 0 0,0 1 0 0 0,-1-1 0 0 0,1 0 1 0 0,-1 0-1 0 0,1 1 0 0 0,-1-1 0 0 0,1 1 0 0 0,-1-1 1 0 0,1 1-1 0 0,-1 0 0 0 0,0 0 0 0 0,1-1 0 0 0,-1 1 1 0 0,0 0-1 0 0,0 0 0 0 0,1 0 0 0 0,-1 0 1 0 0,0 1-1 0 0,0-1 0 0 0,1 2 0 0 0,16 21 1843 0 0,19 36 0 0 0,-28-45-1425 0 0,0 1-1 0 0,0-1 0 0 0,2-1 0 0 0,0 1 1 0 0,0-2-1 0 0,1 0 0 0 0,16 13 0 0 0,-25-24-391 0 0,-1 0 0 0 0,1-1 0 0 0,-1 1 0 0 0,1-1 0 0 0,0 1 0 0 0,0-1 0 0 0,0 0-1 0 0,0 0 1 0 0,0-1 0 0 0,0 1 0 0 0,0-1 0 0 0,0 1 0 0 0,0-1 0 0 0,0 0 0 0 0,0 0 0 0 0,1 0 0 0 0,3-1-1 0 0,-1-1 43 0 0,0 1 0 0 0,-1-1-1 0 0,1 0 1 0 0,0-1-1 0 0,-1 1 1 0 0,0-1-1 0 0,1 0 1 0 0,6-6-1 0 0,0-1-784 0 0,-1 0 0 0 0,-1 0 0 0 0,0-1 0 0 0,0 0 1 0 0,-1 0-1 0 0,14-24 0 0 0,-11 10-3753 0 0,-2-6-2096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49 2513 0 0,'-38'-9'4496'0'0,"33"8"-3389"0"0,-1 1-1 0 0,0-1 1 0 0,1-1 0 0 0,-1 1-1 0 0,1-1 1 0 0,-1 0 0 0 0,1 0-1 0 0,-10-6 1 0 0,15 8-1076 0 0,0 0 0 0 0,0 0 0 0 0,0 0 0 0 0,-1 0 0 0 0,1-1 0 0 0,0 1-1 0 0,0 0 1 0 0,0 0 0 0 0,-1 0 0 0 0,1 0 0 0 0,0-1 0 0 0,0 1 0 0 0,0 0 0 0 0,0 0 0 0 0,0 0 0 0 0,0-1 0 0 0,-1 1 0 0 0,1 0 0 0 0,0 0 0 0 0,0-1-1 0 0,0 1 1 0 0,0 0 0 0 0,0 0 0 0 0,0-1 0 0 0,0 1 0 0 0,0 0 0 0 0,0 0 0 0 0,0-1 0 0 0,0 1 0 0 0,0 0 0 0 0,0 0 0 0 0,0 0 0 0 0,0-1 0 0 0,0 1-1 0 0,0 0 1 0 0,1 0 0 0 0,-1-1 0 0 0,0 1 0 0 0,0 0 0 0 0,0 0 0 0 0,0 0 0 0 0,0-1 0 0 0,0 1 0 0 0,1 0 0 0 0,-1 0 0 0 0,15-7 285 0 0,17 2-304 0 0,-26 5 18 0 0,0 0 0 0 0,0 1 0 0 0,0-1 0 0 0,1 1 0 0 0,-1 0 0 0 0,0 0 0 0 0,0 1 0 0 0,0 0 0 0 0,-1 0 0 0 0,12 6 0 0 0,-14-6 18 0 0,0 1 1 0 0,0-1 0 0 0,0 1-1 0 0,0 0 1 0 0,-1 0-1 0 0,1 0 1 0 0,-1 0 0 0 0,0 0-1 0 0,0 0 1 0 0,0 1 0 0 0,0-1-1 0 0,-1 0 1 0 0,1 1-1 0 0,-1 0 1 0 0,0-1 0 0 0,0 1-1 0 0,0 0 1 0 0,0 6 0 0 0,0 8 142 0 0,0 0 0 0 0,-4 33 0 0 0,0 23-768 0 0,3-66-143 0 0,1-1-1 0 0,0 0 1 0 0,1 0 0 0 0,3 10 0 0 0,-5-16 385 0 0,0-1 0 0 0,0 1 0 0 0,0 0 0 0 0,0-1 0 0 0,1 1 0 0 0,-1-1 0 0 0,0 1 0 0 0,0 0 0 0 0,1-1 0 0 0,-1 1 0 0 0,0-1 0 0 0,1 1 0 0 0,-1-1 0 0 0,1 1 0 0 0,-1-1 0 0 0,1 1 0 0 0,-1-1 0 0 0,1 0 0 0 0,-1 1 0 0 0,1-1 0 0 0,-1 0 0 0 0,2 1 0 0 0,-2-1 139 0 0,1 0 0 0 0,-1-1 0 0 0,1 1 0 0 0,-1 0 1 0 0,1 0-1 0 0,-1-1 0 0 0,0 1 0 0 0,1 0 0 0 0,-1-1 0 0 0,1 1 0 0 0,-1 0 0 0 0,0-1 0 0 0,0 1 0 0 0,1-1 0 0 0,-1 1 0 0 0,0 0 0 0 0,0-1 0 0 0,1 1 0 0 0,-1-1 1 0 0,0 1-1 0 0,0-1 0 0 0,0 1 0 0 0,0-1 0 0 0,0 1 0 0 0,0-1 0 0 0,0 1 0 0 0,0-1 0 0 0,2-8-1942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55 2256 0 0,'0'-2'280'0'0,"1"0"0"0"0,0-1 0 0 0,-1 1 0 0 0,1 0-1 0 0,0 0 1 0 0,0-1 0 0 0,0 1 0 0 0,1 0 0 0 0,-1 0-1 0 0,0 0 1 0 0,1 1 0 0 0,-1-1 0 0 0,1 0 0 0 0,0 0-1 0 0,-1 1 1 0 0,1-1 0 0 0,0 1 0 0 0,0-1 0 0 0,0 1-1 0 0,0 0 1 0 0,0 0 0 0 0,1 0 0 0 0,-1 0 0 0 0,0 0-1 0 0,5 0 1 0 0,4-2-469 0 0,1 1-1 0 0,-1 1 0 0 0,1 0 1 0 0,13 1-1 0 0,-17 1-334 0 0,-11-6-3099 0 0</inkml:trace>
  <inkml:trace contextRef="#ctx0" brushRef="#br0" timeOffset="1">2 141 5713 0 0,'0'1'161'0'0,"0"-1"0"0"0,-1 0 0 0 0,1 1 0 0 0,0-1 0 0 0,0 0 0 0 0,0 1 1 0 0,0-1-1 0 0,0 0 0 0 0,0 1 0 0 0,0-1 0 0 0,0 0 0 0 0,0 1 0 0 0,0-1 0 0 0,0 0 0 0 0,0 1 0 0 0,0-1 0 0 0,0 0 0 0 0,0 1 0 0 0,0-1 0 0 0,0 0 0 0 0,1 1 0 0 0,-1-1 0 0 0,0 0 0 0 0,0 1 0 0 0,0-1 0 0 0,0 0 0 0 0,1 1 0 0 0,-1-1 0 0 0,0 0 1 0 0,0 0-1 0 0,1 1 0 0 0,-1-1 0 0 0,0 0 0 0 0,1 0 0 0 0,-1 0 0 0 0,0 1 0 0 0,0-1 0 0 0,1 0 0 0 0,-1 0 0 0 0,0 0 0 0 0,1 0 0 0 0,-1 0 0 0 0,0 0 0 0 0,1 0 0 0 0,0 0 0 0 0,23-5 1856 0 0,24-18-3467 0 0,-44 20 542 0 0,-1 1-1 0 0,1-1 1 0 0,-1 1 0 0 0,0-1-1 0 0,0 0 1 0 0,0 0-1 0 0,3-5 1 0 0,-3 5 50 0 0,5-6-2360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 3465 0 0,'-7'-3'10089'0'0,"0"23"-7425"0"0,-2 41-2195 0 0,4-38-614 0 0,1 1 0 0 0,2 0 1 0 0,0-1-1 0 0,1 1 0 0 0,4 30 0 0 0,2-31-2631 0 0,-4-21 2248 0 0,-1-1 0 0 0,1 1 1 0 0,0-1-1 0 0,-1 1 0 0 0,1-1 1 0 0,0 1-1 0 0,0-1 0 0 0,0 1 1 0 0,0-1-1 0 0,1 0 0 0 0,0 2 0 0 0,-2-3 463 0 0,1 0 0 0 0,-1 0-1 0 0,0 0 1 0 0,0 0 0 0 0,0 0-1 0 0,1 0 1 0 0,-1 0-1 0 0,0 1 1 0 0,0-1 0 0 0,0 0-1 0 0,1 0 1 0 0,-1 0 0 0 0,0 0-1 0 0,0 0 1 0 0,0 0 0 0 0,1 0-1 0 0,-1 0 1 0 0,0-1-1 0 0,0 1 1 0 0,1 0 0 0 0,-1 0-1 0 0,0 0 1 0 0,0 0 0 0 0,0 0-1 0 0,1 0 1 0 0,-1 0 0 0 0,0 0-1 0 0,0 0 1 0 0,0-1-1 0 0,0 1 1 0 0,1 0 0 0 0,-1 0-1 0 0,0 0 1 0 0,0 0 0 0 0,0-1-1 0 0,0 1 1 0 0,0 0 0 0 0,0 0-1 0 0,0 0 1 0 0,1-1-1 0 0,-1 1 1 0 0,0 0 0 0 0,0 0-1 0 0,0 0 1 0 0,0-1 0 0 0,0 1-37 0 0,4-8-2163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 10250 0 0,'-1'1'509'0'0,"0"0"0"0"0,0 1 0 0 0,-1-1 1 0 0,1 0-1 0 0,0 1 0 0 0,1-1 0 0 0,-1 1 0 0 0,0 0 0 0 0,0-1 0 0 0,1 1 0 0 0,-1-1 0 0 0,1 1 0 0 0,-1 0 1 0 0,1-1-1 0 0,0 1 0 0 0,-1 3 0 0 0,0 32 557 0 0,2-27-527 0 0,17 208 288 0 0,-13-165-251 0 0,-2-274-1110 0 0,-1 165 352 0 0,-1 43 163 0 0,0 0 1 0 0,1 0-1 0 0,0 0 1 0 0,1 0 0 0 0,7-19-1 0 0,-10 30 24 0 0,1 0 0 0 0,0-1-1 0 0,0 1 1 0 0,0 0 0 0 0,1 0-1 0 0,-1 0 1 0 0,0 0 0 0 0,1 1-1 0 0,0-1 1 0 0,-1 0 0 0 0,1 1-1 0 0,0-1 1 0 0,0 1 0 0 0,0-1-1 0 0,0 1 1 0 0,2-2 0 0 0,-2 3 4 0 0,0 0 0 0 0,0-1 0 0 0,0 1 0 0 0,0 0 0 0 0,0 0 0 0 0,0 0 0 0 0,0 1 0 0 0,0-1 0 0 0,0 0 0 0 0,0 1 0 0 0,0-1 0 0 0,0 1 0 0 0,0 0 0 0 0,0-1 0 0 0,0 1 1 0 0,0 0-1 0 0,0 0 0 0 0,-1 0 0 0 0,1 1 0 0 0,0-1 0 0 0,-1 0 0 0 0,2 2 0 0 0,6 5 14 0 0,-1-1 0 0 0,0 1 1 0 0,0 0-1 0 0,-1 1 0 0 0,0 0 1 0 0,-1 0-1 0 0,0 0 0 0 0,-1 1 0 0 0,1 0 1 0 0,-2 0-1 0 0,7 17 0 0 0,-10-21 10 0 0,1 0-1 0 0,-1 0 0 0 0,0-1 0 0 0,0 1 0 0 0,-1 0 1 0 0,1 0-1 0 0,-2 0 0 0 0,1 0 0 0 0,0 0 0 0 0,-1-1 1 0 0,0 1-1 0 0,-1 0 0 0 0,1 0 0 0 0,-1-1 0 0 0,0 1 1 0 0,0-1-1 0 0,-1 1 0 0 0,1-1 0 0 0,-1 0 0 0 0,-1 0 1 0 0,1 0-1 0 0,-1-1 0 0 0,-5 7 0 0 0,4-7-48 0 0,0 1 0 0 0,0-1 0 0 0,0 0 0 0 0,-1 0 0 0 0,0-1 1 0 0,1 1-1 0 0,-1-1 0 0 0,0-1 0 0 0,-1 1 0 0 0,1-1 0 0 0,0 0 0 0 0,-1 0 0 0 0,1-1 0 0 0,-1 0 0 0 0,0 0 0 0 0,1 0 0 0 0,-1-1 0 0 0,-7-1 0 0 0,59 5-84 0 0,-32-1 91 0 0,1-2 0 0 0,23 0-1 0 0,-22-2 77 0 0,12-1-2566 0 0,41-8-1 0 0,-61 9 1558 0 0,0-1 0 0 0,1 0-1 0 0,-1-1 1 0 0,0 1 0 0 0,-1-1-1 0 0,1-1 1 0 0,0 1 0 0 0,-1-1-1 0 0,0-1 1 0 0,9-7-1 0 0,4-7-3321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4313 0 0,'1'21'6947'0'0,"2"0"-4161"0"0,0 13-1345 0 0,-1 28-1309 0 0,5 54 491 0 0,7-41-8062 0 0,-12-69 4329 0 0,2-2-887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12 5873 0 0,'-7'-11'12537'0'0,"-9"28"-9597"0"0,-12 31-3418 0 0,14-20 281 0 0,-18 34-293 0 0,18-19-3564 0 0,29-64-1690 0 0,-10 15 6113 0 0,1 0-1 0 0,0 0 1 0 0,0 0 0 0 0,9-5 0 0 0,-12 10-259 0 0,1 0 1 0 0,0-1 0 0 0,0 1-1 0 0,0 0 1 0 0,0 1 0 0 0,0-1-1 0 0,0 1 1 0 0,0 0 0 0 0,0 0-1 0 0,0 0 1 0 0,0 0 0 0 0,0 1-1 0 0,0-1 1 0 0,0 1 0 0 0,0 0-1 0 0,5 2 1 0 0,17 3-500 0 0,-25-6 224 0 0,0 0 0 0 0,0 0 0 0 0,0 0 0 0 0,0-1 1 0 0,0 1-1 0 0,0 0 0 0 0,0-1 0 0 0,0 1 0 0 0,-1-1 0 0 0,1 1 0 0 0,0-1 0 0 0,0 1 0 0 0,0-1 1 0 0,-1 0-1 0 0,1 1 0 0 0,0-1 0 0 0,-1 0 0 0 0,1 1 0 0 0,-1-1 0 0 0,1 0 0 0 0,-1 0 1 0 0,1 0-1 0 0,-1 0 0 0 0,1 1 0 0 0,-1-1 0 0 0,0 0 0 0 0,1 0 0 0 0,-1 0 0 0 0,0 0 1 0 0,0 0-1 0 0,0 0 0 0 0,0 0 0 0 0,0 0 0 0 0,0 0 0 0 0,0 0 0 0 0,0 0 0 0 0,0 0 0 0 0,-1-1 1 0 0,1 1 119 0 0,0 1 1 0 0,0-1-1 0 0,0 0 1 0 0,0 0-1 0 0,0 1 1 0 0,0-1-1 0 0,-1 0 1 0 0,1 0-1 0 0,0 1 1 0 0,0-1 0 0 0,-1 0-1 0 0,1 1 1 0 0,-1-1-1 0 0,1 0 1 0 0,0 1-1 0 0,-1-1 1 0 0,1 1-1 0 0,-1-1 1 0 0,0 1-1 0 0,1-1 1 0 0,-1 1-1 0 0,1-1 1 0 0,-1 1 0 0 0,0 0-1 0 0,1-1 1 0 0,-1 1-1 0 0,0 0 1 0 0,1-1-1 0 0,-1 1 1 0 0,0 0-1 0 0,0 0 1 0 0,1 0-1 0 0,-1 0 1 0 0,0-1-1 0 0,0 1 1 0 0,1 0 0 0 0,-1 0-1 0 0,0 1 1 0 0,0-1-1 0 0,1 0 1 0 0,-1 0-1 0 0,0 0 1 0 0,0 0-1 0 0,1 1 1 0 0,-1-1-1 0 0,0 0 1 0 0,1 1 0 0 0,-1-1-1 0 0,0 0 1 0 0,1 1-1 0 0,-1-1 1 0 0,1 1-1 0 0,-1-1 1 0 0,0 1-1 0 0,1-1 1 0 0,-1 2-1 0 0,-7 4 1533 0 0,0 1 1 0 0,1 0-1 0 0,-11 13 0 0 0,14-15-1014 0 0,-1 0 1 0 0,1 1-1 0 0,-1-2 1 0 0,0 1 0 0 0,-1-1-1 0 0,1 1 1 0 0,-1-1-1 0 0,0-1 1 0 0,-11 6 0 0 0,17-9-473 0 0,0 0 1 0 0,0 0-1 0 0,-1 0 1 0 0,1 0-1 0 0,0 0 1 0 0,0 0-1 0 0,0 1 1 0 0,0-1-1 0 0,-1 0 1 0 0,1 0-1 0 0,0 0 1 0 0,0 0-1 0 0,0 0 1 0 0,0 0-1 0 0,-1 0 1 0 0,1 0-1 0 0,0 0 1 0 0,0 1-1 0 0,0-1 1 0 0,0 0-1 0 0,0 0 1 0 0,-1 0-1 0 0,1 0 1 0 0,0 0-1 0 0,0 1 1 0 0,0-1-1 0 0,0 0 1 0 0,0 0-1 0 0,0 0 1 0 0,0 0-1 0 0,0 1 1 0 0,0-1-1 0 0,0 0 1 0 0,0 0-1 0 0,0 0 1 0 0,0 1-1 0 0,0-1 1 0 0,0 0-1 0 0,0 0 1 0 0,0 0-1 0 0,0 1 1 0 0,0-1-1 0 0,0 0 1 0 0,0 0-1 0 0,0 0 1 0 0,0 0-1 0 0,0 1 1 0 0,10 6-122 0 0,16 2-97 0 0,-16-9 289 0 0,-1-1-1 0 0,0 0 1 0 0,1 0 0 0 0,-1-1 0 0 0,0 0 0 0 0,0-1-1 0 0,0 0 1 0 0,0-1 0 0 0,0 0 0 0 0,9-5-1 0 0,20-8-2305 0 0,1 5-4984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6265 0 0,'0'1'154'0'0,"-1"-1"-1"0"0,1 1 1 0 0,0-1-1 0 0,-1 1 1 0 0,1-1-1 0 0,0 1 1 0 0,-1-1-1 0 0,1 1 1 0 0,0-1-1 0 0,-1 1 1 0 0,1-1-1 0 0,0 1 1 0 0,0 0-1 0 0,0-1 0 0 0,-1 1 1 0 0,1-1-1 0 0,0 1 1 0 0,0 0-1 0 0,0-1 1 0 0,0 1-1 0 0,0-1 1 0 0,0 1-1 0 0,0 0 1 0 0,1-1-1 0 0,-1 1 1 0 0,0-1-1 0 0,0 1 1 0 0,0 0-1 0 0,0-1 1 0 0,1 1-1 0 0,-1-1 1 0 0,0 1-1 0 0,1-1 1 0 0,-1 1-1 0 0,0-1 1 0 0,1 1-1 0 0,-1-1 0 0 0,1 1 1 0 0,-1-1-1 0 0,1 0 1 0 0,-1 1-1 0 0,1-1 1 0 0,-1 0-1 0 0,1 1 1 0 0,-1-1-1 0 0,1 0 1 0 0,-1 0-1 0 0,1 1 1 0 0,-1-1-1 0 0,1 0 1 0 0,0 0-1 0 0,-1 0 1 0 0,1 0-1 0 0,-1 0 1 0 0,1 0-1 0 0,0 0 1 0 0,-1 0-1 0 0,1 0 0 0 0,-1 0 1 0 0,2 0-1 0 0,47-5 2167 0 0,-33 2-1490 0 0,-14 3-790 0 0,0 0 0 0 0,0 0 0 0 0,1 0 1 0 0,-1 0-1 0 0,0 0 0 0 0,1 1 0 0 0,-1-1 0 0 0,0 1 0 0 0,0-1 0 0 0,0 1 0 0 0,1 0 0 0 0,-1 0 0 0 0,0 0 0 0 0,0 0 0 0 0,0 0 0 0 0,0 1 0 0 0,-1-1 0 0 0,1 1 0 0 0,0-1 0 0 0,0 1 0 0 0,-1-1 0 0 0,1 1 1 0 0,-1 0-1 0 0,0 0 0 0 0,2 2 0 0 0,3 16-3585 0 0,-5 2-5161 0 0,-2-11 3595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45 4745 0 0,'-12'17'2922'0'0,"8"-11"-2072"0"0,0 0 0 0 0,1 0-1 0 0,-1 0 1 0 0,1 0 0 0 0,0 1 0 0 0,-2 7-1 0 0,5-12-731 0 0,0 0 0 0 0,-1-1 0 0 0,1 1 0 0 0,0 0 0 0 0,0 0-1 0 0,0 0 1 0 0,1 0 0 0 0,-1 0 0 0 0,0 0 0 0 0,1-1-1 0 0,-1 1 1 0 0,1 0 0 0 0,-1 0 0 0 0,1-1 0 0 0,0 1 0 0 0,0 0-1 0 0,0-1 1 0 0,0 1 0 0 0,0 0 0 0 0,0-1 0 0 0,0 1-1 0 0,1-1 1 0 0,-1 0 0 0 0,1 0 0 0 0,-1 1 0 0 0,0-1-1 0 0,4 2 1 0 0,-2-1-36 0 0,-1 0 1 0 0,1 0-1 0 0,0 0 0 0 0,1-1 0 0 0,-1 1 0 0 0,0-1 0 0 0,0 1 0 0 0,1-1 0 0 0,-1 0 1 0 0,1 0-1 0 0,-1-1 0 0 0,1 1 0 0 0,-1-1 0 0 0,1 1 0 0 0,-1-1 0 0 0,1 0 0 0 0,-1 0 0 0 0,1-1 1 0 0,-1 1-1 0 0,1-1 0 0 0,-1 0 0 0 0,1 0 0 0 0,-1 0 0 0 0,0 0 0 0 0,7-4 0 0 0,-7 3-25 0 0,1-1-1 0 0,-1 0 0 0 0,0 0 1 0 0,0-1-1 0 0,0 1 0 0 0,0-1 0 0 0,0 1 1 0 0,-1-1-1 0 0,1 0 0 0 0,-1 0 0 0 0,0 0 1 0 0,0 0-1 0 0,-1 0 0 0 0,1-1 0 0 0,-1 1 1 0 0,0-1-1 0 0,0 1 0 0 0,-1 0 0 0 0,1-1 1 0 0,-1-5-1 0 0,0 7-12 0 0,1-1 1 0 0,-1 1-1 0 0,-1-1 0 0 0,1 0 0 0 0,-1 1 1 0 0,1-1-1 0 0,-1 1 0 0 0,0-1 1 0 0,0 1-1 0 0,0 0 0 0 0,-1-1 1 0 0,1 1-1 0 0,-1 0 0 0 0,0 0 0 0 0,0 0 1 0 0,0 0-1 0 0,0 0 0 0 0,-1 0 1 0 0,1 1-1 0 0,-1-1 0 0 0,-3-2 1 0 0,4 4-197 0 0,-1-1 0 0 0,1 1 0 0 0,-1 0 0 0 0,0 0 0 0 0,1 0 0 0 0,-1 0 0 0 0,0 1 0 0 0,0-1 0 0 0,0 1 0 0 0,1-1 0 0 0,-1 1 0 0 0,0 0 1 0 0,0 0-1 0 0,0 0 0 0 0,0 1 0 0 0,1-1 0 0 0,-1 1 0 0 0,0 0 0 0 0,0-1 0 0 0,1 1 0 0 0,-1 0 0 0 0,0 1 0 0 0,1-1 0 0 0,-1 0 0 0 0,1 1 0 0 0,0-1 1 0 0,-3 3-1 0 0,-2 2-469 0 0,0 1 1 0 0,0 0 0 0 0,0 0 0 0 0,1 0 0 0 0,1 1-1 0 0,-1 0 1 0 0,1 0 0 0 0,0 0 0 0 0,1 1-1 0 0,-6 15 1 0 0,7-15 493 0 0,0 0 0 0 0,0 1 0 0 0,1 0 0 0 0,0-1 0 0 0,1 1-1 0 0,-1 10 1 0 0,3-17 471 0 0,-1-1 0 0 0,1 1-1 0 0,0-1 1 0 0,0 1 0 0 0,0-1 0 0 0,0 1-1 0 0,0-1 1 0 0,0 0 0 0 0,1 0-1 0 0,-1 0 1 0 0,1 1 0 0 0,-1-2-1 0 0,1 1 1 0 0,0 0 0 0 0,0 0 0 0 0,0 0-1 0 0,0-1 1 0 0,0 1 0 0 0,0-1-1 0 0,1 0 1 0 0,3 2 0 0 0,4 2 238 0 0,0 0 1 0 0,0-1-1 0 0,18 5 1 0 0,-12-5-423 0 0,0 0 0 0 0,-1-1 1 0 0,1-1-1 0 0,1 0 0 0 0,22-1 1 0 0,-36-1-162 0 0,0-1 1 0 0,0 1 0 0 0,0-1-1 0 0,0 1 1 0 0,0-1-1 0 0,-1 0 1 0 0,1 0 0 0 0,0 0-1 0 0,0-1 1 0 0,0 1 0 0 0,-1-1-1 0 0,1 1 1 0 0,-1-1 0 0 0,1 0-1 0 0,2-2 1 0 0,-4 1-32 0 0,1 1 0 0 0,-1-1 0 0 0,1 0 0 0 0,-1 1 0 0 0,0-1 0 0 0,0 0 0 0 0,0 0 0 0 0,0 0 0 0 0,0 0 1 0 0,-1 1-1 0 0,1-1 0 0 0,-1 0 0 0 0,0 0 0 0 0,0 0 0 0 0,0 0 0 0 0,0 0 0 0 0,-1 0 0 0 0,0-5 0 0 0,1 7 25 0 0,-1 0 0 0 0,1 0 0 0 0,0 0 0 0 0,0 0 0 0 0,0 0 0 0 0,0 0 0 0 0,-1 0 0 0 0,1 1 0 0 0,0-1 0 0 0,-1 0 0 0 0,1 0 0 0 0,-1 0 0 0 0,1 1 0 0 0,-1-1 0 0 0,1 0 1 0 0,-1 0-1 0 0,0 1 0 0 0,1-1 0 0 0,-1 1 0 0 0,0-1 0 0 0,1 0 0 0 0,-1 1 0 0 0,0-1 0 0 0,0 1 0 0 0,0 0 0 0 0,1-1 0 0 0,-3 1 0 0 0,2-1 1 0 0,-1 1-1 0 0,0 0 1 0 0,0 0 0 0 0,0 1-1 0 0,1-1 1 0 0,-1 0 0 0 0,0 1 0 0 0,0-1-1 0 0,1 1 1 0 0,-1-1 0 0 0,0 1-1 0 0,1 0 1 0 0,-3 1 0 0 0,-2 1 0 0 0,0 1 1 0 0,1 0-1 0 0,-1 1 0 0 0,1-1 1 0 0,0 1-1 0 0,-6 7 0 0 0,7-7 51 0 0,1 1 0 0 0,0 0 0 0 0,0 0 0 0 0,1 0 0 0 0,0 0 0 0 0,0 1 0 0 0,0-1 0 0 0,1 0 0 0 0,0 1 0 0 0,0 0 0 0 0,1-1 0 0 0,-1 1 0 0 0,1-1-1 0 0,1 1 1 0 0,-1 0 0 0 0,3 8 0 0 0,0-1-276 0 0,0 1-1 0 0,1-1 0 0 0,1 0 1 0 0,1 0-1 0 0,0 0 1 0 0,9 15-1 0 0,-14-27-110 0 0,-1-1 0 0 0,1 0 0 0 0,0 0 0 0 0,-1 0 0 0 0,1 0 0 0 0,0 1 0 0 0,0-1 0 0 0,0-1 0 0 0,0 1 0 0 0,0 0 0 0 0,0 0 0 0 0,0 0 0 0 0,0 0 0 0 0,1-1 0 0 0,-1 1 0 0 0,3 1 0 0 0,-4-2 84 0 0,1 0 1 0 0,0 0-1 0 0,0 0 0 0 0,0 0 1 0 0,0 0-1 0 0,0-1 1 0 0,0 1-1 0 0,0 0 0 0 0,-1 0 1 0 0,1-1-1 0 0,0 1 1 0 0,0 0-1 0 0,0-1 0 0 0,-1 1 1 0 0,1-1-1 0 0,0 1 1 0 0,0-1-1 0 0,-1 1 1 0 0,2-2-1 0 0,2-2-503 0 0,0-1 0 0 0,0 0 1 0 0,-1 0-1 0 0,1 0 0 0 0,-1 0 0 0 0,2-7 0 0 0,6-13-903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17 3929 0 0,'-9'-15'4756'0'0,"8"14"-4585"0"0,1 1 0 0 0,0 0 1 0 0,-1 0-1 0 0,1 0 1 0 0,0 0-1 0 0,-1 0 0 0 0,1 0 1 0 0,0 0-1 0 0,-1 0 0 0 0,1 0 1 0 0,0 0-1 0 0,-1 0 0 0 0,1 0 1 0 0,0 0-1 0 0,-1 0 0 0 0,1 0 1 0 0,0 0-1 0 0,-1 0 0 0 0,1 0 1 0 0,0 0-1 0 0,-1 1 0 0 0,1-1 1 0 0,0 0-1 0 0,0 0 0 0 0,-1 0 1 0 0,1 1-1 0 0,0-1 0 0 0,0 0 1 0 0,-1 1-1 0 0,-1 1 403 0 0,0 2-1 0 0,-1-1 1 0 0,2 0 0 0 0,-1 0 0 0 0,0 1-1 0 0,1-1 1 0 0,-2 5 0 0 0,-6 15-467 0 0,1 1 0 0 0,2 0 0 0 0,0 0 0 0 0,1 0 0 0 0,2 1 0 0 0,0-1 1 0 0,2 1-1 0 0,3 46 0 0 0,8-36-2877 0 0,0-22-878 0 0,-10-13 3396 0 0,1 1 1 0 0,-1-1-1 0 0,0 0 1 0 0,1 0-1 0 0,-1 0 1 0 0,1 1-1 0 0,-1-1 1 0 0,1 0-1 0 0,-1 0 1 0 0,0 0-1 0 0,1 0 1 0 0,-1 0-1 0 0,1 0 1 0 0,-1 0-1 0 0,1 0 1 0 0,-1 0-1 0 0,1 0 1 0 0,-1 0-1 0 0,1 0 1 0 0,-1 0-1 0 0,0 0 1 0 0,1 0-1 0 0,-1-1 1 0 0,1 1-1 0 0,-1 0 1 0 0,1 0-1 0 0,-1-1 1 0 0,10-3-4044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5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4937 0 0,'-1'0'250'0'0,"0"0"1"0"0,0 0-1 0 0,0 0 0 0 0,1 0 0 0 0,-1 0 1 0 0,0 0-1 0 0,0 0 0 0 0,0 1 1 0 0,0-1-1 0 0,0 0 0 0 0,0 0 0 0 0,0 1 1 0 0,1-1-1 0 0,-1 0 0 0 0,0 1 1 0 0,0-1-1 0 0,1 1 0 0 0,-1-1 0 0 0,0 1 1 0 0,0 0-1 0 0,0 0-148 0 0,1-1 0 0 0,0 1 0 0 0,0-1-1 0 0,0 1 1 0 0,0-1 0 0 0,0 1 0 0 0,0 0 0 0 0,0-1 0 0 0,0 1 0 0 0,0-1-1 0 0,0 1 1 0 0,0-1 0 0 0,0 1 0 0 0,0-1 0 0 0,1 1 0 0 0,-1-1 0 0 0,0 1-1 0 0,0-1 1 0 0,0 1 0 0 0,1-1 0 0 0,-1 1 0 0 0,0-1 0 0 0,1 1 0 0 0,2 3 134 0 0,-1-1 0 0 0,1 0 1 0 0,0 0-1 0 0,0 0 1 0 0,0 0-1 0 0,7 4 0 0 0,-6-5-67 0 0,9 6 237 0 0,0 0 0 0 0,18 16 0 0 0,-29-23-354 0 0,0 1-1 0 0,1 0 1 0 0,-1 0-1 0 0,0 0 1 0 0,0 1 0 0 0,0-1-1 0 0,-1 0 1 0 0,1 1-1 0 0,-1-1 1 0 0,1 1-1 0 0,-1 0 1 0 0,0-1 0 0 0,0 1-1 0 0,0 0 1 0 0,0 0-1 0 0,0-1 1 0 0,-1 1 0 0 0,1 0-1 0 0,-1 0 1 0 0,0 5-1 0 0,-3-1-181 0 0,0 0-1 0 0,0-1 0 0 0,-1 1 1 0 0,0-1-1 0 0,0 0 0 0 0,0 0 1 0 0,-1 0-1 0 0,0-1 1 0 0,0 0-1 0 0,-10 9 0 0 0,-7 7-319 0 0,8-7 35 0 0,-20 25-619 0 0,32-37 980 0 0,1 0-1 0 0,-1-1 1 0 0,1 1-1 0 0,0 0 1 0 0,0 0 0 0 0,0 1-1 0 0,0-1 1 0 0,0 0-1 0 0,0 0 1 0 0,0 0 0 0 0,1 1-1 0 0,-1-1 1 0 0,1 0-1 0 0,0 1 1 0 0,0-1 0 0 0,0 5-1 0 0,0-6 71 0 0,0 0 0 0 0,1 0 0 0 0,-1 0-1 0 0,1 0 1 0 0,-1 0 0 0 0,1 0-1 0 0,0 0 1 0 0,-1 0 0 0 0,1 0 0 0 0,0 0-1 0 0,-1 0 1 0 0,1 0 0 0 0,0-1 0 0 0,0 1-1 0 0,0 0 1 0 0,0 0 0 0 0,0-1-1 0 0,0 1 1 0 0,0-1 0 0 0,0 1 0 0 0,0-1-1 0 0,0 1 1 0 0,0-1 0 0 0,0 0 0 0 0,1 1-1 0 0,-1-1 1 0 0,0 0 0 0 0,0 0 0 0 0,0 0-1 0 0,0 0 1 0 0,1 0 0 0 0,-1 0-1 0 0,0 0 1 0 0,0 0 0 0 0,0-1 0 0 0,0 1-1 0 0,0 0 1 0 0,0-1 0 0 0,1 1 0 0 0,0-1-1 0 0,7-3 334 0 0,0 1 0 0 0,0-1 0 0 0,14-9 0 0 0,-18 10-173 0 0,-1 1 130 0 0,0 0 0 0 0,0 0 0 0 0,0 0 0 0 0,0 0 0 0 0,0 1 0 0 0,1 0 0 0 0,-1 0 0 0 0,0 0 0 0 0,9-1 0 0 0,-12 2-234 0 0,0 0-1 0 0,-1 0 1 0 0,1 0-1 0 0,-1 1 1 0 0,1-1-1 0 0,0 0 1 0 0,-1 0-1 0 0,1 0 1 0 0,-1 0-1 0 0,1 1 1 0 0,-1-1-1 0 0,1 0 1 0 0,-1 1-1 0 0,1-1 1 0 0,-1 0-1 0 0,1 1 1 0 0,-1-1-1 0 0,1 1 1 0 0,-1-1-1 0 0,0 1 1 0 0,1-1-1 0 0,-1 1 1 0 0,1-1-1 0 0,-1 1 1 0 0,0-1-1 0 0,0 1 1 0 0,1 0-1 0 0,-1 1-8 0 0,0 1 1 0 0,0-1-1 0 0,0 0 0 0 0,0 0 1 0 0,0 0-1 0 0,0 0 0 0 0,-1 0 1 0 0,1 0-1 0 0,-1 0 0 0 0,0 1 0 0 0,1-1 1 0 0,-3 2-1 0 0,-1 4 13 0 0,0 0 1 0 0,-1-1-1 0 0,0 0 1 0 0,-9 10-1 0 0,10-13-77 0 0,0 1 0 0 0,-1 0 1 0 0,2 0-1 0 0,-1 0 0 0 0,1 1 0 0 0,0-1 0 0 0,0 1 0 0 0,0 0 0 0 0,-3 10 0 0 0,6-15-11 0 0,0 1 0 0 0,0 0 0 0 0,1-1-1 0 0,-1 1 1 0 0,0 0 0 0 0,0-1-1 0 0,1 1 1 0 0,-1 0 0 0 0,1-1-1 0 0,0 1 1 0 0,-1-1 0 0 0,1 1-1 0 0,0-1 1 0 0,0 1 0 0 0,0-1-1 0 0,0 0 1 0 0,0 1 0 0 0,0-1-1 0 0,0 0 1 0 0,1 0 0 0 0,-1 0 0 0 0,0 0-1 0 0,1 0 1 0 0,-1 0 0 0 0,0 0-1 0 0,1 0 1 0 0,-1 0 0 0 0,1-1-1 0 0,0 1 1 0 0,-1-1 0 0 0,4 1-1 0 0,2 1-11 0 0,0 0-1 0 0,0 0 0 0 0,0-1 1 0 0,0 0-1 0 0,0 0 0 0 0,9-1 1 0 0,3-2-614 0 0,0 0 1 0 0,1-1 0 0 0,21-8 0 0 0,24-9-8922 0 0,-65 20 9416 0 0,20-5-5151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6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9146 0 0,'-5'6'1666'0'0,"0"0"-1"0"0,0 0 1 0 0,1 0 0 0 0,0 0-1 0 0,-6 14 1 0 0,6-12-1324 0 0,1-1 0 0 0,1 1 0 0 0,0-1 0 0 0,0 1 1 0 0,0 0-1 0 0,0 8 0 0 0,1-12-354 0 0,1-1 1 0 0,0 1 0 0 0,0-1-1 0 0,0 1 1 0 0,0-1 0 0 0,0 1-1 0 0,1-1 1 0 0,0 0 0 0 0,0 1 0 0 0,-1-1-1 0 0,2 0 1 0 0,-1 1 0 0 0,0-1-1 0 0,1 0 1 0 0,-1 0 0 0 0,1 0-1 0 0,0 0 1 0 0,0 0 0 0 0,0-1-1 0 0,1 1 1 0 0,-1-1 0 0 0,1 1-1 0 0,-1-1 1 0 0,1 0 0 0 0,0 0-1 0 0,0 0 1 0 0,0 0 0 0 0,0 0-1 0 0,0-1 1 0 0,0 1 0 0 0,0-1 0 0 0,0 0-1 0 0,5 1 1 0 0,-4-1 6 0 0,0-1 0 0 0,0 0 0 0 0,0 0 0 0 0,0 0 0 0 0,0 0 0 0 0,0-1 0 0 0,0 0 0 0 0,0 1 0 0 0,-1-1 0 0 0,1-1 0 0 0,0 1 0 0 0,-1 0 0 0 0,1-1 0 0 0,0 0 0 0 0,-1 0 0 0 0,0 0 0 0 0,0 0 0 0 0,1-1 0 0 0,-1 1 0 0 0,0-1 1 0 0,-1 0-1 0 0,1 1 0 0 0,0-1 0 0 0,1-4 0 0 0,0 3 26 0 0,-1-1 0 0 0,1 0 0 0 0,-1 0 0 0 0,-1 0 1 0 0,1 0-1 0 0,-1 0 0 0 0,0 0 0 0 0,0-1 0 0 0,0 1 0 0 0,-1-1 1 0 0,1 1-1 0 0,-1-1 0 0 0,-1 0 0 0 0,1 0 0 0 0,-2-11 1 0 0,1 16-8 0 0,0 1 1 0 0,0-1 0 0 0,0 0 0 0 0,0 1 0 0 0,0-1 0 0 0,0 0 0 0 0,0 1 0 0 0,-1-1 0 0 0,1 0 0 0 0,0 1-1 0 0,0-1 1 0 0,-1 0 0 0 0,1 1 0 0 0,-1-1 0 0 0,1 1 0 0 0,0-1 0 0 0,-1 1 0 0 0,1-1 0 0 0,-1 1 0 0 0,1-1 0 0 0,-1 1-1 0 0,1-1 1 0 0,-1 1 0 0 0,0-1 0 0 0,1 1 0 0 0,-1 0 0 0 0,0 0 0 0 0,1-1 0 0 0,-1 1 0 0 0,0 0 0 0 0,-1-1-1 0 0,1 2-43 0 0,-1-1 0 0 0,0 0-1 0 0,0 0 1 0 0,0 1 0 0 0,0 0-1 0 0,0-1 1 0 0,0 1 0 0 0,0 0-1 0 0,1 0 1 0 0,-1-1 0 0 0,-2 3-1 0 0,-38 32-2016 0 0,38-31 1871 0 0,1 1 0 0 0,-1-1-1 0 0,1 1 1 0 0,0-1 0 0 0,0 1 0 0 0,1 0 0 0 0,0 0 0 0 0,0 0-1 0 0,0 0 1 0 0,-2 8 0 0 0,-6 59 3 0 0,0-5 1087 0 0,6-52-674 0 0,2-3-188 0 0,-1-1 0 0 0,0 0 0 0 0,0 0 0 0 0,-1 0 0 0 0,-1 0 0 0 0,1-1-1 0 0,-2 0 1 0 0,-11 18 0 0 0,16-28-57 0 0,1 0 1 0 0,0 1-1 0 0,0-1 1 0 0,0 0-1 0 0,0 0 1 0 0,0 0-1 0 0,0 1 0 0 0,-1-1 1 0 0,1 0-1 0 0,0 0 1 0 0,0 0-1 0 0,0 0 1 0 0,0 1-1 0 0,-1-1 0 0 0,1 0 1 0 0,0 0-1 0 0,0 0 1 0 0,-1 0-1 0 0,1 0 1 0 0,0 0-1 0 0,0 0 0 0 0,0 0 1 0 0,-1 0-1 0 0,1 0 1 0 0,0 1-1 0 0,0-1 1 0 0,-1 0-1 0 0,1 0 0 0 0,0 0 1 0 0,0-1-1 0 0,-1 1 1 0 0,1 0-1 0 0,0 0 0 0 0,0 0 1 0 0,-1 0-1 0 0,1 0 1 0 0,0 0-1 0 0,0 0 1 0 0,0 0-1 0 0,-1 0 0 0 0,1 0 1 0 0,0-1-1 0 0,-3-12-195 0 0,8-16 96 0 0,-3 25 127 0 0,0 0-1 0 0,1 1 1 0 0,0-1-1 0 0,-1 1 1 0 0,1 0 0 0 0,0 0-1 0 0,1 0 1 0 0,-1 1-1 0 0,0-1 1 0 0,1 1 0 0 0,0-1-1 0 0,-1 1 1 0 0,1 0-1 0 0,0 0 1 0 0,0 1 0 0 0,0-1-1 0 0,0 1 1 0 0,0 0-1 0 0,6-1 1 0 0,12-2-13 0 0,0 1 0 0 0,30 0 0 0 0,-45 3 9 0 0,29 2-190 0 0,-22 6-2792 0 0,-13-7 2571 0 0,-1-1 1 0 0,0 1-1 0 0,1 0 1 0 0,-1-1 0 0 0,0 1-1 0 0,0 0 1 0 0,1-1-1 0 0,-1 1 1 0 0,0 0 0 0 0,0-1-1 0 0,0 1 1 0 0,0 0-1 0 0,0-1 1 0 0,0 1 0 0 0,0 0-1 0 0,0 0 1 0 0,0-1-1 0 0,-1 1 1 0 0,1 0 0 0 0,0-1-1 0 0,0 1 1 0 0,-1 1-1 0 0,-2 5-4109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78 5185 0 0,'0'0'157'0'0,"0"0"-1"0"0,0-1 1 0 0,0 1-1 0 0,-1 0 1 0 0,1 0 0 0 0,0-1-1 0 0,0 1 1 0 0,0 0-1 0 0,0 0 1 0 0,0-1 0 0 0,0 1-1 0 0,-1 0 1 0 0,1 0-1 0 0,0-1 1 0 0,0 1 0 0 0,0 0-1 0 0,0-1 1 0 0,0 1-1 0 0,0 0 1 0 0,0 0 0 0 0,0-1-1 0 0,0 1 1 0 0,0 0-1 0 0,0-1 1 0 0,1 1 0 0 0,-1 0-1 0 0,0 0 1 0 0,0-1-1 0 0,0 1 1 0 0,0 0 0 0 0,0 0-1 0 0,0-1 1 0 0,1 1-1 0 0,-1 0 1 0 0,0 0-1 0 0,0 0 1 0 0,0-1 0 0 0,1 1-1 0 0,-1 0 1 0 0,16-10 2525 0 0,19-2-604 0 0,-19 7-1504 0 0,-10 3-492 0 0,-1 0 0 0 0,1 0 0 0 0,0 0 0 0 0,0 1 0 0 0,0 0 0 0 0,-1 0 0 0 0,1 1-1 0 0,0-1 1 0 0,0 1 0 0 0,0 0 0 0 0,0 1 0 0 0,6 1 0 0 0,-11-2-53 0 0,0 1-1 0 0,-1-1 1 0 0,1 1 0 0 0,-1-1 0 0 0,1 1-1 0 0,0 0 1 0 0,-1-1 0 0 0,0 1 0 0 0,1 0-1 0 0,-1-1 1 0 0,1 1 0 0 0,-1 0 0 0 0,0 0-1 0 0,1-1 1 0 0,-1 1 0 0 0,0 0 0 0 0,0 0-1 0 0,0 0 1 0 0,0-1 0 0 0,0 1 0 0 0,0 0-1 0 0,0 0 1 0 0,0 0 0 0 0,0 0 0 0 0,0-1-1 0 0,0 1 1 0 0,0 0 0 0 0,0 0-1 0 0,-1 0 1 0 0,1-1 0 0 0,0 1 0 0 0,-1 0-1 0 0,1 0 1 0 0,0-1 0 0 0,-2 2 0 0 0,-16 29-314 0 0,16-28 239 0 0,-3 4-47 0 0,1 1-1 0 0,0 0 1 0 0,0 0 0 0 0,0 0-1 0 0,1 1 1 0 0,-3 12 0 0 0,6-18 77 0 0,-1-1 0 0 0,1 1-1 0 0,0 0 1 0 0,0-1 0 0 0,0 1 0 0 0,0 0 0 0 0,0-1 0 0 0,0 1 0 0 0,1-1-1 0 0,-1 1 1 0 0,3 4 0 0 0,-3-5 7 0 0,1-1-1 0 0,0 0 1 0 0,0 0-1 0 0,0 1 1 0 0,0-1-1 0 0,0 0 1 0 0,0 0-1 0 0,0 0 1 0 0,0 0-1 0 0,0 0 1 0 0,0-1-1 0 0,1 1 0 0 0,-1 0 1 0 0,0 0-1 0 0,1-1 1 0 0,-1 1-1 0 0,0-1 1 0 0,1 1-1 0 0,-1-1 1 0 0,1 0-1 0 0,-1 0 1 0 0,3 1-1 0 0,1-1-166 0 0,-1-1 0 0 0,0 1 0 0 0,0-1-1 0 0,0 0 1 0 0,1 0 0 0 0,-1 0-1 0 0,0 0 1 0 0,0-1 0 0 0,0 1-1 0 0,-1-1 1 0 0,1 0 0 0 0,0-1-1 0 0,-1 1 1 0 0,1 0 0 0 0,-1-1 0 0 0,0 0-1 0 0,0 0 1 0 0,0 0 0 0 0,3-4-1 0 0,7-8-2090 0 0,-1-1-1 0 0,16-28 1 0 0,6-23-1160 0 0,-18 32 952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5449 0 0,'-10'12'4816'0'0,"13"-4"-1905"0"0,28 0-580 0 0,-5 0-1109 0 0,-23-6-1177 0 0,0 0-1 0 0,-1 0 1 0 0,1 0 0 0 0,-1 0 0 0 0,1 1-1 0 0,-1-1 1 0 0,0 1 0 0 0,0 0 0 0 0,0-1-1 0 0,-1 1 1 0 0,1 0 0 0 0,0 0 0 0 0,-1 0-1 0 0,0 1 1 0 0,0-1 0 0 0,0 0 0 0 0,0 0-1 0 0,0 1 1 0 0,-1-1 0 0 0,1 0 0 0 0,-1 1 0 0 0,0-1-1 0 0,0 0 1 0 0,-1 1 0 0 0,1-1 0 0 0,0 1-1 0 0,-1-1 1 0 0,-2 6 0 0 0,-2 7-326 0 0,-1-1 1 0 0,-1-1 0 0 0,0 1 0 0 0,-17 23-1 0 0,12-18 122 0 0,10-18 158 0 0,1 0-1 0 0,0-1 1 0 0,0 1 0 0 0,0 0-1 0 0,0 0 1 0 0,0 0-1 0 0,0 1 1 0 0,0-1 0 0 0,1 0-1 0 0,-1 0 1 0 0,1 0-1 0 0,0 1 1 0 0,-1-1 0 0 0,1 0-1 0 0,0 0 1 0 0,0 0-1 0 0,1 1 1 0 0,-1-1 0 0 0,0 0-1 0 0,1 0 1 0 0,-1 1 0 0 0,1-1-1 0 0,0 0 1 0 0,0 0-1 0 0,0 0 1 0 0,0 0 0 0 0,2 3-1 0 0,-1-3 3 0 0,0-1 1 0 0,0 1-1 0 0,0-1 0 0 0,0 1 0 0 0,0-1 1 0 0,0 0-1 0 0,1 0 0 0 0,-1 0 0 0 0,0 0 1 0 0,1-1-1 0 0,-1 1 0 0 0,1-1 0 0 0,-1 1 1 0 0,1-1-1 0 0,-1 0 0 0 0,1 0 0 0 0,-1 0 0 0 0,1 0 1 0 0,-1 0-1 0 0,1 0 0 0 0,-1-1 0 0 0,1 1 1 0 0,-1-1-1 0 0,4-1 0 0 0,36-18-285 0 0,-28 12-1381 0 0,-2-1-1 0 0,21-19 1 0 0,50-62-5457 0 0,-76 82 7242 0 0,28-43-541 0 0,-30 43 5033 0 0,-17 34-767 0 0,-16 49 0 0 0,19-43-2931 0 0,2 0-1 0 0,-7 65 0 0 0,14-96-913 0 0,-1 0 0 0 0,1 0 0 0 0,0 0 0 0 0,0 0 0 0 0,0 1-1 0 0,0-1 1 0 0,0 0 0 0 0,0 0 0 0 0,0 0 0 0 0,0 0 0 0 0,0 1 0 0 0,0-1-1 0 0,0 0 1 0 0,1 0 0 0 0,-1 0 0 0 0,1 0 0 0 0,-1 0 0 0 0,1 0 0 0 0,-1 0-1 0 0,1 0 1 0 0,-1 0 0 0 0,1 0 0 0 0,0 0 0 0 0,0 0 0 0 0,-1 0 0 0 0,1-1-1 0 0,0 1 1 0 0,0 0 0 0 0,0 0 0 0 0,0-1 0 0 0,0 1 0 0 0,0-1 0 0 0,0 1-1 0 0,0-1 1 0 0,0 1 0 0 0,0-1 0 0 0,0 1 0 0 0,2-1 0 0 0,2 0-46 0 0,1 0 1 0 0,-1-1-1 0 0,1 0 1 0 0,-1 0-1 0 0,1 0 1 0 0,8-4-1 0 0,-9 4 61 0 0,4-2-375 0 0,1-1 0 0 0,-1 0 0 0 0,0 0 0 0 0,0-1 0 0 0,-1 0 1 0 0,10-6-1 0 0,-15 8-350 0 0,1 0-1 0 0,-1 0 1 0 0,1 0 0 0 0,-1-1 0 0 0,0 1 0 0 0,0-1 0 0 0,0 0 0 0 0,-1 0 0 0 0,1 0 0 0 0,-1 0 0 0 0,0 0-1 0 0,0 0 1 0 0,-1-1 0 0 0,3-8 0 0 0,0-4-2815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 8922 0 0,'-24'4'11294'0'0,"52"-10"-8969"0"0,-26 5-2299 0 0,0 0 0 0 0,0 0 0 0 0,0 1 0 0 0,0-1-1 0 0,0 0 1 0 0,0 1 0 0 0,0 0 0 0 0,0-1 0 0 0,0 1 0 0 0,1 0 0 0 0,-1 0 0 0 0,0 0 0 0 0,0 0 0 0 0,0 1 0 0 0,0-1 0 0 0,0 0 0 0 0,0 1 0 0 0,0-1 0 0 0,0 1-1 0 0,0 0 1 0 0,0 0 0 0 0,0 0 0 0 0,0 0 0 0 0,-1 0 0 0 0,1 0 0 0 0,2 2 0 0 0,-1 1 11 0 0,0-1 1 0 0,0 1-1 0 0,0 0 1 0 0,-1 0-1 0 0,1 1 1 0 0,-1-1-1 0 0,0 1 1 0 0,0-1-1 0 0,-1 1 1 0 0,1-1-1 0 0,-1 1 1 0 0,1 10-1 0 0,1 7-92 0 0,-1 37 0 0 0,-1-11-1044 0 0,0-37 266 0 0,3 26-1626 0 0,-4-35 1854 0 0,0 0-1 0 0,1 0 1 0 0,-1 0-1 0 0,1 0 1 0 0,-1 0 0 0 0,1-1-1 0 0,0 1 1 0 0,0 0-1 0 0,0 0 1 0 0,0-1 0 0 0,0 1-1 0 0,0-1 1 0 0,0 1 0 0 0,3 2-1 0 0,-4-4 538 0 0,0 0 1 0 0,0 0-1 0 0,0 0 0 0 0,0 0 0 0 0,0 0 1 0 0,0 0-1 0 0,1 0 0 0 0,-1 0 0 0 0,0 0 1 0 0,0 0-1 0 0,0 0 0 0 0,0 0 0 0 0,0 0 1 0 0,0 0-1 0 0,0 0 0 0 0,1 0 0 0 0,-1 0 1 0 0,0 0-1 0 0,0 0 0 0 0,0 0 0 0 0,0 0 0 0 0,0 0 1 0 0,0 0-1 0 0,0 0 0 0 0,1 0 0 0 0,-1-1 1 0 0,0 1-1 0 0,0 0 0 0 0,0 0 0 0 0,0 0 1 0 0,0 0-1 0 0,0 0 0 0 0,0 0 0 0 0,0 0 1 0 0,0 0-1 0 0,0 0 0 0 0,0-1 0 0 0,0 1 1 0 0,1 0-1 0 0,-1 0 0 0 0,0 0 0 0 0,0 0 1 0 0,0 0-1 0 0,0 0 0 0 0,0 0 0 0 0,0-1 0 0 0,0 1 1 0 0,0 0-1 0 0,0 0 0 0 0,0 0 0 0 0,0 0 1 0 0,0 0-1 0 0,0 0 0 0 0,0 0 0 0 0,-1-1 1 0 0,1 1-1 0 0,0 0 0 0 0,0 0 0 0 0,1-2-846 0 0,1-5-2560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8778 0 0,'-1'1'383'0'0,"-1"-1"1"0"0,1 1 0 0 0,-1-1-1 0 0,1 1 1 0 0,-1-1-1 0 0,1 1 1 0 0,0 0 0 0 0,-1 0-1 0 0,1 0 1 0 0,0 0-1 0 0,0 0 1 0 0,0 0 0 0 0,0 0-1 0 0,-1 0 1 0 0,0 2-1 0 0,-10 25 2068 0 0,9-14-2264 0 0,1-1-1 0 0,0 24 0 0 0,1-25 261 0 0,0 2-330 0 0,0-5-92 0 0,0-1 0 0 0,1 1 0 0 0,0 0 0 0 0,0-1-1 0 0,0 1 1 0 0,1 0 0 0 0,1 0 0 0 0,-1-1 0 0 0,2 1 0 0 0,3 11 0 0 0,-5-19-27 0 0,0 0 0 0 0,-1-1 0 0 0,1 1 0 0 0,0 0 0 0 0,-1-1 0 0 0,1 1 0 0 0,0-1 1 0 0,0 1-1 0 0,-1-1 0 0 0,1 1 0 0 0,0-1 0 0 0,0 0 0 0 0,0 1 0 0 0,0-1 0 0 0,0 0 0 0 0,0 0 0 0 0,-1 1 1 0 0,1-1-1 0 0,0 0 0 0 0,0 0 0 0 0,0 0 0 0 0,0 0 0 0 0,0 0 0 0 0,0 0 0 0 0,0-1 0 0 0,0 1 0 0 0,0 0 1 0 0,0 0-1 0 0,-1-1 0 0 0,2 0 0 0 0,30-14 6 0 0,-22 9 15 0 0,16-7-12 0 0,35-17 59 0 0,-56 28-92 0 0,-1 0 1 0 0,1 1-1 0 0,0-1 1 0 0,-1 1-1 0 0,1 1 1 0 0,0-1-1 0 0,0 1 0 0 0,-1-1 1 0 0,1 2-1 0 0,0-1 1 0 0,6 1-1 0 0,1 7-2401 0 0,-11 2-3329 0 0,-5-3-449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 5097 0 0,'0'-8'282'0'0,"-1"-10"14398"0"0,-2 32-14081 0 0,0 1-182 0 0,-17 85 604 0 0,18-88-1198 0 0,1 1-1 0 0,1-1 0 0 0,-1 1 0 0 0,2-1 1 0 0,3 24-1 0 0,-4-35 146 0 0,1 0 0 0 0,-1-1 0 0 0,0 1 0 0 0,0 0 0 0 0,1 0 0 0 0,-1 0 0 0 0,1 0 0 0 0,-1-1 0 0 0,0 1 0 0 0,1 0 0 0 0,0-1 0 0 0,-1 1 0 0 0,1 0 0 0 0,-1-1 0 0 0,1 1 0 0 0,0 0 0 0 0,-1-1 0 0 0,1 1 0 0 0,0-1 0 0 0,0 0 0 0 0,0 1 0 0 0,-1-1 0 0 0,1 1 0 0 0,0-1 0 0 0,0 0 0 0 0,0 0 0 0 0,0 1 0 0 0,-1-1 0 0 0,1 0 0 0 0,0 0 0 0 0,0 0 0 0 0,0 0 0 0 0,0 0 0 0 0,0 0 0 0 0,0 0 0 0 0,0-1 0 0 0,-1 1-1 0 0,2 0 1 0 0,40-16-721 0 0,-20 7-1101 0 0,30-6-11091 0 0,-45 13 10220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3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2897 0 0,'-13'28'3414'0'0,"1"0"1"0"0,2 0 0 0 0,1 1 0 0 0,-11 60 0 0 0,53-199-2796 0 0,-29 103-549 0 0,-1-1 0 0 0,1 1 0 0 0,1 0 1 0 0,-1 1-1 0 0,1-1 0 0 0,0 1 1 0 0,12-11-1 0 0,-16 16-48 0 0,0 0 1 0 0,0-1 0 0 0,1 1-1 0 0,-1 0 1 0 0,0 0 0 0 0,1 0-1 0 0,-1 0 1 0 0,1 0-1 0 0,0 0 1 0 0,-1 0 0 0 0,1 0-1 0 0,0 1 1 0 0,-1-1 0 0 0,1 1-1 0 0,0-1 1 0 0,0 1-1 0 0,0 0 1 0 0,-1 0 0 0 0,1 0-1 0 0,0 0 1 0 0,0 0-1 0 0,0 0 1 0 0,0 0 0 0 0,-1 0-1 0 0,1 1 1 0 0,0-1 0 0 0,0 1-1 0 0,-1-1 1 0 0,1 1-1 0 0,0 0 1 0 0,-1 0 0 0 0,1 0-1 0 0,-1 0 1 0 0,1 0 0 0 0,-1 0-1 0 0,1 0 1 0 0,-1 0-1 0 0,1 0 1 0 0,-1 1 0 0 0,2 1-1 0 0,-2 0 75 0 0,1 0-1 0 0,-1 1 0 0 0,0-1 1 0 0,0 0-1 0 0,0 1 0 0 0,0-1 1 0 0,0 1-1 0 0,-1-1 0 0 0,1 1 0 0 0,-1-1 1 0 0,0 1-1 0 0,0 0 0 0 0,0-1 1 0 0,-1 1-1 0 0,1-1 0 0 0,-1 1 1 0 0,0-1-1 0 0,0 0 0 0 0,0 1 0 0 0,-1-1 1 0 0,-1 4-1 0 0,-4 10 118 0 0,-1 0 0 0 0,-16 23 0 0 0,-4-5-82 0 0,22-29-382 0 0,1 0 1 0 0,0 0 0 0 0,0 0-1 0 0,0 1 1 0 0,1 0 0 0 0,-4 7-1 0 0,8-14 80 0 0,0 0 85 0 0,0 0-1 0 0,0 1 1 0 0,0-1 0 0 0,0 0 0 0 0,0 0 0 0 0,0 0-1 0 0,0 0 1 0 0,0 0 0 0 0,0 0 0 0 0,0 0 0 0 0,0 1-1 0 0,0-1 1 0 0,0 0 0 0 0,0 0 0 0 0,0 0 0 0 0,0 0-1 0 0,0 0 1 0 0,0 0 0 0 0,18-4-7639 0 0,6-10 2417 0 0,-6 2 2318 0 0,5-2-748 0 0</inkml:trace>
  <inkml:trace contextRef="#ctx0" brushRef="#br0" timeOffset="1">352 105 7066 0 0,'6'-1'3240'0'0,"-1"3"473"0"0,1 2-624 0 0,-4 5-833 0 0,0 5-856 0 0,-2 1-551 0 0,0 0-417 0 0,-1 4-448 0 0,-1-1-728 0 0,0 0-1673 0 0,-3-3-2736 0 0,3-3-3473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92 6465 0 0,'-6'1'6695'0'0,"-12"3"-1850"0"0,7-2-2642 0 0,-119 21 2561 0 0,62-7-4625 0 0,1 3 0 0 0,-88 38 0 0 0,94-33-124 0 0,24-11-27 0 0,-50 28 0 0 0,86-41 1 0 0,1 1 0 0 0,-1-1 0 0 0,1 0 1 0 0,0 0-1 0 0,-1 1 0 0 0,1-1 0 0 0,-1 0 0 0 0,1 0 0 0 0,0 1 0 0 0,-1-1 0 0 0,1 1 1 0 0,0-1-1 0 0,-1 0 0 0 0,1 1 0 0 0,0-1 0 0 0,0 1 0 0 0,-1-1 0 0 0,1 0 0 0 0,0 1 1 0 0,0-1-1 0 0,0 1 0 0 0,0-1 0 0 0,0 1 0 0 0,-1-1 0 0 0,1 1 0 0 0,0-1 0 0 0,0 1 1 0 0,0-1-1 0 0,0 1 0 0 0,0 0 0 0 0,11 13-200 0 0,24 7 41 0 0,-32-19 164 0 0,13 5-13 0 0,1-1-1 0 0,0 0 1 0 0,0-1-1 0 0,0-1 1 0 0,0 0 0 0 0,1-1-1 0 0,0-1 1 0 0,-1-1-1 0 0,1-1 1 0 0,0 0 0 0 0,27-4-1 0 0,-15-1 27 0 0,-1 0 0 0 0,1-2 0 0 0,-1-1 0 0 0,-1-2 0 0 0,0 0 0 0 0,29-16 0 0 0,-39 13 93 0 0,-18 13-89 0 0,0-1 0 0 0,0 1 1 0 0,1-1-1 0 0,-1 1 0 0 0,0 0 0 0 0,0-1 0 0 0,0 1 1 0 0,0 0-1 0 0,1-1 0 0 0,-1 1 0 0 0,0-1 1 0 0,0 1-1 0 0,0-1 0 0 0,0 1 0 0 0,0 0 1 0 0,0-1-1 0 0,0 1 0 0 0,0-1 0 0 0,0 1 0 0 0,0 0 1 0 0,0-1-1 0 0,0 1 0 0 0,-1-1 0 0 0,1 1 1 0 0,0-1-1 0 0,-2-2 49 0 0,-1 1 1 0 0,1 0 0 0 0,0 0-1 0 0,-1 0 1 0 0,0 0-1 0 0,1 0 1 0 0,-1 0-1 0 0,-5-2 1 0 0,-2-2-47 0 0,-161-113 798 0 0,1-1-619 0 0,166 118-185 0 0,1 0 0 0 0,-1 0-1 0 0,1 0 1 0 0,-1 0-1 0 0,0 1 1 0 0,0 0 0 0 0,-4-1-1 0 0,7 2-8 0 0,0 0-1 0 0,1 0 1 0 0,-1 0 0 0 0,0 0-1 0 0,0 0 1 0 0,0 0-1 0 0,1 1 1 0 0,-1-1-1 0 0,0 0 1 0 0,0 0-1 0 0,1 1 1 0 0,-1-1-1 0 0,0 1 1 0 0,1-1 0 0 0,-1 1-1 0 0,0-1 1 0 0,1 1-1 0 0,-1-1 1 0 0,1 1-1 0 0,-1-1 1 0 0,0 1-1 0 0,1 0 1 0 0,0-1-1 0 0,-1 1 1 0 0,1 0-1 0 0,-1 0 1 0 0,1-1 0 0 0,0 1-1 0 0,0 0 1 0 0,-1 0-1 0 0,1-1 1 0 0,0 1-1 0 0,0 0 1 0 0,0 0-1 0 0,0 0 1 0 0,0 0-1 0 0,0-1 1 0 0,0 1 0 0 0,0 0-1 0 0,0 1 1 0 0,0 15-31 0 0,1-1 0 0 0,1 1 0 0 0,0 0 0 0 0,1-1 0 0 0,1 0 0 0 0,0 0 0 0 0,1 0 0 0 0,13 28 0 0 0,6 5 10 0 0,40 60 1 0 0,-53-92 14 0 0,1 1 1 0 0,0-2-1 0 0,2 1 1 0 0,0-2-1 0 0,0 0 1 0 0,2-1-1 0 0,0 0 1 0 0,0-1-1 0 0,33 19 1 0 0,-47-31 29 0 0,0 0 1 0 0,0 1 0 0 0,1-1 0 0 0,-1 0 0 0 0,0 0-1 0 0,0 0 1 0 0,1-1 0 0 0,-1 1 0 0 0,1 0 0 0 0,-1-1-1 0 0,1 0 1 0 0,-1 0 0 0 0,1 1 0 0 0,-1-1 0 0 0,1-1-1 0 0,-1 1 1 0 0,0 0 0 0 0,1-1 0 0 0,-1 1 0 0 0,1-1 0 0 0,-1 0-1 0 0,0 0 1 0 0,1 1 0 0 0,-1-2 0 0 0,0 1 0 0 0,0 0-1 0 0,0 0 1 0 0,0-1 0 0 0,0 1 0 0 0,0-1 0 0 0,0 0-1 0 0,0 1 1 0 0,0-1 0 0 0,-1 0 0 0 0,1 0 0 0 0,-1 0-1 0 0,0 0 1 0 0,1 0 0 0 0,-1-1 0 0 0,1-3 0 0 0,4-8 98 0 0,-1-1 1 0 0,0 0-1 0 0,-1 0 1 0 0,-1 0-1 0 0,2-18 1 0 0,11-182-91 0 0,-14 151-1642 0 0,-1 49-3027 0 0,-2 0 1 0 0,-3-29-1 0 0,5 21-3451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12 3505 0 0,'0'-1'355'0'0,"-1"1"0"0"0,0-1 1 0 0,1 0-1 0 0,-1 0 0 0 0,0 0 1 0 0,1 1-1 0 0,-1-1 0 0 0,0 0 0 0 0,0 1 1 0 0,0-1-1 0 0,0 0 0 0 0,0 1 1 0 0,0-1-1 0 0,0 1 0 0 0,0 0 0 0 0,0-1 1 0 0,0 1-1 0 0,0 0 0 0 0,0 0 1 0 0,0-1-1 0 0,0 1 0 0 0,0 0 1 0 0,0 0-1 0 0,0 0 0 0 0,0 0 0 0 0,0 0 1 0 0,0 1-1 0 0,-2-1 0 0 0,2 1-113 0 0,-1 1 0 0 0,1-1-1 0 0,0 0 1 0 0,0 1 0 0 0,0-1 0 0 0,0 0-1 0 0,0 1 1 0 0,0-1 0 0 0,1 1-1 0 0,-1 0 1 0 0,0-1 0 0 0,1 1 0 0 0,-1-1-1 0 0,1 1 1 0 0,-1 3 0 0 0,-1 9-91 0 0,1-1 0 0 0,0 1 1 0 0,2 18-1 0 0,9 55-108 0 0,5-1 0 0 0,26 93 0 0 0,-33-150-41 0 0,11 24-3279 0 0,-14-43 1829 0 0,-1 1 0 0 0,0 0 0 0 0,5 20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4057 0 0,'-2'-3'524'0'0,"0"-1"1"0"0,0 1 0 0 0,0-1-1 0 0,1 0 1 0 0,-1 1-1 0 0,1-1 1 0 0,0 0 0 0 0,0 0-1 0 0,1 0 1 0 0,-1-7-1 0 0,1 10-438 0 0,0 0-1 0 0,0-1 0 0 0,0 1 1 0 0,0 0-1 0 0,1 0 0 0 0,-1 0 0 0 0,0 0 1 0 0,1 0-1 0 0,-1 0 0 0 0,1 0 1 0 0,-1 0-1 0 0,1 0 0 0 0,0 0 0 0 0,-1 0 1 0 0,1 0-1 0 0,0 0 0 0 0,0 0 1 0 0,0 0-1 0 0,0 1 0 0 0,-1-1 0 0 0,1 0 1 0 0,0 0-1 0 0,0 1 0 0 0,0-1 1 0 0,0 1-1 0 0,1-1 0 0 0,-1 1 0 0 0,0 0 1 0 0,0-1-1 0 0,0 1 0 0 0,0 0 1 0 0,0 0-1 0 0,0 0 0 0 0,1 0 0 0 0,-1-1 1 0 0,0 2-1 0 0,0-1 0 0 0,0 0 1 0 0,2 0-1 0 0,14 1-62 0 0,-1 1 0 0 0,1 0 1 0 0,-1 1-1 0 0,1 1 0 0 0,-1 1 0 0 0,0 0 1 0 0,-1 1-1 0 0,1 1 0 0 0,-1 0 1 0 0,15 10-1 0 0,-29-16 14 0 0,1 1 1 0 0,-1-1-1 0 0,0 0 1 0 0,1 1-1 0 0,-1-1 1 0 0,0 1-1 0 0,0-1 0 0 0,0 1 1 0 0,0 0-1 0 0,0 0 1 0 0,-1-1-1 0 0,1 1 1 0 0,-1 0-1 0 0,1 0 1 0 0,-1 0-1 0 0,1-1 1 0 0,-1 1-1 0 0,0 2 0 0 0,0 1 32 0 0,0 0-1 0 0,-1 0 1 0 0,1-1-1 0 0,-1 1 1 0 0,0 0-1 0 0,-4 9 1 0 0,-1 2 87 0 0,-2-1 0 0 0,-17 29 0 0 0,22-40-79 0 0,0 0-1 0 0,0 1 1 0 0,-1-1-1 0 0,1 0 1 0 0,-1-1-1 0 0,0 1 1 0 0,0-1 0 0 0,-7 5-1 0 0,9-7-175 0 0,-1 1 0 0 0,1-1-1 0 0,-1 0 1 0 0,0 0 0 0 0,0 0-1 0 0,1 0 1 0 0,-1-1 0 0 0,0 1-1 0 0,-3 0 1 0 0,-17-5-3734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5121 0 0,'0'2'326'0'0,"-1"-1"-1"0"0,1 0 1 0 0,-1 1-1 0 0,1-1 1 0 0,-1 0 0 0 0,0 1-1 0 0,1-1 1 0 0,-1 0-1 0 0,0 0 1 0 0,0 0 0 0 0,0 0-1 0 0,0 0 1 0 0,0 0-1 0 0,0 0 1 0 0,0 0 0 0 0,-2 1-1 0 0,-27 18 2384 0 0,13-10-2162 0 0,-13 11 351 0 0,21-15-766 0 0,0 0-1 0 0,0 0 1 0 0,1 1 0 0 0,0 0 0 0 0,-9 11 0 0 0,17-18-142 0 0,0 1 0 0 0,0-1 0 0 0,-1 1 0 0 0,1 0 1 0 0,0-1-1 0 0,0 1 0 0 0,0 0 0 0 0,0-1 0 0 0,0 1 1 0 0,0 0-1 0 0,0-1 0 0 0,0 1 0 0 0,0 0 0 0 0,1-1 1 0 0,-1 1-1 0 0,0 0 0 0 0,0-1 0 0 0,1 1 0 0 0,-1-1 0 0 0,0 1 1 0 0,1 0-1 0 0,-1-1 0 0 0,0 1 0 0 0,1-1 0 0 0,-1 1 1 0 0,1-1-1 0 0,-1 1 0 0 0,1-1 0 0 0,-1 0 0 0 0,1 1 1 0 0,-1-1-1 0 0,1 1 0 0 0,-1-1 0 0 0,1 0 0 0 0,0 0 0 0 0,-1 1 1 0 0,1-1-1 0 0,0 0 0 0 0,-1 0 0 0 0,1 0 0 0 0,1 1 1 0 0,29 9-220 0 0,-31-9 227 0 0,9 0-42 0 0,-1 0-1 0 0,0 0 1 0 0,1-1 0 0 0,11-1-1 0 0,-14 0 46 0 0,-1 1-1 0 0,0 0 1 0 0,1 0-1 0 0,-1 0 1 0 0,0 0-1 0 0,1 1 1 0 0,-1 0-1 0 0,0 0 1 0 0,1 0-1 0 0,-1 0 1 0 0,0 1-1 0 0,0 0 1 0 0,6 4-1 0 0,-9-5 21 0 0,-1 1 0 0 0,0 0 1 0 0,0-1-1 0 0,0 1 0 0 0,0 0 0 0 0,0 0 0 0 0,-1-1 1 0 0,1 1-1 0 0,0 0 0 0 0,-1 0 0 0 0,0 0 0 0 0,1 0 0 0 0,-1 0 1 0 0,0 0-1 0 0,0 0 0 0 0,0 0 0 0 0,0 0 0 0 0,0 0 0 0 0,0 0 1 0 0,-1 0-1 0 0,1 0 0 0 0,-1 0 0 0 0,1 0 0 0 0,-1-1 0 0 0,-1 5 1 0 0,-2 3 148 0 0,0 0 0 0 0,0 0 0 0 0,-11 15 0 0 0,6-10-112 0 0,-1 0 0 0 0,0-1 0 0 0,-1 0 0 0 0,-1-1-1 0 0,0 0 1 0 0,-1 0 0 0 0,0-2 0 0 0,0 1 0 0 0,-30 15 0 0 0,43-26-166 0 0,0 0 1 0 0,0 0-1 0 0,0 0 1 0 0,0 0 0 0 0,-1 0-1 0 0,1 0 1 0 0,0 1-1 0 0,0-1 1 0 0,0 0-1 0 0,0 0 1 0 0,-1 0-1 0 0,1 0 1 0 0,0 0-1 0 0,0 0 1 0 0,0 0 0 0 0,0 0-1 0 0,-1 0 1 0 0,1 0-1 0 0,0 0 1 0 0,0-1-1 0 0,0 1 1 0 0,0 0-1 0 0,-1 0 1 0 0,1 0-1 0 0,0 0 1 0 0,0 0 0 0 0,0 0-1 0 0,0 0 1 0 0,0 0-1 0 0,0 0 1 0 0,-1-1-323 0 0,1 1 322 0 0,0 0 1 0 0,0 0-1 0 0,0 0 1 0 0,0-1 0 0 0,0 1-1 0 0,-1 0 1 0 0,1 0-1 0 0,0 0 1 0 0,0 0-1 0 0,0-1 1 0 0,0 1-1 0 0,0 0 1 0 0,0 0-1 0 0,0 0 1 0 0,0 0 0 0 0,0-1-1 0 0,0 1 1 0 0,0 0-1 0 0,0 0 1 0 0,0 0-1 0 0,0 0 1 0 0,0-1-1 0 0,1 1 1 0 0,-1 0-1 0 0,0 0 1 0 0,0 0-1 0 0,0-1 1 0 0,4-11-3572 0 0,2 0-481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22 5313 0 0,'-12'10'687'0'0,"-1"1"274"0"0,0 0 0 0 0,-18 21 0 0 0,28-29-809 0 0,1-1 0 0 0,0 0-1 0 0,1 1 1 0 0,-1 0 0 0 0,0-1 0 0 0,1 1 0 0 0,-1 0 0 0 0,1 0 0 0 0,0 0 0 0 0,0 0 0 0 0,0 0 0 0 0,0 0 0 0 0,0 0 0 0 0,1 0 0 0 0,0 0 0 0 0,-1 1 0 0 0,1-1-1 0 0,0 0 1 0 0,1 0 0 0 0,0 6 0 0 0,0-7-120 0 0,-1-1 0 0 0,1 1 0 0 0,0 0 0 0 0,0 0-1 0 0,0-1 1 0 0,0 1 0 0 0,0-1 0 0 0,0 1 0 0 0,0-1-1 0 0,0 1 1 0 0,1-1 0 0 0,-1 0 0 0 0,0 0 0 0 0,1 1 0 0 0,0-1-1 0 0,-1 0 1 0 0,1 0 0 0 0,-1 0 0 0 0,1-1 0 0 0,0 1-1 0 0,0 0 1 0 0,-1-1 0 0 0,1 1 0 0 0,0-1 0 0 0,0 1 0 0 0,0-1-1 0 0,0 0 1 0 0,0 0 0 0 0,0 0 0 0 0,-1 0 0 0 0,1 0-1 0 0,0 0 1 0 0,0-1 0 0 0,0 1 0 0 0,0-1 0 0 0,0 1 0 0 0,-1-1-1 0 0,3-1 1 0 0,1 1 25 0 0,0-1 0 0 0,1 0-1 0 0,-1-1 1 0 0,-1 0 0 0 0,1 1-1 0 0,0-1 1 0 0,-1-1 0 0 0,1 1-1 0 0,-1-1 1 0 0,0 0 0 0 0,0 0-1 0 0,3-4 1 0 0,-3 2 21 0 0,-1 1-1 0 0,0-1 1 0 0,0 0 0 0 0,0 0-1 0 0,-1 0 1 0 0,1 0 0 0 0,-2 0-1 0 0,1-1 1 0 0,-1 1-1 0 0,0 0 1 0 0,0-1 0 0 0,-1 1-1 0 0,1-1 1 0 0,-1 1 0 0 0,-1-1-1 0 0,0 1 1 0 0,-2-12 0 0 0,3 17-95 0 0,-1 0 1 0 0,1 1-1 0 0,-1-1 1 0 0,0 0-1 0 0,1 0 1 0 0,-1 0-1 0 0,0 1 1 0 0,1-1-1 0 0,-1 0 1 0 0,0 1-1 0 0,0-1 1 0 0,0 1-1 0 0,0-1 1 0 0,0 1-1 0 0,1-1 1 0 0,-1 1-1 0 0,0 0 1 0 0,0-1-1 0 0,0 1 1 0 0,0 0-1 0 0,0 0 1 0 0,0 0-1 0 0,0 0 1 0 0,0 0-1 0 0,0 0 1 0 0,0 0-1 0 0,0 0 1 0 0,0 0-1 0 0,0 0 1 0 0,0 0-1 0 0,0 1 1 0 0,0-1-1 0 0,0 0 1 0 0,0 1-1 0 0,0-1 1 0 0,0 1-1 0 0,0-1 1 0 0,0 1-1 0 0,1-1 1 0 0,-1 1-1 0 0,-1 1 1 0 0,-36 27-810 0 0,34-24 757 0 0,-1-1 1 0 0,1 1 0 0 0,0 0-1 0 0,0 0 1 0 0,1 0-1 0 0,-1 0 1 0 0,1 1 0 0 0,0-1-1 0 0,1 1 1 0 0,-1 0-1 0 0,1 0 1 0 0,-2 9 0 0 0,2-2 86 0 0,1-1 0 0 0,1 1 0 0 0,0 0 0 0 0,1 0 0 0 0,2 15 0 0 0,-3-18 33 0 0,0 0 0 0 0,-1 0-1 0 0,0 0 1 0 0,-1 0 0 0 0,0 0-1 0 0,0 0 1 0 0,-1-1 0 0 0,0 1-1 0 0,-1-1 1 0 0,0 0 0 0 0,-1 0-1 0 0,-8 14 1 0 0,-3 6 16 0 0,18-31-50 0 0,-1 0-1 0 0,1 0 1 0 0,0 1-1 0 0,0-1 1 0 0,-1 0-1 0 0,1 0 1 0 0,0 1 0 0 0,1-1-1 0 0,-1 1 1 0 0,0 0-1 0 0,0 0 1 0 0,1 0 0 0 0,3-2-1 0 0,39-10 24 0 0,-33 10-49 0 0,19-4-297 0 0,31-9 927 0 0,-58 15-1152 0 0,1-1-1 0 0,-1 0 1 0 0,0 0-1 0 0,1 0 1 0 0,-1 0-1 0 0,0-1 1 0 0,0 0-1 0 0,0 0 1 0 0,6-6-1 0 0,-5 3 59 0 0,-1-1 0 0 0,-1 1 0 0 0,1-1 0 0 0,-1 1 0 0 0,0-1-1 0 0,0 0 1 0 0,-1 0 0 0 0,0 0 0 0 0,-1-1 0 0 0,2-6 0 0 0,-2 4 911 0 0,0 1 1 0 0,0-1-1 0 0,-1 1 0 0 0,-1-1 0 0 0,1 1 1 0 0,-1-1-1 0 0,-4-12 0 0 0,9 10 5502 0 0,-3 21-4969 0 0,-13 239 1150 0 0,11-241-2224 0 0,1-2-132 0 0,0 0 1 0 0,0 0 0 0 0,0 1-1 0 0,0-1 1 0 0,1 0-1 0 0,0 0 1 0 0,0 0-1 0 0,0 0 1 0 0,2 6-1 0 0,-3-11 189 0 0,0 0 0 0 0,0 0-1 0 0,0 0 1 0 0,0 0-1 0 0,1 1 1 0 0,-1-1-1 0 0,0 0 1 0 0,0 0 0 0 0,0 0-1 0 0,0 0 1 0 0,0 0-1 0 0,0 0 1 0 0,0 1 0 0 0,0-1-1 0 0,1 0 1 0 0,-1 0-1 0 0,0 0 1 0 0,0 0 0 0 0,0 0-1 0 0,0 0 1 0 0,0 0-1 0 0,1 0 1 0 0,-1 0 0 0 0,0 0-1 0 0,0 0 1 0 0,0 0-1 0 0,0 0 1 0 0,1 0 0 0 0,-1 0-1 0 0,0 0 1 0 0,0 0-1 0 0,0 0 1 0 0,0 0 0 0 0,1 0-1 0 0,-1 0 1 0 0,0 0-1 0 0,0 0 1 0 0,0 0 0 0 0,0 0-1 0 0,0 0 1 0 0,1 0-1 0 0,-1 0 1 0 0,0 0 0 0 0,0 0-1 0 0,0 0 1 0 0,0-1-1 0 0,7-8-822 0 0,1-13 608 0 0,-4 10 521 0 0,-1 0 0 0 0,2 0 0 0 0,0 0 0 0 0,8-13 0 0 0,-10 20-48 0 0,0 1 0 0 0,1-1 0 0 0,0 1 0 0 0,0-1-1 0 0,0 1 1 0 0,1 1 0 0 0,-1-1 0 0 0,1 0 0 0 0,0 1 0 0 0,0 0 0 0 0,8-3 0 0 0,3-2-263 0 0,6-3-1635 0 0,0 1-3353 0 0,-10 4 36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9 6049 0 0,'-2'-2'563'0'0,"0"1"1"0"0,-1 0-1 0 0,1 0 0 0 0,0 0 0 0 0,0 1 0 0 0,-1-1 0 0 0,1 1 0 0 0,0-1 0 0 0,-1 1 0 0 0,1 0 1 0 0,-1 0-1 0 0,-1 0 0 0 0,-36 7 2683 0 0,19 0-2354 0 0,-32 17 0 0 0,46-20-501 0 0,-20 8 247 0 0,-44 24 272 0 0,66-33-883 0 0,0 0 0 0 0,0 1 0 0 0,0 0-1 0 0,0 0 1 0 0,1 0 0 0 0,-1 0 0 0 0,1 1 0 0 0,0-1-1 0 0,-6 11 1 0 0,9-12-40 0 0,0 0 1 0 0,0 0-1 0 0,1 0 0 0 0,-1 0 1 0 0,1 0-1 0 0,0 0 0 0 0,0 1 1 0 0,0-1-1 0 0,0 0 0 0 0,1 0 0 0 0,-1 0 1 0 0,1 0-1 0 0,0 0 0 0 0,-1 0 1 0 0,2 0-1 0 0,-1 0 0 0 0,0 0 1 0 0,0 0-1 0 0,1 0 0 0 0,0-1 1 0 0,-1 1-1 0 0,1-1 0 0 0,3 4 1 0 0,-2-2-3 0 0,-1-1 1 0 0,1 1 0 0 0,1-1 0 0 0,-1 0-1 0 0,0 0 1 0 0,1 0 0 0 0,0 0 0 0 0,-1 0 0 0 0,1-1-1 0 0,0 0 1 0 0,0 0 0 0 0,1 0 0 0 0,-1 0-1 0 0,0 0 1 0 0,7 0 0 0 0,-5-2 12 0 0,0 0 0 0 0,-1-1-1 0 0,1 0 1 0 0,-1 0 0 0 0,1-1 0 0 0,0 0 0 0 0,-1 0 0 0 0,0 0-1 0 0,0 0 1 0 0,1-1 0 0 0,-2 0 0 0 0,1 0 0 0 0,0 0 0 0 0,0-1-1 0 0,-1 0 1 0 0,0 1 0 0 0,8-10 0 0 0,-4 4 14 0 0,0-1 0 0 0,0 0-1 0 0,-1-1 1 0 0,0 1 0 0 0,-1-1 0 0 0,0-1 0 0 0,5-12 0 0 0,-7 6 256 0 0,-10 47-59 0 0,8 60-230 0 0,-1-66 26 0 0,0 0 0 0 0,-1-1 0 0 0,-1 1 0 0 0,-1-1 0 0 0,-1 1 0 0 0,-10 35 0 0 0,8-41-39 0 0,-1 0 0 0 0,-1 0-1 0 0,0 0 1 0 0,-1-1 0 0 0,-1-1 0 0 0,-20 28 0 0 0,29-43 28 0 0,0 1 0 0 0,-1-1 0 0 0,1 1 0 0 0,0-1 1 0 0,-1 1-1 0 0,1-1 0 0 0,-1 0 0 0 0,1 1 0 0 0,0-1 0 0 0,-1 1 0 0 0,1-1 0 0 0,-1 0 0 0 0,1 0 1 0 0,-1 1-1 0 0,1-1 0 0 0,-1 0 0 0 0,1 0 0 0 0,-1 0 0 0 0,1 1 0 0 0,-1-1 0 0 0,0 0 0 0 0,1 0 1 0 0,-1 0-1 0 0,1 0 0 0 0,-1 0 0 0 0,1 0 0 0 0,-1 0 0 0 0,1 0 0 0 0,-1 0 0 0 0,0-1 0 0 0,1 1 1 0 0,-1 0-1 0 0,0-1-7 0 0,0 0 1 0 0,0 0 0 0 0,0 0 0 0 0,0 0 0 0 0,0 0 0 0 0,1 0 0 0 0,-1 0-1 0 0,1-1 1 0 0,-1 1 0 0 0,0 0 0 0 0,1 0 0 0 0,0 0 0 0 0,-1-2 0 0 0,0-3-79 0 0,0 1 1 0 0,0-1-1 0 0,0 1 1 0 0,1 0-1 0 0,0-1 1 0 0,1-6-1 0 0,1 5 15 0 0,0 0 0 0 0,1 0 0 0 0,0 0 0 0 0,1 0 0 0 0,-1 1 0 0 0,1 0 0 0 0,0-1 0 0 0,1 1 0 0 0,0 1 0 0 0,0-1 0 0 0,0 1 0 0 0,0 0 0 0 0,1 0 0 0 0,0 0 0 0 0,0 1 0 0 0,0 0 0 0 0,10-5 0 0 0,13-5 79 0 0,0 1 0 0 0,54-16 0 0 0,-55 20-60 0 0,57-13-269 0 0,-49 16-5103 0 0,-27 4 2929 0 0,3 0-3749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49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10258 0 0,'0'0'88'0'0,"1"0"0"0"0,-1 0 0 0 0,1-1 0 0 0,-1 1 0 0 0,1 0 0 0 0,-1 0 0 0 0,1 0 0 0 0,-1 0 0 0 0,1 0 0 0 0,-1 1 0 0 0,0-1 0 0 0,1 0 0 0 0,-1 0 0 0 0,1 0 0 0 0,-1 0 0 0 0,1 0 0 0 0,-1 1 0 0 0,0-1 0 0 0,1 0 0 0 0,-1 0 0 0 0,1 1 0 0 0,-1-1 0 0 0,0 0 0 0 0,1 1 0 0 0,-1-1 0 0 0,0 0 0 0 0,0 1 0 0 0,1-1 0 0 0,-1 0 0 0 0,0 1 0 0 0,0-1 0 0 0,1 1 0 0 0,-1-1 0 0 0,0 0 0 0 0,0 1 0 0 0,0-1 0 0 0,0 1-1 0 0,0-1 1 0 0,0 1 0 0 0,1-1 0 0 0,-1 1 0 0 0,0-1 0 0 0,0 1 0 0 0,-1 0 0 0 0,7 29 2347 0 0,-5-24-2205 0 0,14 83 523 0 0,14 66-619 0 0,-28-152-160 0 0,-1 0 0 0 0,1 1-1 0 0,1-1 1 0 0,-1 0 0 0 0,0 0-1 0 0,1 0 1 0 0,2 5 0 0 0,-4-8 16 0 0,0 0 0 0 0,1 1 1 0 0,-1-1-1 0 0,0 0 0 0 0,0 0 0 0 0,0 0 1 0 0,0 0-1 0 0,0 0 0 0 0,1 0 1 0 0,-1 1-1 0 0,0-1 0 0 0,0 0 1 0 0,0 0-1 0 0,0 0 0 0 0,1 0 0 0 0,-1 0 1 0 0,0 0-1 0 0,0 0 0 0 0,0 0 1 0 0,1 0-1 0 0,-1 0 0 0 0,0 0 0 0 0,0 0 1 0 0,0 0-1 0 0,1 0 0 0 0,-1 0 1 0 0,0 0-1 0 0,0 0 0 0 0,0 0 0 0 0,1 0 1 0 0,-1 0-1 0 0,0 0 0 0 0,0 0 1 0 0,0-1-1 0 0,0 1 0 0 0,1 0 0 0 0,-1 0 1 0 0,0 0-1 0 0,0 0 0 0 0,0-1 1 0 0,8-16-351 0 0,-1-12 59 0 0,-3 11 411 0 0,0 1 1 0 0,1 0 0 0 0,15-32 0 0 0,-18 45-67 0 0,0 0 0 0 0,0 0-1 0 0,1 0 1 0 0,-1 1 0 0 0,1-1-1 0 0,0 1 1 0 0,0-1 0 0 0,1 1 0 0 0,-1 0-1 0 0,1 0 1 0 0,-1 1 0 0 0,1-1-1 0 0,0 1 1 0 0,0 0 0 0 0,0 0 0 0 0,0 0-1 0 0,1 0 1 0 0,-1 1 0 0 0,0-1-1 0 0,7 0 1 0 0,7 0-142 0 0,0 1-1 0 0,0 0 0 0 0,21 3 1 0 0,23 4-7032 0 0,-43-4 2115 0 0,-16-1 3350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2 187 5465 0 0,'0'0'198'0'0,"0"0"0"0"0,0 0 0 0 0,-1 1 0 0 0,1-1 0 0 0,0 0 0 0 0,0 0 0 0 0,0 1 0 0 0,0-1 0 0 0,0 0 0 0 0,0 1 0 0 0,0-1 1 0 0,0 0-1 0 0,0 0 0 0 0,0 1 0 0 0,0-1 0 0 0,0 0 0 0 0,0 1 0 0 0,0-1 0 0 0,0 0 0 0 0,0 0 0 0 0,0 1 0 0 0,0-1 0 0 0,0 0 0 0 0,2 3 1782 0 0,-2-3-1782 0 0,1 0 0 0 0,-1 0 0 0 0,0 0 0 0 0,0 0 0 0 0,1 0 0 0 0,-1 1 0 0 0,0-1 0 0 0,1 0 0 0 0,19 2 2791 0 0,19-7-1666 0 0,-29 1-1177 0 0,1 0 1 0 0,-2-1-1 0 0,1 0 1 0 0,0 0-1 0 0,-1-1 0 0 0,0-1 1 0 0,-1 1-1 0 0,15-15 1 0 0,-20 18-83 0 0,0-1 1 0 0,0 1 0 0 0,-1 0 0 0 0,0-1 0 0 0,0 1-1 0 0,0-1 1 0 0,0 1 0 0 0,0-1 0 0 0,-1 0 0 0 0,1 0-1 0 0,0-7 1 0 0,-2 8-21 0 0,1 1-1 0 0,-1-1 0 0 0,-1 0 1 0 0,1 0-1 0 0,0 0 0 0 0,-1 1 1 0 0,1-1-1 0 0,-1 0 0 0 0,0 1 1 0 0,0-1-1 0 0,0 0 0 0 0,0 1 1 0 0,0-1-1 0 0,-1 1 0 0 0,1 0 1 0 0,-1-1-1 0 0,0 1 0 0 0,1 0 1 0 0,-3-2-1 0 0,2 2-43 0 0,0-1 0 0 0,1 1 1 0 0,-1 0-1 0 0,0 0 0 0 0,0 1 1 0 0,0-1-1 0 0,-1 0 0 0 0,1 1 1 0 0,0-1-1 0 0,0 1 0 0 0,-1 0 0 0 0,1-1 1 0 0,-1 1-1 0 0,0 1 0 0 0,1-1 1 0 0,-1 0-1 0 0,1 0 0 0 0,-1 1 0 0 0,0 0 1 0 0,0-1-1 0 0,1 1 0 0 0,-1 0 1 0 0,0 0-1 0 0,1 1 0 0 0,-1-1 1 0 0,0 1-1 0 0,0-1 0 0 0,1 1 0 0 0,-1 0 1 0 0,1 0-1 0 0,-1 0 0 0 0,1 0 1 0 0,-1 0-1 0 0,1 1 0 0 0,0-1 0 0 0,-1 1 1 0 0,1-1-1 0 0,0 1 0 0 0,0 0 1 0 0,0 0-1 0 0,0 0 0 0 0,-1 2 1 0 0,-2 3-18 0 0,0-1 0 0 0,0 1 0 0 0,1 0 0 0 0,0 0 0 0 0,1 0 0 0 0,-1 0 0 0 0,1 1 0 0 0,0-1 0 0 0,1 1 0 0 0,0 0 1 0 0,0 0-1 0 0,1 0 0 0 0,-1 10 0 0 0,2-9 12 0 0,1 0 1 0 0,-1 0-1 0 0,1-1 0 0 0,1 1 1 0 0,0-1-1 0 0,0 1 0 0 0,1-1 1 0 0,-1 1-1 0 0,2-1 0 0 0,-1 0 1 0 0,1-1-1 0 0,8 12 0 0 0,-9-15-130 0 0,0-1 0 0 0,0 1-1 0 0,0-1 1 0 0,1 0-1 0 0,-1 0 1 0 0,1 0-1 0 0,0 0 1 0 0,0-1 0 0 0,0 1-1 0 0,0-1 1 0 0,0 0-1 0 0,1-1 1 0 0,-1 1-1 0 0,1-1 1 0 0,-1 1 0 0 0,1-1-1 0 0,-1-1 1 0 0,1 1-1 0 0,0-1 1 0 0,-1 1-1 0 0,1-1 1 0 0,0-1 0 0 0,0 1-1 0 0,7-2 1 0 0,-1-1-1108 0 0,-1 1-1 0 0,0-1 1 0 0,0-1 0 0 0,0 0 0 0 0,0 0-1 0 0,16-11 1 0 0,-14 7 316 0 0,0-1-1 0 0,-1 0 1 0 0,1-1 0 0 0,13-17-1 0 0,-12 12 723 0 0,-1 0 0 0 0,-1-2 0 0 0,0 1 0 0 0,-1-1 0 0 0,-1-1 0 0 0,-1 0-1 0 0,10-31 1 0 0,-21 35 8402 0 0,-8 31-3262 0 0,6-5-5436 0 0,-4 19 729 0 0,1 1 1 0 0,2-1 0 0 0,2 1-1 0 0,0 0 1 0 0,2 1-1 0 0,2-1 1 0 0,4 47-1 0 0,-3-77-213 0 0,5 43 208 0 0,-5-43-185 0 0,-1 0-1 0 0,1 0 0 0 0,-1 0 1 0 0,1 1-1 0 0,0-1 0 0 0,0 0 1 0 0,-1 0-1 0 0,2 0 1 0 0,-1 0-1 0 0,0-1 0 0 0,0 1 1 0 0,1 0-1 0 0,-1 0 1 0 0,1-1-1 0 0,-1 1 0 0 0,1-1 1 0 0,2 2-1 0 0,-4-2-10 0 0,1-1 0 0 0,-1 0 0 0 0,0 0 0 0 0,1 0-1 0 0,-1 0 1 0 0,1 1 0 0 0,-1-1 0 0 0,0 0 0 0 0,1 0 0 0 0,-1 0 0 0 0,1 0-1 0 0,-1 0 1 0 0,0 0 0 0 0,1 0 0 0 0,-1 0 0 0 0,1 0 0 0 0,-1 0 0 0 0,0-1-1 0 0,1 1 1 0 0,-1 0 0 0 0,0 0 0 0 0,1 0 0 0 0,-1 0 0 0 0,0-1 0 0 0,1 1-1 0 0,-1 0 1 0 0,0 0 0 0 0,1-1 0 0 0,-1 1 0 0 0,0 0 0 0 0,1 0-1 0 0,-1-1 1 0 0,0 0 0 0 0,6-16 840 0 0,-7-18 182 0 0,-4 15-739 0 0,0 0 0 0 0,-16-36 0 0 0,-7-24-286 0 0,26 73-65 0 0,0-1-1 0 0,1 1 1 0 0,0-1 0 0 0,0 0 0 0 0,1 1-1 0 0,0-1 1 0 0,1 0 0 0 0,1-11 0 0 0,-1 15 28 0 0,1 0 0 0 0,-1 0 1 0 0,1 0-1 0 0,0 0 1 0 0,0 0-1 0 0,0 0 1 0 0,1 1-1 0 0,-1-1 0 0 0,1 1 1 0 0,0 0-1 0 0,0 0 1 0 0,0 0-1 0 0,0 0 1 0 0,1 0-1 0 0,-1 1 1 0 0,1-1-1 0 0,-1 1 0 0 0,1 0 1 0 0,0 0-1 0 0,0 0 1 0 0,0 1-1 0 0,8-3 1 0 0,-6 2 22 0 0,-1 1 1 0 0,1 0 0 0 0,0 0 0 0 0,-1 0 0 0 0,1 1 0 0 0,0 0 0 0 0,0 0 0 0 0,-1 0-1 0 0,1 1 1 0 0,0 0 0 0 0,0 0 0 0 0,-1 0 0 0 0,1 1 0 0 0,-1 0 0 0 0,1 0 0 0 0,9 5 0 0 0,-14-6 10 0 0,0 0 0 0 0,0-1 0 0 0,0 1 0 0 0,0 0 0 0 0,0 0 0 0 0,0 0 0 0 0,0-1 0 0 0,0 1 0 0 0,-1 0 0 0 0,1 0 0 0 0,0 0 0 0 0,0 1 0 0 0,-1-1 0 0 0,1 0 0 0 0,-1 0 0 0 0,1 0 0 0 0,-1 0 0 0 0,0 0 0 0 0,1 1 0 0 0,-1-1 0 0 0,0 0 0 0 0,0 0 0 0 0,0 1 0 0 0,0-1 0 0 0,0 2 0 0 0,-1 0 23 0 0,1 0 1 0 0,-1 0 0 0 0,0 0-1 0 0,-1 0 1 0 0,1 0 0 0 0,0-1-1 0 0,-1 1 1 0 0,1 0 0 0 0,-1-1-1 0 0,-3 4 1 0 0,-3 3 70 0 0,0-1 0 0 0,-1 0 1 0 0,0 0-1 0 0,-16 10 0 0 0,16-14-113 0 0,1 1 0 0 0,0-1 0 0 0,-16 5 0 0 0,2-2-3426 0 0,15-5 1291 0 0,6-2 1707 0 0,0 0 0 0 0,0 0 0 0 0,1 0-1 0 0,-1 0 1 0 0,0 0 0 0 0,0 0 0 0 0,0 0 0 0 0,0 0 0 0 0,0 0-1 0 0,0 0 1 0 0,0 0 0 0 0,0-1 0 0 0,1 1 0 0 0,-1 0 0 0 0,0-1 0 0 0,-1 0-1 0 0,-4-1-1829 0 0,-4 3-3396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42 10818 0 0,'-6'12'4139'0'0,"12"-12"-1548"0"0,23-15-480 0 0,-17 8-1766 0 0,5 1-59 0 0,-1 0-1 0 0,1 1 1 0 0,0 1-1 0 0,25-4 1 0 0,-33 7-246 0 0,1 0-1 0 0,-1 1 1 0 0,0 0-1 0 0,1 0 1 0 0,-1 1-1 0 0,0 0 1 0 0,0 1 0 0 0,0 0-1 0 0,0 0 1 0 0,10 5-1 0 0,-17-6-16 0 0,0 0 0 0 0,0 1 0 0 0,0-1 0 0 0,-1 1 0 0 0,1-1 0 0 0,0 1 1 0 0,-1 0-1 0 0,1-1 0 0 0,-1 1 0 0 0,1 0 0 0 0,-1 0 0 0 0,0 0 0 0 0,0 0 0 0 0,0 0 0 0 0,0 1 0 0 0,0-1 0 0 0,-1 0 0 0 0,1 0 0 0 0,-1 1 0 0 0,1-1 0 0 0,-1 0 0 0 0,0 1 0 0 0,0-1 0 0 0,0 0 0 0 0,0 1 0 0 0,0-1 0 0 0,-1 5 0 0 0,-2 8 57 0 0,0 0 1 0 0,-1 0-1 0 0,-6 18 0 0 0,3-11-116 0 0,6-20 25 0 0,0 1 0 0 0,0-1 0 0 0,1 1 1 0 0,-1-1-1 0 0,1 1 0 0 0,-1-1 0 0 0,1 1 0 0 0,0 0 0 0 0,0-1 0 0 0,0 1 1 0 0,1-1-1 0 0,-1 1 0 0 0,1 0 0 0 0,-1-1 0 0 0,1 1 0 0 0,2 3 1 0 0,-2-5 2 0 0,0 0 0 0 0,0 0 0 0 0,0 0 1 0 0,0 0-1 0 0,1 0 0 0 0,-1 0 1 0 0,0-1-1 0 0,1 1 0 0 0,-1 0 1 0 0,0-1-1 0 0,1 0 0 0 0,-1 1 1 0 0,1-1-1 0 0,-1 0 0 0 0,1 1 0 0 0,-1-1 1 0 0,1 0-1 0 0,-1 0 0 0 0,1 0 1 0 0,-1-1-1 0 0,1 1 0 0 0,-1 0 1 0 0,0 0-1 0 0,1-1 0 0 0,-1 1 1 0 0,1-1-1 0 0,-1 1 0 0 0,0-1 0 0 0,1 0 1 0 0,0 0-1 0 0,116-53-4404 0 0,-93 41 756 0 0,-1-2 0 0 0,36-28 0 0 0,-38 25-857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12899 0 0,'4'-6'336'0'0,"1"2"-384"0"0,2-2 240 0 0,0 1 280 0 0,-3 2 64 0 0,2-2-8 0 0,1 2-224 0 0,4 0-248 0 0,2-1-56 0 0,0 2-160 0 0,0 2-384 0 0,-2 0-728 0 0,0 0-465 0 0,-3 1-831 0 0,0 1 159 0 0,-3-1 681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 8434 0 0,'-5'7'3197'0'0,"10"-5"-1355"0"0,25-6-937 0 0,39-13-1243 0 0,-60 14 358 0 0,21-5 111 0 0,-24 9 160 0 0,-14 9 274 0 0,4-5-508 0 0,-1 0-1 0 0,1 1 1 0 0,-1-1-1 0 0,2 1 1 0 0,-1-1-1 0 0,1 1 1 0 0,-1 0-1 0 0,-3 11 1 0 0,6-13-48 0 0,-1 0 1 0 0,1 0 0 0 0,0 0 0 0 0,1-1 0 0 0,-1 1-1 0 0,0 0 1 0 0,1 0 0 0 0,0 0 0 0 0,0 0 0 0 0,0 0-1 0 0,1 0 1 0 0,-1 0 0 0 0,1 0 0 0 0,0 0-1 0 0,0 0 1 0 0,2 4 0 0 0,-3-7-5 0 0,0 0 1 0 0,1-1-1 0 0,-1 1 0 0 0,0-1 1 0 0,1 1-1 0 0,-1 0 0 0 0,1-1 1 0 0,-1 1-1 0 0,1-1 0 0 0,-1 1 0 0 0,1-1 1 0 0,-1 1-1 0 0,1-1 0 0 0,0 1 1 0 0,-1-1-1 0 0,1 0 0 0 0,0 1 1 0 0,-1-1-1 0 0,1 0 0 0 0,0 1 1 0 0,-1-1-1 0 0,1 0 0 0 0,0 0 0 0 0,0 0 1 0 0,-1 0-1 0 0,1 0 0 0 0,0 0 1 0 0,-1 0-1 0 0,2 0 0 0 0,0 0 29 0 0,0-1 1 0 0,0 0-1 0 0,0 1 0 0 0,0-1 0 0 0,0 0 0 0 0,0 0 0 0 0,0-1 0 0 0,0 1 1 0 0,0 0-1 0 0,1-2 0 0 0,3-3 188 0 0,0 1 1 0 0,-1-1-1 0 0,0 0 1 0 0,8-13-1 0 0,-12 18-166 0 0,0-1 0 0 0,-1 0 0 0 0,1-1 0 0 0,0 1-1 0 0,-1 0 1 0 0,0 0 0 0 0,1 0 0 0 0,-1 0 0 0 0,0 0 0 0 0,0 0 0 0 0,0-1-1 0 0,0 1 1 0 0,0 0 0 0 0,-1 0 0 0 0,1 0 0 0 0,-1 0 0 0 0,1 0 0 0 0,-1 0-1 0 0,0 0 1 0 0,0 0 0 0 0,-1-3 0 0 0,2 4-83 0 0,-1 1-1 0 0,1-1 1 0 0,-1 1 0 0 0,1-1-1 0 0,-1 0 1 0 0,1 1 0 0 0,-1-1-1 0 0,1 1 1 0 0,-1-1 0 0 0,0 1-1 0 0,1 0 1 0 0,-1-1 0 0 0,0 1-1 0 0,1 0 1 0 0,-1-1 0 0 0,0 1-1 0 0,0 0 1 0 0,1 0 0 0 0,-1-1-1 0 0,0 1 1 0 0,0 0 0 0 0,-1 0-1 0 0,1 0-96 0 0,0 1 1 0 0,-1-1-1 0 0,1 1 0 0 0,0-1 0 0 0,0 1 0 0 0,0-1 1 0 0,-1 1-1 0 0,1 0 0 0 0,0 0 0 0 0,0-1 0 0 0,0 1 0 0 0,0 0 1 0 0,0 0-1 0 0,0 0 0 0 0,1 0 0 0 0,-1 0 0 0 0,0 0 1 0 0,0 2-1 0 0,-30 41-129 0 0,-71 95-94 0 0,96-132 333 0 0,3-5-9 0 0,1 1 1 0 0,-1 0-1 0 0,1 0 0 0 0,-1 0 1 0 0,1 0-1 0 0,0 0 0 0 0,0 0 1 0 0,1 1-1 0 0,-3 6 0 0 0,6-9-42 0 0,1-1-1 0 0,-1 1 0 0 0,1 0 0 0 0,-1-1 0 0 0,1 0 1 0 0,0 1-1 0 0,-1-1 0 0 0,1 0 0 0 0,0 0 0 0 0,-1-1 0 0 0,5 0 1 0 0,-6 1 60 0 0,6-1 66 0 0,7 0-532 0 0,-1 0 0 0 0,27-8 0 0 0,-36 8-357 0 0,1-1 0 0 0,-1 1 0 0 0,0-1 0 0 0,0-1 0 0 0,0 1 0 0 0,-1 0 1 0 0,8-6-1 0 0,1-5-3323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1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12835 0 0,'-1'5'301'0'0,"-1"-1"0"0"0,0 1 1 0 0,0 0-1 0 0,0-1 1 0 0,-1 1-1 0 0,1-1 0 0 0,-1 0 1 0 0,0 0-1 0 0,-1 0 1 0 0,1 0-1 0 0,-4 3 0 0 0,-7 10 340 0 0,2-2-558 0 0,1 1-1 0 0,0 1 1 0 0,1 0 0 0 0,1 0 0 0 0,0 1 0 0 0,2 0 0 0 0,-9 29-1 0 0,16-46-92 0 0,0 0 0 0 0,0 1-1 0 0,0-1 1 0 0,0 1 0 0 0,0-1-1 0 0,0 1 1 0 0,0-1 0 0 0,0 0-1 0 0,1 1 1 0 0,-1-1 0 0 0,1 1-1 0 0,-1-1 1 0 0,1 0 0 0 0,-1 1-1 0 0,1-1 1 0 0,0 0 0 0 0,-1 0-1 0 0,1 0 1 0 0,0 1 0 0 0,0-1-1 0 0,0 0 1 0 0,0 0 0 0 0,0 0-1 0 0,0 0 1 0 0,0 0 0 0 0,0-1-1 0 0,1 1 1 0 0,-1 0 0 0 0,0 0-1 0 0,3 0 1 0 0,4 2-471 0 0,1 0 1 0 0,-1-1-1 0 0,1 0 1 0 0,11 1-1 0 0,13 3-8941 0 0,-27-3 5381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6 408 8258 0 0,'-6'13'4425'0'0,"13"-9"-954"0"0,22-12 17 0 0,-17 4-3631 0 0,30-10 894 0 0,26-7-122 0 0,-67 22-607 0 0,-1-1-1 0 0,1 0 1 0 0,-1 0-1 0 0,1 1 1 0 0,0-1-1 0 0,-1 0 1 0 0,1 1-1 0 0,-1-1 1 0 0,1 1-1 0 0,-1-1 1 0 0,1 1-1 0 0,-1-1 1 0 0,0 1 0 0 0,1-1-1 0 0,-1 1 1 0 0,0-1-1 0 0,1 1 1 0 0,-1-1-1 0 0,0 1 1 0 0,0 0-1 0 0,1-1 1 0 0,-1 1-1 0 0,0-1 1 0 0,0 1-1 0 0,0 0 1 0 0,0-1-1 0 0,0 1 1 0 0,0 0-1 0 0,0-1 1 0 0,0 1 0 0 0,0 0-1 0 0,0-1 1 0 0,0 1-1 0 0,0 34 250 0 0,-1-25-192 0 0,2-2-44 0 0,-1-1 1 0 0,1 1-1 0 0,0-1 0 0 0,1 1 1 0 0,0-1-1 0 0,0 0 1 0 0,1 1-1 0 0,-1-1 1 0 0,2 0-1 0 0,5 9 0 0 0,-8-14-87 0 0,1 1 0 0 0,0-1 0 0 0,0 0 0 0 0,0 0 0 0 0,0 0 0 0 0,0 0 0 0 0,0 0 0 0 0,0 0-1 0 0,1-1 1 0 0,-1 1 0 0 0,1-1 0 0 0,-1 1 0 0 0,1-1 0 0 0,0 0 0 0 0,-1 0 0 0 0,1 0 0 0 0,0-1 0 0 0,0 1-1 0 0,0-1 1 0 0,-1 1 0 0 0,1-1 0 0 0,0 0 0 0 0,0 0 0 0 0,0 0 0 0 0,0 0 0 0 0,0-1 0 0 0,0 1-1 0 0,-1-1 1 0 0,1 0 0 0 0,4-1 0 0 0,1-2-688 0 0,1 0-1 0 0,-1 0 1 0 0,0-1 0 0 0,0 0-1 0 0,0 0 1 0 0,0-1-1 0 0,-1 0 1 0 0,9-10 0 0 0,51-62-5956 0 0,-51 58 5351 0 0,2-4 800 0 0,-1-1 1 0 0,0 0 0 0 0,-2-1 0 0 0,15-35-1 0 0,-24 46 941 0 0,0-1 0 0 0,-2 1 0 0 0,6-32-1 0 0,-9 38 334 0 0,0-1-1 0 0,-1 0 1 0 0,0 1-1 0 0,0-1 0 0 0,-1 0 1 0 0,-1 1-1 0 0,-3-14 1 0 0,5 20-333 0 0,-1-1 1 0 0,0 1 0 0 0,0 0 0 0 0,-1 0-1 0 0,1 0 1 0 0,0 0 0 0 0,-1 0-1 0 0,0 0 1 0 0,0 0 0 0 0,0 1 0 0 0,0-1-1 0 0,0 1 1 0 0,-1-1 0 0 0,1 1 0 0 0,0 0-1 0 0,-1 0 1 0 0,0 0 0 0 0,0 0 0 0 0,0 0-1 0 0,1 1 1 0 0,-1-1 0 0 0,-5-1-1 0 0,4 3-264 0 0,1-1 0 0 0,-1 1-1 0 0,1 0 1 0 0,-1 0-1 0 0,1 1 1 0 0,-1-1 0 0 0,1 1-1 0 0,-1-1 1 0 0,1 1-1 0 0,0 0 1 0 0,-1 0 0 0 0,1 1-1 0 0,0-1 1 0 0,0 1-1 0 0,0-1 1 0 0,0 1 0 0 0,0 0-1 0 0,0 0 1 0 0,0 0-1 0 0,1 1 1 0 0,-4 3 0 0 0,-5 4-63 0 0,1 2 0 0 0,1-1 0 0 0,-1 1 1 0 0,2 1-1 0 0,-12 21 0 0 0,18-29-59 0 0,-1 0 0 0 0,0 1 0 0 0,1-1 0 0 0,0 1-1 0 0,1-1 1 0 0,-1 1 0 0 0,1 0 0 0 0,0 0 0 0 0,0 0 0 0 0,1 0 0 0 0,0-1 0 0 0,0 1 0 0 0,0 0-1 0 0,1 0 1 0 0,-1 0 0 0 0,2 0 0 0 0,1 6 0 0 0,-2-10-5 0 0,-1 0 1 0 0,1 0-1 0 0,0 0 0 0 0,0 0 1 0 0,0 0-1 0 0,1 0 0 0 0,-1-1 1 0 0,0 1-1 0 0,1 0 0 0 0,-1-1 0 0 0,1 1 1 0 0,0-1-1 0 0,-1 0 0 0 0,1 1 1 0 0,0-1-1 0 0,0 0 0 0 0,0 0 1 0 0,0 0-1 0 0,0 0 0 0 0,3 0 1 0 0,-1 0-5 0 0,-1-1 1 0 0,0 0-1 0 0,0 0 1 0 0,1 0-1 0 0,-1 0 1 0 0,0 0-1 0 0,1-1 1 0 0,-1 1-1 0 0,0-1 1 0 0,0 0-1 0 0,0 0 1 0 0,5-2-1 0 0,-2 0-108 0 0,0 0 0 0 0,-1-1-1 0 0,1 1 1 0 0,0-1 0 0 0,-1 0-1 0 0,0 0 1 0 0,0-1 0 0 0,-1 1 0 0 0,1-1-1 0 0,-1 0 1 0 0,0-1 0 0 0,0 1-1 0 0,4-8 1 0 0,-8 13 102 0 0,0-1 1 0 0,1 1-1 0 0,-1-1 0 0 0,0 0 1 0 0,1 1-1 0 0,-1-1 0 0 0,0 1 1 0 0,0-1-1 0 0,0 0 0 0 0,0 1 1 0 0,0-1-1 0 0,0 0 0 0 0,1 1 1 0 0,-2-1-1 0 0,1 0 0 0 0,0 1 1 0 0,0-1-1 0 0,0 1 1 0 0,0-1-1 0 0,0 0 0 0 0,0 1 1 0 0,-1-1-1 0 0,1 0 0 0 0,0 1 1 0 0,0-1-1 0 0,-1 1 0 0 0,1-1 1 0 0,0 1-1 0 0,-1-1 0 0 0,1 1 1 0 0,-1-2-1 0 0,-1 2 3 0 0,1-1 1 0 0,-1 0-1 0 0,1 1 1 0 0,-1-1-1 0 0,1 1 0 0 0,-1 0 1 0 0,1-1-1 0 0,-1 1 1 0 0,1 0-1 0 0,-1 0 1 0 0,0 0-1 0 0,-2 1 0 0 0,-1-1 22 0 0,-1 1 0 0 0,1 0 0 0 0,0 0 0 0 0,0 1 0 0 0,0-1 0 0 0,0 1-1 0 0,-7 3 1 0 0,7 1-39 0 0,-1-1 0 0 0,0 1 0 0 0,1 0 0 0 0,0 0 0 0 0,1 0 0 0 0,-1 1 0 0 0,1 0 0 0 0,1 0 1 0 0,-1 0-1 0 0,1 0 0 0 0,0 0 0 0 0,1 1 0 0 0,-1-1 0 0 0,2 1 0 0 0,-1 0 0 0 0,1 0 0 0 0,0 8 0 0 0,0-5-648 0 0,1 0-1 0 0,0 1 1 0 0,0-1 0 0 0,5 22 0 0 0,-3-26-365 0 0,0 1 0 0 0,0-1 0 0 0,1 0 0 0 0,0 0 0 0 0,0 0 0 0 0,1 0 0 0 0,5 8 0 0 0,-7-13 778 0 0,-1 0 0 0 0,1 0 0 0 0,-1 0-1 0 0,1 0 1 0 0,-1 0 0 0 0,1 0 0 0 0,0-1 0 0 0,0 1-1 0 0,0-1 1 0 0,0 1 0 0 0,0-1 0 0 0,0 0 0 0 0,1 0-1 0 0,-1 0 1 0 0,0 0 0 0 0,1 0 0 0 0,-1-1 0 0 0,0 1 0 0 0,1-1-1 0 0,-1 1 1 0 0,1-1 0 0 0,2 0 0 0 0,-1 0 154 0 0,0-1 0 0 0,-1 0 0 0 0,1 0 0 0 0,0 0 1 0 0,-1-1-1 0 0,1 1 0 0 0,-1-1 0 0 0,1 0 0 0 0,-1 0 0 0 0,0 0 0 0 0,0-1 1 0 0,5-4-1 0 0,2-3 304 0 0,0 0 1 0 0,-1-1 0 0 0,0 0-1 0 0,-1-1 1 0 0,-1 0 0 0 0,11-21-1 0 0,-18 33-110 0 0,9-24 1836 0 0,-8 23-1633 0 0,-1 0 1 0 0,1 0 0 0 0,-1 0-1 0 0,0 0 1 0 0,1 0-1 0 0,-1 0 1 0 0,0-1-1 0 0,0 1 1 0 0,0 0 0 0 0,0 0-1 0 0,0 0 1 0 0,0 0-1 0 0,0 0 1 0 0,0 0 0 0 0,0 0-1 0 0,-1-1 1 0 0,1 1-1 0 0,-1-1 1 0 0,-7 8 3716 0 0,-9 15-3254 0 0,16-18-512 0 0,-18 21-380 0 0,0-1 1 0 0,-1-1-1 0 0,-1-1 0 0 0,-1-1 0 0 0,-1 0 0 0 0,-1-2 0 0 0,-34 20 0 0 0,55-36 313 0 0,5-4 207 0 0,13-7 725 0 0,26-12 463 0 0,14 5-5580 0 0,-32 10-969 0 0,42-17-1 0 0,-51 15 1140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5121 0 0,'0'3'159'0'0,"1"0"-1"0"0,-1-1 0 0 0,1 1 1 0 0,0-1-1 0 0,0 0 1 0 0,0 1-1 0 0,0-1 1 0 0,0 0-1 0 0,0 1 0 0 0,1-1 1 0 0,-1 0-1 0 0,1 0 1 0 0,-1 0-1 0 0,1 0 1 0 0,0 0-1 0 0,0 0 0 0 0,0-1 1 0 0,0 1-1 0 0,0-1 1 0 0,2 2-1 0 0,1-1-69 0 0,-1 0 0 0 0,1 0 0 0 0,-1-1 0 0 0,1 0 0 0 0,0 1 0 0 0,0-2 0 0 0,-1 1 0 0 0,1 0 0 0 0,0-1 0 0 0,6 0 0 0 0,-2-1-8 0 0,1 0 1 0 0,-1 0-1 0 0,0-1 0 0 0,0 0 0 0 0,-1 0 1 0 0,1-1-1 0 0,0 0 0 0 0,-1-1 0 0 0,0 0 1 0 0,1 0-1 0 0,8-7 0 0 0,-14 8 146 0 0,1-1-1 0 0,-1 1 1 0 0,1-1-1 0 0,-1 0 1 0 0,0 0-1 0 0,-1 0 1 0 0,1 0-1 0 0,-1 0 1 0 0,0 0-1 0 0,3-8 1 0 0,-5 11-106 0 0,1 0 0 0 0,-1 0 0 0 0,0 0 1 0 0,0 0-1 0 0,0 0 0 0 0,1 0 0 0 0,-1 0 1 0 0,0 0-1 0 0,0 0 0 0 0,-1 0 0 0 0,1 1 1 0 0,0-1-1 0 0,0 0 0 0 0,0 0 0 0 0,-1 0 1 0 0,1 0-1 0 0,0 0 0 0 0,-1 0 0 0 0,1 1 1 0 0,-1-1-1 0 0,1 0 0 0 0,-2-1 0 0 0,1 1-35 0 0,-1 0-1 0 0,1 0 0 0 0,-1 1 0 0 0,1-1 0 0 0,-1 0 0 0 0,1 1 1 0 0,-1-1-1 0 0,0 1 0 0 0,1 0 0 0 0,-1-1 0 0 0,0 1 1 0 0,1 0-1 0 0,-1 0 0 0 0,0 0 0 0 0,1 0 0 0 0,-1 0 0 0 0,-2 1 1 0 0,-8 1-219 0 0,0 0 1 0 0,0 1 0 0 0,0 0 0 0 0,0 1 0 0 0,1 0-1 0 0,0 1 1 0 0,0 0 0 0 0,0 1 0 0 0,-14 10 0 0 0,18-11-913 0 0,1 0 1 0 0,0 0-1 0 0,0 1 1 0 0,1 0 0 0 0,-7 8-1 0 0,11-11-1565 0 0,5 3-1486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101 119 4881 0 0,'-2'0'202'0'0,"0"1"-1"0"0,-1-1 1 0 0,1 1 0 0 0,-1 0-1 0 0,1-1 1 0 0,0 1 0 0 0,-1 0-1 0 0,1 1 1 0 0,0-1 0 0 0,0 0-1 0 0,0 1 1 0 0,0-1 0 0 0,0 1-1 0 0,0 0 1 0 0,0-1 0 0 0,1 1-1 0 0,-1 0 1 0 0,1 0 0 0 0,-1 0 0 0 0,1 0-1 0 0,0 0 1 0 0,-1 1 0 0 0,1-1-1 0 0,1 0 1 0 0,-1 1 0 0 0,-1 2-1 0 0,2-3-149 0 0,0 0-1 0 0,0 1 0 0 0,1-1 1 0 0,-1 0-1 0 0,0 1 0 0 0,1-1 1 0 0,0 0-1 0 0,-1 1 1 0 0,1-1-1 0 0,0 0 0 0 0,0 0 1 0 0,0 0-1 0 0,1 0 0 0 0,-1 0 1 0 0,0 0-1 0 0,1 0 0 0 0,-1 0 1 0 0,1-1-1 0 0,0 1 1 0 0,-1 0-1 0 0,1-1 0 0 0,0 0 1 0 0,0 1-1 0 0,0-1 0 0 0,0 0 1 0 0,0 0-1 0 0,1 0 0 0 0,1 1 1 0 0,1 0 98 0 0,-1 0 1 0 0,1-1-1 0 0,0 1 0 0 0,0-1 1 0 0,0 0-1 0 0,0-1 0 0 0,0 1 1 0 0,0-1-1 0 0,0 0 1 0 0,0 0-1 0 0,0 0 0 0 0,0-1 1 0 0,0 1-1 0 0,0-1 0 0 0,0-1 1 0 0,-1 1-1 0 0,1-1 0 0 0,0 1 1 0 0,-1-1-1 0 0,1-1 1 0 0,-1 1-1 0 0,1-1 0 0 0,-1 1 1 0 0,0-1-1 0 0,0-1 0 0 0,0 1 1 0 0,-1 0-1 0 0,1-1 0 0 0,-1 0 1 0 0,4-5-1 0 0,-4 5-27 0 0,-1 0-1 0 0,1 0 0 0 0,0 0 1 0 0,-1-1-1 0 0,0 1 0 0 0,0-1 1 0 0,-1 1-1 0 0,1-1 1 0 0,-1 0-1 0 0,0 0 0 0 0,0 0 1 0 0,-1 1-1 0 0,1-1 1 0 0,-1 0-1 0 0,0 0 0 0 0,0 0 1 0 0,-1 0-1 0 0,0 0 0 0 0,1 0 1 0 0,-2 0-1 0 0,1 1 1 0 0,0-1-1 0 0,-1 0 0 0 0,0 1 1 0 0,0-1-1 0 0,-1 1 0 0 0,1 0 1 0 0,-1 0-1 0 0,0 0 1 0 0,-6-7-1 0 0,7 8-126 0 0,0 1 0 0 0,0-1 0 0 0,-1 1 0 0 0,1 0 0 0 0,-1 0 0 0 0,1 0 0 0 0,-1 0 1 0 0,0 1-1 0 0,0-1 0 0 0,0 1 0 0 0,0 0 0 0 0,0-1 0 0 0,0 1 0 0 0,0 1 0 0 0,0-1 0 0 0,0 0 0 0 0,0 1 0 0 0,0-1 0 0 0,-1 1 0 0 0,1 0 1 0 0,0 0-1 0 0,0 1 0 0 0,-6 0 0 0 0,4 1-220 0 0,0 0 0 0 0,1 0 0 0 0,-1 0 1 0 0,0 1-1 0 0,1-1 0 0 0,0 1 0 0 0,-1 1 0 0 0,1-1 1 0 0,0 0-1 0 0,1 1 0 0 0,-1 0 0 0 0,1 0 0 0 0,-6 7 1 0 0,-4 9-495 0 0,0 0 1 0 0,1 1-1 0 0,1 0 1 0 0,1 1-1 0 0,0 0 1 0 0,-7 30-1 0 0,17-51 784 0 0,0 0-1 0 0,-1 0 0 0 0,1 0 1 0 0,0 0-1 0 0,0 0 0 0 0,0 0 1 0 0,0 0-1 0 0,0 0 0 0 0,0 1 1 0 0,0-1-1 0 0,0 0 1 0 0,0 0-1 0 0,1 0 0 0 0,-1 0 1 0 0,0 0-1 0 0,1 0 0 0 0,-1 0 1 0 0,1 0-1 0 0,-1 0 0 0 0,1 0 1 0 0,-1 0-1 0 0,1 0 0 0 0,0 0 1 0 0,1 1-1 0 0,0-1 108 0 0,0 1-1 0 0,0-1 1 0 0,0 0-1 0 0,1 1 1 0 0,-1-1 0 0 0,1 0-1 0 0,-1-1 1 0 0,0 1-1 0 0,1 0 1 0 0,4 0-1 0 0,8 0 478 0 0,0 0 0 0 0,0-1 0 0 0,16-2 0 0 0,-20 1-599 0 0,7-1 279 0 0,31-1 218 0 0,-47 3-518 0 0,1 0 1 0 0,-1 0-1 0 0,0 0 1 0 0,0 0-1 0 0,0 1 0 0 0,0-1 1 0 0,1 1-1 0 0,-1-1 1 0 0,0 1-1 0 0,0 0 1 0 0,0 0-1 0 0,0 0 0 0 0,0 0 1 0 0,0 0-1 0 0,-1 0 1 0 0,1 1-1 0 0,2 1 1 0 0,-3-1 0 0 0,0 0 1 0 0,-1 0 0 0 0,1 1-1 0 0,0-1 1 0 0,-1 0 0 0 0,1 0-1 0 0,-1 1 1 0 0,1-1 0 0 0,-1 0-1 0 0,0 1 1 0 0,0-1 0 0 0,0 1-1 0 0,-1-1 1 0 0,1 0 0 0 0,-1 1-1 0 0,1-1 1 0 0,-1 0 0 0 0,-1 4-1 0 0,-18 42 119 0 0,18-43-127 0 0,-15 23-107 0 0,16-27-198 0 0,11-17 34 0 0,-7 12 240 0 0,-1 0 0 0 0,1 0 0 0 0,0 0 0 0 0,1 0 1 0 0,-1 1-1 0 0,0-1 0 0 0,1 1 0 0 0,0 0 0 0 0,0 0 1 0 0,0 0-1 0 0,0 1 0 0 0,0-1 0 0 0,1 1 1 0 0,-1 0-1 0 0,1 0 0 0 0,0 1 0 0 0,7-3 0 0 0,-7 4-596 0 0,1-1-1 0 0,-1 1 0 0 0,1 0 0 0 0,-1 1 0 0 0,0-1 0 0 0,6 2 0 0 0,45 1-10414 0 0,-41 1 8207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23 3153 0 0,'-2'-2'542'0'0,"1"0"0"0"0,-1 0 1 0 0,1 0-1 0 0,-1 0 1 0 0,0 1-1 0 0,0-1 1 0 0,0 1-1 0 0,0-1 0 0 0,0 1 1 0 0,0-1-1 0 0,0 1 1 0 0,-3-1-1 0 0,4 2-317 0 0,1 0 0 0 0,-1 0 0 0 0,1 0 0 0 0,-1 0 0 0 0,0 0 0 0 0,1 0 0 0 0,-1 1 0 0 0,1-1 0 0 0,-1 0 0 0 0,0 0-1 0 0,1 0 1 0 0,-1 1 0 0 0,1-1 0 0 0,-1 0 0 0 0,1 1 0 0 0,-1-1 0 0 0,1 1 0 0 0,-1-1 0 0 0,1 0 0 0 0,0 1 0 0 0,-1-1 0 0 0,1 1 0 0 0,-1 0 0 0 0,-8 16 434 0 0,-27 88 954 0 0,33-94-1824 0 0,0 0-1 0 0,1 1 1 0 0,0-1-1 0 0,1 1 1 0 0,1 0-1 0 0,-1-1 1 0 0,3 18-1 0 0,2-17-2946 0 0</inkml:trace>
  <inkml:trace contextRef="#ctx0" brushRef="#br0" timeOffset="1">10 274 7042 0 0,'-1'0'299'0'0,"0"1"0"0"0,0-1 0 0 0,1 1 1 0 0,-1 0-1 0 0,1-1 0 0 0,-1 1 0 0 0,1 0 1 0 0,-1-1-1 0 0,1 1 0 0 0,-1 0 0 0 0,1-1 1 0 0,-1 1-1 0 0,1 0 0 0 0,0 0 0 0 0,-1 0 1 0 0,1 0-1 0 0,0-1 0 0 0,0 3 0 0 0,3 16 2030 0 0,-2-15-2250 0 0,1-1 0 0 0,-1 0 1 0 0,1 0-1 0 0,0 0 0 0 0,0 0 1 0 0,0 0-1 0 0,0-1 0 0 0,0 1 0 0 0,4 2 1 0 0,-2-2-238 0 0,0 0 1 0 0,1 0 0 0 0,0-1-1 0 0,-1 1 1 0 0,1-1-1 0 0,0-1 1 0 0,0 1 0 0 0,0-1-1 0 0,1 1 1 0 0,-1-2-1 0 0,0 1 1 0 0,0 0 0 0 0,1-1-1 0 0,-1 0 1 0 0,0 0-1 0 0,1-1 1 0 0,-1 0 0 0 0,0 1-1 0 0,0-2 1 0 0,0 1-1 0 0,0-1 1 0 0,8-3 0 0 0,1-1-791 0 0,-1 0 0 0 0,0-1 1 0 0,-1-1-1 0 0,1 0 0 0 0,-2-1 1 0 0,1 0-1 0 0,10-11 1 0 0,0-3-2069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10122 0 0,'5'-2'6489'0'0,"17"2"-5384"0"0,33 7-4126 0 0,-50-6 2268 0 0,-3-1 214 0 0,0 0 0 0 0,0 1 1 0 0,-1-1-1 0 0,1 1 0 0 0,0-1 0 0 0,0 1 1 0 0,0 0-1 0 0,-1 0 0 0 0,1 0 1 0 0,0 0-1 0 0,-1 0 0 0 0,1 0 0 0 0,-1 0 1 0 0,1 0-1 0 0,-1 1 0 0 0,1-1 1 0 0,0 3-1 0 0,0 1-2282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58 7506 0 0,'-3'0'7589'0'0,"18"-6"-6116"0"0,-14 5-1477 0 0,1 0 1 0 0,0 1-1 0 0,-1-1 0 0 0,1 0 1 0 0,0 1-1 0 0,-1-1 0 0 0,1 1 0 0 0,0 0 1 0 0,0-1-1 0 0,-1 1 0 0 0,1 0 0 0 0,0 0 1 0 0,0 0-1 0 0,0 0 0 0 0,-1 1 1 0 0,3-1-1 0 0,-5 3 131 0 0,1 1 1 0 0,-1-1-1 0 0,0 0 1 0 0,0 0-1 0 0,-1 0 1 0 0,1-1-1 0 0,-1 1 0 0 0,1 0 1 0 0,-3 3-1 0 0,-4 7 87 0 0,6-6-191 0 0,0 1-1 0 0,1-1 0 0 0,0 1 0 0 0,0-1 1 0 0,0 1-1 0 0,1 0 0 0 0,0 0 1 0 0,1-1-1 0 0,2 15 0 0 0,-2-17-6 0 0,0 0 0 0 0,0 0 0 0 0,1 0 0 0 0,-1 0-1 0 0,1 0 1 0 0,1 0 0 0 0,-1 0 0 0 0,1-1 0 0 0,-1 1-1 0 0,1-1 1 0 0,1 0 0 0 0,-1 0 0 0 0,0 0 0 0 0,1 0-1 0 0,5 4 1 0 0,-9-8 15 0 0,1 1-1 0 0,-1-1 1 0 0,1 0-1 0 0,-1 1 1 0 0,0-1-1 0 0,1 0 1 0 0,-1 0-1 0 0,1 1 1 0 0,-1-1-1 0 0,1 0 1 0 0,-1 0-1 0 0,1 0 1 0 0,-1 0-1 0 0,1 0 1 0 0,0 0-1 0 0,-1 1 1 0 0,1-1-1 0 0,-1 0 1 0 0,1-1-1 0 0,-1 1 1 0 0,1 0-1 0 0,-1 0 1 0 0,1 0-1 0 0,-1 0 1 0 0,1 0-1 0 0,-1 0 1 0 0,1-1-1 0 0,-1 1 1 0 0,1 0-1 0 0,-1 0 1 0 0,1-1-1 0 0,-1 1 1 0 0,1-1-1 0 0,9-19 644 0 0,-6-26-95 0 0,-4 38-964 0 0,1 1 0 0 0,0-1-1 0 0,0 0 1 0 0,0 0 0 0 0,1 1-1 0 0,0-1 1 0 0,1 1 0 0 0,0-1-1 0 0,0 1 1 0 0,5-7 0 0 0,8-15-3674 0 0,21-27 0 0 0,-21 37 5533 0 0,-15 25 795 0 0,-1 20 1323 0 0,-7 45 448 0 0,6-54-3439 0 0,-8 40-41 0 0,6-43-583 0 0,0 0 0 0 0,1 0 1 0 0,1 0-1 0 0,0 0 1 0 0,1 0-1 0 0,3 24 0 0 0,-3-38 1 0 0,0 0-1 0 0,0 0 0 0 0,0 1 0 0 0,0-1 0 0 0,0 0 0 0 0,0 0 1 0 0,0 1-1 0 0,0-1 0 0 0,0 0 0 0 0,0 0 0 0 0,0 0 0 0 0,0 1 1 0 0,1-1-1 0 0,-1 0 0 0 0,0 0 0 0 0,0 0 0 0 0,0 1 0 0 0,0-1 1 0 0,0 0-1 0 0,1 0 0 0 0,-1 0 0 0 0,0 0 0 0 0,0 0 0 0 0,0 1 1 0 0,1-1-1 0 0,-1 0 0 0 0,0 0 0 0 0,0 0 0 0 0,0 0 0 0 0,1 0 1 0 0,-1 0-1 0 0,0 0 0 0 0,0 0 0 0 0,1 0 0 0 0,-1 0 1 0 0,0 0-1 0 0,0 0 0 0 0,0 0 0 0 0,1 0 0 0 0,-1 0 0 0 0,0 0 1 0 0,1 0-1 0 0,11-9-437 0 0,11-18 297 0 0,-20 24 139 0 0,4-7-26 0 0,1 1-1 0 0,1 0 0 0 0,0 0 1 0 0,11-8-1 0 0,0 3-2503 0 0,4 1-3425 0 0,-19 10 4891 0 0,0 0-1 0 0,0 0 1 0 0,0 0-1 0 0,-1-1 1 0 0,7-5-1 0 0,1-3-1466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 8978 0 0,'0'0'234'0'0,"0"-1"-1"0"0,-1 1 1 0 0,1-1 0 0 0,0 1 0 0 0,-1 0-1 0 0,1-1 1 0 0,0 1 0 0 0,-1-1-1 0 0,1 1 1 0 0,-1 0 0 0 0,1-1 0 0 0,-1 1-1 0 0,1 0 1 0 0,-1 0 0 0 0,1-1-1 0 0,-1 1 1 0 0,1 0 0 0 0,-1 0 0 0 0,1 0-1 0 0,-1 0 1 0 0,1 0 0 0 0,-1 0-1 0 0,0 0 1 0 0,1 0 0 0 0,-1 0 0 0 0,1 0-1 0 0,-1 0 1 0 0,1 0 0 0 0,-1 0 0 0 0,1 0-1 0 0,-1 0 1 0 0,1 0 0 0 0,-1 1-1 0 0,1-1 1 0 0,-1 0 0 0 0,0 1 0 0 0,0 0-12 0 0,0 1 1 0 0,0-1-1 0 0,0 1 1 0 0,0-1-1 0 0,0 1 1 0 0,0 0 0 0 0,1-1-1 0 0,-1 1 1 0 0,0 0-1 0 0,1 0 1 0 0,-1 2-1 0 0,-1 49-239 0 0,2-49 3 0 0,0 0 0 0 0,1 0 1 0 0,-1 0-1 0 0,1 0 0 0 0,0-1 0 0 0,1 1 0 0 0,-1 0 0 0 0,1 0 1 0 0,-1-1-1 0 0,1 1 0 0 0,0-1 0 0 0,0 0 0 0 0,1 1 0 0 0,-1-1 1 0 0,1 0-1 0 0,-1 0 0 0 0,1-1 0 0 0,0 1 0 0 0,4 2 0 0 0,-2-2-18 0 0,0-1 0 0 0,-1 0 0 0 0,1 0 0 0 0,0 0 0 0 0,1-1-1 0 0,-1 0 1 0 0,0 0 0 0 0,0 0 0 0 0,1 0 0 0 0,-1-1 0 0 0,0 0 0 0 0,1 0-1 0 0,8-2 1 0 0,26-7-1125 0 0,7-1-2930 0 0,-19 10-3114 0 0,-18 5 2535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13315 0 0,'4'-4'789'0'0,"0"1"1"0"0,0-1 0 0 0,1 1-1 0 0,-1 0 1 0 0,1 0 0 0 0,0 1-1 0 0,0 0 1 0 0,6-3 0 0 0,-2 2-235 0 0,1 1 0 0 0,0-1 0 0 0,19-1 0 0 0,-8 3-344 0 0,1 1 1 0 0,-1 1-1 0 0,30 5 1 0 0,-29-3-111 0 0,0 1 0 0 0,-1 1 1 0 0,1 1-1 0 0,-1 1 1 0 0,28 13-1 0 0,-44-18-155 0 0,0 1 0 0 0,-1-1 1 0 0,0 1-1 0 0,0-1 0 0 0,0 1 0 0 0,0 1 1 0 0,0-1-1 0 0,0 0 0 0 0,-1 1 0 0 0,1 0 1 0 0,-1 0-1 0 0,0 0 0 0 0,0 0 0 0 0,-1 0 1 0 0,1 1-1 0 0,-1-1 0 0 0,0 1 0 0 0,0-1 1 0 0,-1 1-1 0 0,1 0 0 0 0,-1 0 0 0 0,0 0 1 0 0,0 0-1 0 0,-1 0 0 0 0,0 0 0 0 0,1 0 1 0 0,-2 0-1 0 0,1 0 0 0 0,-2 9 0 0 0,0-6-623 0 0,0 1 0 0 0,-1 0-1 0 0,0 0 1 0 0,0-1 0 0 0,-1 0-1 0 0,-8 13 1 0 0,10-17 70 0 0,-1-1 1 0 0,1 1-1 0 0,-1-1 1 0 0,0 0 0 0 0,0 1-1 0 0,-1-2 1 0 0,1 1-1 0 0,-1 0 1 0 0,-6 4-1 0 0,-17 2-3227 0 0,4 4-1328 0 0</inkml:trace>
  <inkml:trace contextRef="#ctx0" brushRef="#br0" timeOffset="1">178 317 12483 0 0,'25'32'9505'0'0,"-22"-29"-9245"0"0,1 0 1 0 0,-1 1 0 0 0,-1-1-1 0 0,1 1 1 0 0,0-1 0 0 0,-1 1-1 0 0,3 6 1 0 0,-5-8-262 0 0,1-1 0 0 0,-1 1 1 0 0,0 0-1 0 0,0 0 0 0 0,1 0 0 0 0,-2 0 0 0 0,1 0 1 0 0,0 0-1 0 0,0 0 0 0 0,0 0 0 0 0,-1 0 0 0 0,1-1 0 0 0,-1 1 1 0 0,0 0-1 0 0,1 0 0 0 0,-1 0 0 0 0,0-1 0 0 0,0 1 1 0 0,0 0-1 0 0,0-1 0 0 0,0 1 0 0 0,-2 1 0 0 0,-31 28-2773 0 0,23-21 1035 0 0,11-10 1707 0 0,0 0-1 0 0,0 0 1 0 0,0 0-1 0 0,0 0 1 0 0,0 0-1 0 0,0 0 1 0 0,0 0-1 0 0,1 0 1 0 0,-1 0-1 0 0,0 0 1 0 0,0 0-1 0 0,0 0 1 0 0,0 0-1 0 0,0 0 1 0 0,0 0-1 0 0,0 0 1 0 0,0 0-1 0 0,0 0 1 0 0,0 0-1 0 0,0 0 1 0 0,0 1-1 0 0,0-1 1 0 0,0 0-1 0 0,0 0 1 0 0,0 0-1 0 0,0 0 1 0 0,0 0-1 0 0,0 0 1 0 0,0 0-1 0 0,0 0 1 0 0,0 0 0 0 0,0 0-1 0 0,0 0 1 0 0,0 0-1 0 0,0 0 1 0 0,0 0-1 0 0,0 0 1 0 0,16-3 732 0 0,1 0 1 0 0,1 0-1 0 0,-1 2 0 0 0,0 0 1 0 0,31 3-1 0 0,15-1-565 0 0,-46-2-162 0 0,0 1-670 0 0,-1-1 0 0 0,21-4 0 0 0,-33 4-165 0 0,1-1-1 0 0,0 1 1 0 0,-1 0 0 0 0,1-1 0 0 0,-1 0-1 0 0,0 0 1 0 0,0-1 0 0 0,0 1 0 0 0,0-1-1 0 0,0 0 1 0 0,0 0 0 0 0,4-4 0 0 0,10-9-5318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9138 0 0,'-1'3'347'0'0,"0"1"-1"0"0,0-1 1 0 0,0 1 0 0 0,0-1-1 0 0,1 1 1 0 0,-1-1-1 0 0,1 1 1 0 0,0 0 0 0 0,0-1-1 0 0,0 1 1 0 0,2 6 0 0 0,-1-9-235 0 0,-1 0 0 0 0,1 1 0 0 0,0-1 0 0 0,0 0 0 0 0,0 0 0 0 0,0 0 0 0 0,1 0 0 0 0,-1 0 0 0 0,0 0 0 0 0,0 0 0 0 0,1 0 0 0 0,-1 0 1 0 0,0 0-1 0 0,1-1 0 0 0,-1 1 0 0 0,1-1 0 0 0,-1 1 0 0 0,1-1 0 0 0,-1 1 0 0 0,1-1 0 0 0,-1 0 0 0 0,1 0 0 0 0,-1 0 0 0 0,1 0 0 0 0,0 0 0 0 0,-1 0 0 0 0,1 0 0 0 0,2-1 1 0 0,14 0 92 0 0,0-1 0 0 0,0-1 1 0 0,25-7-1 0 0,-63 51 915 0 0,14-29-944 0 0,1 0 1 0 0,1 1-1 0 0,0-1 0 0 0,-2 14 0 0 0,5-22-166 0 0,0 0 0 0 0,0 0-1 0 0,0-1 1 0 0,1 1 0 0 0,0 0-1 0 0,0 0 1 0 0,0 0 0 0 0,0 0 0 0 0,1 0-1 0 0,-1-1 1 0 0,1 1 0 0 0,0 0-1 0 0,0 0 1 0 0,1-1 0 0 0,-1 1 0 0 0,1-1-1 0 0,-1 1 1 0 0,4 3 0 0 0,-3-5-161 0 0,0-1 1 0 0,0 0-1 0 0,1 1 1 0 0,-1-1-1 0 0,0 0 0 0 0,1 0 1 0 0,-1-1-1 0 0,0 1 1 0 0,1 0-1 0 0,-1-1 0 0 0,1 1 1 0 0,-1-1-1 0 0,1 0 1 0 0,-1 0-1 0 0,1 0 1 0 0,-1 0-1 0 0,1-1 0 0 0,-1 1 1 0 0,1-1-1 0 0,4-1 1 0 0,1 0-1103 0 0,0 0 0 0 0,-1-1 1 0 0,1 0-1 0 0,0 0 0 0 0,8-6 1 0 0,7-7-2004 0 0,1 0-709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9834 0 0,'0'0'172'0'0,"0"1"1"0"0,0-1-1 0 0,0 1 0 0 0,0-1 0 0 0,0 0 1 0 0,1 1-1 0 0,-1-1 0 0 0,0 1 0 0 0,0-1 0 0 0,0 1 1 0 0,0-1-1 0 0,1 0 0 0 0,-1 1 0 0 0,0-1 1 0 0,0 0-1 0 0,1 1 0 0 0,-1-1 0 0 0,0 0 1 0 0,1 1-1 0 0,-1-1 0 0 0,0 0 0 0 0,1 0 1 0 0,-1 1-1 0 0,0-1 0 0 0,1 0 0 0 0,0 1 1 0 0,21 12 1916 0 0,-2-9-1256 0 0,-12-2-468 0 0,-1-1-1 0 0,-1 1 1 0 0,1 0 0 0 0,0 1-1 0 0,11 5 1 0 0,-16-7-295 0 0,0 1 0 0 0,1 0 0 0 0,-1 0 1 0 0,0 0-1 0 0,0 0 0 0 0,0 0 0 0 0,-1 0 0 0 0,1 0 1 0 0,0 1-1 0 0,-1-1 0 0 0,0 1 0 0 0,1-1 0 0 0,-1 1 0 0 0,0 0 1 0 0,0-1-1 0 0,0 1 0 0 0,-1 0 0 0 0,1 4 0 0 0,1 7 68 0 0,-1 1-1 0 0,-1 0 0 0 0,-1-1 0 0 0,-3 24 0 0 0,0 6-2199 0 0,5-1-4709 0 0,-1-42 6659 0 0,0-1-61 0 0,0 0-1 0 0,0 1 1 0 0,0-1 0 0 0,0 0-1 0 0,0 1 1 0 0,0-1-1 0 0,0 0 1 0 0,0 1-1 0 0,0-1 1 0 0,0 0-1 0 0,0 1 1 0 0,0-1-1 0 0,0 0 1 0 0,0 1 0 0 0,1-1-1 0 0,-1 0 1 0 0,0 0-1 0 0,0 1 1 0 0,0-1-1 0 0,1 0 1 0 0,-1 1-1 0 0,0-1 1 0 0,0 0-1 0 0,0 0 1 0 0,1 0 0 0 0,-1 1-1 0 0,0-1 1 0 0,1 0-1 0 0,-1 0 1 0 0,0 0-1 0 0,0 1 1 0 0,1-1-1 0 0,-1 0 1 0 0,0 0-1 0 0,1 0 1 0 0,-1 0 0 0 0,0 0-1 0 0,1 0 1 0 0,-1 0-1 0 0,0 0 1 0 0,1 0-1 0 0,-1 0 1 0 0,0 0-1 0 0,1 0 1 0 0,-1 0-1 0 0,1 0 1 0 0,12 3-2784 0 0</inkml:trace>
  <inkml:trace contextRef="#ctx0" brushRef="#br0" timeOffset="1">120 74 6633 0 0,'2'-5'582'0'0,"0"1"0"0"0,1-1 0 0 0,-1 1 0 0 0,1 0-1 0 0,0-1 1 0 0,0 1 0 0 0,0 1 0 0 0,0-1-1 0 0,1 0 1 0 0,-1 1 0 0 0,1 0 0 0 0,8-6-1 0 0,-9 7-542 0 0,0 0-1 0 0,0 0 0 0 0,0 0 1 0 0,0 1-1 0 0,0-1 0 0 0,0 1 0 0 0,1 0 1 0 0,-1 0-1 0 0,0 0 0 0 0,1 1 0 0 0,-1-1 1 0 0,0 1-1 0 0,1-1 0 0 0,-1 1 1 0 0,1 0-1 0 0,-1 1 0 0 0,1-1 0 0 0,-1 1 1 0 0,6 1-1 0 0,4 9-1689 0 0,-13-10 1248 0 0,1 0 0 0 0,-1 1 0 0 0,1-1 0 0 0,-1 0 0 0 0,0 1 0 0 0,0-1 0 0 0,1 0 0 0 0,-1 1-1 0 0,0-1 1 0 0,0 0 0 0 0,0 1 0 0 0,-1-1 0 0 0,1 1 0 0 0,0-1 0 0 0,0 0 0 0 0,-2 3 0 0 0,-3 6-3824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6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6065 0 0,'0'0'56'0'0,"0"1"-1"0"0,0-1 1 0 0,0 1 0 0 0,0-1-1 0 0,0 0 1 0 0,1 1-1 0 0,-1-1 1 0 0,0 0 0 0 0,0 1-1 0 0,0-1 1 0 0,0 0-1 0 0,1 1 1 0 0,-1-1 0 0 0,0 0-1 0 0,0 1 1 0 0,0-1-1 0 0,1 0 1 0 0,-1 0 0 0 0,0 1-1 0 0,1-1 1 0 0,-1 0-1 0 0,0 0 1 0 0,1 1 0 0 0,-1-1-1 0 0,0 0 1 0 0,1 0-1 0 0,-1 0 1 0 0,0 0 0 0 0,1 0-1 0 0,-1 0 1 0 0,0 1-1 0 0,1-1 1 0 0,0 0 0 0 0,18-1 665 0 0,16-9-545 0 0,-25 5-669 0 0,0 1 1 0 0,0-1 0 0 0,-1-1 0 0 0,0 0 0 0 0,0 0-1 0 0,0-1 1 0 0,-1 0 0 0 0,0 0 0 0 0,0-1 0 0 0,-1 0-1 0 0,0 0 1 0 0,-1-1 0 0 0,11-17 0 0 0,-11 15 904 0 0,0-1 1 0 0,-1-1 0 0 0,0 1-1 0 0,-1-1 1 0 0,0 0 0 0 0,3-22-1 0 0,-21 97 6803 0 0,-8 3-4411 0 0,-36 66-4962 0 0,32-76 213 0 0,60-86 1815 0 0,-31 29 308 0 0,0 0 0 0 0,-1 0 0 0 0,1 0 0 0 0,0 1-1 0 0,1-1 1 0 0,-1 1 0 0 0,5-1 0 0 0,-7 1-56 0 0,0 1 0 0 0,1 0 1 0 0,-1 0-1 0 0,0 0 0 0 0,0 0 0 0 0,0 0 1 0 0,0 0-1 0 0,0 0 0 0 0,0 0 0 0 0,0 1 0 0 0,1-1 1 0 0,-1 0-1 0 0,0 1 0 0 0,0-1 0 0 0,0 0 1 0 0,0 1-1 0 0,0 0 0 0 0,0-1 0 0 0,0 1 1 0 0,0-1-1 0 0,-1 1 0 0 0,1 0 0 0 0,1 1 1 0 0,-1 0 131 0 0,-1 0 1 0 0,1 0 0 0 0,-1 0-1 0 0,0 0 1 0 0,1 0 0 0 0,-1 0-1 0 0,0 0 1 0 0,0 0 0 0 0,-1 0-1 0 0,1 0 1 0 0,0 0 0 0 0,-1 0-1 0 0,1 0 1 0 0,-1 0 0 0 0,1 0-1 0 0,-1 0 1 0 0,-2 3 0 0 0,-3 23 288 0 0,6-25-548 0 0,0-1 1 0 0,1 0-1 0 0,-1 0 0 0 0,1 0 0 0 0,-1 0 0 0 0,1 0 0 0 0,0 0 0 0 0,0 0 0 0 0,0 0 1 0 0,0 0-1 0 0,0 0 0 0 0,0 0 0 0 0,1-1 0 0 0,-1 1 0 0 0,0 0 0 0 0,1-1 0 0 0,-1 1 1 0 0,1-1-1 0 0,0 1 0 0 0,2 1 0 0 0,0-2-24 0 0,0 1-1 0 0,-1-1 1 0 0,1 1-1 0 0,0-1 1 0 0,0 0-1 0 0,0-1 1 0 0,0 1-1 0 0,0-1 1 0 0,0 1 0 0 0,6-2-1 0 0,4 0-524 0 0,0-1 0 0 0,1 0-1 0 0,-1-1 1 0 0,0-1 0 0 0,15-6 0 0 0,-20 7-483 0 0,-1-1-1 0 0,1 0 1 0 0,-1 0 0 0 0,0 0-1 0 0,0-1 1 0 0,-1-1 0 0 0,0 1 0 0 0,1-1-1 0 0,6-8 1 0 0,4-7-3127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7682 0 0,'-1'1'390'0'0,"1"0"1"0"0,-1 1 0 0 0,1-1 0 0 0,-1 0 0 0 0,1 0-1 0 0,0 0 1 0 0,0 0 0 0 0,0 1 0 0 0,-1-1 0 0 0,1 0-1 0 0,0 0 1 0 0,1 0 0 0 0,-1 0 0 0 0,0 1 0 0 0,0-1-1 0 0,0 0 1 0 0,1 0 0 0 0,-1 0 0 0 0,1 1 0 0 0,0 1-64 0 0,0-1-1 0 0,1 0 1 0 0,-1 0 0 0 0,1 0 0 0 0,-1 0 0 0 0,1 0 0 0 0,0 0 0 0 0,3 2 0 0 0,6 4-358 0 0,0-1 0 0 0,0-1 1 0 0,12 5-1 0 0,-5-1 890 0 0,-10-6-784 0 0,-1 0 1 0 0,0 1-1 0 0,0 0 0 0 0,-1 0 1 0 0,1 1-1 0 0,-1 0 0 0 0,-1 0 1 0 0,10 12-1 0 0,-13-15-230 0 0,0 0 0 0 0,-1-1-1 0 0,0 1 1 0 0,1 0 0 0 0,-1 0-1 0 0,0 0 1 0 0,0 0 0 0 0,0 0 0 0 0,-1 0-1 0 0,1 0 1 0 0,-1 0 0 0 0,0 1 0 0 0,0-1-1 0 0,0 0 1 0 0,0 0 0 0 0,0 0 0 0 0,-1 0-1 0 0,1 0 1 0 0,-1 0 0 0 0,0 0 0 0 0,0 0-1 0 0,0 0 1 0 0,0 0 0 0 0,-1 0 0 0 0,1 0-1 0 0,-3 3 1 0 0,0-1-992 0 0,0 0-1 0 0,1-1 1 0 0,-2 0-1 0 0,1 1 1 0 0,0-1-1 0 0,-1-1 1 0 0,0 1-1 0 0,1-1 1 0 0,-10 5 0 0 0,-4 1-1777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6625 0 0,'9'-4'1560'0'0,"0"1"0"0"0,0 1-1 0 0,0-1 1 0 0,0 1 0 0 0,17-1-1 0 0,-25 3-1488 0 0,1 0 0 0 0,0 0 0 0 0,0 0-1 0 0,-1 0 1 0 0,1 0 0 0 0,0 0 0 0 0,-1 1-1 0 0,1-1 1 0 0,0 1 0 0 0,-1-1 0 0 0,1 1-1 0 0,-1 0 1 0 0,1-1 0 0 0,-1 1 0 0 0,1 0-1 0 0,-1 0 1 0 0,1 0 0 0 0,-1 0 0 0 0,0 1-1 0 0,1-1 1 0 0,-1 0 0 0 0,0 0 0 0 0,0 1-1 0 0,0-1 1 0 0,0 1 0 0 0,0-1 0 0 0,-1 1-1 0 0,1-1 1 0 0,0 1 0 0 0,-1-1 0 0 0,1 1-1 0 0,-1 0 1 0 0,1-1 0 0 0,-1 1 0 0 0,0 0-1 0 0,0-1 1 0 0,1 1 0 0 0,-2 3 0 0 0,1 7-198 0 0,-1 1 1 0 0,-1-1-1 0 0,0 1 1 0 0,-1-1-1 0 0,0 0 1 0 0,-7 16-1 0 0,-3 12-4246 0 0,12-32 3038 0 0,5-13 827 0 0,8-9 570 0 0,4 4 53 0 0,-1 1 0 0 0,2 1 0 0 0,-1 1 0 0 0,1 0 0 0 0,0 1 0 0 0,25-4 1 0 0,30-13-2257 0 0,-70 23 1844 0 0,0-1 1 0 0,-1 0 0 0 0,0 0-1 0 0,1 1 1 0 0,-1-1 0 0 0,1 0 0 0 0,-1 0-1 0 0,0 0 1 0 0,0-1 0 0 0,1 1-1 0 0,-1 0 1 0 0,2-3 0 0 0,3-3-1547 0 0,9-3-1734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0:5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9242 0 0,'-23'53'7769'0'0,"-2"-1"-5323"0"0,-34 86-2716 0 0,58-136 246 0 0,0 1 0 0 0,0-1 0 0 0,0 1 0 0 0,0-1 0 0 0,1 1 0 0 0,0-1 0 0 0,-1 1 0 0 0,1-1 0 0 0,0 1 0 0 0,0-1 0 0 0,1 6 0 0 0,-1-8 10 0 0,0 0 0 0 0,0 1 0 0 0,1-1-1 0 0,-1 0 1 0 0,0 1 0 0 0,0-1 0 0 0,1 0-1 0 0,-1 1 1 0 0,0-1 0 0 0,0 0 0 0 0,1 0 0 0 0,-1 1-1 0 0,0-1 1 0 0,1 0 0 0 0,-1 0 0 0 0,0 0-1 0 0,1 0 1 0 0,-1 1 0 0 0,0-1 0 0 0,1 0 0 0 0,-1 0-1 0 0,0 0 1 0 0,1 0 0 0 0,-1 0 0 0 0,1 0-1 0 0,-1 0 1 0 0,1 0 0 0 0,19-7-308 0 0,23-17-172 0 0,47-25 302 0 0,-27 26-5278 0 0,-42 12-777 0 0,-9 11 2215 0 0</inkml:trace>
  <inkml:trace contextRef="#ctx0" brushRef="#br0" timeOffset="1">440 241 8946 0 0,'3'-1'288'0'0,"1"0"80"0"0,-1 0 432 0 0,-2 0 80 0 0,-1-1-167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0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40 4129 0 0,'-16'4'1307'0'0,"1"1"0"0"0,0 1-1 0 0,0 1 1 0 0,0 0 0 0 0,1 1 0 0 0,0 1 0 0 0,0 0 0 0 0,-14 12 0 0 0,5-4 587 0 0,-34 19 0 0 0,38-27-1358 0 0,1 1 0 0 0,1 1 0 0 0,0 0 0 0 0,-23 20 1 0 0,35-26-507 0 0,0 1 0 0 0,0-1 1 0 0,1 1-1 0 0,-1 0 1 0 0,1 0-1 0 0,0 0 0 0 0,1 0 1 0 0,0 1-1 0 0,0 0 1 0 0,0 0-1 0 0,1-1 1 0 0,0 1-1 0 0,0 1 0 0 0,0-1 1 0 0,0 14-1 0 0,2-9-40 0 0,0 0 0 0 0,0 1 1 0 0,1-1-1 0 0,1 0 0 0 0,0-1 0 0 0,0 1 0 0 0,1 0 0 0 0,1-1 0 0 0,0 1 0 0 0,1-1 1 0 0,0 0-1 0 0,0 0 0 0 0,1-1 0 0 0,1 0 0 0 0,0 0 0 0 0,0 0 0 0 0,1-1 0 0 0,0 0 1 0 0,12 10-1 0 0,-3-6-24 0 0,0 0 1 0 0,1-1-1 0 0,1 0 1 0 0,-1-2-1 0 0,2 0 1 0 0,0-1-1 0 0,0-1 1 0 0,0-1 0 0 0,42 8-1 0 0,-36-10 2 0 0,40 9-55 0 0,88 7 1 0 0,-136-20 78 0 0,0 0 0 0 0,1-1 0 0 0,-1-1 0 0 0,1-1 0 0 0,-1-1 0 0 0,0 0 0 0 0,0-1 0 0 0,0-1 0 0 0,31-13 0 0 0,-37 11 41 0 0,0-1 0 0 0,0 0 0 0 0,-1-1 0 0 0,0 0-1 0 0,0-1 1 0 0,-1-1 0 0 0,0 1 0 0 0,-1-1 0 0 0,0-1 0 0 0,-1 0 0 0 0,0 0 0 0 0,-1 0 0 0 0,0-1 0 0 0,-1 0 0 0 0,-1-1 0 0 0,0 1 0 0 0,4-22 0 0 0,-4 18 100 0 0,-2-1 0 0 0,0 1-1 0 0,0-1 1 0 0,-2 1 0 0 0,-1-1 0 0 0,0 1 0 0 0,-1-1-1 0 0,0 0 1 0 0,-2 1 0 0 0,0-1 0 0 0,-1 1 0 0 0,-1 0-1 0 0,-13-32 1 0 0,10 36-63 0 0,0 1-1 0 0,-1-1 1 0 0,-1 1-1 0 0,0 1 1 0 0,0-1 0 0 0,-1 2-1 0 0,-1 0 1 0 0,1 0-1 0 0,-2 1 1 0 0,1 0-1 0 0,-1 1 1 0 0,-1 1-1 0 0,1 0 1 0 0,-1 0 0 0 0,-23-6-1 0 0,4 3-46 0 0,-1 1 0 0 0,-1 1 0 0 0,0 2 0 0 0,0 1 0 0 0,-58 0 0 0 0,67 6-147 0 0,0 1 0 0 0,0 0 0 0 0,-37 10 1 0 0,51-10-137 0 0,1 2 0 0 0,0-1 0 0 0,0 1 0 0 0,0 1 0 0 0,1 0 0 0 0,0 0 0 0 0,0 1 0 0 0,0 0 0 0 0,0 1 0 0 0,-8 8 0 0 0,15-12-238 0 0,1-1 0 0 0,0 1 0 0 0,0 0 0 0 0,0 0 0 0 0,0 0 0 0 0,0 0 0 0 0,-2 6 0 0 0,4-8-79 0 0,-1 0 0 0 0,1 1 0 0 0,0-1 0 0 0,-1 1 0 0 0,1-1-1 0 0,0 0 1 0 0,0 1 0 0 0,0-1 0 0 0,0 1 0 0 0,0-1-1 0 0,0 0 1 0 0,0 1 0 0 0,1 1 0 0 0,4 7-6015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0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2881 0 0,'2'-1'592'0'0,"-1"0"0"0"0,1 0 0 0 0,0 0 0 0 0,0 0 0 0 0,-1 0 0 0 0,1 1 0 0 0,0-1 0 0 0,0 1 0 0 0,0-1 0 0 0,0 1 0 0 0,0 0 0 0 0,-1-1 0 0 0,4 1 0 0 0,31 1 3939 0 0,-21 0-4002 0 0,19 0 63 0 0,-1 2 0 0 0,0 1 0 0 0,44 10 0 0 0,95 36 676 0 0,-4 0-465 0 0,-134-43-557 0 0,0 0 0 0 0,1-3 0 0 0,36 1 1 0 0,51-8 246 0 0,134-22 0 0 0,70-4 240 0 0,-261 25-435 0 0,123-26 1 0 0,-135 19-49 0 0,0 2 0 0 0,1 2-1 0 0,85 1 1 0 0,-107 9-160 0 0,31 7 0 0 0,-44-6-64 0 0,0-1 1 0 0,-1 0-1 0 0,1-2 0 0 0,0 0 0 0 0,0-1 1 0 0,23-3-1 0 0,56-20 88 0 0,-73 15-55 0 0,1 2-1 0 0,-1 0 0 0 0,1 2 0 0 0,34-1 1 0 0,39 5-35 0 0,149 19 1 0 0,-103-3-82 0 0,51 10 47 0 0,-185-23 12 0 0,1-1-1 0 0,0-1 0 0 0,0 0 1 0 0,0-1-1 0 0,0 0 1 0 0,0 0-1 0 0,0-1 0 0 0,0-1 1 0 0,0 0-1 0 0,-1-1 1 0 0,1 0-1 0 0,-1-1 1 0 0,0 0-1 0 0,0 0 0 0 0,0-2 1 0 0,18-11-1 0 0,-17 12-1392 0 0,0-1 1 0 0,1 2-1 0 0,-1-1 0 0 0,1 2 1 0 0,0 0-1 0 0,20-3 0 0 0,14-3-2980 0 0,-30 6 4419 0 0,0 1 0 0 0,0 1 0 0 0,0 0 0 0 0,0 1 0 0 0,0 1-1 0 0,23 4 1 0 0,-22-2 1338 0 0,1-1-1 0 0,-1-1 0 0 0,1-1 1 0 0,-1 0-1 0 0,24-4 1 0 0,-31 2-674 0 0,0 2 0 0 0,1 0 1 0 0,-1 0-1 0 0,1 1 0 0 0,-1 1 1 0 0,0 0-1 0 0,0 0 0 0 0,16 6 1 0 0,43 7 297 0 0,-40-14-669 0 0,50-3-1 0 0,14-1-98 0 0,60 3-205 0 0,-22-2 9 0 0,20 15-11 0 0,-93-6-13 0 0,93-2 1 0 0,-5-22-10 0 0,-107 10-5 0 0,0 2 0 0 0,0 2 0 0 0,55 2 0 0 0,-71 4-104 0 0,18 1-640 0 0,-16-10-5105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1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4633 0 0,'0'-1'189'0'0,"0"-1"-1"0"0,-1 0 1 0 0,1 1 0 0 0,-1-1-1 0 0,1 0 1 0 0,-1 1-1 0 0,0-1 1 0 0,1 1 0 0 0,-1-1-1 0 0,0 1 1 0 0,0 0 0 0 0,0-1-1 0 0,-2-1 1 0 0,-4 6-521 0 0,8 17 7786 0 0,39-12-5074 0 0,-5-6-1514 0 0,1-3 0 0 0,-1-1 1 0 0,0-1-1 0 0,59-14 0 0 0,-25 5 172 0 0,-6 6-805 0 0,0 3 1 0 0,0 2 0 0 0,65 8-1 0 0,-41-1-194 0 0,-34-2 268 0 0,55 13 0 0 0,-67-8 55 0 0,1-3-1 0 0,76 2 0 0 0,67-25 127 0 0,-38 1-365 0 0,-143 16-312 0 0,17 0-1053 0 0,-12 7-4662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1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7522 0 0,'3'-3'255'0'0,"-1"1"0"0"0,0 0 1 0 0,0 0-1 0 0,1 0 1 0 0,-1 0-1 0 0,1 0 1 0 0,0 1-1 0 0,0-1 1 0 0,4-1-1 0 0,18-13-304 0 0,-7-13 1151 0 0,-16 26-593 0 0,-1-1-1 0 0,1 1 0 0 0,0 0 1 0 0,0 0-1 0 0,0-1 1 0 0,0 1-1 0 0,5-4 1 0 0,-4 6-461 0 0,1 0 0 0 0,0 0 0 0 0,-1 1 0 0 0,1-1 1 0 0,0 1-1 0 0,0 0 0 0 0,-1 0 0 0 0,1 0 0 0 0,0 0 0 0 0,0 1 1 0 0,5 1-1 0 0,2-1-18 0 0,-7-1-46 0 0,346 21 2558 0 0,-205-10-1772 0 0,-107-6-656 0 0,1-2-1 0 0,-1-1 1 0 0,51-4 0 0 0,225-30 857 0 0,-161 6 590 0 0,-108 15-1089 0 0,0 3 0 0 0,80-3 0 0 0,-83 17-612 0 0,-25 5-3504 0 0,-17-11 3208 0 0,1 1 1 0 0,-1-1-1 0 0,0 1 0 0 0,0-1 0 0 0,1 1 0 0 0,-1 0 0 0 0,0-1 0 0 0,0 1 0 0 0,0 0 0 0 0,1-1 0 0 0,-1 1 1 0 0,0 0-1 0 0,0-1 0 0 0,0 1 0 0 0,0-1 0 0 0,0 1 0 0 0,-1 0 0 0 0,1-1 0 0 0,0 1 0 0 0,0 0 0 0 0,0-1 1 0 0,0 1-1 0 0,-1 0 0 0 0,1-1 0 0 0,0 1 0 0 0,-1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19092 0 0,'-1'22'3708'0'0,"-6"38"-1"0"0,-4-6-3864 0 0,-35 101-1 0 0,36-125-973 0 0,-1-1 0 0 0,-2 0 0 0 0,-1-1 0 0 0,-1 0 0 0 0,-23 31-1 0 0,29-51-822 0 0,9-16 689 0 0,12-18 988 0 0,-9 21 541 0 0,0 1-1 0 0,0-1 1 0 0,1 0 0 0 0,0 1 0 0 0,0 0 0 0 0,0 0 0 0 0,0 0-1 0 0,1 0 1 0 0,-1 0 0 0 0,1 1 0 0 0,0 0 0 0 0,0 0 0 0 0,0 1-1 0 0,0-1 1 0 0,1 1 0 0 0,-1 0 0 0 0,10-2 0 0 0,-7 3-142 0 0,0 1 0 0 0,0 0 0 0 0,0 0 1 0 0,0 1-1 0 0,0-1 0 0 0,0 2 0 0 0,0-1 0 0 0,-1 1 0 0 0,1 1 1 0 0,0-1-1 0 0,-1 1 0 0 0,10 5 0 0 0,5 3-485 0 0,-5-2-616 0 0,35 13 0 0 0,-47-20-437 0 0,0-1 0 0 0,0 0 0 0 0,-1 0 0 0 0,1 0 0 0 0,0-1 1 0 0,0 1-1 0 0,7-2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1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585 136 1488 0 0,'-10'-20'5722'0'0,"9"17"-5269"0"0,0 1 0 0 0,0-1 0 0 0,0 1-1 0 0,0 0 1 0 0,0-1 0 0 0,-1 1 0 0 0,1 0-1 0 0,-1 0 1 0 0,0 0 0 0 0,-1-2 0 0 0,-2 1-150 0 0,0 0 0 0 0,0 0 0 0 0,0 1 1 0 0,0 0-1 0 0,-1 0 0 0 0,1 0 0 0 0,-1 0 0 0 0,1 1 1 0 0,-1 0-1 0 0,0 0 0 0 0,1 1 0 0 0,-1-1 1 0 0,0 1-1 0 0,1 1 0 0 0,-10 0 0 0 0,-11 3 307 0 0,-50 13 0 0 0,71-15-508 0 0,-26 6 72 0 0,1 1 1 0 0,-1 2 0 0 0,2 2-1 0 0,-30 16 1 0 0,48-24-134 0 0,1 2 0 0 0,0 0 1 0 0,0 0-1 0 0,1 1 0 0 0,0 0 1 0 0,0 0-1 0 0,1 1 0 0 0,0 0 0 0 0,1 1 1 0 0,0-1-1 0 0,0 1 0 0 0,1 1 1 0 0,-10 21-1 0 0,6-2 30 0 0,0 0 0 0 0,2 1 0 0 0,1-1 0 0 0,2 2 0 0 0,1-1 0 0 0,1 0 0 0 0,2 1 0 0 0,1 0 0 0 0,5 36 0 0 0,-3-50-64 0 0,2 0 0 0 0,0 0-1 0 0,1 0 1 0 0,0 0-1 0 0,2-1 1 0 0,0 1-1 0 0,1-2 1 0 0,1 1-1 0 0,0-1 1 0 0,1 0-1 0 0,1-1 1 0 0,0-1-1 0 0,1 1 1 0 0,1-2-1 0 0,0 0 1 0 0,27 21-1 0 0,-22-23-6 0 0,1 0 1 0 0,0-1-1 0 0,0-1 0 0 0,1-1 0 0 0,0 0 0 0 0,0-2 0 0 0,0-1 0 0 0,1 0 0 0 0,0-1 0 0 0,0-1 0 0 0,0-1 0 0 0,38-2 0 0 0,-30-1-1 0 0,1-2 0 0 0,-1-1-1 0 0,0-1 1 0 0,0-1 0 0 0,-1-2 0 0 0,0 0-1 0 0,0-2 1 0 0,44-23 0 0 0,-54 21 70 0 0,0 0 1 0 0,-1 0 0 0 0,-1-2 0 0 0,0 0-1 0 0,-1-1 1 0 0,0-1 0 0 0,-2 0 0 0 0,1-1-1 0 0,-2 0 1 0 0,-1-1 0 0 0,0-1-1 0 0,-1 0 1 0 0,10-26 0 0 0,-9 18 37 0 0,-2 0 0 0 0,-1-1 1 0 0,-1 0-1 0 0,-1 0 0 0 0,-1-1 0 0 0,-2 0 1 0 0,-1 1-1 0 0,-1-1 0 0 0,-4-39 0 0 0,0 49-34 0 0,-1 1 0 0 0,0-1 0 0 0,-1 1 0 0 0,-1 0 0 0 0,-1 0 0 0 0,0 0 0 0 0,-2 1 1 0 0,0 0-1 0 0,0 1 0 0 0,-2 0 0 0 0,0 1 0 0 0,-1 0 0 0 0,0 0 0 0 0,-1 2 0 0 0,-21-18 0 0 0,21 20-41 0 0,-1 0 1 0 0,-1 2-1 0 0,1-1 1 0 0,-2 2-1 0 0,1 0 1 0 0,-1 1-1 0 0,0 1 1 0 0,0 0-1 0 0,-1 1 1 0 0,0 0-1 0 0,0 2 1 0 0,0 0-1 0 0,0 1 1 0 0,0 1-1 0 0,-1 0 1 0 0,1 1-1 0 0,-19 3 1 0 0,16 0-192 0 0,0 1 0 0 0,0 1 0 0 0,0 1 1 0 0,0 0-1 0 0,1 2 0 0 0,-29 14 0 0 0,38-16-478 0 0,0 1 0 0 0,0 0 0 0 0,1 0 0 0 0,0 0 0 0 0,-12 14 1 0 0,15-14-546 0 0,1-1 0 0 0,1 1 0 0 0,-1 0 0 0 0,1 0 0 0 0,0 1 0 0 0,0-1 0 0 0,1 1 0 0 0,-4 12 0 0 0,3 4-4658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1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36 5137 0 0,'-15'2'1444'0'0,"1"1"0"0"0,0 0-1 0 0,0 1 1 0 0,1 1 0 0 0,-24 10-1 0 0,-63 40 1923 0 0,90-49-3086 0 0,-166 107 1456 0 0,151-94-1571 0 0,0 1 1 0 0,2 1 0 0 0,0 1 0 0 0,-32 40 0 0 0,49-53-126 0 0,-1 1 1 0 0,1-1-1 0 0,1 1 0 0 0,0 1 1 0 0,0-1-1 0 0,1 0 1 0 0,1 1-1 0 0,0 0 1 0 0,0 0-1 0 0,1 0 1 0 0,0 0-1 0 0,0 22 0 0 0,2-17-31 0 0,2-1-1 0 0,0 1 0 0 0,0-1 0 0 0,2 0 1 0 0,0 0-1 0 0,0 0 0 0 0,1 0 0 0 0,12 21 1 0 0,0-6-30 0 0,1-1 0 0 0,2 0 1 0 0,1-1-1 0 0,1-2 0 0 0,1 0 1 0 0,1-1-1 0 0,48 37 0 0 0,-50-46 16 0 0,-1-1-1 0 0,2-1 0 0 0,0-1 0 0 0,0-2 0 0 0,1 0 0 0 0,1-1 0 0 0,-1-1 1 0 0,2-2-1 0 0,-1 0 0 0 0,1-2 0 0 0,0-1 0 0 0,47 2 0 0 0,-50-6 28 0 0,0-1 0 0 0,0-1 0 0 0,0-1-1 0 0,-1-1 1 0 0,1-1 0 0 0,-1 0-1 0 0,0-2 1 0 0,-1-1 0 0 0,0-1-1 0 0,0 0 1 0 0,0-2 0 0 0,-1 0-1 0 0,-1-1 1 0 0,35-30 0 0 0,-35 25 93 0 0,0-1 1 0 0,-2-1 0 0 0,0 0-1 0 0,-1-1 1 0 0,-1-1-1 0 0,-1-1 1 0 0,20-41 0 0 0,-28 48 9 0 0,0 1 1 0 0,-1-1-1 0 0,0-1 1 0 0,-2 1-1 0 0,0-1 1 0 0,0 1-1 0 0,-1-1 1 0 0,-1 0-1 0 0,-1 0 1 0 0,0 0-1 0 0,-1 0 1 0 0,-1 0-1 0 0,-6-26 1 0 0,-1 12-8 0 0,-2 1 1 0 0,-1 0 0 0 0,-1 1 0 0 0,-1 0 0 0 0,-2 1-1 0 0,-21-29 1 0 0,11 21 17 0 0,-1 2-1 0 0,-2 1 1 0 0,-63-54-1 0 0,77 74-93 0 0,-1 1 0 0 0,0 0 0 0 0,0 2-1 0 0,-1-1 1 0 0,-1 2 0 0 0,0 1 0 0 0,0 0-1 0 0,0 1 1 0 0,-38-7 0 0 0,48 11-109 0 0,-1 1-1 0 0,1 0 1 0 0,0 0 0 0 0,-1 1-1 0 0,1 1 1 0 0,0-1 0 0 0,-1 1 0 0 0,1 1-1 0 0,0-1 1 0 0,0 1 0 0 0,0 1-1 0 0,0 0 1 0 0,0 0 0 0 0,0 0-1 0 0,1 1 1 0 0,-1 0 0 0 0,1 1-1 0 0,0-1 1 0 0,1 1 0 0 0,-1 1 0 0 0,1-1-1 0 0,0 1 1 0 0,0 0 0 0 0,1 1-1 0 0,-6 7 1 0 0,1 2-883 0 0,1 0 0 0 0,0 1 0 0 0,2 0 0 0 0,-8 23 0 0 0,10-23-1956 0 0,0 0 0 0 0,-2 27 0 0 0,7-10-2954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1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35 195 1432 0 0,'-5'-8'1697'0'0,"0"0"-1"0"0,-1 1 0 0 0,1 0 1 0 0,-8-8 1431 0 0,13 15-2951 0 0,0 0 1 0 0,1-1-1 0 0,-1 1 0 0 0,1-1 0 0 0,-1 1 0 0 0,0 0 0 0 0,1-1 0 0 0,-1 1 0 0 0,1 0 0 0 0,-1-1 0 0 0,1 1 0 0 0,-1 0 0 0 0,1 0 0 0 0,0 0 0 0 0,-1-1 0 0 0,1 1 0 0 0,-1 0 0 0 0,1 0 0 0 0,-1 0 0 0 0,1 0 0 0 0,0 0 0 0 0,-1 0 0 0 0,1 0 0 0 0,-1 0 0 0 0,2 1 0 0 0,21 0 652 0 0,-19-1-265 0 0,50 4 219 0 0,0-3 0 0 0,0-3 0 0 0,79-11 0 0 0,-27-4-345 0 0,0 4 1 0 0,0 6-1 0 0,152 7 0 0 0,110 3-218 0 0,-213-6 18 0 0,217 22 1 0 0,38 10 790 0 0,-216-21-477 0 0,-36 5-157 0 0,-69-5-293 0 0,1-3 1 0 0,115-8-1 0 0,-87-10-11 0 0,147-9 139 0 0,-82 19-107 0 0,201-9 20 0 0,572-74 37 0 0,-857 76-145 0 0,-11-1-42 0 0,1 4 0 0 0,166 9 0 0 0,-170 7 1 0 0,322 20-34 0 0,-97-15 67 0 0,104-2 20 0 0,-364-14-1 0 0,1-3 1 0 0,97-21-1 0 0,-102 16-56 0 0,-1 3 0 0 0,50-3 0 0 0,5 0-3 0 0,-16 2-11 0 0,0 5-1 0 0,94 8 1 0 0,-11 0-4 0 0,143 8-3 0 0,0-1 6 0 0,-269-10-8 0 0,1 1 1 0 0,66 13-1 0 0,77 31 30 0 0,-169-43 7 0 0,9 2-250 0 0,0-2 1 0 0,41 2 0 0 0,-37-3-1696 0 0,-24-2 403 0 0,2 0-2527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 1472 0 0,'-1'1'203'0'0,"0"0"0"0"0,0-1 0 0 0,0 1-1 0 0,0-1 1 0 0,-1 1 0 0 0,1 0 0 0 0,0-1-1 0 0,0 0 1 0 0,0 1 0 0 0,0-1 0 0 0,-1 0 0 0 0,1 1-1 0 0,0-1 1 0 0,-2 0 0 0 0,1-4 3007 0 0,9-6 396 0 0,-7 10-3469 0 0,1 0-1 0 0,0-1 0 0 0,0 1 1 0 0,0 0-1 0 0,0 0 0 0 0,-1-1 0 0 0,1 1 1 0 0,0 0-1 0 0,0 0 0 0 0,0 0 1 0 0,0 0-1 0 0,-1 0 0 0 0,1 0 1 0 0,0 1-1 0 0,0-1 0 0 0,0 0 0 0 0,0 0 1 0 0,-1 0-1 0 0,1 1 0 0 0,0-1 1 0 0,0 0-1 0 0,0 1 0 0 0,-1-1 1 0 0,2 1-1 0 0,22 14-431 0 0,-19-11 491 0 0,18 10-136 0 0,1-1-1 0 0,0-2 1 0 0,0 0-1 0 0,1-1 1 0 0,34 8 0 0 0,-9-7 269 0 0,92 8 0 0 0,-58-10 492 0 0,-43-3-299 0 0,1-2 0 0 0,72-3 1 0 0,46-20-55 0 0,-91 9-76 0 0,126-2 0 0 0,-59 24-138 0 0,18 0 231 0 0,-33-5 329 0 0,-86-3-611 0 0,1-2 0 0 0,-1-1 0 0 0,63-7 1 0 0,-61-1-154 0 0,1 2 0 0 0,0 2 0 0 0,0 1 0 0 0,0 2 0 0 0,63 8 0 0 0,199 26-81 0 0,-36-5 92 0 0,-145-18 163 0 0,238-9-1 0 0,-41-3 356 0 0,30-4-320 0 0,-218-2-149 0 0,173 15 0 0 0,-197-3-81 0 0,0-3 1 0 0,134-16 0 0 0,-166 11 11 0 0,-1 4 1 0 0,1 2-1 0 0,89 17 0 0 0,-81-14-12 0 0,1-3-1 0 0,-1-3 1 0 0,100-15-1 0 0,108 0 30 0 0,293-16-30 0 0,-460 23-71 0 0,210 14 0 0 0,-295-4 40 0 0,84-2 37 0 0,158-20 1 0 0,-41 1 53 0 0,-169 13 3 0 0,0-4 0 0 0,77-20-1 0 0,-35 6-8 0 0,-68 16-16 0 0,2 2-1 0 0,-1 2 1 0 0,85 4 0 0 0,-102 3-56 0 0,-1 2-1 0 0,0 1 1 0 0,31 11 0 0 0,33 8-3 0 0,-63-19-20 0 0,-9-2-192 0 0,1 0 0 0 0,35 2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5441 0 0,'-9'0'1883'0'0,"0"0"-1"0"0,1 1 1 0 0,-1 1-1 0 0,0-1 1 0 0,-13 5-1 0 0,15-3-946 0 0,0 0 1 0 0,0 0-1 0 0,1 0 0 0 0,0 1 0 0 0,-1 0 0 0 0,-5 5 0 0 0,5-3-604 0 0,-1 1 1 0 0,2 1-1 0 0,-1-1 1 0 0,1 1-1 0 0,0 0 0 0 0,1 0 1 0 0,0 1-1 0 0,0 0 1 0 0,-7 17-1 0 0,5-3-801 0 0,0 1 0 0 0,2-1 0 0 0,0 1 0 0 0,2 0-1 0 0,-2 34 1 0 0,5 14 1931 0 0,2-33-1496 0 0,1 1 0 0 0,14 62 1 0 0,-13-85-693 0 0,1 0 0 0 0,1-1 0 0 0,0 1 0 0 0,1-1 0 0 0,1 0 0 0 0,1-1 0 0 0,0 0 0 0 0,15 19 0 0 0,-14-21-2377 0 0,0 1 0 0 0,-1 0-1 0 0,-1 1 1 0 0,8 18 0 0 0,-10-22 538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9658 0 0,'-1'-1'395'0'0,"0"1"0"0"0,0-1 0 0 0,0 0-1 0 0,0 0 1 0 0,0 1 0 0 0,0-1 0 0 0,0 0 0 0 0,0 1 0 0 0,0-1-1 0 0,0 1 1 0 0,-1-1 0 0 0,1 1 0 0 0,0 0 0 0 0,0 0-1 0 0,0-1 1 0 0,-1 1 0 0 0,1 0 0 0 0,0 0 0 0 0,0 0 0 0 0,-1 0-1 0 0,1 0 1 0 0,0 1 0 0 0,0-1 0 0 0,0 0 0 0 0,-1 1 0 0 0,-1 0-1 0 0,1 0-177 0 0,0 1 0 0 0,-1 0 0 0 0,1 0-1 0 0,0 0 1 0 0,0 0 0 0 0,0 0 0 0 0,0 0-1 0 0,1 0 1 0 0,-1 1 0 0 0,1-1-1 0 0,-2 4 1 0 0,-3 7-250 0 0,0 1 0 0 0,1-1 0 0 0,-4 22 1 0 0,-2 16 50 0 0,-8 93 1 0 0,17-124-115 0 0,2 1 0 0 0,0-1-1 0 0,2 1 1 0 0,0-1 0 0 0,1 0 0 0 0,1 0 0 0 0,10 31-1 0 0,-12-46 73 0 0,0 0 0 0 0,0-1 0 0 0,1 1 0 0 0,-1 0 0 0 0,1-1-1 0 0,0 1 1 0 0,1-1 0 0 0,-1 0 0 0 0,1 0 0 0 0,-1 0 0 0 0,1-1-1 0 0,0 1 1 0 0,7 4 0 0 0,-8-7 34 0 0,-1 0 1 0 0,1 0-1 0 0,-1 0 0 0 0,1 0 0 0 0,0-1 0 0 0,-1 1 1 0 0,1-1-1 0 0,0 1 0 0 0,0-1 0 0 0,-1 0 1 0 0,1 0-1 0 0,0 0 0 0 0,0 0 0 0 0,-1-1 0 0 0,1 1 1 0 0,0-1-1 0 0,-1 0 0 0 0,1 1 0 0 0,0-1 1 0 0,-1 0-1 0 0,1-1 0 0 0,-1 1 0 0 0,0 0 0 0 0,1-1 1 0 0,-1 1-1 0 0,0-1 0 0 0,3-3 0 0 0,5-4 45 0 0,-1-1 0 0 0,0 0 0 0 0,-1 0-1 0 0,0-1 1 0 0,0 0 0 0 0,10-23-1 0 0,-1-2 105 0 0,12-38 0 0 0,-25 63-1217 0 0,0 1 0 0 0,-1-1 1 0 0,-1-1-1 0 0,0 1 0 0 0,0 0 1 0 0,0-23-1 0 0,-2 30 631 0 0,-1 0 1 0 0,1 0-1 0 0,-1-1 1 0 0,0 1-1 0 0,0 0 1 0 0,0 1-1 0 0,-1-1 1 0 0,0 0-1 0 0,1 0 0 0 0,-1 1 1 0 0,0-1-1 0 0,-1 1 1 0 0,1-1-1 0 0,-1 1 1 0 0,1 0-1 0 0,-1 0 1 0 0,0 0-1 0 0,0 0 1 0 0,0 1-1 0 0,0-1 0 0 0,-8-3 1 0 0,-9-2-3818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5241 0 0,'2'4'596'0'0,"0"0"0"0"0,1 0 0 0 0,0-1 0 0 0,0 1-1 0 0,0-1 1 0 0,0 0 0 0 0,0 0 0 0 0,1 0 0 0 0,-1-1 0 0 0,1 1 0 0 0,0-1-1 0 0,0 1 1 0 0,0-1 0 0 0,0-1 0 0 0,5 3 0 0 0,-2-2-241 0 0,0 0 0 0 0,1-1 1 0 0,0 0-1 0 0,-1 0 0 0 0,1-1 1 0 0,-1 0-1 0 0,1 0 0 0 0,10-2 1 0 0,-4 0-780 0 0,0-1 0 0 0,0-1 0 0 0,25-9 1 0 0,-26 7-863 0 0,-1 0 0 0 0,0 0 0 0 0,17-13 0 0 0,-22 14 404 0 0,-1-1 0 0 0,1 0 0 0 0,-1 0 0 0 0,-1-1 0 0 0,1 0 0 0 0,-1 0 0 0 0,0 0-1 0 0,8-16 1 0 0,-2 4-1329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3457 0 0,'-3'7'2447'0'0,"0"1"0"0"0,0-1-1 0 0,1 1 1 0 0,-3 15 0 0 0,-1 35 3256 0 0,3-15-4136 0 0,-1-20-1028 0 0,2-10-447 0 0,0 0-1 0 0,1 0 1 0 0,0 0 0 0 0,1 0 0 0 0,0-1 0 0 0,1 1 0 0 0,2 13 0 0 0,-3-25-93 0 0,1 0 0 0 0,-1-1 0 0 0,0 1 0 0 0,0-1 1 0 0,0 1-1 0 0,0-1 0 0 0,1 1 0 0 0,-1-1 1 0 0,0 1-1 0 0,0-1 0 0 0,1 1 0 0 0,-1-1 0 0 0,1 1 1 0 0,-1-1-1 0 0,0 0 0 0 0,1 1 0 0 0,-1-1 1 0 0,1 0-1 0 0,-1 1 0 0 0,1-1 0 0 0,-1 0 1 0 0,0 1-1 0 0,1-1 0 0 0,0 0 0 0 0,-1 0 0 0 0,1 0 1 0 0,-1 1-1 0 0,1-1 0 0 0,-1 0 0 0 0,1 0 1 0 0,-1 0-1 0 0,1 0 0 0 0,0 0 0 0 0,21-10-256 0 0,16-23-1134 0 0,-37 31 1268 0 0,12-12-1764 0 0,0-2 0 0 0,-1 0 1 0 0,0 0-1 0 0,11-23 0 0 0,-18 29 779 0 0,0 0 0 0 0,-1 0 0 0 0,0 0 1 0 0,-1 0-1 0 0,2-13 0 0 0,-4 17 950 0 0,0 1-1 0 0,-1-1 1 0 0,0 0 0 0 0,0 0-1 0 0,0 0 1 0 0,-2-6 0 0 0,2 12 351 0 0,0-1 0 0 0,1 1 0 0 0,-1 0 0 0 0,0 0 0 0 0,0-1 1 0 0,0 1-1 0 0,0 0 0 0 0,0-1 0 0 0,0 1 0 0 0,0 0 0 0 0,0-1 0 0 0,0 1 0 0 0,0 0 1 0 0,0-1-1 0 0,0 1 0 0 0,-1 0 0 0 0,1-1 0 0 0,0 1 0 0 0,0 0 0 0 0,0 0 0 0 0,0-1 0 0 0,0 1 1 0 0,-1 0-1 0 0,1-1 0 0 0,0 1 0 0 0,0 0 0 0 0,0 0 0 0 0,-1 0 0 0 0,1-1 0 0 0,0 1 1 0 0,0 0-1 0 0,-1 0 0 0 0,1 0 0 0 0,0-1 0 0 0,-1 1 0 0 0,1 0 0 0 0,0 0 0 0 0,-1 0 1 0 0,1 0-1 0 0,0 0 0 0 0,0 0 0 0 0,-1 0 0 0 0,-7 15 4525 0 0,-6 37-1500 0 0,13-46-2944 0 0,-10 42 206 0 0,-22 82-1527 0 0,7-70-3501 0 0,21-52 2706 0 0,0 1 0 0 0,-1-1 0 0 0,0 0 0 0 0,-9 9 1 0 0,8-11 1000 0 0,-1 0 1 0 0,1 0 0 0 0,-1-1-1 0 0,-11 6 1 0 0,-15 9 2017 0 0,30-17-208 0 0,1 0-1 0 0,-1 0 1 0 0,1 0 0 0 0,0 0 0 0 0,0 0 0 0 0,-4 7-1 0 0,6-9-773 0 0,1-1 0 0 0,0 0 0 0 0,0 0-1 0 0,-1 1 1 0 0,1-1 0 0 0,0 0-1 0 0,0 1 1 0 0,0-1 0 0 0,0 0 0 0 0,0 1-1 0 0,-1-1 1 0 0,1 0 0 0 0,0 0-1 0 0,0 1 1 0 0,0-1 0 0 0,0 0 0 0 0,0 1-1 0 0,0-1 1 0 0,0 1 0 0 0,0-1-1 0 0,0 0 1 0 0,0 1 0 0 0,0-1 0 0 0,0 0-1 0 0,0 1 1 0 0,1-1 0 0 0,-1 0-1 0 0,0 0 1 0 0,0 1 0 0 0,0-1 0 0 0,0 0-1 0 0,1 1 1 0 0,11 2 2929 0 0,23-7-1762 0 0,-28 3-938 0 0,-2 0-350 0 0,1 0 0 0 0,-1 1 0 0 0,0 0 0 0 0,0 0 0 0 0,1 0 0 0 0,-1 1 0 0 0,0 0-1 0 0,0 0 1 0 0,0 0 0 0 0,1 0 0 0 0,-1 1 0 0 0,-1 0 0 0 0,1 0 0 0 0,0 0 0 0 0,0 1 0 0 0,-1 0 0 0 0,5 3 0 0 0,-3-1-218 0 0,-1 1 1 0 0,0 0 0 0 0,0 0-1 0 0,-1 0 1 0 0,0 0 0 0 0,0 1-1 0 0,0-1 1 0 0,-1 1 0 0 0,0 0-1 0 0,0 0 1 0 0,2 10 0 0 0,-3-9-989 0 0,3 9-2563 0 0,3-6-2353 0 0,5 2-969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9890 0 0,'-7'-1'9622'0'0,"15"-2"-7207"0"0,5-1-1927 0 0,3-2-312 0 0,-1 2 0 0 0,1-1-1 0 0,0 2 1 0 0,0 0 0 0 0,1 1-1 0 0,-1 1 1 0 0,1 0 0 0 0,-1 1-1 0 0,1 1 1 0 0,-1 0 0 0 0,26 6-1 0 0,-35-5-192 0 0,0 0 0 0 0,0 0 0 0 0,0 0-1 0 0,0 1 1 0 0,0 0 0 0 0,-1 1 0 0 0,1 0 0 0 0,-1 0 0 0 0,0 0-1 0 0,0 0 1 0 0,0 1 0 0 0,-1 0 0 0 0,1 0 0 0 0,-1 1 0 0 0,-1 0-1 0 0,1-1 1 0 0,-1 1 0 0 0,0 1 0 0 0,0-1 0 0 0,-1 1 0 0 0,0-1-1 0 0,0 1 1 0 0,0 0 0 0 0,-1 0 0 0 0,0 1 0 0 0,0-1 0 0 0,0 13-1 0 0,-1-11-151 0 0,0 0-1 0 0,-1 1 0 0 0,-1-1 0 0 0,-1 11 0 0 0,0-12-948 0 0,1 0 1 0 0,-2 0 0 0 0,1 0-1 0 0,-1 0 1 0 0,0-1 0 0 0,-1 1-1 0 0,0-1 1 0 0,0 0 0 0 0,-1 0-1 0 0,1 0 1 0 0,-2 0-1 0 0,1-1 1 0 0,-1 0 0 0 0,1 0-1 0 0,-14 9 1 0 0,11-9 767 0 0,-1-1-1 0 0,1 0 1 0 0,-1-1 0 0 0,-17 7-1 0 0,5-5 707 0 0,-17 4 2441 0 0,36-9-2208 0 0,1-1 0 0 0,-1 1-1 0 0,0 0 1 0 0,1-1 0 0 0,-1 1 0 0 0,1 0 0 0 0,-1 0-1 0 0,1 0 1 0 0,-1 0 0 0 0,1 1 0 0 0,0-1 0 0 0,-1 0-1 0 0,1 0 1 0 0,0 1 0 0 0,-2 2 0 0 0,3-4-496 0 0,0 0 0 0 0,0 1 0 0 0,0-1 0 0 0,0 1 1 0 0,0-1-1 0 0,0 1 0 0 0,-1-1 0 0 0,1 0 0 0 0,1 1 0 0 0,-1-1 1 0 0,0 1-1 0 0,0-1 0 0 0,0 1 0 0 0,0-1 0 0 0,0 0 0 0 0,0 1 0 0 0,0-1 1 0 0,1 1-1 0 0,-1-1 0 0 0,0 0 0 0 0,0 1 0 0 0,0-1 0 0 0,1 1 1 0 0,-1-1-1 0 0,0 0 0 0 0,1 0 0 0 0,-1 1 0 0 0,0-1 0 0 0,1 0 1 0 0,-1 1-1 0 0,0-1 0 0 0,1 0 0 0 0,-1 0 0 0 0,0 0 0 0 0,1 1 1 0 0,-1-1-1 0 0,1 0 0 0 0,-1 0 0 0 0,0 0 0 0 0,1 0 0 0 0,-1 0 0 0 0,1 0 1 0 0,-1 0-1 0 0,1 0 0 0 0,-1 0 0 0 0,1 0 0 0 0,-1 0 0 0 0,0 0 1 0 0,1 0-1 0 0,-1 0 0 0 0,1 0 0 0 0,0-1 0 0 0,30-2 406 0 0,-25 1-99 0 0,156-26 476 0 0,-56 3-6475 0 0,-63 7-3491 0 0,-24 7 3411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6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9242 0 0,'1'2'571'0'0,"-1"-1"1"0"0,1 1-1 0 0,-1 0 0 0 0,1-1 1 0 0,0 1-1 0 0,-1-1 0 0 0,1 1 1 0 0,0-1-1 0 0,0 1 0 0 0,0-1 0 0 0,0 1 1 0 0,1-1-1 0 0,1 2 0 0 0,22 10 3347 0 0,-13-11-3559 0 0,0 0 0 0 0,0-1 0 0 0,16 0 0 0 0,6 2 423 0 0,-30-3-742 0 0,-1 0 1 0 0,1 1 0 0 0,0 0 0 0 0,0 0 0 0 0,-1 0 0 0 0,1 1 0 0 0,0-1-1 0 0,-1 1 1 0 0,1 0 0 0 0,-1 0 0 0 0,4 3 0 0 0,-5-4-23 0 0,-2 1 0 0 0,1-1 0 0 0,0 0 0 0 0,0 1 0 0 0,0-1 1 0 0,-1 1-1 0 0,1-1 0 0 0,-1 1 0 0 0,1 0 0 0 0,-1-1 0 0 0,0 1 0 0 0,1 0 1 0 0,-1-1-1 0 0,0 1 0 0 0,0-1 0 0 0,0 1 0 0 0,0 0 0 0 0,0-1 0 0 0,-1 1 1 0 0,1 0-1 0 0,0-1 0 0 0,-1 1 0 0 0,0-1 0 0 0,1 1 0 0 0,-1-1 0 0 0,0 1 1 0 0,1-1-1 0 0,-3 2 0 0 0,-35 62-468 0 0,25-46 254 0 0,1 0-1 0 0,0 2 1 0 0,-12 30-1 0 0,22-47 177 0 0,1 1-1 0 0,-1 0 1 0 0,1 0 0 0 0,0 1-1 0 0,0-1 1 0 0,0 0-1 0 0,1 0 1 0 0,0 0-1 0 0,0 1 1 0 0,0-1 0 0 0,1 0-1 0 0,-1 0 1 0 0,1 0-1 0 0,0 0 1 0 0,1 0 0 0 0,-1 0-1 0 0,1 0 1 0 0,0 0-1 0 0,1 0 1 0 0,2 5 0 0 0,-3-8 14 0 0,0 1 1 0 0,0-1 0 0 0,0 1 0 0 0,0-1 0 0 0,0 0-1 0 0,0 0 1 0 0,0 0 0 0 0,1 0 0 0 0,-1-1 0 0 0,1 1-1 0 0,0 0 1 0 0,-1-1 0 0 0,1 0 0 0 0,0 0 0 0 0,0 0-1 0 0,0 0 1 0 0,0 0 0 0 0,4 0 0 0 0,-2 0-357 0 0,0-1 0 0 0,0 0 0 0 0,0-1 1 0 0,0 1-1 0 0,0-1 0 0 0,0 0 0 0 0,0 0 0 0 0,0-1 0 0 0,0 1 1 0 0,6-4-1 0 0,-2 1-900 0 0,-1-1 0 0 0,1 0 0 0 0,-1 0 1 0 0,0-1-1 0 0,0 0 0 0 0,0 0 0 0 0,-1-1 0 0 0,0 0 1 0 0,-1 0-1 0 0,12-17 0 0 0,14-40 42 0 0,-20 19 4312 0 0,-16 71 6079 0 0,-2 3-4221 0 0,-13 61-3680 0 0,7-37-465 0 0,12-52-807 0 0,-1 0 0 0 0,1-1 0 0 0,0 1 0 0 0,0 0 0 0 0,0 0 0 0 0,-1 0 1 0 0,1 0-1 0 0,0 0 0 0 0,0-1 0 0 0,0 1 0 0 0,0 0 0 0 0,0 0 0 0 0,1 0 0 0 0,-1 0 0 0 0,0-1 0 0 0,0 1 0 0 0,0 0 1 0 0,1 0-1 0 0,-1 0 0 0 0,1-1 0 0 0,-1 1 0 0 0,0 0 0 0 0,1 0 0 0 0,-1-1 0 0 0,1 1 0 0 0,-1 0 0 0 0,1-1 1 0 0,0 1-1 0 0,0 0 0 0 0,1 0-2 0 0,0-1 0 0 0,-1 1 1 0 0,1-1-1 0 0,-1 0 0 0 0,1 0 1 0 0,0 0-1 0 0,-1 0 0 0 0,1 0 1 0 0,0 0-1 0 0,-1 0 0 0 0,1 0 0 0 0,0-1 1 0 0,-1 1-1 0 0,3-1 0 0 0,3-2-57 0 0,0 1-1 0 0,0-1 1 0 0,0-1-1 0 0,0 1 1 0 0,10-8-1 0 0,17-25-2818 0 0,8-27-7543 0 0,-24 34 6047 0 0,-6 11 1108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3 176 4825 0 0,'0'4'238'0'0,"-1"-1"-1"0"0,0 0 1 0 0,1 1-1 0 0,0-1 1 0 0,0 1-1 0 0,0-1 1 0 0,0 1-1 0 0,0-1 1 0 0,1 0-1 0 0,-1 1 1 0 0,1-1-1 0 0,0 1 1 0 0,0-1-1 0 0,1 0 1 0 0,-1 0-1 0 0,0 0 1 0 0,1 0-1 0 0,4 6 1 0 0,-3-6-87 0 0,0-1 0 0 0,0 1 1 0 0,0 0-1 0 0,0-1 0 0 0,0 0 0 0 0,1 0 1 0 0,-1 0-1 0 0,1 0 0 0 0,0 0 0 0 0,0-1 1 0 0,-1 0-1 0 0,1 0 0 0 0,0 0 0 0 0,0 0 1 0 0,0 0-1 0 0,5-1 0 0 0,0 0 71 0 0,-1 0 0 0 0,1 0-1 0 0,-1-1 1 0 0,1-1-1 0 0,-1 0 1 0 0,0 0 0 0 0,1 0-1 0 0,-1-1 1 0 0,0 0 0 0 0,-1-1-1 0 0,1 0 1 0 0,12-8 0 0 0,-15 9-45 0 0,0 0 0 0 0,-1 0-1 0 0,1-1 1 0 0,-1 1 0 0 0,0-1 0 0 0,0 0 0 0 0,0-1 0 0 0,-1 1 0 0 0,1 0 0 0 0,-1-1 0 0 0,0 0 0 0 0,-1 0 0 0 0,1 0 0 0 0,-1 0 0 0 0,0 0 0 0 0,0-1 0 0 0,0 1 0 0 0,-1 0 0 0 0,0-1 0 0 0,1-7 0 0 0,-3 9 65 0 0,1 0 1 0 0,-1-1 0 0 0,-1 1-1 0 0,1 0 1 0 0,0 0-1 0 0,-1 0 1 0 0,0 0 0 0 0,0 0-1 0 0,0 1 1 0 0,0-1 0 0 0,-1 0-1 0 0,1 1 1 0 0,-1 0-1 0 0,0-1 1 0 0,0 1 0 0 0,0 0-1 0 0,-1 1 1 0 0,1-1 0 0 0,-7-3-1 0 0,-6-5 106 0 0,-1 1 1 0 0,-35-14-1 0 0,45 21-324 0 0,1 0 0 0 0,-1 1 0 0 0,0 0 0 0 0,-1 0 1 0 0,1 0-1 0 0,0 1 0 0 0,-15-1 0 0 0,20 2-41 0 0,-1 1 0 0 0,1-1 0 0 0,0 0 0 0 0,-1 1 0 0 0,1 0 1 0 0,0-1-1 0 0,0 1 0 0 0,0 0 0 0 0,-1 0 0 0 0,1 0 0 0 0,0 0 0 0 0,0 1 0 0 0,0-1 0 0 0,1 1 0 0 0,-1-1 0 0 0,0 1 0 0 0,0-1 1 0 0,1 1-1 0 0,-1 0 0 0 0,1 0 0 0 0,0 0 0 0 0,-1 0 0 0 0,1 0 0 0 0,0 0 0 0 0,0 0 0 0 0,0 0 0 0 0,0 1 0 0 0,0 3 0 0 0,-1 2-426 0 0,0 0 0 0 0,1 1-1 0 0,-1 0 1 0 0,2-1-1 0 0,0 1 1 0 0,1 16 0 0 0,-1-20-125 0 0,1-1 1 0 0,-1 0-1 0 0,1 0 1 0 0,0 1-1 0 0,0-1 1 0 0,1 0 0 0 0,0 0-1 0 0,-1 0 1 0 0,1 0-1 0 0,0 0 1 0 0,1 0 0 0 0,-1-1-1 0 0,1 1 1 0 0,-1-1-1 0 0,6 5 1 0 0,-6-7 288 0 0,-1 0 1 0 0,1-1-1 0 0,-1 1 1 0 0,1 0-1 0 0,-1-1 0 0 0,1 1 1 0 0,-1-1-1 0 0,1 0 1 0 0,0 0-1 0 0,-1 0 1 0 0,1 1-1 0 0,-1-1 0 0 0,1-1 1 0 0,0 1-1 0 0,-1 0 1 0 0,1 0-1 0 0,0-1 1 0 0,-1 1-1 0 0,1-1 0 0 0,-1 1 1 0 0,1-1-1 0 0,-1 1 1 0 0,1-1-1 0 0,-1 0 1 0 0,3-2-1 0 0,7-3-2658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13123 0 0,'5'15'2896'0'0,"-1"1"0"0"0,3 28 0 0 0,-2 75-3508 0 0,-4-73 602 0 0,-1-33-488 0 0,1-3-577 0 0,-1 0 1 0 0,0 0-1 0 0,0 0 0 0 0,-1 0 1 0 0,-4 17-1 0 0,7-32 1221 0 0,0 0 1 0 0,0 1-1 0 0,0-1 0 0 0,1 1 1 0 0,0 0-1 0 0,0 0 0 0 0,0 0 1 0 0,1 0-1 0 0,-1 0 0 0 0,1 0 1 0 0,0 1-1 0 0,0 0 0 0 0,0 0 0 0 0,0 0 1 0 0,1 0-1 0 0,-1 1 0 0 0,10-4 1 0 0,-2 1-157 0 0,-1 1 0 0 0,1 1 1 0 0,15-3-1 0 0,14 0-4025 0 0,-41 6 3798 0 0,1 0 1 0 0,0 0 0 0 0,-1 0-1 0 0,1 0 1 0 0,0 0 0 0 0,-1 0-1 0 0,1 0 1 0 0,0-1 0 0 0,-1 1-1 0 0,1 0 1 0 0,0-1 0 0 0,-1 1-1 0 0,1 0 1 0 0,-1-1 0 0 0,1 1-1 0 0,-1 0 1 0 0,1-1-1 0 0,-1 1 1 0 0,1-1 0 0 0,-1 1-1 0 0,1-1 1 0 0,-1 0 0 0 0,2-1-688 0 0,6-5-3463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83 3169 0 0,'0'-1'433'0'0,"0"0"0"0"0,-4-3 3465 0 0,4 3-3464 0 0,-1 1-1 0 0,1 0 0 0 0,-1-1 0 0 0,0 1 0 0 0,1 0 0 0 0,-1 0 0 0 0,1-1 1 0 0,-1 1-1 0 0,0 0 0 0 0,1 0 0 0 0,-1 0 0 0 0,1 0 0 0 0,-1-1 0 0 0,0 1 1 0 0,1 0-1 0 0,-2 0 0 0 0,1 1-96 0 0,1-1 0 0 0,-1 1-1 0 0,1-1 1 0 0,-1 1 0 0 0,0 0 0 0 0,1-1 0 0 0,-1 1-1 0 0,1 0 1 0 0,-1-1 0 0 0,1 1 0 0 0,-1 0 0 0 0,1-1-1 0 0,0 1 1 0 0,-1 0 0 0 0,1 0 0 0 0,0 0 0 0 0,-1 1-1 0 0,0 2 24 0 0,0 1 0 0 0,1-1 0 0 0,-1 1 0 0 0,1-1 0 0 0,0 1 0 0 0,0 8-1 0 0,1-9-326 0 0,1 1 0 0 0,-1-1 0 0 0,0 0 0 0 0,1 0 0 0 0,0 0 0 0 0,0-1 0 0 0,0 1-1 0 0,1 0 1 0 0,-1-1 0 0 0,1 1 0 0 0,0-1 0 0 0,0 0 0 0 0,0 0 0 0 0,0 0-1 0 0,1 0 1 0 0,-1-1 0 0 0,1 1 0 0 0,-1-1 0 0 0,1 0 0 0 0,0 0 0 0 0,0 0-1 0 0,0-1 1 0 0,0 1 0 0 0,0-1 0 0 0,8 2 0 0 0,-5-2 14 0 0,-1 0 1 0 0,0-1-1 0 0,0 0 0 0 0,1 0 0 0 0,-1 0 1 0 0,0 0-1 0 0,0-1 0 0 0,1 0 1 0 0,-1-1-1 0 0,0 1 0 0 0,0-1 0 0 0,0 0 1 0 0,0-1-1 0 0,-1 1 0 0 0,1-1 1 0 0,-1 0-1 0 0,7-5 0 0 0,-6 2 2 0 0,0 0 1 0 0,0 0-1 0 0,0 0 0 0 0,-1-1 0 0 0,0 0 1 0 0,0 0-1 0 0,0-1 0 0 0,-1 1 1 0 0,0-1-1 0 0,4-15 0 0 0,-7 21-59 0 0,0-1 0 0 0,0 1 1 0 0,0-1-1 0 0,-1 1 0 0 0,1-1 0 0 0,-1 1 1 0 0,0-1-1 0 0,0 1 0 0 0,0-1 0 0 0,0 0 0 0 0,0 1 1 0 0,0-1-1 0 0,-1 1 0 0 0,1-1 0 0 0,-1 0 0 0 0,0 1 1 0 0,0 0-1 0 0,0-1 0 0 0,0 1 0 0 0,0-1 0 0 0,0 1 1 0 0,-1 0-1 0 0,1 0 0 0 0,-1 0 0 0 0,1 0 0 0 0,-1 0 1 0 0,0 0-1 0 0,0 0 0 0 0,0 1 0 0 0,0-1 0 0 0,0 0 1 0 0,0 1-1 0 0,-1 0 0 0 0,1 0 0 0 0,0-1 1 0 0,-1 1-1 0 0,1 1 0 0 0,-5-2 0 0 0,0 0-139 0 0,0 1-1 0 0,0 0 0 0 0,0 0 1 0 0,0 1-1 0 0,0 0 0 0 0,0 0 1 0 0,0 1-1 0 0,0 0 0 0 0,0 0 1 0 0,0 0-1 0 0,0 1 0 0 0,0 0 1 0 0,1 0-1 0 0,-1 1 0 0 0,1 0 1 0 0,0 0-1 0 0,-1 1 0 0 0,1 0 1 0 0,1 0-1 0 0,-1 0 1 0 0,1 0-1 0 0,-6 6 0 0 0,5-4 68 0 0,-1 1 0 0 0,1-1 0 0 0,1 1 0 0 0,-1 1 0 0 0,1-1 0 0 0,0 1 0 0 0,1-1 0 0 0,0 2 0 0 0,0-1 0 0 0,1 0 0 0 0,0 1 0 0 0,0-1 0 0 0,1 1 0 0 0,0 0 0 0 0,0 0 0 0 0,1 0 0 0 0,0 9 0 0 0,2-15 125 0 0,-1 0 0 0 0,0 0 0 0 0,1 0 0 0 0,-1 0 0 0 0,1 0 0 0 0,0 0 0 0 0,0 0 1 0 0,0 0-1 0 0,1 0 0 0 0,-1 0 0 0 0,1 0 0 0 0,-1 0 0 0 0,1-1 0 0 0,0 1 0 0 0,0-1 0 0 0,0 1 0 0 0,1-1 0 0 0,-1 0 1 0 0,0 0-1 0 0,1 0 0 0 0,-1 0 0 0 0,1-1 0 0 0,0 1 0 0 0,0 0 0 0 0,0-1 0 0 0,-1 0 0 0 0,1 0 0 0 0,0 0 0 0 0,1 0 0 0 0,4 1 1 0 0,10 1 274 0 0,0-1 1 0 0,1-1 0 0 0,-1 0-1 0 0,24-3 1 0 0,-10 1 34 0 0,-24 1-333 0 0,2 0 147 0 0,0 0 0 0 0,0 1-1 0 0,0 0 1 0 0,15 3 0 0 0,-23-3-109 0 0,1-1 1 0 0,-1 1-1 0 0,0 0 1 0 0,1 0-1 0 0,-1 0 1 0 0,0 0-1 0 0,0 1 1 0 0,0-1-1 0 0,0 1 1 0 0,0-1-1 0 0,0 1 1 0 0,0 0-1 0 0,-1-1 1 0 0,1 1-1 0 0,0 0 1 0 0,-1 0-1 0 0,0 0 1 0 0,1 0-1 0 0,-1 1 1 0 0,0-1-1 0 0,0 0 1 0 0,0 0-1 0 0,1 4 1 0 0,2 18 51 0 0,0-1 1 0 0,-2 0-1 0 0,0 27 1 0 0,-2 2-2538 0 0,0-30-47 0 0,-24-31-14096 0 0,18 5 15363 0 0,-6-3-1779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 5985 0 0,'-1'0'523'0'0,"0"1"0"0"0,0-1 0 0 0,0 1-1 0 0,0 0 1 0 0,0-1 0 0 0,0 1 0 0 0,0 0-1 0 0,0 0 1 0 0,0 0 0 0 0,0 0 0 0 0,0 0-1 0 0,1 0 1 0 0,-1 0 0 0 0,0 0 0 0 0,1 0-1 0 0,-1 0 1 0 0,1 0 0 0 0,-1 0 0 0 0,1 0-1 0 0,-1 2 1 0 0,1-1-233 0 0,0 0 0 0 0,0 0 0 0 0,0-1 0 0 0,0 1 0 0 0,0 0 0 0 0,1 0 0 0 0,-1-1 0 0 0,0 1 0 0 0,1 0 0 0 0,-1-1 1 0 0,1 1-1 0 0,0 0 0 0 0,1 1 0 0 0,-1 0-220 0 0,1 0 0 0 0,0 0 0 0 0,1 0 0 0 0,-1 0 0 0 0,0-1 0 0 0,1 1 0 0 0,-1-1 0 0 0,1 1 0 0 0,0-1 0 0 0,0 0 0 0 0,0 0 1 0 0,0 0-1 0 0,6 2 0 0 0,-1-1-261 0 0,1-1 0 0 0,-1 0 0 0 0,1-1 0 0 0,0 0 0 0 0,0 0 0 0 0,-1 0 0 0 0,1-1 0 0 0,0-1 0 0 0,0 1 0 0 0,-1-1 0 0 0,18-5 0 0 0,-19 3-797 0 0,1 0 0 0 0,-1 0 0 0 0,0-1 1 0 0,0 0-1 0 0,0 0 0 0 0,-1-1 0 0 0,1 0 1 0 0,-1 0-1 0 0,0 0 0 0 0,0-1 0 0 0,-1 0 0 0 0,0 0 1 0 0,6-8-1 0 0,8-12-3272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8810 0 0,'-9'17'5324'0'0,"9"-16"-5224"0"0,0-1-1 0 0,0 0 0 0 0,0 1 1 0 0,0-1-1 0 0,0 0 0 0 0,1 1 0 0 0,-1-1 1 0 0,0 0-1 0 0,0 1 0 0 0,0-1 1 0 0,1 0-1 0 0,-1 1 0 0 0,0-1 0 0 0,0 0 1 0 0,1 1-1 0 0,-1-1 0 0 0,0 0 0 0 0,0 0 1 0 0,1 1-1 0 0,-1-1 0 0 0,0 0 1 0 0,1 0-1 0 0,-1 0 0 0 0,0 1 0 0 0,1-1 1 0 0,-1 0-1 0 0,0 0 0 0 0,1 0 0 0 0,0 0 1 0 0,38 0 2067 0 0,-19-1-1309 0 0,-4 1-401 0 0,43-2 647 0 0,-55 1-993 0 0,0 1-1 0 0,-1-1 1 0 0,1 0 0 0 0,0 0 0 0 0,-1 0-1 0 0,1 0 1 0 0,-1-1 0 0 0,0 1-1 0 0,1-1 1 0 0,-1 0 0 0 0,0 0 0 0 0,5-4-1 0 0,-8 6-94 0 0,0 0-1 0 0,0-1 1 0 0,1 1-1 0 0,-1 0 1 0 0,0 0-1 0 0,0 0 1 0 0,0 0-1 0 0,0 0 1 0 0,0 0-1 0 0,1-1 1 0 0,-1 1-1 0 0,0 0 1 0 0,0 0-1 0 0,0 0 1 0 0,0 0-1 0 0,0-1 1 0 0,0 1-1 0 0,0 0 1 0 0,0 0-1 0 0,0 0 1 0 0,0-1-1 0 0,0 1 1 0 0,0 0 0 0 0,0 0-1 0 0,0 0 1 0 0,0 0-1 0 0,0-1 1 0 0,0 1-1 0 0,0 0 1 0 0,0 0-1 0 0,0 0 1 0 0,0-1-1 0 0,0 1 1 0 0,0 0-1 0 0,0 0 1 0 0,0 0-1 0 0,0 0 1 0 0,0-1-1 0 0,0 1 1 0 0,-1 0-1 0 0,1 0 1 0 0,0 0-1 0 0,0 0 1 0 0,0 0-1 0 0,0-1 1 0 0,-1 1-1 0 0,-11-4 364 0 0,-14 3-24 0 0,18 3-357 0 0,-1-1 0 0 0,1 1-1 0 0,-1 0 1 0 0,1 1 0 0 0,-1 0-1 0 0,1 0 1 0 0,0 1 0 0 0,1 0-1 0 0,-1 0 1 0 0,1 1 0 0 0,-1 0-1 0 0,1 0 1 0 0,-7 7 0 0 0,10-7-26 0 0,0-1 1 0 0,1 1-1 0 0,-1 0 1 0 0,1 0-1 0 0,0 0 1 0 0,0 1-1 0 0,1-1 1 0 0,-1 1-1 0 0,1-1 1 0 0,0 1-1 0 0,1 0 1 0 0,0 0-1 0 0,0 0 1 0 0,0 0-1 0 0,0 0 1 0 0,1 0-1 0 0,0 0 0 0 0,0 0 1 0 0,3 12-1 0 0,-1-9 46 0 0,0-1-1 0 0,1 1 0 0 0,0 0 1 0 0,1-1-1 0 0,0 0 0 0 0,0 0 0 0 0,1 0 1 0 0,0 0-1 0 0,0-1 0 0 0,1 0 0 0 0,0 0 1 0 0,0 0-1 0 0,1-1 0 0 0,0 0 0 0 0,0 0 1 0 0,0 0-1 0 0,14 7 0 0 0,-11-7-94 0 0,0-1 0 0 0,0 0 0 0 0,0-1 0 0 0,1 1 0 0 0,-1-2 0 0 0,1 0 0 0 0,0 0 0 0 0,0-1 0 0 0,0 0 0 0 0,0-1 0 0 0,0 0 0 0 0,0-1 0 0 0,1 0 0 0 0,13-3 0 0 0,-1-4-3487 0 0,-23 6 3172 0 0,0 1 0 0 0,-1 0-1 0 0,1-1 1 0 0,0 1-1 0 0,-1 0 1 0 0,1-1-1 0 0,0 1 1 0 0,-1-1-1 0 0,1 1 1 0 0,-1-1 0 0 0,1 1-1 0 0,-1-1 1 0 0,1 1-1 0 0,-1-1 1 0 0,1 0-1 0 0,-1 1 1 0 0,0-1-1 0 0,1 0 1 0 0,-1 1 0 0 0,0-1-1 0 0,0 0 1 0 0,1 1-1 0 0,-1-1 1 0 0,0 0-1 0 0,0 0 1 0 0,0 1-1 0 0,0-1 1 0 0,0 0 0 0 0,0 0-1 0 0,0 1 1 0 0,0-2-1 0 0,-3-5-4643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14643 0 0,'4'5'1164'0'0,"0"0"0"0"0,1 0 0 0 0,0 0 0 0 0,-1 0 0 0 0,2-1 0 0 0,10 7 0 0 0,-6-5-415 0 0,0 0 0 0 0,1-2 1 0 0,15 6-1 0 0,7 0-949 0 0,58 8 1 0 0,-64-13 405 0 0,12-2-2872 0 0,-15-9-6477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2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5369 0 0,'25'21'10984'0'0,"2"10"-4560"0"0,28 49-2983 0 0,12 49-5798 0 0,-47-78 3917 0 0,-13-29-1473 0 0,-1 0 0 0 0,-1 0 0 0 0,-1 0-1 0 0,-1 1 1 0 0,-1-1 0 0 0,-1 1 0 0 0,-1 0 0 0 0,-5 38-1 0 0,0-28-622 0 0,-15 54-1 0 0,-21 27-4934 0 0,29-94-3481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0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69 140 3145 0 0,'-7'8'167'0'0,"0"0"1"0"0,0 0 0 0 0,1 1 0 0 0,0 0-1 0 0,1 0 1 0 0,0 0 0 0 0,0 1 0 0 0,1 0-1 0 0,0 0 1 0 0,1 0 0 0 0,0 0 0 0 0,0 0-1 0 0,-1 13 1 0 0,4-24-15 0 0,0 0 0 0 0,0 0-1 0 0,0 0 1 0 0,0 0 0 0 0,1 0-1 0 0,-1 0 1 0 0,0 1 0 0 0,0-1-1 0 0,1 0 1 0 0,-1 0 0 0 0,1 0 0 0 0,-1 0-1 0 0,1 0 1 0 0,-1 0 0 0 0,1 1-1 0 0,-1-1 1 0 0,1 0 0 0 0,0 0-1 0 0,-1 1 1 0 0,1-1 0 0 0,0 0 0 0 0,0 1-1 0 0,-1-1 1 0 0,1 1 0 0 0,0-1-1 0 0,0 1 1 0 0,0-1 0 0 0,0 1-1 0 0,0 0 1 0 0,0-1 0 0 0,0 1 0 0 0,-1 0-1 0 0,1 0 1 0 0,0 0 0 0 0,0-1-1 0 0,0 1 1 0 0,0 0 0 0 0,0 0-1 0 0,0 1 1 0 0,2-1 0 0 0,6 1-72 0 0,1 0 1 0 0,0 1 0 0 0,15 5-1 0 0,7 0 743 0 0,-17-6 397 0 0,1-1 0 0 0,23-4 0 0 0,-27 3-703 0 0,0 0 0 0 0,0 0 0 0 0,1 1 0 0 0,-1 1 0 0 0,16 2 0 0 0,23 8-226 0 0,-26-4-230 0 0,-1-2 0 0 0,2 0 1 0 0,-1-2-1 0 0,0-1 0 0 0,36-1 0 0 0,6-7 402 0 0,90-5 759 0 0,-68 4-859 0 0,150-30-1 0 0,-44 3 695 0 0,-51 12-898 0 0,53-7-46 0 0,-158 26-18 0 0,0 1 0 0 0,-1 2 0 0 0,47 7 1 0 0,25 8-8 0 0,177 17 395 0 0,-187-31-351 0 0,83 5 6 0 0,-25 2-111 0 0,25 2 48 0 0,-131-7-74 0 0,0-2-1 0 0,92-10 1 0 0,40 0 5 0 0,213-12 253 0 0,-45 0-53 0 0,-200 20-129 0 0,114 1 444 0 0,2-10-196 0 0,-201 5-247 0 0,-4 2-43 0 0,245-21 102 0 0,-48 11-49 0 0,-185 11-74 0 0,610-51 133 0 0,-624 46-66 0 0,0 3 0 0 0,63 3 1 0 0,-73 2 54 0 0,85-10 0 0 0,-12 0 13 0 0,253-9 416 0 0,-13 13-326 0 0,-262 7-149 0 0,-72 0-13 0 0,-1-1 1 0 0,1-2-1 0 0,39-5 1 0 0,-24 1-48 0 0,0 2 1 0 0,76 4 0 0 0,35-2-5 0 0,27-8-17 0 0,-153 10-49 0 0,1 1-1 0 0,-1 1 1 0 0,0 1 0 0 0,30 9 0 0 0,-58-13-118 0 0,18 8-94 0 0,-13 1-2986 0 0,-6-9 2473 0 0,0 0 1 0 0,0-1 0 0 0,0 1-1 0 0,0-1 1 0 0,0 1-1 0 0,0-1 1 0 0,0 0 0 0 0,0 1-1 0 0,0-1 1 0 0,4-5-4581 0 0,-4 5 4581 0 0,0-2-1 0 0,2-10-6513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 6481 0 0,'-34'-2'9804'0'0,"1"7"-3673"0"0,23-2-5241 0 0,0 0 0 0 0,1 1 0 0 0,0 0 0 0 0,-17 10 0 0 0,9-2-866 0 0,0 0 0 0 0,1 2 0 0 0,0 0 0 0 0,-22 26 0 0 0,32-34-27 0 0,1 0 1 0 0,0 1 0 0 0,1-1-1 0 0,0 1 1 0 0,0 0 0 0 0,0 0-1 0 0,1 0 1 0 0,0 0 0 0 0,0 1-1 0 0,1-1 1 0 0,0 1 0 0 0,0-1-1 0 0,0 1 1 0 0,1 0 0 0 0,1 0-1 0 0,-1 0 1 0 0,1 0 0 0 0,1 0-1 0 0,0-1 1 0 0,0 1 0 0 0,0 0-1 0 0,1 0 1 0 0,0-1 0 0 0,0 1-1 0 0,1-1 1 0 0,0 1 0 0 0,5 8-1 0 0,0 0 20 0 0,0-1 0 0 0,1 0 0 0 0,1-1 0 0 0,0 0 0 0 0,1-1 0 0 0,19 20 0 0 0,-23-27-795 0 0,0 0-1 0 0,1 0 0 0 0,0-1 1 0 0,-1 0-1 0 0,18 7 0 0 0,10-2-5135 0 0,1-9-3297 0 0,-16-4 4129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7258 0 0,'-17'2'9759'0'0,"23"-2"-5504"0"0,31-3-3133 0 0,-19 4-951 0 0,-1 1-1 0 0,0 0 1 0 0,31 10-1 0 0,-33-8-770 0 0,1 0-1 0 0,0-1 1 0 0,-1 0-1 0 0,32 0 1 0 0,-32-9-3646 0 0,-4 2-2041 0 0,0 6 547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6577 0 0,'-2'1'737'0'0,"1"-1"0"0"0,-1 0 0 0 0,1 1 0 0 0,-1 0 0 0 0,1-1 0 0 0,-1 1 0 0 0,1 0 0 0 0,-1 0 0 0 0,1 0 0 0 0,0 0 0 0 0,0 0 0 0 0,-1 0 0 0 0,0 2 0 0 0,-13 21 3664 0 0,-3 32-2259 0 0,16-47-1328 0 0,-1 4-602 0 0,1 1 1 0 0,1-1-1 0 0,0 1 1 0 0,1 0-1 0 0,0 0 1 0 0,1 0-1 0 0,0-1 1 0 0,1 1-1 0 0,5 17 0 0 0,0-9-590 0 0,0 0 0 0 0,2 0 0 0 0,0-1-1 0 0,21 35 1 0 0,-2-19-5008 0 0,-26-35 4518 0 0,-1 0-1 0 0,1-1 0 0 0,0 1 1 0 0,0 0-1 0 0,0-1 0 0 0,0 1 1 0 0,0-1-1 0 0,1 0 1 0 0,-1 0-1 0 0,0 0 0 0 0,1 0 1 0 0,-1 0-1 0 0,0 0 0 0 0,1-1 1 0 0,4 1-1 0 0,-1-1-2812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4473 0 0,'6'8'10547'0'0,"-4"4"-5277"0"0,-1 26-3676 0 0,-2-29-312 0 0,-2 35-308 0 0,-10 45-1 0 0,7-51-888 0 0,-4 69 0 0 0,11-111-130 0 0,-1 1 1 0 0,1-1-1 0 0,0 0 1 0 0,0 1-1 0 0,0-1 1 0 0,1 1-1 0 0,-1-1 0 0 0,1 1 1 0 0,0 0-1 0 0,0 0 1 0 0,0-1-1 0 0,0 1 1 0 0,0 1-1 0 0,1-1 1 0 0,-1 0-1 0 0,1 0 1 0 0,4-2-1 0 0,2-2 38 0 0,0 0-1 0 0,0 1 1 0 0,1 0-1 0 0,14-7 1 0 0,27-3-324 0 0,-3 1-4408 0 0,-21 0-5662 0 0,-15 6 4277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6065 0 0,'0'-1'441'0'0,"0"1"-1"0"0,0-1 1 0 0,0 0-1 0 0,-1 1 1 0 0,1-1-1 0 0,0 1 1 0 0,0-1 0 0 0,0 1-1 0 0,0-1 1 0 0,0 0-1 0 0,0 1 1 0 0,0-1-1 0 0,0 1 1 0 0,0-1-1 0 0,0 0 1 0 0,0 1-1 0 0,4-6 4406 0 0,-4 5-4405 0 0,18-4 3777 0 0,-13 5-4064 0 0,0 1-1 0 0,0-1 1 0 0,0 1 0 0 0,0 0-1 0 0,0 0 1 0 0,4 2-1 0 0,-1 0-103 0 0,0 1-1 0 0,0 0 0 0 0,0 0 0 0 0,-1 1 1 0 0,0 0-1 0 0,0 1 0 0 0,0-1 0 0 0,-1 1 0 0 0,0 0 1 0 0,0 1-1 0 0,0 0 0 0 0,-1 0 0 0 0,0 0 0 0 0,0 0 1 0 0,-1 1-1 0 0,0 0 0 0 0,0-1 0 0 0,3 15 1 0 0,-3-7-176 0 0,0 1 1 0 0,-2 0 0 0 0,0 0 0 0 0,0 0 0 0 0,-2 0 0 0 0,0 0 0 0 0,-1 0 0 0 0,0 0 0 0 0,-5 20-1 0 0,4-24-509 0 0,-6 32-3637 0 0,6-15-3317 0 0,4-14 708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14731 0 0,'0'66'8282'0'0,"0"1"-4145"0"0,11 249-3720 0 0,-10-302-549 0 0,12 106-413 0 0,-11-108-386 0 0,1 0 0 0 0,1 0 0 0 0,0 0-1 0 0,6 13 1 0 0,-4-18-1414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 9818 0 0,'-5'2'2748'0'0,"-20"6"2285"0"0,24-7-4821 0 0,1-1 0 0 0,-1 0 0 0 0,0 1 0 0 0,0-1 0 0 0,1 0 0 0 0,-1 0 0 0 0,0 1 0 0 0,0-1 0 0 0,1 0 0 0 0,-1 0 0 0 0,0 0 0 0 0,0 0 0 0 0,0 0-1 0 0,0-1 1 0 0,1 1 0 0 0,-1 0 0 0 0,0 0 0 0 0,0 0 0 0 0,1-1 0 0 0,-2 0 0 0 0,5 0 1 0 0,1-1 0 0 0,0 1 0 0 0,0-1 0 0 0,-1 1 0 0 0,1 0 0 0 0,0 0 0 0 0,5 0 0 0 0,24-1-296 0 0,-1 0 0 0 0,1 2-1 0 0,41 6 1 0 0,16 0-6704 0 0,-86-6 5682 0 0,0 0-1 0 0,0 0 1 0 0,0 0-1 0 0,0-1 0 0 0,0 1 1 0 0,0-1-1 0 0,6-2 1 0 0,5-4-4316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8386 0 0,'-5'-1'6702'0'0,"5"2"-6565"0"0,-5 8 2734 0 0,-1 13-885 0 0,0 16-66 0 0,-2 61 1 0 0,14 109-875 0 0,-6-204-1141 0 0,2 24 83 0 0,8 40 1 0 0,5-22-2196 0 0,-13-40 1258 0 0,1-1 1 0 0,0 0-1 0 0,0-1 0 0 0,0 1 1 0 0,1 0-1 0 0,4 3 0 0 0,-8-7 454 0 0,1 0-1 0 0,0 0 0 0 0,0 0 1 0 0,0-1-1 0 0,0 1 0 0 0,0 0 0 0 0,0-1 1 0 0,0 1-1 0 0,0-1 0 0 0,0 1 1 0 0,0-1-1 0 0,0 1 0 0 0,0-1 0 0 0,0 0 1 0 0,0 0-1 0 0,2 1 0 0 0,7-3-4703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12403 0 0,'13'-5'8198'0'0,"7"0"-3498"0"0,37-2-2475 0 0,60 3-3193 0 0,-88 4 1020 0 0,0 3 0 0 0,0 0 0 0 0,37 10 0 0 0,-65-13-32 0 0,0 0 1 0 0,-1 0 0 0 0,1 0-1 0 0,0 1 1 0 0,0-1-1 0 0,0 0 1 0 0,-1 1 0 0 0,1-1-1 0 0,0 1 1 0 0,-1-1 0 0 0,1 1-1 0 0,0-1 1 0 0,-1 1 0 0 0,1-1-1 0 0,0 1 1 0 0,-1 0-1 0 0,1-1 1 0 0,-1 1 0 0 0,1 0-1 0 0,-1 0 1 0 0,0-1 0 0 0,1 1-1 0 0,-1 0 1 0 0,0 0-1 0 0,1 0 1 0 0,-1 0 0 0 0,0 1 3 0 0,0 0 1 0 0,0 0-1 0 0,0 0 1 0 0,-1 0-1 0 0,1 0 1 0 0,-1 0-1 0 0,1 0 1 0 0,-1-1-1 0 0,0 1 1 0 0,1 0-1 0 0,-3 2 0 0 0,-4 7 33 0 0,0 0 0 0 0,-18 19 0 0 0,17-21-30 0 0,-26 29 6 0 0,13-16-24 0 0,-29 41 0 0 0,46-58 0 0 0,0 1-1 0 0,1 1 1 0 0,0-1 0 0 0,0 0-1 0 0,0 1 1 0 0,0-1-1 0 0,1 1 1 0 0,0 0-1 0 0,1 0 1 0 0,0 0-1 0 0,0 0 1 0 0,0 10 0 0 0,1-15 3 0 0,0 0 0 0 0,0 0 0 0 0,1 0 0 0 0,-1 0-1 0 0,0 0 1 0 0,1 0 0 0 0,0 0 0 0 0,-1 0 0 0 0,1-1 0 0 0,0 1 0 0 0,0 0 0 0 0,0-1 0 0 0,0 1 0 0 0,1 0 0 0 0,-1-1 0 0 0,0 1 0 0 0,1-1 0 0 0,-1 0 0 0 0,2 2 0 0 0,1-1 3 0 0,0 0 0 0 0,0 0 1 0 0,0 0-1 0 0,0 0 0 0 0,0-1 0 0 0,0 1 1 0 0,0-1-1 0 0,6 1 0 0 0,8 0 28 0 0,-1-1 0 0 0,1-1 1 0 0,22-2-1 0 0,-35 1-28 0 0,176-17-115 0 0,-104 6-3802 0 0,-75 12 3692 0 0,12-4-4517 0 0,-4-6-4465 0 0,-4 0 2031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8690 0 0,'7'-10'10510'0'0,"9"2"-7313"0"0,17 0-2795 0 0,-32 8-69 0 0,6-1-125 0 0,10-3 237 0 0,0 2 1 0 0,25-2-1 0 0,-40 4-383 0 0,1 0-1 0 0,0 0 1 0 0,0 0-1 0 0,0 0 1 0 0,0 0-1 0 0,0 1 1 0 0,-1-1-1 0 0,1 1 1 0 0,0 0-1 0 0,0-1 1 0 0,-1 1-1 0 0,1 1 1 0 0,0-1-1 0 0,-1 0 1 0 0,1 1-1 0 0,-1-1 1 0 0,0 1-1 0 0,1 0 1 0 0,-1 0-1 0 0,0 0 1 0 0,0 0-1 0 0,2 3 1 0 0,-3-3-39 0 0,0 1-1 0 0,-1-1 1 0 0,1 1-1 0 0,-1-1 1 0 0,0 0 0 0 0,0 1-1 0 0,0-1 1 0 0,0 1-1 0 0,0-1 1 0 0,-1 1 0 0 0,1-1-1 0 0,-1 1 1 0 0,1-1-1 0 0,-1 0 1 0 0,0 1 0 0 0,0-1-1 0 0,0 0 1 0 0,0 0-1 0 0,-1 0 1 0 0,1 0 0 0 0,-2 3-1 0 0,-34 41-166 0 0,24-34 143 0 0,6-5-66 0 0,-1-1 0 0 0,2 1 0 0 0,-1 1 0 0 0,-9 15 0 0 0,15-22 61 0 0,0 0 0 0 0,1 0-1 0 0,-1 0 1 0 0,0 0 0 0 0,1 0 0 0 0,-1 1 0 0 0,1-1-1 0 0,0 0 1 0 0,0 0 0 0 0,-1 1 0 0 0,1-1 0 0 0,0 0-1 0 0,0 1 1 0 0,0-1 0 0 0,0 0 0 0 0,0 1-1 0 0,0-1 1 0 0,1 0 0 0 0,-1 0 0 0 0,0 1 0 0 0,1-1-1 0 0,-1 0 1 0 0,1 0 0 0 0,-1 0 0 0 0,1 1 0 0 0,-1-1-1 0 0,1 0 1 0 0,0 0 0 0 0,0 0 0 0 0,-1 0 0 0 0,1 0-1 0 0,0 0 1 0 0,0 0 0 0 0,0 0 0 0 0,0-1-1 0 0,0 1 1 0 0,0 0 0 0 0,1-1 0 0 0,-1 1 0 0 0,0 0-1 0 0,0-1 1 0 0,0 0 0 0 0,3 1 0 0 0,16 6 0 0 0,0-1 1 0 0,0-1-1 0 0,1-1 0 0 0,-1-1 1 0 0,31 0-1 0 0,29 6-4772 0 0,-80-9 4761 0 0,1 0 0 0 0,-1 1 1 0 0,0-1-1 0 0,0 0 0 0 0,1 1 0 0 0,-1-1 0 0 0,0 0 0 0 0,0 1 0 0 0,0-1 1 0 0,0 1-1 0 0,1-1 0 0 0,-1 0 0 0 0,0 1 0 0 0,0-1 0 0 0,0 1 1 0 0,0-1-1 0 0,0 0 0 0 0,0 1 0 0 0,0-1 0 0 0,0 1 0 0 0,0-1 0 0 0,0 0 1 0 0,0 1-1 0 0,0-1 0 0 0,-1 1 0 0 0,1-1 0 0 0,0 0 0 0 0,0 1 0 0 0,0-1 1 0 0,0 1-1 0 0,-1-1 0 0 0,1 0 0 0 0,0 1 0 0 0,-1-1 0 0 0,-8 17 177 0 0,9-16-177 0 0,-41 81 1022 0 0,-9 16 402 0 0,43-86-1190 0 0,-1-1-1 0 0,0 0 1 0 0,0 0 0 0 0,-1-1-1 0 0,-19 17 1 0 0,13-15 911 0 0,43-16-393 0 0,63 7-224 0 0,-50 0-1386 0 0,0-2 1 0 0,66-8-1 0 0,-84 2-2616 0 0,-2-5-3361 0 0,-3-4-1922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9234 0 0,'-1'-1'265'0'0,"1"1"1"0"0,-1-1-1 0 0,1 1 0 0 0,-1 0 0 0 0,1-1 1 0 0,-1 1-1 0 0,1 0 0 0 0,-1-1 1 0 0,1 1-1 0 0,-1 0 0 0 0,0 0 0 0 0,1 0 1 0 0,-1-1-1 0 0,1 1 0 0 0,-1 0 1 0 0,0 0-1 0 0,1 0 0 0 0,-1 0 1 0 0,1 0-1 0 0,-1 0 0 0 0,0 0 0 0 0,1 0 1 0 0,-1 0-1 0 0,1 1 0 0 0,-1-1 1 0 0,0 0-1 0 0,1 0 0 0 0,-1 0 0 0 0,1 1 1 0 0,-1-1-1 0 0,1 0 0 0 0,-2 1 1 0 0,2 0-176 0 0,0 0 1 0 0,0 0-1 0 0,0 0 1 0 0,1 0 0 0 0,-1 0-1 0 0,0 0 1 0 0,1 0-1 0 0,-1 0 1 0 0,0 0 0 0 0,1 0-1 0 0,-1-1 1 0 0,1 1-1 0 0,-1 0 1 0 0,1 0-1 0 0,-1 0 1 0 0,1-1 0 0 0,0 1-1 0 0,-1 0 1 0 0,1-1-1 0 0,0 1 1 0 0,1 0 0 0 0,50 39 713 0 0,-40-33-647 0 0,-1 2-1 0 0,0-1 1 0 0,0 1-1 0 0,0 1 1 0 0,-1 0 0 0 0,0 0-1 0 0,-1 1 1 0 0,13 19-1 0 0,-21-27-101 0 0,0 0 0 0 0,0-1 0 0 0,0 1 1 0 0,0 0-1 0 0,0 0 0 0 0,-1 0 0 0 0,1 0 0 0 0,-1 0 0 0 0,0 0 0 0 0,0-1 0 0 0,0 1 0 0 0,0 0 0 0 0,0 0 0 0 0,-1 0 0 0 0,1 0 0 0 0,-1 0 0 0 0,-1 3 0 0 0,0-1-32 0 0,-1 0 0 0 0,1 0 0 0 0,-1 0 0 0 0,0 0 1 0 0,-1-1-1 0 0,1 1 0 0 0,-1-1 0 0 0,-6 6 0 0 0,-4 2-412 0 0,0-2-1 0 0,0 1 1 0 0,-1-2 0 0 0,-28 14-1 0 0,19-13-206 0 0,11-4-1707 0 0,37-6 1344 0 0,23-2 1410 0 0,62 6 0 0 0,19 0-3033 0 0,-125-4 2195 0 0,-2 0 9 0 0,0 1 0 0 0,1-1 0 0 0,-1 0 0 0 0,0 0 0 0 0,1 0 0 0 0,-1 0 0 0 0,0-1 0 0 0,0 1-1 0 0,1 0 1 0 0,-1 0 0 0 0,0-1 0 0 0,0 1 0 0 0,0-1 0 0 0,1 1 0 0 0,-1-1 0 0 0,0 0 0 0 0,0 1 0 0 0,0-1 0 0 0,0 0 0 0 0,0 0 0 0 0,0 0 0 0 0,1-1 0 0 0,0-6-4201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6905 0 0,'-2'5'5866'0'0,"2"0"-3586"0"0,2 1-711 0 0,1 1-593 0 0,1 0-480 0 0,2-2-248 0 0,3 1-128 0 0,1-1-48 0 0,3-2-32 0 0,0-1-104 0 0,2-1-328 0 0,1-2-592 0 0,1-1-953 0 0,3-1-1255 0 0,-2-3-249 0 0,0-3 752 0 0,4 4-1448 0 0</inkml:trace>
  <inkml:trace contextRef="#ctx0" brushRef="#br0" timeOffset="1">232 1 2729 0 0,'-2'0'751'0'0,"0"0"0"0"0,-1 1 0 0 0,1 0 0 0 0,0-1 1 0 0,0 1-1 0 0,0 0 0 0 0,0 0 0 0 0,0 0 0 0 0,0 1 0 0 0,0-1 1 0 0,0 0-1 0 0,0 1 0 0 0,0-1 0 0 0,-2 4 0 0 0,1-1-94 0 0,1-1 0 0 0,-1 1 0 0 0,1 0 0 0 0,0 0 0 0 0,0 0 0 0 0,0 0 0 0 0,-1 6 0 0 0,-1 6-163 0 0,0 1 1 0 0,2 0 0 0 0,-1 20-1 0 0,1-22-115 0 0,-2 39-274 0 0,3 88 0 0 0,3-120-1728 0 0,8 38 0 0 0,-3-38-3186 0 0,-4-16-137 0 0,-2-14 284 0 0,0-1 1578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75 446 3649 0 0,'-5'2'915'0'0,"0"0"0"0"0,0 0 0 0 0,0 1 0 0 0,1-1 0 0 0,-1 1 0 0 0,1 0 0 0 0,-1 0 0 0 0,1 1-1 0 0,0-1 1 0 0,1 1 0 0 0,-1 0 0 0 0,0 0 0 0 0,-4 8 0 0 0,6-9-616 0 0,1-1 0 0 0,0 0 0 0 0,0 1 0 0 0,0-1 0 0 0,0 1 0 0 0,0-1 0 0 0,1 1 0 0 0,-1 0 0 0 0,1-1 0 0 0,0 1 0 0 0,0 0 0 0 0,0 4 0 0 0,0-5-296 0 0,1 1-1 0 0,0 0 0 0 0,0 0 0 0 0,0 0 0 0 0,0-1 0 0 0,0 1 0 0 0,0-1 0 0 0,1 1 0 0 0,-1-1 1 0 0,1 1-1 0 0,0-1 0 0 0,-1 0 0 0 0,5 4 0 0 0,-2-2 11 0 0,0-1 1 0 0,0 0-1 0 0,0 0 0 0 0,0 0 1 0 0,1 0-1 0 0,-1-1 1 0 0,1 1-1 0 0,0-1 0 0 0,0 0 1 0 0,5 1-1 0 0,-3-2-410 0 0,-1 1-1 0 0,1-1 1 0 0,0-1-1 0 0,0 1 1 0 0,0-1 0 0 0,0 0-1 0 0,8-2 1 0 0,-7 1-503 0 0,-1-1 1 0 0,1 0-1 0 0,0 0 0 0 0,-1-1 1 0 0,1 0-1 0 0,-1 0 0 0 0,0 0 1 0 0,0-1-1 0 0,0 0 0 0 0,0-1 1 0 0,-1 0-1 0 0,0 0 0 0 0,10-10 1 0 0,4-8-2425 0 0</inkml:trace>
  <inkml:trace contextRef="#ctx0" brushRef="#br0" timeOffset="1">256 14 8106 0 0,'0'2'270'0'0,"-1"-1"-1"0"0,1 1 1 0 0,0 0 0 0 0,0 0 0 0 0,0-1 0 0 0,0 1-1 0 0,1 0 1 0 0,-1 0 0 0 0,0-1 0 0 0,1 1 0 0 0,-1 0-1 0 0,1 0 1 0 0,-1-1 0 0 0,1 1 0 0 0,0-1 0 0 0,0 1-1 0 0,0-1 1 0 0,0 1 0 0 0,0-1 0 0 0,0 1 0 0 0,0-1-1 0 0,1 0 1 0 0,-1 0 0 0 0,0 1 0 0 0,1-1 0 0 0,-1 0-1 0 0,1 0 1 0 0,-1 0 0 0 0,1-1 0 0 0,-1 1 0 0 0,1 0-1 0 0,2 0 1 0 0,2 0-44 0 0,1-1 0 0 0,-1 0 0 0 0,1 0 0 0 0,-1 0-1 0 0,1-1 1 0 0,-1 0 0 0 0,11-3 0 0 0,109-35 163 0 0,-84 25-1988 0 0,-42 14 1491 0 0,0-1-1 0 0,0 1 0 0 0,0 0 0 0 0,0 0 0 0 0,1 0 0 0 0,-1 0 0 0 0,0 0 0 0 0,0-1 1 0 0,0 1-1 0 0,0 0 0 0 0,0 0 0 0 0,1 0 0 0 0,-1 0 0 0 0,0 0 0 0 0,0 0 0 0 0,0 0 1 0 0,0 0-1 0 0,1 0 0 0 0,-1 0 0 0 0,0 0 0 0 0,0-1 0 0 0,0 1 0 0 0,1 0 0 0 0,-1 0 0 0 0,0 0 1 0 0,0 1-1 0 0,0-1 0 0 0,1 0 0 0 0,-1 0 0 0 0,0 0 0 0 0,0 0 0 0 0,0 0 0 0 0,0 0 1 0 0,1 0-1 0 0,-1 0 0 0 0,0 0 0 0 0,0 0 0 0 0,0 0 0 0 0,0 0 0 0 0,0 1 0 0 0,1-1 1 0 0,-1 0-1 0 0,0 0 0 0 0,0 0 0 0 0,0 0 0 0 0,0 0 0 0 0,0 1 0 0 0,0-1 0 0 0,1 0 1 0 0,-9 9-3684 0 0,-16 11-358 0 0,5-5 1089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6761 0 0,'0'0'510'0'0,"0"1"-1"0"0,0 0 1 0 0,0 0-1 0 0,1 0 0 0 0,-1 0 1 0 0,0 0-1 0 0,0 0 0 0 0,1-1 1 0 0,-1 1-1 0 0,0 0 0 0 0,1 0 1 0 0,-1 0-1 0 0,1-1 1 0 0,-1 1-1 0 0,1 0 0 0 0,0-1 1 0 0,0 2-1 0 0,18 9 3371 0 0,26 1-2841 0 0,-30-9 238 0 0,-6 0-1048 0 0,0 1 0 0 0,0 0 0 0 0,-1 0 1 0 0,1 1-1 0 0,-1 0 0 0 0,0 1 0 0 0,0 0 0 0 0,-1 0 0 0 0,1 0 0 0 0,6 10 1 0 0,-6-8-218 0 0,0-1 1 0 0,0 1 0 0 0,0-1-1 0 0,1-1 1 0 0,0 0 0 0 0,0 0-1 0 0,16 6 1 0 0,-21-10-9 0 0,0-1 1 0 0,1 0-1 0 0,0-1 0 0 0,-1 1 1 0 0,1-1-1 0 0,-1 0 0 0 0,1 0 1 0 0,0 0-1 0 0,-1-1 0 0 0,1 1 1 0 0,0-1-1 0 0,-1 0 1 0 0,0 0-1 0 0,1-1 0 0 0,-1 0 1 0 0,0 1-1 0 0,1-2 0 0 0,-1 1 1 0 0,0 0-1 0 0,6-6 0 0 0,-7 6 24 0 0,0 0-1 0 0,0-1 0 0 0,0 0 0 0 0,0 1 0 0 0,0-1 0 0 0,-1 0 1 0 0,1-1-1 0 0,-1 1 0 0 0,0 0 0 0 0,0-1 0 0 0,0 1 0 0 0,-1-1 1 0 0,1 1-1 0 0,-1-1 0 0 0,0 0 0 0 0,0 0 0 0 0,0 1 1 0 0,0-1-1 0 0,-1 0 0 0 0,0 0 0 0 0,1 0 0 0 0,-2 0 0 0 0,1 0 1 0 0,-1-6-1 0 0,-1 6 5 0 0,1 1 1 0 0,-1 0 0 0 0,0 0-1 0 0,0 0 1 0 0,0 0 0 0 0,-1 0 0 0 0,1 0-1 0 0,-1 1 1 0 0,0-1 0 0 0,1 1-1 0 0,-1 0 1 0 0,0 0 0 0 0,0 0-1 0 0,0 0 1 0 0,-1 0 0 0 0,1 1-1 0 0,0-1 1 0 0,-1 1 0 0 0,1 0-1 0 0,-1 0 1 0 0,-4-1 0 0 0,4 1-38 0 0,-1 0 0 0 0,0 0 0 0 0,1 0 0 0 0,-1 0 0 0 0,0 1 0 0 0,1 0 0 0 0,-1 0-1 0 0,0 0 1 0 0,1 1 0 0 0,-1-1 0 0 0,0 1 0 0 0,1 0 0 0 0,-1 0 0 0 0,1 1 0 0 0,-1-1 0 0 0,-4 4 0 0 0,4-1-23 0 0,1-1-1 0 0,0 1 1 0 0,1 0 0 0 0,-1 1-1 0 0,1-1 1 0 0,0 1-1 0 0,0 0 1 0 0,0-1-1 0 0,1 1 1 0 0,-4 9 0 0 0,-15 58-130 0 0,13-38 1 0 0,3-15-96 0 0,-1 0 0 0 0,0-1 0 0 0,-2 1 0 0 0,0-1-1 0 0,-1-1 1 0 0,-20 31 0 0 0,107-57-1478 0 0,-6-5 2753 0 0,-55 9-2702 0 0,1 0 0 0 0,-1-2 0 0 0,30-15 0 0 0,-36 16 366 0 0,-1 0-1 0 0,-1-1 0 0 0,0 0 1 0 0,0 0-1 0 0,0-1 0 0 0,15-18 1 0 0,-18 18 635 0 0,0-1 1 0 0,0 0 0 0 0,-1-1-1 0 0,8-18 1 0 0,-7 12 665 0 0,0 1 0 0 0,-1-2 0 0 0,3-21 0 0 0,-14-2 12493 0 0,6 40-12314 0 0,-8 13 3573 0 0,-3 20-2176 0 0,-5 20-547 0 0,9-33-922 0 0,1 1 0 0 0,0 0 1 0 0,2 0-1 0 0,-2 23 0 0 0,5-43-94 0 0,1 1 0 0 0,0 0 0 0 0,1 0 0 0 0,-1 0 0 0 0,0 0 0 0 0,1-1 0 0 0,-1 1 0 0 0,1 0-1 0 0,-1 0 1 0 0,1-1 0 0 0,0 1 0 0 0,-1 0 0 0 0,1-1 0 0 0,0 1 0 0 0,0 0 0 0 0,1-1 0 0 0,-1 0 0 0 0,0 1 0 0 0,0-1 0 0 0,2 2 0 0 0,1-1 3 0 0,-1 0 1 0 0,0 0-1 0 0,1 0 1 0 0,0 0-1 0 0,-1-1 1 0 0,1 1-1 0 0,0-1 1 0 0,-1 0-1 0 0,6 1 1 0 0,2-1-82 0 0,-1 0 0 0 0,1 0 0 0 0,0-1 0 0 0,-1 0 0 0 0,1-1 0 0 0,14-3 0 0 0,-7-3-415 0 0,-18 7 77 0 0,1-1 0 0 0,0 0 0 0 0,0 1 0 0 0,0-1 0 0 0,0 0 0 0 0,-1 0 0 0 0,1 1 0 0 0,0-1 0 0 0,0 0 0 0 0,-1 0 0 0 0,1 0 0 0 0,-1 0 0 0 0,1 0 0 0 0,-1 0 0 0 0,1 0 0 0 0,-1 0 1 0 0,1-1-1 0 0,-1 1 29 0 0,0 0 1 0 0,0 0-1 0 0,0 1 1 0 0,0-1-1 0 0,0 0 1 0 0,-1 0-1 0 0,1 0 1 0 0,0 0-1 0 0,0 1 1 0 0,0-1 0 0 0,-1 0-1 0 0,1 0 1 0 0,-1 0-1 0 0,1 1 1 0 0,0-1-1 0 0,-1 0 1 0 0,1 0-1 0 0,-1 1 1 0 0,1-1 0 0 0,-1 1-1 0 0,0-2 1 0 0,-16-7-1911 0 0,2 5-341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4633 0 0,'-12'19'2078'0'0,"0"0"0"0"0,1 1-1 0 0,-9 25 1 0 0,18-41-1758 0 0,0 1 0 0 0,1-1 0 0 0,-1 1-1 0 0,1 0 1 0 0,0-1 0 0 0,0 1 0 0 0,0 0 0 0 0,1 0-1 0 0,0 0 1 0 0,0-1 0 0 0,0 1 0 0 0,0 0 0 0 0,1 0 0 0 0,0 0-1 0 0,0-1 1 0 0,0 1 0 0 0,1 0 0 0 0,-1-1 0 0 0,1 1 0 0 0,0-1-1 0 0,4 7 1 0 0,-3-8-288 0 0,1 0-1 0 0,0 0 1 0 0,-1 0-1 0 0,1 0 1 0 0,0-1 0 0 0,0 1-1 0 0,0-1 1 0 0,1 0-1 0 0,-1 0 1 0 0,1-1-1 0 0,-1 1 1 0 0,1-1-1 0 0,-1 0 1 0 0,1 0-1 0 0,0-1 1 0 0,-1 1-1 0 0,8-1 1 0 0,37-3-2676 0 0,-7-8-5534 0 0,-20 3 1773 0 0</inkml:trace>
  <inkml:trace contextRef="#ctx0" brushRef="#br0" timeOffset="1">495 202 11570 0 0,'6'3'1561'0'0,"-1"1"-1001"0"0,2-2-520 0 0,0-1-688 0 0,-4-2-865 0 0,2-1-1287 0 0,-2-4 95 0 0,2-3-1608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35 8930 0 0,'1'-3'966'0'0,"1"0"-1"0"0,-1 0 1 0 0,0 0 0 0 0,1 1 0 0 0,-1-1-1 0 0,1 0 1 0 0,0 1 0 0 0,0 0 0 0 0,0-1 0 0 0,0 1-1 0 0,4-4 1 0 0,-7 12 1825 0 0,-4 19-2095 0 0,-31 79 41 0 0,4-12-2723 0 0,14-30-5274 0 0,23-68 2578 0 0,11-12 3812 0 0,5-6 2438 0 0,-15 18-664 0 0,0-1 0 0 0,0 1 1 0 0,1 0-1 0 0,0 0 0 0 0,0 1 0 0 0,0 0 0 0 0,1 0 0 0 0,-1 1 0 0 0,1 0 0 0 0,0 0 1 0 0,10-3-1 0 0,-11 5-849 0 0,1 0 0 0 0,-1 1 0 0 0,0-1 1 0 0,1 2-1 0 0,13-1 0 0 0,8 5-3648 0 0,-1 6-3453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9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7474 0 0,'-1'-7'2375'0'0,"-1"-11"5989"0"0,2 28-4399 0 0,7 124-3165 0 0,29 171-1 0 0,-4-167-3360 0 0,-5-50-7657 0 0,-19-74 4965 0 0,-2-12 1484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2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2 7050 0 0,'-5'-1'8853'0'0,"-7"6"-4722"0"0,-14 13-2764 0 0,16-11-282 0 0,-20 8-929 0 0,0 0-1 0 0,-2-2 1 0 0,-54 15-1 0 0,-45 19-2303 0 0,125-44 2016 0 0,1-1 0 0 0,-1 1 0 0 0,1 1 0 0 0,0-1 0 0 0,0 1 0 0 0,-4 5 0 0 0,8-9 101 0 0,0 1-1 0 0,0 0 1 0 0,0 0-1 0 0,0 0 0 0 0,1 0 1 0 0,-1 0-1 0 0,0 0 1 0 0,1 0-1 0 0,-1 0 0 0 0,0 0 1 0 0,1 0-1 0 0,0 0 1 0 0,-1 0-1 0 0,1 0 0 0 0,0 0 1 0 0,-1 0-1 0 0,1 1 1 0 0,0-1-1 0 0,0 0 0 0 0,0 0 1 0 0,0 0-1 0 0,0 0 1 0 0,0 1-1 0 0,0-1 0 0 0,0 0 1 0 0,1 0-1 0 0,-1 0 1 0 0,0 0-1 0 0,1 0 0 0 0,-1 1 1 0 0,1-1-1 0 0,-1 0 1 0 0,1 0-1 0 0,0 0 0 0 0,-1 0 1 0 0,1 0-1 0 0,0-1 1 0 0,1 2-1 0 0,7 6 128 0 0,0 0 0 0 0,0-1 0 0 0,1-1 0 0 0,0 0 0 0 0,0 0 0 0 0,0-1 1 0 0,16 6-1 0 0,85 23 37 0 0,-59-20-120 0 0,-10-1 14 0 0,-14-3-1756 0 0,38 6 1 0 0,-65-15 1301 0 0,1-1 1 0 0,-1 0-1 0 0,0 1 1 0 0,0-1-1 0 0,0 0 0 0 0,1 0 1 0 0,-1 0-1 0 0,0 0 1 0 0,0 0-1 0 0,1 0 1 0 0,-1-1-1 0 0,0 1 1 0 0,0 0-1 0 0,1-1 0 0 0,-1 1 1 0 0,0-1-1 0 0,0 1 1 0 0,0-1-1 0 0,0 1 1 0 0,0-1-1 0 0,0 0 1 0 0,0 1-1 0 0,0-1 0 0 0,0 0 1 0 0,0 0-1 0 0,0 0 1 0 0,0 0-1 0 0,-1 0 1 0 0,1 0-1 0 0,0 0 1 0 0,-1 0-1 0 0,2-1 0 0 0,0-7-1497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41 175 3817 0 0,'-7'-26'1528'0'0,"0"1"417"0"0,-1-3 191 0 0,0 5-216 0 0,4 7-583 0 0,-1 4-609 0 0,3 1-504 0 0,2 3-184 0 0,1 3-216 0 0,3 1-568 0 0,0 1-1089 0 0,1-1-935 0 0,-13-6-41 0 0,12 10-1128 0 0</inkml:trace>
  <inkml:trace contextRef="#ctx0" brushRef="#br0" timeOffset="1">49 323 5865 0 0,'-1'53'8274'0'0,"4"-3"-3312"0"0,0-22-4214 0 0,2 1 0 0 0,1-1 0 0 0,12 35 0 0 0,-13-41-2980 0 0,-2-4-1675 0 0,2-4-6067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0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 6585 0 0,'-6'-8'11814'0'0,"0"36"-10021"0"0,6-23-1755 0 0,1-1 0 0 0,0 1-1 0 0,1-1 1 0 0,-1 0-1 0 0,1 1 1 0 0,-1-1 0 0 0,1 0-1 0 0,1 0 1 0 0,-1 0-1 0 0,0 0 1 0 0,6 6 0 0 0,-4-5 26 0 0,0 0 0 0 0,-1 0-1 0 0,0 1 1 0 0,0-1 0 0 0,3 11 0 0 0,-4-9 291 0 0,-1 1-1 0 0,-1 0 0 0 0,1 0 1 0 0,-1 0-1 0 0,-1 0 0 0 0,-1 11 1 0 0,-1 20-33 0 0,3-15-421 0 0,2-1 0 0 0,0 1-1 0 0,1-1 1 0 0,1 0-1 0 0,1 0 1 0 0,15 41-1 0 0,-20-64-16 0 0,0 0 0 0 0,0 1 0 0 0,0-1-1 0 0,0 0 1 0 0,0 0 0 0 0,0 1 0 0 0,0-1-1 0 0,0 0 1 0 0,0 1 0 0 0,0-1 0 0 0,1 0-1 0 0,-1 0 1 0 0,0 1 0 0 0,0-1 0 0 0,0 0-1 0 0,0 0 1 0 0,1 1 0 0 0,-1-1 0 0 0,0 0-1 0 0,0 0 1 0 0,1 0 0 0 0,-1 0 0 0 0,0 1-1 0 0,0-1 1 0 0,1 0 0 0 0,-1 0 0 0 0,0 0-1 0 0,0 0 1 0 0,1 0 0 0 0,-1 0 0 0 0,0 0-1 0 0,1 1 1 0 0,-1-1 0 0 0,4-10-4801 0 0,-1-18-1998 0 0,-3 28 6868 0 0,1-22-5024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6921 0 0,'2'3'8095'0'0,"6"13"-4586"0"0,-5-1-2069 0 0,-1 0 0 0 0,1 23 0 0 0,-6 69 20 0 0,0-49-1004 0 0,0 16-536 0 0,1 107 361 0 0,4-155-1511 0 0,7 36 0 0 0,-5-44-828 0 0,1-1 1 0 0,13 32 0 0 0,-16-45 1325 0 0,-1-1 15 0 0,0 0-1 0 0,0-1 0 0 0,0 1 0 0 0,1-1 0 0 0,-1 0 0 0 0,1 0 0 0 0,0 1 0 0 0,-1-1 0 0 0,1 0 1 0 0,3 2-1 0 0,10 7-4135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3 225 6577 0 0,'-2'-20'8787'0'0,"5"28"-3465"0"0,8 33-3801 0 0,4 27-1385 0 0,-6-23-97 0 0,3 0 0 0 0,17 46-1 0 0,-29-91-49 0 0,0 0-1 0 0,0 0 1 0 0,0-1-1 0 0,1 1 0 0 0,-1 0 1 0 0,0 0-1 0 0,0 0 1 0 0,0 0-1 0 0,0 0 0 0 0,0 0 1 0 0,0 0-1 0 0,0 0 1 0 0,0 0-1 0 0,0 0 0 0 0,0 0 1 0 0,0 0-1 0 0,1 0 0 0 0,-1 0 1 0 0,0-1-1 0 0,0 1 1 0 0,0 0-1 0 0,0 0 0 0 0,0 0 1 0 0,0 0-1 0 0,0 0 1 0 0,0 0-1 0 0,1 0 0 0 0,-1 0 1 0 0,0 0-1 0 0,0 0 1 0 0,0 0-1 0 0,0 0 0 0 0,0 0 1 0 0,0 0-1 0 0,0 0 1 0 0,0 1-1 0 0,1-1 0 0 0,-1 0 1 0 0,0 0-1 0 0,0 0 0 0 0,0 0 1 0 0,0 0-1 0 0,0 0 1 0 0,0 0-1 0 0,0 0 0 0 0,0 0 1 0 0,0 0-1 0 0,0 0 1 0 0,0 0-1 0 0,0 0 0 0 0,1 1 1 0 0,-1-1-1 0 0,0 0 1 0 0,0 0-1 0 0,0 0 0 0 0,0 0 1 0 0,0 0-1 0 0,0 0 1 0 0,0 0-1 0 0,0 0 0 0 0,0 0 1 0 0,0 1-1 0 0,0-1 0 0 0,0 0 1 0 0,0 0-1 0 0,0 0 1 0 0,0 0-1 0 0,0 0 0 0 0,0 0 1 0 0,3-12-405 0 0,0-17 104 0 0,-4-85 32 0 0,-1 76 229 0 0,1-1-1 0 0,2 1 0 0 0,2-1 0 0 0,14-72 0 0 0,-1 66 40 0 0,-15 42 32 0 0,1 0 1 0 0,-1 0-1 0 0,1 0 1 0 0,0 0-1 0 0,0 0 1 0 0,0 0-1 0 0,0 0 1 0 0,0 1-1 0 0,1-1 1 0 0,-1 1-1 0 0,4-3 1 0 0,-4 4-7 0 0,-1 1 0 0 0,0 0 0 0 0,1-1 0 0 0,-1 1 0 0 0,1 0 0 0 0,-1 0 0 0 0,1 0 0 0 0,-1 0 0 0 0,1 0 0 0 0,-1 0 1 0 0,1 0-1 0 0,-1 1 0 0 0,1-1 0 0 0,-1 1 0 0 0,1-1 0 0 0,-1 1 0 0 0,1-1 0 0 0,-1 1 0 0 0,0 0 0 0 0,0-1 0 0 0,1 1 0 0 0,-1 0 0 0 0,0 0 1 0 0,0 0-1 0 0,0 0 0 0 0,0 0 0 0 0,0 0 0 0 0,0 1 0 0 0,1 0 0 0 0,30 40 79 0 0,-29-37-69 0 0,5 7 23 0 0,-1-1 1 0 0,0 1 0 0 0,-1 1-1 0 0,-1-1 1 0 0,0 1 0 0 0,-1 0 0 0 0,0 0-1 0 0,-1 0 1 0 0,0 0 0 0 0,-1 1-1 0 0,0-1 1 0 0,-1 17 0 0 0,-2-18-20 0 0,0 1-1 0 0,-1-1 1 0 0,0 0 0 0 0,-1 0-1 0 0,-1-1 1 0 0,0 1 0 0 0,0-1 0 0 0,-1 1-1 0 0,0-1 1 0 0,-1-1 0 0 0,0 1-1 0 0,-1-1 1 0 0,-14 17 0 0 0,-6 0-295 0 0,-8 10-647 0 0,35-36 893 0 0,-1-1 0 0 0,1 1 0 0 0,0-1 0 0 0,0 1 0 0 0,0-1 0 0 0,0 1-1 0 0,0-1 1 0 0,0 1 0 0 0,0-1 0 0 0,0 1 0 0 0,0-1 0 0 0,0 1-1 0 0,0-1 1 0 0,0 0 0 0 0,1 1 0 0 0,-1-1 0 0 0,0 1 0 0 0,0-1-1 0 0,0 1 1 0 0,1-1 0 0 0,-1 0 0 0 0,0 1 0 0 0,0-1 0 0 0,1 1-1 0 0,-1-1 1 0 0,0 0 0 0 0,1 1 0 0 0,-1-1 0 0 0,1 0 0 0 0,-1 0 0 0 0,0 1-1 0 0,1-1 1 0 0,-1 0 0 0 0,1 0 0 0 0,-1 1 0 0 0,1-1 0 0 0,-1 0-1 0 0,1 0 1 0 0,-1 0 0 0 0,0 0 0 0 0,1 0 0 0 0,-1 0 0 0 0,1 0-1 0 0,-1 0 1 0 0,1 0 0 0 0,0 0 0 0 0,25 3-117 0 0,-3-3-281 0 0,46-6 0 0 0,-24-6-2897 0 0,-39 9 2045 0 0,-1 1 0 0 0,1-1 0 0 0,-1 0 0 0 0,1 0 0 0 0,5-5 0 0 0,4-6-4100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5897 0 0,'7'-1'607'0'0,"0"0"0"0"0,0 1-1 0 0,0 0 1 0 0,0 0 0 0 0,0 0 0 0 0,0 1-1 0 0,0 0 1 0 0,0 0 0 0 0,12 4 0 0 0,58 24 4088 0 0,-75-29-4998 0 0,-1 1 1 0 0,1-1 0 0 0,-1 1 0 0 0,0 0 0 0 0,1 0-1 0 0,-1-1 1 0 0,0 1 0 0 0,0 0 0 0 0,0 0 0 0 0,1 0-1 0 0,-1 0 1 0 0,0 1 0 0 0,0-1 0 0 0,0 0 0 0 0,-1 0-1 0 0,1 1 1 0 0,1 1 0 0 0,-2-2 111 0 0,0-1 0 0 0,0 1-1 0 0,-1 0 1 0 0,1-1 0 0 0,0 1 0 0 0,0 0 0 0 0,-1-1-1 0 0,1 1 1 0 0,0-1 0 0 0,-1 1 0 0 0,1 0 0 0 0,-1-1-1 0 0,1 1 1 0 0,0-1 0 0 0,-1 1 0 0 0,1-1 0 0 0,-1 1-1 0 0,0-1 1 0 0,1 0 0 0 0,-1 1 0 0 0,1-1-1 0 0,-1 0 1 0 0,0 1 0 0 0,1-1 0 0 0,-1 0 0 0 0,0 0-1 0 0,1 0 1 0 0,-1 1 0 0 0,0-1 0 0 0,1 0 0 0 0,-1 0-1 0 0,0 0 1 0 0,1 0 0 0 0,-1 0 0 0 0,0 0 0 0 0,1 0-1 0 0,-2-1 1 0 0,-10 4-3091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6705 0 0,'0'3'404'0'0,"1"-1"0"0"0,0 1 0 0 0,0 0-1 0 0,0 0 1 0 0,0-1 0 0 0,0 1 0 0 0,1-1-1 0 0,-1 1 1 0 0,1-1 0 0 0,-1 0 0 0 0,1 1 0 0 0,0-1-1 0 0,0 0 1 0 0,0 0 0 0 0,0 0 0 0 0,0 0-1 0 0,0-1 1 0 0,1 1 0 0 0,4 2 0 0 0,-3-3-239 0 0,-1 0 1 0 0,1 0 0 0 0,-1 0 0 0 0,1-1 0 0 0,0 1 0 0 0,0-1 0 0 0,-1 0-1 0 0,1 0 1 0 0,0 0 0 0 0,-1-1 0 0 0,1 1 0 0 0,0-1 0 0 0,5-1 0 0 0,-1-1-565 0 0,0 0 0 0 0,-1 0 0 0 0,1-1 1 0 0,-1 0-1 0 0,14-9 0 0 0,-16 9-468 0 0,1-1 0 0 0,-1 1 0 0 0,0-1 1 0 0,0 0-1 0 0,0-1 0 0 0,5-8 0 0 0,0-2-661 0 0,-1 0-1 0 0,-1-1 1 0 0,9-25 0 0 0,-15 34 1867 0 0,0 0-1 0 0,0 0 1 0 0,-1 1 0 0 0,0-13 0 0 0,0 16 332 0 0,-2 0 0 0 0,1-1 1 0 0,0 1-1 0 0,-1 0 0 0 0,0 0 1 0 0,0-1-1 0 0,0 1 0 0 0,-1 0 0 0 0,-1-4 1 0 0,3 7-517 0 0,0 1 0 0 0,0 0-1 0 0,-1 0 1 0 0,1-1 0 0 0,0 1 0 0 0,0 0 0 0 0,0 0 0 0 0,0 0 0 0 0,-1-1 0 0 0,1 1 0 0 0,0 0 0 0 0,0 0 0 0 0,0 0 0 0 0,-1-1 0 0 0,1 1 0 0 0,0 0 0 0 0,0 0 0 0 0,-1 0-1 0 0,1 0 1 0 0,0 0 0 0 0,0-1 0 0 0,-1 1 0 0 0,1 0 0 0 0,0 0 0 0 0,0 0 0 0 0,-1 0 0 0 0,1 0 0 0 0,0 0 0 0 0,-1 0 0 0 0,1 0 0 0 0,0 0 0 0 0,0 0 0 0 0,-1 0-1 0 0,1 0 1 0 0,0 0 0 0 0,0 0 0 0 0,-1 1 0 0 0,1-1 0 0 0,-11 10 2224 0 0,-6 15-1184 0 0,4 5-1121 0 0,0-1 0 0 0,2 2 0 0 0,2 0 0 0 0,1 0-1 0 0,1 0 1 0 0,1 1 0 0 0,2 0 0 0 0,0 35 0 0 0,5-50-3730 0 0,0 0 0 0 0,8 31 1 0 0,-1-12 1540 0 0,-3-14 4228 0 0,-4-17-1828 0 0,1 0 1 0 0,-1 0-1 0 0,1 0 1 0 0,0 0 0 0 0,1-1-1 0 0,-1 1 1 0 0,1-1 0 0 0,0 0-1 0 0,0 1 1 0 0,0-1 0 0 0,0 0-1 0 0,1-1 1 0 0,0 1-1 0 0,-1-1 1 0 0,2 1 0 0 0,-1-1-1 0 0,0 0 1 0 0,0-1 0 0 0,1 1-1 0 0,0-1 1 0 0,-1 0 0 0 0,1 0-1 0 0,8 2 1 0 0,-9-3-171 0 0,0 0-1 0 0,0-1 1 0 0,0 0 0 0 0,0 0 0 0 0,0 0-1 0 0,0 0 1 0 0,0 0 0 0 0,0-1 0 0 0,0 0-1 0 0,0 1 1 0 0,0-2 0 0 0,0 1 0 0 0,0 0 0 0 0,-1-1-1 0 0,1 0 1 0 0,0 0 0 0 0,-1 0 0 0 0,1 0-1 0 0,-1 0 1 0 0,0-1 0 0 0,0 1 0 0 0,0-1-1 0 0,0 0 1 0 0,0 0 0 0 0,-1 0 0 0 0,1 0-1 0 0,-1-1 1 0 0,0 1 0 0 0,0-1 0 0 0,2-5-1 0 0,-2 6-57 0 0,0-1-1 0 0,-1 1 0 0 0,0-1 0 0 0,0 1 0 0 0,0-1 0 0 0,0 1 1 0 0,0-1-1 0 0,-1 0 0 0 0,0 0 0 0 0,1 1 0 0 0,-1-1 1 0 0,-1 0-1 0 0,1 1 0 0 0,0-1 0 0 0,-1 0 0 0 0,-1-3 0 0 0,1 5 6 0 0,0-1-1 0 0,0 1 1 0 0,0 0 0 0 0,-1 0-1 0 0,1 0 1 0 0,-1 0-1 0 0,1 1 1 0 0,-1-1-1 0 0,1 0 1 0 0,-1 1-1 0 0,0-1 1 0 0,0 1 0 0 0,0-1-1 0 0,0 1 1 0 0,0 0-1 0 0,0 0 1 0 0,0 0-1 0 0,-1 0 1 0 0,1 0-1 0 0,0 0 1 0 0,0 1-1 0 0,-1-1 1 0 0,1 1 0 0 0,0 0-1 0 0,-5-1 1 0 0,-3 1-64 0 0,-1 0 0 0 0,1 0 0 0 0,-1 1 0 0 0,-16 3 0 0 0,24-3-204 0 0,-1 0 0 0 0,1 0 0 0 0,0 0 0 0 0,-1 0 0 0 0,1 1 0 0 0,0 0 0 0 0,-5 3 0 0 0,6-4-84 0 0,1 0-1 0 0,0 0 1 0 0,0 1-1 0 0,-1-1 0 0 0,1 0 1 0 0,0 1-1 0 0,0-1 1 0 0,0 1-1 0 0,1-1 0 0 0,-1 1 1 0 0,0-1-1 0 0,1 1 1 0 0,-1-1-1 0 0,0 1 0 0 0,1 0 1 0 0,-1 3-1 0 0,3 5-4361 0 0,11-2-5610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54 4489 0 0,'-1'-2'517'0'0,"0"0"1"0"0,1 0-1 0 0,-1 0 1 0 0,1 0-1 0 0,0 0 1 0 0,-1 0-1 0 0,1 0 0 0 0,0 0 1 0 0,0 0-1 0 0,1 0 1 0 0,-1 0-1 0 0,0 0 1 0 0,1 0-1 0 0,-1 0 0 0 0,1 0 1 0 0,0 0-1 0 0,-1 0 1 0 0,3-4-1 0 0,-1 5-219 0 0,0-1-1 0 0,0 1 1 0 0,0 0-1 0 0,0 0 1 0 0,0 0-1 0 0,0 0 0 0 0,0 0 1 0 0,0 0-1 0 0,1 1 1 0 0,-1-1-1 0 0,0 1 1 0 0,0-1-1 0 0,1 1 1 0 0,-1 0-1 0 0,0 0 1 0 0,1 0-1 0 0,1 1 1 0 0,4-2 41 0 0,-1 1-1 0 0,0 1 1 0 0,1 0-1 0 0,-1 0 1 0 0,0 0 0 0 0,0 1-1 0 0,9 3 1 0 0,-15-5-290 0 0,0 1-1 0 0,1 0 1 0 0,-1 0-1 0 0,0-1 1 0 0,1 1-1 0 0,-1 0 1 0 0,0 0-1 0 0,0 1 1 0 0,0-1-1 0 0,0 0 1 0 0,0 0-1 0 0,0 0 1 0 0,0 1-1 0 0,0-1 1 0 0,0 0-1 0 0,0 1 1 0 0,-1-1 0 0 0,1 1-1 0 0,-1-1 1 0 0,1 1-1 0 0,-1-1 1 0 0,0 1-1 0 0,1-1 1 0 0,-1 1-1 0 0,0 0 1 0 0,0-1-1 0 0,0 1 1 0 0,0-1-1 0 0,0 1 1 0 0,-1-1-1 0 0,1 1 1 0 0,0-1-1 0 0,-1 1 1 0 0,1 0 0 0 0,-1-1-1 0 0,1 0 1 0 0,-1 1-1 0 0,0-1 1 0 0,-1 3-1 0 0,-14 28 322 0 0,8-17-346 0 0,0 1-1 0 0,1 1 1 0 0,-7 26 0 0 0,13-39-34 0 0,0 1 0 0 0,0-1 0 0 0,0 0 1 0 0,1 1-1 0 0,0-1 0 0 0,0 0 1 0 0,0 1-1 0 0,0-1 0 0 0,1 0 1 0 0,-1 1-1 0 0,1-1 0 0 0,1 0 1 0 0,-1 1-1 0 0,0-1 0 0 0,1 0 1 0 0,0 0-1 0 0,0 0 0 0 0,0-1 1 0 0,5 7-1 0 0,-4-7-17 0 0,0 0 0 0 0,0 0 0 0 0,1-1 1 0 0,0 0-1 0 0,-1 1 0 0 0,1-1 0 0 0,0 0 0 0 0,0-1 1 0 0,0 1-1 0 0,0-1 0 0 0,0 0 0 0 0,0 1 0 0 0,0-2 0 0 0,1 1 1 0 0,-1-1-1 0 0,0 1 0 0 0,1-1 0 0 0,-1 0 0 0 0,0-1 0 0 0,1 1 1 0 0,-1-1-1 0 0,6-1 0 0 0,-1 0-426 0 0,0 0-1 0 0,-1-1 1 0 0,1 0 0 0 0,9-5 0 0 0,-12 5-555 0 0,0 0 0 0 0,0 0 0 0 0,0-1 1 0 0,-1 0-1 0 0,8-6 0 0 0,-11 7 176 0 0,0 0 0 0 0,0 0-1 0 0,0 1 1 0 0,0-1 0 0 0,0 0 0 0 0,-1-1 0 0 0,1 1 0 0 0,-1 0-1 0 0,2-7 1 0 0,4-12-4384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10802 0 0,'1'1'356'0'0,"0"0"0"0"0,0 0 1 0 0,-1 0-1 0 0,1 0 0 0 0,0 0 0 0 0,0 0 0 0 0,1 0 0 0 0,-1 0 0 0 0,0 0 0 0 0,0 0 0 0 0,0-1 0 0 0,0 1 0 0 0,1-1 0 0 0,-1 1 0 0 0,0-1 0 0 0,1 1 1 0 0,-1-1-1 0 0,0 0 0 0 0,1 1 0 0 0,-1-1 0 0 0,0 0 0 0 0,3 0 0 0 0,37 0 772 0 0,-33 0-484 0 0,22-3-202 0 0,-22 2-607 0 0,1 0 1 0 0,-1 0 0 0 0,1 1-1 0 0,0 0 1 0 0,-1 0 0 0 0,1 1-1 0 0,-1 0 1 0 0,17 5 0 0 0,-25-6 51 0 0,0 0 0 0 0,0 0 1 0 0,0 0-1 0 0,0 0 0 0 0,-1 0 1 0 0,1 0-1 0 0,0 0 0 0 0,0 0 1 0 0,0 0-1 0 0,0 0 0 0 0,-1 0 0 0 0,1 0 1 0 0,0 0-1 0 0,0 0 0 0 0,0 0 1 0 0,0 0-1 0 0,0 0 0 0 0,-1 1 0 0 0,1-1 1 0 0,0 0-1 0 0,-1 2-2141 0 0,1-2 2141 0 0,0 1 0 0 0,0-1 1 0 0,0 0-1 0 0,0 0 0 0 0,0 0 1 0 0,0 0-1 0 0,0 1 0 0 0,0-1 0 0 0,0 0 1 0 0,0 0-1 0 0,0 0 0 0 0,0 0 1 0 0,0 0-1 0 0,0 1 0 0 0,0-1 0 0 0,2 1-1239 0 0,-14 2-3085 0 0,0 2-916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4089 0 0,'0'1'181'0'0,"0"-1"0"0"0,0 0 0 0 0,0 1 0 0 0,0-1 0 0 0,1 1 0 0 0,-1-1 1 0 0,0 0-1 0 0,0 1 0 0 0,0-1 0 0 0,0 1 0 0 0,0-1 0 0 0,0 0 0 0 0,0 1 0 0 0,0-1 0 0 0,0 1 0 0 0,0-1 1 0 0,0 1-1 0 0,-1-1 0 0 0,1 0 0 0 0,0 1 0 0 0,0-1 0 0 0,0 0 0 0 0,0 1 0 0 0,-1-1 0 0 0,1 1 0 0 0,0-1 1 0 0,0 0-1 0 0,-1 1 0 0 0,1-1 0 0 0,0 0 0 0 0,0 0 0 0 0,-1 1 0 0 0,1-1 0 0 0,0 0 0 0 0,-1 0 0 0 0,1 1 1 0 0,0-1-1 0 0,-1 0 0 0 0,1 0 0 0 0,-1 0 0 0 0,1 0 0 0 0,0 0 0 0 0,-1 1 0 0 0,1-1 0 0 0,-1 0 1 0 0,1 0-1 0 0,-1 0 0 0 0,1 0 0 0 0,0 0 0 0 0,-1 0 0 0 0,1 0 0 0 0,-1 0 0 0 0,0-1 0 0 0,10 5 405 0 0,-1 0-1 0 0,1 0 0 0 0,0-1 1 0 0,0 0-1 0 0,0-1 0 0 0,0 0 0 0 0,13 1 1 0 0,36 10 196 0 0,-42-4-554 0 0,-13-7-88 0 0,0-1 0 0 0,0 1 1 0 0,0 0-1 0 0,0-1 0 0 0,0 0 1 0 0,1 0-1 0 0,4 1 0 0 0,-9-4-17 0 0,1 1 1 0 0,-1-1-1 0 0,1 0 1 0 0,-1 0-1 0 0,0 0 0 0 0,0 0 1 0 0,0 1-1 0 0,0-1 0 0 0,0 0 1 0 0,0 1-1 0 0,0-1 0 0 0,0 1 1 0 0,-3-3-1 0 0,-1 1-84 0 0,0 1-1 0 0,0-1 1 0 0,0 1-1 0 0,0 0 1 0 0,-1 0-1 0 0,1 0 1 0 0,-1 1-1 0 0,0 0 1 0 0,1 0-1 0 0,-1 0 1 0 0,0 1-1 0 0,1-1 1 0 0,-1 2-1 0 0,0-1 1 0 0,1 0 0 0 0,-1 1-1 0 0,0 0 1 0 0,1 1-1 0 0,-1-1 1 0 0,1 1-1 0 0,-9 4 1 0 0,-3 1-20 0 0,0 1 0 0 0,1 1 0 0 0,0 0 0 0 0,0 1 0 0 0,-20 17 0 0 0,22-15-29 0 0,2-1 0 0 0,-1 1 0 0 0,1 1 0 0 0,1 0 0 0 0,0 1 0 0 0,1 0 0 0 0,1 1 0 0 0,-14 27 0 0 0,20-35 25 0 0,0 0-1 0 0,1 1 0 0 0,0-1 0 0 0,0 1 1 0 0,1-1-1 0 0,0 1 0 0 0,0 0 0 0 0,1-1 1 0 0,0 1-1 0 0,0 0 0 0 0,1-1 0 0 0,0 1 1 0 0,0-1-1 0 0,1 1 0 0 0,0-1 1 0 0,0 1-1 0 0,1-1 0 0 0,0 0 0 0 0,0 0 1 0 0,0 0-1 0 0,1 0 0 0 0,5 6 0 0 0,0-1 76 0 0,2 0 0 0 0,-1 0 0 0 0,1-1-1 0 0,1 0 1 0 0,0-1 0 0 0,0-1 0 0 0,1 1-1 0 0,0-2 1 0 0,1 0 0 0 0,17 7 0 0 0,-23-12-402 0 0,-1 0 1 0 0,2 0 0 0 0,-1-1 0 0 0,0 0 0 0 0,0-1-1 0 0,1 1 1 0 0,-1-2 0 0 0,0 1 0 0 0,10-2 0 0 0,-13 1-464 0 0,1-1 1 0 0,-1 0-1 0 0,0 0 1 0 0,1-1 0 0 0,-1 0-1 0 0,0 0 1 0 0,0 0-1 0 0,-1 0 1 0 0,1-1 0 0 0,0 0-1 0 0,-1 0 1 0 0,1 0-1 0 0,-1 0 1 0 0,0-1 0 0 0,4-4-1 0 0,7-9-4999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6673 0 0,'33'-4'8095'0'0,"1"8"-5151"0"0,-29-3-3031 0 0,0 0-1 0 0,1 0 1 0 0,-1-1 0 0 0,1 1-1 0 0,-1-1 1 0 0,1 0-1 0 0,-1-1 1 0 0,0 1 0 0 0,1-1-1 0 0,-1 0 1 0 0,8-3 0 0 0,-11 3-346 0 0,0 0 1 0 0,-1-1-1 0 0,1 1 1 0 0,-1-1-1 0 0,1 1 1 0 0,-1-1-1 0 0,0 0 1 0 0,0 1-1 0 0,0-1 1 0 0,1 0-1 0 0,-2 0 1 0 0,1 0-1 0 0,0 0 1 0 0,0 0-1 0 0,-1 0 1 0 0,1 0-1 0 0,-1 0 1 0 0,1 0-1 0 0,-1-3 1 0 0,3-48-4314 0 0,-3 37 4551 0 0,1 4 401 0 0,-2-51-888 0 0,1 58 1566 0 0,-1 0-1 0 0,0 0 0 0 0,0 1 1 0 0,0-1-1 0 0,-5-9 1 0 0,7 24 5854 0 0,-5 12-4828 0 0,2-10-883 0 0,-19 114 2352 0 0,-4 37-2254 0 0,23-138-1525 0 0,2-1 0 0 0,0 1 0 0 0,1-1-1 0 0,8 42 1 0 0,-6-42-1366 0 0,3 11-2481 0 0,2-14-4015 0 0,-2-13 4597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3185 0 0,'-2'0'639'0'0,"0"1"1"0"0,0-1-1 0 0,0 1 1 0 0,1-1 0 0 0,-1 1-1 0 0,0 0 1 0 0,0 0-1 0 0,1 0 1 0 0,-1 0-1 0 0,0 0 1 0 0,1 0 0 0 0,-1 0-1 0 0,1 1 1 0 0,0-1-1 0 0,-1 0 1 0 0,1 1-1 0 0,-2 2 1 0 0,0 0-26 0 0,1 1 0 0 0,-1-1 1 0 0,1 1-1 0 0,0 0 0 0 0,1-1 0 0 0,-3 10 1 0 0,2-4-457 0 0,1 0 0 0 0,0 1 1 0 0,0-1-1 0 0,1 0 1 0 0,0 1-1 0 0,2 13 1 0 0,0-17 26 0 0,0 0 1 0 0,0 0 0 0 0,0 0-1 0 0,1 0 1 0 0,0 0 0 0 0,1 0 0 0 0,-1-1-1 0 0,10 12 1 0 0,-13-17-159 0 0,1 1 0 0 0,0-1 0 0 0,0 0 0 0 0,1 0 0 0 0,-1 0 0 0 0,0 0 0 0 0,0 0 0 0 0,0 0 0 0 0,1 0 1 0 0,-1 0-1 0 0,0 0 0 0 0,1 0 0 0 0,-1-1 0 0 0,1 1 0 0 0,-1-1 0 0 0,1 1 0 0 0,-1-1 0 0 0,1 0 0 0 0,0 1 0 0 0,-1-1 0 0 0,1 0 0 0 0,-1 0 0 0 0,1 0 0 0 0,0 0 0 0 0,-1 0 0 0 0,1-1 0 0 0,-1 1 1 0 0,1 0-1 0 0,-1-1 0 0 0,1 1 0 0 0,-1-1 0 0 0,1 1 0 0 0,-1-1 0 0 0,1 0 0 0 0,-1 0 0 0 0,0 0 0 0 0,1 1 0 0 0,-1-1 0 0 0,0-1 0 0 0,0 1 0 0 0,0 0 0 0 0,0 0 0 0 0,0 0 0 0 0,0 0 0 0 0,0-1 1 0 0,0 1-1 0 0,1-2 0 0 0,1-2-24 0 0,0 0 1 0 0,0 0 0 0 0,0-1-1 0 0,-1 1 1 0 0,0-1 0 0 0,0 1 0 0 0,0-1-1 0 0,0 0 1 0 0,-1 0 0 0 0,0 0-1 0 0,-1 0 1 0 0,1 0 0 0 0,-1 0-1 0 0,0 0 1 0 0,0 0 0 0 0,-1 0 0 0 0,0 0-1 0 0,0 1 1 0 0,0-1 0 0 0,-1 0-1 0 0,0 0 1 0 0,0 1 0 0 0,0-1 0 0 0,-1 1-1 0 0,0 0 1 0 0,0-1 0 0 0,0 1-1 0 0,-1 1 1 0 0,1-1 0 0 0,-1 0-1 0 0,0 1 1 0 0,-1 0 0 0 0,1 0 0 0 0,-1 0-1 0 0,-8-5 1 0 0,12 8-32 0 0,0 0 1 0 0,0 1-1 0 0,0-1 1 0 0,0 0-1 0 0,0 1 1 0 0,0-1-1 0 0,0 1 1 0 0,-1-1-1 0 0,1 1 1 0 0,0 0-1 0 0,0 0 0 0 0,0-1 1 0 0,0 1-1 0 0,-1 0 1 0 0,1 0-1 0 0,0 0 1 0 0,0 0-1 0 0,0 0 1 0 0,-1 1-1 0 0,1-1 1 0 0,0 0-1 0 0,0 0 1 0 0,0 1-1 0 0,0-1 0 0 0,-1 1 1 0 0,0 0-1 0 0,1 0-23 0 0,0 1 0 0 0,-1-1-1 0 0,1 1 1 0 0,0-1 0 0 0,0 1-1 0 0,0-1 1 0 0,0 1 0 0 0,0 0-1 0 0,0 0 1 0 0,1-1-1 0 0,-1 1 1 0 0,0 0 0 0 0,1 0-1 0 0,-1 3 1 0 0,0 2-874 0 0,1 1 0 0 0,-1-1 1 0 0,1 0-1 0 0,0 1 0 0 0,1-1 0 0 0,0 0 0 0 0,3 13 0 0 0,7 8-6470 0 0,-1-14 2606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5241 0 0,'9'1'7438'0'0,"29"0"-4159"0"0,-23-1-2718 0 0,0 0 0 0 0,1 2-1 0 0,-1 0 1 0 0,22 6 0 0 0,-8 0-1528 0 0,37 16 1 0 0,-51-16-2125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6977 0 0,'27'10'7005'0'0,"7"-7"-4252"0"0,32-9-1839 0 0,-58 5-507 0 0,13-4-270 0 0,-17 4-145 0 0,1-1 1 0 0,-1 1-1 0 0,0 1 0 0 0,1-1 1 0 0,-1 0-1 0 0,1 1 0 0 0,-1 0 1 0 0,7 1-1 0 0,-10-1 5 0 0,-1 1 1 0 0,0-1 0 0 0,0 0-1 0 0,1 1 1 0 0,-1-1 0 0 0,0 1-1 0 0,0-1 1 0 0,1 1-1 0 0,-1-1 1 0 0,0 0 0 0 0,0 1-1 0 0,0-1 1 0 0,0 1-1 0 0,0-1 1 0 0,0 1 0 0 0,0-1-1 0 0,0 1 1 0 0,0-1-1 0 0,0 1 1 0 0,0-1 0 0 0,0 1-1 0 0,0-1 1 0 0,0 1-1 0 0,0-1 1 0 0,-1 0 0 0 0,1 1-1 0 0,0-1 1 0 0,0 1-1 0 0,-1-1 1 0 0,1 1 0 0 0,0-1-1 0 0,-1 1 1 0 0,-9 17-39 0 0,9-16 45 0 0,-7 13-19 0 0,1 0 1 0 0,0 1 0 0 0,1 0-1 0 0,-6 24 1 0 0,10-31 17 0 0,0 0-1 0 0,0 0 1 0 0,1 0 0 0 0,1 0 0 0 0,-1 0 0 0 0,2 0 0 0 0,-1 0 0 0 0,1-1 0 0 0,0 1 0 0 0,4 11 0 0 0,-5-19 84 0 0,0 1 1 0 0,1-1 0 0 0,-1 1-1 0 0,1-1 1 0 0,-1 0-1 0 0,1 1 1 0 0,0-1 0 0 0,0 0-1 0 0,-1 1 1 0 0,1-1-1 0 0,0 0 1 0 0,0 0 0 0 0,0 0-1 0 0,0 0 1 0 0,0 0-1 0 0,1 0 1 0 0,-1 0 0 0 0,2 1-1 0 0,-3-2-16 0 0,1 0 1 0 0,0 0-1 0 0,0 0 0 0 0,0 0 0 0 0,0 0 1 0 0,0 0-1 0 0,0 0 0 0 0,0 0 0 0 0,0 0 1 0 0,0 0-1 0 0,-1-1 0 0 0,1 1 0 0 0,0 0 1 0 0,0 0-1 0 0,0-1 0 0 0,0 1 0 0 0,-1-1 1 0 0,1 1-1 0 0,0-1 0 0 0,0 1 0 0 0,0-2 1 0 0,3-1 50 0 0,0-1 1 0 0,-1 0-1 0 0,1 0 1 0 0,-1 0-1 0 0,0 0 1 0 0,-1-1-1 0 0,1 1 1 0 0,3-9-1 0 0,0-2-61 0 0,-1-1-1 0 0,0 1 0 0 0,-1-1 1 0 0,0 0-1 0 0,-1 0 1 0 0,-1 0-1 0 0,-1-1 1 0 0,-1-28-1 0 0,0 43-137 0 0,-1 0-1 0 0,1 0 1 0 0,-1 1-1 0 0,1-1 1 0 0,-1 0-1 0 0,0 1 1 0 0,0-1-1 0 0,1 0 1 0 0,-1 1-1 0 0,-1-1 1 0 0,1 1-1 0 0,0 0 1 0 0,0-1-1 0 0,0 1 1 0 0,-1 0-1 0 0,1 0 1 0 0,-1-1-1 0 0,1 1 1 0 0,-1 0-1 0 0,-1 0 1 0 0,-22-10-6847 0 0,19 9 3717 0 0,10 12-4872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4001 0 0,'25'45'9432'0'0,"-10"0"-4581"0"0,-13-30-4541 0 0,0 0 0 0 0,0 0 0 0 0,-2 1-1 0 0,1-1 1 0 0,-2 0 0 0 0,0 0 0 0 0,-6 26 0 0 0,-5 13-306 0 0,15-58-71 0 0,0 1 0 0 0,1 0-1 0 0,-1 0 1 0 0,1 0 0 0 0,-1 0 0 0 0,1 1 0 0 0,0-1-1 0 0,7-2 1 0 0,-8 3 35 0 0,20-10-769 0 0,-14 8-1108 0 0,0 0-1 0 0,0-1 0 0 0,-1 0 0 0 0,0-1 1 0 0,0 0-1 0 0,9-9 0 0 0,-6 3-2123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53 109 9786 0 0,'-24'-16'9047'0'0,"23"15"-8769"0"0,0 0 0 0 0,0 1 0 0 0,0-1 0 0 0,-1 0 0 0 0,1 1 0 0 0,0-1 0 0 0,0 1 0 0 0,0 0 0 0 0,0-1-1 0 0,-1 1 1 0 0,1 0 0 0 0,0 0 0 0 0,0-1 0 0 0,-1 1 0 0 0,1 0 0 0 0,0 0 0 0 0,0 1 0 0 0,-1-1-1 0 0,1 0 1 0 0,-2 1 0 0 0,2 1-206 0 0,1 0 0 0 0,-1 0 0 0 0,1 0 0 0 0,0 0 0 0 0,0 0 0 0 0,0 1 0 0 0,0-1 0 0 0,0 0 0 0 0,1 0-1 0 0,-1 0 1 0 0,1 0 0 0 0,-1 0 0 0 0,1 0 0 0 0,0 0 0 0 0,1 3 0 0 0,0 0 2 0 0,12 45 23 0 0,36 105-109 0 0,-36-132-635 0 0,-8-22-333 0 0,0-14 238 0 0,-1-31 144 0 0,0-48-1 0 0,-4 54 553 0 0,1-1 0 0 0,9-39 0 0 0,-11 75 101 0 0,0 1-1 0 0,1-1 0 0 0,0 0 0 0 0,-1 1 0 0 0,1-1 0 0 0,0 1 0 0 0,0-1 1 0 0,1 1-1 0 0,-1-1 0 0 0,0 1 0 0 0,1 0 0 0 0,0-1 0 0 0,-1 1 0 0 0,1 0 1 0 0,0 0-1 0 0,0 0 0 0 0,0 1 0 0 0,0-1 0 0 0,1 0 0 0 0,-1 1 0 0 0,0-1 1 0 0,1 1-1 0 0,-1 0 0 0 0,5-2 0 0 0,-5 3 6 0 0,1 0 0 0 0,0 0 1 0 0,-1 0-1 0 0,1 0 0 0 0,-1 1 1 0 0,1-1-1 0 0,-1 1 0 0 0,1-1 0 0 0,-1 1 1 0 0,1 0-1 0 0,-1 0 0 0 0,1 0 0 0 0,-1 0 1 0 0,0 1-1 0 0,0-1 0 0 0,0 0 0 0 0,0 1 1 0 0,0 0-1 0 0,0-1 0 0 0,0 1 0 0 0,0 0 1 0 0,0 0-1 0 0,-1 0 0 0 0,1 0 1 0 0,-1 0-1 0 0,2 3 0 0 0,0 1-124 0 0,1 0-1 0 0,-1 0 1 0 0,0 1 0 0 0,-1-1-1 0 0,1 1 1 0 0,-1-1-1 0 0,-1 1 1 0 0,1 0 0 0 0,-1 0-1 0 0,0-1 1 0 0,-1 1-1 0 0,1 0 1 0 0,-1 0 0 0 0,-1 0-1 0 0,1 0 1 0 0,-1 0 0 0 0,-1 0-1 0 0,1-1 1 0 0,-1 1-1 0 0,0 0 1 0 0,-1-1 0 0 0,1 0-1 0 0,-1 1 1 0 0,-1-1-1 0 0,1 0 1 0 0,-1 0 0 0 0,0-1-1 0 0,0 1 1 0 0,-1-1 0 0 0,0 0-1 0 0,1 0 1 0 0,-2 0-1 0 0,1-1 1 0 0,-1 0 0 0 0,-10 6-1 0 0,-3 1-295 0 0,13-9 288 0 0,1 1 0 0 0,0 0 0 0 0,0 0 0 0 0,0 0 0 0 0,0 1 0 0 0,-6 5 0 0 0,11-9 95 0 0,0 1-1 0 0,-1-1 1 0 0,1 0 0 0 0,0 1-1 0 0,-1-1 1 0 0,1 0 0 0 0,0 1-1 0 0,0-1 1 0 0,0 0 0 0 0,0 1 0 0 0,-1-1-1 0 0,1 0 1 0 0,0 1 0 0 0,0-1-1 0 0,0 1 1 0 0,0-1 0 0 0,0 0-1 0 0,0 1 1 0 0,0-1 0 0 0,0 1-1 0 0,0-1 1 0 0,0 0 0 0 0,0 1-1 0 0,0-1 1 0 0,0 1 0 0 0,0-1-1 0 0,0 0 1 0 0,1 1 0 0 0,-1-1-1 0 0,0 1 1 0 0,0-1 0 0 0,0 0-1 0 0,1 1 1 0 0,-1-1 0 0 0,1 1 0 0 0,16 9 550 0 0,21-1-91 0 0,40-7-142 0 0,-70-2-624 0 0,-1-1 1 0 0,1 0 0 0 0,0 0 0 0 0,-1-1 0 0 0,1 0 0 0 0,-1 0 0 0 0,0-1 0 0 0,8-3 0 0 0,-13 5-303 0 0,0 0 0 0 0,-1-1 1 0 0,1 1-1 0 0,-1 0 0 0 0,1-1 0 0 0,-1 1 1 0 0,1-1-1 0 0,-1 1 0 0 0,0-1 1 0 0,0 0-1 0 0,0 0 0 0 0,0 1 0 0 0,0-1 1 0 0,0 0-1 0 0,-1 0 0 0 0,1 0 0 0 0,-1 0 1 0 0,1 0-1 0 0,-1 0 0 0 0,0 0 0 0 0,0 0 1 0 0,0-3-1 0 0,1-11-5039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8474 0 0,'35'1'9681'0'0,"2"10"-5849"0"0,33 20-2669 0 0,-64-28-848 0 0,11 8-123 0 0,-14-2-4497 0 0,-4-7 3254 0 0,-1 0 1 0 0,1-1-1 0 0,-1 1 1 0 0,0 0 0 0 0,1-1-1 0 0,-1 1 1 0 0,0-1-1 0 0,0 0 1 0 0,0 0 0 0 0,0 1-1 0 0,-4 0 1 0 0,-6 6-3617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6761 0 0,'1'1'513'0'0,"0"0"-1"0"0,0 0 1 0 0,0-1-1 0 0,0 1 0 0 0,0 0 1 0 0,0-1-1 0 0,1 1 0 0 0,-1-1 1 0 0,0 0-1 0 0,0 1 0 0 0,0-1 1 0 0,1 0-1 0 0,-1 0 1 0 0,0 0-1 0 0,2 0 0 0 0,24-3 1862 0 0,-21 1-2437 0 0,0 0-1 0 0,-1 0 1 0 0,1-1-1 0 0,-1 1 1 0 0,1-1-1 0 0,6-5 1 0 0,-7 3-766 0 0,-1 0 0 0 0,0 0-1 0 0,0 0 1 0 0,0 0 0 0 0,-1-1 0 0 0,0 1-1 0 0,0-1 1 0 0,0 0 0 0 0,-1 0 0 0 0,3-10 0 0 0,14-69-2543 0 0,-16 68 3946 0 0,0 1-1412 0 0,-1 2 3310 0 0,0 2 7478 0 0,-5 41-4195 0 0,0-1-5043 0 0,-18 171 1457 0 0,17 1-3559 0 0,4-199 1074 0 0,0-1 1 0 0,1 0 0 0 0,-1 1-1 0 0,0-1 1 0 0,0 1-1 0 0,0-1 1 0 0,0 1 0 0 0,0-1-1 0 0,0 1 1 0 0,0-1 0 0 0,0 1-1 0 0,0-1 1 0 0,0 1-1 0 0,0 0 1 0 0,0-1 0 0 0,0 1-1 0 0,0-1 1 0 0,0 1 0 0 0,0-1-1 0 0,-1 0 1 0 0,1 1-1 0 0,0-1 1 0 0,0 1 0 0 0,-1-1-1 0 0,1 1 1 0 0,0-1-1 0 0,-1 0 1 0 0,1 1 0 0 0,0-1-1 0 0,-1 1 1 0 0,-11-12-7225 0 0,-11-9 4260 0 0,22 20 3487 0 0,0-1 0 0 0,1 1 0 0 0,-1 0 0 0 0,0-1 0 0 0,0 1 0 0 0,0 0 0 0 0,0 0 0 0 0,1 0 0 0 0,-1 0 0 0 0,0 0 0 0 0,0 0 0 0 0,0 0 0 0 0,0 0 0 0 0,0 0-1 0 0,1 0 1 0 0,-1 0 0 0 0,0 0 0 0 0,0 1 0 0 0,0-1 0 0 0,1 0 0 0 0,-1 1 0 0 0,0-1 0 0 0,0 0 0 0 0,1 1 0 0 0,-1-1 0 0 0,0 1 0 0 0,1-1 0 0 0,-1 1 0 0 0,0 0 0 0 0,1-1-1 0 0,-1 1 1 0 0,1 0 0 0 0,-1-1 0 0 0,0 2 0 0 0,-1 0 351 0 0,0 1 0 0 0,0 0 0 0 0,1-1 0 0 0,-1 1-1 0 0,0 0 1 0 0,1 0 0 0 0,0 0 0 0 0,0 0 0 0 0,0 0 0 0 0,0 0 0 0 0,0 1-1 0 0,1-1 1 0 0,-1 0 0 0 0,1 0 0 0 0,0 7 0 0 0,0-7-357 0 0,1 0-1 0 0,0 0 1 0 0,0-1 0 0 0,-1 1-1 0 0,2 0 1 0 0,-1 0 0 0 0,0-1-1 0 0,1 1 1 0 0,-1-1 0 0 0,1 1-1 0 0,-1-1 1 0 0,1 0 0 0 0,0 0-1 0 0,4 4 1 0 0,-1-2-328 0 0,0-1 0 0 0,0 1 0 0 0,0-1 0 0 0,0-1 0 0 0,0 1 1 0 0,1-1-1 0 0,-1 1 0 0 0,1-2 0 0 0,-1 1 0 0 0,1-1 0 0 0,0 1 0 0 0,0-2 0 0 0,0 1 0 0 0,0-1 0 0 0,-1 1 0 0 0,11-2 0 0 0,14-6-4724 0 0,-28 6 4129 0 0,0 0 1 0 0,0 0 0 0 0,0 0 0 0 0,0 0-1 0 0,-1-1 1 0 0,1 1 0 0 0,0 0-1 0 0,-1-1 1 0 0,1 1 0 0 0,-1-1 0 0 0,3-3-1 0 0,6-4-4115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4401 0 0,'3'-1'7778'0'0,"9"2"-4393"0"0,24 8-2870 0 0,-19-5 451 0 0,110 17 165 0 0,-80-15-933 0 0,-1 2 0 0 0,66 20 1 0 0,-109-26-2001 0 0,-7-4 323 0 0,-48-9-1139 0 0,46 10 2769 0 0,0 0 0 0 0,0 1 0 0 0,0-1-1 0 0,0 1 1 0 0,0 0 0 0 0,0 1 0 0 0,-12 1 0 0 0,12 1 54 0 0,1 0 0 0 0,-1 0-1 0 0,0 0 1 0 0,1 1 0 0 0,0 0 0 0 0,0 0-1 0 0,0 0 1 0 0,0 0 0 0 0,1 1 0 0 0,-1 0-1 0 0,1 0 1 0 0,1 0 0 0 0,-1 0 0 0 0,1 1-1 0 0,0 0 1 0 0,0-1 0 0 0,0 1 0 0 0,1 0-1 0 0,0 1 1 0 0,0-1 0 0 0,0 0 0 0 0,-1 13-1 0 0,1-4-219 0 0,1 1 0 0 0,0-1 0 0 0,1 1 0 0 0,0-1 0 0 0,1 1-1 0 0,1-1 1 0 0,1 0 0 0 0,6 24 0 0 0,-9-38-84 0 0,1 1 0 0 0,-1 0 1 0 0,1-1-1 0 0,-1 1 0 0 0,1-1 0 0 0,0 1 0 0 0,0-1 1 0 0,-1 1-1 0 0,1-1 0 0 0,0 1 0 0 0,0-1 1 0 0,0 0-1 0 0,1 1 0 0 0,-1-1 0 0 0,0 0 0 0 0,0 0 1 0 0,1 0-1 0 0,-1 0 0 0 0,1 0 0 0 0,1 1 1 0 0,-2-2-176 0 0,1 0 0 0 0,-1 0 0 0 0,0 0 0 0 0,1 0 0 0 0,-1 0 0 0 0,0 0 1 0 0,1 0-1 0 0,-1-1 0 0 0,0 1 0 0 0,1 0 0 0 0,-1-1 0 0 0,0 1 1 0 0,0-1-1 0 0,1 1 0 0 0,-1-1 0 0 0,0 0 0 0 0,0 0 0 0 0,0 1 1 0 0,2-3-1 0 0,2-1-929 0 0,0-1 1 0 0,0 0 0 0 0,-1 0 0 0 0,7-9 0 0 0,4-9 405 0 0,-7 8 597 0 0,-1 0 0 0 0,0 0 0 0 0,-1-1 0 0 0,0 0 0 0 0,3-18 0 0 0,-7 27 399 0 0,-1-1 1 0 0,1 0-1 0 0,-2 0 1 0 0,1 0-1 0 0,-1 1 1 0 0,0-1 0 0 0,0 0-1 0 0,-1 0 1 0 0,-1 0-1 0 0,1 1 1 0 0,-1-1-1 0 0,0 1 1 0 0,-4-9 0 0 0,12 35 7972 0 0,5 55-4443 0 0,-10-61-3443 0 0,0-1 1 0 0,-1 1 0 0 0,-1-1-1 0 0,0 0 1 0 0,-4 17 0 0 0,4-24-240 0 0,0 1 0 0 0,-1 0 0 0 0,0 0 0 0 0,0-1 1 0 0,0 1-1 0 0,-1-1 0 0 0,0 0 0 0 0,0 0 0 0 0,0 0 1 0 0,-1 0-1 0 0,1 0 0 0 0,-1-1 0 0 0,-6 5 0 0 0,9-8-108 0 0,1 0 0 0 0,-1-1 0 0 0,0 1 0 0 0,0-1 0 0 0,0 1 1 0 0,0-1-1 0 0,0 1 0 0 0,0-1 0 0 0,0 0 0 0 0,0 1 0 0 0,0-1 0 0 0,0 0 0 0 0,0 0 0 0 0,0 0 0 0 0,0 0 0 0 0,0 0 0 0 0,-1 0 0 0 0,1 0 0 0 0,0 0 0 0 0,0 0 0 0 0,0-1 0 0 0,0 1 0 0 0,0 0 0 0 0,0-1 0 0 0,0 1 0 0 0,0 0 0 0 0,0-1 0 0 0,0 1 0 0 0,0-1 0 0 0,1 0 0 0 0,-1 1 0 0 0,0-1 0 0 0,0 0 1 0 0,-1-1-1 0 0,5 1 138 0 0,-1 0 1 0 0,1 0 0 0 0,-1 1-1 0 0,1-1 1 0 0,-1 0 0 0 0,1 1 0 0 0,-1 0-1 0 0,1 0 1 0 0,-1-1 0 0 0,4 2-1 0 0,21-2 49 0 0,-15 0-228 0 0,0 1 0 0 0,0 0 0 0 0,0 0 1 0 0,-1 1-1 0 0,1 1 0 0 0,18 5 1 0 0,-30-7-11 0 0,-1 0 1 0 0,1 0-1 0 0,0 0 1 0 0,-1 0 0 0 0,1 0-1 0 0,0 0 1 0 0,0 0 0 0 0,-1 1-1 0 0,1-1 1 0 0,0 0 0 0 0,0 0-1 0 0,-1 0 1 0 0,1 1-1 0 0,0-1 1 0 0,0 0 0 0 0,-1 0-1 0 0,1 0 1 0 0,0 1 0 0 0,0-1-1 0 0,0 0 1 0 0,0 1 0 0 0,0-1-1 0 0,-1 0 1 0 0,1 0-1 0 0,0 1 1 0 0,0-1 0 0 0,0 0-1 0 0,0 1 1 0 0,0-1 0 0 0,0 0-1 0 0,0 1 1 0 0,0-1 0 0 0,0 0-1 0 0,0 0 1 0 0,0 1-1 0 0,0-1 1 0 0,0 0 0 0 0,0 1-1 0 0,0-1 1 0 0,0 0 0 0 0,1 1-1 0 0,-1-1 1 0 0,0 0 0 0 0,0 0-1 0 0,0 1 1 0 0,0-1-1 0 0,0 0 1 0 0,1 0 0 0 0,-1 1-1 0 0,0-1 1 0 0,0 0 0 0 0,1 0-1 0 0,-1 0 1 0 0,0 1 0 0 0,0-1-1 0 0,1 0 1 0 0,-1 0-1 0 0,0 0 1 0 0,0 0 0 0 0,1 0-1 0 0,-1 1 1 0 0,0-1 0 0 0,1 0-1 0 0,-1 0 1 0 0,0 0 0 0 0,1 0-1 0 0,-1 0 1 0 0,0 0-1 0 0,1 0 1 0 0,-22 8-6282 0 0,20-8 6412 0 0,-9 5-3024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6257 0 0,'2'5'7809'0'0,"-1"-5"-7643"0"0,13 2 3786 0 0,28-2-2082 0 0,-24 0-675 0 0,27 2-787 0 0,48 0-87 0 0,-47-7-2954 0 0,-4-8-3560 0 0,-38 11 5288 0 0,-1 0-1 0 0,0 0 1 0 0,0 0-1 0 0,0 0 1 0 0,0-1-1 0 0,0 1 0 0 0,3-5 1 0 0,9-7-3379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0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11474 0 0,'29'13'10906'0'0,"9"1"-7605"0"0,0-1-4756 0 0,-22-9-827 0 0,-1 0-1 0 0,1-1 0 0 0,26 2 0 0 0,-38-5 1348 0 0,1 0-1 0 0,-1 0 1 0 0,1-1-1 0 0,-1 0 1 0 0,1 0-1 0 0,-1 0 0 0 0,6-2 1 0 0,9-4-4035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51 5185 0 0,'-5'-3'1523'0'0,"1"-1"0"0"0,0 1-1 0 0,0-1 1 0 0,0 0 0 0 0,-5-7 0 0 0,8 10-1352 0 0,1 1 0 0 0,0 0 0 0 0,0-1 0 0 0,-1 1 0 0 0,1-1 0 0 0,0 1 1 0 0,0 0-1 0 0,0-1 0 0 0,0 1 0 0 0,0-1 0 0 0,-1 1 0 0 0,1-1 0 0 0,0 1 1 0 0,0-1-1 0 0,0 1 0 0 0,0 0 0 0 0,0-1 0 0 0,0 1 0 0 0,0-1 0 0 0,1 1 1 0 0,-1-1-1 0 0,0 1 0 0 0,0-1 0 0 0,0 1 0 0 0,0 0 0 0 0,1-1 0 0 0,-1 1 1 0 0,0-1-1 0 0,2 0 42 0 0,-1 0 0 0 0,0 0 1 0 0,1 1-1 0 0,-1-1 0 0 0,0 0 1 0 0,1 1-1 0 0,-1 0 0 0 0,1-1 1 0 0,-1 1-1 0 0,1 0 0 0 0,-1-1 1 0 0,1 1-1 0 0,-1 0 0 0 0,2 0 1 0 0,4 0 264 0 0,13-1 284 0 0,37 3 0 0 0,-54-2-751 0 0,1 0 0 0 0,-1 0 0 0 0,1 1-1 0 0,-1 0 1 0 0,1 0 0 0 0,-1 0-1 0 0,1 0 1 0 0,-1 0 0 0 0,0 1-1 0 0,0-1 1 0 0,1 1 0 0 0,-1 0-1 0 0,0 0 1 0 0,-1 0 0 0 0,1 0 0 0 0,0 1-1 0 0,-1-1 1 0 0,3 4 0 0 0,-4-4-8 0 0,-1-1 0 0 0,1 1-1 0 0,-1 0 1 0 0,1-1 0 0 0,-1 1 0 0 0,0 0 0 0 0,0 0 0 0 0,0-1 0 0 0,0 1 0 0 0,0 0 0 0 0,-1 0 0 0 0,1-1 0 0 0,0 1 0 0 0,-1 0 0 0 0,1 0 0 0 0,-1-1 0 0 0,0 1 0 0 0,1-1 0 0 0,-1 1 0 0 0,0-1 0 0 0,0 1 0 0 0,0-1-1 0 0,0 1 1 0 0,-3 2 0 0 0,-33 34-491 0 0,31-32 368 0 0,-15 11-331 0 0,-28 30-571 0 0,46-44 956 0 0,0 0-1 0 0,0 1 1 0 0,0 0-1 0 0,1-1 1 0 0,0 1 0 0 0,-1 0-1 0 0,1 0 1 0 0,1 0-1 0 0,-1 1 1 0 0,1-1-1 0 0,-2 8 1 0 0,2-10 41 0 0,1 0 1 0 0,0-1-1 0 0,0 1 0 0 0,0 0 1 0 0,1 0-1 0 0,-1 0 0 0 0,0-1 1 0 0,1 1-1 0 0,-1 0 0 0 0,1 0 1 0 0,0-1-1 0 0,-1 1 0 0 0,1 0 1 0 0,0-1-1 0 0,0 1 0 0 0,0-1 1 0 0,0 1-1 0 0,0-1 0 0 0,2 3 1 0 0,0-2 16 0 0,1 1-1 0 0,-1-1 1 0 0,0 1 0 0 0,1-1 0 0 0,-1 0-1 0 0,1 0 1 0 0,0-1 0 0 0,5 3 0 0 0,2-1-232 0 0,0-1 1 0 0,0 0-1 0 0,0 0 1 0 0,0-1-1 0 0,18 0 1 0 0,37-11-4256 0 0,-65 11 4518 0 0,-1-1 0 0 0,0 0-1 0 0,1 1 1 0 0,-1-1-1 0 0,0 1 1 0 0,0-1 0 0 0,0 1-1 0 0,1-1 1 0 0,-1 1 0 0 0,0-1-1 0 0,0 1 1 0 0,0-1-1 0 0,0 1 1 0 0,0-1 0 0 0,0 1-1 0 0,0-1 1 0 0,0 1 0 0 0,0-1-1 0 0,0 1 1 0 0,0-1-1 0 0,0 1 1 0 0,0-1 0 0 0,0 1-1 0 0,0-1 1 0 0,0 1 0 0 0,-1-1-1 0 0,1 1 1 0 0,0-1-1 0 0,0 1 1 0 0,-1-1 0 0 0,1 1-1 0 0,-9 20 2303 0 0,2-14-1911 0 0,-1 1 1 0 0,0-1 0 0 0,-1-1-1 0 0,1 1 1 0 0,-2-1-1 0 0,1-1 1 0 0,0 0-1 0 0,-1 0 1 0 0,0-1-1 0 0,-20 6 1 0 0,17-6-413 0 0,-1 1 0 0 0,1 1 0 0 0,0 0 0 0 0,1 1 0 0 0,-16 10 0 0 0,28-16-8 0 0,-1-1 0 0 0,1 0 0 0 0,-1 1 0 0 0,1-1 0 0 0,-1 0 0 0 0,1 1 0 0 0,-1-1 0 0 0,1 1 0 0 0,-1-1 0 0 0,1 1 0 0 0,0-1 0 0 0,-1 1 0 0 0,1-1 0 0 0,0 1 0 0 0,-1-1 0 0 0,1 1 0 0 0,0-1 0 0 0,0 1 0 0 0,-1-1 0 0 0,1 1 0 0 0,0 0 0 0 0,0-1 0 0 0,0 1 0 0 0,0 0 0 0 0,0-1 0 0 0,0 1 0 0 0,0-1 0 0 0,0 1 0 0 0,0 0 0 0 0,0-1 0 0 0,0 1 0 0 0,1 0 0 0 0,0 1-5 0 0,0-1 1 0 0,0 0 0 0 0,0 0-1 0 0,0 0 1 0 0,0 0-1 0 0,0 0 1 0 0,1-1-1 0 0,-1 1 1 0 0,0 0-1 0 0,1-1 1 0 0,-1 1-1 0 0,3 0 1 0 0,45 9-70 0 0,-48-10 77 0 0,88 6-567 0 0,-42-11-3077 0 0,-43 4 2574 0 0,0 0 0 0 0,0 0-1 0 0,-1-1 1 0 0,1 1 0 0 0,0-1 0 0 0,-1 0 0 0 0,1 0-1 0 0,3-3 1 0 0,6-7-4801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3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11146 0 0,'0'0'363'0'0,"1"1"-1"0"0,0-1 1 0 0,-1 0-1 0 0,1 1 1 0 0,-1-1-1 0 0,1 0 1 0 0,0 1-1 0 0,-1-1 0 0 0,1 0 1 0 0,-1 1-1 0 0,1-1 1 0 0,-1 1-1 0 0,0-1 1 0 0,1 1-1 0 0,-1 0 1 0 0,1-1-1 0 0,-1 1 1 0 0,0-1-1 0 0,0 1 0 0 0,1-1 1 0 0,-1 1-1 0 0,0 1 1 0 0,0 17 2840 0 0,-15 21-2558 0 0,12-33 176 0 0,-8 19-288 0 0,-2 0 1 0 0,-18 28 0 0 0,26-45-973 0 0,-1-1 0 0 0,0 0 0 0 0,-1 0 1 0 0,1-1-1 0 0,-2 0 0 0 0,1 0 0 0 0,-1 0 0 0 0,0-1 0 0 0,-16 9 1 0 0,32-18 286 0 0,1 1 1 0 0,-1-1 0 0 0,1 1 0 0 0,-1 1 0 0 0,1 0 0 0 0,-1 0 0 0 0,1 0 0 0 0,0 1 0 0 0,12 2 0 0 0,-3-1 306 0 0,-1 2 1 0 0,1 0-1 0 0,-1 1 1 0 0,22 8-1 0 0,-39-12-252 0 0,0 0 0 0 0,0 0 0 0 0,0 0-1 0 0,0 0 1 0 0,0 0 0 0 0,1 0 0 0 0,-1 0 0 0 0,0 0-1 0 0,0 0 1 0 0,0 0 0 0 0,0 0 0 0 0,0 0 0 0 0,0 0-1 0 0,1 0 1 0 0,-1 0 0 0 0,0 0 0 0 0,0 0 0 0 0,0 0 0 0 0,0-1-1 0 0,0 1 1 0 0,2-3-2624 0 0,-2 3 2624 0 0,0 0 0 0 0,0 0-1 0 0,0 0 1 0 0,-1-1 0 0 0,-1-12-4028 0 0,-10-14-1636 0 0,5 18 4653 0 0,0 0-1 0 0,-1 0 0 0 0,-11-9 1 0 0,0 0 3479 0 0,3-1 5667 0 0,34 29 1190 0 0,-9-7-9216 0 0,0-1 1 0 0,-1 0 0 0 0,1 0-1 0 0,0-1 1 0 0,16 0-1 0 0,-20-2-18 0 0,-1 1 0 0 0,1-1 0 0 0,-1 0-1 0 0,1 0 1 0 0,-1-1 0 0 0,0 1 0 0 0,0-1 0 0 0,1 0 0 0 0,-1 0-1 0 0,0-1 1 0 0,-1 1 0 0 0,1-1 0 0 0,0 1 0 0 0,-1-1 0 0 0,1 0 0 0 0,3-5-1 0 0,1-3-481 0 0,0-1 0 0 0,0 1 0 0 0,11-26-1 0 0,-14 27 53 0 0,-9 20 1553 0 0,0 0 0 0 0,1 1 0 0 0,-3 19 0 0 0,-1 2-764 0 0,-4 6-300 0 0,6-22-77 0 0,0 0 0 0 0,0 0 0 0 0,2 1 1 0 0,0-1-1 0 0,1 1 0 0 0,1 0 1 0 0,1 23-1 0 0,-1-39-239 0 0,1-1 0 0 0,0 1 0 0 0,0-1 0 0 0,0 1 0 0 0,1 0 0 0 0,-1-1 0 0 0,0 1 0 0 0,0-1 0 0 0,0 1 0 0 0,0-1 0 0 0,0 1-1 0 0,1-1 1 0 0,-1 1 0 0 0,0-1 0 0 0,0 1 0 0 0,1-1 0 0 0,-1 1 0 0 0,0-1 0 0 0,1 0 0 0 0,-1 1 0 0 0,1-1 0 0 0,-1 1 0 0 0,0-1 0 0 0,1 0 0 0 0,-1 1 0 0 0,1-1 0 0 0,-1 0 0 0 0,1 0 0 0 0,-1 1 0 0 0,1-1 0 0 0,-1 0 0 0 0,1 0 0 0 0,0 0 0 0 0,-1 0 0 0 0,1 0 0 0 0,0 1 0 0 0,1-2-116 0 0,-1 1 1 0 0,1-1 0 0 0,0 0-1 0 0,0 1 1 0 0,-1-1 0 0 0,1 0-1 0 0,0 0 1 0 0,-1 0 0 0 0,1 0-1 0 0,-1 0 1 0 0,2-2 0 0 0,34-38-649 0 0,-30 31 1170 0 0,0-1 0 0 0,-1 0 0 0 0,0-1 0 0 0,-1 0 0 0 0,0 0 0 0 0,-1 0 0 0 0,-1 0 1 0 0,0 0-1 0 0,0-1 0 0 0,0-13 0 0 0,3-2 8800 0 0,-7 46-6761 0 0,-5 28-1953 0 0,2-28-562 0 0,0-7 550 0 0,1 0-1 0 0,1 0 1 0 0,-2 15 0 0 0,8 0-2034 0 0,-3-25 1492 0 0,0 0-1 0 0,-1 1 1 0 0,1-1-1 0 0,0 0 1 0 0,-1 0-1 0 0,1 0 1 0 0,0 0-1 0 0,0 0 1 0 0,0 0-1 0 0,0 0 1 0 0,0 0-1 0 0,0-1 1 0 0,0 1-1 0 0,0 0 1 0 0,1 0-1 0 0,1 0 1 0 0,8-1-6358 0 0,-4-2 1820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 8146 0 0,'7'-9'9657'0'0,"-9"20"-7483"0"0,-10 20-2196 0 0,-115 182 3233 0 0,120-200-3522 0 0,10-12-91 0 0,19-16-292 0 0,-6 3 670 0 0,-3 5-186 0 0,0 1 0 0 0,0 1 0 0 0,1 0-1 0 0,0 1 1 0 0,0 1 0 0 0,0 0-1 0 0,20-2 1 0 0,-25 4-483 0 0,1 1 0 0 0,0 0 0 0 0,-1 0 0 0 0,1 1 0 0 0,0 1 0 0 0,-1-1 0 0 0,11 4-1 0 0,-46 8-7810 0 0,17-10 6844 0 0,-6 5-1468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51 3137 0 0,'-1'0'371'0'0,"0"0"0"0"0,1 1 0 0 0,-1-1 0 0 0,0 0 0 0 0,1 1 1 0 0,-1-1-1 0 0,0 0 0 0 0,1 1 0 0 0,-1-1 0 0 0,0 1 0 0 0,1-1 0 0 0,-1 1 1 0 0,1 0-1 0 0,-1-1 0 0 0,1 1 0 0 0,-1-1 0 0 0,1 1 0 0 0,-1 0 1 0 0,1 0-1 0 0,0-1 0 0 0,-1 1 0 0 0,1 0 0 0 0,0 0 0 0 0,-1-1 0 0 0,1 1 1 0 0,0 0-1 0 0,0 0 0 0 0,0-1 0 0 0,0 1 0 0 0,0 0 0 0 0,0 0 0 0 0,0 1 1 0 0,1-1-87 0 0,1 0 0 0 0,-1 1 0 0 0,0-1 0 0 0,1 0 0 0 0,-1-1 0 0 0,1 1 0 0 0,-1 0 1 0 0,1 0-1 0 0,-1-1 0 0 0,1 1 0 0 0,0-1 0 0 0,-1 1 0 0 0,1-1 0 0 0,2 1 0 0 0,63 4 1008 0 0,-40-4-1394 0 0,0-2 0 0 0,0 0 1 0 0,1-2-1 0 0,-1-1 0 0 0,32-9 1 0 0,-55 11-338 0 0,0 1 1 0 0,0-1 0 0 0,0 0 0 0 0,0 0 0 0 0,-1-1-1 0 0,1 1 1 0 0,3-4 0 0 0,-5 4-430 0 0,0 0 0 0 0,1-1 0 0 0,-1 1 0 0 0,0-1 0 0 0,-1 0 0 0 0,1 0 0 0 0,0 1 0 0 0,-1-1 0 0 0,1 0 0 0 0,0-4 0 0 0,2-7-4280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46 8290 0 0,'-1'-2'680'0'0,"1"-1"0"0"0,0 1 0 0 0,0-1 0 0 0,0 1 0 0 0,0-1-1 0 0,0 1 1 0 0,1 0 0 0 0,-1-1 0 0 0,1 1 0 0 0,0-4 0 0 0,0 5-450 0 0,-1 0-1 0 0,1 0 0 0 0,-1 0 1 0 0,1 0-1 0 0,0 0 0 0 0,-1 0 1 0 0,1 1-1 0 0,0-1 1 0 0,0 0-1 0 0,0 0 0 0 0,-1 1 1 0 0,1-1-1 0 0,0 0 0 0 0,0 1 1 0 0,0-1-1 0 0,0 1 1 0 0,2-1-1 0 0,1 0-58 0 0,-1 1-1 0 0,1 0 1 0 0,0-1 0 0 0,0 2-1 0 0,0-1 1 0 0,-1 0 0 0 0,1 1-1 0 0,0-1 1 0 0,0 1 0 0 0,-1 0-1 0 0,1 1 1 0 0,5 1 0 0 0,8 3-53 0 0,0 1 0 0 0,0 1 0 0 0,-1 0 0 0 0,0 1 0 0 0,-1 1 0 0 0,1 0 0 0 0,22 21 0 0 0,-37-30-63 0 0,0 0 1 0 0,0 0-1 0 0,0 0 1 0 0,-1 0-1 0 0,1 1 0 0 0,0-1 1 0 0,0 0-1 0 0,-1 1 1 0 0,1-1-1 0 0,-1 1 0 0 0,1-1 1 0 0,-1 0-1 0 0,1 1 1 0 0,-1-1-1 0 0,0 1 1 0 0,0-1-1 0 0,0 1 0 0 0,0-1 1 0 0,0 1-1 0 0,0-1 1 0 0,0 1-1 0 0,-1-1 0 0 0,0 3 1 0 0,0-1 8 0 0,0 0 0 0 0,-1 0 0 0 0,0 0 0 0 0,1-1 0 0 0,-1 1 0 0 0,0-1 0 0 0,0 0 0 0 0,-1 1 0 0 0,1-1 0 0 0,-5 4 0 0 0,-3 0-43 0 0,-1 1 0 0 0,0-1 0 0 0,0-1 0 0 0,-21 8 0 0 0,6-6-196 0 0,1-1-185 0 0,26-3 215 0 0,18-3 80 0 0,166 0-274 0 0,-105 0-4638 0 0,-100 11-6535 0 0,2-10 8623 0 0,3 8-633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5145 0 0,'-1'0'684'0'0,"-1"0"-1"0"0,1 1 1 0 0,-1-1-1 0 0,1 1 1 0 0,-1 0-1 0 0,1-1 1 0 0,-1 1-1 0 0,1 0 1 0 0,-1 0-1 0 0,1 0 1 0 0,0 0-1 0 0,-1 0 1 0 0,1 0-1 0 0,0 0 1 0 0,0 1-1 0 0,0-1 0 0 0,-2 2 1 0 0,3-2-540 0 0,0-1 1 0 0,0 0-1 0 0,0 1 1 0 0,0-1-1 0 0,0 0 1 0 0,1 1-1 0 0,-1-1 0 0 0,0 0 1 0 0,0 1-1 0 0,0-1 1 0 0,0 0-1 0 0,0 1 1 0 0,0-1-1 0 0,0 0 0 0 0,1 0 1 0 0,-1 1-1 0 0,0-1 1 0 0,0 0-1 0 0,0 0 1 0 0,1 1-1 0 0,-1-1 1 0 0,0 0-1 0 0,0 0 0 0 0,1 1 1 0 0,-1-1-1 0 0,0 0 1 0 0,0 0-1 0 0,1 0 1 0 0,19 6 756 0 0,174 15 1832 0 0,-191-20-2702 0 0,0-1 1 0 0,0 0-1 0 0,0 1 0 0 0,0 0 1 0 0,0 0-1 0 0,0 0 1 0 0,0 0-1 0 0,0 0 1 0 0,0 0-1 0 0,0 1 0 0 0,-1-1 1 0 0,1 1-1 0 0,-1 0 1 0 0,1 0-1 0 0,-1 0 1 0 0,0 0-1 0 0,1 1 0 0 0,-1-1 1 0 0,0 0-1 0 0,3 5 1 0 0,-5-4-129 0 0,1 0 0 0 0,0 0 0 0 0,-1 0 1 0 0,1 0-1 0 0,-1 0 0 0 0,0 0 1 0 0,0 1-1 0 0,0-1 0 0 0,0 0 0 0 0,-1 0 1 0 0,1 0-1 0 0,-1 0 0 0 0,0 0 0 0 0,0-1 1 0 0,0 1-1 0 0,0 0 0 0 0,0 0 0 0 0,-1 0 1 0 0,1-1-1 0 0,-1 1 0 0 0,-3 4 0 0 0,1-2-276 0 0,0 1 0 0 0,0-1 0 0 0,0 0-1 0 0,-1 0 1 0 0,0-1 0 0 0,0 1 0 0 0,0-1-1 0 0,-1 0 1 0 0,1 0 0 0 0,-1-1 0 0 0,0 0-1 0 0,0 0 1 0 0,0 0 0 0 0,0 0 0 0 0,-1-1-1 0 0,1 0 1 0 0,0-1 0 0 0,-1 0 0 0 0,0 0-1 0 0,1 0 1 0 0,-1 0 0 0 0,0-1 0 0 0,1 0-1 0 0,-9-2 1 0 0,3 2 4064 0 0,22 2-869 0 0,22 2-874 0 0,-17-5-1630 0 0,1 0 0 0 0,-1 1 0 0 0,0 1 0 0 0,1 1 0 0 0,24 5 0 0 0,-36-5-282 0 0,0-1 0 0 0,0 0-1 0 0,-1 1 1 0 0,1 0 0 0 0,0 0 0 0 0,-1 0 0 0 0,0 0-1 0 0,1 1 1 0 0,-1-1 0 0 0,0 1 0 0 0,0 0 0 0 0,-1-1 0 0 0,1 2-1 0 0,0-1 1 0 0,-1 0 0 0 0,0 0 0 0 0,0 1 0 0 0,0-1-1 0 0,0 1 1 0 0,-1 0 0 0 0,1-1 0 0 0,-1 1 0 0 0,0 0-1 0 0,0 0 1 0 0,0 0 0 0 0,0 7 0 0 0,-1 25-1003 0 0,-1-23-1877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162 131 14667 0 0,'0'1'167'0'0,"0"-1"-1"0"0,0 1 1 0 0,0-1-1 0 0,0 1 1 0 0,0-1 0 0 0,0 0-1 0 0,-1 1 1 0 0,1-1-1 0 0,0 1 1 0 0,0-1-1 0 0,0 0 1 0 0,-1 1-1 0 0,1-1 1 0 0,0 1 0 0 0,-1-1-1 0 0,1 0 1 0 0,0 1-1 0 0,-1-1 1 0 0,1 0-1 0 0,0 0 1 0 0,-1 1 0 0 0,1-1-1 0 0,0 0 1 0 0,-1 0-1 0 0,1 0 1 0 0,-1 1-1 0 0,1-1 1 0 0,-1 0 0 0 0,1 0-1 0 0,0 0 1 0 0,-1 0-1 0 0,-19 9-812 0 0,17-8 1050 0 0,-8 5 415 0 0,0 1 1 0 0,0 0-1 0 0,1 0 1 0 0,-1 1-1 0 0,2 1 0 0 0,-13 12 1 0 0,16-14-690 0 0,0 0-1 0 0,0 0 1 0 0,0 1 0 0 0,1 0 0 0 0,-6 11 0 0 0,10-17-136 0 0,1 0 0 0 0,-1 1 1 0 0,0-1-1 0 0,1 0 1 0 0,-1 0-1 0 0,1 0 1 0 0,0 1-1 0 0,-1-1 0 0 0,1 0 1 0 0,0 0-1 0 0,0 1 1 0 0,1-1-1 0 0,-1 0 1 0 0,0 0-1 0 0,1 1 0 0 0,0-1 1 0 0,-1 0-1 0 0,1 0 1 0 0,0 0-1 0 0,0 0 1 0 0,0 0-1 0 0,0 0 0 0 0,0 0 1 0 0,1 0-1 0 0,-1 0 1 0 0,1-1-1 0 0,-1 1 1 0 0,1-1-1 0 0,-1 1 0 0 0,1-1 1 0 0,0 1-1 0 0,0-1 1 0 0,0 0-1 0 0,0 0 1 0 0,0 0-1 0 0,0 0 0 0 0,0 0 1 0 0,4 1-1 0 0,2 1-4 0 0,1 0-1 0 0,-1-1 1 0 0,1 1-1 0 0,0-2 1 0 0,0 1-1 0 0,-1-2 1 0 0,1 1-1 0 0,15-1 1 0 0,-12-2 28 0 0,-1 0 0 0 0,1-1 1 0 0,0-1-1 0 0,-1 1 0 0 0,1-2 0 0 0,-1 0 1 0 0,0 0-1 0 0,-1-1 0 0 0,1 0 1 0 0,-1-1-1 0 0,0 0 0 0 0,-1 0 1 0 0,10-10-1 0 0,-14 12 9 0 0,-1 1 1 0 0,0-1-1 0 0,0 0 0 0 0,0 0 1 0 0,0 0-1 0 0,-1 0 0 0 0,0-1 0 0 0,0 0 1 0 0,0 1-1 0 0,-1-1 0 0 0,0 0 1 0 0,0 0-1 0 0,-1 0 0 0 0,1-1 0 0 0,-1 1 1 0 0,-1 0-1 0 0,1 0 0 0 0,-1-1 1 0 0,0 1-1 0 0,0 0 0 0 0,-1-1 1 0 0,0 1-1 0 0,0 0 0 0 0,0 0 0 0 0,-1 0 1 0 0,-4-11-1 0 0,1 9-27 0 0,0 1-1 0 0,0-1 1 0 0,0 1-1 0 0,-1 0 1 0 0,0 0 0 0 0,-1 0-1 0 0,0 1 1 0 0,0 0-1 0 0,0 0 1 0 0,0 1 0 0 0,-9-5-1 0 0,7 5-578 0 0,0 0-1 0 0,0 1 1 0 0,0 0-1 0 0,-1 0 1 0 0,-16-3-1 0 0,60 29-21137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1304 0 0,'26'-16'2139'0'0,"-16"10"428"0"0,0-1 0 0 0,1 1 0 0 0,21-8 0 0 0,-30 13-2203 0 0,1 0 1 0 0,-1 0-1 0 0,0 1 1 0 0,0-1 0 0 0,0 1-1 0 0,0 0 1 0 0,1 0 0 0 0,-1 0-1 0 0,0 0 1 0 0,0 0-1 0 0,0 0 1 0 0,0 0 0 0 0,1 1-1 0 0,-1-1 1 0 0,0 1-1 0 0,0-1 1 0 0,0 1 0 0 0,0 0-1 0 0,0 0 1 0 0,0 0-1 0 0,0 0 1 0 0,0 0 0 0 0,0 1-1 0 0,-1-1 1 0 0,1 0 0 0 0,0 1-1 0 0,1 1 1 0 0,-1 0-242 0 0,0 0 0 0 0,-1 0 0 0 0,1 1 0 0 0,0-1 0 0 0,-1 1 1 0 0,0-1-1 0 0,0 0 0 0 0,0 1 0 0 0,0 0 0 0 0,0-1 0 0 0,-1 1 0 0 0,0 0 1 0 0,0 5-1 0 0,-6 53-203 0 0,4-45 189 0 0,-5 60 1188 0 0,4 100-11311 0 0,4-121 9904 0 0,-1-50 432 0 0,-1 1 1 0 0,1-1-1 0 0,-1 1 0 0 0,-1-1 0 0 0,1 1 1 0 0,-1-1-1 0 0,0 0 0 0 0,0 0 0 0 0,-1 0 1 0 0,1 0-1 0 0,-2 0 0 0 0,1 0 0 0 0,0-1 0 0 0,-1 1 1 0 0,0-1-1 0 0,-1 0 0 0 0,1 0 0 0 0,-1-1 1 0 0,0 1-1 0 0,-6 4 0 0 0,25-46-151 0 0,-8 27-125 0 0,0 1 0 0 0,0-1 0 0 0,1 1 0 0 0,1 0-1 0 0,0 0 1 0 0,0 1 0 0 0,0 0 0 0 0,1 1 0 0 0,0 0 0 0 0,1 0 0 0 0,0 1 0 0 0,0 0 0 0 0,0 1 0 0 0,0 0 0 0 0,1 1 0 0 0,0 0 0 0 0,0 0 0 0 0,0 1 0 0 0,21-3 0 0 0,-31 6-18 0 0,1 0 1 0 0,0 0 0 0 0,0 0 0 0 0,-1 0 0 0 0,1 1 0 0 0,0-1-1 0 0,-1 0 1 0 0,1 1 0 0 0,0-1 0 0 0,-1 1 0 0 0,1 0-1 0 0,0-1 1 0 0,-1 1 0 0 0,1 0 0 0 0,-1 0 0 0 0,1 0-1 0 0,-1 0 1 0 0,0 0 0 0 0,1 0 0 0 0,-1 1 0 0 0,1 1 0 0 0,1 0 9 0 0,-1 0-1 0 0,0 1 1 0 0,0-1 0 0 0,-1 1 0 0 0,1-1 0 0 0,-1 1 0 0 0,0 0 0 0 0,0 0 0 0 0,1 5 0 0 0,-1-3 75 0 0,0 0 1 0 0,0-1-1 0 0,-1 1 0 0 0,0 0 0 0 0,0-1 1 0 0,-1 1-1 0 0,0 0 0 0 0,0-1 1 0 0,0 1-1 0 0,0-1 0 0 0,-1 1 0 0 0,0-1 1 0 0,-5 10-1 0 0,3-11-50 0 0,0 0 0 0 0,-1 1 0 0 0,1-2 0 0 0,-1 1 0 0 0,0 0 0 0 0,0-1 0 0 0,-1 0 0 0 0,1 0 0 0 0,-1-1 0 0 0,1 0-1 0 0,-1 0 1 0 0,0 0 0 0 0,-12 2 0 0 0,-2 0-512 0 0,-1-2 0 0 0,-38 1-1 0 0,76-14-7156 0 0,13-3-1657 0 0,-7 0 3020 0 0,-7 9 3336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3:4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1184 0 0,'30'-3'2349'0'0,"-25"3"-738"0"0,1 1 0 0 0,-1 0 0 0 0,0-1 0 0 0,0 1 0 0 0,9 4 1 0 0,22 14 7785 0 0,-12-1-7527 0 0,-15-14-1701 0 0,-7-10-874 0 0,-4-4-2510 0 0,-3 1-4142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12 112 0 0,'3'-4'80'0'0,"-2"2"-64"0"0,1-2-8 0 0,-1 4-88 0 0,-2-2-48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8186 0 0,'-4'3'1430'0'0,"0"0"1"0"0,1 0 0 0 0,-1 1-1 0 0,1-1 1 0 0,0 1-1 0 0,-4 4 1 0 0,-14 31 3442 0 0,-8 40-2542 0 0,25-70-2222 0 0,2 1 1 0 0,0 0-1 0 0,-2 16 0 0 0,4-23-358 0 0,0-1 0 0 0,0 1-1 0 0,0-1 1 0 0,0 0-1 0 0,1 1 1 0 0,-1-1 0 0 0,1 1-1 0 0,-1-1 1 0 0,2 4-1 0 0,-1-5-182 0 0,0 0 0 0 0,-1 0 0 0 0,1 0 1 0 0,0-1-1 0 0,-1 1 0 0 0,1 0 0 0 0,0 0 0 0 0,0 0 0 0 0,0-1 0 0 0,-1 1 0 0 0,1 0 0 0 0,0-1 0 0 0,0 1 0 0 0,0-1 0 0 0,0 1 0 0 0,0-1 0 0 0,0 0 0 0 0,0 1 0 0 0,0-1 0 0 0,1 0 0 0 0,1 1 0 0 0,8-2-7771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4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3353 0 0,'12'-6'679'0'0,"-1"1"1"0"0,1 1-1 0 0,0 0 1 0 0,0 0-1 0 0,1 2 1 0 0,-1-1-1 0 0,1 1 0 0 0,-1 1 1 0 0,14 0-1 0 0,36-6 3392 0 0,-54 6-3721 0 0,11-4 69 0 0,0 2 0 0 0,-1 0 0 0 0,1 1 0 0 0,0 1 0 0 0,0 0 0 0 0,1 2 0 0 0,28 4 0 0 0,240 58 396 0 0,-219-48 127 0 0,242 40 1207 0 0,-276-52-1942 0 0,0-1 0 0 0,1-2 0 0 0,0-2-1 0 0,-1-1 1 0 0,0-1 0 0 0,64-18 0 0 0,-60 10-76 0 0,77-20 162 0 0,-100 29-288 0 0,0 1-1 0 0,1 0 0 0 0,-1 1 0 0 0,0 1 1 0 0,24 3-1 0 0,339 20 784 0 0,-323-21-453 0 0,267-3 490 0 0,-236 0-701 0 0,-71 0-7164 0 0,-60-20-3067 0 0,10 5 3955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46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5993 0 0,'7'-4'22'0'0,"0"0"0"0"0,0 1 0 0 0,0-1 0 0 0,1 2 0 0 0,-1-1-1 0 0,1 1 1 0 0,0 0 0 0 0,0 1 0 0 0,0-1 0 0 0,0 2 0 0 0,0-1 0 0 0,14 2-1 0 0,-9-1 1714 0 0,1-1-1 0 0,-1 0 0 0 0,19-4 1 0 0,13-14 498 0 0,-38 15-1851 0 0,-1 1 0 0 0,1 0 0 0 0,0 0 0 0 0,0 0-1 0 0,0 1 1 0 0,11-2 0 0 0,21 3-318 0 0,-1 1-1 0 0,0 1 0 0 0,1 3 1 0 0,66 14-1 0 0,49 5 171 0 0,131 12 1403 0 0,-175-18-862 0 0,1-4-1 0 0,138-4 1 0 0,-95-16-146 0 0,187-4-286 0 0,-213 7-68 0 0,-2-1-2717 0 0,-138 4-4618 0 0,-12-4 1989 0 0,-7-1 1259 0 0,5 4-43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4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 5409 0 0,'-7'-7'1827'0'0,"-3"-6"1179"0"0,22 18-2652 0 0,27 24-590 0 0,-26-19 178 0 0,1 0 0 0 0,0-1 0 0 0,15 7 0 0 0,-25-13 393 0 0,1-2 1 0 0,0 1 0 0 0,-1 0 0 0 0,1-1 0 0 0,0 0-1 0 0,0 0 1 0 0,0 0 0 0 0,-1-1 0 0 0,1 0 0 0 0,0 0-1 0 0,0 0 1 0 0,0 0 0 0 0,0-1 0 0 0,8-2 0 0 0,1 0-67 0 0,1 0 1 0 0,0 1 0 0 0,0 1 0 0 0,0 0 0 0 0,20 2-1 0 0,80 12-485 0 0,-59-5 343 0 0,665 55 4308 0 0,-697-61-4233 0 0,60 3 718 0 0,121 22-1 0 0,-174-22-767 0 0,1-2 0 0 0,0-2-1 0 0,0-1 1 0 0,0-1 0 0 0,46-7 0 0 0,-45 3-340 0 0,0 2 0 0 0,1 1 1 0 0,0 2-1 0 0,62 7 0 0 0,-47 6-4389 0 0,-37-9 1981 0 0,0 0-1 0 0,1-1 1 0 0,19 2-1 0 0,-26-5 2368 0 0,-1 0-1 0 0,0 0 0 0 0,0-1 0 0 0,0 1 1 0 0,0-1-1 0 0,0 0 0 0 0,8-3 0 0 0,11-7-1330 0 0,4 0-1589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6305 0 0,'-3'8'1889'0'0,"-1"0"-1"0"0,0-1 0 0 0,0 0 1 0 0,-1 0-1 0 0,-7 8 0 0 0,-1 1-710 0 0,7-7-945 0 0,0 0 1 0 0,1 0-1 0 0,0 0 0 0 0,0 0 0 0 0,1 1 0 0 0,1-1 0 0 0,-1 1 0 0 0,1 0 0 0 0,1 1 0 0 0,0-1 0 0 0,0 0 1 0 0,1 0-1 0 0,1 14 0 0 0,0-13-231 0 0,1-1 1 0 0,0 1 0 0 0,1-1 0 0 0,1 0-1 0 0,-1 0 1 0 0,1 1 0 0 0,1-2 0 0 0,0 1-1 0 0,1 0 1 0 0,-1-1 0 0 0,2 0 0 0 0,-1 0-1 0 0,1 0 1 0 0,1-1 0 0 0,0 0-1 0 0,0 0 1 0 0,0-1 0 0 0,1 0 0 0 0,0 0-1 0 0,14 9 1 0 0,38 17-209 0 0,-26-22-2736 0 0,-31-11 1945 0 0,0 1-1 0 0,0-1 0 0 0,0 0 1 0 0,0 0-1 0 0,0 0 0 0 0,1 0 1 0 0,-1-1-1 0 0,4 0 0 0 0,2-2-5344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14 2689 0 0,'-15'-6'8166'0'0,"13"5"-7154"0"0,0 0 0 0 0,-1 0 0 0 0,1 0 0 0 0,0 0 0 0 0,-1 0 0 0 0,1 1 0 0 0,0-1 0 0 0,-1 1 0 0 0,-4-1 0 0 0,6 2-984 0 0,0-1-1 0 0,0 1 1 0 0,0-1 0 0 0,0 1-1 0 0,0-1 1 0 0,0 1-1 0 0,1 0 1 0 0,-1 0 0 0 0,0-1-1 0 0,0 1 1 0 0,1 0-1 0 0,-1 0 1 0 0,0 0 0 0 0,1-1-1 0 0,-1 1 1 0 0,1 0-1 0 0,-1 0 1 0 0,1 0 0 0 0,-1 0-1 0 0,1 0 1 0 0,0 0-1 0 0,0 0 1 0 0,-1 0 0 0 0,1 0-1 0 0,0 1 1 0 0,0-1 0 0 0,0 0-1 0 0,0 0 1 0 0,0 1-1 0 0,1 14-69 0 0,-1 0 0 0 0,2-1 0 0 0,0 1 0 0 0,1-1 0 0 0,1 1 0 0 0,0-1 0 0 0,11 25 0 0 0,3 13-23 0 0,-15-42 14 0 0,19 55-48 0 0,-21-63 101 0 0,0 1 0 0 0,1-1 0 0 0,0 0 0 0 0,-1 0 1 0 0,1-1-1 0 0,0 1 0 0 0,0 0 0 0 0,1 0 0 0 0,-1-1 0 0 0,0 0 1 0 0,1 1-1 0 0,0-1 0 0 0,-1 0 0 0 0,1 0 0 0 0,0 0 0 0 0,5 2 1 0 0,-6-4 14 0 0,0 0 0 0 0,-1 0 1 0 0,1 0-1 0 0,0 0 1 0 0,0 0-1 0 0,0 0 1 0 0,-1-1-1 0 0,1 1 0 0 0,0 0 1 0 0,-1-1-1 0 0,1 0 1 0 0,0 1-1 0 0,-1-1 1 0 0,1 0-1 0 0,-1 0 0 0 0,1 0 1 0 0,-1 0-1 0 0,1 0 1 0 0,-1 0-1 0 0,0 0 1 0 0,0 0-1 0 0,1-1 0 0 0,-1 1 1 0 0,1-3-1 0 0,28-40 403 0 0,-24 33-353 0 0,-1 3-286 0 0,0-1-1 0 0,-1-1 0 0 0,0 1 0 0 0,0-1 0 0 0,-1 1 0 0 0,-1-1 0 0 0,1 0 0 0 0,-2 0 1 0 0,1 0-1 0 0,-1-11 0 0 0,-1 16-346 0 0,0 0-1 0 0,0 0 1 0 0,-1 0 0 0 0,1 0 0 0 0,-1 0 0 0 0,0 0 0 0 0,-1 0-1 0 0,1 0 1 0 0,-1 0 0 0 0,0 1 0 0 0,0-1 0 0 0,0 1 0 0 0,-1-1-1 0 0,0 1 1 0 0,0 0 0 0 0,0 0 0 0 0,0 0 0 0 0,-1 0-1 0 0,1 0 1 0 0,-1 1 0 0 0,0 0 0 0 0,-4-3 0 0 0,6 5 278 0 0,1 0 0 0 0,-1 0 0 0 0,1 0 1 0 0,-1 0-1 0 0,1 1 0 0 0,-1-1 0 0 0,1 1 0 0 0,-1-1 0 0 0,0 1 1 0 0,1-1-1 0 0,-1 1 0 0 0,0 0 0 0 0,0 0 0 0 0,1 0 1 0 0,-4 0-1 0 0,-9 4-1598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1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4425 0 0,'-1'2'758'0'0,"-1"0"1"0"0,0 0-1 0 0,0 0 0 0 0,1 0 1 0 0,-1 1-1 0 0,1-1 0 0 0,-1 1 1 0 0,1-1-1 0 0,-1 5 0 0 0,7 2 3840 0 0,14-5-2517 0 0,16-2-1094 0 0,-6 0-1242 0 0,42-2 1 0 0,-62 0-1339 0 0,-1-1 0 0 0,1-1 0 0 0,0 0 0 0 0,-1 0 0 0 0,11-4 0 0 0,-4 0-1654 0 0,2 3-929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17 5833 0 0,'-25'48'9336'0'0,"22"-41"-9001"0"0,0 0-1 0 0,1 0 0 0 0,0 1 1 0 0,0-1-1 0 0,0 1 0 0 0,1-1 1 0 0,0 1-1 0 0,1 13 1 0 0,0-21-340 0 0,0 0 1 0 0,0 0 0 0 0,0 1 0 0 0,0-1 0 0 0,0 0 0 0 0,0 1 0 0 0,0-1 0 0 0,0 0 0 0 0,0 0 0 0 0,1 1 0 0 0,-1-1-1 0 0,0 0 1 0 0,0 0 0 0 0,0 0 0 0 0,1 1 0 0 0,-1-1 0 0 0,0 0 0 0 0,0 0 0 0 0,0 0 0 0 0,1 1 0 0 0,-1-1-1 0 0,0 0 1 0 0,0 0 0 0 0,1 0 0 0 0,-1 0 0 0 0,0 0 0 0 0,1 0 0 0 0,-1 0 0 0 0,0 1 0 0 0,0-1 0 0 0,1 0-1 0 0,-1 0 1 0 0,0 0 0 0 0,1 0 0 0 0,-1 0 0 0 0,0 0 0 0 0,1-1 0 0 0,-1 1 0 0 0,0 0 0 0 0,1 0 0 0 0,17-7-273 0 0,15-14-2829 0 0,-19 7 605 0 0,0 0 0 0 0,-2-1 0 0 0,17-24-1 0 0,1 0 1766 0 0,-29 54 6010 0 0,-3 7-1996 0 0,-4 25 1847 0 0,-5 29-3575 0 0,9-69-1812 0 0,0-1 0 0 0,0 1 0 0 0,0 0 0 0 0,-1-1 0 0 0,0 1 0 0 0,0-1 0 0 0,0 0 0 0 0,-6 6 0 0 0,8-10-422 0 0,-1-1 0 0 0,0 1 0 0 0,-1-1 0 0 0,1 0 0 0 0,0 0 0 0 0,0 0 1 0 0,0 0-1 0 0,-1 0 0 0 0,1 0 0 0 0,0-1 0 0 0,-1 1 0 0 0,1-1 0 0 0,-1 1 0 0 0,-3-1 1 0 0,-22 6 493 0 0,-21 22 5999 0 0,47-26-5467 0 0,-1 0-1 0 0,0 0 1 0 0,1 0-1 0 0,-1 0 0 0 0,1 0 1 0 0,0 1-1 0 0,-1-1 1 0 0,1 1-1 0 0,0 0 0 0 0,1-1 1 0 0,-1 1-1 0 0,0 0 1 0 0,1 0-1 0 0,-2 5 0 0 0,3-7-273 0 0,0-1 0 0 0,0 1 0 0 0,0-1 0 0 0,0 1 0 0 0,1-1 0 0 0,-1 1-1 0 0,0-1 1 0 0,0 0 0 0 0,0 1 0 0 0,1-1 0 0 0,-1 1 0 0 0,0-1 0 0 0,1 0 0 0 0,-1 1-1 0 0,0-1 1 0 0,1 0 0 0 0,-1 1 0 0 0,0-1 0 0 0,1 0 0 0 0,-1 1 0 0 0,1-1 0 0 0,-1 0-1 0 0,1 0 1 0 0,-1 0 0 0 0,1 1 0 0 0,-1-1 0 0 0,0 0 0 0 0,1 0 0 0 0,-1 0 0 0 0,1 0-1 0 0,-1 0 1 0 0,1 0 0 0 0,-1 0 0 0 0,1 0 0 0 0,-1 0 0 0 0,1 0 0 0 0,-1 0 0 0 0,1 0-1 0 0,-1 0 1 0 0,1-1 0 0 0,-1 1 0 0 0,1 0 0 0 0,0 0 0 0 0,32-7 766 0 0,-22 4-539 0 0,45 0 107 0 0,-52 3-383 0 0,0 0-1 0 0,0 0 1 0 0,0 1 0 0 0,0-1 0 0 0,0 1-1 0 0,0 0 1 0 0,0 0 0 0 0,-1 0-1 0 0,1 1 1 0 0,0-1 0 0 0,6 5 0 0 0,-9-5-13 0 0,0 0 0 0 0,-1-1 1 0 0,1 1-1 0 0,0 0 0 0 0,0 0 0 0 0,0 0 1 0 0,-1 1-1 0 0,1-1 0 0 0,0 0 1 0 0,-1 0-1 0 0,1 0 0 0 0,-1 0 0 0 0,0 1 1 0 0,1-1-1 0 0,-1 0 0 0 0,0 0 1 0 0,0 1-1 0 0,0-1 0 0 0,0 0 1 0 0,0 1-1 0 0,0 1 0 0 0,-9 31-3 0 0,1-12-2815 0 0,7-3-4179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10826 0 0,'8'16'7835'0'0,"-6"2"-4181"0"0,-2-17-3512 0 0,0 1 1 0 0,0 0-1 0 0,0 0 0 0 0,0-1 0 0 0,0 1 0 0 0,0 0 0 0 0,0-1 0 0 0,1 1 0 0 0,-1 0 1 0 0,1-1-1 0 0,0 1 0 0 0,-1 0 0 0 0,1-1 0 0 0,0 1 0 0 0,1 2 0 0 0,32-24 361 0 0,-27 18-503 0 0,0-1 0 0 0,0 1 0 0 0,1 0 0 0 0,-1 1 0 0 0,1 0 0 0 0,-1 0 0 0 0,1 1 1 0 0,0 0-1 0 0,-1 0 0 0 0,9 1 0 0 0,-11 0 6 0 0,0-1 0 0 0,0 1 0 0 0,0 0 1 0 0,0 0-1 0 0,0 0 0 0 0,0 1 0 0 0,0 0 1 0 0,-1 0-1 0 0,1 0 0 0 0,-1 1 0 0 0,1-1 1 0 0,-1 1-1 0 0,0 0 0 0 0,0 0 0 0 0,0 0 0 0 0,3 5 1 0 0,-6-6 10 0 0,1 1 0 0 0,-1-1 1 0 0,0 1-1 0 0,0-1 1 0 0,-1 1-1 0 0,1 0 0 0 0,-1 0 1 0 0,1 0-1 0 0,-1-1 0 0 0,0 1 1 0 0,0 0-1 0 0,0 0 0 0 0,0 0 1 0 0,0-1-1 0 0,-1 1 0 0 0,1 0 1 0 0,-1 0-1 0 0,0-1 1 0 0,0 1-1 0 0,-1 3 0 0 0,-5 9 11 0 0,0-1-1 0 0,-12 20 0 0 0,8-16-121 0 0,-8 25-738 0 0,-5 8-2946 0 0,4-24-4796 0 0,20-26 8285 0 0,-1-1 0 0 0,1 0 0 0 0,-1 1 0 0 0,1-1 0 0 0,-1 0 0 0 0,0 1 0 0 0,1-1 0 0 0,-1 0 0 0 0,1 0 1 0 0,-1 1-1 0 0,0-1 0 0 0,1 0 0 0 0,-1 0 0 0 0,0 0 0 0 0,1 0 0 0 0,-1 0 0 0 0,0 0 0 0 0,1 0 0 0 0,-1 0 0 0 0,0 0 1 0 0,0-1-1 0 0,-1 1-278 0 0,-6 0-3365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7362 0 0,'2'-10'12900'0'0,"19"17"-11213"0"0,4 2-1057 0 0,-24-9-618 0 0,35 6-255 0 0,37 1 0 0 0,-18-10-3989 0 0,-48 1 2353 0 0,1 1 0 0 0,-1-1 1 0 0,1-1-1 0 0,12-5 0 0 0,0-2-3799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8330 0 0,'1'3'457'0'0,"1"-1"1"0"0,0 1-1 0 0,0-1 1 0 0,0 1-1 0 0,1-1 0 0 0,-1 1 1 0 0,0-1-1 0 0,1 0 1 0 0,0 0-1 0 0,-1 0 1 0 0,1-1-1 0 0,0 1 0 0 0,0-1 1 0 0,0 1-1 0 0,0-1 1 0 0,0 0-1 0 0,0 0 1 0 0,0 0-1 0 0,0-1 0 0 0,1 1 1 0 0,-1-1-1 0 0,4 1 1 0 0,-3-1-326 0 0,-1 0 0 0 0,1 1 1 0 0,0 0-1 0 0,0 0 0 0 0,-1 0 1 0 0,1 0-1 0 0,0 0 0 0 0,-1 1 1 0 0,1 0-1 0 0,-1 0 0 0 0,0 0 1 0 0,0 0-1 0 0,1 0 0 0 0,-1 0 1 0 0,-1 1-1 0 0,1 0 0 0 0,3 3 1 0 0,-5-4-92 0 0,-1-1 1 0 0,1 0-1 0 0,-1 1 0 0 0,0-1 1 0 0,1 1-1 0 0,-1 0 1 0 0,0-1-1 0 0,0 1 1 0 0,0-1-1 0 0,0 1 1 0 0,0-1-1 0 0,-1 1 1 0 0,1-1-1 0 0,0 1 1 0 0,-1-1-1 0 0,1 1 1 0 0,-1-1-1 0 0,1 1 1 0 0,-1-1-1 0 0,0 0 1 0 0,0 1-1 0 0,1-1 1 0 0,-1 0-1 0 0,0 1 1 0 0,0-1-1 0 0,0 0 1 0 0,-3 2-1 0 0,-38 34 237 0 0,27-26-218 0 0,4-1-117 0 0,0 0 1 0 0,1 0 0 0 0,0 0-1 0 0,1 2 1 0 0,-10 13 0 0 0,18-23 24 0 0,0 0 0 0 0,0 0 0 0 0,0 0 0 0 0,0 0 0 0 0,0 0 0 0 0,0 0 0 0 0,1 1 0 0 0,-1-1 0 0 0,1 0 0 0 0,0 1 0 0 0,-1-1 0 0 0,1 0 0 0 0,0 1 0 0 0,0-1-1 0 0,1 0 1 0 0,0 5 0 0 0,0-5 13 0 0,0 0-1 0 0,0 0 0 0 0,1 0 0 0 0,-1 1 0 0 0,1-1 0 0 0,-1-1 1 0 0,1 1-1 0 0,0 0 0 0 0,0 0 0 0 0,0-1 0 0 0,0 1 0 0 0,0-1 0 0 0,0 1 1 0 0,0-1-1 0 0,0 0 0 0 0,1 0 0 0 0,-1 0 0 0 0,0 0 0 0 0,4 1 1 0 0,-1-1-210 0 0,0 1 0 0 0,0-1 1 0 0,0 0-1 0 0,1-1 0 0 0,-1 1 1 0 0,10-1-1 0 0,-7-1-741 0 0,0 1 1 0 0,0-2-1 0 0,0 1 0 0 0,0-1 1 0 0,-1-1-1 0 0,1 1 1 0 0,12-7-1 0 0,-15 7 280 0 0,0-1 0 0 0,1-1 0 0 0,-1 1 1 0 0,-1-1-1 0 0,1 1 0 0 0,0-1 0 0 0,-1-1 0 0 0,0 1 1 0 0,0 0-1 0 0,5-9 0 0 0,-7 9 572 0 0,0 1 0 0 0,0-1 0 0 0,-1 1-1 0 0,1-1 1 0 0,-1 1 0 0 0,0-1 0 0 0,0 0 0 0 0,-1 0 0 0 0,1 0 0 0 0,0-6-1 0 0,-4-7 14198 0 0,2 28-12481 0 0,-1 5-1218 0 0,-1 0 0 0 0,-6 21 0 0 0,6-27-383 0 0,0 1-1 0 0,0-1 0 0 0,1 1 1 0 0,1 0-1 0 0,0 0 0 0 0,0 0 1 0 0,2 16-1 0 0,-1-26-5 0 0,1-1 1 0 0,-1 1-1 0 0,0-1 0 0 0,1 1 1 0 0,-1-1-1 0 0,1 1 0 0 0,-1-1 0 0 0,0 1 1 0 0,1-1-1 0 0,-1 1 0 0 0,1-1 1 0 0,-1 1-1 0 0,1-1 0 0 0,0 0 1 0 0,-1 1-1 0 0,1-1 0 0 0,-1 0 1 0 0,1 1-1 0 0,0-1 0 0 0,-1 0 1 0 0,1 0-1 0 0,-1 0 0 0 0,1 0 1 0 0,0 0-1 0 0,-1 1 0 0 0,1-1 0 0 0,0 0 1 0 0,-1-1-1 0 0,1 1 0 0 0,0 0 1 0 0,-1 0-1 0 0,1 0 0 0 0,0 0 1 0 0,-1 0-1 0 0,1-1 0 0 0,0 1 1 0 0,-1 0-1 0 0,1 0 0 0 0,0-1 1 0 0,35-14-729 0 0,-24 10-97 0 0,55-13-4756 0 0,-28 8-932 0 0,-22 7 2277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157 164 18052 0 0,'-11'3'917'0'0,"0"1"0"0"0,0 0 0 0 0,1 1 1 0 0,-1 0-1 0 0,1 1 0 0 0,-16 10 0 0 0,20-11-844 0 0,0-1 0 0 0,1 1-1 0 0,-1 0 1 0 0,1 0 0 0 0,0 1-1 0 0,0 0 1 0 0,1 0 0 0 0,0 0-1 0 0,0 0 1 0 0,0 0-1 0 0,-4 11 1 0 0,7-14-76 0 0,0 1 0 0 0,0-1 0 0 0,1 0 0 0 0,-1 0 0 0 0,1 0 0 0 0,0 0-1 0 0,0 1 1 0 0,0-1 0 0 0,0 0 0 0 0,0 0 0 0 0,0 0 0 0 0,1 1 0 0 0,0-1 0 0 0,0 0 0 0 0,0 0 0 0 0,0 0-1 0 0,0 0 1 0 0,0 0 0 0 0,1 0 0 0 0,-1-1 0 0 0,1 1 0 0 0,0 0 0 0 0,0-1 0 0 0,0 1 0 0 0,0-1 0 0 0,3 3-1 0 0,-1-2 1 0 0,0 0-1 0 0,0 0 0 0 0,1 0 0 0 0,-1-1 0 0 0,1 1 0 0 0,-1-1 0 0 0,1 0 1 0 0,0-1-1 0 0,0 1 0 0 0,-1-1 0 0 0,1 0 0 0 0,0 0 0 0 0,0 0 0 0 0,0-1 1 0 0,10 0-1 0 0,-3-1 5 0 0,-1-1 1 0 0,1 0-1 0 0,0 0 0 0 0,-1-1 1 0 0,0-1-1 0 0,0 0 1 0 0,0-1-1 0 0,0 0 1 0 0,0 0-1 0 0,14-12 0 0 0,-17 12 13 0 0,-1-1-1 0 0,0 0 0 0 0,-1 0 0 0 0,1 0 1 0 0,-1-1-1 0 0,-1 0 0 0 0,1 0 1 0 0,-1-1-1 0 0,-1 1 0 0 0,1-1 0 0 0,-1 0 1 0 0,0-1-1 0 0,-1 1 0 0 0,4-14 0 0 0,-7 20-16 0 0,0-1-1 0 0,1 1 1 0 0,-1-1-1 0 0,0 1 1 0 0,0-1-1 0 0,-1 0 1 0 0,1 1-1 0 0,0-1 1 0 0,-1 1-1 0 0,0-1 1 0 0,1 1-1 0 0,-1 0 0 0 0,0-1 1 0 0,0 1-1 0 0,0 0 1 0 0,-1-1-1 0 0,1 1 1 0 0,-1 0-1 0 0,1 0 1 0 0,-1 0-1 0 0,1 0 1 0 0,-1 0-1 0 0,0 1 1 0 0,0-1-1 0 0,0 0 1 0 0,0 1-1 0 0,-4-3 0 0 0,2 2-101 0 0,1 0-1 0 0,-1 1 1 0 0,1-1-1 0 0,-1 0 0 0 0,0 1 1 0 0,0 0-1 0 0,0 0 0 0 0,0 0 1 0 0,0 1-1 0 0,0-1 0 0 0,0 1 1 0 0,0 0-1 0 0,0 0 1 0 0,0 0-1 0 0,0 1 0 0 0,0-1 1 0 0,-5 2-1 0 0,12-1-2 0 0,0 0 0 0 0,0-1 0 0 0,0 0 0 0 0,0 1 0 0 0,-1-1 0 0 0,1 0 0 0 0,0 0 0 0 0,0-1 0 0 0,4 0 0 0 0,1-2 140 0 0,114-46-222 0 0,-115 46-530 0 0,-1-1-1 0 0,0 0 1 0 0,0 0-1 0 0,0-1 1 0 0,-1 0-1 0 0,0 0 1 0 0,1 0-1 0 0,7-12 1 0 0,-8 11 620 0 0,-1-1 0 0 0,0 0 0 0 0,-1 0 0 0 0,6-13 0 0 0,-21 77 7387 0 0,6 41-7178 0 0,5-85 240 0 0,1-11-356 0 0,-1 109 83 0 0,2-96-193 0 0,0 0 1 0 0,1-1-1 0 0,0 1 1 0 0,2-1 0 0 0,6 21-1 0 0,-10-34-96 0 0,0-1 0 0 0,0 1 0 0 0,0 0 1 0 0,1-1-1 0 0,-1 1 0 0 0,0-1 0 0 0,0 1 0 0 0,1 0 0 0 0,-1-1 0 0 0,0 1 1 0 0,1-1-1 0 0,-1 1 0 0 0,1-1 0 0 0,-1 1 0 0 0,1-1 0 0 0,-1 1 0 0 0,1-1 0 0 0,-1 1 1 0 0,1-1-1 0 0,-1 1 0 0 0,1-1 0 0 0,-1 0 0 0 0,1 0 0 0 0,0 1 0 0 0,0-1 0 0 0,9-11-8360 0 0,-2 2 3184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5 4241 0 0,'-4'-1'931'0'0,"-1"0"-1"0"0,0 0 1 0 0,0 0 0 0 0,1 1-1 0 0,-1-1 1 0 0,0 1-1 0 0,0 0 1 0 0,0 1 0 0 0,0-1-1 0 0,1 1 1 0 0,-1 0 0 0 0,0 0-1 0 0,-8 3 1 0 0,11-3-824 0 0,0 0 0 0 0,0 1-1 0 0,0-1 1 0 0,0 0 0 0 0,0 1-1 0 0,0-1 1 0 0,1 1 0 0 0,-1-1 0 0 0,0 1-1 0 0,1 0 1 0 0,0 0 0 0 0,-1 0 0 0 0,1 0-1 0 0,0 0 1 0 0,0 0 0 0 0,0 0 0 0 0,0 0-1 0 0,0 0 1 0 0,0 0 0 0 0,1 1 0 0 0,-1-1-1 0 0,1 0 1 0 0,0 1 0 0 0,0-1 0 0 0,-1 0-1 0 0,2 1 1 0 0,-1-1 0 0 0,0 0 0 0 0,0 0-1 0 0,1 1 1 0 0,0 1 0 0 0,0-1-50 0 0,0 0 1 0 0,0-1 0 0 0,0 1-1 0 0,1 0 1 0 0,-1-1 0 0 0,1 0-1 0 0,-1 1 1 0 0,1-1 0 0 0,0 0-1 0 0,0 0 1 0 0,0 0 0 0 0,0 0-1 0 0,1 0 1 0 0,-1-1 0 0 0,0 1-1 0 0,1 0 1 0 0,-1-1 0 0 0,1 0-1 0 0,-1 0 1 0 0,1 0 0 0 0,0 0-1 0 0,0 0 1 0 0,-1 0 0 0 0,1-1-1 0 0,3 1 1 0 0,-3 0-33 0 0,0-1 0 0 0,-1 1 0 0 0,1-1 0 0 0,-1 0 0 0 0,1 0 0 0 0,0 0 0 0 0,-1 0 0 0 0,1 0 1 0 0,-1-1-1 0 0,1 1 0 0 0,-1-1 0 0 0,1 0 0 0 0,-1 1 0 0 0,1-1 0 0 0,-1 0 0 0 0,0-1 0 0 0,1 1 0 0 0,-1 0 0 0 0,0-1 0 0 0,0 1 0 0 0,0-1 0 0 0,0 0 0 0 0,0 1 0 0 0,0-1 0 0 0,0 0 0 0 0,-1 0 0 0 0,3-4 0 0 0,-3 4-71 0 0,-1 0-1 0 0,0 0 1 0 0,0 1-1 0 0,1-1 1 0 0,-1 0-1 0 0,-1 0 1 0 0,1 1-1 0 0,0-1 1 0 0,0 0-1 0 0,-1 1 1 0 0,1-1-1 0 0,-1 0 1 0 0,1 1-1 0 0,-1-1 1 0 0,0 0-1 0 0,0 1 1 0 0,1-1-1 0 0,-1 1 1 0 0,0-1-1 0 0,-1 1 1 0 0,1 0 0 0 0,0-1-1 0 0,0 1 1 0 0,0 0-1 0 0,-1 0 1 0 0,1 0-1 0 0,-1 0 1 0 0,1 0-1 0 0,-1 0 1 0 0,-1-1-1 0 0,-7-4-1180 0 0,0 0-1 0 0,-21-9 0 0 0,27 14 1017 0 0,1-1 0 0 0,0 1 0 0 0,0 0 0 0 0,0 1 0 0 0,-1-1 0 0 0,1 0 0 0 0,0 1 0 0 0,-1 0-1 0 0,1 0 1 0 0,-1 0 0 0 0,1 0 0 0 0,0 0 0 0 0,-1 1 0 0 0,1-1 0 0 0,0 1 0 0 0,0 0 0 0 0,-5 2-1 0 0,3-1 104 0 0,1 1 0 0 0,0 0-1 0 0,0 0 1 0 0,0 0-1 0 0,0 0 1 0 0,0 0 0 0 0,1 1-1 0 0,-1-1 1 0 0,1 1-1 0 0,-5 8 1 0 0,2-3 209 0 0,1 0 1 0 0,1 0-1 0 0,0 1 0 0 0,0-1 0 0 0,1 1 1 0 0,0 0-1 0 0,0 0 0 0 0,1 0 1 0 0,1 0-1 0 0,0 0 0 0 0,0 12 1 0 0,1-19-23 0 0,0 0 1 0 0,1-1 0 0 0,-1 1 0 0 0,1 0 0 0 0,0-1 0 0 0,-1 1 0 0 0,1 0-1 0 0,1-1 1 0 0,-1 1 0 0 0,0-1 0 0 0,0 0 0 0 0,1 1 0 0 0,0-1-1 0 0,-1 0 1 0 0,1 0 0 0 0,0 0 0 0 0,0 0 0 0 0,0 0 0 0 0,0 0-1 0 0,1 0 1 0 0,-1-1 0 0 0,0 1 0 0 0,1-1 0 0 0,-1 0 0 0 0,1 0 0 0 0,-1 0-1 0 0,1 0 1 0 0,0 0 0 0 0,-1 0 0 0 0,1-1 0 0 0,3 1 0 0 0,11 1 215 0 0,0 0 0 0 0,0-1 0 0 0,0-1 1 0 0,19-3-1 0 0,-9 2 36 0 0,-3-1-162 0 0,-17 1-89 0 0,0 0 0 0 0,0 0 0 0 0,0 1 0 0 0,0 0 0 0 0,0 0 0 0 0,0 1 0 0 0,-1 0 0 0 0,1 0 0 0 0,0 0 0 0 0,0 1 0 0 0,10 4 1 0 0,-16-4-10 0 0,1 0 0 0 0,0 0 0 0 0,-1 0 0 0 0,1 0 1 0 0,-1 1-1 0 0,0-1 0 0 0,0 0 0 0 0,0 1 0 0 0,0-1 1 0 0,0 1-1 0 0,0-1 0 0 0,-1 1 0 0 0,1-1 1 0 0,-1 1-1 0 0,1 0 0 0 0,-1-1 0 0 0,0 1 0 0 0,0-1 1 0 0,0 1-1 0 0,-1 0 0 0 0,1-1 0 0 0,-1 1 0 0 0,0 3 1 0 0,-2 5-384 0 0,0 0 0 0 0,0-1 0 0 0,-1 1 0 0 0,-5 11 0 0 0,8-21 48 0 0,1 0 0 0 0,-1 0 0 0 0,1 0 0 0 0,-1-1 0 0 0,1 1 0 0 0,-1 0 0 0 0,0 0-1 0 0,0-1 1 0 0,1 1 0 0 0,-1 0 0 0 0,0-1 0 0 0,0 1 0 0 0,0-1 0 0 0,0 1 0 0 0,1-1 0 0 0,-1 1 0 0 0,0-1 0 0 0,0 1 0 0 0,0-1 0 0 0,0 0 0 0 0,0 0 0 0 0,0 0 0 0 0,0 1 0 0 0,0-1 0 0 0,0 0 0 0 0,0 0-1 0 0,0 0 1 0 0,0 0 0 0 0,0-1 0 0 0,0 1 0 0 0,0 0 0 0 0,-1-1 0 0 0,-37-16-4814 0 0,13 5 4161 0 0,-13 6 846 0 0,32 5 815 0 0,0 1 0 0 0,0 1 0 0 0,0 0 0 0 0,-10 2 0 0 0,15-3-509 0 0,1 0 0 0 0,-1 0 0 0 0,0 1 0 0 0,0-1 0 0 0,1 1 0 0 0,-1-1 0 0 0,0 1 0 0 0,0 0 0 0 0,1-1 0 0 0,-1 1 0 0 0,1 0 0 0 0,-1 0 0 0 0,1 0 0 0 0,-1 1 0 0 0,1-1 0 0 0,-1 0 0 0 0,1 0 0 0 0,0 1 0 0 0,0-1 0 0 0,0 1 0 0 0,0-1 0 0 0,0 1 0 0 0,0-1 0 0 0,0 1 0 0 0,0 0 0 0 0,1 0 0 0 0,-1-1 0 0 0,1 1 0 0 0,-1 0 0 0 0,1 0 0 0 0,0-1 0 0 0,0 1 0 0 0,-1 0 0 0 0,1 0 0 0 0,0 0 0 0 0,1 0 0 0 0,-1-1 0 0 0,0 1 0 0 0,0 0 0 0 0,1 0 0 0 0,-1 0 0 0 0,2 2 0 0 0,0 0-173 0 0,1 1-1 0 0,-1-1 1 0 0,1 0-1 0 0,0 0 1 0 0,0 0-1 0 0,0-1 1 0 0,1 1-1 0 0,-1-1 1 0 0,1 0-1 0 0,0 0 1 0 0,0 0-1 0 0,0 0 1 0 0,0-1-1 0 0,0 1 1 0 0,1-1-1 0 0,-1 0 1 0 0,1 0 0 0 0,-1-1-1 0 0,10 2 1 0 0,0 1-522 0 0,1-1 0 0 0,0-1 1 0 0,-1-1-1 0 0,1 0 1 0 0,19-1-1 0 0,-25 0-319 0 0,-1-1 0 0 0,1 0 0 0 0,0-1 0 0 0,-1 1 0 0 0,1-2 0 0 0,-1 1 0 0 0,0-1 0 0 0,0 0 0 0 0,0-1 0 0 0,0 0 0 0 0,0 0 0 0 0,-1-1 0 0 0,1 0 0 0 0,-1 0 0 0 0,11-12 0 0 0,3-5-2566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8 6337 0 0,'-2'-1'585'0'0,"0"0"-1"0"0,0 0 1 0 0,0 0 0 0 0,0 0-1 0 0,0 1 1 0 0,0-1-1 0 0,0 1 1 0 0,-1-1-1 0 0,1 1 1 0 0,0 0-1 0 0,0 0 1 0 0,-1 0-1 0 0,1 0 1 0 0,0 0-1 0 0,-3 1 1 0 0,5-1-448 0 0,-1 0 0 0 0,1 0 0 0 0,-1 1 0 0 0,1-1 0 0 0,-1 0 1 0 0,0 0-1 0 0,1 1 0 0 0,-1-1 0 0 0,1 0 0 0 0,0 1 0 0 0,-1-1 0 0 0,1 0 0 0 0,-1 1 0 0 0,1-1 0 0 0,-1 1 0 0 0,1-1 0 0 0,0 1 1 0 0,-1-1-1 0 0,1 1 0 0 0,0-1 0 0 0,0 1 0 0 0,-1 0 0 0 0,1 0-60 0 0,0 0 1 0 0,0 0 0 0 0,0 1-1 0 0,0-1 1 0 0,0 0-1 0 0,0 0 1 0 0,1 0-1 0 0,-1 0 1 0 0,0 0 0 0 0,1 0-1 0 0,-1 0 1 0 0,1 0-1 0 0,-1 0 1 0 0,1 0-1 0 0,-1 0 1 0 0,1 0-1 0 0,0 1 1 0 0,2 1-57 0 0,0-1 0 0 0,0 1 1 0 0,0 0-1 0 0,1-1 0 0 0,-1 1 0 0 0,1-1 1 0 0,-1 0-1 0 0,1 0 0 0 0,0-1 0 0 0,0 1 1 0 0,0-1-1 0 0,0 1 0 0 0,0-1 0 0 0,0-1 1 0 0,0 1-1 0 0,6 0 0 0 0,39 0 1628 0 0,-63 0-1593 0 0,0 0 1 0 0,0 1-1 0 0,1 1 1 0 0,-1 0-1 0 0,1 1 0 0 0,0 1 1 0 0,0 0-1 0 0,0 1 1 0 0,-12 7-1 0 0,18-9-86 0 0,1 1-1 0 0,0-1 1 0 0,1 1-1 0 0,-1 1 0 0 0,1-1 1 0 0,0 1-1 0 0,0 0 1 0 0,1 0-1 0 0,-1 0 1 0 0,1 1-1 0 0,1-1 1 0 0,-1 1-1 0 0,1 0 1 0 0,1 0-1 0 0,-1 0 0 0 0,1 0 1 0 0,0 1-1 0 0,-1 9 1 0 0,3-12 39 0 0,0-1-1 0 0,0 1 1 0 0,1 0 0 0 0,-1 0 0 0 0,1 0 0 0 0,0-1 0 0 0,0 1 0 0 0,1 0 0 0 0,0-1-1 0 0,-1 1 1 0 0,1-1 0 0 0,1 0 0 0 0,-1 1 0 0 0,1-1 0 0 0,-1 0 0 0 0,1-1 0 0 0,1 1-1 0 0,-1 0 1 0 0,0-1 0 0 0,1 0 0 0 0,0 0 0 0 0,-1 0 0 0 0,1 0 0 0 0,6 3 0 0 0,-4-2-229 0 0,1-1 1 0 0,-1 1 0 0 0,1-1-1 0 0,0 0 1 0 0,0-1 0 0 0,15 4-1 0 0,-17-5-403 0 0,-1-1-1 0 0,1 1 1 0 0,0-1 0 0 0,0 0-1 0 0,0 0 1 0 0,0-1-1 0 0,-1 1 1 0 0,1-1-1 0 0,0 0 1 0 0,7-3 0 0 0,-48 5-9924 0 0,22 3 10305 0 0,0 0-1 0 0,1 1 0 0 0,-25 11 1 0 0,3 8 1822 0 0,30-21-631 0 0,1 1 1 0 0,0 0-1 0 0,1 0 1 0 0,-1 1 0 0 0,-3 5-1 0 0,6-9-743 0 0,1 0 0 0 0,-1-1-1 0 0,1 1 1 0 0,-1 0 0 0 0,1 0 0 0 0,0-1-1 0 0,0 1 1 0 0,-1 0 0 0 0,1 0-1 0 0,0-1 1 0 0,0 1 0 0 0,0 0 0 0 0,0 0-1 0 0,0 0 1 0 0,0-1 0 0 0,0 1 0 0 0,0 0-1 0 0,0 0 1 0 0,0 0 0 0 0,0-1 0 0 0,0 1-1 0 0,1 0 1 0 0,-1 0 0 0 0,0-1 0 0 0,1 1-1 0 0,-1 0 1 0 0,0 0 0 0 0,1-1 0 0 0,-1 1-1 0 0,1 0 1 0 0,-1-1 0 0 0,1 1-1 0 0,-1-1 1 0 0,1 1 0 0 0,0-1 0 0 0,-1 1-1 0 0,1-1 1 0 0,0 1 0 0 0,-1-1 0 0 0,1 1-1 0 0,0-1 1 0 0,0 0 0 0 0,-1 1 0 0 0,1-1-1 0 0,0 0 1 0 0,0 0 0 0 0,0 0 0 0 0,0 0-1 0 0,47 7 1797 0 0,-40-6-1814 0 0,18 1-201 0 0,64 5 645 0 0,-31-10-4984 0 0,-57 2 3498 0 0,1 1 0 0 0,0-1 1 0 0,-1 1-1 0 0,1-1 0 0 0,-1 0 0 0 0,1 0 1 0 0,-1 0-1 0 0,0-1 0 0 0,1 1 1 0 0,-1 0-1 0 0,3-3 0 0 0,5-5-4588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5617 0 0,'2'-2'550'0'0,"0"0"0"0"0,1 0 0 0 0,-1 1-1 0 0,1-1 1 0 0,-1 0 0 0 0,1 1 0 0 0,-1 0 0 0 0,1-1 0 0 0,0 1-1 0 0,0 0 1 0 0,0 0 0 0 0,0 1 0 0 0,-1-1 0 0 0,1 1-1 0 0,0-1 1 0 0,0 1 0 0 0,0 0 0 0 0,0 0 0 0 0,5 1-1 0 0,9 0 478 0 0,-1 2 0 0 0,22 6 0 0 0,-19-5-847 0 0,-14-3-109 0 0,-1 0-9 0 0,1-1 1 0 0,-1 1-1 0 0,0 0 1 0 0,0 0-1 0 0,1 1 0 0 0,-1-1 1 0 0,0 1-1 0 0,0 0 1 0 0,0 0-1 0 0,-1 0 1 0 0,1 1-1 0 0,0-1 1 0 0,3 4-1 0 0,-7-5-30 0 0,0 0 0 0 0,0 0 0 0 0,0 0-1 0 0,0 0 1 0 0,0 0 0 0 0,0 0 0 0 0,0 0 0 0 0,0 0 0 0 0,0 0-1 0 0,0 0 1 0 0,-1 0 0 0 0,1-1 0 0 0,0 1 0 0 0,-1 0 0 0 0,1 0-1 0 0,0 0 1 0 0,-1 0 0 0 0,1-1 0 0 0,-1 1 0 0 0,1 0 0 0 0,-1 0-1 0 0,0-1 1 0 0,1 1 0 0 0,-1 0 0 0 0,0-1 0 0 0,0 1 0 0 0,-1 0-1 0 0,-26 20 138 0 0,23-18-111 0 0,-5 4-83 0 0,0 1 0 0 0,0-1 0 0 0,1 2 0 0 0,1-1 0 0 0,-10 13 0 0 0,16-20 18 0 0,1 1 0 0 0,0-1 1 0 0,0 1-1 0 0,0-1 0 0 0,1 1 0 0 0,-1 0 0 0 0,0-1 0 0 0,0 1 1 0 0,1 0-1 0 0,-1 0 0 0 0,1 0 0 0 0,0-1 0 0 0,0 1 1 0 0,-1 0-1 0 0,1 0 0 0 0,0 0 0 0 0,1 3 0 0 0,0-3 5 0 0,0 0-1 0 0,0 0 1 0 0,0-1-1 0 0,0 1 0 0 0,0-1 1 0 0,1 1-1 0 0,-1-1 1 0 0,0 1-1 0 0,1-1 0 0 0,-1 0 1 0 0,1 1-1 0 0,0-1 1 0 0,-1 0-1 0 0,1 0 0 0 0,0 0 1 0 0,0 0-1 0 0,-1-1 1 0 0,1 1-1 0 0,0 0 1 0 0,0-1-1 0 0,2 1 0 0 0,58 9-435 0 0,-2 0-4697 0 0,-60-10 5098 0 0,0 0 1 0 0,1 1-1 0 0,-1-1 0 0 0,0 0 0 0 0,1 0 1 0 0,-1 0-1 0 0,0 0 0 0 0,1 1 0 0 0,-1-1 1 0 0,0 0-1 0 0,0 0 0 0 0,1 1 0 0 0,-1-1 1 0 0,0 0-1 0 0,0 1 0 0 0,1-1 1 0 0,-1 0-1 0 0,0 1 0 0 0,0-1 0 0 0,0 0 1 0 0,1 1-1 0 0,-1-1 0 0 0,0 0 0 0 0,0 1 1 0 0,0-1-1 0 0,0 0 0 0 0,0 1 0 0 0,0-1 1 0 0,0 1-1 0 0,0-1 0 0 0,0 1 0 0 0,-5 16-207 0 0,-17 17 730 0 0,20-31-480 0 0,-5 6 61 0 0,0 0 1 0 0,0-1-1 0 0,-1 0 1 0 0,0 0-1 0 0,-12 8 0 0 0,-26 11 796 0 0,46-27-811 0 0,0 0 0 0 0,0 0 0 0 0,0 1-1 0 0,1-1 1 0 0,-1 0 0 0 0,0 0 0 0 0,0 0 0 0 0,0 0 0 0 0,0 0 0 0 0,0 0 0 0 0,0 0 0 0 0,0 0 0 0 0,0 0 0 0 0,0 0-1 0 0,1 0 1 0 0,-1 0 0 0 0,0 1 0 0 0,0-1 0 0 0,0 0 0 0 0,0 0 0 0 0,0 0 0 0 0,0 0 0 0 0,0 0 0 0 0,0 0 0 0 0,0 0 0 0 0,0 1-1 0 0,0-1 1 0 0,0 0 0 0 0,0 0 0 0 0,0 0 0 0 0,0 0 0 0 0,0 0 0 0 0,0 0 0 0 0,0 1 0 0 0,0-1 0 0 0,0 0 0 0 0,0 0-1 0 0,0 0 1 0 0,0 0 0 0 0,0 0 0 0 0,0 0 0 0 0,0 0 0 0 0,0 1 0 0 0,0-1 0 0 0,0 0 0 0 0,0 0 0 0 0,-1 0 0 0 0,1 0-1 0 0,0 0 1 0 0,0 0 0 0 0,0 0 0 0 0,0 0 0 0 0,0 0 0 0 0,0 1 0 0 0,0-1 0 0 0,0 0 0 0 0,0 0 0 0 0,-1 0 0 0 0,22 3 1078 0 0,26-1-648 0 0,21 0-238 0 0,20 1-989 0 0,-32-9-6071 0 0,-43 2 2030 0 0,-3-2-1246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4681 0 0,'-8'8'19603'0'0,"5"3"-17047"0"0,-1 6-4171 0 0,1-3 2477 0 0,-14 25-1058 0 0,-2-1 1 0 0,-1-1-1 0 0,-2 0 0 0 0,-42 52 0 0 0,50-69-460 0 0,-1-6-560 0 0,15-14 1149 0 0,-1 0-1 0 0,1 0 0 0 0,0-1 1 0 0,0 1-1 0 0,-1 0 0 0 0,1 0 1 0 0,0-1-1 0 0,0 1 1 0 0,-1 0-1 0 0,1 0 0 0 0,0-1 1 0 0,0 1-1 0 0,0 0 1 0 0,0-1-1 0 0,0 1 0 0 0,-1 0 1 0 0,1-1-1 0 0,0 1 0 0 0,0 0 1 0 0,0-1-1 0 0,0 1 1 0 0,0 0-1 0 0,0-1 0 0 0,0 1 1 0 0,0 0-1 0 0,0-1 1 0 0,0 1-1 0 0,0 0 0 0 0,0-1 1 0 0,1 1-1 0 0,-1-1 0 0 0,1-3-180 0 0,-1 0 0 0 0,1 0 0 0 0,0 0 0 0 0,1 0 0 0 0,-1 0 0 0 0,1 0 0 0 0,3-6 0 0 0,-3 7 236 0 0,0 0 1 0 0,0 0-1 0 0,0 0 1 0 0,1 1-1 0 0,-1-1 1 0 0,1 1-1 0 0,0 0 0 0 0,-1-1 1 0 0,1 1-1 0 0,0 0 1 0 0,0 1-1 0 0,0-1 0 0 0,1 1 1 0 0,-1-1-1 0 0,0 1 1 0 0,6-2-1 0 0,-6 3 26 0 0,0 0-1 0 0,0 1 1 0 0,0-1 0 0 0,-1 0-1 0 0,1 1 1 0 0,0-1-1 0 0,0 1 1 0 0,-1 0 0 0 0,1 0-1 0 0,-1 0 1 0 0,1 0 0 0 0,0 0-1 0 0,-1 1 1 0 0,0-1 0 0 0,1 1-1 0 0,-1 0 1 0 0,0 0-1 0 0,0-1 1 0 0,0 1 0 0 0,3 4-1 0 0,17 25-420 0 0,6 6-2699 0 0,-8-21-3324 0 0,-13-16 1606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 6169 0 0,'0'0'313'0'0,"0"-1"0"0"0,0 1-1 0 0,0-1 1 0 0,0 1 0 0 0,1-1 0 0 0,-1 1-1 0 0,0-1 1 0 0,3-4 4377 0 0,-2 5-4377 0 0,-1 0 0 0 0,1-1 0 0 0,-1 1-1 0 0,0 0 1 0 0,1 0 0 0 0,-1 0-1 0 0,1-1 1 0 0,-1 1 0 0 0,0 0-1 0 0,2 0 1 0 0,1 16 3392 0 0,-4 36-3336 0 0,1-48 189 0 0,-12 128 263 0 0,-2-44-6543 0 0,4-57-2278 0 0,4-17 2221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6593 0 0,'6'-2'1133'0'0,"-1"0"-1"0"0,1 1 0 0 0,0-1 0 0 0,0 1 1 0 0,0 0-1 0 0,0 0 0 0 0,0 1 0 0 0,0 0 0 0 0,12 1 1 0 0,-11 0-928 0 0,-1 0 0 0 0,1 0 0 0 0,-1 1 1 0 0,0 0-1 0 0,1 0 0 0 0,-1 0 0 0 0,0 1 0 0 0,0 0 1 0 0,-1 0-1 0 0,1 0 0 0 0,0 1 0 0 0,-1 0 0 0 0,0 0 1 0 0,9 9-1 0 0,-13-12-184 0 0,0 0 1 0 0,0 0 0 0 0,-1 0-1 0 0,1 0 1 0 0,0 0 0 0 0,-1 0-1 0 0,1 0 1 0 0,-1 0-1 0 0,1 0 1 0 0,-1 1 0 0 0,0-1-1 0 0,1 0 1 0 0,-1 0-1 0 0,0 0 1 0 0,0 1 0 0 0,0-1-1 0 0,0 0 1 0 0,0 0 0 0 0,0 1-1 0 0,0-1 1 0 0,0 0-1 0 0,-1 2 1 0 0,-13 21 350 0 0,12-23-339 0 0,1 1 1 0 0,-1 0-1 0 0,1 0 1 0 0,-1 0-1 0 0,1 0 1 0 0,0 0-1 0 0,0 0 1 0 0,0 0 0 0 0,0 0-1 0 0,0 0 1 0 0,1 0-1 0 0,-1 0 1 0 0,1 1-1 0 0,-1-1 1 0 0,1 4-1 0 0,0-6-29 0 0,1 1 0 0 0,0 0-1 0 0,-1 0 1 0 0,1 0-1 0 0,0 0 1 0 0,-1-1 0 0 0,1 1-1 0 0,0 0 1 0 0,0-1-1 0 0,0 1 1 0 0,-1-1 0 0 0,1 1-1 0 0,0-1 1 0 0,0 1-1 0 0,0-1 1 0 0,0 1 0 0 0,0-1-1 0 0,0 0 1 0 0,0 0-1 0 0,0 1 1 0 0,0-1-1 0 0,0 0 1 0 0,0 0 0 0 0,0 0-1 0 0,0 0 1 0 0,1 0-1 0 0,-1-1 1 0 0,0 1 0 0 0,0 0-1 0 0,0 0 1 0 0,0-1-1 0 0,1 0 1 0 0,37-9 51 0 0,-28 6-490 0 0,0 0 0 0 0,0-1 0 0 0,19-13 1 0 0,-19 11-1863 0 0,-1-2 1 0 0,1 0 0 0 0,-1 0 0 0 0,-1 0-1 0 0,15-19 1 0 0,-6 6-2736 0 0</inkml:trace>
  <inkml:trace contextRef="#ctx0" brushRef="#br0" timeOffset="1">264 6 8890 0 0,'10'-2'2120'0'0,"-1"0"-399"0"0,3 0-73 0 0,-1 2-744 0 0,-3 1-600 0 0,0 0-192 0 0,0 1-80 0 0,-1-1-88 0 0,0 1-176 0 0,-2 0-360 0 0,1 2-496 0 0,-4-1-584 0 0,0 1-617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6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7682 0 0,'53'-8'8116'0'0,"25"-3"-5441"0"0,-73 10-2630 0 0,1 1 1 0 0,-1 0 0 0 0,0 1 0 0 0,1-1-1 0 0,-1 1 1 0 0,1 0 0 0 0,-1 0 0 0 0,0 1-1 0 0,0-1 1 0 0,0 1 0 0 0,6 3-1 0 0,-10-4-68 0 0,0 0 0 0 0,0 0 0 0 0,0 0 0 0 0,0 0 0 0 0,-1 0 0 0 0,1 0 0 0 0,0 0 0 0 0,-1 0 0 0 0,1 0 0 0 0,-1 0 0 0 0,1 0 0 0 0,-1 0 0 0 0,0 1 0 0 0,1-1 0 0 0,-1 0 0 0 0,0 0 0 0 0,0 0 0 0 0,0 1 0 0 0,0-1 0 0 0,0 0 0 0 0,0 0 0 0 0,0 1 0 0 0,0-1-1 0 0,0 0 1 0 0,0 0 0 0 0,-1 0 0 0 0,1 1 0 0 0,-1 0 0 0 0,-16 40-514 0 0,12-32 434 0 0,1-2 67 0 0,-18 51-151 0 0,21-56 314 0 0,0 0 1 0 0,0 0-1 0 0,1 0 0 0 0,-1 0 1 0 0,1 0-1 0 0,0 0 0 0 0,0 0 1 0 0,0 0-1 0 0,0 0 0 0 0,1 0 0 0 0,-1 0 1 0 0,1 0-1 0 0,-1 0 0 0 0,1 0 1 0 0,0 0-1 0 0,0-1 0 0 0,2 5 1 0 0,-2-6-55 0 0,1 0 1 0 0,-1 0 0 0 0,0 0 0 0 0,0 0 0 0 0,1 0 0 0 0,-1 0-1 0 0,0 0 1 0 0,1-1 0 0 0,-1 1 0 0 0,1 0 0 0 0,-1-1 0 0 0,1 1 0 0 0,-1-1-1 0 0,1 1 1 0 0,0-1 0 0 0,-1 0 0 0 0,1 0 0 0 0,0 0 0 0 0,-1 0-1 0 0,1 0 1 0 0,-1 0 0 0 0,1 0 0 0 0,0 0 0 0 0,-1-1 0 0 0,1 1 0 0 0,-1 0-1 0 0,1-1 1 0 0,-1 0 0 0 0,1 1 0 0 0,-1-1 0 0 0,1 0 0 0 0,-1 0-1 0 0,3-1 1 0 0,1-2 63 0 0,1 1-1 0 0,0-1 1 0 0,-1-1-1 0 0,1 1 1 0 0,-1-1-1 0 0,7-8 1 0 0,-8 7-29 0 0,0 0 1 0 0,-1 1-1 0 0,0-1 1 0 0,0-1-1 0 0,0 1 1 0 0,-1 0-1 0 0,0-1 1 0 0,0 1-1 0 0,0-1 1 0 0,-1 1-1 0 0,0-1 1 0 0,0-13-1 0 0,-1 16-304 0 0,0 0 0 0 0,-1 0 0 0 0,1 0 0 0 0,-1 0-1 0 0,0 0 1 0 0,-1 0 0 0 0,1 0 0 0 0,0 0 0 0 0,-4-6 0 0 0,3 7-643 0 0,0 0-1 0 0,0 1 1 0 0,0-1 0 0 0,-1 0 0 0 0,1 1 0 0 0,-1 0 0 0 0,1-1 0 0 0,-1 1-1 0 0,0 0 1 0 0,0 0 0 0 0,0 1 0 0 0,-5-3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4577 0 0,'11'7'10982'0'0,"-10"-6"-10482"0"0,5 18 3263 0 0,-3 26-4490 0 0,-3-36 1844 0 0,1 7-993 0 0,-1-6-163 0 0,0 0 0 0 0,1 0 1 0 0,0 0-1 0 0,1 0 1 0 0,3 15-1 0 0,-4-24-17 0 0,0-1 1 0 0,-1 1-1 0 0,1-1 0 0 0,-1 1 0 0 0,1-1 0 0 0,0 0 0 0 0,-1 1 0 0 0,1-1 1 0 0,0 0-1 0 0,-1 1 0 0 0,1-1 0 0 0,0 0 0 0 0,0 0 0 0 0,-1 0 0 0 0,1 0 1 0 0,0 1-1 0 0,0-1 0 0 0,-1 0 0 0 0,1 0 0 0 0,0-1 0 0 0,0 1 1 0 0,-1 0-1 0 0,1 0 0 0 0,0 0 0 0 0,0 0 0 0 0,-1-1 0 0 0,1 1 0 0 0,0 0 1 0 0,-1 0-1 0 0,1-1 0 0 0,0 1 0 0 0,-1-1 0 0 0,1 1 0 0 0,-1-1 0 0 0,2 0 1 0 0,23-16-625 0 0,-3-7-291 0 0,27-39-1 0 0,-30 37 2008 0 0,32-35-1 0 0,-56 86 3842 0 0,-3 14-4986 0 0,-11 11-18 0 0,-9 25-2946 0 0,14-22-7846 0 0,11-38 5401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72 4609 0 0,'-2'2'564'0'0,"1"-1"1"0"0,-1 1-1 0 0,0 0 1 0 0,1 0-1 0 0,-1 0 1 0 0,1 0-1 0 0,0 0 1 0 0,0 0-1 0 0,-1 0 1 0 0,1 0-1 0 0,1 1 1 0 0,-1-1-1 0 0,0 0 0 0 0,1 1 1 0 0,-1-1-1 0 0,1 1 1 0 0,-1-1-1 0 0,1 0 1 0 0,0 1-1 0 0,1 4 1 0 0,-1-5-467 0 0,0 1-1 0 0,1-1 1 0 0,-1 0 0 0 0,1 0 0 0 0,0 0 0 0 0,0 0 0 0 0,0 0 0 0 0,0 0 0 0 0,0 0-1 0 0,0 0 1 0 0,0 0 0 0 0,1 0 0 0 0,-1 0 0 0 0,1-1 0 0 0,-1 1 0 0 0,1 0 0 0 0,0-1-1 0 0,-1 0 1 0 0,1 1 0 0 0,0-1 0 0 0,0 0 0 0 0,0 0 0 0 0,0 0 0 0 0,0 0-1 0 0,0 0 1 0 0,1 0 0 0 0,-1-1 0 0 0,0 1 0 0 0,0-1 0 0 0,1 0 0 0 0,-1 1 0 0 0,0-1-1 0 0,0 0 1 0 0,3-1 0 0 0,3 0-152 0 0,0-1 0 0 0,-1 0-1 0 0,1 0 1 0 0,-1-1 0 0 0,1 0-1 0 0,-1 0 1 0 0,0-1 0 0 0,0 1-1 0 0,0-2 1 0 0,-1 1 0 0 0,1-1-1 0 0,-1 0 1 0 0,0 0 0 0 0,-1-1-1 0 0,1 0 1 0 0,-1 0 0 0 0,0 0-1 0 0,7-12 1 0 0,-12 17 108 0 0,0-1-1 0 0,0 1 1 0 0,0 0 0 0 0,0-1 0 0 0,0 1-1 0 0,0-1 1 0 0,0 1 0 0 0,0 0-1 0 0,0-1 1 0 0,-1 1 0 0 0,1 0 0 0 0,-1 0-1 0 0,1-1 1 0 0,-1 1 0 0 0,1 0-1 0 0,-1 0 1 0 0,1-1 0 0 0,-1 1 0 0 0,0 0-1 0 0,0 0 1 0 0,0 0 0 0 0,0 0-1 0 0,0 0 1 0 0,0 0 0 0 0,0 1-1 0 0,0-1 1 0 0,0 0 0 0 0,0 0 0 0 0,0 1-1 0 0,0-1 1 0 0,-1 0 0 0 0,-1 0-1 0 0,-49-20 297 0 0,44 19-356 0 0,5 1-82 0 0,-53-14 114 0 0,54 15-147 0 0,1-1 0 0 0,-1 1 0 0 0,0-1 1 0 0,0 1-1 0 0,1 0 0 0 0,-1 0 0 0 0,0 0 0 0 0,0 0 0 0 0,1 0 0 0 0,-1 1 0 0 0,0-1 0 0 0,0 0 0 0 0,1 1 1 0 0,-1-1-1 0 0,0 1 0 0 0,1 0 0 0 0,-1-1 0 0 0,0 1 0 0 0,1 0 0 0 0,-1 0 0 0 0,1 0 0 0 0,0 0 1 0 0,-1 0-1 0 0,1 1 0 0 0,0-1 0 0 0,-1 0 0 0 0,-1 3 0 0 0,4 6-3960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 7194 0 0,'1'-1'362'0'0,"0"0"1"0"0,0 0 0 0 0,0 0 0 0 0,0 0-1 0 0,0 0 1 0 0,0 1 0 0 0,0-1 0 0 0,0 0 0 0 0,0 1-1 0 0,0-1 1 0 0,0 1 0 0 0,1-1 0 0 0,-1 1 0 0 0,0-1-1 0 0,0 1 1 0 0,1 0 0 0 0,-1 0 0 0 0,0-1-1 0 0,1 1 1 0 0,-1 0 0 0 0,0 0 0 0 0,1 0 0 0 0,-1 1-1 0 0,0-1 1 0 0,0 0 0 0 0,1 0 0 0 0,-1 1 0 0 0,0-1-1 0 0,0 1 1 0 0,1-1 0 0 0,-1 1 0 0 0,1 0-1 0 0,1 2-100 0 0,-1-1 0 0 0,0 1 0 0 0,0 0 0 0 0,0 0 0 0 0,0 0-1 0 0,0 0 1 0 0,-1 0 0 0 0,1 1 0 0 0,-1-1 0 0 0,0 0 0 0 0,1 6-1 0 0,3 10-179 0 0,-2 0-1 0 0,0 1 1 0 0,-1 0-1 0 0,-1-1 1 0 0,-1 1-1 0 0,-1 0 1 0 0,0 0-1 0 0,-2-1 1 0 0,-5 22-1 0 0,-22 67-1865 0 0,-9-6-4848 0 0,16-62-546 0 0,11-24 2019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10730 0 0,'4'3'950'0'0,"-1"0"1"0"0,0-1-1 0 0,1 1 0 0 0,0-1 0 0 0,0 1 0 0 0,-1-1 0 0 0,1-1 0 0 0,6 3 0 0 0,4 0-382 0 0,1 0 0 0 0,29 2 0 0 0,-30-5-467 0 0,1 1 1 0 0,-1 1 0 0 0,24 7-1 0 0,-37-10-58 0 0,0 1 0 0 0,0-1 0 0 0,0 0 0 0 0,-1 1 0 0 0,1-1 0 0 0,0 1 0 0 0,0-1-1 0 0,-1 1 1 0 0,1-1 0 0 0,0 1 0 0 0,-1-1 0 0 0,1 1 0 0 0,-1 0 0 0 0,1-1 0 0 0,-1 1 0 0 0,1 0 0 0 0,-1 0 0 0 0,1-1-1 0 0,-1 1 1 0 0,0 0 0 0 0,1 0 0 0 0,-1 0 0 0 0,0-1 0 0 0,1 1 0 0 0,-1 2 0 0 0,0-1 5 0 0,0 0 0 0 0,-1 0-1 0 0,1 0 1 0 0,0 0 0 0 0,-1 0 0 0 0,0 0 0 0 0,1 0 0 0 0,-1 0 0 0 0,0 0-1 0 0,-2 3 1 0 0,-4 6 24 0 0,-1 0-1 0 0,-17 18 0 0 0,17-20-9 0 0,1-1-97 0 0,0 1 1 0 0,0 0-1 0 0,1 0 0 0 0,0 1 0 0 0,0-1 1 0 0,-6 18-1 0 0,12-25 20 0 0,-1 0-1 0 0,0 0 1 0 0,1 1-1 0 0,-1-1 1 0 0,1 0 0 0 0,0 0-1 0 0,0 1 1 0 0,0-1 0 0 0,0 0-1 0 0,0 1 1 0 0,0-1-1 0 0,1 0 1 0 0,-1 0 0 0 0,1 1-1 0 0,-1-1 1 0 0,1 0-1 0 0,0 0 1 0 0,0 0 0 0 0,0 0-1 0 0,0 0 1 0 0,0 0 0 0 0,1 0-1 0 0,-1 0 1 0 0,0 0-1 0 0,1 0 1 0 0,0-1 0 0 0,-1 1-1 0 0,1-1 1 0 0,0 1 0 0 0,0-1-1 0 0,0 0 1 0 0,0 1-1 0 0,0-1 1 0 0,0 0 0 0 0,0 0-1 0 0,0-1 1 0 0,0 1-1 0 0,4 0 1 0 0,4 3-237 0 0,1-2 0 0 0,0 0 0 0 0,-1 0 0 0 0,1-1 0 0 0,0 0 0 0 0,-1 0 0 0 0,1-2 0 0 0,14-1 0 0 0,-15 1-844 0 0,0-1 0 0 0,1 0 0 0 0,14-6 0 0 0,-19 5-6 0 0,-1 1 0 0 0,1-1 0 0 0,0 0 0 0 0,-1-1 0 0 0,1 1 0 0 0,5-6 0 0 0,5-6-4109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5:5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0 5593 0 0,'-11'2'847'0'0,"0"0"1"0"0,0 1-1 0 0,0 0 0 0 0,1 0 0 0 0,-1 1 1 0 0,1 1-1 0 0,0 0 0 0 0,0 0 0 0 0,0 1 1 0 0,-16 13-1 0 0,-6 7 585 0 0,-45 51 0 0 0,49-48-662 0 0,-96 111-33 0 0,113-125-755 0 0,0 1 0 0 0,0 0 0 0 0,2 1 0 0 0,0 0 0 0 0,1 1 0 0 0,1 0 0 0 0,-9 30 0 0 0,14-38 21 0 0,1-1-1 0 0,0 1 1 0 0,0 0-1 0 0,1 0 1 0 0,0-1-1 0 0,1 1 1 0 0,0 0-1 0 0,1-1 1 0 0,0 1-1 0 0,0-1 1 0 0,1 1-1 0 0,0-1 1 0 0,0 0-1 0 0,1 0 1 0 0,1 0-1 0 0,0-1 1 0 0,0 1-1 0 0,0-1 1 0 0,13 14-1 0 0,-10-13-9 0 0,1 0-1 0 0,1 0 1 0 0,0-1-1 0 0,0 0 1 0 0,0-1-1 0 0,1 0 1 0 0,0-1-1 0 0,0 0 0 0 0,1-1 1 0 0,0 0-1 0 0,0-1 1 0 0,0 0-1 0 0,0-1 1 0 0,23 4-1 0 0,-15-5-1 0 0,1-1 0 0 0,-1-1 1 0 0,1-1-1 0 0,-1 0 0 0 0,1-2 0 0 0,-1 0 0 0 0,0-2 0 0 0,36-11 0 0 0,-45 12 33 0 0,0-1 0 0 0,-1 0 0 0 0,0-1 1 0 0,0 0-1 0 0,0 0 0 0 0,0-1 0 0 0,-1 0 0 0 0,0-1 1 0 0,-1 1-1 0 0,0-2 0 0 0,0 1 0 0 0,-1-2 0 0 0,0 1 1 0 0,0 0-1 0 0,-1-1 0 0 0,10-21 0 0 0,-9 13 143 0 0,-1-1-1 0 0,0 1 1 0 0,-2-1-1 0 0,0 0 1 0 0,-1 0 0 0 0,0 0-1 0 0,-2-1 1 0 0,-1 1-1 0 0,0 0 1 0 0,-1-1-1 0 0,-6-27 1 0 0,5 35-23 0 0,-1 0 0 0 0,-1 1 0 0 0,0-1 0 0 0,0 1 0 0 0,-1 0 0 0 0,-1 1 0 0 0,0-1 0 0 0,0 1 0 0 0,-1 0 0 0 0,0 1 0 0 0,-1-1 0 0 0,0 2 1 0 0,0-1-1 0 0,-1 1 0 0 0,0 0 0 0 0,-1 1 0 0 0,1 0 0 0 0,-1 0 0 0 0,-18-8 0 0 0,-28-13-123 0 0,-37-16-559 0 0,80 39-1238 0 0,-1 1-1 0 0,-25-5 0 0 0,5-1-8306 0 0,24 5 4686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212 875 4665 0 0,'-1'1'357'0'0,"0"0"1"0"0,-1-1-1 0 0,1 1 1 0 0,0-1-1 0 0,0 0 1 0 0,-1 1-1 0 0,1-1 1 0 0,0 0-1 0 0,-1 0 0 0 0,1 0 1 0 0,-1 0-1 0 0,1 0 1 0 0,0 0-1 0 0,-1 0 1 0 0,1 0-1 0 0,0-1 1 0 0,-1 1-1 0 0,1 0 0 0 0,0-1 1 0 0,-1 1-1 0 0,0-2 1 0 0,-20-23 4029 0 0,18 20-4098 0 0,-18-27 1226 0 0,2-1 0 0 0,-29-65 0 0 0,36 66-1243 0 0,1-1-1 0 0,2 0 1 0 0,-9-51 0 0 0,15 61-280 0 0,1 0 1 0 0,1-1-1 0 0,1 0 0 0 0,1 1 0 0 0,1-1 1 0 0,1 1-1 0 0,1-1 0 0 0,1 1 0 0 0,1 0 1 0 0,1 0-1 0 0,2 1 0 0 0,0 0 1 0 0,21-41-1 0 0,-25 56-69 0 0,1-1-1 0 0,1 1 1 0 0,-1 0 0 0 0,1 0-1 0 0,1 0 1 0 0,-1 1 0 0 0,1 0 0 0 0,0 1-1 0 0,0-1 1 0 0,1 1 0 0 0,-1 1-1 0 0,1-1 1 0 0,0 1 0 0 0,1 0 0 0 0,-1 1-1 0 0,1 0 1 0 0,-1 1 0 0 0,1 0-1 0 0,0 0 1 0 0,18-1 0 0 0,-19 2-678 0 0,32-5-4159 0 0,-20-5-3036 0 0,-21 3 4829 0 0,0 7 2701 0 0,-2-5-2182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 2945 0 0,'-19'-3'9706'0'0,"32"6"-7199"0"0,82 42-1789 0 0,-87-40-560 0 0,0 0-1 0 0,0 0 1 0 0,0 1 0 0 0,0 0 0 0 0,-1 1-1 0 0,0-1 1 0 0,0 2 0 0 0,9 12 0 0 0,-14-17-62 0 0,-1-1 1 0 0,0 1 0 0 0,0 0-1 0 0,0-1 1 0 0,-1 1 0 0 0,1 0-1 0 0,0 0 1 0 0,-1 0 0 0 0,0 0-1 0 0,0 0 1 0 0,0 0 0 0 0,0 0-1 0 0,0 0 1 0 0,-1 0 0 0 0,1-1 0 0 0,-1 1-1 0 0,0 0 1 0 0,1 0 0 0 0,-1 0-1 0 0,-1-1 1 0 0,1 1 0 0 0,-2 3-1 0 0,-6 8 125 0 0,1 0 0 0 0,-22 25-1 0 0,6-8-825 0 0,17-17-585 0 0,5-7-1480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1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78 8746 0 0,'-1'-1'324'0'0,"0"0"0"0"0,0 1 0 0 0,0-1 0 0 0,0 0 0 0 0,0 0 0 0 0,0 1 0 0 0,0-1 0 0 0,-1 1 0 0 0,1-1 0 0 0,0 1 0 0 0,0-1 0 0 0,-1 1 0 0 0,1 0 0 0 0,0 0 0 0 0,-1-1 0 0 0,1 1 0 0 0,0 0 0 0 0,0 0 0 0 0,-1 0 0 0 0,1 0 1 0 0,0 1-1 0 0,-1-1 0 0 0,1 0 0 0 0,-2 1 0 0 0,2 0-232 0 0,-1 0 0 0 0,1 0 1 0 0,-1 1-1 0 0,1-1 1 0 0,0 0-1 0 0,-1 1 1 0 0,1-1-1 0 0,0 1 1 0 0,0-1-1 0 0,0 1 0 0 0,0 0 1 0 0,0-1-1 0 0,0 1 1 0 0,0 3-1 0 0,-2 4-183 0 0,1-1-1 0 0,0 1 0 0 0,1-1 1 0 0,0 1-1 0 0,0 0 0 0 0,1 12 1 0 0,1-7 75 0 0,1 0 0 0 0,1 0 1 0 0,0 0-1 0 0,0-1 0 0 0,1 1 0 0 0,7 14 1 0 0,-9-24 11 0 0,0 0 0 0 0,1 0 1 0 0,-1 0-1 0 0,1 0 0 0 0,0 0 0 0 0,0 0 1 0 0,0-1-1 0 0,1 1 0 0 0,6 4 1 0 0,-8-6 6 0 0,1-1 1 0 0,-1 1 0 0 0,1-1 0 0 0,-1 0 0 0 0,1 0-1 0 0,0 0 1 0 0,-1-1 0 0 0,1 1 0 0 0,0-1 0 0 0,-1 1 0 0 0,1-1-1 0 0,0 0 1 0 0,0 0 0 0 0,0 0 0 0 0,-1 0 0 0 0,1 0-1 0 0,0-1 1 0 0,2 0 0 0 0,-1-1 20 0 0,0 0 0 0 0,-1 0 0 0 0,1 0 0 0 0,-1 0 0 0 0,1 0 0 0 0,-1-1 0 0 0,0 0 1 0 0,0 1-1 0 0,0-1 0 0 0,-1 0 0 0 0,1-1 0 0 0,-1 1 0 0 0,1 0 0 0 0,-1-1 0 0 0,0 1 0 0 0,0-1 0 0 0,-1 0 0 0 0,1 0 0 0 0,-1 1 0 0 0,0-1 0 0 0,1-6 0 0 0,3-7 77 0 0,-2 0 0 0 0,0-1 0 0 0,0-27-1 0 0,-3 33 60 0 0,0 0-1 0 0,-1 0 1 0 0,-1 0 0 0 0,0 0-1 0 0,-5-18 1 0 0,5 24-196 0 0,0 0 1 0 0,0 1 0 0 0,-1 0 0 0 0,1-1 0 0 0,-1 1-1 0 0,0 0 1 0 0,0 0 0 0 0,-1 0 0 0 0,0 1-1 0 0,0-1 1 0 0,0 1 0 0 0,0 0 0 0 0,-6-4-1 0 0,43 37-7585 0 0,-13-19 5508 0 0,27 16-2035 0 0,-44-24 4182 0 0,0 0 0 0 0,0 0 0 0 0,-1 0 0 0 0,1 1-1 0 0,0-1 1 0 0,-1 1 0 0 0,0 0 0 0 0,1 0 0 0 0,-1-1 0 0 0,-1 1 0 0 0,1 1 0 0 0,2 2 0 0 0,-3 0 573 0 0,-1 0 1 0 0,1 0-1 0 0,-1 0 0 0 0,0 1 1 0 0,0-1-1 0 0,0 0 1 0 0,-1 0-1 0 0,-1 6 0 0 0,-2 17 125 0 0,5 10-328 0 0,0-26-134 0 0,-1-1 0 0 0,0 1 0 0 0,-3 18-1 0 0,0-24 1644 0 0,0-12-827 0 0,0-14-778 0 0,4 9-317 0 0,1 1 1 0 0,0 0-1 0 0,1 0 1 0 0,0 0-1 0 0,0 0 1 0 0,1 0 0 0 0,0 1-1 0 0,1-1 1 0 0,0 1-1 0 0,0 0 1 0 0,0 1 0 0 0,1-1-1 0 0,1 1 1 0 0,-1 0-1 0 0,13-10 1 0 0,-12 12-507 0 0,-1-2 0 0 0,1 1 1 0 0,-1-1-1 0 0,10-14 0 0 0,-14 19 436 0 0,-1-1-1 0 0,1 1 0 0 0,-1-1 0 0 0,1 0 0 0 0,-1 1 0 0 0,0-1 1 0 0,0 0-1 0 0,-1 0 0 0 0,1 0 0 0 0,0 0 0 0 0,-1 0 0 0 0,0 0 1 0 0,1 0-1 0 0,-1 0 0 0 0,0 1 0 0 0,-1-1 0 0 0,1 0 0 0 0,-2-5 1 0 0,31 39 2955 0 0,-27-25-2854 0 0,0 0 0 0 0,0 0-1 0 0,0 0 1 0 0,0 0-1 0 0,-1 0 1 0 0,0 0 0 0 0,-1 1-1 0 0,1-1 1 0 0,-1 0 0 0 0,-1 11-1 0 0,-13 64-4789 0 0,10-62 1833 0 0,0 3-1902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11 111 3721 0 0,'-7'1'5510'0'0,"3"-1"-3716"0"0,6-12-1585 0 0,-1 9-27 0 0,-1 3-172 0 0,18-55 977 0 0,-16 52-970 0 0,-1 0 0 0 0,1 0 0 0 0,0 0 0 0 0,0 0 0 0 0,0 0 0 0 0,0 0 0 0 0,1 1 0 0 0,-1-1 0 0 0,1 1 0 0 0,0-1 0 0 0,-1 1 0 0 0,1 0 0 0 0,0 0 0 0 0,4-1 0 0 0,-5 2-7 0 0,0 1 1 0 0,0 0-1 0 0,0 0 1 0 0,0 0-1 0 0,-1 0 0 0 0,1 0 1 0 0,0 0-1 0 0,0 1 1 0 0,0-1-1 0 0,0 1 0 0 0,0-1 1 0 0,0 1-1 0 0,0 0 1 0 0,-1-1-1 0 0,1 1 1 0 0,0 0-1 0 0,0 0 0 0 0,-1 0 1 0 0,1 1-1 0 0,-1-1 1 0 0,1 0-1 0 0,-1 1 0 0 0,2 1 1 0 0,31 36 68 0 0,-33-38-56 0 0,1 1-1 0 0,-1-1 0 0 0,0 1 0 0 0,0-1 0 0 0,0 1 0 0 0,0 0 0 0 0,0 0 1 0 0,0 0-1 0 0,0 0 0 0 0,0-1 0 0 0,-1 1 0 0 0,1 0 0 0 0,-1 0 0 0 0,0 0 1 0 0,1 0-1 0 0,-1 0 0 0 0,0 0 0 0 0,0 0 0 0 0,0 0 0 0 0,-1 0 0 0 0,1 0 1 0 0,0 0-1 0 0,-1 0 0 0 0,1 0 0 0 0,-1 0 0 0 0,0 0 0 0 0,0 0 0 0 0,-1 2 1 0 0,-1-1-21 0 0,0 1 1 0 0,0-1-1 0 0,-1 1 1 0 0,1-1-1 0 0,-1-1 1 0 0,0 1-1 0 0,0 0 1 0 0,0-1-1 0 0,0 0 1 0 0,-1 0-1 0 0,-4 2 1 0 0,3-2-33 0 0,0 1 1 0 0,0-1-1 0 0,0 0 1 0 0,0-1-1 0 0,-1 1 1 0 0,1-1-1 0 0,0-1 1 0 0,-1 1 0 0 0,1-1-1 0 0,-1 0 1 0 0,-7-2-1 0 0,82-14 152 0 0,9-6-2265 0 0,-58 15-1548 0 0,35-18 0 0 0,-29 13 682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2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50 9098 0 0,'0'0'184'0'0,"0"-1"-1"0"0,0 1 1 0 0,-1-1-1 0 0,1 1 1 0 0,0-1-1 0 0,0 1 1 0 0,0-1-1 0 0,0 1 1 0 0,0-1 0 0 0,0 1-1 0 0,0-1 1 0 0,0 1-1 0 0,0-1 1 0 0,0 1-1 0 0,0-1 1 0 0,0 0-1 0 0,0 1 1 0 0,0-1 0 0 0,0 1-1 0 0,1 0 1 0 0,-1-1-1 0 0,0 1 1 0 0,0-1-1 0 0,1 1 1 0 0,-1-1 0 0 0,0 1-1 0 0,0-1 1 0 0,1 1-1 0 0,-1 0 1 0 0,1-1-1 0 0,-1 1 1 0 0,0 0-1 0 0,1-1 1 0 0,0 0 0 0 0,23 0 2378 0 0,35 15-2083 0 0,-51-11-143 0 0,4 0-379 0 0,0 0 0 0 0,0-1 0 0 0,1 0-1 0 0,19 0 1 0 0,-28-2-150 0 0,0 0 0 0 0,0 0-1 0 0,0 0 1 0 0,0-1 0 0 0,0 0 0 0 0,0 1 0 0 0,-1-1-1 0 0,1-1 1 0 0,0 1 0 0 0,0 0 0 0 0,-1-1-1 0 0,1 0 1 0 0,-1 0 0 0 0,0 0 0 0 0,1 0-1 0 0,-1 0 1 0 0,0-1 0 0 0,4-4 0 0 0,-6 6 100 0 0,-1 1 0 0 0,1-1 0 0 0,-1 1 1 0 0,1-1-1 0 0,-1 0 0 0 0,0 1 1 0 0,1-1-1 0 0,-1 0 0 0 0,0 1 0 0 0,0-1 1 0 0,1 0-1 0 0,-1 1 0 0 0,0-1 1 0 0,0 0-1 0 0,0 1 0 0 0,0-1 0 0 0,0 0 1 0 0,0 0-1 0 0,0 1 0 0 0,0-1 0 0 0,0 0 1 0 0,0 1-1 0 0,0-1 0 0 0,0 0 1 0 0,-1 0-1 0 0,1 1 0 0 0,0-1 0 0 0,-1 0 1 0 0,1 1-1 0 0,0-1 0 0 0,-1 1 1 0 0,1-1-1 0 0,-1 0 0 0 0,1 1 0 0 0,0-1 1 0 0,-1 1-1 0 0,0-1 0 0 0,1 1 1 0 0,-1-1-1 0 0,1 1 0 0 0,-1 0 0 0 0,0-1 1 0 0,1 1-1 0 0,-1 0 0 0 0,1-1 1 0 0,-1 1-1 0 0,0 0 0 0 0,0 0 0 0 0,1 0 1 0 0,-1-1-1 0 0,-1 1 0 0 0,0 0 75 0 0,0-1-1 0 0,0 1 0 0 0,0-1 1 0 0,0 1-1 0 0,0 0 0 0 0,0 0 1 0 0,-1 0-1 0 0,1 0 0 0 0,0 0 1 0 0,0 1-1 0 0,0-1 0 0 0,0 1 1 0 0,0-1-1 0 0,0 1 0 0 0,0 0 1 0 0,0-1-1 0 0,-4 3 0 0 0,1 3 328 0 0,-1 0-1 0 0,1 0 1 0 0,0 1-1 0 0,0 0 1 0 0,1-1-1 0 0,0 2 1 0 0,0-1-1 0 0,0 0 1 0 0,1 1-1 0 0,0 0 1 0 0,-1 8-1 0 0,-4 17 330 0 0,-6 46-1 0 0,9-39-339 0 0,-1-12-218 0 0,3-18-415 0 0,1 1 0 0 0,0-1 0 0 0,1 1-1 0 0,0 0 1 0 0,1 16 0 0 0,0-27 314 0 0,0 1 0 0 0,0-1 0 0 0,0 0 0 0 0,0 0 0 0 0,0 1 0 0 0,0-1 0 0 0,1 0 0 0 0,-1 1 0 0 0,0-1 0 0 0,0 0 0 0 0,0 0 0 0 0,0 1 0 0 0,0-1 0 0 0,0 0 0 0 0,0 0 0 0 0,1 1 0 0 0,-1-1 0 0 0,0 0 0 0 0,0 0 0 0 0,0 1 0 0 0,1-1 0 0 0,-1 0 0 0 0,0 0 0 0 0,0 0 0 0 0,1 0 0 0 0,-1 1 0 0 0,0-1 0 0 0,0 0 0 0 0,1 0 0 0 0,-1 0 0 0 0,0 0 0 0 0,0 0 0 0 0,1 0 0 0 0,-1 0 0 0 0,0 0 0 0 0,1 0 0 0 0,-1 0 0 0 0,1 0 0 0 0,12-7-1256 0 0,13-17-660 0 0,-24 22 1904 0 0,24-37 779 0 0,-24 34-609 0 0,1 0 1 0 0,-1 0-1 0 0,1 0 0 0 0,0 1 0 0 0,1-1 1 0 0,-1 1-1 0 0,1 0 0 0 0,0 0 1 0 0,0 0-1 0 0,0 0 0 0 0,0 1 1 0 0,8-5-1 0 0,-12 8-96 0 0,1-1 1 0 0,0 1-1 0 0,0-1 1 0 0,0 1-1 0 0,-1 0 1 0 0,1-1-1 0 0,0 1 1 0 0,0 0-1 0 0,0 0 1 0 0,0 0-1 0 0,0 0 1 0 0,0 0-1 0 0,-1 0 1 0 0,1 0-1 0 0,0 0 1 0 0,0 0-1 0 0,0 0 0 0 0,0 0 1 0 0,0 0-1 0 0,0 1 1 0 0,0-1-1 0 0,-1 0 1 0 0,1 1-1 0 0,0-1 1 0 0,0 1-1 0 0,0-1 1 0 0,-1 1-1 0 0,1-1 1 0 0,0 1-1 0 0,-1-1 1 0 0,1 1-1 0 0,0 0 1 0 0,-1-1-1 0 0,1 1 1 0 0,-1 0-1 0 0,1-1 1 0 0,-1 1-1 0 0,1 0 1 0 0,-1 0-1 0 0,0 0 1 0 0,1 0-1 0 0,-1-1 0 0 0,0 1 1 0 0,0 0-1 0 0,0 0 1 0 0,1 0-1 0 0,-1 1 1 0 0,0 2 39 0 0,0-1 1 0 0,0 0 0 0 0,0 0-1 0 0,0 0 1 0 0,-1 1-1 0 0,1-1 1 0 0,-1 0-1 0 0,0 0 1 0 0,0 0-1 0 0,0 0 1 0 0,0 0 0 0 0,-2 4-1 0 0,-2 0-104 0 0,-1 0-1 0 0,0 0 1 0 0,0-1-1 0 0,-1 1 1 0 0,1-1 0 0 0,-1-1-1 0 0,0 1 1 0 0,-1-2-1 0 0,-7 6 1 0 0,-22 14-619 0 0,42-24 682 0 0,0 0 0 0 0,0 1 0 0 0,0-1 0 0 0,0 1 0 0 0,0 0 0 0 0,8 4 1 0 0,-4-3 9 0 0,14 4 13 0 0,0-1 0 0 0,30 1 0 0 0,-44-5-388 0 0,1-1 0 0 0,-1 0 0 0 0,1 0 0 0 0,-1-1 0 0 0,1 0-1 0 0,-1-1 1 0 0,0 0 0 0 0,15-6 0 0 0,-24 8 197 0 0,1 0 0 0 0,0 0 0 0 0,-1 0 0 0 0,1-1 0 0 0,-1 1 0 0 0,1-1 0 0 0,0 1 0 0 0,-1 0 0 0 0,1-1 1 0 0,-1 1-1 0 0,1-1 0 0 0,-1 1 0 0 0,1-1 0 0 0,-1 1 0 0 0,0-1 0 0 0,1 1 0 0 0,-1-1 0 0 0,1 0 0 0 0,-1 1 0 0 0,0-1 0 0 0,0 0 0 0 0,1 1 0 0 0,-1-1 0 0 0,0 0 0 0 0,0 1 0 0 0,0-1 0 0 0,0 0 0 0 0,0 1 0 0 0,0-2 0 0 0,1-4-1138 0 0,5-7-2950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3233 0 0,'29'7'12090'0'0,"10"-8"-9144"0"0,45-8-5653 0 0,-69 6 3487 0 0,-6 2-1165 0 0,0 0 1 0 0,0-1-1 0 0,0 0 0 0 0,0-1 1 0 0,0 0-1 0 0,-1 0 0 0 0,10-5 0 0 0,-16 7 223 0 0,-1-1 1 0 0,1 1-1 0 0,0 0 0 0 0,-1 0 0 0 0,1-1 0 0 0,-1 1 0 0 0,1-1 0 0 0,-1 1 0 0 0,0-1 0 0 0,0 0 0 0 0,0 0 1 0 0,0 1-1 0 0,0-1 0 0 0,0 0 0 0 0,0 0 0 0 0,0 0 0 0 0,-1 0 0 0 0,1 0 0 0 0,-1 0 0 0 0,0 0 0 0 0,1 0 1 0 0,-1 0-1 0 0,0 0 0 0 0,0 0 0 0 0,0 0 0 0 0,0 0 0 0 0,-1 0 0 0 0,1 0 0 0 0,-1 0 0 0 0,1 0 0 0 0,-1 0 1 0 0,0 0-1 0 0,1 0 0 0 0,-1 0 0 0 0,0 0 0 0 0,0 0 0 0 0,-2-2 0 0 0,-5-9-812 0 0,-5-1 3988 0 0,13 14-2917 0 0,0 0 1 0 0,0 0-1 0 0,-1-1 0 0 0,1 1 1 0 0,0 0-1 0 0,0 0 0 0 0,0 0 0 0 0,-1 0 1 0 0,1 0-1 0 0,0 0 0 0 0,0 0 0 0 0,-1 0 1 0 0,1-1-1 0 0,0 1 0 0 0,0 0 0 0 0,0 0 1 0 0,-1 0-1 0 0,1 0 0 0 0,0 0 1 0 0,0 0-1 0 0,-1 0 0 0 0,1 0 0 0 0,0 0 1 0 0,0 1-1 0 0,-1-1 0 0 0,1 0 0 0 0,0 0 1 0 0,0 0-1 0 0,-1 0 0 0 0,1 0 0 0 0,0 0 1 0 0,0 0-1 0 0,0 0 0 0 0,-1 1 0 0 0,1-1 1 0 0,0 0-1 0 0,0 0 0 0 0,-3 20 1848 0 0,3 67-900 0 0,-1-57-1051 0 0,0 1 0 0 0,3-1 0 0 0,0 0 1 0 0,8 35-1 0 0,-9-63-124 0 0,-1 0 1 0 0,1 0-1 0 0,0 0 0 0 0,0-1 1 0 0,-1 1-1 0 0,1 0 1 0 0,0 0-1 0 0,1 0 1 0 0,-1-1-1 0 0,0 1 1 0 0,3 2-1 0 0,-3-4-92 0 0,-1 1 1 0 0,1-1-1 0 0,0 1 1 0 0,0-1-1 0 0,-1 1 1 0 0,1-1-1 0 0,0 0 1 0 0,0 1-1 0 0,0-1 0 0 0,-1 0 1 0 0,1 0-1 0 0,0 0 1 0 0,0 0-1 0 0,0 0 1 0 0,0 0-1 0 0,0 0 0 0 0,-1 0 1 0 0,1 0-1 0 0,0 0 1 0 0,0 0-1 0 0,0 0 1 0 0,0-1-1 0 0,0 1 1 0 0,-1 0-1 0 0,1-1 0 0 0,0 1 1 0 0,0-1-1 0 0,-1 1 1 0 0,1-1-1 0 0,0 0 1 0 0,10-7-4500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7170 0 0,'-11'12'7625'0'0,"3"7"-4607"0"0,-3 24-3248 0 0,7-25 888 0 0,-2 5-63 0 0,-1 0-1 0 0,-1-1 1 0 0,-1 0 0 0 0,-15 27-1 0 0,17-37-733 0 0,-1-1-1 0 0,0-1 0 0 0,0 1 1 0 0,-1-1-1 0 0,-15 13 0 0 0,20-23-922 0 0,7-9 772 0 0,9-13 201 0 0,-4 13 66 0 0,1-1 0 0 0,0 1 1 0 0,16-12-1 0 0,-22 18 58 0 0,1 1-1 0 0,-1-1 1 0 0,1 1-1 0 0,0 0 1 0 0,-1 0 0 0 0,1 0-1 0 0,0 0 1 0 0,0 1-1 0 0,1 0 1 0 0,-1 0 0 0 0,0 0-1 0 0,0 0 1 0 0,1 0-1 0 0,4 1 1 0 0,-7 0-18 0 0,0 1-1 0 0,0 0 1 0 0,0-1 0 0 0,0 1 0 0 0,-1 0 0 0 0,1 0 0 0 0,0 0-1 0 0,0 0 1 0 0,-1 1 0 0 0,1-1 0 0 0,-1 0 0 0 0,1 1 0 0 0,-1-1-1 0 0,0 1 1 0 0,1-1 0 0 0,-1 1 0 0 0,0-1 0 0 0,0 1 0 0 0,1 3-1 0 0,18 42-65 0 0,-14-29-15 0 0,21 35-915 0 0,-24-49 592 0 0,-1-1 1 0 0,0 0-1 0 0,1 1 0 0 0,0-1 1 0 0,0 0-1 0 0,0-1 0 0 0,0 1 1 0 0,0-1-1 0 0,1 1 0 0 0,-1-1 1 0 0,1 0-1 0 0,5 3 0 0 0,-9-5 176 0 0,1 0 1 0 0,-1 0-1 0 0,0 0 0 0 0,1 0 0 0 0,-1 0 0 0 0,0 0 0 0 0,1 0 1 0 0,-1 0-1 0 0,0 0 0 0 0,1 0 0 0 0,-1 0 0 0 0,1 0 0 0 0,-1 0 0 0 0,0 0 1 0 0,1 0-1 0 0,-1 0 0 0 0,0 0 0 0 0,1 0 0 0 0,-1-1 0 0 0,1 1 1 0 0,-1 0-1 0 0,0 0 0 0 0,0 0 0 0 0,1-1 0 0 0,-1 1 0 0 0,0 0 1 0 0,1 0-1 0 0,-1-1 0 0 0,0 1 0 0 0,0 0 0 0 0,1-1 0 0 0,-1 1 1 0 0,5-17-2854 0 0,-4-20 2073 0 0,-1 36 920 0 0,-6-47 678 0 0,-1-14 1642 0 0,6 58-1881 0 0,1-1 1 0 0,1 0-1 0 0,-1 1 1 0 0,1-1-1 0 0,-1 1 1 0 0,1-1-1 0 0,0 1 1 0 0,1-1-1 0 0,-1 1 1 0 0,4-6-1 0 0,-5 10-340 0 0,0 0-1 0 0,0 0 1 0 0,0 0 0 0 0,0 0 0 0 0,0 0-1 0 0,0 0 1 0 0,0 0 0 0 0,0 0 0 0 0,0 0-1 0 0,0-1 1 0 0,0 1 0 0 0,0 0-1 0 0,0 0 1 0 0,0 0 0 0 0,0 0 0 0 0,0 0-1 0 0,0 0 1 0 0,1 0 0 0 0,-1 0 0 0 0,0 0-1 0 0,0 0 1 0 0,0 0 0 0 0,0 0-1 0 0,0 0 1 0 0,0 0 0 0 0,0 0 0 0 0,0 0-1 0 0,0 0 1 0 0,0 0 0 0 0,0 0 0 0 0,0 0-1 0 0,1 0 1 0 0,-1 0 0 0 0,0 0-1 0 0,0 0 1 0 0,0 0 0 0 0,0 0 0 0 0,0 0-1 0 0,0 0 1 0 0,0 0 0 0 0,0 0 0 0 0,0 0-1 0 0,0 0 1 0 0,0 0 0 0 0,1 0-1 0 0,-1 0 1 0 0,0 0 0 0 0,0 0 0 0 0,0 0-1 0 0,0 0 1 0 0,0 0 0 0 0,0 0 0 0 0,0 0-1 0 0,0 0 1 0 0,0 0 0 0 0,0 0-1 0 0,0 1 1 0 0,0-1 0 0 0,0 0 0 0 0,0 0-1 0 0,0 0 1 0 0,0 0 0 0 0,0 0 0 0 0,0 0-1 0 0,0 0 1 0 0,0 0 0 0 0,0 0-1 0 0,0 0 1 0 0,0 1 0 0 0,3 10 503 0 0,-1 11-454 0 0,-9 12 128 0 0,6-30-193 0 0,0 1 0 0 0,-1 0 1 0 0,2-1-1 0 0,-1 1 0 0 0,0 0 0 0 0,1 0 0 0 0,0-1 0 0 0,0 1 0 0 0,2 7 0 0 0,-2-11-28 0 0,0 0 1 0 0,1-1-1 0 0,-1 1 0 0 0,1-1 0 0 0,-1 1 0 0 0,1-1 0 0 0,-1 1 1 0 0,1-1-1 0 0,-1 1 0 0 0,1-1 0 0 0,0 0 0 0 0,-1 1 0 0 0,1-1 1 0 0,0 0-1 0 0,-1 1 0 0 0,1-1 0 0 0,0 0 0 0 0,-1 0 0 0 0,1 0 1 0 0,0 0-1 0 0,-1 0 0 0 0,1 0 0 0 0,0 1 0 0 0,0-2 0 0 0,-1 1 1 0 0,1 0-1 0 0,0 0 0 0 0,-1 0 0 0 0,1 0 0 0 0,0 0 0 0 0,-1 0 1 0 0,1-1-1 0 0,0 1 0 0 0,32-11-8 0 0,-23 6 9 0 0,26-4-146 0 0,32-11-2529 0 0,-63 19 2558 0 0,0-1 0 0 0,-1-1 1 0 0,1 1-1 0 0,-1-1 0 0 0,1 1 0 0 0,-1-1 0 0 0,0 0 0 0 0,0-1 1 0 0,-1 1-1 0 0,7-8 0 0 0,-9 11 254 0 0,-1-1 1 0 0,1 0-1 0 0,-1 0 0 0 0,1 0 1 0 0,-1 0-1 0 0,1 0 1 0 0,-1 0-1 0 0,0 0 0 0 0,1 0 1 0 0,-1 0-1 0 0,0 0 1 0 0,0 0-1 0 0,0 0 0 0 0,0 0 1 0 0,0 0-1 0 0,0 0 1 0 0,0 0-1 0 0,0 0 0 0 0,0 0 1 0 0,0 0-1 0 0,0 0 0 0 0,-1 0 1 0 0,1 0-1 0 0,0 0 1 0 0,-1 0-1 0 0,0-2 0 0 0,0 3-11 0 0,1-1 0 0 0,-1 1 0 0 0,1-1 0 0 0,-1 1 0 0 0,1-1-1 0 0,-1 1 1 0 0,0 0 0 0 0,1-1 0 0 0,-1 1 0 0 0,0 0 0 0 0,1 0-1 0 0,-1-1 1 0 0,0 1 0 0 0,1 0 0 0 0,-1 0 0 0 0,0 0-1 0 0,1 0 1 0 0,-1 0 0 0 0,0 0 0 0 0,1 0 0 0 0,-1 0 0 0 0,0 0-1 0 0,0 0 1 0 0,1 1 0 0 0,-1-1 0 0 0,0 0 0 0 0,1 0 0 0 0,-1 0-1 0 0,1 1 1 0 0,-1-1 0 0 0,0 1 0 0 0,1-1 0 0 0,-1 0-1 0 0,1 1 1 0 0,-1-1 0 0 0,1 1 0 0 0,-1-1 0 0 0,1 1 0 0 0,-1-1-1 0 0,0 2 1 0 0,-7 8 114 0 0,0 0-1 0 0,0 0 0 0 0,1 1 1 0 0,1 0-1 0 0,-1 1 0 0 0,2-1 1 0 0,0 1-1 0 0,-7 23 0 0 0,3 0-2066 0 0,-10 68 0 0 0,19-99 970 0 0,-2 16-979 0 0,4-11-4211 0 0,4-6 3053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5097 0 0,'41'24'7260'0'0,"-30"-16"-6997"0"0,1-1-1 0 0,0 0 1 0 0,22 8-1 0 0,-29-13-382 0 0,0-1-1 0 0,0 0 1 0 0,0 0-1 0 0,0 0 1 0 0,0-1 0 0 0,0 1-1 0 0,0-1 1 0 0,0-1-1 0 0,0 1 1 0 0,0-1 0 0 0,0 1-1 0 0,0-2 1 0 0,0 1 0 0 0,6-2-1 0 0,-3-1-787 0 0,0 0 0 0 0,0 0 0 0 0,-1-1 0 0 0,1 0 0 0 0,-1 0 0 0 0,9-9 0 0 0,6-6-2673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5673 0 0,'-2'0'652'0'0,"0"0"0"0"0,0 0 0 0 0,0 1 0 0 0,0-1 0 0 0,0 0-1 0 0,0 1 1 0 0,0-1 0 0 0,0 1 0 0 0,-1 0 0 0 0,2-1 0 0 0,-4 3 0 0 0,2-2-473 0 0,1 0 0 0 0,0 0-1 0 0,0 0 1 0 0,0 1 0 0 0,0-1 0 0 0,1 1 0 0 0,-1-1 0 0 0,0 1 0 0 0,0-1 0 0 0,1 1 0 0 0,-1 0 0 0 0,1 0 0 0 0,0 0 0 0 0,0 0 0 0 0,-1 0 0 0 0,0 4 0 0 0,2-5-106 0 0,0-1 0 0 0,1 1-1 0 0,-1-1 1 0 0,0 1 0 0 0,1-1 0 0 0,-1 1 0 0 0,1-1-1 0 0,-1 0 1 0 0,0 1 0 0 0,1-1 0 0 0,-1 0-1 0 0,1 1 1 0 0,-1-1 0 0 0,1 0 0 0 0,-1 0-1 0 0,1 0 1 0 0,0 1 0 0 0,-1-1 0 0 0,1 0-1 0 0,-1 0 1 0 0,1 0 0 0 0,-1 0 0 0 0,1 0 0 0 0,0 0-1 0 0,-1 0 1 0 0,1 0 0 0 0,-1 0 0 0 0,1 0-1 0 0,-1 0 1 0 0,1-1 0 0 0,-1 1 0 0 0,1 0-1 0 0,0 0 1 0 0,-1-1 0 0 0,1 1 0 0 0,24-6 755 0 0,-25 6-822 0 0,14-5 150 0 0,1 1-1 0 0,-1 1 1 0 0,1 0-1 0 0,22 0 1 0 0,-50 5-532 0 0,0 2 0 0 0,0 0 0 0 0,0 0-1 0 0,0 1 1 0 0,1 1 0 0 0,0 0 0 0 0,0 0 0 0 0,-20 16 0 0 0,26-17 342 0 0,0 0 0 0 0,1 1 1 0 0,-1 0-1 0 0,1 0 0 0 0,0 0 0 0 0,0 1 0 0 0,1-1 0 0 0,0 1 1 0 0,0 0-1 0 0,1 0 0 0 0,0 1 0 0 0,-4 11 0 0 0,6-12 83 0 0,-1-1-1 0 0,1 0 0 0 0,0 0 1 0 0,0 1-1 0 0,0-1 0 0 0,1 1 0 0 0,0-1 1 0 0,1 0-1 0 0,-1 1 0 0 0,1-1 1 0 0,1 0-1 0 0,-1 1 0 0 0,1-1 1 0 0,0 0-1 0 0,0 0 0 0 0,4 7 0 0 0,-3-10-26 0 0,-1 0 0 0 0,1 0 0 0 0,0 0 0 0 0,0 0 0 0 0,0 0-1 0 0,1-1 1 0 0,-1 1 0 0 0,0-1 0 0 0,1 0 0 0 0,0 0-1 0 0,-1 0 1 0 0,1-1 0 0 0,0 1 0 0 0,0-1 0 0 0,5 1 0 0 0,11 3-525 0 0,36 3 0 0 0,-44-7-127 0 0,2 0-154 0 0,11 0-2502 0 0,-42 9-8620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9930 0 0,'-1'3'3329'0'0,"2"1"-1673"0"0,0-1 17 0 0,4 1-1 0 0,2 1-600 0 0,2-1-536 0 0,1 1-224 0 0,2-1-88 0 0,2 1-72 0 0,0 1-72 0 0,-1 1-80 0 0,0-1-240 0 0,-5 0-608 0 0,0 1-776 0 0,-5-1-809 0 0,-5 0-943 0 0,-9-7-361 0 0,1 9-1824 0 0</inkml:trace>
  <inkml:trace contextRef="#ctx0" brushRef="#br0" timeOffset="1">20 181 10770 0 0,'6'-1'1665'0'0,"2"1"-153"0"0,3 0 64 0 0,1-1-439 0 0,0-2-609 0 0,2 1-320 0 0,3-2-72 0 0,0-1-48 0 0,2 0-112 0 0,-2 1-400 0 0,-1 1-601 0 0,-2 0-927 0 0,-2 0-1065 0 0,-5-4 17 0 0,1 1-2385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5017 0 0,'-1'2'595'0'0,"-1"-1"-1"0"0,0 1 1 0 0,1-1-1 0 0,-1 1 1 0 0,1-1-1 0 0,0 1 1 0 0,-1 0-1 0 0,1 0 1 0 0,-2 3-1 0 0,3-4-402 0 0,0 0 1 0 0,0-1-1 0 0,0 1 0 0 0,-1 0 0 0 0,1-1 0 0 0,0 1 0 0 0,0 0 0 0 0,0-1 0 0 0,0 1 0 0 0,0 0 0 0 0,0-1 0 0 0,0 1 1 0 0,1 0-1 0 0,-1-1 0 0 0,0 1 0 0 0,0-1 0 0 0,0 1 0 0 0,1 0 0 0 0,-1-1 0 0 0,0 1 0 0 0,1-1 0 0 0,-1 2 0 0 0,3 0 10 0 0,-1-1 0 0 0,1 1 0 0 0,-1 0 0 0 0,1 0 0 0 0,-1-1 0 0 0,1 0 0 0 0,0 1 0 0 0,0-1 0 0 0,0 0-1 0 0,0 0 1 0 0,0-1 0 0 0,5 2 0 0 0,36 4-1160 0 0,47 2-1 0 0,-58-6-1683 0 0,-5-2-2830 0 0,-15-1 443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1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718 154 3737 0 0,'-10'-8'3373'0'0,"-3"4"-3529"0"0,1 1-329 0 0,8 1 668 0 0,0 1-1 0 0,0-1 1 0 0,0 0-1 0 0,1 0 1 0 0,-1 0 0 0 0,-3-4-1 0 0,3 3 128 0 0,0 0 0 0 0,0 1 0 0 0,1-1 0 0 0,-1 1 0 0 0,-1 0 0 0 0,-4-2 0 0 0,-1 2-187 0 0,0 1 0 0 0,0 0 0 0 0,0 0 0 0 0,0 1 0 0 0,0 0 0 0 0,0 1 0 0 0,0 0 1 0 0,0 1-1 0 0,0 0 0 0 0,0 0 0 0 0,1 1 0 0 0,-1 0 0 0 0,1 1 0 0 0,0 0 0 0 0,0 0 0 0 0,-12 9 0 0 0,-13 9-288 0 0,1 1-1 0 0,-49 46 0 0 0,-137 122 2186 0 0,212-184-1952 0 0,0 0 0 0 0,0 0 0 0 0,1 1 0 0 0,0-1 0 0 0,0 1 0 0 0,0 1 0 0 0,2-1-1 0 0,-1 1 1 0 0,1 0 0 0 0,0 0 0 0 0,0 0 0 0 0,-2 13 0 0 0,5-13-78 0 0,0-1 1 0 0,0 1-1 0 0,1 0 0 0 0,0 0 1 0 0,1-1-1 0 0,0 1 0 0 0,0 0 1 0 0,1-1-1 0 0,0 1 0 0 0,0-1 0 0 0,1 1 1 0 0,0-1-1 0 0,1 0 0 0 0,5 8 1 0 0,3 6-3 0 0,2-1 1 0 0,1 0 0 0 0,1-1-1 0 0,0-1 1 0 0,2 0 0 0 0,0-1-1 0 0,1-1 1 0 0,35 24 0 0 0,-34-28 122 0 0,0 0 1 0 0,1-1-1 0 0,1-1 1 0 0,0-1 0 0 0,0-1-1 0 0,1-1 1 0 0,0-1-1 0 0,1-1 1 0 0,28 3-1 0 0,-36-8 52 0 0,-1-1 0 0 0,0 0 0 0 0,0-1-1 0 0,0-1 1 0 0,0-1 0 0 0,0 0 0 0 0,-1-1-1 0 0,1 0 1 0 0,-1-1 0 0 0,0-1 0 0 0,19-10 0 0 0,13-11 215 0 0,81-61 1 0 0,-94 63-305 0 0,54-45 1127 0 0,121-126 1 0 0,-197 183-1084 0 0,0 0 0 0 0,-1 0 1 0 0,-1-1-1 0 0,0-1 0 0 0,-1 1 0 0 0,0-1 1 0 0,-1-1-1 0 0,-1 0 0 0 0,0 1 0 0 0,6-31 0 0 0,-9 32-63 0 0,-1 0 1 0 0,-1 0-1 0 0,0 0 0 0 0,0 0 0 0 0,-1 0 0 0 0,-1 0 0 0 0,0 0 1 0 0,-1 0-1 0 0,-1 1 0 0 0,0-1 0 0 0,-1 1 0 0 0,0-1 0 0 0,-9-17 0 0 0,8 23-96 0 0,0 0 0 0 0,0 0 0 0 0,-1 1-1 0 0,0 0 1 0 0,0 0 0 0 0,0 0 0 0 0,-1 1-1 0 0,0 0 1 0 0,-16-11 0 0 0,10 9-78 0 0,-1 1 1 0 0,0 0-1 0 0,0 1 1 0 0,-1 1-1 0 0,-22-6 1 0 0,9 5-406 0 0,0 1 0 0 0,-1 2 0 0 0,1 1 0 0 0,-1 1 0 0 0,0 1 0 0 0,-30 5 0 0 0,30-1-2145 0 0,0 1 1 0 0,-34 11-1 0 0,24-2-3532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2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53 800 0 0,'3'-17'256'0'0,"0"0"-152"0"0,3-1-752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2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80 240 0 0,'-48'28'1735'0'0,"2"2"1"0"0,-82 68-1 0 0,93-70-406 0 0,20-15-932 0 0,1 0-1 0 0,1 1 1 0 0,0 0 0 0 0,0 1 0 0 0,1 0-1 0 0,1 1 1 0 0,1 1 0 0 0,1 0 0 0 0,0 0-1 0 0,1 0 1 0 0,0 1 0 0 0,-6 28 0 0 0,11-35-399 0 0,0 1 0 0 0,1-1 1 0 0,1 1-1 0 0,0 0 1 0 0,0 0-1 0 0,1-1 0 0 0,1 1 1 0 0,0 0-1 0 0,0 0 1 0 0,1-1-1 0 0,1 1 0 0 0,0-1 1 0 0,1 0-1 0 0,0 0 0 0 0,0 0 1 0 0,1 0-1 0 0,1-1 1 0 0,0 1-1 0 0,0-1 0 0 0,1-1 1 0 0,12 15-1 0 0,-10-16 16 0 0,-1 0 0 0 0,1 0 0 0 0,0-1 0 0 0,1 0 0 0 0,0-1 0 0 0,0 0 0 0 0,0-1 0 0 0,1 0 0 0 0,-1 0 0 0 0,1-1 0 0 0,0-1-1 0 0,1 0 1 0 0,-1 0 0 0 0,1-1 0 0 0,-1-1 0 0 0,1 0 0 0 0,-1 0 0 0 0,1-1 0 0 0,19-3 0 0 0,-17 2 29 0 0,-1-2 1 0 0,1 0-1 0 0,-1-1 1 0 0,0 0-1 0 0,0-1 1 0 0,-1 0-1 0 0,0-1 1 0 0,1 0-1 0 0,-2-1 1 0 0,1-1-1 0 0,-1 0 0 0 0,0 0 1 0 0,-1-1-1 0 0,0 0 1 0 0,0-1-1 0 0,12-16 1 0 0,-6 2 209 0 0,-1-1 0 0 0,-1 0-1 0 0,-2-1 1 0 0,0 0 0 0 0,15-51 0 0 0,-16 38 128 0 0,-3 1 0 0 0,-1-1 1 0 0,4-68-1 0 0,-11 89-235 0 0,-1 1 1 0 0,0 0-1 0 0,-2-1 1 0 0,1 1-1 0 0,-2 0 1 0 0,0 1-1 0 0,-8-18 1 0 0,8 24-35 0 0,0 0 0 0 0,0 1 1 0 0,-1-1-1 0 0,-1 1 0 0 0,1 1 1 0 0,-1-1-1 0 0,-1 1 1 0 0,0 0-1 0 0,0 0 0 0 0,0 1 1 0 0,-1 0-1 0 0,-17-12 0 0 0,22 18-117 0 0,-1-1 0 0 0,0 0-1 0 0,1 1 1 0 0,-1 0 0 0 0,0 0-1 0 0,1 0 1 0 0,-1 1 0 0 0,0-1-1 0 0,0 1 1 0 0,0 0 0 0 0,0 0-1 0 0,0 0 1 0 0,1 0 0 0 0,-1 1-1 0 0,0-1 1 0 0,0 1 0 0 0,0 0-1 0 0,1 0 1 0 0,-1 1 0 0 0,1-1-1 0 0,-1 1 1 0 0,1 0 0 0 0,-1 0-1 0 0,1 0 1 0 0,-4 3 0 0 0,-8 7-426 0 0,0 0 1 0 0,1 1-1 0 0,-22 26 1 0 0,34-36 365 0 0,-114 150-4778 0 0,14 12-3309 0 0,86-131 5523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2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596 214 1136 0 0,'-1'-1'-1'0'0,"0"0"0"0"0,-1 0-1 0 0,1 0 1 0 0,0 0 0 0 0,-1 0 0 0 0,1 1-1 0 0,-1-1 1 0 0,1 0 0 0 0,-1 1 0 0 0,1-1-1 0 0,-1 1 1 0 0,1-1 0 0 0,-1 1-1 0 0,0 0 1 0 0,1-1 0 0 0,-1 1 0 0 0,0 0-1 0 0,1 0 1 0 0,-1 0 0 0 0,1 1 0 0 0,-1-1-1 0 0,0 0 1 0 0,1 1 0 0 0,-1-1 0 0 0,1 1-1 0 0,-1-1 1 0 0,1 1 0 0 0,-3 1-1 0 0,-5 1 206 0 0,5-2 163 0 0,1-1-1 0 0,-1 1 1 0 0,0-1 0 0 0,0 0-1 0 0,0 0 1 0 0,0 0 0 0 0,0-1-1 0 0,0 1 1 0 0,0-1 0 0 0,0 0-1 0 0,0 0 1 0 0,0 0 0 0 0,1-1-1 0 0,-1 1 1 0 0,0-1 0 0 0,-5-3-1 0 0,5 2-267 0 0,1 1-1 0 0,-1 0 1 0 0,0 0-1 0 0,0 1 1 0 0,0-1-1 0 0,0 1 1 0 0,0 0-1 0 0,-1 0 0 0 0,1 0 1 0 0,0 1-1 0 0,-1-1 1 0 0,1 1-1 0 0,0 0 1 0 0,-1 0-1 0 0,1 1 1 0 0,0-1-1 0 0,-5 2 1 0 0,-14 9-43 0 0,1 1 0 0 0,0 1 0 0 0,1 1 0 0 0,1 1 0 0 0,0 1 0 0 0,-20 20 0 0 0,-8 5 120 0 0,32-27-25 0 0,0 0 1 0 0,1 1-1 0 0,0 0 0 0 0,2 1 1 0 0,0 1-1 0 0,1 0 1 0 0,0 1-1 0 0,1 0 0 0 0,2 1 1 0 0,-10 23-1 0 0,14-27-128 0 0,0 1 0 0 0,1 0 0 0 0,1 0 0 0 0,0 0 0 0 0,1 0 1 0 0,1 0-1 0 0,0 1 0 0 0,2-1 0 0 0,0 1 0 0 0,0-1 0 0 0,2 0 0 0 0,0 0 0 0 0,9 27 0 0 0,-9-31-43 0 0,2-1 0 0 0,0 0 0 0 0,0 0 0 0 0,1-1 0 0 0,0 1 0 0 0,1-1 0 0 0,0 0 0 0 0,0-1 0 0 0,1 0 0 0 0,0 0 0 0 0,1 0 0 0 0,0-1 0 0 0,1-1 0 0 0,-1 0 0 0 0,1 0 0 0 0,13 6 0 0 0,-11-7 132 0 0,1-1 1 0 0,0 0-1 0 0,0-1 1 0 0,0-1-1 0 0,0 0 1 0 0,1-1-1 0 0,-1 0 1 0 0,1-1-1 0 0,-1-1 1 0 0,1 0-1 0 0,-1 0 1 0 0,1-2-1 0 0,-1 1 1 0 0,16-5-1 0 0,1-3 26 0 0,-1-1 1 0 0,0-1-1 0 0,0-1 0 0 0,-1-2 1 0 0,-1 0-1 0 0,38-28 0 0 0,-1-6 30 0 0,75-72 0 0 0,-121 103-4 0 0,0-1-1 0 0,0 0 0 0 0,-2-2 0 0 0,26-39 1 0 0,-37 50-12 0 0,0-1 0 0 0,0 0 0 0 0,-1-1 0 0 0,0 1 0 0 0,-1-1 0 0 0,0 1 0 0 0,-1-1 1 0 0,0 0-1 0 0,0 0 0 0 0,-1 0 0 0 0,-1 0 0 0 0,0 0 0 0 0,-2-17 0 0 0,-2 6-105 0 0,0 1 0 0 0,-1 0-1 0 0,-1 0 1 0 0,-1 1 0 0 0,-1-1 0 0 0,-1 1-1 0 0,0 1 1 0 0,-2 0 0 0 0,0 0-1 0 0,-1 1 1 0 0,-1 1 0 0 0,-18-20-1 0 0,18 24-129 0 0,0 0 0 0 0,-1 1-1 0 0,0 1 1 0 0,-1 0 0 0 0,-1 1-1 0 0,1 1 1 0 0,-1 0 0 0 0,-1 1 0 0 0,1 1-1 0 0,-2 1 1 0 0,1 0 0 0 0,0 1-1 0 0,-1 1 1 0 0,-35-4 0 0 0,32 7-280 0 0,-1 0 0 0 0,0 1 0 0 0,0 2 1 0 0,0 0-1 0 0,1 1 0 0 0,-31 8 1 0 0,38-6-374 0 0,-1 0 1 0 0,1 1-1 0 0,0 0 0 0 0,1 1 1 0 0,0 1-1 0 0,0 0 1 0 0,0 1-1 0 0,1 0 0 0 0,0 1 1 0 0,-11 11-1 0 0,-15 23-3341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5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6 165 6177 0 0,'0'0'89'0'0,"-1"0"0"0"0,1 0-1 0 0,-1-1 1 0 0,1 1-1 0 0,0 0 1 0 0,-1-1 0 0 0,1 1-1 0 0,0-1 1 0 0,-1 1-1 0 0,1 0 1 0 0,0-1 0 0 0,0 1-1 0 0,-1-1 1 0 0,1 1 0 0 0,0-1-1 0 0,0 1 1 0 0,0-1-1 0 0,0 1 1 0 0,0-1 0 0 0,0 1-1 0 0,-1-1 1 0 0,1 1-1 0 0,0-1 1 0 0,1 1 0 0 0,-1-1-1 0 0,0 1 1 0 0,0-1-1 0 0,0 1 1 0 0,0-1 0 0 0,0 1-1 0 0,0-1 1 0 0,1 1 0 0 0,-1-1-1 0 0,0 1 1 0 0,0 0-1 0 0,1-1 1 0 0,-1 1 0 0 0,0-1-1 0 0,1 1 1 0 0,21-3-244 0 0,4 1 1064 0 0,2-10-260 0 0,-21 9-246 0 0,0 0 0 0 0,0 0 1 0 0,0 1-1 0 0,1 0 1 0 0,9-2-1 0 0,-15 4-330 0 0,1 0 1 0 0,0 0-1 0 0,-1 0 0 0 0,1 0 1 0 0,-1 1-1 0 0,1-1 0 0 0,0 1 0 0 0,-1-1 1 0 0,1 1-1 0 0,-1 0 0 0 0,1 0 1 0 0,-1 0-1 0 0,0 1 0 0 0,1-1 1 0 0,-1 1-1 0 0,0-1 0 0 0,0 1 1 0 0,0 0-1 0 0,3 2 0 0 0,-1 0 4 0 0,0 1-1 0 0,1-1 1 0 0,0-1-1 0 0,0 1 0 0 0,0-1 1 0 0,0 0-1 0 0,1 0 1 0 0,-1 0-1 0 0,1-1 1 0 0,0 0-1 0 0,0 0 1 0 0,7 2-1 0 0,1-3 170 0 0,0 1 1 0 0,0-2-1 0 0,1 0 1 0 0,16-2-1 0 0,56-5 1065 0 0,350-43 1566 0 0,-386 41-2742 0 0,0 1 0 0 0,0 3 0 0 0,0 2 0 0 0,1 2 0 0 0,-1 3 0 0 0,82 13 0 0 0,-76-5-34 0 0,1-3 0 0 0,-1-2 0 0 0,86-3 0 0 0,-29-3 146 0 0,-68 2 132 0 0,85-9 1 0 0,6-17 109 0 0,-66 11-254 0 0,0 3-1 0 0,98-3 0 0 0,774-35 608 0 0,-873 42-837 0 0,0 2 0 0 0,-1 4 0 0 0,1 2 0 0 0,119 19 0 0 0,-116-12 62 0 0,0-2 1 0 0,105-6 0 0 0,81 5-42 0 0,-216 0-22 0 0,301 23 539 0 0,-79-16-50 0 0,-261-12-843 0 0,-1 0 0 0 0,0 0-1 0 0,0-1 1 0 0,0 1 0 0 0,0 0-1 0 0,0-1 1 0 0,0 0 0 0 0,1 0-1 0 0,-2 0 1 0 0,5-2-1 0 0,-4 2-425 0 0,-1 0-1 0 0,0-1 1 0 0,0 1-1 0 0,0-1 0 0 0,0 0 1 0 0,0 1-1 0 0,0-1 0 0 0,0 0 1 0 0,0 0-1 0 0,-1 0 0 0 0,1 0 1 0 0,-1-1-1 0 0,2-1 0 0 0,2-12-6827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6:5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1752 0 0,'-2'-5'-1248'0'0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0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13107 0 0,'0'-28'6440'0'0,"0"27"-6472"0"0,0 1 1 0 0,0 0 0 0 0,0-1-1 0 0,0 1 1 0 0,0 0 0 0 0,0-1-1 0 0,0 1 1 0 0,1-1 0 0 0,-1 1-1 0 0,0 0 1 0 0,0-1 0 0 0,0 1-1 0 0,0 0 1 0 0,1-1 0 0 0,-1 1 0 0 0,0 0-1 0 0,0 0 1 0 0,0-1 0 0 0,1 1-1 0 0,-1 0 1 0 0,0 0 0 0 0,1-1-1 0 0,-1 1 1 0 0,0 0 0 0 0,1 0-1 0 0,-1-1 1 0 0,0 1 0 0 0,1 0-1 0 0,-1 0 1 0 0,0 0 0 0 0,1 0 0 0 0,-1 0-1 0 0,0 0 1 0 0,1 0 0 0 0,-1 0-1 0 0,0 0 1 0 0,1 0 0 0 0,-1 0-1 0 0,1 0 1 0 0,-1 0 0 0 0,0 0-1 0 0,1 0 1 0 0,-1 0 0 0 0,0 0-1 0 0,1 0 1 0 0,-1 0 0 0 0,0 0 0 0 0,1 1-1 0 0,-1-1 1 0 0,0 0 0 0 0,1 0-1 0 0,-1 0 1 0 0,0 1 0 0 0,1-1-1 0 0,-1 0 1 0 0,0 0 0 0 0,0 1-1 0 0,1-1 1 0 0,-1 1 0 0 0,1-1 3 0 0,0 0 0 0 0,-1 0 1 0 0,1 1-1 0 0,0-1 0 0 0,0 0 0 0 0,-1 0 0 0 0,1 0 1 0 0,0 0-1 0 0,0 0 0 0 0,0 0 0 0 0,-1 0 1 0 0,1 0-1 0 0,0 0 0 0 0,0-1 0 0 0,-1 1 1 0 0,1 0-1 0 0,0 0 0 0 0,0-1 0 0 0,-1 1 1 0 0,1 0-1 0 0,0-1 0 0 0,-1 1 0 0 0,1-1 1 0 0,0 1-1 0 0,-1-1 0 0 0,1 1 0 0 0,-1-1 1 0 0,2-1-1 0 0,22-24 643 0 0,-12 13-699 0 0,-9 10 93 0 0,0-1 0 0 0,1 1-1 0 0,-1 0 1 0 0,1 0 0 0 0,0 0-1 0 0,0 1 1 0 0,0-1 0 0 0,0 1-1 0 0,0 0 1 0 0,1 0-1 0 0,-1 0 1 0 0,1 1 0 0 0,-1-1-1 0 0,1 1 1 0 0,0 1 0 0 0,-1-1-1 0 0,1 0 1 0 0,0 1 0 0 0,0 0-1 0 0,-1 0 1 0 0,1 1 0 0 0,0-1-1 0 0,0 1 1 0 0,7 2-1 0 0,-6-2 431 0 0,1-1 0 0 0,0 0 0 0 0,0 0 0 0 0,-1-1 0 0 0,1 1 0 0 0,0-2-1 0 0,-1 1 1 0 0,1-1 0 0 0,7-2 0 0 0,-5 1-110 0 0,-1 1 0 0 0,1 0 0 0 0,0 0 0 0 0,14 0 0 0 0,214-2-171 0 0,145 3 57 0 0,-267 0-161 0 0,123-17 0 0 0,92-1 85 0 0,-249 17-117 0 0,111-17 0 0 0,14-2 445 0 0,44 4 365 0 0,-101 5-596 0 0,-99 12-138 0 0,1 1 1 0 0,97 17-1 0 0,-28-2 120 0 0,-79-14-122 0 0,-26-2-29 0 0,-1 1 1 0 0,0 0-1 0 0,0 1 0 0 0,25 7 0 0 0,-22 0-2816 0 0,-16-8 2335 0 0,0-1 0 0 0,-1 1 0 0 0,1 0 0 0 0,0-1 0 0 0,0 1 0 0 0,0-1 0 0 0,0 1 0 0 0,0-1 0 0 0,1 0 0 0 0,-1 1-1 0 0,0-1 1 0 0,0 0 0 0 0,0 0 0 0 0,0 1 0 0 0,0-1 0 0 0,0 0 0 0 0,0 0 0 0 0,1 0 0 0 0,-1-1 0 0 0,0 1 0 0 0,0 0 0 0 0,0 0 0 0 0,0-1 0 0 0,0 1 0 0 0,0 0 0 0 0,0-1 0 0 0,0 1 0 0 0,0-1 0 0 0,0 1 0 0 0,0-1 0 0 0,0 0 0 0 0,1-1 0 0 0,14-8-3326 0 0,3-3-984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2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78 2144 0 0,'5'-2'167'0'0,"0"-1"0"0"0,0 0-1 0 0,0 0 1 0 0,0-1 0 0 0,0 0-1 0 0,8-8 1 0 0,-12 12-14 0 0,-1-1 1 0 0,1 0-1 0 0,0 0 0 0 0,0 0 1 0 0,0 0-1 0 0,-1 0 0 0 0,1 1 0 0 0,-1-1 1 0 0,1-1-1 0 0,-1 1 0 0 0,1 0 1 0 0,-1 0-1 0 0,1 0 0 0 0,-1 0 1 0 0,0 0-1 0 0,0 0 0 0 0,1 0 1 0 0,-1-1-1 0 0,0 1 0 0 0,0 0 1 0 0,0 0-1 0 0,0 0 0 0 0,0 0 0 0 0,-1 0 1 0 0,1-1-1 0 0,0 1 0 0 0,-1 0 1 0 0,1 0-1 0 0,0 0 0 0 0,-1 0 1 0 0,1 0-1 0 0,-1 0 0 0 0,0 0 1 0 0,1 0-1 0 0,-1 0 0 0 0,0 0 1 0 0,1 0-1 0 0,-1 0 0 0 0,0 1 1 0 0,0-1-1 0 0,0 0 0 0 0,-2-1 0 0 0,2 2 7 0 0,-1-1 0 0 0,1 1-1 0 0,-1-1 1 0 0,0 1 0 0 0,1 0-1 0 0,-1-1 1 0 0,0 1-1 0 0,0 0 1 0 0,1 0 0 0 0,-1 0-1 0 0,0 1 1 0 0,1-1-1 0 0,-1 0 1 0 0,0 0 0 0 0,1 1-1 0 0,-1-1 1 0 0,0 1 0 0 0,1 0-1 0 0,-1-1 1 0 0,1 1-1 0 0,-1 0 1 0 0,1 0 0 0 0,0 0-1 0 0,-1 0 1 0 0,1 0 0 0 0,-2 2-1 0 0,-36 34 312 0 0,35-33-248 0 0,-14 16 277 0 0,1 1 0 0 0,1 1 0 0 0,1 1 0 0 0,2 0 1 0 0,0 1-1 0 0,1 0 0 0 0,-17 50 0 0 0,4 13-267 0 0,-15 90 1 0 0,33-144-128 0 0,-94 503-79 0 0,70-368 12 0 0,21-100-38 0 0,3 1 1 0 0,3 0-1 0 0,4 0 1 0 0,2 0-1 0 0,3 0 1 0 0,20 99 0 0 0,-16-117-25 0 0,40 184 48 0 0,-38-194 2 0 0,2-1-1 0 0,2 0 0 0 0,33 63 1 0 0,11-1 19 0 0,57 115-155 0 0,-104-189-138 0 0,-3-6-1048 0 0,18 30 0 0 0,-22-44-210 0 0,0 0 0 0 0,0-1-1 0 0,1 0 1 0 0,8 8-1 0 0,14 8-3828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3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62 2216 0 0,'-27'-28'158'0'0,"24"25"707"0"0,0-1 0 0 0,0 0 1 0 0,-1 1-1 0 0,1 0 0 0 0,-1 0 0 0 0,0 0 0 0 0,-5-3 0 0 0,7 5-640 0 0,-1 0 0 0 0,1 1 0 0 0,-1-1 0 0 0,1 1 0 0 0,-1-1 0 0 0,1 1 0 0 0,-1 0 0 0 0,1 0 0 0 0,-1 0 0 0 0,1 0 0 0 0,-1 0 0 0 0,0 0 0 0 0,1 1 0 0 0,-1 0 0 0 0,1-1 1 0 0,0 1-1 0 0,-5 2 0 0 0,-3 1 51 0 0,0 1 0 0 0,0 1 0 0 0,0-1 1 0 0,1 1-1 0 0,0 1 0 0 0,1 0 0 0 0,-1 0 0 0 0,1 1 1 0 0,-9 11-1 0 0,6-5-179 0 0,1 0 0 0 0,0 1 0 0 0,1 1-1 0 0,0 0 1 0 0,-7 20 0 0 0,4-2-122 0 0,1 1 0 0 0,2-1 0 0 0,2 2-1 0 0,1-1 1 0 0,-1 42 0 0 0,5-50-9 0 0,2-1-1 0 0,2 1 1 0 0,0-1-1 0 0,1 0 1 0 0,2 0-1 0 0,1 0 1 0 0,1 0-1 0 0,1-1 1 0 0,1 0-1 0 0,1-1 1 0 0,1 0-1 0 0,1 0 1 0 0,1-1-1 0 0,2-1 1 0 0,29 36-1 0 0,-40-53 2 0 0,0-1 1 0 0,1 0-1 0 0,-1 0 0 0 0,1 0 1 0 0,0-1-1 0 0,0 0 0 0 0,0 0 0 0 0,1 0 1 0 0,-1-1-1 0 0,1 1 0 0 0,-1-1 0 0 0,1 0 1 0 0,0-1-1 0 0,0 0 0 0 0,-1 0 1 0 0,1 0-1 0 0,11 0 0 0 0,-12-1-161 0 0,-1-1 0 0 0,1 1 1 0 0,-1-1-1 0 0,0 0 0 0 0,1 0 0 0 0,-1-1 0 0 0,0 0 0 0 0,1 1 0 0 0,-1-1 0 0 0,5-3 0 0 0,-6 2-338 0 0,1 0 0 0 0,0 0-1 0 0,0 0 1 0 0,-1-1 0 0 0,0 1-1 0 0,1-1 1 0 0,-2 0-1 0 0,1 0 1 0 0,0 0 0 0 0,3-7-1 0 0,11-28-4514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8218 0 0,'-5'9'2624'0'0,"1"2"-1039"0"0,-2 4-33 0 0,1 2-88 0 0,2 0-600 0 0,0 1-447 0 0,-1 2-129 0 0,0 4-56 0 0,0 3-128 0 0,0 1-160 0 0,2 1-336 0 0,-1-1-529 0 0,1-4-703 0 0,2-3-656 0 0,2-4-473 0 0,-2-10 248 0 0,3 1-2016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3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55 4185 0 0,'-31'-35'4789'0'0,"18"18"-1064"0"0,12 17-3503 0 0,0-1 0 0 0,1 1 0 0 0,-1 0 0 0 0,0-1 0 0 0,0 1 0 0 0,1 0 0 0 0,-1 0 0 0 0,0-1 0 0 0,0 1 0 0 0,0 0 0 0 0,1 0 0 0 0,-1 0 1 0 0,0 0-1 0 0,0 0 0 0 0,0 0 0 0 0,0 0 0 0 0,1 1 0 0 0,-1-1 0 0 0,0 0 0 0 0,0 0 0 0 0,0 0 0 0 0,1 1 0 0 0,-1-1 0 0 0,0 1 0 0 0,1-1 0 0 0,-1 0 0 0 0,0 1 1 0 0,1-1-1 0 0,-1 1 0 0 0,0-1 0 0 0,0 2 0 0 0,-24 21 754 0 0,22-20-745 0 0,-46 47 90 0 0,3 2-1 0 0,2 2 1 0 0,-67 110-1 0 0,84-114-338 0 0,3 0 0 0 0,2 2 0 0 0,3 1 0 0 0,-14 57 0 0 0,-34 225-104 0 0,49-209 115 0 0,5 0 1 0 0,7 1-1 0 0,4 0 0 0 0,25 204 1 0 0,-13-264-34 0 0,2 0 1 0 0,3-2 0 0 0,44 116 0 0 0,-44-145 5 0 0,1-1 1 0 0,2-1 0 0 0,2 0 0 0 0,1-2-1 0 0,1 0 1 0 0,2-2 0 0 0,1 0 0 0 0,33 29 0 0 0,-13-17 10 0 0,14 13-38 0 0,78 57-1 0 0,-128-106-7 0 0,0 0-1 0 0,0-1 0 0 0,1 0 0 0 0,19 7 1 0 0,-27-11-121 0 0,1-1 0 0 0,0 1 1 0 0,-1-1-1 0 0,1 1 0 0 0,0-1 1 0 0,-1 0-1 0 0,1 0 0 0 0,0 0 1 0 0,-1 0-1 0 0,1 0 0 0 0,4-2 1 0 0,-6 2-95 0 0,0-1 1 0 0,1 0 0 0 0,-1 1 0 0 0,0-1 0 0 0,1 0 0 0 0,-1 0 0 0 0,0 0-1 0 0,0 0 1 0 0,0 0 0 0 0,0 0 0 0 0,0 0 0 0 0,0 0 0 0 0,0-1 0 0 0,0 1-1 0 0,0 0 1 0 0,0-1 0 0 0,-1 1 0 0 0,1 0 0 0 0,0-1 0 0 0,-1 1 0 0 0,1-3-1 0 0,3-31-4887 0 0,-3-4-211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3873 0 0,'0'-3'533'0'0,"0"0"-1"0"0,1 0 1 0 0,-1 1 0 0 0,1-1 0 0 0,0 0-1 0 0,-1 0 1 0 0,1 0 0 0 0,0 1 0 0 0,1-1-1 0 0,-1 1 1 0 0,0-1 0 0 0,3-3 0 0 0,22-29 5104 0 0,-25 35-5563 0 0,0-1 0 0 0,0 0 1 0 0,0 1-1 0 0,0-1 0 0 0,0 1 1 0 0,0 0-1 0 0,1-1 0 0 0,-1 1 1 0 0,0 0-1 0 0,0 0 0 0 0,0 0 1 0 0,1 0-1 0 0,-1 0 0 0 0,0 0 1 0 0,0 0-1 0 0,0 0 0 0 0,1 0 1 0 0,-1 0-1 0 0,1 1 0 0 0,32 9 748 0 0,-11-3 93 0 0,217 10 2625 0 0,5 1-2779 0 0,-231-16-713 0 0,11 3 464 0 0,-1-2 0 0 0,1-1 0 0 0,-1-1-1 0 0,34-3 1 0 0,-52 2-200 0 0,29-5-3366 0 0,-31 4 1429 0 0,1-1-1 0 0,0 1 0 0 0,-1-1 0 0 0,1 0 0 0 0,-1 0 0 0 0,1 0 0 0 0,-1-1 0 0 0,7-4 1 0 0,4-4-4519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3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 7914 0 0,'-2'-1'1076'0'0,"-12"-11"2723"0"0,14 11-3776 0 0,0 1 0 0 0,0 0 0 0 0,0-1 0 0 0,0 1 0 0 0,0 0 0 0 0,-1-1 0 0 0,1 1 1 0 0,0 0-1 0 0,0-1 0 0 0,0 1 0 0 0,0 0 0 0 0,0-1 0 0 0,0 1 0 0 0,0 0 0 0 0,0-1 0 0 0,0 1 0 0 0,0 0 0 0 0,0-1 0 0 0,0 1 0 0 0,1 0 0 0 0,-1-1 0 0 0,0 1 0 0 0,0 0 0 0 0,0-1 0 0 0,0 1 0 0 0,1 0 0 0 0,-1-1 0 0 0,0 1 0 0 0,0 0 0 0 0,0 0 0 0 0,1-1 0 0 0,-1 1 0 0 0,0 0 0 0 0,0 0 0 0 0,1-1 0 0 0,-1 1 0 0 0,0 0 0 0 0,1 0 0 0 0,-1 0 0 0 0,0 0 0 0 0,1-1 1 0 0,-1 1-1 0 0,0 0 0 0 0,1 0 0 0 0,-1 0 120 0 0,0 0 1 0 0,0 0-1 0 0,-2 2 1292 0 0,2-2-1291 0 0,0 0-1 0 0,-1 0 1 0 0,1 0-1 0 0,0 1 1 0 0,0-1-1 0 0,0 0 1 0 0,0 0-1 0 0,0 0 0 0 0,0 1 1 0 0,0-1-1 0 0,0 0 1 0 0,0 0-1 0 0,0 0 1 0 0,0 1-1 0 0,0-1 1 0 0,0 0-1 0 0,0 0 1 0 0,0 0-1 0 0,0 1 1 0 0,0-1-1 0 0,0 0 1 0 0,0 0-1 0 0,0 0 1 0 0,0 1-1 0 0,0-1 1 0 0,0 0-1 0 0,0 0 1 0 0,1 0-1 0 0,-1 1 1 0 0,0-1-1 0 0,0 0 1 0 0,12 10 1161 0 0,14 5-1659 0 0,-4-7 391 0 0,-1-1 0 0 0,2 0 0 0 0,-1-2 0 0 0,1-1-1 0 0,24 2 1 0 0,121 1 787 0 0,-109-7-253 0 0,134 2 399 0 0,196 8 182 0 0,-287 0-969 0 0,-61-5 74 0 0,0-2 1 0 0,62-2-1 0 0,-101-1-276 0 0,-1 0 0 0 0,1 0 0 0 0,0-1 0 0 0,0 1 0 0 0,-1 0 1 0 0,1-1-1 0 0,0 0 0 0 0,-1 1 0 0 0,1-1 0 0 0,-1 0 0 0 0,1 0 0 0 0,-1 0 0 0 0,1 0 1 0 0,-1 0-1 0 0,1 0 0 0 0,1-2 0 0 0,6-11-3668 0 0,-1-4-4106 0 0,-1-5-468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3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6401 0 0,'0'-1'131'0'0,"0"0"-1"0"0,0 0 1 0 0,0-1 0 0 0,0 1-1 0 0,0 0 1 0 0,1 0-1 0 0,-1 0 1 0 0,0-1-1 0 0,1 1 1 0 0,-1 0-1 0 0,1 0 1 0 0,0 0-1 0 0,-1 0 1 0 0,1 0-1 0 0,0 0 1 0 0,0 0-1 0 0,-1 0 1 0 0,1 0 0 0 0,0 0-1 0 0,0 0 1 0 0,0 1-1 0 0,0-1 1 0 0,0 0-1 0 0,0 1 1 0 0,0-1-1 0 0,1 1 1 0 0,-1-1-1 0 0,0 1 1 0 0,0-1-1 0 0,2 1 1 0 0,46-14-916 0 0,-32 10 1196 0 0,6-4-494 0 0,-10 4 1160 0 0,0-1 0 0 0,0 1 0 0 0,1 1 0 0 0,-1 1 0 0 0,1 0 0 0 0,0 0 0 0 0,0 2 0 0 0,25 1 0 0 0,181 17-238 0 0,-74-8-600 0 0,14-2 941 0 0,170-13 1 0 0,22-1-315 0 0,-320 6-1005 0 0,17 2-1935 0 0,-15 2-5476 0 0,-14 0-803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19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 19 2168 0 0,'-53'9'4385'0'0,"14"-2"-837"0"0,0 2-1 0 0,-67 23 1 0 0,15-1 1119 0 0,67-24-4407 0 0,1 1 1 0 0,0 0 0 0 0,0 2 0 0 0,1 1-1 0 0,0 0 1 0 0,-33 24 0 0 0,37-20-110 0 0,1 0-1 0 0,0 1 1 0 0,1 0 0 0 0,0 1 0 0 0,-24 38-1 0 0,35-47-151 0 0,0 0-1 0 0,1 1 0 0 0,0-1 0 0 0,1 1 1 0 0,0 0-1 0 0,0 0 0 0 0,1 0 1 0 0,0 1-1 0 0,0-1 0 0 0,1 0 0 0 0,1 1 1 0 0,-1-1-1 0 0,1 1 0 0 0,1-1 0 0 0,0 1 1 0 0,0-1-1 0 0,4 10 0 0 0,0 1-33 0 0,2-1 0 0 0,0 0 1 0 0,1 0-1 0 0,1-1 0 0 0,1 0 0 0 0,0-1 0 0 0,1 0 0 0 0,1 0 0 0 0,1-1 0 0 0,20 19 0 0 0,-16-19 12 0 0,2 0-1 0 0,0-2 1 0 0,0 0-1 0 0,1-1 0 0 0,1-1 1 0 0,0-1-1 0 0,1-1 1 0 0,34 11-1 0 0,-19-9 6 0 0,0-1 0 0 0,1-3 0 0 0,1-1 0 0 0,63 4 0 0 0,-81-10 12 0 0,-1-2 0 0 0,1 0 0 0 0,-1-1-1 0 0,0-1 1 0 0,1-2 0 0 0,-2 1-1 0 0,1-2 1 0 0,-1-1 0 0 0,1 0 0 0 0,27-16-1 0 0,-28 12 72 0 0,-1-1 0 0 0,0 0-1 0 0,-2-1 1 0 0,1-1 0 0 0,-1 0-1 0 0,-1-2 1 0 0,-1 1 0 0 0,0-2 0 0 0,-1 0-1 0 0,21-36 1 0 0,-29 43 20 0 0,1-1 1 0 0,-2-1-1 0 0,0 1 0 0 0,0 0 0 0 0,-1-1 1 0 0,0 0-1 0 0,-1 0 0 0 0,0 0 1 0 0,-1 0-1 0 0,0 0 0 0 0,-1 0 1 0 0,-1 0-1 0 0,0 0 0 0 0,0 0 1 0 0,-1 0-1 0 0,-1 0 0 0 0,0 0 1 0 0,0 1-1 0 0,-1-1 0 0 0,-10-18 1 0 0,-4 0 70 0 0,-2 0 1 0 0,-1 1 0 0 0,-1 1 0 0 0,-2 1-1 0 0,-1 1 1 0 0,0 2 0 0 0,-2 0 0 0 0,-1 2-1 0 0,-1 0 1 0 0,-54-29 0 0 0,63 40-283 0 0,0 2 0 0 0,0 0 0 0 0,-1 1 1 0 0,0 1-1 0 0,-29-5 0 0 0,-19 5-6157 0 0,53 5-3127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33 537 3081 0 0,'0'0'287'0'0,"-1"-1"1"0"0,1 1-1 0 0,0 0 0 0 0,-1-1 1 0 0,1 1-1 0 0,-1 0 1 0 0,1 0-1 0 0,-1 0 1 0 0,1 0-1 0 0,-1 0 0 0 0,1-1 1 0 0,-1 1-1 0 0,1 0 1 0 0,-1 0-1 0 0,1 0 1 0 0,-1 0-1 0 0,1 0 1 0 0,0 0-1 0 0,-1 1 0 0 0,1-1 1 0 0,-1 0-1 0 0,1 0 1 0 0,-1 0-1 0 0,1 0 1 0 0,-1 0-1 0 0,1 1 0 0 0,-1-1 1 0 0,1 0-1 0 0,0 0 1 0 0,-1 1-1 0 0,1-1 1 0 0,-1 0-1 0 0,1 1 1 0 0,0-1-1 0 0,-1 0 0 0 0,1 1 1 0 0,-10 5 4177 0 0,6-34-1380 0 0,2-9-2893 0 0,1 0-1 0 0,3 0 1 0 0,1 1 0 0 0,1-1-1 0 0,2 1 1 0 0,2 0 0 0 0,16-48 0 0 0,-19 72-225 0 0,0 0 1 0 0,0 1-1 0 0,1-1 1 0 0,0 1 0 0 0,1 1-1 0 0,1-1 1 0 0,16-17 0 0 0,14-11-4913 0 0,-29 30 3022 0 0,-9 9 1662 0 0,0 0 0 0 0,0-1 0 0 0,1 1 1 0 0,-1-1-1 0 0,0 1 0 0 0,0 0 0 0 0,0-1 1 0 0,0 1-1 0 0,0-1 0 0 0,0 1 0 0 0,0-1 1 0 0,1 1-1 0 0,-1-1 0 0 0,0 1 0 0 0,-1 0 1 0 0,1-1-1 0 0,0 1 0 0 0,0-1 0 0 0,0 1 1 0 0,0-1-1 0 0,0 1 0 0 0,0 0 0 0 0,0-1 1 0 0,-1 1-1 0 0,1-1 0 0 0,0 1 0 0 0,0 0 0 0 0,-1-1 1 0 0,1 1-1 0 0,0 0 0 0 0,0-1 0 0 0,-1 1 1 0 0,1 0-1 0 0,0-1 0 0 0,-1 1 0 0 0,0-1 1 0 0,-1-1-675 0 0,0-2-3003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48 106 6217 0 0,'-16'9'3592'0'0,"13"-7"-2834"0"0,0-1 1 0 0,-1 1-1 0 0,1 0 0 0 0,0-1 1 0 0,0 0-1 0 0,-1 0 0 0 0,-5 2 0 0 0,19-28 1257 0 0,-3 16-1957 0 0,0 1 0 0 0,1 0 0 0 0,0 0-1 0 0,0 1 1 0 0,0 0 0 0 0,1 0 0 0 0,0 1-1 0 0,0 0 1 0 0,1 0 0 0 0,-1 1 0 0 0,1 1-1 0 0,1 0 1 0 0,-1 0 0 0 0,0 1 0 0 0,1 0-1 0 0,0 0 1 0 0,-1 2 0 0 0,1-1 0 0 0,19 1-1 0 0,-27 1 30 0 0,0 1 0 0 0,0-1 0 0 0,1 1 0 0 0,-1 0 0 0 0,0 0 0 0 0,0 0 0 0 0,0 0-1 0 0,-1 0 1 0 0,1 1 0 0 0,0 0 0 0 0,0-1 0 0 0,-1 1 0 0 0,1 0 0 0 0,-1 0 0 0 0,1 0 0 0 0,-1 1-1 0 0,0-1 1 0 0,0 0 0 0 0,0 1 0 0 0,0 0 0 0 0,-1-1 0 0 0,1 1 0 0 0,-1 0 0 0 0,1 0-1 0 0,0 4 1 0 0,3 8 0 0 0,-1 0-1 0 0,0 0 1 0 0,-1 1-1 0 0,0 16 1 0 0,5 19-2963 0 0,-6-40-105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56 3585 0 0,'-5'-2'1187'0'0,"0"0"1"0"0,1 0 0 0 0,0-1-1 0 0,-1 1 1 0 0,1-1-1 0 0,0 0 1 0 0,0-1 0 0 0,-5-5-1 0 0,-21-15 5634 0 0,29 24-6803 0 0,1 0-1 0 0,0-1 1 0 0,0 1 0 0 0,0 0-1 0 0,-1 0 1 0 0,1 0 0 0 0,0 0 0 0 0,0 0-1 0 0,0 0 1 0 0,0 0 0 0 0,-1 0-1 0 0,1 0 1 0 0,0 0 0 0 0,0 0 0 0 0,0 0-1 0 0,-1 0 1 0 0,1 0 0 0 0,0 0-1 0 0,0 0 1 0 0,0 0 0 0 0,-1 0-1 0 0,1 0 1 0 0,0 0 0 0 0,0 0 0 0 0,0 0-1 0 0,-1 0 1 0 0,1 0 0 0 0,0 1-1 0 0,0-1 1 0 0,0 0 0 0 0,0 0 0 0 0,-1 0-1 0 0,1 0 1 0 0,0 0 0 0 0,0 1-1 0 0,0-1 1 0 0,0 0 0 0 0,0 0 0 0 0,0 0-1 0 0,0 0 1 0 0,-1 1 0 0 0,1-1-1 0 0,0 0 1 0 0,0 0 0 0 0,0 0 0 0 0,0 1-1 0 0,-1 15 192 0 0,4 19-288 0 0,-3-34 118 0 0,3 19-49 0 0,0 0-1 0 0,2-1 1 0 0,0 0-1 0 0,1 0 1 0 0,0 0-1 0 0,2-1 1 0 0,0 0-1 0 0,1 0 1 0 0,1-1-1 0 0,1 0 1 0 0,0-1-1 0 0,1 0 1 0 0,1-1-1 0 0,0-1 0 0 0,1 1 1 0 0,1-2-1 0 0,0 0 1 0 0,23 14-1 0 0,-37-26 9 0 0,1 1-1 0 0,0-1 1 0 0,0 0 0 0 0,0 0-1 0 0,0 0 1 0 0,0 0-1 0 0,0 0 1 0 0,0-1 0 0 0,0 1-1 0 0,0-1 1 0 0,0 1-1 0 0,1-1 1 0 0,-1 0-1 0 0,0 0 1 0 0,0 0 0 0 0,0 0-1 0 0,1 0 1 0 0,-1 0-1 0 0,0-1 1 0 0,3 0-1 0 0,-3 0-2 0 0,0 0-1 0 0,-1 0 0 0 0,1-1 1 0 0,0 1-1 0 0,-1-1 0 0 0,1 1 1 0 0,-1-1-1 0 0,1 1 0 0 0,-1-1 1 0 0,0 0-1 0 0,0 0 0 0 0,0 0 1 0 0,0 0-1 0 0,0 1 0 0 0,0-1 1 0 0,1-4-1 0 0,1-6-13 0 0,-1 1-1 0 0,0-1 1 0 0,-1 0 0 0 0,0 0-1 0 0,-1 1 1 0 0,-1-14 0 0 0,0 7-268 0 0,-1-1 1 0 0,-1 1 0 0 0,0 1 0 0 0,-1-1 0 0 0,-1 0 0 0 0,-10-22 0 0 0,13 36 176 0 0,0-1 0 0 0,0 1 0 0 0,-1 0 0 0 0,1 0 0 0 0,-1 0 0 0 0,0 0 0 0 0,0 0 0 0 0,0 1 0 0 0,0-1 0 0 0,-1 1 1 0 0,1 0-1 0 0,-1 0 0 0 0,0 0 0 0 0,0 0 0 0 0,0 1 0 0 0,0 0 0 0 0,0 0 0 0 0,-1 0 0 0 0,1 0 0 0 0,-1 1 0 0 0,0-1 1 0 0,1 1-1 0 0,-1 0 0 0 0,0 1 0 0 0,1-1 0 0 0,-1 1 0 0 0,0 0 0 0 0,-9 1 0 0 0,0 1-3115 0 0,-1 0-1 0 0,-24 9 0 0 0,21-2-1351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2825 0 0,'1'2'577'0'0,"0"1"0"0"0,0 0 0 0 0,1 0 0 0 0,-1 0 0 0 0,1-1 0 0 0,0 1 0 0 0,-1-1 0 0 0,1 1 0 0 0,0-1 0 0 0,1 0 0 0 0,-1 0 0 0 0,0 0 0 0 0,1 0 0 0 0,-1 0 0 0 0,5 2 0 0 0,-1-1-163 0 0,-1-1-1 0 0,1 0 0 0 0,-1 0 1 0 0,1 0-1 0 0,0-1 0 0 0,0 0 1 0 0,9 1-1 0 0,8-2-301 0 0,-1-1 0 0 0,0 0 0 0 0,30-7 0 0 0,-46 7 47 0 0,3-1-418 0 0,30-5-154 0 0,-37 6-101 0 0,-1 1-1 0 0,0 0 1 0 0,0-1-1 0 0,1 0 1 0 0,-1 1-1 0 0,0-1 1 0 0,0 0-1 0 0,0 1 1 0 0,0-1-1 0 0,0 0 1 0 0,0 0-1 0 0,0 0 1 0 0,2-2-1 0 0,0-2-2212 0 0,5 7-746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2208 0 0,'3'18'9630'0'0,"2"3"-6448"0"0,4 18-1700 0 0,-3 38-730 0 0,-5-82-813 0 0,1 0-1 0 0,0 1 1 0 0,0 0-1 0 0,0-1 1 0 0,0 1 0 0 0,1 0-1 0 0,0 0 1 0 0,0 0-1 0 0,0 1 1 0 0,0-1-1 0 0,6-4 1 0 0,2-5-314 0 0,0 0-342 0 0,0 0-1 0 0,-1 0 1 0 0,-1-1 0 0 0,-1-1-1 0 0,0 1 1 0 0,0-1 0 0 0,-2-1-1 0 0,4-21 3650 0 0,-10 36-2867 0 0,-9 11 2313 0 0,-9 16-96 0 0,14-14-1905 0 0,1 0 0 0 0,0 0 0 0 0,1 1-1 0 0,0-1 1 0 0,1 1 0 0 0,0 20 0 0 0,5 22-1518 0 0,4-3-4296 0 0,-8-51 5063 0 0,0 0 0 0 0,0-1 0 0 0,0 1 0 0 0,0 0 0 0 0,0-1-1 0 0,-1 1 1 0 0,1 0 0 0 0,0-1 0 0 0,0 1 0 0 0,-1 0 0 0 0,1-1-1 0 0,0 1 1 0 0,-1-1 0 0 0,1 1 0 0 0,-1 0 0 0 0,1-1-1 0 0,0 1 1 0 0,-1-1 0 0 0,1 0 0 0 0,-1 1 0 0 0,0-1 0 0 0,1 1-1 0 0,-1-1 1 0 0,1 0 0 0 0,-1 1 0 0 0,-1-1 0 0 0,-23 11-3026 0 0,9-5 4730 0 0,11-3-389 0 0,1 0 0 0 0,-1-1 0 0 0,1 2-1 0 0,0-1 1 0 0,0 0 0 0 0,0 1 0 0 0,0 0-1 0 0,0 0 1 0 0,1 0 0 0 0,0 0 0 0 0,0 0-1 0 0,0 1 1 0 0,0-1 0 0 0,1 1 0 0 0,0 0-1 0 0,-3 8 1 0 0,53-28 798 0 0,-42 14-1719 0 0,1 0-1 0 0,0 1 1 0 0,0-1-1 0 0,0 2 1 0 0,-1-1-1 0 0,1 1 0 0 0,0 0 1 0 0,0 0-1 0 0,-1 1 1 0 0,1 0-1 0 0,-1 0 1 0 0,1 1-1 0 0,-1-1 1 0 0,0 1-1 0 0,0 1 1 0 0,7 4-1 0 0,-9-5-471 0 0,0 0 0 0 0,1 1 0 0 0,-1 0 0 0 0,-1 0 0 0 0,1 0-1 0 0,-1 0 1 0 0,5 7 0 0 0,-7-31-14534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6609 0 0,'-9'3'1963'0'0,"6"-2"-1219"0"0,0 1 0 0 0,0-1 0 0 0,0 0 0 0 0,0 0 0 0 0,0-1 1 0 0,0 1-1 0 0,0-1 0 0 0,0 1 0 0 0,-5-1 0 0 0,9-1-586 0 0,1-1 1 0 0,0 1-1 0 0,-1 0 0 0 0,1 0 1 0 0,0 0-1 0 0,0 1 0 0 0,0-1 1 0 0,0 0-1 0 0,0 1 1 0 0,0-1-1 0 0,0 1 0 0 0,4-1 1 0 0,-6 1-100 0 0,24-5 609 0 0,0 1 1 0 0,43-1-1 0 0,-60 5-554 0 0,0 0-1 0 0,1 0 1 0 0,-1 1-1 0 0,0 0 0 0 0,1 0 1 0 0,-1 1-1 0 0,0 0 0 0 0,0 0 1 0 0,0 1-1 0 0,0 0 0 0 0,0 0 1 0 0,-1 1-1 0 0,10 6 0 0 0,-14-8-40 0 0,1 1 1 0 0,-1-1-1 0 0,0 1 0 0 0,-1 0 0 0 0,1-1 0 0 0,0 1 0 0 0,-1 0 1 0 0,1 0-1 0 0,-1 0 0 0 0,0 0 0 0 0,0 0 0 0 0,0 0 0 0 0,-1 1 1 0 0,1-1-1 0 0,-1 0 0 0 0,0 0 0 0 0,1 1 0 0 0,-2-1 0 0 0,1 0 0 0 0,-1 4 1 0 0,-1 10 53 0 0,-1-1 1 0 0,-8 29-1 0 0,5-23-60 0 0,-10 33-80 0 0,-8 38-384 0 0,22-82-452 0 0,1 0-1 0 0,0 1 0 0 0,1 16 0 0 0,1-24 384 0 0,2 10-3347 0 0,9-7-2387 0 0,10 2 620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9890 0 0,'-8'23'3487'0'0,"-14"54"2272"0"0,21-71-5610 0 0,0-1 0 0 0,0 0 0 0 0,1 1 0 0 0,-1-1 0 0 0,1 1 0 0 0,1-1 0 0 0,-1 1-1 0 0,1-1 1 0 0,0 0 0 0 0,0 1 0 0 0,3 7 0 0 0,-3-11-100 0 0,0 0 0 0 0,1 0 0 0 0,0 0 0 0 0,0 0 0 0 0,-1 0 0 0 0,1-1 0 0 0,0 1 0 0 0,0-1 0 0 0,0 1 0 0 0,1-1 0 0 0,-1 1 0 0 0,0-1 0 0 0,0 0 0 0 0,1 0 0 0 0,-1 0 0 0 0,1-1 0 0 0,-1 1 0 0 0,1-1 0 0 0,-1 1 0 0 0,1-1 0 0 0,-1 0 0 0 0,1 0 0 0 0,-1 0 0 0 0,1 0 0 0 0,-1 0 0 0 0,1 0 0 0 0,0-1 0 0 0,3-1 0 0 0,8 0 210 0 0,1-2 0 0 0,-1 0 1 0 0,20-8-1 0 0,-16 4-85 0 0,0 0 0 0 0,0-1 0 0 0,-1-1 1 0 0,25-18-1 0 0,-38 25-256 0 0,0 0 1 0 0,0 0 0 0 0,0-1-1 0 0,-1 1 1 0 0,1 0-1 0 0,-1-1 1 0 0,0 0 0 0 0,0 0-1 0 0,0 0 1 0 0,-1 0-1 0 0,1-1 1 0 0,-1 1 0 0 0,0-1-1 0 0,0 1 1 0 0,-1-1-1 0 0,1 0 1 0 0,-1 1 0 0 0,0-1-1 0 0,0 0 1 0 0,-1 0-1 0 0,0 0 1 0 0,1 0-1 0 0,-2-8 1 0 0,0 10-111 0 0,1 1 1 0 0,-1-1-1 0 0,0 1 0 0 0,1 0 0 0 0,-1-1 0 0 0,-1 1 1 0 0,1 0-1 0 0,0-1 0 0 0,0 1 0 0 0,-1 0 1 0 0,1 0-1 0 0,-1 0 0 0 0,0 0 0 0 0,1 0 1 0 0,-1 1-1 0 0,0-1 0 0 0,0 1 0 0 0,0-1 0 0 0,-4-1 1 0 0,2 1-182 0 0,0 0 0 0 0,-1 1 0 0 0,1 0 1 0 0,0 0-1 0 0,-1 0 0 0 0,1 0 0 0 0,-1 1 0 0 0,1 0 1 0 0,-1 0-1 0 0,-6 0 0 0 0,-1 2-338 0 0,0 0 0 0 0,-1 1 0 0 0,1 0 0 0 0,0 1 0 0 0,1 0 0 0 0,-1 1 0 0 0,-12 8 0 0 0,11-6 388 0 0,1 1 0 0 0,1 0 0 0 0,-14 12 0 0 0,22-16 618 0 0,-1 0-1 0 0,1 0 1 0 0,0 0 0 0 0,0 0 0 0 0,-4 7-1 0 0,6-9 186 0 0,0 0 0 0 0,0 0 0 0 0,0-1 0 0 0,1 1 0 0 0,-1 0 0 0 0,1 0 0 0 0,-1 0 0 0 0,1 0 0 0 0,0 1 0 0 0,0-1 0 0 0,0 0 0 0 0,0 0 0 0 0,0 0 0 0 0,1 3 0 0 0,0-4-260 0 0,-1 0 0 0 0,1 0 0 0 0,0 1 0 0 0,0-1 0 0 0,0 0 0 0 0,0 0 0 0 0,0 0 0 0 0,0 0 0 0 0,0-1 0 0 0,1 1 0 0 0,-1 0 0 0 0,0 0 0 0 0,0-1 0 0 0,1 1 0 0 0,-1-1-1 0 0,0 1 1 0 0,1-1 0 0 0,-1 0 0 0 0,1 1 0 0 0,-1-1 0 0 0,0 0 0 0 0,3 0 0 0 0,35 2-204 0 0,-37-2 108 0 0,25 0-762 0 0,0-2 0 0 0,40-7 0 0 0,-47 5-3964 0 0,38-15 1 0 0,-28 7-1926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9:3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6329 0 0,'10'2'10976'0'0,"5"4"-8230"0"0,12 3-2401 0 0,-19-8-213 0 0,1 1-1 0 0,-1 0 0 0 0,0 0 1 0 0,0 1-1 0 0,-1 0 0 0 0,1 0 1 0 0,-1 1-1 0 0,1 0 0 0 0,-1 0 1 0 0,0 0-1 0 0,12 12 1 0 0,-16-13-115 0 0,0 1 0 0 0,0-1 1 0 0,0 1-1 0 0,0 0 0 0 0,-1 0 1 0 0,1 1-1 0 0,-1-1 0 0 0,0 0 1 0 0,-1 1-1 0 0,1-1 0 0 0,-1 1 1 0 0,0 0-1 0 0,0-1 0 0 0,0 1 1 0 0,0 0-1 0 0,-1 0 0 0 0,0-1 1 0 0,0 1-1 0 0,0 0 0 0 0,-1 0 1 0 0,0-1-1 0 0,-1 6 0 0 0,1-5-293 0 0,0 1 0 0 0,-1-1 0 0 0,0-1-1 0 0,0 1 1 0 0,0 0 0 0 0,0 0-1 0 0,-1-1 1 0 0,1 1 0 0 0,-1-1 0 0 0,-1 0-1 0 0,1 0 1 0 0,0 0 0 0 0,-6 4-1 0 0,-1 0 147 0 0,-1 0 0 0 0,0-1 0 0 0,-24 11 0 0 0,80-12 2722 0 0,-20-4-2685 0 0,0-2 0 0 0,32-4 0 0 0,-49 3-563 0 0,1-1 0 0 0,-1 0 0 0 0,1-1 0 0 0,8-3 0 0 0,-12 4-271 0 0,-1-1 0 0 0,1 1 0 0 0,-1-1-1 0 0,0 0 1 0 0,0 0 0 0 0,0 0 0 0 0,0 0-1 0 0,4-5 1 0 0,-7 6 560 0 0,0 0 0 0 0,1 0 0 0 0,-1 0 1 0 0,0 0-1 0 0,0 1 0 0 0,-1-2 0 0 0,1 1 0 0 0,0 0 0 0 0,-1 0 0 0 0,1 0 0 0 0,-1 0 0 0 0,1-3 0 0 0,-1 4 207 0 0,3-12-2589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2T05:29:52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20076 11195 263 0,'-3'0'113'0,"1"1"-19"16,-2 0 33-16,1 0 48 0,-2-1 10 15,1-1 6-15,-1 0-15 0,0 1-32 0,-1-1-22 16,2 0-20-16,0 1-12 16,0 0 3-16,1-1-6 0,1 1-14 0,0 0-18 15,2 0-25-15,1 0-15 16,0 1-7-16,0 0-2 0,1 0-1 0,1 1-1 15,-1-1 2-15,2 0-2 0,-1 0 5 16,0-1-2-16,1 1 3 0,-1-1 8 16,1 0-2-16,0 0 2 0,0 0-6 15,1 0-3-15,1 0 0 0,0 0-3 16,3 0 0-16,0 1-2 0,-1 1 2 0,1 0-1 16,-1 0-1-16,0 1 7 15,-1 0 7-15,-1 3 23 0,-1-1 18 0,-2 1 14 16,-2 2 0-16,-2 1-15 0,-2 2-18 15,-3 3-11-15,0 0-8 0,-1 2-8 16,-1-1-1-16,0 1-2 0,1-3-7 16,1-2 0-16,-1-2-3 0,1 0-3 15,2-3 3-15,0-1 2 0,2 0-4 0,2 0-1 16,1-1-1-16,0 0-4 16,4 0 2-16,-1 0-3 0,5-1 0 0,0-1 0 15,1-1-2-15,3 0 5 0,0-3-1 16,2 0-4-16,-3-2-31 0,0 0-40 15,-3-1-43-15,1-1-44 0,-2-1-35 16,-1-1-55-16,-1-2-100 0,-2-1-49 16,-4-1 87-16,3 2-189 0</inkml:trace>
  <inkml:trace contextRef="#ctx0" brushRef="#br0" timeOffset="287.14">20200 11222 331 0,'1'1'188'0,"1"2"-29"15,2 1 66-15,-1 1-5 0,2 1-9 16,-1 2-14-16,-1 2-29 0,2 0-26 16,0 3-32-16,-1 1-39 0,-1 0-28 15,0 2-19-15,-1-1-8 0,-1 0-8 16,2-1-2-16,-2 0-6 0,0-3-10 16,1-1-2-16,-2-4-2 0,0-2 0 0,0-3 0 15,0-1 5-15,0-3 6 0,0 0 6 16,0-1 8-16,0-1 5 0,2 0 0 15,0-2 2-15,2 0-3 0,0-3-7 16,2 1-5-16,0 0-1 0,-1 0-2 16,3 1-2-16,-1 0-14 0,1-1-31 15,-1 1-58-15,0 0-95 16,0-1-160-16,-3 0-40 0,0 1-279 0</inkml:trace>
  <inkml:trace contextRef="#ctx0" brushRef="#br0" timeOffset="980.38">20304 11137 1164 0,'-7'1'433'16,"0"1"-102"-16,3 1-84 0,1 0-83 0,5 1-71 16,1 0-42-16,3 1-20 0,3 0-10 15,1 0-6-15,2 0-2 0,1-3-2 16,2 0 0-16,-2-2-1 0,0-3 1 15,-1-2 2-15,1-3 3 0,-2-1 3 16,0-1-1-16,-1 0-2 0,-2-1 0 16,-2-1 0-16,0 1 1 0,-3 0 1 15,-1 0-2-15,-2 0-1 0,-1 1 2 16,-2 1 1-16,-3 1-3 0,0 1 5 0,-1 1 0 16,-4 3 0-16,1 1 2 15,-4 1-5-15,-2 2-5 0,1 3-11 16,0 1-6-16,1 4-10 0,1 2-10 15,3 5 1-15,2 1-14 0,1 1-7 0,3 2-8 16,2-3-12-16,2-2 4 0,1 1 2 16,2-3 12-16,0-2 11 0,1-1 11 15,0-2 10-15,1-2 3 0,0 0 5 16,2-2 15-16,1-2 8 0,0-2 7 16,4-1 5-16,-1-1-6 0,2-1-7 0,2-3-4 15,1 0 0-15,-1 1-1 0,0 0-1 16,-1 2 6-16,-2 1 1 0,-2 1 3 15,0 2 5-15,-3 1 5 0,1 2 3 16,-3 3-4-16,0 1-2 0,0 4-8 16,-2 0-3-16,1 1-2 0,-2 1-6 15,0 2-1-15,-1-1-15 0,-1 0-33 16,0 0-38-16,-1-3-45 0,-1-1-50 0,-1-4-47 16,-1-1-16-16,-1-3-1 0,0 0 4 15,-2-2 0-15,0-1 18 0,1-1 42 16,-2 0 60-16,0 0 75 0,-1 0 67 15,-1 1 53-15,-1 0 76 0,1 2 71 16,1 1 34-16,3 4 22 0,2 0-36 16,1 2-49-16,2 0-31 0,2 2-42 15,2 2-35-15,2-1-25 0,2 1-21 0,2-1-15 16,2-1-15-16,3-2-6 16,0-2-3-16,1-2-3 0,3-1-4 0,-1-4-3 15,0-2-1-15,2-4-25 0,-1-2-47 16,1-6-77-16,0-2-98 0,-1-3-85 15,0-4-108-15,-1-1 4 0,1-2-207 16</inkml:trace>
  <inkml:trace contextRef="#ctx0" brushRef="#br0" timeOffset="1499.34">20587 11008 1165 0,'-11'-1'596'0,"2"2"-209"16,0 1-95-16,3 4-89 0,6 2-70 15,5 0-50-15,0 0-31 0,4-2-18 16,3-2-12-16,2-3-3 0,4-1-2 16,1-3-2-16,-1-1-3 0,2-1-6 15,-1 0 0-15,-2 0 0 0,-2 1-1 0,-3 0 3 16,-3 2-2-16,-3 1-5 16,-3 0-1-16,-3 1-10 0,-3 1-11 0,-2 0-13 15,-4 2-10-15,-3 3-4 0,-4 3-4 16,-1 2 9-16,-2 2 6 0,-2 2 5 15,2-1 7-15,2 1 6 0,1 0 1 16,4-2 3-16,3 0 5 0,4-1 1 16,4 2 6-16,4-2 6 0,2 0 3 15,3-1 6-15,2-1-1 0,4 0-1 16,0-3-6-16,1-2-5 0,4-1 1 16,0-2-2-16,0-2-3 0,3-1 2 15,-3 0-18-15,-1-1-32 0,-2 1-31 0,-3-1-38 16,-4 1-47-16,-2-1-34 0,-3 0-50 15,-3-1-58-15,-1 1-23 0,-4-1 22 16,-3 1 92-16,-2 1 94 0,-2 2 72 16,-3 2 59-16,-3 1 41 0,0 1 64 15,-1 2 90-15,1 0 84 0,3 1 48 0,3 0 0 16,3 1-40-16,3-1-47 16,3-1-48-16,4 0-61 0,2-1-53 0,3-2-36 15,3 0-19-15,4-2-11 0,3-1-6 16,6-1-3-16,2-2-8 0,1 0-1 15,0 0-24-15,-2 1-60 0,-4-1-92 16,-2 1-121-16,-4 0-134 0,-4 0-126 16,-2 1-257-16</inkml:trace>
  <inkml:trace contextRef="#ctx0" brushRef="#br0" timeOffset="2319.87">20281 11689 656 0,'-6'-6'396'0,"2"3"-2"16,-1 2-72-16,2 6-66 0,0 0-50 15,-1 3-43-15,1 2-37 0,-1 1-28 16,0 3-24-16,3 2-20 0,0 0-15 0,1 2-19 16,3 1-8-16,1 1-6 0,1 1-2 15,1-2-1-15,2 0-1 0,1-1 4 16,1-4 1-16,2-2 0 0,0-3 3 15,0-2-2-15,-1-4 1 0,0-3-3 16,0-6 3-16,1-2 1 0,-1-3-2 16,-1-4 4-16,-2 0-4 0,-1-4 1 15,-2 1 3-15,-3-2-2 0,-1 1-2 16,-1 2 1-16,-2 1-6 0,-2 3-11 16,-1 3-19-16,-3 2-22 0,-2 1-32 0,-1 3-27 15,-1 2-32-15,-3 2-31 0,2 4-41 16,0 1-33-16,1 1 3 0,0 2 10 15,3 0 55-15,1 1 64 0,1 2 52 16,2-1 69-16,1-1 68 0,1-2 66 16,1-1 70-16,1-2 43 0,1-1-5 15,1 0-38-15,0-1-59 0,1 1-50 16,1 1-29-16,2-1-19 0,0 0-10 0,2-1-19 16,1 0-15-16,3-2-6 0,1 1-6 15,0-1 1-15,2-1 1 0,1 0-2 16,0-1-3-16,1-2-20 0,-1 1-28 15,1-3-36-15,-1 1-45 0,-2-1-38 16,1-2-37-16,-2-1-13 0,0 0 19 16,-2-2 36-16,0 1 45 0,0 1 38 15,-3 0 14-15,-1 0-10 0,-1 0-30 16,-1-1-7-16,-1 2 17 0,-1 0 33 16,-2 1 44-16,0 0 29 0,-1 1 24 0,-1-1 30 15,-1 1 37-15,0 1 42 16,-1 2 32-16,1 0 36 0,0 2 24 0,1 1 20 15,0 2-1-15,0 3-25 0,0 3-29 16,-1 3-48-16,0 1-31 0,0 2-34 16,1 2-31-16,0-1-23 0,-1 1-18 15,3 1-5-15,0 0-3 0,-1 0-1 16,1-1-3-16,0 0-8 0,1-2-23 0,1-2-48 16,1-2-82-16,1-1-113 0,-3-5-141 15,3-2-187-15,-13-9-30 0,10 6 3 16</inkml:trace>
  <inkml:trace contextRef="#ctx0" brushRef="#br0" timeOffset="2515.73">20479 11948 948 0,'-2'15'672'0,"2"1"-213"0,0 4-161 16,3-4-126-16,-1-4-80 0,2-2-45 0,2-1-28 15,1-5-7-15,4-3-6 0,1-3-2 16,2-3-1-16,2-4-3 0,3-1-7 15,0-3-24-15,2-1-47 0,-2-3-57 16,-1 1-63-16,0-2-56 0,-2-3-93 16,-1 0-123-16,-2-4 44 0,1 0-142 15</inkml:trace>
  <inkml:trace contextRef="#ctx0" brushRef="#br0" timeOffset="2716.74">20596 11608 1529 0,'-6'-3'426'0,"2"1"-119"16,2 0-97-16,3 1-65 0,6 2-42 16,3 0-17-16,4 0-21 0,0 0-21 15,1-1-16-15,1 1-9 0,-1-1-11 0,0 1-2 16,-1 0 0-16,0 0-6 16,-3 1-8-16,-1 0-31 0,-3 1-54 0,-2 0-100 15,-2 1-122-15,-3 1-127 0,-3 0-129 16,-4 0 114-16,-1 2-162 0</inkml:trace>
  <inkml:trace contextRef="#ctx0" brushRef="#br0" timeOffset="3220.08">20612 11752 1137 0,'2'5'419'0,"1"1"-126"0,1 0-75 0,1-1-51 0,0-3-53 16,0-3-30-16,0 0-25 15,2-1-22-15,-1 0-10 0,2 0-14 0,-1 1-5 16,0 0 3-16,0 1-2 0,-1 2 6 15,0 1-1-15,-1 0 1 0,0 2-1 16,0 3 1-16,-1 0-4 0,1 1 0 16,-1 2-3-16,2-1-4 0,2 0-4 15,1 1-2-15,3-2-3 0,2 0 2 16,1-2 1-16,0-2-4 0,2-2 4 16,-3-2-1-16,-1-2 1 0,0-1 4 0,-1-2-2 15,-2-2 8-15,-1-1 5 0,-2-2 2 16,-3-1 4-16,-1-1-1 0,-2-1 0 15,-1 0-1-15,-2 2-1 0,-1-1 1 16,-2 1-2-16,-1 2 1 0,-2 1-1 16,-1 3 6-16,-3 2-3 0,1 2-1 15,-1 2 0-15,0 1-7 0,0 2-5 16,0 2 2-16,2 1-9 0,0 3 1 0,1 0 1 16,2 4-2-16,-2 1 2 15,3 2 2-15,-1 0-6 0,1 0-1 0,1 0-7 16,-1-2-1-16,2-2-4 0,1-1 2 15,1-3 8-15,0-2 4 0,1-3 4 16,2-2-1-16,0-1 0 0,2-2 4 16,2-2 2-16,3 0 6 0,3 0 8 15,4-2 2-15,5 1-1 0,1-2-4 0,2 0-5 16,0-1-10-16,1-1-1 16,-2-2-1-16,0 1-1 0,0-1 1 0,-3 2-2 15,-1-1 0-15,-4 2-10 0,-2-2-35 16,-2 2-64-16,-3 0-119 0,1-1-170 15,-4-1-268-15,-2-1-324 0</inkml:trace>
  <inkml:trace contextRef="#ctx0" brushRef="#br0" timeOffset="25062.7">18730 11415 501 0,'-8'5'188'0,"0"2"36"15,-2-1 21-15,3 1-18 0,2-3-38 16,1 1-29-16,0 0-15 0,2 1-17 0,1 0-23 16,0 1-15-16,1 1-6 15,1 0 1-15,-1 1-3 0,0 1-7 0,1 2-18 16,-1 3-17-16,0 0-14 0,0 1-10 16,2 2-6-16,-1 0-2 0,0 2-5 15,2 3 0-15,2 0-3 0,2 2 0 16,4 0 2-16,2 2 1 0,3-2 0 15,4 2-1-15,1-2 0 0,1 1-2 16,1-4-4-16,-1-1 1 0,-1-5 1 16,0-4-2-16,-1-2-1 0,0-4 1 0,0 0 3 15,0-3-1-15,-2-1-19 16,0 0-30-16,-2 0-56 0,-2-1-62 0,-3 0-75 16,-1-2-85-16,-3-1-122 0,-3-2 19 15,0-1-180-15</inkml:trace>
  <inkml:trace contextRef="#ctx0" brushRef="#br0" timeOffset="25695.82">18884 11483 562 0,'-6'-3'227'0,"1"1"26"0,-3 1-15 16,-1 3-55-16,0 0-39 0,0 3-33 15,0 1-15-15,-1 2-16 0,-1 2-28 16,1 2-14-16,2 2-14 0,2 0-10 16,3 1-5-16,3 0-4 0,1-2-2 0,3-1 0 15,2-1-2-15,2-2 2 0,2-1-1 16,2-3-1-16,-2-3 2 0,0-1-5 16,-1-3 5-16,0-1 1 0,-1-2 4 15,0-3 4-15,-1-2 14 0,0-1 12 16,-2-2 8-16,0-4 7 0,-3 0-2 15,0-3-6-15,-2-2 0 0,-1 2-3 16,-2-1-2-16,-2 2 3 0,-1 4-3 0,-2 3-4 16,-1 2-4-16,-1 5-10 15,-2 4-9-15,0 2-6 0,0 3-14 0,-1 3-10 16,0 3-28-16,3 2-29 0,3 2-39 16,1 2-50-16,3 1-60 0,1-1-83 15,2 0-57-15,2 1-19 0,-2-2-106 16,4 3 113-16</inkml:trace>
  <inkml:trace contextRef="#ctx0" brushRef="#br0" timeOffset="25943.2">18837 11807 592 0,'2'3'201'0,"0"-1"17"0,0 1 9 16,1-3-13-16,-2 1-33 0,0-1-40 15,1-1-34-15,0-2-19 0,1-3-9 16,1-1-20-16,2-3-18 0,-1-3-21 15,1-1-10-15,1-3-1 0,1-3 3 16,0-2 1-16,0-2 0 0,1 2 3 0,-2 1-1 16,-1 1-3-16,0 3 0 15,-1 2-6-15,0 1-3 0,-1 3 2 0,1 3-13 16,-1 1-28-16,0 2-65 0,1 2-104 16,-1 0-128-16,-1 2-118 0,0-2 69 15,0 3-168-15</inkml:trace>
  <inkml:trace contextRef="#ctx0" brushRef="#br0" timeOffset="26265.67">18946 11756 469 0,'-3'5'177'0,"0"0"35"0,-1 3 18 15,0-2-41-15,1 0-40 0,1-1-26 16,2 0-34-16,1 0-28 0,3 0-24 15,2 0-17-15,2-1-12 0,3 1-3 16,3-3 2-16,0-1-1 0,3-2 4 0,1-3-2 16,-2-3 0-16,-1-1 2 15,-1-3 2-15,-2-1 7 0,-3 0 20 0,-3 1 13 16,-3 1 12-16,-2 0 1 0,-2 1-11 16,-3 2-10-16,-2 1-6 0,-1 1-7 15,-2 1-5-15,-2 1-6 0,0 2-7 16,0 1-4-16,-1 3-4 0,0 1-4 15,0 3-13-15,0 2-25 0,0 2-50 16,1-1-69-16,1 1-82 0,3-2-71 16,2-1-40-16,2-3 44 0,-1-4 76 0,4 0-181 15</inkml:trace>
  <inkml:trace contextRef="#ctx0" brushRef="#br0" timeOffset="26587.82">18924 11373 332 0,'-2'-3'264'0,"1"2"-47"0,-1-2 45 16,0 2-34-16,2 0-43 0,1 1-34 15,1 0-21-15,3 1-5 0,2 1 2 16,4 1-10-16,3 2-25 0,6 1-25 15,1 0-30-15,2 2-19 0,-1 1 1 16,-2 1-1-16,-1 2 6 0,-3 1 10 16,-3 1 4-16,-1 1 5 0,-3 1 13 0,-3 0-5 15,-2 1-6-15,-1 1-11 16,-1 0-16-16,-1 1-7 0,-1 1-1 0,-1-1-3 16,-1 1-7-16,0-1-17 0,0 1-27 15,0 1-38-15,-1-2-54 0,1 0-74 16,0 0-111-16,0-3-137 0,0-2-23 15,2 0-215-15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5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11 1400 0 0,'-2'-1'133'0'0,"0"0"0"0"0,0-1 0 0 0,0 1 0 0 0,0 0 0 0 0,-1 0 0 0 0,1 1 0 0 0,0-1 0 0 0,-1 0 0 0 0,1 1 0 0 0,0-1 0 0 0,-1 1 0 0 0,1 0 0 0 0,-1 0-1 0 0,1 0 1 0 0,-1 0 0 0 0,1 0 0 0 0,0 1 0 0 0,-4 0 0 0 0,-47 17 2729 0 0,18-5 351 0 0,7-4-1559 0 0,0 0 0 0 0,-33 17 0 0 0,35-13-1575 0 0,1 1 0 0 0,1 2 0 0 0,0 0 0 0 0,1 1-1 0 0,1 1 1 0 0,0 1 0 0 0,2 2 0 0 0,-24 28 0 0 0,34-35-58 0 0,1 1-1 0 0,1 0 1 0 0,0 1 0 0 0,1 0 0 0 0,1 0 0 0 0,0 0-1 0 0,1 1 1 0 0,1-1 0 0 0,0 1 0 0 0,-1 24 0 0 0,0 21-54 0 0,5 90-1 0 0,0-145 23 0 0,0 21 62 0 0,2 0 1 0 0,0 0-1 0 0,2 0 0 0 0,8 29 1 0 0,-10-49-2 0 0,1-1 0 0 0,0 0 0 0 0,0 0 0 0 0,0 1 0 0 0,1-2 0 0 0,0 1 0 0 0,0 0 0 0 0,1-1 0 0 0,0 0 1 0 0,0 0-1 0 0,0 0 0 0 0,1-1 0 0 0,0 0 0 0 0,0 0 0 0 0,0 0 0 0 0,1-1 0 0 0,-1 0 0 0 0,1 0 0 0 0,10 4 0 0 0,3 0 94 0 0,0-1 0 0 0,1-1 0 0 0,-1 0 0 0 0,1-2 0 0 0,0 0 0 0 0,0-2 0 0 0,1 0 0 0 0,24-2 0 0 0,-35 0 42 0 0,1-2 0 0 0,-1 1 0 0 0,0-2 0 0 0,1 1-1 0 0,-1-1 1 0 0,-1-1 0 0 0,1 0 0 0 0,0-1-1 0 0,-1 0 1 0 0,0 0 0 0 0,0-1 0 0 0,-1-1 0 0 0,1 0-1 0 0,-1 0 1 0 0,-1 0 0 0 0,14-15 0 0 0,-12 11-84 0 0,-1-1 1 0 0,0 0-1 0 0,-1 0 1 0 0,-1-1-1 0 0,1 1 1 0 0,-2-2-1 0 0,0 1 1 0 0,-1-1-1 0 0,0 0 1 0 0,-1 0 0 0 0,0 0-1 0 0,-1 0 1 0 0,-1-1-1 0 0,0 0 1 0 0,-1 1-1 0 0,-1-1 1 0 0,-2-27-1 0 0,1 39-100 0 0,-30-253 472 0 0,25 226-391 0 0,-2 1 1 0 0,-1 0-1 0 0,0 0 1 0 0,-3 1-1 0 0,0 0 1 0 0,-24-38 0 0 0,31 60-106 0 0,0 0 0 0 0,0 1 0 0 0,0-1 0 0 0,0 1 0 0 0,-1 0 1 0 0,0 1-1 0 0,0 0 0 0 0,0 0 0 0 0,-1 0 0 0 0,1 0 0 0 0,-1 1 0 0 0,0 0 1 0 0,0 1-1 0 0,0-1 0 0 0,0 2 0 0 0,-1-1 0 0 0,1 1 0 0 0,0 0 1 0 0,-1 0-1 0 0,1 1 0 0 0,-9 0 0 0 0,-17 1-126 0 0,1 2 1 0 0,-1 1-1 0 0,-42 11 1 0 0,53-10-370 0 0,1 0 1 0 0,1 2-1 0 0,-1 0 1 0 0,-23 13-1 0 0,6 4-3556 0 0,3 5-3777 0 0,19-11 1937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5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10778 0 0,'0'-1'48'0'0,"0"0"0"0"0,0 0 0 0 0,0 0 0 0 0,0 0 0 0 0,0 0-1 0 0,0 0 1 0 0,0 0 0 0 0,0 0 0 0 0,0 0 0 0 0,1 0 0 0 0,-1 0 0 0 0,0 0-1 0 0,1 1 1 0 0,-1-1 0 0 0,1 0 0 0 0,-1 0 0 0 0,1 0 0 0 0,-1 0-1 0 0,1 1 1 0 0,-1-1 0 0 0,1 0 0 0 0,0 1 0 0 0,-1-1 0 0 0,1 0 0 0 0,0 1-1 0 0,0-1 1 0 0,0 1 0 0 0,-1-1 0 0 0,1 1 0 0 0,0-1 0 0 0,0 1 0 0 0,0 0-1 0 0,0-1 1 0 0,0 1 0 0 0,0 0 0 0 0,0 0 0 0 0,0 0 0 0 0,0 0-1 0 0,2 0 1 0 0,6-1-274 0 0,1 1 1 0 0,-1 0-1 0 0,16 3 0 0 0,-1-1 624 0 0,33-4 1470 0 0,80-15 1 0 0,14-1-185 0 0,-126 17-1573 0 0,-1 1-1 0 0,1 1 1 0 0,-1 1 0 0 0,31 6-1 0 0,129 45-92 0 0,16 3 770 0 0,-174-51-447 0 0,1-1 1 0 0,0-1-1 0 0,0-2 0 0 0,0 0 1 0 0,47-6-1 0 0,43-16 416 0 0,10-1-1035 0 0,-41 16-7316 0 0,-59 4 691 0 0,-14-2 2122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7:5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89 11594 0 0,'-1'0'-6'0'0,"1"-1"-1"0"0,0 0 0 0 0,0 1 1 0 0,0-1-1 0 0,-1 0 0 0 0,1 1 1 0 0,0-1-1 0 0,0 0 0 0 0,0 0 1 0 0,0 1-1 0 0,0-1 0 0 0,0 0 1 0 0,0 1-1 0 0,0-1 0 0 0,1 0 1 0 0,-1 1-1 0 0,0-1 0 0 0,0 0 1 0 0,1 1-1 0 0,-1-1 0 0 0,0 1 1 0 0,0-1-1 0 0,1 0 0 0 0,-1 1 0 0 0,1-1 1 0 0,-1 1-1 0 0,1-1 0 0 0,-1 1 1 0 0,1-1-1 0 0,0 0 0 0 0,0 1-10 0 0,0 0-1 0 0,0 0 0 0 0,0 1 0 0 0,0-1 0 0 0,0 0 1 0 0,1 0-1 0 0,-1 0 0 0 0,0 1 0 0 0,0-1 0 0 0,0 1 1 0 0,0-1-1 0 0,0 1 0 0 0,0-1 0 0 0,0 1 0 0 0,0-1 0 0 0,1 2 1 0 0,3 2 132 0 0,1 0 0 0 0,-1 1 0 0 0,0 0 0 0 0,0-1 1 0 0,5 9-1 0 0,4 11 1517 0 0,-10-17-984 0 0,1 1 0 0 0,0-1 0 0 0,0 1 0 0 0,12 12 0 0 0,-14-18-532 0 0,0 0-1 0 0,0 1 0 0 0,0-1 1 0 0,1 0-1 0 0,-1 0 1 0 0,1-1-1 0 0,-1 1 0 0 0,1-1 1 0 0,-1 0-1 0 0,1 0 1 0 0,0 0-1 0 0,0 0 0 0 0,0-1 1 0 0,-1 1-1 0 0,5-1 1 0 0,18-1 643 0 0,0 0 1 0 0,41-9 0 0 0,28-3-566 0 0,100 17-36 0 0,-16-1 279 0 0,295-55 2043 0 0,7 0-1944 0 0,86 31-460 0 0,413 11 364 0 0,-805 13-444 0 0,313-4 181 0 0,120-20 1046 0 0,-404 11-1072 0 0,355-7 262 0 0,-165 12-15 0 0,91 2-160 0 0,-224 23-180 0 0,36 0 7 0 0,250 36 114 0 0,-430-35-187 0 0,-51-8 200 0 0,101 6 0 0 0,-17-11 63 0 0,231-1-200 0 0,-318-5-385 0 0,-44-1-1781 0 0,0-1 1 0 0,26-2-1 0 0,-44 2 1803 0 0,0 0-1 0 0,0 0 1 0 0,0-1 0 0 0,0 1 0 0 0,0 0 0 0 0,0-1 0 0 0,0 1-1 0 0,0 0 1 0 0,0-1 0 0 0,0 1 0 0 0,0-1 0 0 0,-1 0 0 0 0,1 1-1 0 0,0-1 1 0 0,0 0 0 0 0,-1 1 0 0 0,1-1 0 0 0,0 0 0 0 0,-1 0-1 0 0,1 0 1 0 0,-1 0 0 0 0,1 0 0 0 0,-1 1 0 0 0,1-1 0 0 0,-1 0-1 0 0,0 0 1 0 0,1 0 0 0 0,-1 0 0 0 0,0 0 0 0 0,0 0 0 0 0,0 0-1 0 0,0 0 1 0 0,0 0 0 0 0,0 0 0 0 0,0 0 0 0 0,0 0 0 0 0,0 0-1 0 0,-1-2 1 0 0,2-10-1900 0 0,13-16-3542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8:0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42 1976 0 0,'-2'-1'6'0'0,"1"0"-1"0"0,-1-1 0 0 0,0 1 0 0 0,1 0 1 0 0,-1-1-1 0 0,1 1 0 0 0,0-1 0 0 0,-1 1 1 0 0,1-1-1 0 0,0 0 0 0 0,0 1 0 0 0,0-1 1 0 0,0 0-1 0 0,0 0 0 0 0,0-3 0 0 0,-5-8 197 0 0,25 35 4400 0 0,19 23-3562 0 0,-29-36-752 0 0,1 0-1 0 0,0-1 0 0 0,1 0 1 0 0,0-1-1 0 0,0 0 0 0 0,1-1 1 0 0,0 0-1 0 0,0-1 0 0 0,0 0 0 0 0,1-1 1 0 0,-1 0-1 0 0,19 2 0 0 0,18 2 295 0 0,99 1 0 0 0,-56-5-21 0 0,62 10 606 0 0,-68-4-701 0 0,0-3 1 0 0,132-8-1 0 0,-21-20 342 0 0,-75 5-636 0 0,0 7-1 0 0,144 5 1 0 0,41 23-88 0 0,275 19 380 0 0,-245-22 1342 0 0,170 18-1034 0 0,-118-8 239 0 0,2-37-279 0 0,273-13 534 0 0,-411 4-1092 0 0,-145 8 3 0 0,206 5 0 0 0,-167 11 55 0 0,214-24 1 0 0,16-1 63 0 0,198 6 50 0 0,-242-2-286 0 0,454-29 68 0 0,-346 27 267 0 0,-122 8-5205 0 0,-311 9 1210 0 0,-13-1-52 0 0,-16-1-1265 0 0,-12 3-893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8:0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36 6217 0 0,'-4'-4'266'0'0,"1"0"-167"0"0,0 0 1 0 0,0 0 0 0 0,0 0 0 0 0,-1 0 0 0 0,-7-5-1 0 0,11 9-121 0 0,-1-1 0 0 0,1 1 0 0 0,-1 0 0 0 0,1-1 0 0 0,-1 1 0 0 0,1 0 0 0 0,-1 0 0 0 0,1 0-1 0 0,-1 0 1 0 0,0 0 0 0 0,1 0 0 0 0,-1-1 0 0 0,1 1 0 0 0,-1 0 0 0 0,1 1 0 0 0,-1-1 0 0 0,1 0 0 0 0,-1 0-1 0 0,0 0 1 0 0,1 0 0 0 0,-1 0 0 0 0,1 0 0 0 0,-1 1 0 0 0,0 0-53 0 0,0 0 1 0 0,0 0-1 0 0,0-1 0 0 0,0 1 1 0 0,0 0-1 0 0,1 1 1 0 0,-1-1-1 0 0,0 0 0 0 0,1 0 1 0 0,-1 0-1 0 0,0 0 1 0 0,1 1-1 0 0,0-1 0 0 0,-1 2 1 0 0,-2 7 15 0 0,-29 78-1405 0 0,10-47 2666 0 0,-7-8 3418 0 0,29-33-4555 0 0,-1 0-1 0 0,1 0 0 0 0,0 0 0 0 0,0 0 0 0 0,0 0 0 0 0,0 0 0 0 0,0 0 1 0 0,0 1-1 0 0,0-1 0 0 0,0 0 0 0 0,0 0 0 0 0,-1 0 0 0 0,1 0 0 0 0,0 0 1 0 0,0 0-1 0 0,0 0 0 0 0,0 1 0 0 0,0-1 0 0 0,0 0 0 0 0,0 0 1 0 0,0 0-1 0 0,0 0 0 0 0,0 0 0 0 0,0 0 0 0 0,0 1 0 0 0,0-1 0 0 0,0 0 1 0 0,0 0-1 0 0,0 0 0 0 0,0 0 0 0 0,0 0 0 0 0,0 1 0 0 0,0-1 0 0 0,0 0 1 0 0,0 0-1 0 0,0 0 0 0 0,0 0 0 0 0,0 0 0 0 0,1 0 0 0 0,-1 0 1 0 0,0 1-1 0 0,0-1 0 0 0,0 0 0 0 0,0 0 0 0 0,0 0 0 0 0,0 0 0 0 0,0 0 1 0 0,0 0-1 0 0,1 0 0 0 0,-1 0 0 0 0,0 0 0 0 0,0 0 0 0 0,0 0 0 0 0,0 1 1 0 0,13 2 560 0 0,14-1-866 0 0,538 33 2602 0 0,-328-6-1168 0 0,56 4-108 0 0,62-13 215 0 0,-260-20-558 0 0,164-20 0 0 0,330-46 774 0 0,-255 37-1361 0 0,11 0 139 0 0,-261 26-241 0 0,1 4 1 0 0,92 13-1 0 0,340 55 12 0 0,-195-25 1 0 0,407 36 143 0 0,191-67 1966 0 0,-862-13-2154 0 0,-49 0-29 0 0,35 1-816 0 0,0-2 0 0 0,-1-2 0 0 0,1-1 0 0 0,62-15 1 0 0,-105 19 621 0 0,-1 0 1 0 0,0 0 0 0 0,1 0 0 0 0,-1-1 0 0 0,0 1-1 0 0,0 0 1 0 0,1 0 0 0 0,-1 0 0 0 0,0 0 0 0 0,0 0-1 0 0,1 0 1 0 0,-1 0 0 0 0,0 0 0 0 0,0-1 0 0 0,1 1-1 0 0,1-4-3218 0 0,-2 4 3219 0 0,0 0-1 0 0,0 0 1 0 0,0-1 0 0 0,0 1 0 0 0,0 0 0 0 0,0-1-1 0 0,0 1 1 0 0,0 0 0 0 0,0 0 0 0 0,0-1 0 0 0,0 1-1 0 0,0 0 1 0 0,0 0 0 0 0,-1-1 0 0 0,-9-10-6250 0 0,10 11 6451 0 0,-6-5-3924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28:0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20460 0 0,'7'0'1625'0'0,"2"5"-2601"0"0,6 5-1321 0 0,3 6-2096 0 0,2 3-520 0 0,4 2-1840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14915 0 0,'9'-1'4536'0'0,"16"6"-3210"0"0,-13-3-1028 0 0,9 0-288 0 0,0 0 0 0 0,0-2 0 0 0,0 0 0 0 0,0-2 0 0 0,0 0 0 0 0,0-1 0 0 0,29-9 0 0 0,-48 11-88 0 0,0 1-1 0 0,-1-1 1 0 0,1 0-1 0 0,0 1 1 0 0,-1-1-1 0 0,1 0 1 0 0,0 0 0 0 0,-1 0-1 0 0,1-1 1 0 0,-1 1-1 0 0,2-2 1 0 0,-3 3 29 0 0,1-1 0 0 0,-1 1 1 0 0,0-1-1 0 0,0 1 0 0 0,1 0 1 0 0,-1-1-1 0 0,0 1 0 0 0,0-1 0 0 0,0 1 1 0 0,0-1-1 0 0,0 1 0 0 0,1-1 1 0 0,-1 1-1 0 0,0-1 0 0 0,0 1 1 0 0,0-1-1 0 0,0 1 0 0 0,-1-1 0 0 0,1 1 1 0 0,0-1-1 0 0,0 1 0 0 0,0-1 1 0 0,0 1-1 0 0,0-1 0 0 0,-1 1 1 0 0,1-1-1 0 0,-1-1 10 0 0,-1 1 0 0 0,1-1 0 0 0,-1 1 0 0 0,1 0 0 0 0,-1 0 0 0 0,1 0 1 0 0,-1 0-1 0 0,0 0 0 0 0,0 0 0 0 0,1 0 0 0 0,-1 0 0 0 0,0 1 0 0 0,0-1 0 0 0,0 1 0 0 0,0-1 1 0 0,0 1-1 0 0,0 0 0 0 0,-3 0 0 0 0,-5 0 160 0 0,0 1-1 0 0,0 0 1 0 0,1 1-1 0 0,-1 0 1 0 0,1 1 0 0 0,0 0-1 0 0,-1 0 1 0 0,1 1 0 0 0,1 0-1 0 0,-1 0 1 0 0,0 1 0 0 0,-13 10-1 0 0,18-11-31 0 0,-1-1 1 0 0,0 0-1 0 0,1 1 0 0 0,0 0 0 0 0,0 0 1 0 0,0 1-1 0 0,1-1 0 0 0,-1 1 0 0 0,1-1 1 0 0,0 1-1 0 0,0 0 0 0 0,1 0 0 0 0,-1 0 1 0 0,1 1-1 0 0,0-1 0 0 0,1 1 0 0 0,-1-1 0 0 0,1 1 1 0 0,0-1-1 0 0,1 1 0 0 0,-1 0 0 0 0,1 10 1 0 0,1-13-87 0 0,-1-1 0 0 0,1 1 0 0 0,0-1 0 0 0,-1 0 1 0 0,1 1-1 0 0,0-1 0 0 0,0 0 0 0 0,1 1 0 0 0,-1-1 1 0 0,0 0-1 0 0,1 0 0 0 0,-1 0 0 0 0,1 0 0 0 0,0 0 1 0 0,0-1-1 0 0,0 1 0 0 0,-1 0 0 0 0,2-1 0 0 0,2 3 0 0 0,0-2 5 0 0,0 0 0 0 0,-1 0 0 0 0,1-1 0 0 0,0 1 0 0 0,0-1 0 0 0,0 0 0 0 0,1-1 0 0 0,-1 1 0 0 0,6-1-1 0 0,5 0-775 0 0,0-2 0 0 0,-1 0-1 0 0,1 0 1 0 0,-1-2-1 0 0,21-6 1 0 0,-13 2-1614 0 0,-1-1 0 0 0,0-1 0 0 0,0-1 0 0 0,34-24 0 0 0,-48 29 2428 0 0,0 0 0 0 0,-1-1 0 0 0,0 0 0 0 0,0 0 0 0 0,-1 0 0 0 0,7-11-1 0 0,-10 13 747 0 0,0 0-1 0 0,0-1 1 0 0,0 1-1 0 0,-1 0 1 0 0,0-1-1 0 0,0 0 1 0 0,-1 0-1 0 0,0 1 1 0 0,0-1-1 0 0,0 0 0 0 0,0-8 1 0 0,-1 14-620 0 0,0 0 0 0 0,0 0 0 0 0,0-1 0 0 0,0 1 0 0 0,0 0 0 0 0,0 0 0 0 0,1-1 0 0 0,-1 1 0 0 0,0 0 0 0 0,0 0 0 0 0,0-1 0 0 0,0 1 1 0 0,0 0-1 0 0,0-1 0 0 0,0 1 0 0 0,0 0 0 0 0,-1 0 0 0 0,1-1 0 0 0,0 1 0 0 0,0 0 0 0 0,0 0 0 0 0,0-1 0 0 0,0 1 0 0 0,0 0 0 0 0,0 0 0 0 0,-1-1 0 0 0,1 1 0 0 0,0 0 0 0 0,0 0 0 0 0,0 0 0 0 0,-1-1 0 0 0,1 1 0 0 0,0 0 1 0 0,0 0-1 0 0,0 0 0 0 0,-1 0 0 0 0,1-1 0 0 0,0 1 0 0 0,-1 0 0 0 0,-7 10 2248 0 0,-5 17-1700 0 0,7-11-558 0 0,-2 3-250 0 0,1 0 1 0 0,1 1-1 0 0,1-1 0 0 0,1 1 1 0 0,-3 33-1 0 0,7-52 42 0 0,0-1 0 0 0,0 1 0 0 0,1-1 0 0 0,-1 1 0 0 0,0-1 0 0 0,0 0 0 0 0,1 1 0 0 0,-1-1 0 0 0,0 1 0 0 0,1-1 0 0 0,-1 0 0 0 0,0 1 0 0 0,1-1 0 0 0,-1 0 0 0 0,1 1 0 0 0,-1-1 0 0 0,1 0-1 0 0,-1 0 1 0 0,1 1 0 0 0,-1-1 0 0 0,0 0 0 0 0,1 0 0 0 0,-1 0 0 0 0,1 0 0 0 0,0 0 0 0 0,-1 0 0 0 0,1 0 0 0 0,-1 0 0 0 0,1 0 0 0 0,-1 0 0 0 0,1 0 0 0 0,-1 0 0 0 0,1 0 0 0 0,-1 0 0 0 0,1 0 0 0 0,0 0 0 0 0,26-5-104 0 0,-19 3 29 0 0,16-3-60 0 0,1-2 0 0 0,32-12 0 0 0,12-10-3457 0 0,-29 13-1201 0 0,-39 15 4619 0 0,0 1 1 0 0,0-1 0 0 0,0 1 0 0 0,1-1-1 0 0,-1 1 1 0 0,0-1 0 0 0,0 0 0 0 0,0 0-1 0 0,0 0 1 0 0,0 1 0 0 0,0-1-1 0 0,0 0 1 0 0,-1 0 0 0 0,1 0 0 0 0,0-1-1 0 0,0 1 1 0 0,-1 0 0 0 0,1 0 0 0 0,-1 0-1 0 0,1 0 1 0 0,-1-1 0 0 0,1 1 0 0 0,-1 0-1 0 0,1-3 1 0 0,2-7-1489 0 0,9-1-2314 0 0,-10 11 3492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8226 0 0,'-12'-19'7307'0'0,"12"18"-7162"0"0,0 1 0 0 0,0 0 0 0 0,0 0 0 0 0,0-1 1 0 0,0 1-1 0 0,0 0 0 0 0,0 0 0 0 0,0-1 0 0 0,0 1 1 0 0,0 0-1 0 0,0 0 0 0 0,0 0 0 0 0,0-1 0 0 0,0 1 1 0 0,0 0-1 0 0,0 0 0 0 0,0-1 0 0 0,1 1 0 0 0,-1 0 0 0 0,0 0 1 0 0,0 0-1 0 0,0-1 0 0 0,0 1 0 0 0,1 0 0 0 0,-1 0 1 0 0,0 0-1 0 0,0 0 0 0 0,0 0 0 0 0,1-1 0 0 0,-1 1 1 0 0,0 0-1 0 0,0 0 0 0 0,0 0 0 0 0,1 0 0 0 0,-1 0 1 0 0,0 0-1 0 0,0 0 0 0 0,1 0 0 0 0,-1 0 0 0 0,1 0 1 0 0,38 7 5334 0 0,-23-3-6428 0 0,8 1 1112 0 0,0 2 1 0 0,0 0-1 0 0,0 1 1 0 0,-1 2 0 0 0,31 17-1 0 0,-48-24-166 0 0,0 1-1 0 0,0 1 0 0 0,0-1 0 0 0,-1 1 0 0 0,0 0 0 0 0,0 0 0 0 0,-1 0 1 0 0,1 1-1 0 0,-1 0 0 0 0,5 9 0 0 0,-7-10-50 0 0,0 0-1 0 0,0 0 1 0 0,-1 0 0 0 0,1 0 0 0 0,-1 0-1 0 0,0 1 1 0 0,-1-1 0 0 0,1 0-1 0 0,-1 1 1 0 0,0-1 0 0 0,-1 0 0 0 0,1 1-1 0 0,-1-1 1 0 0,0 0 0 0 0,-3 9 0 0 0,1-7-260 0 0,1 0 0 0 0,-1 0 1 0 0,-1 0-1 0 0,-5 9 1 0 0,-25 25-4915 0 0,30-37 4284 0 0,-1 0 0 0 0,1 0-1 0 0,-1 0 1 0 0,0-1-1 0 0,0 1 1 0 0,0-1-1 0 0,-1-1 1 0 0,1 1 0 0 0,0-1-1 0 0,-1 0 1 0 0,0 0-1 0 0,0 0 1 0 0,1-1 0 0 0,-13 1-1 0 0,15-2 983 0 0,0-1 1 0 0,0 1-1 0 0,0-1 0 0 0,1 0 0 0 0,-1 0 1 0 0,0-1-1 0 0,0 1 0 0 0,1 0 0 0 0,-1-1 0 0 0,1 0 1 0 0,-1 1-1 0 0,1-1 0 0 0,-20-8 16059 0 0,22 10-15877 0 0,-3 14 274 0 0,-1-1 0 0 0,-1 1 0 0 0,0-1 0 0 0,-9 17 0 0 0,2-6-368 0 0,12-23-130 0 0,0-1 1 0 0,-1 1-1 0 0,1 0 1 0 0,0 0-1 0 0,0 0 0 0 0,0-1 1 0 0,0 1-1 0 0,0 0 1 0 0,0 0-1 0 0,0-1 0 0 0,0 1 1 0 0,0 0-1 0 0,0 0 1 0 0,1-1-1 0 0,-1 1 0 0 0,0 0 1 0 0,0 0-1 0 0,1-1 1 0 0,-1 1-1 0 0,0 0 0 0 0,1-1 1 0 0,-1 1-1 0 0,1 0 1 0 0,-1-1-1 0 0,1 1 0 0 0,-1-1 1 0 0,1 1-1 0 0,-1-1 1 0 0,1 1-1 0 0,0-1 0 0 0,-1 1 1 0 0,1-1-1 0 0,0 1 1 0 0,-1-1-1 0 0,1 0 0 0 0,0 0 1 0 0,0 1-1 0 0,-1-1 1 0 0,1 0-1 0 0,0 0 0 0 0,1 0 1 0 0,41 8 238 0 0,-33-7-162 0 0,26 3 196 0 0,40-2 0 0 0,-49-2-471 0 0,0 1 0 0 0,0 1 0 0 0,42 9 0 0 0,-53-5-1573 0 0,-12-3-1118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 10370 0 0,'-21'6'5081'0'0,"6"-1"1812"0"0,41-11-5088 0 0,2-1-1758 0 0,0 1 0 0 0,0 1 0 0 0,1 2 0 0 0,-1 1-1 0 0,1 1 1 0 0,44 4 0 0 0,-69-2-245 0 0,-1-1 0 0 0,0 1-1 0 0,0 0 1 0 0,1 0 0 0 0,-1 0 0 0 0,0 1-1 0 0,0-1 1 0 0,5 4 0 0 0,-1 7-3526 0 0,-7-11 3300 0 0,0 0 1 0 0,0 0-1 0 0,0 0 0 0 0,-1 0 0 0 0,1 0 0 0 0,0 0 0 0 0,-1 0 0 0 0,1 0 1 0 0,0 0-1 0 0,-1 0 0 0 0,1 0 0 0 0,-1 0 0 0 0,0 0 0 0 0,1 0 1 0 0,-1-1-1 0 0,-1 2 0 0 0,-11 11-6883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13219 0 0,'24'4'1880'0'0,"0"-2"0"0"0,31 0 0 0 0,16 1-1286 0 0,36 13 220 0 0,-109-12-432 0 0,-10 3-329 0 0,-15 5-80 0 0,16-8 9 0 0,0 0 0 0 0,0 1 0 0 0,1 1 0 0 0,0 0 0 0 0,0 0 0 0 0,1 1 0 0 0,-1 0 0 0 0,-11 12 0 0 0,18-15 10 0 0,0 0 1 0 0,0 0 0 0 0,0 0-1 0 0,1 1 1 0 0,-1-1 0 0 0,1 1-1 0 0,0-1 1 0 0,0 1 0 0 0,1 0-1 0 0,-1 0 1 0 0,1-1 0 0 0,0 1 0 0 0,1 0-1 0 0,-1 0 1 0 0,1 0 0 0 0,0 0-1 0 0,0 0 1 0 0,0 0 0 0 0,1 0-1 0 0,0 0 1 0 0,0 0 0 0 0,2 6-1 0 0,-3-9 24 0 0,1 0 0 0 0,0 1 0 0 0,-1-1 0 0 0,1 0 0 0 0,0 1-1 0 0,0-1 1 0 0,1 0 0 0 0,-1 0 0 0 0,0 0 0 0 0,1 0 0 0 0,-1 0-1 0 0,1 0 1 0 0,-1 0 0 0 0,1 0 0 0 0,0-1 0 0 0,0 1 0 0 0,0-1-1 0 0,0 1 1 0 0,0-1 0 0 0,3 1 0 0 0,-2-1 21 0 0,0 0-1 0 0,0 0 1 0 0,1-1-1 0 0,-1 0 1 0 0,0 1-1 0 0,0-1 1 0 0,0-1 0 0 0,0 1-1 0 0,0 0 1 0 0,0-1-1 0 0,0 1 1 0 0,1-1 0 0 0,4-2-1 0 0,3-2 53 0 0,0 0 0 0 0,0-1 1 0 0,-1 0-1 0 0,0-1 0 0 0,0 0 0 0 0,-1 0 0 0 0,10-11 0 0 0,-7 6 48 0 0,-1 0-1 0 0,-1-1 1 0 0,0-1 0 0 0,12-20 0 0 0,-19 29-78 0 0,0-1-1 0 0,0-1 1 0 0,0 1 0 0 0,-1 0 0 0 0,0-1 0 0 0,0 1-1 0 0,-1-1 1 0 0,1 1 0 0 0,-1-1 0 0 0,-1 0 0 0 0,1 0-1 0 0,-1 1 1 0 0,-2-12 0 0 0,2 16-123 0 0,-1 0 0 0 0,1-1 1 0 0,-1 1-1 0 0,0 0 0 0 0,0 0 0 0 0,0 0 0 0 0,0 0 0 0 0,0 0 1 0 0,0 0-1 0 0,0 1 0 0 0,-1-1 0 0 0,1 0 0 0 0,-1 1 0 0 0,0-1 1 0 0,1 0-1 0 0,-1 1 0 0 0,0 0 0 0 0,0-1 0 0 0,0 1 0 0 0,0 0 1 0 0,0 0-1 0 0,0 0 0 0 0,0 0 0 0 0,0 1 0 0 0,0-1 0 0 0,0 1 1 0 0,-4-1-1 0 0,-28-1-4011 0 0,2 8-4451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14019 0 0,'-5'49'6836'0'0,"-4"29"-4478"0"0,6-66-2228 0 0,1-5-108 0 0,0-1 0 0 0,1 1 0 0 0,0 0 0 0 0,0 0 0 0 0,0 0 0 0 0,1 0 1 0 0,0 0-1 0 0,0-1 0 0 0,3 15 0 0 0,-1-20-30 0 0,0-1 0 0 0,-1 1 1 0 0,1 0-1 0 0,0 0 0 0 0,-1-1 1 0 0,1 1-1 0 0,0-1 0 0 0,0 0 1 0 0,0 0-1 0 0,-1 1 1 0 0,1-1-1 0 0,0 0 0 0 0,0 0 1 0 0,0-1-1 0 0,0 1 0 0 0,-1 0 1 0 0,1-1-1 0 0,0 1 0 0 0,2-2 1 0 0,14 1-62 0 0,-7 2-375 0 0,0 2 0 0 0,0-1 0 0 0,0 1 0 0 0,0 1 0 0 0,19 9-1 0 0,-24-10-890 0 0,0 1 0 0 0,0-1 0 0 0,-1 1 0 0 0,1 0 0 0 0,-1 0 0 0 0,7 7 0 0 0,-9-6-2003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59 12683 0 0,'-27'20'6915'0'0,"25"-18"-6648"0"0,-1 0 1 0 0,0 1 0 0 0,1-1-1 0 0,0 1 1 0 0,-1 0-1 0 0,1-1 1 0 0,0 1 0 0 0,1 0-1 0 0,-1 0 1 0 0,0 1 0 0 0,1-1-1 0 0,-2 6 1 0 0,3-9-266 0 0,0 0 1 0 0,0 0-1 0 0,0 0 1 0 0,-1 0-1 0 0,1 0 1 0 0,0 0-1 0 0,0 0 1 0 0,0 0-1 0 0,0 1 1 0 0,0-1 0 0 0,0 0-1 0 0,0 0 1 0 0,0 0-1 0 0,0 0 1 0 0,0 0-1 0 0,0 0 1 0 0,0 1-1 0 0,0-1 1 0 0,0 0-1 0 0,0 0 1 0 0,0 0-1 0 0,0 0 1 0 0,0 0-1 0 0,1 0 1 0 0,-1 1-1 0 0,0-1 1 0 0,0 0-1 0 0,0 0 1 0 0,0 0-1 0 0,0 0 1 0 0,0 0-1 0 0,0 0 1 0 0,0 0-1 0 0,0 0 1 0 0,0 0-1 0 0,0 0 1 0 0,1 1-1 0 0,-1-1 1 0 0,0 0-1 0 0,0 0 1 0 0,0 0-1 0 0,0 0 1 0 0,0 0-1 0 0,0 0 1 0 0,0 0-1 0 0,1 0 1 0 0,-1 0-1 0 0,0 0 1 0 0,0 0-1 0 0,0 0 1 0 0,0 0-1 0 0,0 0 1 0 0,0 0-1 0 0,1 0 1 0 0,-1 0-1 0 0,9-6 51 0 0,7-9-30 0 0,-4 1-10 0 0,1 1 1 0 0,1 1-1 0 0,0 0 0 0 0,0 1 0 0 0,29-17 1 0 0,-40 26-19 0 0,1 0 1 0 0,-1 1 0 0 0,1-1 0 0 0,-1 1 0 0 0,1-1-1 0 0,-1 1 1 0 0,1 0 0 0 0,0 1 0 0 0,0-1-1 0 0,0 1 1 0 0,-1-1 0 0 0,1 1 0 0 0,0 1 0 0 0,0-1-1 0 0,0 0 1 0 0,0 1 0 0 0,-1 0 0 0 0,1 0-1 0 0,0 0 1 0 0,-1 0 0 0 0,1 0 0 0 0,-1 1 0 0 0,1 0-1 0 0,-1-1 1 0 0,1 1 0 0 0,-1 1 0 0 0,0-1-1 0 0,0 0 1 0 0,0 1 0 0 0,-1-1 0 0 0,1 1 0 0 0,0 0-1 0 0,-1 0 1 0 0,3 4 0 0 0,-2-2 15 0 0,2 1 22 0 0,0 1 0 0 0,0-1 1 0 0,-1 1-1 0 0,0 0 0 0 0,0 1 1 0 0,0-1-1 0 0,-1 1 0 0 0,0 0 1 0 0,1 8-1 0 0,-4-13 25 0 0,-1-1-1 0 0,0 0 1 0 0,0 1 0 0 0,0-1 0 0 0,0 0-1 0 0,0 1 1 0 0,0-1 0 0 0,-1 0-1 0 0,1 0 1 0 0,-1 0 0 0 0,1 0 0 0 0,-1 0-1 0 0,0 0 1 0 0,0-1 0 0 0,0 1 0 0 0,0-1-1 0 0,0 1 1 0 0,-2 1 0 0 0,-42 22 99 0 0,37-23-172 0 0,1 1 1 0 0,0-1-1 0 0,0-1 1 0 0,-1 1 0 0 0,1-2-1 0 0,-1 1 1 0 0,0-1-1 0 0,-13-1 1 0 0,19 0-13 0 0,0 1 1 0 0,1-1-1 0 0,-1 1 1 0 0,0-1-1 0 0,0 0 1 0 0,0 0-1 0 0,1 0 1 0 0,-1-1-1 0 0,0 1 1 0 0,1-1-1 0 0,-1 1 1 0 0,-3-4-1 0 0,5 4 5 0 0,0-1-1 0 0,0 1 1 0 0,0-1 0 0 0,0 1-1 0 0,0-1 1 0 0,0 0-1 0 0,0 1 1 0 0,1-1-1 0 0,-1 0 1 0 0,1 0-1 0 0,-1 1 1 0 0,1-1-1 0 0,0 0 1 0 0,-1 0-1 0 0,1 0 1 0 0,0 0 0 0 0,0 1-1 0 0,0-1 1 0 0,1 0-1 0 0,-1 0 1 0 0,0 0-1 0 0,1-1 1 0 0,-1 1-43 0 0,1 0-1 0 0,-1 1 1 0 0,1-1 0 0 0,-1 1 0 0 0,1-1-1 0 0,0 1 1 0 0,-1-1 0 0 0,1 1 0 0 0,0 0 0 0 0,0-1-1 0 0,0 1 1 0 0,0 0 0 0 0,0 0 0 0 0,0-1-1 0 0,0 1 1 0 0,1 0 0 0 0,-1 0 0 0 0,0 0 0 0 0,0 0-1 0 0,1 1 1 0 0,-1-1 0 0 0,1 0 0 0 0,-1 1 0 0 0,1-1-1 0 0,-1 1 1 0 0,1-1 0 0 0,-1 1 0 0 0,1-1-1 0 0,0 1 1 0 0,-1 0 0 0 0,1 0 0 0 0,0 0 0 0 0,1 0-1 0 0,6 1-1528 0 0,0 1 1 0 0,0-1-1 0 0,0 1 0 0 0,15 6 0 0 0,-13-4-838 0 0,17 6-4524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2:1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16780 0 0,'-15'0'8193'0'0,"-3"8"-5751"0"0,-10 17-2166 0 0,28-25-325 0 0,0 0-1 0 0,0 1 0 0 0,0-1 0 0 0,0 0 1 0 0,0 1-1 0 0,0-1 0 0 0,0 0 0 0 0,0 0 1 0 0,1 1-1 0 0,-1-1 0 0 0,0 0 0 0 0,0 0 1 0 0,0 0-1 0 0,1 1 0 0 0,-1-1 0 0 0,0 0 1 0 0,0 0-1 0 0,1 0 0 0 0,-1 1 0 0 0,0-1 1 0 0,0 0-1 0 0,1 0 0 0 0,-1 0 0 0 0,0 0 0 0 0,0 0 1 0 0,1 0-1 0 0,-1 0 0 0 0,0 0 0 0 0,1 0 1 0 0,-1 0-1 0 0,0 0 0 0 0,1 0 0 0 0,-1 0 1 0 0,0 0-1 0 0,0 0 0 0 0,1 0 0 0 0,-1 0 1 0 0,0 0-1 0 0,1 0 0 0 0,-1 0 0 0 0,0 0 1 0 0,0 0-1 0 0,1-1 0 0 0,-1 1 0 0 0,0 0 1 0 0,18-3-6250 0 0,-10-2 546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2T04:23:07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5030 8382 519 0,'-1'-5'55'0,"-1"0"15"15,-2 0 36-15,1 3 12 0,0 2-11 16,0 1-10-16,0 0-33 0,1 1-12 16,0-1 5-16,0 1 8 0,1-1 8 15,0 0 20-15,0-1 5 0,1 0 13 16,0-2 21-16,1 0 16 0,0-1 2 0,1 1-13 15,1 0-14-15,1 0-24 0,2 2-10 16,2 2-9-16,2 0-19 0,1 3-15 16,2 1-10-16,1 1-11 0,0 1-9 15,1 1-2-15,-2-2-9 0,-1-1 1 16,-1-1 1-16,1-2-4 0,0-2 1 16,0-1-1-16,0-2-3 0,-1-1 5 15,0-1-1-15,0 0-15 0,-2 1-9 0,-2-1-33 16,0 1-48-16,-3 2-43 15,-1 1-47-15,-3 2-61 0,-1 2-72 0,-3 1-68 16,-1 2 27-16,4 5-291 16</inkml:trace>
  <inkml:trace contextRef="#ctx0" brushRef="#br0" timeOffset="496.14">5056 8563 657 0,'-18'9'173'16,"3"-1"40"-16,-4 2 24 0,4-4 9 0,4 1-15 15,2-4-4-15,1-1-12 16,2-1-11-16,2 0-30 0,3-1-55 0,2 0-45 16,2 0-22-16,3-1-10 0,2 2 5 15,3 1 1-15,3 0-14 0,2 2-7 16,3-1-6-16,1 0-7 0,3 0-8 16,-1-1 0-16,2-1-1 0,-3-1-3 15,0-2-4-15,-3-1-3 0,-2-2-7 16,-1-1-4-16,-3 0 6 0,-3 1 1 15,-2-2 6-15,-3 4 4 16,-3 1-1-16,-1 1 4 0,-3 2 3 0,-2 2-2 16,-3 0 3-16,-1 2-2 0,-3-1-5 0,1 1 1 15,0-1-2-15,-1 1 0 0,0 1 4 16,-2 0-3-16,1 3 1 0,-1 3 0 16,2 1-9-16,-2 2 0 0,5 0-3 15,2 3-1-15,3 1 4 0,1 2 1 16,2 0 2-16,2-2-1 0,2-1 2 15,3-1-4-15,3-2 0 0,3-1-2 16,2-3 2-16,1-5 4 0,0-3 3 0,2-6 2 16,0-5 1-16,0-8 4 0,1-3-2 15,0-3 4-15,-3-3-4 0,-1 1 0 16,-5 1 4-16,-3 2-3 0,-6 1 10 16,-2 4 1-16,-5 1-1 0,-4 2 3 15,-2 2-9-15,-2 4-1 0,-2 1-2 16,-1 2-9-16,0 1-7 0,2 1-13 15,2 1-30-15,5 3-59 0,4 1-106 0,2 1-114 16,4 3-149-16,2 0-74 0,2 2-302 16</inkml:trace>
  <inkml:trace contextRef="#ctx0" brushRef="#br0" timeOffset="845.59">5347 8521 859 0,'-2'2'542'0,"0"2"-139"16,0 2-24-16,-2 3-60 0,2 1-104 16,-1 1-63-16,1 3-45 0,1 1-37 15,0 4-25-15,0 0-17 0,1 0-11 16,0 1-4-16,1-2-10 0,-1 0 1 16,0-3-3-16,-1-1-1 0,0-1 4 15,1-1-9-15,-1-1-13 0,0-3-12 16,0-1-22-16,1-2-10 0,0-1-4 15,0-2 5-15,1-3 15 0,-1-1 9 0,2-1 18 16,0-3 7-16,2-1 7 0,0-2 12 16,1 0 11-16,2-1 13 0,1 1 6 15,2 1 1-15,1 2-8 0,1 2-11 16,1 0-7-16,1 1-5 0,0 1-6 16,0 0-2-16,-2 1-30 0,1 1-38 15,-2 0-75-15,-1 0-112 0,0 0-142 16,-3 0-150-16,-8-6-140 0,6 6 84 15</inkml:trace>
  <inkml:trace contextRef="#ctx0" brushRef="#br0" timeOffset="1279.66">5487 8486 1522 0,'-2'-3'382'16,"0"0"-64"-16,1 0-32 0,1 2-87 0,1 0-84 16,2-1-51-16,1-1-20 0,4-1-7 15,2 0-6-15,5 0-5 0,0 0-8 16,2 2-7-16,2 2-4 0,-2 0-6 16,0 1 5-16,-1 0-5 0,-2-1 1 15,-3-1 5-15,-3 0-3 0,-2 0 1 16,-3 0 0-16,-3 0-2 0,-1 0-1 0,-2-2 2 15,-3 0-1-15,-1 1-1 16,-3 1 1-16,-2 2-3 0,-2 0 2 0,-2 3-2 16,-1 1 0-16,-2 0 2 15,2 0-4-15,0 0-3 0,1 1-4 16,3 2-6-16,4 1 1 0,3 3 0 16,4 1 9-16,3 2 5 0,3 0 7 0,2 1-1 15,2-2 3-15,4 0-5 0,2-1-3 16,2-1 1-16,3-2-4 15,3-3 4-15,0-1-2 0,1-2 2 0,-2-1-2 16,1-1-14-16,-2-1-22 0,-1-2-40 16,1 0-43-16,-4-2-53 0,-3 1-49 15,-4 0-75-15,-3 0-97 0,-4 0-58 0,-18-6 48 16,13 8-209-16</inkml:trace>
  <inkml:trace contextRef="#ctx0" brushRef="#br0" timeOffset="1476.2">5562 8693 1139 0,'-10'7'323'0,"2"-1"-43"0,-2 2-25 16,5-2-30-16,2 1-40 0,1-2-35 15,3 0-38-15,3-1-31 0,2 0-23 16,4-1-9-16,3-1-2 0,5-1-6 16,3-3 0-16,3 0-17 0,1-2-10 15,3-1-4-15,-2 0-7 0,2 0-8 0,-4 1-39 16,-1 1-77-16,-4 2-146 15,-4 1-191-15,-4 0-167 0,0 1-347 0</inkml:trace>
  <inkml:trace contextRef="#ctx0" brushRef="#br0" timeOffset="1913.5">5810 8434 1789 0,'-2'-3'287'0,"0"3"-36"0,1-1-26 0,0 3-81 16,2-3-64-16,2 2-42 0,2-1-18 16,2 1-7-16,4 1-4 0,1 1-3 15,3 1-2-15,2 0 1 0,-1 1-2 16,-1-2-3-16,1-1 5 0,-1-1-1 15,-2-1 1-15,-3-1 6 0,-3 0-4 0,-2 0 7 16,-3 0 3-16,-2 0 6 0,-2 1 6 16,-3 1 0-16,-2 0-6 0,-4 1-6 15,-2 1-7-15,-3 1 1 0,0 1-6 16,-1 1 0-16,0 0-5 0,1 2 0 16,3 3-5-16,1 1-4 15,2 2-1-15,3 2-2 0,2 2 1 0,3 1 3 16,3 2-1-16,3 0 6 0,2-1-1 15,3 1 1-15,0-3 1 0,2-1-1 16,-1-1 1-16,1-3-1 0,2-3-1 16,-2-3 3-16,1-2-5 0,1-3-18 15,2-3-62-15,0-2-84 0,0-2-128 0,-1-4-152 16,1-2-63-16,-2-4 74 0,-1-3-243 16</inkml:trace>
  <inkml:trace contextRef="#ctx0" brushRef="#br0" timeOffset="2112.44">6085 8425 1086 0,'0'4'453'0,"1"2"-8"16,-2 3-63-16,0 5-94 0,0 0-86 15,-1 2-57-15,1 5-39 0,-1 0-35 16,0 4-23-16,0 1-25 0,2 4-8 16,0-1-10-16,-1 2-5 0,2-1 0 15,0 0-34-15,2-2-23 0,0-3-40 16,1-4-63-16,0-3-34 0,0-7-55 0,1-4-58 15,-1-4-66-15,0-2-69 0,-5-8 47 16,6 3-250-16</inkml:trace>
  <inkml:trace contextRef="#ctx0" brushRef="#br0" timeOffset="2442.21">6306 8436 1171 0,'1'2'498'0,"0"2"-124"0,0 2-24 0,-1 3-55 16,-2-1-95-16,-1 2-70 0,-1 2-41 16,-1 3-40-16,0 1-25 0,-1 1-15 15,-3 3-5-15,2-1-4 0,-1 1-29 16,0 2-44-16,0-2-66 0,1-2-73 16,2-5-53-16,0-6-27 0,4-5 27 15,1-4 65-15,2-3 71 0,2-4 66 16,0-2 37-16,2-2 24 0,0-1 37 0,2 0 53 15,0 0 54-15,1 1 34 16,3 2 4-16,0 2-22 0,1 2-37 16,2 4-30-16,1 2-30 0,0 3-26 15,0 2-16-15,2 1-6 0,-2 2-3 0,-2 1-9 16,-2 1-10-16,-1-1-37 16,-3 2-81-16,-2-2-104 0,-2-1-82 15,-4 0-86-15,-1-1-17 0,-2 1-289 0</inkml:trace>
  <inkml:trace contextRef="#ctx0" brushRef="#br0" timeOffset="2639.51">6205 8758 1765 0,'0'2'358'0,"1"0"-94"16,1 1-39-16,3-1-62 0,1-2-57 15,4-2-34-15,5-2-17 0,3-1-15 16,2-2-16-16,4 1-9 0,0 0-9 0,1 0-8 15,0 2-15-15,-2 1-27 0,-2 0-36 16,-1 2-76-16,-6 0-124 0,-2 0-181 16,-5-1-164-16,0 1-303 15</inkml:trace>
  <inkml:trace contextRef="#ctx0" brushRef="#br0" timeOffset="2971.72">6496 8383 2130 0,'1'0'194'0,"2"1"-35"0,2 1 15 15,1 2-43-15,2-3-50 0,2 0-22 16,4 1-10-16,3 1-6 0,1 1-3 0,5 0 0 15,-1 1-2-15,2 2-5 16,0 1-1-16,0 1-11 0,-3 1-3 0,-2 4-2 16,-2-1-5-16,-6 0 3 0,-1 3-3 15,-3-2-2-15,-3 2 2 0,-3 1-6 16,-1 2 6-16,-2 1-4 0,-2 1 0 16,0-1-5-16,-1-2-9 0,-2 1-22 15,3-1-30-15,-2-2-29 0,1-1-45 16,-1-3-73-16,2-3-107 0,0-3-112 15,-2-1-113-15,5 3-384 0</inkml:trace>
  <inkml:trace contextRef="#ctx0" brushRef="#br0" timeOffset="3196.56">6579 8586 1396 0,'0'-2'559'0,"1"2"-273"0,1 0-5 0,1 0-27 0,2-1-71 15,3 1-61-15,2-1-47 0,5 1-12 16,3 1-31-16,5 1-19 0,0 1-5 16,3 3-4-16,-3 3-8 0,0 0-13 15,-2 2-26-15,-2 0-27 0,-5 1-42 16,0 1-52-16,-5 0-80 0,-2 1-96 16,-4-1-76-16,-3 1-65 0,-9-7-3 15,3 7-139-15</inkml:trace>
  <inkml:trace contextRef="#ctx0" brushRef="#br0" timeOffset="3359.65">6655 8877 1495 0,'3'-4'601'0,"2"0"-257"0,4 0-37 16,2-1-36-16,5 3-98 0,0-1-65 16,4 3-43-16,3 4-34 0,0 0-18 15,3 1-8-15,-3 2-5 0,1 0-25 16,-4-1-49-16,-1 1-76 0,-1-2-152 0,-4 0-208 15,-4 0-211-15,-2-2-334 16</inkml:trace>
  <inkml:trace contextRef="#ctx0" brushRef="#br0" timeOffset="4251.43">7141 8594 842 0,'-5'-2'275'0,"1"-1"-12"0,-2 0 24 0,0-1-3 16,0 0-24-16,0 0-45 0,-2-1-40 16,2 1-24-16,-3 1-36 0,-1 1-15 15,-1 1-25-15,-2 0-26 0,0 2-5 16,2 2 1-16,-1 3-1 0,0 1-4 16,0 2-19-16,1 2-14 0,2 1-1 15,2-1 1-15,1 2-4 0,1 2 1 16,0 2-4-16,3 1-4 0,2 1 1 15,2 1 1-15,4-1 0 16,1-1-1-16,3-2 4 0,3-3-6 0,2-1 3 0,2-3-1 16,1-3-3-16,2-4 4 15,-1-3 1-15,0-3-1 0,-2-4 0 0,-2-2-3 16,-3-3 3-16,-1-4-3 0,-1-2-4 16,-3 0-11-16,-2-4-14 0,-3 1-8 15,-3-1-10-15,-2 1-2 0,-3 4 4 16,-3 2 7-16,0 4 16 0,-1 3 14 15,1 4 8-15,-1 2 5 0,4 3 1 16,0 2 8-16,1 1 4 0,3 0 8 16,1 1 1-16,1 0-3 0,1 0-1 0,3 0 1 15,0 1-1-15,3 1-5 0,1-1-7 16,1-1-5-16,2 0-1 0,1-1 0 16,2-1-1-16,2-1-3 0,-1-1-1 0,0-2-7 15,-1-1-11-15,0-2-13 16,-2-2-11-16,1-1-14 0,-2 0-6 0,-1-1 8 15,-2-1 13-15,0 0 15 16,-1 1 20-16,0 1 4 0,-3 2 9 0,0 1 8 16,-2 2 11-16,-1 3 19 0,-1 1 15 15,-1 3 4-15,0 3-3 0,0 2-9 16,-2 3-4-16,1 1-5 0,0 4-11 16,-1 2-6-16,-1 1-11 0,0 2-6 15,1-1-2-15,0 0-1 0,0 1-1 16,1-2-14-16,2-1-17 0,2-4-20 15,0-4-39-15,2-3-47 0,1-4-84 0,2-3-102 16,-1-4-95-16,1-2-34 0,1-4 67 16,-6-8 74-16,6 2-150 0</inkml:trace>
  <inkml:trace contextRef="#ctx0" brushRef="#br0" timeOffset="4444.14">7393 8556 876 0,'-1'-2'322'0,"2"2"34"0,-1 1-16 0,1 3-43 15,-2 3-39-15,1 3-51 0,-1 4-67 16,0 4-43-16,0 3-26 0,0 4-15 16,-1 1-20-16,2 3-8 0,-1 0-16 15,0 1-5-15,1 0-7 0,0 1-28 16,1-2-44-16,0-3-65 0,2-3-80 16,-1-4-92-16,1-6-105 0,-2-5-132 15,3-4-334-15</inkml:trace>
  <inkml:trace contextRef="#ctx0" brushRef="#br0" timeOffset="5381.85">7924 8513 682 0,'-5'0'206'0,"0"0"69"16,-2-1 15-16,0 1-26 0,0-3-34 15,1-1-19-15,1 0-26 0,0-2-22 16,0 1-21-16,1 0-29 0,1 0-22 16,3 0-17-16,0 0-18 0,2 0-8 15,0 0-4-15,1-1-10 0,3 0 1 16,0-2-1-16,5 1-4 0,3 0 5 0,4 0-8 15,2 3-7-15,4 2-8 16,2 4-5-16,-1 2 2 0,0 4-5 16,-4 0 5-16,-2 3-2 0,-4 1-1 15,-2 1 3-15,-3 0-2 0,-2 2 4 0,-4-1 0 16,-3-1 3-16,-3 1-1 0,-4 2-2 16,-2-1 0-16,-3 2-7 0,-2 1 3 15,-2 0-5-15,-1-2 1 0,1 0-3 0,0-2-5 16,0-1-6-16,1-1-9 15,0-1-6-15,1-2-3 0,-1-2-5 0,2-2 2 16,0 0-1-16,2-3 9 16,1-2 4-16,4 0-1 0,3-2 5 0,3-1-2 15,1-2 6-15,4-1 7 0,1-1 3 16,3 1 6-16,5-1 3 0,5 3 0 16,1 2 0-16,2 3-4 0,0 3 1 15,-1 5 1-15,-1 1-2 0,-2 2 3 16,-3 0-1-16,-1 1-3 0,-3 0 0 0,-2-3-4 15,-1-2-5-15,0-3-27 16,-1-2-42-16,-3-2-68 0,0-2-93 0,-3-1-108 16,0-3-127-16,-1-2-70 0,0-4-315 15</inkml:trace>
  <inkml:trace contextRef="#ctx0" brushRef="#br0" timeOffset="5736.6">8121 8629 1411 0,'2'0'271'0,"1"0"-3"16,4-1 25-16,0 0-48 0,1 0-76 16,1-1-58-16,4-1-37 0,0 0-27 15,0 0-18-15,0 1-12 0,-1-1-10 16,1 0-2-16,-1 0-10 0,-2-2-12 16,0 0-19-16,-1-1-31 0,-1 0-26 15,0-1-28-15,-3-1-26 0,-1-1-4 16,-2-1-5-16,-1 1-1 0,1 1 17 0,-2-1 33 15,0 1 38-15,0 2 37 0,-2 0 36 16,2 1 23-16,0 1 39 0,0 2 53 16,0 1 47-16,-1 1 25 0,0 2 8 15,0 1-20-15,0 2-29 0,0 2-26 16,0 1-33-16,0 3-24 0,-1 3-22 16,1 5-15-16,0 5-15 0,-1 3-8 15,0 3-1-15,1 1-5 0,-2 0-9 16,3 2-38-16,3-2-43 0,0-2-75 15,0-1-73-15,1-5-78 0,0-4-86 16,1-8-44-16,0-6 51 0,1-4-288 16</inkml:trace>
  <inkml:trace contextRef="#ctx0" brushRef="#br0" timeOffset="6182.53">8349 8321 1236 0,'-1'5'431'0,"1"-1"-217"0,1 2-3 16,2-1 1-16,2-4-42 0,3 2-54 16,2-3-26-16,7 2-22 0,1-1-10 15,2 1 0-15,5 2-13 0,-3 1-7 0,0 2-9 16,-2 2-11-16,-4 2-4 15,-1 2-2-15,-5 1 5 0,-3 0 1 0,-3 0-1 16,-3 3-7-16,-3-1 1 0,-2 2-3 16,-3 1-2-16,-3-1-6 0,-2 0-13 15,0 2-20-15,-1-2-16 16,0 1-11-16,1-3 1 0,1-4 15 16,1-2 9-16,1-3 4 0,2-2 0 0,1-4-2 15,0-2-3-15,4-3 9 0,1 0 20 16,3-1 20-16,1 0 21 0,4-1 12 0,1-1 8 15,3-1 4-15,3 1-1 16,4 1 2-16,1 0-12 0,1 3-20 0,2 2-10 16,-2 3-11-16,1 0-3 0,-3 1-1 15,-2 2-2-15,1 0-12 0,-5 0-35 16,-1 0-43-16,-2-1-68 0,-2-1-87 16,-2-2-88-16,0-1-87 0,-3-2-47 15,-1-2 83-15,0 0-233 0</inkml:trace>
  <inkml:trace contextRef="#ctx0" brushRef="#br0" timeOffset="6437.76">8698 8460 798 0,'1'-6'328'15,"0"2"82"-15,1 0-10 0,0 6-32 0,-1 0-84 16,-1 2-89-16,1 1-75 0,-1 3-58 16,0 1-27-16,-1 2-13 0,0 1-8 15,-1 0-9-15,1 0 0 0,-1-2-9 16,1 0-8-16,0 0-3 0,1-3-6 0,1-2 3 15,1-1 2-15,2-1 4 0,0-2 7 16,1 1 2-16,2-1 1 0,0 1 4 16,0 0-4-16,1 1 1 0,1 0 1 15,-1 1-6-15,0 1-69 0,0 3-54 16,-2-1-76-16,2-1-73 0,-3-1-2 16,1-1-27-16,-2-3-32 0,-1 0 13 15,-1 0-315-15</inkml:trace>
  <inkml:trace contextRef="#ctx0" brushRef="#br0" timeOffset="6708.7">8678 8769 929 0,'-5'16'269'0,"1"0"-53"0,0 7 6 16,2-4-10-16,4 0-35 0,1-2-44 16,2-4-26-16,2-2-3 0,1-3-6 15,4-1-21-15,1-3-26 0,0-2-16 16,2-4-3-16,1-4 5 0,-2-5 4 15,1-3-5-15,-1-6-1 0,-2-2 5 16,-2-1 2-16,-2 0 2 0,-4 4-2 16,-3 3-3-16,-4 1 10 0,-4 6-1 0,-3 3 1 15,-5 3-12-15,-4 4-15 0,-1 2-12 16,-3 2-4-16,3 2-1 16,0 2-5-16,3-1-11 0,4 2-28 15,1-1-40-15,4-1-76 0,1 0-120 16,5-1-174-16,1-4-210 0,4-1-349 0</inkml:trace>
  <inkml:trace contextRef="#ctx0" brushRef="#br0" timeOffset="7347.04">8884 8438 2059 0,'0'4'200'0,"0"0"-90"0,1 1 9 16,2 0 31-16,-1-5-5 0,4-1-39 15,3 1-36-15,3 0-24 0,5-1-15 16,2 0-7-16,2 0-3 0,0 0-4 16,2 1-5-16,-4 1-3 0,-2 0-2 15,-2 0 0-15,-4 0-2 0,-2 0-5 0,-3-1-3 16,-3 1-4-16,-3-1-11 15,-1 1-1-15,-3-1-4 0,-2 1-9 0,-3 0-10 16,-2 1 0-16,-3 0-6 0,-3 1 3 16,-2 1 10-16,-3 0 7 0,1 2 7 15,1 2-1-15,0 3 9 0,4 1 0 16,3 1 0-16,2 2 6 16,5 1-4-16,3 1 3 0,4-1 5 0,1 0 3 15,4-2 3-15,2-2 0 0,2-2 2 16,3-3 2-16,2-2 2 0,6-3 8 0,2-4 2 15,3-3-1-15,0 0 4 16,-1 0-9-16,-3 1-1 0,-3 1-4 0,-3 1-2 16,-4 1-1-16,-3 1-1 0,-2 1-3 15,-3 1-6-15,-2 1-10 0,-2 1-23 16,-3 2-17-16,-2 3-18 0,-3 1-7 16,-1 1 11-16,-2 0 14 0,-1 0 15 15,1-1 17-15,0-1 11 0,-1 0 6 16,1-1 8-16,-2 0 5 0,1 0 14 15,0 2 16-15,2-2 7 0,0 1-1 0,3-1-6 16,3 1-14-16,-1-1-2 0,4 1 10 16,1-2 7-16,1-1 6 0,4-1 0 15,1-2-8-15,4-1-1 16,2-3 7-16,4-2 3 0,2-2-4 0,2-1-10 16,-1-2-11-16,0-1-10 0,-3 2-11 15,-2-1-22-15,-2 2-26 0,-1-1-49 16,-2 2-66-16,0 0-98 0,-2 1-107 0,-1-1-104 15,-2 0-3-15,1 0-254 16</inkml:trace>
  <inkml:trace contextRef="#ctx0" brushRef="#br0" timeOffset="7774.51">9246 8590 721 0,'-1'-8'315'16,"2"2"16"-16,-1 1 40 0,1 3 4 15,0 3-53-15,0 1-85 0,0 1-77 0,0 2-47 16,-1 2-43-16,0 2-29 15,0 2-18-15,-2 2-11 0,1 1-7 0,-1 1-3 16,-1 3-19-16,-1-1-27 0,1-2-36 16,0 1-46-16,0-4-25 0,1-2 1 15,1-3 23-15,0-3 36 0,1-2 37 16,1-1 26-16,1-1 10 0,1-1 17 16,1 0 27-16,2 1 28 0,2-1 16 15,1 1 7-15,1 1-20 0,2-1-22 16,-2 0-16-16,0 0-11 0,0-2-2 0,-1 0 0 15,-1-1-7-15,0-1-23 16,-2-3-21-16,-2-1-24 0,2-3-18 0,-3-3-12 16,1 0-7-16,-1-1 13 0,0 1 24 15,0 0 30-15,-2 2 28 0,1 1 10 16,-1 1 2-16,-1 2 17 0,0 2 59 16,0 4 50-16,0 2 31 0,-1 3 14 15,0 5-33-15,0 0-26 0,-1 3-6 16,-1 2-4-16,-1 3-7 0,1 3-22 15,0 1-20-15,0 2-20 0,2-1-18 0,-1 3-11 16,0-2-3-16,2-1-13 16,-1 2-26-16,2-2-42 0,-1 0-82 15,3-5-140-15,1-4-196 0,-2-7-200 0,5-1-254 16</inkml:trace>
  <inkml:trace contextRef="#ctx0" brushRef="#br0" timeOffset="8349.68">9685 8524 579 0,'-13'4'168'0,"-1"0"11"15,-2 1 20-15,3 0 20 0,1-3 8 16,2 0 6-16,1-1-9 0,1-1 1 16,1 0-12-16,1 1-41 0,0-1-54 15,-1 2-18-15,1 0-16 0,1 1-6 16,0 2 2-16,0 2-35 0,2 1-29 16,1 1-9-16,2 2 0 0,1 2-3 15,2 1 1-15,2 2 2 0,2 1-5 0,3 0 1 16,2-1-3-16,1-3 2 15,1-1 0-15,-1-4-2 0,3-4 0 16,-1-2-4-16,1-4 3 0,0-4 1 16,-3-3 0-16,-2-4 1 0,-3-2-1 15,-2-1 2-15,-3-3-2 0,-2 1 4 0,-2-2-1 16,-3-1-5-16,-2 1 1 0,-4-1-10 16,-3 3-7-16,-4 2 4 0,0 3 0 0,-1 2 7 15,2 4 4-15,3 3-9 16,3 4-25-16,2 2-46 0,2 2-86 15,1 3-147-15,2-1-174 0,1 0-167 0,5 1-249 16</inkml:trace>
  <inkml:trace contextRef="#ctx0" brushRef="#br0" timeOffset="8559.62">9911 8465 1396 0,'0'8'595'0,"-2"2"-336"0,-1 2-9 15,-2 4-10-15,-2-4-57 0,-2 2-64 16,-2 3-53-16,1 0-31 0,-1 2-21 16,0 1-10-16,1 0-4 0,-1-1-7 15,3 0-18-15,2-2-23 0,1-3-39 16,1 0-66-16,2-3-84 0,0-3-111 16,0 0-151-16,-2-5-40 0,1 2-268 15</inkml:trace>
  <inkml:trace contextRef="#ctx0" brushRef="#br0" timeOffset="9080.44">9740 8800 1376 0,'-4'3'318'16,"-1"2"-22"-16,-1 1 15 0,-2 0-28 16,2 3-91-16,-2 1-87 0,0-1-58 15,-1 1-28-15,-1-2-9 0,-1-3-7 0,2 0-11 16,1-1-21-16,0-1-32 0,1-1-30 15,1 0-18-15,3-2-14 0,2 0 4 16,1-2 12-16,3 0 18 0,0-1 24 16,4-2 29-16,2 0 33 0,3 0 22 15,4 0 22-15,1 1 10 0,3 2-6 16,1 2-12-16,-1 0-14 0,-1 1-8 16,1-1-10-16,-2 1-22 0,0 2-25 15,-1-2-40-15,-2 0-65 0,-2 0-51 16,1-2-56-16,-3 0-33 0,-2-1 11 0,0-1 54 15,-2 1 78-15,-1 0 67 16,0 2 55-16,-4 0 26 0,-1 0 31 0,-2 0 41 16,0 1 41-16,-2 1 42 0,-1 3 7 15,-1 0-16-15,-1 1-8 0,1 1 19 16,-2 1 27-16,1 1 21 0,0 0 4 16,0 1-29-16,1 0-30 0,-2-1-26 15,1 1-25-15,0-1-28 0,-2 1-26 16,2-1-19-16,-1-2-14 0,0-2-6 15,3 0-6-15,0-3-6 0,0 0-9 0,3-2-20 16,1 0-12-16,2-1 0 0,2-1 5 16,2-1 15-16,3-2 14 0,2 0 16 15,3 0 7-15,3-1 17 0,-1 1 15 16,-1 1-2-16,0 3-2 0,-3 0-10 16,-1 0-20-16,-1 1-28 0,-1 0-79 15,1 0-134-15,-3-2-148 0,0-2-150 16,-15-19-22-16,14 15-118 0</inkml:trace>
  <inkml:trace contextRef="#ctx0" brushRef="#br0" timeOffset="9380.56">10086 8509 1845 0,'-7'1'344'0,"1"2"-106"0,-2 2-14 0,0 4-31 16,-1 0-60-16,0 2-62 0,-2 4-35 16,3 1-10-16,2 0-8 0,1 2-8 15,4-2-5-15,2-3-3 0,4 1-2 16,3-3 0-16,4 0 0 0,2-2 0 16,3 0 0-16,4-3 0 0,0-1 2 0,1-1-2 15,0-1 3-15,-3-1-1 16,-2 0-2-16,-3 0-2 0,-3-1-8 0,-1 0-16 15,-2 0-13-15,-1-2-19 16,-3 2-31-16,0-1-60 0,-3 0-91 0,-2-1-140 16,-2 0-145-16,-7-4 5 0,0 2-235 15</inkml:trace>
  <inkml:trace contextRef="#ctx0" brushRef="#br0" timeOffset="9702.57">10019 8800 1193 0,'7'5'532'0,"3"0"-316"16,2 1-15-16,5-3 18 0,2 1-31 16,2 0-68-16,3-1-51 0,1 0-36 15,0 0-15-15,-1 0-8 0,-3 1-10 16,-1 1-20-16,-4-2-68 0,-2 0-57 16,0-1-76-16,-4-2-56 0,-3-1-7 15,-3-2-5-15,-1 0 56 0,-3 0 84 16,-1 1 77-16,-3 2 65 0,-1 1 44 0,-2 3 26 15,-2 2 26-15,-1 4 48 16,0 0 51-16,0 1 45 0,1 2 23 0,0 3-14 16,1 1-40-16,3 1-47 15,0 1-34-15,3-3-19 0,2-2-21 0,1-2-22 16,2 0-20-16,3-4-20 16,1-2-8-16,3-3-4 0,2-2-7 0,1-3-14 15,6-2-55-15,0-4-107 0,1-2-131 16,1-3-144-16,-3-3-143 0,-2 0-331 15</inkml:trace>
  <inkml:trace contextRef="#ctx0" brushRef="#br0" timeOffset="10786.04">10548 8401 803 0,'-1'-11'255'0,"-1"2"52"0,2-1 24 15,-2 4-17-15,0 3-42 0,0 2-60 0,1 1-62 16,0 3-59-16,-1 2-48 0,2 3-22 15,-1 4-16-15,0 4-3 0,0 3 0 16,0 1-2-16,-1 2-7 0,2 0-29 16,-1-1-48-16,1-2-80 0,1-1-110 15,0-2-128-15,1-4-109 0,1-2-335 16</inkml:trace>
  <inkml:trace contextRef="#ctx0" brushRef="#br0" timeOffset="10976.9">10645 8427 765 0,'0'-1'229'0,"0"1"36"0,-1 2 35 15,0 1 10-15,-2 3-44 0,1 2-62 0,1 3-74 16,-2 1-58-16,1 0-34 0,0 2-9 16,-1 2-9-16,-1-2-5 0,0 1-4 15,1 1-35-15,0-2-70 0,2-1-102 0,2-2-136 16,-1-1-128-16,0-6 8 15,6 0-273-15</inkml:trace>
  <inkml:trace contextRef="#ctx0" brushRef="#br0" timeOffset="11215.46">10768 8545 1325 0,'0'-4'248'16,"1"0"-58"-16,2 0 12 0,1 2-12 15,2 2-62-15,2 1-63 0,5-1-26 16,2 1-10-16,3 1-10 0,3 0-5 0,-1 0-5 16,-2 0-4-16,1-1-5 15,-3 0-25-15,-2-3-32 0,0 0-75 0,-4-1-131 16,-3-2-139-16,-3 0-45 15,3 0-295-15</inkml:trace>
  <inkml:trace contextRef="#ctx0" brushRef="#br0" timeOffset="11383.27">10831 8581 864 0,'-2'7'241'0,"0"2"-32"0,2 5-12 15,-1-2-19-15,1 3-39 0,-1 3-34 16,-1 1-28-16,0-1-32 0,1 1-27 0,-1-2-16 15,2-1-34-15,0 0-52 0,0-3-75 16,3-3-98-16,0-4-93 0,0-4 39 16,1-6 75-16,2-3-205 0</inkml:trace>
  <inkml:trace contextRef="#ctx0" brushRef="#br0" timeOffset="11560.14">10925 8524 1067 0,'2'10'269'0,"0"2"-77"16,2 5-21-16,-1 2-42 0,-1-2-43 16,1 2-31-16,0-1-20 0,-1 2-11 15,-2 0-3-15,-1-1-1 0,-2 2-10 16,-2-3-33-16,-2-2-46 0,0 1-42 16,-2-5-47-16,0-1-38 0,-2-2-53 0,0-4-60 15,6 7-287-15</inkml:trace>
  <inkml:trace contextRef="#ctx0" brushRef="#br0" timeOffset="11697.76">10786 8817 714 0,'-5'0'199'0,"2"3"40"0,1 1-6 16,3 1-17-16,4 0-31 0,2 1-35 15,3-2-43-15,4-1-31 0,3-1-25 16,2-3-16-16,5 0-10 0,-2-2-16 16,4 1-43-16,-3-1-81 0,0 1-95 15,-3-1-101-15,-2-2-87 0,9 13-255 0,-14-14 240 16</inkml:trace>
  <inkml:trace contextRef="#ctx0" brushRef="#br0" timeOffset="11991.83">11091 8669 1166 0,'-3'6'283'0,"1"0"-63"0,-1 5-14 0,-1 3-32 15,1 2-49-15,0 2-55 16,-1 1-31-16,1 0-16 0,0-1-13 0,1 2-10 15,1-2-22-15,0-2-32 16,1 0-30-16,1-5-15 0,0-5 7 0,2-4 22 16,0-3 27-16,0-4 17 15,2-2 10-15,1-2 19 0,0-2 29 0,2 0 23 16,-1 2 38-16,1 3 19 0,0 3 7 16,-1 2-3-16,1 2-26 0,0 2-26 15,0 1-30-15,0 0-16 0,1 1-12 0,-1-1-33 16,0-1-72-16,-1 0-124 15,-1-3-144-15,0-2-114 0,-5-8 65 0,4 3-224 16</inkml:trace>
  <inkml:trace contextRef="#ctx0" brushRef="#br0" timeOffset="12320.05">11243 8597 1130 0,'-12'-6'470'0,"2"3"-198"0,-3 0 1 16,5 4-3-16,1 2-45 0,1 3-69 16,1 2-66-16,1 0-43 0,3 3-23 15,2 1-12-15,1 0-5 0,3 2-2 16,0-3 0-16,2-1 0 0,0-2-2 0,4-2 3 16,0-4-1-16,2-2-4 15,1-5 10-15,3-2-4 0,-1-3-1 0,0-2 5 16,-1-1-4-16,-3 0 3 0,-2-1 2 15,-2 1-1-15,-3 0 4 16,-3 2 1-16,-2 2 5 0,-3 1 3 0,-4 0-1 16,-2 2-7-16,-3-2-5 0,-3 3-6 15,0 0-9-15,0 0-4 0,1 2-22 16,0 1-18-16,3 3-19 0,3 2-41 16,2 3-68-16,1 1-120 0,3 3-151 0,2 0-150 15,2 2-325-15</inkml:trace>
  <inkml:trace contextRef="#ctx0" brushRef="#br0" timeOffset="12505.95">11423 8576 1352 0,'1'0'386'0,"0"1"-54"0,1 2-6 16,-3 2-53-16,0 4-90 0,-2 2-87 15,-1 1-50-15,-1 2-25 0,-1 2-12 0,1 1-4 16,0-1-2-16,0 0-25 15,1-1-51-15,-1-2-75 0,2-1-81 0,-1-1-76 16,-1 0-70-16,-2-3-58 0,0-1-3 16,0-1-238-16</inkml:trace>
  <inkml:trace contextRef="#ctx0" brushRef="#br0" timeOffset="12760.43">11297 8803 743 0,'-1'0'342'15,"1"0"-101"-15,2 0-2 0,1-1 14 16,1 1-14-16,3-1-50 0,4 0-58 15,1 0-34-15,4 0-25 0,1 1-17 0,0 1-7 16,-2 1-12-16,-3 2 4 0,-1 1-9 16,-5 1-6-16,-1 0-5 0,-3-1-5 15,-2 1-5-15,-1-1-2 0,-2 2-1 16,0-1-1-16,-2 3-2 0,1 0-3 16,-3 1-1-16,3 1-3 0,1 1 0 15,1 0 1-15,1-3-1 0,3 0-1 16,1-3 6-16,2-1-2 0,3-2 2 15,0-2-1-15,2-2-1 0,1-2-6 0,2-2-36 16,1-2-53-16,-1-2-85 16,-1-2-124-16,-2-2-133 0,-2-3-88 0,1-2-295 15</inkml:trace>
  <inkml:trace contextRef="#ctx0" brushRef="#br0" timeOffset="13017.54">11561 8392 1834 0,'0'0'305'0,"2"1"-111"0,-1 0 8 16,-1 3 11-16,-2 1-77 0,0 1-77 15,-2 3-35-15,1 2-14 0,-1 1-8 0,1 4-14 16,0-2-27-16,0 2-38 15,2-1-47-15,1-3-32 0,1-3-20 0,1-3-30 16,1-2-43-16,2-4-58 0,0-4-107 16,-7-12 3-16,12 6-152 0</inkml:trace>
  <inkml:trace contextRef="#ctx0" brushRef="#br0" timeOffset="13166.16">11707 8421 1077 0,'-1'0'590'0,"1"2"-205"0,-2 2-60 0,-1 2-45 15,0 3-68-15,-2 3-85 0,-2 1-56 16,0 3-31-16,-2 3-19 0,0-1-13 16,0-1-1-16,1 1-5 0,1-3-19 15,4-1-51-15,2-2-88 0,5-2-129 16,1-3-162-16,0-3-173 0,3-3-366 16</inkml:trace>
  <inkml:trace contextRef="#ctx0" brushRef="#br0" timeOffset="13530.71">11854 8553 1471 0,'-1'-5'365'0,"1"2"-101"0,0 0 2 16,0 0-5-16,3 1-66 0,0 0-64 0,2 0-43 16,1 1-24-16,4 1-24 0,-1 1-21 15,1 1-6-15,1 1-6 0,-1 1 0 16,-1 1 2-16,1 2-8 0,-1 1 5 16,-1 1-5-16,0 1 3 0,-1 0 0 15,-1 2-3-15,0-2 5 0,-3 0 1 0,-1-1 0 16,-1 0 2-16,-1 3 1 15,-2-1-2-15,-1 2-1 0,-2 0-2 0,1 1-5 16,0-1 0-16,1 1-9 16,1-1-18-16,1 1-24 0,0-1-42 0,2-1-63 15,-1 0-81-15,2 0-120 0,0-4-237 16,3-10-189-16,1 6 75 0</inkml:trace>
  <inkml:trace contextRef="#ctx0" brushRef="#br0" timeOffset="13762.29">12159 8570 1154 0,'-1'-3'453'15,"0"2"-207"-15,0 0 11 0,1 5 11 16,-1 3-45-16,-1 3-66 0,2 3-56 16,2 2-25-16,-1 0-15 0,0 1-13 15,0 1-15-15,1-1-10 0,-1-1-13 0,0-1-3 16,-1-3-7-16,0-2-17 15,-1-1-27-15,0-3-45 0,-1 0-67 0,1-2-92 16,0-1-106-16,0-2-90 0,-1-2-35 16,0-1 89-16,1 1-215 0</inkml:trace>
  <inkml:trace contextRef="#ctx0" brushRef="#br0" timeOffset="14088.79">12166 8694 910 0,'5'-5'284'15,"1"0"-10"-15,1 0 4 0,2 1 5 0,-1 2-30 16,0 2-58-16,2-1-68 15,1 1-48-15,3-2-32 0,3 1-16 0,0-2-9 16,0 1-14-16,-4-1-11 0,-3 1-29 16,-4 0-46-16,-3 0-62 0,-1 0-67 15,-1-2-55-15,-1-1-29 0,0 0 10 16,-1 0 47-16,0-1 67 0,-1 0 62 16,1 1 49-16,-1-2 32 0,1 2 50 15,-1-1 54-15,1 1 52 0,1 3 57 0,0 0 28 16,0 3 13-16,0 2-1 15,-1 2-21-15,2 2-27 0,-1 1-40 0,1 0-31 16,1 1-29-16,0 0-22 0,0 1-12 16,0 3-9-16,0 0-8 0,-1 3-8 15,1 2-10-15,0 0-3 0,-1 2-6 16,1 2-1-16,0-1 0 0,1 1 1 16,0-2-1-16,1-1-7 15,-1-1-21-15,1-3-31 0,0-3-48 0,0-5-68 16,0-1-98-16,0-4-126 0,0-6-134 0,3 4-358 15</inkml:trace>
  <inkml:trace contextRef="#ctx0" brushRef="#br0" timeOffset="14415.77">12498 8507 831 0,'1'-7'280'0,"0"2"17"0,-1 1 0 0,1 4-11 16,-3 4-40-16,0 4-51 0,-3 1-51 16,0 2-47-16,0 1-40 0,-1 3-21 15,0 1-13-15,1 0-11 0,0 2-5 16,1 0-6-16,1-2 1 0,0-1-2 16,2 1 0-16,1-3 0 0,2-2 2 15,2-2 4-15,3-1 14 0,0-1 15 16,2-1 14-16,0-1 10 0,2 0 5 0,0-2-7 15,1-1-6-15,2-1-16 0,2-2-14 16,1 0-10-16,1-2-9 16,2-1-15-16,-1-1-31 0,-2 0-50 0,-1-2-89 15,-2-1-98-15,-3 1-96 0,-3-1-93 16,-3 0-34-16,-15-14 44 0,11 11-109 16</inkml:trace>
  <inkml:trace contextRef="#ctx0" brushRef="#br0" timeOffset="14631.49">12581 8552 1190 0,'0'-4'317'0,"5"1"-94"16,-1 0 22-16,2 0 13 0,1 1-41 16,0 1-63-16,1 0-57 0,1 0-40 0,2 1-21 15,1 0-13-15,0 1-11 16,-1 0-9-16,-1 1-6 0,-2 1-23 0,-2 1-44 15,0 2-71-15,-3-1-90 0,-3 1-73 16,-1-1-71-16,-2 0-64 0,-10-5 52 16,5 6-203-16</inkml:trace>
  <inkml:trace contextRef="#ctx0" brushRef="#br0" timeOffset="14798.6">12598 8642 1135 0,'-2'0'270'0,"4"0"-15"0,0 1 17 0,2-1-4 15,1 0-47-15,2-1-69 0,0 0-56 0,3-1-28 16,0-1-22-16,4-1-13 16,-1 0-18-16,-1 0-14 0,0 0-19 15,0-1-44-15,-3 0-58 0,-1-2-80 0,-1 0-89 16,-3-1-76-16,0 1-45 0,-3-2 11 16,0 0-246-16</inkml:trace>
  <inkml:trace contextRef="#ctx0" brushRef="#br0" timeOffset="15342.89">12726 8459 1143 0,'0'7'282'0,"-1"0"-74"15,0 4-17-15,0 0-29 0,-2 3-43 16,0 1-37-16,2 1-28 0,1 4-24 16,1 1-24-16,2 4-34 0,-1 1-31 15,2 3-26-15,-1-2-17 0,0 0-76 0,1-4 35 16,-1-2 31-16,0-2 22 15,0-2 89-15,-2-2 2 0,0-1-2 0,-2-1 7 16,0-1 24-16,-2 2 24 0,-1-2 27 16,0 0 32-16,-1-1 11 0,0-1 7 15,-1-1-4-15,2-1-19 16,-1-3-21-16,3-1-7 0,0-2-5 0,0-3 6 16,1-1-5-16,-2-1-14 0,2-1-18 15,0-3-16-15,1-1-10 0,1-4-11 16,2-1-4-16,1-3-3 0,2-1-1 15,1 2 1-15,1 1-2 0,1 3 2 16,1 1 5-16,0 5 6 0,-1 1 13 16,-1 4 9-16,2 2 6 0,2 2 2 15,1 4-4-15,-1 0-4 0,1 0-7 0,-2 2-9 16,-1-1-3-16,-1-1-2 0,-3 1 0 16,-2-1-1-16,-2-1 1 0,-2 0 2 15,-4 0-2-15,-2 1 1 0,-3 1-1 0,-1 1 0 16,-3 0-3-16,-2-1 0 15,-3 1-4-15,2-2-3 0,0-2 0 0,-1 0-2 16,4-2-4-16,1-2 3 16,1-1-1-16,1-2 0 0,0 0 2 0,2-2-2 15,2-1-7-15,3-1 4 0,1 0-5 16,2 1 4-16,2 0 4 0,1 1 1 16,1 0 1-16,1 0-2 0,0 2 0 15,2 0 0-15,-2 1 2 0,0 1-17 16,2 0-32-16,-1 1-57 0,1 0-99 0,1-1-192 15,-4-1-327-15,0 1-347 16</inkml:trace>
  <inkml:trace contextRef="#ctx0" brushRef="#br0" timeOffset="44989.88">3217 6241 296 0,'-6'2'142'0,"2"-1"-109"0,0 1-35 15,0-1 6-15,3-1-4 0,0-1 3 0,-1-1 2 16,2-1 3-16,-1-2 0 0,1 1-3 0,0-1-1 16,0 1-1-16,0 0-1 0,0-1 2 15,0 1 1-15,-2 0-2 0,0 1 3 16,0 1 2-16,-2 1 0 0,1 0 4 15,-1 0 7-15,1 2 26 0,-3 1 38 16,0 0 27-16,0 1 5 0,-1 1-21 16,1 0-28-16,2 1-12 0,0 0 1 15,0 1 4-15,1 0-1 0,2 1 3 0,0-2 3 16,0-2 6-16,2 0 7 16,0-2 4-16,1-1 3 0,2-1 2 0,2-1-2 15,0-2-10-15,3 0-11 0,0-3-9 16,1 0-15-16,2 0-10 0,1-1-1 15,2 2-3-15,0 0 9 0,0 1 16 16,2 2 4-16,-2 2-2 0,-1 2 1 16,0 1-11-16,1 1-4 15,-1 1 3-15,0 1-4 0,1-1-3 0,0 0 1 16,0 0-9-16,6-2-8 0,1 0 0 16,0-3-5-16,4-2 2 0,1-1-3 15,1-1 4-15,1 0 6 0,0-1-2 0,1-1 9 16,-1 1 1-16,-1-1 0 0,-2 1 1 15,-1 2-3-15,-1 1 2 0,-2 2 2 16,-2 1 1-16,-3 1-2 0,0 1-8 16,-2 0-2-16,-1 0-7 0,1 0 0 15,-1 0-5-15,2 0-7 0,2-1 3 16,3-1-5-16,3 0 2 0,1-1 2 16,2 0-4-16,2 1 1 0,0-1-2 0,-1 0 1 15,1 0 0-15,-2 1 0 16,-1 0 1-16,-3 1 3 0,0 1-2 0,-3 0-1 15,0 2 1-15,0 1 2 0,-2-2-2 16,1 2 3-16,0-1-2 0,0 0-1 16,2-1 4-16,-1 1-1 0,3-1 0 0,0 0-1 15,1 0-1-15,1-1-1 16,-1 0 0-16,1 0 2 0,-2-1-3 16,2-1 1-16,-1 1 0 0,2 0-2 15,0 0 2-15,0 1 0 0,1 0-4 0,0 0 2 16,0 2 2-16,1-2-2 15,-1 1 1-15,2-2-1 0,0 1 2 0,0-1 0 16,1 1 2-16,0-1-3 0,1 1 3 16,0 0-4-16,1 1 0 0,2 1 2 15,-2 0-2-15,3 2-2 0,-1-2 0 0,1 1 0 16,3-2 2-16,3-2 2 16,0-1 0-16,-2 0 0 0,-1-1 5 15,-1 1 2-15,-2-1 0 0,-2 0 4 16,1 0 1-16,-2 0 2 0,-2 0 1 0,1-1-3 15,-3 1-3-15,2-1-3 0,-2 0-3 16,0 1-1-16,-1 0-2 0,-3 0 0 16,-1 1 1-16,0 1-3 0,-1 0 4 15,2 0 0-15,1 1-3 0,2 0-1 16,2 0-1-16,3 1-1 0,1-1 2 16,0 0 3-16,1 1 3 0,-1-1-2 15,-2-2 1-15,2 0-1 0,-2-1-4 0,1 0 4 16,0 1-1-16,-1-2-1 0,3 2 2 15,-1 0-4-15,-1 2 2 0,-2-2-1 16,-2-2 3-16,0 1-2 0,-1 0 4 16,1-2-5-16,0 0 3 0,-2-1 0 15,0 0-1-15,-1 1-3 0,-3-1 4 0,-1 2 0 16,-2 1 3-16,-1 0-1 16,-1 2-1-16,-1 0 3 0,0 1-4 0,-2 0 1 15,0 1-3-15,-2 1 0 0,1-1-2 16,-1 1 2-16,0 0 0 0,-2 1 0 15,1-2-1-15,-1 0 5 0,1-2-4 16,-1 0 2-16,2-1-2 0,2 0-2 16,-1 0 0-16,3 0 5 0,2-1 6 15,4 0 1-15,-1 0-1 0,1 1-2 16,-4 0-3-16,-3-1 3 0,-2 1 5 0,-4 0-3 16,-3 0 2-16,-1 0-3 15,-2 1-3-15,-2-1 7 0,0 0-9 0,-1 0 3 16,0 0-2-16,-1-1-12 0,-3-1-23 15,3 0-42-15,-2-1-60 0,0 0-98 16,1-1-191-16,1-3-442 0,-1-3-380 16</inkml:trace>
  <inkml:trace contextRef="#ctx0" brushRef="#br0" timeOffset="55898.66">13057 8689 561 0,'-4'-2'36'15,"0"0"20"-15,-1 1 23 0,0 0 14 0,0 3 8 16,1 0 1-16,0-1-4 16,0 1-9-16,1-1 6 0,0-1 0 0,0 1 6 15,0-1 19-15,-1 0 0 0,2 1-2 16,1 0-13-16,-2-1-11 0,3 1-18 16,-1-1-6-16,0 0 3 0,1 0 0 15,-1 0-1-15,1 1-8 0,0-2-25 16,1 1-23-16,1-1-7 0,2-1-6 15,2 0-1-15,0 0 1 0,3 1-3 16,1-1-2-16,1 1 4 0,1 0 3 0,1 0-4 16,1 1 4-16,1-1-2 15,2 0-3-15,0 1-1 0,2 0 2 16,2-1-2-16,0-1 1 0,3 1-2 16,1-1 2-16,0 0-1 0,0 1-4 0,1 1 5 15,-4 0 0-15,1 1 5 16,-4 1 1-16,-3 1-1 0,-3 0 4 0,-1 2 1 15,-2 0-1-15,-1-1 3 0,-1 0-8 16,-1-2 0-16,-1-1-8 0,0-1-8 16,-2-1-24-16,-1-2-44 0,-2-1-66 0,2-1-98 15,-3-3-97-15,0-3-96 16,-3-1 81-16,0-2-286 0</inkml:trace>
  <inkml:trace contextRef="#ctx0" brushRef="#br0" timeOffset="56316.88">13390 8526 848 0,'-4'1'183'0,"0"0"13"0,-2 1 9 16,-1 0-2-16,0-2-22 0,-1 0-17 15,1 1-32-15,0 0-25 0,0 0-25 0,4 0-26 16,1 1-20-16,2 2-11 16,2 2-7-16,3 4-4 0,1 1 0 0,2 3-6 15,3 0-5-15,2 1-1 16,0-2-5-16,1-1 3 0,1-1 0 0,1 0 0 16,-2-2 3-16,0-1-3 0,-1-2 3 15,-3 0-3-15,-2 0 3 0,-1 0 2 16,-4 3 2-16,-2 0 7 0,-2 1 4 15,-4 3 1-15,-2 0 3 0,-2 4 2 16,-1-1 3-16,-2 0 5 0,0 2 0 16,-1 0-6-16,-1 1-6 0,1-2-7 15,1-1-3-15,1-2-6 0,1-1 0 0,1-2-14 16,2-1-21-16,2-1-36 0,2-2-46 16,1-3-57-16,2 1-67 0,1-3-59 15,1-2-81-15,2-1 18 0,0-1-337 16</inkml:trace>
  <inkml:trace contextRef="#ctx0" brushRef="#br0" timeOffset="58135.23">13769 8476 561 0,'-5'0'91'0,"0"0"48"0,-2-1 51 16,0 2 33-16,0 0-6 0,1 0-22 16,0 1-25-16,2 2-35 0,1-1-46 15,2 2-36-15,1 0-31 0,3 3-14 16,1-1-4-16,3 1-4 0,2 0-1 15,3 0 1-15,2-2 1 0,4-1-2 0,1-1 4 16,1-2-2-16,1-2 1 0,0-2-2 16,0-2 0-16,-3 2 1 0,-3 0 3 15,-2 2 6-15,-3-1 11 16,-3 2 22-16,-2 2 20 0,-3 2 18 0,-2 1 6 16,-1 1-14-16,-4 1-19 0,-1 2-14 15,-2 1-16-15,-4 1-3 0,0 0-9 16,-1 0 0-16,-1-1-1 0,-2-2-5 15,2 1 1-15,0-3-4 0,2-1-5 16,-1-1-2-16,3-1-5 0,0-1-2 16,2 0-2-16,2-1 1 0,3-1-6 15,0-1-8-15,5 0-4 0,0-2 4 0,2-1-1 16,2-1 7-16,2-1 4 16,2 1 2-16,2 0 8 0,3 0 1 0,1 0 4 15,0 2 1-15,0 0-5 0,-2 2 5 16,1 1-4-16,-3 0 4 0,0 0-2 15,-2 1-1-15,-2 0-6 0,-1 1-46 16,-3 0-58-16,1 0-74 0,-3-1-88 16,-1 1-81-16,-2-1-2 0,-2 2 90 0,-1 0-261 15</inkml:trace>
  <inkml:trace contextRef="#ctx0" brushRef="#br0" timeOffset="58499.08">13808 8782 681 0,'-4'-2'197'0,"2"0"51"0,-1 1 31 0,3 0-41 16,1 1-75-16,1 0-49 0,1 0-38 15,2 1-22-15,3 1-15 0,1 1-13 16,3 1-6-16,0 1-6 0,1 0-4 16,1-2-4-16,1 0-3 0,-2-1 0 15,1-2-3-15,0-1-7 0,-1-1-15 16,-1-2-18-16,-2 0-19 0,-1-1-18 15,-2 1-6-15,-2 0-4 0,-3 0 13 0,-2 2 29 16,-1 0 22-16,-3 2 22 16,-1 0 8-16,-2 1 0 0,0 1 1 0,-2 1-1 15,-1 1 3-15,0 0 9 16,0 3 14-16,3 0 15 0,0 3 5 0,1 1 1 16,2 0-12-16,0 2-7 0,1 1-8 15,2-1-6-15,0 1-7 0,1 0-7 16,1-1-4-16,0 0-2 15,2-3-2-15,-1 0-4 0,2-2-33 0,-1-1-67 16,1-2-113-16,-2-1-125 0,3-3 19 16,-3-5 50-16,4 0-220 0</inkml:trace>
  <inkml:trace contextRef="#ctx0" brushRef="#br0" timeOffset="58882.08">14012 8493 604 0,'-7'6'136'0,"1"-1"24"0,-1 0 54 0,2 0 18 16,3-5-25-16,1 0-62 0,2 0-62 15,3 0-30-15,1 0-15 0,2 1 0 16,3 0 0-16,1 1 5 0,1 0 5 0,5 1-7 16,-1 1-4-16,-1 0-2 15,0 2 4-15,-3 0 7 0,-2 2 8 0,-3 0-5 16,-2 1-9-16,-1 1-5 0,0 0 0 16,-3 2 9-16,-2 3 3 0,-3 1-3 15,-1 3-9-15,-1 4-15 16,0-1-8-16,-1 2-7 0,1 0-8 0,0 0-19 15,2 0-52-15,0-1-44 16,3-3-36-16,0-1-43 0,2-3-48 0,0-3-87 16,1-4-21-16,0-4 72 0,10 4-271 15</inkml:trace>
  <inkml:trace contextRef="#ctx0" brushRef="#br0" timeOffset="59112.39">14253 8524 839 0,'-1'-7'250'0,"0"2"73"0,-1 0-8 0,1 4-20 16,0 1-41-16,-1 2-47 0,1 3-54 15,-1 1-47-15,-1 5-31 0,1 3-26 16,0 6-21-16,-1 4-6 0,1 4-7 16,0 1-6-16,0 3-4 0,0 0-3 15,1-1-31-15,1 0-58 0,-1-1-67 16,1 1-80-16,1-3-64 0,0-5-73 15,0-5-48-15,1-6 77 16,-11-14-74-16,11 7-11 0</inkml:trace>
  <inkml:trace contextRef="#ctx0" brushRef="#br0" timeOffset="59715.82">14449 8547 1318 0,'-8'-4'293'0,"1"2"-50"0,-2 0-7 0,0 3-22 15,0 4-49-15,-1 3-49 0,0 2-28 16,1 1-34-16,1 1-26 0,2 2-18 16,2 3-7-16,3-1-5 0,2 1 1 15,3 1-3-15,3-1 1 0,1 0 0 16,2 0 1-16,2-3-4 0,0-3 1 15,1-4-5-15,-1-4 0 0,2-1-3 16,-1-4-2-16,0-2-6 0,-1-1-6 16,0-4-7-16,-3-2-26 0,0-3-26 15,-2-6-19-15,-3 0-3 0,0-3 25 16,-4 2 30-16,-4 1 33 0,-1 2 20 0,-4 4 10 16,-2 2 0-16,-2 3 3 15,1 1 6-15,2 4 6 0,2 3 3 0,3 1-3 16,2 2-8-16,2 0-9 0,1 0-5 15,3 2 1-15,1-1 5 0,3-1 3 16,1 0 5-16,2 0 1 0,3-2 1 16,0 0 1-16,1-2-2 0,0 0-10 15,2 0-4-15,-2-2-5 0,2-1-1 0,3 1 2 16,-1-2-1-16,-1-1 2 0,-2 0-1 16,-3 0-1-16,-3-1-5 0,-1 1-7 15,-1-2-3-15,-2 0 4 0,0 0 3 16,-1 0 6-16,-2 1 6 0,-2-1 0 15,0 2 4-15,-1 1 4 0,-1 2 12 16,-2 1 25-16,0 3 21 0,0 2 3 16,0 4-7-16,-2 4-27 0,0 5-18 0,-2 2-9 15,1 3-4-15,-2 4-6 0,-1 0-6 16,0 3-27-16,0-1-37 0,1 3-35 16,0-2-31-16,0-3-33 0,3-3-25 15,2-3-32-15,0-4-45 0,2-3-29 16,-1-2 37-16,0 0 68 0,0 0-285 0</inkml:trace>
  <inkml:trace contextRef="#ctx0" brushRef="#br0" timeOffset="59914.55">14531 8812 843 0,'0'-2'239'0,"2"1"37"0,-1-1-12 0,2 0-36 16,0 1-36-16,4 1-37 0,1 0-36 15,1 1-39-15,1 2-32 0,1 0-18 16,1 2-12-16,2 2-10 0,-1 1-2 15,0 0 1-15,-2 1-1 0,0 2 5 16,-3-2 0-16,-3 0 3 0,-2 1 0 16,-2-1 1-16,-2 1 1 0,0 2-10 0,-2-1-16 15,0-1-32-15,0-1-74 16,1 0-101-16,0-2-188 0,1-4-87 0,0-2-352 16</inkml:trace>
  <inkml:trace contextRef="#ctx0" brushRef="#br0" timeOffset="60442.34">14878 8520 908 0,'-13'-2'197'16,"0"0"21"-16,0 0 29 0,4 0 4 0,4 0-40 15,1-2-47-15,2 0-29 0,3-2-33 16,1 1-26-16,3 0-11 0,1 1-9 16,2 0-3-16,4 1-11 0,5 1-9 15,2 2-5-15,4 2-8 0,0 2-7 16,-2 3-1-16,0 3-2 0,-4 2-2 15,-3 0 0-15,-3 1 4 0,-4 0-3 16,-2 2 2-16,-3 1-4 0,-3 0-9 16,-3 2-4-16,0 0-13 0,-3-1-9 15,-3 1-7-15,-1-3-6 0,-2 0-5 0,1-2 2 16,-1-3-1-16,2-1 3 0,0-3 11 16,1-2 4-16,-2-1 14 0,-1-2 10 15,1-1 0-15,1-2 1 0,2 0-1 16,4-1 5-16,3 0 4 0,4 0 7 15,1 0 7-15,5 1 9 0,3 0 6 16,4 1-5-16,2 1-4 0,1 1-12 16,0 0-7-16,2 1-4 0,-2 1-3 0,1 1 0 15,-2-1-6-15,-2 0-23 16,-1 0-40-16,0 0-89 0,-3-2-107 0,-2-1-102 16,-1-2-85-16,-2-1 80 15,-12-11 86-15,10 8-186 0</inkml:trace>
  <inkml:trace contextRef="#ctx0" brushRef="#br0" timeOffset="60693.6">15128 8595 869 0,'-1'-3'256'0,"1"1"24"0,-1 2 16 16,0 2-31-16,-1 5-63 0,0 3-61 16,-2 0-46-16,1 2-38 0,-1 0-27 15,1 1-18-15,0-1-6 0,0 0-1 16,0-1-2-16,1-1-3 0,1-1 0 15,1-3-1-15,1-1-2 0,3-3 3 0,0 1-2 16,1-2 0-16,2 0 1 16,1 1 2-16,1-1 3 0,1 0-1 0,1 1-2 15,0 0-1-15,2 0-3 0,-2 2-5 16,0 0-24-16,-1 0-68 0,0 2-91 16,-2-2-100-16,-3 0-98 0,1-1-5 15,-3 0 101-15,-3-2 90 0,0 3-206 16</inkml:trace>
  <inkml:trace contextRef="#ctx0" brushRef="#br0" timeOffset="60978.99">15053 8942 1089 0,'-2'12'248'0,"2"1"-14"0,1 0 9 0,2-1-18 15,3-5-75-15,2 0-71 0,2 1-31 16,1-3-10-16,2-1-8 0,3-1-5 15,0-1-5-15,-1-2-9 0,0-2-2 0,-1-2-3 16,-2-2-1-16,-1-3 4 16,-3-1 2-16,-1 1 3 0,-3-1 5 0,-2-1 4 15,-3 0 9-15,-3 2 8 0,-3 0 9 16,-1 1 0-16,-3 1-7 0,-2 1-11 16,-3 1-7-16,-1 1-8 0,-1 2-1 15,-2 1-5-15,2 0-7 0,3 2-13 16,3 0-28-16,2 1-55 0,3 2-80 15,3-1-92-15,2 0-126 0,1-2-117 16,1-1 86-16,2 2-226 0</inkml:trace>
  <inkml:trace contextRef="#ctx0" brushRef="#br0" timeOffset="61264.88">15290 8602 1554 0,'-9'-2'239'0,"3"0"-108"0,-1 0-10 0,3-2 9 16,4 4-17-16,1-3-26 0,3 0-13 15,2-2-6-15,2 0-11 0,4-2-25 16,3 1-14-16,4 0-14 0,1 0-4 15,0 2-1-15,-1 3-2 0,0 2-17 16,-1 2-51-16,-5-1-104 0,-1 1-124 0,-4 0-164 16,-3-1 7-16,-19-8 95 0,11 10-187 15</inkml:trace>
  <inkml:trace contextRef="#ctx0" brushRef="#br0" timeOffset="61597.94">15271 8697 1121 0,'-2'8'311'15,"2"-3"-161"-15,1 2-31 0,4-2 10 0,1-3 7 16,3-2-12-16,2 0-23 16,7-2-13-16,1-1-27 0,3-1-18 0,1 0-11 15,0 1-9-15,-2 1 0 0,-4 2-1 16,-5 2 4-16,-3 2 6 0,-4 0 0 16,-4 1-2-16,-1 2-5 0,-5 1-10 15,-2 2-15-15,-5 3-26 0,0 0-22 16,-4-1-16-16,0 1-14 0,-1-1-3 0,-1-1 2 15,2-2 11-15,1-1 20 16,2-1 20-16,1-3 17 0,4 0 12 16,2-2 14-16,3-2 2 0,2 0 5 15,3-2 2-15,3 1 9 0,1 0 11 0,2 2 9 16,3 1-5-16,0 1-13 0,3 3-13 16,0-1-12-16,2-1-3 0,0 0-4 15,-1-1-9-15,1-2-45 0,-1-1-88 16,0-4-124-16,1-3-137 0,-3-2-26 15,-2-3 98-15,-3-1 104 0,3 3-185 16</inkml:trace>
  <inkml:trace contextRef="#ctx0" brushRef="#br0" timeOffset="61796.42">15572 8688 571 0,'-5'-18'102'0,"1"1"68"16,-1-2 65-16,2 5 51 0,2 8 7 15,0 3-30-15,2 2-16 0,0 1-33 16,0 3-34-16,-1 3-40 0,-1 2-45 0,0 3-35 15,-1 4-23-15,0 2-14 16,-1 2-11-16,0 3-7 0,-1-1 0 0,1 1-3 16,1 1-7-16,1-1-15 15,2 1-36-15,1-2-43 0,1-1-77 0,3-5-131 16,0-3-121-16,2-3-87 16,-1-4 114-16,4-2-234 0</inkml:trace>
  <inkml:trace contextRef="#ctx0" brushRef="#br0" timeOffset="62397.06">15686 8501 1027 0,'-3'-1'264'0,"0"0"-19"0,0-2 19 16,1 1 3-16,2 1-58 0,0 1-72 15,2 0-45-15,1 2-29 0,1 0-9 16,2 1-12-16,2 0-13 0,1 0-8 0,2 1-13 15,1 1-3-15,3 2 0 16,-2 0 0-16,-1 0 1 0,-1 2 4 0,-4-1 0 16,-3 0 3-16,-2 1 4 0,-5-1-17 15,-3 3-22-15,-4 0-19 0,-1 3-22 16,-3-1-8-16,0 0 3 0,-2 0 4 16,2-1 12-16,3 0 12 15,1-1 11-15,4 1 10 0,0-1 5 16,3-1 8-16,2-1 5 0,2 0 5 0,1-2 5 15,3 0 5-15,1 1-2 16,2-3-3-16,1-1-6 0,4-1-5 0,4-2-26 16,1-1-37-16,2-1-35 0,0-1-55 15,-2 0-36-15,-3 1-17 0,-3 0-15 16,-4 2 16-16,-3 0 39 0,-4 2 43 0,0 1 52 16,-2 1 49-16,-2 1 47 15,0 0 53-15,-1 2 41 0,-2 1 36 0,0-1 30 16,1 0 28-16,0 0 29 15,0 1 8-15,1-1-13 0,0 3-43 0,0-2-46 16,1 1-30-16,-1 0-30 0,0 1-21 16,-2 1-15-16,-2 0-4 0,1 1-6 15,0-2-4-15,1 1-10 16,1-2-9-16,1-2-10 0,2-2 0 0,-1 0-2 0,3-2 0 16,2 0 1-16,0-2 2 0,3 0-2 15,3 0 4-15,5-1-3 16,4 0-2-16,3 1-3 0,4-1-2 0,1 1-2 15,1-1 1-15,0 0-3 16,-3 1-5-16,0-1-33 0,-3 1-58 0,-3 1-110 16,-5-1-186-16,-4 0-265 0,-12-13 53 15,5 12-183-15</inkml:trace>
  <inkml:trace contextRef="#ctx0" brushRef="#br0" timeOffset="63735.78">16422 8523 519 0,'0'-1'79'16,"2"0"10"-16,-1-1 47 0,0 1 36 0,0 0 9 15,0 1-1-15,0 0-16 0,0 1-11 16,0 0 3-16,-1 3-10 0,0 1-14 16,0 3-15-16,-1 3-26 0,-1 3-25 15,-1 1-17-15,0 1-10 0,-2 3-13 16,0 1-7-16,0 2-6 0,-1-1-4 15,-1-1-3-15,2 0-1 0,1-2 0 16,1-3-5-16,2 1 2 0,2-3-4 16,1-1 0-16,2-1 1 0,2 1-2 15,1-3 3-15,0 0 0 0,2-2 3 0,0-1 0 16,4-2-3-16,2-1 0 0,1-2-2 16,3-2 1-16,1-1-2 0,1 0-1 15,1 0 3-15,0 0-1 0,0 1 1 16,-1 1-1-16,-3 1-6 0,-2 1-35 15,-2 0-73-15,-5 1-120 0,-3 0-186 16,-3-1-39-16,8 11-318 0</inkml:trace>
  <inkml:trace contextRef="#ctx0" brushRef="#br0" timeOffset="64131.73">16736 8773 781 0,'-2'-5'161'0,"0"0"35"0,0-1 37 15,-1 0 2-15,-1 1-31 0,0 1-13 16,-2 2-14-16,-3 0-28 0,3 1-35 16,-3 3-38-16,0 1-19 0,1 3-17 15,-1 0-11-15,2 3-10 0,0 1-11 16,2 2-5-16,3 1-6 0,3 2-2 0,1 1 4 15,3 0-4-15,2 0 3 16,2 0-3-16,1-4-1 0,2-1 1 0,1-1-3 16,2-4 0-16,0-2 2 15,0-3-1-15,1-4 1 0,-2-2 1 16,-1-5-1-16,-2-2 3 0,0-5 1 0,-2-3 2 16,-3-1 2-16,0 0-2 0,-2 0 3 15,-2 4 3-15,-3 2 4 0,-4 2 4 16,-4 5 1-16,-1 3-3 0,-2 2 0 15,-1 2-6-15,1 2-12 0,1 1-18 16,0 2-37-16,4 2-65 0,2 0-75 16,3 2-140-16,1-1-137 0,2-2 82 0,3 0-297 15</inkml:trace>
  <inkml:trace contextRef="#ctx0" brushRef="#br0" timeOffset="64552.62">17004 8744 657 0,'-1'-4'122'0,"1"1"39"16,-1-1 52-16,-1 0 44 0,-2 2 4 0,-1 0-30 16,-2 0-30-16,-1 1-31 0,-1 2-43 15,-1 0-38-15,-1 3-24 0,1 1-21 16,-1 1-12-16,-1 3-13 0,1 1-9 16,0 0-4-16,1 1-6 0,2 1 2 15,2 0-4-15,2 1-4 0,1 1 4 16,1-2-4-16,4 0 1 0,0-1 5 15,1-4-2-15,1-1-1 0,1-2 0 16,0-1-2-16,2-1 0 0,1-2 4 16,0-2-2-16,3-2 1 0,0-3-3 0,1-3 2 15,1-4 1-15,2 0-1 0,0 0 3 16,-1 1 0-16,-2 1 2 0,0 3-1 16,-3 2-1-16,-2 3 5 0,-2 2 3 15,-1 3 7-15,-2 2 5 0,-1 3 6 16,-1 2 2-16,0 2 0 0,0 3-9 15,-1-1-2-15,1 1-7 0,0 0-4 16,0 0-2-16,1-2-3 0,0-1 3 0,1 0-3 16,-1-2-1-16,2 1-3 0,-1-3-14 15,1-1-17-15,0-1-31 0,-1-2-52 16,1-1-80-16,2-2-118 0,0-2-127 16,0-3 9-16,0-3 109 0,1-2-251 15</inkml:trace>
  <inkml:trace contextRef="#ctx0" brushRef="#br0" timeOffset="65006.07">17232 8579 722 0,'0'-2'158'16,"1"1"38"-16,0 0 42 0,0 1 18 0,0 2-32 15,0 0-25-15,1 2-28 16,0 1-32-16,-1 1-24 0,1 3-16 0,-1 2-20 16,0 3-21-16,0 2-18 0,-1 4-20 15,1 0-7-15,0 1-5 0,1 0-6 16,0-1 1-16,0 1-3 0,0-3-8 16,1-2 1-16,-3-2-4 0,3-3-2 15,-1-3 2-15,-2-2-1 0,0-1-4 16,0-3-8-16,0-1-18 0,-1-1-16 15,-3-3-9-15,1-1 9 0,-4 0 22 16,-1-3 20-16,-3 1 19 0,-3 1 5 16,-2 1 1-16,1 3 0 0,-3 2 4 0,0 3 4 15,1 1 7-15,4 4 6 16,0 1-2-16,5 2-3 0,3 2-8 0,1-1-7 16,3-1-4-16,2-1-1 0,2-1 3 15,2-2 1-15,2-2-1 0,4-1-2 16,2-1-1-16,2-1-3 0,1-2-2 15,4-2-2-15,-1 0 2 0,3-1-6 16,-1 0-18-16,-3 1-33 0,3 0-86 0,-3-1-129 16,-2 0-199-16,-1-3 13 15,-2 0-314-15</inkml:trace>
  <inkml:trace contextRef="#ctx0" brushRef="#br0" timeOffset="66067.69">17505 8497 648 0,'-5'6'46'0,"2"0"13"0,-1-1 21 0,4-1 20 15,2-4 16-15,0 0-1 0,3-1-1 16,2-1 1-16,3 0-19 0,2 0-32 15,0 1-25-15,3 1-11 0,0 1-5 0,3 1-3 16,-1 0-6-16,0 1-4 0,-1 0-2 16,-2 0 0-16,-2 0 3 0,-2-3 1 15,-1 0 5-15,-4-1 3 0,-2-1 3 16,-1 0 7-16,-3-1 0 0,-1 0-3 16,-2 0-9-16,-1-1-10 0,-4 1-8 15,-2 1-1-15,-2 2 1 0,-2 1 0 16,-3 1 0-16,0 3 1 0,0 1 3 15,-1 3 4-15,3 2 9 0,1 2 6 16,2 0-2-16,3 2-6 0,3 0-8 0,4 1-5 16,2-1-2-16,4 0 2 15,3-1 1-15,3-1 1 0,2-2-2 0,2-1-4 16,1-2 2-16,1-2-1 0,4-1 1 16,-1-2 0-16,2-1-1 0,1-1-2 15,0 0 0-15,0 0 2 0,-1-1 1 16,-4 0-2-16,-2 0-3 0,-5 0-5 15,-4 1-5-15,-2 0-5 0,-3 0 1 16,-1 0 3-16,-1 2 3 0,-2 0 9 0,-2 1 7 16,0 0 4-16,-3 1 1 0,0-1-1 15,-1 1 0-15,-1 1-2 0,-1 0 2 16,-1 0 3-16,0 1 1 0,0 2-3 16,1 0 2-16,-3 1-6 0,3 2-3 15,1-2-2-15,0-1 1 0,1-1 1 16,3-1 1-16,2-1-1 0,1-2 3 15,2-1 2-15,2-2 6 0,1 0 12 16,1-1 9-16,3 0 8 0,3 0 2 16,3 0 0-16,1 0-7 0,2-1-11 15,3 0-8-15,1 0-7 0,0-1-7 0,1 1-1 16,0 0-11-16,-1 0-45 0,1-1-58 16,-3 1-93-16,-2-1-136 0,-1-2-45 15,-1-1 75-15,-3 0-273 0</inkml:trace>
  <inkml:trace contextRef="#ctx0" brushRef="#br0" timeOffset="66295.31">17907 8589 716 0,'-2'-2'423'0,"2"2"-101"15,1 0-28-15,1 2-11 0,0 2-47 16,0 2-69-16,1 3-43 0,-2 3-33 0,0 4-23 15,-3 5-16-15,-1 2-9 16,0 4-6-16,-3 2-15 0,0 2-4 0,-1-1-10 16,1 1-14-16,2-3-23 0,2 0-42 15,1-5-60-15,2-2-78 0,1-5-98 16,1-4-182-16,1-4-2 0,1-6-290 16</inkml:trace>
  <inkml:trace contextRef="#ctx0" brushRef="#br0" timeOffset="67665.11">18174 8623 618 0,'-4'-6'38'0,"2"1"-35"16,-1-1-5-16,2-1 5 0,-1 6 6 0,1 0 15 16,-1 1 8-16,1 0 8 0,1 1-1 15,-1 0-10-15,1-1 8 0,0 0 31 16,0 0 40-16,0 0 37 0,0 1 12 16,-1-1-12-16,1 0-16 0,-1 0-13 15,1 0-4-15,0-1-1 0,0 1-12 16,0-1-11-16,0 1-23 0,1-1-22 15,1 0-17-15,1 0-8 0,-1 0-2 16,1-1-2-16,-2 1-2 0,1 0-2 16,0 1-5-16,-2 0 2 0,1 0 1 0,-1 1-3 15,0-1 1-15,-1 0-2 0,1 0-2 16,0 0 1-16,0 1-2 0,0-1 2 16,0 1-1-16,0-1 1 0,0 1-4 15,0 0 1-15,0 0-2 0,-1 1-1 16,2-1 4-16,-1 0-4 0,0 2 2 0,1-2 1 15,-1 0-5-15,0 1 4 16,0-1-2-16,0-1 1 0,1 0-1 0,-1 1 2 16,0-1 1-16,0 0 0 0,0 0 3 15,0-1-3-15,0 1 1 0,-1-1-1 16,1 0 0-16,0 0 0 0,0 0 2 16,0 0-2-16,-1 0 0 0,1 1 1 15,0-2-1-15,-1 2 0 0,1 0-3 16,-2 0-1-16,2 0-5 0,-1 2 1 15,0-2-1-15,0 1 0 0,0 0 3 16,0 0-2-16,-1 1 4 0,1-1-4 0,-1 0 2 16,1 0 2-16,0 1-2 0,0 0 4 15,0-1 2-15,1 0-1 0,0-1 1 16,0 1 0-16,0-1 0 0,-1 1 1 16,0-1-1-16,1 0 0 0,-1 1-1 15,0 1-1-15,0 1-1 0,1 0 0 16,-1 0 0-16,1 0 2 0,-1 1-2 0,1 1 0 15,0 0 1-15,1 3-2 16,1-1-1-16,0 0 1 0,1 2-1 0,-1 0 1 16,1 0 2-16,0 1 2 15,0-2 0-15,-1-2 0 0,0 0 2 0,-1-2-1 16,-1 0 2-16,0 0 0 0,-1-1 3 16,0-1 2-16,-3-1-4 0,0-1 1 15,-1-1-2-15,0 0-2 0,0-1 1 16,0-2-1-16,1-2-1 0,0-1 3 15,0-2-1-15,1-1-1 0,1-2-1 16,1-1-3-16,2-1 3 0,1-2 2 16,2 1-1-16,1-1-1 0,3 1 0 0,0 0 0 15,1 2 0-15,0 2 3 0,1 1-1 16,-1 0-2-16,3 1 0 0,0 2-2 16,1 1 5-16,1 1 2 0,1 3-2 15,0 2 3-15,-1 2-3 0,0 1 3 16,-3 2 4-16,-2 2 2 0,-1 2 0 15,-2 3 5-15,-1-1-2 0,-1 2-1 16,-3 0 3-16,-1 2-3 0,-3-1 1 0,-4 1-1 16,-2 0-4-16,-1 3-7 15,-3-2-9-15,-3-1-8 0,0 0-5 0,0-3 2 16,-2-2 2-16,1-1 1 0,1-3-3 16,1 0-3-16,2-3-4 0,2-2 3 15,2 0 5-15,1 0 13 0,1-1 7 16,4 1 7-16,1 0-1 0,3 0-5 15,2 0-1-15,1 1-1 0,5 1 5 0,0 0-1 16,2 0-1-16,2-1-3 16,3 0-3-16,0-1-3 0,2-1 3 0,1 0-25 15,0-1-55-15,-2-1-101 0,-1-1-169 16,-3-2-107-16,-7-6 59 0,3 1-207 16</inkml:trace>
  <inkml:trace contextRef="#ctx0" brushRef="#br0" timeOffset="67885.5">18367 8582 1149 0,'1'0'327'0,"3"2"-172"0,1 0-8 16,-1 0 29-16,5 0-7 0,1-1-36 15,2 2-20-15,2-1-30 0,0 0-22 16,2 0-32-16,-4 2-13 0,1-2-13 15,-4 0-25-15,-3 0-50 0,-3 0-73 0,-2 0-70 16,-3 0-119-16,-2 0-106 16,-5 0 67-16,-6-1 66 0,0 2-157 0</inkml:trace>
  <inkml:trace contextRef="#ctx0" brushRef="#br0" timeOffset="68041.44">18293 8682 528 0,'2'2'324'0,"3"1"-126"0,1 1 5 15,1-1 11-15,-1 0-29 16,2 1-52-16,1-1-42 0,1 0-31 0,1-1-23 16,0 0-20-16,-1 0-11 0,-1-1-34 15,0-2-74-15,0 0-121 0,-2-2-125 16,-1-1 1-16,-6-6 59 0,5 2-176 16</inkml:trace>
  <inkml:trace contextRef="#ctx0" brushRef="#br0" timeOffset="68256.67">18468 8533 670 0,'-1'4'232'0,"-1"1"81"0,-1 5 58 15,-1 3-33-15,-1 0-73 0,-2 4-74 16,0 3-58-16,1 1-45 0,-1 2-32 16,1-1-22-16,1 1-22 0,2-1-8 15,2-2-4-15,1-1-9 0,2-2-17 16,0-1-24-16,0-1-70 0,1-2-18 0,-1-3-15 15,1-2-44-15,0-3-91 16,-2-3-138-16,-2-3 51 0,1-1-266 0</inkml:trace>
  <inkml:trace contextRef="#ctx0" brushRef="#br0" timeOffset="68447.71">18274 8907 1301 0,'-5'12'239'0,"2"-1"-81"0,0 3-11 15,2-3 5-15,2-1-36 0,2-3-30 16,2-1-9-16,2-1-7 0,2 0-10 16,4 0-22-16,0 0-18 0,4-1-15 0,4 0 0 15,0-1-5-15,2-1 0 0,1 1-3 16,-1-1-15-16,0-1-29 0,-3-1-64 16,-1 0-97-16,-2-2-157 0,-2-2-106 15,-7-3 77-15,4 2-212 0</inkml:trace>
  <inkml:trace contextRef="#ctx0" brushRef="#br0" timeOffset="74600.98">18972 8524 546 0,'-12'0'59'0,"3"0"14"16,-2 0 41-16,3 0 60 0,1-1 35 15,1-1 15-15,0 1-7 0,0 0-41 16,1 0-14-16,1 0-26 0,1 1-27 0,2 0-26 15,2 1-25-15,3 2-11 0,2 3-5 16,5 3-2-16,4 3-4 0,3 2-6 16,4-2-15-16,2 0-4 0,4-3-6 15,-1-1-3-15,1-3-1 0,-2-1-1 16,-1-3 4-16,-3 0-4 0,-1-2 0 16,-4-1-5-16,-2 0-8 0,-5-1-7 15,-3 1-12-15,-4 0-19 0,-4-1-38 16,-4 3-38-16,-2 0-33 0,-2 0-7 15,-3 1 5-15,-2 1-3 0,-2-2 27 0,2 0 22 16,-1-2 34-16,-1 1 43 0,1 0 21 16,0 0 14-16,-1 0 9 0,1 0 16 15,1 2 23-15,2 0 39 0,2 4 38 16,-1 1 29-16,2 2 10 0,0 3-18 16,0 2-25-16,1 3-39 0,0 2-26 15,-1-1-23-15,4 1-17 0,0-2-6 16,2-2-6-16,2-2 0 0,0 0-8 15,3-4-15-15,0-1-32 0,0-2-43 16,2-3-28-16,1-2-34 0,4-3-27 0,0-3-36 16,2-5-20-16,1-4 30 0,1-3 56 15,2-4 63-15,-3-4 16 0,2 1-73 16,-1-1 16-16,0 2 32 0,-1 4 47 16,-3 2 112-16,-3 3 38 0,0 4 39 15,-4 6 49-15,-1 3-63 0,-2 4 40 16,0 3 43-16,-1 4 17 0,-1 2-10 15,-1 4-25-15,1 2-28 0,-1 2-34 0,0 0-26 16,0-1-25-16,0 0-27 16,0-2-17-16,0 1-9 0,1-3-5 0,-1-2-4 15,1 0-1-15,-1-2-2 0,0 0-9 16,-1-1-20-16,0-2-30 0,0-2-40 16,0 0-40-16,0-2-25 0,-2-2-17 15,0-1-2-15,-2-1 12 0,0-1 26 16,0-2 40-16,-1 0 36 0,2 0 41 15,0-1 31-15,-1 0 29 0,3 1 43 16,1 0 44-16,1 1 25 0,2 0 3 0,1 2-37 16,2 2-43-16,2-1-29 0,1 1-16 15,4 2 8-15,3-1 6 0,2 0 5 16,1 0-2-16,3-1-14 0,2 0-9 16,1 0-12-16,3 0-6 0,-1-1-2 15,-1 0-2-15,0 0-14 0,-2 0-36 0,-4 0-69 16,-1 0-68-16,-5 1-77 15,-4 2-37-15,-5 1 63 0,-9-9-49 0,3 13-81 16</inkml:trace>
  <inkml:trace contextRef="#ctx0" brushRef="#br0" timeOffset="74791.25">18921 8898 753 0,'0'3'261'0,"1"0"-154"0,2 1-16 15,3 0 14-15,1-2 10 0,1 0-26 16,5-1-31-16,3-1-18 0,2 0-14 16,2 0-12-16,3 0-11 0,-1-1-3 15,3 1-21-15,-2-1-60 0,0-1-119 16,-3-1-74-16,-1-4 24 0,5 8-284 16</inkml:trace>
  <inkml:trace contextRef="#ctx0" brushRef="#br0" timeOffset="75400.1">19295 8517 981 0,'-10'-1'211'16,"3"1"-62"-16,-2 0-8 0,5 1 12 15,3-3-15-15,2 1-28 0,2-1-18 16,3 2-4-16,3 0-2 0,2 1-8 0,4 1-20 15,2 2-19-15,0 0-14 16,0 2-8-16,0 1 4 0,-2 1-2 0,-2 1-2 16,-3 0 3-16,-2 0 0 0,-3-2 6 15,-2 1 5-15,-4 0 1 0,-2 2-2 16,-4 0-6-16,-1 0-6 0,-1 1-6 16,-2-1-2-16,0 2-2 0,-2-1 0 15,1 0-3-15,2-1-3 0,1-2 1 16,3 1-5-16,1-3 2 0,1-1-1 15,4 0-6-15,2 0-1 0,0 0 0 16,3 0 3-16,0 0-1 0,3-1 3 16,2 0-2-16,3-1-2 0,4 2 1 0,-1-2-4 15,4 0-17-15,1 0-26 16,-2 0-38-16,-1-1-29 0,-4-1-25 0,-5 0-9 16,-4 0 9-16,-1 0 18 0,-3 0 24 15,-3 1 27-15,0 1 17 0,-2 1 10 16,-1 0 18-16,-1 0 11 0,-1 1 21 0,-4 0 20 15,1 2 17-15,-2 0 18 0,1 0 15 16,-1 0 19-16,0-1 15 16,1-1 8-16,0 0-11 0,0 2-26 15,-1 0-23-15,1 0-22 0,0 0-17 0,2-2-5 16,0-1-3-16,1-1-3 0,-1-1 1 16,4-1-2-16,0 0-2 0,2-1-2 15,2 0-2-15,2 0 2 0,2 0 5 16,2 1 8-16,2 1 6 0,4 1 1 15,2 0 4-15,4 0-7 0,4 1-1 0,1 2-7 16,1-2-4-16,2 0 2 16,-2-1-8-16,0 0-26 0,-4-2-51 0,-1 0-97 15,-3-2-151-15,-3-2-96 0,-1-3 67 16,-1-2-259-16</inkml:trace>
  <inkml:trace contextRef="#ctx0" brushRef="#br0" timeOffset="75775.41">19697 8552 1136 0,'1'-11'282'0,"2"4"-40"0,0 0-14 16,-1 5-17-16,-1 3-43 0,-2 2-51 16,0 4-26-16,-2 3-12 0,-1 5-19 15,-1 0-17-15,-2 3-15 0,-3 2-10 0,-1 0-7 16,-1 2-9-16,0-3-14 15,-1-1-15-15,1 0-25 0,2-4-16 0,0-1-18 16,2-2-16-16,0-1-6 0,1-2-18 16,1-3-23-16,2-1-23 0,0-3-17 15,1 0 16-15,2-2 20 0,0-2 30 16,4-1 44-16,1-2 39 0,1 0 50 16,2-3 56-16,2 2 33 0,1-1 22 15,0 1 0-15,2 1-13 0,2 2-10 16,1 3-5-16,-1 2-9 0,2 2-12 15,1 2-19-15,-1 2-21 0,-1-1-18 16,1 1-9-16,-2-1-13 0,-1 0-34 0,-1-2-60 16,-1-2-75-16,-2-3-84 15,-2 0-39-15,-2-2 34 0,-3-3 63 0,0 3-245 16</inkml:trace>
  <inkml:trace contextRef="#ctx0" brushRef="#br0" timeOffset="76137.06">19742 8641 719 0,'0'-5'207'0,"0"2"35"0,1 0-7 0,1 2-44 16,1 2-47-16,2 0-37 0,1-1-9 15,1 1-8-15,2-1-8 0,-1 0-23 16,3-1-20-16,-2 0-16 0,1-1-15 16,-1 0-6-16,0 1-35 0,0-2-47 15,-2 0-62-15,-1-2-71 0,1 0-64 16,-2-4-18-16,1 2 25 0,-2-2 74 0,-1 1 79 15,1-1 61-15,-2 0 38 0,0 1 8 16,0-2 3-16,-1 2 4 0,0 2 4 16,0 1 5-16,0 2 7 0,-1 1 13 15,0 2 24-15,0 1 50 0,-1 2 62 16,0 2 50-16,-1 3 22 0,0 2-11 16,0 3-31-16,0 0-33 0,0 3-17 15,-1 2-32-15,-1 1-28 0,0 0-20 0,0 2-20 16,1 0-15-16,-1-2-12 15,2 0-7-15,0-2-3 0,1-1-16 0,1-2-27 16,1-1-49-16,2-3-75 16,2-1-108-16,-1-2-118 0,1-2 10 0,-1-4 92 15,1-1-244-15</inkml:trace>
  <inkml:trace contextRef="#ctx0" brushRef="#br0" timeOffset="76329.8">20013 8571 633 0,'2'-9'188'0,"0"2"74"0,-2 0 45 0,2 7 1 16,-2 6-49-16,-2 3-54 0,-1 4-51 16,0 4-49-16,-2 5-37 0,-2 1-22 15,3 3-15-15,-3-1-10 0,1 2-10 16,1-1-5-16,1 1-4 0,2-2-15 16,1 0-22-16,1-5-35 0,1-3-52 15,1-4-55-15,1-4-91 0,-1-4-137 0,1-4 0 16,-4-7 62-16,5 1-196 15</inkml:trace>
  <inkml:trace contextRef="#ctx0" brushRef="#br0" timeOffset="76663.35">20182 8566 1470 0,'-2'7'280'0,"1"2"-83"16,-1 4-3-16,0 1-19 0,0 1-62 0,-2 0-47 15,-1 3-22-15,-1 0-7 16,0-1-9-16,-1 2-8 0,-1-3-8 0,1 1-5 16,-1 0-17-16,1-3-11 0,1-1-22 15,1-2-17-15,2-2-3 0,1-4-3 16,2-2 8-16,1-3 13 0,2-2 8 16,1-3 10-16,4-2 7 0,1-1 7 15,1 0 5-15,3-1 10 0,-1 0 10 0,0 1 2 16,1 0 13-16,2 1 2 15,-1 2-2-15,2 2 0 0,-1 0-10 16,2 1-10-16,-1 1-4 0,0 0 0 16,0 2-1-16,-3 0 1 0,-2 1 0 15,-2 0-9-15,-1 0-33 0,0 1-70 0,-4 0-98 16,-1-1-158-16,-3 0-65 0,-3-1 88 16,-3 2-246-16</inkml:trace>
  <inkml:trace contextRef="#ctx0" brushRef="#br0" timeOffset="76877.17">20135 8924 1361 0,'0'3'387'0,"2"-1"-206"0,1 1-3 16,2-1 18-16,1-2-28 0,2 0-65 16,2 0-36-16,3-2-15 0,4 0-13 15,1-1-10-15,1-1-12 0,1 1-7 0,-2 0-9 16,-2 1-7-16,1 1-17 15,-3 2-36-15,-3 0-65 0,-2 1-104 0,0 0-132 16,-3-2-156-16,-3-1 66 0,1-1-249 16</inkml:trace>
  <inkml:trace contextRef="#ctx0" brushRef="#br0" timeOffset="77265.97">20626 8433 979 0,'-1'-3'191'0,"0"1"10"0,-2 1 33 0,-1 2 11 16,-3 3-49-16,-3 3-45 0,1 2-24 16,-1 2-22-16,-1 2-32 0,0 0-28 15,0 3-15-15,0-1-12 0,2 1-4 16,2 2 2-16,1 1 0 0,2 1 3 16,2 1 2-16,3 2-6 0,1 2 0 15,1 1-7-15,3 1-2 0,1-1-1 16,2 1-3-16,1-1-1 0,1 2 1 15,0-2-7-15,1 0 0 0,0-4-13 16,2-3-6-16,-2-4-18 0,1-5-28 16,-2-2-52-16,0-3-71 0,1-4-98 15,-1-2-131-15,-1-5-14 0,13 5-263 0</inkml:trace>
  <inkml:trace contextRef="#ctx0" brushRef="#br0" timeOffset="77654.08">21005 8455 1810 0,'-2'-6'246'0,"-1"2"-55"16,0 1-5-16,0 2-7 0,-1 3-48 15,-1 4-40-15,-3 3-31 0,-2 2-24 16,-3 4-13-16,-1 4-12 0,0-1-8 0,-2 1-1 15,1 1-7-15,0 0-17 16,2-2-27-16,-1 1-35 0,2-4-19 0,2-3-13 16,2 0-10-16,2-4-26 0,2-3-25 15,1-3-38-15,5-3 3 0,1-2 51 16,3-3 44-16,2-1 57 0,3-2 35 16,1 0 9-16,2-1 4 0,-1 1 16 15,0 1 21-15,0 2 29 0,-1 3 33 16,-1 6 16-16,-1 3 3 0,-1 4-14 15,1 2-24-15,-1 2-24 0,-2 2-23 0,-1-3-10 16,0 0-21-16,0-3-21 16,-1-1-42-16,2-3-56 0,-2-3-72 0,0-3-67 15,0-2 7-15,-1-2 43 0,2-4 71 16,-3-1 49-16,5-1-231 0</inkml:trace>
  <inkml:trace contextRef="#ctx0" brushRef="#br0" timeOffset="77831.14">21147 8490 683 0,'-1'1'258'0,"1"2"77"0,0 2-11 16,-1 1-55-16,-2 3-62 15,-1 1-71-15,-2 2-53 0,-2 3-44 0,0-1-19 16,0 1-8-16,1 1-6 0,0 1-3 16,0-1-26-16,0-1-47 0,0 1-84 15,-1-1-120-15,0-1-170 0,-1-2 22 0,0 1-255 16</inkml:trace>
  <inkml:trace contextRef="#ctx0" brushRef="#br0" timeOffset="78119.71">20939 8820 940 0,'3'-2'176'0,"1"0"-101"15,2-1 13-15,2 0 22 0,2-2 5 16,-1 2-25-16,1 0-1 0,2 0-7 0,-1 2-17 15,3 1-22-15,-4 0-14 16,0 2 5-16,-5 1 7 0,-1 1 6 0,-2 2-2 16,-3-1-11-16,-2 2-9 0,-3 1-12 15,-3 1-8-15,-1 2-8 0,0 2-5 16,-1-2 1-16,2 0-2 0,1 0-1 16,1-2 3-16,4 1 5 0,0-3 7 15,2-1 3-15,1-1 2 0,1-2-4 16,3-1-5-16,2-1-5 0,1-1-2 15,3-2-4-15,4-1-20 0,1-2-54 0,3 0-95 16,2-2-144-16,-1-3-67 0,-4-1 76 16,3 0-238-16</inkml:trace>
  <inkml:trace contextRef="#ctx0" brushRef="#br0" timeOffset="78381.49">21281 8489 1644 0,'0'-2'575'0,"1"0"-463"0,0 0-25 16,3 0-2-16,0 0-6 0,1-1-36 15,2 1-11-15,2-1-4 0,3 1-6 0,3-1-10 16,2 1-11-16,1 0-15 15,1 2-30-15,-3 3-31 0,-3 1-65 0,-2 2-70 16,-5 1-97-16,-3 0-155 16,-3-1 39-16,-1 3-281 0</inkml:trace>
  <inkml:trace contextRef="#ctx0" brushRef="#br0" timeOffset="78766.73">21236 8672 998 0,'1'0'290'0,"2"0"-185"16,2 0-4-16,3-3 30 0,0 1 26 0,2-1-17 16,1 0-16-16,1-1-11 0,0 0-22 15,-1 0-38-15,1 0-26 16,-3 0-11-16,-2 0-1 0,-2 2 4 0,-3 0-3 16,-2 1 1-16,-2 1-6 0,-2 2-6 15,-1 1-7-15,-3 3 2 0,-2 2 13 16,1 4 8-16,-1 0 9 0,1 2 1 15,0 3-11-15,3-1-7 0,1 0-7 0,0 0-2 16,4 2-1-16,1-3 3 16,1-2 10-16,1-1 6 0,3-4 6 0,0-3 1 15,1-2-4-15,1-2-3 0,1-4-1 16,2-1 0-16,3-3-4 0,-1-3-3 16,0-1 0-16,0-1-3 0,-2-1 2 15,0 0-3-15,-2-1 0 0,-2 1 0 16,-1 0-3-16,-1-1-2 0,-1 1-5 0,-2 2-12 15,-1 2-18-15,-2 0-26 0,-1 0-38 16,0 2-47-16,-1-1-62 0,0 0-78 16,0 2-126-16,-2-1-49 15,1 1 101-15,1 1-229 0</inkml:trace>
  <inkml:trace contextRef="#ctx0" brushRef="#br0" timeOffset="79092.14">21486 8595 785 0,'2'1'249'0,"1"1"23"16,0 2 17-16,0 0-5 0,-1 0-56 0,-1 2-59 15,-1 1-42-15,-1 0-27 0,-1 2-23 16,-1 1-17-16,-2 3-19 0,1 0-15 16,-3 2-17-16,-1 0-16 0,1-2-17 15,1-1-26-15,0-2-28 0,1-2-19 16,1 1-26-16,1-3-23 0,1-2-24 0,1-1-11 15,1-2-1-15,0-1 9 16,1 0 18-16,1-1 15 0,0-1 26 0,2 0 31 16,0-2 33-16,2 0 60 0,0-1 62 15,1 1 65-15,1 0 51 0,1 0 21 16,0-1 0-16,0 2-15 0,1-1-23 16,0 1-33-16,0 2-45 0,-1 0-41 15,-1 1-21-15,-1-1-20 0,-1 1-26 16,0-1-56-16,1 0-112 0,0-1-205 15,-3-3-126-15,2 0-328 0</inkml:trace>
  <inkml:trace contextRef="#ctx0" brushRef="#br0" timeOffset="79296.25">21650 8576 978 0,'-3'4'345'16,"1"2"-68"-16,-2 1-5 0,-1 2-27 0,-2 1-65 15,0 1-59-15,-2 1-25 16,0 3-9-16,-1 2-18 0,0 0-15 0,-1 0-25 16,1 2-11-16,0-2-6 0,1 0-20 15,2 0-48-15,2-3-95 0,1-1-183 16,1-2-281-16,-3-5 76 0,4 3-222 16</inkml:trace>
  <inkml:trace contextRef="#ctx0" brushRef="#br0" timeOffset="79615.34">21466 8972 1170 0,'0'8'355'0,"1"-2"-151"16,1 2-34-16,2-2-24 0,1-2-33 16,3 0-32-16,1-1-8 0,2 1 8 15,2-3-11-15,4-2-20 0,-1-3-13 16,2-1-13-16,1-2-5 0,-2-1-4 0,-2-2 1 15,-1 0 1-15,-5 0 4 16,-2-2 5-16,-3 1 2 0,-3 1 4 0,-4 0-1 16,-2-1-1-16,-3 0-3 0,-4-1-7 15,0 0-2-15,-3 0-4 0,1 1-3 16,-3 4-1-16,2 3-4 16,-1 3-3-16,0 3-5 0,2 2-5 0,0 1-4 15,1 2-8-15,0 1-11 16,2 1-10-16,2 1-22 0,2 0-41 0,2 0-64 15,2 0-85-15,2-2-105 0,3-3-91 16,2-1 48-16,3-1 115 0,-13-17 11 16,19 14-57-16</inkml:trace>
  <inkml:trace contextRef="#ctx0" brushRef="#br0" timeOffset="80156.81">21806 8380 1139 0,'0'-4'198'0,"3"0"-17"0,-1 1 15 0,3-1 1 0,-3 4-38 16,0 0-35-16,2 0-30 0,1 0-25 15,3 1-22-15,2-1-18 0,2 2-12 16,0-1-6-16,3 2-5 0,2 1 1 16,-1 0-1-16,0 3 5 0,-2 2 1 15,-3 0 2-15,-4 1 8 0,-2 2 8 16,-3 0 2-16,-3 2 3 0,-3 0-6 0,-3-1-9 15,-2 1-9-15,-5 1-8 16,0-1-9-16,-1-1-7 0,-1 2-2 0,-1-2-7 16,2 0-9-16,1-1-4 15,-1-1-14-15,2-1-4 0,1-1-2 0,1-2-4 16,0 0 5-16,3-2 0 0,3-2 14 16,3-2 13-16,1-1 11 0,3-2 16 15,2-1 7-15,3 0 9 0,4-1 10 16,2 0 11-16,3 0 16 0,4 2 13 15,1 2 9-15,1 1 2 0,0 2-14 0,1 1-18 16,-2 0-18-16,-3 2-16 0,-3 0-3 16,-2-1-4-16,-4 3-20 0,-3-2-50 15,-3 0-79-15,-3 0-139 0,-2-1-199 16,-4-1-27-16,-4-1-286 0</inkml:trace>
  <inkml:trace contextRef="#ctx0" brushRef="#br0" timeOffset="80441.14">21714 8786 1084 0,'4'-2'322'0,"1"-1"-141"0,4 0 8 0,2-1 36 16,1 1 4-16,1 1-66 0,1-1-37 16,2 1-28-16,1 1-30 0,0-1-23 15,1 2-15-15,-1 0-9 0,-2 2-3 0,-1 0-6 16,-3 2 1-16,-2 0-5 15,-2 0 2-15,-3 2 4 0,-1 1-4 0,-2 1 2 16,-1 3-6-16,-2 0-1 16,-2 4 0-16,-1 1 0 0,-2 3 0 0,1-1-5 15,-2-3 2-15,2 1-7 0,0-4-7 16,1-2-25-16,1-3-50 0,1-3-105 16,0-1-185-16,0-2-219 0,0-3 74 15,-1-2-234-15</inkml:trace>
  <inkml:trace contextRef="#ctx0" brushRef="#br0" timeOffset="80737.49">21790 8931 1271 0,'-7'11'411'0,"3"0"-233"16,0 5 5-16,1-3 20 0,2-2-3 16,2 0-56-16,1 0-53 0,3-2-24 15,4-1-22-15,1-1-19 0,2-1-14 0,2-2-9 16,2-2-1-16,1-2-2 15,0-2 0-15,1-4-5 0,0-1-5 0,-1-3-2 16,-2-1-4-16,-4-1-2 0,-3 0 1 16,-5 0 4-16,-2 0 5 0,-5 1 3 15,-3 2 5-15,-5 2 5 0,-6 1 1 16,-3 2 6-16,-4 2-1 0,0 2 2 16,0 1-1-16,2 3 0 0,2 1-6 15,5 0-9-15,4 0-9 0,2-1-21 16,3 0-40-16,2 1-76 0,3-1-119 15,2 0-222-15,2-2-42 0,4-2-300 16</inkml:trace>
  <inkml:trace contextRef="#ctx0" brushRef="#br0" timeOffset="81165.28">22175 8423 987 0,'4'-2'375'0,"1"0"-249"0,1 0 5 0,0 1 39 0,-2 1 30 16,1 2-27-16,0 0-5 0,2 3-7 15,1 2-17-15,-1 4-36 0,1 3-22 16,0 3-16-16,1 3-5 0,-1 3-4 16,-2 2 0-16,-1 3-4 0,-3 1-2 15,-2 3-7-15,-2 1-5 0,-4 0-9 0,-2 2-9 16,-4-2-3-16,0-1-13 15,-1 0 2-15,-1-2-6 0,-3-2 3 0,2-1-5 16,1-4-6-16,1-3-5 16,0-1-15-16,2-4-14 0,1 0-15 0,2-2-33 15,1-2-36-15,1-3-57 0,1-2-99 16,2-2-162-16,-1-1-210 0,-9-2-122 16,8-3 173-16</inkml:trace>
  <inkml:trace contextRef="#ctx0" brushRef="#br0" timeOffset="91445.03">15814 9302 437 0,'-1'-2'107'0,"-1"0"-44"0,-2 0 40 0,1-1 44 15,-1 1 33-15,-1-1 20 0,1 0 1 0,-1-1-8 16,0 1-12-16,-1 1-21 0,0 0-23 16,1 1-27-16,-1 1-20 0,0 1-22 15,-1 1-12-15,0 3-6 0,-1 1-13 16,-2 3-8-16,2 0-12 0,0 1-6 16,0 2-3-16,2-1-3 0,0 1 3 15,1 1 0-15,-1 1 0 0,4-1-2 16,0 1-2-16,1 0-3 15,2 1-1-15,1 0 0 0,1 0-1 0,2 2 1 16,-1-1 0-16,2 0-2 0,0 0 0 16,0-2 1-16,1-1 1 0,0-2 0 0,0 0 0 15,1-2 0 1,-2-1-2-16,0-2 1 0,0 0-4 0,0-2-27 0,0 0-48 16,0-1-74-16,0-1-101 0,-1 0-100 15,1-1-65-15,-2-1 72 0,0 1-286 16</inkml:trace>
  <inkml:trace contextRef="#ctx0" brushRef="#br0" timeOffset="91990.69">15974 9288 606 0,'-3'-3'71'16,"0"-1"15"-16,0 1 32 0,0 1 24 0,1 1 18 15,1 1-11-15,0-1-16 0,0 1-13 0,1 0-24 16,1 1-26-16,0-1-19 15,2 1-16-15,2 1-6 0,2 1-8 0,2 1-8 16,2 1-3-16,1 2-3 0,1 0-2 16,0 1-3-16,1 1-1 0,-1-1 2 15,-2-1-1-15,-1 0 8 0,-1-1 0 16,-4 0 1-16,-1 0 7 0,-3-1 3 16,-1 1 3-16,-3-1-5 0,-1 1-6 15,-4 0-9-15,1 0-1 0,-2 2-1 16,-1-1 2-16,-1 1 4 15,-1 1-2-15,1-2-2 0,-1 0 1 0,3-1-7 16,1-1-1-16,3 0-5 0,2-2-5 0,1 0 2 16,4 0 4-16,0 0 2 0,2 1 7 15,2 1 3-15,3 0 1 0,1-1-2 16,2 1-1-16,2 0-1 16,-1 0-2-16,0-1 1 0,-1 0-1 0,0-1-13 15,-2-1-36-15,-1 0-67 16,-1-1-73-16,-2-2-64 0,-2 1-23 0,-2-1 31 15,-1 0 71-15,4 6-212 0,-7-6 106 16</inkml:trace>
  <inkml:trace contextRef="#ctx0" brushRef="#br0" timeOffset="92232.35">16087 9545 537 0,'-5'10'156'0,"0"-1"51"0,1 4 40 0,1-4 4 15,1-2-32-15,2 0-38 0,0-2-32 0,-1 0-31 16,1-1-37-16,-2-1-25 0,1 0-21 0,-1-1-13 15,0 0-4-15,-1-1-9 16,0 0-7-16,-2 2-8 0,1-3-8 0,-1 1 5 16,-1-1 0-16,2 0 2 15,1 0 3-15,2 0 5 0,1 0 5 0,1 0 9 16,1 0 6-16,2 0 9 0,3 0 6 16,-1 1 0-16,2 0-2 0,0 1-14 15,1 1-11-15,0-1-4 0,1 0-2 16,1 0-18-16,-1-1-64 0,0 0-144 15,0-2-216-15,-2-2-42 16,1-2-318-16</inkml:trace>
  <inkml:trace contextRef="#ctx0" brushRef="#br0" timeOffset="92682.1">16244 9333 931 0,'-8'1'283'0,"2"1"-70"15,-1 0-12-15,3-1-7 0,1 0-25 0,2-1-58 16,1 0-38-16,2 0-15 0,1 1-14 16,3-1-8-16,3 1-9 0,2 0-7 15,2-1-6-15,0 0-5 0,2-1-2 0,0-1-2 16,-1 0-2-16,-2 0-1 15,0 0 2-15,0 0-2 0,-3 0 1 0,-2 0 1 16,-2 0-4-16,-1 0-9 0,-3 1-12 16,-1 1-10-16,-1-1-3 0,-1 1 5 15,-2 1 10-15,-1 0 10 0,-3 1 12 16,-2 2 6-16,-3 2 4 0,-1 1-2 16,-1 1-2-16,-2 1 1 0,1 0 4 0,2 1-1 15,1-2 7-15,3 0 1 16,3 0-1-1,2-1 3-15,4 1-7 0,2 1-4 0,1 0-4 0,3 0-4 16,2 1 0-16,2-1-1 0,2 2-3 16,2-1 0-16,1 0 0 0,4-1-5 15,-1-1 3-15,1-2-1 0,0-4-11 0,-1-1-21 16,-2-2-43-16,0 0-50 16,-3-2-62-16,-2 0-68 0,-4 0-90 0,0-1-10 15,-3 0 69-15,6 10-178 0</inkml:trace>
  <inkml:trace contextRef="#ctx0" brushRef="#br0" timeOffset="92914.01">16273 9610 915 0,'-6'2'305'0,"2"1"54"0,0 0-12 15,1 0-64-15,2 0-92 0,2-1-56 16,1 2-42-16,3-2-22 0,2 1-7 15,2 0-13-15,2 0-8 0,3 0-12 16,0 0-15-16,1-1-7 0,1 0-6 0,-2-1-13 16,1-2-25-16,-1 1-52 0,1-1-80 15,-3 0-119-15,-1-1-169 0,-2-1-65 16,1 6-319-16</inkml:trace>
  <inkml:trace contextRef="#ctx0" brushRef="#br0" timeOffset="93576.69">16486 9349 688 0,'1'-4'122'0,"-1"0"8"0,2-1-4 16,2 2 5-16,3 0-8 0,1 1-15 0,2 1-9 16,3 0-10-16,1 2-13 0,4 1-18 15,-1 1-14-15,1-1-13 0,0 1-11 16,-3-1-5-16,-1-1 1 0,-3 0 0 16,-3-1 6-16,-2-1 1 0,-3 1 5 15,-2-1 5-15,-1-1 2 0,-3 0-2 0,-1 0-13 16,-3 0-11-16,-3 1-11 15,-2 1-2-15,-3 2 2 0,-3 1 1 0,-1 2 1 16,1 0-3-16,0 1-3 16,3 1-9-16,3 1-9 15,2 2-7-15,3-1-3 0,3 1 0 0,2-1 2 16,2 0 4-16,3 1 6 0,2-2 10 0,2 0 3 16,2-1 1-16,2-2 4 0,1-2 6 15,2-2 10-15,0-1 8 0,2-1 2 16,1-1 2-16,-1 0-2 15,0 0 7-15,-1 0 12 0,-2 2 11 0,-2 1 9 16,-2 0-3-16,-1 1-7 0,-2 1-10 0,-1-1 0 16,-2 1-1-16,-2 1-3 15,-2 0-4-15,-1 1-7 0,-3 1-7 0,-2 1-3 16,0-1-9-16,-1 1-5 0,-2-1-2 16,0 0 0-16,-2-1 1 0,-1-1 3 15,2 0-3-15,-1 2-1 0,0-2 0 16,4 1 3-16,2 0-1 0,2 0 1 15,1 0-2-15,2 0-2 0,1-1 1 16,2 1-2-16,1 0 1 0,2 1 1 16,2-2 0-16,3 0-2 0,2-1 2 0,1 0-3 15,1-2 2-15,3 0 1 16,-1-2 0-16,-1 0 0 0,1 0-13 16,-3 0-27-16,0-1-49 0,-2 1-89 0,0-1-107 15,-3 0-96-15,-1-1-6 0,-3-1 91 16,2 3-247-16</inkml:trace>
  <inkml:trace contextRef="#ctx0" brushRef="#br0" timeOffset="93800.35">16831 9362 743 0,'-1'-10'272'15,"0"4"74"-15,0 0 29 0,2 5-45 0,-1 3-95 0,-1 3-75 0,0 3-53 0,-2 3-21 16,-1 5-23-16,-1 2-25 15,0 2-17-15,-1 2-8 0,2 0-6 0,0 1-2 16,1-1 0-16,1 0-5 0,0-2-10 16,2-4-20-16,0 0-32 0,1-4-52 15,0-2-75-15,1-3-110 0,-1-2-123 16,0-3-16-16,-1 0 98 0,0-2 112 16,-1 0-211-16</inkml:trace>
  <inkml:trace contextRef="#ctx0" brushRef="#br0" timeOffset="93958.43">16782 9637 588 0,'-7'10'196'15,"-1"1"59"-15,0 4 66 0,-1 2 9 16,4-5-36-16,1 1-65 0,2 0-62 0,1 0-45 16,1 0-45-16,1-1-20 0,1 0-24 15,1-1-16-15,1-2-5 0,1-2-6 16,2 0 1-16,0-2-4 0,1-2-10 16,2-1-1-16,2-2-29 0,2-2-46 15,1-3-98-15,0-2-193 0,-1-3-157 0,-4-5 46 16,2 0-213-16</inkml:trace>
  <inkml:trace contextRef="#ctx0" brushRef="#br0" timeOffset="94385.33">17270 9485 1333 0,'-8'-1'465'0,"1"2"-259"15,-2 0-13-15,0 2 2 0,0 3-27 16,-2 3-47-16,0 2-23 0,1 1-6 16,0 1-18-16,1 0-23 0,2 0-18 15,1 1-16-15,3 0-12 0,1-2-3 0,2 1-2 16,2-1-4-16,2-1 3 15,2-1-3-15,0-1 2 0,2-2 1 0,1-1-3 16,1-3 4-16,2 0-5 16,1-5 2-16,-1 0-2 0,1-3 1 0,0-3 2 15,-1-1 1-15,1-3 1 16,-2-3-2-16,-1-1 2 0,-1-2 2 16,-2-2-2-16,-3 0 3 0,-2 0 1 15,-4 1 1-15,-2 2 2 0,-2 3-2 0,-4 1-2 16,-1 3-5-16,0 1-4 0,-1 1-8 15,0 2-15-15,2 2-27 0,2 2-42 16,3 2-77-16,2 1-117 0,2 0-163 16,2 0-91-16,1-1 117 0,4 1-221 0</inkml:trace>
  <inkml:trace contextRef="#ctx0" brushRef="#br0" timeOffset="94570.82">17441 9384 1033 0,'1'-3'349'0,"2"2"-35"0,0 1-37 0,1 3-3 15,-2 5-26-15,0 2-52 0,-1 3-58 16,0 3-41-16,-1 0-35 0,0 2-25 16,0 2-14-16,0-1-11 0,0 1-5 15,-1-1-9-15,2-2-7 0,0 1-23 16,0-3-45-16,0 0-59 0,1-3-75 16,0-1-101-16,0-4-132 0,0-2-64 15,0-4 112-15,1 0-246 0</inkml:trace>
  <inkml:trace contextRef="#ctx0" brushRef="#br0" timeOffset="94799.5">17536 9344 900 0,'-2'-2'207'0,"1"0"-67"0,2-1-16 16,1-1 10-16,2 0 9 15,3 1-13-15,2 0-8 0,3 1-5 0,4-1-27 16,2 2-35-16,2 0-23 0,1 3-13 16,-2 2-11-16,-2 0-1 0,-1 1-11 15,-5 1-29-15,-2-1-55 0,-3 1-78 16,-3 0-99-16,-2-1-102 0,-4 0 26 16,4 11-268-16</inkml:trace>
  <inkml:trace contextRef="#ctx0" brushRef="#br0" timeOffset="95349.94">17587 9439 1290 0,'1'3'226'16,"1"1"-85"-16,1 0-22 0,2-1 0 15,-1-3-3-15,1 0-21 0,1 0-14 16,1 0-18-16,-1 0-21 0,2-1-13 0,-2 2-14 16,0 0-2-16,-2 0-2 15,0 1 0-15,-2 0 2 0,-1 0-4 0,-1 1 4 16,0 2-4-16,-1 3-1 15,0 1-2-15,0 1 6 0,0 3 4 0,1 1 1 16,1 2 0-16,2-1-8 0,1 0-6 16,2 1-1-16,1-3-4 0,2-1 1 15,1-2-1-15,0-3 1 0,3-1-3 16,0-4 3-16,1-4-1 0,0-4 2 16,0-2 3-16,0-3-1 0,-2-2 1 15,-1 0 3-15,-3-2 4 0,-3 2 4 16,-4 1 5-16,-2 0 0 0,-2 0-2 15,-3 2-7-15,-3 2-12 0,-3 2-7 16,-6 2-9-16,-1 3-4 0,-2 2-16 0,-2 4-11 16,1 2-7-16,2 3-5 0,3 1 10 15,2 3 5-15,3 0 8 0,3-1 7 16,1 1 13-16,3-1 14 0,1-1 20 16,3 0 21-16,2-3 14 0,1 1 15 15,2-3-2-15,0 0-7 0,3-1-11 16,0-1-16-16,4 0-7 0,1-2-10 15,1 0-7-15,2-2 1 0,1-1-6 0,2 0 1 16,-1-1 0-16,1-1-1 16,-4 2 2-16,-1-1 7 0,-4 1 17 15,0 1 10-15,-4 1 3 0,-2 1 6 16,0 1-7-16,-3 2-4 0,0-1 3 0,-2 3-6 16,-1 0-7-16,0 1-8 15,-1 0-5-15,-1 2-16 0,2-2-23 0,1 1-33 16,0-1-47-16,0 1-61 0,2-2-133 15,1 0-210-15,2-4 1 0,-4-10 73 16,10 2-143-16</inkml:trace>
  <inkml:trace contextRef="#ctx0" brushRef="#br0" timeOffset="96107.89">17946 9461 1428 0,'1'-5'288'0,"0"1"-53"0,0 1-9 0,-2 3-23 0,-4 5-41 16,-2 3-44-16,0 3-25 0,-2 3-14 16,0 1-27-16,0 2-20 0,1 0-15 15,4-1-15-15,0 0-2 0,2-1-2 16,2-1 0-16,3-1-1 0,0-2 1 16,1-1 1-16,2-3-1 0,1-2-1 0,2-1-1 15,1-2-1-15,4 0-2 16,1-1 2-16,0-2-1 0,2-2-11 0,1-2-13 15,-2-1-8-15,-1-2-22 16,-3-2-5-16,-3-2 9 0,-3 0 9 0,-2 0 22 16,-3-2 19-16,-1 2 6 0,-2 1 3 15,-2 1 6-15,-2 2 12 0,-1 2 11 16,1 2 14-16,0 2 10 0,1 0-2 16,2 2-5-16,1 1-7 0,1-1-12 15,2 0-10-15,1 0-13 0,2-1 0 16,1 0 1-16,1-1 7 0,2-1 6 15,1 0-1-15,1-2 4 0,2 0-7 0,4-1-3 16,-1-1-3-16,0 0-10 0,2-1 3 16,-3 2-4-16,-3 1 0 0,-1 0 0 15,-4 1 0-15,-1 0-5 16,-1 1 3-16,-3 2 2 0,0 1 0 0,-1 2 2 16,-1 1-2-16,0 2 0 0,-1 2 0 15,-1 0 3-15,1 3 0 0,0 1 3 16,0-1 1-16,1 1-6 0,0 0 1 15,1 2 0-15,1-2 1 0,0 1-1 16,-1 0 5-16,0 2-7 0,0 0 2 0,0 1 1 16,0 0-3-16,0 0-2 0,2-3-5 15,-1-2-13-15,0-2-20 0,1-2-23 16,2-2-25-16,-1-3-23 0,1-1-42 16,1-3-61-16,0-2-77 0,0-3-68 15,1-3-26-15,0-1 65 0,0-2 89 16,-1 0 90-16,-1 0 76 0,3 1 34 0,-4-2 20 15,2 3 8-15,-1-1 4 0,-1 1 1 16,1-1 15-16,-1 1 29 16,0 1 48-16,0 1 58 0,-1 3 55 0,0 1 37 15,-1 4 14-15,0 2 4 0,0 4-20 16,-2 1-30-16,0 4-33 0,-1 3-48 16,-1 2-41-16,-1 4-33 0,0 0-26 15,0 1-18-15,0 1-8 0,2-1-3 16,0 1-15-16,0-3-33 0,1 0-39 15,-1 0-77-15,4-4-126 0,-1-1-194 16,1-5-23-16,-4-6 84 0,6 1-155 0</inkml:trace>
  <inkml:trace contextRef="#ctx0" brushRef="#br0" timeOffset="96395.49">18408 9369 1134 0,'-1'-4'351'0,"1"1"-64"0,0 1-31 16,-1 3-43-16,1 5-61 0,0 2-60 0,-1 0-36 15,0 3-17-15,0 1-15 0,1 3-16 16,0 0 0-16,0 1-4 0,1-2-3 16,1 0 4-16,2-1-2 0,1-3 4 15,1-2 1-15,3-1 6 0,3-4 4 16,5-2-2-16,2-2 4 0,6-3-7 15,1 0-4-15,2 0-2 0,-1 0-4 16,-1 1-3-16,-6 1-6 16,-4 1-16-16,-5 1-29 0,-5 0-49 0,-3 2-63 15,-3 0-91-15,-2-1-173 0,-5 1-61 0,3 6-313 16</inkml:trace>
  <inkml:trace contextRef="#ctx0" brushRef="#br0" timeOffset="96692.6">18404 9607 1222 0,'1'7'423'0,"0"-1"-157"16,1 3-51-16,2-4-17 0,1-1-30 16,2 0-57-16,1-2-41 0,2 0-23 15,4-1-14-15,1-1-15 0,1 0-8 16,3-1-5-16,-1-2-15 0,0 0-26 16,-1-2-42-16,-2 1-56 0,-5-3-40 15,-2 2-38-15,-5 1-15 0,-1 0 51 16,-4 1 59-16,0 3 65 0,-3 1 73 15,-1 3 28-15,-3 2 20 0,1 2 34 0,-1 4 15 16,0 0 12-16,3 2 6 0,1 2-5 16,3-1-8-16,2 1-2 0,2-2-17 15,1 0-23-15,2-3-15 0,3-1-22 16,2-2-17-16,2-1-9 0,2 0-14 16,1-3-13-16,3-1-21 0,2-1-63 15,0-1-98-15,-1-2-198 0,-2-3-243 0,-1-3-368 16</inkml:trace>
  <inkml:trace contextRef="#ctx0" brushRef="#br0" timeOffset="97821.41">19218 9400 856 0,'-6'-3'112'0,"2"-1"-4"0,-3 0 35 16,-1 1 45-16,-1 4 9 0,-2 1-21 16,-3 1-6-16,-1 0-13 0,-1 0-25 15,-3 1-29-15,-1 1-24 0,0 1-17 0,-1 1-15 16,2 1-14-16,2 1-11 15,3 0-9-15,4 1-10 0,2 1-4 0,3 3-4 16,2 0-3-16,3 2 1 0,1 1 1 16,2 1 1-16,4-1 1 0,2 3-1 15,2-1 5-15,3-2-3 16,-1-1 1-16,2-3-3 0,1-3 1 0,1-1-11 16,0-1-36-16,0-2-54 0,2-3-103 15,-1-3-147-15,0-4-108 0,0-4 82 16,-3 0-268-16</inkml:trace>
  <inkml:trace contextRef="#ctx0" brushRef="#br0" timeOffset="98107.06">19381 9384 1166 0,'-1'-1'257'0,"0"2"-68"0,0 0 9 16,0 1 7-16,-1 1-40 0,0 1-48 16,0 2-11-16,0 3-6 0,0 2-18 15,0 4-23-15,1 2-23 0,0 6-13 16,1 3-12-16,0 4-6 0,1 1-2 16,2 0-3-16,2 0-3 0,1 0-12 15,0-2-17-15,1-4-23 0,-1-1-32 16,1-7-51-16,-1-4-106 0,1-5-170 0,-2-5-42 15,1-3 91-15,-1-5-252 16</inkml:trace>
  <inkml:trace contextRef="#ctx0" brushRef="#br0" timeOffset="98419.79">19398 9415 837 0,'-4'-6'116'0,"2"1"-37"0,0-2-5 15,1 2 4-15,1 1-2 0,2 1-2 0,1 0 5 16,2 2 5-16,3 1-2 0,4 3-13 16,3 4-18-16,5 2-16 0,0 3-14 15,1 3-9-15,0 1-6 0,-1-1-2 16,-3 2 1-16,-2-3 11 0,-3-1 12 16,-6-1 25-16,-4 0 32 0,-2-3 14 0,-3 1 0 15,-5-2-15-15,-2 1-32 16,-4 0-16-16,-3 0-9 0,-3-2-5 0,-1-2-9 15,-3-2-5-15,1-1-8 16,2-2 0-16,2-1-11 0,3-3-11 0,2 0-18 16,0-1-17-16,4 0-17 0,4-1-36 15,2 3-69-15,4 2-83 0,2 0-59 16,3 0 6-16,2 1 83 0,-9-13-1 16,17 15-139-16</inkml:trace>
  <inkml:trace contextRef="#ctx0" brushRef="#br0" timeOffset="98791.61">19655 9472 1436 0,'-8'-5'287'0,"3"1"-104"16,-2 0 4-16,2 2-18 0,3 2-48 0,0 2-41 15,0 2-19-15,1 3-16 0,0 4-11 16,0 3-12-16,0 1-6 0,1 4-5 16,0 0-3-16,2 0-1 0,1 2-5 15,4-1-1-15,0 2-1 0,1-2-1 16,2-1-1-16,2-2 0 0,0-2 2 16,1-5-1-16,1-2 2 0,0-3 1 15,3-3-2-15,0-2 2 0,0-4 1 16,1-2-2-16,-2-4 4 0,-1-2 2 15,1-4-1-15,-2-1 6 0,-2-1-3 16,0-2 6-16,-3 1-4 0,0-1-1 16,-3-2 0-16,-2 2-7 0,-3 0-16 15,-2 3-21-15,-2 3-37 0,-1 4-58 16,1 4-60-16,-1 3-121 0,-1 2-176 0,1 2 49 16,0 3-291-16</inkml:trace>
  <inkml:trace contextRef="#ctx0" brushRef="#br0" timeOffset="99303.83">20025 9437 852 0,'-6'-9'533'0,"2"-1"-304"0,0 0-27 0,1 0 0 16,3 5-18-16,0 0-41 0,3 1-10 16,-1 0-5-16,2 1-20 0,1-1-28 15,3 0-20-15,1 2-20 0,3 0-16 16,-1 2-7-16,1 1-4 0,-1 2-2 16,4 1-6-16,-2 1 1 0,1 1-4 15,-1 1 0-15,0 1 3 0,-3 2-3 0,-2 0-1 16,-2 3 3-16,-2-1 1 15,-2 2 0-15,-2 3 5 0,-3 3-4 16,-2 1 0-16,-1 4 0 0,-2-1-8 16,-1-1-12-16,0-2-20 0,1-1-32 0,2-4-51 15,1-1-78-15,4-3-136 16,0-3-158-16,3-4-14 0,1-5 119 16,-9-12 57-16,13 6-65 0</inkml:trace>
  <inkml:trace contextRef="#ctx0" brushRef="#br0" timeOffset="99608.79">20246 9469 703 0,'3'-4'205'0,"1"2"51"0,1 1 36 0,0 3-10 15,-1 4-33-15,-1 4-42 0,-1 3-59 16,-1 3-49-16,0 4-40 0,-1-1-29 16,0 0-14-16,-1 0-8 0,1-1-5 15,0-1-3-15,-1 0 1 0,1-3-10 0,-1-1-20 16,1-2-25-16,-2-1-32 15,1-2-27-15,-1-2-26 0,0-1-34 0,0-1-31 16,1-3-30-16,1 0 7 0,0-2 46 16,2-1 51-16,1-1 58 0,1-3 39 15,3 0 21-15,1-2 32 0,2-2 34 16,2 1 44-16,-1 0 56 0,1 0 48 16,0 1 27-16,1 1 6 0,-2 0-37 15,-1 3-54-15,0 1-52 0,-1 2-46 16,0 0-22-16,-2 1-13 0,-2 0-6 0,0 1-42 15,-2 0-107-15,0 1-193 16,-1-2-152-16,1-1-387 0</inkml:trace>
  <inkml:trace contextRef="#ctx0" brushRef="#br0" timeOffset="100300.33">20652 9355 1122 0,'-2'-5'268'0,"1"0"-71"16,1-1-25-16,1 0-29 0,3 3-51 15,3 0-13-15,0 0 6 0,4 1 4 0,2 1-9 16,2-1-30-16,4 2-20 15,-2 2-10-15,2 0-11 0,-4 2-2 0,-2 1-3 16,-2 1-21-16,-3 0-23 0,-1 0-44 16,-3-1-57-16,-2 1-70 0,-2-1-63 15,-3 2-64-15,-3-2 11 0,-2 2 90 16,-3 1 83-16,-5-2 62 0,2 5-245 16</inkml:trace>
  <inkml:trace contextRef="#ctx0" brushRef="#br0" timeOffset="100622.25">20664 9476 628 0,'-2'4'177'0,"2"0"58"0,1 1 40 0,1 0-8 16,2-5-48-16,2 0-44 0,0 1-34 16,3 0-30-16,0 0-29 0,4 1-20 15,-1-1-19-15,3 1-11 0,0 0-10 16,0-1-8-16,1 2-5 0,-4-1 2 16,-3 2 3-16,-3 1 8 0,-3 0 2 15,-3 2 3-15,-5 1-9 0,-1 1-14 0,-4 2-10 16,-3 1-7-16,-2 2-7 15,-2-2-4-15,1 0-8 0,2-2-10 0,0 0-4 16,3-3-9-16,1-2 0 0,2 0 3 16,0-2 3-16,3-1 9 0,0 0 10 15,2-2 8-15,3 0 8 0,1-1 7 16,3 0 5-16,1 0 2 0,3 0 4 16,3-1 6-16,3 1 1 0,4-1 0 15,2 0-1-15,2-1 8 0,3 0-1 16,-3 0-1-16,0 0 2 0,-3-1-8 0,-3 1-4 15,-2 0-12-15,-5 1-39 16,-2 0-116-16,-3 1-141 0,-1-2-98 0,-1 0 34 16,-14-14 67-16,13 14-156 0</inkml:trace>
  <inkml:trace contextRef="#ctx0" brushRef="#br0" timeOffset="101015.38">20859 9516 1207 0,'0'2'319'0,"1"1"-133"0,1 2-26 16,2-2-1-16,0-1-36 0,0 0-41 15,1-1-20-15,1 0-18 0,0-1-20 16,0-1-12-16,2 0-10 0,-1-2-11 16,3 1-25-16,-1 0-44 0,0-3-62 0,0 2-59 15,0-2-32-15,-1 0-7 16,-1 0 9-16,-1-1 37 0,0 1 43 15,-1-1 45-15,0 0 46 0,-1-1 30 16,-1 1 18-16,0 0 9 0,-1 1 15 0,-2 2 23 16,0 1 37-16,-1 1 41 0,-1 1 47 15,0 3 48-15,0 1 26 0,-1 2 5 16,-2 1-20-16,2 4-47 0,-1 0-46 16,1 2-27-16,-2 1-22 0,0 2-23 15,0-2-16-15,-1 0-16 0,1 1-10 0,0-1-6 16,2-2-6-16,0 0-6 15,2-2-8-15,1 1-20 0,1-2-31 16,2-1-49-16,1-1-57 0,0-2-75 0,1 0-74 16,2-2-67-16,-2-2 50 0,-3-5 65 15,6 4-194-15</inkml:trace>
  <inkml:trace contextRef="#ctx0" brushRef="#br0" timeOffset="101432.48">21060 9374 683 0,'-5'-9'187'0,"1"0"14"0,-1-1 35 16,2 1 32-16,0 2 2 0,1 2-29 15,1 2-30-15,2-1-41 0,0 3-41 0,2 1-27 16,2 2-29-16,1 2-17 15,1 0-14-15,4 1-7 0,1 3-8 0,0 0-6 16,2 0-6-16,2 2-6 0,-4 0-3 16,0 0 5-16,-3 0-1 0,-1 1-3 15,-4-2 5-15,0 3-4 0,-5-2 1 16,-3 1 0-16,-2 1-15 0,-4 0-6 16,-1 2-10-16,-2 1-2 15,-2 1 2-15,2 0 7 0,0-1-1 0,2-1 5 16,0 1 2-16,3-1-3 15,3-1 1-15,3-2-1 0,2-2-3 0,4 0 0 16,1-3 5-16,2 0 0 0,3-1 1 0,1-1 1 16,0-1 0-16,2-1 0 0,2-1-2 15,0-1-10-15,1-1-21 0,0 1-48 16,-2-2-50-16,0 1-76 0,-2-2-100 16,-2 0-105-16,-1-2-1 0,-1-1 102 15,0-2-231-15</inkml:trace>
  <inkml:trace contextRef="#ctx0" brushRef="#br0" timeOffset="101711.44">21342 9368 726 0,'1'0'159'0,"2"0"19"16,0 0 51-16,1 0 53 0,-1 1-3 0,1 3-19 15,0-1-22-15,-1 2-32 0,1 2-43 16,-2 1-37-16,0 4-32 0,1 4-24 16,-3 1-22-16,-1 1-15 0,-2 3-9 15,0-1-8-15,1 0-5 0,-1 0-8 16,0-2 1-16,1-2-13 0,0-1-28 16,-2-2-42-16,1-1-64 0,0-2-73 15,0 0-119-15,2-3-187 0,-1-3-20 0,2-1-300 16</inkml:trace>
  <inkml:trace contextRef="#ctx0" brushRef="#br0" timeOffset="102295.55">21550 9325 506 0,'-2'0'65'16,"4"1"36"-16,0 0 54 0,-1 0 40 0,0 0 19 15,0 0-5-15,0 1-9 16,0 1-7-16,2 0-20 0,0 2-36 0,0-1-33 15,0 3-22-15,2 0-15 0,1 1-10 16,1 2-7-16,0 1-12 0,1 2-10 16,-1 2-1-16,-1 2-3 0,1 0 2 15,-2 1 3-15,-1 2 7 0,0-1 4 16,-3 2 5-16,-2-2 1 0,-2 1 1 16,-1 1-3-16,-2-1-3 15,-2 1-3-15,-2 1-2 0,-2-1-5 0,-1 2-7 16,0-1-6-16,0-1-9 0,1-2-1 15,-2-2-2-15,3-2-1 0,2-3-3 16,1-2-6-16,0-1-1 0,2-1-11 16,1-1-14-16,-1-3-16 0,2 0-25 0,2-2-37 15,-1 0-43-15,2-1-52 0,1-1-83 16,0-1-96-16,-1 0-86 0,1-1 66 16,6 4-252-16</inkml:trace>
  <inkml:trace contextRef="#ctx0" brushRef="#br0" timeOffset="126958.38">3124 8004 1065 0,'-6'3'242'0,"5"1"-249"0,-2 1-4 15,4-1 4-15,1 3 1 16,-1 0 0-16,2 1 2 0,-1 0-1 0,0-2 0 16,0 0-8-16,1-1 4 0,-1-1 0 15,1-2 11-15,0 0 17 0,0-2 22 16,0-1 22-16,1-1 12 0,3-1-3 15,-1-1-16-15,3 0-23 0,0-1-14 16,1 0-10-16,1 0-4 0,1 1-5 16,0-1-2-16,0 0 1 0,2 2-1 15,2 0-1-15,-1 1 1 0,0 0 0 16,1 1 1-16,0-2 1 0,1 1 0 16,2-1-1-16,-1 0 2 0,2 0 0 15,1-1 2-15,0 0 4 0,2 0 7 16,-2 0 13-16,2 0 11 0,-1-1 8 0,1 2 0 15,1 1-9-15,-2 2-9 0,1 2-12 16,-1-1-4-16,0 2-4 0,-1 1-1 16,0-1-1-16,1 1-2 0,-1 0-1 0,1-1-1 15,1 0 1-15,2-1 1 16,-2-2 0-16,2 0-1 0,-3 0 0 0,0-1-1 16,0 1 0-16,2-1 1 0,-1 0-1 15,-2 0 0-15,2 0-1 0,-1 1 5 16,-1 0 1-16,2 0 1 0,-1-1 0 15,2 2-1-15,-1-2 1 0,2 1-1 16,-1-1 9-16,1 0 8 0,0-1 5 16,0 0 6-16,-1 0-2 0,0 0-3 15,-3 0-2-15,3 1-2 0,-2-2-5 16,1 1-4-16,1 1-3 0,0-1-7 16,2 1-1-16,-3 0-1 0,1 1-4 0,-3 0 1 15,1 0-2-15,-2 1 1 0,-1 0-2 16,1 1 2-16,0 0 1 0,-1 1-2 15,1 0 0-15,-2-1 0 0,1 2-3 16,-2 1 1-16,-1 0 4 0,-2 0-2 16,1 0 0-16,-1 0 0 0,0 0-3 15,1 0 4-15,1-1-2 0,0 1 2 16,2-3 1-16,0 1-2 0,-1 0 3 0,2-1-3 16,-1 0 1-16,-1-1 2 0,3 1-3 15,-1-1 6-15,1 0 3 0,3-1 8 16,-1 1 7-16,3-1 5 0,-1 1 0 15,0-1-6-15,-1 0-5 0,-1 0-7 16,0 0-3-16,0-2-2 0,1 0-1 0,-1 0 1 16,1-1-4-16,0 1 2 15,1-1-4-15,0-1 2 0,1-1-2 0,3 0-2 16,0-1 4-16,1-1 4 16,2-1-1-16,-1 0-1 0,0 0 1 0,-1 1-5 15,-1-1 2-15,-1 3 1 0,-2 0-2 16,-1 2 2-16,-1 0 1 0,-1 2-4 15,-1 1 3-15,-2 1-2 0,-1 0 1 16,-3 2-2-16,-2 0 0 0,1 0 1 16,-2-1-2-16,0 2-1 0,-1-1 1 0,0 0-1 15,1 2 2-15,-2-3 3 16,1 2-1-16,0-1-2 0,0 1 1 0,3-1-2 16,-1 0-1-16,0 0 2 15,2 0 0-15,-1 0 2 0,0-1-1 0,1 0 1 16,0 0 0-16,-1-1 1 0,-1 1 0 15,-1-1 2-15,1-1-1 0,-1 1 0 16,-1 0-1-16,-2-1-2 0,-1 1 4 0,2-1-2 16,-1 1-1-16,0-1-1 15,0 0-2-15,0 0 4 0,1 0 0 16,0 0 2-16,1 1 0 0,1-1 1 16,0 1 0-16,2 0-1 0,-2-1 2 0,-1 1 1 15,1 1 0-15,0-2 4 0,0 0 4 16,0-2 1-16,1 1-1 0,1-1-2 15,0-1-7-15,2 0-6 0,1 0 1 16,-1-1-4-16,0 0 2 0,-1 1 0 16,1 0 0-16,-2 0 2 0,-1 0 0 0,0 1-1 15,-2 1 1-15,-2 0-4 16,-1 1 4-16,-1 1-5 0,-1 1-1 0,0 0-13 16,0 1-37-16,-3 1-38 0,-2 2-49 15,-2 1-57-15,-1 0-75 0,-1 2-123 16,0-2-29-16,-15-13 17 0,18 15-106 15</inkml:trace>
  <inkml:trace contextRef="#ctx0" brushRef="#br0" timeOffset="129366.32">9965 8053 439 0,'-7'1'24'15,"1"0"-16"-15,0 0 3 0,1 0 8 0,4-1 24 16,0-1 34-16,1 1 27 15,-1-1 27-15,0 0 7 0,0 0-6 0,0 1-2 16,0-1-14-16,1 1-17 0,0-1-20 16,1 1-15-16,1 0-15 0,0-1-9 15,1 1-8-15,1 0-8 0,1-1-6 16,2-1-3-16,2 0-3 0,2-1-4 16,2 1-2-16,1-1-2 0,0-1 0 15,2 1 2-15,1 1 4 0,0 1 4 16,2 0 1-16,0 1 3 15,-1 0 2-15,5 1 0 0,-2-1 1 0,3 0-2 16,-1 1 1-16,1-1-1 0,1 1-2 16,3 0 1-16,0-1 4 0,1 0 0 15,0-2 6-15,0 1 0 0,-1-2 0 0,0 0 0 16,-1-1-3-16,1 0-5 16,-2 0 3-16,0-1-5 0,0 0 0 0,-2 2 3 15,-1 0 0-15,-2 0 2 0,-2 2-5 16,0-1-1-16,-1-1-4 0,1 2 1 15,0-1 0-15,2 0-1 0,-2-1-4 0,0 1-4 16,1-1 2-16,-2 0-4 0,-2 1 1 16,-2 0 2-16,2 0-5 0,-1 0 2 15,-2 0 2-15,0 1-2 0,1 0 0 16,-1 0 0-16,1 1-3 0,1-1 4 16,1 1-3-16,-1 0 4 0,-1 0 3 15,0 0 6-15,0 0 0 0,0 1 2 16,0 0 0-16,2 1-8 0,-2-1-2 0,0 1-1 15,0 0-2-15,1 0 0 0,-1 0-1 16,1 1 0-16,0-1-1 16,-1 0-1-16,1 1 2 0,0-1-2 0,2-1 3 15,-1 1-1-15,-1 0-1 0,1 0 4 16,-2 0 1-16,0 0 4 0,1-1 1 16,-2 0-3-16,-2 1 2 0,1 0-2 15,-2 1-1-15,2 0-4 0,-1 0 0 16,0-1 2-16,-1 1-3 0,2-1 2 15,-2-1-4-15,2 0 0 0,-1-1 4 0,1 0-3 16,1-1 1-16,-1 0 0 0,-1 0 1 16,0-1 0-16,1 1 0 0,-1 0 1 15,0 0-1-15,0 0-3 0,-1 1 3 16,2 0 2-16,-1 0 0 0,0 1 2 16,-1 0 1-16,0 0-3 0,0 2 0 15,-1-1 0-15,0 0 1 0,-1 1-1 16,1-1 2-16,-1 1-2 0,4-1-4 0,-2 0 4 15,1 0 0-15,0 0-3 16,2-1 3-16,-2 0 0 0,1 0-2 16,0 0 0-16,2 1 1 0,-1-1-4 15,1 0 1-15,-1 0 1 0,4 0-2 0,-2 0 0 16,0 0-2-16,3 0 4 16,-2 0-4-16,1 0-1 0,1 1 5 0,0-1-2 15,0 1 3-15,2-1-3 0,-2 1 5 16,1-1-5-16,2 1 2 0,-1-2-1 15,2 1 1-15,-2-2-2 0,3 1 2 0,-1 0-2 16,0 0 0-16,2 0 0 0,-2 0 0 16,1 1 0-16,-1 0-2 0,0 1 4 15,-3-1-2-15,-1 0 0 0,-1 0 1 16,-2 0 1-16,-1-1 0 0,0 1-1 16,0 0-2-16,0 1 1 0,0 1-2 15,2 0 4-15,-1 0-2 0,-1 0-2 16,1 1 4-16,1 0-6 0,-1-1 4 0,0 0-1 15,2 0-1-15,-2-1 0 0,1 1 1 16,3-1 2-16,-1-1-2 16,2 1 2-16,2-2-1 0,0 1 0 15,3 0 2-15,-1-2-4 0,2 1 1 0,1-2 1 16,-1 0 0-16,3 0 0 0,1-1 0 16,0 1 0-16,-1 0 1 0,1 0-1 15,-5-1 2-15,1 0-2 0,-4-1-3 16,1 1 6-16,1 0-1 0,-2 0-1 15,1 0 1-15,-2 0-5 0,0 0 4 0,0 1-2 16,-2-1 1-16,2 1 0 16,-3 0-4-16,2 0 8 0,-1-1-1 0,-1 1 0 15,2-1 1-15,-2 1-4 0,1-1 1 16,1 0-1-16,0 1 2 0,1-1-5 16,-2 0 1-16,-1 1 4 0,2 0-2 15,-3 0 0-15,1 1 3 0,3 0-3 16,-2 0-2-16,-1 0 6 0,1 0-8 15,-3 0 4-15,2 0-1 0,-1-1-1 16,1 0 4-16,1-1-1 0,-1 0-1 16,1-1 0-16,2 1 0 0,-1-1 0 0,2 0 0 15,0 0 0-15,0 1-3 0,1-2 3 16,-1 2 0-16,1 0-3 0,-1 0 1 16,1 0 0-16,1 1-1 0,-1 1 3 15,3-1 2-15,-2 1-2 0,3-1 0 16,0 1 0-16,0 0-2 0,2 0 0 15,2 0 2-15,1 1-1 0,-1 0 1 0,1 0-2 16,-2 1 2-16,-1 1 0 0,0-1-2 16,-1 1 2-16,2 0-1 0,-2 0 1 15,2 0 1-15,0-1-2 0,-2 1 2 16,1-1-4-16,-1-1 3 0,1 0 2 16,-2 0-2-16,1 0 3 0,-2-1 2 15,1 0 0-15,-1 0 0 0,-1-1 0 16,0 1 0-16,-1 0 0 0,0 0 2 0,0 1-5 15,-3 0-2-15,-1 0 3 0,-2 1-3 16,-1 1 2-16,1-1-1 0,-3 1 1 16,1 0 0-16,0 1-1 15,-1-1-2-15,-1 0 1 0,1 0 0 0,1 0-2 16,-1 1 4-16,0-1-6 16,2 0-1-16,-2 0-5 0,1 0-12 0,0-1-19 15,-2 0-5-15,-1-2 0 0,0-1 1 16,0-1 8-16,0-1-7 0,1-2-9 15,0 1-32-15,1-1-52 0,0 0-114 0,0 0-186 16,0-2-42-16,-1-2-291 0</inkml:trace>
  <inkml:trace contextRef="#ctx0" brushRef="#br0" timeOffset="209885.05">15833 12775 570 0,'-5'0'155'16,"3"0"-106"-16,0-1 1 0,2 1 11 0,0 0 14 16,0-1-6-16,1 1 27 15,0-1 2-15,1 0-4 0,0 1 17 0,3 0-19 16,-2-1 4-16,1 0 19 0,-1 0 0 15,0-1-2-15,0 1-7 0,1-1-28 16,1 1-9-16,0 0 2 0,3 1-6 16,1-2-15-16,3 0 7 0,2 1-6 15,1-1-5-15,4 1 3 0,1 1-23 16,3 0-13-16,3 1-4 0,1 0-1 16,0 0-3-16,2 1-3 0,1-1 4 0,1 1-4 15,-1-4 3-15,1 2 1 16,-3-1-3-16,-5 1 5 0,-5 0-1 0,0-2-7 15,-6 0-28-15,-2-1-60 0,-1 0-71 16,-4 0-106-16,-2 0-106 0,-2-2-41 16,-2 1 80-16,-16-14 32 0,13 13-185 15</inkml:trace>
  <inkml:trace contextRef="#ctx0" brushRef="#br0" timeOffset="210271.18">16161 12638 825 0,'-3'-3'141'0,"3"1"29"0,-1-1-1 16,1 1-7-16,1-1-19 0,1 0-18 16,2 0-8-16,1 0-14 0,1 1-20 0,2 1-22 15,2 2-18-15,0 1-13 0,1 2-8 16,1 1-3-16,-1 2-2 0,2 1-6 15,-2 1 1-15,0 2-3 0,0-1 2 16,1 1-5-16,-1-1-2 0,1 0 2 16,-1 1-3-16,0-2 5 0,0 0 1 15,-3 0 12-15,-2 0 17 0,-3 1 17 16,-3 2 8-16,-1 1 5 16,-4 1-8-16,-1 1-7 0,-2 0-8 0,-4 1-10 15,-1 0-12-15,1 2-12 0,1-2-6 16,0 0-7-16,2 1 2 0,-1-2-1 15,1 1-6-15,0-1-16 0,1-2-16 0,1-3-18 16,2-3-32-16,1-1-50 0,2-1-91 16,1-3-116-16,1-1-84 0,1-3 73 15,-10-9-10-15,16 7-107 16</inkml:trace>
  <inkml:trace contextRef="#ctx0" brushRef="#br0" timeOffset="211285.17">16765 12699 461 0,'-6'0'145'16,"1"0"-107"-16,0 0 8 0,2 0 33 16,1-1 24-16,1 1 14 0,0 0 1 15,1 0-15-15,1 0-22 0,1 0-17 0,0 1-9 16,2 1-10-16,2 1-5 0,0 0-1 15,2 2 1-15,3-1 0 0,2 1-1 16,3-1-6-16,2-1-6 0,1 1-6 16,3-3-7-16,-1 1-1 0,0-2-1 15,-2-1 1-15,-1-1 2 0,0 0-3 16,-2-1 1-16,-3-2 3 0,0 0 4 16,-1-2 3-16,-3-3 1 0,-2 1 0 0,0-1-2 15,-4-1 3-15,-1 0 3 0,-2 0-1 16,-3 1 4-16,-2 2-1 0,-2 1-3 15,-3 1 2-15,-3 1-9 0,0 1-3 16,-2-1-9-16,-1 3-6 0,-2 3-1 16,1 1-5-16,-1 4 1 0,-1 1-3 15,2 2-3-15,2 1 1 0,1 1-7 16,3 2-2-16,4 1 1 0,1 0-1 16,2 2 2-16,2 1 7 0,1-1 1 15,2 0-1-15,1 0 6 0,1-2-3 0,1 1 2 16,1-1 2-16,0-1-3 15,1 1 4-15,0-2 0 0,4 1-4 0,1-2 2 16,0-1-1-16,2 1-1 16,0-2 0-16,3-1-2 0,-2 0-2 0,2-3-29 15,1-1-102-15,-1-3-163 0,1-2-46 16,0-4 27-16,1-2-253 0</inkml:trace>
  <inkml:trace contextRef="#ctx0" brushRef="#br0" timeOffset="211566.05">17442 12587 1001 0,'-6'3'163'0,"0"1"-33"15,-3 2-19-15,-1 3 15 0,2-1 7 0,0 2-5 16,-2 0-16-16,1 3-23 0,-3 1-27 15,1 0-22-15,0 2-13 0,0 1-4 16,-2 0-6-16,0 0 1 0,-1 2-4 16,-1-1-6-16,-1-1 3 0,3-2 0 15,0-3-2-15,2-3 1 0,2-1-3 0,2-1-2 16,1-2-21-16,1 0-58 16,1-1-88-16,0-2-123 0,1-2-86 0,0-4 60 15,4 0-234-15,-3-3 173 0</inkml:trace>
  <inkml:trace contextRef="#ctx0" brushRef="#br0" timeOffset="211800.84">17208 12612 724 0,'-10'-1'83'0,"0"1"40"0,0 0 30 16,2 2 22-16,4-1-12 15,2 1-35-15,3 1-25 0,2 2-28 0,1 1-13 16,3 3-2-16,3 3-6 0,1 3-6 15,2 1-10-15,3 2-10 0,1 2-13 16,0 1-4-16,1 0-2 0,-1-1-2 16,-2-2-3-16,1-1-4 0,-3-2-10 15,-1-2-21-15,-2-1-36 0,0-1-47 16,-2-3-68-16,-3-2-100 0,-1-2 4 16,-3-3 51-16,-1 0-325 0</inkml:trace>
  <inkml:trace contextRef="#ctx0" brushRef="#br0" timeOffset="212170.53">17472 12432 531 0,'2'-1'170'0,"3"2"-85"0,-1-1 30 0,1 1 30 16,-2 2 22-16,-1 0-3 0,4 3-5 15,0 2-12-15,1 3-18 0,2 2-32 16,2 3-27-16,0 5-25 0,-2 2-17 16,2 2-5-16,-2 0-5 0,-1 0-2 0,-2 0 1 15,-2 1-2-15,0-2-2 0,-3 2 0 16,-1-2-3-16,-2 2 2 0,-3-2-2 15,-1 1 0-15,-2-3 0 16,-1-1 1-16,0 1-5 0,-2-3-1 16,-1 1 0-16,0-3-5 0,2-1-6 0,2-1-19 15,2-2-44-15,0-2-69 0,2 0-88 16,-1-2-67-16,0 1-30 0,0-3 71 16,2 0-321-16</inkml:trace>
  <inkml:trace contextRef="#ctx0" brushRef="#br0" timeOffset="214458.95">18137 12787 568 0,'-1'6'42'0,"0"-1"-10"15,0 1 22-15,0-2 48 0,1-3 49 0,1 0 40 16,0-2 5-16,1 0-37 0,-1 0-45 15,2-1-41-15,2 1-26 0,-1-1-12 16,1 2-5-16,1-1-7 0,0 0-3 16,1-1-8-16,1 1-3 0,0-1-5 15,0 1 0-15,0 0 1 0,0 0-1 16,-1 1 0-16,0 0-3 0,-1 1-19 0,0 0-59 16,1 1-68-16,-2 0-125 15,1-1-12-15,-1 0 47 0,1 0-309 0</inkml:trace>
  <inkml:trace contextRef="#ctx0" brushRef="#br0" timeOffset="-211812.89">18704 12304 597 0,'7'-2'51'0,"0"2"-4"15,0-1 30-15,0 2 31 0,-5 1 37 16,0 1 7-16,-2 4-16 0,-1 1-25 0,-2 3-29 16,-2 3-11-16,-1 2 0 15,-2 1 6-15,-2 1 3 0,1 0 3 0,-3 0-9 16,2 1-4-16,-2-1-15 0,-1 1-9 15,0 2-12-15,0 0-14 0,-1 0-5 16,-1 2-8-16,1-1-1 0,0 2 1 16,-1-1-2-16,2 1 1 0,0-3-2 15,1 2-1-15,0-2 1 16,2 0-2-16,1-1 2 0,1-3-2 0,0-1-4 16,1-1 4-16,1-2 1 0,-1-1 0 15,2-1 1-15,1 0-2 0,0-1 1 16,1-2-2-16,1-1 2 0,-1 0-1 0,1 0-2 15,0-1 1-15,0 0 2 0,0-2-1 16,2 0 1-16,0-1 1 0,-1-1-1 16,1 0 0-16,0-1-3 0,0 0 0 15,-1-1-4-15,1 1 4 0,1-2-2 16,-1 1-7-16,0 0-13 0,0 0-36 16,1 0-57-16,-1-1-60 0,2 1-87 15,0-1-74-15,0-1 55 0,3 0-361 0</inkml:trace>
  <inkml:trace contextRef="#ctx0" brushRef="#br0" timeOffset="-210951.57">19086 12572 521 0,'-16'-1'129'0,"-2"0"-14"15,-2-1 41-15,0 2 28 0,6-1-4 16,0 2-24-16,1 1-27 0,0 2-23 0,0 0-26 16,0 2-23-16,0 1-21 15,-2 2-19-15,1 2-10 0,0 0-3 0,1 2-2 16,-1 0-2-16,2 2-3 0,2 0-4 15,1 0 0-15,1 0-1 0,4 0 0 16,1-2 0-16,2-1 2 0,2-1 2 16,1 0 4-16,0-1 4 0,1-2 1 15,2 0 4-15,1-2 10 0,3-2 7 0,2-1 3 16,2-2-3-16,2-2-10 16,1-2-2-16,0 0-3 0,2-2-1 15,0-1 1-15,-1-3 3 0,1-1 0 16,-1-4 5-16,0-1 1 0,0-2 0 0,-2-2 1 15,-1 0 17-15,-1-2 10 0,0 0 6 16,-3 2 8-16,-2 2-8 0,-3 0-3 16,-2 4-3-16,-1 1-2 0,-2 3-2 15,-2 1-5-15,-1 4-6 0,1 2-6 16,-2 3-7-16,0 2-10 0,-1 5-9 16,0 2-4-16,1 4-2 0,1 3 2 15,1 2 1-15,2 0-3 0,1 2 5 16,2-1-1-16,0 1-2 0,1 1 3 0,1-1-2 15,-1 1 2-15,1-3 2 0,-1 0-6 16,1-3 4-16,-1-2-5 0,1-2 4 16,1-1-6-16,-2 1-20 0,1-3-14 15,-1-2-54-15,1 0-40 0,0-2-65 16,-1-2-81-16,1-2-86 0,0-2 3 16,-1-2 86-16,4-2-283 0</inkml:trace>
  <inkml:trace contextRef="#ctx0" brushRef="#br0" timeOffset="-210729.27">19352 12901 632 0,'2'2'192'0,"1"0"0"0,0 1 27 15,1 1-2-15,-3 1-39 0,2-1-32 0,1 0-28 16,1 0-36-16,0 1-26 0,1-1-25 15,0 0-18-15,1-1-3 0,1 0 0 16,0-1-7-16,3 0-45 0,-1-2-87 16,0 0-199-16,0-2-53 0,5 1-385 15</inkml:trace>
  <inkml:trace contextRef="#ctx0" brushRef="#br0" timeOffset="-210233.54">19684 12639 584 0,'-10'-1'83'0,"1"3"33"15,-4 0 42-15,-2 2 15 0,-1 0-10 0,0 1-22 16,-1 3-32-16,1 0-32 0,3 0-29 16,3 1-27-16,2 0-18 0,3 1-2 15,1 1-6-15,3 0 2 0,2 1 1 16,2 2 2-16,2 2 5 0,1 0 3 15,2-1 3-15,2 0 3 0,1-2-1 16,3-3 4-16,0-1 4 0,0-4 5 16,2-3 18-16,-1-2 30 0,1-4 24 15,0-2 19-15,2-3 4 0,-3-2-18 16,0 0-22-16,-1-3-21 0,-3 0-16 16,-2 1-8-16,-3-3-3 0,-3 1-1 15,-1 0-5-15,-3 1-7 0,-1-1-2 16,-1 2-5-16,-2 0 0 0,-1 0 1 15,-1 2-4-15,-2 2-3 0,-1 2-1 0,1 2-7 16,-1 1-9-16,0 2-33 0,0 2-53 16,-1 2-77-16,2 0-93 0,0 3-121 15,3 1-67-15,1 1-367 0</inkml:trace>
  <inkml:trace contextRef="#ctx0" brushRef="#br0" timeOffset="-209542.01">19961 12572 577 0,'-1'-3'356'0,"2"0"-148"0,0 0 8 16,1 1-24-16,0 1-46 0,1 0-39 15,-1 2-30-15,0 0-20 0,0 1-16 16,-1 1-10-16,0 3-13 0,-1 2-5 16,-1 2-4-16,-1 4-2 0,-1 3-5 15,-1 2-2-15,0 3 0 0,1 2-1 16,-1 3 0-16,2 1 2 0,1 1-2 0,0-4-1 16,2-1-1-16,2-7 1 15,2-2-1-15,0-4 1 0,1-1 4 0,2-3 1 16,0-2-3-16,1-3 5 15,1-2-1-15,0-2 4 0,2-4 4 0,1-2-2 16,2-4 3-16,1-2-7 0,1-2 1 16,2-3 3-16,0-1-5 0,-2-1 9 15,-1 0-2-15,-5 1 9 0,-3 3 28 16,-3 3 19-16,-1 3 15 0,-2 4-5 16,0 2-25-16,-2 3-24 0,0 2-18 0,-1 3-8 15,0 2-3-15,1 3-5 16,0 1 5-16,1 3-5 0,0 2 2 0,2 1-2 15,-1 2 2-15,2 2-1 0,-1 1 2 16,1 0 0-16,0-1-4 0,1 0 3 16,-1 1-3-16,2-3 0 0,-1-2 2 15,0-3-2-15,1-3 2 0,1-2 4 16,0-4 1-16,-1 0 1 0,1-2-1 16,-1-1 1-16,0-1-8 0,0-1-27 15,0 0-79-15,1-1-125 0,-2-2-199 0,-2-4-12 16,0-2-341-16</inkml:trace>
  <inkml:trace contextRef="#ctx0" brushRef="#br0" timeOffset="-209148.46">20240 12661 774 0,'4'-3'159'15,"2"-1"39"-15,1 3 17 0,0 0-3 0,2 3-45 16,1 2-42-16,2 0-29 0,3 2-28 15,0 1-17-15,0 1-13 0,2 0-11 16,-1-1-6-16,0 0-8 0,3-1-3 16,-1-1-1-16,1-1-6 0,1-1-3 15,-1-2-2-15,1 0-2 0,-2-4-2 0,-1 0-10 16,-2-2-3-16,-1-2-7 16,-5 2-24-16,-2-1-30 0,-2 0-42 0,-1 0-36 15,-3 0-59-15,0-1-52 0,-3 0 12 16,-2 1 46-16,-1-2-274 0</inkml:trace>
  <inkml:trace contextRef="#ctx0" brushRef="#br0" timeOffset="-208931.86">20479 12530 904 0,'-1'-3'246'16,"2"2"29"-16,0-1 5 0,0 2-24 15,0 1-43-15,0 2-57 0,0 2-60 0,0 2-33 16,-1 2-30-16,0 6-13 0,-1 3-8 15,-1 4-6-15,0 4-3 0,-2 4-3 16,0 1-3-16,0 6-3 0,-2-1 1 16,1-1-38-16,-1-2-47 0,1-6-44 15,1-1-29-15,2-5 24 0,1-3 25 16,3-4 4-16,0-3-69 0,2-2-56 16,0 0-8-16,1-2 9 0,-1-3 67 15,1-1-275-15</inkml:trace>
  <inkml:trace contextRef="#ctx0" brushRef="#br0" timeOffset="-208727.79">20749 13020 1112 0,'6'0'403'0,"2"1"-41"0,0 1-104 0,-1 1-75 16,-5-1-74-16,-1 2-64 0,-1-1-26 16,-3 1-57-16,0 1-90 0,-1-2-138 15,-1 0-211-15,-5 3-450 0</inkml:trace>
  <inkml:trace contextRef="#ctx0" brushRef="#br0" timeOffset="-195211.41">5524 14243 737 0,'11'-8'61'0,"1"2"-10"0,3-2-1 15,2 2-9-15,-3 2-5 16,-1 0 0-16,-1 2 2 0,-2 0-1 0,-3 1-4 15,-2 0 4-15,-1 1 10 0,-1-1 16 16,-3 1 14-16,-1-1-3 0,0 2-4 16,-2-1-10-16,1 0-13 0,-1 1-6 15,-2 0-2-15,0 1-9 0,0 0-2 16,1 0 0-16,2 0 4 0,-1-1-4 0,3 1-5 16,3 0-10-16,2 0-1 15,2 0 0-15,3 0 2 0,2 0 2 0,2-1-3 16,2 1-1-16,-1 0-2 0,0 1-5 15,1 0 3-15,-1 0 5 0,-1 0 6 16,-1-1 11-16,1 0 2 0,0 1 2 16,1 1 1-16,1-1-5 0,1 0-1 15,0 1-1-15,2-1-3 0,1 2-7 16,0-1-2-16,4 1-2 0,0 0-4 16,4 0 1-16,4 0-4 0,0 0 1 0,3 2-1 15,0-2 2-15,2 1 2 16,0 1-4-16,0-2 4 0,-1 2 0 15,-2-1-2-15,-1 1 1 0,-4 2 0 16,-1-1 0-16,0-1 3 0,-2 0-6 0,-1 0 3 16,-1 0-1-16,-2 0 3 0,1 0 1 15,0-2-1-15,2 1-2 0,1-2-3 16,3 1 3-16,1-1-4 0,3 0-3 16,2 0 2-16,-1-1 0 0,2 0-1 15,-2-1 4-15,-2-1 2 0,-2 1-6 0,-4-1 1 16,-3 1 0-16,-2 0-3 0,-1-1 1 15,-2 1 0-15,0 0-3 0,1 0 5 16,1-1-4-16,1 1 1 0,3-1 1 16,-2 0-1-16,3-1-1 0,-2 0 1 15,0 1-4-15,-1 0 2 0,5 1 0 16,-2-1-1-16,4 0 1 0,0 0 0 16,1 0 0-16,2-1-2 0,-1 1 4 0,2 0-2 15,1-1 0-15,2 0 1 16,2-1-1-16,0-1 2 0,1-1 1 0,0 0-1 15,0 0 1-15,0-1-2 0,-1 0 3 16,-1-1 0-16,-1-1 0 0,0 0 2 16,-1 0-1-16,1-1 0 0,1-1 1 15,0 0-3-15,2-1 2 0,2 1-3 16,0 0-1-16,1 0 1 0,-3 1-2 16,0 3 1-16,-1 1-1 0,-3 3 0 15,-2 1 2-15,-2 3-5 0,-5 0 3 0,-2 1-2 16,-4 1 2-16,-1 0-1 15,0 0-3-15,0-1 6 0,3 1 3 0,1-2 4 16,4 0 8-16,2-1-3 0,4-2 1 16,0 0-4-16,4-1-1 0,0-1-4 15,3 1-6-15,0 0 4 0,3 0-1 16,3 0-1-16,0 1 4 0,-1-1-4 16,-1 1 0-16,-2 0 1 0,-3 0-2 0,0-1 3 15,-2 0-4-15,1 0 5 16,-3 0 6-16,1 0 2 0,0 0 6 15,-1 0-3-15,2 2-4 0,0-1-4 16,0 1 0-16,0 1-6 0,2-2-2 0,2 1 2 16,1 0-1-16,-2-2 3 0,2 2 1 15,-2 0-2-15,-1 1-3 0,-1 0 3 16,1 0-3-16,-2 0 2 0,-1 0-4 16,-1-1 2-16,-2-1 2 0,0 1 0 15,-3 0 1-15,-1 0-1 0,-3-1-2 0,1 0 3 16,-2 0-3-16,2-1 2 15,-1 0-2-15,3 0 2 0,-1 0-1 0,2-1 3 16,1-1 1-16,0-1-4 0,3-1 1 16,2-3 0-16,0 1-1 0,2-1 4 15,-2 0-6-15,-1 1 4 0,1 0-3 16,0 0 0-16,2 0 2 0,-2-1-2 16,0 1 3-16,0 2-3 0,-2 1 5 0,3 0-6 15,0 2-1-15,-1 0 0 0,1 2 1 16,-1-1 2-16,-1 1 1 15,-1-1-4-15,1 0 4 0,1 0-2 16,-1-2 0-16,1 1 0 0,1-1-2 16,-1 0 1-16,2 0 1 0,1 0 1 0,0 0-1 15,-1 0-1-15,1 0 2 0,0 0 1 16,-2 0 1-16,-5 0-3 0,-3 1-1 16,-3-1 2-16,-3 0-1 0,-4 0 0 15,-1 0 2-15,-3 2-2 0,0-1 2 0,0 2-4 16,3 1 0-16,-1-1 1 0,3-1-3 15,3 0 4-15,2 0 0 0,2-3-3 16,1 0 3-16,2 0-2 0,0-2 0 16,-1 1 2-16,1 0 2 0,-2 1 0 15,2-1-2-15,1 2-2 0,-1 2 0 16,4 0 1-16,-2 0 1 0,-1 1 0 16,-2-1 1-16,-2 0 1 0,-1 0-4 0,-2 1 1 15,0 0-3-15,-2 1 3 0,-2 0-1 16,1 1 0-16,-2 0 1 15,1 0-1-15,-1 0 4 0,0 0-2 16,-1-1-2-16,0-2-1 0,-1 0-9 0,2-1-30 16,3-1-16-16,5-2-45 0,3 0-48 15,8-3-63-15,4 0-106 0,6-3-145 16,3-1 25-16,0-3-283 0</inkml:trace>
  <inkml:trace contextRef="#ctx0" brushRef="#br0" timeOffset="-193159.46">17918 13898 775 0,'-4'-1'128'0,"0"0"-13"0,2-2 0 16,1-1 19-16,3 2 29 0,-1 0 11 0,0 1-2 15,0 0-16-15,1 2-36 0,2-1-43 16,0 1-22-16,1 1-24 0,2-1-13 16,2 2-2-16,2-2 14 0,1-1 10 15,2 0-4-15,3 0 1 0,1 0-17 16,2-1-14-16,1 1-3 0,0 0 0 16,-1 0-3-16,-1 2-4 0,-1 1-23 15,-1-1-44-15,-1 1-55 0,-1 0-69 16,0-2-95-16,-2-1-103 0,-2-2 57 15,0-3-309-15</inkml:trace>
  <inkml:trace contextRef="#ctx0" brushRef="#br0" timeOffset="-192791.75">18227 13698 701 0,'-10'-2'84'0,"3"2"-12"0,-2-1 18 0,5 0 40 16,-1 1 53-16,4 1 12 0,1 0-12 15,3 1-40-15,1 0-56 0,1 2-22 16,2 0-11-16,1 2-10 0,-1 2-6 16,1-1-1-16,0 2-5 0,2 0-5 15,-1 1-8-15,0 0 2 0,1 2-10 16,0 0 0-16,1 0-1 0,-2-1-6 15,0 0 1-15,0-1 2 0,-2 1-1 0,-1-2 2 16,-2 0 8-16,-2 2 10 16,0 0 13-16,-4 2 11 0,-1 0-1 15,-2-1-5-15,-2 1-7 0,1 1-11 16,-3 1-9-16,1 0-4 0,-2 1-7 0,0-3 2 16,0-2 0-16,1-1-5 0,2-1-11 15,-1 0-38-15,5-1-89 0,1-2-142 16,1-3-231-16,0-6 25 0,4-1-285 0</inkml:trace>
  <inkml:trace contextRef="#ctx0" brushRef="#br0" timeOffset="-184603.61">18514 13770 312 0,'-4'2'134'0,"0"0"-120"0,0 1-7 16,-1-2-2-16,4 0 8 0,-1-1 16 15,0 0 18-15,0 0 17 0,1 0 10 16,-1 0 0-16,1-1 0 0,0 1 5 16,0-1 8-16,0 0 9 0,0 0 1 15,-1 0 1-15,1 1-9 0,0-1-9 16,0 1-10-16,0-1-9 0,-1 0-11 15,1 1-8-15,0-1-8 0,0 1-11 16,0 0-3-16,1-1-1 0,0 0 5 0,-2 1 6 16,4-1 8-16,-2-1 8 15,0 1 6-15,1-1 4 0,0 1-2 0,0-1-7 16,0 0-6-16,0 1-6 0,0-1-3 16,0 0-2-16,0 1-1 0,0 0-4 15,0-1-4-15,0 1-5 0,1 0-3 16,0-1-4-16,1 0-1 0,0 0 0 15,0 0-1-15,1-1 0 0,1 2 2 16,0-1-3-16,2 2 0 0,1 0-3 16,2 0 0-16,0 1 0 0,2-1-1 0,0 1-1 15,1-1-1-15,1 0 4 16,0-1-3-16,0 0 1 0,1-1 1 0,-1 0 0 16,2 0 0-16,-1 0 2 0,-1 0-4 15,1-1 1-15,-2 1 1 16,-1 0-2-16,0 0 3 0,0 0-3 0,-2 1 4 15,0 0-1-15,-1 0-2 0,0 1 1 16,3-1-1-16,-3 1-1 0,3 0 1 16,0 0-1-16,-1 1-2 0,1-1-1 15,-1 1 1-15,-1 0-1 0,1-1 2 0,-1 0 2 16,0 1-2-16,-1-1 0 0,-2 0 4 16,-2 0-1-16,0-1 5 15,-3 0-1-15,1 0-1 0,-2-1-3 0,-1 1-9 16,-1 0-15-16,0 0-16 0,-1 0-22 15,1 0-17-15,0 0-18 0,-1 0-27 0,0-1-40 16,-1 1-61-16,1-1-64 16,-2 1-23-16,0 1 39 0,-1 0 83 0,-2 2 78 15,8 6-228-15</inkml:trace>
  <inkml:trace contextRef="#ctx0" brushRef="#br0" timeOffset="-184185.05">18638 13776 687 0,'-3'-2'76'0,"3"-1"-110"0,0 0-18 0,3-1 2 15,-2 2 18-15,1 0 22 16,-1 0 33-16,0 0 31 0,0 0 32 0,0 0 33 16,0 0 17-16,0 1 13 0,-1 1 0 0,1 0-4 15,-1 1-14-15,0 0-19 0,-1 1-28 16,-1 1-17-16,-1 2-13 0,0 2-8 16,-2 1 0-16,1 1 1 0,-2 2-7 15,1 0-11-15,0 1-12 0,0 1-8 16,-1 0-5-16,2-1 0 0,0-1-1 15,2 0 1-15,0-1-2 0,1 0-1 16,0-1-4-16,1-1-15 0,0-1-22 16,0 0-28-16,1-1-28 15,-1 1-19-15,0-2-23 0,0-2-37 0,1-1-12 16,0-2-3-16,0 0 15 0,1-2 30 0,1-2 36 16,1-3 32-16,2-3 18 0,0-1-287 15</inkml:trace>
  <inkml:trace contextRef="#ctx0" brushRef="#br0" timeOffset="-183884.5">18771 13765 544 0,'4'-2'88'16,"1"1"20"-16,1 1 28 0,-1 0 15 0,-1 0-8 16,-1 1-19-16,0 0-21 0,-1 1-20 15,-1 0-5-15,-1 1 8 0,-2 1 13 16,0 1-1-16,-1 1-9 0,0 2-15 15,-2-1-15-15,1 1-13 0,-1 2-12 16,0 0-9-16,-1 2-10 0,-1-2-7 0,-1 0 0 16,1-2 1-16,0-2-4 0,-1 0-7 15,2 0-10-15,0 0-28 16,0-2-37-16,2-1-66 0,-1 0-105 0,0 0-68 16,2-1 0-16,-1-1 68 0,1 1 97 15,0-1 76-15,0 0 46 0,0-1 14 16,1 0 6-16,0 0 3 0,0-2 3 15,-2 1 1-15,1-2 2 0,-2 1-5 16,-1 0-313-16</inkml:trace>
  <inkml:trace contextRef="#ctx0" brushRef="#br0" timeOffset="-183599.22">18598 13921 415 0,'-5'3'54'0,"1"1"11"0,-1-1 27 16,1 1 58-16,-1-2 34 0,1 0 0 15,-1 2-20-15,0-2-38 0,1 1-22 16,-2-1-18-16,2 1-18 0,0-1-4 15,0 0 10-15,1-1 13 0,2 0 4 16,1-1-2-16,-1-1-22 0,2 0-20 0,0 0-14 16,3-1-7-16,0 0-2 0,1 0-2 15,2 0 1-15,-1 1-1 0,1 0-6 16,1 1-4-16,2 1-5 0,0 0-5 16,4 2 1-16,1 0 0 0,2 1 0 15,3 1 0-15,-1 1-1 0,2-1-4 16,0 1 4-16,0-2-1 0,1-1 1 15,-2-1 1-15,0-1 0 16,-2-1-3-16,-2 0-1 0,-3-1-16 0,-2 0-43 16,-4 0-56-16,-2 0-76 0,-4 1-95 0,-1 0-141 15,-4-1 57-15,-2 1-267 16</inkml:trace>
  <inkml:trace contextRef="#ctx0" brushRef="#br0" timeOffset="-183258.05">18518 14102 622 0,'-3'-3'96'0,"1"-2"29"16,1 1 12-16,1-1 0 0,1 1-8 15,1 1-6-15,-1 0-9 0,2 0-16 0,1 1-11 16,0 0-7-16,1 1-7 16,2 0-10-16,3 1-12 0,2 1-17 0,2 1-9 15,2 0-2-15,2 3-4 16,1-1-5-16,2 2-2 0,2 0-2 0,-1 0-5 16,0-1 1-16,-1-1-2 0,-2 0-4 15,0-2 0-15,-3 1-1 16,-2-2-13-16,0-1-30 0,-2-1-51 0,-2 0-65 15,-2-2-77-15,-1-3-87 16,1-2 38-16,5 2-299 0</inkml:trace>
  <inkml:trace contextRef="#ctx0" brushRef="#br0" timeOffset="-182533.6">19035 13698 648 0,'2'-10'108'0,"1"-2"27"0,2 0 5 16,1 1 7-16,-1 3 12 0,0 2 5 16,1-1 3-16,1 3-19 0,-1 1-43 15,0 3-37-15,0 1-33 16,0 3-17-16,0 4-7 0,0 2-5 0,2 2-2 15,-1 2-2-15,-1 2-2 0,-1-1-2 16,0 0-5-16,-3-1-1 0,1-1-2 0,-2-2 7 16,0-2 4-16,0-1 6 0,-1-3 3 15,1-2-3-15,-1-1 0 0,-1 1 2 16,-1-1 0-16,-2 0 2 0,-3 0 2 16,-2 1 3-16,-4 0-2 0,-1 2 1 15,-3 0-5-15,2 0-6 0,0 2-4 16,2 1-4-16,2 3-2 0,3-1-3 15,1 1 3-15,3 0 1 0,2 0 2 0,3 1 4 16,1-2-1-16,4 1 5 16,0-3-1-16,2 0 0 0,1-1-1 0,2 0-1 15,2-1-5-15,3-2-3 16,0-1-26-16,1-1-43 0,0-2-50 0,-3-1-35 16,-2-1 4-16,-2-2 22 0,-2 1 23 15,-3-1 10-15,-2-1 12 0,-2 0 19 16,-1 0 25-16,-2 0 19 0,-1 1 14 15,-1-1 4-15,0 1 1 0,-2 2 7 16,2-1 9-16,-1 2 13 0,0 3 25 0,0 1 35 16,-2 2 34-16,1 2 27 15,-1 2 9-15,2 3-17 0,-1 0-31 0,2 2-36 16,0 2-23-16,-1 1-9 16,1 0-2-16,-1 0 5 0,0 1 1 15,0-3 0-15,-1-1-3 16,1-2-2-16,1-3-8 0,-1-1-5 0,2-3-8 15,0-1 0-15,1-1-8 0,-1-1 1 0,0-1-4 16,1 0 0-16,0-1 2 0,0 0-2 16,2 0 1-16,-1 0-2 0,1 0 1 0,1 0 3 15,1 1 0-15,1 0 0 16,3 0-2-16,1 1-4 0,4 1 0 0,1 0-3 16,3 1-1-16,1-1 2 0,3 0-37 15,0-1-78-15,2-1-114 0,-2-1-136 16,-1-3-42-16,-3-1 96 0,-2-2-246 15</inkml:trace>
  <inkml:trace contextRef="#ctx0" brushRef="#br0" timeOffset="-182123.39">19405 13737 1057 0,'1'-8'323'0,"3"1"-41"16,1-2-88-16,-1 3-29 0,0 2-11 16,-1 3-13-16,-1 0-21 0,-1 3-28 0,-2 2-25 15,-3 4-24-15,0 4-14 0,-3 5-6 16,-2 2-7-16,-1 2-3 0,-3 2-3 16,-3 1-6-16,3 2-8 0,-3-2-18 15,0 1-12-15,2-4-11 0,1-3-7 16,3-4-8-16,3-5-16 0,1-3-31 15,4-2 1-15,1-3 1 0,2-3 11 16,0-2 27-16,4-2 5 0,1-3 15 0,3-1 15 16,3-2 10-16,1 0 12 0,2 1 8 15,0 2 12-15,-2 3 18 0,0 3 20 16,0 4 20-16,-2 4 10 16,-1 3-11-16,0 4-20 15,0 2-21-15,0 3-17 0,-1 0-2 0,-1-1-3 16,-1 0-5-16,1-2-20 0,0-2-28 15,1-4-32-15,-1-2-34 0,-1-4-63 0,-1-3-105 16,-1-3-48-16,-3-4 59 0,10 7-235 16</inkml:trace>
  <inkml:trace contextRef="#ctx0" brushRef="#br0" timeOffset="-181761.37">19455 13860 673 0,'-3'1'162'0,"3"0"-1"16,2 1-13-16,2 1-30 0,2 0-24 15,1 1-24-15,2 1-22 0,1-1-17 16,0 0-9-16,1 0-7 0,1-1-8 0,1 0-13 16,-1-1-32-16,0-1-39 0,-1 0-19 15,-2-1 2-15,-1 0 29 0,-2-1 36 16,-2-1 24-16,0-2 8 0,-2-1 2 16,-1-1-2-16,0-1-4 0,0 0-1 15,-1-1-1-15,1 0 0 0,0-1 1 16,-1 0 0-16,0 0 0 0,0 1 1 15,1 1 2-15,-1 0 1 0,-1 1 1 16,1 2 13-16,-1 1 25 0,1 2 27 16,0 2 21-16,0 3 9 0,-1 3-6 0,0 1-8 15,0 4-9-15,0 2-10 0,-1 3-15 16,-1 0-18-16,-1 2-11 0,0 1-7 16,1-1-1-16,0 0-8 15,0-2-2-15,1-2-11 0,0-1-11 0,1-2-19 16,1-1-26-16,0-3-32 0,3-2-46 15,-1-2-91-15,0-4-31 0,1-1 41 16,1-3 61-16,-15-14 47 0,19 8-230 16</inkml:trace>
  <inkml:trace contextRef="#ctx0" brushRef="#br0" timeOffset="-181565.17">19702 13828 672 0,'0'-9'182'15,"0"4"71"-15,1 0 53 0,-1 5-28 16,-1 4-29-16,0 5-43 0,-2 5-58 15,0 4-39-15,-2 2-35 0,0 3-23 0,-1 1-14 16,2 0-15-16,1 1-6 16,1 0-7-16,2 0-10 15,1 0-18-15,0-1-42 0,1-2-52 0,1-2-46 16,-1-3-43-16,2-4-37 0,0-3-82 0,0-4-38 16,1-4 71-16,1-4 80 0,1-4-217 15</inkml:trace>
  <inkml:trace contextRef="#ctx0" brushRef="#br0" timeOffset="-180910.83">20008 13685 518 0,'13'-12'70'0,"-3"3"41"0,2-1 54 0,-3 3 54 16,-5 5 27-16,-1 2 7 0,-2 2-13 15,0 1-24-15,-2 3-32 0,-2 2-49 16,-3 3-40-16,-2 4-38 0,-3 3-20 16,-1 1-10-16,-1 3-7 0,-2 0-7 15,-2 1-3-15,1 0-2 0,-1 0-5 16,1-2-8-16,2-1-16 0,1-2-33 15,2-2-35-15,0-3-15 0,4-3-3 16,1-3 19-16,2-4 32 0,3-3 8 16,0-2 3-16,1-1 6 0,1-3 4 15,1 1 10-15,1-2 17 0,2-2 12 16,2-2 6-16,2-1 6 0,2-2 8 0,2 0-1 16,2 1 1-16,3 0-4 0,0 1-4 15,0 5 0-15,0 2 1 0,-3 3 3 16,-1 4-4-16,-2 2 0 0,0 2-5 15,-4 3-4-15,-2 1-2 0,-2-1-11 16,-2 1-8-16,-1-1-21 0,0 0-50 16,-3 2-54-16,-3-1-45 0,-2-1-76 0,-4 1-28 15,-3 0 42-15,-1-1 63 16,-3 2 83-16,-1-2 65 0,1-1 26 0,-1 0 4 16,1-1 0-16,4-1 2 0,2 1 1 15,1-2 3-15,1-1 5 0,3-1 14 16,3-2 39-16,1 1 55 0,1 0 54 0,2-1 37 15,4 2-2-15,0 0-19 16,2 0-18-16,1 0-5 0,3 0-15 16,1-1-25-16,3-1-28 0,1 0-25 15,4-1-20-15,1-1-17 16,1 0-16-16,-1 0-10 0,-1 0-23 0,-1-1-53 16,-2 1-55-16,-3 0-78 0,0-1-48 15,-2 0-25-15,-1-1-20 0,-2-1 51 0,0-2 72 16,-19-17-62-16,19 13-87 0</inkml:trace>
  <inkml:trace contextRef="#ctx0" brushRef="#br0" timeOffset="-180614.3">20126 13766 857 0,'2'-5'185'0,"1"0"-72"0,1-1-26 16,3 0 10-16,0 1 15 0,0 0-5 0,1 2-13 16,1 2-16-16,0 2-24 0,1 1-22 15,3 3-18-15,-1 1-8 0,1 1-6 16,-1 1-2-16,0 2-2 0,-2 0-13 16,-1 3-10-16,-3 1-7 0,0 0-7 15,-3 2 7-15,-1 1 11 0,-2 1 9 16,-1 2 9-16,-2-1 4 0,-2 0 1 15,0 1-1-15,-2-3 1 0,1-2-4 16,-1 0-8-16,1-2-36 0,0-2-106 16,1-1-117-16,2-3 10 0,5 5-250 15,-4-7 205-15</inkml:trace>
  <inkml:trace contextRef="#ctx0" brushRef="#br0" timeOffset="-180303.87">20369 13913 1371 0,'0'2'367'0,"2"1"-157"0,1 1-51 16,-1 2-29-16,0 1-27 0,0 3-27 15,-2 3-12-15,-1 3-16 0,-1 3-15 0,-1 1-9 16,-1-1-8-16,0 1-5 0,-1-1-3 16,0-2-1-16,-1 0-7 0,2-5-11 15,1-3-17-15,1-3-22 0,1-2-28 0,1-3-18 16,1-2-3-16,2-4 9 15,1-2 22-15,3-3 18 0,0-3 17 0,1-2 10 16,1 0 6-16,1 1 12 0,0 0 13 16,1 3 16-16,0 2 15 15,1 1 8-15,0 3-6 0,2 0-11 0,-1 2-14 16,0 0-6-16,0 2-8 0,0 0-18 16,-1 2-26-16,1 2-68 0,0 0-120 15,0 1-178-15,-2-1 22 0,-3 1-292 16</inkml:trace>
  <inkml:trace contextRef="#ctx0" brushRef="#br0" timeOffset="-179201.58">20777 13667 648 0,'-8'-3'133'0,"3"-1"-3"16,-2-1-1-16,4 0-1 0,1 1 0 16,1 1 16-16,1-1 7 0,2 1-9 15,1-2-10-15,3 2-8 0,1 0-23 16,2 1-17-16,5 3-24 0,2 2-20 0,3 4-13 15,0 1-12-15,6 2-9 16,-2 1-9-16,1 1-39 0,-2 1-64 0,-1-1-74 16,0-3-68-16,-5-2-30 0,-3-3 13 15,-2-3 39-15,-4-3 51 0,-1-4 57 16,-2-2 47-16,-1-3 32 0,0-3 27 16,-1 0 9-16,-2 1 3 15,0-1 1-15,-1 1 1 0,-2 2 2 16,-1 2 4-16,-2 2 12 0,-2 2 33 0,-2 3 39 15,0 2 23-15,-1 4 20 0,-1 2-9 16,0 2-27-16,-1 3-4 0,1 3-12 16,1 2-21-16,0 2-16 0,0 2-16 15,2 1-18-15,0 0-7 0,2 0-2 16,0-1-3-16,3 0 0 0,0-3-3 16,2-1-5-16,1 0-12 0,2-3-16 15,1-2-12-15,0-2-8 0,2-1-11 0,0-3-10 16,2 0 2-16,0-4-4 15,0-3 8-15,2-1 3 0,2-2-16 0,0-3-8 16,3-1 9-16,2-3 19 0,3-1 20 16,0-3 21-16,2-1 3 0,-1 1 0 15,-1-1 6-15,-3 3 10 0,-2 2 12 0,-4 3 9 16,-2 2 13-16,-4 2 32 0,-3 3 49 16,-1 2 60-16,-2 1 46 0,-2 4 0 15,0 2-41-15,-2 0-60 0,-2 4-45 16,0 1-32-16,0 2-14 0,-1 2 1 15,0 0-1-15,0 0-1 0,-1 1-4 16,1-2-4-16,1-1-3 0,-1 0-1 16,1-3-4-16,0 0-8 0,0-2-10 0,1-2-11 15,1-2-18-15,2-2-26 0,1-2-23 16,0-2 0-16,1 0 20 0,0-2 28 16,-1 0 32-16,1-1 19 0,0 0 14 15,1-1 19-15,1 2 13 0,1-1 1 16,0 2-9-16,1 0-17 0,2 0-9 15,1 0-4-15,3 1 11 0,1 1 11 16,3 0 6-16,4 1-4 0,3 0-17 16,2 1-17-16,2 1-19 0,1 1-55 15,-1 1-57-15,-1 1-88 0,-5 0-95 0,-4-2 4 16,-2 0 73-16,-4-1 78 0,-3 1 80 16,-1 1-204-16</inkml:trace>
  <inkml:trace contextRef="#ctx0" brushRef="#br0" timeOffset="-179021.21">20861 14027 864 0,'-2'2'190'0,"3"0"-42"0,3 1-8 16,1-1 7-16,3 1-3 0,1-1-21 15,3 0-41-15,5 0-31 0,2-2-23 16,2-2-21-16,3 2-59 0,-1 0-149 15,0-1-148-15,-3-1-4 0,0 0-301 16</inkml:trace>
  <inkml:trace contextRef="#ctx0" brushRef="#br0" timeOffset="-178290.92">21208 13602 853 0,'-3'-3'201'0,"1"1"-100"0,0 1-46 0,5-1-7 15,-2 4 6-15,2 2 9 0,1 0 11 16,2 0 4-16,3 2 4 0,0 0-5 0,1 1-12 15,2 2-14-15,1 1-17 16,1 0-13-16,-1 1-7 0,-2-1-2 0,-1 1-4 16,-2-3 3-16,-4-1-3 0,-2-3 0 15,-2 0 2-15,-2-2 2 0,-1 0-1 16,-2-1 7-16,-1-1 0 0,-2 1-1 16,-2 1 3-16,-2 0-8 0,0 1 4 15,-1 2 1-15,3 1-3 0,1 3 2 16,1 2-9-16,3 2-6 0,1 3-2 15,2 1-2-15,3 0-3 0,2-1-8 0,2-1-21 16,4-1-27-16,2-4-28 0,4 0-17 16,3-1 10-16,1-3 19 0,3 0 6 15,0-3 23-15,0-1 14 16,0-1 10-16,-5-2 16 0,-4-1 6 0,-2-1 3 16,-5 0 9-16,-2 0 12 15,-4 0 19-15,-2 1 11 0,-2-2 11 0,-2 3 9 16,-3 0-3-16,0 2 1 0,0 2-5 15,0 0-15-15,-1 2-8 0,2 0-11 16,0 2-8-16,0-1-7 0,0 1-5 16,1-1-3-16,0 1-1 0,1 1-2 15,1-1 3-15,-2 2 2 0,2 0 0 0,-1 1 6 16,0-1 7-16,-1 1 11 16,1-2 15-16,-1-2 1 0,1 1 0 0,-1-3 1 15,0 1 2-15,2 0 0 0,0-2-7 16,2 0-10-16,1-1-7 0,1-1-4 15,1-2-3-15,1 1-1 0,2 1-12 0,0-1-1 16,2 3 2-16,-1-1 4 16,4 2-3-16,1 1 1 0,1 2-4 0,0 1-6 15,1 1 1-15,3 1-2 0,0 0-15 16,0-1-18-16,2 0-41 0,0-2-48 16,-1-2-39-16,2-2-43 15,0-2-43-15,-1-3-61 0,-1-3-51 0,0-3 62 16,-5-7 74-16,1-1-222 0</inkml:trace>
  <inkml:trace contextRef="#ctx0" brushRef="#br0" timeOffset="-177890.85">21680 13686 670 0,'3'-6'196'0,"3"1"50"0,-1 1 26 15,-1 2 3-15,-2 3-28 0,-2 3-43 16,0 2-46-16,-2 5-43 0,-2 1-34 16,-2 3-15-16,-2 1-9 0,-1 2 2 0,-2 1-9 15,0 2-13-15,-2 1-9 0,-1 0-10 16,1 2-8-16,0-2-3 0,1 0-5 16,1-3-16-16,4-3-14 0,1-3-30 15,2-4-31-15,1-4-29 0,0-1-22 16,1-3 1-16,1-1 14 0,0-3 17 15,2-2 28-15,0-2 30 0,4-2 15 0,1-2 15 16,1 1 10-16,3 0 15 0,2 1 22 16,0 1 25-16,1 0 21 0,-1 2 14 15,4 3 2-15,-3 2 0 0,1 5-15 16,-2 3-23-16,2 1-19 0,-2 2-17 16,-2 2-9-16,0-1-4 0,-3 2-5 15,-1-3-17-15,-3 0-19 0,0-2-33 16,-2-1-38-16,1-2-53 0,-1-3-66 15,1-3-103-15,-1-3-29 0,-1-4 76 0,1-3-247 16</inkml:trace>
  <inkml:trace contextRef="#ctx0" brushRef="#br0" timeOffset="-177368.1">21740 13801 699 0,'-1'-5'165'0,"0"2"20"15,1 1-16-15,2 3-26 0,0 1-13 16,2 2-1-16,0 0-9 0,-1 1-19 0,4 0-25 15,-2 0-27-15,1-1-22 16,1 0-15-16,-1-1-7 0,2-1-15 0,-1 0-31 16,-2-2-43-16,1 0-52 15,0-3-23-15,-1 0 2 0,1-3 31 0,0-1 46 16,1-1 37-16,-1 0 28 0,-1 0 15 16,0-2 1-16,-1 2 12 0,0 0 18 15,-2 2 18-15,0 1 20 0,-1 1 0 16,0 2-10-16,-2 1-8 0,0 2 9 15,-1 2 25-15,-1 3 8 0,-2 3-4 0,-2 3-29 16,0 4-35-16,-2 3-12 16,0 1-4-16,1 2 0 0,-1 0-2 0,1-1-3 15,1-1-2-15,1-2-5 16,0-2-11-16,3-4-17 0,3-3-24 16,0-3-18-16,0-2-19 0,1-2-1 0,0-2-6 15,0-2-8-15,0-1-2 0,2-1-22 16,1-1-7-16,0-2 5 0,2-1 24 15,1-2 36-15,2-3 32 0,1 0 24 16,1-1 2-16,1-3-7 0,-1 2 1 16,0-1 1-16,-1 1 8 0,-2 1 8 15,2 3 10-15,-2 3 24 0,-3 3 31 16,-1 2 54-16,-3 2 59 0,0 1 49 16,-2 4 35-16,-2 1 3 0,0 5-45 15,-3 2-63-15,0 5-63 0,-1 1-52 0,-1 2-21 16,1 2-7-16,1-2-5 15,0 3-39-15,0-2-29 0,1-1-53 0,-1 1-68 16,2-2-47-16,0-4-44 0,3-3-3 0,1-5 48 16,1-5 71-16,3-2-260 0</inkml:trace>
  <inkml:trace contextRef="#ctx0" brushRef="#br0" timeOffset="-177015.62">22132 13782 1224 0,'2'-3'350'0,"0"1"-87"16,0 1-28-16,-1 2-31 15,-3 3-39-15,-1 4-49 0,-3 1-45 0,-2 5-27 16,-3 1-20-16,-4 4-6 0,1 0-7 16,-2 0-3-16,2 2-6 0,-1-3-8 15,1 1-12-15,3-3-18 0,1-1-11 16,0-2-4-16,3-2 5 0,3-3 7 15,1-3 5-15,2-3 5 0,1-3 0 0,1-2 1 16,5-2 10-16,0-1-2 16,5-2 4-16,1-1 7 0,2 1 4 0,2 0 11 15,4 1 5-15,1 1 4 16,1 3 4-16,1 1-3 0,0 2-4 16,-3 3-5-16,-2 1-5 0,-2 1-16 0,-5 2-21 15,-2 0-23-15,-3 0-30 0,-2-1-37 16,-2 2-55-16,-1-2-90 0,-2 0-67 15,-2-1 16-15,-2 0 82 0,-5-3 85 16,-1 4-225-16</inkml:trace>
  <inkml:trace contextRef="#ctx0" brushRef="#br0" timeOffset="-176845.1">22003 14082 493 0,'-7'0'99'0,"2"1"31"0,1 0 52 15,3 1 37-15,3 0 20 0,1 0 5 16,2 1-25-16,1 1-36 0,2-1-27 15,1-1-38-15,2 0-31 0,2-1-29 0,2 1-30 16,1-2-11-16,-1 1-4 16,0 1-7-16,2-1-12 0,-4 1-61 0,1-2-138 15,-1 0-198-15,-2-3-112 0,-2-1-336 16</inkml:trace>
  <inkml:trace contextRef="#ctx0" brushRef="#br0" timeOffset="-176369.48">22244 13669 1236 0,'-5'-7'467'0,"3"2"-270"0,1-1-47 16,4 2-23-16,0 3-34 0,2 0-24 15,2 3-19-15,0 0-10 0,3 2-8 0,2 0-5 16,1 1-1-16,3 2-7 16,-2 1-2-16,1 3-9 0,-1-1-6 0,-3 0-7 15,-2 0-6-15,-3-2-8 0,-2 0-4 16,-3-2-8-16,-1-1 1 0,-1-1 10 16,-4 0 11-16,-1 0 13 0,-2 0 7 15,-1-1 0-15,-2-1 0 0,2 1-2 16,-1 0 2-16,0 1 0 0,1 0 6 0,0 1-1 15,4 2-1-15,2-2 6 16,0 2-4-16,3 0-1 0,0 2-3 0,1 0-5 16,2 1-3-16,2-2-2 15,3-1 2-15,1-1-2 0,3-1 0 0,3 0 0 16,3-2-3-16,1-1 0 0,1 0-11 16,1-1-19-16,-3 0-30 0,-3 0-31 15,-1-1-18-15,-5 0-16 0,-2 0-18 16,-3 0-13-16,-2-2 0 0,-1 0-1 15,-1 1-66-15,-3 0-67 0,-3 0 39 16,-3 1 46-16,6 8-188 0</inkml:trace>
  <inkml:trace contextRef="#ctx0" brushRef="#br0" timeOffset="-176181.39">22257 13954 837 0,'-4'0'274'16,"3"1"4"-16,-3 0-61 0,4-1-33 0,2 0-10 15,0 1-15-15,2-1-6 16,1 0-25-16,2 1-29 0,2-1-22 0,3 0-14 16,5 1-10-16,1-1-14 0,3 1-9 15,3 0-11-15,-1 0-7 0,1 2-9 16,-5-1-31-16,-2 2-34 0,-3 0-51 16,-3-1-87-16,-2 0-113 0,-3-1-209 15,-4-1 39-15,-2 0-253 0</inkml:trace>
  <inkml:trace contextRef="#ctx0" brushRef="#br0" timeOffset="-175771.54">22295 14114 1253 0,'2'0'148'0,"3"0"-72"15,1-1 6-15,2-1 16 0,1-2 12 16,2 0 4-16,1 1 6 0,2 2 2 0,0 0-2 16,1 2-15-16,1 2-23 0,-1 0-18 15,-1 2-28-15,-1 0-16 0,-1 0 1 16,-3 0-13-16,-3 1 0 0,-2-1 0 16,-1 0-5-16,-2-1 2 0,-1 2-5 15,-2-1 3-15,0 1 0 0,-3 0 0 16,-1 1 4-16,-1 0-1 0,-2 0 1 15,1 1 1-15,0 1-4 0,1-2 3 0,2 0-2 16,1-1 12-16,2-1 8 16,1 1 2-16,1 0 3 0,1-1-10 0,1 0-7 15,2-2-3-15,3-1-2 0,1 0 2 16,4-1-5-16,3-1 5 0,3-1-5 16,1-1-2-16,3-2 0 0,1-2-14 15,-1 1-27-15,-2-1-43 0,-1 0-71 16,-4-1-105-16,-2-1-121 0,-3-1-123 15,-1-2 68-15,3 5-154 0,-4-3 247 16</inkml:trace>
  <inkml:trace contextRef="#ctx0" brushRef="#br0" timeOffset="-174980.85">23068 13699 903 0,'0'-4'203'15,"1"-1"-28"-15,2 0-7 0,-1 0-12 16,0 1-5-16,-1 2-1 0,-1 0-13 0,0 2-31 16,-1 2-37-16,-2 2-35 0,-4 4-18 15,-1 2-7-15,-5 5-3 0,-3 3 3 16,-4 5-4-16,-1 1-7 0,-3 3-4 16,2-1 2-16,0 1-2 0,0-1-2 15,3-1 4-15,1-4 1 0,4-3 0 16,3-4-3-16,4-6-25 0,4-3-12 15,3-5-15-15,2-2-30 0,1-2-27 0,2-2-23 16,3-3 13-16,1-4 33 16,2-1 44-16,4-1 31 0,-2-1 6 0,4-1 3 15,1 2 0-15,-1 0 3 16,1 0 28-16,-1 4 44 0,-2 1 43 0,-2 2 40 16,-3 4 8-16,1 1-31 0,-2 3-39 15,-2 2-38-15,-1 4-29 0,-2 1-9 16,-1 4-4-16,-2 1-8 0,0 2-8 15,-1-2-22-15,1 0-20 0,0-1-16 16,0-2-16-16,2-2-3 0,1-1-27 16,0-3-46-16,2-2-112 0,0-3-73 15,1-3 58-15,2-3-263 0</inkml:trace>
  <inkml:trace contextRef="#ctx0" brushRef="#br0" timeOffset="-174759.57">23170 13742 925 0,'-3'4'287'0,"1"3"-50"0,-1 3-42 15,-1 4-17-15,-1 4-27 0,-1 2-21 16,-2 4-15-16,1 0-11 0,-1 1-20 16,0 2-32-16,2-2-22 0,-1 1-19 15,1-2-10-15,1-1-23 0,1-2-41 16,1-2-51-16,2-5-54 0,1-3-62 0,0-4-63 15,0-4-56-15,0-1 28 16,0-2 87-16,-1-2-244 0</inkml:trace>
  <inkml:trace contextRef="#ctx0" brushRef="#br0" timeOffset="-174363.05">23009 14010 419 0,'-7'2'266'0,"2"1"-90"16,0 0 40-16,2 1 29 0,3-3 7 15,0 0-18-15,1 2-28 0,0 0-27 0,0 2-42 16,2 0-43-16,1 2-43 0,3 0-26 16,2 0-11-16,4 0-8 0,1 1 2 15,1 0 5-15,2-2 1 0,0 2 4 16,-2-2-6-16,0 0 3 0,-3 0-1 16,-4-1 0-16,-3 0 7 0,-2-1-5 15,-3 0-1-15,-1-1 1 0,-2 0-6 16,0 0-2-16,-1 1-5 0,-1-2 0 0,-1 1-1 15,-1 0 1-15,0 0 4 16,1 1-2-16,-1 0 0 0,1 1-4 0,0 1 3 16,1 1-4-16,1 0-4 15,2 2 8-15,0-2-4 0,3 1 3 0,0 0 2 16,3-1-4-16,1-1-1 0,2-1-1 16,3 0-1-16,3-1-3 0,4-2-5 15,1-2-14-15,3-2-21 0,1-3-36 16,0-1-36-16,0-2-41 0,-2-1-26 15,-3-1-16-15,-2 0 7 0,-3-2 12 0,-3 0-10 16,-1 0-11-16,-3-2-4 16,-1-1 15-16,-2 0 50 0,-1-4 43 0,0-3-249 15</inkml:trace>
  <inkml:trace contextRef="#ctx0" brushRef="#br0" timeOffset="-174135.1">23328 13765 573 0,'5'-9'191'15,"0"2"74"-15,1-1 61 0,-1 0 9 16,-2 7-59-16,0 0-56 0,0 0-32 0,0 1-40 16,3 0-34-16,0-1-30 0,1 1-21 15,4 0-27-15,-1 1-14 0,3 0-11 16,1 1-9-16,1 0-15 0,-4 2-35 16,-1-1-44-16,-3 2-81 0,-2 1-78 15,-2-1-61-15,-3 1-53 0,-3 0 0 16,-3-1 51-16,-2 1 100 0,-2 1 84 15,-3 0 72-15,-1-1 22 0,0 2-248 0</inkml:trace>
  <inkml:trace contextRef="#ctx0" brushRef="#br0" timeOffset="-173770">23291 13870 486 0,'-3'6'53'0,"1"-1"34"16,1 1 40-16,2 0 40 0,2-4 20 0,1 0-17 15,4-1-9-15,1 0-12 0,1-1-20 16,3-1-23-16,0 1-26 0,1 0-18 15,-2-1-19-15,1 1-17 0,-3 0-2 16,-3 1-1-16,-2 0 19 0,-2-1 10 16,-3 1 4-16,-1-1 0 0,-2 1-23 15,-2 1-9-15,-2 0-10 0,-1 2-3 0,-3 0 4 16,0 2 0-16,-1 2 0 16,0 2-4-16,1 4-5 0,-1 0-4 0,4 2-5 15,1 1 1-15,2 0 1 0,3-1-2 16,0 0 1-16,5-3 2 15,1-2 3-15,3-2 3 0,1-2 2 0,3-3-3 16,4-2-5-16,0-3 4 0,3-2 1 16,2-3 0-16,-2-3 5 0,-1-3 0 0,-2-2 4 15,-4-2 3-15,-2 0 6 0,-2 0 3 16,-2-2 2-16,-2 1 4 0,-2 0-6 16,-2-1-2-16,-2 2-6 0,-2 0-10 15,-1 1-13-15,0 2-24 0,0 2-42 16,0 2-73-16,1 4-88 0,1 2-112 15,0 0-116-15,-1 0 65 0,3 1 108 16,2 0-215-16</inkml:trace>
  <inkml:trace contextRef="#ctx0" brushRef="#br0" timeOffset="-173278.59">23531 13804 681 0,'3'2'225'0,"-2"0"48"15,1 2 10-15,-2 1-46 0,1 0-41 16,-1 3-35-16,-1 4-36 0,-4 3-26 15,1 4-27-15,-3 3-15 0,0 0-16 0,0 2-22 16,0-2-11-16,0-1-19 16,1 0-25-16,-1-2-19 0,3-1-10 0,0-5 5 15,3-4 12-15,1-3 5 0,0-4 13 16,2-1 8-16,-1-4 14 0,1-1 16 16,0-1 8-16,2-2 4 0,-1-2 9 15,0-1 8-15,2 1 6 0,0 0-1 16,1 0-9-16,1 1-12 0,1 0-1 0,1 1-4 15,1 2-4-15,0 1-2 16,0 2-7-16,1-1-3 16,-1 2-3-16,1-1-16 0,-1 0-34 0,-1 1-41 15,-1-1-41-15,-2-1-44 16,-1 1 4-16,-1-1 16 0,0-1 30 0,-1 1 43 16,0 0 31-16,-1-1 23 0,1-1 21 0,0 0 7 15,0 0 12-15,1 0 22 0,0-2 18 16,1 1 17-16,0-1 7 0,1 1-4 15,-2 1 1-15,-1 0 1 0,1 2 7 16,-3 2 7-16,-1 2 23 0,0 1 20 16,-4 3 16-16,-1 2 7 0,-1 3-32 0,-2 0-28 15,-1 2-40-15,-1 1-28 16,-1 0-10-16,0 2-11 0,1-1 3 16,0 1-3-16,1-1-7 0,0 0-14 0,1-1-34 15,1 0-65-15,0 0-82 0,-1-1-107 16,0-1-138-16,0 0 12 0,-2-2 115 15,2 0-228-15</inkml:trace>
  <inkml:trace contextRef="#ctx0" brushRef="#br0" timeOffset="-172988.69">23504 14220 520 0,'1'7'114'0,"0"1"60"0,0 1 64 15,4 0 33-15,-1-2-19 0,1 0-44 16,0 0-48-16,0 0-42 0,3 0-41 15,-1-2-38-15,1-1-23 0,0 0-7 0,2-2-6 16,0-2-3-16,1 0 0 0,-2-4 1 16,0 0 4-16,-1-1-1 0,-1-1 2 15,0-2 13-15,-1-2 20 0,-3 0 27 16,-1-2 16-16,-2 1 8 0,-3 0-13 16,-1 1-14-16,-3 1-10 0,-1-1-15 15,-3 3-4-15,-2 1-12 0,-2 2-14 16,-1 1-10-16,1 3-19 0,1 2-15 15,-1 3-15-15,2 0-10 0,-1 1-19 16,3-1-45-16,1 1-62 0,4-2-92 0,2 0-148 16,1 0 1-16,0-2 92 15,4 2-213-15</inkml:trace>
  <inkml:trace contextRef="#ctx0" brushRef="#br0" timeOffset="-172799.45">23852 14252 1446 0,'0'1'400'0,"0"0"-171"15,1 0-24-15,-2 0-21 0,0 1-60 16,-2 1-58-16,0 0-39 0,1-1-20 16,-2 1-14-16,2-2-26 0,1 1-58 15,-1-1-132-15,0 0-326 0,-9-2-467 16</inkml:trace>
  <inkml:trace contextRef="#ctx0" brushRef="#br0" timeOffset="-166984.65">2238 15350 545 0,'-8'1'37'15,"-2"1"12"-15,1 0 31 0,0 0 20 16,3 1 10-16,0-1 14 0,0 1 10 0,0-2 19 15,1 1 8-15,3-2-16 0,1 1-31 16,0-1-25-16,2-1-13 0,1 1-4 16,0-1-2-16,2 0-6 0,0 1-12 15,1-1-8-15,0 0-8 0,0 1 1 16,0 0-1-16,3 0-4 0,0-1 1 16,2 1-3-16,-2-1 7 0,1 0 2 15,1-1 1-15,1-1 5 0,0 0-10 16,2-1-6-16,0-1-5 15,1 0-6-15,3 0-5 0,0 0-4 0,2-1-7 16,2 2 0-16,-1 1-1 0,2 2 2 16,0 3 2-16,1 1 0 0,1 1 2 0,-1 2 4 15,-2 0 7-15,-1 0 4 0,-4 1 4 16,2 0-3-16,-3 0-3 0,0-1 2 16,1 0-3-16,-2 0-2 0,0-1-2 15,2-1-3-15,-2-2-2 0,-1 0-2 16,0-1-3-16,1 0 0 0,-2 0-3 0,1 0 2 15,0-1-1-15,1 0 0 16,-1 1 1-16,0 0-1 0,0 0-1 0,2 0 0 16,-1 1-2-16,2 0-2 0,1 0 4 15,-1 0-2-15,1-1 1 0,0-1 3 16,-2 0-2-16,1-2 3 0,0-2 0 16,1 1-2-16,-3-1 1 0,0 0 1 15,0 1-2-15,-1-1 2 0,-1 0-3 0,-1-1 3 16,-2 2-1-16,1 0-3 0,-3 1 5 15,-1 1-6-15,-1 0 1 0,1 1-8 16,-2 1-23-16,0 0-51 16,1 3-115-16,0 0-175 0,0 3-262 0,-13-9-89 15,9 11-1-15</inkml:trace>
  <inkml:trace contextRef="#ctx0" brushRef="#br0" timeOffset="-164426.54">9817 15345 573 0,'-20'-5'19'16,"2"2"-3"-16,-6-2 1 0,3 2-2 0,1-1-9 0,0 1-10 15,1 1-3-15,1-2 2 0,6 0-1 16,2-1 4-16,3-2 10 0,2 0 15 16,0-1 17-16,1 0 16 0,1 1 16 15,-2 2 15-15,2 1 21 0,-2 2 10 16,1 1 3-16,0 0 1 0,-2 3 2 16,1 0-3-16,0 2-16 0,0 1-28 15,1 2-29-15,1 0-21 0,3 0-10 16,1 0 1-16,2-1 12 0,5 0 13 0,1-2 13 15,5-1 21-15,5-2 6 16,7-1 6-16,7-2-12 0,2-2-10 16,3 0-6-16,0 2-8 0,0 0 3 15,2 2-14-15,0 1-12 0,2 1-7 0,-1 0-4 16,-2 1 3-16,0-1-6 0,-1 0-3 16,2-1-3-16,-2 0 2 0,2 0 1 15,0-1 2-15,3 1 0 0,-1 0-4 0,-1 1-1 16,0 1 0-16,-2 1-3 15,0 1-3-15,0-1 1 0,1 2-2 0,0 1-1 16,-2-1-1-16,-1 2-1 16,-2 1-1-16,-1 0 1 0,-1-1 3 15,-1-2 2-15,0-1-3 0,0-1-1 0,2 0 3 16,3-1-3-16,1-1 4 16,1-3-3-16,2-1-2 0,1-3 2 0,1-2 0 15,1-2 3-15,-1-2 3 0,-1-2-1 16,0 0 0-16,-3 2-1 0,-1 2 3 15,-2 0-2-15,0 2 1 0,-1 3-1 16,-2 2-4-16,1 1 1 0,-1 2-6 16,-1 2 0-16,0 1 2 0,-1 1 0 0,-2 1 4 15,-1 0-1-15,0 0 2 16,0 0-1-16,-2 0 3 0,3-1 0 0,-3 0-1 16,0-1 5-16,-2 0-4 15,1-1-6-15,-2 2 4 0,0-1-3 0,-1-1 0 16,1 0 0-16,0-1-1 15,0 2 3-15,0-1-2 0,-3 0-1 0,0 1 1 0,-2 0 0 16,-1-1-1-16,-1 0 5 16,-3-1-1-16,-1-1 4 0,-2 0-3 0,0-1 3 15,-1 0-5-15,-2-1-11 0,-1-1-28 16,-2 0-46-16,0-1-62 0,0 0-104 16,0-2-156-16,-2-2-216 15,-3-4-372-15</inkml:trace>
  <inkml:trace contextRef="#ctx0" brushRef="#br0" timeOffset="-162981.29">2314 14563 504 0,'-16'-2'-8'16,"2"-1"-17"-16,-2-5-48 0,9 4-155 15,3-6 108-15,3 3 125 0,0 1 28 16,-4-1 161-16,1 3 95 0,-5-3-192 16,0 2 43-16,-1-1 55 0,0 1 6 15,0 3-25-15,1 1-42 0,-1 1-17 16,-2 4-13-16,-2 1-9 0,-2 4-21 15,-2 4-46-15,1 2-13 0,1 1-7 0,0 4-4 16,2 0-1-16,3 3-1 16,1 0-1-16,1 5-1 0,1 2 1 0,1 4 2 15,2 2 1-15,-1 2 2 16,2 2-2-16,0 3 3 0,0 1 6 16,4 3 9-16,2-1 10 0,2 0 10 0,3 0 5 15,3-2 1-15,5-2-1 0,2-4-2 16,3-5-7-16,5-2-4 0,4-3 3 15,3-3 0-15,6-4-2 0,3-3 3 16,1-3-8-16,6-3-5 0,0-3-5 0,2-1-5 16,-2-5 7-16,-2-2 5 15,-3-5 6-15,-3-4 7 0,-3-5 3 0,0-5-4 16,1-6-4-16,0-3-10 0,-1-4-8 16,0-2-5-16,3-5-4 0,-2-4 0 15,1-2-3-15,-2-4 1 0,-2-1-1 16,-3-1 1-16,-5 0 3 0,-4-1-1 15,-4-1 2-15,-5-1 2 0,-3-2-1 16,-3 1 4-16,-5 1 0 0,-3 5-3 16,-3 4 4-16,-3 4-6 0,-2 2 6 0,-4 3-4 15,-5 3 5-15,-3 4-3 16,-4 4-7-16,-4 2 5 0,-4 5-6 16,-1 4-1-16,-5 2 0 0,-2 6-10 0,-4 4 5 15,-3 5-4-15,-1 6 3 0,-5 6-5 16,0 3 1-16,1 5-11 0,-1 1-22 15,0 5-27-15,3 2-34 0,3 2-30 16,4 2-33-16,5-2-30 0,4 1-46 0,6-1-114 16,4-3-101-16,2-3 75 15,10 3-288-15</inkml:trace>
  <inkml:trace contextRef="#ctx0" brushRef="#br0" timeOffset="-162540.89">1917 15297 494 0,'-2'-8'82'16,"2"2"-50"-16,-1-2 13 0,-1 4 37 16,2 2 58-16,-2 3 13 0,-2 1 6 15,-3 4-22-15,-1 1-50 0,-3 2 6 16,-1 2 4-16,-5 2 5 0,3 1-7 15,-2 0-9-15,-2 3-20 0,1 4-18 0,-2 0-13 16,-1 5-12-16,0-1-7 0,-2 4-3 16,1 1-2-16,0 3 2 0,-1 0 0 15,2 0-3-15,2-1-4 0,2-2-6 16,1-1-5-16,1-2 2 0,3-1 1 16,1-2-16-16,2 0-43 0,3-4-74 15,0-1-116-15,1-4-96 0,1-5 27 16,-4-3 61-16,2-1-232 0</inkml:trace>
  <inkml:trace contextRef="#ctx0" brushRef="#br0" timeOffset="-162190.83">1364 15673 1082 0,'0'1'199'16,"0"1"-235"-16,3 2-14 0,3 2 14 0,-2 3 21 15,-1 3 24-15,-1 3 24 0,-1 4 11 16,1 3-5-16,0 1-10 0,1 3-17 16,0 0 0-16,0 1 11 0,0-2 9 15,-1 1 5-15,0-2 1 0,2 0 2 16,-2-4 7-16,1 0 10 0,-1-3 6 0,3-2-2 15,-1-1-1-15,2-5 9 16,3-3 19-16,2-4 18 0,5-3-3 0,1-4-15 16,3-3-30-16,4-5-25 15,1-1-13-15,4-1-8 0,0 0-3 0,2 0 0 16,-2 1-20-16,-3 3-50 0,-2 3-109 16,-7 1-177-16,-6 4-109 0,-4 1-385 15</inkml:trace>
  <inkml:trace contextRef="#ctx0" brushRef="#br0" timeOffset="-161609.52">758 16261 594 0,'-6'-4'42'16,"3"0"6"-16,-1-1 21 0,1 1 19 0,-3 2 17 15,-1 2 13-15,-1 0 3 0,1 1-10 16,-2 1-6-16,0 2-6 0,-1 3-17 16,1 0-7-16,0 2-2 0,0 2-7 15,-1 2-2-15,1 3-13 0,-1 0-14 16,1 2-10-16,2 1-15 0,0 1-3 0,1 0-7 15,3 1 0-15,1-1-1 16,4 1-1-16,0-2 0 0,4-4-1 0,-1-1 1 16,2-5 5-16,1-2 1 0,0-2 4 15,2-3 0-15,-1-2 5 0,2-2 11 16,-2-3 8-16,-1-3 3 0,0-3 3 16,-3-3-12-16,-1-1-15 0,-3-3-18 15,-1-2-17-15,-3-2-21 0,0-1-14 16,-1 1-1-16,-3 0 5 0,1 1 15 15,-1 2 19-15,0 3 14 0,-2 3 2 0,3 3-14 16,-2 4-42-16,0 3-69 0,2 3-55 16,1 3-81-16,2 1-1 0,1 1 60 15,2 0-312-15</inkml:trace>
  <inkml:trace contextRef="#ctx0" brushRef="#br0" timeOffset="-161362.31">808 16203 1781 0,'1'-2'32'0,"1"2"-47"0,0 1 1 0,0 4 1 16,-3 6 14-16,-2 5 12 0,0 4 7 16,0 2-3-16,2 2-1 0,0 1-8 15,2-1-9-15,2 1-3 0,0-1 0 0,1 1-3 16,0-3 6-16,0 1 2 15,0-2-1-15,0-1-1 0,0-1-30 0,0-2-54 16,0-3-92-16,0-2-117 0,-1-5 6 16,-1-5 47-16,2-3-237 0</inkml:trace>
  <inkml:trace contextRef="#ctx0" brushRef="#br0" timeOffset="-161130.29">882 16358 1102 0,'-3'1'23'0,"3"2"-50"0,0-1 6 0,1 1 8 15,0-2 20-15,0 2 8 0,1-1-1 16,2 2 0-16,3-1-10 0,1 2-6 16,2 1-1-16,1 0-1 0,0 1 2 15,2 2 1-15,-2-2 2 0,-1 0-2 16,-2 0-11-16,-2 0-21 0,-1-1-37 15,-1-2-32-15,-2 0-8 0,-2 0 12 0,0-2-325 16</inkml:trace>
  <inkml:trace contextRef="#ctx0" brushRef="#br0" timeOffset="-160925.3">860 16475 1018 0,'-3'2'168'0,"1"-1"-113"0,1 0-10 0,1 0 2 0,0 0 7 15,0 0 2-15,1 0-16 16,1 0-18-16,-1 0-17 0,4 1-8 0,-1 0-4 16,2 1-10-16,0 0-16 0,1 0-24 15,1-1-23-15,0 0-18 0,-1-3-28 16,0-1 7-16,1-3 27 0,0-2 11 16,1-2 25-16,0-2 7 0,-1-2-1 15,0-1 9-15,-2-4 0 0,1-1-304 16</inkml:trace>
  <inkml:trace contextRef="#ctx0" brushRef="#br0" timeOffset="-160714.62">1011 16242 743 0,'0'-3'180'0,"1"1"-5"0,-1 2-30 16,0 2-16-16,-5 7-27 0,-1 6-20 16,-1 1-8-16,0 4-5 0,1 3-4 15,0-1-12-15,1 2-26 0,1 0-14 16,0 1-8-16,1-1-5 0,1 1 4 0,1-2-4 15,0 0 2-15,1-4-4 0,1-3-12 16,1-2-21-16,1-4-56 0,1-3-67 16,1-2-78-16,0-3-43 0,1-4 51 15,-5-7 30-15,3 2-217 0</inkml:trace>
  <inkml:trace contextRef="#ctx0" brushRef="#br0" timeOffset="-159870.45">1177 16144 666 0,'-7'-3'55'0,"1"0"-28"0,-1 0 7 0,2 2 18 15,-1 0 17-15,2 2 11 0,1 1-11 0,1 1-27 16,3 0-25-16,1 0-17 0,1 0 0 15,4 2 8-15,0-1 8 0,4 1 4 16,2 0-3-16,1-1-5 0,0 1-4 16,0-2-1-16,-3 0 6 0,-1-2 5 15,-2 0 10-15,-3-2 10 0,-1 0 11 16,-1-1 0-16,-1 0-7 0,0-2-19 16,-1 0-15-16,0-2-13 0,0 0 2 0,-2-1 3 15,-1-1 4-15,-1 2 4 16,-2-2 4-16,0 2 3 0,-3 1 1 0,0 1 3 15,-1 2 1-15,-1 3-3 0,-2 1-2 16,-1 2-3-16,1 2 0 0,-1 3-2 16,3 1 2-16,0 2 1 0,0 1-3 15,5 0 0-15,1 0-2 0,2 0-4 16,2 0 2-16,2 0 1 0,2-1-2 16,0 1 0-16,2 0 1 0,1-1 10 15,1 0 9-15,0 1 5 0,3-1-1 16,-1-1-8-16,0 0-5 0,0-1 11 15,-1 0 8-15,2-3 15 0,-1-1 3 16,-1-1-11-16,1-2-11 0,-2 0-8 16,-1-1-7-16,-1-1-5 0,-2 0 2 0,-1 0-11 15,-1-1-9-15,-1 1-2 16,-2-1-10-16,1 1 1 0,-2 0-8 0,0 0-11 16,-2 0 2-16,-1 1 3 0,-1-1 10 15,-1 0 11-15,0-1 6 0,-1 1 3 16,1 0 1-16,0-1 1 0,0 1 0 15,-1 0 0-15,1 1 5 0,-1 1 4 16,-2 1 6-16,1 2 1 0,-1 0 4 0,3 2-2 16,0 0-5-16,1 0-6 15,2 1 2-15,0-3 3 0,3 0 5 0,1-1 0 16,2 0 0-16,1-1 0 0,2-1-1 16,2 0-2-16,2 0 10 0,3 0 2 15,3 0 5-15,1-1 4 0,0 1-8 16,-1 1-7-16,1 0-5 0,-1 0-8 15,-1 0-2-15,1-1 1 0,-3 1-8 0,-2-1-31 16,-1 0-97-16,-1 1-214 16,-2-3-136-16,1-1-380 0</inkml:trace>
  <inkml:trace contextRef="#ctx0" brushRef="#br0" timeOffset="-159342.39">541 16802 710 0,'-2'-2'84'0,"2"-1"-28"0,0 2-15 0,4 0 1 16,-1 4 12-16,1 0 21 0,2 1 11 0,2 0-11 15,2 1-27-15,3 2-21 16,1-2-13-16,3 1-8 0,-1-1 5 0,1 0 5 15,-2-1 11-15,-1 1 9 0,0-2 3 16,-3 0 1-16,-2-1-9 0,-2-1-4 16,-2 0-1-16,-2-1-1 0,-2 0 0 15,-1 0-7-15,0-1-17 0,-1 1-10 16,-1-2-17-16,-4 0-9 0,2 1 1 16,-3-1 5-16,-2 1 13 0,1 0 10 15,-2 1 7-15,0 2-1 0,2 1 5 16,-2 3 5-16,2 4 9 0,-1 0 6 15,0 3 0-15,1 0-4 0,1 3-7 16,1 1-9-16,0 1-5 0,1 2-4 16,1 0-2-16,1-1-20 0,1 0-65 0,1-2-104 15,2-2-59-15,1-2 32 0,2-5 61 16,3 0-256-16</inkml:trace>
  <inkml:trace contextRef="#ctx0" brushRef="#br0" timeOffset="-158943.28">686 16979 548 0,'4'-13'78'0,"-1"3"-5"16,0-1 26-16,0 4 24 0,-3 5 16 0,1 3 4 16,-2 2-12-16,1 2-31 0,0 3-35 15,0 2-33-15,-1 3-21 0,0 1-5 16,0 0 6-16,-1 0 9 0,0 0 5 16,-1 0 7-16,-2 0-1 0,0 1-6 15,-1-2-4-15,-1 0-3 0,0-2 3 0,0 0-3 16,-1-1-13-16,0-3-21 15,-1-2-27-15,1-3-21 0,1-1-4 0,-1-2 6 16,2-2 12-16,0-1 15 0,-1-3 10 16,1 0 7-16,0-1 7 0,0 1 7 15,1 0 14-15,1 3 15 16,1 0 17-16,2 2 15 0,0 2-1 0,2 0-7 16,0 2-2-16,0 1-7 0,3 0 0 15,1 2-3-15,1 0-10 16,1 1-6-16,2 0-10 0,2 1-7 15,2-1-1-15,1-1-4 0,3-1-1 0,-1 0 1 16,1-1-8-16,3-2-10 0,-3 0-16 0,3-1-23 16,-2 0-21-16,-2 0-17 0,-2 1-14 15,1-2-18-15,-3 1-18 0,-3-1-24 16,-2 0-8-16,-2 1 35 0,-3-1 43 16,-2 1 43-16,-6-3-90 0,0 7-142 15</inkml:trace>
  <inkml:trace contextRef="#ctx0" brushRef="#br0" timeOffset="-158745.39">639 17223 450 0,'-21'5'81'0,"2"-2"-62"0,-3 1-6 16,6-1 9-16,6 2 15 0,3 0 10 15,1-1 9-15,2 1 13 0,1-1 20 16,2-2 32-16,3 0 21 0,1 0 7 16,2-1-11-16,1 0-18 0,1 1-16 15,3-1-14-15,2 0-24 0,2 0-25 16,1 1-18-16,3 2-15 0,0 0-4 0,1 1-17 15,0 0-35-15,1 0-68 16,-1-2-102-16,-2 0-87 0,0-3 22 0,-4-1 70 16,1-2-249-16</inkml:trace>
  <inkml:trace contextRef="#ctx0" brushRef="#br0" timeOffset="-158064.04">786 16828 803 0,'-1'-1'103'0,"3"0"-84"16,1 2-22-16,3 0 3 0,0 3 14 16,0 1 13-16,2 2 9 0,1 0 5 0,1 2-1 15,1 0-4-15,1-1-9 16,-1 0-6-16,-1-1-1 0,-1-1 1 15,-1 0 9-15,-1 0 4 0,-3-1 1 0,-2 2 0 16,-1-2 3-16,-2 1 0 0,-2-1 4 16,0 0-6-16,0 1-14 0,-3 0-10 15,-1 1-12-15,-1-1-5 0,-1 1-3 16,0-1-5-16,-1 0 1 0,1 1 2 16,-3 0 2-16,2-1 5 0,1 1-2 15,1-1 5-15,1 1 6 0,3-2 5 16,0-2 2-16,3 1 4 15,1 0-10-15,3 0 2 0,0 2 2 0,2 0 0 16,2 1 1-16,3 2-3 0,2 0-4 16,1 0-6-16,3 1-2 0,-1-1-2 0,1 0-13 15,0 0-19-15,0-2-33 0,-1-2-34 16,-1-1-26-16,-2-1 4 0,-2-3 31 16,-1-2 40-16,-2-2 40 0,-1 0 22 15,-4 0 7-15,2-1 2 0,-4 1 5 16,-1-2 6-16,-2 3-1 0,1 1 0 15,-3 2-10-15,-1 2-8 0,-1 1-2 16,-1 3-1-16,0 1 6 0,0-1 0 0,0 3 1 16,0 0-4-16,2 0 1 0,0 0 1 15,1 1 5-15,-1-2 3 0,0 0 7 16,-1 0 3-16,-3 0-1 0,0-2 4 16,-1 3-7-16,-1-3-3 0,1 0-4 15,-1-2-9-15,1-1 0 0,1-1-1 0,2-1-1 16,1 0 11-16,1-2 11 15,3 1 11-15,2-1-1 0,2 1-12 16,0 1-19-16,3 1-11 0,2 0-1 16,2 0 4-16,4 1 1 0,2-1-1 0,4-1-4 15,1-1-18-15,1 0-23 0,2-2-39 16,0 1-59-16,1-2-41 0,-2-1-11 16,0-3 38-16,-6-5 19 0,2 1-220 15</inkml:trace>
  <inkml:trace contextRef="#ctx0" brushRef="#br0" timeOffset="-157720.48">1153 16926 1270 0,'-8'6'326'15,"3"0"-306"-15,-1 4-31 0,3 1 3 0,-3 6 11 16,0 1 19-16,-3 1 13 15,0 2-2-15,0-2-5 0,1 0-19 0,1 0-11 16,1-2-14-16,0-1-16 0,0 0-33 16,0-2-61-16,0-2-71 0,1-3-39 15,1-2 18-15,2-4 63 0,1-3 68 16,1-2 52-16,1-2 23 0,0-3 7 16,2 0 1-16,0-2 5 0,2 0 0 15,0 0 4-15,1 0 2 0,0 1 8 16,1 3 20-16,0 1 30 0,1 1 32 0,-1 3 22 15,2 1-4-15,0 2-21 0,1 3-30 16,2 2-28-16,-1 0-15 0,3 2-10 16,-2 0-7-16,0 1 0 0,-1 1-1 15,-1-3-18-15,-2-1-67 0,-2-1-88 16,0-4-2-16,10 7-295 0</inkml:trace>
  <inkml:trace contextRef="#ctx0" brushRef="#br0" timeOffset="-157323.37">1133 16974 783 0,'-10'1'166'0,"2"1"-19"0,-1 3-9 0,5 0-19 16,1 2-23-16,2 0-16 0,2 0-22 0,0 0-21 15,3-1-20-15,3 1-6 16,1-2-9-16,4 0-2 0,2-2 0 0,3-1-9 15,0-1-19-15,0-2-33 0,0-1-56 16,-4-1-35-16,-1-1-24 0,-1-1 0 16,-1-3 31-16,-1 1 36 0,-2-2 37 15,-1 0 32-15,-1-1 21 0,-1-1 5 16,0-1 4-16,-1 2 5 0,-1 0 2 16,-1 1 6-16,0 3 5 0,-2 3 15 15,-1 2 45-15,-1 2 67 0,-1 2 50 0,-1 2 29 16,1 2-12-16,-1 3-63 15,0 3-35-15,1 3-21 0,0 2-25 0,0 1-12 16,1 1-10-16,0-1-5 0,-1 1-11 16,1-2-6-16,-1-2-3 0,2 1-5 15,-1-3-18-15,1-1-34 0,1 0-54 16,0-1-96-16,1-4-97 0,0-3-6 16,1-3 60-16,2-4-243 0</inkml:trace>
  <inkml:trace contextRef="#ctx0" brushRef="#br0" timeOffset="-157159.49">1384 16937 854 0,'-3'3'235'0,"2"2"-101"16,-2 5-63-16,0 2-32 0,-2 7 6 16,-2 2 16-16,0 3 1 0,-1 0-15 15,1 2-15-15,0-2-23 0,1 1-37 0,2-4-60 16,1-3-94-16,0-2-77 0,2-4 27 15,5-1-240-15</inkml:trace>
  <inkml:trace contextRef="#ctx0" brushRef="#br0" timeOffset="-156811.28">1513 16912 1137 0,'-6'1'189'0,"3"3"-126"15,-3 2-34-15,-1 2-22 0,1 3-2 16,-3 2 3-16,-1 1 0 0,-1 2-1 16,1-2-14-16,-1 0-20 0,2 1-23 15,0-2-19-15,1 0 4 0,-1-2 5 16,2 1 13-16,2-4-4 0,0-3-13 16,2-3-18-16,2-1 4 0,1-2 23 15,0 0 33-15,1 0 43 0,0 0 15 16,0 0 4-16,1-1-10 0,0 0-15 15,1 1 3-15,2 0 9 0,1 2 14 0,3 1 8 16,0 2 1-16,1 1-9 0,1 1-11 16,1 1-13-16,1 0-6 0,0 1 2 15,-2 0 3-15,-1 0 3 16,-1-1-3-16,0 0-13 0,-2 1-40 16,-1-2-82-16,-2-1-85 0,-2 1 1 0,-1-2-271 15</inkml:trace>
  <inkml:trace contextRef="#ctx0" brushRef="#br0" timeOffset="-156616">1387 17177 1101 0,'-6'0'268'0,"2"1"-128"0,0-1-32 16,3 1 1-16,2 2 1 0,1 0-5 15,2 1-17-15,1-1-24 0,4 2-27 0,4-2-19 16,0 1-12-16,2-1-5 0,0-1-2 15,3 0 2-15,-1 0-26 0,-1 0-48 16,2 1-95-16,-2-3-201 0,-2-1-36 16,2-1-330-16</inkml:trace>
  <inkml:trace contextRef="#ctx0" brushRef="#br0" timeOffset="-156443.47">1769 17251 1915 0,'-7'-3'380'0,"5"-1"-492"0,0 0-135 0,2 0-108 16,1 3-55-16,-3 1 88 0,2 1-248 15</inkml:trace>
  <inkml:trace contextRef="#ctx0" brushRef="#br0" timeOffset="-151325.27">1693 12827 1721 0,'-23'-12'162'16,"3"1"-121"-16,-2 2-12 0,8 7-21 16,0 5-11-16,-1 4 0 0,-3 5 3 0,-6 2 0 15,-3 1 4-15,-3 1 2 0,-3 0-2 16,0-1 6-16,0 1 5 0,1 1 20 15,-1 1 13-15,1 2 8 0,-1 3-3 16,-1 3-20-16,-2 3-8 0,-1 2-11 16,3 3-4-16,-1 3-4 15,4 1-3-15,2 1-1 0,2 0-5 0,9 1 1 16,2 1-1-16,6 2-1 0,5 0 2 0,4 2 2 16,4 1-1-16,2 1 1 15,4 2-5-15,2 1 4 0,3-2-4 0,2-3 5 16,0-1 5-16,2-4 4 15,3-2 6-15,1-2 4 0,2-2 2 0,0-5-6 16,2-3-1-16,1-4-4 0,2-3 1 16,2-3-2-16,-1-3-30 0,-3-2-68 15,-1-3-90-15,-4 0-99 0,-3-3-50 0,-2-1 4 16,-2-2 84-16,0 0 84 16,-3-1 61-16,1 0-306 0</inkml:trace>
  <inkml:trace contextRef="#ctx0" brushRef="#br0" timeOffset="-133073.75">10028 16556 412 0,'-4'-3'52'15,"0"-1"18"-15,-1 1 28 0,2 0 39 16,1 3 29-16,0 0 10 0,0 1-1 15,1 0-10-15,0-1-10 0,0 1-5 16,1 0-4-16,0 0 0 0,-1 0-14 16,2 1-24-16,0-1-32 0,1 1-31 0,3 1-24 15,2 3-5-15,4 0-1 16,3 2-2-16,4 3-1 0,1 0-3 0,2 0 1 16,1 2-1-16,0-3-4 15,0 1 3-15,1-2-4 0,-1-2 3 16,-1-2-1-16,2-3-4 0,-3-1 1 15,1-1 0-15,-5 0 2 0,-3-1 3 0,-4 0 1 16,-1 0 4-16,-4 1 1 0,-2 1-1 16,-2 0 1-16,0 1-2 0,0-1-3 15,-1 2 1-15,0-1-5 0,-2 1 4 16,-1 0-2-16,0 3-2 0,1 0 0 16,-1 1-4-16,0 2 1 0,0 0-2 15,2 1-2-15,-2 1 2 0,1 0 2 0,-1 2-1 16,-1 1 1-16,0 1-2 0,-1 1 0 15,-1 1 2-15,-1 0-1 0,2-1-1 0,1 0 0 16,1-3-1-16,2-2-1 16,0-2 4-16,1-2-4 0,0 1-13 0,2-3-25 15,0-1-38-15,1-1-70 16,0-1-83-16,3-1-93 0,-1-3-123 0,-1-1 36 16,2-2-259-16</inkml:trace>
  <inkml:trace contextRef="#ctx0" brushRef="#br0" timeOffset="-132846.79">10424 16679 1107 0,'-3'-3'194'16,"2"0"-126"-16,0 0-25 0,1 0 18 0,1 6 25 15,0 0 1-15,1 1-17 0,2 1-29 16,1 0-30-16,2 1-11 0,2 0 1 15,0 0-2-15,1-1 0 0,1 1 1 0,1-1-2 16,1 0-2-16,-2 1-11 16,0-2-40-16,-2 0-52 0,-1 0-80 0,-1-1-88 15,-4-1 7-15,-2-1-296 0</inkml:trace>
  <inkml:trace contextRef="#ctx0" brushRef="#br0" timeOffset="-132616.79">10347 16813 1617 0,'-2'6'139'0,"1"-2"-82"0,0 1-25 16,1-1 32-16,2-2 32 0,1 1 6 0,1 1-10 16,2 1-33-16,2 1-35 0,2 0-14 15,0 1-4-15,2 4-4 0,-2-2-1 16,2 0-1-16,-1 0 3 0,1-3 2 15,-4 0-7-15,-1-1-13 0,1-2-47 16,-2-1-85-16,0-4-103 0,-1-4-144 16,1-2-18-16,-1-7 88 0,2-1-175 0</inkml:trace>
  <inkml:trace contextRef="#ctx0" brushRef="#br0" timeOffset="-132394.83">10529 16625 770 0,'-7'-5'184'0,"1"0"11"0,0 2 12 16,1 3 17-16,1 6-20 0,1 2-35 16,-1 2-36-16,-1 3-39 0,2 6-24 15,0 2-11-15,1 2-7 0,-1 3-4 0,-1-3-8 16,0 3-9-16,1-2-14 0,-1 2-8 16,1 0-4-16,0 0-8 0,0 0-25 15,-2-1-54-15,0-3-70 0,-3-1-66 16,0-4-71-16,1-2-82 0,-2-3 8 15,0-3 84-15,1-3-224 16</inkml:trace>
  <inkml:trace contextRef="#ctx0" brushRef="#br0" timeOffset="-132081.73">10284 17023 821 0,'-4'4'284'16,"3"-1"-83"-16,1-1-94 0,4 2-10 0,-1-6 24 15,2 3 17-15,1 0-19 0,1 1-28 16,3 0-38-16,3 1-25 0,2 0-15 15,-1 1-11-15,1 1 0 0,-1 0-2 16,0 2 5-16,0 0 3 0,-1-1-1 0,-3 1 3 16,0 0 0-16,-3 0 6 15,-2-1 5-15,-3 1 2 0,-1 0 3 0,-1 3 1 16,-3-2-1-16,1 1 4 0,-3 0 6 16,-1 0 5-16,-2 2 8 0,2 0 5 15,-1 0-1-15,0-1-6 0,1 1-10 16,0-1-10-16,3-1-6 0,0 1-2 15,3-1-3-15,0-1-1 0,3 0-9 0,3-2-2 16,1-2-6-16,2 0 0 16,3-3-1-16,1 0-7 0,3-1-38 0,1-3-59 15,2-2-98-15,2-3-131 16,-1-3-129-16,1 0 3 0,-3-3 122 0,1-1-178 16</inkml:trace>
  <inkml:trace contextRef="#ctx0" brushRef="#br0" timeOffset="-131721.53">10553 16767 1954 0,'-2'-7'179'15,"3"0"-118"-15,0-2-22 0,4 2 32 0,2 1 32 16,0 3 6-16,4 1-19 16,3 2-39-16,2 1-28 0,5 3-15 0,3 1-5 15,-1 2 0-15,4 4 1 0,-3 3-1 16,1 1 0-16,-3 0 2 0,-2 0 0 16,-2 2 6-16,-3-4 20 0,-3 2 17 15,-1-1 12-15,-3-3 2 0,-1 0-11 16,-2-1-15-16,-2-1-5 0,-3 2-10 15,0-1-5-15,-2 0-6 0,-1 0-5 16,-2 0-10-16,-1 2-25 0,0-1-26 16,-3-2-53-16,2 0-68 0,0-4-90 15,0-1-118-15,-1-4-181 0,-1-3 82 0,-2-2-218 16</inkml:trace>
  <inkml:trace contextRef="#ctx0" brushRef="#br0" timeOffset="-131209.7">10632 16924 1432 0,'-3'4'288'0,"2"2"-108"0,1 1-28 16,2 1 9-16,2 0 0 16,0 0-38-16,1 2-40 0,3-2-39 0,1 0-27 15,1 0-7-15,3-1-9 16,3 0 1-16,0 1-2 0,0 1-2 0,3 0 2 16,-1 0-4-16,-1 0-1 0,0 0 0 15,-3 0 2-15,-3-2 3 0,0 0 1 16,-4-2-4-16,-2-1-3 0,-1-1 1 15,-2 0 0-15,-1-1 5 0,-2 0 7 16,-1 0 1-16,-2 0 0 0,0 1 1 0,-1 1-4 16,0-1-2-16,-1 2 0 15,0-1-4-15,-1-1-1 0,-1 1-4 0,1-1-4 16,-1 0-11-16,1 0-9 0,-1-1-27 16,1 0-47-16,-2 0-61 0,-2 1-51 15,-4 0-24-15,0-1 26 0,-3 1 53 16,-1-2 49-16,3 1 43 0,1-2 24 15,0 0 19-15,5-1 32 0,2 0 43 16,3-1 45-16,2 0 45 0,3 0 23 16,2 1 4-16,0-1 2 0,3 1-10 15,2 1-7-15,2 0-13 0,3 2-26 16,1 0-20-16,2 3-27 0,1 0-17 0,2 3-19 16,1 0-12-16,0 0-6 0,-1 0-4 15,0 1-1-15,0-2-6 0,-2 0 2 16,-1 1 1-16,-1-1 4 0,-2 0 4 15,-2 0 11-15,-3 0 15 0,-2 2 17 16,-2 0 12-16,-3 3-7 0,-1 1-12 0,-2 0-19 16,-1 2-11-16,-2-2-8 15,1-1-20-15,2-2-43 0,1-2-70 0,3-3-108 16,1-1-144-16,0-5-147 16,-1-5-68-16,1-4-247 0</inkml:trace>
  <inkml:trace contextRef="#ctx0" brushRef="#br0" timeOffset="-129760.34">11237 16748 576 0,'-2'-5'118'0,"0"0"24"0,0 0 19 0,1 1 12 16,0 1-6-16,1 1-11 0,1 1-14 15,0 1-26-15,3 2-35 0,2 1-21 16,5 1-8-16,3 2-5 0,3 1-7 15,2 0-1-15,5 0-9 0,1 0-8 16,3-2-6-16,-1-1-6 0,1-3-4 0,-2-1 1 16,1-1-1-16,-4-1-1 15,-2-1-5-15,-4-1-8 0,-3 0-14 16,-3 0-15-16,-5 0-15 0,0 0-7 16,-4 0-2-16,-1-1-6 0,-2 0-1 0,-3-2-4 15,-1-2 0-15,-4-1 8 0,1 0 13 16,-2 1 16-16,-2 3 16 0,0 0 11 15,-2 2 6-15,1 1 8 0,-1 2 10 16,0 2 21-16,-1 2 23 0,0 3 23 16,3 2 20-16,-2 3 12 0,2 2 5 0,0 4-7 15,3 0-19-15,0-1-24 16,2 2-25-16,1-1-21 0,2 0-11 0,2 1-7 16,1-2-5-16,1 1-1 15,2-1 0-15,1 0-3 0,1-2 2 0,1-1-21 16,1-4-32-16,1-1-57 0,0-2-82 15,2-3-99-15,1-2-77 0,-2-4 21 16,2-5 92-16,1-2-234 0</inkml:trace>
  <inkml:trace contextRef="#ctx0" brushRef="#br0" timeOffset="-129365.46">11565 16716 555 0,'1'5'213'0,"-1"1"-18"0,1 3-43 16,0 2-37-16,-1 2-7 0,-1 2 5 15,0 0 5-15,-1 0-14 0,-1 1-10 0,1-2-16 16,-1-1-14-16,0 1 10 16,0 1 0-16,-1-1-6 0,0 0-6 0,-1-1-19 15,0-1-21-15,-1-1-9 0,0-3-7 16,0-1-19-16,1-2-24 0,0-1-26 16,0-2-42-16,-1-2-34 0,-1-2-24 15,-2-1-33-15,-3-1-15 0,-2 0 10 16,-2-1 41-16,-1 1 58 0,-1-1 57 15,0 2 59-15,-2 0 46 0,3 1 49 16,1 1 45-16,2 1 26 0,3 2 7 16,3 0-13-16,3 1-27 0,2-1-29 0,2 0-42 15,2 0-35-15,2 0-20 16,2 1-12-16,0-1 1 0,3 2 0 0,4 2-2 16,2-1-1-16,5 3-7 0,4 1-3 15,1 0 3-15,4 1-3 0,-2 0 4 16,0-2-1-16,-1 0-2 0,-2-2-13 15,-2-2-21-15,-2 0-43 0,-2-2-50 16,-4 0-39-16,-4 0-37 0,-3 0-44 16,-5 0-19-16,-3 1 45 0,-2-1 56 0,4 8-234 15</inkml:trace>
  <inkml:trace contextRef="#ctx0" brushRef="#br0" timeOffset="-129156.62">11282 17124 783 0,'-9'-3'226'16,"4"0"14"-16,-1 1-66 0,6 0-74 0,3 4 8 16,1 0 8-16,3 0 12 15,3 0 0-15,3-1-36 0,6 2-33 0,2 0-24 16,4 1-16-16,3 1-12 0,1 0-1 16,-1 2-3-16,0-2-2 0,-1 2-7 15,0-1-27-15,-1-2-48 0,-1-1-80 16,-1 0-103-16,-3-4-107 0,-3-4 26 15,5 8-283-15</inkml:trace>
  <inkml:trace contextRef="#ctx0" brushRef="#br0" timeOffset="-128490.95">11768 16648 1337 0,'-12'5'431'0,"3"-1"-278"0,-2 2-48 16,5-3 1-16,4-3 14 15,2 0-9-15,2 2-30 0,2 2-30 0,4 1-30 16,2 4-10-16,4 2-5 0,4 2-4 16,0 4-2-16,3-1-2 0,-1 0 2 15,-2 1 0-15,1-1 2 0,-5 0 1 16,-2-1 1-16,-4-2 6 0,-3-2 3 15,-3 0 4-15,-2-2 2 0,-2 0 0 16,-2-2-6-16,-2-2-6 0,-1 0-7 16,-4-1-7-16,-4 0-4 0,0 1-5 0,-3-1 3 15,-1 1 0-15,0 0 4 16,1 0 6-16,0 1-2 0,4 0-1 0,2 2-4 16,2 1-2-16,1 2-3 15,4 1 4-15,3-1 4 0,1 1 2 0,3-1 3 16,2 1-2-16,3-1 1 0,2-2-2 15,2-1 0-15,2-3 1 0,4-1-4 16,1-2 2-16,1-1-2 0,2-1-1 16,-2-1-10-16,-2 0-9 0,-1 0 3 15,-5 0 0-15,-2 1 18 0,-3 0 4 0,-3-1 4 16,-1 2 7-16,-2-1 1 0,0 1 3 16,-2 1 2-16,0 1-2 0,-2 2 2 15,0 1-2-15,-2 0 0 0,-1 0-1 16,-1 1 0-16,-3-1-3 0,0 0-1 15,-1 0 1-15,-1-1-3 0,-2 0 0 16,1-1 1-16,0-1-3 0,0 0-3 16,1 1 3-16,2 0-6 0,3 2-2 15,0 1 2-15,3 2 0 0,0-1 8 16,2 2 4-16,1-2 7 0,2-1-5 16,1-1-2-16,2-1-4 0,2-2-4 0,3 0 2 15,1-2-3-15,3 0 4 0,4 0-3 16,0-1-2-16,3 0-4 0,2 0-9 15,-1-1-36-15,-1-1-70 0,2 1-98 16,-2-2-107-16,-1 0-88 0,-1-2 31 0,-1-1 108 16,2-1-235-16</inkml:trace>
  <inkml:trace contextRef="#ctx0" brushRef="#br0" timeOffset="-128084.17">12165 16772 1440 0,'-6'8'328'0,"2"0"-125"15,-3 3-51-15,3 0-11 0,-1-1-16 16,-1 2-25-16,1 1-37 0,0 3-31 16,0 3-23-16,1-1-2 0,-1 1-6 15,-1 1 6-15,0 0-1 0,-1 2-1 16,-3-1 1-16,2-1-11 0,-2 0-7 15,1-3-17-15,0 0-14 0,0-4-2 16,-1-3 4-16,1-3 11 0,3-4 8 0,0-1-4 16,1-4-1-16,2-1-5 15,1-1 5-15,2-3 5 0,3 0 4 0,0-1 0 16,2-1 6-16,1 1 17 0,2 2 11 16,1 2 12-16,2 1 10 0,1 3-10 15,1 1-7-15,1 2-9 0,1 2-4 16,-1 3-6-16,-1 2 1 0,-1 0 0 15,0 0-5-15,-1 1 5 0,0-1-1 16,-1 1-5-16,-1-2-19 0,1-2-26 16,0-1-28-16,-1-3-42 0,0-2-52 0,0-2-42 15,-1-3-40-15,-1-3-26 0,0-1 11 16,-1-4 69-16,-2-1 63 0,0-2-259 16</inkml:trace>
  <inkml:trace contextRef="#ctx0" brushRef="#br0" timeOffset="-127704.95">12164 16931 564 0,'-16'1'243'0,"1"1"28"0,-1 0-12 0,6 3-65 16,3-3-40-16,3-1-27 0,2 2-28 15,2 1-28-15,2 1-32 0,2 2-17 16,3-1 0-16,2 3-2 0,2-2-2 16,4-1-4-16,0 0-6 0,2-2-4 15,4-1-3-15,-2-1-5 0,2-1-35 16,0 0-47-16,-3-2-63 0,0-1-53 15,-5-2-14-15,-3-1 18 0,-1-1 45 0,-2-2 36 16,-1-1 31-16,0-2 16 16,-1 0 15-16,-2 0 19 0,0 0 21 0,0-2 18 15,-2 2 22-15,-1-1 30 16,0 1 40-16,-2 2 40 0,0 0 32 0,0 5 22 16,-1 3 7-16,0 1-12 0,0 3-20 15,-1 2-29-15,0 5-26 0,1 2-23 16,-1 3-14-16,1 5-20 0,0 0-16 15,-1 1-5-15,1 2-9 0,0 0-8 16,0 1-7-16,1-2-2 0,1 2 0 0,-1-3-4 16,2 1-8-16,-1-1-26 15,2-4-44-15,1 0-77 0,1-5-108 0,0-3-131 16,1-3-30-16,0-5 91 0,0-4 103 16,2-3-167-16</inkml:trace>
  <inkml:trace contextRef="#ctx0" brushRef="#br0" timeOffset="-127497.74">12420 16974 335 0,'6'-21'131'16,"3"3"-85"-16,0-3 33 0,-2 8 59 16,-3 6 59-16,-1 3 63 0,-2 4 22 0,-2 4-34 15,0 3-57-15,-2 4-65 0,-1 5-42 16,-2 3-21-16,-3 4-7 0,3 2-7 16,-2 1-10-16,2 0-17 0,0 2-13 15,2-1-3-15,0 0-6 0,1-1-7 16,1 0-7-16,1-4-23 0,1-4-42 15,2-2-82-15,1-6-166 0,2-3-65 16,0-4 17-16,1-4 97 0,1-5 123 16,1-2-203-16</inkml:trace>
  <inkml:trace contextRef="#ctx0" brushRef="#br0" timeOffset="-127162.8">12685 16791 1105 0,'0'3'410'0,"1"-1"-123"16,0 1-89-16,0-2-33 16,-1 0-20-16,-1 3-37 0,-1 3-49 0,-1 5-37 15,-2 1-24-15,-1 3-9 0,0 2-8 16,-1 1-8-16,-3 2-13 0,0 2-9 16,-2-2-1-16,0 1 8 0,-1-3 13 15,0-6 14-15,3-4 8 0,1-2-7 16,2-5-6-16,3-4-11 0,2-3-9 15,2-2 6-15,1-3 7 0,2-1 10 16,3-1 11-16,0-3 9 0,3 3 10 16,3 1 14-16,0 1 10 0,2 4 5 15,1 2-3-15,4 3-13 0,0 3-8 16,1 3-11-16,3 2-4 0,-2 2-1 16,0 1-5-16,-4 0-2 0,-2 2-18 15,-4-2-8-15,-1 0-38 0,-3-1-52 0,-1 0-59 16,-2 0-110-16,-3-1-87 0,-4-1 61 15,-1 2-250-15</inkml:trace>
  <inkml:trace contextRef="#ctx0" brushRef="#br0" timeOffset="-126945.04">12576 17155 879 0,'-4'-4'302'15,"2"0"-93"-15,1 1-83 0,4 1-12 16,0 5 27-16,3-1 18 0,2 1-20 15,4-1-33-15,1-1-37 0,3 0-31 16,2 0-17-16,3 1-18 0,1 1-3 0,2 1-6 16,0 1 0-16,1 0-33 15,-3 1-67-15,1-1-102 0,-3-2-152 0,-2-3-64 16,-1-3 80-16,-1-2-222 0</inkml:trace>
  <inkml:trace contextRef="#ctx0" brushRef="#br0" timeOffset="-126525.6">12832 16682 1808 0,'-4'11'197'15,"3"-1"-135"-15,1-1-56 0,4-1 6 16,3-7 25-16,2 1 15 0,5 2 5 0,2 1-6 15,5 0-24-15,3 1-17 16,0-1-4-16,0 2-1 0,-3 0-4 0,-2 2 2 16,-4-1-1-16,-3-1 7 0,-3 0 3 15,-3 0 3-15,-3-2 9 0,-2 0 0 16,-3-1 6-16,-1 0 0 0,-3 0-8 16,-3 0-7-16,-1-1-5 0,-3 1-6 15,-1-2 3-15,2 1-3 0,0-1 3 16,2 0-4-16,3 1-3 0,0 0 9 15,4 0 6-15,1 1 2 0,1 2 2 16,3 0-9-16,1 1-2 0,2 0-2 16,3-1 1-16,0 0-2 0,3 1-4 15,2 0 1-15,4 0-4 16,1 0-3-16,2 0 4 0,3-2-6 0,-1 0 3 0,2-1 0 16,-3-2-12-1,-1 1-9-15,-3-2-10 0,-4-1-4 0,-2 0-10 0,-4-2-38 16,-1 0-65-16,-5 0-90 0,-1-1-107 0,-1 0-104 15,-5-1 99-15,-1 1-220 16</inkml:trace>
  <inkml:trace contextRef="#ctx0" brushRef="#br0" timeOffset="-125668.68">12998 16956 920 0,'-2'6'195'0,"2"-1"-95"16,0 1-9-16,3 0 46 0,0-3 34 15,2 0-11-15,2 0-34 0,2-2-47 0,2 0-36 16,3-1-13-16,3 0-5 16,1-1-5-16,1 1-8 0,2-1-5 0,-2 2-4 15,2 0 0-15,-3 1-2 0,-1 1-8 16,-3 1-22-16,-1-1-40 0,-3 0-62 16,-2-2-64-16,-2 0-50 0,-2-1-12 15,-1 0 32-15,-3-1 56 0,0 1 54 16,-1-1 41-16,-1 0 20 0,-2 1 14 15,0-1 12-15,-2 1 14 0,0 0 8 16,-1 0 3-16,0 0 0 0,-2 1 0 16,0 1 2-16,0 0-1 0,-1 2 1 0,0 0-1 15,1 1 1-15,-1 2-1 0,2-2 1 16,0 0 1-16,1 0-2 0,2-1 3 16,1-1 0-16,1-1 0 0,1-1 3 15,0 0-3-15,2 0 0 0,0-1-1 16,1 1 2-16,1-1 4 0,0-1 5 15,0 1 2-15,0 0-1 0,0 0-4 0,-1 0-2 16,0 0-3-16,0 0 1 16,-1 0 2-16,0 1 11 0,0-1 17 0,0 0 32 15,0 1 38-15,0-1 28 0,-2 1 19 16,0 0-7-16,-1 1-15 0,0 0-13 16,0 0-16-16,1 1-3 0,-2-1-8 15,3 2 8-15,-1-2 9 0,2 1-1 16,0 0-9-16,0 1-16 0,1-1-18 15,0 0-10-15,0 1-2 0,2-2 0 16,0 2 1-16,0-1 3 0,1 0-3 16,0 1-7-16,2-1-2 0,-1 1-8 15,4 0-8-15,-1 1-4 0,3 0-7 16,0 0-5-16,0 0 0 0,1 0 1 16,1-1-6-16,-1 1 2 0,-1-1 6 0,-2 1-1 15,-1 0 14-15,-1-1 4 0,-3 1 0 16,0-2 4-16,-2 0-7 0,-2-1-3 15,-1 1-2-15,-3 0-5 0,3-1-3 0,-3 1-4 16,0 0 3-16,-1 1-3 16,-1 0-3-16,0 0 0 0,0 1-7 0,-1-1 3 15,0 2 2-15,-1-1-1 16,1 1 1-16,0 1-5 0,0-1 0 0,1 1 2 16,1-1 0-16,1 0-1 0,0 0-1 15,0 0 0-15,2 0 2 0,-1 0-2 16,2-2 2-16,0 1 1 0,1-1 4 15,0 1 6-15,1-1-3 0,3 1 4 16,0-2-3-16,3 2 3 0,1-3 2 0,4 1-4 16,1-1-3-16,4 0-6 15,1 0 1-15,0-1-2 0,1 0 1 0,-3 0-1 16,-2 0-2-16,-2 0 4 0,-2 0-1 16,-1-1-6-16,-1 0-28 0,-1-2-60 15,-2-1-96-15,2-2-152 0,-1-2-224 16,-1-6-103-16,2-3-245 0</inkml:trace>
  <inkml:trace contextRef="#ctx0" brushRef="#br0" timeOffset="-118928.83">13669 16780 676 0,'1'2'66'0,"0"1"-5"0,0 2 32 0,0 2 46 16,-2 1 18-16,0 1-23 0,-1 4-52 16,1 1-45-16,1 1-20 0,0 2-2 15,0 0 19-15,0 1 23 0,0-1 25 16,-1-1 18-16,1 0 4 0,0 1-1 0,-1 0-14 15,0-1-7-15,1 2-16 16,-1-1-26-16,1-1-12 0,0 1-19 0,0-3-7 16,1 0-2-16,0-1-21 0,0-1-28 15,0-3-55-15,-1-3-89 16,0-2-101-16,-1-5-68 0,0-2 35 0,0-5 99 16,0-5 97-16,1-2 80 15,-2-7-101-15,4-2-104 0</inkml:trace>
  <inkml:trace contextRef="#ctx0" brushRef="#br0" timeOffset="-118538.85">13683 16888 490 0,'-1'-19'113'16,"0"2"69"-16,-1-2 63 0,1 6 10 16,0 5-42-16,0 3-59 0,2 1-38 0,-1 1-5 15,0 1-1-15,2 0-2 0,0 2-5 16,1 1-21-16,2 2-27 0,1 1-26 16,1 0-17-16,3 2-6 0,2 2-3 15,1 0 0-15,1 2 0 0,1 0-1 16,-1 2-5-16,0 2 4 0,-2-1-2 0,-2 0 1 15,-2-2 4-15,-2 2 1 16,0-1 3-16,-3 1 1 0,-3 0 2 0,0 3 0 16,-2-1 1-16,-2 0-3 15,-2 2-4-15,0-2-19 0,0-1-15 0,-1 1-19 16,-1 0-18-16,-1-1-7 0,0-2-14 16,-3 0-2-16,2-1 9 0,-1-3 21 15,-1-1 26-15,1-2 20 0,0 0 9 16,1-2-1-16,2-2 3 0,1 0 6 15,1-1 11-15,4 0 16 0,0 0 14 0,2 0 11 16,1 0 5-16,2 1 4 16,1 1-6-16,1 0-7 0,2 1-10 0,2 2-12 15,0-2-9-15,3 1-11 16,-1 0-2-16,1-1-3 0,1 1-4 16,1-1-13-16,-2 0-33 0,0 0-49 0,0-1-68 15,0-1-77-15,-1-2-56 0,-1-3-37 16,0-2 26-16,-1-3 87 0,1-1-233 15</inkml:trace>
  <inkml:trace contextRef="#ctx0" brushRef="#br0" timeOffset="-118164.92">13905 16877 1289 0,'-1'3'414'16,"2"0"-300"-16,-1 2-66 0,2 2 2 16,1 1 36-16,-2 4 15 0,2 2-16 0,-1 0-22 15,2 1-34-15,0 0-17 0,1 0-5 16,0-1-5-16,-1 0-10 0,0 0-19 16,0-2-33-16,0-2-22 0,-1-4 1 15,0-1 21-15,-2-3 29 0,0-1 16 16,-1-1 5-16,0 0-3 0,0 1-1 15,1-1 4-15,-1 0 1 0,0 0-2 16,1 0-1-16,1 2-4 0,0 1-3 0,0 1 1 16,3 0-1-16,-1-2 5 0,3 0 6 15,1-1 4-15,0-1 10 0,0 0 0 16,0 0-3-16,1-1-1 0,0 1-7 16,1-1-63-16,-2 2-91 0,0-1-107 15,-3 1-48-15,-1-1 72 0,-3 0 75 16,0 0-207-16</inkml:trace>
  <inkml:trace contextRef="#ctx0" brushRef="#br0" timeOffset="-117925.55">13884 17164 529 0,'-7'2'317'15,"4"-2"-110"-15,-1 1-4 0,3 0 10 16,0 3 17-16,1 3-22 0,0-1-60 0,0 3-61 15,1 0-48-15,0 2-24 0,1 0-8 16,2 3-2-16,0-2-1 0,3 1-3 16,0-1 2-16,1 0 6 0,1-1 6 15,0-3 10-15,2 0-5 0,2-3-5 16,-1-2-3-16,2-2-11 0,1-2-25 16,0-1-63-16,1-2-121 0,0-2-182 15,-1-1-65-15,-13-12 57 0,9 9-145 16</inkml:trace>
  <inkml:trace contextRef="#ctx0" brushRef="#br0" timeOffset="-117464.11">14210 16869 1147 0,'-7'5'369'0,"2"-1"-226"0,0 1-6 0,4-2 17 16,2-3 19-16,0 1-28 0,2 0-49 16,4 1-44-16,3 1-27 0,4 0-8 15,4 2 3-15,0 1 4 0,1 1 2 16,0 3-4-16,0-2-3 0,-2 0-9 16,0-2-5-16,-4-1 1 0,-1-2 0 15,-3-1 2-15,-3-1 0 0,0-2-3 16,-4 0-5-16,-1-1-16 0,-2-1-14 15,-1 0-24-15,-4-1-17 0,0 1-7 0,-3-1 7 16,-1 1 14-16,-3 2 22 16,-3 0 20-16,0 4 8 0,-1 0 5 0,-2 3 5 15,-1 2 7-15,2 2 7 16,-1 3 3-16,3 0 1 0,3 1-6 0,2-1-5 16,3 0-4-16,3-2-3 0,4-1 6 15,1-1 6-15,2-1 12 0,1 2 10 16,2-2 2-16,3 1 1 0,2 0-2 15,1 0-1-15,3 1 3 0,2 0-8 16,0 0-7-16,-1 1-7 0,1-1-10 16,-2-1-2-16,0 1-7 0,-1-3-25 15,0-2-39-15,-2 0-79 0,-3-1-132 0,-2-2-180 16,-3 0-60-16,-3-1-269 0</inkml:trace>
  <inkml:trace contextRef="#ctx0" brushRef="#br0" timeOffset="-117220.79">14157 17301 853 0,'-12'6'199'0,"2"0"-62"0,1 2 3 16,4-4 20-16,4 0 11 0,1 0-35 16,3-2-40-16,3-1-11 0,4 0 1 15,2-2 15-15,2 0 2 0,4 1-10 16,3 0-17-16,1 1-21 0,1 2-24 0,-1-1-11 15,-3 2-15-15,1 0-2 16,-2 0 4-16,1 1-6 0,-4 0-10 0,0-1-41 16,0-1-77-16,0-1-146 0,-2-2-183 15,-2-3-29-15,-1-4-289 0</inkml:trace>
  <inkml:trace contextRef="#ctx0" brushRef="#br0" timeOffset="-116720.52">14671 16945 1463 0,'3'2'576'0,"0"1"-453"0,1 0-60 16,-1 1 0-16,-3-1 27 0,-1 2 7 0,-1 4-20 16,-2 1-34-16,2 2-26 0,-1 1-9 15,-1 1-3-15,0 0-5 0,0 1 2 16,-1 0-7-16,-2 3-16 0,0-2-12 16,-1 1-30-16,0 0-18 0,0-4-12 15,0-1-8-15,1-3 12 0,-1-1 17 16,2-4 20-16,1-1 25 0,1-2 9 15,1-1 7-15,2 0 11 0,1 0 11 0,0 0 17 16,2 0 10-16,0 0 7 16,2 0 2-16,1 1 1 0,0 0-1 0,1 0-10 15,3 0-7-15,-2 0-10 0,2 0-8 16,0-1-5-16,2 1-4 0,0-1-3 16,0 1 0-16,0-1 0 0,1-1 0 15,0 0 2-15,3 0 1 0,0 0 1 16,2 0 7-16,1 0 7 0,0 0 2 15,0 0-2-15,0-1-4 0,-2-1-5 16,-1-2-4-16,-2 1-20 0,-3 0-53 0,0-2-79 16,-3 1-143-16,0-2-146 15,-3 0 5-15,-4-3 89 0,1 1-163 0</inkml:trace>
  <inkml:trace contextRef="#ctx0" brushRef="#br0" timeOffset="-116270.65">14584 17289 852 0,'0'-6'296'0,"2"-2"-162"15,2 0-29-15,2 0 17 0,2 5 26 16,0 0-15-16,2 2-46 0,1 0-39 15,1 1-20-15,2 2-16 0,-1 0-2 16,1 2 1-16,0 1-6 0,-1 0 0 0,0 1 0 16,-1 0-3-16,-1-2-1 0,1 1-11 15,-3 0-19-15,-2-1-21 0,-1-1-40 16,-2-1 4-16,-1 0 9 0,-3-2 5 16,0 0 29-16,-1 0 2 0,-1 0 6 15,0 1 15-15,-1-1 12 0,1 1 14 16,0 0 6-16,-1 2 10 0,0-1 10 15,-1 1 8-15,1 1 19 0,0 1 16 0,-1 1 16 16,1 1 12-16,0 0 4 16,1 0-10-16,1 0-9 0,-1 0-20 0,2-1-23 15,-2 0-18-15,4 2-18 16,-1-1-5-16,2 1-4 0,1-1-1 0,2-1 2 16,1-2-7-16,1 0 0 15,3-2 2-15,2 0-4 0,1-1-1 0,5-1 0 16,3 0-22-16,2-2-43 0,1-1-78 0,-2-1-138 15,-3-2-142-15,0-2 54 16,-2-1-259-16</inkml:trace>
  <inkml:trace contextRef="#ctx0" brushRef="#br0" timeOffset="-115771.49">14956 16972 673 0,'-3'6'34'0,"2"0"-51"0,1 0 15 0,2-1 49 15,0-6 42-15,4-1 23 16,0 0 1-16,2 0-12 0,3 1-1 0,1 1 28 16,3 1 28-16,-1 3 1 0,1 1-2 15,-2 1-18-15,1 3-23 0,-4 0-20 16,0 4-20-16,-2 1-21 0,-2 0-22 16,-2 4-9-16,-3-1-21 0,-1 2-24 15,-4 2-37-15,1-3-33 0,-3 0-16 16,0-2 4-16,-1-3 7 0,0-3 2 15,-1-3-11-15,1-2-22 0,3 0 5 16,0-5 20-16,2 0 12 0,0-3 31 16,2 0 19-16,1-2 26 0,1 0 43 0,1-1 41 15,1 1 29-15,2 0 11 16,1 1-7-16,2 0-15 0,1 0 12 0,1 0 2 16,2 1-10-16,-1-1-10 0,0 1-40 15,-1 1-33-15,-1 1-32 0,0 2-52 16,-1 1-81-16,-2 2-104 0,-1 2-84 15,-2-2 42-15,-4 0 74 0,4 0-197 16</inkml:trace>
  <inkml:trace contextRef="#ctx0" brushRef="#br0" timeOffset="-115547.75">15363 17036 722 0,'-5'-2'343'0,"1"1"36"0,0 0-29 16,-1 3-51-16,1 2-56 0,0 1-65 15,-2 2-49-15,2 1-34 0,-1 3-22 0,0 1-15 16,1 1-21-16,0 1-13 16,-1 0-7-16,0 3-7 0,0 1-3 0,-1 0-1 15,0 3-7-15,-1 1-4 0,1 1-7 16,-2-1-9-16,2 0 1 0,0-2-3 16,2-4-13-16,1-4-27 0,1-4-69 15,2-4-153-15,0-3-255 0,-2-4-46 16,2-1-262-16</inkml:trace>
  <inkml:trace contextRef="#ctx0" brushRef="#br0" timeOffset="-115322.95">15161 17319 1399 0,'-6'5'217'0,"3"0"-64"15,-2 3 6-15,3-1 19 0,1 2-16 0,-1 1-47 16,2-2-37-16,1-1-31 15,1 2-19-15,3-3-12 0,0 0-7 0,2 0-2 16,2 0-1-16,-1-1-4 16,2-1-5-16,2-1 1 0,2-2-3 0,4-3-20 15,3-2-64-15,5-3-122 0,1-1-161 16,3-2-173-16,-10-14 54 0,10 9-114 16</inkml:trace>
  <inkml:trace contextRef="#ctx0" brushRef="#br0" timeOffset="-114339.15">15613 17058 1876 0,'0'2'166'15,"1"-1"-85"-15,2 0-18 0,2 1 19 16,4 0 19-16,1 2-12 0,4 3-23 15,2 0-33-15,4 0-17 0,2-1-10 0,1-1-5 16,1-3 3-16,0-2-3 16,-3-1 2-16,-1-2 1 0,0 0-1 0,-3-1-5 15,-4 0-12-15,-1 0-8 0,-5 0-30 16,-1 0-27-16,-1 1-47 0,-2-1-55 16,-2 1-29-16,-1 0-22 0,-1 0 1 15,-1 1 20-15,-2 0 35 0,0 0 47 16,-2 0 52-16,0 0 43 0,-1 0 33 0,0 2 33 15,0 1 21-15,-1 1 26 16,0 3 21-16,-1 1 9 0,-1 2 12 0,1 2 4 16,1 0-1-16,0 2-3 0,1 0-19 15,0 3-28-15,1 0-28 0,-1 0-29 16,0 3-13-16,1-1-4 0,0 0-10 16,0-1-1-16,2-2-9 15,1-2-15-15,2-3-32 0,1-3-23 16,2-2-23-16,1-3-43 0,3-3-10 0,2-4-31 15,2-3-15-15,5-4 49 0,2-5 47 16,4-1 48-16,2-2 42 0,-1 0 16 16,-2 3 2-16,-3 2 9 0,-3 2 8 15,-2 4 22-15,-4 4 28 0,-2 1 37 16,-1 3 49-16,-3 3 44 0,-1 3 35 0,-2 3 12 16,-1 2-23-16,-2 4-56 0,-2 1-57 15,-1 1-52-15,-3 2-24 0,1 1-6 16,0-2-1-16,-2-2-3 0,1 0-3 15,-3-2-17-15,3-1-13 0,-1-1-15 16,-1-1-15-16,0 0-19 0,1-4-28 16,2 0-24-16,0-1-27 0,1-1-35 15,1 0-30-15,-1-1-7 0,2-1 39 0,2 0 64 16,0-2 60-16,1-2 48 0,1-1 21 16,1 0 13-16,2-1 24 0,1 0 32 15,2 1 35-15,1 0 42 0,1 0 18 16,2 2-9-16,0 1-30 0,3 1-44 15,0 1-41-15,2 0-19 0,2 1-11 0,-3 1-11 16,2 0-4-16,-2 0-4 16,0-1-4-16,0 1-36 0,-2 0-62 15,-1-1-103-15,-2 0-96 0,1-1 32 16,-3 0 69-16,-4 1-217 0</inkml:trace>
  <inkml:trace contextRef="#ctx0" brushRef="#br0" timeOffset="-114136.74">15794 17420 1273 0,'2'3'226'0,"3"1"-134"0,1-1-10 16,2 1 33-16,1-4 18 0,1-2-26 15,2 4-42-15,1-1-33 0,1-1-24 0,3 1-8 16,1 0-16-16,2-1-75 31,2 0-187-31,-2-2-172 0,1-2 46 0,-1 0-229 0</inkml:trace>
  <inkml:trace contextRef="#ctx0" brushRef="#br0" timeOffset="-113754.77">16168 17011 1008 0,'-3'0'321'0,"1"0"-132"0,2-2-74 16,4 0-15-16,0-1 19 0,3 0 8 15,0 2-14-15,3 1-22 0,0 2-28 16,0 2-24-16,1 1-15 0,-2 4-12 16,2 1-3-16,-2 1-5 0,1 1-2 15,0 0-2-15,-2 1 3 0,-2-3 3 16,0-2 4-16,-3-1 7 0,-3-2-6 15,-3 1-7-15,-1-1-4 0,-2 0-12 0,-2 2-5 16,-2-2 8-16,-1 0-4 16,-1 0 7-16,-2-1 1 0,0 0-4 0,1 1-1 15,0 2-5-15,2-1 1 16,2 3 8-16,3-1 6 0,2 0 6 0,2-1-1 16,2 1-1-16,3-1 1 0,2 0-2 15,3 0 0-15,2-2-8 0,2-2 4 16,0-1 1-16,3 0-14 0,-1-1-51 15,1-1-84-15,-1 0-113 0,0-1-120 16,-3 0-4-16,1 0 98 0,-8-4 84 16,3 4-167-16</inkml:trace>
  <inkml:trace contextRef="#ctx0" brushRef="#br0" timeOffset="-113448.11">16232 17307 445 0,'-7'3'147'0,"1"-1"21"0,-1 2 45 15,2-1 50-15,1 2 10 0,0-1-48 0,0 0-60 16,-1-1-59-16,1 0-49 16,0-1-32-16,-1 0-9 0,-1 0 1 0,-2 0-2 15,0 0-2-15,-1 0 0 0,-1-1-3 16,1 0-3-16,1-1 1 0,1 0-4 16,1 1 2-16,1-2 0 0,2 0 0 15,2 0 1-15,1 0-1 0,2 1 9 16,1-1-2-16,2 1 0 0,1 1 5 0,2 1-9 15,2 1 3-15,2 0-4 16,1 0-4-16,0-1-1 0,1 0-6 16,2 0 0-16,-3 1-18 0,0-1-46 15,-2-1-53-15,0 0-87 0,-3-1-82 16,-1-2-71-16,-2 0 19 0,0-3 83 16,5 6-171-16</inkml:trace>
  <inkml:trace contextRef="#ctx0" brushRef="#br0" timeOffset="-113030.67">16469 17095 1304 0,'5'-4'153'0,"-1"1"-57"16,2-1 33-16,-1 2 65 0,-4 1 59 0,1 4-14 15,-4 0-42-15,-1 4-48 16,-2 3-49-16,-2 2-13 0,-3 4-7 0,-2 1-6 16,-3 0-15-16,-1 3-16 0,3-3-15 15,-2 0-17-15,2-1-13 0,0-2-7 16,2-1-17-16,1-1-19 0,1-1-27 16,2-2-20-16,2-3-17 0,2-2-7 15,0-2 8-15,2-1 16 0,2-3 27 16,2-1 20-16,3-3 22 0,1-3 8 15,3-2 2-15,1 0 9 0,2-1 5 0,0 2 9 16,-1 1 5-16,1 3 5 16,-2 1 0-16,0 4 1 0,-1 3 7 15,2 3-1-15,-3 2-5 0,1 3-7 16,1 3-4-16,0 1-9 0,1 2 3 16,-2 0-4-16,-1-3-1 0,0 0-1 0,-2-2-12 15,0-2-42-15,1-1-97 0,-4-2-120 16,2-3-149-16,-3-3-61 0,-1-3 122 15,0-2-204-15</inkml:trace>
  <inkml:trace contextRef="#ctx0" brushRef="#br0" timeOffset="-112474.75">16546 17155 921 0,'-8'4'400'0,"2"2"-116"16,-2 0-85-16,2 0-41 0,3-1-23 15,1-1-33-15,1-2-34 0,2 0-19 0,1 0-19 16,2-1-7-16,1 0-11 0,3-1-9 16,0 0-1-16,1 0-22 0,1 0-31 15,1-1-49-15,-1-1-38 0,1 0-43 16,-1-1-29-16,1-1-9 0,-2 0-14 16,-1-2 12-16,-1 0 34 0,0 0 40 15,0 0 46-15,1 0 42 0,-2-2 29 16,-1 1 21-16,0-2 7 0,-2 2 5 15,0 2 4-15,-1 1 17 0,-1 1 35 16,0 2 55-16,-2 2 67 0,0 3 68 0,-2 2 36 16,-1 3-12-16,-1 2-52 0,-1 1-84 15,0 3-66-15,-2 1-40 0,2 1-15 16,0 0-6-16,1 1-1 0,0 0-9 16,0-1-1-16,1-1 2 0,0-1-8 15,1-1-6-15,0-3-15 0,1 0-16 16,1-3-39-16,0-2-30 0,3-1-64 15,0-2-92-15,1-4-26 0,1-3 9 16,3-3 80-16,3-2 86 0,2-4 64 16,2 0 36-16,1-2 10 0,-2-3 6 15,1 1 4-15,-1 1 6 0,-1 0 10 16,-2 2 17-16,0 1 26 0,-2 1 51 0,-1 4 73 16,-4 2 81-16,-1 4 71 15,-2 4 15-15,-2 4-44 0,-1 2-77 0,-1 3-66 16,-5 2-48-16,1 3-30 0,-1 3-21 15,0-1-21-15,1 1-17 0,1-1-13 16,-1-2-13-16,3 0-18 0,0-1-36 0,1-2-31 16,2-1-49-16,2-2-78 15,1-4-149-15,0-4-174 0,1-4 72 0,3-1-220 16</inkml:trace>
  <inkml:trace contextRef="#ctx0" brushRef="#br0" timeOffset="-112142.29">16958 17126 936 0,'-5'1'272'0,"2"0"-76"0,-2 1-39 16,0 1 9-16,1 0 25 0,0 3-20 16,-1 0-32-16,1 1-42 0,-1 0-44 15,0 2-31-15,-2 2-18 0,1 0 1 16,0 1-7-16,-2 0-21 0,-1 2-31 0,-2 0-54 15,-1 0-62-15,-1-1-36 16,3-1-26-16,0-4-7 0,3-2 16 0,1-3 37 16,2-1 53-16,2-2 45 0,1-2 49 15,3-1 24-15,1 0 18 0,2-1 25 16,2 1 17-16,0 0 25 0,3 1 17 16,-1 0 14-16,1 2-5 0,1 2-14 15,-1 0-16-15,0 1-23 0,1 2-14 0,1 0-9 16,1 0-12-16,0 1-19 15,-1-1-39-15,-1-1-82 0,-2-2-86 16,-2-2 6-16,-2 0-291 0</inkml:trace>
  <inkml:trace contextRef="#ctx0" brushRef="#br0" timeOffset="-111897.99">16827 17421 925 0,'1'4'425'0,"1"0"-331"0,1-1-28 0,3 0 41 15,0-4 56-15,1-1 23 0,3 2-35 0,-1 0-35 16,2 0-40-16,2-1-34 0,1 1-21 16,2 0-7-16,0 0-7 0,0-1-5 15,-1 1-13-15,0-1-54 0,1 0-86 16,1 0-140-16,-1-3-161 0,1-1 21 15,1 2-248-15</inkml:trace>
  <inkml:trace contextRef="#ctx0" brushRef="#br0" timeOffset="-111252.93">17116 17028 1924 0,'-6'3'313'0,"4"-1"-229"0,1 1-50 0,3-2 4 15,1 0 21-15,2-1 9 0,1 1-4 16,4 0-2-16,2 0-15 0,2 1-7 16,4-1-5-16,0 1-17 0,2 0-10 15,0 1-6-15,-2-1 0 0,-3 0-1 16,-2 0-1-16,-4-2-6 0,-3 0-6 15,-2 0-3-15,-3 0 2 0,-2-1-2 0,-3 1-6 16,-2-1 5-16,-3 0-5 16,-2 0 8-16,-2-1 3 0,0 2-1 0,-1 1 1 15,-1 2-2-15,1 1 8 0,1 4 3 16,-1 5 4-16,0 2 2 16,1 5-7-16,-1 2 4 0,4 1-7 15,1 1 0-15,3-2-1 0,4-2-10 0,3-2 3 16,3-4-1-16,4-2-4 0,0-2 3 15,2-3-1-15,1-2 3 0,1-1 6 16,1-2-1-16,1-1-2 0,0-2-14 0,4-1-18 16,-1-2-37-16,-1-2-45 15,2-4-26-15,-2 0-1 0,0-2 32 0,0-1 43 16,0 1 40-16,-3-1 23 0,-2 3 9 16,-4 2 28-16,-2 1 36 0,-2 4 42 15,-3 1 46-15,0 4 4 0,-3 1-18 16,0 2-31-16,0 1-42 0,-1 2-20 15,0 1-20-15,-1 3-6 0,-1 0-8 0,-1 1-3 16,3 1-1-16,-1 1-2 0,1-1-2 16,1-1 2-16,-1-1 12 0,1 0 12 15,1-2 15-15,1-3 18 0,0-2 5 16,0-3-8-16,1-2-12 0,2-1-15 16,1-2-6-16,2-2-2 0,3-2-5 15,2 0-3-15,2-2-12 0,0 1 2 16,1 1 1-16,-2 0-4 0,1 1 4 15,0 1-20-15,0 1-50 0,0 2-98 16,-1 0-171-16,-2 0-248 0,0 1 10 16,6 4-243-16</inkml:trace>
  <inkml:trace contextRef="#ctx0" brushRef="#br0" timeOffset="-111080.61">17482 17440 1455 0,'0'11'622'0,"1"-4"-490"16,0 0-55-16,3-2 6 16,-2-6 15-16,1 1-4 0,3-1-36 0,-1-1-31 15,3-1-43-15,-1 1-75 0,2-1-139 16,-1-2-282-16,-2-1-57 0,2-1-265 16</inkml:trace>
  <inkml:trace contextRef="#ctx0" brushRef="#br0" timeOffset="-110211.25">17974 16957 642 0,'-7'3'211'0,"-1"2"19"16,-1 2 26-16,2 1 5 0,-1-1-32 15,2 1-58-15,2 2-43 0,0 0-47 0,3 4-41 16,1 0-15-16,2 4-13 0,2 2 6 16,1 3 12-16,3 2-4 0,-1 0 4 15,3 1-10-15,-1-4-10 0,2-2-1 16,3-4-8-16,-2-4 5 0,1-2 1 16,0-3 2-16,2-3 14 0,1-3 8 15,0-4 5-15,3-4 4 0,-2-2-3 16,1-3-7-16,1-3-6 0,-3-3-1 15,-1-1-12-15,-2-4-7 16,-1-1-19-16,-1-1-32 0,-3 2-58 0,0 0-44 16,-3 2-46-16,-1 2-52 0,-2 0-23 15,-4 4-22-15,-2 2-12 0,-2 4 45 0,-4 3 67 16,-6 1 27-16,0 7-160 0</inkml:trace>
  <inkml:trace contextRef="#ctx0" brushRef="#br0" timeOffset="-110014.95">17930 17124 997 0,'5'-7'132'0,"3"-1"-71"0,4-3 15 16,2-1 11-16,2 4-8 0,2 0-35 16,1 3-25-16,-1 2-15 0,0 3-3 15,-2 2-4-15,-2 2-12 0,0 3-18 16,-2-1-48-16,1 1-99 0,-1-2-73 0,0-1 9 15,1 0-236-15</inkml:trace>
  <inkml:trace contextRef="#ctx0" brushRef="#br0" timeOffset="-109726.21">18398 16954 1683 0,'-3'6'674'16,"1"0"-466"-16,-1 2-82 0,1-1-34 16,-1-3-21-16,-2 2-21 0,-1 2-19 0,0 2-14 15,0 1-10-15,1 2-9 0,-2 0-3 16,0 1-2-16,0 1-3 0,0 1 1 16,0 0-1-16,3-1-3 0,-1 1 1 15,3-4 2-15,0-2 1 0,2-2 6 16,1-2-4-16,1 0-8 0,2-2-1 0,2-1-4 15,5 0 3-15,0-1-2 16,4 0-19-16,-1-1-19 0,0 0-36 0,1 0-42 16,-1 0-70-16,-2 0-95 15,-3 0-116-15,-2 0-20 0,-3 0 106 0,-1 0-206 16</inkml:trace>
  <inkml:trace contextRef="#ctx0" brushRef="#br0" timeOffset="-109405.65">18206 17314 835 0,'-10'7'290'15,"3"0"-77"-15,0 3-59 0,6-4-24 16,2 3-10-16,2-1-21 0,6-2-31 16,-1-1-20-16,2 0-8 0,2-2-6 15,1 1-3-15,4-3-6 0,2-2 1 16,1-5 0-16,0-1 2 0,2-5 2 0,0-2 1 15,-2-4-6-15,-2 1-1 16,-2-1-1-16,-4-1-1 0,-3 3-2 0,-4 0 7 16,-3 1 2-16,-4 3 6 0,-5 1 7 15,-2 3-1-15,-4 2-3 16,-3 2-10-16,-3 3-7 0,0 2-10 16,-2 3-13-16,1 0-10 0,2 3-22 0,3 0-19 15,3 1-36-15,2 0-47 0,3 1-60 16,0-2-98-16,6-2-134 0,1 0 30 15,1-1-261-15</inkml:trace>
  <inkml:trace contextRef="#ctx0" brushRef="#br0" timeOffset="-109001.2">18618 16937 1281 0,'-9'10'223'0,"1"0"-183"0,1 3 8 16,1 1 42-16,-1-5 45 0,0 2 9 15,-1 2-23-15,0 4-41 0,1-1-40 16,2 3-18-16,1 1-7 0,1 0 4 15,3 3 0-15,0-2 2 0,2-1 2 0,2 1 7 16,1-4 14-16,2-3 11 0,1 0 11 16,0-5 5-16,1-1-4 0,1-4-5 15,1-2-5-15,2-2-11 0,0-4-11 16,2-4-10-16,1-2-6 0,0-4-8 16,-1-1-2-16,-1-2-1 0,0-3-1 15,-1-1-7-15,-1 0-5 0,-1-1-22 16,-1 2-40-16,-3 0-40 0,-3 3-60 15,-4 2-44-15,-3 3-32 0,-3 1-91 16,-6 3-104-16,-2 3 59 0,-3 3 94 0,-3 3-187 16</inkml:trace>
  <inkml:trace contextRef="#ctx0" brushRef="#br0" timeOffset="-108574.75">18576 17093 573 0,'-5'3'187'15,"4"-1"-30"-15,1 1-13 0,3-1 10 16,1 2 22-16,2 0-6 0,0 0-27 15,0 0-42-15,4-1-31 0,1 1-8 0,0-2 8 16,2-1 6-16,1 0-11 16,3-1-19-16,-1 0-21 0,1-2-10 0,0-3-9 15,0 0-16-15,0-3-42 0,0 0-61 16,-1 0-77-16,-1 0-54 0,0-1-47 16,-3 1-1-16,-2 0 47 0,0 1 71 15,-2 1 73-15,1 1 55 0,-3 0 27 16,-1 2-3-16,2-1 5 0,-2 0-3 15,2 0 5-15,-1-1 16 0,-1 1 12 16,1 0 5-16,-2 0 3 0,0 0 14 0,-2 1 40 16,0 2 79-16,-1 1 76 0,-3 1 52 15,2 1-3-15,-1 0-45 0,-1 1-29 16,0 0-19-16,-1 2-26 0,0 0-30 16,-1 2-33-16,0-1-22 0,0 0-7 15,-2 2-4-15,0 1 6 0,-1 2 1 16,-1 4-8-16,-1 0-4 0,-1 2-6 15,1 3-15-15,0-1-8 0,-1 1-15 16,0 1-13-16,-1-1 5 0,3 0-21 16,0 0-12-16,3-2-22 0,0 2-31 15,3-3-24-15,1-3-34 0,1 0-45 16,1-4-67-16,1-3-100 0,-1-4-143 0,1-4 47 16,2-4-243-16</inkml:trace>
  <inkml:trace contextRef="#ctx0" brushRef="#br0" timeOffset="-108292.62">18616 17275 1398 0,'-13'9'151'0,"4"-1"-84"16,0 2 8-16,3-2 38 0,4 0 29 16,1 1-15-16,2 2-32 0,2 0-32 15,2-1-23-15,2 1-8 0,1 1 2 0,3-2-7 16,-1-2 2-16,1-1-2 15,1-1-9-15,2-3 2 0,-1 0-3 0,1-2 0 16,0-2-3-16,3-1-4 0,-1-2-2 16,1-3-5-16,0-1 1 0,-2-3-15 15,0-3-7-15,-1-1-15 16,-1 0-16-16,-3-1-14 0,-2 2-32 16,-3 1-31-16,-2 2-28 0,-2-1-48 15,-2 2-49-15,-2 1-68 0,-2 1 10 0,-5 0 80 16,-6-1 51-16,-1 5-160 0</inkml:trace>
  <inkml:trace contextRef="#ctx0" brushRef="#br0" timeOffset="-108110.58">18555 17366 1115 0,'2'6'265'0,"3"-2"-66"16,1 0-4-16,5 0 0 0,1-4-31 15,4-2-47-15,4-1-42 0,2-1-34 0,2-1-26 16,3 0-9-16,-1 0-7 15,1 1-14-15,0 2-40 0,-2 1-55 0,-2 1-82 16,-4 0-75-16,-2 0-69 0,-3-2-21 16,-2 1 80-16,-1-2-142 0,-3 0 129 15</inkml:trace>
  <inkml:trace contextRef="#ctx0" brushRef="#br0" timeOffset="-107601.54">19132 16930 2318 0,'1'1'167'0,"0"1"-102"15,-1 0-22-15,0 4-6 0,-1 0-8 16,0 3-10-16,0 5-7 0,1 3-8 15,1 0-5-15,0 2-6 0,2-2-1 0,0 0 0 16,2-2 2-16,1 0 2 0,0-5 0 16,2-1 2-16,2-3-1 0,0-3 0 15,1-3-1-15,0-2-4 0,0-2 7 16,1-3-1-16,-3-1 5 0,-1-3 2 16,-1-2 0-16,-3 2 6 0,-1-2-6 15,-3 0-3-15,-2-1-10 0,-3 0-13 16,-2 0-6-16,-5 1-4 0,-3 0-4 15,-3 2-10-15,-2 2-31 0,-1 2-38 16,1 4-37-16,1 3-29 0,-1 5 13 16,1 3 38-16,0 3 48 0,3 3 59 15,0 1 37-15,3 1 28 0,0 3 21 0,3-1 11 16,3 0 12-16,1 0 18 0,4-2-2 16,2-1-16-16,2-3-10 0,2 0-33 15,2-4-14-15,5-1-9 0,3-1-9 16,2-2-1-16,6 0-7 0,2-1-1 15,1 0-3-15,0-1-1 0,-2 0-5 0,-1 0-23 16,-3 0-41-16,-2 0-67 0,-1-2-89 16,-5-2-74-16,-2 1-51 0,-4 0 29 15,-2 0 89-15,-4 1 87 0,4 5-210 16</inkml:trace>
  <inkml:trace contextRef="#ctx0" brushRef="#br0" timeOffset="-107407.89">19157 17204 656 0,'-15'3'317'16,"1"0"13"-16,-3 3-62 0,5-1-37 0,3 4-9 15,1 0-16-15,3 1-36 16,1 0-51-16,2 0-40 0,2 1-28 0,2-3-23 16,2 0-12-16,2-2-10 0,0-1 1 15,1 1-2-15,0-1-4 0,2-1-4 16,1 0-37-16,1-1-26 0,1-1-52 16,-1-2-69-16,1-3-51 0,0-1-72 15,-2-3-58-15,0 0 7 0,-2-2 70 16,-4-3 79-16,2 1-154 0</inkml:trace>
  <inkml:trace contextRef="#ctx0" brushRef="#br0" timeOffset="-106451.39">18390 17106 520 0,'-7'0'157'0,"2"0"13"0,1-1 14 16,3 0 8-16,2 0 0 0,1 0-1 15,0 1-17-15,0-1-21 0,2 1-30 16,-1 0-28-16,2-2-16 0,-1 1-9 0,0-1-4 15,0 1-2-15,-1-1-5 16,-1 1-9-16,0 0-7 0,-1 0-11 0,0 0-8 16,-1 1-6-16,1 0-7 0,0-1-6 15,0 0-2-15,-1 0-3 0,1 0 2 16,-1 1-1-16,1 1-1 0,1 1 2 16,2 1-5-16,1 1-1 0,0 1 4 15,2 2-3-15,0 0 3 0,2-1 2 16,-1 2 1-16,-1-4 2 0,-1 0 0 15,0-1 4-15,-2-2-2 0,0 0 3 16,-1-1-1-16,-1 0 1 0,-2 0 2 16,0-1-2-16,0 1 1 0,-2-1-3 15,0-1-3-15,-1 0 2 0,-1 0-2 16,1 0-4-16,-2-1 3 0,0-1-3 0,-1 1 1 16,0 0 5-16,0 2-2 0,-2-1 3 15,2 0-2-15,-1 1-1 0,1-1 0 16,0 1-1-16,-1-1 4 0,0 1-3 15,-1 1 0-15,0-1 10 0,0 1 12 16,0-1 12-16,-1 1 5 0,1-1-5 0,0 0-16 16,1 0-9-16,2 1-8 0,2 0-4 15,3 1-2-15,1 0-3 0,1 1-21 16,1 1-53-16,4 2-130 0,2-1-337 16,-2-3-181-16,5-2-267 0</inkml:trace>
  <inkml:trace contextRef="#ctx0" brushRef="#br0" timeOffset="-105175.75">19598 17037 854 0,'-3'-1'232'15,"2"0"-18"-15,0-1 4 0,1 0-10 0,1 2-24 16,0-1-27-16,0 0-28 0,2 0-22 16,0 0-17-16,2-1-11 0,1-2-1 15,0 1-6-15,2 0-8 0,0 0-5 16,1 1-16-16,-1 2-15 0,-1 1-10 16,0 2-5-16,1 2-3 0,1 2-1 15,-1 2-4-15,-1 0-5 0,0 0 0 16,-1 1 0-16,-2 1 1 0,1 0 3 0,-2-1-1 15,1 2 1-15,-1 1-1 16,1 0-1-16,-3 1 3 0,2-1 0 16,-3 2 0-16,0 3 1 0,-4-1 1 0,-3 2-2 15,-1-1-6-15,-2 0-8 0,-2 0-18 16,-1-1-23-16,0-2-29 0,2-2-52 16,1 0-63-16,1-5-75 0,2-2-98 15,1-4-82-15,4-3 72 0,3-2 108 16,5-3-211-16</inkml:trace>
  <inkml:trace contextRef="#ctx0" brushRef="#br0" timeOffset="-104879.83">19740 17146 1192 0,'-8'0'378'16,"4"0"-334"-16,0-1-9 0,4-2 49 0,1 2 58 16,3-1 31-16,2 1-16 0,1-1-47 15,2 1-59-15,3 0-30 0,2 1-4 16,2 1-5-16,0 1-1 0,0 0 2 16,1 1-3-16,-2 1 0 0,-1 0-4 15,1 0-5-15,-1-1-18 0,-3-2-44 16,-2-1-69-16,-3 0-91 0,-2-1-130 15,-4 0-100-15,-5-1 81 0,0 1-232 0</inkml:trace>
  <inkml:trace contextRef="#ctx0" brushRef="#br0" timeOffset="-104698.95">19743 17221 1118 0,'-4'5'174'16,"3"-1"-95"-16,2 0-26 0,3-2-8 0,1-2 0 15,2 0 10-15,2 0 19 16,1-1 8-16,3-2 2 0,0 0 2 0,1-2-5 16,1 2-19-16,1-1-23 0,-1 0-20 15,0 1-19-15,0-1-43 0,-1 0-90 16,1 0-141-16,-2-1-121 0,-1-1 41 16,0-1-259-16</inkml:trace>
  <inkml:trace contextRef="#ctx0" brushRef="#br0" timeOffset="-104479.03">20016 17045 1155 0,'-8'2'348'0,"3"0"-239"0,-1 2-32 0,1-2 27 16,0 1 20-16,0 2 9 0,0 1-3 0,-1 4-18 15,0 1-35-15,-2 1-33 16,2 1 0-16,-1 2-4 0,-1 1-4 0,1 2-8 15,-1 0-9-15,0-1-22 0,1-2-43 16,0 0-84-16,3-3-128 0,0-3-186 16,-1-2-52-16,-3-4 95 0,1 2-173 15</inkml:trace>
  <inkml:trace contextRef="#ctx0" brushRef="#br0" timeOffset="-104171.73">19800 17328 768 0,'-3'-2'168'16,"2"0"-20"-16,1 0-6 0,3-3 1 15,1 2 10-15,2 0-7 0,2-1-32 0,2-1-36 16,3-1-25-16,1 0-16 0,1 0-8 16,1 0-12-16,0 3-6 0,-2 1-1 15,0 3-3-15,0 0 1 0,-3 2-2 16,-1 1 1-16,-3 0 0 0,-2 1 4 16,-4-1 5-16,-1 1 8 0,-3 1 1 0,-2 0 1 15,-2 1-8-15,-4 0-1 16,0 1-4-16,-3 0-6 0,2 1 2 0,0 0-8 15,1 1 1-15,1 2-1 16,2-3 1-16,2 0-5 0,1 0 3 16,5 0 3-16,2 1-6 0,1 0 7 15,4-2-5-15,1 0-4 0,3-2 5 0,2-2-4 16,2-1 0-16,2-3 1 16,5-2-15-16,-1-2-33 0,1-2-62 0,-2-2-91 15,1 0-97-15,-2-4-58 0,1-1 52 16,9 5-247-16</inkml:trace>
  <inkml:trace contextRef="#ctx0" brushRef="#br0" timeOffset="-103364.56">20177 17070 832 0,'-6'-5'336'0,"1"2"-36"0,1-2-34 0,2 1-23 16,3 0-36-16,2-1-40 0,2 0-35 16,4-1-36-16,2 1-29 0,3 1-25 15,0 0-14-15,1 2-14 0,2 3-4 16,1 1-3-16,0 3-4 0,2 2-3 16,-1 1-5-16,-2 2 0 0,-1 1-3 15,-4 2-7-15,-2 0 5 0,-3 1-6 0,-2 0 5 16,-3 0-4-16,-3-1-4 15,-1-1-7-15,-3 0-20 0,-2 1-29 16,-2-2-23-16,-1-1-35 0,-3 0-36 16,1-1-27-16,-1 0-27 0,-1-1 4 15,0-1 33-15,2-2 48 0,0 0 49 0,1-3 44 16,2-1 28-16,0-1 19 16,2-1 13-16,0-2 11 0,0 1 6 0,0-1 10 15,2 0 12-15,0 1 4 0,1 0 19 16,2 0 22-16,0 0 19 0,2 1 22 15,2 0 11-15,-1 0-8 0,1 0-13 16,2 0-23-16,0 1-28 0,2-1-23 0,0 2-22 16,0 0-9-16,1 1-12 0,1 1 4 15,1 1 0-15,-1 0-2 0,2 2 1 16,0-1-5-16,0-1-5 0,0 1 0 16,0-1 4-16,-2 0 0 0,-1-1 6 15,-2 1 1-15,-2-2-1 0,-1 0 1 0,-1 0-1 16,-1 2-3-16,-1 0-2 15,-1 1-6-15,0 0-13 0,-1 1-19 0,-1 0-22 16,-2 1-26-16,0 1-17 0,-2-1-11 16,-3 0-1-16,2 0 9 0,-1 0 18 15,1 0 22-15,0-1 17 0,0-1-3 16,2 0-7-16,-1-1-13 0,0 0-5 16,0 1 18-16,0 0 18 0,0 0 20 15,-2-1 26-15,4-1 22 0,1-2 21 16,2 0 21-16,1-1 6 0,1 0 0 15,1-1-4-15,2 0-5 0,0-1-3 16,2-1-1-16,1 1-5 0,1-1-15 0,2 1-15 16,0-1-18-16,0 1-9 0,3 2-4 15,-2 0 7-15,2 2 5 0,1 1 7 16,-2 1 7-16,3 1-7 0,-2 2-1 16,3 0 4-16,-3 3 3 0,-1-1 7 15,-1 1 4-15,-2-1 2 0,-2 1-6 0,1-1-2 16,-3 1-10-16,-2-2-12 15,0 4 0-15,-2 0-6 0,-1-1-6 0,0 2-15 16,-3-6-28-16,2 0-47 0,0-1-65 16,2-2-117-16,1-2-211 0,-1-4-108 15,3-3-274-15</inkml:trace>
  <inkml:trace contextRef="#ctx0" brushRef="#br0" timeOffset="-103004.02">20697 17050 1071 0,'-4'-4'340'0,"0"0"-101"16,1 0-2-16,1-1 5 0,2 2-10 16,0 0-32-16,2 0-49 0,2 0-57 15,1 1-43-15,2 1-20 0,4 1-18 16,1 2-3-16,4 2-6 0,2 0-3 16,1 1-1-16,0 2-7 0,-1 0-3 15,-3 1-17-15,0-1-24 0,-1 1-35 16,-1 0-67-16,-3 0-72 0,-1-1-82 0,-4-1-147 15,-3-2-7-15,-14-13 78 16,8 12-161-16</inkml:trace>
  <inkml:trace contextRef="#ctx0" brushRef="#br0" timeOffset="-102635.06">20727 17169 764 0,'-1'0'209'0,"1"0"-113"0,2 0 1 16,2 2 45-16,2 0 38 0,1 0-6 15,2 1-35-15,3-1-46 0,0-1-44 0,1 0-26 16,-1-1-9-16,2 1-5 0,-2 0-5 16,-1 0 1-16,-1 1 4 0,-3 0 6 15,-2-1 16-15,-1 1 13 0,-4 0 10 16,-1 0 0-16,-3 1-13 0,-2 1-16 16,0 0-8-16,-3 2-8 0,-1 1-9 15,0 1-5-15,-1 1-5 0,0 1 2 16,2 1 1-16,0 2-1 0,2 2 2 0,1 1-4 15,3 0-2-15,1 1 0 16,3 0-17-16,3 0 1 0,1-1 4 0,1-3 3 16,3-3 20-16,0-4 0 0,0-3 6 15,1-2 16-15,-1-4 15 0,1-3 14 16,1-3 0-16,1-5-5 0,1-3-7 16,-2-1-6-16,-2 0-3 0,-2 2 2 15,-2 1 2-15,-3 3 1 0,-2 0 1 16,-1 2-13-16,-1 1-19 0,-2 1-35 15,0-1-65-15,1 1-98 0,0 0-134 0,1 1-160 16,0 0 46-16,3 0-238 0</inkml:trace>
  <inkml:trace contextRef="#ctx0" brushRef="#br0" timeOffset="-102349.25">21062 17160 1215 0,'-2'9'552'0,"2"3"-364"0,2 1-60 15,-2-1-34-15,0 0-13 16,-2 2-9-16,0 0-10 0,-2 2-14 0,-2 2-27 16,1-3-10-16,-1 1-6 15,-1-2-5-15,0 0-6 0,-1-1-8 0,1-2-11 16,2-2-9-16,1-3-4 0,2-2-3 16,0-2 4-16,2-3 7 0,0 0 11 15,1-2 13-15,1-1 18 0,2-1 7 0,2 0 5 16,1-1 3-16,3 1-6 15,0 1-5-15,2 2-5 0,-1 1-8 0,1 2-5 16,-1 1-1-16,-2 1-7 16,-2 2-32-16,-1 1-62 0,-1 0-111 0,-1 0-199 15,-1-3-58-15,-1 2-270 16</inkml:trace>
  <inkml:trace contextRef="#ctx0" brushRef="#br0" timeOffset="-101509.86">21337 17090 579 0,'1'-1'174'0,"0"0"81"0,1 1 63 16,-2 0 11-16,1 0-30 0,-1 1-48 15,0 0-53-15,0 1-49 0,0-1-39 16,0 1-34-16,0 2-21 0,-1 0-19 16,1 2-13-16,-1 2 6 0,1 2-7 15,-2 0-2-15,0 3-5 0,-1 1-8 0,-1 3 3 16,-1 1-6-16,0 2 1 15,-1 2-2-15,0-1-5 0,0 2 1 0,1-2-3 16,0-2-1-16,1 0 0 0,1-2-2 16,1 1-1-16,1 0 1 0,2-1 0 15,1 0-1-15,0-2 8 0,3-2-2 16,-1-3 2-16,3-2 5 0,1-3-5 16,2-1 7-16,2-3-4 0,-1-1-1 15,4-2-2-15,-2-3-3 0,3 0 3 16,-1-2-12-16,2 0-22 0,-1 0-42 15,-3-1-55-15,-2 0-83 0,-2-2-142 16,-2 1-198-16,-2-1 54 0,-1 0-231 0</inkml:trace>
  <inkml:trace contextRef="#ctx0" brushRef="#br0" timeOffset="-101166.2">21494 17251 1125 0,'1'-2'185'0,"0"1"-44"15,0 0 47-15,-1 2 39 0,0 3 10 16,1 1-40-16,-2 3-64 0,1 2-52 16,0 2-38-16,-1 0-13 0,-1 1-9 15,0 1-7-15,-1 1-1 0,-1 0-4 16,2 0-1-16,-1-1-3 0,0-3-2 16,1-1 1-16,1 0-3 0,0-2 1 15,2-1-4-15,0 0 2 0,0-3-1 16,3 0-3-16,-2-2-2 0,1 0-13 0,0-1-21 15,1-1-19-15,1 0-13 0,0-1-6 16,1-1-1-16,0-1 12 0,2-2 14 16,-1 0 17-16,3-2 18 0,-2 2 8 15,0 0 7-15,0 0 0 0,-2 2-5 16,0 1-9-16,0 2-35 16,0 0-47-16,-1 0-48 0,1 1-52 0,1-1-48 15,2 0-16-15,1 0 18 0,3-1 52 16,0-1 64-16,-3-7-63 0,6 6-53 15</inkml:trace>
  <inkml:trace contextRef="#ctx0" brushRef="#br0" timeOffset="-100469">21689 17211 1261 0,'1'-9'248'0,"1"2"-81"0,0-1 13 16,3 1 17-16,-3 1 0 0,1 4-14 16,0 0-39-16,1 2-46 0,1 1-38 15,1 0-29-15,2 1-14 0,2 1-11 16,-1 1-2-16,3-1-4 0,0 2-7 16,1-1 2-16,0 0-8 0,-1 0-17 15,-2-1-7-15,-1 0-16 0,-3-2 6 0,0-1 11 16,-3 0 17-16,-2-1 12 15,0 0 1-15,-2-1-10 0,0-1-7 0,-2 1-13 16,-2-2 4-16,-2 1 9 0,-2 1 9 16,0 0 11-16,-3 3 1 0,-2 1 8 15,2 2 0-15,-1 4 4 0,1 1 4 16,1 3-5-16,-1 2-2 0,2 1-3 16,3 1-8-16,1 1 1 15,3-2-4-15,2-1 5 0,2-3-2 16,2 0 2-16,2-3 4 0,1-2-7 0,2 1 2 15,2-1-2-15,1-2-1 0,-1 0-14 16,3-2-36-16,-1 0-30 0,2 1-4 16,0 0 7-16,-1 0 18 0,0-1 22 15,0 0 3-15,-2-2 10 0,-1-2 14 0,0 0 9 16,-2-1 2-16,2-2-13 0,-2-1-12 16,-2-1-5-16,0 0 1 0,-1 0 13 15,-2 1 16-15,0 0 10 0,-1 1 17 16,-1-1 19-16,-1 2 23 0,0 0 17 15,0 2 1-15,-1 0 3 0,-1 1 7 0,1 2-5 16,-1 1-8-16,-1 2-7 16,-1 1-24-16,0 2-4 0,-1 0 5 0,0 1-1 15,0 1-2-15,-2 1-2 16,0-1-7-16,1 2-5 0,0-3-8 0,2 0-9 16,0-2-10-16,1 1-2 0,1-3 1 15,1 0-1-15,2-2 0 0,0 0-4 16,2-2 1-16,0 0 0 0,0 0 0 0,3-1 3 15,-1 0-1-15,2 1-4 16,1 0 4-16,-2 0-4 0,-1 0 0 0,1 0 4 16,-1 0-5-16,1-1-47 0,0 1-106 15,0-1-236-15,-1-2-287 0,2-2-330 16</inkml:trace>
  <inkml:trace contextRef="#ctx0" brushRef="#br0" timeOffset="-100276.2">22168 17508 2568 0,'1'-8'122'16,"1"3"-127"-16,1-1-8 0,1 2-2 0,-1 0-7 15,4 1-45-15,-2 0-92 16,4 1-144-16,-2-2-214 0,1 0-4 0,2-1-219 15</inkml:trace>
  <inkml:trace contextRef="#ctx0" brushRef="#br0" timeOffset="-94591.53">9654 16827 1850 0,'-2'-10'137'0,"2"-2"-98"0,1-2-23 16,3 0-9-16,-2 1 3 0,0 1 10 0,-1 0 29 15,0 2 25-15,-1 0 24 0,0-1 8 16,0 4-3-16,-1 1-9 0,-1 2-12 15,-1 3-11-15,0 1-21 0,-1 3-19 16,-1 1-12-16,-2 3-13 0,0 1-1 16,-2 4-1-16,-3 1-6 0,0 1 2 15,0 2 2-15,0-1-2 0,0 0 0 16,1 1-2-16,0 0-1 16,0 0 1-16,0 0 2 0,-2 3-3 0,0-1-9 15,0 0-3-15,-2 1-6 0,1-1 1 16,-1 0 3-16,1-4 6 0,0-1 6 15,3-1 1-15,2-3 4 0,2-1 2 0,0-1 0 16,2-2-2-16,1-1 0 0,0-1-5 16,1-1 0-16,0-1 2 0,1 1-6 15,-1 0 9-15,2-1 0 0,-1 1-3 16,2-1 3-16,3 0-3 0,0 2-7 16,0-1 2-16,4 2-3 0,3 0 2 0,3 2 6 15,4-1 0-15,4 1 1 0,3 0 6 16,4-1-1-16,2-1 0 0,3 0 4 15,1-1-7-15,-1 0 4 0,2 2-4 16,0-1 5-16,-4 1-1 0,3-1-6 16,-5 1 5-16,0-2-4 0,-1 0 5 0,-3-2 6 15,-2-3 2-15,-2-2 6 16,-5 0 1-16,-4-2 1 0,-3 0 3 16,-5 1 2-16,-2 0 4 15,-4 1-1-15,-2-1-1 0,-5 0-3 0,-1-2-3 0,-4 1-6 16,-3 0-3-16,-3-2-3 15,-2 2-1-15,-1-1 8 0,0 0 3 0,0-1-2 16,1-3 2-16,0-2-7 0,-4-1-3 16,0-3 0-16,-3-2-2 0,-2-1-2 15,1-1-5-15,-2-4 2 0,-1 1 1 16,0-1-1-16,0 3-2 0,3 0 0 16,3 2-2-16,4 2 0 0,2 2 1 0,5 4 1 15,2 3-6-15,4 4-1 0,1 2-1 16,5 1-8-16,1 3-3 0,3 1-2 15,0 3 2-15,3 3 0 0,2 3 7 16,1 4 2-16,4 3 1 0,2 3 4 16,1 5-2-16,7 0-1 0,0 1-1 15,4 1 1-15,1 1 4 0,0 1 4 16,0 1-6-16,-2 1-1 0,1 2 3 0,-5 3-4 16,2 1 8-16,-5 2 3 15,-1-2-4-15,-2 0 2 0,-1-1 1 16,-2-5 0-16,-2-4 5 0,-1-7 1 15,-2-5 4-15,0-5 5 0,-2-4 0 0,-2-3 4 16,-1-2 3-16,0-1 10 0,-2-2 8 16,-1-2 7-16,-1-2 0 0,0-3-4 15,-1-4-2-15,-1-4-9 0,0-1-7 16,0-3-4-16,0-5-10 0,0 0-2 16,1-5-5-16,1-2-3 0,0-1-1 0,1-5 0 15,2-3 5-15,1-3 1 16,4 0-3-16,1-2 4 0,2-1-7 0,2 1 0 15,0 2 2-15,0 2-4 0,0 6 1 16,-2 7-1-16,-1 4-5 0,-3 9-12 16,0 5-17-16,-2 7-44 0,-2 7-56 15,2 7-88-15,0 8-145 0,0 5-258 16,1 3 12-16,4 3-291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2T04:29:00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9357 9841 651 0,'-6'-9'146'0,"-1"2"26"0,-2-3 19 16,0 1-9-16,2 0-2 0,-2-1 11 15,0-1 3-15,-1 1-22 0,-3 0-30 16,3 0-33-16,-2 1-24 0,1 0-8 16,1 1 0-16,-1 1-2 0,-3 3 3 15,1 3-6-15,-4 4-14 0,-1 3-17 16,-5 4-13-16,-2 5-16 0,-5 3-2 16,-3 1-1-16,0 4-2 0,-1-2-2 15,4 2-2-15,3-2-1 0,7-1-1 16,3-2-2-16,3-2 1 0,4 0-2 0,2-1-1 15,3 1-1-15,1 2-1 0,3 3 2 16,5 5-2-16,0 6 0 0,3 7 1 16,1 6 1-16,2 2-1 0,2-2 3 15,2-2-1-15,1-2 2 0,1-3 0 16,4-1-2-16,0-4 2 0,3-3-3 16,3-4 3-16,1-2 3 0,2-3 2 15,2-1 2-15,-1-3-2 0,3-3-5 0,2-1 0 16,-2-3 2-16,2-3-2 15,1-1-2-15,-4 0-1 0,1-2 3 0,-3 0 5 16,0-2 5-16,-2-3 5 16,-2-2 6-16,-1-4 10 0,-2-3 3 0,-1-5 6 15,0-5-5-15,-2-6-7 0,2-4-9 16,-2-4-4-16,-2-1-5 0,0-2 1 16,-6-1 3-16,0 0 2 0,-3 0 5 15,-3-2 1-15,-3-2-2 0,-4-2-1 16,-5-1-2-16,-4-2-3 0,-4 2 1 0,-4 1-5 15,-4 1-2-15,0 1-1 16,-2 2 0-16,2 3-3 0,0 2 1 0,1 3-3 16,0 3 2-16,-2 2 1 0,0 4-1 15,-2 2 2-15,0 5-1 0,-1 2-3 16,1 2 0-16,0 4 1 0,0 3-4 16,0 3-1-16,1 3-6 0,-1 3 1 15,1 4-13-15,-2 5-13 0,-1 4-10 0,-1 5-17 16,-1 4-2-16,-3 4-13 0,-2 2-14 15,0 3-26-15,-1 2-48 0,2 0-70 16,3 3-105-16,1 2-125 16,1 0-1-16,-1 2 102 0,3 2-243 0</inkml:trace>
  <inkml:trace contextRef="#ctx0" brushRef="#br0" timeOffset="5930.01">4471 14269 212 0,'-2'-4'219'0,"0"0"-170"0,-1 0-16 16,0 2 5-16,0-1 7 0,-1-1 10 16,1 3 2-16,-1-1-4 0,1 1 2 0,0 0 4 15,0 0 8-15,0-1 6 0,-1 0 2 16,0 0-6-16,1 0-8 0,-1 0 1 16,0 1 1-16,-1 0 6 0,-1 1-1 15,1 2-6-15,-2 2-1 0,-2 1-11 16,-2 5 0-16,-1 0 2 0,0 3-1 15,-1 2-9-15,0 3-3 0,1-2-14 16,2 1-9-16,1 1-6 0,1-2-4 16,2 1-4-16,3 2 0 0,1 0 3 15,2 1-3-15,1 3 2 0,1-1 1 0,1 3 2 16,2 0 3-16,-1 1 3 0,1-1-1 16,0 1 2-16,0-1 4 0,3 0 5 15,1-2 3-15,2 1 2 16,4-2-4-16,1-2-3 0,3 0 0 0,2-6-2 15,1-2-2-15,2-3-2 0,-1-3-8 16,3-1-1-16,-3-2-3 0,2-4-1 16,0-2 1-16,1-4-2 0,0-3 4 0,0 0 1 15,-1-1-2-15,0-2 4 16,-4-2-1-16,0 0-1 0,-1 0 3 0,-4-2 2 16,-1 0 5-16,0-2 5 0,-3-2 7 15,-2-2 7-15,-3-4 8 0,-1-2 4 16,-1-6-3-16,-4-3-8 0,-2-2-15 15,-3-3-8-15,-1-1-4 0,-2 1 1 16,-1 1 1-16,-1 5-3 0,-2 2 2 0,-1 4-2 16,0 5 1-16,1 3 3 15,-1 3-1-15,-2 3 4 0,-1 2-1 16,1 4 1-16,-2 4 0 0,-1 2-2 16,1 2-3-16,-1 2-2 0,-2 2 4 0,1 1 3 15,-1 2 0-15,-1 3 0 0,0 1-2 16,-1 3-5-16,1 2 1 0,-1 1-2 15,-2 0-4-15,1 3-3 0,0 0 2 16,1 0-6-16,3 3 1 0,1-1 1 16,2 2-1-16,2 0-7 0,0 0-9 0,4 1-17 15,1-2-30-15,4 1-27 16,2-1-25-16,2 0-34 0,2-2-38 0,2-2-57 16,1-3-50-16,2-3-44 0,0-2 44 15,3-3-333-15</inkml:trace>
  <inkml:trace contextRef="#ctx0" brushRef="#br0" timeOffset="12267.53">6984 14467 660 0,'-1'0'26'16,"-1"1"7"-16,1 1 37 0,-2 0 50 16,1 4 47-16,0-1 30 0,-1-1-7 0,1 0-29 15,1-1-41-15,2 0-39 16,1-1-33-16,0-1-19 0,3-1-3 0,2 0 7 15,2-1 13-15,4-1 10 0,0 1 1 16,2 0-2-16,2 1 0 0,1 1-9 16,-1 1-3-16,0 0-4 0,0 0-5 15,-1 0-8-15,0 3 0 0,0-1-1 16,-2 0 0-16,0-1-2 0,1-1-4 16,0 1-1-16,-1-1-4 0,0-1-3 15,1 0 0-15,-1 0-1 0,0 0-6 16,1-1 0-16,-1 2 0 0,-2-1 0 15,-1 0 2-15,-2 1 2 0,0 0 0 0,-2 1-6 16,-1 0-22-16,-1 0-39 16,0-1-62-16,0-1-104 0,0-2-125 0,0-2-112 15,-4-5 71-15,3-2-277 0</inkml:trace>
  <inkml:trace contextRef="#ctx0" brushRef="#br0" timeOffset="12639.45">7273 14321 1208 0,'-5'9'274'0,"3"1"-259"16,-1 4-29-16,3-1 13 0,-1-2 33 0,1 0 30 16,2 1 29-16,3-1 3 15,1-1-17-15,4 0-17 0,2-1-10 0,1 0 3 16,4 0 5-16,-1-3 6 15,0 1-4-15,0-1-12 0,-1 0-9 0,-1-1-14 16,0 1-11-16,-2-1 1 0,-2 2 9 16,-2-1 17-16,-3 1 19 0,-3 1 11 15,-3 0 7-15,-1 3-11 0,-4 0-13 16,0 2-8-16,-3-1-10 0,-1 0-10 16,-1 0-2-16,0-1-9 15,-1-2-5-15,-1 0 2 0,-2 0-6 0,0 0 3 16,0 1-1-16,0-1-3 0,-1-2 2 15,2 0-9-15,3-1-13 0,1-2-25 16,1 0-35-16,2-1-38 0,3-1-48 16,2-1-83-16,2-1-97 0,2-1-109 15,2-2 63-15,3-1-316 0</inkml:trace>
  <inkml:trace contextRef="#ctx0" brushRef="#br0" timeOffset="13767.11">7712 14228 1428 0,'-7'-1'132'0,"2"0"-28"0,-1 1 13 16,4-1-6-16,1 1-31 0,3 0-13 0,4 1-10 16,3 0-8-16,5 0-3 0,2 2-13 15,4 0-14-15,1 0-12 0,1 0-4 16,-1 0 5-16,0 0-4 0,-4-2 2 16,-2-2 3-16,-4-2 8 0,-3 0 7 15,-3-1 6-15,-2 1 5 0,-2 0 3 0,-2-1-1 16,-4 0-3-16,-2-1-7 15,-3 0-14-15,-3 1-12 0,-2 1-10 0,-1 2-5 16,-3 2 3-16,-1 2 0 0,1 2 3 16,-3 0 5-16,1 1-3 0,0 2-1 15,2 1-5-15,3 4-3 0,1 0-2 16,4 1 3-16,2 1 6 0,2 1 5 16,2-1 6-16,3-1 2 0,2 2-1 15,2-1 4-15,3 1-3 0,3 0 2 16,3-2 3-16,3 0 0 0,4-2 3 0,2 0-1 15,3-2-2-15,-1-1 0 16,1-2-2-16,0-3-2 0,-2-2 1 0,0-1-1 16,-2-3 0-16,-2 0 2 0,-5-1 0 15,-1 0-3-15,-3 1-19 0,-2 0-41 16,-2 0-51-16,-3 1-56 0,0 0-52 16,-3 0-19-16,-2 0-10 0,-2 1-4 15,-1 0 28-15,-1 2 52 0,-2 0 60 0,-1 1 57 16,0 2 57-16,1 1 45 15,0 3 38-15,0 2 36 0,0 1 16 0,1 0 1 16,1 0 3-16,0 0 5 16,1 0-4-16,1-2-18 0,1 0-35 0,0-2-28 15,-1 0-18-15,2 0-14 0,-2-1-6 16,1-2-11-16,-1 1-13 0,-2-1-2 16,1-1-5-16,-2 0-3 0,-1-2-5 0,2 0-1 15,0-2 1-15,3 0 2 16,1 0 9-16,1 0 1 0,3 0 5 0,2-1-2 15,2 0 4-15,2-1 5 16,4 0 7-16,3-1 8 0,3 1 4 0,0 1-3 16,1 0-2-16,1 0-3 0,-1 0-6 15,1 2-4-15,-1 1-5 0,-2 0-2 16,0 1-2-16,0-1-2 0,-1 1-2 16,-3 0-20-16,-2 0-31 0,0 0-50 15,-4 0-74-15,-2 0-44 0,1 0-15 0,-3-3-4 16,0 1 33-16,-1-1 40 0,-1 1 51 15,-1 0 51-15,-2 1 41 0,-1 0 25 16,-4 0 17-16,1 1 27 0,-2-1 33 16,-1 1 36-16,0 1 21 0,0 1 10 15,0 0 6-15,2 2-1 0,1 0-5 16,1 2-13-16,1 1-20 0,0 1-18 16,2 1-10-16,0 1-7 0,2 1-14 15,1-2-14-15,2-1-21 0,3-1-13 16,2 0-4-16,4-3-4 0,0-1-2 0,3-2-2 15,1-2 0-15,4-2 0 16,0-2-1-16,2-3-2 0,1-1 2 0,-2-3-1 16,1-4 3-16,-3-1 1 0,-3-2 3 15,-3-1 3-15,-2 2 3 0,-4 1 4 16,-4 2 5-16,-3 1 2 0,-3 3 5 16,-7 3-2-16,-2 3-9 0,-5 3-5 15,-4 4-7-15,-1 2-4 0,-2 1-1 0,2 2 2 16,1 0-6-16,4 1-2 15,2-2-4-15,4 0-8 0,4-2-19 0,4-3-50 16,4-3-61-16,5-2-47 0,4-3-68 16,5-5-33-16,3-2-53 0,3-5 0 15,2-6 75-15,5 1-267 0</inkml:trace>
  <inkml:trace contextRef="#ctx0" brushRef="#br0" timeOffset="14120.25">8225 14287 1574 0,'-6'-2'243'0,"-2"0"-42"0,-1 3-13 15,0 2-16-15,0 4-31 0,-3 4-25 16,1 2-16-16,-2 2-24 0,2 2-21 0,-3 4-22 16,1 0-17-16,0 2-8 15,1-2-8-15,-1 0-5 0,2 0-19 0,1-1-24 16,0 2-32-16,1-2-35 0,0-2-28 15,2-4-23-15,2-5-31 0,4-5-24 16,1-6 9-16,3-4 25 0,2-5 53 16,1-3 59-16,3-2 35 0,0 0 22 15,1-3 21-15,1 2 36 0,0 2 51 16,3 2 56-16,-2 3 34 0,2 4 6 16,0 2-29-16,1 3-39 0,-1 2-40 15,1 1-30-15,1 3-20 0,-1 0-14 16,-2 2-2-16,1-1-6 0,-1 0-6 0,-2 0-29 15,-2 1-61-15,-1 0-94 16,-3 2-113-16,-1-1-135 0,-2-1 68 0,0-2-276 16</inkml:trace>
  <inkml:trace contextRef="#ctx0" brushRef="#br0" timeOffset="14326.3">8394 14276 1210 0,'-2'-3'349'15,"1"2"-135"-15,-1 3-50 0,1 6-11 0,-5 6-10 16,1 7-10-16,-2 5-5 0,-2 3-26 16,1 4-17-16,0 0-18 0,0 3-11 15,1 2-19-15,3-2-12 0,2 0-12 16,2-3-13-16,1-4-15 0,3-4-18 16,2-4-42-16,3-6-77 0,0-4-88 0,0-6-117 15,0-7-108-15,2-5 47 16,1-7-311-16</inkml:trace>
  <inkml:trace contextRef="#ctx0" brushRef="#br0" timeOffset="15073">8612 14262 1631 0,'-15'15'155'0,"0"0"-81"0,-4 8-14 0,0-2 35 15,1 4 31-15,0 0 18 0,3 4-9 16,1-2-39-16,5 1-33 0,4-1-30 16,6-2-18-16,3-2-7 0,4-1-7 15,2-5 3-15,3-3-3 0,2-5-1 16,1-3-1-16,3-5 1 0,0-3 1 16,1-4-2-16,0-4 1 0,-1-4-2 0,-3-4-3 15,1-5-1-15,-4-2-23 16,-2-4-33-16,-2 0-33 0,-3-2-40 0,-4-1-22 15,-2 1-3-15,-1 0 15 16,-3 5 37-16,-3 3 43 0,0 5 38 0,-2 5 42 16,0 5 24-16,1 5 15 0,0 5 15 15,1 2 1-15,2 4 4 0,1-1 1 16,3 2 0-16,2-1-6 0,2 1-9 0,3-1-6 16,3 0-4-16,1-3-6 15,1-1-3-15,1-2-2 0,4-2-8 16,-1-2-7-16,0-1-10 0,3-2-8 15,-2-2-1-15,0 1 0 0,0-2-2 0,-2 1-2 16,-4 0-1-16,-3 0-4 0,0 1-3 16,-2 1 4-16,-1-1 0 0,0 2 3 15,-3 1 3-15,-1 2 0 0,0 1 2 0,-2 2 1 16,-1 4 10-16,-3 6 11 16,0 3 9-16,-3 4 2 0,0 5-5 15,0 0-19-15,0 3-6 0,2-1-4 16,2 1-6-16,2-3 4 0,0 1-6 0,2-2 4 15,1-1 0-15,1-3-1 16,1-4-7-16,1-2-23 0,2-5-27 0,1-3-46 16,3-5-38-16,-1-2-38 0,1-4-33 15,3-2-32-15,0-4-20 0,3 0 14 16,-1-2 13-16,0-3 51 0,1 0 67 16,-2-2 41-16,-1-2 48 0,3 0 24 15,-2-1 4-15,-1-1 5 0,-2 1-2 0,-2 1 2 16,-1 3 3-16,-1 3 26 15,-2 2 53-15,-1 5 59 0,-1 2 66 0,-4 3 54 16,2 3 15-16,-3 2 6 0,0 3-7 16,-1 4-44-16,0 7-46 0,-3 3-51 31,0 5-42-31,-3 5-30 0,0 3-13 0,-2 2-14 0,1 1-8 0,2 0-8 16,2-2-13-16,2-2-22 0,3-4-57 15,3-1-125-15,3-4-279 0,0-4-187 16,3-5-359-16</inkml:trace>
  <inkml:trace contextRef="#ctx0" brushRef="#br0" timeOffset="16387.27">9592 14079 1000 0,'-1'-1'179'0,"2"2"-126"0,3 1-40 16,4 0 12-16,2 4 36 0,4 2 29 0,2 0 25 15,4 0 1-15,3-1-18 0,1 0-24 16,0-3-17-16,0-1-12 0,0-2-6 16,-3 0 0-16,-1-1 0 0,-2 0 0 15,-4-1-4-15,-5 1 0 0,-3 0-4 16,-3 0 1-16,-2 0 8 0,-2 0-1 0,-3-1 4 16,-2-1-9-16,-3 0-12 15,-3 0-8-15,0 0-6 0,-4 1 0 0,0 1-5 16,-2 1 1-16,-1 1-2 15,0 0 1-15,0 4-2 0,-3 1-1 0,0 4 0 16,-1 1-1-16,1 1-1 16,1 2 1-16,3 1-1 0,2-2 4 0,2 1-1 15,2-1 7-15,3-2 0 0,3-2 1 16,3-1-1-16,3-2-3 0,4-1-1 16,2 1 1-16,4-1 3 0,4 1 1 15,3 1 7-15,3 0-1 0,4 0 3 16,2 0-3-16,1 0-8 0,-1-2-2 0,-1 1-2 15,-4-2-2-15,-2 0 4 16,-3-2 0-16,-2-1-8 0,-2-1-15 0,-1-2-48 16,-3-1-76-16,-1 0-111 0,-3-1-106 15,-2 1-69-15,-3-2 78 0,-4-1-282 16</inkml:trace>
  <inkml:trace contextRef="#ctx0" brushRef="#br0" timeOffset="16743.27">9579 14417 750 0,'-9'3'196'16,"1"0"-20"-16,1 1-29 0,3 0-6 16,6 0 2-16,1 0 3 0,1 2 1 15,7 2-14-15,1 2-29 0,4 0-32 16,2 1-27-16,3-1-18 0,2 0-14 16,1 0-7-16,-3-3-2 0,3-2-2 0,-5-3 1 15,0-2-2-15,-2-1-1 16,-2-1 5-16,-3-1-4 0,-3-1 4 0,0-1-1 15,-5 0-1-15,0-1 0 0,-2 2 3 16,-3 0 0-16,-2 1 2 0,-1 1-1 16,-4 0 2-16,-2 2 2 0,0 2-5 15,-2 4 10-15,-1 2 19 0,-1 4 16 16,3 0 19-16,0 0 2 0,2 2-13 16,1 1-19-16,1-1-17 0,3 1-15 15,2 1-5-15,2-2-3 0,1 0-3 16,2-1-15-16,3 0-43 0,1-2-64 15,2-1-98-15,2-3-129 0,2-4-117 16,3-4 63-16,2-3-287 0</inkml:trace>
  <inkml:trace contextRef="#ctx0" brushRef="#br0" timeOffset="17602.09">10346 14060 1440 0,'-9'-1'215'16,"4"0"-64"-16,0 1-17 0,5-1 3 0,2 2-12 15,2 1-15-15,3 1-12 0,5 1-17 16,3 1-28-16,3 2-17 0,2 0-15 16,1 3-10-16,2-1-4 0,-2-1-4 15,-1-1 0-15,0-2-3 0,-4-1 2 16,-4-1-5-16,-1-2-7 0,-3 1-8 16,-4-2-10-16,-1 0-15 0,-2-1-13 0,-2-1-6 15,-1-1 6-15,-2-1 12 16,-1 1 20-16,-3 0 18 0,-2 1 2 0,1 1 2 15,-3 3 2-15,-1 1-1 0,0 2 8 16,1 3 5-16,0 3 14 0,0 3 8 16,-1 2 4-16,2 1-1 15,1 1-14-15,0-1-10 0,5 0-7 0,0 0-5 16,2-2-1-16,1-1-1 0,2-2-4 16,1-2-3-16,2-2-9 0,-1-1-13 15,3-1-15-15,-1-2-18 0,2-1-14 16,0-1-9-16,1-2-20 0,2-2-32 15,2-2-50-15,0-2-30 0,0-1-22 0,1-2 32 16,1-1 47-16,-1-3 51 16,-1-1 53-16,-2 0 24 0,-1-2 23 0,-2 2 8 15,-1 1 11-15,-1 1 37 0,-2 3 52 16,-1 0 55-16,0 3 52 0,-1 2 25 16,0 0 1-16,0 2 6 0,0 2-21 15,1 0-41-15,-1 1-55 0,0 1-57 16,0 0-33-16,0 2-1 0,-1 2 7 0,0 1 6 15,-1 4 6-15,-3-2-8 0,0 2-5 16,-1 1-9-16,-2 0-4 0,0 1-7 16,-1 0-7-16,-1 0-3 0,0-1-2 15,2-1-6-15,1-2-9 0,0-2-14 16,4-1-13-16,-1-2-7 0,0-1 5 0,1 0 10 16,-1-1 16-16,1 0-1 15,0-2 3-15,-1 0 0 0,1-1-1 0,1 0 10 16,0 0-3-16,0-1 7 15,0 1 0-15,1 0-3 0,1 1 6 0,-1-1 0 16,2 1 7-16,0 0-1 0,2 0 4 16,2 0 1-16,3 1-1 0,2 0 7 15,2 0 0-15,2 1-3 0,4 0-4 16,1 1-10-16,1 2-1 0,3-2-5 16,-1 0 1-16,-1 0 0 0,-2 0-7 15,-3 0-10-15,-1 0-26 0,-4-1-37 16,-3 0-53-16,-3 0-59 0,-2 0-67 15,-2 0-65-15,-2-1-45 0,-3 1 75 0,-2 1-293 16</inkml:trace>
  <inkml:trace contextRef="#ctx0" brushRef="#br0" timeOffset="17823">10414 14542 982 0,'-6'-1'263'0,"2"1"-34"0,1-1-35 16,1 1 6-16,5 0-5 0,0-1-14 15,0 0-27-15,4 0-35 0,1-1-19 16,2-1-23-16,3 1-18 0,2 0-14 16,3 0-16-16,2-1-9 0,-1 2-5 15,1 0-8-15,1 0-2 0,-1 2-1 16,1-1-3-16,-2 0-11 0,-1 0-20 16,1-1-49-16,-3-1-89 0,-1 1-154 0,0 0-209 15,-4-1-1-15,0-1-274 16</inkml:trace>
  <inkml:trace contextRef="#ctx0" brushRef="#br0" timeOffset="18497.04">10779 14112 2151 0,'2'-3'120'0,"2"1"-78"0,3-2-13 16,3 2 25-16,-1 2 24 0,2 2 13 15,1 2-12-15,2 3-25 0,1 2-25 0,1 1-18 16,-2-1-2-16,1 2-4 16,-3-3-1-16,-3-1 1 0,-3 1-6 0,-3-1-7 15,-4 1-6-15,-2 2 0 0,-2-1 1 16,-4 0 6-16,-2 1 4 0,-3 0 0 15,2 2 1-15,-1 0 2 0,0 0-3 16,-1 0 4-16,3-1 3 0,1 0 4 16,3-1 6-16,1 0 3 0,5 0 1 15,1 0-5-15,1 1-5 0,6-2-5 16,1 0 1-16,2 0-3 0,2-1-1 0,4 1 2 16,0-3 0-16,3-1-6 15,1-1 3-15,1-3-6 0,2 0-16 0,-2-2-21 16,-3-1-24-16,-3-1-27 15,-4 0-21-15,-5-1-28 0,-1 1-16 0,-3-1 5 16,-3 2 20-16,-2 2 38 0,-2 1 24 16,-2 1 8-16,1 3 12 0,-1-2 6 15,-3 2 20-15,0 1 9 0,0 1 9 16,0 1 8-16,1 0 6 0,-2 1 18 16,3 1 17-16,-1-1 16 0,2 0 10 15,-1 1 2-15,2-2-8 0,-1 2-8 16,0-2-14-16,1-1-13 0,-1-1-10 0,1 1-10 15,0-2-2-15,0 0-6 16,1-1-13-16,0-1-7 0,-1-1-5 0,1 1 0 16,1-2 8-16,2 0 9 0,0-1 1 15,2 1 0-15,1-1 9 0,0-1 14 16,3 2 16-16,1 0 13 0,4 1 5 16,1 3 7-16,3 0 6 0,1 2-1 15,5 0-9-15,-1 1-18 0,2-1-18 0,3 0-8 16,-1-3-3-16,0-3-2 15,-3 0-1-15,-2-3-21 0,0 0-63 0,-1-4-119 16,-4-1-205-16,-2-8-8 0,2 2-278 16</inkml:trace>
  <inkml:trace contextRef="#ctx0" brushRef="#br0" timeOffset="18918.2">11318 14176 2261 0,'-1'4'154'16,"2"0"-112"-16,-1 1-47 0,1 2 16 16,-3 3 29-16,-3 2 18 0,-2 1 9 15,0 3-10-15,-3 3-23 0,1 0-21 0,-2 3-8 16,0-2-5-16,0 0-7 0,1 1-6 15,0-2-6-15,0-1-6 0,1-3-7 16,1 0-8-16,2-2-9 0,0-1-11 16,2-2-12-16,2-3-6 0,-1-3-9 15,3-3-4-15,3-2 0 0,-1-2 7 16,1-1 16-16,0-2 22 0,2-1 24 16,1-2 14-16,1 1 16 0,1 0 18 0,0 1 24 15,0 2 31-15,1 3 15 0,2 2 6 16,2 1-12-16,1 2-28 0,1 3-18 15,1 1-13-15,2 4-11 16,-1 1-1-16,-1 1-5 0,0-1 0 0,-3-1-5 16,-2-1-3-16,-2-2-1 15,0-3-22-15,-3-1-47 0,-1-3-88 16,-1-1-130-16,-1-3-129 0,-1-3-27 0,-1-2 109 16,-2-3-233-16</inkml:trace>
  <inkml:trace contextRef="#ctx0" brushRef="#br0" timeOffset="19323.34">11409 14282 1324 0,'-4'0'381'0,"1"1"-150"0,1 0-75 15,1 2-15-15,1 0-16 0,1 2-14 16,2 1-26-16,1 0-35 0,2-1-24 16,4 0-15-16,0-2-4 0,2-1-6 0,2-2 1 15,1 0-7-15,0-2-13 16,-1 0-15-16,-2-1-32 0,0-1-29 0,-1 1-12 15,-2-2-9-15,-1 0 5 0,-1-1 13 16,-1 0 11-16,0 0 22 0,-2-2 19 16,-1 0 18-16,0 0 17 0,-1-2 5 15,-1 3 2-15,0 0 3 0,1 1 1 16,0 1-1-16,-2 2 11 0,0 1 29 0,-1 1 28 16,0 2 28-16,-1 2 17 15,-1 1-5-15,1 3-6 0,-2 2-2 0,1 3-5 16,0 2-12-16,-2 1-11 0,1 1-10 15,0 3-8-15,-1 1-5 0,1 3-2 16,1 0-13-16,0 1-9 16,1-1-8-16,0 0-9 0,2 1-2 0,-1-1-1 15,1-1-9-15,-1-3-6 0,0-3-20 16,1-2-46-16,1-4-62 16,0-3-77-16,2-3-82 0,1-3-67 0,0-4-52 15,2-4 28-15,0-4 111 0,0-8 73 16,6 0-166-16</inkml:trace>
  <inkml:trace contextRef="#ctx0" brushRef="#br0" timeOffset="19517.57">11684 14278 459 0,'7'-17'115'0,"-2"3"43"15,2 0 98-15,-4 8 64 0,-2 5 27 16,-1 4-30-16,-1 5-71 0,-1 3-68 0,1 6-50 16,-1 3-35-16,-1 3-20 15,0 1-28-15,1 2-17 0,0-1-12 0,0 2-11 16,0-2-6-16,2 0-11 0,1-3-37 15,1-2-11-15,2-2-26 0,-1-5-37 16,1-3-36-16,0-2-69 0,-1-1-73 16,1-3-93-16,1-4 15 0,11 4-203 15</inkml:trace>
  <inkml:trace contextRef="#ctx0" brushRef="#br0" timeOffset="19824.81">11985 14173 2237 0,'-7'2'183'16,"3"1"-112"-16,-2 2-35 0,0 1 27 15,-3 4 30-15,-3 3 8 0,-3 3-6 16,0 4-34-16,-1 3-25 0,1-1-18 16,1 2-9-16,1-2-6 0,1 1-3 15,0-1-1-15,1-4-1 0,2-1-1 0,2-5-3 16,4-3-4-16,2-2-14 0,1-4-11 15,2-2-21-15,0-3-2 0,4-2-5 16,1-2 11-16,2-2 16 0,3-3 11 16,2-2 12-16,1-2 0 0,3-1 5 15,0 0 3-15,0 1 1 16,1 2 8-16,-2 2 9 0,-2 2 0 0,-1 2 5 16,-2 1-7-16,-1 2-6 0,-3 2-7 15,0 0-49-15,-2 3-145 0,-1 1-224 16,-3 0-162-16,-3 3-337 0</inkml:trace>
  <inkml:trace contextRef="#ctx0" brushRef="#br0" timeOffset="20088.68">11841 14544 1298 0,'0'-5'418'0,"0"1"-282"0,2-2-53 0,2-1 32 15,3 5 44-15,0 0 25 0,4 0-27 16,0 0-45-16,1 0-42 0,2 0-32 16,0 1-17-16,1 0-11 0,0-2-3 31,-2 2-2-31,0 1-2 0,0 0 2 0,-1 3-4 0,-3 0-1 0,-1 0 2 16,-2 1 3-16,2 0-8 0,-2 2-17 0,-1-1-36 15,0 1-54-15,0-1-89 0,1-1-127 16,-2-1-170-16,1-4 14 0,1-3-279 15</inkml:trace>
  <inkml:trace contextRef="#ctx0" brushRef="#br0" timeOffset="20639.37">12127 14113 880 0,'-2'-2'765'16,"4"-1"-630"-16,0-1-75 0,3 0 2 0,-1-2 50 15,-1 3 35-15,2 0 8 16,0 0-25-16,1 2-52 0,2-1-36 0,2 2-20 15,3 2-2-15,0 1 0 0,1 1 0 16,0 2-3-16,0-2-4 0,0-1-5 16,-2 0 0-16,-3-1-1 0,-2 1 3 15,-2-2 6-15,-3 1 7 0,-4 0 2 16,0-1-4-16,-3 2-3 0,-1 0-10 0,-2 1-1 16,-1 1-2-16,0 0-8 15,0 1 1-15,-1 3-5 0,1-1 4 0,-2 1 1 16,4 2 2-16,-1 0-1 15,2 1-1-15,1-1-1 0,3-1 5 16,1-2-1-16,3 0 1 0,2-1 3 16,1-1 3-16,1-1 2 0,3-1 5 0,2-3 0 15,1 0 4-15,3-1-3 16,1-2 0-16,1-1-3 0,2-1-4 0,-1-2-4 16,-2-1 0-16,0 1-9 0,0 0-11 15,-2-1-32-15,-2 1-40 0,-1 0-34 16,-5 2-24-16,-3 1-8 0,-3 2 4 15,-2 1 10-15,-1 2 6 0,-1 1-26 0,-2 2-60 16,-3 0-39-16,0 2-3 0,-3 1 44 16,0 1 68-16,-4 1 51 0,-8-3 2 15,3 5-235-15</inkml:trace>
  <inkml:trace contextRef="#ctx0" brushRef="#br0" timeOffset="20864.25">12096 14407 663 0,'-7'5'266'0,"3"-3"25"0,1 1 5 16,6-3-32-16,4-1-12 0,1 0-19 15,2-1-37-15,1 0-48 0,4-1-43 16,1-1-28-16,1-1-16 0,3 0-14 16,-2 2-13-16,0 0-3 0,-1 2-6 15,-1 0-2-15,1 1-8 0,-2 1-3 16,1-1-9-16,-3 0-1 0,-1 0-2 16,1-1-12-16,-2 0-15 0,0-1-31 0,-1-1-42 15,0-1-48-15,-1 0-52 16,-2 1-37-16,-3 0-15 0,-2 2-12 15,-1 1 32-15,-3 1-19 0,-1 1-12 16,-2 1 55-16,-1 2 43 0,-6 2-155 0,4 0 81 16</inkml:trace>
  <inkml:trace contextRef="#ctx0" brushRef="#br0" timeOffset="21236.49">12181 14538 1072 0,'-4'3'553'0,"2"-1"-312"15,1 0-102-15,2-1-16 0,2-1 20 16,2 0 10-16,2-1-22 0,3-1-38 16,1 0-34-16,4-2-24 0,2 0-21 15,2-1-7-15,-1 0-7 0,3 0 2 0,-4-1-2 16,-2 1 0-16,-1 0-2 16,-3 1-1-16,-2 1 1 0,-2 0-4 0,-4 1-3 15,-2 2 1-15,-1 0 0 0,-3 1 5 16,-2 3 1-16,-1 2 0 0,-3 2 1 15,1 1-1-15,-3 2-3 0,2 1 0 16,2 2-1-16,-1 2-2 0,0-2 6 16,1-1 1-16,0 1 7 0,2-2 5 15,0-2 6-15,5-1 1 0,0 0 1 16,2-2-2-16,2 0 1 0,2-2-3 16,0-2-2-16,1 0 4 0,2-2-4 15,0 0 0-15,2-1-1 0,2-2 0 16,0-1-5-16,1 0-2 0,-1-2-5 15,2-2-42-15,-1 0-89 0,0-1-212 16,1-4-324-16,-1-2-413 0</inkml:trace>
  <inkml:trace contextRef="#ctx0" brushRef="#br0" timeOffset="22273.43">13121 13982 1840 0,'-8'3'171'0,"2"2"-59"0,-2 3-35 0,2 2 38 16,-1 2 27-16,-1 2 5 0,-1 2 4 16,-3 2-27-16,0 1-39 0,-1 2-31 15,-1 2-21-15,-4 1-16 0,2 2-3 16,-5 4-7-16,-5 0-3 0,0 3-6 16,-2 0-7-16,3-3-12 0,2-2-4 0,6-6-22 15,4-5-9-15,5-7-31 0,6-5-34 16,3-5-8-16,4-5 13 0,7-5 32 15,3-7 39-15,5-4 24 0,5-4 9 16,2 0 3-16,0-2 7 0,-1 2 2 16,-1 1 11-16,-3 4 16 0,-2 3 17 15,-3 3 20-15,-2 5 8 0,-1 4-1 16,-2 4-10-16,-1 2-9 0,-1 4-11 16,-1 3-8-16,2 3-8 0,-2 2-7 15,-1 1-7-15,0 3-1 0,-1 0-1 16,-1 0-1-16,0-3-3 0,-3 0 2 15,-1-4-9-15,0-1-16 0,-2-1-32 16,-1-3-47-16,1-2-71 0,0-3-94 0,2-3-87 16,0-2-54-16,2-4 20 0,2-2 108 15,1-4 105-15,-1-2 80 0,6 2-189 16,-2-2 34-16</inkml:trace>
  <inkml:trace contextRef="#ctx0" brushRef="#br0" timeOffset="22459.14">13255 14150 609 0,'6'-16'166'0,"0"4"74"16,-1 0 59-16,-3 7 23 0,0 3-5 0,-1 5-45 15,-1 2-64-15,0 4-51 0,1 4-57 16,-1 4-34-16,-1 2-13 0,-2 3-11 16,0 1-7-16,-4 1-5 0,3 0-9 15,-2-1-3-15,0-1-8 0,1-3-3 16,0-4-5-16,2-1-16 0,1-3-23 0,-1-3-44 16,1-1-57-16,-2-2-91 15,-1-1-116-15,-2-1-103 0,-2-2-15 0,-6-5 81 16,4 5-188-16</inkml:trace>
  <inkml:trace contextRef="#ctx0" brushRef="#br0" timeOffset="22762.87">13064 14396 789 0,'-7'-1'200'0,"4"0"39"0,0-1-12 16,2-1-33-16,3 0-34 0,1-1-14 16,4-1-6-16,0-1-8 0,4 0-8 0,1-1-23 15,4 2-26-15,2 0-17 0,-1 3-15 16,3 1-11-16,-2 3-7 0,-1 2-11 15,0 3-1-15,-3-1-5 0,-3 1 4 16,-2 1 3-16,-4-1-2 0,-2 0-3 16,-3 1-1-16,-2 1-2 0,-2 0-4 15,-2 0-4-15,-1 2-6 0,-2 1-1 16,-1 0 3-16,-1 0 2 0,2-1 3 16,0 0 0-16,2 1-2 0,2-1-1 15,3 0-5-15,1 0 3 0,3-1 0 16,3 0 0-16,2-2 3 0,4-2-4 15,4-2 1-15,6-3-2 0,2-4-1 0,7-3-23 16,4-3-71-16,0-3-97 16,3-1-152-16,-3-4-119 0,-4-3 39 0,-2-2 111 15,-2-1-222-15</inkml:trace>
  <inkml:trace contextRef="#ctx0" brushRef="#br0" timeOffset="22984.72">13444 14093 1474 0,'-5'-2'287'15,"2"0"-102"-15,1-1-74 0,2 2-16 16,1 0-19-16,2 2-16 0,3 0-5 0,2 0-9 16,3 3-14-16,5-1-13 15,2 2-10-15,2 0-1 0,3-1-21 0,-1 1-59 16,1 0-100-16,-3-1-128 0,-5-1-138 15,-6-1 38-15,-5-1-297 0</inkml:trace>
  <inkml:trace contextRef="#ctx0" brushRef="#br0" timeOffset="23379.8">13401 14224 1440 0,'1'7'78'0,"1"0"-63"0,1 1-15 15,3-2 15-15,3-2 27 0,2-1 31 16,4-1 21-16,4-1 7 0,6-1-19 16,0-1-31-16,2 0-17 0,-2-2-16 15,-4 1 4-15,-7 0 3 0,-4 1 8 16,-6 2 14-16,-4 0 2 0,-3 2 2 16,-4 1-11-16,-3 1-10 0,-3 2-13 15,-3 2-5-15,1 2 8 0,0 3 1 0,2 0 5 16,0 1 2-16,2 4-9 15,3-1-7-15,2 1-2 0,1 1-7 16,1-2 0-16,4-2-1 0,2-2 5 16,1-4 8-16,1-3 0 0,3-4 3 0,1-2-2 15,2-4 6-15,3-2 0 16,0-4 4-16,2-3 0 0,0-1-7 0,1-1-2 16,-1-2-3-16,-3-1-2 0,-1 0-4 15,-1 1 2-15,-4 0-2 0,-1 2 2 16,-2 1 0-16,-1 0-4 0,-2 1-11 0,-1 1-16 15,-1 1-33-15,0 0-41 0,0 1-55 16,-2-2-72-16,0 0-90 0,2 0-97 16,-1-1 13-16,-1 0 92 0,4 4-249 15</inkml:trace>
  <inkml:trace contextRef="#ctx0" brushRef="#br0" timeOffset="24166.53">13732 14192 1158 0,'1'-1'394'0,"0"1"-73"0,1 0-79 0,0 0-27 16,-1 3-25-16,-1 2-24 0,0 3-25 16,-1 2-43-16,-1 4-34 0,0 3-23 15,-1 3-16-15,-2 0-10 0,1 1-6 0,0-1-4 16,-1-1-14-16,1-1-11 16,0-2-23-16,0-3-26 0,1 0-28 0,0-4-33 15,0-2-10-15,1-3 7 0,0-3 26 16,2-4 38-16,0-2 27 0,0-3 20 15,1-4 9-15,0 0 12 0,1-2 6 16,-1 0 16-16,2 0 20 0,1 3 19 16,-2 2 11-16,5 2-3 0,-1 1-15 15,2 0-14-15,2 2-17 16,-1-1-7-16,1 2-3 0,-1 1-7 0,2 1 0 16,-1-1-3-16,0 2-2 0,-1-1-13 15,0 0-22-15,-2 0-23 0,-1-1-37 16,-1 0-50-16,-1-1-61 0,-2 0-44 15,0-1-7-15,0-1 22 0,-1-2 43 0,4-1 47 16,0-2 37-16,1 0 39 16,0 0 36-16,0 0 19 0,0 0 19 0,0-1 15 15,1 2 27-15,-3 1 43 0,0 3 40 16,-2 2 39-16,-1 1 28 0,-1 3 6 16,-1 0-4-16,-1 2-9 0,0 1-19 15,-2 2-21-15,1 1-33 0,-3 4-38 16,1 0-33-16,-1 3-22 0,-1 3-16 0,0 2 0 15,0 0-2-15,-1-1-1 16,3 0-8-16,-1-1-43 0,3-1-64 0,1 0-74 16,-1-1-57-16,1-1-12 0,-1-1-4 15,0-4-11-15,0-1 15 0,0-3 54 16,1-1 61-16,-1 0 67 0,2-2 41 16,-1 0 10-16,1 1 7 0,0-1 5 15,0 3 14-15,-1 1 8 0,0 0 4 16,0 2 11-16,-1 1 25 0,1 2 43 15,0 1 43-15,0 1 35 0,1 0 0 0,1-1-33 16,2 0-42-16,1 1-41 16,2-2-20-16,2-2 7 0,1-2 26 0,0-1 36 15,2-2 24-15,2-1 6 0,0-3-14 16,1-1-27-16,1-3-33 0,1-1-20 16,-1-2-11-16,-2-1-9 0,-2 0 0 15,-1-2-2-15,-4-2 6 0,-1-1 5 0,-2 0 2 16,-2-2-5-16,-3 1-6 0,-1 1-1 15,-4 2-4-15,-2 2-1 16,-2 2-2-16,0 1-6 0,-5 4-3 0,0 6-7 16,-1 4-7-16,0 4-11 0,1 3-18 15,3 0-26-15,3 1-51 0,2-2-90 16,4-1-156-16,2-1-149 0,0-3 73 16,6 0-250-16</inkml:trace>
  <inkml:trace contextRef="#ctx0" brushRef="#br0" timeOffset="24321.34">14307 14573 2776 0,'-14'5'188'0,"3"-2"-168"0,0 1-140 15,3-3-197-15,1-2-277 0,-2-3-27 0,0-1-276 16</inkml:trace>
  <inkml:trace contextRef="#ctx0" brushRef="#br0" timeOffset="49628.79">9613 9339 1532 0,'-15'-10'504'0,"1"3"-385"0,-3 2-94 15,6 6-19-15,3 8-14 0,1 1-2 16,0 3 0-16,0 0 8 0,0 2 0 16,0-1 2-16,3-3 1 0,2-3 9 15,3-3 12-15,2-2 32 0,2-2 27 16,2-1 9-16,1-2 1 0,3 0-25 15,2-1-19-15,3 0-17 0,0 0-9 16,1 1-5-16,-2 1-1 0,4 2-2 16,-2 2-2-16,3 3-3 0,2 3-5 15,0 0 1-15,3 3-3 0,0 1 3 16,1 1-4-16,0 1 0 0,4-3 1 0,1-1-1 16,2-2 4-16,3-1-3 0,2-3 4 15,2-1 0-15,2-2 12 0,1 1 12 16,0-1 9-16,0 0 4 0,1 1-8 0,2 1-2 15,0 1 0-15,-1 1-2 16,1 1-3-16,-2 3-10 0,-1-1-8 0,2 2-6 16,0 0-1-16,2-1 0 15,-2 3-2-15,3-2 0 0,0-2 2 0,3-1 1 16,4-4 2-16,5-2-3 16,1-4 5-16,0-3-4 0,0-1 4 0,-5-2 0 15,-2 0-1-15,-2 0 1 16,-3 0-4-16,-2 2 1 0,-4 3-1 0,0 2-1 15,-6 2-4-15,-4 4-1 0,-3 2-4 0,-5 5-30 16,-1 1-66-16,-3 2-146 16,1 3-247-16,-2-2-175 0,7 5-318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8298 0 0,'9'24'6479'0'0,"-7"6"-3508"0"0,-9 30-1520 0 0,5-46-816 0 0,-6 25-137 0 0,6-31-448 0 0,-1 1 0 0 0,2 0 1 0 0,-1-1-1 0 0,1 1 0 0 0,1 0 1 0 0,-1 0-1 0 0,1 0 0 0 0,2 9 0 0 0,1-18-77 0 0,0 0 0 0 0,1 0 0 0 0,-1 0 0 0 0,0 0 0 0 0,1-1 0 0 0,-1 0 0 0 0,0 1 0 0 0,0-1 0 0 0,0-1 0 0 0,5-1 0 0 0,-4 2 11 0 0,-1 0-82 0 0,50-12 195 0 0,-52 13-268 0 0,1 0 1 0 0,0-1 0 0 0,-1 1 0 0 0,1 0 0 0 0,0 0 0 0 0,0 0 0 0 0,-1 0 0 0 0,1 1 0 0 0,0-1 0 0 0,0 0 0 0 0,-1 1 0 0 0,1-1 0 0 0,0 1 0 0 0,-1-1 0 0 0,1 1 0 0 0,-1 0 0 0 0,1 0 0 0 0,-1 0 0 0 0,1 0 0 0 0,-1 0 0 0 0,0 0 0 0 0,1 0 0 0 0,-1 0 0 0 0,0 1 0 0 0,0-1 0 0 0,0 0 0 0 0,2 2 0 0 0,-5 9-5993 0 0,-1-4 338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2T04:30:42.7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5-02T04:36:04.617"/>
    </inkml:context>
  </inkml:definitions>
  <inkml:trace contextRef="#ctx0" brushRef="#br0">8746 2662 518 0,'-2'-3'27'15,"1"2"20"-15,0 1 37 0,-1 2 27 0,1-2 8 16,0 2-3-16,-1 0-40 0,1 1 34 16,0 0 39-16,-1-1 22 0,0 1 31 15,0-1-34-15,-1-2-37 0,-1 1-22 0,1-2-23 16,-2 1-16-16,2-1-7 15,-2 0-11-15,1 1-3 0,0 1-10 0,-2 1-17 16,0 2-2-16,0 1 1 16,-2 3-2-16,-1 2-3 0,-1 2-2 0,-2 1-3 15,3 1 1-15,-1 0-4 16,2 0-4-16,1-1-2 0,2-1-2 0,3 0-5 16,2-1 2-16,3-1-5 0,2 0 2 15,2 1-6-15,2-1 3 0,1-2-1 16,2 0 1-16,2-2 1 0,0-2 0 15,1-2 0-15,1-2 0 0,-1-4 3 16,1-2 0-16,1-3 4 0,-2-1 4 16,-1-3-1-16,0 0 4 0,0-3-1 15,-3 0-1-15,-1-2 4 0,-1 1 2 0,-2 0-2 16,-1 0 1-16,-3 1 1 16,-2 2 6-16,-3 0 2 0,-3 3-4 0,-1 0-3 15,-1 1-12-15,-1 2-12 0,-1-1-14 16,2 2-17-16,-1 0-9 0,3 2-24 15,-1 2-28-15,3 1-40 0,1 3-41 0,2 2-36 16,0 1 0-16,2 1 35 16,1-1 52-16,0 0 58 0,2-1 41 0,0-1 23 15,-1-1 9-15,1-1 8 0,0-1 18 16,0 0 15-16,2-1 24 0,0-1 25 16,2 1 4-16,2 0-1 15,0 0-6-15,1 0-14 0,0 1-7 0,2-1-12 16,1 2-5-16,-2 0-12 0,2 2-7 15,-2 0-1-15,-4 0-4 0,-1 1-20 16,-3-1-51-16,-1 1-69 0,-1-1-60 0,-2 2-43 16,-1-2-23-16,-2 2 28 0,-1 0 57 15,-1 2 48-15,-1 1 52 0,0 1-168 16,-3 2-15-16</inkml:trace>
  <inkml:trace contextRef="#ctx0" brushRef="#br0" timeOffset="171.4">8886 2754 464 0,'-11'5'84'0,"2"-1"-31"0,-1 2 35 0,2 0 36 15,4-1 41-15,2-1 17 0,1-1 2 0,1-1-5 16,2-1-11-16,2-1-26 0,2 0-24 16,2-1-20-16,3 0-17 0,1 0-17 15,3 0-21-15,1-1-18 0,0 0-10 16,1 0-6-16,-1 1-3 0,-1-1-6 16,-1 0-27-16,1 1-68 0,-3-1-86 15,-3 1-118-15,-3 0-104 0,-3 0 70 16,-16-10 26-16,14 9-144 0</inkml:trace>
  <inkml:trace contextRef="#ctx0" brushRef="#br0" timeOffset="600.47">8999 2615 816 0,'-2'11'277'0,"0"1"43"0,2 5-12 16,-1 0-78-16,0-3-86 0,-1 3-45 15,0-1-28-15,-1 0-18 0,1-1-10 0,0-1-14 16,1-2-9-16,1-2-4 0,0 0-12 16,0 0 4-16,0-2-2 0,0-1-3 15,0-1-12-15,1-2-36 0,0-2-48 16,1 0-53-16,-2-2-39 0,0-1-21 16,0 0 6-16,-2 0 24 0,1 1 32 15,-2 1 28-15,0 1 28 0,0 2 22 16,-2 0 24-16,0 1 26 0,-1 1 21 0,-1-2 11 15,0 1 12-15,0 0 24 16,2 0 37-16,-1 2 51 0,-1 2 32 0,-1 2 18 16,1 4-3-16,-1 0-23 15,2 0-19-15,1 2-20 0,1-1-28 0,1 0-22 16,1-1-20-16,2-4-16 16,1-3-17-16,3-2-11 0,2-1-5 0,2-1-4 15,3-1 2-15,0 0-2 0,2-2-1 16,0-1 4-16,2-1-2 0,-1-2 2 15,-1-1-2-15,2-1 0 0,0-2 1 0,-2-1-4 16,0-2-37-16,-1-2-76 16,0 0-128-16,-1-3-190 0,-1 0-44 0,0-1-340 15</inkml:trace>
  <inkml:trace contextRef="#ctx0" brushRef="#br0" timeOffset="939.54">9120 2613 794 0,'-2'-1'355'0,"1"2"-19"16,0-1 29-16,2 1-45 0,1-2-121 15,1 1-96-15,1 0-42 0,1 0-4 0,2-1-4 16,1 1-5-16,1-1-9 15,1 0-14-15,0 0-10 0,0 0-7 0,0 2 0 16,-1 1 0-16,-1 1 1 0,-1 2-1 16,-2 3 2-16,0 2 0 0,-2 5 3 15,-2 3-1-15,-2 5 3 0,-2 5-5 16,0 1-2-16,-2 1-1 16,1 0-4-16,0-2-14 0,-1-2-26 0,1-4-35 15,0-2-38-15,3-5-53 0,-1-4-64 16,1-4-93-16,0-4-105 0,0-4 13 15,1-4 93-15,-2-8 82 0,3-3-143 16</inkml:trace>
  <inkml:trace contextRef="#ctx0" brushRef="#br0" timeOffset="1136.56">9230 2663 588 0,'2'-2'188'16,"2"0"58"-16,0 0 68 0,1 2 0 15,1 1-60-15,-1 1-65 0,2-1-41 0,-1-1-37 16,3-1-27-16,-1-1-26 15,1 1-22-15,1-1-12 0,0 2-7 0,-1 0-6 16,0 1-3-16,-3 1-2 16,-1 2-18-16,-1 2-55 0,-3 0-55 0,0 1-84 15,-2-1-100-15,-2 0-62 0,1 1-18 16,-3-2 87-16,-3-1 88 0,1 2-202 16</inkml:trace>
  <inkml:trace contextRef="#ctx0" brushRef="#br0" timeOffset="1279.7">9229 2752 663 0,'-2'-2'208'0,"1"0"54"16,1 0 33-16,3 2-51 0,1 5-47 0,3-1-41 16,0-1-38-16,3 1-40 15,2-2-35-15,0 1-22 0,0-1-14 16,1-1-7-16,1-1-45 0,-3-1-77 16,0-1-107-16,0-2-114 0,-2-2-49 0,1-2 88 15,-8-4 76-15,4 1-197 0</inkml:trace>
  <inkml:trace contextRef="#ctx0" brushRef="#br0" timeOffset="1472.11">9386 2581 694 0,'1'9'231'0,"1"2"79"0,0 4 20 0,-1 2-54 16,-1-2-89-16,0 2-66 0,-1 2-45 0,0 1-24 15,-2-1-14-15,0 0-13 16,0 1-10-16,-2-1-6 0,1 0-18 0,-1-1-64 15,-1-2-103-15,0-2-138 16,2-1-114-16,-2-2 48 0,1-3 110 0,-6-7 42 16,5 4-102-16</inkml:trace>
  <inkml:trace contextRef="#ctx0" brushRef="#br0" timeOffset="1719.34">9289 2895 549 0,'-4'-1'155'0,"1"2"67"0,1 0 53 0,2 1-15 15,2 4-52-15,1-1-49 0,2-1-28 16,2 0-4-16,1-1-1 0,4 0-14 15,-1-2-30-15,0 0-27 0,0-1-24 0,-1 0-9 16,0 0-3-16,-2 0-2 16,-3 0 6-16,-1 1-3 0,-3 1 4 0,-1 1 3 15,-1 1-1-15,-1 1 0 0,-2 2-5 16,0 2-1-16,-1 0-9 0,0 0-3 16,2 1 1-16,0-2-3 0,3 0 1 15,1 1 1-15,2-2-1 0,0-1-2 16,2-1 0-16,1-1-4 0,1-1-1 15,1-1 2-15,2-1-5 0,1-2-4 16,3 0-26-16,1-2-68 0,0-2-97 0,3-1-151 16,-3-4-186-16,2-3 63 0,1-4-269 15</inkml:trace>
  <inkml:trace contextRef="#ctx0" brushRef="#br0" timeOffset="1977.19">9451 2616 1082 0,'-3'6'449'0,"0"1"-184"16,0-1-19-16,3-1-18 0,1-6-88 15,2-1-67-15,1 0-37 0,2-1-13 16,3-2 0-16,4-1-11 0,3 0-4 0,0-1-1 15,3 2-6-15,0 0 1 16,-2 1-2-16,0 1-24 0,-3 3-52 0,-1 1-65 16,-3 2-96-16,-1 0-96 0,-4 0-126 15,-2 0 77-15,4 3-246 0</inkml:trace>
  <inkml:trace contextRef="#ctx0" brushRef="#br0" timeOffset="2374.73">9480 2770 976 0,'1'-1'275'16,"1"-1"-29"-16,3-1 31 0,-1-1-26 0,4 3-74 15,1-3-40-15,3-2-23 0,0-3-28 16,0-1-17-16,1 1-18 0,0-1-14 16,-1 1-9-16,-3 1-10 0,-1 2-2 15,-2 3 1-15,-3 0-6 0,-1 2 2 16,-2 1-6-16,-1 2-12 0,-1 1-2 0,-2 1-11 15,-2 4-8-15,-1 1 1 16,-1 2 3-16,1 2 2 0,-2 1 6 0,2 2 2 16,3-1-1-16,2 1-3 15,1 1-1-15,2-1-6 0,1-1 0 16,0-1 0-16,2-3 9 0,0-2 6 0,1-3 5 16,0-2 6-16,0-2 15 0,1-3 17 15,0-1 14-15,2-2 2 0,-1-2 0 16,1-2-10-16,1-1-13 0,-1-4-4 15,0 0-10-15,0-1-3 0,-2 0-1 16,0-1 0-16,-2 2-3 0,-1 1 0 16,-2 2 3-16,-2 1-13 0,-2 2-19 15,-1 2-45-15,-2 1-79 0,-2 0-113 0,-1 1-176 16,0 0-127-16,-12-9 80 0,14 10-160 16</inkml:trace>
  <inkml:trace contextRef="#ctx0" brushRef="#br0" timeOffset="2685.7">9702 2699 703 0,'0'5'332'0,"1"-1"-11"0,1 3-6 15,-1-1-27-15,2 1-101 0,-1-1-86 16,0 2-50-16,-1 1-19 0,1 0-16 16,-1 0-7-16,0 0-1 0,-1 1-3 15,1 1-10-15,-1-1-22 0,1 0-57 0,0 0-78 16,1-1-55-16,-2-2-21 15,0-1 8-15,-2-4 31 0,2-1-6 0,-1-3 30 16,1-2 52-16,1-1 41 16,2-1 56-16,0-1 27 0,1-1 15 0,1-1 26 15,1 1 34-15,1-2 47 0,0 3 36 16,0 0 12-16,-1 1-1 0,0 2-31 16,-1 2-36-16,-1 2-27 0,-2-1-26 15,0 2-31-15,-1-1-46 0,-1 1-67 16,0-1-91-16,-1-1-105 0,1 0 11 0,-2-2 58 15,10 8-192-15</inkml:trace>
  <inkml:trace contextRef="#ctx0" brushRef="#br0" timeOffset="2873.56">9796 2708 570 0,'2'-8'123'16,"1"0"72"-16,0 1 85 0,-1 3 66 16,0 2-20-16,-1 3-40 0,1 1-44 15,-1 2-58-15,0 3-50 0,-1 4-32 16,0 1-29-16,-1 3-23 0,0 4-16 15,-1 1-9-15,1 2-9 0,-1 1-4 0,0 0-5 16,0 1-4-16,1-2 1 0,1 2-4 16,0-2-19-16,2 0-49 0,0 1-81 15,0-3-119-15,1-2-125 0,-1-6-100 16,0-5 34-16,0-5 130 0,0-4-232 16</inkml:trace>
  <inkml:trace contextRef="#ctx0" brushRef="#br0" timeOffset="3220.8">10004 2668 1428 0,'1'-1'522'0,"1"1"-286"0,-1 0 25 16,0 1 30-16,-2 1-113 0,-1 2-88 15,-1 2-38-15,-2 1-14 0,-1 4-6 0,-1 3-13 16,-1 2-10-16,1 6-6 15,-2 1-3-15,0 3-14 0,1 0-26 0,-1 0-41 16,1-1-71-16,1-4-69 16,2-1-58-16,0-4-40 0,2-6-7 0,0-5-16 15,1-4 22-15,4-4 89 0,0-4 82 16,1-1 82-16,2 0 71 0,1-1 38 16,1 1 49-16,2 1 56 0,1 2 58 15,2 2 26-15,2 3-8 0,3 0-25 16,-1 2-53-16,2 1-48 15,0 0-41-15,-2 1-23 0,1-2-14 0,-1-1-5 16,-3-2-9-16,-2-1-46 0,-1-1-107 16,-3-1-187-16,-1-2-77 0,-18-13-22 15,12 11-113-15</inkml:trace>
  <inkml:trace contextRef="#ctx0" brushRef="#br0" timeOffset="3432.3">10095 2731 1360 0,'3'-4'270'0,"2"0"-88"0,1-1 35 0,1 1 18 16,1 2-96-16,0 0-68 0,3-1-28 15,0 0-18-15,0 0-17 0,1-1-1 16,1-2-23-16,-1 2-16 0,-1-1-36 16,-1 1-51-16,0-1-49 0,0-1-64 15,-2-1-36-15,-1-1-44 0,-3-1-5 16,2 0 78-16,-2 0 74 0,-1-1 78 0,-1-1 46 15,0 1-221-15</inkml:trace>
  <inkml:trace contextRef="#ctx0" brushRef="#br0" timeOffset="3596.88">10285 2579 332 0,'11'-2'148'0,"-6"6"-16"0,-3-1 77 15,2 4 91-15,-3 2 25 0,0 2-10 16,-1 2-41-16,0 2-48 0,0 4-27 16,-1 1-29-16,0 3-21 0,0 0-34 15,-1 3-39-15,2 0-28 0,-1 2-24 0,1-2-10 16,1 3-9-16,1-2 1 15,0 0-3-15,1-3-3 0,0 0-5 0,1-6-24 16,1-4-50-16,1-4-87 0,1-4-151 16,0-5-239-16,-3-4-46 0,0-7-275 15</inkml:trace>
  <inkml:trace contextRef="#ctx0" brushRef="#br0" timeOffset="4030.78">10728 2526 1925 0,'0'-4'243'0,"1"3"-69"0,-1 1 36 16,-1 0 26-16,-2 4-86 0,-1 1-82 16,0 0-26-16,-2 3-13 0,0 2-6 15,-2 1-8-15,0 3-4 0,0 2-6 16,-1 2-3-16,-2 0-11 0,0 3-28 16,-2-1-49-16,2-1-63 0,3-1-75 15,2-5-58-15,2-4-32 0,2-4 5 16,3-5 56-16,1-4 64 0,2-4 67 0,4-3 54 15,2-4 29-15,1-2 30 16,4 1 39-16,-1 0 44 0,1 3 37 0,2 4 27 16,-1 3 5-16,-1 4-1 0,1 4-9 15,1 2-21-15,-1 3-30 0,-1 2-30 16,1 2-23-16,-3 1-11 0,-1-1-3 16,-2 0-40-16,-1 1-74 0,-3-3-106 15,0-2-96-15,-2-3-84 0,-2-5 82 16,0-2-241-16</inkml:trace>
  <inkml:trace contextRef="#ctx0" brushRef="#br0" timeOffset="4228.58">10911 2495 1235 0,'0'1'417'0,"1"2"-180"16,-1 3 30-16,0 2 24 0,-2 4-90 15,0 2-102-15,-1 3-47 0,-1 0-17 16,1 1-13-16,0 2-7 0,-1-1-5 0,-1 2-5 15,3 0-3-15,-1 0-26 16,0 1-49-16,0-2-70 0,1 0-118 0,0-5-178 16,-1-2-119-16,-12-14 71 0,10 8-157 15</inkml:trace>
  <inkml:trace contextRef="#ctx0" brushRef="#br0" timeOffset="4544.02">10726 2834 956 0,'-6'2'330'0,"3"1"-25"0,0 0 37 0,2-1-48 16,3-1-118-16,1-2-66 0,3 0-28 16,2 0-15-16,2 0-18 0,4-1-23 15,2 1-10-15,4-1 1 0,1 2-4 16,-1 0-3-16,0 1 0 0,-4 1-5 16,-4 1 1-16,-2 0 2 0,-3 1 1 15,-3 0-1-15,-2 0-1 0,-4 1-6 16,-1 1 1-16,-2 1-5 0,-1 1-1 0,-1-1 4 15,1 2 0-15,-1 1 2 16,2-1 0-16,2 0-1 0,0-1 9 0,3 1 0 16,0-1 1-16,2-1-1 15,1-1-2-15,2-1 2 0,1-1-1 16,1 0-3-16,2-1-1 0,3-2-6 16,0-1 1-16,1 0-17 0,1-3-20 0,-1-2-38 15,3-3-72-15,-2-4-102 0,0-3-162 16,0-3-141-16,-2-4 102 0,0-1-232 15</inkml:trace>
  <inkml:trace contextRef="#ctx0" brushRef="#br0" timeOffset="4739.83">11007 2569 1243 0,'5'-3'554'0,"1"-1"-337"16,2 0-25-16,0 0 26 0,-2 2-44 0,2 0-86 15,3-1-42-15,-1 0-13 16,3-1-10-16,0 1-13 0,0 1-9 0,0 0-19 16,-3 1-33-16,-1 1-55 0,-3 1-137 15,-2 0-190-15,-3 2-138 0,-5 0-329 16</inkml:trace>
  <inkml:trace contextRef="#ctx0" brushRef="#br0" timeOffset="5120.82">11038 2690 1667 0,'1'-3'195'0,"0"0"9"0,3-2 42 15,2-2-16-15,4 0-102 0,2-1-46 16,2 0-15-16,0-2-17 0,4 2-10 16,-3 1-12-16,-3 2-12 0,-1 2-4 15,-3 1-1-15,-4 1 1 0,-3 1-4 16,-1 2-10-16,-2 1-10 0,-3 2-13 15,-3 1-9-15,-2 3 4 0,-1 2 4 16,-1 1 10-16,-1 2 1 0,3 1 3 0,0 3 4 16,1-1 3-16,2 2 7 15,1 1-1-15,3-3 4 0,2-1 3 0,2-3 6 16,2-4 9-16,1-3 2 0,1-4-1 16,1-2 1-16,0-3 1 0,0-2 4 15,1-3 1-15,3-2-3 0,0-3-2 16,0-1-9-16,0 0-5 0,-1-2-1 15,-1 2-8-15,1 2 1 0,-3 1-2 0,-2 1-2 16,0 1-14-16,-2 1-21 0,-1 1-29 16,-1 1-52-16,-1 1-67 0,-1 0-109 15,0 0-122-15,-1 0-108 0,2 0 63 16,-11-9 86-16,13 13-102 0</inkml:trace>
  <inkml:trace contextRef="#ctx0" brushRef="#br0" timeOffset="5441.31">11259 2619 618 0,'3'-6'266'16,"2"0"44"-16,1 0 43 0,-1 2 26 15,-2 3-43-15,0 2-79 0,1 1-60 0,-1 1-46 16,0 1-37-16,-1 3-25 0,0 0-21 16,-3 3-21-16,0 1-18 0,-3 5-13 15,-1 1-9-15,-2 1-7 0,0 1-14 0,0-2-18 16,0-4-19-16,2-1-10 15,1-4-1-15,0-2-7 0,3-1-12 16,1-3-15-16,0-3-8 0,1-1 16 16,3-2 26-16,1-2 30 0,1-1 19 0,2-1 4 15,0 1 3-15,0 1 6 0,2 1 6 16,-1 2-2-16,2 0 3 0,-2 2-7 16,-1-1 0-16,0 1 0 0,-1 0-27 15,0-1-90-15,-1 0-120 0,0-2-95 16,-2-1-79-16,-1-4 28 0,-2-1 115 15,11 1-193-15</inkml:trace>
  <inkml:trace contextRef="#ctx0" brushRef="#br0" timeOffset="5579.39">11405 2596 497 0,'1'-2'291'0,"0"0"14"0,0 2 32 16,0 3 4-16,-2 3-29 0,-1 1-73 16,-1 2-67-16,-1 2-57 0,-1 1-44 15,-2 3-32-15,-2 0-16 0,0 3-18 0,-3 2-28 16,1 1-39-16,0 2-53 15,-1 1-87-15,-1 0-105 0,1-1-129 0,-1-3-37 16,-5-7 62-16,7 3-110 0</inkml:trace>
  <inkml:trace contextRef="#ctx0" brushRef="#br0" timeOffset="5849.31">11235 2991 918 0,'0'17'300'15,"2"-2"-18"-15,2 4 55 0,1-2 4 16,3-5-109-16,0-2-84 0,3-4-26 0,0-1 4 15,1-4-14-15,0-1-12 16,2-2-18-16,-1-3-19 0,1-2-18 0,1-3-9 16,0-1-13-16,-2-3-7 0,0 0-5 15,-2 0-4-15,-1-1-1 0,-4 1 3 16,-1 0 0-16,-3 1-6 0,-2 1-1 16,-3 4-6-16,-2 3 1 0,-4 2-3 15,-3 2 1-15,-4 3-2 0,-2 0-4 16,-4 3 0-16,2 1-1 0,1 3 1 15,2 0-1-15,3 0-3 0,3 0-13 16,-1-1-23-16,4 0-38 0,0 1-65 16,2-2-95-16,2 0-177 0,0-1-229 0,1-1-352 15</inkml:trace>
  <inkml:trace contextRef="#ctx0" brushRef="#br0" timeOffset="6084.37">11578 3122 1659 0,'3'1'129'0,"1"0"18"16,-1 1 48-16,2-1 17 0,-1-1-90 15,-2-1-56-15,0 0-44 0,0-1-9 0,-1 0 1 16,0 1-6-16,1-1 0 15,-2 1-2-15,1 1-4 0,0-1-20 0,-1 1-75 16,1 1-171-16,-4-2-350 0,0 0-402 16</inkml:trace>
  <inkml:trace contextRef="#ctx0" brushRef="#br0" timeOffset="21630">4314 3125 407 0,'-1'1'76'16,"-1"1"-20"-16,-2-1 49 0,0-1 51 0,-2-4 48 16,-2 0 0-16,0 1-19 0,-2 1-22 15,0-1-16-15,-1 1-14 0,0-3-8 16,-3 3-1-16,1-2-7 0,-1 0-7 15,-1 0-13-15,-2 0-12 0,1-1-10 0,-2 1-11 16,0 0-11-16,-1 1-15 16,-3 0-7-16,0 1-3 0,-1 1-3 0,-2 1-1 15,1 0 0-15,-1 2-6 16,2 1-1-16,0 1-2 0,1 2-5 0,-1-1-3 16,2 2-2-16,-1 2-3 15,-1 0-2-15,2 2 1 0,-2 0-1 0,2 2-1 16,1 2-1-16,1 0-1 15,0 1 1-15,0 2 2 0,1 1-7 0,-1 1 7 16,-1 3-5-16,1 0 2 0,-3 4-1 16,0 1-1-16,-1 3 2 0,-2 2-2 15,2 1 5-15,1 0 2 0,2-2-4 16,1 1 2-16,5-2 0 0,2-3-3 0,4 0 1 16,3-4-3-16,2-1-2 0,4-2-1 15,2 1-1-15,3-1 1 0,3 2 0 16,2 3-1-16,5 2 3 0,3 3-3 15,1 3 1-15,3-1-2 0,2 0 2 16,3-1 3-16,0-4-2 0,5 0 4 16,1-3 2-16,-1-2-1 0,4-3 0 15,2-4-3-15,4-2 2 0,-2-2-2 16,4-2 0-16,-2 0 5 0,-1 0-1 0,2 1 4 16,2-2-3-16,0-2 3 15,-1-2 0-15,1-2 4 0,-2-2 3 0,0-2 3 16,-2-3 2-16,0-1 0 0,0-3-2 15,0-1-1-15,0-2-4 0,-1-1-1 16,-1-2-2-16,-2-2 3 0,1-4-3 0,-1-1 0 16,-1-3 5-16,-4-1 2 0,-1-5 8 15,-4-2 6-15,-2-4-1 0,-3-1 3 16,-1 0-3-16,-5 3 1 0,-3 1-3 16,-4 3 3-16,-3-1 0 0,-4 1 0 15,-3-1 1-15,-2-3-3 0,-4-1-2 16,-2-3-4-16,-3-1-4 0,-1-2-4 15,-3 0-4-15,-3-1-1 0,-2-2 2 16,-1 1 2-16,-1 0 0 0,1 5 4 16,-1 3-4-16,0 4-4 0,-2 3 3 15,0 3 1-15,-2 2-2 0,2 3 6 16,-1 2-1-16,-3 2 1 0,-2 1 2 0,-1 1-6 16,-5 0 0-16,-3-1 0 15,0 1-5-15,0 1-1 0,-2 1-4 0,5-1 2 16,0 4-2-16,0 2-3 0,2 3 0 15,3 3 1-15,-1 2 1 0,1 2 0 16,2 3 0-16,0 3-5 0,2 5-2 0,3 3 0 16,2 2-12-16,2 2-15 15,3-1-23-15,2-2-50 0,2 2-61 0,2-1-96 16,4-1-137-16,1 1-179 0,-10-11-125 16,15 5-24-16</inkml:trace>
  <inkml:trace contextRef="#ctx0" brushRef="#br0" timeOffset="32679.82">7768 5111 615 0,'-11'-1'129'0,"2"1"15"0,-3-2 9 0,1 2-20 16,2-1-7-16,2 0 5 0,1 0-4 15,0 0-10-15,0 0-19 0,2 1-14 16,0 0-15-16,1 1-5 0,1 0 2 15,0-1-3-15,2 1-4 0,0 0-10 16,1 0-11-16,1-1-11 0,2 2 2 0,0-1 5 16,2-1 11-16,1-1 8 15,2-1 2-15,3 0-6 0,0-1-5 0,5 0-9 16,2 0-6-16,3-1 0 16,-1 1 4-16,0 1-2 0,-1 1-1 0,-1 2-4 15,1 1-8-15,0 0-3 16,1-1 4-16,-2 1-1 0,3 0-1 0,1 0-2 15,0 0-6-15,6-1-3 0,2 0 3 16,3-2 1-16,4-1 2 0,1-1-2 16,0 0 2-16,1 0-2 0,0 0-1 15,0 1-2-15,0 0-4 0,-2 2 1 16,-3 0-3-16,-2 2 1 0,-5 1 0 0,1 1 0 16,-2-1-2-16,3 1 0 15,-1-1 0-15,1 0 0 0,1 1 0 0,-2-2 1 16,1 0 3-16,1 0-3 15,2-1 5-15,1 1-3 0,-1 0-3 0,1 1 3 16,0-1-4-16,-2 1-1 0,2-1 4 16,1 1-2-16,-2-1 0 0,1 1 1 15,-4-1 1-15,0 0-2 0,-1 0 2 0,-1 0-4 16,1-1 4-16,-1 1-2 0,1 0 0 16,-3 0 2-16,3 0-1 0,-2 0 6 15,1 1-2-15,0-1 1 0,0-1-1 16,3 1 0-16,-3-1 2 0,1-1 2 15,-1 1 1-15,-1-1-3 0,1 1-2 16,2-1 1-16,-2 1-3 0,0 0-1 16,0 1 0-16,-3-1-1 0,1 1-1 0,-1 1 0 15,2-1 0-15,-1 0 0 16,1 0 2-16,1-1 0 0,1 1-2 0,-1 0 0 16,2 0 0-16,-1 1-2 0,2 0 2 15,0 1 0-15,-2 0 0 0,2 1 2 16,-2 1-2-16,0 0 3 0,2-1 1 15,-3 1-4-15,3-1 0 0,0-2 2 16,1 1 1-16,-1-2-1 0,-1-1 1 16,0-1 1-16,-1 0-2 0,2-1 1 15,-2 0 1-15,2 0-4 0,1 0-2 0,-2 0 2 16,1 1-4-16,-1 0 4 16,1 0 0-16,-1 1-1 0,0 1 2 0,-1-1-1 15,-2 1 0-15,2 0 0 0,-1 0 0 16,3 0 2-16,0 0 0 0,-3-1-2 15,3 1 2-15,-3 1-4 0,2-2 2 16,-1 0 0-16,1-2 2 0,-1 0-1 16,-2-1 1-16,2 1 2 0,-4 2-1 0,2 1-3 15,-1 0 4-15,2 0-4 16,-2 0 0-16,0 0 1 0,-2 0 3 0,0 0-2 16,-3 0 1-16,1-1-1 0,-3 1 5 15,-1-1 0-15,1 0 4 0,-2-1-4 16,1-1-7-16,0 0 3 0,1-1-4 15,1-1 4-15,3-1 4 0,-1-1-1 16,4-3 3-16,-3 2-2 0,3 1-4 16,0 1 4-16,0 1-1 0,-1 1-3 15,-1 0 3-15,-4 2-6 0,-3 1 1 16,0 1 1-16,-3 0-2 0,0 0 0 16,0 1-2-16,-1 0 2 0,-1 0 2 0,1 0 2 15,0 0-1-15,2-1 1 0,1-2 1 16,2 0 1-16,1 0-1 0,0-2 1 15,2 0-5-15,0 0 1 0,0 0-2 16,-1 0 2-16,0 1 2 0,-1 1-3 16,-2 0 1-16,-2 0-2 0,2 0 2 15,-2 0-6-15,1 1 6 16,1 0 2-16,-2 0-4 0,1-1 3 0,-1 0-1 0,1 0-2 16,-2 0 2-16,0 0-2 0,1 1 2 15,-2-1 0-15,0 1-2 0,0 0 7 16,1-1 0-16,-1 0 4 0,1 0 3 15,-1 0 5-15,2 0-5 0,-1-2 3 16,3 1-8-16,1-1-4 0,1 0 1 0,-1 0-4 16,3 1 1-16,-2-1-1 15,3-1 2-15,-1 1 0 0,0 0-4 0,2 0 1 16,-3 1-1-16,2 0 2 16,-2 0-2-16,0 1 2 0,1 0-4 0,-2 1 0 15,2 0 1-15,0-1 2 0,-1 1 1 16,2-1 0-16,0 1-2 0,-1-2-2 15,0 0 2-15,0 1-2 0,-1-1 6 16,0-1-4-16,1 1 0 0,-2-1 2 16,0-1-4-16,2 1 2 0,-3 0-2 0,2 0 0 15,-1-1 4-15,1 1 0 0,2-2 2 16,-1 2-4-16,1-1-4 0,0 1 4 16,0-1-4-16,1 2 3 0,-1 0 2 15,1 1-2-15,-1 0 1 0,1 0 0 16,-2 1 1-16,2-1 1 0,-2 0 0 15,0 0-2-15,2 0 0 0,-1 0 0 16,0-1 0-16,1-1 2 0,-1 1-4 0,-2 0 2 16,-1 0 0-16,0 0 0 15,-1 0 2-15,-1 0 0 0,1 0-2 0,0 0-2 16,-1 0 2-16,2 0-2 16,-1-1 4-16,0 1-2 0,0 0 0 0,0 0 0 15,0 1-2-15,-2 0 2 0,-1 0 0 16,0 0 0-16,0 1 0 0,0 0 2 15,-1 0 4-15,3 0-5 0,0-1 1 16,1 0 0-16,3-1-2 0,1 1 2 16,1 0-2-16,-2 1 0 0,1-1-2 0,-1 1 2 15,-1-1 0-15,0 0 0 0,-2 1 0 16,-1 1 0-16,0 0 0 0,-4 1 0 16,-1-1 2-16,-2 1 2 0,-1-1-3 15,-1 0 1-15,0-1 2 0,-1 1-6 16,1-1 2-16,0 1 2 0,1-1-2 15,2 2 0-15,-2-2 0 0,1 1 0 16,-1-1 0-16,1 1 0 0,0 0-2 0,0-1 4 16,-1 1 0-16,0 0 0 15,-1 0-2-15,-1 0 0 0,0 0 3 16,-1 0-3-16,-1 0 2 0,-1 0-2 0,1 0 2 16,-1-1-2-16,1 1 2 0,1-1 0 15,-1 0 0-15,1 0-1 0,1 0-1 16,1 0 2-16,-1 0-2 0,1 0 0 15,-1 0 0-15,-1 1 0 0,0-1 0 16,-1 1-2-16,-1 0 4 0,0 0-2 16,-2 0 2-16,0 1 0 0,0-2-4 0,-1 1-3 15,0 0 3-15,0-1 2 16,0 0-2-16,-1-1 6 0,1 1-6 0,-1 0-6 16,2-1 1-16,-1 0 1 0,1 0-8 15,-2-1-30-15,2 0-4 0,-1 1-24 16,0-1-51-16,1 0-91 0,-1-2-184 15,1 0-287-15,1-3-482 0</inkml:trace>
  <inkml:trace contextRef="#ctx0" brushRef="#br0" timeOffset="48749.25">17283 5289 605 0,'-4'-14'23'0,"2"1"-8"0,-1 0 1 0,-1 3-4 15,-3 8-1-15,0 1-8 16,-1 0-5-16,-1 2 2 0,-1-1-1 0,-2 0 4 16,-1 0-1-16,0-1 1 0,-2 1 7 15,-1 0 14-15,0-1 16 0,-1 1 19 16,-4 0 7-16,1 1-1 0,-4 2-3 16,1 1-13-16,0 3-7 0,-3 1-10 15,0 3-12-15,-4 2-10 0,-2 3-9 16,0 4-7-16,-2 2 1 0,0 4-1 15,1 1-1-15,-2 2 3 0,0 0 0 16,2 1 0-16,0 1 0 0,3 0 7 16,2-3 7-16,1 0 10 0,5-4 11 0,2 0 1 15,1 0-2-15,3 3-1 0,1 0 0 16,2 4-3-16,3 1-3 0,4 4-6 16,4 3-4-16,4 4-5 0,4 2-2 15,5 2-6-15,6 1-2 0,4 0 2 16,4-1 0-16,4-2 3 0,3-4 1 15,5-3-2-15,1-5 2 0,3-5-2 16,3 0 8-16,4-5 7 0,4-2 7 0,4-5 4 16,3-4 0-16,3-2-11 15,3-3-5-15,2-2-4 0,1-2-3 0,1-3 0 16,-1-3 6-16,-1-4 5 0,2-3 4 16,-4-3 7-16,0-3 7 0,-2-4 7 15,-4-3 12-15,1-4 16 0,-3-1 4 16,-2-6 3-16,-1-5-10 0,-3-1-19 15,-5-3-11-15,-6-2-9 0,-5 1-1 16,-6 0 0-16,-6-1 8 0,-6 0 2 16,-7 1 6-16,-7-1 17 0,-9 0 6 0,-7 2 8 15,-8 0-3-15,-8 1-9 0,-7 2-14 16,-8 0-18-16,-6 0-9 0,-5 3-17 16,-1 3-1-16,-2 4 3 0,1 2-5 15,-1 3 2-15,2 0-2 0,-4 3-4 16,1 0 3-16,-3 0-6 0,-1 1 2 15,1 1 2-15,1 2-2 0,0 1-2 16,0 4-17-16,1 3-25 0,-1 4-23 16,4 3-32-16,0 4-36 0,3 3-53 15,1 5-52-15,1 5-82 0,0 5-45 16,-3 0 14-16,2 15-213 0</inkml:trace>
  <inkml:trace contextRef="#ctx0" brushRef="#br0" timeOffset="50959.55">7920 6203 1163 0,'-17'-10'113'0,"2"1"-73"0,-4-1-20 0,4 5-12 15,3 3-5-15,-1 2-5 16,-2 2-4-16,-3 4-4 0,-1 2-3 0,-4 3 2 16,-2 3 5-16,1 1 2 0,-1 0 4 15,-1 3 2-15,0-3 5 0,-1 2 6 16,2 0 10-16,-2 0 6 0,2 0 1 15,-1 2-2-15,1-1-5 0,0 4-8 16,2 0-5-16,1 3-6 0,2-1-4 16,3 3-4-16,0-2-1 15,5 2-1-15,1-1 3 0,4 1-3 0,2 2-2 16,4 0 4-16,3 1-8 0,2 2 2 16,4-2 2-16,1 3-1 0,3-1 2 15,3-1 0-15,2 2 1 0,2-2 1 0,2-2 8 16,2-1 8-16,4-1 11 0,2-1 10 15,5-2 6-15,4-1-5 0,3-3-1 16,4-2-6-16,5-1-3 0,1-4-5 16,1-2 4-16,2-4-4 0,-1-2-2 15,2-4 2-15,0-3-1 0,4-3 4 16,-2-5 0-16,1-3-2 0,-1-6 1 0,-2-2-3 16,-1-3 1-16,-3-2-1 15,-4-1 3-15,-5-2 3 0,-4-2 7 0,-5-2 6 16,-3-4 3-16,-5-4 0 0,-2-3-2 15,-6-3-5-15,-3-4 0 0,-6 0-3 16,-2-2 12-16,-7 2 6 0,-6 2 11 16,-5 0 15-16,-5 2 7 0,-7 3 2 15,-4 2-4-15,-4 2-9 0,-4 1-13 0,-3 4-12 16,-5 0-13-16,-5 5-6 16,-1 4-11-16,-3 4-11 0,-1 3-1 0,0 4-7 15,-2 4-4-15,-1 3-2 0,0 4-4 16,-1 4-17-16,0 6-17 0,-2 4-27 15,-4 6-28-15,-4 6-18 0,-4 9-9 16,-2 8-21-16,-1 9-39 0,1 6-70 16,1 8-136-16,6 6-405 0</inkml:trace>
  <inkml:trace contextRef="#ctx0" brushRef="#br0" timeOffset="54935.75">20505 6168 869 0,'0'-2'99'0,"4"0"-101"0,2 1-4 15,5 1 2-15,2 3 3 0,5 1 0 16,1 0 6-16,2 0 0 0,3 0 2 0,1 2 1 15,1-2 9-15,0 1 18 0,2-1 16 16,1-1 19-16,3 0 6 0,1-2-1 16,-1 0 0-16,3-2-3 0,-1 0-7 15,0-1-5-15,3-1-4 0,1-2-7 16,3-1 1-16,1-2-4 16,3 0-5-16,2-1-4 0,3 1-4 15,2-1-5-15,2 0-2 0,2-1-8 0,1 0-5 16,1 2-6-16,0 0-4 0,-2 1 1 15,2 2-4-15,0 0-2 0,1 0 4 16,2 2-1-16,-1 0 2 0,1 0 1 16,1-1 0-16,0-1 1 0,1-3 0 0,0-1 1 15,-2-2 2-15,1-2 2 16,-1 1 8-16,0-1 8 0,1 1 0 0,-2-1 0 16,-2 2-9-16,1 0-7 0,-3 1-4 15,-3 1-2-15,-4-1-1 0,-3 2 0 16,-1 1 0-16,0 1-3 0,0 1 0 0,-2 1 3 15,3 1 0-15,0 0 3 16,1 0-1-16,1 1 3 0,0-1 2 16,0 1 0-16,-2 0 4 0,-2 0-4 15,-4-1-3-15,-3 0-1 0,-3 0 0 0,-3-1 2 16,-3 1-2-16,-2-1 1 16,-6 1 4-16,-4 1-2 0,-4-1-3 0,-3 1 0 15,-3-1-12-15,-2 0-3 0,-2 0-14 16,-1 1-48-16,-2 1-76 0,0-2-127 15,-1 3-136-15,-3-1 36 0,-1 1-291 0</inkml:trace>
  <inkml:trace contextRef="#ctx0" brushRef="#br0" timeOffset="56657.63">2382 7006 1534 0,'-8'4'18'16,"3"0"-14"-16,1 3 8 0,4 1-9 0,2 1-8 16,0 2 3-16,0-1-2 0,0 1 2 15,-2-1 0-15,1-1 2 0,-1-1 4 16,0-1 10-16,0 2 18 0,1-3 16 0,2-1 11 15,3-1-1-15,1-1-1 16,4-1 9-16,3-2 16 0,7-1 12 0,2-2-5 16,6-2-20-16,2 0-23 0,2-1-17 15,-1-1-14-15,-1 2-5 16,0 0-5-16,-3 2-4 0,2 1 1 16,0 0 1-16,0 2-3 0,2-1 0 0,0 1-2 15,2 0 1-15,2 1 2 0,2 0 1 16,3 1 5-16,2-1 4 0,1 1-2 15,3 0 3-15,3-1-1 0,1 1-7 0,0-2 4 16,1 1 0-16,0-1-2 16,2-1 2-16,0 1-2 0,0 0-2 0,-1-1-1 15,0 1 1-15,0-2-1 0,-1-1 0 16,3 1 1-16,-1-2-1 0,-1 0 5 16,-1-1-3-16,-2-1 0 0,0 1 2 15,0 0-2-15,-1 1 1 0,-1 2 0 16,-2 1-1-16,-3 1 0 0,1 0-1 15,-4 1 3-15,3 3-1 0,0 0 2 16,-1-1 6-16,0 1-4 0,-4 0 2 16,-1-1 2-16,0 2-4 0,-1-1 0 15,0 1-6-15,-1 1 1 0,-1 0-2 0,-2 2-1 16,-1 0 1-16,-2 2-1 16,1 0 1-16,-1 1 0 0,-2-1 0 0,1 2 1 15,-1-3-1-15,1 1 2 0,0-2-4 16,5-1 6-16,1 1-1 0,1-2 0 15,2 0 4-15,-1 0 0 0,1-1 0 0,1-1 1 16,0 0-6-16,1 0-2 0,-2-1 2 16,1 0-2-16,-1 0 9 0,0-1 1 15,3 0 0-15,1-1 0 0,1 1-5 16,3-1-1-16,0-2 3 0,-1 1-4 16,-1 0 4-16,-1-2-2 0,-2 2 1 15,-1 2-4-15,0-2-2 0,-1 1 0 16,-1 0-1-16,-2 0 0 0,-1 0 1 15,0 1-3-15,-1-1 0 0,-1 1 3 16,1 1-3-16,-3 0 0 0,1 1 0 16,0-1-1-16,1 1 1 0,1-1 0 15,0-1 0-15,-3-1 0 0,0-1 0 0,-2-1 1 16,0 0-1-16,0 1 0 0,1-1 0 16,0-1-1-16,1 0-1 0,0 0 0 15,-1 0 1-15,1 1 2 0,0-1-1 16,3 2 2-16,1-2-2 0,1 1 0 15,1 0-2-15,1-1 1 0,-1 1 1 0,2 1 1 16,0-1 1-16,-1 1-2 16,-2-2 0-16,0 0-2 0,0 0 1 0,-1-1 1 15,2 0 0-15,1 0 0 0,-3-1-2 16,1 0-1-16,-1 0-4 0,-2 2-24 16,2 0-42-16,1 2-91 0,-1 1-147 15,0 0-214-15,-5 0-29 0,-3 1-244 16</inkml:trace>
  <inkml:trace contextRef="#ctx0" brushRef="#br0" timeOffset="62804.98">21339 6460 283 0,'-5'-3'246'0,"3"1"-210"16,-3-1 2-16,-1 0 11 0,0 1 31 0,-1 1 40 15,1 0 25-15,0-1 10 0,-1 2-11 16,0 0-15-16,0 2-17 0,2-2-3 15,2 1-20-15,1-1-24 16,0 0 34-16,0 1-2 0,0 3 7 0,-1 1 11 16,1 3-53-16,1 3-15 0,0 2-7 15,1 4-3-15,0 4-2 0,1 2-4 16,1 1 1-16,3 4-7 0,0 0-11 16,7 1-5-16,-1-1-2 15,1 1-6-15,3-3 2 0,2 0-1 0,1-4-5 16,3-3 4-16,2-4-2 0,-1-4 2 15,3-3 1-15,-3-6-1 0,1-3 4 0,0-6 2 16,0-5 4-16,1-6 8 16,0-6 11-16,2-5 2 0,-2-4-1 0,-1-4-7 15,-4-1-9-15,-1 3-3 0,-6 0 2 16,-5 4 4-16,-5 5 6 0,-2 1-3 16,-4 5-8-16,-1 3-18 0,-4 2-21 15,-3 4-33-15,-1 2-48 0,-4 4-50 16,-2 3-64-16,-1 3-72 0,0 5-67 0,-3 3-20 15,1 3 78-15,-1 6-294 16</inkml:trace>
  <inkml:trace contextRef="#ctx0" brushRef="#br0" timeOffset="63015.52">21253 6723 544 0,'-5'-1'187'15,"3"-1"-5"-15,0 1 9 0,3-1 9 0,4 3-29 16,1-2-15-16,3-1-7 0,4-2-18 15,2 0-24-15,6-1-26 0,5-1-29 16,4 2-19-16,4 1-18 0,0 1-9 16,-2 2-2-16,0 2-2 0,-3 0-4 15,-3 1-8-15,0 2-35 0,-4 1-71 16,-3 0-121-16,-2 0-146 0,-6 0 20 16,-3 1-323-16</inkml:trace>
  <inkml:trace contextRef="#ctx0" brushRef="#br0" timeOffset="63354.02">21437 6893 1114 0,'0'6'138'16,"0"0"3"-16,0 3 25 0,0-1-13 15,0 1-55-15,0 0-29 0,-1 1-15 0,0 1-12 16,0-1-19-16,0 1-4 0,-3-1-1 15,-2 1 0-15,-1 0 1 0,-1-2-8 16,0 0-8-16,-1-1-4 0,0-3-7 16,0-2 0-16,-1-2 2 0,1-1-4 15,-2-2 6-15,4 0-2 0,0 0-8 16,1-1 4-16,3 1 3 0,2 1 5 16,1 2 11-16,2 2 4 0,3 0-2 15,2 2 5-15,3 0-2 0,4-1 2 16,4 2-5-16,6-3-1 0,1-2-5 0,2-1-3 15,0-3 0-15,1-3-2 16,-1-1 1-16,0-1-11 0,-1-1-34 16,-1 0-90-16,-2 1-116 0,-3-2-143 0,-6-2 24 15,0 4-246-15</inkml:trace>
  <inkml:trace contextRef="#ctx0" brushRef="#br0" timeOffset="63698.67">21821 6582 843 0,'-3'0'241'0,"0"0"-49"16,-1 2 26-16,-1 0 34 0,1 1-29 16,-1 2-41-16,0 2-17 0,-2 0-28 0,1 2-33 15,0 2-31-15,-1 2-13 16,2 3-13-16,-1 3-16 0,2 2-6 0,-1 4-12 15,1-2-3-15,1 2-4 16,2-2-4-16,1 2 0 0,2-2-1 0,0 2-2 16,3-2 2-16,1-1-2 0,1-4 1 15,2-3 6-15,1-4-1 0,3-1 0 16,2-3 0-16,-1-1-1 0,5-3-3 16,-2-1 3-16,1-2-3 0,2-1-1 15,-1-2-3-15,0-1-27 0,-1-2-51 0,-3-1-56 16,0-2-80-16,-1-1-89 15,-1-1-44-15,-2-3-49 0,-2-2 62 0,-9-7 75 16,6 5-226-16</inkml:trace>
  <inkml:trace contextRef="#ctx0" brushRef="#br0" timeOffset="64154.67">22017 6718 588 0,'-5'-3'317'0,"2"1"-33"0,-1 0-18 0,3 4-36 0,1 3-40 15,0 2-29-15,0 3-33 16,-1 2-34-16,1 3-21 0,0-2-21 0,1 2-15 15,-1 0-11-15,1-2-11 0,-1 0-4 16,1-1-6-16,-1-1-5 0,0 0-2 16,0-2-4-16,1-1 0 0,0-1-5 15,0-3-5-15,1-2 0 0,0-1 0 16,1 0 1-16,-1-1 9 0,0 1 3 16,2-1 0-16,-1 1-2 0,1-1-1 15,2 0 0-15,2 1 3 0,0-2 3 0,3 1 6 16,0-2 0-16,3-2 0 15,1-1-3-15,-1-2-3 0,0-1 2 16,-1-1-19-16,0-1-57 0,-2 0-77 16,-2-1-70-16,-1 0-51 0,-2-1-19 0,-1 0 5 15,0 2 61-15,-1 0 67 0,-2 0 65 16,0 0 58-16,-1-2 20 0,0 0 8 16,0-1 14-16,-1 0 26 0,0 0 51 15,-1 3 61-15,-1 1 59 16,0 2 41-16,0 3 14 0,-1 3 0 0,0 2-12 15,-1 3-26-15,0 5-48 0,0 3-52 16,-3 5-42-16,2 2-22 0,-2 3-22 0,0 3-10 16,0-1-7-16,1 2-5 0,-1 0-5 15,1 3-3-15,1 1-2 0,0-1-3 16,2 1-16-16,0-6-41 0,3-3-51 16,2-5-87-16,2-5-118 0,0-4-117 15,2-3 0-15,0-6 92 0,4-1-250 16</inkml:trace>
  <inkml:trace contextRef="#ctx0" brushRef="#br0" timeOffset="64584.4">22383 6611 723 0,'-7'0'242'0,"1"1"-74"16,-1-2 6-16,3 0 5 0,1-2-19 0,1 0-10 15,1-1 2-15,2-1-13 0,1 1-27 16,3 0-40-16,3 1-28 0,3 0-14 16,4 1-3-16,6 1-7 0,2 1-6 15,2 1 1-15,1 2-3 0,-2 2 4 16,-6 3 4-16,-6 3 3 0,-4 1 9 16,-4 1-1-16,-1 1-1 0,-6 2-3 15,-1-1-4-15,-2 0-4 0,-3 0-1 16,-2-1-2-16,-3 0-3 0,-3-2-3 15,-1 0-4-15,-1-2-4 0,0-3-9 0,3-2-4 16,2-1-5-16,0-3-7 0,4 0 5 16,2-1-2-16,2 0-6 0,4-1-4 15,2-1-8-15,3-2 0 0,4 1 3 16,3 0 7-16,3 1 5 0,5 0 6 16,3 1 6-16,6 1 2 0,3 0 1 15,2 1-1-15,0 0 2 0,-4 0 4 16,-2 0 3-16,-5 1 0 0,-5-1 0 0,-4 0-8 15,-6 1-49-15,-6 1-79 0,-4 1-101 16,-6 2-81-16,-3 2-85 0,-5 2 77 16,-4 2-245-16</inkml:trace>
  <inkml:trace contextRef="#ctx0" brushRef="#br0" timeOffset="64852.22">22374 6927 1067 0,'3'1'273'0,"2"-2"-53"0,3 0-19 15,2-2-16-15,2-1-38 0,3 0-34 0,2 0-24 16,5 0-18-16,0 0-24 0,2 3-13 16,-1 1-9-16,0 2-12 0,-3 2-4 15,-2 1 2-15,-1 1 1 0,-4 0 6 16,-3-1 7-16,-2 1 3 0,-3 1 4 16,-2 0-1-16,-2 0-5 0,-2 4-7 0,-1 0-3 15,-1 2-3-15,-3 2-8 0,0 2 2 16,0-2-9-16,1-1-19 15,0 0-31-15,0-1-47 0,-1-2-55 16,2-2-49-16,-1-4-57 0,1-2-41 16,0-5-67-16,0-3 51 0,-1-4 89 15,-2-2-261-15</inkml:trace>
  <inkml:trace contextRef="#ctx0" brushRef="#br0" timeOffset="65013.51">22451 7035 756 0,'-16'12'224'15,"3"3"39"-15,-2 4-6 0,3 1-13 0,6-1-27 16,2-2-43-16,3-1-41 0,1-2-38 15,2-2-43-15,4-2-26 0,2-2-10 16,3-1-4-16,2-2-4 0,3-1-7 16,8 0-5-16,3-2-4 0,3-1-38 15,2-1-86-15,-1-3-144 0,1-3-127 16,0-2-38-16,-4-8 81 0,6 1-192 16</inkml:trace>
  <inkml:trace contextRef="#ctx0" brushRef="#br0" timeOffset="65597.91">22833 6720 1644 0,'-1'-2'221'0,"1"0"-95"16,1 1 3-16,2 0-13 0,2 3-49 16,1-2-34-16,2 2-6 0,3-1-6 15,1 0-1-15,2-1-8 0,5-2-1 0,2-1-3 16,2-1-5-16,0-2 3 0,0-1-3 15,-1-1 0-15,-4 0 4 0,-3-1-11 16,-4-1 1-16,-4 2 2 0,-4-1-4 16,-4 3 1-16,-3 0 2 0,-5 0-6 15,-1 2 5-15,-4 2 2 0,-3 2-2 16,-4 4 10-16,0 4 12 0,-2 3 18 16,1 5 15-16,1 2-3 0,1 2-12 15,3 3-17-15,1 1-12 0,5 2-3 16,3-1-2-16,4 0-3 0,2-1 2 0,4 2-2 15,2-2 0-15,3-1 0 16,1-1-5-16,4-2-1 0,1-3-1 0,6-1-58 16,4-3 2-16,1-1 2 0,1-5-1 15,-3-5 53-15,1-3-6 0,3-3-20 16,0-3-35-16,1-5-19 0,1-3 3 16,-2-2 19-16,0-5 38 0,-3 0 25 31,-3-3 4-31,-2 2 2 0,-3 1 3 0,-2 1 0 0,-4 4 6 0,-1 3 25 15,-3 3 29-15,-2 5 35 0,-2 2 24 0,-2 4-6 16,-1 2-19-16,-1 3-21 0,-3 2-24 16,-3 4-8-16,0 2-2 0,-2 2-9 15,1 1-9-15,0 4-4 0,-1-1-12 16,3 1-7-16,3-2 1 0,1-4-6 16,3-2 4-16,1-2 1 0,2-3 1 0,3-1 1 15,2-2 1-15,4-2 4 16,1-3-1-16,2 0-1 0,4-2-3 0,2 0-5 15,2-1-1-15,0 1-8 0,-2 0-35 16,-2 1-57-16,-2 1-123 0,-4 1-178 16,-4 0-182-16,2 6-301 0,-7-3 342 15</inkml:trace>
  <inkml:trace contextRef="#ctx0" brushRef="#br0" timeOffset="65753.32">23514 7188 2447 0,'0'6'329'0,"1"-1"-283"0,0 2 6 0,-1-2 2 16,-1 0-17-16,0-1-26 0,-1-1-18 15,-1-1-29-15,1-1-45 0,0-1-75 16,1-1-151-16,1-1-290 0,0-4-505 16</inkml:trace>
  <inkml:trace contextRef="#ctx0" brushRef="#br0" timeOffset="68141.48">19221 6603 571 0,'-8'6'11'0,"3"-1"10"0,-2 1 9 15,1 0 1-15,1-2 1 0,1 2 12 16,-1 0 8-16,0 3 4 0,-1 0-8 15,1 2-9-15,0 0-10 0,2 3 1 16,1 3 7-16,1 2 3 0,1 0 0 0,2 3-13 16,0-3-9-16,2 1-9 15,2-3-3-15,2-3 3 0,1-5 2 0,3-2 4 16,3-4 5-16,2-4 13 0,5-6 16 16,1-2 4-16,2-5-2 15,1-4-13-15,-2-3-17 0,-2-1-1 16,-2-1-1-16,-3 0 2 0,-5 2 3 0,-2 0 1 15,-6 3 4-15,-4 1 2 16,-4 3-4-16,-4 3 0 0,-4 3-8 0,-2 3-9 16,-4 3-4-16,-4 4-10 0,0 3 1 15,-3 3-1-15,0 1 2 0,1 3-6 16,2 1-14-16,1-1-15 0,4-1-21 0,4-1-39 16,4-4-68-16,4-2-72 0,2-3 21 15,6-3-335-15</inkml:trace>
  <inkml:trace contextRef="#ctx0" brushRef="#br0" timeOffset="68479.98">19503 6503 997 0,'3'-2'130'0,"-2"3"-8"0,-1 3 6 0,-2 3-24 15,-5 8-16-15,-1 3-13 0,-1 5-12 16,1 2-24-16,3 1-18 0,2 0-10 15,2 1-8-15,3-3-2 0,3-1-1 16,3-3-1-16,-1-2-3 0,1-5-6 16,-2-4-6-16,1-4-10 0,-3-2-9 0,2-4-11 15,-3-1 2-15,1-2 8 0,-1-1 9 16,1-1 17-16,-2-2 3 0,-1-1 1 16,0-1 3-16,1 0 2 0,-1 2 1 31,1 1 2-31,0 0 2 0,2 3 6 0,1 1 2 15,2 1 0-15,2 2-2 0,1 0-4 0,2 2-4 0,1 1-4 16,0-1 2-16,0 1-1 0,1-1-3 16,-1 0-14-16,-2 0-44 0,0-2-77 15,-3 1-63-15,-3-1 2 0,-2-1 34 0,-3 2-311 16</inkml:trace>
  <inkml:trace contextRef="#ctx0" brushRef="#br0" timeOffset="69164.72">19329 6915 867 0,'-4'6'30'0,"1"0"-18"0,3 0 9 16,3-1 18-16,2-1 12 0,3-1 3 16,3-1 5-16,2-1-4 0,5-1-6 15,1-2-3-15,2-2-5 0,2 0-5 16,1-3-11-16,-1 0-5 0,-2 0-4 15,-3 0-6-15,-4-1-3 0,-2 3-5 16,-3-1-5-16,-3 2-9 0,-2 1-8 0,-2 1 0 16,-2 1-7-16,-1 0-9 15,-3 2-10-15,-3 0-7 0,-1 1 7 0,-2 2 17 16,-2 2 23-16,-2 1 21 0,3 4 14 16,0-1 8-16,-1 3 7 0,2 1-1 15,2 3-1-15,2 1-7 16,2 3-9-16,1 4-13 0,2 0-12 0,1 0 0 15,1-1-1-15,2-1 2 0,1-4-2 16,2-3-10-16,0-2-17 0,3-5-26 16,-2-4-40-16,1-3-39 0,0-4 14 15,1-3 23-15,0-3 30 0,2-5 44 16,0-3 3-16,-2-2 6 0,1-2 11 0,-3 0 1 16,-2 0 3-16,1 0 1 0,-4 3 11 15,-1 2 37-15,0 4 37 0,-1 5 32 16,0 3 9-16,0 4-25 0,1 3-25 15,-1 3-24-15,0 2-10 0,1 2-14 16,-1 2-8-16,0 0-5 0,2 1 0 16,-1-2-2-16,0-1-3 0,0-2-3 15,-1 0 0-15,0-1 0 0,-1-2 3 0,-1 1-1 16,-1-1-8-16,-2 1-19 0,-2 1-20 16,-2 0-20-16,-1 0-10 0,-2 0 0 15,-2-1 15-15,-3-1 12 0,-3-1 17 16,-1-1 12-16,-1-1 5 0,1-1 8 15,1 0 22-15,5-1 18 0,3-1 17 0,4 1 3 16,3-1-17-16,4-1-20 16,3 1-15-16,2 1-4 0,5-1 3 0,5 0 5 15,4-2 1-15,6-2-2 0,3-2-3 16,3-1-6-16,-1-2-9 0,0-1-12 16,-1-3-16-16,-2 0-22 0,0 0-28 15,-4-1-76-15,0 0-88 0,-4 0 11 16,-3 1-340-16</inkml:trace>
  <inkml:trace contextRef="#ctx0" brushRef="#br0" timeOffset="69805.95">19817 6776 943 0,'-7'7'145'0,"0"1"-141"0,-2 2 12 0,-1 3 34 15,2-3 24-15,-2 2 14 0,-1 2-8 0,-1 2-27 16,-2 0-23-16,1 1-12 16,1 1-3-16,1-2 0 0,1 0-6 0,1 1-1 15,3-3-4-15,3 0-6 0,2-3 0 16,3 0-2-16,1-2-2 0,3-3 1 16,3-1 3-16,1-4 14 0,3-2 4 31,3-4 5-31,3-2 0 0,1-3-12 0,0-3-2 0,1 1 1 0,-2 0 0 15,-3 1 3-15,-4 0-2 0,-3 1-7 16,-3 2-3-16,-4 1-5 0,-2 1-2 16,-5-1 3-16,-2 0 0 0,-3-2 0 15,-3 2 2-15,0 0 3 0,-3 0 2 0,-3 1-4 16,2-1 0-16,1 1 3 16,4 1 2-16,2-1 3 0,3 4-1 0,4 0-2 15,3 0-5-15,2 1 2 0,4 0 3 16,2 0 3-16,4 1 6 0,1 1 0 15,0 0 4-15,3 0-3 0,-2-1 1 16,3-1-3-16,-2 1 0 0,1-2-2 16,-2 0 0-16,0-3 2 0,-1 0 0 0,-2 0 1 15,-1-2 2-15,-2 1 0 16,-1-2 1-16,-1 2 0 0,-2 1 1 0,-2 1-3 16,1 1 1-16,-2 0-6 0,-1 1-3 15,0 2-5-15,-1 1-8 0,0 1-5 16,-1 0-9-16,0 2 1 0,0 0 2 15,1 2 6-15,1 1 3 0,0 1 8 16,0 0 7-16,1 1 4 0,1 2 5 0,2 3 0 16,-2 1 2-16,1 3 3 15,-2 2 1-15,1 1-2 0,-2-1-4 0,1 1 0 16,-1-1-6-16,0-1 0 0,-1-1 0 16,0-2-2-16,0-2-9 0,-1-1-20 15,0-4-40-15,1-3-50 0,0-3-60 16,1-2-95-16,1-4-4 0,1-2 49 15,0-5 52-15,5-1-238 0</inkml:trace>
  <inkml:trace contextRef="#ctx0" brushRef="#br0" timeOffset="70029.73">20074 6765 772 0,'-2'-1'243'0,"0"2"10"15,-1 0-41-15,1 4-52 0,-1 0-49 16,-1 2-30-16,-1 4-11 0,-1 3-6 15,-2 4-12-15,1 2-15 0,2 4-12 16,0 0-9-16,2 1-5 0,1 0-3 0,2 0-8 16,2-3 0-16,2 0-15 0,2-4-42 15,1-4-47-15,4-3-72 0,-2-3-77 16,2-5-10-16,1-2 9 0,0-5 61 16,1-6 53-16,3-1-272 0</inkml:trace>
  <inkml:trace contextRef="#ctx0" brushRef="#br0" timeOffset="70352.02">20328 6723 481 0,'11'-7'188'0,"0"2"-14"0,1 1 15 0,-4 5-27 16,-2 3-11-16,-2 2-3 0,-1 1 0 16,-3 2-12-16,-1 1-18 0,-2 4-17 15,-3 0-20-15,-1 3-4 0,-3 3-15 16,-3 2-17-16,-3 4-15 0,-2 2-14 15,-4 4-14-15,1 1-19 0,-3 0-17 16,2-2-9-16,3-6-4 0,1-6-8 0,5-5-10 16,4-6-18-16,2-4-16 15,4-4 7-15,3-4 17 0,3-4 16 0,4-2 21 16,2-3 16-16,3 1 12 0,4 0 9 16,1 0 8-16,3 2 9 0,3 3 4 15,0 4 4-15,3 4 4 16,-2 4 0-16,0 3-7 0,-1 3-5 15,-2 1-11-15,0-1-3 0,-3 0 0 0,-1-1-10 16,-4-3-9-16,-1-3-14 0,-2-2-30 16,-3-2-77-16,-2-3-102 0,-2-2-20 15,3 1-258-15,-9-8 155 0</inkml:trace>
  <inkml:trace contextRef="#ctx0" brushRef="#br0" timeOffset="70520.06">20309 6868 863 0,'4'-3'138'0,"2"0"-108"16,4 1 6-16,4 0 11 0,2 2-4 0,4 0-19 16,3 0-8-16,0 1-9 15,1 0-5-15,1 0 2 0,-2-1-2 0,1 0-3 16,-3-2-30-16,-2-1-50 0,-4-2-69 16,-2 0-14-16,-7-7-18 0,3 3-217 15</inkml:trace>
  <inkml:trace contextRef="#ctx0" brushRef="#br0" timeOffset="70704.25">20627 6712 827 0,'-1'0'196'0,"0"3"-19"0,0 3 20 15,1 3 16-15,-1 6-25 0,-1 5-49 16,-2 6-31-16,-1 4-15 0,-2 6-13 16,1 0-13-16,0 2-19 0,0 0-26 15,1-3-11-15,1-1-5 0,-1-3-1 16,3-3-4-16,-1-3-5 0,2-4-33 15,2-4-75-15,1-4-116 0,1-4-172 16,1-4-24-16,1-5-334 0</inkml:trace>
  <inkml:trace contextRef="#ctx0" brushRef="#br0" timeOffset="107775.27">2756 8928 236 0,'-18'-2'255'16,"4"0"-201"-16,-3 1 2 0,2-2 9 0,5 3 2 15,1 0-7-15,0-1-10 16,1 1-2-16,0-1-2 0,3-1 5 0,-1 0 14 16,1 0 13-16,1 0 8 0,1-1-2 15,-1 2-13-15,3 0-9 0,-1 0-7 16,0 0 4-16,1 0 5 0,0 1 5 15,1-1 2-15,-2 1-10 0,2-1-20 16,0-1-12-16,2 1-14 0,-1 0-7 16,0 1 6-16,1 1-4 0,1 1 1 15,2 0-1-15,1 0-2 0,2 1 1 0,0 1-2 16,1-1 0-16,0-1-5 16,1-2 3-16,1-1 0 0,1-2-1 0,1-3 6 15,1 0 0-15,2 0 4 16,-1 1 2-16,1 0 2 0,-1 1 2 15,-1 2 1-15,-2 2 5 0,-1 2 3 0,-1 2 3 16,2 1-7-16,-2 1-4 0,0 0-2 16,-1 1-5-16,0 1-1 0,1-2-2 15,-1-1-5-15,-1 0 0 0,2-2-3 16,0-1 0-16,1-2-2 0,2 0 1 0,-1 0-1 16,2-2 2-16,0 1-1 15,1 0-2-15,0 0 1 0,-1 0-2 0,2 0 2 16,-1 0 1-16,-1 0-2 0,0 0 1 15,1-1 1-15,0 0-2 0,1-1 1 16,0 0 1-16,0 1-2 0,-2-1 1 16,2 0-1-16,1 1 2 0,0 1-1 15,1 0-2-15,0 3 2 0,-1-1-2 0,3 3 2 16,-2-1 2-16,0 0-3 16,2 0 2-16,-1-1-2 0,1-1-2 0,-1-2 4 15,0 0-4-15,2-2-1 0,-2 0 2 16,1 0-1-16,0-1 7 0,-1 1-2 15,1 1 0-15,0 1 0 0,-1 0-5 16,2 1 2-16,-2 1 0 0,1 1 3 16,-2 2 2-16,-1 1-1 0,1 0 4 15,-3 0 6-15,3 0-1 0,-1-1 3 16,0 0-5-16,1-1-5 0,-1-1-6 16,2 0 0-16,-2-1 0 0,3 0 0 15,-1-2 0-15,2 1 0 0,1-1-3 0,1-1 1 16,0 0 2-16,-1 1 3 0,1-1-6 15,-3 1 3-15,-1 1 2 0,0 0 2 16,-4 1 9-16,-2 0 4 0,0 1 6 16,-2 0 3-16,-1 0-1 0,-1 0-2 15,-1 0-9-15,1-2-6 0,0 1-4 0,0 0 1 16,1 0 0-16,0 0 0 16,1 0 0-16,2 0-5 0,0 0 1 0,1-1-1 15,1 0-1-15,3 0 2 0,-1-1-1 16,3 0-1-16,-1 0 1 0,1-1-2 15,2 2 4-15,-1 0-4 16,3 2 4-16,-2 2 1 0,-1 0 0 0,-2 1 5 16,-3 1 2-16,-3 0-2 0,-1 0 3 15,-3 0 0-15,-2 0 0 0,0 0-3 16,-2-1-1-16,-1-1-12 0,0-2-42 16,-3-2-65-16,-1-1-73 0,0-1-134 15,-2-4-196-15,-1-2-401 0</inkml:trace>
  <inkml:trace contextRef="#ctx0" brushRef="#br0" timeOffset="117747.27">1999 9383 297 0,'2'-4'82'0,"1"1"-58"0,2-1-15 16,-2 0 3-16,0 1 18 0,0 0 15 15,-1 0 9-15,0 1 2 0,-1 0-11 0,-1 0-8 16,0 1 2-16,1 0 5 16,-2 0 5-16,0 0 2 0,-1 0-3 0,1 1 2 15,-1 1-1-15,1 0-7 0,-1 1-2 16,1 0-5-16,0 0-10 0,1 0-7 16,-1 0-4-16,2-1 2 0,-1-1 1 15,1 0 5-15,-1-1 3 0,0 0 3 16,1 0 11-16,0 0 8 0,-1 1 11 15,0-1 2-15,0 1 3 0,-1 1 3 16,1-1 1-16,-1 0 2 0,0 0-5 0,-1 0-11 16,0 1-1-16,0-1 3 15,-1 1 2-15,1 0 0 0,-2 0-5 0,2-1-3 16,-1 1-11-16,-1 0-4 0,1 0-5 16,0-1-11-16,0 1 3 0,0 0-3 15,0 1 2-15,-2 2 0 0,2 1 1 16,-1 0-1-16,-1 2 4 0,1 0-3 15,0 0-3-15,-1 1 8 0,-1 2 6 0,-1 2 3 16,-3 3 2-16,2 4-8 16,-2 0-13-16,1 2 0 0,0 2-3 0,0-2-1 15,-2 2 1-15,0 2-3 0,0 1 6 16,0 4 0-16,1 5-1 0,0 4 2 16,1 6-4-16,1 4 0 0,1 4-1 15,-1 3 0-15,0 1 0 0,0 0-9 16,1 0 4-16,1-2-2 0,1-1 0 15,1-2 0-15,1-4-4 0,1-2 3 16,2-2-4-16,1-3 0 0,1 1 1 0,0 1-2 16,1 0 4-16,0 0-3 15,1 1 4-15,1 1-3 0,0 5 1 0,1 5 1 16,-3 3-3-16,0-1 2 16,-2-3-2-16,3-5-2 0,-1-6-3 0,1-8 2 15,0-4-1-15,0-6 1 0,0-1 3 16,1-3 2-16,-1 0-4 0,1 0 2 15,1 2 0-15,-1 1-3 0,0 1 3 16,0 1 0-16,0 0-2 0,0 1 5 16,1 2-4-16,-1-3-1 0,0 0 2 15,0-4 0-15,0-3-2 0,-1-1 1 16,-1-4 1-16,0-1 1 0,-1 0-1 0,1 0 4 16,-1 1-3-16,0 0-1 0,1 3-1 15,-1 0-1-15,0 0 2 0,1 2-3 16,0-2 4-16,0 0 1 0,1 0-4 15,-1-3 6-15,2-1-4 0,0-1-2 16,-1 0 4-16,0-2-2 0,-1-1 0 16,0-2-4-16,0 0 4 0,1 1-1 15,-2 0 1-15,1-1 1 0,-1 1-1 0,1 1 0 16,-1 0 2-16,0 1 0 16,0 1-1-16,0 0-2 0,-1 2 1 0,1 0 0 15,-1 1 0-15,0-2 1 0,0 0-1 16,1-1 0-16,-1 2 0 0,2-3 0 15,-2 0 0-15,0-2-3 0,1-2 3 16,-1-1-2-16,0 0 2 0,0-2 0 16,-1 1-1-16,1-3-6 0,-1 0-10 15,0-1-13-15,0-2-38 0,2-2-56 16,0 0-65-16,1-3-122 0,-1-5-200 0,0-3-474 16</inkml:trace>
  <inkml:trace contextRef="#ctx0" brushRef="#br0" timeOffset="148220.01">5581 12393 951 0,'-12'7'113'0,"-2"1"-7"0,0-1 18 0,0 0 14 16,1-3-2-16,-2 0-6 0,0 0-15 16,1-1-17-16,1 1-13 0,1 0-14 15,-1 0-2-15,2 2-9 0,-1 0-7 16,1 0-2-16,0 0-14 0,1 1 3 0,1-1-4 16,1 1-2-16,-2 0-3 15,3 2-7-15,-1 1 1 0,0 1-5 0,0 0-1 16,1 1 0-16,-2 2 0 0,1-1 1 15,1 0-4-15,1 2 0 0,1-3-3 16,1 2-5-16,3 0-4 0,0 1 1 16,2 2 0-16,0 1-2 0,3 2 1 15,0 0-1-15,1 1-5 0,2 1 2 16,1 0-3-16,2-1 0 0,1-2 1 16,2-1-4-16,2 1 1 0,2-2 2 0,0 2-2 15,1-2 2-15,1 0-2 16,0 1 1-16,3-1 0 0,0-2-1 15,2 0 2-15,2 0-2 0,1-1-3 16,3-2 3-16,0-1-1 0,-1-1 1 0,2-3 3 16,-2-3-1-16,3-4-2 0,-4-4 4 15,0-3-1-15,-4-4 8 0,-1-2 10 16,-2-2 2-16,0-3 5 0,-2-4 4 16,0 1-3-16,-2-3 3 0,-3 0-6 15,-2 0 0-15,-2 1-2 0,-4-1 0 0,0 1 0 16,-3-2-1-16,0-1 4 0,-6-2 5 15,1 0 3-15,-3 0 4 0,-3 0 2 16,-3-1-7-16,-2 1-1 0,-4-1-4 16,-3-1-6-16,-2 0 3 0,-2 1 0 15,-1 1 9-15,-3 3 5 0,-1 2 2 16,-3 4 3-16,1 1-10 0,-3 6-4 16,5 3-6-16,2 3-6 0,2 4-3 15,1 3-4-15,0 1-3 0,4 3 0 16,-1 0-3-16,2 2-2 0,1 1-3 0,1 2-9 15,2 3-16-15,1 0-18 16,3 1-44-16,1 2-29 0,1 3-48 0,2 3-69 16,1 2-73-16,2 3-117 0,1 1-106 15,2 2-368-15</inkml:trace>
  <inkml:trace contextRef="#ctx0" brushRef="#br0" timeOffset="148805.29">5542 13242 369 0,'0'-11'43'0,"0"1"-21"0,0-2 15 16,0 3 15-16,0 3 11 0,0-1 3 15,1-1 3-15,1-2 16 0,0 0 21 16,1-1 28-16,0 0 19 0,-1 0 17 16,0 1 5-16,-1 2-7 0,-1 3-7 15,0 2-20-15,0 3-23 0,-3 2-26 16,3 1-19-16,-2 2-19 0,-1 2-16 16,-1 3-6-16,1 0-6 0,-1 4-2 0,0 2-7 15,-1 4-3-15,-1 3-3 16,0 2-4-16,-1 3-2 0,1 3-2 0,2 4 0 15,-1 3 1-15,2 6 0 0,0 3 3 16,0 4-6-16,1 1 1 0,2 2-4 16,-1 0 4-16,2 1-2 15,0-1 0-15,0-1 1 0,1-2-2 0,2-4-2 16,1-4 3-16,1-4 0 0,1-4-2 16,3-5 4-16,-2-2-4 0,0-6-3 15,-1-4-6-15,-1-2-20 0,-1-5-26 0,0-2-53 16,0-3-69-16,-2-1-85 0,-1-1-83 15,-1-3-39-15,4 8-267 0</inkml:trace>
  <inkml:trace contextRef="#ctx0" brushRef="#br0" timeOffset="149169">5290 14150 1089 0,'-3'3'225'0,"1"-1"-134"0,1 0-4 16,2 0 17-16,0-1 12 0,3 2-11 15,0-1-18-15,1 2-22 0,2 2-19 16,3 3-13-16,-1 3-8 0,2 4 8 0,1 2 4 16,0 2 7-16,0-1-3 15,1 0-11-15,0 0-9 0,1-2-9 0,-2 0-3 16,0-2 0-16,0-3 6 0,0-4 6 15,1-2 3-15,0-3 3 0,0-3 3 16,3-4 10-16,-1-5 11 0,0-6 3 16,2-5-3-16,0-5-6 0,0-3-6 15,-2 0-2-15,-2 1-1 0,-1 5-4 16,-4 3-4-16,-2 6-5 0,-2 4-6 16,0 2-3-16,-2 3-23 0,-1 2-33 15,0 3-52-15,-2 3-102 0,0 3-147 16,-3 2-195-16,0 5-488 0</inkml:trace>
  <inkml:trace contextRef="#ctx0" brushRef="#br0" timeOffset="149939.85">5068 14586 792 0,'0'-4'129'16,"-1"1"-19"-16,-1 0 24 0,0 0 27 15,0 3 23-15,0 0-3 0,0 1-22 16,1 2-30-16,-1 1-28 0,1 2-22 16,0 2-26-16,2 4-16 0,0 3-9 15,0 2-7-15,3 2-1 0,0 2-8 16,3 1-8-16,0 0 1 0,3-1-4 16,0 1-2-16,2-5-2 0,-2-2 0 0,-1-2-3 15,-1-3 1-15,1-1-1 16,-2-3-1-16,2-1 1 0,-2-2-5 0,-1-2-7 15,-1-3 0-15,1-3 1 0,0-3 9 16,1-4 13-16,-1-4 5 0,2-2 12 16,-2-1 16-16,-2 2 20 15,0 4 14-15,-2 4 3 0,0 4-15 0,-1 3-14 16,0 3-6-16,0 2-6 0,1 3-6 16,0 2-9-16,0 2-4 0,1 2-5 15,-1 2-2-15,1-1 0 0,-1-1-4 0,0 1-1 16,2-1-3-16,0-2 0 15,0-1-2-15,0-3-1 0,0-2 1 0,1-1-1 16,1-2-8-16,1-2-2 0,1-3-9 16,1-2-1-16,1-4 9 0,0-2 1 15,-1-3 5-15,1 1 8 0,-2 0 0 16,-1 1 5-16,1-1 3 0,-2 2-2 16,-1 2 1-16,0 1-2 0,-2 3-1 15,0 3 3-15,-1 0-2 0,1 2-4 16,-1 0-4-16,1 1-21 0,1 0-25 0,-1 0-48 15,2 0-55-15,-1-2-98 16,1 1-183-16,6 12-530 0</inkml:trace>
  <inkml:trace contextRef="#ctx0" brushRef="#br0" timeOffset="150482.96">5584 14684 1143 0,'-4'-4'137'0,"0"1"-37"0,-1-1 17 0,2 1 19 16,0 2-6-16,0 0-17 0,1 1-24 16,0 0-14-16,-1 0 4 0,1 2 7 15,-1 0 0-15,-1 2-11 0,0 0-20 16,-1 2-23-16,1 1-14 0,0 0-14 16,1 2-1-16,1 3-3 0,1-1-3 15,2 3-1-15,2 0-3 0,2 2-4 0,1-1-2 16,3-1-6-16,1 0 1 15,3-4-5-15,1-1 3 0,2-4-3 0,1-3-4 16,-1-3 6-16,0-4 2 0,-2-4 10 16,1-4 13-16,-2-4 11 0,-3-1 9 15,-2-2 2-15,-3-2 5 0,-4 0-5 16,-2-1 0-16,-3 1 1 0,-1 1-3 16,-3 3 12-16,-3 3 5 0,-1 2 13 0,-2 6 5 15,-1 4-2-15,0 3-8 16,-2 3-10-16,2 4-14 0,1 5-8 15,2 2-16-15,1 1-9 0,4 2-32 16,4-1-43-16,3 1-48 0,3-1-48 0,2-2-32 16,5-3-20-16,-1-4-30 0,3-2-43 15,1-5-46-15,4-1-317 0</inkml:trace>
  <inkml:trace contextRef="#ctx0" brushRef="#br0" timeOffset="150819.57">5815 14575 1354 0,'-3'-1'369'0,"1"2"-190"0,-1 0-12 15,1 0 3-15,-2 2-23 0,2 1-42 16,1 2-44-16,0 2-31 0,2 4-19 16,1 0-4-16,2 2-4 0,0 2-3 0,0 0 3 15,0-1-3-15,0 3 3 16,1 0 2-16,-1 0-2 0,-2 0 0 0,0-2-4 15,-1-3-6-15,-2-2-7 0,0-3-5 16,0-2-3-16,0-3-8 0,0-3-2 16,0-3 0-16,1-3 2 0,1-2 6 15,1-3 15-15,0-2 18 0,1-1 17 16,-1 3 19-16,2 1 0 0,1 2-7 16,0 1-11-16,0 2-16 0,2 1-8 15,0 1-1-15,2 2-5 0,0 0-13 0,1 0-30 16,0 0-45-16,1 0-73 15,1-2-90-15,0-1-133 0,-2-2-66 16,1-1-320-16</inkml:trace>
  <inkml:trace contextRef="#ctx0" brushRef="#br0" timeOffset="151276.19">6136 14426 1841 0,'-9'-1'256'0,"2"2"-164"16,0 3-25-16,0 2 13 0,2 2-3 15,0 3-18-15,2 0-3 0,1 1-18 16,1 0-16-16,1 1-9 0,0 1-11 0,2-1 1 16,1 1 2-16,1 1-4 0,1-1 3 15,1 0-4-15,-1 0-2 0,0 2 0 16,1-2 6-16,0 1-1 0,-3 1-5 15,0-3 1-15,-2-2-3 0,0-2-2 16,-2-1 6-16,0-2-5 0,-1-1-4 16,-1-2-14-16,0-1 1 0,-1-2 2 15,0-1 1-15,0-1 14 0,-3-2 2 16,1-2 3-16,-1 0 2 0,-2-3 2 16,-1 0 1-16,-2-1 1 0,0 1 5 0,-2 1 8 15,0 3 7-15,0 3 9 0,2 4 11 16,1 3 1-16,2 5-5 0,-1 1-10 15,3 4-18-15,2 0-10 16,2 2-6-16,2-3-8 0,2-2-6 0,2-1 3 16,2 0-2-16,3-2 2 15,2 0 0-15,1-1-7 0,3-1 2 0,0-2 1 16,3-1 1-16,0 0 4 0,-1-3-8 16,3-1-60-16,-2-2-44 0,1-2-105 15,0 0-177-15,3 5-604 0</inkml:trace>
  <inkml:trace contextRef="#ctx0" brushRef="#br0" timeOffset="152353.21">6751 14407 685 0,'-7'-1'224'0,"3"1"-18"0,-3 1 3 16,0 0 12-16,0 2-14 0,-1 1-29 15,0 1-33-15,0 0-31 0,-3 0-15 16,2 1-12-16,-3 0-10 0,1 0-1 16,-1 1-4-16,0-1-13 0,0 0-11 15,-1 1-12-15,-1 0-9 0,2 1-11 16,0 2 1-16,2 2-7 0,-1 1-6 0,1 1-4 16,3 1-1-16,0 1-4 15,3 1 3-15,1 2-1 0,2 0-4 16,2-2-3-16,3-1-3 0,1 0-8 15,2-2-17-15,2 0-6 0,4 0-17 16,2-2-26-16,1-1-32 0,4-3-53 16,2-1-62-16,3-3-57 0,1-2-63 0,2-5-32 15,1 1-251-15</inkml:trace>
  <inkml:trace contextRef="#ctx0" brushRef="#br0" timeOffset="152718.1">6910 14532 1081 0,'-12'1'358'0,"1"1"-191"15,-2 1-18-15,1 2 9 0,1 1-8 16,-1 3-24-16,3 0-36 0,0 0-38 0,1 0-19 16,3 0-14-16,0 0-9 15,3 1 1-15,0 0 0 0,3 0-5 0,0 1-4 16,2 0-7-16,2 1-9 0,1-3 0 15,1-1 1-15,2-2 0 0,2-1 4 16,0-1 0-16,0-3-3 0,0-3 0 16,1-2 2-16,-1-3 7 0,0-3 9 15,-1-3 12-15,-1-2 7 0,-2-1 13 16,-1-2 7-16,-2-1-3 0,-2 1-1 16,-2 1-10-16,-2 0-2 0,-2 4 4 0,-3 1 7 15,-1 3-1-15,-3 0 3 16,-1 2-5-16,-2 2-14 0,0 2-10 15,1 1-18-15,1 2-25 0,1 1-35 16,3 1-43-16,3 1-51 0,1 1-67 0,4 2-75 16,0-1-77-16,4 2-58 0,3-1-279 15</inkml:trace>
  <inkml:trace contextRef="#ctx0" brushRef="#br0" timeOffset="153166.41">7080 14538 1324 0,'-6'-7'232'0,"0"0"-77"16,-1-1-1-16,1 2 6 0,0 1-15 15,2 2-24-15,0 2-26 0,2 2-29 16,-1 0-18-16,3 3-18 0,-1 1-11 16,1 1-7-16,-1 3 0 0,2 1-5 0,0 2 1 15,-1 3-8-15,2 0 4 0,0 1-4 16,1 1 0-16,1-2 1 0,0 0-1 15,3-3-1-15,0 0-4 0,0-4-2 16,0-2-5-16,1-1-7 0,-1-3 0 16,1-2-2-16,1-2 3 0,-2-4 2 15,1-1 4-15,0-3 4 0,0-4 10 16,0 0 1-16,1-2 1 0,-2-2-1 16,-1 2 1-16,0 0 0 0,-2 2 2 15,-2 4 4-15,0 2-2 0,0 3 2 0,-1 4 6 16,-1 1 3-16,1 3 0 15,0 2-3-15,0 1-7 0,0 1 1 0,1 1-7 16,0 0 2-16,1 0 0 16,-1 1-4-16,1-1-1 0,1 0 0 0,-1 3 0 15,1-1-3-15,1 2 2 0,0 0-1 16,0-1 0-16,1 2-7 0,1-4-47 16,-1-1-30-16,1-2-63 0,1-3-85 15,-1-3-76-15,-2-4-105 0,0-7-215 16,1 2 101-16</inkml:trace>
  <inkml:trace contextRef="#ctx0" brushRef="#br0" timeOffset="153532.95">7381 14446 1581 0,'-4'10'330'0,"1"1"-134"0,-1 2-27 0,1 2-25 16,1 0-42-16,0 0-39 0,1 1-39 15,1-1-14-15,0-1-5 0,2-2-9 16,1-2 4-16,0-2-4 0,1-1-3 16,0 0 4-16,0-1-8 0,0-2-10 15,-1-1-22-15,1-2-3 0,-1-1-1 16,0-3 9-16,0-2 15 0,1-2 7 16,0-2 6-16,2 0 4 0,-1 1 6 0,-1 0 0 15,1 2-8-15,0 0 5 0,-1 2 0 16,1 1 8-16,1 3 10 0,-1 1 5 15,2 1-1-15,1 1-3 0,-1 1-4 16,0 1-4-16,0 0-4 0,0 1 4 16,-1 0 3-16,-1 1 3 0,-2 3 8 15,-1-1-2-15,2 3-6 0,-4 1-13 16,0 2-15-16,-1 2-23 0,1 1-39 16,1 1-68-16,0-3-32 0,1-2-25 15,0-3-31-15,1-4-3 0,0-3-62 0,0-3-392 16</inkml:trace>
  <inkml:trace contextRef="#ctx0" brushRef="#br0" timeOffset="153826.74">7546 14409 1690 0,'-4'2'127'0,"1"-1"-52"0,1 2 4 15,4-2 25-15,2 2 7 0,2 0-21 16,3 0-29-16,3 1-24 0,4-1-18 0,2 0-8 16,4-1-3-16,0 0-5 15,0 0 2-15,1 0-1 0,-3 1-5 0,-2-1-18 16,-3 0-24-16,-3 0-60 0,-3 1-98 15,-2-1-104-15,-3-2-130 0,-1 0-394 16</inkml:trace>
  <inkml:trace contextRef="#ctx0" brushRef="#br0" timeOffset="154027.48">7684 14314 1937 0,'-9'14'146'15,"1"3"-75"-15,0 5 8 0,1 0 25 16,4 0 6-16,0 0-21 0,2 2-35 16,2-1-27-16,1 1-14 0,1 1-3 15,2 0-9-15,-1 1 1 0,3-4-4 16,0 0-22-16,0-4-38 0,1-1-52 0,-1-2-71 16,-1-3-87-16,1-4-168 15,-1-3-497-15</inkml:trace>
  <inkml:trace contextRef="#ctx0" brushRef="#br0" timeOffset="155592.7">7983 14315 1234 0,'-9'8'88'0,"1"1"-50"16,-1 3 3-16,0 0 29 0,2-3 20 0,0-1 1 15,3 1-18-15,-2-1-33 0,4 0-17 16,1 1-6-16,0-1 4 0,1 1 11 16,0 1-1-16,2 1-6 0,2 2-10 15,1 0-12-15,2 0-3 0,2-1-6 16,1 1 2-16,1-3-3 0,4-1-1 0,-1-3 4 16,0-2 7-16,0-2 8 15,0-4 13-15,-4-3 7 0,0-3 1 16,-1-3 2-16,-1-5-5 0,-1-1 0 0,-2-1 0 15,-4-2-2-15,-1 0 8 0,-3-1 18 16,-3 2 19-16,-3 2 11 0,-3 1 2 16,-2 4-16-16,-1 3-25 0,-4 1-12 15,2 4-13-15,-3 1-6 0,2 4-3 16,-1 2-8-16,0 2-6 0,2 3-9 16,0 0-12-16,3 2-17 0,1 2-21 0,3 0-43 15,3 0-49-15,0 0-46 16,2 1-30-16,1-2-6 0,-1 1 15 0,1 2 27 15,2 1 42-15,-1 1 44 16,-1 0 47-16,3 1 33 0,-1-1 20 0,1 1 24 16,0 0 31-16,1-3 29 0,1-1 30 15,2-2 7-15,2-1-10 0,0-4-13 16,4-1-1-16,-1-4 5 0,2-1 7 16,2-3-3-16,2 0-11 0,2 1-22 15,1-2-21-15,1 1-21 0,2 1-8 0,-2 1-6 16,1 1 0-16,0 1 2 0,-3 1-9 15,0 1-6-15,-1 0-20 0,-3-1-32 16,1-1-50-16,-2 0-69 0,0-1-65 16,0-2-55-16,2 6-360 0</inkml:trace>
  <inkml:trace contextRef="#ctx0" brushRef="#br0" timeOffset="155780.32">8154 14479 856 0,'-2'0'406'0,"0"2"-225"15,-1 3-42-15,2 1-14 0,-3 4-7 16,1 4-13-16,1 0-27 0,-2 1-29 16,1 1-20-16,1 0-13 0,-1 1-5 15,2 1-2-15,-1 1-5 0,0 1-4 16,1 2-9-16,3-1-16 0,1 0-83 0,1-2-63 16,3-2-128-16,-3-8-128 15,5 2-273-15</inkml:trace>
  <inkml:trace contextRef="#ctx0" brushRef="#br0" timeOffset="156182.13">8499 14368 1321 0,'-6'3'37'16,"-2"0"-10"-16,1 2 25 0,-1-1 36 16,2 0 23-16,0 0 4 0,-1 1-16 0,1 1-16 15,-1 2-6-15,-1 1 0 16,3 0 0-16,-1 1-11 0,2 2-16 0,0 2-17 16,3 0-13-16,1 1-13 0,2 1-10 15,3-1-4-15,2-1-5 0,2 0-2 16,5 0 1-16,1-3-5 0,1-3-3 15,3-4 5-15,-2-4 5 0,1-5 11 16,0-3 6-16,-3-3 7 0,-2-4 4 16,-2-2 4-16,-3-1 9 0,-3-3-3 15,-4 0-5-15,-2-1-6 0,-3 2-12 0,-4 2-13 16,-1 0-8-16,-2 2-14 16,-3 3-14-16,-2 1-15 0,1 2-13 0,-2 3-6 15,3 4-4-15,-2 3-3 16,3 3-11-16,2 2-45 0,2 1-72 15,2 1-90-15,6 1-401 0</inkml:trace>
  <inkml:trace contextRef="#ctx0" brushRef="#br0" timeOffset="156533.29">8698 14278 1383 0,'-1'8'266'0,"-1"2"-117"0,1 6-30 16,-1 2-5-16,-1 0-13 0,0 4-17 15,-1-1-17-15,0 2-29 0,1-1-14 16,1 1-12-16,1-2-6 0,1-1-1 16,1-3-5-16,-1-4 1 0,1-3-2 15,-1-4-10-15,1-3-15 0,0-3-10 16,0-3-12-16,0-2-9 0,1-2-24 16,-2-2-38-16,0-1-21 0,0-3 6 15,-2 0 29-15,1 0 44 0,-1 0 34 16,0 0 15-16,1 2 16 0,0 1 13 15,1 1 16-15,2 1 12 0,1 0 7 16,1 1 2-16,2 1-3 0,1 1-6 16,2 0-9-16,2 1-15 0,0 0-9 0,2 1-5 15,2 0-1-15,-1 1 0 0,0 1 5 16,-1 0 3-16,-2 1-10 0,-2 2-15 16,-4 1-20-16,-2 1-31 0,-1 1-38 15,-4 1-64-15,-1 1-109 0,-4 0-63 16,0 3-291-16</inkml:trace>
  <inkml:trace contextRef="#ctx0" brushRef="#br0" timeOffset="156722.51">8640 14530 1259 0,'2'1'147'16,"1"0"-73"-16,3-2 4 0,2-3 26 16,0-1 19-16,1 0-9 0,2-1-33 0,3-2-33 15,1 2-30-15,1 0-11 0,2 2-3 16,-3 1-1-16,0 3-6 0,-2 0-9 15,0 2-36-15,-2 1-53 0,-3 1-51 16,-1 1-52-16,-3 1-39 0,-3 2-27 16,-12-10-90-16,6 11-108 0</inkml:trace>
  <inkml:trace contextRef="#ctx0" brushRef="#br0" timeOffset="156965.15">8622 14696 1297 0,'-4'-1'258'0,"2"-1"-132"0,1-1-19 16,3-1 12-16,3-1 10 0,3 0-11 15,2-2-33-15,4 1-33 0,2-2-25 16,0 2-15-16,3 2-2 0,0 2-1 16,0 1-1-16,1 2 1 0,-2 1 2 0,0 1 5 15,-4 1 4-15,-3 2 5 0,-1 4 1 16,-2 0-1-16,-1 3-5 0,2 1-5 15,-4 2-23-15,-1-1-33 0,-3-1-39 16,1 0-51-16,-1-4-56 0,0-1-65 16,0-2-97-16,-3-6-94 0,4-1-239 15</inkml:trace>
  <inkml:trace contextRef="#ctx0" brushRef="#br0" timeOffset="157406.41">8890 14360 1330 0,'-4'3'401'0,"0"0"-268"16,2 0-38-16,2 1-8 0,3-1-7 0,3 2-13 15,1 1-14-15,4 2-14 0,0 1-12 16,2 0-9-16,0 1 0 0,1 0 11 15,-2 0 4-15,-2 2 4 0,0-2 1 16,-3 2-9-16,1 0-1 0,-4 2 3 16,-3 2-1-16,-3 1 2 0,-3 1-7 15,-1 1 0-15,-2 0-4 0,-1 1-3 16,-2-1-4-16,-1-1-9 16,-1-1-3-16,1-1-10 0,0-3-10 0,2-2-10 15,0-1-12-15,2-3-5 0,2-3-6 0,2-3-7 16,1-3-3-16,3-3 3 0,3-2 10 15,3-2 12-15,2-1 13 0,5 0 10 16,2 1 10-16,3 1 10 0,3 1 2 16,0 0 8-16,0 3-7 0,1 0-5 15,-2 2 1-15,-1 0 0 0,-5 1 1 16,-2 0-4-16,-2 0-12 0,0 1-37 16,-3 0-54-16,-2 0-56 0,-2-1-66 0,-1 0-75 15,-1-1-64-15,-4-3-210 16,2 2 137-16</inkml:trace>
  <inkml:trace contextRef="#ctx0" brushRef="#br0" timeOffset="157678.12">9095 14517 605 0,'0'-8'387'15,"2"0"-128"-15,-1 2-9 0,1 3-29 16,0 3-32-16,0 2-33 0,2 1-42 0,-1 1-28 16,1 2-31-16,1 2-22 0,0 2-7 15,1 2-6-15,0 2-9 0,-2 1 1 16,3-1-4-16,-2 1-2 0,1 0-3 15,-2-2-8-15,-1-1 2 0,-1-1-4 16,-2-2-1-16,0-1 2 0,0-3 1 16,0-3-4-16,0-1-2 0,1-2-7 15,1-1-3-15,2-2 1 0,0-2 5 16,3-1 8-16,2-2 4 0,1-1 3 16,3-1 0-16,0 0-2 0,-1-1 4 0,1 3-5 15,0 0-23-15,0 2-67 16,-2 1-117-16,-2 1-190 0,-2-1-549 0</inkml:trace>
  <inkml:trace contextRef="#ctx0" brushRef="#br0" timeOffset="158019.64">9454 14255 1786 0,'-7'-3'167'0,"1"1"-43"0,-1-2 15 0,0 6 3 16,2-3-12-16,0 4-26 0,0 1-34 16,0 2-18-16,0 2-8 0,0 3-6 0,0 3-3 15,0 1-7-15,1 1-8 0,1 1-3 16,1 2-7-16,1 0-8 0,1 2-1 15,2 3 1-15,3 2 3 0,3 3 4 16,4 1-3-16,3 1-2 0,0 0-1 16,1-2 2-16,2 0-3 0,0-3 0 15,0 0-4-15,0-3-1 0,-2-2-19 16,-1-5-41-16,-1-4-26 0,2-4-46 16,-2-3-78-16,0-6-140 0,-3-10-238 15,0 0-351-15</inkml:trace>
  <inkml:trace contextRef="#ctx0" brushRef="#br0" timeOffset="159090.26">9819 14212 1018 0,'-9'5'475'0,"0"0"-310"0,0 0-29 15,1 1 7-15,3-4 0 0,1 2-15 0,0-1-35 16,2 1-42-16,4 1-25 0,0-1-20 16,5 0-3-16,0-1 5 0,4 2 3 15,4 0 4-15,3-1-6 0,2 0-4 16,1 0 0-16,2-2-4 0,-2 1-1 16,0-2 2-16,-3 1 2 0,-3-1 2 0,-2-1 4 15,-4 0 2-15,-4 0 4 0,-3-1 13 16,-1-1 3-16,-4 1 3 0,-1-2-8 15,-4-2-11-15,-4 0-8 0,-2-1-3 16,-2 0 0-16,-3 1 4 0,-3 1 1 16,2 2-4-16,-3 2 2 0,1 3-3 15,-2 4-1-15,3 3-1 0,0 5 3 16,4 4 1-16,2 2-1 0,2 4-4 16,2 0-4-16,4-1-6 0,5 1-6 15,2-5-4-15,4-2-8 0,3-3 4 0,4-5 1 16,1-2 3-16,4-3 7 15,3-3 3-15,4-3 0 0,1-1-15 0,2-3-31 16,0-1-55-16,2-1-83 0,-1-1-104 16,-2-1-105-16,-3-3-29 0,-2-2-262 15</inkml:trace>
  <inkml:trace contextRef="#ctx0" brushRef="#br0" timeOffset="159398.84">10042 14234 1099 0,'-5'1'389'0,"0"3"-187"16,-2 0-23-16,3 1-13 0,0 1-26 16,2 1-44-16,0 0-43 0,1 3-32 15,1 1-17-15,2 4 5 0,0 0 5 16,1 2 1-16,0 1-2 0,1-1-6 0,-1-1-7 16,1-1-1-16,-1 0 4 15,0-3-3-15,0 0-5 0,0-3 1 0,-1-2-6 16,-1-3 3-16,2-2-2 0,-1-3-2 15,0-2-7-15,2-1 0 0,2-1 3 16,0 1 0-16,3 0 3 0,1 1 3 16,-1 0 4-16,-1 1 7 0,1 2 1 15,-1 1-8-15,-2 1-17 0,1 0-34 16,-2 0-34-16,-1 0-44 0,-1 1-41 16,-1-1-40-16,-2 1-50 0,-2 1-43 0,-2-1-331 15</inkml:trace>
  <inkml:trace contextRef="#ctx0" brushRef="#br0" timeOffset="159588.54">10014 14495 956 0,'-7'6'207'0,"0"2"-13"0,-1 2 5 15,3-1 5-15,0 0-14 0,1 0-34 16,2 0-46-16,3 0-28 0,2-1-29 0,2-1-15 16,-1-1-6-16,4 0-12 0,-1 0-8 15,2-1-5-15,0 0-4 0,2-1-3 16,0-2-3-16,2-1-19 15,2-2-36-15,2-1-75 0,0-3-96 0,1-3-117 16,1-3-137-16,2-3-286 16</inkml:trace>
  <inkml:trace contextRef="#ctx0" brushRef="#br0" timeOffset="160165.31">10335 14288 1752 0,'-17'17'68'0,"0"-1"-13"15,-5 5 27-15,5 1 34 0,6-7 0 16,1 0-28-16,2 2-44 0,4-2-37 0,3 1-11 16,3 1-7-16,1-2 1 15,3-1-1-15,1-2 4 0,2-1 1 0,1-4 4 16,2-1 7-16,2-2 4 0,0-1 1 15,0-2-1-15,-1-2 2 0,1 0-1 16,-2-2-1-16,-2-1 6 0,-1-1 2 16,-1-2 0-16,0-3-11 0,-2 0-17 15,-2-2-13-15,-1-1-12 0,-2-1 1 16,-3 2 2-16,-1 1 7 0,-2 1 11 16,-3 3 3-16,1 0 14 0,0 1 2 15,1 2-4-15,0 1-4 0,3 2-10 16,1 2 0-16,1 0 1 0,2 1 5 15,2 0 10-15,1 0 5 0,2-1 6 16,1 1 2-16,2 0-2 0,3-2-3 0,1 1-1 16,0-2-4-16,1 1-2 0,2-3 1 15,-1 0 5-15,-1 0-2 0,2 0-10 16,-2 0-28-16,0-1-11 0,-1 0-12 16,-2 0 4-16,-4-1 26 0,-2-1 3 15,-1 2 8-15,-2-1 6 0,-1-1 4 0,0 2 6 16,-2 0 7-16,-1 1 11 0,1 2 12 15,-2 1 11-15,1 2 11 0,-1 3 8 16,0 3-5-16,0 2-2 0,-1 4-11 16,1 2-8-16,-2 3-4 0,2 2-8 15,2 2-5-15,-2 0-9 0,3 0-6 16,0 0-5-16,2-2-7 0,1-2-16 16,2-2-35-16,0-4-27 0,1-2-39 0,2-2-51 15,0-5-59-15,1-3-103 0,-2-7-115 16,5-2-231-16</inkml:trace>
  <inkml:trace contextRef="#ctx0" brushRef="#br0" timeOffset="160792.94">10733 14254 1450 0,'-3'7'221'0,"1"2"-79"0,-2 3-25 15,0 3 6-15,2 0-2 0,-1 2-24 16,1 1-28-16,1 2-26 0,1-1-25 15,2 1-10-15,1-1-7 0,3-1-2 16,1 1 1-16,3-4 0 0,2-3 4 16,0-3-1-16,1-4 1 0,1-1 5 15,1-3 0-15,-1-2 5 0,-2-4 3 16,-2-2 2-16,1-2 2 0,-3-2 5 16,0-2-4-16,-1-4 1 0,-1-2-5 0,-2-1-4 15,-1-2 2-15,-4 2 4 16,-3 0 5-16,-3 2 3 0,-2 0 0 0,-2 1-4 15,-3 4-2-15,-2 3-3 0,-2 4-4 16,1 4-8-16,-1 4-12 0,1 4-10 16,-1 2-10-16,1 4-6 0,2 2-10 15,1 2-7-15,2 0-5 0,3 1-4 16,2 2 1-16,2-1 11 0,2 2 6 16,1-2 2-16,2 1 4 0,2 0 0 15,1-1 6-15,3-2 6 0,0 0 8 0,2-3 3 16,1-2 4-16,1-1 9 0,1 0 4 15,0-3 8-15,1-2 1 0,-1-1 2 16,2-2-1-16,0-2-4 0,-1-1-2 16,1-1-2-16,0-2 0 0,0 0-14 15,-2-2-28-15,0-2-32 0,1 1-30 16,-3-1-17-16,0-1-11 0,-1 1-11 16,-3 0-7-16,2-1 14 0,-1 0 28 0,-1 0 36 15,-1-1 34-15,0 0 13 16,-1-1 9-16,1 1 7 0,0 0 23 0,0 1 27 15,0 2 40-15,1 1 42 16,-2 2 33-16,0 3 18 0,0 4 0 0,0 2-20 16,1 3-35-16,1 5-24 0,-3 3-19 15,0 5-11-15,-2 2-12 0,0 2-16 16,-1 0-20-16,1 0-11 0,0-2-8 16,0-2-11-16,1-2-19 0,1-4-34 15,2 0-77-15,1-5-132 0,3-3-163 0,-12-14-212 16,14 5-207-16</inkml:trace>
  <inkml:trace contextRef="#ctx0" brushRef="#br0" timeOffset="161215.39">11361 14187 2234 0,'-4'1'105'0,"0"1"-3"15,0 0 18-15,1 2 15 0,-1 1-30 16,-1 2-49-16,-1 3-32 0,-1 5-11 0,-2 4-1 16,1 2-2-16,-1 1 4 15,0 2-7-15,1-3-4 0,0 0-12 0,1-4-14 16,0-2-19-16,2-3-16 0,2-2-15 15,-2-1-16-15,2-3-7 0,0 0-2 16,0-3 6-16,3-3 12 0,0-1 11 16,3-4 1-16,1-1 7 0,1-2 10 15,3 0 14-15,1-1 14 0,1 1 13 16,1 0 28-16,1 0 18 0,1 2 11 16,1 1 3-16,2 2-19 0,-1 2-9 15,1 1 0-15,-3 2 2 0,-3 1 1 16,-1 1-3-16,-3 0-3 0,1 0-7 15,-2 0-15-15,-2-1-30 0,-1-1-53 16,-1 0-80-16,-2 0-92 0,-3 1-105 0,-9-4-48 16,5 6-239-16</inkml:trace>
  <inkml:trace contextRef="#ctx0" brushRef="#br0" timeOffset="161548.96">11282 14474 1355 0,'-1'-1'269'0,"0"-2"-93"16,2 2-35-16,1-1-7 0,0 5-29 15,1-1-30-15,2-1-35 0,2 0-19 16,1-1-7-16,3-1-5 0,0-1-6 16,2-1 1-16,1 0-2 0,1-1 1 15,-1-1 1-15,-1 1-2 0,0 0-4 16,0 0-1-16,-2 0-1 0,-2 1-2 16,-1 0 0-16,-2 0 0 0,-2 2-3 0,-1 0 1 15,0 0 4-15,-2 1 1 16,0 0 6-16,-1 1 3 0,-1 0 0 0,0 2 0 15,-2 0-2-15,2 2 4 0,-1 1 8 16,-1 2 10-16,0 1 13 0,0 1 4 16,0 1-4-16,-1 1-8 0,1 2-12 15,0 1-10-15,1-1-4 0,0 0-5 16,1 1-1-16,1-3-6 0,1 0 1 16,1-2-7-16,1 0-6 0,0-4-16 15,1-1-30-15,1-2-51 0,-1 0-60 16,0-2-72-16,1-2-63 0,0-2-81 15,0-2-356-15</inkml:trace>
  <inkml:trace contextRef="#ctx0" brushRef="#br0" timeOffset="162248.26">11599 14147 1159 0,'-6'3'188'0,"1"1"-47"0,2-1-3 16,1 1 12-16,3-5-9 0,0 1-30 16,2-1-33-16,3-1-28 0,0-1-13 15,2 0-17-15,2 1-8 0,3 0-7 16,-1 2-8-16,1 0-3 0,1 2 4 16,-1 1 2-16,-1 0 6 0,-1 0 5 15,-3-1 0-15,-1 1 7 0,-1 0 6 0,-4 1 11 16,-1-1 1-16,-1 0-6 0,-2 1-8 15,-2 1-11-15,0 0-7 0,-1 2-2 16,0 0-5-16,-1 1 0 0,-1 0-5 16,1 0 3-16,-2 3 4 0,0 1-2 15,-2 0 6-15,1 0-3 0,0 0 3 16,0-1 0-16,1-1 0 0,1-1 6 16,1-1 0-16,4-1-4 0,1-1-3 0,3 1-12 15,1-2 3-15,3 1-1 0,1-3 5 16,1-1-2-16,2-1 4 0,2 0-1 15,2-1 1-15,1-1 4 0,0 0-2 16,2-2 1-16,0 1-2 0,-2 0 1 16,-1-1-4-16,-1 2 5 0,-4 0-5 15,-2 1-19-15,-3-1-35 0,0 0-79 16,-3-1-104-16,0 0-114 0,-2 0-89 0,-2-1-310 16</inkml:trace>
  <inkml:trace contextRef="#ctx0" brushRef="#br0" timeOffset="162479.98">11631 14389 956 0,'-12'6'186'0,"3"0"-37"15,-1 3 5-15,4-4 27 0,5-1 13 0,1-2-20 16,3-1-36-16,1-2-43 16,3-1-28-16,1-2-15 0,4-1-2 0,0 0 1 15,2-2-10-15,1 1-13 0,2 1-11 16,0 0-11-16,0 0-6 0,0 3 2 15,-1 0-4-15,-2 2 2 0,1 1-6 16,-3 0-18-16,2 2-22 0,-2 0-48 16,-1 0-73-16,-3 1-92 15,-3 1-88-15,-3-1-79 0,-2 0-331 0</inkml:trace>
  <inkml:trace contextRef="#ctx0" brushRef="#br0" timeOffset="162827.79">11721 14498 1560 0,'-1'0'365'0,"1"0"-194"0,0 1-67 0,1-2-7 15,1 3-4-15,2 0-14 0,-1-1-17 0,3-1-20 16,1 0-19-16,3-1-11 16,1 0-8-16,3-2 1 0,1 1-5 0,-1 0 2 15,1 0-1-15,-1 1 1 0,-4 0 1 16,-2 1 5-16,-3 2 5 0,-3 0 13 15,-2 1 9-15,-1 1 0 0,-3 4-4 16,-2 0-11-16,-1 1-14 0,0 3 1 16,-1 0-5-16,-1 0-2 0,3-1 0 15,1-1-4-15,1 0 3 0,1-1-3 16,2 1 1-16,0-1 1 0,3-1 2 16,-1-1 2-16,4-1 5 0,-1-1 1 15,0-3 0-15,2 0-5 0,2-2 1 0,0-1-11 16,2-1-13-16,1-1-18 15,3-2-40-15,2-2-53 0,0-1-69 0,0-1-95 16,2-3-122-16,-6-4-133 16,4 3-191-16</inkml:trace>
  <inkml:trace contextRef="#ctx0" brushRef="#br0" timeOffset="164029.89">12456 14127 1668 0,'-7'5'140'0,"-1"-1"-19"16,-1 2-12-16,0 2 11 0,0-1-14 0,-1 2-18 16,-1 2-5-16,-3 0-12 0,0 1-17 15,-1 0-14-15,-1 2-16 0,1-1-10 16,0 2-4-16,-1 0-6 0,1 0-2 15,1-1-5-15,2 1-2 0,1-2-1 16,2-1-10-16,2-1-10 0,-1-1-18 16,4-1-19-16,0-2-13 0,2-2-12 15,0-1 1-15,2-2 1 0,0-1 14 16,0-1 18-16,1 0 17 0,0-2 15 16,1 0 12-16,0-2 4 0,0-1 1 0,1 0 7 15,-2-1 10-15,4-1 10 0,-2-2 2 16,2 1 1-16,0 0 1 0,2 1 11 15,2 1 15-15,0 3 3 0,2 3-3 16,2 3-12-16,4 4-14 0,-1 3-7 16,2 3-2-16,0 4-5 15,-2-2 2-15,0 1-4 0,-1 0 3 16,-2-2-4-16,-1-1 0 0,-1-1-3 16,-1-1-7-16,0-3-25 0,-2-2-68 0,-1-3-102 15,-2-4-109-15,-1-2-136 0,-1-3-411 16</inkml:trace>
  <inkml:trace contextRef="#ctx0" brushRef="#br0" timeOffset="164399.2">12445 14292 1245 0,'-5'5'404'0,"2"1"-237"0,0-1-55 15,2 1-7-15,1-3-2 0,1 2-15 16,0 0-14-16,3 1-27 0,2 0-24 15,0-1-11-15,1 0-9 0,2 0-2 16,1-1 2-16,0-1-7 0,1-2-13 16,-2-1-27-16,0-1-54 0,0-3-57 15,-1-2-61-15,0-1-51 0,-1-1-21 16,-1-2 21-16,-1-2 34 0,-1 0 67 0,-1-1 64 16,-2 1 45-16,0 3 39 0,-1 1 25 15,0 3 35-15,0 0 45 0,-1 2 53 16,1 3 32-16,-1 4 20 0,0 0-1 15,-1 2-12-15,1 2 4 0,0 1-18 16,0 2-23-16,1 3-25 0,-1 1-33 16,1 1-25-16,-1 1-21 0,0 3-17 15,1-1-6-15,0 1-6 0,-1-1 0 16,1 0-3-16,0-1-10 0,-1-2-23 16,1-2-33-16,-1-1-50 0,1-3-85 0,1-4-118 15,-4-5-130-15,5-1-310 16</inkml:trace>
  <inkml:trace contextRef="#ctx0" brushRef="#br0" timeOffset="164596.35">12733 14252 1943 0,'-7'10'199'0,"2"1"-95"0,-2 6-56 0,0 3-2 16,-1 3 0-16,0 4-12 0,0 0-7 15,0 2-13-15,1 0-8 0,1-1-15 16,2-1-37-16,0-2-74 0,2-3-110 16,0-2-165-16,-5-15-285 0,4 9-13 15</inkml:trace>
  <inkml:trace contextRef="#ctx0" brushRef="#br0" timeOffset="165041.15">12538 14618 1751 0,'-10'11'79'0,"2"-2"-34"0,-2 5-17 15,2-2 12-15,-1 2 3 0,3 0-7 16,2-2-6-16,1 0-16 0,3-4-17 0,2-3-8 16,1-4 1-16,1-1 3 0,1-2 0 15,2-3 3-15,0-2-1 0,1-4 1 16,2-2 1-16,1 1 2 0,1 1 0 15,-1 0 1-15,0 3 7 0,-2 2 7 16,0 3 12-16,1 2 4 0,-1 3-5 16,0 2-8-16,1 2-8 0,0 3-4 15,0 0 3-15,1 1 3 0,-1 0-2 16,-1-1 3-16,-1 0 4 0,-2-1 6 16,-1-1 7-16,-3-1 7 0,-2-2-7 15,-1 0-28-15,-2-1-47 0,-3-1-43 0,-1 1-32 16,-2 0-4-16,-3-1 23 15,-1 1 25-15,0-1 29 0,0 2 22 0,1-1 6 16,1 2 1-16,0-2 1 0,4-1-2 16,2 0 15-16,2 0 16 0,3-2 11 15,2 0 9-15,1-1 1 0,3-1-5 16,1 0 0-16,4-1-10 0,1 1-7 0,2 1-7 16,1-2-5-16,3 2 0 15,0 1-21-15,1-1-72 0,2-1-137 0,-2-5-124 16,3 1-338-16</inkml:trace>
  <inkml:trace contextRef="#ctx0" brushRef="#br0" timeOffset="165408.19">13048 14204 2497 0,'-1'4'60'0,"0"0"-51"0,1 2-12 15,0 0 17-15,1-2 23 0,0 2 9 16,2 3-2-16,1 4-8 0,3 1-16 0,0 3-5 16,0 3 4-16,0 0 4 0,0 2 9 15,-1 2 3-15,-1 1-4 0,-2 3-4 16,-1 2-4-16,-2 1-2 0,-2 1-2 15,0-1-6-15,-3 0 3 0,0-1-4 16,-1-3-3-16,-1 0-1 16,-1-1-1-16,0 2 2 0,-3-1-4 0,-1 1-2 15,0-2-6-15,-2-2-11 0,-1-3-15 16,0-2-23-16,-2-1-26 0,-1-4-32 16,1-2-34-16,2-4-44 0,1-1-75 15,2-5-97-15,0-3-116 0,0-3-391 16</inkml:trace>
  <inkml:trace contextRef="#ctx0" brushRef="#br0" timeOffset="180455.83">5553 15216 453 0,'-5'2'31'15,"0"1"5"-15,0-1 14 0,-1 2 44 0,3-5 36 16,0 1 2-16,0-2 23 16,1 0-21-16,0-1-4 0,1 0 22 0,-1-1-10 15,1-1-7-15,0 0-2 0,-1-1-11 16,1 0-12-16,1 1-15 0,1-1-23 15,2 2-27-15,0 1-9 0,2 2-13 16,1 2-4-16,1 2-1 0,3 0-7 16,-1 0 2-16,5 1-4 0,0-1 0 0,1-1-3 15,3-1-2-15,1-2-3 16,2-2 4-16,3-2-2 0,0-2 2 16,3-3-1-16,-1 0-4 0,-4-2 8 15,-1 0-2-15,-5-2 2 0,-3 1 2 0,-4 2-1 16,-1 1 6-16,-3 1 2 0,-3-1-3 15,-1 2 7-15,-1-1 0 0,-3 0 0 16,-2 1 2-16,-3-1-6 0,-1 0-2 16,-3 1-4-16,0 0-1 0,-3-1 0 15,-2 1-3-15,-2 1-1 0,-1 1 1 16,-2 2-4-16,2 1 2 0,1 3-3 16,-2 1-4-16,2 3-1 0,0 5 0 15,1 3-6-15,2 4-1 0,1 1 4 16,2 3-1-16,4-1 4 0,2 0 1 0,1-1 1 15,4 0-3-15,2 1 3 0,1-1-2 16,2-2-1-16,0 1 4 0,3-3 0 16,1 0-1-16,2 0 1 0,2 0-4 15,0 0 3-15,1 0 2 0,1 0 3 16,1 0 1-16,0-1-4 0,2 0-2 0,0 0-3 16,1-3 4-16,0-1 2 15,-1-2 1-15,0-1-6 0,-1-2-15 0,-2-2-27 16,-3-2-45-16,0-2-69 15,-5-1-86-15,-2-1-99 0,-2 0-85 0,-4 0 38 16,-2 2-276-16</inkml:trace>
  <inkml:trace contextRef="#ctx0" brushRef="#br0" timeOffset="181373.93">6146 15013 457 0,'-2'-1'110'0,"0"1"10"0,-1-1 50 16,0 1 37-16,-1 0 9 0,-1 1-7 15,0 0-22-15,1 1-29 0,0 1-34 16,0 1-29-16,0-1-20 0,1 1-13 0,-1 1-5 16,-2 2-6-16,-1 3-6 15,-4 3-7-15,0 4-9 0,-3 3-6 0,0 4-4 16,-3 1-2-16,0 2-6 16,2-2-2-16,-1 1-4 0,2-2 0 15,2-3-2-15,1 0-3 0,2-3 0 16,1-2-3-16,4-4-7 0,1-3-13 0,2-3-19 15,0-2-16-15,2-5-1 16,2-3-8-16,0-4-9 0,3-6-36 0,3-4-69 16,-1-3-103-16,1-4-64 15,-1-1 35-15,0-1 86 0,-3 1 98 0,-8-5 25 16,6 9-201-16</inkml:trace>
  <inkml:trace contextRef="#ctx0" brushRef="#br0" timeOffset="181640.31">5947 15059 441 0,'-3'-6'156'0,"0"0"-34"15,-1 0 48-15,1 0 41 0,-1 3 6 16,0-1-3-16,0 1-16 0,2 0-20 16,0-1-18-16,-1 2-27 0,3 0-24 15,0 1-29-15,0 1-28 0,0 0-5 0,3 2-13 16,0 3 7-16,3 2 5 0,0 4-6 16,2 2-3-16,2 3-14 0,0 2-3 15,2 1-7-15,2 2-3 0,-1-1-2 16,1-1-3-16,1 0 1 0,-1-2-4 15,0-3 1-15,0 1-3 0,0-2 0 16,-2-1 2-16,1-1-4 0,-1 1 1 16,2-2-14-16,-3-1-16 0,-1 0-31 15,-1-1-42-15,-2-1-50 0,-1-2-49 16,1 1-48-16,-2-2-46 0,-2-1-25 16,-1 0 12-16,0-2 69 0,0-2 70 15,1 2-235-15</inkml:trace>
  <inkml:trace contextRef="#ctx0" brushRef="#br0" timeOffset="182460.71">6254 14945 387 0,'-3'-4'172'16,"1"1"-35"-16,-1-1 61 0,1 1 50 0,-2 2 24 15,2 0-33-15,1 1-50 0,1 1-52 16,1 1-47-16,1 0-24 0,2 3-2 15,2 3 2-15,1 2 0 0,5 5-10 16,-1 2-10-16,2 2-12 0,-1 2-6 16,-2 0-4-16,0 2-5 0,0 1 0 0,-1 0-3 15,-2 1-1-15,-2-2 1 16,-1 1-1-16,-2-1 1 0,-3 0 3 16,-1-1-3-16,-2 1 2 0,-2 0-3 15,-1 2-4-15,-2-2-1 0,1-1-2 16,0 0-2-16,1-5-1 0,2-2-3 0,0-4-17 15,3-4-27-15,1-2-67 0,2-2-112 16,1-2-189-16,1-3-144 0,0 0-184 16,3-4 218-16</inkml:trace>
  <inkml:trace contextRef="#ctx0" brushRef="#br0" timeOffset="185360.16">6737 15057 428 0,'-1'1'35'0,"0"1"9"0,0 0 22 0,1-1 28 15,-2-1 30-15,0 1 18 0,1-1 18 16,0 1-2-16,0 0-20 0,0 2-33 15,0 1-39-15,0 1-27 0,0 1-10 16,1 2-2-16,-1 4 3 0,2 0-1 16,0 5-1-16,0 0-3 0,0 1 4 15,0 1 15-15,-1-3 3 0,1-1 5 0,0 0-11 16,1-2-14-16,1-3-9 16,0-1-3-16,1-1 0 0,-1-2-4 15,4-2-2-15,-1-1-7 16,0-1 1-16,3 0 2 0,-2-2-3 0,2 0 1 0,0-1 3 15,0-2 5-15,0-1 2 16,0-3 5-16,-2-2 0 0,3-1 0 0,0-3-3 16,0-2 1-16,-1-3-6 0,0 0 2 15,-2 1 2-15,0 0-3 0,-2 2 1 16,-1 3 1-16,-1 2 4 0,-2 5 8 0,-1 2 11 16,-1 4 1-16,-1 2-3 0,-1 3-11 15,1 0-14-15,0 3-3 0,0 1-4 16,0 1-2-16,0 2 0 0,1 1 0 15,0 0 3-15,1 1-3 0,0 1 0 16,1-1 0-16,0 0 0 0,2-1-2 16,0 0 4-16,1-2-7 0,2 0 4 15,-2 0 1-15,0-2 0 0,1-2-2 16,-1-2 2-16,1-3 0 0,0-2 3 16,0-2 4-16,0-3-1 0,3-1 2 0,0-4-1 15,1-3 7-15,2-2 8 0,1-3 5 16,1-3 2-16,-1-1-4 0,-1 0-7 15,0 0-5-15,-1 3-4 0,-1 3-2 16,-2 2 1-16,-1 4-2 0,-3 3-3 16,0 3-17-16,-1 2-50 0,0 2-84 0,1 1-132 15,-1 1-191-15,0 0-22 16,1 1-297-16</inkml:trace>
  <inkml:trace contextRef="#ctx0" brushRef="#br0" timeOffset="185775.83">7314 15139 540 0,'0'-7'135'15,"2"0"-10"-15,1-1 25 0,-1 0 44 16,0 2 23-16,-1 0-13 0,-1 1-36 16,0 0-32-16,-1 1-21 0,-1 1-7 0,0 1-4 15,-2 1-6-15,-4 1-15 16,1 2-17-16,-3 1-7 0,-2 3-14 0,-1 0 1 16,-2 3-6-16,0 0-13 15,1 3-6-15,-1 0-11 0,2 2-7 0,1 0 1 16,2 1-6-16,1 0-3 0,3 0 4 15,0-2-35-15,3 1 2 0,2-1 1 16,1-2-4-16,1 0 28 0,2 1-1 16,4-2-1-16,0 0 2 0,1 0 1 15,2 0-1-15,0 0 0 0,2-2 2 0,3 0-42 16,-2-1-74-16,3-1-71 16,0-1-113-16,-1-2-81 0,0-1 10 0,-2-4 80 15,1 1-212-15</inkml:trace>
  <inkml:trace contextRef="#ctx0" brushRef="#br0" timeOffset="186858.93">7641 15238 618 0,'-5'-5'147'0,"2"-1"11"15,-1-2 20-15,2 1 9 0,0 4-8 16,1 0-21-16,1-1-22 0,1 1-14 0,0-1-7 16,1-1 0-16,2 1-10 15,0-1-8-15,1 1-14 0,0-2-18 0,0 3-14 16,1 0-8-16,1 1-13 16,3 1-9-16,0 1-7 0,4 1-8 0,1 0-1 15,1 1-3-15,0 1 1 0,-2-1-1 16,1 1-1-16,-2-1 4 0,0-1-5 15,-1 1 0-15,1-1 0 0,-2-1 2 16,-1 0-4-16,-1 0-27 0,-1 1-60 16,-1-1-93-16,-2 0-119 0,0 1-116 15,-3-2-38-15,0 1 98 0,-2 1-208 16</inkml:trace>
  <inkml:trace contextRef="#ctx0" brushRef="#br0" timeOffset="187432.72">7887 15059 664 0,'0'1'219'0,"0"2"21"0,1-1 26 16,0 2-11-16,-1-3-41 0,1 2-71 15,0 0-65-15,1 2-32 0,0 4-15 16,0 3-1-16,1 3 3 0,0 3 0 15,1-1-9-15,-1 2-8 0,0 1-5 16,1-2-5-16,-1 0-2 0,1-3 2 16,1-4 3-16,-2-2 3 0,1-2 5 0,-1-2 0 15,0 1-1-15,1-2 1 16,-1-2-4-16,-1 0-3 0,1 0-2 0,0-2-3 16,1-1-1-16,1 0 1 0,0-3-5 15,2 0 1-15,-1-4 1 0,0 0 0 16,1-1 1-16,-1-1 0 0,1-1 0 15,0-1-2-15,-1 0 3 16,1 1-1-16,-2 1 4 0,-1 2 14 0,-2 3 8 16,-1 1 8-16,-2 3 9 0,1 1-8 15,0 1-10-15,0 4-5 0,-1 0-6 0,1 3 3 16,-2 1 1-16,2 3-4 16,-1 4-4-16,1-1-5 0,0 2-1 0,1 1-2 15,1-2-2-15,-1 1-1 0,2-1-2 16,0-1 0-16,1-3 0 0,0-2 1 15,1-2-1-15,1-2 4 0,0-1-3 16,0-3 11-16,3-3 6 0,-1-5 13 16,2-3 19-16,3-2 3 0,3-4-5 0,3-3-10 15,2-2-16-15,2-1 1 16,-4-3 2-16,0 2 6 0,-6 1-4 0,-3 3-6 16,-5 3 2-16,-2 2-5 15,-4 4-2-15,-1 2-13 0,-2 3-33 0,0 3-71 16,-1 3-138-16,0 3-317 0,-3 0-205 15,-1 2-292-15</inkml:trace>
  <inkml:trace contextRef="#ctx0" brushRef="#br0" timeOffset="188671.83">8995 15141 677 0,'-3'-8'256'0,"-3"2"49"16,1-3 21-16,-3 4-32 0,0 0-47 0,-2 2-63 15,-2 2-53-15,-1 2-38 16,-2 1-22-16,-2 2-15 0,1 2-13 0,1 2-12 16,-3 0-13-16,4 2-10 0,-1 1-6 15,2 3-2-15,-1 2-2 0,2 1 0 16,4 0-1-16,1 0-2 0,3-2 0 15,3-2-1-15,2-1 3 0,1 0-1 16,2-2 3-16,1 0-3 0,1-2 0 16,0-2 2-16,-1-1-1 0,4-3 4 15,-1-4-1-15,0-2 2 0,2-3 3 0,1-2-4 16,2-5 3-16,1-4-4 16,1-2-2-16,0-3 4 0,1-3-4 0,-1 1 2 15,-3-1 0-15,1 3-2 0,-2 1 6 16,-4 4-1-16,-1 5 3 0,-4 3 9 15,0 5 8-15,-3 4 10 0,0 3 5 16,-2 6-5-16,0 4-7 0,1 5-10 16,-1 5-4-16,1 3-7 0,1 2-1 15,1-2-3-15,1 1-2 0,3-3 1 16,0-2-9-16,1-2-4 0,1-3-14 0,1-2-27 16,0-1-39-16,1-4-65 15,2-1-98-15,-1-1-131 0,-2-3-109 0,0-1 51 16,-16-13 44-16,15 11-33 0</inkml:trace>
  <inkml:trace contextRef="#ctx0" brushRef="#br0" timeOffset="188823.7">9122 15366 805 0,'2'-2'272'0,"-1"1"-3"0,1 0-10 0,1 0-48 15,-1 1-83-15,0 1-62 0,1-1-45 16,0 0-19-16,0 1-30 0,1 0-64 15,1-1-123-15,-1-2-171 0,1-2 7 16,1 0-258-16</inkml:trace>
  <inkml:trace contextRef="#ctx0" brushRef="#br0" timeOffset="189096.18">9219 15113 1139 0,'-2'-4'448'0,"1"2"-171"0,0-1-52 0,2 2-32 16,0-1-43-16,1 2-65 0,3 0-41 16,3 1-23-16,3 1-13 0,3 0-3 15,4 2-4-15,1-1-1 0,2 1 2 16,-1 0-4-16,0 0-23 0,0-1-43 15,-3-1-52-15,-1 0-48 0,-2-1-32 16,-4-1-33-16,-3-1-49 0,-2 0-62 16,-3-2 32-16,-3-1 76 0,0-2-191 0</inkml:trace>
  <inkml:trace contextRef="#ctx0" brushRef="#br0" timeOffset="189272.12">9378 15032 457 0,'-7'-5'113'0,"2"1"55"16,-3 1 63-16,3 3 19 0,1 1-12 15,-1 3-10-15,1 1-26 0,0 2-26 16,0 3-18-16,1 1-31 0,0 4-28 0,2 1-33 16,1 2-29-16,0 3-16 15,1 1-13-15,1 2-2 0,1 0-14 0,1 0-50 16,1 0-90-16,0-1-148 0,1-3-157 16,-2-3-42-16,-1-6 108 0,5 1-145 15</inkml:trace>
  <inkml:trace contextRef="#ctx0" brushRef="#br0" timeOffset="189520.29">9704 15101 1340 0,'-1'1'296'0,"-2"3"-95"16,-2 3-33-16,-2 4-19 0,-2 4-42 15,-3 3-46-15,-1 2-23 0,-1 2-8 16,0-1-10-16,-2 2-7 0,2-1-4 0,1-1-5 16,0-3-11-16,1-2-29 15,3-3-53-15,3-5-72 0,1-4-102 0,3-4-89 16,1-3-36-16,0-4 68 16,-1-8 93-16,3 2-184 0</inkml:trace>
  <inkml:trace contextRef="#ctx0" brushRef="#br0" timeOffset="189682.96">9536 15115 547 0,'-3'-2'208'0,"1"1"24"16,0 1 5-16,1 3-22 0,2 2-33 0,1 3-34 15,2 1-18-15,1 1-22 16,2 1-20-16,3 1-27 0,3 2-24 0,1 0-17 16,1 1-11-16,1 1-4 0,1-2-2 15,-3 0-12-15,1-1-41 0,-1 0-75 16,-2-2-140-16,-3-1-160 0,-1-2 26 15,-1-1-256-15</inkml:trace>
  <inkml:trace contextRef="#ctx0" brushRef="#br0" timeOffset="190001.64">9758 15070 652 0,'0'-1'265'16,"0"1"-3"-16,1 0-3 0,0 0-2 0,1 0-23 16,0 1-56-16,1 1-29 0,2 0-22 15,3 0-24-15,1 2-18 0,2 0-13 16,2 2-19-16,2 1-16 0,0 1-12 15,2 1-17-15,0 0-1 0,-1 0-4 16,2-1-16-16,0-2-28 0,0-1-45 0,-1-2-61 16,-4-1-54-16,-1-1-41 15,-4-1-32-15,-3-1-52 0,-2 0-38 0,-2-1 45 16,0-1-213-16</inkml:trace>
  <inkml:trace contextRef="#ctx0" brushRef="#br0" timeOffset="190222.52">9904 15022 934 0,'1'4'379'0,"0"3"-117"0,-1 2-56 0,1 4-15 16,-1-1-27-16,-1 6-42 0,1 1-43 15,0 4-30-15,1 2-15 0,-1 4-13 16,1-1-9-16,-1 1-5 0,1 0-29 15,0-1-38-15,0-2-50 0,1-1-66 16,0-4-82-16,0-1-118 0,1-4-33 0,-7-16-9 16,8 10-54-16</inkml:trace>
  <inkml:trace contextRef="#ctx0" brushRef="#br0" timeOffset="-211421.21">10609 14867 170 0,'1'-1'182'0,"0"2"-121"0,-1 0 24 0,-2 1 9 15,-3 0 15-15,3 0 8 0,-3 1 1 0,0-1 5 16,1 0-4-16,-1 2-3 16,-1-1-7-16,1 2-17 0,-1 0-17 0,-1 2-17 15,0 0-19-15,-2 4-12 0,0 1-10 16,-2 3-5-16,0 4 4 0,-2 1-2 16,-1 1 5-16,-1 2 6 0,0 1 11 15,-2 1 6-15,0 0 3 0,0 1 1 16,-1-2 6-16,1-1 6 0,0-3-1 15,-1 0-9-15,2-1-13 16,2-2-11-16,0-1-5 0,0 0-2 0,3-3-5 16,2 0-5-16,2-3 2 0,1 0-1 15,1-2-1-15,-1-2 2 0,3-1-4 0,0-2 2 16,0 0 4-16,2-2-2 16,-1 0-1-16,2-1-5 0,0 0-16 0,0 1-11 15,-1-1-15-15,1 1-16 0,-1-1-11 16,0 1-21-16,0 0-17 0,0-1-25 15,0 1-27-15,1-1-45 0,0 1-58 16,1-2-31-16,2-1 45 0,1 0-235 16</inkml:trace>
  <inkml:trace contextRef="#ctx0" brushRef="#br0" timeOffset="-210118.1">10829 15069 356 0,'-7'-3'75'0,"1"1"-5"0,-2-1 6 15,3 0 23-15,1 0 16 0,0 1 0 16,2 1-16-16,0-1-26 0,0 1-23 16,2 0-13-16,0 1 9 0,0 0 11 15,1-1 4-15,-1 1-3 0,2 0-6 16,-1 2-6-16,0 1-2 0,-1 1-2 15,0 3-11-15,0 2-8 0,0 3-7 16,-1 2 0-16,0 3 0 0,1 3 5 16,-1-1-2-16,1 2-2 0,0-2-3 15,2 0-5-15,0-2-2 0,1-2 2 16,2-2-4-16,-1-1-1 0,1-1 0 16,1-2 2-16,1-3 2 0,0-2 2 0,0-2 1 15,0-3 2-15,2 0 1 0,-1-3 0 16,0 0 0-16,-1-2 2 0,1-1 2 15,0-2 1-15,0-1 2 0,1-1-2 16,-1-1-4-16,-1-2-4 0,-1 0 2 16,1 0-6-16,-2-1 0 0,2-1-1 15,0 1-4-15,-1 0 0 0,0 1 3 16,0 3 0-16,-2 4-3 0,0 2 7 16,-2 5 5-16,-1 3 5 0,0 4 6 0,0 4-2 15,0 3-2-15,0 3-7 0,-1 0-2 16,0 2-6-16,1 0-2 0,-1-1-1 15,1 1 0-15,0-2-2 0,0-2 1 16,1 0 1-16,-1-2 1 0,0-1 4 16,0 0-3-16,0 0 0 0,1-2-1 15,-1-2 7-15,2-1 3 0,-1-2 6 0,0-1 2 16,0-1-1-16,1-1 9 16,0-3 7-16,1-2 13 0,1-4 15 0,-1-3-2 15,4-3-1-15,0-5-13 16,0-1-19-16,1-1-7 0,0-1-10 0,-1 1 2 15,1-2-4-15,0 0 3 0,1 1 0 16,0 0-4-16,-2 3 4 0,0 1-8 16,-2 1-3-16,0 3 1 0,-1 3-6 15,-1 2-11-15,1 1-37 0,-1 4-81 16,-1 1-148-16,-3 2-238 0,0 0-94 0,0 2-224 16</inkml:trace>
  <inkml:trace contextRef="#ctx0" brushRef="#br0" timeOffset="-209636.16">11321 15179 295 0,'-1'1'2'0,"-1"0"-2"0,1 0 0 0,-1 1 2 16,0-2-1-16,1 1-2 0,-3-3-36 15,4 3-151-15</inkml:trace>
  <inkml:trace contextRef="#ctx0" brushRef="#br0" timeOffset="-209367.18">11315 15186 272 0,'0'-3'110'0,"-2"2"-29"16,0-2 20-16,0 2 18 0,1 0 15 16,-2 0 10-16,3 0-1 0,-2 2-16 15,1-1-19-15,1 0-21 0,0 0-20 0,1 0-15 16,1 0-11-16,2-1-10 0,2 0-8 16,0-1-8-16,1 1-3 0,2 0 1 15,2 0 8-15,1 1 17 0,2-1 11 16,-1 1 5-16,0-1 4 0,-1 1-10 15,1 0-10-15,-3 0-9 0,0 0-11 16,-1 0-3-16,-3 0-4 0,1 1 0 16,-2-1 2-16,-1 0-17 0,0 1-35 0,-1-1-57 15,-1 0-83-15,1-1-79 16,-1 0-63-16,0 0 5 0,1-1 81 0,1 3-207 16</inkml:trace>
  <inkml:trace contextRef="#ctx0" brushRef="#br0" timeOffset="-208500.49">11456 15153 294 0,'-3'1'35'0,"1"1"-34"0,0 0 1 0,0-1-1 16,1-1 2-16,0 0 5 0,1 0 3 15,-1 0 0-15,-1-1 6 0,2 1 3 16,0 0 7-16,0 0 18 0,-1 0 18 16,0 0 19-16,0 0 15 0,-1 0 4 15,1 0-2-15,-1 1-12 0,0-1-1 16,-1 1 3-16,-1-1 5 0,1 1 5 31,-1 0-6-31,0 1-15 0,0-1-16 0,0-1-10 0,-1 1-6 0,1-1 2 16,-1 0-5-16,-1 0-3 0,1 0-1 0,0 1-3 15,-1-1-4-15,0 0 2 0,0 1-1 16,0 0-1-16,-1 1-2 0,1 1-4 16,-1 0 0-16,0 0 0 0,0 0 0 15,-1 1 3-15,1-1-2 0,0 1-1 16,0 0-3-16,1-1 1 0,1 0-2 15,1-1 2-15,1 1-2 0,1-1-4 16,-1 0-6-16,2 1-4 0,-2-1-2 0,1 1-3 16,1 2 2-16,0-2-1 0,0 1-4 15,1 2 3-15,0-1-4 0,0 2-1 16,1-1 5-16,0 0-3 0,0 1 3 16,1 1-1-16,1-1-4 0,0-1 5 15,0-1-1-15,1 0 1 0,1 0 3 16,-1-1-6-16,2-1 5 0,-1 0-2 15,1-1 2-15,0 0 4 0,0 0 2 0,1 0 1 16,-1 0-2-16,1 1 2 16,0-1 2-16,1 0 0 0,0-1 2 0,2 0-1 15,-2 0 0-15,1-1 0 16,3 0-1-16,-1 0-1 0,2-1-7 0,-1-1-1 16,1 1-3-16,0-1-1 0,2 1 1 15,-1 1 0-15,-1 1 1 0,-2 0 0 16,1 0 0-16,-2 0-1 0,0 0-1 15,0-1 1-15,0 0 1 0,0-2 2 16,-1 1-2-16,-2-2 1 0,2 0-1 0,-1 0 0 16,-1-1 0-16,-1 1-16 15,2 0-48-15,-2 1-96 0,0 0-191 0,-2-3-253 16,-2 0-366-16</inkml:trace>
  <inkml:trace contextRef="#ctx0" brushRef="#br0" timeOffset="-207534.44">11976 15160 679 0,'-9'2'139'0,"3"-1"-53"0,-1 0-11 0,1 0 38 15,4-2 33-15,-1 1 13 0,-1 1-14 16,3-1-42-16,-1 0-49 0,1 0-30 15,2-1-8-15,0 0-4 0,0 0 11 0,2-1 13 16,0 0 8-16,1 1 4 16,2 1-6-16,1 0-7 0,2 1-3 0,0 0 2 15,2 1-2-15,-2 0-2 16,1 0-4-16,1 0-7 0,-2-1-4 0,2 0-4 16,-2 0 0-16,0-1-4 0,0 0-4 15,-2-1-6-15,1 0-12 16,1 0-18-16,-1 0-30 0,-1-1-45 15,0 0-52-15,-1 0-73 0,0 0-72 0,-2 0-25 16,-1-1 66-16,6 6-204 16</inkml:trace>
  <inkml:trace contextRef="#ctx0" brushRef="#br0" timeOffset="-207196.25">12162 14991 437 0,'4'-10'72'0,"-1"2"-11"16,1-1 35-16,-1 4 61 0,-2 3 61 0,-1 1 19 16,-1 0-18-16,1 1-44 0,1 0-42 15,-1 0-16-15,0 2-1 0,1 0-8 16,-1 2-11-16,0 2-19 0,-1 1-21 15,0 1-14-15,1 1-11 0,-1 2-2 16,0 1-2-16,1 2-4 0,0 1 1 0,0 3-1 16,1 2-4-16,0 2 0 15,0 2-6-15,1 0-4 0,-1 0-4 16,0-1-3-16,0 0 0 0,1-1-1 16,0-3 0-16,2-1-1 0,-2-1-6 0,-1-2-12 15,-1 1-31-15,-1-3-53 16,-2 0-81-16,-3-2-88 0,0-1-172 0,-3-2-61 15,-2-2-242-15</inkml:trace>
  <inkml:trace contextRef="#ctx0" brushRef="#br0" timeOffset="-206075.31">12576 15203 891 0,'-8'2'178'0,"2"0"-117"0,0-1-14 16,2 1 36-16,4-2 40 0,0-1 8 15,2 2-9-15,0 1-35 0,3 1-37 0,3 1-17 16,3 3-5-16,4-3 6 16,3 1 7-16,3-1-2 0,3 0-5 0,1 0-12 15,1-1-5-15,-1 0-2 0,-1-2 1 16,-2 0 2-16,-2 0-1 0,0 0-7 16,-3-1 0-16,-1 1-5 0,1-2-47 15,-3 0-111-15,0-1-198 16,-3-3-101-16,-2-1-297 0</inkml:trace>
  <inkml:trace contextRef="#ctx0" brushRef="#br0" timeOffset="-205727.45">12815 15065 1100 0,'-1'-2'33'15,"2"0"-3"-15,-1 1 39 0,2 1 59 0,-1 3 24 16,2 0-21-16,1 4-35 16,4 0-35-16,3 2-7 0,2 2 13 0,2 0 8 15,0 1-5-15,0 0-6 0,2-1-14 16,-1-2-15-16,-1 1-17 0,-1-1-4 16,-2-2-3-16,-4 1 2 0,-1-1 5 15,-3-1 3-15,-2 0 8 0,-2 1 7 16,-3 0 15-16,-3 2 0 0,-2 1-4 15,-4 1-13-15,-4 2-13 0,0 1-7 16,-2-1-4-16,-1-1-4 0,3 0-11 16,1 1-12-16,2-2-13 0,1 0-22 15,2-1-23-15,1 0-24 0,2 0-32 0,2-2-59 16,1-1-82-16,3-3-108 0,2-2-3 16,2-3 93-16,1-5 99 0,5 0-155 15</inkml:trace>
  <inkml:trace contextRef="#ctx0" brushRef="#br0" timeOffset="-205290.13">13171 15034 569 0,'-1'-7'185'16,"1"0"-48"-16,0-1-12 0,2 2 24 15,-2 2 41-15,0 1 5 0,1 1-36 16,1 0-47-16,0 0-49 0,2 2-33 0,0 0-15 16,0 2-11-16,0 1-1 0,-1 2-3 15,1 2 1-15,-1 0 3 0,-1 3 1 16,1-2 3-16,-2 1 4 0,-1-1 5 16,-1 1 1-16,0 0 5 0,1 0 3 15,0-1 1-15,-2-1 3 0,0 0-5 16,-1-1-9-16,-1 1-6 0,1-2-4 15,-1 2-5-15,-1-1-4 0,0 1-5 16,-1 0-3-16,0 0 0 0,0-2 4 16,1 1 5-16,0-1 2 0,1 1 0 15,0-1 3-15,0 0 4 0,1 1 3 16,1 0 5-16,1-1-3 0,2 1 1 0,0 0 0 16,1 1 4-16,4 0 1 0,-1-1 0 15,2 0-6-15,3 0-8 0,-1 0 1 16,2-1-5-16,0-2 0 0,3 0-26 0,1-2-41 15,-1-2-75-15,0 0-122 16,1-3-113-16,-2-1-34 0,-2-3 100 0,-1 0-172 16</inkml:trace>
  <inkml:trace contextRef="#ctx0" brushRef="#br0" timeOffset="-204942.66">13329 15054 792 0,'-7'1'265'0,"2"0"-107"0,-2 2-39 0,4 0 15 16,1 1 28-16,0 3-8 16,1 1-42-16,1 0-43 0,1 1-36 0,1 1-13 15,0 0-5-15,1 3 2 0,-1 0-1 16,0 1-3-16,-1 0-3 0,2 1-4 16,-2-2-8-16,0 0-8 0,0-2 0 15,-1-2-10-15,1-4-11 0,-1-2-29 16,0-1-14-16,0-3 2 0,1 0 9 15,-1-1 28-15,2-1 13 0,0-1 3 16,1-2 8-16,0-2 0 0,2 1 5 0,-1 0 3 16,3 1 11-16,-2 0 18 15,1 2 14-15,0 0 7 0,2 1-8 0,-1 2-12 16,0 0-15-16,-1 2-8 0,0 0-5 16,1 1-13-16,1 0-49 0,1 0-108 15,0 0-121-15,-1-2-53 0,0-1 62 16,-1-1 99-16,0 0-165 15</inkml:trace>
  <inkml:trace contextRef="#ctx0" brushRef="#br0" timeOffset="-204589.99">13540 15016 853 0,'-1'0'221'16,"0"0"-119"-16,0 4-33 0,1 0 11 15,-3 3 13-15,1 2-1 0,0 1-26 16,1 2-30-16,0 1-15 0,2-1 0 0,0 0 17 16,2-2 16-16,0 0 9 0,1-2 1 15,0-2-7-15,-1-2-14 0,1-2-9 16,1-3-6-16,-2 0-11 0,2-2-2 16,-1-2-2-16,0 0-1 0,0-2-2 15,0 0-2-15,-1 0-1 0,-1 0-4 16,0-1 0-16,-1 1-4 0,-1 0-5 15,-1 0-5-15,-1 2-8 0,1 0-1 16,-2 1-3-16,1 0 1 0,-2-1-1 16,-1 1 2-16,0-1-2 0,0 2 4 0,-1-1 5 15,-1 1 0-15,3-1 7 0,-1 0-16 16,0 1-28-16,0 1-25 0,1 0-31 16,-1 0-31-16,2 0-47 0,2 2-71 15,0-1-7-15,2 0 64 0,1 0 68 16,8 6-166-16</inkml:trace>
  <inkml:trace contextRef="#ctx0" brushRef="#br0" timeOffset="-204347.66">13723 14997 444 0,'2'-3'237'0,"3"1"7"15,-2-1 23-15,0 1-1 0,-3 3-11 16,-1 1-31-16,0 1-48 0,-1 1-58 15,1 2-37-15,-1 0-38 0,-1 3-23 0,1 2-9 16,0-1-4-16,1 3-4 16,0 0 5-16,0 2-3 0,1 1 1 0,-1-1-6 15,1 1-2-15,-1-2-11 0,1-3-19 16,1-1-44-16,-1-1-74 0,0-2-100 16,0-2-100-16,0-2-85 0,0-3 75 15,-1 0-174-15</inkml:trace>
  <inkml:trace contextRef="#ctx0" brushRef="#br0" timeOffset="-204129.74">13636 15200 923 0,'-5'7'320'0,"2"0"-101"0,-2 1-50 0,4-1-20 16,1-2-12-16,1-1-46 0,1 1-33 15,1 0-21-15,1 0-15 0,1 0-11 16,0 1-4-16,2 0-2 0,0-1-4 15,1 2-2-15,2-2 1 0,3-1-5 0,1-1-19 16,1-1-49-16,2-2-81 16,0-2-107-16,0-1-93 0,0-4-19 0,-2-2 91 15,2-1-167-15</inkml:trace>
  <inkml:trace contextRef="#ctx0" brushRef="#br0" timeOffset="-203503.1">13989 15079 910 0,'-4'-6'362'16,"1"0"-146"-16,-1 0-50 0,1 3-11 0,-4 6 12 16,-1 2-26-16,1 3-39 0,0 0-29 15,2 2-32-15,0 0-23 0,2 2-9 16,-1 1 2-16,3-1 4 0,1-1 9 16,1 0 15-16,3-2 7 0,-1 0 6 15,2-1-3-15,0-2-10 0,0-1-17 16,1-1-6-16,0-1-9 0,1-2-2 31,1-2 1-31,2-2 2 0,-1-3-1 0,0-1-2 16,0-3 3-16,-1-1-7 0,-1-1 6 0,-3 0 1 0,2 0-5 0,-4-1 2 15,-1 1-5-15,-2 1-1 16,-1 1-1-16,-4 1-5 0,2 0-1 0,-3 2-1 16,-1 1-11-16,-1 3-17 15,0 1-24-15,1 1-31 0,-3 3-25 0,2 1-2 16,1 3 14-16,-1 4 26 0,2 2 33 15,0 1 20-15,-1 2 6 0,2 1 9 16,0 0 5-16,2 0 8 0,0-2 8 0,1 0 6 16,3-2 5-16,0 0 6 15,0-1 6-15,2 1 6 0,-1-1 8 0,2-1 12 16,0-1 10-16,3 1 5 0,1-1-12 16,3 0-20-16,0-1-21 0,1-1-15 15,1-1 0-15,3-2-1 0,0-2 1 16,-1-2-3-16,1-2-4 0,-2-1-6 15,-1-2-10-15,-1-1-5 0,-2-1-13 16,0 0-19-16,1 0-20 0,-3-2-22 16,0 1-18-16,0-2-22 0,-2 0-13 0,1-2 6 15,0-1 22-15,1 0 32 16,0 0 35-16,0 1 24 0,0 0 11 0,0 3 19 16,-1 3 32-16,-2 1 52 0,-2 4 58 15,1 2 54-15,-3 2 19 0,-1 4-30 16,-1 2-42-16,0 5-47 0,-1 2-33 15,-2 1-9-15,0 2-9 0,0-1-12 16,0 1-8-16,1 0-11 0,0-1-9 0,1 0 0 16,1-1-7-16,0-4-6 15,3 0-18-15,0-4-55 0,2 0-110 0,1-5-202 16,-1-5-209-16,2-3-316 0</inkml:trace>
  <inkml:trace contextRef="#ctx0" brushRef="#br0" timeOffset="-203096.1">14598 15057 1793 0,'1'-4'201'0,"4"0"-112"16,-2 1 39-16,-1 2 44 0,-4 4 30 15,-2 3-42-15,-3 2-71 0,-1 4-45 16,-1 1-26-16,-2 1-3 0,-3 1-10 0,-4 2-8 16,0 0-19-16,-1 0-35 0,-1 1-48 15,2-3-66-15,1-1-62 0,3-2-29 16,3-5 8-16,4-3 18 0,3-4 35 16,3-2 45-16,4-2 34 0,2-4 50 15,4-1 36-15,4-1 25 0,2-1 34 16,1 0 41-16,2 1 49 0,1 3 34 15,0 1 22-15,1 2-7 0,0 3-30 16,-2 1-34-16,2 2-37 0,-2 1-32 16,-1 1-16-16,1 1-5 0,-2 1-2 15,-1-1-1-15,-3 0-2 0,-1 0-22 16,-4-1-44-16,-2 0-51 0,-1-2-79 16,-3 0-26-16,-3-1-53 0,-2 0-26 0,-5-1 77 15,-4 3-216-15</inkml:trace>
  <inkml:trace contextRef="#ctx0" brushRef="#br0" timeOffset="-202746.38">14461 15259 381 0,'-4'3'68'0,"1"0"35"0,2-1 37 0,1 0 45 16,4-2 16-16,1 0 3 0,2-1 2 16,1 1-30-16,2-1-40 0,3 0-34 15,1 0-22-15,0 1 4 0,1 0 11 16,1 1 5-16,-2 1-6 0,0 0-19 15,-2 1-25-15,2 2-17 0,-3-2-15 0,0 2-8 16,-3-1-7-16,1 0-17 16,-3-1-22-16,0 0-34 0,-2 0-33 0,0-1-34 15,-1 0-32-15,-2-1-14 0,0-1-8 16,-1 0 13-16,0-1 27 0,-2 0 30 16,-1-1 43-16,-1 0 36 0,-2-1 38 15,-1 1 44-15,-2 1 27 0,2 1 35 16,-1 1 28-16,0 0 20 0,2 3 17 15,-2 1-5-15,2 2-25 0,-1 1-34 16,2 3-32-16,0-1-24 0,2 1-16 0,1 0-8 16,1 1-8-16,3 0-8 15,0-1-10-15,2-2-34 0,1-1-65 16,1 0-157-16,3-2-241 0,-11-15 5 0,12 10-172 16</inkml:trace>
  <inkml:trace contextRef="#ctx0" brushRef="#br0" timeOffset="-202572.23">14893 15410 1957 0,'5'0'715'0,"3"-1"-678"0,5 0-32 15,1-1-5-15,-2 0-20 0,-1 0-138 16,-1-2-373-16,-1-4-668 0</inkml:trace>
  <inkml:trace contextRef="#ctx0" brushRef="#br0" timeOffset="-167323.71">2493 5026 492 0,'-15'10'50'16,"3"-1"-22"-16,-1 1 2 0,2-1 7 15,3-5 12-15,-1-1 20 0,0 1 14 0,2-1 3 16,0-1-7-16,1 1-10 16,0-2 0-16,2 1 20 0,0-1 18 0,-1 2 11 15,1 1 1-15,0 1-24 0,0 1-21 16,1 3-21-16,1-1-17 0,0 0-12 15,2 0-12-15,1-2-7 0,1-1-2 16,1-1 0-16,1-1 1 0,1-1 1 16,2-1 1-16,4 2 0 0,2-2 3 15,3 0 4-15,4 0 5 0,3 2 7 16,2 2 1-16,-1 1 2 0,1 3 2 16,-1 0-2-16,-1 2 0 0,0 0-3 15,-1 0-1-15,1-1-1 0,-1-1 3 0,1-2 5 16,1 1 5-16,2-4 7 15,0-1 2-15,3-1-8 0,1-2-8 0,4-1-13 16,3-1-9-16,1 0 3 0,0 0-6 16,1 0 2-16,1 0-6 0,0 1 0 15,0 0 4-15,-1-1-3 0,-2 1 4 16,-4-1-7-16,1 0 1 0,-1 0 1 16,0 1 0-16,0-1 6 0,2 1-1 0,-2-1-2 15,3 0 0-15,1-2-2 0,-1 0 2 16,2 1 1-16,-2-1-1 0,-2 0 0 15,1-1-2-15,0 1 2 0,0 0-1 16,-4 2 0-16,1 0-2 0,-4 2 1 16,-2 0 2-16,-2 0 2 0,0 1 0 15,-3 1 4-15,0 1 5 0,-2-1 4 16,-2 1 2-16,0 1-2 0,-2-1-4 16,0 0-1-16,1 0-6 0,-1-1-1 15,-1 0-1-15,0-2 1 0,2 0-1 0,0-1-3 16,1 1-1-16,2 0-4 15,-2 0 5-15,1 1 1 0,1-1-1 0,-1 1 2 16,0-2 1-16,1 0 0 0,-1 0 6 16,1-1 1-16,-1 1 6 0,0 0 1 15,2 1-1-15,-1-1 0 0,1 1-1 16,0 1-2-16,-2-1-5 0,-1 0-2 16,-1 0-3-16,-1-1 0 0,-1 0-2 0,2 0 1 15,-2 0-4-15,2 0 1 0,0 0-2 16,3 0 1-16,2 0 1 0,2-2-2 15,2 1-1-15,1-1 2 0,-1-1-3 16,0 1 1-16,-3 0 0 0,-3 1 2 16,0 0 0-16,-2 0 2 0,-1 0 0 15,-3-1 3-15,-3 1-2 0,-2 0 4 16,-1-1-1-16,-3 0 1 0,0 1 0 16,1-1-2-16,-2 0-3 0,1 0-1 15,-1 1-6-15,0 0-30 0,0 0-67 0,-1 2-148 16,-1 2-292-16,-4-2-121 0,0 4-228 15</inkml:trace>
  <inkml:trace contextRef="#ctx0" brushRef="#br0" timeOffset="-147204.67">7476 12561 469 0,'-3'1'175'0,"0"0"28"0,0 0 49 0,1 0 19 16,-1 0-15-16,2-1-28 0,0-1-40 16,1 1-37-16,1 1-28 0,0-1-27 15,2 2-22-15,3-1-11 0,-1 1-11 16,2 0-10-16,2-1-8 0,0 0-10 15,3 0-6-15,3-2-7 0,1 0 1 16,3-2 1-16,1-1-3 0,4-1-4 16,0-1-1-16,0 0-5 0,1 1 2 15,-3 1 4-15,-1 2-1 0,-3 1 0 0,-3 1 0 16,-4 0 0-16,0 2-5 0,-4 0-13 16,-1 1-38-16,-2 0-77 0,0 0-103 15,-3 0-139-15,-2 1-110 0,-3-1 0 16,-3-3-75-16,-1 5 159 0</inkml:trace>
  <inkml:trace contextRef="#ctx0" brushRef="#br0" timeOffset="-146723.66">7510 12753 324 0,'-19'15'158'0,"1"-1"11"0,-2-1 43 16,6-4 46-16,6-7-7 0,3-4 1 15,2-2 11-15,1-1-38 0,3 0-42 16,2 1-42-16,3 0-30 0,2 1-15 15,3 0-23-15,4 2-16 0,-1 0-13 16,3 2-15-16,1 1-11 0,3 1-8 0,0 0-1 16,1 0-4-16,0 0 0 15,1-1 0-15,-1-1-4 0,0 0-1 16,0-1 0-16,-3 0 0 0,-3-1 5 16,-4 0-3-16,-4-1 3 0,-4 1 4 0,-2 0-3 15,-2 1 10-15,-2-1-3 16,-2 1 6-16,-2-1-5 0,-3 2 1 0,-2-1-3 15,-2 2-7-15,-1 1 2 0,-2 1 0 16,-1 2-5-16,1 3-2 0,2 4-2 16,2 2-8-16,3 3 3 0,3 3 0 15,3-1-3-15,2 1 3 0,2-2 0 16,2-1-2-16,4 0 6 0,1-4-1 16,3-2-2-16,1-3-5 0,2-4 3 15,1-2 1-15,2-4 2 0,0-2-2 0,0-3 4 16,0-2-2-16,-2-3 2 15,-2-4 3-15,-1-3-4 0,-2-1 6 0,-3-1 0 16,-3-2 4-16,-4 1 3 0,-1 1-2 16,-5 2 3-16,-2 2 2 0,-5 2-1 15,-1 3 3-15,-4 2-5 0,-4 0-6 16,-1 3-8-16,-1 3-14 0,3 3-30 16,5 4-73-16,4 3-119 0,4 3-222 0,4 0-171 15,2 2-313-15</inkml:trace>
  <inkml:trace contextRef="#ctx0" brushRef="#br0" timeOffset="-146373.24">7729 13029 1369 0,'-2'-1'362'0,"1"2"-60"0,-1 1-25 16,1-1-76-16,1 2-85 0,-1 0-52 15,0 1-30-15,-1 1-7 0,-1 1-8 16,1 0-6-16,-2 2 1 0,-1 2-11 0,0 0-1 16,-1 0-2-16,0 1-15 15,0-1-15-15,0 1-17 0,-2-3-18 0,2-1-7 16,-1-1 0-16,2-2 5 0,0-2 9 16,0-1 18-16,-1-2 19 0,2-1 9 15,0 0 3-15,1-2 0 0,1 0 15 16,2-1 20-16,1 0 20 0,3 1 17 15,1 1-2-15,2-1-2 0,2 2 2 16,3 1-7-16,4 2-9 0,3 2-15 16,1 3-17-16,1 0-10 0,-2 0-3 15,0 0-46-15,-3-2-92 0,0-1-149 16,-1-4-242-16,0-3-27 0,-2-4-249 16</inkml:trace>
  <inkml:trace contextRef="#ctx0" brushRef="#br0" timeOffset="-146070.12">7862 12848 1183 0,'-1'7'441'16,"0"2"-162"-16,0 2-47 0,0 2-40 16,2 0-53-16,0 3-53 0,2-1-40 15,-1 0-20-15,3 0-17 0,0 2-6 16,1-3-11-16,-3 0-6 0,2-1-12 15,-1-4-10-15,0-3 4 0,-1-2 4 16,-1-3 10-16,0-1 5 0,-1-2 2 16,0-2 2-16,0-1 3 0,1-1 1 0,0-1 5 15,1 0-3-15,1 1 6 16,1 0 3-16,3-1-1 0,0 2 1 0,1 0-4 16,0 0-4-16,1 2-2 0,1 0-47 15,-1 0-102-15,-1 0-160 0,1-1-167 16,-2-1 37-16,1-1-243 15</inkml:trace>
  <inkml:trace contextRef="#ctx0" brushRef="#br0" timeOffset="-145547.81">7999 12764 899 0,'-3'-9'379'0,"1"3"-8"0,0-1-48 0,3 4-13 15,0 3-84-15,1 2-80 0,1 2-27 0,0 2-71 16,1 6-13-16,1 3-15 16,0 3-3-16,-1 4-6 0,2-1-2 0,-1 1-7 15,-2 1-6-15,1-3-6 0,-2-1-5 16,-1-5-4-16,0-3-6 0,-1-5-3 16,0-2-7-16,0-2-7 0,-1-4-1 15,-1-2 3-15,1-3 3 0,-1-3 15 16,1-2 4-16,-1-4 6 0,1-2 4 15,0-2-3-15,1-4 4 0,1-1 1 16,1-2 1-16,0 2 1 0,2 1-3 16,2 5 3-16,1 6 8 0,1 3 7 15,2 5 8-15,1 3 3 0,1 3 1 16,0 4 1-16,0 3 0 16,0 2-4-16,0 3-5 0,-3 0 1 0,-3 3-1 15,1-2-4-15,-5-1 7 0,-2 0-1 0,0 1-1 16,-2-2 2-16,-5 0-1 0,2 0-6 15,-2 1-3-15,-2-3-1 0,-2 0-4 16,2-1-1-16,-1-1 0 0,2-1-4 16,1-1-1-16,2-1-1 0,2-1-1 15,0-1-3-15,3-1-5 0,2-1-2 16,1 0 0-16,3-1-1 0,3 0 3 0,4 1-2 16,3-1 2-16,5 0 5 15,2 0-2-15,2-1-24 0,0 0-36 0,0-1-42 16,-3-2-76-16,0-1-80 0,-4-2-43 15,-3 0-13-15,-2-1-23 0,-5 0 83 16,-3 0-254-16</inkml:trace>
  <inkml:trace contextRef="#ctx0" brushRef="#br0" timeOffset="-145307.85">8157 12724 669 0,'-6'-4'259'0,"2"2"51"0,0-1-21 0,3 0-27 15,4 2-48-15,3 0-43 0,3 1-41 16,3 0-33-16,6 0-24 0,1 1-27 16,4 1-16-16,2 0-14 0,-1 0-9 0,1 2-1 15,-2 0-6-15,-1 0-6 0,-3 1-26 16,-4-1-32-16,-4 1-39 0,-4-1-62 16,-3 1-67-16,-3-1-83 0,-2 2-55 15,-3 0 23-15,-2 0 94 0,-3 1 98 16,-5-1 75-16,-7-6-32 0,3 6-131 15</inkml:trace>
  <inkml:trace contextRef="#ctx0" brushRef="#br0" timeOffset="-145188.85">8219 12821 691 0,'-4'1'238'15,"2"1"20"-15,1 0-17 0,4-1-24 0,2 1-41 16,3 1-32-16,3-1-40 0,3 0-41 16,1-1-27-16,4-1-18 0,0 0-15 15,1-2-49-15,3 1-89 0,-4-2-130 16,1-1-108-16,-5-2-7 0,-3-2 96 15,3 3-201-15</inkml:trace>
  <inkml:trace contextRef="#ctx0" brushRef="#br0" timeOffset="-144997.71">8461 12636 767 0,'-7'-1'331'0,"2"4"80"16,-2 2-7-16,1 4-64 0,0 5-91 15,1 0-82-15,-1 3-55 0,0 1-34 16,1-1-26-16,-1 1-16 0,1 1-18 15,1 1-11-15,0-1-7 0,-1 1-5 16,1-2-22-16,2 2-34 0,0-2-68 0,2-3-86 16,0-1-121-16,0-4-129 15,0-4-45-15,-5-6 100 0,5 2-166 0</inkml:trace>
  <inkml:trace contextRef="#ctx0" brushRef="#br0" timeOffset="-144817.58">8302 12967 1177 0,'-8'12'503'16,"1"-1"-155"-16,-2 5-82 0,4 1-65 16,4-2-66-16,3 1-59 0,2 1-39 0,2-2-19 15,7-1-9-15,-1 0-4 0,4-1-5 16,4-2-4-16,1-2-20 0,3-4-38 16,-1-3-46-16,1-4-59 0,1-5-59 15,-1-5-81-15,1-3-67 0,-1-2-43 16,-2-5 75-16,1-1-180 0</inkml:trace>
  <inkml:trace contextRef="#ctx0" brushRef="#br0" timeOffset="-144145.02">8692 12819 995 0,'-11'-6'531'0,"-1"0"-147"0,-4 1-63 0,-2 3-43 16,2 4-55-16,1 3-56 0,-1 4-48 15,4 2-32-15,0 1-24 0,3 0-24 16,2 3-11-16,0-1-12 0,5 0-9 15,3-1-5-15,3 1-2 0,0-2 0 16,2-1-2-16,1 0 2 0,2-2-2 16,0-1 2-16,1-2-5 0,1-2 0 0,0-3-1 15,0-1-6-15,0-3-8 0,1-2-11 16,-1-2-17-16,-2-4-11 0,-1-1-13 16,-2-1-17-16,-2-2-21 15,-1-3-16-15,-3 1 3 0,-2 1 19 0,-3 0 35 16,-1 3 35-16,-1 2 22 0,0 3 14 15,1 4 28-15,1 2 23 0,-1 2 25 16,3 2 16-16,2 1-12 0,0 1-15 16,3 1-15-16,1 0-9 0,4-1-9 15,0 1-4-15,3-1-11 0,0-1-8 0,1 0-6 16,2-2-1-16,0-1-2 0,0-2-6 16,2-1 1-16,0 0-7 0,-1-1-24 15,-3-2-21-15,1 0-18 0,-1-1 0 16,-3 0 5-16,-2-1 9 0,-1 1 7 15,0-2 4-15,-2 0 16 0,-1-1 15 16,-1 1 12-16,-2 2 11 0,0 4 10 16,0 2 16-16,0 3 7 0,-2 3 10 0,1 5 3 15,-1 3-4-15,0 5 2 16,1 3-8-16,-1 0-10 0,0 1-14 16,1 2-12-16,1-1-1 0,1 1-5 15,0-3 0-15,1-2-5 0,2-2-10 0,-1-3-11 16,2-3-36-16,0-2-44 15,2-4-70-15,0-2-91 0,0-4-70 0,2-3-17 16,0-4 3-16,1-5 54 0,1-3 98 16,1-4 73-16,1-3 60 0,1 0 44 15,0 0 5-15,-2 0 13 0,0 0 25 0,0 1 36 16,-3-1 57-16,-1 1 59 0,0 3 80 16,-3 2 101-16,-1 8 60 0,-1 6 3 15,-2 4-64-15,1 5-122 0,-1 4-89 16,-1 6-52-16,-1 4-23 0,0 6-19 15,1 1-18-15,-1 2-11 0,0 2-12 16,1 2-9-16,1 1-22 0,1-3-51 16,2-1-82-16,1-5-125 0,3-5-189 0,-2-5-177 15,9-6-270-15</inkml:trace>
  <inkml:trace contextRef="#ctx0" brushRef="#br0" timeOffset="-143313.27">9576 12493 1012 0,'-5'-4'322'0,"1"1"-55"15,2 0-14-15,2 0-45 0,2 1-68 0,4 1-54 16,3 1-35-16,4 2-7 16,6 2-9-16,7 2-1 0,2-1-5 0,1 2-10 15,2 0-8-15,-6-1-6 0,-1 0 1 16,-4-1-1-16,-5 0 3 0,-1-1-7 16,-4 0-13-16,-3-1-40 0,-3 1-65 15,-2 0-108-15,-3 0-146 0,-4 2-112 16,-4-3 90-16,-1 1-221 0</inkml:trace>
  <inkml:trace contextRef="#ctx0" brushRef="#br0" timeOffset="-142917.96">9489 12620 1259 0,'-6'0'305'0,"2"0"-93"0,0 1-20 15,4 0-22-15,4 0-56 0,3 1-60 16,4 1-17-16,4-1-3 0,6 0-8 15,3 0-6-15,3 0-3 0,1 1-5 16,3-1-4-16,0 1-2 0,-3 0-3 16,-1-1-1-16,-6 0 1 0,-3-1 6 0,-3 1 3 15,-6 2 7-15,-2 0 6 16,-4 2 1-16,-2 1 2 0,-4 2-2 0,-1 1-5 16,-3 2-4-16,-1 2-7 0,-4-2-2 15,1 0-3-15,-1-1-7 0,-2-1-3 16,0-2-1-16,0-2-5 15,-2-1-4-15,-2-3-7 0,0 0-5 0,0-1 3 16,2 0 5-16,3 1 5 16,3 2 1-16,4-1-1 0,2 0-5 0,2-1 1 15,2-1-1-15,4 1 10 0,4-1 6 0,4 0 9 16,6 0 0-16,3-2-1 16,6-1-4-16,0-2-2 0,3 0-1 0,-4 1 0 15,1 0 1-15,-4 2 2 0,-3 0-1 16,-5 1-1-16,-3 2-16 0,-4 1-40 15,-3 1-59-15,-3 2-98 0,-3 1-145 16,-4 0-85-16,-2-2 73 0,-3 2-233 16</inkml:trace>
  <inkml:trace contextRef="#ctx0" brushRef="#br0" timeOffset="-142662.27">9622 12898 878 0,'-3'1'262'16,"3"1"-57"-16,4 0-19 0,0 0-16 15,3-1-13-15,3 1-35 0,3-2-29 16,4-2-12-16,1 0-16 0,2-1-8 0,1 0-14 16,0 1-14-16,0 1-9 15,-1 1-10-15,-1 1-1 0,-1 1 0 0,-4 1 4 16,-2 1 4-16,-4 0 7 0,-2 4 4 16,-3 0-3-16,-3 2-4 0,-1 2-10 15,-3 0-24-15,-1 2-28 0,-1 0-47 16,-1-1-55-16,0-1-67 0,0-1-66 15,1-3-52-15,-2-2-11 0,1-2 61 16,-1-2 92-16,-2-2 75 0,1 0-228 16</inkml:trace>
  <inkml:trace contextRef="#ctx0" brushRef="#br0" timeOffset="-142415.02">9768 13042 354 0,'-26'0'299'16,"15"1"-89"-16,3-1 26 0,5 1-19 0,4-1-16 16,2-1-22-16,2 0-29 0,2-2-21 15,1-1-31-15,4 1-23 0,2-1-12 16,1 0-7-16,-1 2-11 0,-1 1-9 15,1 1-7-15,-2 2-6 0,-2 1 0 16,-3 1 4-16,-2 2 1 0,-2 0 0 0,-2 2-1 16,-2 1-6-16,-2 1-2 15,-1 0 0-15,-1 0-3 0,-1 1-4 0,0 0-5 16,0 2-2-16,2-2-5 16,3 0-4-16,0-1 3 0,3-2-6 15,1-2 3-15,1 0-3 0,2-2-1 16,2-2 0-16,2-3-1 0,2-2-4 0,3-2-67 15,2-3-50-15,2-2-89 16,3-2-107-16,-1-3-80 0,1-5-17 0,-1 1-242 16</inkml:trace>
  <inkml:trace contextRef="#ctx0" brushRef="#br0" timeOffset="-142027.02">9893 12588 1654 0,'1'-1'119'0,"1"1"-24"0,3 1 17 15,2 1 21-15,1 2-10 0,3 0-55 0,2 1-29 16,2 2-16-16,2-1-12 0,2 1-7 16,1-1-2-16,2 1-4 0,-3 0 7 15,-3 1 2-15,-3 3 9 0,-4 0 5 16,-4 2 1-16,-3-1 4 0,-4 2-2 15,-1-1-1-15,-3-1-1 0,-4 2-1 16,1 1-7-16,-2-3-1 0,0 0-2 16,1-2-6-16,-1-2 0 0,2 2-4 0,2-3-1 15,2 1-1-15,1-1-3 0,1 0-2 16,3 1-2-16,0 1 0 0,3 0-3 16,2 1 1-16,1 0 2 15,2-1 1-15,3-1-1 0,2-1 0 16,0-2 0-16,3-2 2 0,2-1 1 0,0-1-1 15,0-2-4-15,3-1-13 0,-2-1-45 16,-1 0-41-16,0-3-59 0,-3 0-84 16,-2-1-108-16,-1-2-55 0,-5-3 86 15,-2 1-217-15</inkml:trace>
  <inkml:trace contextRef="#ctx0" brushRef="#br0" timeOffset="-141806.06">10084 12678 1166 0,'-1'3'302'0,"2"2"-148"0,1 1-19 16,2 0 6-16,1-1-13 16,3-1-39-16,2 2-33 0,2-3-16 0,3 1-18 15,2-1-9-15,-1 0-10 0,2 0 1 16,-3 1-1-16,-2 0-9 0,-1 0-19 16,-2 0-30-16,-4 0-30 0,-2 0-43 15,-3 1-61-15,-3 1-105 0,-3-1-43 16,-3 1 28-16,-5 1 86 0,0-2 100 15,-4-3-47-15,1 2-59 0</inkml:trace>
  <inkml:trace contextRef="#ctx0" brushRef="#br0" timeOffset="-141679.79">10086 12801 688 0,'-2'1'259'0,"2"1"-9"0,1 1-57 16,2 2-49-16,3-1-32 0,1 0-28 0,4 1-29 16,2-1-23-16,4-1-13 0,1-2-10 15,2-1-5-15,2 0-36 0,-1-1-102 16,2-2-75-16,-2-1-99 15,1-1-1-15,-5-1 90 0,-2-2-222 0</inkml:trace>
  <inkml:trace contextRef="#ctx0" brushRef="#br0" timeOffset="-141522.92">10344 12687 493 0,'-4'1'126'0,"-2"2"44"0,-1 1 37 0,1 1 21 15,2 2-3-15,0 2-36 0,0 3-47 16,0 2-43-16,-1 3-38 0,0 2-26 15,1 0-19-15,-2 0-10 0,1 0-21 16,1 1-47-16,-1 0-98 0,0 0-84 16,-2 1-110-16,-1-1 18 0,-2 1-225 0</inkml:trace>
  <inkml:trace contextRef="#ctx0" brushRef="#br0" timeOffset="-141313.11">10183 13035 702 0,'0'-1'292'15,"4"0"-5"-15,-1 0-7 0,0 1-4 16,2 1-53-16,0 1-74 0,2 1-57 16,2-1-36-16,2 0-21 0,2 0-12 0,1 0-6 15,0 0-3-15,3 0-5 0,0 1-1 16,-2 0 0-16,-2 2 4 0,-2 1 7 16,-5 2-1-16,-3 1 0 0,-1 1-2 15,-2 2-9-15,0 0-8 0,-1 3-24 16,0-2-60-16,1-1-97 0,0-1-153 15,1-2-174-15,-1-4 27 0,0-2-180 16</inkml:trace>
  <inkml:trace contextRef="#ctx0" brushRef="#br0" timeOffset="-141065.2">10429 12672 1008 0,'2'-8'399'0,"2"-2"-190"0,3 0-17 0,1 2 11 0,0 1-14 15,4 4-47-15,3 1-51 0,4 2-36 16,2 2-23-16,2 2-14 0,0 3-10 16,-2 1-13-16,0 1-23 0,-5 3-53 15,-4-2-80-15,-1 0-114 0,-5-1-125 16,-4-3-71-16,-5-4 97 0,-1 5-164 15</inkml:trace>
  <inkml:trace contextRef="#ctx0" brushRef="#br0" timeOffset="-140677.04">10447 12798 1377 0,'-2'1'254'0,"1"2"-83"0,1-1-9 15,2 0 6-15,2 0-24 0,2 0-43 16,2 0-29-16,4-1-15 0,3-2-13 15,4 1-12-15,0-2-8 0,1 1-6 16,-1 1-10-16,-2 0 3 0,-2 0-2 16,-3 0 1-16,-3 0 1 0,-5 1-6 0,-1 2-8 15,-3 0-10-15,-3 1-9 0,-2 0-7 16,-2 3-2-16,-4 2 3 0,-3 2 6 16,-1 2 5-16,0 2 1 0,-2 1 7 15,4 1-1-15,2 2 7 0,3 0 2 16,3 0 1-16,3-1 0 0,2-1-2 15,3 0-1-15,2-3 5 0,1-2-1 16,2-3 5-16,1-3 4 0,1-2 2 16,2-4 7-16,0-3 6 0,1-4 4 15,0-4-2-15,1-4-5 0,0-3-6 0,-1-1-5 16,-2-1 4-16,-3-2-1 0,-3 3 4 16,-3-2-2-16,-3 3-6 0,-1 0-13 15,-3 0-9-15,-4 3-26 0,-1 2-33 16,-1 1-27-16,0 2-39 0,1 3-65 15,2 4-37-15,2 1-74 0,2 3-102 16,0-1 69-16,3 2-239 0</inkml:trace>
  <inkml:trace contextRef="#ctx0" brushRef="#br0" timeOffset="-140424.47">10726 12800 1104 0,'7'6'371'0,"-1"3"-41"0,1 2-28 16,-1 2-43-16,-4 3-65 0,-1 2-66 15,-1 1-43-15,-2 0-26 0,-1 0-27 16,0-1-13-16,0 0-9 0,1-2-7 0,0-3-6 16,2-2-11-16,-1-1-14 15,1-1-9-15,1-4-2 0,-1-1 2 0,3-3 8 16,0-2 6-16,1 0 4 0,2-3 6 16,-1 1 3-16,1-1 4 0,1-2 1 15,1 1-3-15,1 1 0 0,3-1-35 16,0 1-87-16,2 0-108 0,0-2-164 15,1-1-112-15,-1-3 93 16,12 6-164-16</inkml:trace>
  <inkml:trace contextRef="#ctx0" brushRef="#br0" timeOffset="-140027.3">10779 12729 1042 0,'3'1'330'0,"2"2"-191"0,2 0-21 0,4 0 17 16,1 0 18-16,2-1-7 0,2 2-16 15,1 0-16-15,1 2-28 0,-1 3-26 16,0 1-10-16,-3 1-4 0,-3 3-2 16,-2 1-4-16,-2 1-4 0,-2 1-11 15,-3 1-5-15,-2-2 3 0,-1 0-10 16,-2 0 0-16,-5-1-11 0,0 0-14 15,0 0-1-15,-2-1-8 0,0-1 6 16,0-3 1-16,-2-1-1 0,3-1 5 16,1-1 4-16,1-3 1 0,3-1 7 15,3-2 2-15,1-2 5 0,2-2 7 16,2 1 0-16,1-2 0 0,2-2 2 0,3 2-6 16,3-1-1-16,1 0-4 0,3 0-1 15,1-1-4-15,2 1 1 0,-2 1-1 16,0 1-1-16,-4 0-2 0,-2 1-6 15,0 1-14-15,-1 0-60 0,-2 0-119 16,0-1-150-16,0-3-144 0,-2-2-17 16,-1-3 136-16,1-1-154 0</inkml:trace>
  <inkml:trace contextRef="#ctx0" brushRef="#br0" timeOffset="-139839.53">11136 12797 538 0,'0'-6'237'0,"0"3"62"16,1 0 50-16,-2 4 34 0,1 3-22 15,-1 2-73-15,-1 3-76 0,1 3-52 0,-1 1-35 16,-1 4-22-16,1 3-18 16,-1 2-24-16,0 2-23 0,0 2-19 0,2-1-15 15,0 1-2-15,2 0-17 0,0-1-26 16,1-3-53-16,2-1-100 0,0-3-191 16,0-3-321-16,-9-16 23 0,10 11-139 15</inkml:trace>
  <inkml:trace contextRef="#ctx0" brushRef="#br0" timeOffset="-138444.75">11624 12629 1043 0,'-19'9'347'0,"2"1"-219"0,-4 6-3 15,5 0 17-15,2 1 3 0,1 1-35 16,3-1-43-16,3 0-26 0,3 3-27 15,3 0-11-15,3 1-1 0,3 1-4 16,2-3 8-16,3-1 0 0,1-4 1 0,1-3 0 16,1-3 1-16,2-2 2 0,-1-4 5 15,1-3 14-15,-1-4 16 0,0-5 15 16,-2-4 6-16,-3-5-5 0,-2-3-10 16,-2-4-10-16,-3-4-2 0,-3 1-1 15,-3 1 6-15,-4 3 6 0,-5 4-2 16,-4 4-5-16,-4 3-13 0,0 4-8 15,-1 3-9-15,3 2-6 0,1 2-9 0,1 2-16 16,5 3-39-16,4 1-53 16,3 0-84-16,4 1-96 0,3-1-109 0,3 0-78 15,4 0 83-15,6-1 121 16,4-1 121-16,4-2 107 0,1-2 33 0,4-2 8 16,-1 0 3-16,-1-1 0 0,0 0 0 15,-4 1 2-15,-2 1 16 0,-5 2 34 16,-1 1 72-16,-4 0 86 0,-3 2 88 15,-1 1 56-15,-2 2-6 0,-1 1-37 16,-2 2-61-16,-2 2-55 0,-1 2-60 16,-1 3-46-16,-2 1-27 0,0 1-21 15,1-1-13-15,0 1-11 0,1-2-6 0,1-2-5 16,0 1-3-16,1 0 1 0,1-1-4 16,0 0-3-16,2-1-3 0,1 0-1 15,1-3 1-15,2 0-5 0,2-2 3 16,-1 0 3-16,2 0 1 0,1-2 1 15,1 1-11-15,-1-1-22 0,2-2-29 16,-2-1-38-16,0 0-42 0,0-2-48 16,-3 0-50-16,1 0-56 0,-4-1-102 15,-2 1 92-15,-2 1 50 0,-3-1 64 16,-3 2 115-16,-4 1 4 0,-2 0 31 0,-5 2 14 16,-3 2-44-16,0 2 12 15,0 2 32-15,0 0 33 0,1 1 54 0,-1-1 13 16,2 0-3-16,1 1 5 0,1 0 70 15,0-1 88-15,2 0 85 0,0 0 60 16,0 0-29-16,3 1-68 0,2 1-76 16,2-2-67-16,3 0-44 0,1 1-36 15,3 1-20-15,4 1-15 0,1 0-7 0,4 0-6 16,5-1-3-16,2 0 1 0,1-1-4 16,1-2-1-16,0-2-34 0,0-3-50 15,-1-2-89-15,1-3-126 0,-1-4-139 16,-2-4-64-16,-1-4 119 0,-2-1-194 15</inkml:trace>
  <inkml:trace contextRef="#ctx0" brushRef="#br0" timeOffset="-138252.77">11764 12988 1068 0,'-3'4'381'0,"3"0"-211"0,1 1-15 16,2-2 7-16,2-3-11 0,4-1-47 15,2-1-34-15,4 0-13 0,2-2-18 16,2 2-15-16,-2 2-9 0,-1 0-8 0,0 1-6 16,-5 2-7-16,-2 0-37 0,-3 1-75 15,-2 0-128-15,-5 1-195 0,-3 0-23 16,-4 0-267-16</inkml:trace>
  <inkml:trace contextRef="#ctx0" brushRef="#br0" timeOffset="-137875.97">11754 13131 829 0,'-1'0'245'0,"1"1"-104"16,2 0-9-16,0 0 26 0,2 1 15 0,1-1-30 15,2-1-43-15,2-1-28 0,2-1-32 16,0 0-14-16,1 0-8 0,0-1-2 16,-3 1 0-16,-2 1 3 15,-3 0 9-15,-1 1 6 0,-1 1 1 0,0 1-2 16,-1-1-9-16,-1 2-6 0,1 0-9 15,0 2-5-15,1 2-2 0,1 2-5 16,2 2-2-16,1 3 1 0,3-2-1 16,1 0 2-16,1-2 0 0,0 0-1 15,1-5 2-15,0-1 4 0,-3-3-2 0,0-2 3 16,-2-2 4-16,-2-1-1 0,0-4 6 16,-2 0 8-16,-1-1 12 0,-2-1 13 15,-2 0 11-15,-2-1 10 0,-2 2-1 16,-3 0-3-16,-3 1 1 0,-5 1-7 15,0 0-11-15,-2 1-12 0,-2-1-9 16,1 3-13-16,1 1-6 0,0 2-10 16,4 1-22-16,3 2-31 0,5 0-48 0,2 1-73 15,4 2-90-15,5-1-134 16,1 0-117-16,1-1 93 0,5 0-207 0</inkml:trace>
  <inkml:trace contextRef="#ctx0" brushRef="#br0" timeOffset="-137545.7">12049 12745 1080 0,'-4'-2'356'0,"2"-1"-221"0,1 0-19 0,3 0 13 15,2 0 16-15,2 1-20 0,2 0-37 0,3 0-19 16,5 1-20-16,1 0-5 16,2 2 3-16,3 2 5 0,0 1-2 0,1 3 0 15,-1 3-6-15,-2 3 1 16,0 2 6-16,-2 2-1 0,-4 2-4 0,-2-2-11 16,-5-1-14-16,-2 0-6 0,-3 0 2 15,-2-3-7-15,-2 0-15 0,-1-1-43 16,-1-1-80-16,-2-1-97 0,-3 0-110 15,0-1-117-15,-2-3-31 0,-3 0 109 16,1-4-198-16</inkml:trace>
  <inkml:trace contextRef="#ctx0" brushRef="#br0" timeOffset="-137275.14">12108 12913 775 0,'0'4'240'0,"2"0"-26"0,1 3 0 15,0 1 19-15,1 0-20 0,1 1-59 16,-1 1-46-16,1 3-32 0,1 0-21 15,-2 0-3-15,0 1 3 0,-1 1-3 0,-2-1-8 16,-1 0-13-16,-1 0-8 16,-1-1-1-16,0-1 2 0,-1-3-5 0,3-1 1 15,0-1-4-15,0-2-7 0,0-2 6 16,2-1-2-16,0-2 4 0,2 0 8 16,3-2 11-16,2 0 7 0,3 0 3 15,5-1 9-15,1 0-4 0,3 0-1 16,1 2-4-16,-1-1-13 0,-1 2-9 15,-3 1-8-15,-3 0-7 0,-1-1-2 16,-2 0-7-16,-2 0-27 0,-1 0-69 16,0 0-155-16,-1 0-316 0,-4-4-162 15,2 0-254-15</inkml:trace>
  <inkml:trace contextRef="#ctx0" brushRef="#br0" timeOffset="-134824.89">12879 12746 598 0,'-2'-6'132'0,"0"1"41"0,-1-1 44 0,1 1 42 16,1 2-16-16,0 1-36 0,1 2-45 0,0 0-48 15,1 3-35-15,0 3-13 0,0 3-7 16,1 5-4-16,1 4 4 0,2 3-11 15,-1 3-10-15,2 1-9 0,0 1-7 16,0 1-9-16,1 2-2 0,-1-1-5 16,-1-2-1-16,0-3 0 0,1-2 1 15,0-5-1-15,0-2-2 0,-1-3 2 16,-2-2-2-16,1-4 2 0,1-3 3 0,-2-3-2 16,1-2 1-16,2-5-1 15,0-2-1-15,2-3-4 0,0-4 3 0,0-4 1 16,1-1-1-16,-2-2 3 0,0 2-1 15,-2-1 2-15,-2 3 1 0,0 3 2 16,-1 2 0-16,0 4-3 0,-1 4 2 16,1 3-1-16,-1 2-3 0,0 4 1 15,0 0-4-15,0 3 0 0,1 1 1 16,-1 3-3-16,0 3 4 0,0 1-2 16,-1 2 1-16,2 4-1 0,-2-1-1 0,2 1-2 15,0 2 1-15,1-2-1 16,0 1 0-16,0-2 0 0,1-2-1 0,0-3-1 15,1-2-1-15,0-3 3 0,0-2 3 16,1-4 0-16,0-2 1 0,2-3 1 16,1-3-2-16,0-4 5 0,2-6 5 15,1-2-1-15,2-4 0 0,1-2-6 16,-1 0-2-16,1-1 1 0,-2 3-4 16,-3 2 4-16,-2 2-1 0,-3 4-8 15,0 2-31-15,-3 3-60 0,-1 4-97 0,-1 1-128 16,-1 2-163-16,-1 1-48 0,7 6-178 15,-8-3 287-15</inkml:trace>
  <inkml:trace contextRef="#ctx0" brushRef="#br0" timeOffset="-134417.23">13485 12858 559 0,'-1'-2'176'0,"1"0"-8"15,0 0 47-15,0-1 47 0,-1 0 3 16,1 1-58-16,0 0-52 0,-1 0-32 0,0-1-17 16,-1 0-11-16,2 1-5 15,-1 0-2-15,-1 0-5 0,-1 1-13 0,-2 1-13 16,0 0-16-16,-1 1-12 0,-3 2-4 15,-2 1-2-15,-3 3-6 0,-2 1-4 16,-1 4-4-16,0 2-6 0,-1 0-3 16,2 2-1-16,2 1-5 0,3-1 1 15,3 2 2-15,3 1-4 0,3-1 2 16,1 0-1-16,3 0-4 0,3-2 1 16,2 0-1-16,3-2 2 0,1 0-2 15,3-2 5-15,0-1-1 0,2 1 4 16,0-3-3-16,0-2-5 0,1-1-58 15,-1-1-35-15,1-1-77 0,0-2-123 16,-1-2-183-16,0-3-23 0,0-2-251 16</inkml:trace>
  <inkml:trace contextRef="#ctx0" brushRef="#br0" timeOffset="-133944.79">13774 12877 904 0,'-4'-8'158'0,"0"-1"-17"0,-1 0 40 16,0 1 49-16,0 2 16 16,0 1-64-16,0 1-49 0,1 1-35 0,-1 1-29 15,1 1-22-15,-1 2-6 0,1 0-4 16,0 2-2-16,0 2-9 0,1 1-10 15,-1 1-8-15,0 1-5 0,2 3-4 16,1 1-4-16,2 1 2 0,1 1-4 16,2 2 3-16,2-2 0 0,1 0 0 15,1-2 1-15,2-1 1 0,1-2-4 16,1-1 4-16,0-2-1 16,3-4 1-16,-2-2 6 0,1-4-3 0,0-3 5 15,2-4 4-15,-3-4-1 0,1-2 2 0,-3-2 2 16,-1-2 3-16,-3 1 1 15,-3-1 3-15,-2 2 0 0,-3 1 6 0,-4 0 6 16,-2 2 1-16,-5 2 3 0,0 0-5 16,-2 2-6-16,-1 3 0 0,-2 2-5 15,1 2-5-15,1 3 0 0,-1 3-6 16,1 1-4-16,3 2-4 0,1 2-7 16,0 2-8-16,3 2-13 0,2 1-16 0,1 0-28 15,1 1-45-15,2 0-69 0,2 2-75 16,0-2-87-16,2 0-97 0,1 0 38 15,0 0 112-15,1 0-196 0</inkml:trace>
  <inkml:trace contextRef="#ctx0" brushRef="#br0" timeOffset="-133335.68">13742 13065 734 0,'-10'9'117'16,"-1"-2"-15"-16,0 1 15 0,2-2 49 0,1-3 28 15,5-1-24-15,0-1-31 0,2-1-38 16,2 0-20-16,0-1-4 0,1 1 12 16,1-1 13-16,4 2-9 0,0-1-12 15,3 2-24-15,3 0-24 0,1 1-11 16,1 1-8-16,3 2-4 0,1 1-7 0,0-1-3 16,3 1-13-16,-2-1-87 15,0 0-74-15,0-1-166 0,-5-1-153 0,-3-3 67 16,0-1-242-16</inkml:trace>
  <inkml:trace contextRef="#ctx0" brushRef="#br0" timeOffset="-133118.84">14013 12939 1832 0,'-7'14'182'0,"0"3"-67"0,-2 4-7 0,0 2 15 15,2 1-20-15,-1-1-38 0,4 1-27 16,0-3-17-16,2 0-8 0,2-1-12 16,0 0-2-16,1-1-19 0,2 0-32 15,0-1-47-15,0-1-62 0,2-2-64 16,-1-1-85-16,2-1-119 0,-2-2 28 0,6 3-222 16</inkml:trace>
  <inkml:trace contextRef="#ctx0" brushRef="#br0" timeOffset="-132075.31">14649 12740 1067 0,'-10'3'228'0,"1"0"-31"15,-3 1-4-15,0 0 14 0,-1-2-24 16,0 0-47-16,-1 3-34 0,0 0-22 16,-1 1-16-16,0 2-10 0,1 1-4 15,-1 2 1-15,2 3-6 0,3 0-9 16,2 2-12-16,2 3-11 0,4 0-11 16,3 1-5-16,1 2-1 0,2-3-1 0,2-3 4 15,1-1-4-15,3-4 2 0,0-2-4 16,3-4-1-16,0-3 2 0,-2-4-3 15,4-3 5-15,-1-5-1 16,-1-2 2-16,-1-4 1 0,-3-1 2 0,0-1 5 16,-4-1 0-16,-2 1-1 0,-2 0 6 15,-4-1 0-15,0 3 1 0,-5 1 2 16,-1 0 2-16,-2 3-3 0,0 3-6 0,0 2-12 16,-2 3-26-16,3 3-32 15,1 3-62-15,2 1-103 0,1 1-162 0,2 0-157 16,2-1-330-16</inkml:trace>
  <inkml:trace contextRef="#ctx0" brushRef="#br0" timeOffset="-131854.78">14781 12725 1644 0,'-2'7'295'15,"0"2"2"-15,-1 4-45 0,-1 3-36 16,0 1-79-16,0 1-57 0,0 2-29 0,-1 1-15 15,1 1-15-15,0 0-11 0,2-1-3 16,0 2-5-16,0-1-2 0,2 1 1 16,0-1-11-16,2 1-23 0,0-2-50 0,-1-1-39 15,0 0-35-15,-1-5-26 16,0-4-29-16,-1-1-102 0,-1-4-130 0,-4-2 7 16,-4-7 51-16,6 3-101 0</inkml:trace>
  <inkml:trace contextRef="#ctx0" brushRef="#br0" timeOffset="-131566.37">14594 13052 858 0,'-10'7'314'15,"1"1"-21"-15,-1 5-31 0,4 0-30 0,2 4-45 16,2 1-66-16,4 0-49 16,0 0-30-16,3 1-17 0,2-1-11 0,1-2-5 15,1 0-2-15,3-3 4 0,2-2 3 16,0-3 3-16,2-2 4 0,1-2 4 15,1-4 11-15,-1-4 4 0,1-2 0 16,-1-4 0-16,-2-4 0 0,0-3 5 16,-4-3-6-16,0-3-6 0,-3-1-8 15,-1-1-8-15,-2 0-3 0,-2 4-6 16,-3 0-1-16,-2 5-14 0,-3 3-27 16,-4 4-35-16,-2 2-51 0,-4 3-73 15,-3 4-52-15,0 5-77 0,-2 2-96 0,-2 3 31 16,0 3 72-16,-1 2 103 0,-5-3 73 15,10 3-166-15</inkml:trace>
  <inkml:trace contextRef="#ctx0" brushRef="#br0" timeOffset="-131446.58">14572 13123 340 0,'-8'23'206'0,"8"-19"-62"0,1-4 46 15,4 0 17-15,2 0 5 0,1-1-14 0,3 0-35 16,4-1-31-16,2 0-29 16,3-1-34-16,2 1-30 0,0 0-20 0,2-2-16 15,0 1-32-15,1-1-122 0,0-2-212 16,-1-3-58-16,-1 1-298 0</inkml:trace>
  <inkml:trace contextRef="#ctx0" brushRef="#br0" timeOffset="-131059.14">14918 12826 2177 0,'2'3'62'0,"1"0"-15"0,3 1 25 16,2-1 22-16,2-2 4 0,3 0-32 15,-1 1-30-15,2 1-16 0,-2 1-12 0,1 1 2 16,-5 0 3-16,0 1 8 16,-4 1 3-16,-3 1 6 0,-2 0-4 0,-3 2-1 15,-2 2-8-15,-4 2-9 0,-2 1-6 16,-2 0-11-16,0 2-7 0,-1-3-2 15,1 1-6-15,1-1 3 0,2 1 1 16,2-2 1-16,1-1 2 0,3-1-4 16,4 0 2-16,3-1-2 0,2-2 5 15,1 0 0-15,3-1 3 0,1-1-1 16,1-1 2-16,1-3 3 0,2 0-1 16,3-3 6-16,0-1-6 0,0-4 1 15,3 0-24-15,-2-1-46 0,1-1-59 0,-1 0-83 16,-2-1-64-16,-3-2-56 15,-3 2-16-15,-2-1 63 0,-1-1 84 0,-3 0-192 16</inkml:trace>
  <inkml:trace contextRef="#ctx0" brushRef="#br0" timeOffset="-130875.89">15072 12908 696 0,'0'1'253'0,"1"-1"-5"0,0 1-8 15,3 0-18-15,2 0-19 16,1-1-39-16,2 1-39 0,2-1-24 0,4-1-25 15,-2 1-21-15,0 1-20 0,0 1-18 16,-2 0-8-16,-3 0 0 0,-2 0-9 16,-3 0-30-16,-1 0-51 0,-3 1-87 0,-1 1-127 15,-3 1-139-15,-3 1 0 16,-6 0 99-16,0 2-152 0</inkml:trace>
  <inkml:trace contextRef="#ctx0" brushRef="#br0" timeOffset="-130725.49">15019 13037 940 0,'-2'4'439'0,"1"0"-105"0,0 1-123 0,4 0-68 16,1-2-36-16,2 0-42 0,2-1-34 16,2-2-15-16,2-1-8 0,3-2-5 15,1-1-6-15,0-1-23 0,5-1-56 0,-4 0-87 16,-1-1-108-16,-1-2-94 16,-1-1-10-16,-4 1 87 0,-3-2 77 0,0 2-124 15</inkml:trace>
  <inkml:trace contextRef="#ctx0" brushRef="#br0" timeOffset="-130548.16">15226 12934 228 0,'0'-7'160'0,"0"3"-79"0,0-2 51 0,0 4 81 16,0 0 64-16,-1 4 35 0,1 1-3 15,-1 2-62-15,-1 2-58 0,-1 3-55 16,-3 2-61-16,0 3-35 0,-1 0-15 0,-1 3-10 16,-1 1-6-16,0 0-2 0,-2 1-10 15,2 0-21-15,0-2-50 0,1-2-64 16,1 0-75-16,1-2-81 0,-2 0-71 15,-1-3 6-15,1 0 79 0,-4-4 68 16,3 2-114-16</inkml:trace>
  <inkml:trace contextRef="#ctx0" brushRef="#br0" timeOffset="-130372.31">15037 13235 393 0,'-2'-2'240'0,"0"0"-12"0,0 1 27 16,2-1-4-16,2 3-24 16,2-1-21-16,2 1-19 0,1-1-25 0,3-1-25 15,3 1-25-15,1-1-21 0,2-1-19 16,3 1-14-16,-3 1-17 0,1 1-11 15,-1 2-13-15,-3 0-4 0,-2 2 2 16,-2 0-2-16,-3 0 0 0,-1 2-1 16,0-1-19-16,-1 1-40 0,-1 1-77 15,-1 0-125-15,1-2-171 0,-2-1-146 16,-1-3 93-16,5 0-165 0</inkml:trace>
  <inkml:trace contextRef="#ctx0" brushRef="#br0" timeOffset="-129894.77">15406 12888 1376 0,'-8'2'646'0,"0"1"-407"0,-3 0-62 16,4 2-17-16,-1 1-13 0,1 4-46 0,2 3-36 15,0 3-24-15,2 2-14 0,3 2-12 16,3 0-8-16,2 1-2 0,2-3-3 15,3-1 2-15,2-3-3 0,1-3 1 16,0-4 0-16,2-3-1 0,1-3 1 16,-1-1 0-16,1-4-2 0,0-1 2 15,-2-3-2-15,-3-1 3 0,-2-2 2 16,-3 1 0-16,-4-1 6 16,-2 0-8-16,-5-2-6 0,-2 1-6 0,-4-2-6 15,-4 0-6-15,-4-1 4 0,-2 1-5 0,-3 2-5 16,-1 2-14-16,-1 3-23 15,0 2-21-15,1 4-2 0,1 6 4 0,4 3 0 16,2 3 5-16,5 3-10 0,3 5 0 16,4 0 18-16,2 0 16 0,3 1 21 15,2-2 16-15,2-2 8 0,1-1 7 16,2-4 12-16,1 0 8 0,2-1 8 16,2-1 13-16,2 1 10 0,1-3 16 0,3-1 12 15,2-1 5-15,0 0 2 0,3-2-5 16,-1-1-11-16,0-2-17 0,1 0-19 15,-3-1-14-15,1-1-11 0,-3 0-2 16,-1-1-9-16,1 0-38 0,-2 0-85 16,-1-1-108-16,-2 0-190 0,-1-2-145 15,-5-2 104-15,1 0-178 0</inkml:trace>
  <inkml:trace contextRef="#ctx0" brushRef="#br0" timeOffset="-129276.15">15595 12764 1856 0,'-2'-8'311'16,"5"2"-92"-16,0 1-48 0,1 2-16 0,1 4-28 15,2 4-38-15,2 3-17 0,5 4-14 16,0 1-23-16,3 0-13 0,0 1-8 15,0 1-7-15,-1-1-1 0,-1-1-1 16,-3 1 2-16,-3-2 3 0,-3 0 3 16,-3-1-1-16,-3-1 0 0,-3 2-6 15,-2-1-20-15,-3-1-13 0,-2 1-10 16,-3-1-1-16,0 1 5 0,-1-2 4 0,0-1 5 16,-2 1 1-16,3-1 6 15,0-1 2-15,4 1 0 0,1-2-2 16,4-1-2-16,3 1 1 0,3-1 11 15,3 0 9-15,2 0 5 0,2 1 1 0,2-1-5 16,3 0 1-16,3-1-4 0,2-1-5 16,1 1 3-16,3-1-6 0,-2-1-18 15,-1 0-35-15,-4 0-47 0,-3-1-28 16,-5 0-6-16,-3 0 32 0,-4 0 31 16,-2 2 22-16,-2 1 26 0,-2 1 15 0,-1 2 35 15,-1 1 34-15,-1 1 19 0,1 1 4 16,-1 0-9-16,1-1-13 0,2 0-4 15,0 0 2-15,1 0 0 0,1-1 1 16,-1-1-9-16,0 1-10 0,0-1-6 16,-3 1 2-16,1-1 0 0,-1-1-2 15,-3-1-1-15,4-1-14 0,-1-2-3 16,0-2-4-16,1-1-5 0,1-1-1 16,1 0 4-16,2-1-1 0,0 0 4 15,3 1 3-15,0-1 2 0,1 2 5 0,3 0-4 16,1 1-6-16,4 1-3 15,4 2-6-15,5 1-3 0,3 1-21 0,4 1-28 16,1 0-69-16,2 0-136 0,-2-2-236 16,-1-2-169-16,-1-1-254 0</inkml:trace>
  <inkml:trace contextRef="#ctx0" brushRef="#br0" timeOffset="-128363.27">16461 12822 933 0,'-12'12'79'0,"-2"4"1"0,-2 6 30 0,1 2 38 15,0 3 17-15,2 0-44 0,2 3-43 16,3 0-32-16,1 1-8 0,4-2 32 16,2-2 15-16,2-2 7 0,3-3-17 15,4-2-41-15,0-1-20 0,3-5-1 16,1-2 8-16,0-4 5 0,1-4 16 16,2-2 7-16,0-5 4 0,3-4-1 0,0-4-7 15,-1-3-8-15,0-5-5 16,-3-1 1-16,-3-2-1 0,-3-1 3 0,0 1-4 15,-5-1-7-15,0 3 0 0,-4 1-8 16,-2 2-9-16,-3 2-27 0,-4 2-38 16,-1 1-44-16,-2 1-51 15,-2 2-54-15,-3 1-57 0,0 3-65 0,0 1-43 16,0 3 42-16,-1 2 86 0,0 2 90 16,2 4-186-16</inkml:trace>
  <inkml:trace contextRef="#ctx0" brushRef="#br0" timeOffset="-128215.83">16318 12995 466 0,'0'10'100'0,"2"0"12"15,0 2 32-15,3-1 18 0,1-5 6 16,2 0-13-16,4-1-23 0,1-1-21 16,2-2-12-16,3 0-8 0,2 0-13 15,1-1-15-15,4 0-23 0,-2 1-20 0,1 0-10 16,-4-1-11-16,0 1-34 16,-6-1-72-16,-3 1-120 0,-2 0-115 0,-5-1-6 15,9 10-233-15</inkml:trace>
  <inkml:trace contextRef="#ctx0" brushRef="#br0" timeOffset="-127925.05">16462 13191 874 0,'-4'8'326'0,"1"0"-141"0,0 3-14 16,1 0 19-16,-2-1 17 0,1 0-35 15,0-1-56-15,-1-1-29 0,1 0-26 16,-1-2-21-16,-1-1-11 15,0 0-9-15,-1-1-12 0,-1 1-13 0,-1-1-12 16,-1 0-11-16,2 0-1 0,-1-1 3 16,2 1 6-16,1-2 4 0,1-1 1 15,1 1 0-15,1-1 6 0,2 1 10 16,3 1 13-16,1 0 13 0,3 1 3 16,3 1-1-16,2-1-7 0,3 0-8 0,2 0-4 15,0-2-5-15,4-1 0 16,-1 0-5-16,2 0-3 0,-2-2-21 0,0-1-73 15,-1-2-159-15,-3-1-243 0,-2-4-22 16,-1-1-220-16</inkml:trace>
  <inkml:trace contextRef="#ctx0" brushRef="#br0" timeOffset="-127125.52">16708 12927 1873 0,'-4'4'146'0,"3"1"-19"16,-2 3-5-16,-1 4 14 0,-1 1-7 15,0 1-46-15,0 3-16 0,0 4-5 0,0 0-16 16,2 2-15-16,0 1-4 16,1-3-10-16,1 1 0 0,1-3 1 0,1-1-3 15,0-2-5-15,2-3-5 0,1-2-1 16,1-3-2-16,3 0-2 0,0-2-2 15,3-1 0-15,2-1-1 0,2-2-1 16,2-1-1-16,2-2-1 0,0-2-5 16,-1-2 1-16,1-1-8 0,-2-1-21 15,-3 0-38-15,-1 0-53 16,-4-2-43-16,-2 1-29 0,-2-1-29 0,-2 0-26 16,-1 0-30-16,-2 1-23 0,0-1 23 15,-1 0 67-15,0 0 75 0,0 1 68 16,-1-1 46-16,0 2 21 0,1-1 8 15,1 1 3-15,0 2 3 0,0 2 14 0,0 3 24 16,-1 0 24-16,1 2 42 0,-1-1 40 16,0 0 40-16,0 1 41 0,1 1 21 15,-1-1 1-15,1 1-11 0,0 0-25 16,0 0-28-16,0 1-30 0,1 0-35 16,-1 3-21-16,-1 4-18 0,0 3-19 0,-1 2-20 15,-2 4-12-15,0-1-13 0,1 1-9 16,-1 1-1-16,0-3-7 0,2-3-1 15,2 0 1-15,0-4-5 0,0-3-3 16,1-1-6-16,-1-2-1 0,1-2-9 16,1-1-14-16,0-1-17 0,0-2-10 15,1 0-1-15,1-1 15 0,1 0 19 16,1-1 7-16,1-1-1 0,1-1-8 0,0-1-1 16,2-2 7-16,0-1 5 15,-1-2 12-15,0 0 6 0,-1 1-8 0,-1-1-1 16,1 1-8-16,-2 0 0 15,-1 1 7-15,0 2 7 0,-1 0 3 0,-1 1 3 16,-1 1 0-16,0 1 0 0,0 1-1 16,-1 0 1-16,-1-1 0 0,0 0 3 31,0 0 0-31,2 0-2 0,-1 0 2 0,0 1 4 0,0 0 8 0,0 0 13 16,0 2 9-16,0 1 2 0,0 1 8 0,-1 1 19 15,0 2 9-15,0 2 4 0,-1 3-9 16,0 4-22-16,-2 3-14 0,-1 2-8 15,-1 3-9-15,0-1-7 0,1 1-3 16,0-3-5-16,1-2-8 0,1-1-12 16,1-1-35-16,1-2-57 0,1-3-91 15,3-3-153-15,1-4-213 0,0-4 4 16,3-4-217-16</inkml:trace>
  <inkml:trace contextRef="#ctx0" brushRef="#br0" timeOffset="-126700.05">17065 12937 1659 0,'-5'-6'307'0,"4"2"-37"0,-3-1-17 0,4 2-26 16,3-3-74-16,-1 2-55 0,3 0-23 15,2 1-17-15,1 1-6 0,2 0-10 16,2 2-1-16,4 1-7 0,1 2-9 15,2 0-7-15,2 2-11 0,0 2-1 16,-1 0-5-16,0 1 3 0,-3 2-2 16,-4 0 3-16,-3 0-1 0,-4 1 1 15,-4-1-1-15,-4 0-8 0,-3 0-1 16,-2 2-10-16,-3 1-3 0,0-1-3 16,-2-1-6-16,0-1-1 0,0-2-1 15,2-3 1-15,1-2-2 0,2-2 6 16,1-1 3-16,1 0 5 0,1-1 7 15,2 1-5-15,2-1-1 0,1 1-1 0,1-1 3 16,2 0 6-16,1-1 7 0,3 1 0 16,1 0 0-16,3 1 0 0,3 0-4 15,1 0 4-15,0 1-3 0,1 0 1 16,-1 1 2-16,-3 0-5 0,-1 1-22 16,-2-1-64-16,-3 0-93 0,-4 1-115 0,-2 0-98 15,-4 0-87-15,-3 1 34 0,-4 0 127 16,-4 0 103-16,0 3-146 0</inkml:trace>
  <inkml:trace contextRef="#ctx0" brushRef="#br0" timeOffset="-126496.47">17179 13151 619 0,'0'-2'325'0,"1"1"-29"0,0 0-42 0,3 0-32 16,2 3-36-16,1 0-36 0,1 0-35 16,2 1-26-16,2 0-11 0,1 0-11 15,2 0-10-15,2-1-12 0,0 1-12 16,-1 0-12-16,1 0-7 0,-2-1 15 15,-3 0 14-15,-3 0 5 0,-2 0 1 16,-3 0-11-16,0 0-15 0,-3 1-2 16,-1 1-6-16,-1 0-6 0,0 2-16 15,-2 1-48-15,0 2-83 0,-2 2-116 0,-1 0-124 16,-1 0-148-16,-4 1 39 16,3 1-207-16</inkml:trace>
  <inkml:trace contextRef="#ctx0" brushRef="#br0" timeOffset="-126087.6">17235 13414 1379 0,'-2'7'297'0,"0"1"-101"0,0 0-3 15,0-2 25-15,1-1-27 0,0-1-70 16,2-1-47-16,0-1-26 0,1-1-18 0,0 0-16 16,0-2-5-16,0 0-6 15,0-2 0-15,1-2-1 0,2-2-2 0,0-4-2 16,1-4-1-16,2 0 1 0,2-2 1 15,0 0 1-15,0 0-4 0,2 3 3 16,-1 1 1-16,2 4 0 0,-1 4 3 16,-1 3 5-16,1 3 4 0,1 4 6 15,-1 4 3-15,1 5-4 0,-1 1 0 16,3 2 0-16,-4 1-1 0,-2-1 15 16,-2-2 3-16,-3-1 7 0,-2-2 1 0,-4-3 0 15,-2-1-4-15,-4 0-6 0,-2-3-6 16,-3 1-5-16,-3-3-3 0,-1-1-2 15,-1-2-5-15,-2-2-6 0,2-1-3 16,0-3 0-16,2 0-1 0,1 0 3 16,3 0-6-16,1 1 0 0,5 0-1 15,4 1-2-15,2 0-3 0,3-1-2 16,3 2-1-16,4-2-3 0,2 3 0 0,4 2-35 16,4 2-61-16,3 3-85 15,4 1-150-15,0 0-263 0,1-1-15 0,1 2-244 16</inkml:trace>
  <inkml:trace contextRef="#ctx0" brushRef="#br0" timeOffset="-125914.15">17640 13502 2636 0,'-6'3'162'0,"2"2"-44"0,-3 1-14 0,1-1 2 15,0 0-20-15,2 0-38 0,1-2-21 16,1-2-18-16,2 0-9 0,2 0-25 15,0 0-45-15,1 0-76 0,-1 0-151 16,4-1-272-16,-3-3-164 0,4-2-252 16</inkml:trace>
  <inkml:trace contextRef="#ctx1" brushRef="#br0">21802 19015 0,'0'0'0,"0"0"0,0 0 0,0 0 0,0 0 0,0 0 0,0 0 0,0 0 16,0 0-16,0 0 16,0 0-16,0 0 15,0 0 1,0 0-16,0 0 16,0 0-1,0 0-15,0 0 16,0 0-1,0 0-15,0 0 16,0 0-16,0 0 16,0 0-1,0 0-15,0 0 16,0 0-16,0 0 16,0 0-1,0 0-15,0 0 16,0 0-1,0 0-15,0 0 16,0 0-16,0 0 16,0 0-1,0 0-15,0 0 16,0 0-16</inkml:trace>
  <inkml:trace contextRef="#ctx0" brushRef="#br0" timeOffset="-107342.27">15198 15011 781 0,'-1'-5'125'0,"0"0"11"0,-1 0 40 0,1 0 51 16,-2 3 26-16,-1 0-29 0,1 0-20 0,-1 0-29 15,-1 1-49-15,3-1-40 0,-2 1-20 16,-1 1-7-16,0 0 7 0,-1 0 5 16,1 2-10-16,-1 0-13 0,1 2-17 15,0 0-8-15,0 2-8 0,-2 1-3 16,0 2-1-16,0 2 1 0,1 2-6 16,-1 4 0-16,0 2-3 0,-1 3-1 15,0 1 1-15,-2 3-1 0,3-1-2 16,3 1 2-16,0-2-4 0,3 0 2 15,1-1-2-15,0 1 2 0,2-2-2 0,3 1 1 16,1-3-1-16,4 0 0 0,1 0 2 16,-1-2-3-16,3-2 3 0,1-2-5 15,0-3 1-15,-2 0 1 0,0-2-24 16,-1 0-31-16,0-2-49 0,-2-1-60 16,-2-2-62-16,1-3-93 0,-2-2-114 15,0-3-30-15,-2-3 103 0,2-2-206 16</inkml:trace>
  <inkml:trace contextRef="#ctx0" brushRef="#br0" timeOffset="-106757.59">15293 15181 453 0,'0'-10'89'0,"0"1"34"0,1-1 57 0,-2 2 59 15,1 0 37-15,1 2-17 0,0 1-32 16,0 0-42-16,0 2-35 0,0 2-22 16,-1 1-17-16,0 1-23 0,1 1-19 15,-1 2-18-15,0 1-12 0,1 4 0 16,-1 3-15-16,1 4-6 0,2 3-10 16,-1 3-1-16,1 1 0 0,1 0-6 15,-1 2 1-15,2-3 1 0,0-1-1 16,0-3 3-16,1-4 0 0,1-5 1 15,-1-2-2-15,1-3 1 0,1-2 3 16,0-2-2-16,-2-2 8 0,3-2-1 16,-1-3 4-16,1-3-4 0,0-2 1 0,1-4-3 15,0-2-1-15,-1-1 1 0,0-1 2 16,-1 2 1-16,-1 0 4 0,0 1 6 16,-3 4 5-16,-2 5 6 0,-2 5-1 15,0 3-2-15,-2 3-11 0,1 4-9 16,0 3-3-16,-1 3-4 0,1 2 2 15,-1 0-3-15,4-1-4 0,0 0 3 16,1-3-1-16,1 1-2 0,0-2 0 16,2 0 0-16,0-1 0 0,0-3 0 15,0-1 3-15,-1-2-1 0,2 0 0 0,0-2 2 16,-1 0-3-16,1-1-1 0,1-1 0 16,0-1 2-16,1-2 0 0,0-2 3 15,1-1-3-15,-1-3 0 0,2-2-1 16,2-2-2-16,1-3 4 0,-1-1-1 15,0-2-2-15,0-1 2 0,-1 2-2 16,-4 0-9-16,-2 2-28 0,-3 3-50 0,-4 5-78 16,-1 2-95-16,-3 3-149 0,-2 1-186 15,0 1 60-15,-2 1-234 0</inkml:trace>
  <inkml:trace contextRef="#ctx0" brushRef="#br0" timeOffset="-106333.08">15826 15044 487 0,'2'-4'143'0,"3"0"63"0,-2-1 67 15,1 0 46-15,-2 2-17 0,-1 1-46 16,0-2-39-16,0 2-20 0,0 2-26 16,-1 0-35-16,0 2-37 0,-1 3-43 15,1 0-22-15,-1 2-21 0,-1 2-4 0,1 1-4 16,1 2-3-16,1 0-1 15,1 0-1-15,0 2 2 0,1-1 1 0,1 0-3 16,2-1 4-16,1-2-4 0,2-3-2 16,2-1 4-16,2-2-6 0,1-1 6 15,0 0-5-15,3-2 3 16,0-1-2-16,-1-1-1 0,0-1-18 0,-4 0-22 16,-1 0-35-16,-3 0-61 15,-2-1-64-15,-3 1-84 0,-2 0-114 0,-4-1-90 16,-3-1 84-16,-4 1-195 0</inkml:trace>
  <inkml:trace contextRef="#ctx0" brushRef="#br0" timeOffset="-105992.91">15839 15186 634 0,'-9'8'202'0,"4"0"23"16,0 2 15-16,3-1-19 0,3-2-40 16,2-1-35-16,2 0-33 0,3-2-23 15,0-1-12-15,2-1-5 0,2-1-9 0,1 0-16 16,3-1-15-16,0 1-15 15,1 1-9-15,2-1-6 0,-3 0 0 0,0-1-10 16,-1 0-16-16,-3 0-18 0,-3-2-17 16,-2 0-7-16,-2 0 10 0,-2-2 15 15,-1 1 15-15,-2-1 15 0,0 1 6 16,-1 0 4-16,-1 1 3 0,-1 1 3 16,0 2-1-16,-2 2 5 0,0 2 8 15,-1 2 4-15,-1 3 10 0,1 1 5 16,1 4-5-16,-1-1-3 0,3 1-8 0,1 0-10 15,2 1-2-15,1-2-5 16,2-2-2-16,3 0-2 0,3-4-5 16,2-2-4-16,4-2-15 0,4-3-26 15,2-3-59-15,6-5-73 0,1-3-73 0,3-3-81 16,-3-2-19-16,0-3 73 0,-6 0-200 16</inkml:trace>
  <inkml:trace contextRef="#ctx0" brushRef="#br0" timeOffset="-105356.23">16272 15007 1357 0,'1'-7'355'16,"0"2"-62"-16,1 0-48 0,1 2-49 15,-3 5-57-15,2 0-44 0,1 2-38 16,3 1-18-16,3 1-11 0,2 0-13 0,3 0-5 15,2 1-5-15,2-3 0 0,1 0-2 16,-1-1 1-16,1 0 1 0,-5-1-2 16,-2-1 2-16,-2-1-3 15,-4-1-2-15,-2 1-7 0,-3 0-3 0,-1-1-7 16,-3 1-4-16,-3-1-2 0,-4 1 1 16,-1-1 4-16,-3 1 8 0,-1-1 4 15,-2 2 3-15,2 1 3 0,-1 2 0 16,1 1 3-16,2 1 0 0,3 2 2 15,2 2 2-15,3 1-4 0,2-1 0 16,3 2 2-16,2 0-2 0,2 1-1 16,2-2 3-16,1 0-5 0,1-3 0 15,2 0-2-15,1 1-7 0,1-3-39 16,1-1-61-16,1-1-71 0,2-1-103 0,0-1-97 16,-2-3-51-16,0-2 35 0,0-3 119 15,-1-1 115-15,-2-3 76 0,0 1 31 16,0-2 9-16,-3-1 27 0,0 0 21 15,-2-2 28-15,0 2 34 0,-3 1 14 16,0 2 38-16,-2 1 50 0,0 1 37 0,-1 2 22 16,1 3 12-16,-1 1-19 0,0 1-36 15,0 2-36-15,0 2-38 0,-1 0-31 16,0 2-26-16,-1 1-16 16,0 0-13-16,-1 1-4 0,0-1-5 0,1 1-2 15,0 0-5-15,0 0 0 0,2-3 9 16,0-1 12-16,2-1 6 0,2-1 7 15,0 0-3-15,3 0-9 0,2-1-2 0,2 0-9 16,3-1-9-16,3 0-3 16,3 0-4-16,-1 0 1 0,-2 0 0 0,-1 1-9 15,-4 1-19-15,-4 0-49 16,-4 1-69-16,-2 1-107 0,-2 0-126 0,-3-1-87 16,-1-1 75-16,-3-2-180 0</inkml:trace>
  <inkml:trace contextRef="#ctx0" brushRef="#br0" timeOffset="-105169.75">16495 15185 1029 0,'-12'9'252'0,"1"0"1"0,-3 5 11 0,2 1 1 15,3-2-40-15,2 0-58 0,3-1-48 16,0 2-44-16,4-2-30 0,0 0-9 16,2-1-8-16,1 1-5 0,0-1-11 15,1-1-12-15,2-1-18 0,1 0-27 16,4-2-45-16,0-2-61 0,2-3-71 15,2-3-81-15,2-5-64 0,0-2-22 0,1-3 34 16,1-2 93-16,4-2-159 16</inkml:trace>
  <inkml:trace contextRef="#ctx0" brushRef="#br0" timeOffset="-104578.52">16801 15095 1449 0,'-4'0'322'15,"0"2"-111"-15,-3 2-41 0,-1 1-6 16,-3 5-14-16,1 3-43 0,-2 1-44 0,3 1-29 16,0 2-18-16,2-2 5 0,1 0-3 15,2 0 2-15,2 0 0 0,1-2-4 16,1-2 2-16,1-1 0 0,2 0-4 16,0-4 1-16,2 0-2 0,1-2-5 15,0-2 1-15,2-1-6 0,0-2-3 16,0-1-13-16,1-1-16 0,-1-2-15 15,-1-1-19-15,1-3-8 0,-1 1-3 0,-1-1-5 16,-1 0 5-16,1-2 19 0,-3 0 17 16,0 0 18-16,0 0 17 0,-1 1 17 15,1 2 14-15,0 0 29 0,0 2 25 16,0 2 16-16,0 1 11 0,0 2-5 16,0 2-19-16,-1 0-18 0,1 2-15 15,1 0-15-15,0 3-9 0,0-1-7 16,3 0-9-16,-1 0-5 0,0-1-3 15,1 0-3-15,0-1 3 0,-1-1-2 16,1-1 3-16,-1-1-3 0,-1-1-1 0,0-1-4 16,-2-1-6-16,0 0-5 15,1-1-7-15,-1-1-1 0,0 0 1 16,0-2-3-16,0-1 3 0,0 0 8 0,0 1-1 16,1 1 9-16,-1 1 3 15,-1 1 2-15,1 1-2 0,-1 2 4 0,-1 2 7 16,0 0 3-16,0 3 6 0,-1 2 5 15,-1 2-6-15,0 4-3 0,-1 2-2 16,-2 1-2-16,1 0-5 0,0 2-1 16,1-1-4-16,-1-1-7 0,1 1-9 15,0 0-10-15,-1 0-18 0,1-1-23 16,-1 1-18-16,1-1-31 0,0-1-35 0,2-3-35 16,1-1-53-16,1-5-69 15,2-3-43-15,2-5-14 0,3-4 51 0,3-5 99 16,2-5 73-16,4-1-177 0</inkml:trace>
  <inkml:trace contextRef="#ctx0" brushRef="#br0" timeOffset="-103977.58">17253 15055 910 0,'-1'-6'462'0,"-1"0"-179"16,0 0-47-16,-1 1 2 0,-2 4 4 15,-1 1-36-15,0 2-56 0,0 1-46 16,-1 1-41-16,2 1-29 0,2 3-12 15,0 1-8-15,0 4-6 0,3 0 2 0,0 2-6 16,2 0-1-16,0 1-1 0,1-2 0 16,2-1 1-16,1-3 2 0,1-2 2 15,0-3-2-15,2-3-1 0,1-1-3 16,1-3-1-16,1-2 2 0,0-2 0 16,-1-3 0-16,0-1-2 0,-1-1-6 15,-2-2 0-15,-2-1-6 16,-3 0 1-16,-3 1 4 0,-2 1 2 15,-3 0 4-15,-2 2-1 0,-3 1-5 0,-2 3-3 16,-2 2-12-16,-2 3-24 0,1 3-14 16,-1 3-14-16,-1 3-11 0,-1 3 10 15,0 5 4-15,1 1 5 0,-1 2-2 0,4 2-3 16,1-1 8-16,2 0 10 0,4-3 22 16,3-1 23-16,2-4 30 0,4 0 22 15,2-5 6-15,2-1 6 0,3-1-6 16,1-1-3-16,3 1 9 0,0-2 4 15,4 0-11-15,-1-1-11 0,2-2-10 0,1-1-14 16,0-2-15-16,1 0-16 16,-1-2-21-16,-1 0-38 0,-2-2-37 0,-1-2-38 15,-2-3-28-15,0 1 1 16,-2 0 17-16,0-2 37 0,-2 1 45 0,0 0 40 16,-3 1 39-16,0 3 47 0,-3 1 34 15,0 3 40-15,-3 2 23 0,0 2-7 16,-3 3-6-16,2 2-10 0,-3 2-13 15,-1 3-6-15,-1 3-18 0,-1 3-25 16,0 2-17-16,-2 1-19 0,-1 2-10 0,1-2-6 16,-1 0-11-16,4-2-15 0,0-2-27 15,2 0-47-15,1-3-64 0,2-4-91 16,1-2-91-16,2-5-38 0,3-3-12 16,1-3 73-16,3-3 107 0,1-3 67 15,7 0-104-15</inkml:trace>
  <inkml:trace contextRef="#ctx0" brushRef="#br0" timeOffset="-103331.87">17618 14995 857 0,'7'-10'281'0,"3"0"-59"16,1-1-16-16,-1 3 14 0,-4 6 8 15,-1 2-33-15,-1 1-36 0,0 2-19 16,-2 3-16-16,0 3-18 0,-2 2-18 0,-2 2-21 15,-2 2-13-15,-2 2-3 0,-4 1-13 16,-2 3-14-16,-5 4-9 0,-2 1-9 16,-2 2-5-16,-4 0-8 15,3-4-5-15,1-3-7 0,5-3-17 0,5-6-20 16,5-5-22-16,5-4 0 0,4-4 2 16,4-4 5-16,4-3 14 0,4-2 6 15,4-3 12-15,1-1 17 0,1 0 14 16,-2 0 2-16,0-1 9 0,0 3 8 15,-1 2 8-15,0 1 4 0,0 1 2 0,-1 2-6 16,-2 1-6-16,-2 3-2 16,-2 1-3-16,-3 2-3 0,-1 1-16 15,-3 1-31-15,-2 2-39 0,-1 0-69 0,-4 1-23 16,-2 1-14-16,-3 2-15 0,-2 1 13 16,-3 3-7-16,-3 1-1 0,-2 0 37 15,-1 0 44-15,0 1 45 0,-1-2 44 16,0 0 30-16,2-2 31 0,3-1 48 15,1-3 70-15,5-1 73 0,3-2 58 16,4 0 1-16,1-2-42 0,2 0-51 0,2-1-48 16,1 1-17-16,2-1-4 0,4-1-7 15,1 0-19-15,2-1-26 0,3 0-27 16,3 0-21-16,0 0-10 0,2-1-9 16,-1 0 3-16,2-1-5 0,-2 0-8 15,-3-1-6-15,-3 0-15 0,-3 0-23 16,-1-2-12-16,-4 1 3 0,-2 1 9 15,-2 2 24-15,-2 0 11 0,-1 2 1 16,0 1-4-16,-1 2-2 0,-2 1 11 16,0 4 16-16,-1 1 12 0,-2 1 7 0,2 2-7 15,-1 2 0-15,0 4-5 0,0 0-2 16,3 1-2-16,0 0-11 0,1-3 0 16,2-2-14-16,1 0-40 0,2-2-79 15,0-3-135-15,1-3-189 0,-1-2-129 16,10 3-212-16</inkml:trace>
  <inkml:trace contextRef="#ctx0" brushRef="#br0" timeOffset="-103055.68">17965 14965 1320 0,'8'2'659'16,"2"2"-513"-16,3 2-31 0,1 2 28 0,-6 6 28 16,1 2-6-16,0 4-55 0,1 2-40 15,-1 3-29-15,-2 1-22 0,-2 2-2 16,-2 1-7-16,-3 0 0 0,-4 1 0 16,-3 0-4-16,-3 2-8 0,-5 1-15 15,-2 1-28-15,-3 0-49 0,-2-4-74 16,0-1-131-16,-2-4-256 0,-11-11-113 0,11 4-153 15</inkml:trace>
  <inkml:trace contextRef="#ctx0" brushRef="#br0" timeOffset="-84029.19">8041 16316 373 0,'-11'1'32'0,"0"-1"-2"0,0 0 10 0,3-1 39 15,2-1 70-15,0 1 58 0,-1 1 52 16,-2 1 2-16,0 3-43 0,1 0-34 16,-1 2-41-16,1 2-33 0,-1 1-31 15,1 3-24-15,1 0-19 0,3 0-12 16,2 0-11-16,3 0-5 0,2-1-2 16,3-1 1-16,5-2 2 0,3-1 5 15,5-3 5-15,7-2 10 0,5-1 13 16,8-3 6-16,3-1-5 15,4 1-5-15,0 2-9 0,-1 0-4 0,-1 2 4 16,0-1 0-16,0 0 0 0,1 0 0 16,-3-1-2-16,0 0-4 0,-4 1-5 0,0 0-5 15,0 0-5-15,0 1-1 16,-2-1-2-16,0 0-2 0,0 0 0 0,-1-1 1 16,0 0 1-16,-1 0 1 0,-3-1 3 15,-3 2-1-15,-4-1 0 0,-3 1 1 16,-5 0-1-16,-3 2 1 0,-3 1-1 15,0 0-11-15,-3 3-28 0,1 1-45 16,1 1-63-16,0 2-85 0,2 2-96 0,-1 0-110 16,-1 0-49-16,7 9-292 0</inkml:trace>
  <inkml:trace contextRef="#ctx0" brushRef="#br0" timeOffset="-82548.71">17232 16241 926 0,'-11'-10'248'0,"0"2"-171"0,2 0-27 16,6 4-19-16,2 2 9 0,2 1 14 0,0 0 18 15,1 0 30-15,-2 0 14 0,4 0 6 16,1 2-5-16,2-1-16 0,5 2-11 15,5 0-23-15,5 3-15 0,8 1-13 16,7 2-9-16,5 0-1 0,6 1-5 16,7 0 4-16,4-1 1 0,2-2 8 15,2-1 10-15,1-2-4 0,3 0 2 16,0 0-12-16,1-2-5 0,1 1-4 16,-2-1-6-16,-1-1-7 0,-2-1 1 15,-7 1-4-15,-5-1 2 0,-7 2-5 0,-5 0-14 16,-5 1-35-16,-4 1-73 15,-7 2-92-15,-4 1-110 0,-3 1-114 0,-6 0-48 16,-2 1-277-16</inkml:trace>
  <inkml:trace contextRef="#ctx0" brushRef="#br0" timeOffset="-78203.95">8637 16940 316 0,'-3'-1'109'0,"1"1"-85"0,0-1-10 16,2 2 3-16,2-2 14 0,0 1 15 16,3-1 21-16,4-1 32 0,1-1 20 15,4 0 12-15,2-1 3 0,5 0-16 0,2-2-26 16,3 4-20-16,1 0-23 16,1 1-17-16,-1 2-9 0,-1 0-4 0,-2 2-2 15,-1-1-2-15,-3 2 4 16,-2-3-6-16,-1-1-15 0,-1-1-34 0,-1-2-56 15,-2-1-57-15,0-1-50 16,-2 0-4-16,-2-1 30 0,-1 0 55 16,-3-1 52-16,-2 2 30 0,-3 0 20 15,-3 0 3-15,-3 0 5 0,-4 1 4 16,-1 1 2-16,-3 2 4 0,-2 0-2 0,1 2 2 16,0 0 2-16,0 1 4 0,0 1 10 15,1 1 15-15,4 3 15 0,-1-1 14 16,3 0 8-16,3 1 4 0,0 0 5 15,3-1 8-15,0 2 9 0,0 2 2 0,1 0-8 16,1 3-15-16,-1 1-22 0,0 3-14 16,1 0-15-16,-1 1-7 0,0 2-9 15,1-1-5-15,0 0-3 0,1 0-6 16,1-3-14-16,0-2-31 0,2-3-36 16,-1-4-61-16,1-2-26 0,0-3 3 0,2-2 27 15,0-3 53-15,1-2 35 16,-2-6-47-16,4 0-165 0</inkml:trace>
  <inkml:trace contextRef="#ctx0" brushRef="#br0" timeOffset="-77865.11">9014 16997 281 0,'6'-7'197'0,"1"3"-158"15,0-1 11-15,-2 3 8 0,-2 4 16 16,0 2 7-16,0 5-9 0,0 3 2 16,0 3-6-16,-3 3-8 0,0-1 17 15,0 1 10-15,-3-1-1 0,-3-1-11 0,-1 0-20 16,-1 0-24-16,-1-2-9 0,2-1-8 15,-2 0-4-15,-1-3-16 0,1-2-20 16,2-1-23-16,-1-3-11 0,0-1 2 16,2-2 6-16,-1-2 17 0,2-2 9 15,0-1 8-15,0-2 14 0,0-1 7 0,0-1 9 16,0-2 11-16,1 1 19 16,-2 2 22-16,2 1 20 0,1 2 9 0,0 1-6 15,3 2-23-15,0 1-21 16,3 2-12-16,1 0-8 0,2 0 0 0,2 2-3 15,2-1-7-15,4 0-3 0,3 0-4 16,1-2-2-16,4-1 2 0,2-2 2 16,-1 0-6-16,3-1 1 0,-1 1-3 15,-1 0-21-15,-2 1-59 0,-1 2-86 16,-4 0-103-16,-3 0-53 0,-2 1 65 16,-4 0-235-16</inkml:trace>
  <inkml:trace contextRef="#ctx0" brushRef="#br0" timeOffset="-77634.32">8925 17282 857 0,'-5'2'158'0,"3"-1"-73"16,0 1-27-16,4-1-14 0,2-1 10 0,3 1 10 15,2 0 12-15,3-1-3 0,3 2-19 16,4 0-16-16,2 1-18 0,3 1-10 15,-1 1-4-15,0-1-3 0,-1 0-9 16,0-3-19-16,-1-1-33 0,1-3-52 16,-3-2-62-16,0-2-46 0,0-4-1 15,-2-3 48-15,-2-3-243 0</inkml:trace>
  <inkml:trace contextRef="#ctx0" brushRef="#br0" timeOffset="-76998.68">9322 16890 753 0,'-3'-11'200'15,"1"1"-8"-15,0-2-16 0,2 2-20 0,-4 6-23 16,4 0-18-16,2 1-23 16,0 1-29-16,3 2-17 0,2 0-14 0,3 2-7 15,3 1-3-15,3 1-9 0,1 3-3 16,2 1-5-16,2 4-2 0,-1 0 1 15,-1 0-1-15,-1 2 2 0,-4-2 2 16,-4 0 1-16,-4-1 5 0,-4-2 0 16,-5 1 1-16,-3 1 0 0,-3-2-6 15,-2 1-1-15,-4-2-6 0,-3 0-1 16,1-2 2-16,-1-1 1 16,1 0 1-16,3-1 0 0,2-1-2 0,2 1-2 15,3-1 0-15,2 0-3 0,1-1-6 16,4 0 1-16,2-1-5 0,2 1 1 15,3 0 4-15,4 0-7 0,1 0 2 0,5 0 5 16,4 0 1-16,1 1 3 16,3 1-11-16,-1 2-25 0,0 0-29 0,-2 0-25 15,-3-2-2-15,-2-1 12 16,-5-1 20-16,-3-1 22 0,-3 1 15 0,-3-1 11 16,-3 1 13-16,-1 0 8 0,-1-1 2 15,-1 0-1-15,-1 0 3 0,-1 0-3 16,-1-1-1-16,0 1-1 0,0 0 0 15,-2 1-1-15,1 2 2 0,1 1 2 0,-1 2-2 16,-1 3-4-16,0 1 4 0,-3 1 1 16,1 1 9-16,0 2 8 0,-2-2-6 15,2-1 1-15,-2 0-8 0,1-1-2 16,0-1 0-16,1-3-1 0,1-1 2 16,1-2-1-16,1 0 1 0,2-3-1 15,2 0-2-15,0-1-6 0,2-2-1 0,1 0-2 16,2 0 6-16,1 1 5 0,2 1 5 15,1 0-2-15,4 0 4 0,2 2-2 16,2-1-1-16,3 1-4 0,3 0-8 16,3 0-3-16,4-1-31 0,1-3-94 15,6-1-83-15,-1-3-98 0,0-3 12 16,-10-8 48-16,8 1-155 0</inkml:trace>
  <inkml:trace contextRef="#ctx0" brushRef="#br0" timeOffset="-76073.23">10008 16840 699 0,'1'-8'251'0,"0"2"-4"15,-1 0-12-15,-2 5-13 0,-4 8-32 16,-3 4-48-16,-4 6-35 0,0 5-22 16,-1 1-7-16,0 3-6 0,-2-1-20 15,1 1-16-15,0 1-22 0,-1 1-14 0,0 0-6 16,1 1-20-16,0-1-17 0,0-1-18 15,0-2-18-15,2-3-4 0,0-4 7 16,5-6 10-16,2-3 12 0,1-7 9 16,5-2 2-16,2-3 8 0,1-4 4 15,3-2 4-15,2-4 6 0,3-2 4 0,1-1 5 16,2 1 11-16,1 1 13 16,0 3 5-16,0 1 13 0,-1 5 7 15,2 2-1-15,-1 4 1 0,-1 3-6 16,2 4-13-16,-1 4-4 0,-1 2-6 0,-1 1-6 15,-1 1-4-15,-1-1 2 16,-2-1-1-16,-1-2 4 0,-1-1-10 0,-1-3-11 16,2-1-28-16,-2-3-4 0,-1-2-6 15,0-2-18-15,-2-3-21 0,0-1-26 16,0-2 3-16,-2-2 13 0,1-2 23 16,-1-1 1-16,-2 0-13 0,-1-3-2 15,-2-2 9-15,1 0 18 0,-3-2 24 0,0-1 22 16,0 3 39-16,-2 1 55 15,4 4 43-15,1 2 38 0,2 3 4 0,1 2-27 16,1 2-25-16,2 2-15 0,0 2-8 16,3 2 4-16,0 2-1 0,3 3-15 15,4 0-19-15,0 1-26 0,3 0-10 16,-1 0-10-16,1 0 3 0,0-1-3 16,-2-2-4-16,-1-2-2 0,-1-2-14 0,0-1-3 15,-4-1-7-15,-1-2-7 16,0-2 2-16,-2-3-6 0,0-1-15 0,0-5-28 15,-1 0-29-15,0-2-24 0,1 0-6 16,-2-2 17-16,0 2 30 0,-1-1 33 16,-1 3 31-16,0 0 23 0,0 3 25 15,-1 4 17-15,0 1 29 0,0 3 43 16,0 1 39-16,-1 2 24 0,1 1 9 16,-2 2-22-16,1 2-35 0,-1 2-27 15,1 3-29-15,0 1-24 0,-1 2-10 0,0 2-6 16,-1 0-5-16,2 1-2 15,2 0-10-15,0-1-7 0,2-1-7 0,0 2-1 16,0-2-14-16,1-3-33 0,1 0-39 16,0-2-36-16,1-3-20 0,-1-2 1 15,0-2 14-15,0-4 23 0,0-1 20 16,1-2 19-16,-1-4 14 0,-1-1 2 16,0-3 7-16,0-1 13 0,0-1 12 0,0 0 16 15,-1-3 5-15,0 0 2 16,1-1 2-16,0-1 6 0,2 0 7 0,2 1 9 15,0 0 14-15,1 3 26 16,-2 2 33-16,0 4 28 0,-2 3 20 0,-2 4-6 16,-1 2-21-16,-2 5-24 0,-2 4-22 15,-1 5-20-15,-3 7-21 0,-1 2-8 16,-1 4-9-16,-2-1-5 0,-1 2-3 16,2-1-12-16,1 1-22 0,3-2-43 15,2 0-48-15,3-3-100 0,2-2-59 16,3-4-88-16,3-5 43 0,1-5 94 15,6-6-197-15</inkml:trace>
  <inkml:trace contextRef="#ctx0" brushRef="#br0" timeOffset="-75718.69">10656 16964 1105 0,'2'-7'410'0,"0"1"-190"15,0 1-80-15,2 3-38 0,-6 6-24 16,-1 1-7-16,-1 4-7 0,-2 4-13 16,-3 0-15-16,-1 3-15 0,-1 1-6 15,0 2-10-15,-1 0-10 0,-2 1-10 16,3-3-15-16,0 0-4 0,1-3 0 0,3-3-1 16,0-4 11-16,2-2-2 15,2-3 4-15,1-1-4 0,2-2 1 0,1-1 5 16,2-2-1-16,0-1 4 0,4-2 4 15,3-1-3-15,0-1 7 0,2 0 3 16,1 1 6-16,4 1-1 0,-1 2-5 16,1 0 3-16,1 1-3 0,-1 1 3 15,0 2-3-15,-1 0-41 0,-3 2-40 16,-3 2-36-16,-2-1-48 0,-4 2-22 16,-4 2-47-16,-1 2-6 0,-4 2 56 0,-4 2 59 15,-2-8 39-15,-4 12-176 16</inkml:trace>
  <inkml:trace contextRef="#ctx0" brushRef="#br0" timeOffset="-75524.02">10485 17299 215 0,'-9'5'128'15,"5"-1"-38"-15,-2 0 47 0,3-1 23 16,4-2 33-16,1-1 29 0,3 1 13 0,3-2 2 16,3 1-25-16,4 0-43 0,2-1-32 15,3 1-36-15,2 0-36 16,1 0-24-16,-4 0-41 0,6 1-216 0,1 0 1 15,0-1-16-15,6 1-19 0,-7-1 119 16,-1-1-122-16,-3 1-89 0,-2-4 23 16,-1 1-8-16</inkml:trace>
  <inkml:trace contextRef="#ctx0" brushRef="#br0" timeOffset="-75184.22">10871 16924 1078 0,'1'-8'208'0,"2"1"-103"16,1-1-52-16,3 1-12 0,-3 5 22 0,0 1 18 16,3 0 19-16,3 1 8 15,2 0-20-15,3 2-22 0,4 1-19 0,1 1-19 16,0 1-9-16,1 2-7 0,-3 0-2 15,-2 3 5-15,-1 0 4 0,-4 0 8 16,-2 2 7-16,-2 0-3 0,-3 0-8 16,-2 0 0-16,0 0-4 0,-4 1-4 15,0 1-4-15,-3 1-8 0,-2 1-9 16,-1 0-11-16,0-1-13 0,0-2-28 16,-1 0-38-16,2 0-40 0,2-4-52 15,2 0-61-15,2-4-45 0,2-1-10 16,2-4 63-16,4-3 65 0,3-4 72 0,-3-9-46 15,8 1-63-15</inkml:trace>
  <inkml:trace contextRef="#ctx0" brushRef="#br0" timeOffset="-74865.56">11276 16883 889 0,'5'-11'350'16,"1"1"-42"-16,0 1-42 0,-2 4-41 15,-4 4-38-15,-1 2-44 0,-2 2-51 0,-1 3-46 16,0 4-32-16,-2 6-10 0,0 2-3 15,-1 5-2-15,-2 0-3 0,1 2 0 16,-1-1 1-16,2-1-7 0,1-1-40 16,2-4 4-16,1-1-21 0,1-3-26 15,1-4 0-15,1-2-30 0,0-3-5 0,1-3 25 16,0-2 24-16,0-2 22 16,1-1 17-16,2-2 10 0,1-1 10 0,1-1 4 15,2-1 7-15,2 0-1 16,1-1 9-16,0 2 13 0,1 0 11 0,1 0 5 15,2 1 0-15,-1 0-14 16,1 0-8-16,1 2-7 0,1-1-2 16,-2 2 3-16,-2 2-6 0,-1 0-17 0,-2 1-40 15,-1 1-65-15,-3 0-56 0,-2 1-41 16,-2 1-12-16,-4 2 64 0,-2-1 56 0,8 8-193 16</inkml:trace>
  <inkml:trace contextRef="#ctx0" brushRef="#br0" timeOffset="-74649.74">11178 17281 759 0,'-10'16'240'0,"-1"-1"-32"16,0 5-71-16,5-4-44 0,4-4-24 16,2 0 7-16,3 1 1 0,1-3-16 0,2-1-5 15,2-1-22-15,4-1 6 16,0-2 6-16,1-3-2 0,3-2 2 0,-2-2-15 15,1-1-16-15,1 0-8 0,0-3-20 16,1 0-65-16,-2-1-122 0,5-2-190 16,-3-6-47-16,5 1-209 0</inkml:trace>
  <inkml:trace contextRef="#ctx0" brushRef="#br0" timeOffset="-74099.69">11843 16865 408 0,'-12'-5'19'16,"1"2"-9"-16,-2 0-3 0,3 4 11 0,-2 5 21 15,-1 2 25-15,2 0 30 0,1 0 14 16,1 0-2-16,1 1-6 0,2 1-8 15,-1 3 1-15,1 0 15 0,1 3 12 16,-1 2 6-16,2 0-13 0,2 2-30 16,2 3-28-16,2-1-20 0,3 3-5 15,1-2-5-15,3-3-5 0,2-1 2 16,1-4-2-16,3-3 2 0,2-4 10 16,1-5 23-16,4-6 11 0,0-5-1 15,-1-3-7-15,1-3-25 0,-4-2-12 16,-3-2 4-16,-4-1-1 0,-2-3 5 15,-4 1 4-15,-4-2-4 0,-1 0-1 0,-5 3-2 16,-5 1-6-16,-2 3-2 16,-4 3-15-16,-5 4-13 0,-1 5-10 0,-2 6-20 15,-1 7-20-15,-2 6-32 0,0 5-43 16,0 5-80-16,1 1-93 0,3 3-53 16,0 3 20-16,3-2 91 0,4 1 110 0,3-5 77 15,6-2 46-15,3-4 14 16,3-1 20-16,4-3 19 0,1-2 41 0,5-1 56 15,0-1 47-15,3-3 58 16,1-1 21-16,1-2-10 0,1 0-27 0,0-2-48 16,1 0-55-16,0-2-40 0,2-3-33 15,0 0-24-15,-1-1-11 0,2-2-10 16,-1-1-41-16,0-1-82 0,1-2-105 16,-2-2-105-16,0-2-76 0,0-2 55 15,0-1 110-15,7 4-162 0</inkml:trace>
  <inkml:trace contextRef="#ctx0" brushRef="#br0" timeOffset="-73959.25">12082 17078 655 0,'1'2'323'16,"-1"2"35"-16,0 2-45 0,-1 5-53 15,-3 3-63-15,-3 5-60 0,-1 3-32 0,-3 6-32 16,-1 2-20-16,-2 5-18 16,0 2-14-16,1 2-12 0,1 1-6 0,2-2-54 15,4-3-89-15,4-6-192 0,3-5-279 16,4-3-304-16</inkml:trace>
  <inkml:trace contextRef="#ctx0" brushRef="#br0" timeOffset="-72986.74">12776 16817 851 0,'6'-14'238'0,"3"3"-101"16,4-2-30-16,1 5-20 0,-1 5-16 0,1 3-12 16,4 3-2-16,-1 3 0 0,3 2-9 15,3 2-18-15,2 0-8 0,2 2-4 16,-2-3 0-16,3-2 0 0,-2-1 1 16,-1-2-3-16,-1 0 3 0,-3-3 0 15,-3 0-3-15,-3-1 5 0,-4 0 1 16,-3 0 8-16,-4-1 19 0,-2 0 15 15,-3 0 7-15,-2 0-4 0,-2 0-21 0,-2-1-14 16,-4-1-8-16,-1 0-5 16,-3-1 0-16,-4 0-4 0,0 0-3 0,-2 0-3 15,-3-1-1-15,0 2 0 16,-2 0-7-16,-1 3-2 0,-2 2-6 0,1 6-6 16,-2 2-3-16,4 5 0 15,1 5-3-15,2 4 4 0,2 3-1 0,4 3 2 16,4 0-4-16,3 0 5 0,5 0-7 15,5-1 3-15,4 0 5 0,6-4 0 16,2-2 10-16,3-3 0 0,2 0 0 16,4-3 1-16,2-2-4 0,4-3-1 0,1-2 0 15,3-4-57-15,-1-3-60 0,-3-1-88 16,-1-4-100-16,-4-3-97 0,-12-10 52 16,9 6-159-16</inkml:trace>
  <inkml:trace contextRef="#ctx0" brushRef="#br0" timeOffset="-71846.22">12768 17092 467 0,'-12'-3'92'0,"-1"0"17"0,0-1 7 15,3 0 7-15,3 1 13 0,3-1-5 16,1 1-7-16,3 1-10 0,2-1-28 15,4 0-19-15,4 1-4 0,6 1 3 0,7 2 1 16,4 1-2-16,6 2-18 16,4 0-20-16,2 2-16 0,-1 1-4 0,-2 0 0 15,-5 2 1-15,-2-1 2 0,-5-1-13 16,-2 0-43-16,-4 1-74 16,-3-3-104-16,-4-1-103 15,-4-1-18-15,-14-12 54 0,7 10-137 0</inkml:trace>
  <inkml:trace contextRef="#ctx0" brushRef="#br0" timeOffset="-71192.4">12931 17208 883 0,'-3'9'128'0,"2"0"-49"15,0 4-20-15,2-1 24 0,0 0 26 0,0 2 25 16,-2 1 26-16,0-1-10 15,0 1-37-15,-2 1-36 0,3-2-26 0,0 0-18 16,-1-1-12-16,0 0-6 16,0-2-4-16,-1-2-2 0,-2-1-14 0,1 0-18 15,-4 1-35-15,0-2-46 0,-1-2-48 16,0-2-46-16,-2-1-13 0,1-3 15 16,-3 0 41-16,1-2 54 0,0-1 45 15,-1-1 36-15,1 0 35 0,0-1 26 16,3 2 31-16,2 1 28 0,2 1 14 15,1 1-4-15,3 1-19 0,2 1-23 16,2 0-14-16,3 2-3 0,5 0-4 0,5 0-11 16,4 3-14-16,5 0-12 15,3-1-8-15,2 1 0 0,-2 0-9 0,-2-1-9 16,-3 1-30-16,-1-2-30 0,-4 0-32 16,-1-2-42-16,-3 0 9 0,-3-1-10 15,-4-2-9-15,-4 0 29 0,-2 0 25 16,-2 1 35-16,-2-1 38 0,-4 0 23 15,-1 0 4-15,-4 1 13 0,-1-1 18 16,-3 2 28-16,-1 0 38 0,1 1 33 16,-1 0 21-16,3 3 6 0,2-1-11 15,0 2-14-15,2 1-21 0,-1 0-21 16,3 7-25-16,1 2-19 0,2 0-15 0,3 1-15 16,2-5-5-16,4 2-6 0,2-1 2 15,1-1-2-15,4-2-1 0,1 0 4 16,1-2-4-16,2-3 2 0,2-3 6 15,-2-2 2-15,-1-4 9 0,0-2 9 16,-2-3 0-16,-1-1 1 0,-2 0 5 0,-1-1 8 16,-3-1 23-16,-3-1 29 0,-2 0 12 15,-3 2 2-15,-3-3-13 0,-5 0-30 16,-1 3-22-16,-3 0-16 0,-2 5-24 16,0 1-13-16,2 2-24 0,1 0-26 15,2 0-42-15,1 1-56 0,4 0-70 16,2-1-84-16,2 1-87 0,4-2 75 15,4-1-212-15</inkml:trace>
  <inkml:trace contextRef="#ctx0" brushRef="#br0" timeOffset="-70842.41">13519 17032 1176 0,'-6'0'413'0,"-2"2"-209"0,-3 5-106 15,-2 5-50-15,-6 6-39 16,0 6-10-16,-4 1 4 0,0 2 2 16,0-1 1-16,-1 1 2 0,2-3 0 0,1-1-1 15,2-3 0-15,3-1-2 0,1-5-1 16,2-1-3-16,2-3-12 0,1-2-6 16,1-3-12-16,0-3-8 0,5-3-4 15,1-2-13-15,3-4-15 0,2-3-3 16,2-2 8-16,2-3 13 0,4-2 18 15,2 1 11-15,2 0 1 0,0 0 4 16,2 4 5-16,0 3 7 0,0 4 8 16,2 3 3-16,0 5 1 0,0 3-2 15,0 4-3-15,-1 3 0 0,-2 1 0 16,0 2 1-16,-3 1-2 0,-1 1-7 0,0-2-44 16,-1-3-68-16,-2 0-73 0,0-6-50 15,-1-3 26-15,-6-11 26 0,9 3-146 16</inkml:trace>
  <inkml:trace contextRef="#ctx0" brushRef="#br0" timeOffset="-70636.79">13537 17134 800 0,'-7'-2'263'0,"1"2"-9"0,-3 1-24 16,2 4-25-16,1 3-31 0,0 4-35 15,-2 3-39-15,3 4-34 0,-1 1-32 16,2 2-17-16,2 0-8 0,-1 2-8 15,3-2-16-15,1 0-26 0,1 0-52 0,0-3-70 16,-1-2-67-16,1-3-45 16,-2-5-20-16,-1-3 9 0,1-2 61 0,-3-5 67 15,0 0-200-15</inkml:trace>
  <inkml:trace contextRef="#ctx0" brushRef="#br0" timeOffset="-70479.53">13392 17368 446 0,'-9'-1'149'16,"0"2"47"-16,-3 1 21 0,5 3-8 0,3 3-41 15,1 1-46-15,3 1-39 16,1 1-29-16,1 2-18 0,5 1-16 0,1-2-4 16,4 1-9-16,1-1-3 0,1 0-1 15,4-2-7-15,0 3 3 0,1-1-48 16,4 1-45-16,0-4-105 0,1-5-127 16,-2-3 26-16,0-3-230 0</inkml:trace>
  <inkml:trace contextRef="#ctx0" brushRef="#br0" timeOffset="-69459">13846 16933 443 0,'-7'-7'36'0,"3"1"16"15,-4-2 22-15,5 3 27 0,-2 3 17 16,1 1 13-16,1-1 10 0,1 2-3 16,1 0-16-16,1 1-15 0,0 2-20 15,2 1-20-15,-1 4-11 0,2 6-9 31,1 5-10-31,0 6-5 0,1 4-7 0,3 5-7 0,0 3-8 0,0 0-3 16,2 1-4-16,0 0-1 0,3-4 0 16,-1 0-4-16,1-5 4 0,-2-6 2 15,1-5 0-15,-2-4 3 0,0-5 2 0,-1-3-1 16,-1-5 8-16,0-3 6 16,-1-4 5-16,1-7 6 0,-2-6 0 0,-1-6 0 15,0-7-8-15,-1-4-5 0,1-1-5 16,0-4-8-16,1-1 3 0,-2-1 2 15,0 1-8-15,-4 4-10 0,-3 2-16 0,0 5-18 16,-3 7-16-16,-2 7-29 16,-3 5-25-16,-1 7-45 0,-3 6-76 15,-2 7-40-15,-2 6 16 0,-2 3 51 16,0 5 79-16,-1 2 65 0,2 0 26 0,2 2 18 16,2-2 10-16,5-2 2 0,3-4 6 15,2-4 18-15,3-1 34 0,3-2 32 16,1-2 38-16,2-1 26 0,2 0 5 15,2 2 7-15,0-2-15 0,3 2-31 16,-1 0-39-16,2 0-33 0,2 0-20 0,0-2-15 16,3-1-4-16,-1-3-5 0,1-3 1 15,2-2 2-15,-1-2-1 0,2-1 1 16,1-2-6-16,-1 0-12 0,-1-4-25 16,1-1-44-16,-2 1-59 0,-2-2-83 15,-2-1-41-15,-1 1 56 0,-15-10 10 16,11 9-128-16</inkml:trace>
  <inkml:trace contextRef="#ctx0" brushRef="#br0" timeOffset="-69221.98">14164 17021 340 0,'-3'-1'201'0,"0"2"-78"0,-3 3 19 0,-1 1-2 16,-4 4-24-16,0 4-33 0,-1 3-16 16,-1 5-13-16,-2 1-4 0,0 3-1 15,0-1-4-15,3 0-10 0,0-3-12 16,3-2 6-16,2-2 17 0,3-6 3 0,2-2 2 15,2-3-14-15,3-1-25 16,1-3-6-16,3 0-5 0,2-2-2 0,3-1 3 16,1-1 1-16,2-1-3 0,0-1-2 15,1 0-4-15,-1 2-16 0,-1 0-26 16,-1 2-52-16,0 1-24 16,-1 0-40-16,-2 1-51 0,-1 1-12 0,-2 2 37 15,-5-1-229-15</inkml:trace>
  <inkml:trace contextRef="#ctx0" brushRef="#br0" timeOffset="-68908.21">14094 17373 455 0,'-15'9'96'0,"1"0"5"0,-3 1-10 0,1-1 0 16,3 0 14-16,0 1 15 0,2 2 21 16,1-1-4-16,0 0-21 0,7 1-24 15,0 1-26-15,4-1-18 0,1 4-13 16,3 1-11-16,3-1-6 0,0-1-7 15,3-5-5-15,1-3-2 0,2 1 0 16,3-3-1-16,-1-3-2 0,0-1 3 0,-1-4 3 16,-2-2 3-16,-2-3 5 15,-2-1 6-15,-2-5 2 0,0-1 5 0,-5-1 5 16,0 1-4-16,-4 2 0 16,-2 0-3-16,-3-2 1 0,-2 3 1 15,-2 0-3-15,-4 1-3 0,-1 1-8 0,-1 3-8 16,-3 3-13-16,4 3-19 0,-1 4-27 15,2 3-38-15,3 2-48 0,1 3-58 0,4-1-49 16,2-1-71-16,2 1 33 16,-4-4 41-16,9 6-131 0</inkml:trace>
  <inkml:trace contextRef="#ctx0" brushRef="#br0" timeOffset="-67898.67">14289 17101 557 0,'-8'-6'262'0,"0"1"-53"0,-1 0-35 16,1 2-28-16,1 4-23 0,-1 1-20 15,-2 2-13-15,3 4-15 0,1 3-21 0,0 3-26 16,3 4-12-16,0 2-7 15,3 2-7-15,3 0-2 0,3 3-2 0,2 2 1 16,2 1 0-16,2-2-1 0,-1-2 0 16,0-5 2-16,2-3-3 0,1-2 2 15,-1-5-2-15,0-3-1 0,2-4 4 16,0-5 3-16,-1-5 5 0,1-6 12 16,-1-2 11-16,2-4 11 0,-2-2 4 15,-2-1-1-15,-3-3-3 0,-1 1-8 16,-4-1 1-16,-4 1-5 0,-1-3-2 15,-4 1-8-15,-2-2-5 0,-1 2-15 16,-1 0-29-16,0 4-32 0,-2 2-29 0,-2 5-14 16,1 6-2-16,-1 5 2 0,-2 7-5 15,0 4 5-15,-1 5 11 0,1 2 22 16,-1 4 23-16,3-1 11 0,1 1 6 16,2 0 2-16,3-3 1 0,5-1 6 15,1-3 20-15,3 1 31 0,3-4 37 16,0-1 29-16,4-2 10 0,2 0-11 15,1 0-21-15,3-2-12 0,1 1-8 0,1-1 0 16,1-1-9-16,0 0-9 16,0-1-12-16,0 0-10 0,-1 0 0 15,-3-2 3-15,-1 0 5 0,-4-1 1 16,2-1 0-16,-3 0-8 0,-1-1-5 0,2-1-6 16,0-2-15-16,-1-2-18 0,1 1-24 15,0-1-16-15,-2-1 0 0,2-3 16 16,-4 1 20-16,-1-1 14 0,-1-2-3 15,-1-1-13-15,-1 2 2 0,-1 0 5 16,-1 2 13-16,-1 3 13 0,0 2 4 0,-1 3 3 16,1 1 4-16,-1 3 5 15,-1 0 9-15,0 1 13 0,1 1 10 16,0 1 6-16,1 1-2 0,-2 1-4 16,2 3-9-16,-1 4-8 0,-1 4-2 0,-1 4-10 15,0 3-5-15,0 2-4 16,0 4-7-16,-1 2 0 0,2 2 0 0,-1 0 0 15,2 0 1-15,-1-1-2 0,2-2-10 16,-1-1 0-16,0-2-14 0,1 1-31 16,-1-4-4-16,-1-2-53 0,1-2-47 0,-2-4-43 15,0-5-33-15,-1 0 21 0,1-5 45 16,0-3 53-16,0-2 38 0,0-1 29 16,1-3 21-16,0-2 14 0,-1-1 19 15,0-2 16-15,-2 0 19 0,0 1 26 16,0 0 42-16,2 3 24 0,0 2 16 15,0 2 7-15,1 2-32 0,-1 3-27 16,2 2-17-16,0 3-18 0,0 2 0 0,1 2 3 16,0 3-3-16,2-1-8 0,1 0-15 15,3 0 1-15,1 4-5 0,1-1-3 16,2-1 6-16,2-2-7 0,3-7 4 16,1-4 2-16,2-2-2 0,2-3 11 15,2-5 1-15,2-2-6 0,1-7-5 16,-2-2-10-16,0 0-6 0,-4-2-1 15,-4 4-17-15,-2 1-27 0,0 0-44 16,-4-1-48-16,0-1-47 0,-3 1-69 16,-2-2-74-16,-2 0-32 0,-5 2 62 15,-3 1-167-15</inkml:trace>
  <inkml:trace contextRef="#ctx0" brushRef="#br0" timeOffset="-67731.08">14376 17386 635 0,'-16'9'244'0,"3"0"15"0,-3 1-58 0,8-3-57 15,6-2-51-15,2-1-34 16,4 0 4-16,1-1-6 0,3 0-8 0,4 0-9 16,2 0-15-16,3 0-9 0,2 0-10 15,2 1-5-15,2-1-5 0,1 1-30 16,0 0-53-16,1 1-106 0,-2-2-123 16,-1 0-36-16,0-1-261 0</inkml:trace>
  <inkml:trace contextRef="#ctx0" brushRef="#br0" timeOffset="-66958.74">14864 16847 1173 0,'0'-6'112'0,"4"1"-49"0,1-1-38 0,4 1 6 16,2 4 14-16,2 1 9 0,3 2 6 16,2 1-13-16,0 3-17 0,3 1-12 15,-2 1-9-15,2 2 1 0,0 2-5 16,-2-1 0-16,-1 1 2 0,-3-1 0 15,-5-1 8-15,-4 1 3 0,-4-1 5 0,-4 0 1 16,-3 0-5-16,-3 0-2 16,-4 0-9-16,-3-1-11 0,-1-2-6 0,-2 0-10 15,0-1-3-15,-3 0-8 16,1 0-9-16,0-1-1 0,0-1-1 0,3-1 15 16,0-2 9-16,3 0 3 15,5-1 4-15,2 0-5 0,2 0-2 0,4 0 4 16,3 0 8-16,3 1 3 0,2 0 6 15,3 2 4-15,4 1 6 0,3 1 1 16,1 0 4-16,0 3 2 0,3 1-4 16,-1 1 6-16,0 1-4 0,0 0-4 15,-3-2-7-15,1 0-5 0,-3 0 4 0,-3-1-3 16,-2-1-7-16,-3-2-24 0,-5 0-42 16,-2 0-49-16,-3-1-29 0,-4 1-24 15,-2-1-16-15,-1 0 12 0,-3 1 17 16,-3-1 44-16,1-2 40 0,-2-1 24 15,1 0 22-15,-1-1 13 0,2 0 15 16,2 0 17-16,0-1 26 0,4 1 37 16,1 0 50-16,2 0 42 0,1 1 21 15,3-1-20-15,1 1-47 0,2-1-32 0,3 1-17 16,1 1-9-16,3 0-5 0,1 0-8 16,5 0-13-16,2-2-8 0,4 1-6 15,3-1-6-15,0 0-6 0,1 0-3 16,-3 2-2-16,-1 1-2 0,-2 2-2 15,-4 1 0-15,-3 1 3 0,-3 3 5 16,0 0 5-16,-5 3 5 0,-2 1 5 0,-2 3 0 16,-3 0 3-16,-3 0-5 0,-1 2-8 15,0-2-2-15,0-2-9 0,1-2-16 16,1-3-36-16,0-3-51 0,1-2-61 16,0-1-70-16,1-2-60 0,0-2-32 15,-2 0 56-15,-3-7 68 0,5 3-154 16</inkml:trace>
  <inkml:trace contextRef="#ctx0" brushRef="#br0" timeOffset="-66696.36">15035 17396 671 0,'-8'10'269'0,"0"2"8"15,-3 6-63-15,3-1-45 0,2-1-43 16,1 0-35-16,3-1-39 0,2 3-23 16,2 1-13-16,1-2-2 0,4 0-1 15,0-6-1-15,3-2 3 0,0-3-7 16,0-2 2-16,1-3 0 0,0-1-6 0,1-2 4 15,-2-2-2-15,0-1 1 16,0-2 4-16,-1 0-4 0,-1 0 2 0,-1-1 0 16,-3-5 6-16,-3 0 0 0,-3-2 0 15,-2 2 2-15,-3 3 0 0,-4-1 3 16,-1 0 5-16,-3 3-4 16,-4 0-7-16,-1 3-5 0,0 3-6 0,-3 3-9 15,1 3-17-15,1 2-50 0,3 3-105 16,3-1-169-16,1-1-131 0,6-1-274 15</inkml:trace>
  <inkml:trace contextRef="#ctx0" brushRef="#br0" timeOffset="-65895.13">15712 16896 506 0,'7'-9'98'0,"2"1"16"16,4 0 12-16,2 1 6 0,-4 6-13 16,1 4-24-16,0 5-16 0,-2 1-16 15,1 2-20-15,-1 1-13 0,3 2-12 16,-2-1-9-16,0 0 0 0,-2 0-4 15,2-2 0-15,0-1-1 0,-1-2-3 0,0-2-23 16,-1-2-64-16,0-2-106 0,-3-2-87 16,-7-8-34-16,5 6-104 0</inkml:trace>
  <inkml:trace contextRef="#ctx0" brushRef="#br0" timeOffset="-65458.92">15644 17034 956 0,'-8'7'85'16,"3"-2"-53"-16,3 1-24 0,5-1 15 15,5-1 22-15,2 0 6 0,4 0 2 16,4 2-20-16,2-2-23 0,2 1-3 16,3-2-3-16,-1-1-1 0,0-1 2 15,-4-1 1-15,-1 0 4 0,-4-1 4 16,-3-1 2-16,-2 0 1 0,-2 1-10 15,-3 0-8-15,-3 1-6 0,-2 0-5 0,-3 0 0 16,-3 2-1-16,-3 1-1 16,-4 2 2-16,-1 2 5 0,-5 2 3 0,-1 2 6 15,0 4 6-15,-1 0 3 16,4 0 10-16,1 2-2 0,1-2 2 16,4 0 9-16,2-2 1 0,4 0-3 15,3-4-7-15,3 0-11 0,3-3-6 0,4-2-4 16,4-1 2-16,3-4 4 0,4-3 0 0,1-3 8 15,2-3-1-15,2-3 12 16,1-4 10-16,-2 0 1 0,-2-2 12 0,1-2-2 16,-4 1-1-16,-2-1-1 0,-3 2-9 15,-3 0 1-15,-4 1 0 0,-2 2 0 16,-4 0-10-16,-2 1-34 0,-2 1-46 16,-2 2-60-16,-1 1-70 0,-1 2-41 15,2 2-41-15,-1 3-6 0,4 0 57 0,0 0 44 16,6 5-147-16</inkml:trace>
  <inkml:trace contextRef="#ctx0" brushRef="#br0" timeOffset="-65126.35">16012 16997 393 0,'8'4'116'0,"-1"-1"-17"0,0 3 32 16,-1-1 13-16,-1 3 2 0,-1 1-20 16,1-1-18-16,0 1-13 0,-1-1-2 15,-1 1-6-15,0 2-1 0,-1-2-12 16,0 1-22-16,-1 1-17 0,0 0-14 0,-1-1-1 15,-1 0-1-15,0-1-3 16,-1-1-1-16,2 0-7 0,-1-3-1 0,1-2 1 16,-1 0-4-16,0-2-4 0,1 1-11 15,-1-2-9-15,0-2-14 0,0 0-10 16,0-1-3-16,0 0-11 0,0-1-1 16,2-1 10-16,0 1 8 0,0-1 15 15,2 1 9-15,0-1 1 0,3 0-2 0,1-1 6 16,1-1 2-16,1 0 8 15,0 0 9-15,1 1 0 0,1 1 2 0,0 1-4 16,0 1-5-16,-2 0 1 16,1 1 1-16,-1 0-1 0,0 1-2 0,2 1-20 15,-2 0-72-15,-2 0-78 0,0 1-66 16,-1-2 8-16,-2 0 60 0,3 1-210 16</inkml:trace>
  <inkml:trace contextRef="#ctx0" brushRef="#br0" timeOffset="-64708.41">16271 16811 869 0,'-5'-2'155'16,"2"1"-74"-16,-1 0-33 0,3 2 22 16,1 3 24-16,1 3 14 0,1 3 0 0,2 1-31 15,0 5-33-15,2 3-20 0,1 1-11 16,-1 2-4-16,1 1-5 0,-1 1 1 16,-2 2 2-16,-1 0-3 0,-1 3 1 15,-2 1-3-15,-1 0 0 0,-1 0 4 16,0-2 1-16,0-3 7 0,0-5 26 0,0-3 14 15,2-4 9-15,1-3-3 16,1-3-21-16,2-2-12 0,1-2-3 0,3-3 12 16,1-2 4-16,3-4-5 0,2-2-4 15,2-2-17-15,2-3-8 0,1 1-3 16,-2 0-1-16,-1 0-27 0,1 2-34 16,-3 0-56-16,-1 3-72 0,-3 1-78 15,0 0-76-15,-3 0-8 0,0 0 93 16,4 1-175-16</inkml:trace>
  <inkml:trace contextRef="#ctx0" brushRef="#br0" timeOffset="-64435.39">16580 16985 281 0,'3'-11'122'0,"-1"1"12"0,-1 1 47 16,-1 3 17-16,-4 7-5 0,2 1-2 16,-1 1 2-16,1 1-10 0,2 2-22 15,0 2-34-15,1 0-29 0,0 0-15 16,4 1-15-16,-1 1-16 0,0 1-19 0,0 1-10 15,0 1-10-15,-3 0-4 16,-1 1 0-16,-2 2-1 0,-1-2-2 0,-1 1 0 16,-1 0-6-16,0-2-4 0,-2 1-10 15,1-2 0-15,2 0 1 0,0-4 1 16,4-2 4-16,0-3 1 0,2-1-1 16,0-2 4-16,1-1 1 0,2-1 0 15,1-1-5-15,3-2 1 0,3-2 1 16,3-2-11-16,2 0-57 0,0 1-86 15,2-1-106-15,-2 1-116 0,-2 1-34 0,12 11-213 16</inkml:trace>
  <inkml:trace contextRef="#ctx0" brushRef="#br0" timeOffset="-64266.59">16926 17244 1323 0,'-2'8'243'15,"1"-1"-69"-15,-3 2-45 0,2-1 2 16,-2 2-35-16,-1-1-20 0,0 0-26 0,1 0-22 16,1-2-75-16,3-2-162 0,3-1-235 15,1-6-54-15,7-4-237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2T04:37:3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10774 5105 190 0,'-7'-2'187'0,"-1"0"-134"0,-1 0-4 16,2-1 28-16,-2 0 33 15,1 0 24-15,2 0 20 0,0 0 13 0,2 1 1 16,0-1-12-16,1 1-9 0,1 0-25 16,1 0-6-16,0 1-7 0,1 0-19 15,0 1-2-15,0 0-33 0,1 0-25 16,1 0-11-16,1 1-7 0,3 1 2 16,4 0 3-16,4 0-4 0,6 0 2 15,4 1 2-15,5-1 2 0,2 1 2 16,5 1-1-16,1 1-2 0,1 0-2 0,3-1 4 15,0 1 3-15,-1-2 0 16,-2-1 3-16,0 0-1 0,1-1-3 16,2 0-1-16,2 0-2 0,-1 1-5 0,1 1-2 15,1 0-1-15,0 0-5 0,3-1 4 16,1 0-5-16,3 0-4 0,0 0 2 16,0 0-4-16,-2 0 1 0,-3 0 0 15,-3-1 0-15,-3-1 1 0,1 1-2 16,-2-1 2-16,-2 1-1 0,-3-1 2 15,-1 0 3-15,-2 0-2 0,-4 1 2 0,-2-1 1 16,-5 0 1-16,-1 1-1 0,-1 0 1 16,-2 0 2-16,1 0 4 0,1-1 4 15,-1 1 1-15,1-1-4 0,4 1-4 16,-1-1-3-16,1 0-5 0,-1 1 1 16,-2-2 0-16,0 1 0 0,-3 0 1 0,-2 0-1 15,0 0-1-15,-4 1-4 16,-1 0-11-16,-2 2-30 0,-3-1-73 0,0 1-181 15,-3 0-356-15,-2 0-403 0</inkml:trace>
  <inkml:trace contextRef="#ctx0" brushRef="#br0" timeOffset="-208875.76">2296 13718 1178 0,'-10'-6'153'0,"1"1"-58"0,1 1-15 0,4 1-17 16,4 3-33-16,1 0-23 0,0 0-4 15,1 1-3-15,-1 1 2 0,3-1-1 16,-1 1 1-16,1-1 0 0,0 1-1 0,1 0-1 16,-1 1 2-16,1 1 1 15,1-1 6-15,-1 1 4 0,1-1 5 0,1 1 2 16,3 1-1-16,0 0 1 0,3 0-5 16,3 0-3-16,3 0-3 0,3 0 3 15,2-2-1-15,3 0 2 16,4-1-1-16,2-2 3 0,2-2-3 0,1-1 1 15,-1-3 2-15,2 0 2 0,2-2 6 16,0-2 7-16,0 2 8 0,-1 0 2 16,3 0 5-16,-4 2-3 15,2 1-1-15,2 0-3 0,-2 3-4 0,2 0-3 16,1 2-8-16,1 0-6 0,2 1-8 16,1 1-6-16,1-1-2 0,-1 0-1 15,2-1 2-15,1-1-2 0,0 0-2 0,0-1 2 16,-2-1 3-16,-1-1 2 0,0-2-1 15,-3 1 1-15,1 0-1 0,-1 1 1 16,-2 1-1-16,-1 1-2 0,-5 0 2 16,-2 1-5-16,-1 1 1 0,-1 0 1 15,0 1-4-15,0 0 2 0,2 0 2 16,-1 1-2-16,1-2 1 0,2 0 1 16,2-1 2-16,1-2-1 0,3-1 5 0,0 0-1 15,2-1 3-15,0-1 11 0,1 1 9 16,-1-2 8-16,-2 3 2 0,-3 1-5 15,0 1-7-15,-4 2-5 0,0 1-3 0,-1 2-8 16,-3 0-5-16,2 2-2 16,-2 2-3-16,1-1 2 0,1 1-1 0,-1 0 0 15,2-1 1-15,1 0-2 0,1-1 1 16,1-1 0-16,3-1-1 0,1-1-1 16,-3 0 3-16,1-1-1 0,-3-1 1 15,-1-1 0-15,0-1 1 0,-1 1-3 16,-1 1 4-16,1-1-2 0,0 1 0 15,-2 0 4-15,1 0-2 0,0 0-1 16,1 1 0-16,-1-1-4 0,-1 1 5 16,1-1-2-16,1 0 0 0,1 0 5 15,2-1-3-15,0-1 5 0,-1-1-1 0,0 0-2 16,0 0-1-16,0 0-1 0,2-1-3 16,1 0 1-16,1 1 0 0,-1-2 1 15,2 1-1-15,0 1 2 0,-1 0-3 16,0 0 1-16,0 2-3 0,-1 0 2 15,1 1-1-15,-1 0-1 0,1 1 2 0,-1 0-2 16,0 0 0-16,-2 0 0 16,3 1-2-16,0-1 2 0,3-1-1 0,-1 0 1 15,1-1 1-15,1 0 1 0,-1 1-1 16,1-1 1-16,-1 2-2 0,0 0 0 16,-2 1 3-16,3 2-3 0,-4 1 2 15,-3 3-2-15,-1 1 0 0,-4 2-2 16,-1 2 1-16,1 0 1 0,1-1-4 15,-2-1 3-15,2 2-1 0,-2-3 1 16,2 0 4-16,2-2 0 0,0-1 0 16,3-2 2-16,1 1-5 0,2-3 4 15,0-1-3-15,2-2 3 0,0 0-3 0,0 0 2 16,-2-1 1-16,-4 1 1 0,0 1-2 16,-1 1-3-16,-2 2 0 0,2 1-3 15,-1 1 3-15,0 0-4 0,1 0 3 16,1 0 4-16,-1-1-5 0,3 0 4 15,1-1-2-15,2-2 0 0,0 0 2 16,2-2-4-16,-1-1 5 0,-1-1 1 16,-3 1-3-16,-3-1 3 0,-1 1-4 0,-1 1 1 15,-1 1-1-15,0 2 5 0,-2 1-5 16,1 1 0-16,-2 0 4 0,0 3-6 16,2-1 0-16,0 0 4 0,1 3-5 15,1-3 3-15,0 1 1 0,2-1 1 16,0-1-2-16,0-1 3 0,1 0-1 15,-1-1 1-15,-3-1 0 0,0 0-3 16,1 0 2-16,-1-1 1 0,2 0 2 16,2-1-3-16,-1-1 3 0,3-1 0 15,2 0 3-15,1-1 2 0,2-2 2 0,2 0 0 16,3-1-4-16,1 1 4 0,-1 0-2 16,-1 0 2-16,-2-1 0 0,-2 1-2 15,-1 0-2-15,-1 1-1 0,0 0-2 16,-1 0-1-16,-1 0-3 0,1-2 5 15,-2 2-3-15,3-1 0 0,-1 1-1 16,0 0-2-16,1 0 4 0,2 1-3 16,-1 0 1-16,0 1 0 0,-1 0-2 0,-2 0 0 15,1 1 0-15,1-1 0 0,1 0-2 16,3-1 2-16,1-1-3 0,0 1 3 16,3-1 1-16,1 0-1 0,1-1 2 15,2 0-2-15,1-1 2 0,-2 1-1 16,-1 0 1-16,-2 0 0 0,0 0 0 15,1 0 1-15,0 1 2 0,0 0 2 16,-1 1 2-16,1-1 1 0,0 2-2 16,0-1-2-16,2 1-3 0,1 0-1 15,-1 0 0-15,-1 0 3 0,-2-2-4 0,0-1 3 16,1 0-2-16,-1-3-2 0,0 2 0 16,-1-2 3-16,1 1 2 0,1-1 4 15,-1-1-2-15,2 2 2 0,-1-2-6 16,-1 2 1-16,0 0-1 0,-3 1 1 15,0 0-3-15,-2-1 1 0,3 2-2 16,-1-1 2-16,0 2 0 0,0 0 1 16,-1 0 1-16,1 0-3 0,0 0 1 0,1 1 0 15,2-1 1-15,-3 0-1 0,-1 0 0 16,0 1 5-16,-4 0-4 0,3 1 4 16,-2 0 6-16,-2 1-5 0,1-1 5 15,0 2-4-15,0 0-6 0,2 0 4 16,0 1-3-16,-1-1-1 0,3 0-1 15,2 0-2-15,0 0 2 0,-1-1-2 16,-1 1 0-16,-2 0 2 0,0 1 1 16,1 1-3-16,1 0 4 0,-1 2-4 15,0-2-2-15,-1 1 2 0,0 0 0 0,-2 0 0 16,1 1 2-16,1 0 0 0,-1 0 1 16,1 1-1-16,-1-1 0 0,-3-1-4 15,3 1 0-15,0-1 2 0,1 0-3 16,3 1 1-16,0-2 2 0,2 0 2 15,0-2 1-15,1 0 2 0,1 0-1 16,-1-1 0-16,0 1-1 0,-1-1 4 0,-2 0 4 16,-2 0-4-16,-1 0 4 0,-2 1-4 15,1-1-2-15,0 1-1 16,-1 0 0-16,2 0 1 0,-1 1-1 0,-2 0 1 16,3 0-1-16,-1 1-4 0,1 0 1 15,0 1-2-15,1-1 1 16,-1 1 0-16,-1-1 0 0,0-1 0 0,1 0 0 15,1-2 0-15,1 1 1 16,1-2 1-16,0 0 2 0,2 1-1 0,2-1-1 16,1 1-2-16,2 0 2 0,2-1 0 15,-1 0 1-15,-1 0-3 0,-2 0 2 16,-3 1-2-16,0 0 0 0,2 0 0 0,-2 0-2 16,1 1-1-16,-1-2 3 0,0 0 3 15,1-2 5-15,0 0 4 0,1-1 1 16,0 0-4-16,0 0 2 0,-1 1-5 15,-1-1-5-15,-1-1 1 0,1-1-2 16,-1 1 2-16,-1-1 2 0,-1 2-3 16,-1-1 1-16,1 3 2 0,-1 0-2 15,-1 0-4-15,1 1 4 0,-1 0-4 0,-1 0 4 16,2 0-2-16,-1 1-2 0,1 0 4 16,3 1-2-16,2-1 0 0,3 1-2 15,0-1 0-15,3 0 4 0,0 1-2 16,0-1 0-16,1 0 0 0,0 1 0 15,-1 0 2-15,-3 1 1 0,-2 0 3 0,-2 1 9 16,-3 2 1-16,1 0-1 16,-3 1 0-16,2 0-6 0,0 1-2 15,-2 0 1-15,3 0-1 0,-1-1-3 0,2 1 3 16,2-2-3-16,2-2 0 0,1 0-1 16,0-1-3-16,0-2 2 0,2-1 0 15,-1-1-4-15,0 0 2 0,-1-2 2 16,-4 2-2-16,1-2 2 0,-4-1-2 15,-2 1 0-15,-1 1 4 0,-3 0-1 0,-1 0-3 16,-1 1 0-16,-2 0 0 16,-1 0 0-16,1 1 2 0,1 1-2 0,0-1 0 15,0 1 0-15,2 0-2 0,-1 1 2 16,2-1-1-16,2 0-1 0,0 0 4 16,0 0-2-16,0-1-2 0,2 2 4 15,-1 0-1-15,-3-1-1 0,0 1 2 16,-8 1-4-16,-2-1 1 0,-5 2 1 15,-3-1 1-15,-3 1-1 0,-4 1 0 16,0-1 0-16,-1 3 0 0,0-2 0 16,0 0-1-16,2 1 1 0,0-2-2 15,4 0-6-15,3 0-10 0,4-2-5 0,4-1-2 16,4-2-5-16,3-3-3 0,2-1-14 16,1-1-15-16,0-4-25 0,1 1-12 15,-2-1-15-15,-3-1-18 0,-6 1-43 16,-6-2-106-16,-7 0-167 0,-10-6-211 15,-4-5-235-15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2T04:42:46.1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4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1" timeString="2022-05-02T04:47:42.073"/>
    </inkml:context>
  </inkml:definitions>
  <inkml:trace contextRef="#ctx0" brushRef="#br0">2407 2865 788 0,'-12'2'236'0,"2"0"-169"0,-5-1 8 16,3 0 11-16,0-3 14 0,-2 0 1 15,-2-2 12-15,-1 0 6 0,-3 0-18 16,-1 0-18-16,-1-1-20 0,-2 1-12 16,1 1-8-16,-2 0-3 0,0 3-7 0,-3 4-3 15,0 3-1-15,-2 5-4 16,0 3 0-16,0 4-8 0,-1 5-2 0,3 3-5 16,0 4-7-16,4 2 2 0,-1 0-4 15,1-1-4-15,4 0 2 16,2 2-8-16,4 3-1 0,3 1-2 0,2 1-1 15,3 2-2-15,2 2 2 0,2 2 1 16,4 1-1-16,2 0 1 0,4 0 2 16,3-1-4-16,4 1 2 0,4-3-1 15,5-1-1-15,2-5-2 0,4-4 5 0,2-1-2 16,2-4 5-16,3-3 6 16,4-4 1-16,2-3 2 0,0-6-2 0,2-4 1 15,2-5 1-15,0-2 4 0,1-4 3 16,2-3 5-16,0-3 4 0,-1-3 4 15,-3-3 5-15,-3-1 7 0,-6-1 2 16,-2-4 2-16,-2-1-1 0,-2-3-2 16,-1-1 4-16,-4-4 6 0,-3-2 11 15,-4-4 4-15,-5-3-4 0,-3-1-8 16,-4 0-8-16,-4-3-9 0,-3 0-2 16,-4 0-2-16,-4-1 5 0,-8 0-2 15,-4 1 0-15,-6 0 2 0,-3 1-6 0,-5 2 2 16,0 3 3-16,-4 3-1 0,0 2-5 15,-2 3-4-15,-2 3 1 0,1 3-9 16,0 4 0-16,4 6-7 0,5 5-7 16,2 5 1-16,1 5-4 0,-1 4-1 15,-3 5 1-15,-1 6-7 0,0 6-19 0,1 4-23 16,2 5-28-16,0 3-19 16,1 4-17-16,1 0-21 0,3 3-37 0,1 0-61 15,4-1-70-15,3 0-81 0,-11-13-54 16,17 8-195-16</inkml:trace>
  <inkml:trace contextRef="#ctx0" brushRef="#br0" timeOffset="6365.33">3313 6691 408 0,'-1'1'49'0,"2"1"6"0,0 0 26 16,-1 0 20-16,3-1 0 0,-2 0-9 15,1 2-13-15,0-1-12 0,2 2-15 0,2-1-11 16,2 2-4-16,1 0-2 16,3 0-1-16,2 0 3 0,2 0 0 0,5 0-1 15,1 0-2-15,1-1-9 0,3 1-2 16,0-2-3-16,4 0-3 0,2-1-1 15,1 1-2-15,2 0-4 0,2 0-2 16,0 1-3-16,2 0-1 0,0 0 0 16,-3 2-1-16,-4-1-1 0,-3 0 2 15,-1 0-1-15,-1-1 2 0,-3-1 3 16,-2 0 3-16,-5 0 2 0,-1-1 5 16,-2 0-11-16,-5-1-29 0,-1 1-71 15,-4-1-107-15,-1-1-104 0,-2 0-322 0</inkml:trace>
  <inkml:trace contextRef="#ctx0" brushRef="#br0" timeOffset="7017.06">3174 7533 712 0,'-7'5'120'16,"2"0"-83"-16,-2 1 16 0,1 0 18 0,3-1 19 16,1-2 11-16,2 0-15 0,2-1-10 15,1-1-21-15,4 1-19 0,0-1 0 16,4-1 5-16,3 0 5 0,5 1 3 15,3 1-4-15,6 0-4 0,3 1-11 16,4 1-8-16,7-2 2 0,3 1-3 0,-1-1 1 16,4 0 4-16,1 0-6 15,-1 0 3-15,2-2 1 0,-1 0 1 0,1-1-2 16,-2 0-6-16,-2 0-6 16,-4 0-3-16,-3 0 1 0,-4 0-1 0,-1 0 3 15,-1 1 2-15,-5 0-3 0,-1 2-16 16,-4 0-32-16,-4 1-61 0,-2 2-122 15,-5-2-204-15,0 2-365 0</inkml:trace>
  <inkml:trace contextRef="#ctx0" brushRef="#br0" timeOffset="10016.93">5387 5817 1057 0,'-29'-5'172'0,"1"1"-121"0,-8 1-8 16,3 5-1-16,0 2 7 0,-2 2 12 16,-2 2 9-16,-1 4 0 0,1 1-12 15,2 3-20-15,5 3-15 0,1 0-11 0,3 4-5 16,1 3 0-16,2 5 0 16,1 4 2-16,1 4 0 0,1 4 0 15,2 3-2-15,4 4-3 0,4 0-1 16,4 1-5-16,5 0 1 0,5 0 4 15,5-1-1-15,5-3 1 0,8-2 2 0,5-2-1 16,8-3 0-16,5-2 6 0,5-3 3 16,7-4 4-16,7-3 0 0,1-7 3 15,4-5-6-15,4-5-6 0,2-6 0 16,5-6 0-16,1-7 5 0,-1-5 4 16,0-5 5-16,-2-8 3 0,-4-7 3 15,-3-8 6-15,-5-8-8 0,-4-4-7 0,-4-5-2 16,-5-2-3-16,-6-2 7 0,-7 1 5 15,-7-3 7-15,-8 0 7 0,-9-3 9 16,-10 0 6-16,-11 1 1 0,-8 1-1 16,-10 2-16-16,-7 5-9 0,-7 4-11 15,-6 4-11-15,-6 5 0 0,-5 6 1 0,-8 5-1 16,-7 7-3-16,-4 9-3 0,-2 11-4 16,1 11-7-16,5 11-7 0,1 12-26 15,6 7-20-15,6 7-39 0,6 5-52 16,5 3-64-16,6 2-124 0,-6-7-128 15,22 7-309-15</inkml:trace>
  <inkml:trace contextRef="#ctx0" brushRef="#br0" timeOffset="12260.66">11155 7146 367 0,'-5'2'101'0,"2"0"-25"0,-2-1-16 0,1-1 4 16,1 1 18-16,-2 0 15 15,1 1 16-15,-1 0-9 0,1-1-12 0,1-1-2 16,1 0-5-16,0-1-12 0,-2 1-7 16,3-1-8-16,-1 0 1 0,1 1-11 15,1 0-21-15,1 1-17 0,2 2-6 16,3 3 0-16,2 1-2 0,2 3 1 15,3 0-3-15,2-1 1 0,5 0 0 16,2-2 1-16,2-1 1 0,1-1 3 16,2-1 3-16,-1-1 1 0,0-1 0 0,-1 0 2 15,0 0-4 1,-2 0-2-16,-1 0 2 0,-4 0 0 0,-3 0 3 16,-1 0 2-16,-5 0 3 0,-2-1-9 15,-2 0-10-15,-3-1-25 0,0-1-49 0,-1-1-73 16,-2-2-92-16,-1-4-87 0,1-2-304 15</inkml:trace>
  <inkml:trace contextRef="#ctx0" brushRef="#br0" timeOffset="12565.07">11400 7077 350 0,'-2'-7'224'15,"1"0"-83"-15,-1-2 8 0,2 2 3 16,-3 1-26-16,3 1-23 0,3-1-20 15,0 2-26-15,2 1-12 0,3 1-16 0,2 1-9 16,2 3 2-16,1 2 5 16,1 1 1-16,3 3 0 0,-1 2-2 0,-1 3-1 15,0 0 4-15,-2 2-3 16,-2-1 0-16,-1 2-2 0,-2-2 1 0,-1 0 4 16,-3-1 5-16,-2 1 3 0,-3-1 0 15,-3 1-2-15,-3 2-7 16,-1-1-6-16,-2 1-2 0,-2 0-2 0,-1 1 0 15,-2-3 2-15,1-2-7 16,-1 1-3-16,0-4-13 0,2-1-23 0,3-1-28 16,1-3-45-16,2 0-45 0,3-1-51 15,1-2-65-15,1 0-71 0,5 0-292 0</inkml:trace>
  <inkml:trace contextRef="#ctx0" brushRef="#br0" timeOffset="12966.82">11851 7089 719 0,'-5'-4'254'16,"0"0"-88"-16,-1-1 3 0,0 2 10 15,-2 1-13-15,2 2-25 0,1-1-33 16,2 1-30-16,1 0-25 0,-1 0-17 0,3 1-12 16,0 2-10-16,-1 2-5 15,2 4-8-15,-2 4 2 0,1 5 0 0,1 2-1 16,-1 2 3-16,0 2-3 16,0-1 1-16,0 0-2 0,2-1-1 0,-1 0-1 15,1-4-1-15,0-3 2 16,2 0 0-16,0-4 2 0,1-2-2 15,2 0-5-15,0-2 1 0,1-2-2 0,2 1-1 16,1-3 3-16,1 0-2 16,4-1-2-16,-2-1-12 0,2-1-6 0,0-2-16 15,1-1-39-15,-2 0-57 0,0-3-97 16,-2 1-49-16,-1 0-29 0,-1-4 6 16,1 2-141-16</inkml:trace>
  <inkml:trace contextRef="#ctx0" brushRef="#br0" timeOffset="13479.34">12130 7225 453 0,'-4'2'335'0,"-1"2"-122"0,0 0-35 0,-2 2-15 15,3-1-17-15,-1 1-9 0,1 0-24 0,-1 3-31 16,-1 0-31-16,2 1-18 0,-2 1-5 16,3 1-9-16,-1 0-5 0,0 0-6 15,1-1-5-15,0 0-2 0,0 0-5 16,1-1-11-16,1-2-13 0,0-2-11 15,1-1-14-15,2-1-9 0,1-2-6 0,0-1-1 16,2-1 7-16,0-3 14 16,1 0 16-16,1-2 11 0,1 0 9 15,0-1 6-15,1-1 1 0,1-2-1 16,0 0 2-16,2 0 1 0,-1 1 6 16,0 1 5-16,-2 1 0 0,1 2 0 15,0-1-6-15,-1 2 0 0,0 1 1 16,0-1 0-16,-1 1 1 0,0 0 3 15,1-1 3-15,-1-1 4 0,-1 0-1 0,0-2-5 16,-1-1-8-16,0 1-6 0,-2-1-11 16,3-2-13-16,-1 0-12 0,-1 0-5 15,-1 0 4-15,-1-1 11 0,0-2 14 16,-1 2 8-16,1 1 5 0,-1 2 8 16,0 2 14-16,-1 2 12 0,1 2 11 0,-2 1 12 15,1 2 4-15,0 2 8 0,0 2 9 16,-1 2 0-16,1 3-12 0,-1 4-11 15,-1 1-13-15,0 2-9 0,0 2-2 16,-1 1-8-16,0 0-6 0,1 0-2 16,0-1-6-16,1-1 0 0,0-2-4 0,1-1-8 15,0-2-17-15,1-1-20 16,0-3-37-16,1-1-44 0,1-1-60 0,-1-4-90 16,0-3-56-16,2-1-239 0</inkml:trace>
  <inkml:trace contextRef="#ctx0" brushRef="#br0" timeOffset="13843.46">12383 7036 1020 0,'-5'-1'113'0,"2"0"-23"16,-1 2-1-16,4 0 0 0,-4 2-14 15,4 0-20-15,2 1-17 0,2 0-17 0,1 2-9 16,2 1 1-16,5 0 3 16,0 0 6-16,3 0 3 0,1 0 0 0,1 1-5 15,-2-1 3-15,0 2 2 16,0-1 2-16,-4-1 8 0,0 0-7 0,-2 1-4 16,-2 0 2-16,0 0-2 0,-3 2 0 15,-1 0 1-15,-1 1-4 0,-2 0-1 16,-1 3-3-16,-1-1-4 15,-1 2-2-15,-2 1-1 0,1 2-6 0,-1-3-4 16,1-1-7-16,1-1-11 0,-1-3-9 16,1-1-17-16,1-2-27 0,0-1-37 15,0-1-37-15,2-2-34 0,0-1-20 16,0-1-2-16,2-2 7 0,-1-1 17 16,1-3-137-16,2 2 16 0</inkml:trace>
  <inkml:trace contextRef="#ctx0" brushRef="#br0" timeOffset="14130.56">12585 7253 356 0,'5'-8'264'0,"0"2"-103"16,2 0 9-16,-3 2-13 0,0 2-23 0,0 2-16 15,-1 0-20-15,0 3-7 0,0 1-9 16,-1 2-10-16,0 1-14 0,-1 2-15 16,-1 2-14-16,0 1-8 0,-1 1-2 15,0 0-1-15,0 1-2 0,-1-2 2 16,0-1-3-16,1-2 0 0,-1-1-6 15,1-2-4-15,1-1-5 0,0-2-5 16,1-2-5-16,-1-1-4 0,2 0 4 0,-1 0 0 16,1-2 1-16,1 0 1 15,1-3-6-15,2 0-2 0,1-1 1 0,5-1-2 16,1-1 8-16,3 0 3 0,2 1 5 16,0 2 0-16,0 0-3 0,0 3-27 15,-1 1-53-15,-1 0-90 0,0 1-177 16,0-1-388-16</inkml:trace>
  <inkml:trace contextRef="#ctx0" brushRef="#br0" timeOffset="15126.85">13145 7050 1601 0,'8'-7'82'0,"2"0"9"0,-2-1 26 15,1 2 10-15,-7 5-9 0,-1 0-26 0,0 2-11 16,-1 1-19-16,0 1-13 16,0 2-11-16,-1 2-11 0,0 3-9 0,-2 4-5 15,-2 0-2-15,-1 2-3 0,-2 0-2 16,1 2-3-16,0-1-11 0,-2 1-12 15,3 0-16-15,-2-2-14 0,2-2-5 16,-2-1-4-16,2-3-4 0,1-2 1 16,1-1 7-16,1-2 2 0,1-1 3 15,0-1 1-15,1-2-9 0,2 0 11 16,0 0 9-16,0-1 10 0,2 0 15 16,-1 0-1-16,2 0 2 0,1-1-2 15,2 0 1-15,2-1-1 0,0 1 1 0,3-1 4 16,0 1 3-16,3 1 4 0,-2 0 0 15,1 0 2-15,0 1 2 0,0 0 0 16,-3 0 4-16,0 0-1 16,-2 0 4-16,-1 1-1 0,0-1-3 0,-3-1-4 15,-1 0-18-15,-1 0-29 0,-1-1-24 16,1 0-15-16,-1-1-5 0,0 0 15 16,0-1 9-16,-1-1-5 0,2-1-11 0,-2 0-12 15,1-2 2-15,0-2 21 16,0-1 29-16,1-1 24 0,1-1 14 0,-1-1 6 15,1 0-2-15,-1-2 7 0,1 3 28 16,0 0 37-16,1 2 43 0,-1 1 31 16,0 2 10-16,0 3-10 0,0 1-17 0,0 2-14 15,1 0-18-15,-1 2-22 0,3 2-11 16,-1 1-17-16,0 1-7 0,0 2-5 16,0 2-9-16,-1 1-3 0,-1 1-1 15,-2 0-1-15,0 0 2 0,-2 1-7 16,-1-1-1-16,0-1-6 0,0 0-3 15,0 1 3-15,-1-2-3 0,1-1 1 16,-1-1-4-16,2-2-3 0,-1 0-1 16,1-2-4-16,1 0 4 0,0 0-2 15,0-3 0-15,0 0 0 0,1-1-2 16,2-1-1-16,0-1 2 0,2-1-1 16,1-1-2-16,1-1 4 0,2 0 0 0,1-1-1 15,2-1 4-15,0-1-2 16,1 1-1-16,-1-1-7 0,0-1-11 0,2 1-9 15,-3-2-5-15,-1 1 1 0,0 1 4 16,-2 2 8-16,-2 1 8 0,-1 1 7 16,-2 1 2-16,-1 2 2 0,-2 1 1 0,-1 0 2 15,-1 1 0-15,0 0-2 0,-1 1-1 16,1 0-1-16,-1-1 1 0,0 1 6 16,1 1 5-16,0 0 6 0,0 0 7 15,0 1 2-15,1 1 3 0,-1 1 2 16,0 2 5-16,-1 1 0 0,0 4-6 15,-1 1-3-15,-2 3-2 0,0 1-1 16,2 3-3-16,-3 0-4 0,2 0-7 16,-1-1 1-16,2-1-4 0,1-1 1 15,1-4-4-15,0-3-1 0,2-2-1 16,-1-3-8-16,2-2-9 0,-1-1-20 16,1-1-27-16,-1 0-28 0,2 1-33 0,-1-1-32 15,-1-1-34-15,1 0-41 0,-1-1-37 16,-3-5-21-16,3 4-266 0</inkml:trace>
  <inkml:trace contextRef="#ctx0" brushRef="#br0" timeOffset="15434.03">13504 7379 636 0,'-14'15'252'15,"0"1"-52"-15,-5 6-3 0,2 0-2 16,2-1-13-16,0 0-27 0,4 1-26 16,1 0-29-16,2-2-17 0,3 1-18 15,2-5-15-15,3-1-14 0,1-3-15 16,3-2-6-16,1-2-4 0,2-3 1 15,2-1 1-15,0-2 1 0,3-1 6 16,0-3-3-16,1-2 0 0,1-3 1 0,1-2-4 16,-1-4 0-16,0 0-2 15,-2-1 4-15,-1-2 6 0,-5-1 1 16,-1 3 3-16,-3 1-9 0,-2 0-4 0,-3 3-12 16,-1 2-1-16,-3 0-3 0,-3 2-8 15,1 0-3-15,-1 1-13 0,0 2-11 16,1 0-15-16,0 2-10 0,4 1-17 15,2 1-19-15,1 2-16 0,2-1-16 16,3 1-22-16,1 1-30 0,4 0-42 16,2 0-40-16,2 0-17 0,0-5 29 0,7 3-167 15</inkml:trace>
  <inkml:trace contextRef="#ctx0" brushRef="#br0" timeOffset="16371.35">13761 7382 445 0,'11'-8'216'0,"-2"1"-12"0,0-1 9 15,-3 4-13-15,-3 1-2 0,-1 1-16 16,-1 2-14-16,0 0-17 0,-1 2-21 0,-1 0-19 16,0 1-23-16,-2 2-23 15,-1 3-16-15,-2 2-16 0,-1 0-11 0,-2 2-6 16,0 0-7-16,2 0-3 0,0-1-3 16,1-2-12-16,2 0-11 0,0-2-13 15,1 0-14-15,0-1-10 0,0-2-4 16,1 0-6-16,0-2 6 0,1 0 6 15,0-2 8-15,1 0 9 0,0 0 8 16,1-1 7-16,0-1 5 0,1 0 3 16,2-1-3-16,1 1-1 0,0-1-1 0,1 1 3 15,2-2 9-15,0 1 4 0,2 0 6 16,0 1-2-16,1-1 0 0,0 1 0 16,-1 1-2-16,1-1 2 0,1 1-1 15,-1-1-6-15,-1 2-14 0,-1-1-25 16,0 1-22-16,-1 0-26 0,-3 0-24 15,0 0-1-15,-2 0 10 0,-1 0 28 16,-1 0 25-16,-1 1 11 0,2-1-8 0,-2 1-19 16,0 1 0-16,0-1 12 0,-2 0 19 15,2 0 21-15,-1-1 8 0,1 0 3 16,0 0 3-16,0 0 1 0,1 0 0 16,-1 0 1-16,2 0 0 0,-1-1 2 15,1 0 9-15,0-1 15 0,0-1 11 16,3-1 11-16,-2-1 2 0,1 0-5 15,-1-1-2-15,0 0 7 0,-1 0-3 16,0 1-8-16,0 1-8 0,0 1-17 16,0 2-9-16,0 0-4 0,0 1 0 0,0 0-2 15,0 1 0-15,0 1 2 16,0-1 0-16,1 1-1 0,0 0 2 0,0-1 5 16,0 0 13-16,1-1 21 0,-1 0 15 15,2-1 10-15,-1 0-2 0,3 0-4 16,0-1-6-16,0 1 3 0,0 1-4 15,1 0-7-15,0 0-5 0,0 0-10 16,-1 1-1-16,1 0-1 0,-1-1 2 16,0 1-2-16,0-2-2 0,-1 1 2 0,0-1-2 15,1 0-1-15,-1-1 0 0,0 0-5 16,0-1-2-16,-1 0-2 0,0-1 1 16,-1 1-4-16,0-1-5 0,-1 1-1 15,1 0-5-15,-1 0-3 0,-1 0 0 16,1 1-2-16,-1 0 2 0,1 0 0 15,-2 1-3-15,0 1 2 0,0 0-2 16,-1 1 2-16,1 1 5 0,-2 0 4 16,0 1 6-16,-1 0 8 0,-1 0 11 0,1 0 11 15,0 0 6-15,0 0 6 0,0-1-3 16,-1 1-9-16,0-1-10 0,2 1-10 16,-1 1-5-16,1 0-8 0,-2 2 2 15,1 2 4-15,0 0-2 0,-1 2 4 16,1 1-6-16,-1 1-3 0,0 2 0 15,1-1-3-15,-1 2-2 0,0 0 4 16,0 3-5-16,0-1 0 0,0-1 1 16,2 1-1-16,0-3-6 0,0-3-10 15,2-2-11-15,-1-2-15 0,1-2-9 0,1-2-17 16,0-2-22-16,3-1-32 16,-1-1-31-16,1-2-16 0,1 0-10 0,1-3-29 15,0 0-19-15,0-2-21 0,-3-3-46 16,4 3-19-16</inkml:trace>
  <inkml:trace contextRef="#ctx0" brushRef="#br0" timeOffset="16748.23">14046 7597 665 0,'-9'9'180'0,"-1"3"-3"0,-2 4 15 16,1 0-6-16,0 0-20 0,2 0-20 0,0-3-28 16,5-1-22-16,2-1-25 0,2-2-19 15,2 1-9-15,1-3-7 0,2-1 8 16,3-2 3-16,0-2-5 0,1-1-3 16,1-3-8-16,1-1-5 0,2-3-3 15,-1-1-10-15,2-1 0 0,-1-3-6 16,1 1 0-16,-2-1 3 0,-3 1 6 15,0-1 4-15,-3 0 8 0,-3 2 5 16,-4 2 1-16,-3 2 0 0,-3 3-5 16,-3 1-13-16,-3 3-12 0,-3 2-4 15,-1 2-6-15,-2 2 0 0,0 1-2 16,2 3-2-16,1-1-3 0,3-1-1 16,3 1-15-16,4-2-24 0,2 1-54 15,3 0-91-15,3-2-126 0,3 0-172 16,3 0-387-16</inkml:trace>
  <inkml:trace contextRef="#ctx0" brushRef="#br0" timeOffset="17459.57">14276 7194 1477 0,'-6'-1'71'16,"2"1"-40"-16,0 0-10 0,4 1 4 0,3-2 3 16,2 1 1-16,3 0 2 0,2 1-5 15,5 0-8-15,2 1-8 0,2 0-3 16,4 1-1-16,-1-1-4 0,2 1 9 15,-2-1 4-15,-2 2 3 0,-3 0-2 16,-2 0-13-16,-3-1-28 0,-1 1-52 16,-2-1-74-16,-4 0-88 0,-3-1-82 0,-2 0-339 15</inkml:trace>
  <inkml:trace contextRef="#ctx0" brushRef="#br0" timeOffset="17817.81">14330 7343 1256 0,'-4'8'49'16,"4"0"-48"-16,0 2-2 0,4-2 16 0,3-3 10 16,3-1 5-16,0 0-4 0,3-2-4 15,1 0-9-15,4-2-3 0,-1-1 1 16,0 0 2-16,2-2-1 0,-3 1 3 16,-2 0 4-16,-1 0-2 0,-4 1-6 15,-2-1-11-15,-4 2-15 0,-2 2-13 16,-4 2-20-16,-2 2-18 0,-3 3-1 15,-4 3 6-15,0 3 20 0,-3 2 17 16,4 2 2-16,-2 3 3 0,2 0 7 16,3 2 11-16,3-1 16 0,2-1 7 15,2-4 18-15,4-4 19 16,1-4 4-16,3-2 8 0,1-3-11 0,1-5-1 16,1-3 11-16,0-5 7 0,0-2 2 15,1-4-9-15,-1-4-15 0,0-3-10 0,-3 1-5 16,-2-2 0-16,-2 2-5 15,-2 2-2-15,-2-2-3 0,-1 4-18 16,0 0-31-16,-2 1-51 0,-2 1-57 16,0 2-55-16,-3 0-40 0,1 0-50 0,-1 2-51 15,3 3-265-15</inkml:trace>
  <inkml:trace contextRef="#ctx0" brushRef="#br0" timeOffset="18067.36">14639 7324 728 0,'9'6'168'0,"-1"1"-7"0,0 2-12 0,-4 0-10 16,-4 2-11-16,0 2-14 0,-2 0-16 0,-2 1-20 15,0-1-15-15,0 1-13 0,-2-2-12 16,2-1-11-16,0-1-9 0,1-1-8 16,1-1-4-16,1-1-4 0,1-1-4 15,1-1-7-15,2 0 1 0,1-1-2 16,2 1 1-16,2-2 0 0,0 2 0 15,3-2 1-15,0-1 1 0,1-1-1 16,2 0-7-16,-3-1-18 0,-2 0-31 16,-1-1-40-16,-1-1-47 0,-2 1-68 15,-2-2-73-15,2 0-354 0</inkml:trace>
  <inkml:trace contextRef="#ctx0" brushRef="#br0" timeOffset="18276.07">14466 7683 1165 0,'-1'9'38'15,"2"-2"-1"-15,1 3 12 0,2-4 11 0,4 0-1 16,2-1-16-16,3 1-13 0,4-2-6 16,1 0-11-16,4 0-2 0,0-2 4 15,2-1-11-15,0-2-8 0,2-2-42 16,0-3-75-16,1-2-68 0,-1-4-54 15,-8-7-179-15,7 2 30 0</inkml:trace>
  <inkml:trace contextRef="#ctx0" brushRef="#br0" timeOffset="18900.95">14852 7234 1353 0,'-5'-3'132'0,"3"0"-23"0,0-1 0 16,3 0 1-16,1 2-14 0,3 1-28 0,3 2-17 15,1 2-16-15,2 1-11 0,3 2-2 16,2 3-8-16,0 0-4 0,-1 1-8 16,-2 3-4-16,0-1 2 0,-3 2 2 15,-2 0 4-15,-2 3 1 0,-3 0 3 16,-3 2-1-16,-3 2-6 0,-2 0-9 15,-2 1-4-15,-2-3-6 0,-2-1 0 16,0-2-7-16,1-2-19 0,0-1-8 0,1-3 1 16,0 0 11-16,0-3 18 0,2-2 9 15,3-2 3-15,2 0-2 0,1-2-8 16,2 1-1-16,1-1-2 16,2-2 2-16,1 0 3 0,3-1 6 0,2-1 3 15,-1 0 5-15,2 0-1 0,-1 0 4 16,1-1-2-16,0 1 2 0,-1-1 3 15,0 0-4-15,-2 1-5 0,0 1-20 16,-1 2-19-16,-1 0-17 0,0 1-23 16,-1 1-13-16,0-1-25 0,-1 1-22 0,2 1-2 15,-2-2 20-15,-1 1 39 0,1-1 35 16,-1-1 14-16,1 1-5 0,0-2-2 16,-1 1 1-16,0 0 15 0,0-1 13 15,-1-1 4-15,0 0-1 0,-1-3 1 16,0 0 6-16,0-1 6 0,0-2 10 15,-1-2 14-15,1 0 19 0,0-3 30 16,-1 1 27-16,1 1 22 0,-1 1 13 0,1 3 7 16,-1 3-15-16,0 3-20 15,0 2-17-15,-1 2-29 0,-1 3-5 0,-1 3-3 16,0 4-14-16,-1 2-5 0,0 4-8 16,-1 1-9-16,-1 3-5 0,2-1-7 15,0 2-2-15,1-2 0 0,0-2-15 16,1-1-24-16,1-3-51 0,1-2-82 15,0-2-102-15,-8-12-202 0,10 6-59 16</inkml:trace>
  <inkml:trace contextRef="#ctx0" brushRef="#br0" timeOffset="19800.46">15278 7374 1134 0,'-10'13'125'0,"0"0"-38"0,-1 4 17 15,3 1 22-15,2-2-1 0,1 2-28 0,0 3-20 16,1 1-24-16,0 1-23 0,2-1-12 16,1 0-7-16,1-4 0 0,0-3 6 15,1-4 1-15,1-3 2 0,2-5-3 16,-1-2-4-16,0-2-7 0,0-2-8 15,1-2-3-15,0-4-10 0,0-3-3 0,2-4-7 16,1-6-2-16,0-2-1 16,3-4 7-16,-2-2 3 0,1-2 5 15,0 1 2-15,0-2 0 0,1 2 0 16,1 5 2-16,0 3-1 0,0 6 13 0,0 6 12 16,-1 5 9-16,2 5-1 0,-3 4-5 15,1 5-8-15,-2 5 0 0,1 2-1 16,-2 4 3-16,-2 0 0 0,-1 2 5 15,-3-2 3-15,-1-2 5 0,-3 0 4 16,-2-2-1-16,-3-2 0 0,-1 0-15 0,-1 0-12 16,-3-2-9-16,0 0-13 15,-2 0 0-15,0-2 2 0,0 1-1 0,0-1 3 16,2 0 4-16,2-1 2 16,3-1 1-16,2-1 0 0,3-3-1 0,2 1 3 15,1-2-1-15,3 0 9 0,1-1 5 16,1 1 3-16,3-1 5 0,2-1-1 15,5 0-5-15,2-2 2 0,1-1-4 16,4-4-15-16,0 0-25 0,1-1-46 16,2-2-34-16,-1-1-41 0,-1 0-27 0,-2-2 0 15,-1 1 18-15,-2-1 48 0,-2 0 50 16,-1-2 39-16,-4 1 13 0,-3 1 3 16,-2-1 3-16,-1 2 4 0,-3 1 12 15,-2 3 42-15,0 2 39 0,-3 4 28 16,0 3 27-16,-1 2-4 0,0 3-9 15,-1 3 3-15,-1 3-7 0,0 5-27 16,-1 2-22-16,0 3-17 0,0 2-10 0,1 0 0 16,2 0-1-16,3-4-2 15,1-2-8-15,3-3-11 0,1-3-4 0,1-3-6 16,0-2-1-16,1-1-2 0,2-3-1 16,-1-2-2-16,-1-1-4 0,1-1 1 15,0-1-9-15,0-1-5 0,0-2-18 16,0 1-28-16,-1 0-40 0,-2 0-56 15,-1 0-28-15,-2 0-21 0,-1 1 3 16,-2 0 17-16,-2 0 8 0,-2 1 29 16,-3 2 39-16,-1 2 46 0,-2 4 52 0,-1 2 53 15,-4 5 39-15,1 2 30 0,-1 2 18 16,0 2-3-16,3 0-15 0,2 1-19 16,2 1-20-16,4-3-17 0,2-1-16 15,4-2-13-15,2-4-11 0,3-2-10 16,2-2-3-16,3-2-3 0,3-1 2 15,4-2-3-15,2-2-21 0,3-2-60 16,1-1-86-16,1-3-121 0,0-2-47 0,-5-7-16 16,8 1-178-16</inkml:trace>
  <inkml:trace contextRef="#ctx0" brushRef="#br0" timeOffset="20340.57">16060 7332 1914 0,'-7'6'153'0,"1"2"-62"0,-2 4 6 15,1 3 16-15,2-2-12 0,0 2-34 0,0 0-15 16,0 0-12-16,2 1-9 0,0-1-12 16,3 1-11-16,1 1-3 0,1 0-5 15,1 3 0-15,2-1 0 0,1-1-3 16,1 1 1-16,3-3 1 0,-1-2-3 15,1 0 3-15,0-3-1 0,1-1-3 16,1 0-9-16,0-3-2 0,0-1-5 0,2 0-16 16,0-4 10-16,0-1-15 15,1-3-24-15,1-2-7 0,1-2-1 16,-1-2 4-16,0-1-1 0,0-3 1 0,0-1-21 16,-1-2-11-16,2-1-8 0,-2-2 8 15,0-2 21-15,-3 0 28 0,1 2 31 16,-3 1 19-16,-1 2 12 0,-1 4 28 15,-3 3 33-15,-2 2 34 0,-2 4 23 16,-1 3-4-16,-1 1-15 0,-1 2-15 16,-1 1-9-16,0 0-7 0,-1 1 1 0,-1 2-3 15,1 1-12-15,-1 1-17 16,-1 4-24-16,0 0-12 0,1 1-7 0,-1 4-1 16,0-2-1-16,1 1-1 0,1 0 0 15,0-2-3-15,1-1-6 0,2-1-11 16,1-1-7-16,1-3 0 0,2-2 3 15,0-3 10-15,0-1 2 0,2-2-7 16,0-1-8-16,3-2-5 0,0 0-5 16,2-1-8-16,0-1-7 0,2 0-35 15,2 0-35-15,-1 0-28 0,1-1-61 0,2-1-51 16,2-2-40-16,1-3-32 16,3-1-239-16</inkml:trace>
  <inkml:trace contextRef="#ctx0" brushRef="#br0" timeOffset="21306.74">16723 7360 1349 0,'-19'11'380'0,"3"2"-243"0,-4 3-17 16,2 1 0-16,4 1-4 0,2-2-19 15,3 2-13-15,1 0-15 0,4-1-19 16,1-1-17-16,6-2-9 0,2-2-3 15,4-2-4-15,2-2 1 0,3-2-7 16,4 0 2-16,1-4 0 0,3-2 0 0,2-3 0 16,1-4-4-16,2-1-2 15,-2-3-1-15,1-2 1 0,-4-3 3 16,-2 0 1-16,-4-1-1 0,-4-2-8 16,-2 1-14-16,-2 0-17 0,-5 0-13 15,1 0-3-15,-3 0 0 0,-3 1 2 0,-1 3 13 16,-3 2 10-16,-2 5 0 0,-2 5 3 15,-2 4-7-15,-3 4-2 16,-3 2 2-16,0 3 2 0,0 1 4 0,0 3 8 16,2 0 7-16,2 1 3 15,1 2 0-15,3-1-2 0,2 1-1 0,2 1 3 16,2 0 9-16,1-1 5 0,2 2 6 0,0-2-1 16,0 1 1-16,0-2 0 0,1-2 0 15,-2-1 0-15,-1 0 2 0,-1-2 0 16,-4-1 0-16,0 0 0 0,-1 1-6 15,-2-2-10-15,1 0-9 0,-1-1-10 16,2-1-7-16,0 1-7 0,1-3-4 16,1-1-3-16,2-1-3 0,2-1-9 15,3-2-8-15,2 0-3 0,3-1-1 16,2 0 15-16,3-2 11 0,2 0 10 16,4-2 11-16,2-1 5 0,1 0 2 0,2-1 2 15,0 2 1-15,1 0-2 0,-1 0 3 16,-1-1 0-16,1 1 0 0,-2 0-10 15,-1-1-49-15,-2 1-47 0,-3 0-35 16,-2 0-29-16,-1 0 8 0,-4 0 0 16,0 1-21-16,-3 0-17 0,-1 1 18 0,-2 1 43 15,-2 1 57-15,0 3 53 16,-2 1 28-16,-1 4 2 0,-3 0-4 0,2 1-3 16,-2 4 16-16,-1 1 47 15,-2 3 46-15,-1 1 48 0,-1 0 26 0,1 2-18 16,0 0-13-16,2 0 3 0,-1-2 4 15,3-3 7-15,0 0-11 0,3-3-27 16,0-2-20-16,-1 4 49 16,6-9-94-16,-1-3-18 0,0 0-12 15,1-1-10-15,1-2-4 0,0-1-11 16,5-2-2-16,0-2-5 0,2 0 1 16,3-3 1-16,3 0-8 0,1 0 2 0,1-1-2 15,1 2 1-15,-1 1 4 0,0 1 1 16,0 3-4-16,-2 2-4 0,2 2 1 15,-1 4 0-15,1 1 12 0,-4 2 9 16,2-1 18-16,-4 2 13 0,-1-2-2 16,-2 0 1-16,-3 1-2 0,-1-2 0 0,-2 1 2 15,-2 1 6-15,-1-1-17 16,-2 0 6-16,0-2 3 0,-3 1 0 0,-2-1 6 16,-1 0-10-16,-2 0-7 0,0-2-4 15,-2 1-4-15,1-3-8 0,1 0-4 16,-1-1-8-16,0-1-10 0,4 0-13 15,1-2-21-15,1 1-31 0,2-1-33 16,3 0-43-16,2-1-53 0,3 0-52 0,2-1-62 16,2-1-49-16,3-1-22 15,5 2-229-15</inkml:trace>
  <inkml:trace contextRef="#ctx0" brushRef="#br0" timeOffset="21449.18">17190 7930 1141 0,'9'1'191'0,"-1"2"50"15,1 0-30-15,-2-1-33 0,-4 0-23 0,-1 0-56 16,-1 0-33-16,-2-1-35 16,0 1-26-16,-1-2-59 0,-1 1-118 0,0-1-207 15,-2 7-637-15</inkml:trace>
  <inkml:trace contextRef="#ctx0" brushRef="#br0" timeOffset="108244.83">1342 9110 575 0,'-3'3'177'0,"1"1"-7"0,-1-2-24 0,0 1-14 15,2-3 9-15,0-1-3 0,0 2-1 16,0 0-6-16,-1 1-20 0,-2 1 3 16,0 0-17-16,-2 5-23 0,-1 2-15 15,-2 3-27-15,0 6-11 0,-1 3-5 16,-2 3-1-16,0 2-1 0,-1 1-5 15,2-1-2-15,0 0-4 0,1-2 2 16,0-2-1-16,1-4-2 0,2-3 2 0,1-2-10 16,2-3-9-16,2-4-13 15,1-3-21-15,2-3-6 0,1-3-3 0,3-2 4 16,0-4 17-16,1-3 9 0,1-6 13 16,1-1 9-16,-1-2 0 0,1-2 1 15,-1 4 2-15,-1 2 5 0,0 1 2 16,-1 4 5-16,0 3 1 0,2 3 0 15,-1 3 0-15,2 3-5 0,2 1 0 0,1 3-3 16,1 1 0-16,1 0-2 16,0 0-2-16,1 1 2 0,1-1 0 0,1 1 2 15,-2 0 3-15,-2-1 4 16,1 0-3-16,-2-1-12 0,-3 1-22 0,-1-1-42 16,-3 0-56-16,-2-2-81 0,-2 1-20 15,-1-2-41-15,-1 0-15 0,-2-2-256 16</inkml:trace>
  <inkml:trace contextRef="#ctx0" brushRef="#br0" timeOffset="108581.67">1271 9430 668 0,'-4'10'148'0,"1"1"-2"16,-1 3 0-16,2-1-6 0,2-3-21 15,0-1-12-15,2-1-6 0,-1-1-23 16,2-1-28-16,1 2-20 0,-1 0-13 15,1 1 0-15,-2-2 4 0,0 1 5 0,-2-1 1 16,0-1-16-16,-2 2-22 16,0-1-20-16,-1 0-15 0,-1-1-20 0,-1 0 2 15,-2-2 10-15,-3-2 8 0,0 0 22 16,-1-2 6-16,2-1-1 0,0 0 11 16,3-1 20-16,1 1 22 0,4 1 9 15,2 1-5-15,4 1-5 0,1 2-9 16,3-1 9-16,2 1 10 0,4 0 4 15,2 0-3-15,1 0-11 0,0-2-13 16,2 0-6-16,0-2-2 0,0-1 0 16,-1-2 2-16,-1-1-20 0,2-2-36 15,-2 1-89-15,-1-3-155 0,-1-3-141 16,-1-1-260-16</inkml:trace>
  <inkml:trace contextRef="#ctx0" brushRef="#br0" timeOffset="109240.32">1599 9148 1310 0,'-12'5'191'0,"0"2"-37"0,-3 1-19 0,2 1-30 15,2-2-11-15,1 0-13 0,1 1-16 16,1 2-19-16,1 2-19 0,1 0-13 15,3 2-5-15,1 1-4 0,4 2-1 16,2 0 3-16,3 2-4 0,4 2 3 0,0-1-1 16,2 0-5-16,1-4 0 15,1-4 3-15,-1-2 4 0,-1-5 5 0,0-3 3 16,0-3 0-16,-1-4-3 0,0-2 2 16,-2-4-2-16,0-1 5 15,-2-3-1-15,-1-1 3 0,-1 1 1 16,-3 0 1-16,-2-1 1 0,-2 3-2 0,-3 1-7 15,-2 2-10-15,-2 0-10 0,-4 2-10 16,-1 1-9-16,-3 2-10 0,-2 1-12 16,-4 4-8-16,-1 2-10 0,-2 1-12 15,1 2 6-15,-3 1 11 0,4 2 9 16,-1 2 15-16,3 2-2 0,5 1 0 16,3 1 12-16,5 2 18 0,3-1 21 15,3-1 13-15,4-1 4 0,1 1-1 0,2-1 0 16,1-2-2-16,2 0 1 0,2 1-2 15,0-3-1-15,3-1-7 0,0 0 2 16,1-2-4-16,0-2-2 0,0-1-3 16,2-4-2-16,-1-1 0 0,-1-2 2 15,0-2 5-15,0-1 0 0,-1-2 4 0,-1 0 3 16,-2-3-5-16,-2 2-8 16,0 0-9-16,-3 2-12 0,-3 1-2 0,0 2 5 15,-2 1 6-15,-1 3 0 0,-1 2-3 16,-1 2-3-16,0 2-2 0,-2 3 0 15,1 1 7-15,-1 1 7 0,-1 3-2 0,0-1 11 16,1 2 0-16,-1 1-2 16,1 2-4-16,0 0-5 0,0 1-4 0,0 0-7 15,2-1-18-15,1-2-32 16,0 0-41-16,1-4-57 0,3-3-59 0,0-2-54 16,1-4-52-16,-2-10-91 15,5 4-44-15</inkml:trace>
  <inkml:trace contextRef="#ctx0" brushRef="#br0" timeOffset="109434.31">1692 9384 625 0,'4'-10'462'0,"-1"2"-121"0,0 2-70 0,0 6-45 15,-3 7-55-15,0 5-58 0,0 5-33 16,-1 3-18-16,-2 3-17 0,0 2-9 16,0 0-13-16,0-1-9 0,-1 0-3 15,1-4 1-15,0 0-4 0,0-3-11 16,0-2-14-16,0-1-27 0,2-2-43 15,1-3-63-15,1-2-72 0,0-4-68 0,0-3-45 16,0-3-20-16,-3-8 74 16,3-3-211-16</inkml:trace>
  <inkml:trace contextRef="#ctx0" brushRef="#br0" timeOffset="109807.33">1764 9226 563 0,'-5'-5'224'0,"0"-2"-22"16,-1 1-15-16,0 1-13 0,2-2-17 0,1 0-11 16,1 2-15-16,1 1-26 0,3 1-25 15,2 3-23-15,2 2-16 0,4 2-1 16,3 3 1-16,1 3-3 0,0 3-8 16,0 3-2-16,-1 0-2 0,-4 1-5 15,0 2-3-15,-4 0-2 0,-2-1 4 16,-1 2 1-16,-1-1 0 0,-2 1-10 15,0-2-22-15,-1-1-10 0,-3 0-14 16,2-2-14-16,-3-2-9 0,1-2-18 16,-2-2-9-16,1-3 6 0,0-1 5 0,0-2 5 15,0-3 16-15,0-2 5 0,1-1 15 16,1-2 12-16,1 1 20 0,1-1 17 16,2 1 12-16,1 1 10 0,4 1-11 15,2-1-8-15,3 2-4 0,3 0-7 16,3 0-3-16,1 0-4 0,-1 0 1 0,0 1-1 15,-1-1-2-15,-2 1-15 16,1-2-53-16,-2 1-65 0,-1 0-99 16,-2-2-116-16,0 0-320 0</inkml:trace>
  <inkml:trace contextRef="#ctx0" brushRef="#br0" timeOffset="110074.79">1987 9364 819 0,'-4'6'257'0,"0"2"-53"15,1 1-26-15,0 1-25 0,1 0-18 0,0 1-13 16,1 2-21-16,0 0-18 16,1 1-25-16,-1 0-14 0,0 2-9 0,0-1-6 15,-2-2-1-15,0 0-4 0,-1-3-5 16,1-2-5-16,-1-2-10 0,2-2-4 16,0-3-7-16,1-1-5 0,2-2 0 15,2-3-6-15,1-1 6 0,2-3 5 16,1-5 4-16,4-1 3 0,0-1 1 15,1 0 1-15,2 0-5 0,1 3 0 16,-1 1-3-16,0 1-31 0,1 1-25 0,0 3-61 16,-2 3-72-16,0 3-62 15,-3 3-50-15,-2 1-36 0,-2 5-259 0</inkml:trace>
  <inkml:trace contextRef="#ctx0" brushRef="#br0" timeOffset="110246.27">2173 9619 1212 0,'1'4'375'16,"2"0"-52"-16,-1 2-101 0,-1-3-57 16,1-1-42-16,-1 0-51 0,0-1-18 0,-1 0-21 15,2 0-17-15,-1 0-10 0,1-1-1 16,0-1-19-16,0-1-43 0,3 0-94 16,-1-1-164-16,2-3-243 0,0-2-406 15</inkml:trace>
  <inkml:trace contextRef="#ctx0" brushRef="#br0" timeOffset="130522.86">4922 8700 336 0,'-5'0'160'0,"0"1"-20"0,-2-1 3 16,2 0-6-16,0 0-13 0,2 0-12 15,1-1-2-15,1-1-10 0,0 0-11 16,1-1-3-16,0 0-2 0,1 1-4 0,1 0 0 16,1 1-11-16,3 2-9 0,1 0-5 15,3 3-8-15,2 1-7 0,2 4-9 16,2-1-9-16,-1 1-5 0,0 0-6 15,2-2-2-15,-1-1-3 0,1-1-2 16,0-3 0-16,-2-1 1 0,0-2-2 16,-1-1 4-16,0-1 3 15,-3-1 3-15,-2 0 4 0,-4 1-4 0,-1-1-7 16,-3 0-9-16,0 1-8 0,-3-2-5 16,0 1-1-16,-3-1 1 0,0 0-2 0,-3 0 2 15,-1 0 0-15,-1 1 4 16,-2 0-6-16,1 0 4 0,0 1-2 0,-1 0 2 15,-1 0 4-15,2 1 2 16,1 1 4-16,0 0 1 0,1 2 0 0,-1 1 5 16,1 1-1-16,1 2 0 0,0 0 1 15,1 2 1-15,0 0 1 0,0 3 1 16,0 1 2-16,2 1-5 0,-1 2-6 16,3 2 1-16,0-1-3 0,2 1 1 15,-1 0 2-15,2-2-1 0,0 0-2 0,2-3-4 16,-1 0-12-16,0-3-16 0,1-4-12 15,1-1-9-15,0-3-10 0,1-1-5 16,1-2-15-16,1-2-26 0,1-3-37 16,-1-4-22-16,2-2-5 0,-1 0 23 15,1-2 36-15,-1 2 38 0,1 0 34 0,0 2 25 16,-2-1 18-16,0 4 12 16,-2 2 16-16,0 1 23 0,0 3 22 0,-2 2 20 15,0 0 10-15,0 2 5 16,0 0-2-16,0 1 3 0,0 1-6 0,0 0-2 15,0 0 5-15,-1 1-6 0,1 1-11 16,-2 0-19-16,-2 2-14 0,1 0-12 16,-2 0-7-16,0 1-4 0,-1 0-3 15,-1 1-5-15,-1 0-5 0,0 2-5 16,0 0-10-16,-1 1-18 0,-1 0-16 16,1 1-13-16,1-4-5 0,-1-2 6 15,1-2 4-15,0-2 5 0,0-1 3 0,1-1 1 16,0-2 7-16,0 0 5 0,1-2 6 15,1 0 13-15,1 0 6 0,2 0 10 16,0 1 12-16,2 0 6 0,2 2 5 16,3 2 6-16,3 2-5 0,1 2-7 15,3 1-4-15,2 0-9 0,0 0-3 0,0 1-7 16,1-2 0-16,-2 0-4 16,-1-2 0-16,0-1 3 0,-1-1-6 15,-2-1-5-15,-3-1-12 0,-2 1-15 16,-3-1-28-16,-2 1-48 0,-1-1-70 15,-1 0-69-15,-2 0-58 0,-3-1-232 0</inkml:trace>
  <inkml:trace contextRef="#ctx0" brushRef="#br0" timeOffset="130736.09">4880 9000 719 0,'-6'8'238'0,"0"1"-51"15,1 0-2-15,3-1-11 0,4-5-38 16,3 0-23-16,1 1-24 0,3-2-19 15,1 2-16-15,4-2-19 0,1 1-16 16,1-1-7-16,2-1-5 0,-1-1-5 16,0 0 4-16,2-2-2 0,-1 0-1 15,-2-1-8-15,0-1-25 0,-1 0-29 0,-1-1-50 16,-2 0-59-16,1-1-58 16,-3-1-62-16,-3-3-57 0,-1 0-215 0</inkml:trace>
  <inkml:trace contextRef="#ctx0" brushRef="#br0" timeOffset="131331.44">5140 8727 721 0,'1'-2'205'0,"0"0"-29"0,0 0-13 0,1 1-32 16,1 2-26-16,0-1-14 0,2 0-11 15,1 0-9-15,0 1-12 0,0-1-5 16,2 0-3-16,1 0-5 0,0-1-10 15,1 1-8-15,-1 1-12 0,0 0-1 16,-2 1-6-16,-1 0 7 0,-2 0 4 16,-1 0 2-16,-2 0 11 0,-2 1-3 15,0 1-9-15,-3 1-14 0,0 2-14 16,-3 0-12-16,-1 1-2 0,-2 0 5 16,-1 1-5-16,0 1 1 0,1 0 0 15,1 0-9-15,2 0 1 0,3-1-3 16,2 0 1-16,2 0-2 0,0-1 3 0,2-2 5 15,2 0 7-15,0-1 9 0,2-1 10 16,1-1 2-16,0 0-2 0,2-1 1 16,1 0-2-16,-1-2 2 0,0 1-3 15,-1-1 3-15,0 0-4 0,-1 0-2 16,1 0-7-16,-3 0-12 0,-2 1-20 16,-1 0-22-16,-2 1-33 0,0 0-21 15,-2 1 3-15,1 1 18 0,-2 2 29 0,1-2 26 16,-1 1 19-16,-1-1 11 0,0 0 10 15,0 0 17-15,0 0 16 0,0-1 27 16,0 0 32-16,0 0 19 0,1 1 12 16,-1 0-6-16,0 1-21 0,0 1-15 15,0-1-22-15,-2 0-11 0,1 1-6 16,-1 0-8-16,0 1-2 0,-1 0-8 16,0-1-8-16,0 0-7 0,2-1-6 0,1-1-2 15,2-2-3-15,2 0-5 16,0-1-7-16,2 0 1 0,2 0 0 0,0 0 6 15,2-1 3-15,2 0 6 0,0-1-2 16,1 0-2-16,2 0 3 0,0-1-13 16,-1 0-23-16,1-1-32 0,0-1-42 15,1-2-67-15,-1 0-65 0,-2-1-85 16,7 4-319-16</inkml:trace>
  <inkml:trace contextRef="#ctx0" brushRef="#br0" timeOffset="131683.79">5390 8712 714 0,'2'-4'283'0,"0"2"-32"0,1 0-6 0,0 4-46 16,-1 2-55-16,0 3-41 16,-1 4-24-16,-1 2-17 0,-2 4-12 0,-1 2-13 15,-1 1-13-15,0 3-4 0,-3 0-4 16,0 2-12-16,-1-2-14 0,-2-2-17 15,2-3-19-15,0-1-12 0,2-2-15 16,0-3-22-16,1-2-21 0,1-3-18 16,0-1-2-16,1-2 14 0,2-2 17 15,0-3 22-15,1-2 18 0,1-2 19 16,0-2 31-16,2-2 37 0,1 0 39 0,2-3 29 16,0 2 17-16,3 0-1 15,1 2-21-15,2 2-21 0,0 2-23 0,1 2-17 16,1 2-7-16,0 1-8 0,-1 2-2 15,1 0-1-15,-2 1 1 0,-1 0-10 16,-3 0-15-16,-2-1-36 0,-2-1-64 16,0 0-68-16,-3-2-69 0,-2-3-62 15,1 0-227-15</inkml:trace>
  <inkml:trace contextRef="#ctx0" brushRef="#br0" timeOffset="131874.41">5402 8847 731 0,'5'3'122'0,"2"1"-18"0,0 1-17 0,2-1-28 16,0 0-21-16,1-1-16 0,0-1-7 15,1-1-3-15,0-2-9 0,0-1-9 16,0-2-12-16,1-2-38 0,-2-1-8 0,-1-1-18 16,-1 0-28-16,-2 0-15 0,-1 2-15 15,-3-1 11-15,4 5-177 0</inkml:trace>
  <inkml:trace contextRef="#ctx0" brushRef="#br0" timeOffset="132036.85">5528 8761 637 0,'-3'2'247'0,"1"1"-10"0,0 4-34 16,1 3-34-16,0 3-41 0,0 3-37 16,1 1-30-16,0 2-16 0,-1 0-11 0,2-1-13 15,-1-3-10-15,2 1-6 0,0-2-5 16,0-2-14-16,0 0-21 0,2-2-44 15,-1-3-57-15,1-2-63 0,1-2-59 16,-1-3-37-16,4 1-240 0</inkml:trace>
  <inkml:trace contextRef="#ctx0" brushRef="#br0" timeOffset="132240.62">5637 8748 824 0,'-1'3'337'0,"-2"3"-78"0,2 3-60 0,-2 3-34 15,-2 5-23-15,0 4-25 0,-4 3-24 16,0 2-23-16,0-2-24 0,1 0-13 16,1-3-18-16,1-1-9 0,0-1-6 15,3-2-15-15,0-3-21 0,3-1-39 16,0-3-46-16,2-4-46 0,0-2-52 16,2-3-41-16,-1-2-24 0,1-5-14 0,1-4 53 15,1-5-173-15</inkml:trace>
  <inkml:trace contextRef="#ctx0" brushRef="#br0" timeOffset="132556.07">5802 8689 656 0,'-3'-2'542'0,"0"1"-309"0,-2 2-30 15,-2 4-33-15,0 3-41 0,-4 3-38 0,-1 2-23 16,-2 2-12-16,0 4-13 0,-2-1-19 15,4 2-11-15,-2 2-7 0,1-1-4 16,1 0-13-16,2-3-18 0,2-4-22 16,0-3-18-16,5-2-4 0,-1-5 5 15,2-1 9-15,1-2 8 0,1-2 4 16,1-1 2-16,3-1 1 0,1-1 4 16,3 0 7-16,1 0 12 0,4 1 8 0,3 1 10 15,1 0 3-15,3 2 0 16,0 1 0-16,0 1 0 0,-2 1 3 0,-4 0 1 15,-2 1-3-15,-3 1-11 16,-2-1-49-16,-4 1-56 0,-2 1-65 0,-2-1-58 16,-3-1-31-16,-1 2-223 0</inkml:trace>
  <inkml:trace contextRef="#ctx0" brushRef="#br0" timeOffset="132717.57">5616 9017 848 0,'0'7'313'0,"1"0"-117"15,2 1-26-15,3-3-14 0,1-1-33 16,2-1-38-16,3 1-36 0,3-1-24 16,0 0-14-16,2 1-4 0,5-2-7 15,-2-1-30-15,1 0-46 0,1-3-67 16,-3-1-96-16,1-3-82 0,5 4-402 16</inkml:trace>
  <inkml:trace contextRef="#ctx0" brushRef="#br0" timeOffset="133325.2">5919 8829 1100 0,'-6'4'255'16,"1"3"-36"-16,0 3-22 0,3 3-47 0,2 0-54 15,1 1-30-15,2-1-17 0,2 2-14 16,2-2-11-16,2-2-7 0,0 0-10 15,1-2 2-15,0-4-2 0,-1-2 2 16,0-4 7-16,-1-2 1 0,-1-2 4 16,-2-4 4-16,-2 0-1 0,0-3 1 15,-2-2-6-15,-1-2 1 0,-2-1-4 0,-3-2-3 16,2 1 3-16,-3 2-11 16,-4 2-7-16,1 1-12 0,-2 2-18 0,-2 1-8 15,0 2-4-15,0 3-2 0,4 2-9 16,3 2-21-16,3 2-20 0,1 1-8 15,3 1 4-15,0 2-1 0,3 0-20 16,0 0-20-16,2-2-19 0,2 0 14 16,1-1 40-16,0-2 38 0,2-1 34 15,-1-2 24-15,2 0 18 0,0 0 27 16,-1 1 35-16,1 0 37 0,-1 1 25 16,0 2 8-16,-2 0-1 0,0 2-8 15,-2 2-5-15,1 1-13 0,-1 1-10 0,-2 2-10 16,1 1-14-16,-3 0-12 0,0 2-17 15,-1-1-17-15,-1 1-11 0,1-2-11 16,-1-1 4-16,-1-1-4 0,0-1 0 16,0 0-1-16,-1 0 0 0,0-2-1 15,-1 0-3-15,1-1 1 0,0-1-3 16,1-2-1-16,0 1 0 0,0-2 1 16,0 1-8-16,0-2 1 0,2 0-1 0,0-1-6 15,1-2 3-15,2-1 2 0,0-1 2 16,1-1 1-16,1-3 1 0,-1 0-2 15,4 0-4-15,0-2-16 16,1-1-28-16,1 1-45 0,0 1-49 0,0 2-18 16,-2 1-30-16,-1 1-36 0,0 1-64 15,0 0-62-15,-4-3-106 0,6 3 93 16</inkml:trace>
  <inkml:trace contextRef="#ctx0" brushRef="#br0" timeOffset="133596.16">6292 8735 254 0,'-5'1'335'0,"-3"2"-141"0,-1 2 3 15,-1 2 20-15,-2 1 3 0,1 2-16 16,-2 1-23-16,3 2-29 0,0 2-31 16,1-1-29-16,3 2-28 0,1 0-18 15,3 1-20-15,2-2-7 0,1-1-2 0,1 0-2 16,2-2 3-16,1-3 0 16,1-1 1-16,1-3-2 0,1-1 3 0,0-1-3 15,2-3-3-15,-2-1 4 0,1-2 0 16,-2-3 0-16,2-2 0 0,-2-3-6 15,0 0 1-15,0-2 0 16,-2-1 1-16,-2 1 1 0,-2 0-14 0,0-1-7 16,-3 2-13-16,0 2-21 15,-1 1-20-15,-1 2-28 0,0 0-28 0,1 2-34 16,0 1-42-16,0 2-51 0,2 0-61 16,-1 1-63-16,-5-9-17 0,8 9-94 15</inkml:trace>
  <inkml:trace contextRef="#ctx0" brushRef="#br0" timeOffset="133816.89">6352 8731 514 0,'8'-6'239'0,"-1"0"1"0,2 1 20 15,-1 2-4-15,-2 7-27 0,-2 2-38 0,2 3-31 16,-3 4-30-16,1 4-22 16,-2 2-26-16,-3 2-19 0,1 3-18 0,-2 0-18 15,-1 1-11-15,2-1-10 0,-1-1-9 16,0-2-10-16,2 0-18 0,0-5-22 15,1-2-26-15,1-3-38 0,0-1-47 16,2-4-61-16,1-3-69 0,-1-2-53 16,0-5-29-16,0-2-218 0</inkml:trace>
  <inkml:trace contextRef="#ctx0" brushRef="#br0" timeOffset="134210.94">6458 8696 919 0,'1'3'204'0,"2"0"-52"15,0 2 13-15,2-1 7 0,1-1-32 0,2-1-26 16,2 0-16-16,0 1-26 16,2 0-18-16,0 0-15 0,0-1-14 0,-3 0-5 15,2-1-8-15,-2-1 1 0,0-1 0 16,-2 0 3-16,-3 0 6 0,0-1 5 15,-3 0 5-15,-2 0 1 0,-2 1-9 16,0 0-7-16,-2 0-14 0,-1 1-6 16,-2 2 4-16,-2 0 2 0,-2 1 3 15,-1 2-1-15,-1 1 1 0,-1 1-3 16,0 2 2-16,0 3-2 0,3 0-3 16,1 1 5-16,2 0-1 0,2 1 2 15,3 0 0-15,3-1-4 0,2 0 0 0,2-2-2 16,3-1-4-16,0-1 3 0,1 0-4 15,2-1 1-15,0 0 2 0,3-2-9 16,0-1-18-16,0-2-18 0,-1-1-29 16,0-2-27-16,0-2-27 0,-2-3-40 15,2-1-48-15,0-4-50 0,-2 0-30 0,0-2-5 16,0-3 54-16,3 7-114 16</inkml:trace>
  <inkml:trace contextRef="#ctx0" brushRef="#br0" timeOffset="134377.29">6652 8728 625 0,'0'0'302'0,"0"1"-2"0,1 2-23 0,0 4-33 16,0 1-41-16,-1 5-44 0,-1 0-38 15,0 2-39-15,0 1-31 0,0 2-20 16,-1 1-13-16,0 1-5 0,-1 1-10 0,0-1-17 16,1 0-35-16,0-1-68 15,-1-2-87-15,1-1-110 0,-2-4-126 0,6 4-366 16</inkml:trace>
  <inkml:trace contextRef="#ctx0" brushRef="#br0" timeOffset="135156.6">4905 8031 242 0,'-5'-4'262'0,"-2"0"-130"0,1-2-1 15,-1 1 16-15,0-1 3 0,0-1-14 16,0 1-16-16,-2 0-10 0,0 0-7 16,1 1-1-16,1 1-3 0,0 2-12 0,0 0-20 15,0 2-18-15,-1 2-17 0,0 2-7 16,1 1-2-16,0 4-7 0,-1 1-6 15,0 3-7-15,-1 3-6 0,-1 2 2 16,1 0-1-16,0 1 0 0,0 2-3 16,2-1-2-16,1 2-1 0,1-1 1 15,2 1 0-15,-1 0-3 16,3-2-2-16,1 0-1 0,2-2 1 0,4-1 1 16,-1-1 1-16,2-1 3 0,1-2 4 15,0-2 5-15,0 1-10 0,0-1-21 16,2-3-22-16,0-1-36 0,-1-3-36 0,1-2-57 15,1-2-64-15,0-1-33 0,0-3 24 16,0 0-214-16</inkml:trace>
  <inkml:trace contextRef="#ctx0" brushRef="#br0" timeOffset="135562.96">4937 8106 661 0,'-6'5'79'16,"0"1"14"-16,-2 4 22 0,0 4-1 0,3 0-16 16,0 2-10-16,3 0-20 0,0 3-17 15,4-3-15-15,1 0-8 0,1 0-1 16,1-5 0-16,1-2-3 0,1-2-5 15,0-3-3-15,1-1-4 0,0-2 3 16,1-1 6-16,-1-2 4 0,0-2-2 16,0-1-1-16,0-2-7 0,1-1-3 15,1-2-2-15,-2-3 4 0,-1 0 4 0,-3-1 4 16,-2 0 2-16,-3 0 1 16,-1 1-3-16,-3 2-4 0,-1 0-6 15,-1 1-4-15,-2 0-10 0,1 2-4 16,-1 1-4-16,1 3-8 15,0 2-4-15,1 3-21 0,0 1-28 0,0 2-37 16,3 1-23-16,1-1-21 0,2 1-26 16,-2-2-20-16,3 1-20 0,-4-5-86 15,6 7-5-15</inkml:trace>
  <inkml:trace contextRef="#ctx0" brushRef="#br0" timeOffset="135877.15">5039 8164 368 0,'10'0'146'0,"-1"0"3"0,1 0 3 15,-2 2 3-15,-2 0-3 0,-1 2-4 16,-1 3-8-16,-1 2-25 0,0 4-30 16,-1 0-19-16,0 0-13 0,0 2-8 15,-1-3-3-15,-1 0-6 0,-1-1-9 0,-1-1-4 16,0-1-4-16,0-2-3 16,0 0 0-16,-1-2-1 0,0 0 0 0,1-2-5 15,1 0-3-15,0-1-3 16,-1 0-10-16,1-1-3 0,-1 0-4 0,1-1-2 15,-1 0 2-15,2 0-2 0,0 0-3 16,2-1-5-16,0-1-3 0,-1 0-3 16,3-2-7-16,0 1-5 0,0-1-1 15,3 0-1-15,2 1-15 0,-1-1-28 16,1 1-30-16,-1 0-13 0,1 1 8 0,1-1 13 16,-1 0 0-16,-1 0-3 15,0 0-3-15,0 1 14 0,0-1 10 0,0 0 5 16,9 9-191-16</inkml:trace>
  <inkml:trace contextRef="#ctx0" brushRef="#br0" timeOffset="136234.76">5295 8192 351 0,'-4'-7'214'16,"2"3"-27"-16,-2 0-5 0,0 2-10 0,0 0-5 0,-2 3-8 15,0 1-22-15,0 1-37 0,-2 3-33 16,2 2-30-16,-1 2-13 0,0 2-7 15,-1 2-3-15,1 1-4 0,1-1-3 16,0-1-6-16,5 0-1 0,0 1 0 16,0-1-1-16,2-1 5 0,0-2-1 15,0 0 1-15,5-1 0 0,-2-1-8 16,1-1 2-16,1-1 2 0,0-1-4 0,2-2 4 16,2-1 0-16,2-3 0 15,0-2 4-15,1-2 0 0,0-3 4 16,0-2 1-16,-2-3 4 0,-2-1 6 0,-3-1 0 15,-3-2 3-15,-3-2-8 0,-1 2-10 16,-4-1-8-16,-2 0-4 0,-2 3-3 16,-1 2-2-16,-3 1-6 0,1 4-7 15,0 3-10-15,2 1-9 0,-1 3-20 0,4 1-29 16,2 0-39-16,1 2-41 16,2-1-31-16,1 0-14 0,3-1 9 15,0-1 31-15,6 3-186 0</inkml:trace>
  <inkml:trace contextRef="#ctx0" brushRef="#br0" timeOffset="136425.79">5374 8164 368 0,'7'2'193'16,"-1"1"18"-16,1 1 7 0,-1 1-25 0,-2 1-8 15,-2 2-10-15,0 1-18 16,-2 2-15-16,-1 3-20 0,-1 3-29 0,-1 0-24 16,-1 2-23-16,-1 2-18 0,0-1-9 15,1-2-8-15,0 1-5 0,2-3-6 16,0 0-21-16,2 0-32 0,2-3-43 15,0-4-56-15,2-4-66 0,0-4-20 16,2-4-55-16,1-4-25 0,1-3-245 16</inkml:trace>
  <inkml:trace contextRef="#ctx0" brushRef="#br0" timeOffset="136970.15">5528 8107 607 0,'-8'-6'270'0,"2"1"-25"0,-4-1-9 0,2 1-25 16,3 4-38-16,-2 2-44 0,2 3-31 16,-2 0-24-16,1 4-21 0,2 1-17 15,0 2-10-15,2 2-3 0,2 1-2 16,1-1-4-16,2 0-6 0,2 0-5 0,0 0-1 16,1-2 0-16,1-3 4 15,1-2 3-15,1-2-3 0,1-2 0 0,3 0-3 16,-2-1-5-16,2-1 2 0,0 0-12 15,1 0-19-15,-1-1-24 0,0 0-31 16,-2 0-23-16,0 0-15 0,-3-1-14 16,-3 1-17-16,-1 0-12 15,-3 0-10-15,-3 0 2 0,-1 0 17 0,-2 0 34 16,-1 1 37-16,-2 0 41 0,0 2 47 16,0 1 37-16,0 1 32 0,1 0 31 0,0 1 17 15,1 2 15-15,1-1 2 16,-1 0-5-16,3 1-10 0,0-1-19 15,1-1-9-15,0 1-15 0,2 0-14 16,-1-1-12-16,0 0-14 0,0 0-8 0,-1-2-3 16,0 1-5-16,0-1-2 0,-2 0-11 15,0 0-15-15,-1-1-21 0,0 0-17 16,0-1-10-16,1-1-3 0,-1 1 9 16,2-1 9-16,0 1 10 0,0 1 10 0,1 1 4 15,1-1 3-15,-1 1 0 0,4 0 4 16,-1-1 6-16,2 2 8 0,3-1 7 15,2 0 4-15,3 0-1 0,1 0-6 16,3-1-4-16,2 0-4 0,0 0-1 16,1-2-3-16,0 0 0 0,0-2-13 15,2 0-25-15,0-1-33 0,-1 0-54 16,3-1-59-16,-4 0-61 0,0-2-40 16,-7-3 17-16,3 2-184 0</inkml:trace>
  <inkml:trace contextRef="#ctx0" brushRef="#br0" timeOffset="137595.94">5730 8161 665 0,'-8'-1'196'16,"1"0"-58"-16,1 0 2 0,2 1 9 0,0 0 1 15,4-1-6-15,0 1-37 0,0 0-36 16,4 0-27-16,-1 0-22 0,2 1-3 15,3 0 4-15,0 0-3 0,1 0-2 16,2 1-4-16,0-1-4 0,1-1-1 16,-2-1-2-16,-2-1 0 0,0 0 4 15,-2-1 4-15,-2 1 10 0,-1-1 7 0,-3 1 5 16,-1 1 0-16,0 0-6 16,-2 0-11-16,-2 1-13 0,-3 2-17 0,-2 1-9 15,-3 2 0-15,-2 2-2 0,0 2 5 16,1 1 0-16,1 2 4 0,4 0 0 15,0 0 1-15,2-1-2 16,2 0 4-16,3 0 2 0,2-2 1 16,3 1 6-16,1-1 1 0,3 0 6 15,1 0 5-15,3-1 2 0,2-2 1 0,1 0-2 16,1-1-5-16,2 0-3 0,-1-1-4 16,-2 0 1-16,0 0 2 0,1-2-3 15,-2 0-6-15,-1 1-17 0,0-2-16 16,-1-1-26-16,-3 1-23 0,-3 0-18 15,-3 0-45-15,-2 1-27 0,-2 0-2 0,-1 0-4 16,-3 1 21-16,-2 0 46 16,-4 0 33-16,0 0 40 0,-2 0 33 0,1-1 11 15,-3 0 4-15,1-1 14 0,-1-1 35 16,0 0 47-16,3 0 50 0,3 0 28 16,3 1-7-16,4 0-30 0,1 0-45 0,2 1-25 15,3 0-10-15,0 1-2 16,3-1 5-16,3 1-1 0,1 0-9 0,2 1-19 15,1 0-13-15,1 0-13 0,0 0-5 16,2-1-2-16,1 0-2 0,0 0 1 16,1-1-11-16,0 0-19 0,0 0-20 15,2-2-23-15,-1 0-37 0,0-1-38 16,-1-2-51-16,-1 0-51 0,-3-1-23 16,-1-2 21-16,1 4-175 0</inkml:trace>
  <inkml:trace contextRef="#ctx0" brushRef="#br0" timeOffset="138270.22">5944 8121 621 0,'0'-5'166'0,"0"1"-40"0,0 0 11 0,1 3 7 0,0 2-14 16,1 1-16-16,1 2-16 0,1 2-27 15,1 0-16-15,1 0-16 0,0 0-10 16,1 2-4-16,-2-2 0 0,1 0 1 16,-3-1 2-16,2-1-2 0,-1 0-2 15,-2-1-1-15,0 0-2 0,0 0 1 16,-2 0 1-16,-1-1-2 0,-1 1 0 0,0 2-5 16,-2-1-11-16,0 0-3 0,0 1-9 15,-1 1-3-15,0-1-3 0,-2 0-5 16,0 1 1-16,0 0-2 0,2 0-2 15,0 1 5-15,1 0-1 0,1-1 0 16,1-1-5-16,2 1-3 0,2-1 1 16,2 0 1-16,0-1 11 0,0 1 7 15,2-1 4-15,0-2 1 0,1-1 0 16,3-1 0-16,-1-1-3 0,3 0 0 16,-1-3-2-16,3 0-17 0,-1-1-34 0,0-1-37 15,0 0-25-15,0-1-12 16,-2 0 23-16,0 0 34 0,-2-2 28 0,-2 2 29 15,1-1 14-15,-1 1 3 16,-3 1 2-16,-1 0 6 0,-1 2 9 0,-1 0 26 16,-1 0 24-16,0 2 24 0,-1-1 15 15,0 3 0-15,0 2-6 0,0-1-18 16,-1 2-20-16,0 1-23 0,-1 1-21 0,-1 1-7 16,-1 1-5-16,0 1-2 15,1 0-1-15,-1-1-6 0,2 2-8 0,0 0-10 16,0-2-7-16,0 0 3 0,1 0 7 15,0-3 8-15,1 0 2 0,0-2-2 16,2 0-5-16,1-1-3 0,1 1 0 16,2-1 5-16,0-1 6 0,3 0 5 15,2-1 2-15,2 1-2 0,2 0 3 16,-1-2-2-16,0 4 3 0,-1-2 1 16,0 1-15-16,-2 0-8 0,-1 0-23 0,-1 1-40 15,-1 1-24-15,-3 0-27 0,-1 0-57 16,-2 1-31-16,-2 1 10 0,-2-1 37 15,-1 2-188-15</inkml:trace>
  <inkml:trace contextRef="#ctx0" brushRef="#br0" timeOffset="138583.18">6120 8419 479 0,'-6'7'146'0,"1"0"13"0,0 2 19 15,1 1 4-15,4-1-17 0,0 0-23 16,1-1-32-16,1 0-27 0,2-2-23 15,0-1-12-15,2 0-6 0,0-4-11 16,1 0-7-16,2-3-4 0,1-3-1 16,-1-2-1-16,1-1-2 0,0-2-1 15,0-1-2-15,-2 0 5 0,-2-1 5 0,-2 2 1 16,-3-1-1-16,-1 1-4 16,-2 1 4-16,-3 0 3 0,-3 3 0 0,-5 3-3 15,-1 3-7-15,-3 1-4 0,-3 2-4 16,0 1-2-16,2 1-1 15,-1 3-4-15,4-1-4 0,2 2-1 16,1-1-5-16,1 0-10 0,3-1-16 16,3 1-23-16,2-3-42 0,1 0-43 0,4-1-45 15,2-1-35-15,3-1-11 0,1-2-26 16,3-2 23-16,1-1-235 0</inkml:trace>
  <inkml:trace contextRef="#ctx0" brushRef="#br0" timeOffset="139210.82">6417 8308 166 0,'3'-5'139'16,"-1"2"-53"-16,1-2 35 0,-1-1 39 0,-1 2 27 15,1-1 28-15,-1 1 1 16,-1-1-12-16,1 1-17 0,-1 1-20 0,0-1-17 16,0 2-10-16,0 1-17 0,-1 1-24 15,1 2-24-15,-2 0-19 0,-1 3-16 16,1 3-5-16,-1 2-11 0,2 4-5 15,2 2-4-15,1 0-7 0,2 3-4 16,2-2 1-16,2 2-3 0,0 0-1 16,2-2 1-16,0-2-4 0,0-2 2 15,1-5 2-15,0-2-2 0,1-3 0 16,0-2-3-16,-1-3-4 0,2-3 1 16,-2-3-4-16,0-4-17 0,1-1 0 0,-1-2-6 15,-2-4-11-15,-4 2 8 0,-2-1-8 16,-2 1 1-16,-2 3 10 0,-2 1 0 15,-2 1-9-15,-2 1-33 0,-4 3-62 16,0 2-65-16,-2 2-45 0,-2 3-9 16,-2 3 1-16,1 2 33 0,1 3 38 15,-3 4 41-15,5 0 60 0,0 1 39 16,1 0 32-16,1-2 29 0,2 1 29 16,2-3 40-16,3-2 39 0,3-1 27 15,3-1 14-15,2-2-2 0,1-1-9 0,2 0-1 16,3 0-15-16,0-1-18 0,2 1-12 15,3-1-20-15,2 0-24 0,1 0-19 16,0 0-16-16,1-1-16 0,-1 1-8 16,0 0-5-16,-1 0-21 0,-2 0-25 15,-2 0-41-15,-1-1-56 0,-1 1-83 0,-3 0-100 16,-3-1-42-16,0 0-235 16</inkml:trace>
  <inkml:trace contextRef="#ctx0" brushRef="#br0" timeOffset="139433.97">6688 8279 823 0,'0'5'240'0,"-1"0"-28"0,-1 5 1 16,1-1-18-16,-1 2-38 0,0 0-40 0,1 1-29 16,0 2-28-16,-1-2-26 0,2 1-12 15,0 2-13-15,0-1-5 0,2 1-10 16,-2 0-23-16,0 0-33 0,2-1-43 15,0-2-51-15,1-1-66 0,0-2-51 16,0-3-33-16,1-3 21 0,-14-13 46 16,16 9-124-16</inkml:trace>
  <inkml:trace contextRef="#ctx0" brushRef="#br0" timeOffset="139748.09">6853 8233 699 0,'5'-5'237'0,"0"2"-50"0,1-1 11 0,-1 3 12 16,-2 2-19-16,-2 2-18 0,0 2-25 15,-2 3-46-15,-2 2-36 0,-1 1-28 16,-1 1-16-16,-2 1-5 0,-2 1-7 0,-1-1-4 16,1-1-9-16,2-2-10 0,0-1-19 15,1 0-13-15,2-2-2 0,0-3 6 16,1-2 14-16,2-1 4 0,2-1 5 15,0-2 1-15,1 0-2 0,2-1 8 16,1 0 4-16,2 0 2 0,2 0 6 16,1 1 5-16,4-2-2 0,0 1 1 15,3 0-3-15,0 2-2 16,-1 0-2-16,0 1 1 0,-2 1-5 0,1 1-26 16,-4-1-46-16,-3 1-60 0,-2 0-64 0,-4 1-65 15,-3 0-75-15,5 6-241 16</inkml:trace>
  <inkml:trace contextRef="#ctx0" brushRef="#br0" timeOffset="139976.29">6799 8468 1104 0,'3'0'115'0,"0"-1"-8"0,2-1 35 0,1 1 19 16,0 0-18-16,3 0-21 0,2-1-26 15,2 1-27-15,1 0-22 0,2 1-20 16,1 0-9-16,-2 1-11 0,-1 2-1 16,-1-1-14-16,0 2-26 0,-3-1-29 15,-1-1-46-15,-1 2-52 0,-2-2-59 16,-1 1-122-16,-2 1-8 0,-4-5 70 16,2 5-162-16</inkml:trace>
  <inkml:trace contextRef="#ctx0" brushRef="#br0" timeOffset="140245.74">6965 8536 574 0,'-6'1'185'0,"1"0"-2"0,-3 1 15 0,1 1 2 15,1 2-19-15,0 0-45 16,-1-1-50-16,0 0-40 0,1-1-22 0,-1-1-13 16,2 0-9-16,0 0 0 0,1-1-8 15,1-1-4-15,1 1-4 0,2-2-3 16,0 0-3-16,4 0-1 0,-1 0 2 15,2-1-1-15,0 0 8 0,2 0 9 16,0 1 7-16,1 0 15 0,0 1 3 16,0-1-2-16,0 1-2 0,2 0-6 15,0 0 0-15,-1 1-3 0,1 1-3 16,-1 0 0-16,1 0-3 0,-2 1-8 16,-1 0-22-16,0 0-36 0,-2 1-54 0,0-1-73 15,-1 0-79-15,-1 0-43 0,-6-4 57 16,6 2-169-16</inkml:trace>
  <inkml:trace contextRef="#ctx0" brushRef="#br0" timeOffset="140611.29">7090 8260 1107 0,'5'-1'224'0,"3"1"-63"0,1 2 24 0,0 1 9 15,-2 2-29-15,1 1-40 0,-1 2-34 16,0 3-25-16,1 2-7 0,-2 0-6 15,-1 1-3-15,-2 2-10 0,-2 2-6 16,-1 1-4-16,-2 4-6 0,-3 0-5 16,-1 3-8-16,-2-1-6 0,-1 1-10 0,-1 1-9 15,0 0-14-15,-1-1-19 16,1 1-24-16,1-3-41 0,1-2-57 16,2-3-81-16,0-2-110 0,0-1-107 15,1-3-282-15</inkml:trace>
  <inkml:trace contextRef="#ctx0" brushRef="#br0" timeOffset="151209.82">7502 9137 358 0,'-5'-2'48'0,"0"1"17"0,-1 0 9 16,1 1 29-16,0 1 19 0,0-1-3 15,1 2-9-15,1-1-7 0,-1-1-3 16,2 0-2-16,-1-1 8 0,2 0-6 0,0 0-10 16,1 0-11-16,0 1-18 15,0-1-11-15,0-1-14 0,1 0-10 0,0-2-2 16,2-2-4-16,3-3 9 0,-1-3 0 16,2-2-4-16,2-4-3 0,1-3-11 15,2-2-1-15,3-3-2 16,0 0-2-16,1 0-2 0,1 1-2 0,-1 1 0 15,-1 3 0-15,2 0-1 16,-2 4 2-16,0 2-4 0,-3 3 1 0,2 3-6 16,-3 5-23-16,-4 2-35 0,-1 3-44 0,-2 1-61 15,-2 1-59-15,-1 1-45 0,-2 1-4 16,-1-2 62-16,-3-4 43 0,1 3-176 16</inkml:trace>
  <inkml:trace contextRef="#ctx0" brushRef="#br0" timeOffset="151531.64">7551 8773 435 0,'-7'-3'64'0,"1"2"16"0,0-1 25 0,3 0 14 16,1 1 2-16,1-1-2 0,1-1-13 16,1-2-15-16,1 1-15 0,2-1-7 15,3-1-8-15,2-1-6 0,2 0-3 16,5 0-11-16,0 1-7 0,5 2-7 15,3 0-5-15,1 0-8 0,2 1-2 16,-1 1-3-16,-3 0 2 0,-1 1 1 16,-4 1 3-16,-3 0 3 0,-2 1 0 15,-2 2 6-15,-1 1 2 16,-3 2-1-16,-1 1 2 0,-2 2-1 0,-1 2-3 16,-2 1-2-16,0 5-3 0,-2 1-4 15,-1 0-7-15,-1 4-29 0,-1-2-54 16,1 1-76-16,-1-1-98 0,1-4-73 0,-1 1 13 15,-3-3 71-15,4-1-197 16</inkml:trace>
  <inkml:trace contextRef="#ctx0" brushRef="#br0" timeOffset="152404.4">7414 7901 382 0,'-3'-3'66'0,"1"0"2"0,-1-2 30 0,0 0 32 15,0-3 17-15,-1 0-19 0,2-1 10 16,1 1 8-16,-1 2-3 0,0 1 17 15,0 3-53-15,2 3-46 0,0 4-33 16,3 5-18-16,-1 5-2 0,1 6-2 0,2 4 0 16,0 4-2-16,1 2-2 15,1 1-2-15,-1 0 2 0,1-3-2 0,-1-2 1 16,0-5-1-16,-1-4 3 16,0-3-3-16,-1-3 0 0,-1-2 0 0,1-2 1 15,-3-2-6-15,1-2-6 0,-2-3-9 16,0-4-4-16,-2-1 2 15,-1-3 1-15,0-1 8 0,-1-3-4 0,3-1 8 16,-2-3-4-16,0 0 3 0,1-2-4 16,-1-2-3-16,1 0-7 0,0-1-6 15,1-3 0-15,2 2 2 0,0 0 9 16,2 2 5-16,0 2 4 0,2 2-1 0,1 3 3 16,2 2 0-16,0 2-1 15,1 2 0-15,0 4-1 0,0 1 3 0,2 2 1 16,1 1 5-16,1 1 3 0,0 2 3 15,0 0 3-15,-1 2 3 16,-3 0 2-16,-1 0 3 0,-2 0 2 0,-2 1 0 16,-1-1 3-16,-3-1 5 0,-1 1-2 15,-2-1 3-15,-1 0-10 0,-1 0 0 16,-1 1-7-16,-2 0 0 0,0-2-1 16,-3-1-1-16,3-1-4 0,-1-2-1 0,0 0-13 15,1-1-26-15,1-1-25 0,-1-1-31 16,2-1-26-16,0 0-33 0,2-1-53 15,1 2-9-15,2 0 37 0,0 0 35 16,3 3-190-16</inkml:trace>
  <inkml:trace contextRef="#ctx0" brushRef="#br0" timeOffset="154221.23">7758 7892 340 0,'1'4'81'0,"1"0"-17"15,-1 1 27-15,-2 1 32 0,-2-2 21 16,-1 0 7-16,-1 1-15 0,-2 1-17 0,-1 2-20 16,-2 0-21-16,-3 1-16 0,0 0-11 15,1-1-15-15,0-1-10 0,0 1-12 16,2-1-9-16,1 0-3 0,0 1-2 16,2 0-2-16,2 0-1 0,1 1-2 15,1 1-5-15,3-2 0 0,3-1-1 16,0-1-2-16,2-2 1 0,1-2 0 15,2-1 0-15,1-3 5 0,2-1 0 0,1-1 4 16,1-1 2-16,0-1 1 16,0-1-2-16,1-1 1 0,-2-1 2 0,-1 1 1 15,-2-1 1-15,-1 0 1 0,0 1 2 16,-3 0-2-16,-1-1 2 0,-1 3 1 16,-1 0-1-16,-1 2 3 0,-1 2 0 15,-1 1-2-15,1 2 0 0,-1 2-3 16,1 2-3-16,1 2-2 0,0 1 1 15,1 4-1-15,0-1 0 0,1 0 1 16,-1 1-2-16,0 0 4 0,0-2-1 0,0-1-1 16,-1-2 0-16,0-2-14 15,0 0-53-15,1-2-66 0,0-1-67 16,0-2-39-16,1-1 30 0,1-1 65 0,1-3 60 16,1-1 44-16,-1-2 24 0,1-3 2 15,-2-2 3-15,0-1 5 0,0 0 5 16,-1-1 1-16,-1-1 1 0,0 1 3 15,-1 2 4-15,1 2 6 0,0 1 10 16,-2 4 21-16,3 3 31 0,-1 2 33 16,0 2 25-16,1 2 3 0,-1 2-14 15,1 3-24-15,0 0-21 0,1 3-23 16,-1 0-21-16,-1 2-14 0,0 0-11 0,0 0-1 16,-1-1-2-16,1-1-1 15,-1 1-1-15,0-3 1 0,0 0 1 0,1-3 1 16,-2-1 2-16,1-2 1 0,-1-1 0 15,0-2-4-15,0-2-2 0,1-1-5 16,0-1-4-16,0-3-2 0,1-1-7 16,2-2-4-16,0-2-2 0,1 2-4 15,2 1-11-15,0 1-16 0,1 2-20 0,1 2-20 16,0 2-67-16,2-1 25 0,0 3 20 16,-1 0 1-16,-2 0 63 0,-2 3 4 15,-2-1 6-15,-1-1 25 0,-1 0 4 16,-1-1 1-16,-1 0 1 0,0-2-1 15,-1 1 3-15,0-1 1 0,0 0 3 16,0 1 5-16,0 0 3 0,0 0 7 16,-1 1 10-16,2 0 13 0,0 1 17 0,0 1 16 15,0 1 17-15,4-1 5 16,-1 0 0-16,1 1-6 0,1-1-18 0,2 0-15 16,-1-1-13-16,1-1-9 15,1 0-10-15,2-2-5 0,0 0-5 0,3-2-4 16,-2 0 4-16,-1-2 2 15,0 0 1-15,-2 0 1 0,0-2 1 0,-2 1-2 16,-1 0 2-16,-3 0 0 0,1 1 1 16,-2-2 0-16,-1 3 0 0,-1 0 2 15,-2 1-2-15,1 1-2 0,-1 0 0 0,-2 2-7 16,-3 0-4-16,0 2-3 0,-2 1-3 16,0 1-1-16,1 3 0 0,-1 2-1 15,0 2 2-15,0 2 0 0,2 0 7 16,1 0 7-16,1 0 5 0,2 2 4 15,2-1-4-15,2 0-5 0,1 0-4 16,1 0-3-16,2-3-1 0,1-1-2 16,1-1 2-16,2-2-2 0,1 1-1 0,3-3 1 15,0-1-2-15,1-2 0 16,2-2-5-16,2-2-5 0,0-1-55 0,0-4-24 16,2-1-28-16,-2-2-20 0,-2-2 11 15,-1-3-2-15,-2 1 17 0,-1 1 18 16,-2-1 31-16,-1 1 29 0,-3 1 13 15,3 1 13-15,-4 2 9 0,-2 2 8 16,-1 2 20-16,-2 3 28 0,0 2 36 16,-2 1 28-16,2 2 8 0,-2 2-5 15,1 1-19-15,-2 2-13 0,4 2-15 0,-1 1-15 16,1 2-14-16,0 1-9 0,0 1-3 16,0-1 5-16,0-2 9 0,0 0 0 15,1 0-9-15,2-2-14 0,-1-2-14 16,2-1-6-16,-3-1-2 0,4-3 0 15,-2-2-1-15,1-1-1 0,1-1-5 0,1-2 0 16,2-1-2-16,1-3-3 16,3 0 5-16,1-3-1 0,-1 2 3 0,0 0 0 15,1 1-1-15,-3 1 1 16,-1 2 1-16,-1 1 4 0,-1 2 3 0,-1 2 5 16,0 1 2-16,0 2 1 0,-1 1 0 15,0 1-3-15,-2 0 4 0,0 2 5 16,0 2 2-16,-1 2-1 0,-1 1-2 15,1 1-6-15,-1-1-5 0,0 0-1 16,0-1-2-16,-1-2-1 0,1-1-2 16,0-2-15-16,1-1-32 0,0-1-36 15,0-1-37-15,0-2-43 0,0-1-25 0,2-2-29 16,-1-1-9-16,0-2 27 0,-1-2 48 16,2-1 54-16,-1-1 39 0,-1-2 21 15,1 0 4-15,-3-1-57 0,1 2-74 16,-2-1 48-16,0-1 70 0,-2 2 42 15,0-2 0-15,-2 0 11 0,1 0 56 16,-2 2 74-16,1 1 5 0,1 2-55 16,1 3 32-16,1 1 16 0,1 1 20 0,0 0 9 15,1 1-10-15,0 1-16 0,2 0-38 16,1 1-42-16,3 1-24 0,3 1-17 16,2 0-3-16,2 0-6 0,1 0-4 15,4-1-2-15,0 0-1 0,0-2 0 16,2-1-1-16,-3-1-2 0,-2 0-33 15,0 0-4-15,-5-1-25 0,-1 0-51 16,-4-1-20-16,-2 1-55 0,-2-2-10 16,-3 1 29-16,-1-3 29 0,-1 1 48 15,-2 0 28-15,0-1 20 0,-1 1 19 0,-2-1 7 16,1 1 10-16,0 0 3 0,1 0 11 16,1 2 12-16,2 1 15 0,0 3 27 15,1 1 20-15,1 2 25 0,1 2 28 16,0 1 17-16,1 3 22 0,1 1-1 15,2 1-17-15,0 3-30 0,0 1-41 16,1 0-22-16,1 1-19 0,-1 1-15 16,1 0-10-16,-1 1-10 0,0 1-4 0,1 0-10 15,0-1-41-15,2 1-52 0,-2-2-140 16,1-2-19-16,-1-1-41 0,1-4 47 16,0-1-174-16</inkml:trace>
  <inkml:trace contextRef="#ctx0" brushRef="#br0" timeOffset="155239.69">8899 7902 461 0,'0'-7'80'16,"1"1"43"-16,1-3 63 0,0 3 23 0,-1 1-22 16,2 2-43-16,0 0-54 0,1 2-28 15,-1 2-18-15,4 1-6 0,0 3-9 16,2 3-4-16,1 5 0 0,1 2-5 15,1 4-1-15,-2 6-2 0,1 1-4 0,-1 4-3 16,-3 1 2-16,-1-3 0 16,-2-2 2-16,-2-5 0 0,-2-4 2 0,0-4 0 15,-1-3-3-15,-1-4-3 16,1-3-4-16,-1-2-14 0,0-3-21 16,-1-4-12-16,-1-4-9 0,0-4 5 15,-1-4 14-15,0-1 9 0,2-3 11 0,-3-1 3 16,0-2 4-16,-3 0 2 0,-1-2 2 15,0 3 1-15,1-1-6 0,3 5 1 16,2 3 3-16,4 2 2 0,2 4 7 16,2 2 6-16,1 3 3 0,2 1-2 15,2 4-1-15,0 1-7 0,2 3-6 0,2 1 1 16,4 2 4-16,-1 1-4 0,0 0 1 16,0 0-1-16,-4 1 1 0,-2-1 3 15,-2-1 8-15,-2 1 8 0,-3-1 8 16,-1 1 4-16,-3-1 1 0,-1 1-4 15,-1 2-7-15,-2 0-2 0,-1 2-8 16,-2-1-3-16,-1 0-2 0,-1-1-1 16,1 0-2-16,-1-3-8 0,-1-2-10 15,1 0-24-15,-1-3-23 0,3 0-30 16,1-1-27-16,0-1-45 0,2 0-54 0,1-1-58 16,1 1 21-16,1-1 62 15,-4-3 50-15,7 3-169 0</inkml:trace>
  <inkml:trace contextRef="#ctx0" brushRef="#br0" timeOffset="155852.66">9157 7942 388 0,'-1'-7'25'0,"1"-1"21"0,0-1 32 0,1 2 37 16,-1 1 29-16,0 1 17 0,2 0-6 15,-1 1-11-15,0 2-15 0,-1 1-26 16,0 1-30-16,1 1-27 0,-1 1-19 15,0 3-15-15,0 3-3 0,0 3-4 0,1 2-6 16,0 3 1-16,1 1-4 16,1 2 2-16,-1 3 1 0,1 0-2 0,-1 1-1 15,1-3 2-15,-1-3-2 16,0-2 1-16,-1-3 2 0,0-2-12 16,0-2 1-16,0-2-1 0,1-3 0 15,-1-3 8-15,0-2-3 0,0-2 0 16,1-4-2-16,0-2 0 0,0-4 0 15,0-2 0-15,1-2 3 0,1 0 2 0,-1-1 1 16,2 2 3-16,-1 2 0 0,-1 1-1 16,1 4-1-16,0 3-5 15,0 2-17-15,0 2-35 0,0 2-31 0,1 0-27 0,1 3-47 16,0 0-42-16,2 0 31 16,-1 1 35-16,-10-17 30 0,10 15-163 15</inkml:trace>
  <inkml:trace contextRef="#ctx0" brushRef="#br0" timeOffset="156260.97">9348 7993 192 0,'-2'-1'187'16,"-1"-1"-136"-16,0 1 31 0,0 0 37 15,0 2 32-15,0 0 11 0,0 2-22 16,0 0-24-16,0 1-19 0,0 2-21 15,1 0-17-15,0 2-24 0,0 1-17 16,0 2-9-16,1-1-5 0,1 0-2 0,1 0-1 16,2 0-2-16,0 1 0 0,2-1-1 15,0-1 2-15,1 1 2 0,1-1 0 16,-1-2 7-16,3 0 6 0,0-3 7 16,0-2 4-16,1-3 6 0,-1-1 2 15,0-2-2-15,1-2-2 0,0 0-2 16,-1-2-9-16,0-2-3 15,0-1-2-15,0-2-4 0,-1-2 2 16,0 1 5-16,-4 0 7 0,-3-2 4 0,-3 1 2 16,-2 2 0-16,-3 0 2 0,-1 1 1 0,-2 2-3 15,-3 2-8-15,0 2-11 0,-3 2-11 16,3 3-7-16,1 2-18 0,2 3-21 16,0 0-24-16,3 2-38 0,3 1-43 15,0 0-69-15,2 1-70 0,1 1-2 16,3 0 68-16,-2-1 71 0,6 2-176 15</inkml:trace>
  <inkml:trace contextRef="#ctx0" brushRef="#br0" timeOffset="156563.06">9532 7998 286 0,'6'-7'81'0,"-1"-2"-33"0,-1 1 34 0,-3 2 43 15,-1 1 46-15,-2 1 29 0,0 0-20 16,0 1-29-16,-1 1-32 0,1-1-20 15,-1 1-11-15,-1 1-10 0,1 1-13 0,-2 0-10 16,-1 2-8-16,1 2-11 16,0 0-3-16,0 3-8 0,0 1-7 0,0 1-7 15,1 3-2-15,0-1-8 16,3 2 1-16,-1 1-4 0,2 1-2 0,2-1 0 16,-1-1 0-16,5-3-1 15,0 1 1-15,0-3 3 0,1-2-2 16,1 0-1-16,2-1 1 0,-1-2-2 0,0-2-1 15,1-1-1-15,0-2-34 0,1-1-7 16,0-1-39-16,0-1-51 0,0-1-41 16,0-1-171-16,1-3 51 0,-1 0 74 15,-6-5 51-15,5 4-112 0</inkml:trace>
  <inkml:trace contextRef="#ctx0" brushRef="#br0" timeOffset="156997.03">9631 7970 405 0,'-2'2'140'0,"1"1"29"16,1 0 41-16,0-1 5 0,1 0-36 0,2-1-42 15,0 0-36-15,2-1-19 0,0 2-21 16,2-2-17-16,1-2-9 0,1 2-5 16,1-2-4-16,-2 1-2 0,1-2-3 15,-1 0-8-15,1 0-3 0,-1-2-1 16,1 0-2-16,-2 0 0 0,-1-1-6 15,0-1-10-15,-2 0-10 0,-1-1-7 16,0 0-4-16,-2 1 1 0,-1 0-2 16,-2 0 1-16,-1 2 9 0,-2 0 11 0,0 0 6 15,-2 3 8-15,0-1 0 0,0 2-3 16,-2 2-1-16,0 3 0 0,0 0 4 16,-1 3 12-16,0 1 5 0,-2 2 6 15,2 2-1-15,0 2-5 0,1 0-1 16,1 0 0-16,-1 1-2 0,4 1-6 15,1-2-5-15,2-1-1 0,2 1-5 16,1-3 0-16,1-1-1 0,2-1 0 16,0 0-1-16,6-1 1 0,-2 0-4 0,3-1-2 15,1-1 0-15,1-1-14 0,0-1-19 16,2 0-103-16,-2-3-69 0,1-1 15 16,0-3-67-16,-2-4 26 0,-1-1 61 15,4-2 17-15,-4-3 58 0,0 1-155 16</inkml:trace>
  <inkml:trace contextRef="#ctx0" brushRef="#br0" timeOffset="157420.84">9881 7931 369 0,'-2'-3'48'0,"0"1"41"0,-1-2 47 0,-1 2 46 16,1 1 24-16,-1 0-11 0,-1 2-19 15,0 1-25-15,0 1-36 0,-1 1-26 16,0 2-27-16,-1-1-23 0,0 1-16 15,1 0-9-15,1 1-5 0,0 0-3 0,1 0-5 16,1 0-1-16,1 1-4 16,2-2-2-16,2 1 1 0,0-1-1 0,0-1 2 15,2 0-1-15,0-1 2 0,1 0-2 16,0-1-3-16,2 0 4 0,-1-1-4 16,3 0 2-16,-1 1 4 0,0-2-1 15,0-1 3-15,0 0-3 0,1 1 1 16,-2-1 2-16,-1 0 1 15,-1 1 0-15,0 1 2 0,-1 0 0 0,-2 0-3 16,-1 1 4-16,-2-1 5 0,-1 0 5 16,0 2-2-16,-1-1 0 0,-1 0-5 15,0 0-2-15,0-1 1 0,-1 0-2 16,-1 1-1-16,1-1-1 0,-1 0 1 16,1-1-3-16,0 1 0 0,1-1-1 15,0 1-2-15,1 0-3 0,0 1 2 0,2-1-5 16,0-1-17-16,0 0-32 0,1 0-44 15,0-1-41-15,1 1-51 0,0-2-57 16,0 1-20-16,1-2 54 0,0-1 56 16,2 0-177-16</inkml:trace>
  <inkml:trace contextRef="#ctx0" brushRef="#br0" timeOffset="157837.12">10003 7925 342 0,'2'-5'76'0,"0"1"48"16,0-2 48-16,1 2 54 0,-3-1 8 16,1 2-36-16,-1 1-30 0,0 1-35 15,-1 1-25-15,0 1-9 0,-1 1-13 16,-1 2-14-16,-1 2-14 0,-1 1-22 15,-1 1-12-15,0 1-9 0,-2 1-5 0,0-1-2 16,2 1-6-16,0-1 0 16,1 0-5-16,2 0-1 0,1-2-1 0,1-2-1 15,1 1 1-15,2-1-1 0,0-1-3 16,2 1 0-16,1-1 1 0,1-1 0 16,-1 0 1-16,5 0 3 0,-3-1 2 15,1 1 4-15,-1-1 5 0,-1 0 0 16,-1 0 5-16,-2 1 1 0,-1 0 6 15,-1 1 3-15,-2 1 1 0,-2 1 4 16,-1 0-5-16,-1 2-1 0,-2 1-4 16,-3 1-16-16,-3 1-19 0,0 2-31 15,-2-1-46-15,-1 2-77 0,-1-3-118 16,0-1-150-16,0-1 41 0,-2 0-204 16</inkml:trace>
  <inkml:trace contextRef="#ctx0" brushRef="#br0" timeOffset="160421.04">10305 7935 201 0,'0'-4'135'0,"1"2"-45"0,-1-2 48 0,0 1 53 15,0-1 42-15,1 1 21 0,0-1-2 16,-1 2-20-16,1 0-19 0,-1 1-30 15,0 1-17-15,1 1-19 0,-1 1-25 0,0 1-20 16,-1 1-26-16,1 2-13 16,-1 2-7-16,1 3-4 0,0 0-3 0,0 2-3 15,-1 0-5-15,1 2-8 0,-1-1-1 16,1-1-3-16,1 0-4 0,0 1-4 16,-1 0-2-16,2-1-6 0,-1-2-6 15,0 2 2-15,0-3-4 0,0-1 0 16,0 0 3-16,0-1-5 15,0 1 2-15,0-3 1 0,0-1-3 0,0 0 1 16,0-2 1-16,-1-1-1 0,2 0-1 16,0 0 1-16,-1-1-2 0,-1 0 0 15,1-1-1-15,-1 0 1 0,0 0-2 0,0 0 2 16,0 0-2-16,0 0 2 16,-1-1-4-16,1 1-5 0,-1-1-13 0,0 0-12 15,0 0-14-15,-1 1-8 0,2-2-13 16,-1 1-13-16,1-1-17 0,-1 1-28 15,1 1-51-15,0 0-63 16,-1-1-67-16,1 1-77 0,-2-1-73 0,1-1 79 16,0 2-206-16</inkml:trace>
  <inkml:trace contextRef="#ctx0" brushRef="#br0" timeOffset="161808.22">10458 7928 233 0,'0'-1'66'0,"0"0"-16"0,0-1 56 0,0 0 54 16,2-1 50-16,-2 0 11 0,1-1-25 16,0 1-26-16,0 0-6 0,1 1-15 15,-1 1-8-15,-1 0-7 0,1 1-15 0,-1 1-10 16,0 0-18-16,0 1-15 15,2 2-22-15,-1 2-12 0,2 1-11 0,0 4-1 16,1 0-5-16,1 2-1 16,1 2 0-16,2 3-8 0,0 2-1 15,1 1-4-15,0 3-5 16,0-2 4-16,0 0-3 16,-1-1-1-16,-1 0 1 0,0-2-3 0,-1-1 1 15,-1 0 2-15,0-2 1 0,-1-4 2 0,-2-2-2 0,0-2 0 16,0-3 0-16,-1-2-3 0,1 0-1 15,-2-2-11-15,0-1-21 0,0 0-35 16,0-2-57-16,2 0-87 0,-4-2-105 16,1-4-132-16,-1-3-65 15,-1-5 117-15,0-1-119 0</inkml:trace>
  <inkml:trace contextRef="#ctx0" brushRef="#br0" timeOffset="162226.32">10520 7999 281 0,'-3'-4'61'0,"0"-1"7"0,0-1 48 16,0 2 62-16,0 0 57 0,0 1 14 0,1 0-18 15,1 1-30-15,1-1-31 0,0 1-21 16,1 0-19-16,1 0-12 0,0 0-11 16,1 1-17-16,0-1-19 0,1 1-18 15,1 0-9-15,1 1-6 0,2-1-1 16,1 0-7-16,4-1-1 0,1 0 2 15,1-1-5-15,3 2 2 0,0 0-5 16,-1 1-6-16,0 1-4 16,-2 1 2-16,-1 2-2 0,-1 0 1 15,0 1 3-15,-4 2 3 0,-1 1 3 0,-2 2 3 16,-2 2 3-16,-3 0-4 0,-1 2 1 16,-2 0-2-16,-2 3-1 0,-2-1-2 0,-2 1-2 15,-1 1-2-15,-2-2-1 16,1 1-5-16,0 2-4 0,0-3-2 0,-1 0-3 15,2 2-1-15,-2-3-1 0,2-1-1 16,1 0 2-16,1-4-1 0,2-2 2 16,0-2-5-16,1-1-6 0,0-2-17 0,1-2-25 15,2 0-25-15,0-1-30 0,0 0-35 16,1-1-48-16,0 0-63 0,-1 0-99 16,1-1-148-16,0-3 10 0,1 5-203 15</inkml:trace>
  <inkml:trace contextRef="#ctx0" brushRef="#br0" timeOffset="172760.89">7873 8328 251 0,'-6'3'98'16,"0"2"-52"-16,-2 1 30 0,0 1 46 0,0 0 32 15,1 0 19-15,-2 1-22 0,2-1-25 16,-1 0-22-16,2 1-6 0,0 0-8 15,1 0-14-15,2 1-16 0,0-1-16 16,2 2-12-16,2 2-3 0,1-1-2 16,2 0-3-16,1 1-7 0,2 0-5 0,0 1-5 15,0-2-4-15,4-1-2 16,-2-1 2-16,0-2-2 0,1-1 0 0,-1-2 1 16,1-2-1-16,1-1 3 0,-1-2-3 15,-1 0 3-15,0-2 0 16,0-2 2-16,-1 0 3 0,-1-2 5 15,-2-1 6-15,-3 0 6 0,1-2 3 0,-3-3 1 16,-3 1 2-16,-1 0 2 16,-4 1-3-16,-2-1-2 0,-2 1-5 0,-1 2-5 15,-1 0-6-15,-1 2-10 0,1 0-19 0,0 0-13 16,1 1-10-16,0 1-10 16,3 3-10-16,3 0-8 0,3 2-18 0,1 0-14 15,2 1-5-15,1-1 0 0,0 0 2 16,0 1 4-16,1-1 5 0,0 2-4 15,2-1 4-15,0 0 16 0,1 1 21 16,1 2 25-16,-1-2 18 0,0 0 9 16,-2 0 3-16,2 0 2 0,-1-1 2 15,1 1 7-15,-2-1 4 0,0 0 2 16,0 0-1-16,-1 0-1 0,0 0-4 0,-1 0-2 16,1 0-2-16,0-1-4 0,0 1-8 15,0-1-26-15,-1 0-44 0,0 0-29 16,1 0-2-16,-1 1 15 0,-2-2 22 15,3 1-233-15</inkml:trace>
  <inkml:trace contextRef="#ctx0" brushRef="#br0" timeOffset="173095.39">7773 8267 280 0,'-8'-7'130'15,"2"2"-56"-15,-2-1 52 0,3 2 58 16,1 1 41-16,0 1-9 0,2 2-32 0,0 0-34 16,1 2-41-16,1-2-26 0,2 0-20 15,1 1-21-15,1 1-10 0,2 1-9 16,2 0-9-16,2 0-6 0,2 1-4 15,1-1-1-15,0 0-2 0,1 0 1 16,1-1-1-16,-3 0 2 0,0 0-6 16,-2 0-22-16,0 0-31 0,-4 0-48 15,-2 1-55-15,-2-1-61 0,-2 0-80 0,-3 2 24 16,-1 1 66-16,-6-1 59 0,1 2-160 16</inkml:trace>
  <inkml:trace contextRef="#ctx0" brushRef="#br0" timeOffset="174010.69">7751 8352 329 0,'-2'0'140'0,"0"0"17"16,0-1 58-16,1 1 33 0,1-3-24 0,1 1-52 15,1-2-48-15,1 2-41 0,2 0-29 16,1 1-19-16,3 1-12 0,2 1-6 16,1 0-5-16,1 2-4 0,0 1 1 15,0-1 1-15,-2 1-1 0,-1-1 3 16,-2-1 1-16,-1 1 4 0,-2-1 4 15,-1 1 6-15,-2-2 3 0,-2 2 5 16,-1 0 1-16,-2 0-1 0,-3 3-7 16,0 0-8-16,-2 0-5 0,-1 3-5 15,-1-1-3-15,0 0-1 0,-2 2-4 16,2-1-2-16,1 2-3 0,2 0-6 16,1-1 2-16,3 1-5 0,1-1-5 0,2 2 2 15,2-1-2-15,1 0 0 0,2 0 4 16,1-1-1-16,2 0 3 0,0-1 1 15,2-2-4-15,1-1 7 0,-1-2 2 0,1-2 8 16,0-1 11-16,0-3 7 16,2-3 6-16,-1-1 5 0,0-4 4 0,-1-1-7 15,0-4 2-15,-3 0-5 16,-3 0-4-16,-2-2 5 0,-4 3-1 0,-1 0 2 16,-2 2-7-16,-3 0-4 0,0 3-9 15,-2 2-17-15,-2 1-17 0,-1 2-22 16,-1 1-16-16,-2 3-20 0,2 2-19 15,1 1-39-15,3 3-57 0,3 2-56 16,0 0-41-16,2 0 16 0,2 3 74 16,2-2 76-16,2 1 68 0,1-1 44 15,1 0 13-15,1-1 2 0,0-1 2 0,0-1 1 16,1 0 11-16,1 0 26 16,0-1 41-16,1-1 48 0,0 0 53 0,1 0 32 15,0 1 10-15,0 1-4 0,-1 1-25 16,0-1-34-16,0 1-37 0,-3 0-34 15,-2 1-20-15,1-1-12 0,-3 1-5 16,0 0-6-16,-2-2-7 0,-1 0-6 16,-1 0-4-16,-1-2-5 0,-2 1-6 0,0-1 0 15,0-1-5-15,-1 0-5 0,1-1-3 16,-1-1-8-16,-1-1-4 0,3 0-6 16,-1 0-2-16,2 0-2 0,3 0-4 15,0-1-6-15,2 1 4 0,2-1-4 16,1 1 7-16,2 0 5 0,1 0 4 15,1 1 4-15,1 0 6 0,1 0 0 16,2-1 2-16,-1 0 1 0,0 0-3 16,0-1 3-16,-1 1-3 0,1 0-2 15,-2 0-18-15,-1 0-17 0,0-1-9 16,-3 1 1-16,1 0 18 0,-3 1 16 0,-3 0 13 16,2 1 2-16,-4 0 2 0,2-1 4 15,0 1 0-15,-2 1 7 0,-1 0 13 16,-1 0 13-16,2 1 9 0,-1 1 11 15,1 0-6-15,0 1-8 0,0 0-2 0,0 2-9 16,1 2-6-16,1-1-10 16,0 0-11-16,2-1-5 0,0-1-3 0,1-1 0 15,1-2 3-15,-1 0 0 0,3-4 0 16,0 0 3-16,2-4-6 0,0 1 2 16,0-2-5-16,2 0-28 0,1-2-55 15,1-1-74-15,4-2-169 0,-2-2-202 16,2-3 95-16,-12-11 29 0,11 11 12 15</inkml:trace>
  <inkml:trace contextRef="#ctx0" brushRef="#br0" timeOffset="174671.74">8129 8436 606 0,'0'0'193'0,"-1"0"47"15,1-1 46-15,1-1 5 0,-1-2-32 0,3-1-55 16,-1-1-43-16,1 1-40 16,1-1-32-16,1 2-28 0,0 0-20 0,1 2-13 15,0 2-5-15,1 2-2 16,-1 1-4-16,-1 3-1 0,1 0 0 0,-3 3-1 16,-2 0 0-16,-2 2-6 0,-1 4-2 15,-2-1-2-15,-3 1-10 0,2 1 0 16,-1-3-16-16,1-1-21 0,0-1-22 15,1 0-24-15,0-2-18 0,0-1 1 16,1-2 6-16,0-2 20 0,0-2 26 16,-2-1 22-16,1 0 15 0,0-2 4 15,0 0-7-15,2-1-2 0,0-1 10 16,2 0 10-16,1-1 19 0,2 0 9 16,2 0 0-16,2-1-2 0,4-1-5 0,1 2-6 15,1 1-4-15,4 0-4 0,-1 2 6 16,0 1-4-16,-1 1 5 0,-1 2 0 15,-2 1-4-15,-3 1-5 0,-1 0-18 16,0 0-41-16,-1-1-74 0,-2-1-56 16,0 0-57-16,-1-3-45 0,-3-1 11 0,1-2 42 15,0-1 71-15,-1-2 73 16,0-2 54-16,0 1 25 0,-1-2 5 0,0 0 6 16,1 1 8-16,-2 0 18 0,1 2 39 15,1 1 47-15,-1 1 38 0,1 2 34 16,-1 1 13-16,1 1 1 0,-1 1-2 15,1 1-18-15,-1 2-36 0,0 2-38 16,0 1-32-16,-1 1-28 0,-1 1-16 16,0 1-13-16,0 1-7 0,0 1-3 15,0-1 1-15,1-2-4 0,-1 0-1 16,1-3 1-16,0-2-1 0,0 1 1 0,1-4-1 16,0 0-4-16,1-1-1 0,1-1-4 15,0-3-2-15,2 0 2 0,2 0 0 16,1-1 3-16,3-1 2 0,2 2-2 15,0 0-30-15,3 0-53 0,0 0-105 16,0-1-128-16,-1 0-90 0,-3 1 73 16,0-2-182-16</inkml:trace>
  <inkml:trace contextRef="#ctx0" brushRef="#br0" timeOffset="174991.83">8510 8430 656 0,'-2'0'264'0,"2"2"54"0,0 0-13 0,0 1-52 16,-2-1-51-16,0 2-57 0,-1 3-33 0,-1 2-30 16,-1 1-26-16,-2 3-17 15,1 0-18-15,-2 2-8 0,-1 0-4 0,0-1-4 16,0 2-5-16,0-3-3 0,1-1-11 16,1 0-16-16,1-2-13 0,1-2-7 15,0-2-2-15,1-2 5 0,1-1-1 16,1-3-7-16,2 0-4 0,0-1 4 15,1 0 13-15,1 0 18 0,2-1 14 16,1 0 12-16,2 0 12 0,2 1 8 16,2 1 0-16,2 2-2 0,0 0-5 0,0 2-6 15,1 1-2-15,-2 0-1 16,0 0-4-16,-2 0-12 0,-1 0-35 16,-2-1-86-16,0-1-111 0,-2-3-131 15,-2-3 8-15,-1-2 86 0,0 0-170 0</inkml:trace>
  <inkml:trace contextRef="#ctx0" brushRef="#br0" timeOffset="175320.98">8496 8533 831 0,'3'1'281'0,"3"0"-71"16,0 1-22-16,2-1-35 0,-1 0-59 15,2 1-31-15,0-1-22 0,0 0-17 16,0 0-13-16,-1 0-5 0,2-2-13 15,0-1-34-15,2-1-53 0,-1-1-96 16,-1-1-16-16,-2 0-8 0,-1 0 4 16,-2 0 51-16,-1 0 17 0,-2-1 42 0,0 1 45 15,-2-1 35-15,0 2 24 16,-2 2 34-16,0 0 38 0,-2 2 41 0,0 1 46 16,0 1 29-16,-1 1 23 0,1 2 2 15,0 2-4-15,-1 1-27 0,1 0-31 16,-1 3-23-16,1 0-28 0,1 3-35 15,-1 0-28-15,2 0-23 0,-2-1-12 16,3 1-3-16,0-3-23 0,1-1-46 16,2-1-68-16,2-1-100 0,-1 0-111 15,2-4-93-15,0-1 68 0,-2-5 90 16,4 1-112-16</inkml:trace>
  <inkml:trace contextRef="#ctx0" brushRef="#br0" timeOffset="175683.6">8783 8429 1235 0,'0'0'391'0,"0"1"-53"0,0 1-38 16,0 1-65-16,-3-1-80 0,0 1-61 15,-1 3-34-15,-2 3-19 0,0 0-16 16,-1 3-11-16,1 0-3 0,-2 1-7 15,1 0-8-15,0-1-16 0,1 0-32 16,-1-2-30-16,4 0-31 0,0-4-28 0,1-1-11 16,1-2 7-16,1-3 18 15,0 0 31-15,1-2 27 0,1-1 15 0,2 0 11 16,1-1 12-16,0-1 10 0,2 1 7 16,1-1 5-16,2 1 2 0,1 1 6 15,0 0 2-15,1 1 1 0,-2-1 2 16,3 0-3-16,-2 1-1 15,-1 0 3-15,0 1-18 0,0 1-75 0,0 0-93 16,1-1-107-16,-1-2-34 0,2 7-235 16</inkml:trace>
  <inkml:trace contextRef="#ctx0" brushRef="#br0" timeOffset="175969.28">8975 8423 437 0,'-5'-3'203'0,"1"1"61"0,-2 0 56 15,1 1-22-15,-1 1-60 0,1 1-47 16,-1 1-26-16,1 1-31 0,-1 1-39 0,1 2-37 16,-1 1-32-16,0 4-12 15,-1-1-5-15,-1 1-6 0,2-1 0 0,1 0-4 16,1-1 1-16,1-1-4 16,0-1 3-16,1-1 1 0,1-2-6 0,0-1 1 15,1-2-10-15,1-1-5 0,1-2-3 16,2 0-6-16,1-1 8 0,2 0 6 15,3 0 6-15,3 0 9 0,0 1 0 16,1 1 0-16,1-1 0 0,-2 2 0 16,0 0 3-16,-3 1-3 0,-1 1-21 15,0 0-61-15,-4 1-81 0,-2 0-119 16,-2 1-128-16,-3 0-5 0,3 6-232 16</inkml:trace>
  <inkml:trace contextRef="#ctx0" brushRef="#br0" timeOffset="176160.53">8779 8677 1310 0,'-1'-1'464'0,"1"-1"-224"15,2 0-29-15,2-2-29 0,1 2-42 0,3 0-39 16,4-2-30-16,3 1-14 0,3-1-12 16,2-2-12-16,1 2-15 0,0 1-7 15,-2 2-6-15,-2 1-17 0,0 0-27 16,-4 0-51-16,-2 0-78 0,-2 0-95 15,-4 0-114-15,-2 1-137 0,-3 0 45 0,-3 2-202 16</inkml:trace>
  <inkml:trace contextRef="#ctx0" brushRef="#br0" timeOffset="176459.67">8861 8766 710 0,'4'-2'301'16,"2"0"-131"-16,1-1 21 0,2-2 13 15,2 0-9-15,3-1-46 0,0 1-48 16,1 0-35-16,0 0-30 0,-2 2-14 16,-2 0 0-16,-3 2 4 0,-2 2 3 15,-3 1 4-15,-1 1 12 0,-3 0 1 0,-2 2-3 16,1 1-6-16,-2 0-16 16,-1 0-8-16,0 2-4 0,2 0 2 0,0-1-3 15,1-1 1-15,3-1-1 0,0 0-2 16,2-1-1-16,1-1-1 0,1 0 0 15,2-2-4-15,1-1-4 0,3-1-3 16,0-2-20-16,0 0-30 0,0-2-59 16,-1-1-64-16,2-2-73 0,-1-2-69 15,-1-1-67-15,0-4 47 16,0-1 98-16,0 1-176 0</inkml:trace>
  <inkml:trace contextRef="#ctx0" brushRef="#br0" timeOffset="176775.49">9213 8454 818 0,'-3'-4'457'0,"0"0"-32"0,1 2-63 16,0 3-37-16,1 0-61 0,-2 4-81 15,0 2-62-15,-1 2-51 0,-1 3-35 16,-1 2-16-16,-1 2-12 0,1-1 0 16,0 1-4-16,-1-1-3 0,1-1-12 15,0 0-21-15,1-2-30 0,-1-1-29 16,2-2-13-16,1-3-1 0,1-3-2 15,0-3 11-15,3-2 4 0,0-1 21 16,1-1 18-16,3-2 18 0,0-1 17 16,3-2 16-16,1 1 16 0,2 1 14 0,1 0 10 15,1 2-1-15,1 0-3 0,2 2 5 16,-1 0-5-16,1 1-6 0,2 2-8 16,-1 0-13-16,-2 2-9 15,-4 0-11-15,-2 1-18 0,-5 1-27 0,-2 0-37 16,-3 2-69-16,-2 1-104 0,-4 1-119 15,-4 1-50-15,-1 2 107 0,5 3-129 16</inkml:trace>
  <inkml:trace contextRef="#ctx0" brushRef="#br0" timeOffset="176977.3">9146 8696 730 0,'-8'-1'367'0,"2"1"64"0,3 1-61 0,3-1-72 16,2 1-67-16,2 0-60 0,2 0-49 15,3-1-26-15,3 0-18 0,3-2-13 16,2 1-12-16,2 0-10 0,-1 0-12 15,-1 2-10-15,0 1-6 0,-4 2-6 16,-1 1 0-16,-3 0 0 0,-3 1-1 16,-2 1 1-16,0 1-2 0,-3 3-10 0,0 2-22 15,-2 0-29-15,-2-1-37 16,1 0-55-16,0 0-83 0,0-2-140 16,1-3-209-16,-2-4 4 0,3-1-200 0</inkml:trace>
  <inkml:trace contextRef="#ctx0" brushRef="#br0" timeOffset="178004.01">9463 8482 1353 0,'-4'2'452'0,"-1"2"-180"0,-2 1-12 16,0 4-9-16,-1-1-53 0,-1 2-59 15,1 0-49-15,1 2-33 0,3 2-24 16,1 0-17-16,1 1-2 0,3 0-4 16,2 1 1-16,2-3-4 0,2-1 0 0,1-2 1 15,-1-1-2-15,1-4 1 16,-1-1 2-16,0-2-2 0,0-1-2 0,1-2-3 16,-2-2-8-16,0-2 1 0,0-1-7 15,-1-4-11-15,-1-1-9 0,1-3-15 16,-2-1-10-16,1-2-3 0,-1 1-6 15,-2 1-1-15,-2-1 4 0,0 2 16 16,-1 4 17-16,0 3 22 0,1 4 13 16,0 2 5-16,1 1 0 0,0 2 3 15,0-1 0-15,1 1 3 0,1 0 5 0,1-1 6 16,1 0-1-16,3 0-2 0,0-1-11 16,1 0-1-16,1 0-7 0,-1-2-2 15,3 0 1-15,1 0-3 0,0-1 3 16,1-1-6-16,-2 0-6 0,2-2-9 15,-3 0-7-15,-2 0-4 0,0-1 3 16,-3 0 9-16,0 0 1 0,-2 0 5 16,0-2-1-16,-1 3 1 0,-2 1 8 0,-1 2 9 15,0 1 4-15,-2 2 12 16,1 2 9-16,-2 1 4 0,0 4 3 0,-2 3-6 16,1 2 1-16,-1 2-3 0,-1 2-4 15,-2 4 0-15,3 0-9 0,-2 2-8 16,2 1-5-16,-1 2-5 0,1-2-2 15,2-1 1-15,1-2-6 0,0-3-9 16,2-4-9-16,1-1-27 0,1-4-30 16,1-3-28-16,0-1-30 0,1-3-36 15,-1-1-52-15,1-1-56 0,-2-1-40 0,1-1-40 16,-1 0 32-16,0-2 87 0,-2 1 85 16,0-1 83-16,-2-2 42 0,-1 2 3 15,0 0 3-15,1 2 15 0,-2 0 17 16,-1 1 24-16,0 0 45 0,-3 3 48 15,4 1 56-15,-2 3 69 0,0 1 22 16,1 2-12-16,0 3-13 0,0 0-30 16,1 0-26-16,1 1-19 0,0 1-35 0,2-2-28 15,1 1-28-15,2-1-19 0,1-2-7 16,1 1-4-16,3-3-3 0,0-1-5 16,4-1-8-16,-1 0-7 15,1-2-9-15,1 0-6 0,2-2-4 0,0-1-3 16,1-3-2-16,1-1 1 0,-1-2 0 15,-1-2-2-15,-1 0 0 0,0-4-11 16,0 1-12-16,-3-1-21 0,-2 0-23 16,-3-1-18-16,-2 3-31 0,-1-1-38 15,-2 1-24-15,-2 1-12 0,-3 0 10 0,-3 1 12 16,-2 3 18-16,-1 2 1 0,-1 2 24 16,0 3 29-16,0 2 36 0,2 1 45 15,2 3 37-15,1 0 33 0,2 0 37 16,1 0 29-16,2-1 27 0,2-1 18 15,2-1 5-15,1-1-8 0,2 1-13 16,0-2-14-16,2-1-21 0,1 0-21 16,1-1-22-16,2 0-22 0,2-2-18 0,-1 1-15 15,3-1-11-15,0 1 1 0,1 0-10 16,-2 0-35-16,1 0-66 0,-2-1-82 16,1 0-105-16,-1-1-69 15,-1 0-52-15,-2-3 41 0,1 0 115 0,-5-5-71 16,3 4 91-16</inkml:trace>
  <inkml:trace contextRef="#ctx0" brushRef="#br0" timeOffset="178250.83">9811 8686 689 0,'-6'8'290'0,"-2"2"38"0,-2 2-23 0,1 0-40 16,-2 1-42-16,2 0-44 0,0 2-54 16,0-1-37-16,1-2-33 0,0 1-26 15,0-2-18-15,2-2-6 0,1 0-5 16,0-2-5-16,2-1-5 0,1-2-6 15,1 0-6-15,1-3-12 0,0-2-2 16,2-1-3-16,2 0 2 0,1-2 10 16,1 0 4-16,3-2 10 0,2 0 7 0,0-2 1 15,1 1 4-15,-1-1-1 16,3 0 2-16,-1 2 0 0,-2 0-1 0,0 2-43 16,-2 0-76-16,1 2-113 15,-2 0-153-15,-2-2-85 0,-13-11 46 0,13 8-59 16</inkml:trace>
  <inkml:trace contextRef="#ctx0" brushRef="#br0" timeOffset="178535.6">9843 8521 1452 0,'-5'4'299'0,"0"1"-32"16,-1 3 18-16,-1 1-27 0,4-1-46 15,0 1-67-15,2 1-63 0,1 0-31 0,1 1-13 16,1 0-6-16,1-2-1 16,2-1 1-16,3-1-2 0,1-1-4 0,2-1-2 15,2-1-10-15,2-1 0 0,1-1-7 16,-1-1-1-16,5-1-3 0,0-2-4 16,-1 0-1-16,0-1-9 0,-4 0-21 15,-4 1-32-15,-4 0-43 16,-4 2-54-16,-3 2-81 0,-2 1-137 15,-4 1-238-15,-5-1 16 0,-2 3-174 0</inkml:trace>
  <inkml:trace contextRef="#ctx0" brushRef="#br0" timeOffset="178834.5">9821 8713 920 0,'3'4'337'0,"1"1"-182"15,2 0-17-15,0-1 6 0,2-1 2 16,1-1-29-16,3 0-25 0,1-2-24 15,0-1-21-15,-1 0-20 0,0 0-9 0,-1-1-3 16,-3 0-3-16,0 1-2 16,-2 0-3-16,0 2-20 0,-2 0-8 0,-2 0 1 15,0 0 1-15,-1 0 20 0,-1 2 8 16,-1 0 1-16,0 1-4 0,-1 0 1 16,0 2 1-16,0 0 8 0,0 0 15 15,1 0 19-15,0 0 12 0,0 0 1 16,2-1-6-16,0-1-16 0,2 0-14 15,0-1-11-15,2 0-7 0,0-2-1 16,3 2-1-16,-1-2-3 0,0-1-4 16,2 1-6-16,0-1-13 0,1 0-37 15,1 0-54-15,-2 0-96 0,-1 0-147 16,-1-1-191-16,-14-16 54 0,13 13-121 16</inkml:trace>
  <inkml:trace contextRef="#ctx0" brushRef="#br0" timeOffset="181311.82">10233 8530 461 0,'-1'-2'104'0,"1"1"33"0,0-1 19 0,0 0 12 16,0 0-23-16,0 0-48 0,-1 1-40 15,1-1-18-15,0-1-4 0,0 1 0 16,0 1-2-16,-1-1-5 0,1 1-5 15,-1 1-5-15,0-1-4 0,1 1-1 16,-1-1-5-16,1 2 1 0,-1-1-4 16,0 1-1-16,1 0-3 0,0-1-2 0,0 0-4 15,0 0-5-15,-1 0-6 0,1 0-10 16,0 1-11-16,-1-1-8 0,1 0 1 16,0 0 6-16,0 1 7 0,0-1 2 15,0 1-1-15,0-1 3 0,0 1 3 16,0-1 4-16,1 1 0 0,-1 0 2 15,0 0-2-15,0 0 7 0,0 0 5 16,0-1 3-16,0 1 2 0,0-1 2 16,1 0-1-16,-1 1 0 0,0-1-1 15,1 0-2-15,-1 0 0 0,0 0 3 0,0 0 2 16,0 1 1-16,1-1 5 0,-1 0 0 16,0 0 2-16,0 1 2 0,0-1 3 15,0 0 8-15,0 1 2 0,0-1 1 16,0 1-4-16,-1-1-5 0,1 0-5 15,-1 0-4-15,1 0-3 0,0 0-2 16,0 0-1-16,0 0-2 0,0 0-2 16,0 0 2-16,1 0-2 0,-1 0 1 0,0-1 3 15,0 1 3-15,1 0 2 0,0-1 1 16,-1 1-2-16,0 0-2 0,0 0 3 16,0 1-2-16,1-1 4 0,-2 0 2 15,1 0-1-15,0 1-2 0,0-1-1 16,-1 0 0-16,1 0-1 0,-1 1 0 15,0-1-1-15,1 0-2 0,-1 1 0 16,1-1 0-16,0 0-1 0,-1 1-1 0,1-1 1 16,0 0-1-16,-1 0 0 0,2 0 1 15,-1 0 0-15,0 0-1 0,0 0 3 16,0 0 0-16,0 0-2 0,0 0 0 16,-1 0-1-16,2 0 0 0,-1 0 3 15,0 0-2-15,0 0 3 0,-1 1-1 16,1-1 0-16,-1 0 2 0,0 1-1 15,0-1 2-15,0 0 0 0,0 0 5 0,0-1-2 16,-1 1 1-16,0 0 2 16,0-1-3-16,2 1 5 0,-1-1 3 0,2 1-2 15,-1-1 2-15,1 1-8 0,0-2 0 16,2 1 1-16,1 0 8 0,3 0 11 16,1 1 12-16,5 1 9 0,1 0 0 15,2 2-8-15,5 0-9 0,-1 0-15 16,1 1-2-16,-3 0-2 0,-3-1 0 15,-3 0 2-15,0 1-14 0,-3-1-47 16,-4 0-74-16,-2-1-75 0,-2-1-54 0,-3-1-18 16,0 0 35-16,-3 0 65 15,-4-4-43-15,2 5-41 0</inkml:trace>
  <inkml:trace contextRef="#ctx0" brushRef="#br0" timeOffset="181804.59">10301 8565 395 0,'-11'-2'63'0,"-1"2"41"16,1 1 53-16,5 2 56 0,2 1 21 15,0 2-21-15,4 2-38 0,0 2-33 16,2 3-32-16,1-1-24 0,0 1-23 16,0 0-25-16,2 0-21 0,0 0-12 0,0-1-2 15,2-1-3-15,1 0-15 0,0-2-35 16,1-2-54-16,1-2-63 0,-1-2-62 16,1-2-65-16,1-5 11 0,-2-2 66 15,0-3 74-15,0-3 76 0,0-2 40 16,0-1 13-16,-2-2 4 0,-2 1 11 15,1 1 5-15,-2 2 2 0,-2 0 12 16,-1 2 20-16,-1 3 26 0,0 1 48 16,-1 2 43-16,-1 2 34 0,0 2 23 15,1 1-18-15,-1 2-28 0,0 2-34 16,-1 2-30-16,0 2-14 0,-3 1-11 16,3 3-15-16,-4-1-17 0,2 0-14 0,0 0-12 15,1 0-8-15,-1 0-6 16,1-2-4-16,0-1-3 0,0-1-16 15,0-1-19-15,0-1-22 0,0-1-29 0,0 0-23 16,1 0-23-16,-1-2-2 0,1-1 15 16,0 0 31-16,0-1 35 0,2-1 22 0,0 0 12 15,1 0 9-15,3-1 13 16,0-2 16-16,1 1 14 0,2 1 7 0,3 0 4 16,1 0-5-16,1 2-9 15,1 0-8-15,2 0-8 0,-2 0-3 0,0 0 1 16,-1 1 1-16,-2 1 2 0,0-1 2 15,-3 2 3-15,-1-1-21 0,-2 2-29 16,-2 0-36-16,-1 0-62 0,-2 0-94 16,-2 1-62-16,-2-2 40 0,0 3-213 15</inkml:trace>
  <inkml:trace contextRef="#ctx0" brushRef="#br0" timeOffset="181988.27">10264 8787 926 0,'0'5'259'15,"2"0"-53"-15,1 1-16 0,2 1 3 0,4-5-31 16,4 1-60-16,1-2-41 16,2 0-25-16,3-1-17 0,0 0-9 0,-2-1-6 15,1 0 0-15,0-1-24 0,-2-1-42 16,1-2-64-16,-1 1-88 0,-3-2-86 16,-1-1-60-16,0 0 52 0,-5-4 77 15,0 2-164-15</inkml:trace>
  <inkml:trace contextRef="#ctx0" brushRef="#br0" timeOffset="182538.29">10535 8522 735 0,'7'-1'266'16,"0"0"-92"-16,2 0-1 0,1 0 19 15,-1 1-18-15,-1 0-50 0,0 1-40 16,-1 1-20-16,-3 0-18 0,-1 2-6 15,-1 0 1-15,-1 1-2 0,0 0 0 0,-2 1-2 16,-2 2-6-16,0-2-8 16,-2 1-11-16,-1-1-17 0,0 1-10 0,-1-2-7 15,-1 1-2-15,0 1 7 0,1 0 3 16,0-1 1-16,0-1 3 0,3 1-5 16,0-2 4-16,4 1 2 0,0 0 3 15,3 0 3-15,0 0 3 0,3-1 5 16,0 1 2-16,2-2 0 0,1-1 2 15,2-1-5-15,0 0-2 0,1-1-2 16,0 0 0-16,-1-1-2 0,-1 0-1 0,-2 0-13 16,0 0-20-16,-3-1-25 15,-2 2-17-15,-1 0-5 0,-1 0 11 0,-1 2 11 16,-1-1 12-16,0 1 8 0,-2 1 13 16,1 1 11-16,0 0 11 0,-1 1 6 15,0 0 9-15,-2 1 7 0,1 1 10 16,1-1 11-16,-2 1 8 0,1-1 9 15,-1-1-2-15,-1 0-8 0,0 0-14 16,-1 0-17-16,2-2-4 0,-2 1-4 16,2-2 3-16,-1 0-1 0,1-1-1 0,1 0 6 15,2-1 9-15,1 0 13 0,1 1 9 16,0 0 3-16,2-1-3 0,1 1-9 16,0-1-12-16,2 0-12 0,1 0-8 15,3-1-2-15,-2 0 1 0,4-1-1 16,-1 0-21-16,-1 1-49 0,1-2-62 15,0 1-85-15,-1-1-82 0,-1-1-83 16,1-2 41-16,0-1-203 0</inkml:trace>
  <inkml:trace contextRef="#ctx0" brushRef="#br0" timeOffset="182887.88">10777 8500 685 0,'-1'-5'272'0,"1"2"21"0,0 1-3 15,0 2-32-15,-1 2-58 0,0 1-59 0,-1 4-40 16,-2 0-34-16,0 3-14 16,-1 1-15-16,-1 2-10 0,-2 3-11 0,1-1-10 15,-1 1-4-15,1 1-9 0,0-2-14 16,1-1-21-16,1-1-24 0,0 0-17 16,0-2-3-16,0-3-3 0,4-2-5 15,0-3-11-15,1-1-8 0,2-3 12 16,2 0 19-16,1-2 34 0,1-1 36 15,1 0 31-15,1-1 39 0,1 2 31 16,1-1 13-16,1 2 9 0,0 0-16 0,0 2-11 16,-1 1-12-16,0 1-14 15,0 1-13-15,-3 1-12 0,1 0-13 0,-1 1-6 16,-2-2-12-16,-1 0-24 0,-1-2-39 16,-1 0-51-16,0 0-56 0,-2-2-39 15,0 0-49-15,0-1-29 0,-2-2-20 16,0 0 55-16,-1-2 77 0,0 1-186 15</inkml:trace>
  <inkml:trace contextRef="#ctx0" brushRef="#br0" timeOffset="183071.12">10769 8599 586 0,'0'-1'199'0,"1"0"46"0,0 1 1 0,1-1-12 16,1 0-28-16,1 0-39 0,1 0-49 15,1-1-42-15,1 1-34 0,2-1-22 16,-2-1-11-16,0 1-5 0,1 0-13 15,-1 0-28-15,0 0-44 0,0 0-60 32,0 0-52-32,-2-1-36 0,-1 0-11 0,0-1-4 0,-1-1 16 0,-1 0 66 15,0-2 52-15,0 0-175 0</inkml:trace>
  <inkml:trace contextRef="#ctx0" brushRef="#br0" timeOffset="183410.79">10871 8496 371 0,'-3'4'147'16,"1"0"25"-16,-2 3 58 0,0 0 29 0,-1 2 3 15,0 2-14-15,2 3-41 0,0 1-57 16,0 1-40-16,-1 0-30 0,0 2-25 16,0-1-19-16,2-1-12 0,0 1-14 0,0-3-8 15,2-3-8-15,1-2-12 16,1-1-29-16,1-3-36 0,0-2-44 0,1-2-51 16,0-1-28-16,1-2-24 0,1-2-8 15,1-2 18-15,0-4 21 0,1-1 36 16,0 0 49-16,-1-2 41 0,2 0 34 15,0 1 27-15,-2 1 8 0,0 0 8 16,-1 1 7-16,-1 0 19 0,-1 1 38 16,0 1 52-16,0 1 53 0,-2 3 32 15,0 1 31-15,-1 3-12 0,0 0-21 0,0 3-8 16,-2 2-58-16,0 2-27 0,0 2-23 16,-1 3-17-16,0 2-19 0,-1-1-18 15,0 0-13-15,1 1-11 0,0-3-14 16,2 1-33-16,0-3-43 0,0 0-54 15,2-3-59-15,0-2-65 0,0-2-76 0,1-3-38 16,0-3 81-16,12 7-174 16</inkml:trace>
  <inkml:trace contextRef="#ctx0" brushRef="#br0" timeOffset="183726.42">11030 8565 358 0,'2'-8'101'0,"0"-1"35"0,0-1 70 16,-1 4 63-16,-1 3 16 0,-1 1-18 15,1 2-39-15,-1 2-52 0,-2 0-37 16,1 2-30-16,-2 2-25 0,0 0-16 0,-1 2-23 16,-1 0-22-16,-2 0-12 0,1 2-14 15,-1-1-14-15,1 0-16 0,1 0-13 16,1-4-8-16,2 0 2 0,0-3 4 16,3-1 5-16,0-1 4 0,2-1 1 15,0-1 3-15,2-2 14 0,0 0 8 16,3 0 13-16,1-3 9 0,1 3 2 15,2 0-1-15,0 0-1 0,1 2-8 0,0 2-5 16,0 1-2-16,-1 2-17 16,-2 0-43-16,-2 2-36 0,-2 1-33 15,-2 0-18-15,-3 1-16 0,-2-1-49 16,1 1-62-16,-4 0 32 0,0 0 63 16,-4-2 48-16,2 4-129 0</inkml:trace>
  <inkml:trace contextRef="#ctx0" brushRef="#br0" timeOffset="183877.3">11011 8700 255 0,'-2'1'245'0,"0"0"-53"0,0 2 71 16,4-3 11-16,-1 0-6 0,2 0-31 0,1 0-50 16,1 1-48-16,1-2-40 15,0 1-28-15,3-1-18 0,0-2-20 0,2 2-15 16,0-2-9-16,0 0-7 0,1 1-20 16,1-1-59-16,1-1-86 0,1-1-164 15,0-2-65-15,2 0-12 0,-1-3 91 16,0-1-147-16</inkml:trace>
  <inkml:trace contextRef="#ctx0" brushRef="#br0" timeOffset="184156.12">11222 8445 465 0,'-18'1'216'16,"4"4"76"-16,-3 0-3 0,3 5-39 15,7-2-44-15,0 2-47 0,2 2-36 16,2 2-28-16,1-2-18 0,2 0-8 15,1-1-7-15,1 0-8 0,1-2-5 32,2-1-8-32,-1-2-7 0,2-1-2 0,0-3-4 0,0-1 2 0,0-2-1 0,0-1-5 15,1-2-2-15,-1-1-4 0,0-2-5 16,-1 0 0-16,-1-1-5 0,1-1-2 16,-3 0-3-16,0-1-14 0,-2-1-4 15,0 1-23-15,-1-2-26 0,-1 3-35 16,-2 0-39-16,0 0-33 0,-1 2-31 15,0 2-33-15,1 1-59 0,0 0-80 16,1 2 44-16,2 1-192 0</inkml:trace>
  <inkml:trace contextRef="#ctx0" brushRef="#br0" timeOffset="184349.67">11321 8437 714 0,'2'8'322'0,"0"3"41"0,1 2 9 15,-1 2-43-15,-3 0-87 0,-1-1-81 16,-1 0-50-16,-1 0-39 0,-1 1-28 0,1-1-18 16,-2-1-19-16,1-1-33 0,-1 1-51 15,-1-1-74-15,2-2-102 0,-2 0-134 16,0-2-152-16,-5 0 74 0,2-1-160 16</inkml:trace>
  <inkml:trace contextRef="#ctx0" brushRef="#br0" timeOffset="184635.03">11214 8639 504 0,'3'-2'196'16,"2"0"7"-16,1-1 10 0,1 0 13 0,2 1-26 15,0 1-37-15,0 1-28 0,2 0-32 16,-3 1-20-16,-1 1-16 0,-1 0-5 16,-1 2 1-16,-2 0-1 0,-1 0-3 15,-3 2-8-15,-1 1-1 0,0 0-12 16,-2 0-3-16,0 0 1 0,0 0 2 15,1 0 7-15,0 0 0 0,0 0-6 16,2-2-8-16,1 0-15 0,0-1-8 0,3-1-4 16,0 0-6-16,2-2-1 15,1 1-1-15,0-2-2 0,2 0-6 0,3-1-25 16,0-1-22-16,3-1-30 0,0-1-30 16,2-1-37-16,-2-1-77 0,0-4-72 15,-1 1-32-15,0-2-16 0,-2-2 41 16,-2-1 98-16,1 1-172 0</inkml:trace>
  <inkml:trace contextRef="#ctx0" brushRef="#br0" timeOffset="185021.59">11429 8457 473 0,'-4'-4'210'16,"1"1"36"-16,1-1 11 0,3 3-6 15,1 0-33-15,0 1-44 0,1 0-50 16,1 1-35-16,1-1-21 0,2 1-11 15,0 1-9-15,4-1-13 0,0 0-6 16,0 1-10-16,0-1-8 0,-1 0-5 0,-1 0-2 16,1-2 1-16,-3 1-1 15,-2-1-8-15,-2 1-11 0,-1 1-5 0,-2 0-8 16,-1 0-6-16,-2 0-4 0,-1 1-8 16,-1 2 2-16,-3 0-3 0,0 2 0 15,-1 2 14-15,-1 1 7 0,-1 3 17 16,2-1 15-16,-1 0 13 0,2 0 22 15,3-1 15-15,0 1 10 0,2 0-1 16,1 0-11-16,2-1-10 0,2-1-7 16,0 0-2-16,2-1-6 0,-1-1-11 15,3-1-2-15,1-1-6 0,2-1-8 16,-1 0-1-16,2 0-1 0,1-2-3 0,0 0-21 16,3-1-13-16,0-2-32 15,0-2-50-15,0-1-47 0,-1-1-71 0,-1-3-53 16,-2 0-15-16,-1-3 8 0,-1 0 53 15,-1-1 82-15,2 4-151 0</inkml:trace>
  <inkml:trace contextRef="#ctx0" brushRef="#br0" timeOffset="185390.42">11599 8470 442 0,'0'1'145'0,"2"0"31"16,0 0 5-16,1 1-2 0,1-2-32 15,0 0-35-15,3 0-24 0,2 0-6 16,0 0 5-16,0 1 1 0,1-2-6 15,-3 1-12-15,4-1-20 0,-2-1-20 0,-2 0-9 16,0 0-4-16,-1 1 1 16,-2-1 3-16,-2 1 0 0,-1 0-1 0,0 1-2 15,-2 0-6-15,0 0-3 0,-2 2-10 16,-1-1-1-16,-2 2-1 0,-1 0 5 16,-1 1 2-16,0 1-1 0,-2 0 3 15,1 1 2-15,1 1 11 0,-1 1 7 16,0 0 1-16,0 0-4 0,2 1-7 15,1-2-5-15,2 1-1 0,2 1-1 16,1-1-6-16,1 0-1 16,2 0-4-16,1 0-2 0,1-2 1 0,1-1-3 15,3 0 1-15,0-3 1 0,0 1-4 16,1-2 0-16,1-1-25 0,-1-1-25 16,2-1-30-16,-2-2-32 0,0-1-20 0,-1 1-27 15,0-1-45-15,-1 0-39 0,-2 0-34 16,4-1 42-16,-4-1 76 0,-9-9 11 15,9 8-82-15</inkml:trace>
  <inkml:trace contextRef="#ctx0" brushRef="#br0" timeOffset="186004.8">11742 8471 421 0,'1'2'159'0,"-1"1"37"0,4 0-11 0,-1-1-6 15,1-2 1-15,0 0-12 0,1 0-27 16,1 0-40-16,0 1-33 0,1-1-16 15,-1 1-7-15,-1-1 3 0,3 1-2 16,-2 1-7-16,0 0-8 0,0-1-14 0,-1 1-4 16,1-1-3-16,-2-1-2 15,-1-1 2-15,1 1-2 0,-2-1 0 0,1 0-6 16,-2 0-7-16,-1-1-8 0,-1 1-14 16,-1-1-6-16,0 0-6 0,-2 0 3 15,0 0 0-15,-1 0-4 0,-2 1 0 16,0 1-1-16,-3 0 4 0,0 1 10 15,0 1 12-15,-1 2 17 0,1 1 13 0,0 1 7 16,-1 2 3-16,4 0-3 16,-2 0-9-16,0-1 2 0,2 0 8 15,1-1 11-15,2-1 7 0,1 0 2 16,1 1-8-16,1-2-6 0,0 0 5 0,1-2 3 16,0-1 2-16,1 0-2 0,1-2-9 15,-1 1-10-15,1 0-8 0,0-2-2 16,0 1-7-16,1-2-2 0,0 0-2 15,0 0-9-15,0-1-3 0,0 0 3 16,0 1-4-16,-1 0-3 0,2 1-6 16,-2 1-8-16,0 0-6 0,0 0-7 15,0 0 2-15,1-1 1 0,-1 0 10 0,0 1 8 16,-2-1-2-16,2 1-1 0,-1 0-6 16,-1 0-7-16,1 0-5 0,-1 0-7 15,1 0-5-15,-1 0-7 0,0 0-8 16,1 0-6-16,-1 0 6 0,0 0 17 15,0 1 20-15,1-1 21 0,-1 0 11 16,-1 1 4-16,1 0 3 0,0 1 1 16,0-1 3-16,0 1-1 0,0-1-3 0,0 0-7 15,0 0-18-15,-1 0-21 16,1 1-17-16,0-1-8 0,-1 0 11 0,1 0 17 16,-1-1 6-16,1 1-8 0,0 0-26 15,-1-1-31-15,-1 0-21 0,2 0 16 16,4 1-229-16</inkml:trace>
  <inkml:trace contextRef="#ctx0" brushRef="#br0" timeOffset="186631.38">11724 8367 592 0,'4'3'205'16,"-1"0"8"-16,0 1 30 0,0 1 1 0,-1-1-29 15,0 1-39-15,0 2-31 0,-2 1-10 16,2 1-15-16,-1 1-24 0,-1 2-14 16,-1 3-15-16,-1-1-16 0,2 2-8 15,-1 1-11-15,0-1-8 0,0 0-3 16,-1 0-3-16,0 1-5 0,0-1-6 15,-1-1-2-15,1 0-2 0,1-3-5 0,-3-2-4 16,4-2-6-16,-1-2-9 16,1-1-7-16,1-1-5 0,-1-3-11 0,0 0 0 15,0-2-5-15,0-1 7 0,3-2 9 16,-2 0 12-16,1-1 9 0,1-1 2 16,0-1 4-16,1-1 2 0,1-1-2 15,-1-2 3-15,2 1 1 0,0 0 7 16,0 0 5-16,0 0 7 0,2 1 9 0,-1 0 2 15,1 1 2-15,0 2-1 16,-1 1-4-16,1 0-6 0,-2 1-4 0,1 1-7 16,-1 0-5-16,-1 1-5 15,0-1-6-15,0 0-23 0,-1 0-27 0,0 0-40 16,-1 1-39-16,-1-1-29 0,0 0-23 16,-1 0-9-16,0 0-7 0,-1 0-21 15,2-1-19-15,-2 1-12 0,0-2 49 16,-2-1 57-16,2 1-147 0</inkml:trace>
  <inkml:trace contextRef="#ctx0" brushRef="#br0" timeOffset="186867.01">11868 8363 476 0,'-1'2'209'0,"1"1"47"16,0 2 6-16,1 1 3 0,-1 1-2 15,1 1-25-15,-1 3-37 0,1 0-43 16,2 2-36-16,-1 1-31 0,0 3-29 15,1 0-8-15,-1 2-2 0,0 1-1 16,-1 0 0-16,0 0-21 0,1 0-14 0,-1 1-9 16,0 0-4-16,-1-2-1 0,0 0-2 15,0-1-8-15,1-2-24 0,0 0-32 16,1-4-55-16,-1-1-69 16,1-2-83-16,0-2-66 0,0-2-55 0,-1-1-25 15,1 1 87-15,1-1-177 0</inkml:trace>
  <inkml:trace contextRef="#ctx0" brushRef="#br0" timeOffset="187094.26">12038 8804 388 0,'3'-2'338'0,"0"0"-7"16,1 1 10-16,-2 1 55 0,-2 2-78 0,0 0-93 15,-1 3-24-15,0-1-66 16,0 0-50-16,-1-1-24 0,-1 0-34 0,1 0-14 16,0-1-25-16,0 0-41 0,1 0-58 15,0-2-98-15,2 0-132 0,-1-3-152 16,-1-3-76-16,-1 0-181 0</inkml:trace>
  <inkml:trace contextRef="#ctx0" brushRef="#br0" timeOffset="-212324.85">17054 9410 437 0,'-5'-2'102'0,"0"-1"39"0,-1-2 51 15,1 0 30-15,1-1-21 0,0 0-9 0,0 0-21 16,0-1-37-16,1 1-13 0,0 0-15 15,2-2-20-15,0 1 15 0,2 1 6 16,0 0-14-16,2 3 3 0,2 1-18 0,3 1-36 16,2 3-12-16,3 2-5 15,4 3-8-15,2 2-5 0,1 1-4 0,3 0-3 16,-1 2-4-16,0-2-1 16,-3 0-1-16,2-2 1 0,1-2 1 0,-2-1-1 15,0-3-3-15,-2-1-16 0,-1-4-20 16,-1-2-32-16,-2-2-48 0,-2-2-50 15,-1-1-69-15,-3 0-59 0,-1-1-41 16,-4 3-25-16,-3 0 70 0,-1 2 85 16,7 8-126-16</inkml:trace>
  <inkml:trace contextRef="#ctx0" brushRef="#br0" timeOffset="-212015.83">17319 9258 296 0,'-5'-9'201'0,"1"3"-48"16,1-2 57-16,0 4 37 0,2 1 2 15,2 3-47-15,-1 0-44 0,1 1-41 16,2 2-33-16,0 2-22 0,2 3-10 16,2 1-8-16,0 2-3 0,1 2-1 15,0-1-3-15,1 0-5 0,-1 0-1 0,0 1-1 16,0-3 2-16,-2 0 5 16,-1-2 6-16,0 0 12 0,-2 1 9 0,-1-1 4 15,-2 1 4-15,-2 0 3 0,-1 0-3 16,-3 1-5-16,-2 3-12 0,-3-1-14 15,-2 3-14-15,-2 1-8 0,-2 2-8 16,-2-2-1-16,-1-1-3 0,-1-1-6 16,2-2 6-16,2-3-5 0,1-3-2 0,3-1-14 15,2-2-23-15,4-2-42 16,2-1-64-16,4-1-93 0,3-1-113 0,2-1-131 16,3-1-49-16,2-1 103 0,5 1-121 15</inkml:trace>
  <inkml:trace contextRef="#ctx0" brushRef="#br0" timeOffset="-211316.9">17708 9227 674 0,'-10'-9'279'0,"-1"1"27"16,-2 0 4-16,2 2-17 0,1 1-45 0,2 2-46 15,-1 1-39-15,-1 2-37 16,1 2-36-16,0 1-21 0,0 1-21 0,0 3-10 16,0 3-6-16,1 2-16 0,1 1-4 15,2 1-7-15,2 1-3 0,2 4-4 16,3 1 2-16,2 3-2 0,2-3-3 15,3-1 4-15,0-3-3 0,0-3 4 16,1-3-3-16,-1-2 3 16,1-2-3-16,0-3-1 0,-1-2 3 0,0-5-4 15,0-3 0-15,1-2-1 0,1-4-2 16,-2-1 1-16,-3-3-4 0,2 0-11 16,-3-1 4-16,-2-2-5 0,-2 3 8 15,-2 1 7-15,-1 1 1 0,-2 3 6 16,1 3-4-16,0 2 3 0,-1 3-3 0,4 2-3 15,0 2-2-15,0 1 0 0,2 0-1 16,0 2 1-16,2 0 4 0,0 1-2 16,1 0 4-16,2-2 0 0,-1 0 2 15,3-1-3-15,-1-1 0 0,0-1 0 16,1-1 2-16,1-2-2 0,2 0 2 0,-1-1-3 16,0-1 1-16,-1-1 0 15,-1 0-4-15,1 1-42 0,-1-2-3 0,0 0 1 16,-1 0 4-16,-2 1 38 15,0-2 6-15,-2 2 1 0,-1 0 2 0,-1 0 5 16,-1 1 2-16,0 1 1 0,-2 2 0 16,0 1 7-16,0 1 8 0,-1 3 10 15,-1 2 6-15,1 4 8 0,-1 3-1 0,0 3 6 16,0 5 0-16,0 3-1 16,0 3-12-16,-1 1-10 0,0 1-9 0,2-2-11 15,0-1-2-15,1-2-2 0,1-3-3 16,1-3-2-16,1-3-6 0,2-1-18 15,0-2-29-15,2-3-39 0,0-1-70 16,0-4-103-16,1-1-120 0,1-4-122 16,-1-5 79-16,-1-6 123 0,5 1-128 15</inkml:trace>
  <inkml:trace contextRef="#ctx0" brushRef="#br0" timeOffset="-210408.24">18058 9101 735 0,'1'3'211'0,"1"2"-61"0,1 1 7 16,2 1 18-16,0-4-18 0,3 2-29 15,2 0-16-15,1 0-17 0,2-1-26 0,1-1-16 16,3-1-12-16,0-1-11 0,1-2-4 16,0-1-7-16,-3-1-3 0,-2-1 3 15,-2 0 3-15,-2 0 6 0,-4 0 3 16,-2-1 4-16,-2 1 2 0,-4 0-3 15,0-1 1-15,-4 2-3 0,-1 0-4 16,-3 2-1-16,-3 1-9 0,-3 2-2 16,-3 2-2-16,-1 3-1 0,-3 1 6 15,1 2 5-15,1 2 3 0,3 2-1 16,3 2-7-16,5 1-9 0,3 2-5 0,5 1-7 16,3 0-1-16,1 1 1 15,3-1-3-15,2-2 1 0,3-1-1 0,2-3-3 16,1-3-13-16,2-2-18 0,3-1-19 15,1-3-30-15,0-3-21 0,1-3-41 16,-1-2-46-16,-1-4-51 0,-2-1-51 16,-1-3-27-16,-2-3 42 0,-1-2 73 15,-1 0 81-15,-3 0 65 0,-1-2 27 0,-2 2 9 16,-2 0 3-16,-2 1 8 16,-1 0 9-16,-2 0 4 0,-2 1 5 0,2 0 6 15,-1 3 12-15,2 4 41 0,0 2 58 16,2 2 41-16,1 2 26 0,0 0-13 15,2 1-40-15,1 0 3 0,2 1 1 16,1 0-9-16,2 0-25 0,3 0-32 16,3 0-24-16,1-1-11 0,2-1-6 15,0-1-3-15,-1 0-4 0,-2 0-1 16,-2 1 2-16,-3 0 3 0,-4 0 6 0,-3 0 6 16,-2 1 6-16,-3-1 2 15,-1 0-2-15,-3 1-6 0,-2-1-7 0,-4 2-1 16,-3 1 0-16,0 2-3 0,-3 0 2 15,-2 1 7-15,-1 1 6 0,-2 1 6 16,1 3 7-16,-1 2-4 0,3 2-5 16,4 1-9-16,3 2-13 0,3 0-6 15,5 0-13-15,2 1-3 0,3-2-1 0,3 0-2 16,2 0 1-16,3-2 1 16,3-1-2-16,0-2 1 0,3-1-2 0,1-2 1 15,2-2 1-15,0-2-4 0,0-2-7 16,2-1-7-16,-2-2-16 0,-1-1-33 15,-1-2-22-15,-2-2-33 0,-2-3-35 16,-2 0-52-16,-3-1-58 0,-2-1-31 16,-2 0-5-16,-2-1 19 0,-4 1 72 15,-1-1 62-15,-1 2 60 0,-3-1 56 16,0 1 19-16,-1 2 21 0,1 2 22 0,0 3 36 16,2 1 48-16,3 2 54 15,1 1 36-15,1 1 9 0,2 0-13 0,1 1-45 16,2 0-38-16,1-1-36 0,3 1-27 15,2-1-17-15,1 0-12 0,1 0-10 16,0-1-6-16,2-1-4 0,2-1-5 16,1-2-39-16,0 0-63 0,2-2-65 15,-3-1-88-15,-2-1-48 0,0-1 40 0,-1-2 67 16,-2-3 62-16,0 2-121 16</inkml:trace>
  <inkml:trace contextRef="#ctx0" brushRef="#br0" timeOffset="-210254.81">18548 9119 306 0,'-8'4'277'0,"-1"2"5"15,-2 4 105-15,0 4-11 0,-1 0-61 16,0 3-78-16,1 2-75 0,0 3-55 16,0 2-50-16,0 0-33 0,2-1-16 0,1 0-11 15,0 0-23-15,2-3-45 16,2-1-55-16,2-4-73 0,1-3-70 0,1-3-90 16,2-2-68-16,-1-4 83 0,1-2-167 15</inkml:trace>
  <inkml:trace contextRef="#ctx0" brushRef="#br0" timeOffset="-210092">18351 9432 890 0,'-12'8'405'0,"3"2"-47"15,-2 5-74-15,3 1-67 0,4 1-79 0,2 0-53 16,3-1-36-16,3-2-23 16,2-1-11-16,3 0-7 0,2 0-3 0,3-3-5 15,2-1-5-15,2-1-1 0,5-1-36 16,2-3-54-16,4-2-73 0,2-3-180 15,6-1-5-15,2-4-52 0,3-3 75 16,-2-4-162-16</inkml:trace>
  <inkml:trace contextRef="#ctx0" brushRef="#br0" timeOffset="-209332.33">18804 9067 2007 0,'-3'3'184'0,"3"1"-15"15,0-1 9-15,3 2-20 0,1-5-53 0,2 1-42 16,3 0-12-16,1-1-14 16,2 1-15-16,2 1-10 0,1-2-9 0,1 0-1 15,-1 0-2-15,2-1 0 0,-1 0-10 16,-1-2-14-16,1 0-20 0,-1-2-23 15,-2 1-26-15,-2-1-8 0,-2 0 4 16,-2 2 6-16,-3-1 17 0,-1 1 24 16,-1 1 14-16,-2 0 18 0,0 2 15 0,0-1 6 15,-2 2 2-15,-2 0 4 16,0 1 15-16,-2 1 10 0,-2 2 18 0,-1 2 15 16,0 0 6-16,0 2 5 0,-1 1-2 15,0 3-10-15,1 2-17 0,0-1-12 16,1 1-15-16,1-1-11 0,0 0-2 15,2-2-4-15,1-2-4 0,0-1 4 16,2-1-3-16,0 1-2 0,1-2-7 16,1-2-11-16,1-1-17 0,1-2-28 15,0-1-35-15,2 0-42 0,1-3-62 16,0-2-53-16,2-3-37 0,1-4-6 16,2-2 19-16,0-2 25 0,2 0 56 15,0-3 64-15,0 2 56 0,0 0 50 0,0 1 33 16,-1 3 39-16,-1 1 56 0,0 4 67 15,-1 1 69-15,0 2 24 0,-2 2 0 16,-1 3-4-16,0 0-11 0,0 3-7 16,-1 0-29-16,-1 3-36 0,-1 1-39 15,-1 2-26-15,-2 4-15 0,-3 0-13 16,0 2-17-16,-3 3-15 0,-2-3-18 16,-1 1-8-16,-1 1-8 0,-1-3-5 15,0 0-3-15,1-2-4 0,-1 0-4 16,1-3-11-16,1-3-10 0,2-2-4 0,1-3-5 15,1-3 2-15,1-2 1 0,0-3-4 16,1-1 3-16,1-3 1 0,2 0 8 16,0 0 5-16,1 1 9 0,2 2 1 15,0 0 0-15,1 3 0 0,1 0 2 0,1 0 2 16,1 3 1-16,2 1 1 16,2 0 1-16,1 3-1 0,2-1 0 0,2 1-1 15,1 0-3-15,-1 1 1 0,0-2 3 16,-1 1-34-16,-2 0-19 0,-1-1-49 15,-3 0-87-15,-2 1-103 0,-2-1-133 16,-5 0-146-16,-5 2 93 0,2 10-133 16</inkml:trace>
  <inkml:trace contextRef="#ctx0" brushRef="#br0" timeOffset="-209162.77">18959 9406 1076 0,'3'4'265'16,"2"-1"-58"-16,2 2 5 0,2-2 10 15,2 0-42-15,2-1-51 0,4-1-42 16,3-1-29-16,1-1-22 0,2-1-23 16,-1-1-17-16,2 1-14 0,-1 0-62 15,0 0-82-15,-2-2-127 0,-3-1-172 0,-2-2-15 16,6 6-209-16</inkml:trace>
  <inkml:trace contextRef="#ctx0" brushRef="#br0" timeOffset="-208591.29">19240 9052 1223 0,'2'0'536'0,"1"1"-385"16,1-1-12-16,3 2 11 0,-2-4-9 15,2 2-32-15,1 0-19 0,1 2-13 16,1 1-21-16,0 1-22 0,-1 2-16 15,-1 0-7-15,0 0-1 0,-4 0 3 16,-1 1-1-16,-3-1 1 0,-2 2 2 16,-1 1-4-16,-2-2-4 0,-2 1-4 15,1 0-3-15,0 0 0 0,-2 1-2 0,2 3 2 16,-1-2-1-16,1 2 2 16,2-1 3-16,2 0 1 0,3 1-2 15,2-2 2-15,2-1-2 16,3 0-3-16,2 0 4 0,3 0-6 0,1-3 5 15,2-1-3-15,0-2 0 0,2-1-3 0,0 0-5 16,-1-2-15-16,1 0-14 0,-2-1-10 16,-2 0-15-16,-1-1 12 0,-2 0 7 15,-3 0 5-15,-3 2 10 0,-2 2 6 16,-2 1 5-16,-2 0 13 0,-1 2 13 0,-2 2 10 16,-1 1 15-16,-2 1 10 15,-2 2 2-15,0-1-4 0,-1 0-8 0,1 0-5 16,-1 1 1-16,0 0-4 0,-2-1 0 15,0 1-4-15,1-1-9 0,0 0-3 16,0 1-5-16,3-2-2 0,2 0 2 16,1-1 9-16,2-1 4 0,1-1-1 15,2 1 0-15,2-3-10 0,1-1-6 0,3-1-1 16,1-1-1-16,2-1 1 16,4-1-2-16,1-1-3 0,3 0 0 0,3-2-4 15,1-2-16-15,2 0-20 0,-2-1-46 16,-1-2-65-16,0 1-108 0,-3-2-235 15,-1-2-72-15,-2 0 111 0,1-1-135 16</inkml:trace>
  <inkml:trace contextRef="#ctx0" brushRef="#br0" timeOffset="-208299.21">19517 9024 1281 0,'0'-2'433'16,"2"1"-249"-16,-1-1 15 0,5 1 19 0,0 0-42 16,1 1-58-16,1-1-37 15,4 0-18-15,1 2-3 0,4 0-14 0,1 2-9 16,2 2-3-16,1 1-5 16,2 1-9-16,-2 2-3 0,-2 1-3 0,-2 3-4 15,-1 0 6-15,-4 2-4 0,-2 2 0 16,-2 0 0-16,-3 1-3 0,-2-1-15 15,-3 0-11-15,-1 0-28 0,-3 2-28 16,-2-1-28-16,-1 1-39 0,-2 1-51 16,0-3-80-16,-2 0-110 0,-1-2-130 15,0-2 69-15,-2-1 126 0,5 4-107 16</inkml:trace>
  <inkml:trace contextRef="#ctx0" brushRef="#br0" timeOffset="-208142.95">19578 9387 348 0,'-6'-5'401'0,"2"0"-51"16,1 1-9-16,4-1-51 0,4 3-37 15,1 0-37-15,3 0-52 0,1-2-47 16,3 0-36-16,2 0-25 0,3 0-22 16,1 0-16-16,3 1-10 0,1 0-7 15,1 1-7-15,1 1-23 0,-2 0-49 0,-1 1-71 16,-3-1-103-16,-4 0-143 0,0-2-145 16,-6-2 84-16,1-1-118 0</inkml:trace>
  <inkml:trace contextRef="#ctx0" brushRef="#br0" timeOffset="-207007.62">19789 8977 1357 0,'8'-2'287'0,"3"1"-137"15,2 0 13-15,4 1 10 0,-2-2-39 16,3 2-41-16,1 1-12 0,0 1-6 15,-2 2-17-15,-1 1-18 0,-3 2-15 16,-1 3-4-16,-4 1-3 0,-3 4 3 0,-4 1 0 16,-2 1-1-16,-5 3-9 15,-4 0-9-15,-4 2-7 0,-2-1 0 0,0-1-3 16,0-2 1-16,0-2 7 16,1-2 0-16,5 1 2 0,1-2 3 0,1-1-5 15,4-1 6-15,1 0 1 16,3-2 3-16,2-1 3 0,3-2-3 0,2 0 3 15,2 0-10-15,2-1-3 0,1-1-1 16,3-1-4-16,0-1 0 0,0-2-13 16,2-3-10-16,1-1-10 0,-2-2-18 15,0-1-30-15,-1-2-70 0,-2 0-49 16,-1-2 3-16,-1-1-3 0,-3 1 12 0,0 1 5 16,-3 0-5-16,1 1 28 15,-3-1 37-15,-1 2 42 0,0 1 35 0,0 1 27 16,-1 2 58-16,-1 0 60 0,0 2 59 15,0 0 47-15,-1 1 11 0,2 2 0 16,-1 0-6-16,0 2 2 0,0 0-13 16,1 2-34-16,-1 0-43 0,-2 1-31 15,1 0-7-15,-1 0-7 0,-1 0 0 0,1 0-12 16,0 0-21-16,-1-1-13 16,1 0-14-16,1-2-5 0,0 0-6 0,1 0 1 15,0 0 1-15,0 1-4 0,1 0-1 16,2 0 0-16,0 2-1 0,1-2-1 15,2 1 4-15,0-1-1 0,1-1-1 16,0 0 0-16,1-2 1 0,0 0-3 16,0-1-3-16,1-2-5 0,-1-1-15 0,1-2-10 15,-2-2-10-15,0-3-11 16,0 0-9-16,-1-1-22 0,1-1-16 0,0-1-4 16,0-1 11-16,-1-1 20 15,-1 0 30-15,-1-1 20 0,0 1 15 0,-1 0 8 16,0 0 5-16,0 2 5 15,0 2 11-15,-1 3 26 0,-1 2 31 0,0 2 28 16,-1 2 1-16,0 2-17 0,0 2-30 16,-1 2-26-16,-1 2-7 0,-1 3-5 15,0 1-6-15,-1 3-9 0,1 3-17 0,-3 2-27 16,1 2-35-16,-2 2-27 0,-2 0-13 16,0 2-5-16,1-2-11 0,-1 0-27 15,0-1-33-15,0 0-33 0,-2 0-20 16,-1-1 7-16,-1 1 34 0,0-2 53 15,-2 2 56-15,2 0 49 0,0-1 29 16,2-1 16-16,2-3 17 0,2-1 24 16,1-2 41-16,2-3 50 0,0-3 55 15,3-1 29-15,-1-3-1 0,2-2-19 16,0-1-33-16,0-1-11 0,1-2-7 0,0-2-11 16,0-1-12-16,1-3-20 15,1-3-29-15,1-1-16 0,0-1-21 0,2-1 0 16,1 0 1-16,1 2 3 0,0 1 8 15,0 2 3-15,1 1-3 0,0 4-6 16,2 3-5-16,-1 1-7 0,1 3-9 16,0 2 0-16,0 5-9 0,1 0-2 15,-3 1 3-15,-1 0-3 0,-1 1 1 0,-1 1 1 16,-3-2-1-16,0-1-1 16,-2 0 2-16,-2 0 2 0,-1-1-1 0,-3 0-8 15,0-1-8-15,-2-1-12 0,0 0-5 16,-1-1 1-16,-2-1-1 0,1-1 0 15,-1 0 1-15,1-1-1 0,1-1 6 16,0 0 0-16,0 0 6 0,2-1 0 16,3 0-1-16,1 1-3 0,2-1-4 15,0 0-3-15,1 1 1 0,2-1-1 16,2 1-2-16,1 0-18 0,2 0-42 0,0 1-87 16,2 1-128-16,0-1-134 0,0-1-95 15,-1-1 107-15,0 1-133 0</inkml:trace>
  <inkml:trace contextRef="#ctx0" brushRef="#br0" timeOffset="-199356.06">20337 9177 103 0,'3'-2'65'16,"0"0"-14"-16,2 0 5 0,2-1-15 0,-1-2-9 15,0 0-9-15,1 0 2 16,0 1 20-16,-1 0 21 0,-1 1 21 0,-1 2 20 16,-1 0 8-16,1 3-11 0,-2 0-4 15,-1 2 5-15,0 1-3 0,-1 1 16 16,0 0 0-16,-1-1-16 0,-1 0 6 16,0-1 11-16,-3 1 18 0,-1 0 7 15,-1 1-17-15,-2 1-35 0,1 2-29 16,-2 2-20-16,-1 2-17 0,1 3-12 15,-1 2-6-15,3 2-5 16,1 1-3-16,3 1-2 0,1-1 2 0,2-1-1 16,1-3-2-16,2-2 0 0,2-2-4 15,2 0 0-15,2-3-4 0,1-1 0 16,1-2-6-16,3-2-1 0,-1-3 1 16,2-2-1-16,1-3 6 0,3-2 5 15,0-4 5-15,0-2-1 0,1-2 6 0,-1-4 2 16,-2 0 4-16,-2-2 4 0,-4 0 2 15,-3-2 5-15,-3-2 3 0,-3 1 6 16,-4 0 15-16,-4 2 9 0,-3 2 3 16,-6 1-6-16,-2 2-8 0,-1 2-15 15,-2 0-10-15,1 2-6 0,1 4-6 0,1 4-5 16,4 3-8-16,3 4-9 16,3 2-10-16,0 5-37 0,3 1-47 0,2 1-70 15,2 2-100-15,2 0-118 0,3-1-54 16,4-3 100-16,5-5 102 0,3-3-50 15,5-6 96-15</inkml:trace>
  <inkml:trace contextRef="#ctx0" brushRef="#br0" timeOffset="-199167.15">20539 9178 178 0,'12'-10'154'15,"0"0"-87"-15,-2 1 43 0,-2 2 51 0,-6 3 39 16,0 2 28-16,-2 1 18 0,0 2-16 16,-1 1-3-16,0 2-21 0,-1 2-42 15,1 4-31-15,1 4-25 0,0 3-26 16,1 4-21-16,1 4-12 0,-1 2-13 15,1 1-19-15,-1-1-5 0,0 2-4 16,1-1-5-16,-2-2-8 0,2 0-19 16,-1-5-32-16,2-2-51 0,0-2-72 15,1-4-106-15,1-2-127 0,-2-3-63 0,2-3-274 16</inkml:trace>
  <inkml:trace contextRef="#ctx0" brushRef="#br0" timeOffset="-198737.37">21193 9084 735 0,'-3'-16'294'0,"1"2"-8"0,-2 0 32 15,0 4-12-15,-1 5-56 0,-2 3-58 16,1 1-35-16,-2 4-33 0,-1 2-38 0,-3 4-35 16,-2 4-21-16,1 4-18 0,-3 3-4 15,-1 2-5-15,-1 2-4 0,0 0-21 16,0 2-18-16,0-2-27 0,2 1-35 16,2-3-27-16,0-1-25 0,5-4-5 15,3-5-7-15,2-4-10 0,4-4-10 16,3-5-11-16,3-5 5 0,4-4 42 15,6-7 47-15,2-4 44 0,3-2 70 0,0 2 56 16,-3 3 55-16,-3 7 63 16,-2 5 25-16,-4 5-2 0,-1 4-32 0,-1 3-38 15,0 2-49-15,1 3-35 0,0 4-19 16,-1-1-17-16,0 2-4 0,-1 1-2 16,-1-2-3-16,0 0-18 0,0-2-45 15,1 0-87-15,1-5-116 0,1-4-124 16,1-5-32-16,0-6 91 0,4-2-186 15</inkml:trace>
  <inkml:trace contextRef="#ctx0" brushRef="#br0" timeOffset="-198538.23">21397 9034 1229 0,'-1'4'382'0,"0"1"-79"15,-1 4-49-15,-1 5-61 0,-2 3-73 16,-1 5-38-16,-2 4-15 0,-1 1-40 15,0 2-15-15,-1-1-8 0,3 0 3 0,-1-2-6 16,1-3-9-16,2-2-33 16,0 0-63-16,0-4-82 0,1-3-94 0,0-2-70 15,-1-5-81-15,-3-3 49 0,0-1-229 16</inkml:trace>
  <inkml:trace contextRef="#ctx0" brushRef="#br0" timeOffset="-198230.9">21150 9386 984 0,'2'4'233'0,"1"1"-17"0,3 2-11 16,2-2-34-16,3 0-45 15,1-1-36-15,2 0-23 0,1 1-21 0,3-2-20 16,-3 0-9-16,-1-1-4 0,-1 1 2 16,-3-1-2-16,-3 1 4 0,-2-1 2 15,-2 1 3-15,-2-1 7 0,-3 1-7 16,-2 1-5-16,-1 0-11 0,-2 2-11 15,-1 1-7-15,-2 2 2 0,0 1-2 0,0 1 3 16,3 0 0-16,2 2-5 16,2 0 8-16,4-1 2 0,2-1 7 15,2-1 3-15,2-1 3 0,2-1-2 16,1-2 1-16,3 0-1 0,1-1-5 0,3-2-7 16,5-2-14-16,1-2-53 15,4-2-74-15,0-2-63 0,2-3-64 0,-2-3-8 16,0-3 3-16,-3-2 40 0,-1-2 73 15,-1-2-257-15</inkml:trace>
  <inkml:trace contextRef="#ctx0" brushRef="#br0" timeOffset="-198016.47">21529 9133 685 0,'-6'-9'303'0,"1"3"-12"0,0-1-43 16,4 4-20-16,-1 5-54 0,2 1-53 15,1 1-42-15,2-1-30 0,2 0-24 0,3 0-13 16,3 0-8-16,2-1-1 0,1 0-7 16,4-1-31-16,-2 0-32 0,1-1-31 15,-1 0-32-15,-2 0-22 0,-4 0-8 16,-4 0-17-16,-3 0-32 0,-4 0-46 16,-5 0 29-16,-1 4-256 0</inkml:trace>
  <inkml:trace contextRef="#ctx0" brushRef="#br0" timeOffset="-197223.18">21502 9213 998 0,'1'8'249'15,"2"-1"-73"-15,2 1-4 0,2 1-27 0,3-3-45 16,1-1-23-16,3 0-10 0,-1 0-8 16,-1 0-15-16,0-1-1 0,-4-1-1 15,-2 1-2-15,-3 0-6 0,-3-1-1 16,2 0-3-16,-4-1-2 0,0 0 1 15,-1 1-3-15,-3 0-6 0,-1 1-2 16,-2 2-7-16,1 0-5 0,0 1-3 16,0 1-7-16,0 0-2 0,3 2-2 0,-1 0 0 15,2 1-1-15,0-1 0 0,3 0-2 16,1 1-1-16,3 1 3 0,0 1-1 16,1-1 7-16,2-2 0 0,0-1-1 15,1-1-2-15,3-2 4 0,1-1 2 16,3-3 2-16,1-3 1 0,3-2-3 15,3-3-2-15,1-4-1 0,2-3 2 16,0-2-2-16,1-4 1 0,-4-1-1 0,-2-3 0 16,-2 0-9-16,-4-1-9 15,-4-1-16-15,-4 3-24 0,-6 1-9 0,-4 2-1 16,-4 2-5-16,-3 2-3 0,-5 1 6 16,1 3 0-16,0 3 7 0,0 1-10 15,4 3-12-15,2 3-10 0,2 1 3 16,3 1 14-16,3 1 3 0,0 0 23 15,5 2 17-15,0 0 16 0,2 0 21 16,2-1 1-16,2 0 8 0,1-1 22 16,0-1 28-16,1 1 28 0,-1-1 26 0,0 1 22 15,0 0 11-15,0 1 12 16,-1 1-3-16,-2 1-2 0,0 2-15 0,-1 2-25 16,1 0-20-16,-2 1-30 0,1 1-18 15,-2 1-13-15,-1 1-12 0,-1-1-6 16,-1 0-5-16,0-2 0 0,0 2-3 15,-1-2-7-15,1-1-4 0,0-1-8 16,0-2-4-16,0-2-6 0,1-1 0 0,-1-2-5 16,1 0-9-16,-1-1-7 15,1-1-13-15,0 0-16 0,0-2-15 0,2 0-18 16,1-3-5-16,2-1 1 0,4-4 1 16,1-3-7-16,2-3-17 0,1-2-11 15,2-2 19-15,-2 0 34 0,0 1 42 16,-2 2 38-16,-3 5 21 0,-3 2 14 15,-3 3 43-15,-2 2 50 0,-2 4 41 0,-2 2 29 16,0 2-6-16,-3 2-16 16,0 0-23-16,-2 3-14 0,-2 2-15 0,1 1-29 15,-1 2-20-15,1 2-17 16,1 0-22-16,2 0-10 0,0 1-9 0,-1 1-3 16,3-1-7-16,-2 0-28 0,1 1-38 15,1 0-53-15,-1-1-52 0,1 2-58 16,0-3-53-16,-1-1-48 0,1-1-26 15,-1-2 87-15,1-2-218 0</inkml:trace>
  <inkml:trace contextRef="#ctx0" brushRef="#br0" timeOffset="-196960.65">21796 9533 521 0,'-12'18'252'16,"4"-1"-50"-16,0 7-5 0,5-4-7 15,4-2-27-15,1-2-29 0,3-3-26 16,3-1-23-16,2-2-20 0,2-4-9 15,2-3-1-15,1-3-3 0,3-4 10 0,1-2-5 16,0-5-7-16,1-1-11 16,1-3-14-16,0-1-8 0,-5 0-2 0,-2 1 8 15,-3 0 5-15,-4 1 9 0,-5 4 15 16,-4 3-1-16,-5 1-2 0,-3 3-10 16,-5 1-17-16,-3 2-11 0,-5 2-16 15,-3 2-9-15,-1 0-23 0,1 1-25 16,1 0-25-16,6 0-47 0,3-2-46 15,4-1-79-15,3 1-110 0,4-2-66 16,2-1-278-16</inkml:trace>
  <inkml:trace contextRef="#ctx0" brushRef="#br0" timeOffset="-195986.68">22147 9021 1038 0,'-3'-7'547'0,"3"-1"-465"0,1 0-36 0,4 0-3 16,-1 5-14-16,0 1-1 0,4 1 9 15,2 1 4-15,2 1-8 0,6 2-14 16,2-1-12-16,4 0-6 0,5 0 2 16,1-1-2-16,1-1 1 0,-2 1-1 0,-3-1-5 15,-4 1-6-15,-5-1-13 0,-6 1-19 16,-4 0-15-16,-5 0-31 0,-3 2-29 16,-4-1 0-16,-2 1 13 0,-2-1 29 15,-3 1 36-15,-1-1 24 0,-2 0 7 16,0 0 7-16,-1 0 3 0,-1 0 0 15,0 0 3-15,2 1 9 16,-2 0 15-16,2 2 23 0,0 1 24 0,2 1 20 16,1 1 1-16,4 4-8 0,2-1-16 15,3 1-20-15,0 1-4 0,2-1-8 16,2 0-8-16,0-1-11 0,1-1-5 16,1-1-1-16,1 0-4 0,0-2 1 15,2-1-2-15,0 1-4 0,3 0-1 0,0-1-2 16,1-1-2-16,0-1 2 0,-1 0-1 15,2 1 1-15,-3-3 3 0,-2 1-1 16,1-2-2-16,-1 0-4 0,-1-1-12 0,-1 0-8 16,-1-1-2-16,0 0 5 15,-2 0 7-15,-1 1 10 0,0 1 2 0,0-1 5 16,-2 0-2-16,0 1 3 0,-1-1-1 16,-1 1 1-16,-1 1 2 0,-1 0 4 15,-1 0-2-15,-2 1-2 0,-1 0-3 16,-1 1-1-16,0 1-8 0,0 0-2 15,1 2-5-15,-1 0-1 0,3 2-1 0,2-2-2 16,1 0-1-16,3 0-5 16,1-2 1-16,2 1-1 0,1-1 2 0,2 0 7 15,1 0 6-15,2-1 5 16,1 0 1-16,4 0-2 0,0-1-3 0,3 0-1 16,2-1-14-16,0 0-53 15,1-2-60-15,1-1-75 0,-1-2-66 0,-1-1-20 16,0-1 41-16,-3-1 55 0,1 0-177 15</inkml:trace>
  <inkml:trace contextRef="#ctx0" brushRef="#br0" timeOffset="-195537.73">22510 9258 320 0,'-3'2'110'0,"0"2"16"16,0 1 34-16,0 2 16 0,1-1-16 15,0 3-21-15,1 1-14 0,0 0-4 16,0 2-3-16,-1-1-2 0,0-1-16 15,1-1-10-15,0-1-12 0,0-2-17 0,0-1-11 16,1-2-8-16,0-1-5 16,1-1 1-16,0-1 3 0,0 0 1 0,0-2 0 15,2 0-9-15,-1-2-9 0,2 0-12 16,1-1-7-16,3-2-5 0,-1 0 0 16,0-1-9-16,2 0-14 0,-1 0-23 15,0-1-26-15,0 0-24 0,2 0-17 16,-2 0-10-16,0-1-4 0,0-1-6 15,1 0 3-15,2-1-9 0,-2-1-2 16,1 1 10-16,0-2 14 0,0 1 31 16,-1 1 33-16,1 0 26 0,-4 0 25 15,-2 3 23-15,1 2 27 0,-2 2 26 0,0 2 27 16,0 1 23-16,-1 2 17 0,-1 1 20 16,-2 2 15-16,0 2-4 0,-2 3-5 15,-1 2-18-15,-1 4-10 0,-1 0-9 16,-2 2-17-16,-1 2-18 0,0-1-23 15,-1 1-16-15,1 1-12 0,0-1-12 16,1-1-11-16,-1 2-8 0,1-1-14 16,1-1-29-16,-1 0-53 0,2-1-76 0,-1-2-78 15,0-1-61-15,0 0-50 0,2-2-77 16,-3-5 19-16,5 1-193 16</inkml:trace>
  <inkml:trace contextRef="#ctx0" brushRef="#br0" timeOffset="-195078.55">22504 9478 1179 0,'-12'7'252'0,"-1"2"-19"0,-3 3 5 0,-2-1-30 15,2 0-45-15,-1 0-32 0,-1-1-22 16,2 0-37-16,0-1-30 0,0-2-23 16,4 0-8-16,2-3-4 0,2-1-9 15,4-1-4-15,3-1-12 0,2-2-4 16,2 1-1-16,3-1 3 0,2 1 5 15,5 0 7-15,4 0 2 0,3 1-14 0,5-1-19 16,1 2-34-16,4-1-33 16,-2 0-23-16,1 0-26 0,-2 0-22 15,-3 0-22-15,-2 0-30 0,0-2-7 16,-3 0 23-16,-3 1 33 0,-4-1 51 0,0 1 46 16,-6 0 38-16,-3 0 23 0,0 1 37 15,-2 0 53-15,-2-1 54 0,-1 0 64 16,-2 1 35-16,-1 0-6 0,-2 1-22 15,-2 1-17-15,1-1-8 0,0 0-8 16,0 1-12-16,0-1-20 0,0 0-22 0,-2 1-26 16,1 2-20-16,0-2-14 15,1 2-11-15,0-2-9 0,1 1-3 0,0-1-10 16,0 1-7-16,2 0-3 0,0-1-3 16,3 0-3-16,2-1-2 0,1-1-3 15,3 0-2-15,1 1 1 0,4-2-4 16,1 0-3-16,4-2-32 0,2-1-34 15,3-2-45-15,3 0-60 0,3-2-71 16,0 0-101-16,3-3-84 0,7 7-251 16</inkml:trace>
  <inkml:trace contextRef="#ctx0" brushRef="#br0" timeOffset="-194797.35">22972 9189 1341 0,'-12'0'276'0,"3"2"-72"0,-1 2-11 0,2 2-33 16,1 2-52-16,1 2-24 0,0 0-12 15,2 1-7-15,1 0-11 0,1-1-10 16,1 0-5-16,2-2-9 0,2 0-6 16,0 0-7-16,4-1-4 0,0 1-5 15,3-1 2-15,1 1-4 0,1-1-2 16,2-2-3-16,1-1-2 0,2-1-14 15,3-2-24-15,0-1-72 0,0-1-50 16,-1-1-52-16,-3 0-53 0,-5 0-18 16,-3 0-21-16,-3 0 11 0,-5 0 15 15,-5-1 55-15,-1 2-174 0</inkml:trace>
  <inkml:trace contextRef="#ctx0" brushRef="#br0" timeOffset="-194479.3">22879 9382 612 0,'-15'11'262'0,"4"1"38"0,-2 2 1 15,6-1-42-15,3-3-47 0,3-2-46 16,1-2-39-16,2-1-38 0,2-1-30 0,2-1-13 16,2 0-10-16,3-2-11 0,3 0-6 15,1-1-5-15,2-1-3 0,3-1-3 16,-1-1-7-16,1 1 1 0,-1-1-4 16,-4 0 2-16,-3 1 2 0,-6 0 3 15,-2 2 2-15,-4 0 5 0,0 1-1 16,-4 1-2-16,-2 2-1 0,-1 1-5 15,-2 4 2-15,-1 1 6 0,-1 3 5 0,1 2 8 16,1 4 1-16,1-1-1 16,3 0-4-16,0 0-6 0,3-1-1 15,1-2-6-15,2-2-5 0,3-3-1 16,0-3-2-16,4-1-1 0,2-2-5 0,2-2-7 16,1-2-25-16,2-3-40 0,3-2-60 15,2-3-70-15,0-2-63 0,1-3-46 16,0 0-65-16,0-3-20 0,-1-7 82 15,4 5-113-15</inkml:trace>
  <inkml:trace contextRef="#ctx0" brushRef="#br0" timeOffset="-193953.11">23234 9255 1247 0,'-1'-2'206'0,"2"2"-35"0,-1 1 2 0,3 0-19 16,0 2-28-16,1 1-14 0,3 1-12 15,1 3-17-15,1-1-19 0,3 0-6 0,-1 1-13 16,0 0 3-16,1 1-7 16,-2 1-4-16,-1 0-3 0,-4 0-6 0,-2 0-2 15,-4 0-4-15,-2 2-4 0,-2 0-8 16,-5 1-15-16,-3 2-20 0,-3 2-15 16,-2-1-3-16,0 1 7 0,-1-1 10 15,1-1 9-15,1-3-4 16,4-1-4-16,3-1-5 0,1-3 0 0,5-1 5 15,2-2 3-15,2 0 11 0,2-1 10 16,3-1 5-16,1-1 4 0,2-1 3 0,2 0-2 16,2-1-1-16,2-1 0 15,2 0-7-15,1-1 1 0,0 0-5 0,1 0-27 16,-2 0-30-16,-2 0-41 0,0 0-51 16,-2-1-34-16,-1 0-26 0,-2-3-14 15,0 1-9-15,1-1 3 0,-1 0 12 16,1-1 38-16,-1 0 59 0,-1-2 52 15,0 1 41-15,2-1 24 0,-1 0 3 16,-1-1 2-16,-1 2 3 0,-1-1 9 16,-1 2 27-16,-2 2 45 0,0 0 68 0,0 2 86 15,-2 2 62-15,-1 3 30 0,-2 2-8 16,-1 3-48-16,0 2-51 0,-2 1-36 16,-1 5-46-16,0 0-40 0,-1 1-32 15,-1 3-24-15,0 0-22 0,0 1-12 16,1-1-3-16,0-1-5 0,1 0-26 15,0 1-60-15,0 0-107 0,2 0-131 16,0 0-97-16,1-1-64 0,2-2 27 0,9 6-152 16</inkml:trace>
  <inkml:trace contextRef="#ctx0" brushRef="#br0" timeOffset="-193774.91">23548 9747 597 0,'6'-5'177'0,"0"0"27"15,1-1 3-15,-1-1-3 0,-2 2 40 0,-1-1-37 16,0 2-28-16,-1-1-36 16,1 1-56-16,0 0-44 0,-1 0-26 0,0 0-34 15,-1 1-48-15,1 0-95 0,-2 1-159 16,-1-2-194-16,0 2-306 0</inkml:trace>
  <inkml:trace contextRef="#ctx1" brushRef="#br0">11677 17903 0,'0'0'0,"0"0"0,0 0 0,0 0 15,0 0-15,0 0 16,0 0 0,0 0-16,0 0 15,0 0 1,0 0-16,0 0 15,0 0-15,0 0 16,0 0 0</inkml:trace>
  <inkml:trace contextRef="#ctx0" brushRef="#br0" timeOffset="-133264.16">2341 14667 486 0,'-2'0'114'0,"1"0"20"16,0 1-1-16,2-1-4 0,-1 0 0 15,1 0-13-15,-1-1 29 0,2 1 12 16,-2 0-8-16,0 1-3 0,0 1-34 0,-2 0-13 16,1 2-10-16,-2 2-14 0,-2 3-6 15,-1 2-17-15,-1 4-14 0,0 2-7 16,-1 2-5-16,-1 3-6 0,-1 1-5 16,0 3 6-16,1 2-1 0,0 5 0 15,1 6 2-15,2 2-11 0,1 2-4 16,0 3-1-16,2 2-4 0,0 3 1 15,2 1-3-15,5-1 0 0,1-3 4 16,4-3 0-16,2-4 2 0,1-5-6 16,2-6-2-16,-1-4 1 0,-1-7-4 15,1-2 5-15,0-4-8 0,-1-1 7 16,-1-4 1-16,0-2-13 0,-1-2-20 16,0 0-58-16,-1-1-99 0,-1-1-154 15,-4-3-176-15,0-2-356 0</inkml:trace>
  <inkml:trace contextRef="#ctx0" brushRef="#br0" timeOffset="-132338.12">2112 15013 880 0,'-8'-2'154'0,"2"-1"-70"0,-1-2-14 0,1 0 8 16,1-2 20-16,0 1 7 0,-2 1 7 15,1 1 12-15,-1 2 3 0,-2 0 3 16,-1 1 7-16,-2-1-8 0,-3-1-21 16,-1 1-15-16,-2 0-20 0,-3-1-10 15,-2 1-9-15,-4-1-11 0,-2 1-11 0,-5 2-10 16,-4 2-6-16,-2 1-5 0,0 2-4 16,-2 3 3-16,-2 1-2 0,0 2 0 15,-2 5 4-15,1 4-6 0,1 3 3 16,0 6-4-16,3 3 1 0,2 6-1 15,3 3-5-15,5 2 2 0,2 3-6 0,3 4 3 16,0 2 2-16,2 0-2 16,0-1 1-16,4 0-7 0,3 0 6 0,0 0-6 15,3 1-1-15,2 1 4 0,2-1-4 16,2 4 6-16,3 0 4 0,2 5 0 16,5 2-2-16,2-1 0 0,5 0-2 15,4-3-1-15,3-4-10 0,3 0 3 16,5-2 2-16,2-1-4 0,2-1 14 15,0-2-6-15,0 0 3 0,1 1 1 16,-1-1 0-16,6-1 0 0,1-1-5 16,4-3 3-16,3-2 2 0,1-3-5 15,3-3 1-15,-4-7-5 0,-2-2 3 0,-1-4 1 16,-2 0 7-16,0-3-2 0,-2-1-5 16,1-1 5-16,-3-3 0 0,-4-1-7 15,-3 0-10-15,-6-2-12 0,-2-1-38 16,-2-2-9-16,-3-2-25 0,-2-2-70 15,-3-2-68-15,-1-2-122 0,-4-3-109 16,-3-4-285-16</inkml:trace>
  <inkml:trace contextRef="#ctx0" brushRef="#br0" timeOffset="-132003.18">1681 16839 1443 0,'5'11'77'0,"3"1"-88"0,5 5-11 15,5 0 14-15,1 0 11 0,1 1 18 0,3 1 12 16,1-1 5-16,1-1-5 0,-2-2-9 16,0-2 4-16,-4-1 7 0,-3-4 21 15,-1-1 27-15,-4-1 10 0,-2 0 3 16,-2 0-1-16,-3-1-3 0,-2 3 2 15,-2 2-1-15,-2 1-6 0,-3 2-15 16,-3 3-13-16,-4 4-6 0,-2 2-14 16,-4 3-10-16,-1 0-6 15,-4 0-6-15,-1-2-6 0,-1 1-9 0,0-4 3 16,3 0-5-16,1-1 0 0,3-4-10 0,4-1-31 16,4-4-52-16,5-3-82 0,3-3-109 15,3-2-122-15,4-3-115 0,10 7-212 16</inkml:trace>
  <inkml:trace contextRef="#ctx0" brushRef="#br0" timeOffset="-131506.36">2062 17068 1333 0,'1'6'81'0,"-1"-3"-38"0,1-1 10 16,0-2 7-16,1-1-5 0,1 0-14 15,5 0-22-15,2 1-8 0,3-1 7 16,4 1-2-16,3 0-2 0,0 0 13 15,0 2-2-15,-2 2 5 0,-1 0 8 16,-1 2 2-16,-2 1 2 0,-3 3-2 0,-2 1 7 16,-4 3-5-16,-3 2-4 15,-2 2-3-15,-2 2-11 0,-2 1-9 0,-2-1-9 16,-2 0-15-16,-1-1-13 16,0 0-14-16,-2-4 2 0,1-2-3 0,1-4 6 15,0-1 8-15,2-2 1 0,1-2 7 16,-1 0-1-16,2-2-2 15,3-1-1-15,0 0-7 0,2 0-5 0,2 0 1 16,1-1-5-16,2 2 7 0,3 0 7 16,0 0 8-16,2 0 4 0,1 0 4 15,1-1 0-15,3 1-27 0,-1-1-27 0,1-1-24 16,3 0-27-16,-3-2-13 0,2 1 2 16,0-1-34-16,-2-2-17 15,-1-1 5-15,-3-4-10 0,2 2-176 0</inkml:trace>
  <inkml:trace contextRef="#ctx0" brushRef="#br0" timeOffset="-131221.7">2410 17198 453 0,'-4'-2'181'0,"2"1"41"0,-2 1 7 16,2 2-37-16,-1 1-44 16,1 1-20-16,0 1-17 0,1 3-20 0,0 3-29 15,0 1-22-15,0 3-17 0,1 1-9 16,-1 3-5-16,0 0 1 0,0 0-6 15,1 3-3-15,-2-3 2 0,-1 1-7 16,1-3-9-16,0-2-12 0,0-1-13 16,0-4-10-16,0-3-14 0,1-3-12 0,0-3-13 15,0-3 2-15,1-2 17 16,0-1 23-16,0-2 25 0,1 0 12 0,2 2 3 16,0 1 2-16,3 1-2 0,2-1 0 15,2 1-3-15,3-1 0 0,2 0 5 16,2 0-54-16,1-2-56 0,0-1-71 15,2-4-53-15,-3-2 53 0,-1-1-189 16</inkml:trace>
  <inkml:trace contextRef="#ctx0" brushRef="#br0" timeOffset="-130763.93">2407 17102 1526 0,'-9'8'266'15,"4"-2"-210"-15,-2 1-38 0,5-1-1 0,4-3-2 16,3 0-2-16,2 2-6 16,7 0 0-16,3 1-3 0,3-1 3 0,2-1 1 15,3-1-6-15,-2 0 7 0,0 0-2 16,-4 0 6-16,-3 3 3 0,-1 1 5 16,-3 0 2-16,-2 3-1 0,-1 1 11 15,-3 2 0-15,-2 4-5 0,-3 3 5 16,-1 4-11-16,-2 2-4 0,-2 4-3 15,0 0-18-15,0 1-21 0,0-4-34 16,2-4-41-16,0-4-31 0,2-5-22 16,2-5-17-16,-1-5-34 0,2-4 5 15,0-5 14-15,2-5 12 0,1-6 49 16,2-6 32-16,-1-6 31 0,0-4 35 16,1-1 11-16,-1 1 9 0,-1 2 29 0,1 4 36 15,-2 4 55-15,1 2 62 0,-2 6 42 16,-2 4 27-16,0 4 15 0,-2 5-17 15,0 2-44-15,0 2-45 0,0 4-49 16,-1 3-30-16,0 6-11 0,0 5-14 16,0 4-14-16,1 3-12 0,0 3-12 15,1 0-7-15,1 2-9 0,1-1-18 16,1-2-40-16,1 3-62 0,2-5-78 16,0-1-88-16,1-5-93 0,3-8-54 15,-1-4 105-15,0-7-204 0</inkml:trace>
  <inkml:trace contextRef="#ctx0" brushRef="#br0" timeOffset="-130332.25">2798 17049 1369 0,'-8'1'167'0,"3"1"-93"16,0 0-9-16,3 1-7 0,4-1-9 0,3 2-17 15,4 2-14-15,3 2-2 0,3 1-4 16,2 1-4-16,2 1 3 0,-1 0-2 16,-1 2 1-16,1-1 3 0,-4 1 4 0,-2 0 1 15,-3 2 1-15,-2-1 10 0,-5 1-4 16,-2 1-8-16,-3 0-14 0,-4 0-16 16,0 1-15-16,-2 0-22 0,-2-2-21 15,-2-2-22-15,1 2-10 0,-1-4 6 16,2 0 14-16,0-2 6 15,2-1 7-15,-1-1 10 0,3-2 7 0,0-2 6 16,2-2 5-16,2-2 9 0,1 0 15 16,1-2 37-16,2 1 38 0,1-1 21 15,1 0 5-15,2 1-8 0,3 1-20 0,2 2-13 16,4 0-7-16,0 4-3 16,1 1 1-16,3 1-4 0,-2 1-1 15,-1 0-9-15,0 0-6 0,-1-1-3 16,-1 0-3-16,-2-2-1 0,0-1-2 0,-2-1-17 15,-2-1-51-15,-1-1-88 0,-2-2-130 16,-1-4-56-16,-1-2-254 0</inkml:trace>
  <inkml:trace contextRef="#ctx0" brushRef="#br0" timeOffset="-130006.83">3075 17209 1057 0,'2'14'398'0,"0"1"-277"16,0 4-33-16,0 0 20 0,-2-1 8 0,-3 1-4 16,0 1-17-16,0 1-26 15,-1-1-21-15,1 0-17 0,0-2-10 0,0-2-12 16,1-1-3-16,0-2-5 0,0-2-4 16,0-3 5-16,0-2-2 0,1-2 1 15,-2-2-7-15,3-1-6 0,0-1-10 16,0-1-3-16,3-3 4 0,-1 0 5 15,2 0 5-15,0-2 2 0,1 0-1 16,2-1 5-16,1 0 1 0,2 1-2 16,3 0 6-16,-2-1-3 0,2 1 1 15,0 0 0-15,3 0-17 0,0 0-3 16,0-1-32-16,1 0-45 0,-4-1-82 16,0-3-107-16,-1 0-94 0,-10-9-14 15,12 7-101-15</inkml:trace>
  <inkml:trace contextRef="#ctx0" brushRef="#br0" timeOffset="-129506.08">3286 17084 1833 0,'-7'9'270'0,"1"-1"-108"0,0 3-41 0,2-1-22 15,2 2-26-15,0 1-15 0,1 4-17 16,0 1-12-16,1 0-9 0,0 0-14 15,1 0-1-15,1 0 0 0,-1-1-7 16,0 2-14-16,0-2-28 0,0-3-31 16,0 2-30-16,-1-4-23 0,1-3-12 0,0-1-13 15,0-5-6-15,0-2 15 16,0-3 28-16,2-4 40 0,0-1 35 0,2-1 22 16,1 0 10-16,1 2 6 0,2-2 4 15,2 2 6-15,1 0 3 0,1 1 0 16,1 0 4-16,1 2 0 15,-1 1-1-15,0 1 2 0,1 0-4 0,0 0-4 16,0-1-2-16,0 0-4 0,0-1-10 16,-2-1-16-16,0-2-35 0,-2 0-55 15,0-3-47-15,-2 0-19 0,0-2 2 16,-1-1 28-16,-2-1 43 0,-1 0 41 16,-2 1 31-16,-2 1 28 0,-2 0 30 0,-1 3 32 15,-3 1 43-15,0 2 67 0,0 3 55 16,-1 1 18-16,1 3-4 0,-1 2-42 15,0 2-45-15,0 1-22 0,-1 4-13 16,2 1-19-16,0 2-23 0,1 2-20 16,1 3-22-16,1-1-12 0,1 0-9 0,1 1-6 15,1-2 3-15,0-1-1 0,1 1-7 16,0-3-22-16,0-2-52 16,1-2-78-16,1-3-86 0,-1-3-80 15,1-3-53-15,0-3 38 0,-1-1-222 0</inkml:trace>
  <inkml:trace contextRef="#ctx0" brushRef="#br0" timeOffset="-129328.02">3483 17399 508 0,'-12'16'321'0,"-1"1"-47"15,0 5-32-15,4-2-42 0,6 3-50 0,3 0-39 16,2 0-40-16,2-4-35 0,4-5-19 16,3-2-15-16,4-5-9 0,3-1-11 15,4-4-5-15,2-4-5 0,3-4-22 16,1-5-43-16,3-3-25 0,-2-4-57 15,2-5-69-15,-4-4-59 0,-5-6-1 16,3 1-116-16</inkml:trace>
  <inkml:trace contextRef="#ctx0" brushRef="#br0" timeOffset="-128792.3">3759 17135 1200 0,'-4'0'258'0,"3"2"-101"0,-1-1-39 16,3 0-22-16,0-1-18 0,1-1-12 0,2 1-13 15,4-1-7-15,2-1-13 16,3-1-6-16,3-1-5 0,3-3-2 0,-1 0-3 16,0-1-5-16,-1-2-4 0,-2 2-3 15,-2 0 0-15,-2 0 7 0,-2 2 4 16,-4 2 6-16,-3 1 1 0,-1 2 1 16,-2 1-8-16,-3 2-8 0,-1 1-5 15,-4 1-9-15,-2 4-3 0,0 0 3 16,-2 3-2-16,-2 1 2 0,2 1 6 15,-1 2-1-15,1-2-2 0,0 0 1 16,3-1-4-16,4 0-4 0,2-1-1 16,3-2-5-16,2 1-1 0,3-1-5 0,2 1 0 15,4-1-3-15,3 0 2 16,0-1 3-16,2-1 4 0,-1 0 3 0,2-3 5 16,-1 0 0-16,-1-2 4 15,0-1 1-15,-1 0 3 0,-1 0 5 0,-3-1-3 16,-1 1 4-16,-2 1-2 0,-2-1-1 15,-1 2 6-15,-2-1 4 0,-1 1 3 16,-1 2 4-16,-2 1 0 16,-1 1 1-16,-3 2-4 0,-1 2-2 0,-1 2-2 15,-2 0-4-15,0 1 0 0,-1 2-4 16,2-2-4-16,1-1 5 0,1 2-1 16,2-1 7-16,1-1 6 0,1-2 7 15,3-2 10-15,1-1 0 0,2-2 2 0,1 4-9 16,2-1-8-16,2-1-3 15,1-1-6-15,2-4-11 0,1-2 0 0,2 0 2 16,-2-2-4-16,0-1-2 16,0 1-34-16,1-6-56 0,-2-1-94 0,1-2-160 15,-1-3-207-15,-1 2-296 0</inkml:trace>
  <inkml:trace contextRef="#ctx1" brushRef="#br0" timeOffset="6450.7">14041 18627 0,'0'0'0,"0"0"0,0 0 0,0 0 0,0 0 0,0 0 0,0 0 0,-18 35 0,18-17 0,-18 17 0,1 0 0,-1 0 16,0-17-16,1 17 0,-19-17 16,19 0-1,-1-18-15,-17 0 16,17-18-16,1 0 16,-1-17-1,0 17-15,1-17 16,-1 17-1,0 1-15,18 17 16,-17 0-16,17-18 16,0 18-1,-18 0-15,18-17 16,0 17 0,0 0-16,0-18 15,0 18 1,0-18-16,0 18 15,0 0-15,0-17 16,0 17 0,18 0-16,-18-18 15,0 18 1,0 0-16,0-18 16,0 18-16,0-17 15,0 17 1,0 0-16,0 0 15,0 0 1,0-18-16,0 18 16,-18 0-16,18 0 15,0 0 1,0-18-16,-18 18 16,18 0-1,0 0-15,0 0 16,0 0-16,0 0 15,-17 0 1,17 0-16,0 0 16,0 18-16,0-18 15,-18 0 1,18 0-16,0 0 16,0 0-1,0 0-15,0 0 16,0 0-1,0 0-15,0 0 16,0 0-16,0 0 16,-17 0-1,17 0-15,0 0 16,0 0-16,0 0 16,0 0-1,0 0-15,0 0 16,0 0-1,-18 0-15,18 0 16,0 0 0,0 0-16,0 0 15,0 0-15,0 0 16,0 0 0,0 18-16,0-18 15,0 0 1,0 0-16,-18 0 15,18 0-15,0 0 16,0 0 0,0 0-16,0 0 15,0 0 1,0 0-16,0 0 16,0 0-16,0 0 15,0 0 1,0 0-16,0 0 15,0 0 1,0 0-16,0 17 16,-17-17-1,17 0-15,0 18 16,0-18-16,-18 35 16,18 1-1,0 16 1,0-52-16</inkml:trace>
  <inkml:trace contextRef="#ctx0" brushRef="#br0" timeOffset="-108184.12">4377 17148 239 0,'-9'-2'141'0,"1"0"-12"0,-2 0 28 16,2 0 9-16,1 2 9 16,1-1 1-16,2-1 1 0,2 0-8 0,-1 0-15 15,2-1-19-15,0 1-28 0,1 0-27 16,0 0-26-16,2 2-20 0,1 0-8 15,1 2-7-15,4-1 4 0,1 3 5 16,4 2-2-16,3 2-4 0,4 3-3 16,4 2-8-16,2 2-7 0,0 0 5 15,-1-2-4-15,-4-2-1 0,-1 0 2 16,-1-3 2-16,-3-2 1 0,-2-1 0 0,-2-1 6 16,-3-2 1-16,-2 0-7 0,-3-3-12 15,-1 0-27-15,-3-3-27 0,-3-1-18 16,-1-2-16-16,-3-1-3 15,-1-3 4-15,-3 2 14 0,0-1 27 0,0 1 20 16,0 3 19-16,-1 2 10 0,-1 1 3 16,2 4 13-16,-1 1 10 0,-1 2 14 15,0 2 16-15,1 1-1 0,-2-1 10 0,2 1 0 16,0-2 1-16,2 2-3 16,2-1-17-16,2 1-13 0,0 1-17 0,2 1-10 15,0 0-6-15,1 2-1 0,2 1-4 16,0 0 1-16,2-1-1 0,1 0-4 15,0 1-24-15,1-2-24 0,0 0-25 16,2-2-16-16,1-2-7 0,0-1-5 16,2-2-8-16,0-3-3 0,2-3 2 0,-1-1 5 15,0-3 5-15,2-1 10 16,-1 1 16-16,2-2 23 0,-2 0 24 16,-1-2 18-16,0 2 13 0,-3 1 5 15,0 1 11-15,-1 1 13 0,-1 1 17 0,0 1 23 16,-1 0 27-16,0 3 17 0,0 2 13 15,-1 4-2-15,1 0-14 0,-1 2-20 16,1 2-16-16,-1 1-17 0,0 0-15 16,-2 1-2-16,0-1-4 0,-1-1 4 15,-1 0 5-15,0-1-2 0,0-1 1 0,-1 1-6 16,0-4-5-16,-1 0-5 16,-1 0-10-16,0 0-13 0,-3-1-19 0,1 0-19 15,-1 1-4-15,-2-1 1 0,1 0 8 16,0-1 13-16,-1 0 4 0,2-1 5 15,0 0 3-15,2 0 0 0,1 0 1 16,1-2 3-16,3 0 1 0,3-1 9 16,1 1 2-16,3-1 4 0,2 2 10 15,2-1 2-15,2-1 2 0,1-1 2 16,2 0-3-16,-1-1-5 0,2-1-8 16,-2 0-3-16,-1-1-2 0,-1-1-10 15,0 0-20-15,-2 1-36 0,-2 1-44 0,-3 1-24 16,-3 1-5-16,-1 2-2 0,-2 0 3 15,-2 2-13-15,-1-1-16 0,-1 2-7 16,-1 2 17-16,-1 0 32 0,-1 1 38 16,1 0 38-16,0 1 25 0,0-2 23 15,1 2 37-15,0-1 37 0,-1 2 41 0,1 0 37 16,1-1 15-16,-1 1 4 16,1-1 1-16,1 1-6 0,0 0-18 0,-1-1-14 15,2 0-29-15,-1 0-22 0,0 0-24 16,-1 1-19-16,0-1-12 0,0 0-10 15,-2 0-2-15,1-2-2 0,0 0-4 16,0 0-7-16,1-2 1 0,0 0-9 16,1-2-9-16,-1 0-5 0,1-1-7 15,1 0-1-15,-1 0 3 0,2 0 2 16,2-1-1-16,1 1 2 0,2-1 2 0,2 1 6 16,-1 1 5-16,3 2 5 15,1 0 2-15,2 2-1 0,1-1-4 0,4 0 2 16,0 0-5-16,2-2 0 0,2 0 0 15,0-2-2-15,-1-1-1 0,2-2-24 16,-2 0-46-16,-1-2-65 0,0-1-103 16,0-1-51-16,-1-5-64 0,1-3 22 15,1-1-177-15</inkml:trace>
  <inkml:trace contextRef="#ctx0" brushRef="#br0" timeOffset="-107946.16">4747 17075 1145 0,'-10'4'305'0,"4"0"-163"15,-1 0-49-15,4 1-32 0,3 0-18 16,2 0-3-16,3 2-7 0,2-2 3 0,3 1-4 16,2 0-7-16,2-3-1 0,2-1-10 15,3-2-6-15,1-1-15 0,-2-2-18 16,0-1-29-16,-3 0-24 0,-4 1-29 15,-4 1-39-15,-2 1-41 0,-3 2-45 16,-4 1-32-16,-4 3 23 0,-4 2 56 16,-2 3-156-16</inkml:trace>
  <inkml:trace contextRef="#ctx0" brushRef="#br0" timeOffset="-106893.28">4740 17223 336 0,'-7'-5'153'0,"3"-1"39"0,0 0 16 15,4 0-28-15,0 7-42 0,3 0-27 16,1-1-21-16,3-1-4 0,4 0-14 15,1-1-19-15,3 0-13 0,1 0-3 16,4 0 0-16,0-1 10 0,0 2 14 16,-2-1 1-16,-3 1 14 0,-2 0 2 0,-3 1-12 15,-4 0-8-15,-3 0-9 16,-1 1-6-16,-2 1 3 0,-2 0-1 0,-2 2-9 16,-2 0-10-16,-1 3-11 0,-4 1-7 15,0 2-2-15,1 3-6 0,0 0 0 16,1 2-3-16,2 2-5 15,2 0-3-15,2 2-4 0,3 1 3 16,2-2 1-16,1-2 5 0,4-1 3 0,-1-4 0 16,2-2 3-16,0-2 3 15,1-1 0-15,1-2 4 0,1-1 1 0,1-3-3 16,-1-1 1-16,3-2-1 0,1-2 1 16,-1-3-2-16,-1-1 7 0,1-2-2 15,-1-2-1-15,-2 0 8 0,-2-3-5 16,-1-2 3-16,-2 1 0 0,-2 0-10 0,-1 1-18 15,-2-1-31-15,-1 0-29 16,-1-2-33-16,-1 0-22 0,-1 0-21 0,0 0 2 16,0 2 10-16,0 2 20 0,2 2 25 15,1 4 18-15,2 1 6 0,1 2 13 16,2 3 14-16,1 0 17 0,1 3 20 16,0 0 18-16,0 1 22 0,0 2 18 15,1 0 24-15,0 0 28 0,-1 1 14 16,1 0 19-16,-2 1 2 0,-1 0-14 0,-3 2-13 15,1 0-31-15,-1 0-21 16,-1 1-15-16,1-1-11 0,-2 2-9 16,0-1-14-16,0 1-2 0,0-1-7 0,1-2 0 15,-1 0 4-15,1-1-4 0,0-2 5 16,-1 1 0-16,1-2-2 0,1-1 3 16,-1 0-7-16,1 0 0 0,0-1-1 0,1 0 1 15,1 0 5-15,0-1-2 16,3 0 0-16,0-2-2 0,0 1-3 0,1-1-2 15,1-1-1-15,0 1 2 16,-1 0-7-16,1 0-17 0,-2 0-21 0,-1 1-32 16,-2 0-25-16,-1 0-16 0,-1 1-6 15,-1 1 3-15,-2 0 4 0,0 3 3 16,-2 1 8-16,-2 0 24 0,-2 3 28 16,-1 1 31-16,-2 0 22 0,0 3 13 15,0 0 11-15,0 1 13 0,1 0 6 16,1 1 7-16,-1-1 11 0,0 1 16 0,3 0 23 15,-2 3 17-15,0 0 9 16,1 0-4-16,-2 1-4 0,2-2-10 0,-1 0-10 16,1-1-4-16,-1 1-16 0,-1-2-11 15,3-1-11-15,-1 2-13 0,1-2-10 16,2-1-3-16,0-3-7 0,2-5-2 16,1-3-6-16,0 0-3 0,2-2-3 15,1-1-2-15,3-5 0 0,0-2-3 16,5-4-2-16,1 0-2 0,3 3 2 0,2-1-3 15,1 0-4-15,0 4 7 0,0 3 0 16,0 2-2-16,-1 4 6 16,-1 2-4-16,1 1 1 0,-3 2 1 0,-1 0 0 15,-1-1 1-15,-2 0-3 16,0-1 8-16,-2 0 2 0,-2-1 7 0,-1 0 16 16,-2 0 1-16,-2 0 0 0,-2 0-1 15,-2 0-9-15,-2 1-7 0,-3 5-1 0,-4 1 0 16,0-1 0-1,-2 1-6-15,-2-5 1 0,1 0-4 0,0-1-2 0,2 0-5 16,-1-2 7-16,0 0-7 16,1 0-5-16,-1-4-4 0,4 0-21 15,3 1-24-15,3-2-48 0,4 0-76 0,4-1-128 16,3-2-146-16,4-5-108 0,6-3 20 16,6-2-137-16</inkml:trace>
  <inkml:trace contextRef="#ctx0" brushRef="#br0" timeOffset="-106782.25">5469 17466 2303 0,'-1'9'313'16,"2"-1"-189"-16,-1 3-43 0,-1-2-40 15,-2 3 6-15,-5 0-1 0,1 1-51 16,1-3-154-16,1-6-355 0,4-5-819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7.84681" units="1/cm"/>
          <inkml:channelProperty channel="T" name="resolution" value="1" units="1/dev"/>
        </inkml:channelProperties>
      </inkml:inkSource>
      <inkml:timestamp xml:id="ts0" timeString="2022-05-02T04:49:30.3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3207" units="cm"/>
          <inkml:channel name="Y" type="integer" max="1867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082" units="1/cm"/>
          <inkml:channelProperty channel="Y" name="resolution" value="999.9464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5-02T04:49:32.427"/>
    </inkml:context>
  </inkml:definitions>
  <inkml:trace contextRef="#ctx0" brushRef="#br0">12118 14552 0,'0'0'0,"0"0"0,0 0 0,0 0 0,0 0 0,0 0 0,0 0 0,0 0 0,0 0 0,0 0 16,0 0-16,0 0 15,0 0 1,0 0-16,0 0 16,0 0-16,0 0 15,0 0 1,0 0-16,0 0 15,0 0 1</inkml:trace>
  <inkml:trace contextRef="#ctx1" brushRef="#br0">3072 12763 442 0,'-1'4'423'0,"1"-1"-385"0,1 0 28 16,1 0 42-16,2-2 47 0,0 1 43 16,-2 0 6-16,2 0 11 0,-1 0-14 15,1 1-15-15,0 0-18 0,3 0-31 16,-2 0 2-16,0 0-30 0,0 0-24 0,0 0-19 15,1 1-20-15,0 0-15 0,0-1-4 16,3-1-4-16,-1 0-15 0,2 0-1 16,1-2-3-16,3-1-1 0,4-3-1 15,1-2 0-15,1-3-1 0,2 0 1 16,-1-1 3-16,2-1-5 0,1 1 0 16,-1 0-1-16,1 3 2 15,1 2 1-15,-2 2 3 0,2 1 1 0,-1 2-5 16,1 3 1-16,-2 1-2 0,1 2 0 15,-1 1 5-15,-2 0-1 0,0-1 3 0,-1-2 0 16,-1 0-5-16,0-3 3 16,1 0-2-16,0-2 1 0,0-1 1 0,2-2 0 15,2-1 1-15,-2-3-5 0,2 0 3 16,-3 1-4-16,-1-1 2 0,0 1-2 16,-1 1 1-16,1 1 3 0,-1 1-4 15,1 1 0-15,0-1 2 0,0 4-2 16,3 0 1-16,0 0-1 0,1 1 0 0,0-1 2 15,-1 2-2-15,-1-1 0 16,5-1 2-16,-2-1 0 0,1-1 0 16,0 0-2-16,-1-1-2 0,-1 0 0 15,-1 0 4-15,2 0-2 0,-3 0 3 0,2 1-3 16,-1 0 0-16,1 1 4 16,-1 1-4-16,-1 0-2 0,-3 1 2 0,0 1-2 15,1 0 2-15,-2 0 0 0,0-1 0 16,2 1 2-16,-2-1 3 0,2 0-5 15,-1 0-1-15,-1-1 2 0,1 0-4 0,-1 1 5 16,0-1-2-16,1 0 0 0,0 1 0 16,0-1-2-16,2 1 4 0,-2 0-2 15,2 1 1-15,-2-2-1 0,1 1 2 16,1 0-2-16,-1-1 2 0,1 0-4 16,-1 0 0-16,-1 0 4 0,2 1 0 15,-2 1 0-15,1-1 1 0,-1 2-3 16,-2 0-2-16,2 1 4 0,-3 0-4 15,-1 0 4-15,-2 0 2 0,1 2-4 16,-1 0 5-16,0 1-3 0,-1-1 1 16,3 1-3-16,-3-2-1 0,1 0 2 0,1 0-2 15,-1 0 2-15,1 0-2 0,0 0 1 16,1 1 0-16,0-1 0 0,1-1 0 16,1 2 1-16,0-1-2 0,0-1 1 15,0 0 0-15,-2-1-4 0,1 0 4 0,0-1 0 16,1-1-2-16,-2 0 6 15,1-1-1-15,0 1 1 0,-1-2 0 0,-1 1-4 16,1-1 3-16,-1 0-3 0,2-1 0 16,0 1 2-16,1 0-2 0,-1 1 0 15,0 0 2-15,1-1-2 0,0 0 1 16,0 0-1-16,3 0 0 16,-1 1 2-16,0-1-5 0,-1 1 3 0,-1-1 0 15,-1-1 1-15,1 2 1 16,-2 0 0-16,1 1-2 0,1 1 0 0,0 0 0 15,2 1 0-15,-2 0 0 0,-1 0 0 0,0 0 0 16,0 1 0-16,-1-1 2 0,-1 1 0 16,1-2-6-16,-2 0 4 0,-1 0 0 15,0 0 2-15,0-2 0 0,-2 1 1 16,0-2-3-16,-1 0 2 0,3 0 1 16,-1-1-3-16,0 0 8 0,1 0-3 15,-1 0-2-15,0 0 1 0,3-1-4 16,-1 1 0-16,1 0 4 0,1 1-4 15,0 0 1-15,-1 1-1 0,1-1 0 0,0 1 0 16,-1-1 2-16,1 1-2 0,2 0-2 16,-1 0 4-16,0-1-2 0,1 1 0 15,-1-1 2-15,0 1-4 0,1 0 2 16,-3 0-2-16,0 0 4 0,-2 0-2 16,2 0 2-16,-2 1 0 0,0 0-2 15,0 2 0-15,0 0 0 0,1 1 0 16,0-1 3-16,0 1-3 0,2-2 4 0,-2 1-4 15,0-1-2-15,0 0 2 16,2-4-2-16,0 1 4 0,0-1-2 0,2-1 0 16,-1 0 0-16,-1-2-2 15,0 1 2-15,-2-1 2 0,0-1-2 0,1 0 2 16,-1-1-2-16,1-1 0 0,0-1 2 16,0 0 0-16,0 1 1 0,-1 1-3 15,0 1 2-15,0 2-2 0,2 1-2 16,-1 2 6-16,0 1-4 0,1 2 2 15,1 1 1-15,0 1-3 0,0-1 2 0,2 1 0 16,0 0-4-16,1-1 2 0,1 0-2 16,-1-1 0-16,1-1 2 0,-3 1 4 15,0 0-4-15,0 0 2 0,-1-1-2 16,-2 0-2-16,0 0 2 0,1 0 2 16,-2 0-2-16,1 1 0 0,1-1 0 0,-2 0-2 15,0 0 0-15,0-1 4 16,1 0-2-16,-2 0 0 0,-1-1 2 0,0 0 1 15,-1 0-4-15,1 1 2 16,-2-1-1-16,0 0 0 0,2 0 2 0,-1 1 0 16,1-1-2-16,-1 1 0 0,-1 0 0 15,-1 1 0-15,1 0-2 0,0 0 0 16,-1-1 2-16,-1 0 2 0,0 0 4 16,-1-1-5-16,0 1-1 0,-1-1 4 15,0-1-2-15,-1 1 1 0,-2-2-1 0,3 1-4 16,-3 1-8-16,0-1-21 15,-1 1-21-15,-1 0-34 0,0 0-40 0,0-1-35 16,0 0-15-16,2-1 11 0,1 0 26 16,1 0 27-16,5-1 21 0,0 1 20 15,1 1 16-15,2 1 24 0,0 3 19 16,-2 1 2-16,0 2 11 0,0 0 17 16,-2 1 25-16,0 1 30 0,-1 0 31 15,-2 0 24-15,1 0 11 0,-1-1-8 16,0-2-14-16,1 0-26 0,-1-1-22 0,2-1-13 15,-1-1-11-15,1-2-6 0,1 0-4 16,2 0-9-16,1-2 9 0,-1 0 1 16,2-1-3-16,-3-1 10 15,-1 0-11-15,1-3-3 0,-1 2-7 0,0-2-2 16,-1 1-8-16,0-1-3 0,0 0 1 16,0-2-5-16,-1 2 4 0,-1 1-3 15,1 1 1-15,-1 1 0 0,-1 1-3 16,0 1 1-16,-1 1-1 0,1 0 0 15,0 1 1-15,0 0-5 0,1 1 2 0,1 0-4 16,0 0 2-16,1 1 0 0,0-1 0 16,1 1 2-16,-1 0-4 0,0 0 2 15,2-1 2-15,-1-1-4 0,0 0 4 16,1-1-2-16,-1 0 0 0,0 0-2 16,0 0 2-16,0 0 2 0,0 1-4 15,-2-1 4-15,0 2 0 0,-1 2-2 16,1 0 4-16,-1 0-6 0,2 1 4 0,-1 1-1 15,2-1-2-15,-1 0 2 16,-2 1-1-16,1 0 0 0,0-1 2 16,-1 0-4-16,0-1 2 0,-1 1 2 0,0 0 0 15,-1-1-2-15,0 1 2 0,-1-2 0 16,-1 1 0-16,0 2 1 0,0-2 1 16,0 1-2-16,0 0 0 0,-1 0 0 15,-1 2-4-15,-1-1-17 0,0 1-30 0,0-1-35 16,-1 0-36-16,-1 1-46 0,1 1-63 15,-2-1-93-15,0 0-99 0,1-1-114 16,-2-5-7-16,3 2-161 0</inkml:trace>
  <inkml:trace contextRef="#ctx1" brushRef="#br0" timeOffset="1203.5">8348 12340 792 0,'-5'6'217'16,"-1"2"-22"-16,-2-1 6 0,3 0-15 0,0-6-24 16,1 0-23-16,0-2-17 0,1 0 2 15,2 0-21-15,1 0-20 0,2 0-26 16,2-1-22-16,2 0 1 0,3 1 3 15,5 0-2-15,2 0-4 0,3 0-10 16,1 1-11-16,0 0-2 0,0 1-4 16,2 1-4-16,-2 0 0 0,0 1 1 15,-2-1-3-15,1 1 3 0,-1 2-8 16,-5-1-27-16,1 0-45 0,-4 0-73 16,0-1-79-16,-3-2-111 0,-2-2-115 15,0-2-386-15</inkml:trace>
  <inkml:trace contextRef="#ctx1" brushRef="#br0" timeOffset="1533.75">8512 12180 1252 0,'-5'1'237'0,"2"2"-49"0,1 1-17 0,2 1-23 16,3 4-41-16,3 1-19 0,3 2-20 15,3 1-18-15,3 2-7 0,0-1-3 16,-1 0-8-16,4-1-4 0,-3 0-8 16,-1-3-7-16,-2-1-6 0,2-1 4 15,-3-2 2-15,-3 1 2 0,0 1 8 0,-3 0 2 16,-1 1 7-16,-2 1 3 16,-3 1 0-16,-2 2-4 0,-2 2-10 0,-2 1-2 15,-3 2-6-15,-2 0 0 16,-2 0 3-16,-2 1-7 0,0-3-1 15,-2-1-6-15,3-2-21 0,-1-3-81 16,1-3-25-16,1-3-58 0,2-3-71 0,4 0-60 16,1-3-175-16,5-2-356 0</inkml:trace>
  <inkml:trace contextRef="#ctx1" brushRef="#br0" timeOffset="1872.59">8822 12181 1740 0,'-4'-4'215'0,"3"2"-37"0,1-1-11 15,1 1-23-15,4-3-49 0,1 0-36 16,4 1-21-16,3-1-9 0,2 2-9 15,2 1-7-15,1 3 3 0,-2 3-1 16,2 2 4-16,-1 4 4 0,-4 1 4 16,-2 3 7-16,-3 2 3 0,-2 0-2 15,-3 2-8-15,-2 1-8 0,1 0-5 16,-4 1-11-16,0 1 4 0,-1-1 0 0,-1 1-9 16,0-1-7-16,0-2-23 15,0 1-28-15,-1-3-34 0,1-1-36 0,0-2-52 16,1-2-56-16,1-2-56 0,1-5-83 15,1-2-38-15,4 1-327 16</inkml:trace>
  <inkml:trace contextRef="#ctx1" brushRef="#br0" timeOffset="2178.92">9126 12267 796 0,'5'-4'297'0,"-1"1"-6"0,0 3-13 0,-2 2-16 16,-2 4-40-16,0 3-55 0,-1 4-51 15,0 3-43-15,-1 3-26 0,0 1-8 16,-1 2-15-16,-1 2-12 0,-2 0-8 16,0 1 1-16,0 1-11 0,-1-3-18 15,3-1-29-15,0-4-31 0,1-4-33 16,1-5-19-16,1-2 0 0,1-5 6 0,0-2 21 16,0-2 31-16,1-1 27 15,1-4 27-15,2 0 15 0,0-1 9 0,0-2 9 16,3 0 6-16,-1 0 5 0,2-2 0 15,-1 2-3-15,4 0-3 0,-1 1-3 16,1 1-7-16,1-1 3 0,0 2-11 16,0 2-21-16,-2 0-52 15,-1 2-79-15,0 0-90 0,-2 0-59 16,-2-1 49-16,-1 1-239 0</inkml:trace>
  <inkml:trace contextRef="#ctx1" brushRef="#br0" timeOffset="3059.84">9234 12166 1120 0,'1'-1'291'15,"3"-2"-59"-15,2 0 4 0,3-2-5 16,3 3-29-16,0 1-40 0,2 2-49 0,2 1-31 16,1 0-22-16,-1 2-13 0,0 0-6 15,-2 2 9-15,-2 0 3 0,-3 1-4 16,-3 1-6-16,-1 1-9 0,-3 1-6 15,-3 0-4-15,-3 3-3 0,-2 2-7 16,-3 2-5-16,-2 1-6 0,-2 2 2 16,1-1-17-16,-2-1-12 0,1-2-9 15,0-2-16-15,1-4 3 0,1-2 0 16,-1-2 5-16,2-2 8 0,0-2 8 16,4-2 5-16,3 0 5 0,2-1 0 0,1-1 10 15,2 0 7-15,1-1 6 0,2-1 7 16,5 0 5-16,1 0 1 0,3 0-2 15,2 0-1-15,3 2-8 0,0-1-6 16,2 0 1-16,0 2-5 0,-1-1-2 16,2 2 2-16,-5-1-25 0,0 0-43 15,-1 0-67-15,-2-1-79 0,-1-1-59 16,-2-2-39-16,0-1-28 0,-3-3 0 16,0-1 43-16,-1-2 82 0,0-4 55 15,0-1 67-15,0 0 40 0,-1-2 8 0,-2 3 30 16,-1 0 25-16,-2 0 35 15,-2 1 38-15,-1 0 53 0,-1 2 46 0,2 2 38 16,-1 3 45-16,2 4 16 0,0 2 4 16,-1 3-24-16,1 2-34 0,-1 3-35 15,0 4-33-15,-1 1-32 0,-1 3-25 16,0 3-33-16,-1 2-22 0,1 0-18 16,-1 0-7-16,0 0-4 0,1-3-8 0,1-3 0 15,2-1-4-15,1-4-3 16,0-2-1-16,3-2-2 0,1-1 0 0,0-2-5 15,5 0 1-15,1-2-1 0,2-1-12 16,2 0-9-16,2 0-19 0,0 1-62 16,2 0-20-16,-1 1-51 0,-2 1-62 0,-3 0-8 15,-3 0-36-15,-2 1-3 16,-4 0 9-16,-1 2 6 0,-3 0 13 0,-3 0 71 16,-1 2 65-16,-4 3 57 15,0 0 51-15,-2 2 45 0,-4 2 68 0,-3 1 67 16,-1 1 78-16,-1 0 30 0,2 1-10 15,3 2-2-15,3 1-4 0,4 0-10 16,2 3-24-16,3-2-39 0,3 2-46 16,1-3-36-16,3-3-26 0,1-1-10 15,2-5-12-15,2-2-16 0,4-3-12 16,1-2-14-16,3-2 2 0,0-3-5 0,-2-4-2 16,-1-2 4-16,-3-2-6 15,-2 0 0-15,-3-2 6 0,-3 2-1 16,-2 1 6-16,-2 0-4 0,-3-1 2 0,-1 0-1 15,-1 0-1-15,-4-1-1 0,-1-1 0 16,-3 0-1-16,-3 2-1 0,-3 2 2 16,1 3-2-16,2 2-2 0,1 3-7 15,3 3-21-15,1 1-40 0,1 2-65 16,2 1-126-16,1 1-179 0,2-4-312 0,2 0-333 16</inkml:trace>
  <inkml:trace contextRef="#ctx1" brushRef="#br0" timeOffset="4042.17">10299 12189 382 0,'-7'1'158'0,"0"1"4"16,-1-1 19-16,2 0 1 0,2-4-21 0,-1-1-1 16,1 0 14-16,-2-1 12 0,0 1 22 15,0 1-23-15,0 0-33 0,1 0-36 16,1 1-23-16,1 0-3 0,1 0-5 15,1 1-5-15,-1 2-18 0,2 2-22 16,0 3-14-16,1 3-18 0,1 3-1 16,0 4-4-16,1 1-3 0,0 0 3 15,0 0-1-15,0-1 0 0,0-3 1 16,-1-2-3-16,-1-2-8 0,0-4-14 16,0-3-18-16,0-2-12 0,0-3-8 0,-1-2 8 15,0-6 5-15,0-2 5 0,0-4 4 16,2-5-1-16,0 0 3 0,1-3 8 15,1 0 8-15,-1 1 8 0,1 2 1 16,2 4 5-16,0 3 0 0,2 5 1 16,2 4 4-16,-1 3-2 0,4 3 0 0,-1 3-3 15,2 3 6-15,1 2 3 16,-2 5-6-16,0 0 6 0,-1 1 3 0,-3 0 9 16,-4 0 20-16,-2-1 7 0,-2-1 5 15,-1 0-9-15,-3 1-10 0,-2-1-7 16,-2 0-5-16,-3 0-1 0,0 2-6 15,-3-2-1-15,-3 0-1 0,-2-1-4 16,0-1-3-16,1-3-7 0,-1-2-1 16,4-1-1-16,1-3 2 0,-1-1 1 15,3-2 0-15,1-1-1 0,3-1-1 16,2 1-5-16,3 0 1 0,2 0-7 16,3 0 3-16,2 1 0 0,4 2-1 15,4 2 6-15,4 2 1 0,4 1 7 16,4 0 3-16,0 1 0 0,0 0-1 0,-1 0 1 15,-4 0-2-15,0 0 1 0,-2-1-4 16,-3 0-11-16,1-1-38 0,-3-1-58 16,-2-1-59-16,-2-2-63 0,1 0-47 0,-4-2-47 15,-1-2-10-15,-6-5 33 16,1 2-150-16</inkml:trace>
  <inkml:trace contextRef="#ctx1" brushRef="#br0" timeOffset="4213.37">10392 12202 668 0,'-3'-3'169'16,"7"2"-16"-16,-2 1-5 0,4 1 3 16,1 1-13-16,4 1-23 0,2 0-32 15,1-1-31-15,1 0-25 0,0-1-13 0,4 1-9 16,-3-1-7-16,0 1-25 0,-2-1-45 16,1 0-57-16,-3 0-74 0,-1-2-57 15,-2-1-24-15,1 2-218 0</inkml:trace>
  <inkml:trace contextRef="#ctx1" brushRef="#br0" timeOffset="4420.68">10575 12123 782 0,'-6'5'240'16,"2"2"-3"-16,-2 4-1 0,1 1-15 0,1 1-22 16,-1 2-31-16,3 3-36 15,0 1-46-15,1 1-33 0,1 1-24 0,1-1-17 16,3 1-7-16,-1-1-4 0,1-1 1 15,0-1-2-15,0-1-13 0,1-2-62 16,0 0-38-16,1-4-57 0,-1-3-49 16,-1-3-9-16,-1-2-60 0,-2-1-33 15,-6-8 1-15,5 6-147 0</inkml:trace>
  <inkml:trace contextRef="#ctx1" brushRef="#br0" timeOffset="4596.53">10487 12447 651 0,'-6'6'236'0,"1"0"-36"15,-1 3-35-15,3 0-24 0,3 2-24 16,2-2-18-16,1 0-16 0,1-3-24 16,5-1-21-16,2-1-17 0,3-2-9 0,1-1-2 15,3-1-6-15,3-1-2 16,2-2-2-16,3 0-6 0,3-1-21 0,0 1-31 16,3-2-72-16,-3-3-23 0,0 1-25 15,-3-3-19-15,-4-1 14 0,-2-2-24 16,-6-3 15-16,0 2-164 0</inkml:trace>
  <inkml:trace contextRef="#ctx1" brushRef="#br0" timeOffset="5020.1">10694 12228 609 0,'-9'-10'280'0,"4"1"-29"16,0-1-49-16,5 1-21 0,3 4-6 15,2 1-9-15,2 1-18 0,5 0-21 16,2 3-19-16,2 1-21 0,4 1-23 15,0 2-9-15,2 1-3 0,2 1-10 16,-2 1-5-16,1-1-9 0,-3 0-10 16,-3 0 1-16,0 2 1 0,-5 0 5 0,-3 2 3 15,-2 1 0-15,-3 1 0 16,-2 1-7-16,-3 2-4 0,-3 1-2 0,-1-1-10 16,-3 0-5-16,-1 1-19 15,-1-1-15-15,-3-1-17 0,1-1-12 0,-2-1-6 16,1-3-6-16,-1-3 0 0,0-1 9 15,2-1 15-15,2-2 16 0,3 0 17 16,3-1 11-16,1-1 8 0,4 1 8 16,3-1 17-16,2 1 7 0,2 1 11 15,2-1 6-15,2 1-5 0,3 0-7 0,0-1-10 16,0 2-9-16,2-2-6 16,1-1-5-16,-2 0 0 0,1 0-3 0,-2 1-1 15,-2-1 3-15,-2 2-7 16,-3-1-13-16,-2 0-24 0,0 1-36 0,-2 0-51 15,-2-1-50-15,0 0-50 0,-1 0-35 16,0-2-18-16,0 0-13 0,-1-2 3 16,-3-2 28-16,4 0-161 0</inkml:trace>
  <inkml:trace contextRef="#ctx1" brushRef="#br0" timeOffset="5475.08">11015 12376 246 0,'-3'-6'142'0,"1"0"-38"0,-1-1 28 0,0 1 22 15,3 0 5-15,0 1 3 0,1 1-4 16,1 0 10-16,-1 2 9 0,0 0-12 16,0 2-22-16,0 1-17 0,-1-1-7 15,1 1 2-15,1 1-4 0,0 0-11 0,0 0-28 16,2 1-23-16,-1-1-18 16,0 0-12-16,1 0-3 0,0 0-6 0,1-1-5 15,-1-1-4-15,2 0-2 0,1-1-2 16,0 1-1-16,0-1-1 0,2 1 1 15,-1-2-2-15,0 0-3 0,1-1-5 16,0-1-17-16,-1-1-22 0,0 0-35 16,-2 0-30-16,1-1-17 0,-1 0-4 15,-1 0-2-15,-1-2 4 0,1 1 5 16,-2-1 5-16,-1 0 10 0,0 0 22 16,-1 1 23-16,-1-1 22 0,0 0 26 15,-1 2 13-15,-1-1 10 0,1 2 15 16,-1-1 21-16,1 3 35 0,0 0 47 15,0 3 34-15,0 1 20 0,-2 3 0 0,3 2-25 16,0 3-29-16,0 2-21 0,0 3-16 16,0 2-15-16,0 1-9 0,0 3-13 15,0 0-14-15,-1 2-12 0,-1-1-8 0,0 2-8 16,0 1-5-16,0 0-2 16,-1 0-19-16,2-1-37 0,0 0-47 0,1-3-64 15,2-3-51-15,0-3-58 16,0-6-81-16,3-4-128 0,2-5-298 0</inkml:trace>
  <inkml:trace contextRef="#ctx1" brushRef="#br0" timeOffset="5910.62">11686 12167 952 0,'-1'0'335'16,"0"0"-100"-16,0 0 6 0,0 0 11 0,0 0-5 15,0 2-37-15,0 1-46 0,-1 1-37 16,1 2-36-16,-4 2-24 0,1 3-18 15,-1 0-19-15,-1 3-15 0,-3 2-6 16,-2 3-6-16,-2 0-10 0,-2 1-13 16,2-1-27-16,0-1-25 0,1-2-23 0,3-2-11 15,1-5-5-15,3-2-14 16,2-4-16-16,2-4 0 0,2-4 24 0,2-4 37 16,3-2 45-16,1-1 25 0,4 0 4 15,-1 1 5-15,1 0 1 0,2 2 1 16,4 1 6-16,-2 2 7 0,2 3-1 15,-2 3 1-15,0 0-4 0,-1 2-7 16,0-1-3-16,0 1-39 0,-1-1-22 16,-2 0-58-16,-2 0-85 0,-2-1-100 15,-3-1-71-15,0 0-224 0</inkml:trace>
  <inkml:trace contextRef="#ctx1" brushRef="#br0" timeOffset="6386.09">11845 12107 1427 0,'-2'0'411'0,"-1"0"-120"0,-1 3-22 16,0 3-29-16,0 4-51 0,-2 3-64 0,0 3-50 15,0 1-32-15,0 1-22 16,1 3-14-16,-1-2 0 0,2 0-5 0,-1-1-8 16,-1-1-28-16,1 0-52 0,1-4-56 15,1-2-59-15,0-3-56 0,1-3-34 16,0-1-13-16,0-3 7 0,-1 0 36 15,-1-2 63-15,-3 1 60 0,2 0 55 16,-1 0 48-16,1 1 37 0,-2 0 59 16,2 1 62-16,2 2 59 0,-1-1 29 15,2 1-17-15,2-1-34 0,0 0-31 0,3-1-21 16,1-2-12-16,2-1-10 16,2-1-6-16,1-1-4 0,0-2-10 0,1-2-13 15,1 2-18-15,-2 0-5 0,-1 2 3 16,-1 0 10-16,-4 3 21 0,0 1 5 15,-4 3-6-15,-1 2-12 0,-1 3-16 16,-3 2-15-16,-1 2-7 0,-2 2-3 16,0 2-1-16,1 1-2 0,0-1-2 15,4 0-4-15,2-2-2 0,2-1-1 16,2-3-3-16,2 0 0 0,3-4 0 16,3-1 1-16,2-3-4 0,4-1 0 15,2-3-2-15,4-2-22 0,-1-2-70 16,2-2-32-16,1-2-73 0,-3-3-57 15,1-1-57-15,-3-3-104 0,-8-10-23 0,8 5-189 16</inkml:trace>
  <inkml:trace contextRef="#ctx1" brushRef="#br0" timeOffset="6575.75">11922 12085 1810 0,'-2'-1'290'0,"2"0"-81"0,0 0-40 0,4 0-23 16,1-2-35-16,5 0-32 0,2 0-21 16,3-2-15-16,3 1-16 0,1 0-12 0,0 0-7 15,1 2-3-15,-4 0-5 16,-1 2-27-16,-3 0-47 0,-3 2-76 0,-4 0-102 16,-4 3-92-16,-3 0-113 0,-5 0-128 15,-3 4-158-15</inkml:trace>
  <inkml:trace contextRef="#ctx1" brushRef="#br0" timeOffset="7293.42">11939 12205 1437 0,'0'1'230'0,"4"0"-93"0,1 1-4 16,0-1 33-16,0-1-2 16,2-1-33-16,0-1-34 0,1 0-29 0,1 0-22 15,-3 0-4-15,-1 0 0 0,-2 1 5 16,-2 1 6-16,-1 1-5 0,-1 2-8 15,0 1-6-15,-1 3-9 0,1 2-6 16,-2 3-4-16,1 3-5 0,0 1-1 16,1 2-8-16,2 1 1 0,2-3-2 0,2-2-2 15,1-3 1-15,2-2-4 16,2-4 3-16,2-3-2 0,0-2-1 16,2-3 4-16,-1-3-5 0,2-3 1 15,-2-2 4-15,-2-1-1 0,-1-1 2 16,-3-1 3-16,-1 2-1 0,-4 1 1 15,-1 0 1-15,-2-1-4 0,-1 1 2 0,-1-1-2 16,0-1-4-16,-1 1-6 16,0-2-17-16,0 3-27 0,1-1-26 0,2-1-35 15,1-1-40-15,3 1-24 0,2 0-6 16,2 3 8-16,2 1 27 0,0 3 5 16,1 2 10-16,1 1 15 0,1 0 25 0,2 1 33 15,-1 1 32-15,-1 0 18 16,-2 2 19-16,0 0 36 0,-3 1 50 0,-2 1 57 15,0 1 50-15,-1 1 23 16,0 2-3-16,-2 3-19 0,0 0-27 0,-2 2-23 16,-1 1-27-16,-1 2-23 15,-2 0-23-15,0 0-21 0,-1 2-17 0,1-3-14 16,0-1-6-16,1-3-10 0,2-1-5 16,2-2 1-16,0-3-8 0,3-2-2 15,0-1 1-15,1-1-4 0,1-2 3 0,1 0 1 16,2 0 1-16,1-1-3 15,1-1-21-15,0 1-21 0,0-1-24 0,0 0-29 16,0-1-23-16,0 0-36 0,0 0-39 16,-1-2-24-16,0 0-8 0,0-1 6 15,-1-2 16-15,-1-1 25 0,0-1 47 16,1-2 51-16,-3-1 50 0,0 0 53 16,-3 3 59-16,-3 1 67 0,-2 3 79 0,-1 4 59 15,1 3 7-15,-2 3-28 0,-1 3-55 16,0 4-57-16,-1 2-49 0,-1 3-31 15,0 4-30-15,-2 2-19 0,1 0-11 16,-1 1-7-16,1-1-30 0,0 0-53 16,0 0-80-16,0-1-100 15,-1 0-76-15,2-1-68 0,-3-2-114 0,3 0-265 16</inkml:trace>
  <inkml:trace contextRef="#ctx1" brushRef="#br0" timeOffset="7541.56">12297 12508 931 0,'2'7'335'0,"4"-2"-143"0,1 0-35 16,1-3 10-16,2-1-23 0,2-1-17 0,1-3-16 16,1-3-16-16,1-2 9 15,0-5-20-15,-2 0-14 0,-1-3-18 0,-1 0-9 16,-2-1 2-16,-3 2 12 16,-3 2 17-16,-2 1 19 0,-3 4 5 0,-3 3-5 15,-4 2-16-15,-3 4-21 16,-2 3-15-16,-4 2-15 0,-3 3-8 0,0 2-10 15,-3 0-8-15,3 1-2 16,-1 0-18-16,3 0-21 16,3-3-49-16,2 0-69 0,4-3-85 15,2-1-109-15,2-2-168 0,2-2-615 0</inkml:trace>
  <inkml:trace contextRef="#ctx1" brushRef="#br0" timeOffset="8656.77">12677 12022 896 0,'-8'-1'256'0,"2"2"-141"0,1-1-10 0,3 1 12 16,4 0 6-16,3 1-21 0,4 1-15 15,4 0-16-15,5 0-17 0,4 1-9 16,3 0-11-16,2 0-3 0,3 1-1 16,-4-1-4-16,0 0-5 0,-4-1 1 15,-3-2 10-15,-2 0 10 0,-6-1 5 0,-3 0 3 16,-4 0-8-16,-1 0-4 16,-4 0-4-16,-1 0-1 0,-4 0 0 0,-2-1-6 15,-4 1-9-15,-2 0-3 0,-1-1-7 16,-1 1-7-16,-1 0-1 0,0-1-8 15,0 0-4-15,-2 1-4 16,2 0 2-16,0 0 3 0,0 2 2 0,4 2 1 16,1 2 3-16,2 2 0 0,1 1 1 15,-1 3 5-15,3-1 7 0,1 3 5 16,3 0 7-16,0 2 0 0,2 0-4 16,3-1-5-16,1 1 2 0,3-3-7 15,2 0 0-15,2 0 1 0,2 0-6 0,1-1 2 16,2-2-1-16,3-2-4 15,1-2 4-15,1-3-2 0,3-1 0 0,-2 0 0 16,1-4-6-16,-2 1-17 16,-3-1-30-16,-1 1-34 0,-4 0-30 0,-2-1-39 15,-3 1-12-15,-1-1-11 0,-4 0-6 16,0 0 25-16,-2 0 26 0,-3 1 34 16,2 1 33-16,-3 1 29 0,0 1 19 0,-1 1 19 15,-1 2 22-15,0-1 23 16,0 2 29-16,-1 0 24 0,0-1 17 15,-1 1 10-15,1 0 1 0,0 0-8 16,-1 0-6-16,-1 2-9 0,0 1-10 0,-3-1-9 16,1 2-14-16,-1-1-13 0,-1 1-14 15,-1-1-13-15,0 0-7 0,0-2-12 16,2-2-8-16,-1-1-1 0,3-1-5 16,2 0 4-16,3 0 1 0,0 1 3 15,5 0-2-15,0 2-2 0,5 0 1 16,0 0-5-16,3 0 3 0,2 0-2 15,2-1 1-15,3-1 1 0,0-1-8 0,2-1-49 16,1-3-68-16,1 0-76 16,1-3-80-16,1-2-92 0,-1-2-8 0,-6-8-54 15,6 5-13-15</inkml:trace>
  <inkml:trace contextRef="#ctx1" brushRef="#br0" timeOffset="9098.04">13020 12252 655 0,'-3'0'435'16,"0"1"-226"-16,-1 2-41 0,0 2-16 16,1 2-2-16,-1 1-12 0,0 1-20 0,0 1-23 15,0 1-28-15,2-1-29 16,-1 0-17-16,2-2-9 0,0-2-6 0,0-1-3 16,0 0 1-16,1-2-1 0,0-1-1 15,2 0-2-15,-1-1-5 0,0-1 1 16,3 1-5-16,-1-2-5 0,2 0 0 15,0-1-3-15,2 0 3 0,2 0 6 16,1-2 1-16,0 0-3 0,1 1-8 16,0 0-10-16,1 0-5 0,-2-1-6 15,0 1 1-15,0-1 6 0,0 0 3 16,0 0-7-16,-2-1-13 0,0 0-10 16,0-1-6-16,-2-2 4 0,0 0 14 0,0 0 13 15,0-1 10-15,0 0 16 0,-2 1 5 16,0 0 1-16,-1 2 4 0,0 1 0 15,-2 1 2-15,0 0 15 16,0 2 19-16,-2 2 19 0,1 1 13 0,0 1 7 16,-1 1-6-16,1 3-1 0,-1 1-4 15,-1 2-12-15,-1 1-14 0,-1 1-15 16,0 2-15-16,0 1-6 0,0 0-2 16,-2 0-14-16,2 1-28 0,0 0-32 15,0-1-34-15,1-1-51 0,0-1-35 0,1 0-77 16,-1-4-69-16,8 6-287 15</inkml:trace>
  <inkml:trace contextRef="#ctx1" brushRef="#br0" timeOffset="9333.65">13110 12476 586 0,'-6'1'468'0,"1"1"-219"0,-2 1-49 16,1 0-27-16,-1 2-23 0,0 1-37 0,1-1-38 15,0 1-32-15,-1-2-15 0,2-1-16 16,1-1-7-16,0-2-20 0,0 0-23 15,1-1-29-15,1 0-23 0,1 0-9 16,1-2 9-16,0 0 17 0,2-2 24 16,0 2 22-16,1 1 12 0,0 2 12 15,2 0-2-15,0 1 0 0,2 0-3 16,3 1 0-16,1-1-56 0,1 1-18 0,3-4-37 16,1 1-73-16,0-2-13 15,0-2-1-15,3 1-234 0</inkml:trace>
  <inkml:trace contextRef="#ctx1" brushRef="#br0" timeOffset="9570.57">13282 12455 532 0,'-4'5'222'16,"0"0"-34"-16,-2 1-23 0,-1 1-27 15,0 0-12-15,-2 1-11 0,-1 0-22 16,0 0-20-16,0-1-21 0,0-1-16 16,1 1-7-16,1-2 0 0,2 2-5 0,0 0-2 15,0 1-6-15,0 0-11 16,0 0-2-16,1 0-3 0,1 0 0 0,1-1-2 15,1-1 2-15,2 1-2 0,1-2-2 16,1-1-3-16,2-1-1 0,0-2 0 16,2 1 3-16,3-1-1 0,1-1 2 15,1-1 0-15,2 0-5 0,3-1-80 16,0 0-35-16,-1-1-67 0,1-1-89 16,-5-3-27-16,2 0-247 0</inkml:trace>
  <inkml:trace contextRef="#ctx1" brushRef="#br0" timeOffset="9977.02">13364 12216 1190 0,'-4'4'415'15,"1"1"-348"-15,1-1-10 0,3 1 11 0,4-6 22 16,3 1-4-16,3 1-21 0,3-1-17 15,2 0-18-15,4-1-11 0,-2 1-8 16,-1-1-3-16,1 1 2 0,-4 0-4 16,-1-1 4-16,-3 2 4 0,-1-1 3 0,-5 0 5 15,-2 1 0-15,-3 1-4 16,0 0-8-16,-3 1-5 0,-3 1-8 0,-3 2 0 16,-2 1 1-16,-3 2-1 15,-1 2 2-15,0 1 1 0,1 2-5 0,1 0 2 16,2 1-1-16,2-1-2 0,4 1 1 15,3-2-2-15,3-1 0 16,3-1-2-16,1-1 3 0,3-3 0 0,2-3 1 16,3 0 1-16,0-2 0 15,2-2-1-15,1 0 1 0,1-2-9 0,0-1-18 16,-2-2-24-16,1 0-32 16,-3-2-32-16,-2 0-41 0,-2-1-45 0,-1 1-43 15,-4-2-15-15,-1 0 10 16,-5 0-132-16,-1-1 85 0</inkml:trace>
  <inkml:trace contextRef="#ctx1" brushRef="#br0" timeOffset="10378.44">13519 12280 460 0,'0'-1'141'0,"1"-1"-17"0,1 1-13 15,1 0-19-15,1 0-37 16,1-1-28-16,2 0-18 0,-1-1-14 0,3 0-32 16,2-1-37-16,1 0-17 0,0-2-3 15,0-2 16-15,0 1 20 0,1-1 7 16,-3 2 12-16,-1 0 14 0,-3 2 12 15,0 0 10-15,-1 2 13 0,-2 0 28 16,0 1 23-16,-1 0 27 0,-1 0 17 16,0-1 5-16,1 1 17 0,-1 1 21 15,-1-1 10-15,0 2 3 0,-1 0-12 0,-1 0-7 16,0 2-6-16,0 1-2 0,-2 1-4 16,-1 2-14-16,0 0-14 0,-1 2-19 15,1 1-16-15,-2 3-14 16,1 0-16-16,-1 2-11 0,1 1-9 0,1 0-12 15,-1-1-3-15,2-1-2 16,1 1-28-16,0-2-40 0,1-1-59 0,1-1-53 16,-1 0-20-16,1-2 1 0,0-1 26 15,0-2 25-15,0 0 11 0,-1-1 2 16,2-1 10-16,-1 0 26 0,1 3 35 16,-1 0 37-16,-1 1 23 0,0 1 4 15,2 0-2-15,1-1-4 0,1 1-5 16,1-3-8-16,2-1-36 0,2-1-43 15,1-1-20-15,0-3-2 0,-1-3-22 16,5 2-124-16</inkml:trace>
  <inkml:trace contextRef="#ctx1" brushRef="#br0" timeOffset="11153.07">13948 12124 1065 0,'-2'-4'536'0,"3"-2"-468"15,2-2-1-15,3-1 14 0,3-1 13 16,4 3-14-16,3-1-32 0,2 1-14 15,2 1-14-15,3 0-11 0,-1 2-2 16,1 2-11-16,-2 2-4 0,1 0-4 0,-3 1-25 16,-2 0-17-16,-3-1-11 15,-3 1-18-15,-3-1-2 0,-3 0 7 0,-4 1-3 16,-1-1 2-16,-1 0 11 0,-2 0 2 16,0 0 8-16,-1-1 18 0,-1 1 16 15,-1 0 19-15,-2 2 21 0,2 1 21 16,-2 1 23-16,0 2 21 0,0 1 21 15,-1 1 12-15,1 2 6 0,-1 2-10 16,2-1-25-16,1 2-29 0,1 0-26 16,2 0-16-16,1-1-4 0,0 0-4 15,1-2-2-15,2-2-4 0,0 0-4 16,2-2-14-16,0-2-21 0,2-1-23 0,0-1-19 16,1-2-9-16,3-2-5 15,-1-1 5-15,1-1 1 0,0-1 9 0,0 1 7 16,0-2 17-16,0 0 14 0,-1 1 13 15,-1-1 12-15,0-1 9 0,-1 1 4 16,-1-1 9-16,0 0 15 0,-1 0 15 16,-1 2 16-16,1 0 18 0,-1 2 10 15,0 0 16-15,-2 2 20 0,0 1 8 16,-1 2 5-16,0 3-8 0,-1 2-16 16,-1 2-5-16,-3 2-6 0,-1 1-9 0,-2 1-10 15,0 3-18-15,-1 0-16 0,-2 0-11 16,0 0-9-16,0-2-9 0,0-1-3 15,0-2-5-15,-1-3 0 0,1-1-4 16,3-4-7-16,2-2-8 0,2-2-2 16,2 0-1-16,0-2 1 0,3-1 7 15,0 1 1-15,2-1 1 0,0 1 7 16,2 0-3-16,1 0 5 0,3 1 2 0,1 0 1 16,3 2-1-16,2 0-1 15,4 3-2-15,3-1-1 0,0 1 0 0,1 1 1 16,-4-1-1-16,-1 0-6 0,-4 0-23 15,-2 1-41-15,-3-1-42 0,-4 0-39 16,-2 0-14-16,-4 1-11 0,-1 1-14 16,-3 1-37-16,-3 0-49 0,-2 1-12 15,-8-3 20-15,2 5-156 0</inkml:trace>
  <inkml:trace contextRef="#ctx1" brushRef="#br0" timeOffset="11362.6">14121 12427 567 0,'-7'4'351'0,"0"0"-12"16,0 1-53-16,5-1-77 0,3-2-44 15,2-1-34-15,2-1-33 0,2 0-25 16,2-1-19-16,3 0-24 0,3-1-14 16,2 0-4-16,2-1-4 0,5 0-5 0,-1 0 0 15,1-1 1-15,-2 0-5 16,-2-1-11-16,-3-1-32 0,-2 0-49 0,1-4-101 16,-2 0-21-16,-2-1-19 15,0-2 7-15,-2-2 26 0,-3 0-16 0,-2-2 6 16,-4-3 24-16,0 2-176 15</inkml:trace>
  <inkml:trace contextRef="#ctx1" brushRef="#br0" timeOffset="11891.97">14344 12061 819 0,'2'-7'231'16,"2"3"-54"-16,1-2-15 0,2 2-13 16,0 2-11-16,2 1-4 0,1 1-7 0,2 1-5 15,1 1-9-15,-1 2-17 16,0 0-19-16,0 1-18 0,-3 1-14 0,-2-1-8 15,-2 1-6-15,-1 0 1 0,-2 1-2 16,-2 0-8-16,-1 2 2 0,-2-1-5 16,2 1-6-16,-2 1-5 0,-2-1 0 0,3-1-8 15,-1 1 0-15,1-1 2 16,0-1-5-16,1-2 3 0,1 1-2 0,1-1 1 16,0 0 1-16,1 0-7 15,1 1-1-15,0-1 0 0,1-1-5 0,1 0-6 16,4 0-5-16,-1-1-8 0,2-1-1 15,-1 1-39-15,1-1 6 0,0 0 12 16,0 1 3-16,1-1 46 0,-3 1 5 16,0 0 0-16,-2 0 5 0,-2 0 1 15,-1 1 3-15,-1 0 3 0,-2 0 9 0,-1 1 13 16,-1 0 11-16,0 1 4 0,-1 0-7 16,-2 0-11-16,0 0-4 0,-2 2-5 15,-3-1 2-15,0 0-1 16,-2 0-1-16,-1 1 2 0,-1 0-1 0,1 1-5 15,2 1-2-15,2-2 1 0,1 0-6 16,1-1 6-16,2-1-1 0,2 1-1 16,1-1 1-16,3 0-6 0,0 0-5 15,3-1-5-15,2 0 2 0,1-1-4 16,1 1 2-16,2 1 0 0,3-1-3 0,2 0 3 16,0 0 0-16,0 2-3 15,2-3-29-15,-1 1-2 0,1-2-14 0,-1 0-28 16,1-2-19-16,-1 0-53 0,-2-2-51 15,2-1-31-15,-2-2-12 0,-1-3-18 16,1-2-18-16,-3 0-4 0,0-1 33 16,-5-5 32-16,3 3-109 0</inkml:trace>
  <inkml:trace contextRef="#ctx1" brushRef="#br0" timeOffset="12274.93">14768 12268 249 0,'0'-16'146'0,"2"1"32"0,0-2 25 16,1 2 25-16,0 3 25 0,1 2-6 15,-1 3-4-15,1 2-3 0,-1 2-8 16,1 3-11-16,-1 1-26 0,-1 3-39 16,0 1-34-16,-1 2-35 0,-1 2-22 0,0 2-16 15,-1 0-11-15,-2 1-3 16,-1 1-10-16,0 3-13 0,-1-1-4 0,-2 1-3 16,2 1-3-16,-2-1-2 0,1 0-18 15,-1 1-19-15,0-2-25 16,1-1-23-16,0-1-24 0,0-1-8 15,1-3 5-15,2-3 6 0,0-2 2 0,2-2-13 16,1-2-6-16,2-1 15 0,1-1 30 16,0-1 41-16,2 0 25 0,0 0 8 15,1 0 1-15,1-1 0 0,2 1 2 0,1-1-1 16,1 0 5-16,0 2-2 16,2 1 6-16,0 2-1 0,0 0 0 15,-1 0-2-15,-1 2-3 0,1-2 3 16,-2 0-1-16,-2-1 0 0,1 0-4 0,-2-1-23 15,-2 0-43-15,1-1-58 0,-2-1-61 16,-2-2-49-16,0-1-13 0,-1-1 3 16,-2-2 19-16,-1-1 57 0,5 5-125 15,-6-7 104-15</inkml:trace>
  <inkml:trace contextRef="#ctx1" brushRef="#br0" timeOffset="12869.36">14822 12211 654 0,'-2'0'286'0,"3"0"-71"0,0 0-61 15,2 2-30-15,1-1-17 0,1 1-12 16,1 0-17-16,2 0-22 0,1-1-21 16,1-1-14-16,0 0-10 0,1-1-2 15,0-1-5-15,1-1-3 0,-1 0 1 0,-1-2-13 16,-1-1-13-16,0-1-17 16,-1 0-14-16,1 0-6 0,-2 0-3 0,1-2 1 15,0-1-12-15,-1-2 6 0,0-1 14 16,-2 1 18-16,1 1 23 0,-3 1 12 15,-2 1 4-15,2 3 1 16,-2 1 3-16,0 2 9 0,-1 1 24 0,0 1 27 16,0 3 15-16,-1 0 13 0,0 2-4 15,0 2-2-15,-1 4 9 0,1 1-2 16,-1 3-6-16,-1 2-22 0,1 3-25 0,-2-1-16 16,1 2-17-16,1 1-5 15,0-3 1-15,-1 0-4 0,2-2 2 0,-1-2-3 16,2-1-7-16,0 0-22 0,0-2-25 15,2-2-33-15,-1-1-21 0,1-3-22 16,0 0-15-16,1-2-13 0,0-1-21 16,1 0-12-16,0-2-4 0,0-2-3 15,-1-1 31-15,1-1 54 0,0-2 39 16,0 0 36-16,-1 0 23 0,2-2 4 0,-1 0 5 16,0 0 14-16,0-3 14 0,0 2 24 15,-1 0 36-15,2 0 40 0,-2 2 43 16,1 0 30-16,0 1 22 0,0 1 8 15,0 3 0-15,0 1 6 0,0 1-12 16,-1 2-24-16,1 2-24 0,-1 1-42 16,-1 2-31-16,1 1-21 0,-1 1-26 15,0 3-11-15,0 1-15 0,-2 3-14 16,1 0 1-16,-1 0-4 0,0 1-4 0,0-1-8 16,1 1-24-16,0 0-30 15,0-2-40-15,2-2-40 0,-1-1-26 0,1-1-28 16,0-4-15-16,1-1-38 0,1-2-50 15,1-2-30-15,0-1-11 0,-3-10-5 16,6 5-7-16</inkml:trace>
  <inkml:trace contextRef="#ctx1" brushRef="#br0" timeOffset="13230.25">15295 12258 971 0,'-1'0'248'15,"2"0"-23"-15,-1 0 16 0,0 1 21 16,-1 1-4-16,0 1-40 0,-1 1-51 16,1 1-51-16,0 1-41 0,-2 0-22 0,1 2-11 15,-2 2-9-15,-2-1-2 16,0 2-7-16,-3 0-11 0,0 2-8 0,0 2-13 16,-1-1-23-16,0 2-31 0,-1-1-36 15,1-1-50-15,1-1-46 0,1-3-32 16,1 0-6-16,2-4 16 0,2-4 20 15,2-2 19-15,3-2 42 0,2-4 38 16,3-2 51-16,2-1 60 0,2-1 48 0,1-1 44 16,2 1 37-16,0-1 21 15,2 2-2-15,1 1-12 0,0 1-15 0,1 1-32 16,0 1-24-16,1 2-16 16,0-1-29-16,0-1-7 0,-1 2-8 0,-2 1-16 15,0 0-17-15,-3 0-43 0,-3 1-71 16,1 0-76-16,-4 1-81 0,-4-1-95 15,-4 1-39-15,-4 1-201 0</inkml:trace>
  <inkml:trace contextRef="#ctx1" brushRef="#br0" timeOffset="13442.77">15310 12515 1452 0,'5'-3'220'16,"1"1"-24"-16,1 0 13 0,2-1 23 15,0 3-35-15,2-1-52 0,5-1-48 16,1 0-39-16,2 0-30 0,0 1-16 0,-1-1-4 16,-1 0-5-16,0 0-8 15,-3 0-34-15,-2-1-57 0,0 0-75 0,-2-1-93 16,-2 0-79-16,-1 0-108 0,-4-3-78 16,4 3-145-16</inkml:trace>
  <inkml:trace contextRef="#ctx1" brushRef="#br0" timeOffset="13671.21">15803 12444 1066 0,'4'-2'379'0,"2"1"-151"0,1-1 20 0,0 1-27 15,-1 0-38-15,-2 0-61 0,-1 1-34 16,-1-1-19-16,0 1-25 0,1-1-35 16,-2 1-41-16,1 0-47 0,-1 1-81 15,0-1-96-15,-2 1-107 0,-1-1-167 0,-1 1-293 16</inkml:trace>
  <inkml:trace contextRef="#ctx0" brushRef="#br0" timeOffset="22989.63">23901 16104 0,'0'0'16,"0"0"-16,0 0 15,0 0-15</inkml:trace>
  <inkml:trace contextRef="#ctx1" brushRef="#br0" timeOffset="22064.57">16215 12045 602 0,'-4'-1'185'0,"-1"0"-30"0,0-2 30 0,1 1 32 15,1-1 13-15,-2 0-24 0,2 0-25 16,0 0-7-16,-1 0-15 0,1 1-23 15,1 1-24-15,0 2-19 0,0 1-24 16,0 3-15-16,1 4-13 0,0 4-11 16,1 5-12-16,3 4-11 0,2 6 1 15,1 1-6-15,1 0 0 0,1 0 1 16,-2-2-1-16,0 0-1 0,-1-3 1 16,0-1 0-16,-1-5-2 0,0-2-2 15,0-2 4-15,-1-5-4 0,-1-2 4 0,0-3-2 16,-1-3-4-16,0-2 3 0,0-3-1 15,-1-2-3-15,0-3 0 0,-1-5-5 16,1-1 2-16,-1-4 1 0,1-2 2 16,0-2 2-16,0-2-2 0,1 0 3 15,-1-1 0-15,1 1 4 0,-1 1 1 16,1 2-8-16,2 4 2 0,1 4-2 16,2 4 0-16,1 4 4 0,1 1-6 0,1 3 2 15,2 1 0-15,3 3 0 16,-1 2 2-16,1 2-2 0,0 3 3 15,0 1 2-15,-2 3 0 0,-1 0 5 16,-3 0-2-16,-2-1 2 0,-1 1 5 0,-4-4 2 16,-1 1-1-16,-2-2 1 0,-4 0-2 15,0 2 3-15,-3 0-3 0,-1-1 4 16,-3 1-6-16,0-2-1 0,0 0 1 16,-1-1-3-16,-1-1 2 0,-1-2-5 15,3 0 0-15,0-1-1 0,4 0-2 0,1 0-1 16,5 0-5-16,2 0-5 0,2 1-1 15,5 1 3-15,1 1-2 0,2 3-1 16,3-2 4-16,1-1-1 0,3 0 4 16,-1-2 1-16,1-2-12 0,0 0-9 15,-1-1-10-15,-2-1-21 0,-2 0-17 16,-2 0-30-16,-1 1-20 0,-4-1-17 16,-2 1-23-16,-1 0-11 0,-2 1-1 0,-2-1 17 15,1 2 20-15,-1 0 20 16,-2 2 13-16,1 0 5 0,0-1 26 0,-1 0 25 15,1 1 28-15,0-1 40 0,1 1 38 16,-1 1 36-16,1-1 37 0,-1 2 21 16,1 0 10-16,-1 0 0 0,0-1-4 15,0 1-6-15,-1-1-13 0,0 2-10 16,0 0-20-16,-1 1-22 0,-1-1-22 16,1 0-9-16,-3-1-11 0,-1 1-3 15,0-2-1-15,-2 0-3 0,1-1-10 0,1-1-6 16,0-3-15-16,4 0-6 0,1 0 2 15,2 0-11-15,5 0 4 0,0 1-6 16,3 0 1-16,4 1 1 0,1 0 3 16,3-1 7-16,2-1-6 0,3-1 1 15,0 1-7-15,1-2-35 0,2 1-44 0,-2-1-64 16,0-1-83-16,1-1-96 16,-2-1-121-16,0-2 7 0,0-1-217 0</inkml:trace>
  <inkml:trace contextRef="#ctx1" brushRef="#br0" timeOffset="22542.67">16617 12247 907 0,'-11'-8'274'0,"2"2"-25"0,0-1-11 0,7 2-18 16,2 1-55-16,2 0-44 0,1 0-25 15,3 1-20-15,3 0-18 0,0 1-18 16,3 0-4-16,2 0-10 0,3-1-5 16,0 2-4-16,2 1-12 0,0 1-2 15,-2 1 0-15,-2 0-1 0,-1-1 4 16,-4 1 0-16,-2-1 4 0,-3 0 3 16,-2 0-1-16,-2 0 1 0,-3-1-3 0,-1 0-10 15,-3 1-13-15,-3 0-8 0,-3 1-6 16,-2 2-3-16,-2-1 10 0,-4 1 6 15,0-1 9-15,-3 1 10 16,-4 1-4-16,0 1 4 0,-1 1 3 16,5 3 4-16,2 1 10 0,6 1-3 0,4 1-1 15,6 2-9-15,3-1-2 0,3 0-2 16,2 0-1-16,4-1 3 0,1-2-1 16,5-2 1-16,5 1-3 0,3-2-4 15,4 0 2-15,2-2-2 0,3-2 0 0,-2-2 2 16,2-2-2-16,-3 0-4 15,-2-1 6-15,-3 0-2 0,-3 0-3 0,-2-1-8 16,-5 1-23-16,-3 0-29 0,-3-1-52 16,-4 1-66-16,-1 1-61 0,-4-1-65 15,-1 1-67-15,-4-1-22 0,-2 0 89 16,2 3-81-16</inkml:trace>
  <inkml:trace contextRef="#ctx1" brushRef="#br0" timeOffset="22868.97">16647 12435 341 0,'-8'2'244'0,"3"2"-11"0,-1 1-5 16,4-2-36-16,3 1-50 0,1-2-55 16,1-2-28-16,1 1-11 0,2 0-13 15,1 0 5-15,3 0 5 0,1 1-4 16,2-1-2-16,1 1-8 0,0 0 9 0,-1-1 24 16,-3 2 20-16,-1 0 20 15,-3 0 10-15,-3 1-9 0,-1 1-12 0,-2 1-13 16,-3 2-19-16,0 2-13 0,-1-1-11 15,-1 1-8-15,1 1-7 0,-1-1-5 16,1 1-1-16,0-1-2 0,0 1 0 16,0 0-3-16,4 1-6 0,2 2-2 15,1-1 2-15,2 0-1 0,2 1-3 16,2-2-1-16,2-3 0 0,4-1 5 16,1-3-3-16,5-1-1 0,1-3-1 0,1-2-1 15,0-1-3-15,0-3-19 0,0 0-34 16,-1-1-71-16,1-2-98 0,-3 0-142 15,-2-1-202-15,-11-6 24 16,7 7-90-16</inkml:trace>
  <inkml:trace contextRef="#ctx1" brushRef="#br0" timeOffset="23897.97">17090 12196 1235 0,'-5'0'188'0,"2"0"-32"0,-1 0 13 16,2-2 9-16,1 2-17 0,0-1-29 16,0 0-17-16,2-2-13 0,-1 0-27 0,3-1-21 15,0 0-10-15,2 1-10 0,3 2 1 16,3 1-6-16,4 3 4 0,2 2-2 15,3 2 2-15,3 1 2 0,-1-1-10 16,3-1-1-16,-1-1-9 0,-2-1-9 16,-3-2 0-16,-2-1-1 0,-3-2 0 15,-4 0-15-15,-4-1-31 0,0 0-44 16,-4 0-52-16,-2 1-52 0,-2-1-49 16,-2-1-36-16,-1 1-39 0,-2 0-33 15,-1-1 21-15,-1 1 59 0,0 0 95 0,-2 1 84 16,-1-1 72-16,0 4 75 0,0-1 79 15,2 1 77-15,1 2 62 0,2 2 5 16,1 3-38-16,0 3-28 0,2 1-21 16,-1 3-28-16,2 1-44 0,-1 0-43 15,2 1-44-15,0-2-26 0,2-2-8 16,1 0-3-16,2-1 0 0,-1-2-1 16,2-2-15-16,-1-1-27 0,3 0-43 0,1-2-67 15,-1-2-30-15,0-3-32 16,1-2-10-16,2-3-26 0,0-2 23 0,5-5 12 15,-2-1 24-15,-1 0 72 16,-1-1 35-16,0 0 52 0,0 3 65 0,-3 2 48 16,-3 1 33-16,0 3 20 0,-1 2-4 15,-1 0 2-15,0 1 19 0,0 0 34 16,0 2 14-16,-1 1-9 0,0 1-21 16,1 1-32-16,-2 1-27 0,1 1-18 0,0 1-21 15,-2 1-15-15,0 1-10 0,-2 0-6 16,-1 1-5-16,-2 0-7 0,-1 0-6 15,-1 1-9-15,-2-2-7 0,1 0-5 16,-1-1-3-16,1-2-2 0,0-1-8 16,0-1-6-16,-1-1-7 0,3-2-9 15,0-1 3-15,3-1 2 0,2-1 1 16,1-1 5-16,3 0 8 0,3-1 15 16,2 0 25-16,4 1 18 0,4 1 7 0,2 2-7 15,4 1-10-15,3 0-10 0,0 1-11 16,2-1-3-16,-3 0-2 0,-1-1 1 15,-3 0 1-15,-5 0-7 0,-3 1-10 16,-6-1-41-16,-3 3-88 0,-4-1-146 16,-3 1-201-16,-6 1-69 0,-3 0-205 15</inkml:trace>
  <inkml:trace contextRef="#ctx1" brushRef="#br0" timeOffset="24084.02">17247 12581 1121 0,'1'3'507'0,"2"-1"-326"0,1 1 1 0,1-1 17 16,5 0-6-16,-1 0-56 0,4 0-45 16,3-1-26-16,4-1-20 0,2-1-14 15,4 0-12-15,1-2-3 0,0 0-11 0,-2 0-12 16,1-1-35-16,-3 0-65 16,1 0-116-16,-3-3-136 0,-3-1-169 0,-2-6-24 15,-2 1-149-15</inkml:trace>
  <inkml:trace contextRef="#ctx1" brushRef="#br0" timeOffset="24701.02">17604 12118 1324 0,'5'-2'432'0,"1"1"-278"0,2 0 11 16,1 2 15-16,-2-1-8 0,0 3-49 15,2-2-33-15,0 2-23 0,-1 1-21 16,-1-1-15-16,2 2-11 0,-4-1-2 16,-1 0 2-16,-3 1 0 0,-2 0-1 15,-1 1-7-15,-4 1-6 0,-1 3-11 0,-3 1-8 16,-1 2 1-16,-1 0 2 16,-1 1 3-16,0 0 7 0,1 0 0 0,2-1-3 15,3 0 0-15,1-1-1 16,2 1 1-16,4-1-2 0,0-2 8 15,4 0 4-15,1-2 0 0,2 0 4 16,2-1-2-16,1-2-2 0,1-2-4 0,3 0 0 16,0-3-3-16,1-1-3 15,0-2 0-15,-1-1-16 0,-1-1-16 0,-3-1-21 16,0-1-22-16,-3 2-1 0,-2 1 3 16,-2 1 10-16,-2 2 9 0,-1 0-4 15,0 2-2-15,-1 1-3 0,0 1 9 0,-1 2 20 16,0 1 22-16,-1 3 31 0,1 0 23 15,-1 1 21-15,0 1 18 0,-1 0 5 16,0 1 8-16,1-2 8 0,-1 0-5 16,0-1-1-16,0 0-13 0,-1 0-22 15,-1-1-14-15,-1-1-13 0,-1 0-10 16,-1-1-6-16,1 0 0 0,1-2-9 16,0 0 0-16,0-2 0 0,2 2-5 0,0-1 5 15,1-1-6-15,-1 1 0 16,3 1 0-16,1-1-7 0,0 1 5 0,3 0 5 15,2 0-1-15,1 1 8 0,2 0-3 16,1 0-1-16,4 0 2 0,1 1-3 16,5-2-8-16,0 0-6 15,0-2-8-15,1-1-23 0,-3-1-19 0,-1-2-44 16,0 0-60-16,-4-1-84 0,0-1-87 16,-2-2-95-16,-1-1-57 0,1-3 83 15,-1 4-166-15</inkml:trace>
  <inkml:trace contextRef="#ctx1" brushRef="#br0" timeOffset="25067.98">17900 12210 807 0,'3'-8'478'16,"2"3"-114"-16,1-1-48 0,1 5-28 16,-4 5-36-16,1 3-58 0,0-1-59 0,0 2-36 15,0 2-32-15,-1 0-26 0,-2 3-12 16,-1-1-3-16,-1 2 0 0,-1 0 1 15,-3 1-6-15,0 0-2 0,-3 1-8 16,-3 0-6-16,1-1-7 0,-3-1-12 16,-1-2-23-16,1 0-15 0,1-3-19 15,1-3-10-15,-1-1 2 0,3-3-4 16,2-3 3-16,3 0 1 0,2-2 2 16,3 0 18-16,1 1 14 0,2 1 17 0,0 3 16 15,2 3 15-15,1 1 12 0,3 2 11 16,0 1 2-16,2 1-3 0,1-2-9 15,3-1-7-15,0-1-1 16,0-2-6-16,0-2 1 0,-1-1-5 16,-3-1-12-16,-2-2-26 0,-1-1-61 15,-1-1-77-15,-4-1-63 0,0-3-53 16,-1-1-48-16,-1-1 7 0,-1-1 53 0,-1 0 85 16,-2-1 81-16,-1-1-167 0</inkml:trace>
  <inkml:trace contextRef="#ctx1" brushRef="#br0" timeOffset="25435.25">17983 12351 401 0,'-1'-3'208'0,"-1"2"56"0,2 0 31 0,2 1-1 16,-1 1-47-16,1 0-54 0,2-1-47 16,0 0-30-16,1-1-27 0,0-1-15 0,2-1-14 15,0-1-20-15,1 0-10 16,-1-1-13-16,1 1-6 0,-1-1-5 0,-1 1-2 16,2 0-2-16,0 2-2 0,1-1-2 15,-1 1-10-15,1 0-13 0,-2-1-23 16,-1 0-20-16,1 1-18 0,-2-2-6 15,-1 0 1-15,-1-2 4 0,0 1 11 16,-3-1 8-16,0 0 0 0,-2-1 6 16,-2 0-1-16,1-1 6 0,-1 2 17 15,2 1 19-15,-1 2 30 0,1 1 25 16,2 2 25-16,-2 2 43 0,2 2 28 16,-2 2 15-16,0 3 16 0,-1 3-16 0,-1 2-18 15,1 2-16-15,-2 4-35 0,1-1-29 16,0 1-21-16,0 0-10 0,1 0-5 15,-1 0-4-15,2-1-4 16,0-2-10-16,1-1-15 0,2-1-29 0,0-3-36 16,2-2-57-16,0-1-63 15,0-4-54-15,-1-2-72 0,2-1-33 0,-1-2-32 16,2-3 110-16,2-2 97 0,1-4-105 16</inkml:trace>
  <inkml:trace contextRef="#ctx1" brushRef="#br0" timeOffset="25606.2">18210 12313 553 0,'3'-7'334'0,"0"2"20"0,0-1-42 0,0 6-37 0,-3 2-34 16,0 6-49-16,-1 2-38 15,-1 3-42-15,0 5-36 0,-1 4-22 0,0 1-17 16,-2 2-17-16,1 0-9 16,-1 1-6-16,-1 1-5 0,3 1-27 0,-1-2-65 15,2 0-113-15,1-2-118 0,1-3-98 16,2-5-119-16,-14-15-37 0,15 6 136 15</inkml:trace>
  <inkml:trace contextRef="#ctx1" brushRef="#br0" timeOffset="25958.56">18333 12260 2222 0,'0'3'171'0,"1"3"-58"0,0 3-7 16,-2 3-11-16,-2 3-21 0,2-1-23 16,-2 1-2-16,0 1-10 0,1-2-16 15,0 0-11-15,-1-1-7 0,-1 2-1 0,2-3-4 16,-2 0-9-16,0-2-9 16,0-2-13-16,0-2-4 0,2-2 0 0,0-1 0 15,1-2 2-15,1-1-10 0,0-1 6 16,3-1 1-16,1-1 8 0,0 0 7 15,1-1 8-15,1 1 2 0,2-1 0 16,2 1 1-16,1 0 2 0,2 1 0 16,1 1 5-16,1 1 3 15,2 0-3-15,-1 1 2 0,-1 1-4 0,-2 0-12 16,0 1-43-16,-3 0-53 16,-2 0-101-16,-2 3-190 0,-4-1 2 0,-3 1-31 15,-3 0 115-15,-2 1-94 0</inkml:trace>
  <inkml:trace contextRef="#ctx1" brushRef="#br0" timeOffset="26142.25">18327 12622 526 0,'-7'10'564'15,"2"-2"-180"-15,-1 2-49 0,4-1-19 16,4-4-48-16,-1 0-77 0,2-2-63 16,2 1-39-16,1-2-24 0,3 1-23 0,1 0-20 15,4-1-12-15,0-1-7 0,2-1-1 16,1 0-5-16,-2-1-33 0,-1-2-49 15,0 0-93-15,-2-1-131 0,-1 0-148 16,-3-3-177-16,0 0-213 0</inkml:trace>
  <inkml:trace contextRef="#ctx1" brushRef="#br0" timeOffset="27144.55">18636 12180 275 0,'0'-5'94'0,"0"0"25"0,0-1 36 0,0-1 17 0,-1 2-3 16,1-1-1-16,0-1-10 0,0 0-10 15,0-1-14-15,0 0 3 0,0 0 7 16,0 2 1-16,-1 1-17 15,1 1-24-15,-1 2-29 0,0 2-25 0,-1 3-13 16,0 1-9-16,-1 2-8 0,-1 3-5 16,1 2-5-16,-1 2-4 0,2 0-6 15,0-1 1-15,3 0 1 0,1-1-2 0,4 2-2 16,3 0 2-16,2 1-3 16,2 0 2-16,4 1-1 0,1-1 1 15,1 0-4-15,3-1 3 0,-1-1-1 16,3-1 2-16,-1-2-4 0,0-2-12 0,-3-1-22 15,-2-2-26-15,-2-1-39 16,-3 0-35-16,-2-2-41 0,-2-1-56 0,-2 0-76 16,-4-1-67-16,-4-2 57 0,-3 2-167 15</inkml:trace>
  <inkml:trace contextRef="#ctx1" brushRef="#br0" timeOffset="27507.06">18621 12428 926 0,'1'10'110'0,"3"-1"-37"16,2 4 22-16,4-2 16 0,2-4-15 15,4 1-20-15,1-2-19 0,1-1-14 0,3-1-9 16,0 0-9-16,1-3-7 16,0-1-5-16,-1-1-4 0,-3 0 0 0,-2-2 1 15,-3 1-2-15,-3-1 0 0,-2 1-2 16,-3 0-3-16,-2 0 1 0,-2 1 0 15,-1 1 1-15,-2 1 2 0,-1 1 2 16,-2 1 0-16,0 1-3 0,-1 2 0 16,-1 0-2-16,1 1-3 0,1 1-1 15,1 0 0-15,2 2 1 0,1 0 3 16,2 3 4-16,2-1-1 0,0 1-3 16,3 0-3-16,1 1 1 15,2-2-2-15,0 0 1 0,0-2-2 0,2 1-3 0,0-2-6 16,2 0-16-16,1 1-32 15,-1-2-55-15,2-1-63 0,0 1-66 16,1-2-62-16,0 0 50 0,3 1-188 0</inkml:trace>
  <inkml:trace contextRef="#ctx1" brushRef="#br0" timeOffset="28928.8">19503 12197 410 0,'-5'-3'230'0,"2"1"-99"0,-1-1 34 15,3-1 25-15,0-1 4 16,2 1-40-16,1 0-33 0,2 2-25 0,3 1-20 16,1 1-25-16,6 0-17 0,4 0-14 15,3 2 0-15,2-1 1 0,2 2-1 16,1-1 1-16,-1 2-4 0,-1 0 3 15,-6 3 10-15,-4 1 16 0,-5 2 20 16,-5 2 10-16,-4 1-3 0,-4 3-13 16,-3 2-21-16,-3 2-16 0,-4 2-14 15,-5 0-12-15,-2 1-9 0,0-2-9 16,0-2-5-16,3-2 0 0,1-4-1 16,2-2-1-16,2-3-8 0,2-3-4 0,2-1-6 15,1-2 4-15,4-2 3 16,4-1 4-16,2-1 14 0,1-2 7 0,4 2 13 15,0-1 9-15,3 1 2 0,1 0 1 16,3 1-7-16,1 1-1 0,1 2-3 16,0 0-1-16,1 1-8 0,-1 1-37 15,-2 1-49-15,-3-2-70 0,-1 1-114 16,-4-2-91-16,-2 0 46 0,-3 1-205 16</inkml:trace>
  <inkml:trace contextRef="#ctx1" brushRef="#br0" timeOffset="29188.65">19659 12512 778 0,'-4'10'277'15,"1"0"-70"-15,-2 3-25 0,1-1-24 0,0 0-22 16,-1-1-37-16,-1-1-19 16,1-1-22-16,0-1-28 0,-1-2-11 0,1-1-18 15,-1-2-9-15,1-1-13 0,-2-2-10 16,3-1-4-16,-1-2-3 0,3 0 4 15,1-1 8-15,2 0 7 0,1 0 8 16,2 1 7-16,1 2 0 0,3 0-1 16,2 1-3-16,3 1-2 0,3 1-1 15,0 0-37-15,1 1-95 0,1-2-184 16,0-1-38-16,-1-3 74 0,3 0-149 16</inkml:trace>
  <inkml:trace contextRef="#ctx1" brushRef="#br0" timeOffset="29535.26">19964 12314 479 0,'4'-10'236'0,"-1"2"78"0,1 1 26 0,-1 6-32 16,-2 4-60-16,-2 5-43 0,0 3-34 15,0 4-48-15,-2 5-33 0,-1 5-20 16,-1 0-13-16,-2 2-17 0,-1 0-12 15,-1-1-12-15,1-2-6 0,0 0-3 16,1-5-11-16,0-1-22 0,2-4-45 16,1-4-57-16,1-3-49 0,2-3-36 0,1-3-10 15,0-1 14-15,1-3 19 16,1-1 26-16,1-2 22 0,1-1 29 16,1-2 29-16,2 1 28 0,1-2 31 0,3 1 24 15,1 0 19-15,1 1 23 0,0 1 18 16,0 2 5-16,1 1-1 15,-1 2-12-15,-1 3-13 0,0 0-9 0,0 2-8 16,-1 0-7-16,-2 0-5 16,1 0-15-16,-2 0-48 0,0-1-82 0,-1 0-90 15,-2-2 3-15,-8-4 34 0,7 3-167 16</inkml:trace>
  <inkml:trace contextRef="#ctx1" brushRef="#br0" timeOffset="29783.86">20159 12417 603 0,'-1'2'203'15,"1"3"-23"-15,-1 3 4 0,0 2-18 16,-1 3-51-16,2 0-48 0,-2 0-27 0,2-1-13 16,-1-1-2-16,1-2 8 0,0-1 4 15,1-2 4-15,1 0 2 0,-2-1 3 16,4-2 1-16,-2 1-5 0,2 0-4 15,-1-1-18-15,1 2-11 0,1-2-6 16,0 0-7-16,1 0-43 0,0-1-79 16,1 0-126-16,-1-2-150 0,-1-1 41 15,-1-1-196-15</inkml:trace>
  <inkml:trace contextRef="#ctx1" brushRef="#br0" timeOffset="30076.1">20111 12658 1268 0,'-7'18'175'16,"2"0"-27"-16,-2 5 4 0,3-3 7 0,1-4-35 15,3-1-34-15,3-3-16 0,4-2-15 16,0-3-17-16,3-1-11 0,1-3-11 0,0-3-7 16,0-2 4-16,1-2-2 15,-1-4-4-15,-1-1-5 0,0-2-7 0,-1-2-6 16,-3 3 0-16,-2 0-7 0,-1 0 0 15,-1 1 1-15,-2 1-1 0,-2 0 1 16,-2 1-2-16,-2 2-5 0,-3 0 1 16,-1 0-5-16,-2 1 0 0,0 1 1 15,-2 2-2-15,2 1-1 0,1 3-17 16,1 1-21-16,1 1-23 0,3 1-27 16,2 1-38-16,2 0-62 0,1 2-78 0,3-1-32 15,11 10-254-15</inkml:trace>
  <inkml:trace contextRef="#ctx1" brushRef="#br0" timeOffset="30444.26">20383 12549 839 0,'-5'-3'301'0,"0"0"-72"16,-2 2-16-16,0 2-10 0,-2 3-23 15,2 2-13-15,-1 2-10 0,1 1-33 16,1 1-45-16,1-1-32 0,2 1-13 16,1 0-17-16,2-1-3 0,2-1-1 15,1-2-3-15,0 0 4 0,2-2 2 0,1-1-1 16,0-1-2-16,0-2-2 16,1-2 2-16,1-1-2 0,0-2-1 0,0-2-3 15,0 0-2-15,-1 0-2 0,-1-2 0 16,1-1-1-16,-2 1 1 0,0 0-3 15,-2-1-5-15,0 0-10 0,-3-1-6 16,0 0-14-16,0-1-20 0,-1 0-20 16,-2-1-37-16,0 0-26 0,-2-1-42 15,-2 1-34-15,2-2-31 0,-1 2-35 16,1 0-9-16,1 1 8 0,0 2 70 0,-8-7 13 16,11 14-101-16</inkml:trace>
  <inkml:trace contextRef="#ctx1" brushRef="#br0" timeOffset="30650.54">20483 12445 424 0,'3'8'224'15,"2"-1"64"-15,-1 3 25 0,2-1-6 0,-2 0-33 16,2 2-49-16,-2 0-50 16,1 0-50-16,-1 0-39 0,-1 1-24 0,-1 1-8 15,-1 0-2-15,-1 2-7 0,-2 1-9 16,0 1-17-16,-2 0-9 0,1-1-4 15,0 0-2-15,0-3-19 0,1-1-42 16,0-1-78-16,1-2-120 0,1-2-144 16,0-3-196-16,1-3-255 0</inkml:trace>
  <inkml:trace contextRef="#ctx1" brushRef="#br0" timeOffset="30943.68">20904 12446 1480 0,'-5'-7'590'0,"3"0"-401"16,-2-1-27-16,3-2-4 0,0 3-41 16,0-2-48-16,1 0-26 0,1 0-10 15,1-2-18-15,1 1-14 0,0-1-21 16,1 1-42-16,-2 0-65 0,2 2-128 0,-2 1-159 16,-2 1-210-16,8 10-217 0</inkml:trace>
  <inkml:trace contextRef="#ctx1" brushRef="#br0" timeOffset="31131.36">20862 12569 889 0,'-3'15'318'0,"1"1"-114"16,-2 4 29-16,2-3-1 0,1-3-13 0,0 1-67 16,1-1-54-16,0-2-20 0,2 1-48 15,0-1-17-15,0 0-8 0,1-1-4 16,0 0-7-16,4-1-42 0,-1-3-52 15,1-1-46-15,2-3-76 0,0-5-89 16,1-2-105-16,1-4 29 0,1-3-208 16</inkml:trace>
  <inkml:trace contextRef="#ctx1" brushRef="#br0" timeOffset="31524.47">21140 12565 1113 0,'0'-2'563'0,"1"1"-311"0,1 1-32 0,-2 2-7 16,-2 4-38-16,-2 3-42 0,-1 4-29 16,-1 2-13-16,-1 0-18 0,2 1-26 15,0-1-19-15,0 1-15 0,1-2-8 0,1-2-3 16,1-1 0-16,0-2 1 16,1-3 2-16,1-1-3 0,1-2 0 0,1-2-9 15,1-2 0-15,0-1-1 0,1-1-8 16,3-2 1-16,0-2-8 0,5-3 6 15,-1 0 4-15,3 0 1 0,0-1 4 16,3 1-3-16,-2 1 3 16,-1 3 5-16,1 1 1 0,-3 5-1 15,1 2 4-15,-1 4 3 0,-1 3-1 0,-2 2 7 16,-3 2 2-16,-3 2 3 0,-1 3 4 16,-1 1 0-16,-2 0-7 0,0 2 0 15,0-2-6-15,1-3-4 0,0-1 2 0,0-5-11 16,1-1-16-16,1-2-26 0,0-3-52 15,0-2-46-15,1-1-69 0,-1-2-85 16,1-1-71-16,0-3-98 0,1-3 27 16,-8-14 59-16,10 8-13 0</inkml:trace>
  <inkml:trace contextRef="#ctx1" brushRef="#br0" timeOffset="31921.67">21424 12461 1326 0,'7'-23'270'0,"0"1"-58"0,1-5 5 16,-1 5-18-16,-3 5-20 0,-2 0-30 16,0 2-26-16,-1 1-33 0,0 0-33 0,-1 4-27 15,1 1-16-15,-1 3-21 16,1 2-31-16,0 2-41 0,-1 1-59 0,0 3-66 16,-1 2-16-16,0 3-21 0,-1 3-8 15,0 4 22-15,0 5 9 0,-1 4 21 16,0 5 42-16,0 0 52 15,1 2 44-15,3-3 65 0,0-2 72 16,3-2 54-16,-1 0 50 0,0-4 25 0,-1 1-11 16,0-3-6-16,0-2-13 0,-1 0-4 15,0-2-9-15,-1 0-17 0,1-1-19 16,-1 1-17-16,0-1-21 0,0 0-11 16,1 0-14-16,-1 0-17 0,1 0-10 15,-1-2-13-15,0 0-10 0,2 0-3 16,-2-1-1-16,0 0-8 0,0-2 1 0,0-2-4 15,1 0-6-15,0 0-9 0,0-1-21 16,0 0-26-16,1-1-32 0,2-1-33 16,-1 0-26-16,1-1-38 0,0-2-47 15,2-1-30-15,0-2-60 0,0-2-60 16,2-3 35-16,9 7-155 0</inkml:trace>
  <inkml:trace contextRef="#ctx1" brushRef="#br0" timeOffset="32144.53">21580 12567 1136 0,'3'0'263'16,"1"1"-92"-16,2 0 10 0,0 0 5 15,1-1-18-15,2 0-30 0,0 1-20 0,3 0-21 16,0 0-28-16,1 2-19 16,1 0-11-16,2 0-9 0,-2 1-7 0,1-1-11 15,-1 0-3-15,0-1-5 0,-3-2-2 16,0 0-13-16,-2-2-15 0,1-1-41 15,-1-1-70-15,-1-2-82 0,-1-2-93 16,-1 0-112-16,-1-3-54 0,-1-1 116 16,-2 0-134-16</inkml:trace>
  <inkml:trace contextRef="#ctx1" brushRef="#br0" timeOffset="32375.93">21777 12354 827 0,'3'5'400'0,"0"3"-145"0,0 4-7 16,0 2 19-16,-7 7-40 0,0 1-70 16,0 2-57-16,1 2-32 0,-1 2-22 15,0 0-14-15,0 2-11 0,-1-3-9 0,1 2-3 16,0-3-6-16,1 1-3 16,0-3-3-16,1 1-15 0,1-4-16 0,1-1-26 15,2-4-26-15,1-4-37 0,1-3-16 16,0-3-21-16,1-3-39 0,-1-3-16 15,3-2-73-15,0-4-92 0,0-3 61 16,4 0-164-16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1:0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646 180 3057 0 0,'-45'1'3769'0'0,"24"0"-1362"0"0,0-1 0 0 0,-23-2 0 0 0,35 1-2040 0 0,-1 1 0 0 0,0 0-1 0 0,0 0 1 0 0,1 1 0 0 0,-1 1 0 0 0,0 0-1 0 0,1 0 1 0 0,-1 1 0 0 0,1 0 0 0 0,0 0-1 0 0,0 1 1 0 0,-13 8 0 0 0,-8 6 17 0 0,2 2-1 0 0,-33 27 1 0 0,27-19-106 0 0,2-4-114 0 0,2 1 0 0 0,1 2 0 0 0,-46 53-1 0 0,68-72-155 0 0,1 1 0 0 0,0 0-1 0 0,0 1 1 0 0,0 0-1 0 0,2 0 1 0 0,-1 0 0 0 0,1 0-1 0 0,1 0 1 0 0,-1 1 0 0 0,2 0-1 0 0,0 0 1 0 0,0 0 0 0 0,1 0-1 0 0,0 0 1 0 0,1 0 0 0 0,0 0-1 0 0,1 0 1 0 0,2 14 0 0 0,3-2-28 0 0,1 0 1 0 0,1-1-1 0 0,0 0 1 0 0,2 0 0 0 0,0-1-1 0 0,2-1 1 0 0,0 1 0 0 0,28 32-1 0 0,-17-26-7 0 0,1-1 0 0 0,1-1 0 0 0,1-2 0 0 0,2 0 0 0 0,36 23 0 0 0,-35-29 30 0 0,1-1 0 0 0,1-1 0 0 0,0-2 0 0 0,1-1 0 0 0,42 9 0 0 0,-13-7 5 0 0,-1-3 0 0 0,63 3 0 0 0,-98-13 31 0 0,0 0 1 0 0,-1-2-1 0 0,1-1 1 0 0,-1 0-1 0 0,1-2 0 0 0,-1-1 1 0 0,27-9-1 0 0,-34 8 17 0 0,-1-1-1 0 0,0 0 0 0 0,0-1 1 0 0,-1-1-1 0 0,0 0 0 0 0,0-1 1 0 0,-1 0-1 0 0,-1-2 0 0 0,0 1 1 0 0,21-25-1 0 0,-13 10 53 0 0,-2-1-1 0 0,-1 0 1 0 0,-1-1 0 0 0,-1-1-1 0 0,-1 0 1 0 0,-2-2 0 0 0,-1 1-1 0 0,-2-1 1 0 0,7-34 0 0 0,-12 41 33 0 0,-2 1 0 0 0,0-1 1 0 0,-1 1-1 0 0,-2-1 1 0 0,-1 0-1 0 0,0 1 1 0 0,-2-1-1 0 0,0 1 0 0 0,-2-1 1 0 0,-1 1-1 0 0,0 1 1 0 0,-2-1-1 0 0,-13-27 1 0 0,1 11 66 0 0,-2 1 1 0 0,-2 1-1 0 0,-1 1 1 0 0,-2 2 0 0 0,-1 0-1 0 0,-48-44 1 0 0,62 67-180 0 0,1 0 1 0 0,-2 2-1 0 0,1 0 1 0 0,-1 0-1 0 0,0 1 1 0 0,-1 1-1 0 0,0 1 0 0 0,0 0 1 0 0,-1 1-1 0 0,1 1 1 0 0,-1 1-1 0 0,0 0 1 0 0,0 1-1 0 0,0 0 0 0 0,0 2 1 0 0,0 0-1 0 0,-31 4 1 0 0,9 3-37 0 0,0 1 1 0 0,0 2-1 0 0,1 2 1 0 0,0 1-1 0 0,1 2 1 0 0,-54 30-1 0 0,75-36-211 0 0,1 1 0 0 0,0 1 0 0 0,1 0 0 0 0,0 1 0 0 0,0 1 0 0 0,2 0 0 0 0,-1 1 0 0 0,2 0 0 0 0,0 1 0 0 0,-14 24 0 0 0,14-19-2646 0 0,1-1-1 0 0,-10 30 0 0 0,20-48 2611 0 0,0 0-1 0 0,0-1 0 0 0,0 1 0 0 0,0-1 1 0 0,0 1-1 0 0,-1-1 0 0 0,1 1 1 0 0,0-1-1 0 0,-1 1 0 0 0,1-1 0 0 0,0 1 1 0 0,-1-1-1 0 0,1 1 0 0 0,0-1 0 0 0,-1 1 1 0 0,1-1-1 0 0,-1 0 0 0 0,1 1 1 0 0,-1-1-1 0 0,1 0 0 0 0,-1 1 0 0 0,1-1 1 0 0,-1 0-1 0 0,1 0 0 0 0,-1 1 1 0 0,0-1-1 0 0,-4 2-2164 0 0,4 4-2384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5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2985 0 0,'-2'2'499'0'0,"-1"0"0"0"0,1 0 0 0 0,-1 1 0 0 0,1-1 1 0 0,0 0-1 0 0,0 1 0 0 0,0-1 0 0 0,0 1 0 0 0,0 0 1 0 0,0 0-1 0 0,1-1 0 0 0,0 1 0 0 0,-1 0 0 0 0,1 0 0 0 0,0 1 1 0 0,0-1-1 0 0,1 0 0 0 0,-1 0 0 0 0,1 0 0 0 0,-1 1 1 0 0,1-1-1 0 0,0 0 0 0 0,0 0 0 0 0,1 1 0 0 0,-1-1 1 0 0,1 0-1 0 0,-1 0 0 0 0,1 0 0 0 0,2 5 0 0 0,-1-5-390 0 0,0 0-1 0 0,0 0 0 0 0,0 0 0 0 0,0 0 1 0 0,0-1-1 0 0,1 1 0 0 0,-1-1 1 0 0,1 1-1 0 0,0-1 0 0 0,-1 0 0 0 0,1 0 1 0 0,0-1-1 0 0,0 1 0 0 0,1 0 0 0 0,-1-1 1 0 0,0 0-1 0 0,0 0 0 0 0,6 1 1 0 0,37 7 302 0 0,0-2 1 0 0,90 2 0 0 0,94-16 594 0 0,-225 7-992 0 0,261-36 1349 0 0,-188 20-1303 0 0,-46 7 5 0 0,1 3-1 0 0,0 0 1 0 0,0 2 0 0 0,0 2 0 0 0,1 1-1 0 0,37 4 1 0 0,-22 1 131 0 0,-1-3 0 0 0,73-5 0 0 0,-1-1-32 0 0,119 16 539 0 0,-84-5-42 0 0,-19-2-452 0 0,-69 6-109 0 0,-45-6 13 0 0,0 0 0 0 0,24-1 1 0 0,-49-6-1521 0 0,-8-9-7086 0 0,-1 0 197 0 0,7 6 6113 0 0,0-6-2928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0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25 3425 0 0,'-2'-2'743'0'0,"-1"-1"-1"0"0,1 1 1 0 0,-1 0 0 0 0,0 0 0 0 0,1 0 0 0 0,-1 0 0 0 0,0 1 0 0 0,0-1 0 0 0,-1 1-1 0 0,1 0 1 0 0,0 0 0 0 0,0 0 0 0 0,0 0 0 0 0,-1 0 0 0 0,1 1 0 0 0,-1-1 0 0 0,-4 1-1 0 0,3 1-263 0 0,-1-1 0 0 0,1 1 0 0 0,-1 1 0 0 0,1-1-1 0 0,0 1 1 0 0,-1 0 0 0 0,1 0 0 0 0,0 0-1 0 0,-8 6 1 0 0,-3 3-149 0 0,1 0 0 0 0,1 1 0 0 0,0 1 0 0 0,1 0 0 0 0,-16 21 0 0 0,17-19-289 0 0,1 1 0 0 0,1 0 0 0 0,0 1 0 0 0,1 0 1 0 0,1 1-1 0 0,1-1 0 0 0,0 2 0 0 0,1-1 0 0 0,1 1 1 0 0,1-1-1 0 0,1 1 0 0 0,-2 31 0 0 0,5-36-62 0 0,0 0 1 0 0,0 0-1 0 0,2 0 0 0 0,-1 0 1 0 0,2 0-1 0 0,0 0 0 0 0,1-1 0 0 0,0 1 1 0 0,1-1-1 0 0,0 0 0 0 0,1 0 1 0 0,1-1-1 0 0,0 0 0 0 0,0 0 1 0 0,1 0-1 0 0,1-1 0 0 0,17 18 0 0 0,-17-20 1 0 0,1 0 0 0 0,1-1-1 0 0,-1 0 1 0 0,1-1 0 0 0,1 0-1 0 0,-1 0 1 0 0,18 6 0 0 0,-22-11 6 0 0,0 0 0 0 0,0 0 1 0 0,0-1-1 0 0,0 0 1 0 0,0 0-1 0 0,0-1 1 0 0,0 0-1 0 0,0 0 0 0 0,0 0 1 0 0,0-1-1 0 0,0 0 1 0 0,0-1-1 0 0,0 1 0 0 0,0-1 1 0 0,10-5-1 0 0,1-1 27 0 0,-1-2-1 0 0,0 0 1 0 0,0-1-1 0 0,-1 0 0 0 0,0-1 1 0 0,-1-1-1 0 0,0-1 1 0 0,-1 0-1 0 0,-1-1 1 0 0,0 0-1 0 0,-1-1 0 0 0,-1 0 1 0 0,0-1-1 0 0,-2 0 1 0 0,1-1-1 0 0,-2 0 1 0 0,-1-1-1 0 0,10-34 0 0 0,-16 44 12 0 0,0 0 0 0 0,0 0-1 0 0,-1-1 1 0 0,0 1-1 0 0,-1 0 1 0 0,0 0 0 0 0,0 0-1 0 0,-1 0 1 0 0,0 0-1 0 0,-1 0 1 0 0,0 0-1 0 0,0 1 1 0 0,-1-1 0 0 0,0 1-1 0 0,0 0 1 0 0,-1 0-1 0 0,0 1 1 0 0,-1-1 0 0 0,-6-6-1 0 0,0-1 9 0 0,-2 1-1 0 0,0 1 1 0 0,0 0 0 0 0,-1 1-1 0 0,0 1 1 0 0,-1 0-1 0 0,-1 1 1 0 0,-20-10 0 0 0,21 14-61 0 0,0 1 1 0 0,1 1 0 0 0,-1 0-1 0 0,-1 1 1 0 0,1 0 0 0 0,0 2-1 0 0,-1 0 1 0 0,1 1 0 0 0,-1 0 0 0 0,1 1-1 0 0,0 1 1 0 0,-1 1 0 0 0,1 0-1 0 0,0 1 1 0 0,1 1 0 0 0,-1 0-1 0 0,-22 12 1 0 0,33-14-309 0 0,1-1 1 0 0,0 1-1 0 0,0 0 0 0 0,1 0 0 0 0,-1 0 1 0 0,1 1-1 0 0,-4 3 0 0 0,6-5-373 0 0,-1 0-1 0 0,1 0 1 0 0,0 0 0 0 0,0 0-1 0 0,-1 0 1 0 0,2 1-1 0 0,-1-1 1 0 0,0 0-1 0 0,-1 5 1 0 0,-6 4-6938 0 0,10 0 3145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2769 0 0,'-1'2'326'0'0,"-1"-1"1"0"0,0 1 0 0 0,0-1 0 0 0,0 1 0 0 0,1-1 0 0 0,-1 0 0 0 0,0 0 0 0 0,0 0-1 0 0,-1 0 1 0 0,-1 0 0 0 0,-9 5 5733 0 0,18 0-2828 0 0,23 15-2156 0 0,-9-12-820 0 0,1-1 1 0 0,0-1 0 0 0,1-1 0 0 0,-1-1 0 0 0,1 0 0 0 0,25 1 0 0 0,133 0 177 0 0,-23-2-74 0 0,-35 3-206 0 0,1-6 0 0 0,-1-5 0 0 0,121-20 0 0 0,31 8 229 0 0,-86 10-208 0 0,-126 4-4 0 0,101 12 0 0 0,-95-4 119 0 0,70-3 1 0 0,-93-5-171 0 0,-1 3 1 0 0,1 2-1 0 0,-1 1 1 0 0,55 14-1 0 0,-67-13 13 0 0,0-2-1 0 0,-1-1 0 0 0,1-1 1 0 0,31-3-1 0 0,-50 1-89 0 0,-7 1-20 0 0,0 1 1 0 0,0-1 0 0 0,1 1 0 0 0,-1 0 0 0 0,0 0 0 0 0,0 0 0 0 0,0 0 0 0 0,0 1 0 0 0,0 0-1 0 0,-1 0 1 0 0,7 4 0 0 0,-7-4 2 0 0,0-1 0 0 0,0 0 0 0 0,0 0 0 0 0,1 0 0 0 0,-1 0 0 0 0,7 0 0 0 0,12 2 82 0 0,6 6 0 0 0,-19-9-93 0 0,6 3 7 0 0,-15-2-21 0 0,0 0 0 0 0,0 0 0 0 0,1 0 0 0 0,-1 0 0 0 0,0 0 0 0 0,0-1 0 0 0,0 1 0 0 0,1 0 0 0 0,-1-1 0 0 0,1 1 0 0 0,-1 0 0 0 0,0-1 0 0 0,1 0 0 0 0,-1 1 0 0 0,1-1 0 0 0,-1 0 0 0 0,1 0 0 0 0,-1 0 0 0 0,2 0 0 0 0,7 1-1 0 0,8 0 7 0 0,-14-2-3 0 0,0 1 0 0 0,0 0 0 0 0,0 1 0 0 0,0-1 0 0 0,0 1 0 0 0,0-1 0 0 0,7 3 0 0 0,-6 2 2 0 0,-4-4-3 0 0,0 0 0 0 0,0 0 0 0 0,0 0 0 0 0,1-1 0 0 0,-1 1 0 0 0,0 0 0 0 0,1 0 0 0 0,-1-1 0 0 0,0 1 0 0 0,1-1 0 0 0,-1 1 0 0 0,1-1 0 0 0,-1 0 0 0 0,1 1 0 0 0,-1-1 0 0 0,1 0 0 0 0,-1 0 0 0 0,1 0 0 0 0,-1 0 0 0 0,1 0 0 0 0,1-1 0 0 0,8 1 9 0 0,-7-1-6 0 0,-1 1 0 0 0,1-1 0 0 0,0 1 0 0 0,0 0 0 0 0,-1 0 0 0 0,1 1 0 0 0,0-1 0 0 0,-1 1 0 0 0,1 0 0 0 0,4 1 0 0 0,-7 0 0 0 0,1-1 0 0 0,0 0 0 0 0,0 0 0 0 0,0 0 0 0 0,0 0 0 0 0,1 0 0 0 0,-1 0 0 0 0,0 0 0 0 0,0-1 0 0 0,0 1 0 0 0,1-1 0 0 0,-1 0 0 0 0,0 0 0 0 0,1 1 0 0 0,-1-1 0 0 0,0-1 0 0 0,5 1 0 0 0,77 0 118 0 0,11 22-78 0 0,-92-21-45 0 0,1-1 0 0 0,-1 1 0 0 0,0-1-1 0 0,1 0 1 0 0,-1 0 0 0 0,0 0 0 0 0,1-1 0 0 0,-1 1 0 0 0,0-1 0 0 0,1 0 0 0 0,-1 0 0 0 0,0 0 0 0 0,0 0 0 0 0,0 0 0 0 0,6-4-1 0 0,-6 4 0 0 0,-1 0 0 0 0,1-1 0 0 0,0 1 0 0 0,0 1 0 0 0,0-1 0 0 0,0 0 0 0 0,1 1-1 0 0,-1 0 1 0 0,6-1 0 0 0,-7 4 0 0 0,-1-3 1 0 0,0 1 0 0 0,-1-1 0 0 0,1 1 0 0 0,0-1 0 0 0,0 1 0 0 0,0-1 0 0 0,0 1 0 0 0,0-1-1 0 0,0 0 1 0 0,0 1 0 0 0,0-1 0 0 0,0 0 0 0 0,0 0 0 0 0,0 0 0 0 0,0 0 0 0 0,0 0 0 0 0,0 0 0 0 0,0 0-1 0 0,0 0 1 0 0,0 0 0 0 0,0 0 0 0 0,0-1 0 0 0,0 1 0 0 0,0 0 0 0 0,0-1 0 0 0,0 1 0 0 0,2-2-1 0 0,31-5 47 0 0,-24 5-43 0 0,-1 0 0 0 0,1 0 1 0 0,0-1-1 0 0,-1 0 1 0 0,1-1-1 0 0,-1 0 0 0 0,14-8 1 0 0,-18 9 5 0 0,1 0-1 0 0,-1 0 1 0 0,0 1 0 0 0,1 0 0 0 0,0 0-1 0 0,6-1 1 0 0,16-6 9 0 0,-13 1-29 0 0,-11 6 12 0 0,-1 1 0 0 0,0-1 0 0 0,0 1 0 0 0,1-1 0 0 0,-1 1 0 0 0,1 0 0 0 0,-1 0 0 0 0,1 1 0 0 0,0-1 0 0 0,5 0-1 0 0,11 6 56 0 0,12 2 19 0 0,-28-7-71 0 0,1 0 0 0 0,0 0 0 0 0,0-1 0 0 0,-1 0 1 0 0,1 0-1 0 0,0 0 0 0 0,-1-1 0 0 0,1 0 1 0 0,-1 0-1 0 0,1 0 0 0 0,-1 0 0 0 0,6-5 1 0 0,-9 7-6 0 0,0-1 1 0 0,1 0 0 0 0,-1 1-1 0 0,0-1 1 0 0,1 0 0 0 0,-1 1-1 0 0,0 0 1 0 0,1-1 0 0 0,-1 1-1 0 0,0 0 1 0 0,1-1 0 0 0,-1 1 0 0 0,1 0-1 0 0,-1 0 1 0 0,1 0 0 0 0,-1 0-1 0 0,0 1 1 0 0,2-1 0 0 0,-2 0 2 0 0,0 1 0 0 0,0-1-1 0 0,0 0 1 0 0,0 0 0 0 0,0 0 0 0 0,0 0 0 0 0,0 0 0 0 0,0 0 0 0 0,0 0 0 0 0,0 0 0 0 0,0 0 0 0 0,0-1 0 0 0,0 1 0 0 0,0 0 0 0 0,0-1 0 0 0,0 1-1 0 0,0-1 1 0 0,0 1 0 0 0,0-1 0 0 0,1 0 0 0 0,2-1 6 0 0,-1 0-1 0 0,1 1 1 0 0,0 0-1 0 0,-1 0 1 0 0,1 0-1 0 0,0 0 1 0 0,0 1-1 0 0,0-1 1 0 0,-1 1-1 0 0,1 0 1 0 0,4 1-1 0 0,9-2 68 0 0,-3 0-1 0 0,-1 1 0 0 0,1 0 0 0 0,15 2 0 0 0,7 1 183 0 0,-31-3-239 0 0,33 0 110 0 0,-36-1-130 0 0,0 1-1 0 0,-1-1 1 0 0,1 1-1 0 0,0-1 1 0 0,-1 0-1 0 0,1 1 0 0 0,0-1 1 0 0,-1 0-1 0 0,1 0 1 0 0,-1 0-1 0 0,1 0 1 0 0,-1 0-1 0 0,1-1 1 0 0,-1 1-1 0 0,0 0 1 0 0,0-1-1 0 0,0 1 1 0 0,1-2-1 0 0,-2 3-71 0 0,0 1 1 0 0,-1-1-1 0 0,1 1 0 0 0,-1-1 1 0 0,1 0-1 0 0,-1 1 0 0 0,1-1 1 0 0,-1 0-1 0 0,1 1 0 0 0,-1-1 1 0 0,1 0-1 0 0,-1 0 0 0 0,0 1 1 0 0,1-1-1 0 0,-1 0 0 0 0,1 0 0 0 0,-1 0 1 0 0,0 0-1 0 0,1 0 0 0 0,-1 0 1 0 0,1 0-1 0 0,-1 0 0 0 0,0 0 1 0 0,1 0-1 0 0,-1 0 0 0 0,1 0 1 0 0,-1 0-1 0 0,0-1 0 0 0,0 1 1 0 0,-3-10-4502 0 0,3 8 3868 0 0,1 1 1 0 0,0 0-1 0 0,-1-1 0 0 0,1 1 0 0 0,-1 0 0 0 0,0 0 1 0 0,1 0-1 0 0,-1-1 0 0 0,0 1 0 0 0,0 0 0 0 0,0 0 1 0 0,1 0-1 0 0,-1 0 0 0 0,0 0 0 0 0,-2-1 1 0 0,-8-1-4637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 2921 0 0,'-14'6'2726'0'0,"12"-6"-2046"0"0,1 0-1 0 0,-1 1 1 0 0,0-1 0 0 0,1 0 0 0 0,-1 0 0 0 0,1-1 0 0 0,-1 1 0 0 0,0 0 0 0 0,1-1 0 0 0,-1 1 0 0 0,1-1 0 0 0,-1 1 0 0 0,1-1-1 0 0,-1 0 1 0 0,1 1 0 0 0,-1-1 0 0 0,0-1 0 0 0,28 13-361 0 0,2-2 1 0 0,-1-1-1 0 0,44 8 0 0 0,-22-6-225 0 0,-47-9-133 0 0,40 6 179 0 0,-40-7-195 0 0,-1 1 1 0 0,1-1-1 0 0,0 0 0 0 0,0 0 0 0 0,0 0 1 0 0,-1 0-1 0 0,1 0 0 0 0,0-1 0 0 0,0 1 1 0 0,0 0-1 0 0,-1-1 0 0 0,1 1 1 0 0,0-1-1 0 0,-1 0 0 0 0,1 0 0 0 0,0 1 1 0 0,-1-1-1 0 0,1 0 0 0 0,1-2 1 0 0,-3 3 40 0 0,0 0 0 0 0,0 0 0 0 0,0 0 1 0 0,0 0-1 0 0,0 0 0 0 0,0 0 1 0 0,0 0-1 0 0,1 0 0 0 0,-1 0 0 0 0,0 0 1 0 0,0-1-1 0 0,0 1 0 0 0,0 0 1 0 0,0 0-1 0 0,0 0 0 0 0,0 0 0 0 0,0 0 1 0 0,0 0-1 0 0,0 0 0 0 0,0 0 0 0 0,0 0 1 0 0,0-1-1 0 0,0 1 0 0 0,0 0 1 0 0,0 0-1 0 0,0 0 0 0 0,0 0 0 0 0,0 0 1 0 0,0 0-1 0 0,0 0 0 0 0,0-1 1 0 0,0 1-1 0 0,0 0 0 0 0,0 0 0 0 0,0 0 1 0 0,0 0-1 0 0,0 0 0 0 0,0 0 1 0 0,0 0-1 0 0,0 0 0 0 0,0-1 0 0 0,0 1 1 0 0,0 0-1 0 0,0 0 0 0 0,0 0 1 0 0,-1 0-1 0 0,1 0 0 0 0,0 0 0 0 0,0 0 1 0 0,0 0-1 0 0,0 0 0 0 0,0 0 1 0 0,0 0-1 0 0,0 0 0 0 0,0 0 0 0 0,0 0 1 0 0,-1 0-1 0 0,1-1 0 0 0,0 1 0 0 0,0 0 1 0 0,0 0-1 0 0,0 0 0 0 0,0 0 1 0 0,0 0-1 0 0,-1 0 0 0 0,-11 3-150 0 0,-13 5 273 0 0,13-2 218 0 0,0 1-1 0 0,0 0 1 0 0,1 0-1 0 0,-1 1 1 0 0,2 0 0 0 0,-1 1-1 0 0,1 0 1 0 0,-14 18-1 0 0,17-19-242 0 0,2 1 1 0 0,-1 0-1 0 0,1 0 1 0 0,0 0-1 0 0,1 1 0 0 0,0-1 1 0 0,1 1-1 0 0,0 0 0 0 0,0 0 1 0 0,1 0-1 0 0,0 0 1 0 0,0 12-1 0 0,2-21-112 0 0,-1 0 0 0 0,1 0 0 0 0,0 0 0 0 0,0 0 0 0 0,0 0 1 0 0,0 0-1 0 0,0 0 0 0 0,0 0 0 0 0,0 0 0 0 0,0 0 0 0 0,1 0 0 0 0,-1 0 0 0 0,0 0 1 0 0,1 0-1 0 0,-1 0 0 0 0,0 0 0 0 0,1 0 0 0 0,-1 0 0 0 0,2 0 0 0 0,-2-1-63 0 0,1 0-1 0 0,-1 0 1 0 0,1 0 0 0 0,-1 0-1 0 0,1 0 1 0 0,-1 0-1 0 0,1 0 1 0 0,-1 0-1 0 0,1 0 1 0 0,-1-1 0 0 0,1 1-1 0 0,-1 0 1 0 0,1 0-1 0 0,-1-1 1 0 0,1 1-1 0 0,-1 0 1 0 0,0-1 0 0 0,1 1-1 0 0,-1 0 1 0 0,1-1-1 0 0,-1 1 1 0 0,0-1-1 0 0,1 1 1 0 0,-1-1 0 0 0,23-36-3239 0 0,31-85 596 0 0,-54 122 2770 0 0,0-1-1 0 0,0 1 1 0 0,0 0 0 0 0,0 0 0 0 0,0 0 0 0 0,0-1 0 0 0,0 1 0 0 0,1 0 0 0 0,-1 0 0 0 0,0 0 0 0 0,0-1-1 0 0,0 1 1 0 0,0 0 0 0 0,0 0 0 0 0,1 0 0 0 0,-1 0 0 0 0,0 0 0 0 0,0-1 0 0 0,0 1 0 0 0,1 0 0 0 0,-1 0-1 0 0,0 0 1 0 0,0 0 0 0 0,0 0 0 0 0,1 0 0 0 0,-1 0 0 0 0,0 0 0 0 0,0 0 0 0 0,0 0 0 0 0,1 0 0 0 0,-1 0-1 0 0,0 0 1 0 0,0 0 0 0 0,1 0 0 0 0,-1 0 0 0 0,0 0 0 0 0,0 0 0 0 0,0 0 0 0 0,1 0 0 0 0,-1 0 0 0 0,0 0-1 0 0,0 0 1 0 0,0 0 0 0 0,1 1 0 0 0,-1-1 0 0 0,0 0 0 0 0,0 0 0 0 0,0 0 0 0 0,0 0 0 0 0,1 0 0 0 0,-1 1-1 0 0,11 15 1182 0 0,6 22-53 0 0,-15-30-1192 0 0,0 0 0 0 0,0 0 0 0 0,-1 1 0 0 0,-1-1 0 0 0,1 0 0 0 0,-1 1-1 0 0,-1-1 1 0 0,0 0 0 0 0,0 1 0 0 0,0-1 0 0 0,-1 0 0 0 0,0 0 0 0 0,-1 0 0 0 0,0 0-1 0 0,0-1 1 0 0,0 1 0 0 0,-7 9 0 0 0,7-12 53 0 0,1 0 1 0 0,-1-1-1 0 0,-1 1 1 0 0,1-1-1 0 0,-1 0 1 0 0,1 0-1 0 0,-1 0 0 0 0,0 0 1 0 0,-1-1-1 0 0,1 1 1 0 0,-1-1-1 0 0,1 0 0 0 0,-1-1 1 0 0,0 1-1 0 0,0-1 1 0 0,0 0-1 0 0,0 0 1 0 0,0 0-1 0 0,-1-1 0 0 0,1 0 1 0 0,0 0-1 0 0,-1 0 1 0 0,1-1-1 0 0,-1 0 0 0 0,1 0 1 0 0,-11-1-1 0 0,102 24 2096 0 0,-39-21-1397 0 0,-41-2-1364 0 0,-1-1 0 0 0,0 0 0 0 0,0-1 0 0 0,0 1 1 0 0,1-1-1 0 0,3-2 0 0 0,-4 1-83 0 0,0 1 0 0 0,-1-1 0 0 0,0 0 1 0 0,0 0-1 0 0,0-1 0 0 0,0 1 0 0 0,0-1 0 0 0,-1 0 0 0 0,0 0 0 0 0,1 0 0 0 0,-1-1 1 0 0,-1 1-1 0 0,1-1 0 0 0,-1 1 0 0 0,3-7 0 0 0,0-2 410 0 0,0 0 0 0 0,0 0 0 0 0,2-17 1 0 0,-6 25 388 0 0,0 0 1 0 0,-1 0 0 0 0,0 0 0 0 0,0 0-1 0 0,0 1 1 0 0,-1-1 0 0 0,1 0 0 0 0,-1 0 0 0 0,0 1-1 0 0,-1-1 1 0 0,1 0 0 0 0,-4-5 8889 0 0,11 24-4780 0 0,-4-8-3843 0 0,0-1 0 0 0,0 1 0 0 0,-1-1 0 0 0,1 1 1 0 0,-1 9-1 0 0,-13 144-2916 0 0,12-161 2556 0 0,1 1-1 0 0,-1-1 0 0 0,1 0 1 0 0,-1 1-1 0 0,1-1 1 0 0,0 1-1 0 0,0 0 1 0 0,0-1-1 0 0,-1 1 1 0 0,1-1-1 0 0,0 1 1 0 0,1 0-1 0 0,-1 0 1 0 0,0 0-1 0 0,0 0 1 0 0,0 0-1 0 0,1 0 1 0 0,-1 0-1 0 0,1 0 0 0 0,-1 0 1 0 0,1 0-1 0 0,-1 1 1 0 0,1-1-1 0 0,2 0 1 0 0,1-1-66 0 0,0 1 1 0 0,0-1-1 0 0,0 1 1 0 0,0 0-1 0 0,0 0 0 0 0,8 1 1 0 0,9 4-2186 0 0,-19-3 1634 0 0,-1 0 0 0 0,1 0 1 0 0,-1-1-1 0 0,1 1 0 0 0,0-1 0 0 0,-1 1 1 0 0,1-1-1 0 0,-1 0 0 0 0,1 0 0 0 0,0 0 0 0 0,-1 0 1 0 0,1-1-1 0 0,-1 1 0 0 0,5-2 0 0 0,-1-1-1493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71 5233 0 0,'-4'-3'847'0'0,"1"1"-1"0"0,-1 0 1 0 0,1-1-1 0 0,-1 1 0 0 0,0 0 1 0 0,0 1-1 0 0,0-1 1 0 0,0 1-1 0 0,0-1 1 0 0,-1 1-1 0 0,-6 0 1 0 0,9 1-728 0 0,1 0-1 0 0,0 0 1 0 0,-1 0 0 0 0,1 0 0 0 0,-1 1 0 0 0,1-1 0 0 0,0 1 0 0 0,-1-1 0 0 0,1 1 0 0 0,0-1-1 0 0,-1 1 1 0 0,1 0 0 0 0,0-1 0 0 0,0 1 0 0 0,0 0 0 0 0,-1 0 0 0 0,1 0 0 0 0,0 0-1 0 0,0 0 1 0 0,1 0 0 0 0,-1 0 0 0 0,0 1 0 0 0,0-1 0 0 0,0 0 0 0 0,1 0 0 0 0,-1 1-1 0 0,1-1 1 0 0,-1 0 0 0 0,1 1 0 0 0,-1-1 0 0 0,1 1 0 0 0,0-1 0 0 0,0 0 0 0 0,-1 1-1 0 0,1-1 1 0 0,0 1 0 0 0,1-1 0 0 0,-1 3 0 0 0,0 2-100 0 0,1 1-1 0 0,0 0 1 0 0,0 0 0 0 0,1-1 0 0 0,0 1 0 0 0,0-1-1 0 0,1 0 1 0 0,-1 1 0 0 0,1-1 0 0 0,1 0-1 0 0,-1-1 1 0 0,1 1 0 0 0,0 0 0 0 0,0-1-1 0 0,8 7 1 0 0,-11-10-27 0 0,1 0 0 0 0,0 0 0 0 0,0 0 0 0 0,0-1 0 0 0,0 1 0 0 0,0-1 0 0 0,0 0 0 0 0,0 1 0 0 0,0-1 0 0 0,0 0 0 0 0,1 0 0 0 0,-1 0 0 0 0,0 0 0 0 0,1-1 0 0 0,-1 1 0 0 0,0-1 0 0 0,1 0 0 0 0,-1 1 0 0 0,1-1-1 0 0,-1 0 1 0 0,1 0 0 0 0,-1 0 0 0 0,1-1 0 0 0,-1 1 0 0 0,1-1 0 0 0,-1 1 0 0 0,0-1 0 0 0,1 0 0 0 0,-1 0 0 0 0,0 0 0 0 0,0 0 0 0 0,1 0 0 0 0,-1-1 0 0 0,0 1 0 0 0,0 0 0 0 0,0-1 0 0 0,-1 0 0 0 0,1 1 0 0 0,0-1 0 0 0,-1 0 0 0 0,1 0 0 0 0,-1 0 0 0 0,1 0 0 0 0,1-3 0 0 0,-1 1 15 0 0,1 0 1 0 0,-1 0 0 0 0,0 0 0 0 0,0-1-1 0 0,0 1 1 0 0,-1 0 0 0 0,1-1 0 0 0,-1 0-1 0 0,0 1 1 0 0,-1-1 0 0 0,1 1 0 0 0,-1-1-1 0 0,0 0 1 0 0,0 1 0 0 0,0-1 0 0 0,0 0-1 0 0,-1 1 1 0 0,0-1 0 0 0,0 0 0 0 0,0 1-1 0 0,-1-1 1 0 0,1 1 0 0 0,-1 0 0 0 0,0 0-1 0 0,-1-1 1 0 0,-3-4 0 0 0,3 4-39 0 0,-1 1 0 0 0,1-1 0 0 0,-1 1 0 0 0,0 0 1 0 0,-1 0-1 0 0,1 1 0 0 0,-1-1 0 0 0,1 1 0 0 0,-1 0 0 0 0,0 0 1 0 0,0 1-1 0 0,-1-1 0 0 0,1 1 0 0 0,0 0 0 0 0,-1 1 0 0 0,1-1 0 0 0,-1 1 1 0 0,0 0-1 0 0,1 0 0 0 0,-1 1 0 0 0,-7 0 0 0 0,12 0-220 0 0,-1 0 1 0 0,1 1-1 0 0,-1-1 0 0 0,1 1 0 0 0,-1-1 0 0 0,1 1 1 0 0,0 0-1 0 0,-1-1 0 0 0,1 1 0 0 0,0 0 0 0 0,0 0 1 0 0,0 0-1 0 0,-2 2 0 0 0,1 3-5018 0 0,12-5-978 0 0,-2-2 3154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8250 0 0,'0'6'825'0'0,"1"1"0"0"0,0-1 1 0 0,0 0-1 0 0,0 0 0 0 0,0 1 0 0 0,1-1 1 0 0,0 0-1 0 0,3 6 0 0 0,-2-7-516 0 0,0 1 0 0 0,0-1-1 0 0,0 0 1 0 0,1-1 0 0 0,-1 1-1 0 0,1 0 1 0 0,1-1 0 0 0,5 5-1 0 0,-7-6-279 0 0,1 0-1 0 0,0-1 1 0 0,1 1-1 0 0,-1-1 0 0 0,0 0 1 0 0,1 0-1 0 0,-1 0 0 0 0,1-1 1 0 0,-1 1-1 0 0,1-1 0 0 0,0 0 1 0 0,-1-1-1 0 0,1 1 0 0 0,0-1 1 0 0,0 0-1 0 0,0 0 1 0 0,0 0-1 0 0,-1-1 0 0 0,1 0 1 0 0,0 1-1 0 0,-1-2 0 0 0,1 1 1 0 0,8-4-1 0 0,-4 1-304 0 0,1-1 0 0 0,-1 0 0 0 0,0-1 0 0 0,0 0 0 0 0,-1 0-1 0 0,1-1 1 0 0,13-15 0 0 0,-17 17-917 0 0,-1-1-1 0 0,0 1 0 0 0,0-1 0 0 0,-1 0 1 0 0,1-1-1 0 0,-1 1 0 0 0,4-13 1 0 0,-1 1-3608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2224 0 0,'-3'7'10046'0'0,"-1"9"-4265"0"0,-1 32-2986 0 0,-1 26-5439 0 0,5-49 4001 0 0,2 51-4851 0 0,8-1-9148 0 0,-8-67 10259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 1344 0 0,'-22'-1'4308'0'0,"2"1"3878"0"0,48 16-5085 0 0,-10-5-3087 0 0,19 5 36 0 0,-29-14-1 0 0,1 2-1 0 0,-1-1 1 0 0,0 1-1 0 0,0 0 0 0 0,0 1 1 0 0,12 9-1 0 0,-19-12 41 0 0,-1-1-1 0 0,1 0 0 0 0,0 1 1 0 0,-1-1-1 0 0,1 1 0 0 0,-1 0 1 0 0,0-1-1 0 0,1 1 1 0 0,-1-1-1 0 0,0 1 0 0 0,0-1 1 0 0,0 1-1 0 0,0 0 0 0 0,0-1 1 0 0,0 1-1 0 0,-1-1 0 0 0,1 1 1 0 0,0 0-1 0 0,-1-1 0 0 0,1 1 1 0 0,-1-1-1 0 0,0 1 0 0 0,1-1 1 0 0,-1 0-1 0 0,0 1 1 0 0,0-1-1 0 0,0 0 0 0 0,0 1 1 0 0,-2 1-1 0 0,-32 35 497 0 0,32-35-632 0 0,-1-1 0 0 0,0 0 0 0 0,1 0-1 0 0,-1 0 1 0 0,0 0 0 0 0,0 0 0 0 0,0-1 0 0 0,-5 1 0 0 0,-20 10-167 0 0,28-12 207 0 0,1 0 0 0 0,0 1 0 0 0,0-1 1 0 0,-1 0-1 0 0,1 1 0 0 0,0-1 0 0 0,0 1 0 0 0,-1-1 0 0 0,1 0 0 0 0,0 1 0 0 0,0-1 0 0 0,0 1 0 0 0,0-1 0 0 0,0 1 0 0 0,-1-1 0 0 0,1 0 0 0 0,0 1 1 0 0,0-1-1 0 0,0 1 0 0 0,0-1 0 0 0,0 1 0 0 0,1-1 0 0 0,-1 1 0 0 0,0-1 0 0 0,0 1 0 0 0,0-1 0 0 0,0 0 0 0 0,0 1 0 0 0,1-1 0 0 0,-1 1 0 0 0,0-1 1 0 0,0 0-1 0 0,1 1 0 0 0,-1-1 0 0 0,0 1 0 0 0,0-1 0 0 0,1 0 0 0 0,-1 0 0 0 0,1 1 0 0 0,-1-1 0 0 0,0 0 0 0 0,1 1 0 0 0,-1-1 0 0 0,0 0 0 0 0,2 0 1 0 0,19 12-303 0 0,-15-12-145 0 0,1 0 0 0 0,-1 0 0 0 0,0-1 0 0 0,1 0 0 0 0,-1 0-1 0 0,8-3 1 0 0,-4 1-1508 0 0,1-1 1 0 0,-1-1-1 0 0,0 0 0 0 0,0 0 0 0 0,10-7 1 0 0,-7 5-1211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3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37 3889 0 0,'0'-1'333'0'0,"0"-1"1"0"0,1 1-1 0 0,-1-1 0 0 0,0 1 1 0 0,0 0-1 0 0,0-1 1 0 0,0 1-1 0 0,0 0 0 0 0,0-1 1 0 0,0 1-1 0 0,-1-1 1 0 0,1 1-1 0 0,0 0 0 0 0,-1-1 1 0 0,1 1-1 0 0,-1 0 1 0 0,0 0-1 0 0,1-1 0 0 0,-1 1 1 0 0,0 0-1 0 0,-1-2 1 0 0,1 3-36 0 0,0-1 0 0 0,-1 1 0 0 0,1-1 0 0 0,0 1 0 0 0,0-1 0 0 0,0 1 0 0 0,0 0 0 0 0,-1 0-1 0 0,1 0 1 0 0,0 0 0 0 0,0 0 0 0 0,0 0 0 0 0,0 0 0 0 0,-1 0 0 0 0,1 0 0 0 0,0 0 0 0 0,0 1 0 0 0,0-1 0 0 0,-2 1 0 0 0,-3 1 119 0 0,1 1-1 0 0,0 0 0 0 0,0-1 0 0 0,0 1 1 0 0,0 1-1 0 0,1-1 0 0 0,-1 1 0 0 0,1 0 1 0 0,-5 5-1 0 0,6-4-422 0 0,0 0-1 0 0,0 1 1 0 0,1-1-1 0 0,0 1 1 0 0,0-1 0 0 0,0 1-1 0 0,1 0 1 0 0,-1 0-1 0 0,1 0 1 0 0,1 0 0 0 0,-1 0-1 0 0,1 0 1 0 0,0 0-1 0 0,1 0 1 0 0,0 6 0 0 0,1 4-29 0 0,1 0 0 0 0,0-1 0 0 0,2 1 1 0 0,7 21-1 0 0,-11-34 30 0 0,1 0 0 0 0,-1-1 0 0 0,0 1 0 0 0,1 0 0 0 0,0 0 0 0 0,0 0 0 0 0,0-1 1 0 0,0 1-1 0 0,0-1 0 0 0,0 0 0 0 0,1 0 0 0 0,-1 0 0 0 0,1 0 0 0 0,-1 0 0 0 0,1 0 0 0 0,0 0 0 0 0,0-1 0 0 0,0 0 0 0 0,0 1 1 0 0,3 0-1 0 0,-4-2-11 0 0,0 0 0 0 0,0 0 0 0 0,0 0 0 0 0,0 0 0 0 0,0 0-1 0 0,0-1 1 0 0,0 1 0 0 0,0-1 0 0 0,0 1 0 0 0,0-1 0 0 0,0 0 0 0 0,0 0 0 0 0,-1 0 0 0 0,1 0 0 0 0,0 0 0 0 0,-1 0 0 0 0,1 0 0 0 0,0 0 0 0 0,-1-1 0 0 0,0 1 0 0 0,1-1 0 0 0,-1 1 0 0 0,0-1 0 0 0,0 1 0 0 0,0-1 0 0 0,0 0 0 0 0,0 0 0 0 0,0 1 0 0 0,0-1 0 0 0,0 0 0 0 0,-1 0 0 0 0,1 0 0 0 0,0-3 0 0 0,1-4-225 0 0,0-1 1 0 0,0 1-1 0 0,-1-1 1 0 0,0 1-1 0 0,-1-1 1 0 0,0 1-1 0 0,0-1 1 0 0,-2-9-1 0 0,1 12 205 0 0,0 0-1 0 0,-1 1 0 0 0,0-1 0 0 0,0 1 1 0 0,0 0-1 0 0,0-1 0 0 0,-1 1 0 0 0,0 0 1 0 0,-1 1-1 0 0,1-1 0 0 0,-1 0 1 0 0,-5-5-1 0 0,8 11 45 0 0,1 0 1 0 0,0 0 0 0 0,0 0-1 0 0,0 0 1 0 0,0 0 0 0 0,-1 0-1 0 0,1 0 1 0 0,0 0 0 0 0,0-1-1 0 0,0 1 1 0 0,-1 0 0 0 0,1 0-1 0 0,0 0 1 0 0,0 0-1 0 0,0 0 1 0 0,0-1 0 0 0,0 1-1 0 0,0 0 1 0 0,-1 0 0 0 0,1 0-1 0 0,0 0 1 0 0,0-1 0 0 0,0 1-1 0 0,0 0 1 0 0,0 0 0 0 0,0 0-1 0 0,0-1 1 0 0,0 1-1 0 0,0 0 1 0 0,0 0 0 0 0,0 0-1 0 0,0-1 1 0 0,0 1 0 0 0,0 0-1 0 0,0 0 1 0 0,0 0 0 0 0,0-1-1 0 0,0 1 1 0 0,0 0 0 0 0,0 0-1 0 0,0 0 1 0 0,0 0 0 0 0,0-1-1 0 0,0 1 1 0 0,1 0-1 0 0,11 0 476 0 0,-6 0-476 0 0,-3 1 37 0 0,8 0-4 0 0,0-1 0 0 0,0 0 0 0 0,0 0 0 0 0,17-3 0 0 0,-26 3-46 0 0,-1 0 0 0 0,1-1 0 0 0,0 1-1 0 0,-1 0 1 0 0,1-1 0 0 0,-1 1-1 0 0,1-1 1 0 0,-1 1 0 0 0,1-1-1 0 0,-1 0 1 0 0,1 0 0 0 0,-1 0-1 0 0,0 0 1 0 0,1 0 0 0 0,-1 0-1 0 0,0 0 1 0 0,0 0 0 0 0,0 0-1 0 0,0 0 1 0 0,0-1 0 0 0,0 1-1 0 0,0 0 1 0 0,0-1 0 0 0,-1 1-1 0 0,1-1 1 0 0,0 1 0 0 0,-1-1-1 0 0,1 1 1 0 0,-1-1 0 0 0,0 0 0 0 0,1 1-1 0 0,-1-1 1 0 0,0 1 0 0 0,0-1-1 0 0,0 0 1 0 0,0 1 0 0 0,0-1-1 0 0,0 0 1 0 0,-1 1 0 0 0,0-3-1 0 0,-15 60 936 0 0,12-36-862 0 0,-10 57 39 0 0,13-69-156 0 0,0 0 0 0 0,1 0 0 0 0,0 0 0 0 0,0-1 0 0 0,1 1 0 0 0,0 0 0 0 0,3 12-1 0 0,-4-20-51 0 0,0 1-1 0 0,0-1 0 0 0,1 1 0 0 0,-1 0 0 0 0,0-1 0 0 0,0 1 0 0 0,0-1 0 0 0,1 1 0 0 0,-1-1 1 0 0,0 1-1 0 0,0 0 0 0 0,1-1 0 0 0,-1 1 0 0 0,0-1 0 0 0,1 0 0 0 0,-1 1 0 0 0,1-1 0 0 0,-1 1 0 0 0,1-1 1 0 0,-1 0-1 0 0,1 1 0 0 0,-1-1 0 0 0,1 0 0 0 0,-1 1 0 0 0,1-1 0 0 0,-1 0 0 0 0,1 0 0 0 0,0 1 1 0 0,-1-1-1 0 0,1 0 0 0 0,0 0 0 0 0,1 0-189 0 0,-1-1 0 0 0,0 0 0 0 0,0 1 0 0 0,0-1 1 0 0,1 0-1 0 0,-1 1 0 0 0,0-1 0 0 0,0 0 0 0 0,0 0 0 0 0,0 0 1 0 0,-1 0-1 0 0,1 0 0 0 0,1-2 0 0 0,22-39-5993 0 0,-24 42 6207 0 0,2-4-199 0 0,9-21-1062 0 0,13-38 0 0 0,-22 57 1430 0 0,0 0 1 0 0,0 0-1 0 0,-1-1 0 0 0,0 1 0 0 0,-1-1 0 0 0,1 0 0 0 0,-1 1 0 0 0,0-1 1 0 0,-1 1-1 0 0,1-1 0 0 0,-2 1 0 0 0,-1-8 0 0 0,3 14 135 0 0,0-1 0 0 0,0 1 0 0 0,0-1 0 0 0,0 0 0 0 0,0 1 0 0 0,0-1 0 0 0,0 1 0 0 0,-1-1 0 0 0,1 1 0 0 0,0-1 0 0 0,0 1 0 0 0,-1 0 0 0 0,1-1 0 0 0,0 1 0 0 0,-1-1-1 0 0,1 1 1 0 0,0-1 0 0 0,-1 1 0 0 0,1 0 0 0 0,-1-1 0 0 0,1 1 0 0 0,-1 0 0 0 0,1-1 0 0 0,-1 1 0 0 0,1 0 0 0 0,-1 0 0 0 0,0-1 0 0 0,-6 12 3896 0 0,1 24-1342 0 0,0 62-1313 0 0,0 9-2234 0 0,7-89-1796 0 0,0-1 1 0 0,4 21-1 0 0,-6-32-1348 0 0,-3-10 1504 0 0,8 4-664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6857 0 0,'-2'27'7884'0'0,"-3"0"-3306"0"0,-22 54-2563 0 0,4-16-1743 0 0,14-34-396 0 0,-10 40-1290 0 0,13-24-3653 0 0,6-47 4984 0 0,0 0 0 0 0,0 0 0 0 0,0 1 0 0 0,0-1 0 0 0,0 0 0 0 0,0 0 0 0 0,0 1 0 0 0,0-1 0 0 0,0 0 0 0 0,0 0 0 0 0,0 0 0 0 0,0 1 0 0 0,0-1 0 0 0,0 0 0 0 0,1 0 0 0 0,-1 1 0 0 0,0-1 0 0 0,0 0 0 0 0,0 0 0 0 0,0 0 0 0 0,0 0 0 0 0,0 1 0 0 0,1-1 0 0 0,-1 0 0 0 0,0 0 0 0 0,0 0 0 0 0,0 0 0 0 0,0 1 0 0 0,1-1 0 0 0,-1 0 0 0 0,0 0 0 0 0,0 0 0 0 0,0 0 0 0 0,1 0 0 0 0,-1 0 0 0 0,0 0 0 0 0,0 0 0 0 0,0 0 0 0 0,1 1 0 0 0,-1-1 0 0 0,0 0 0 0 0,0 0 0 0 0,1 0 0 0 0,-1 0 0 0 0,0 0 0 0 0,0 0 0 0 0,0-1 0 0 0,1 1 0 0 0,-1 0 0 0 0,0 0 0 0 0,16-9-953 0 0,11-17 1537 0 0,-23 22-184 0 0,-1 0 0 0 0,1 1 0 0 0,-1-1 0 0 0,1 1 0 0 0,0 0 0 0 0,0 0 0 0 0,1 1 0 0 0,-1-1 0 0 0,7-2 0 0 0,-9 5-173 0 0,0-1 0 0 0,0 1 0 0 0,0 0 0 0 0,1 0 0 0 0,-1 0 0 0 0,0 0 0 0 0,0 0 0 0 0,0 0 0 0 0,0 0 0 0 0,1 1 0 0 0,-1-1 0 0 0,0 1 0 0 0,0 0 0 0 0,0 0 0 0 0,0 0 0 0 0,0 0 0 0 0,0 0 0 0 0,0 0 0 0 0,-1 0 0 0 0,1 0 1 0 0,0 1-1 0 0,-1-1 0 0 0,3 3 0 0 0,-2-2-228 0 0,0 0 1 0 0,0 0-1 0 0,1 0 1 0 0,-1 0-1 0 0,1-1 1 0 0,-1 1-1 0 0,1-1 1 0 0,-1 1-1 0 0,1-1 1 0 0,0 0 0 0 0,-1 0-1 0 0,1 0 1 0 0,5 0-1 0 0,-8-1-83 0 0,1 0 0 0 0,0 0 0 0 0,-1 0 0 0 0,1 0 0 0 0,0 0 0 0 0,-1 0-1 0 0,1-1 1 0 0,0 1 0 0 0,-1 0 0 0 0,1 0 0 0 0,-1-1 0 0 0,1 1 0 0 0,-1 0 0 0 0,1-1 0 0 0,-1 1-1 0 0,1-1 1 0 0,-1 1 0 0 0,1-1 0 0 0,-1 1 0 0 0,1-1 0 0 0,-1 1 0 0 0,0-1 0 0 0,1 0 0 0 0,0-1-371 0 0,0-1 0 0 0,0 1 0 0 0,-1 0 0 0 0,1 0 0 0 0,-1-1 0 0 0,0 1 0 0 0,0 0 1 0 0,1 0-1 0 0,-1-1 0 0 0,-1-2 0 0 0,-7-20-1811 0 0,6 21 1927 0 0,-3-8-1611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2056 0 0,'2'-1'663'0'0,"-1"0"-1"0"0,0 0 1 0 0,0 0-1 0 0,1 0 1 0 0,-1 0-1 0 0,0 1 1 0 0,1-1-1 0 0,-1 0 1 0 0,1 0-1 0 0,-1 1 1 0 0,1-1-1 0 0,-1 1 1 0 0,1 0-1 0 0,0-1 1 0 0,-1 1-1 0 0,4 0 1 0 0,35-1 1746 0 0,-13 1-1543 0 0,-6-5-543 0 0,-18 4-917 0 0,-1 0 0 0 0,1 0 0 0 0,0 0 0 0 0,-1-1 0 0 0,1 1 1 0 0,0-1-1 0 0,-1 0 0 0 0,3-2 0 0 0,-4 3 300 0 0,0 0 1 0 0,0 0 0 0 0,0 0-1 0 0,0 0 1 0 0,-1 0-1 0 0,1 0 1 0 0,0-1-1 0 0,-1 1 1 0 0,1 0-1 0 0,0 0 1 0 0,-1-1-1 0 0,0 1 1 0 0,1 0 0 0 0,-1-1-1 0 0,0 1 1 0 0,0-1-1 0 0,0-2 1 0 0,-7-18 727 0 0,2 39 7945 0 0,-4 28-5934 0 0,5-15-2510 0 0,-2 11 1110 0 0,-1 42-1 0 0,12-21-3610 0 0,-4-54 1115 0 0,1 0-1 0 0,0 0 1 0 0,1 0 0 0 0,0-1-1 0 0,4 9 1 0 0,1-3-4094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 2809 0 0,'-3'1'678'0'0,"-26"7"4620"0"0,28-8-5004 0 0,-1 0-1 0 0,1 0 1 0 0,0 1-1 0 0,-1-1 1 0 0,1 0 0 0 0,0 0-1 0 0,-1 0 1 0 0,1 0-1 0 0,-1 0 1 0 0,1-1-1 0 0,0 1 1 0 0,0 0 0 0 0,-1-1-1 0 0,1 1 1 0 0,0-1-1 0 0,-1 1 1 0 0,1-1-1 0 0,-2-1 1 0 0,4 3-262 0 0,-1-1 1 0 0,0 0-1 0 0,0 0 0 0 0,1 0 1 0 0,-1 0-1 0 0,0 0 0 0 0,1 0 0 0 0,-1 0 1 0 0,0 0-1 0 0,0 0 0 0 0,1 0 1 0 0,-1 0-1 0 0,0 0 0 0 0,0 0 1 0 0,1 0-1 0 0,-1 0 0 0 0,0-1 0 0 0,1 1 1 0 0,-1 0-1 0 0,0 0 0 0 0,0 0 1 0 0,1 0-1 0 0,-1 0 0 0 0,0-1 1 0 0,0 1-1 0 0,0 0 0 0 0,1 0 0 0 0,-1 0 1 0 0,0-1-1 0 0,0 1 0 0 0,0 0 1 0 0,0 0-1 0 0,1 0 0 0 0,-1-1 1 0 0,0 1-1 0 0,0 0 0 0 0,0 0 0 0 0,0-1 1 0 0,0 1-1 0 0,0 0 0 0 0,0-1 1 0 0,0 1-1 0 0,0 0 0 0 0,0 0 1 0 0,0-1-1 0 0,0 1 0 0 0,0 0 1 0 0,0-1-1 0 0,0 1 0 0 0,0 0 0 0 0,0 0 1 0 0,0-1-1 0 0,0 1 0 0 0,0 0 1 0 0,0 0-1 0 0,-1-1 0 0 0,1 1 1 0 0,0 0-1 0 0,0 0 0 0 0,0-1 0 0 0,0 1 1 0 0,-1 0-1 0 0,1 0 0 0 0,0 0 1 0 0,0-1-1 0 0,22 4 326 0 0,-8 4-197 0 0,0 0 0 0 0,0 0 0 0 0,-1 1 0 0 0,18 14 0 0 0,-24-16-99 0 0,0 0 0 0 0,0 0-1 0 0,0 1 1 0 0,-1 0 0 0 0,0 0-1 0 0,0 1 1 0 0,-1 0 0 0 0,8 13-1 0 0,-12-19-31 0 0,-1 1 0 0 0,1-1 0 0 0,-1 1 0 0 0,1-1 0 0 0,-1 1 0 0 0,0 0 1 0 0,0-1-1 0 0,0 1 0 0 0,0-1 0 0 0,-1 1 0 0 0,1 0 0 0 0,0-1 0 0 0,-1 1 0 0 0,-1 3 0 0 0,-18 38-960 0 0,7-16-2576 0 0,2 2-6278 0 0,10-25 6652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5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12 2705 0 0,'-9'-11'5591'0'0,"2"11"138"0"0,-3 25-494 0 0,4-1-4952 0 0,1-1 0 0 0,0 1 0 0 0,2 0 0 0 0,1 1 0 0 0,2-1 0 0 0,2 35 0 0 0,8 8-4602 0 0,8-1-6268 0 0,-14-53 6148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4809 0 0,'-2'9'5848'0'0,"3"13"-4940"0"0,-1-20-625 0 0,1 15-129 0 0,-1-5 10 0 0,0-1 0 0 0,1 0 0 0 0,0 1 0 0 0,1-1 0 0 0,6 19 0 0 0,-7-27-121 0 0,0-1 0 0 0,0 0 0 0 0,0 0 0 0 0,0 0 0 0 0,0 0 0 0 0,1 0 1 0 0,-1-1-1 0 0,1 1 0 0 0,-1 0 0 0 0,1-1 0 0 0,0 1 0 0 0,-1-1 0 0 0,1 1 0 0 0,0-1 0 0 0,0 0 0 0 0,0 0 0 0 0,0 0 0 0 0,0 0 1 0 0,0 0-1 0 0,1 0 0 0 0,-1 0 0 0 0,0-1 0 0 0,0 1 0 0 0,1-1 0 0 0,-1 0 0 0 0,0 0 0 0 0,0 0 0 0 0,1 0 0 0 0,-1 0 0 0 0,0 0 0 0 0,1 0 1 0 0,-1-1-1 0 0,0 1 0 0 0,4-2 0 0 0,58-18-55 0 0,-40 11-5257 0 0</inkml:trace>
  <inkml:trace contextRef="#ctx0" brushRef="#br0" timeOffset="1">1 245 5345 0 0,'0'2'543'0'0,"1"1"0"0"0,0 0 0 0 0,0-1-1 0 0,1 1 1 0 0,-1 0 0 0 0,1-1 0 0 0,-1 1 0 0 0,1-1-1 0 0,0 0 1 0 0,-1 0 0 0 0,1 1 0 0 0,0-1 0 0 0,4 2-1 0 0,-3-2-166 0 0,0 0-1 0 0,0 0 1 0 0,0-1 0 0 0,0 1-1 0 0,1-1 1 0 0,-1 0-1 0 0,0 0 1 0 0,1 0-1 0 0,5 0 1 0 0,6 0-346 0 0,0-1-1 0 0,0-1 1 0 0,0-1 0 0 0,21-4-1 0 0,12-1-1743 0 0,-42 6 80 0 0,13 0-7113 0 0,-14 12 5538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44 2304 0 0,'0'2'333'0'0,"0"1"-1"0"0,0 0 0 0 0,0-1 0 0 0,1 1 0 0 0,-1 0 0 0 0,1-1 1 0 0,0 1-1 0 0,-1 0 0 0 0,1-1 0 0 0,0 1 0 0 0,1-1 0 0 0,-1 1 0 0 0,0-1 1 0 0,1 0-1 0 0,-1 1 0 0 0,1-1 0 0 0,0 0 0 0 0,3 3 0 0 0,-2-3-152 0 0,-1 0-1 0 0,1 0 1 0 0,0-1-1 0 0,0 1 1 0 0,0-1-1 0 0,0 0 1 0 0,0 0-1 0 0,0 0 1 0 0,0 0-1 0 0,0-1 1 0 0,0 1-1 0 0,0-1 1 0 0,1 0-1 0 0,3 0 1 0 0,-2 0-78 0 0,0-1 0 0 0,0 1 1 0 0,0-1-1 0 0,-1 0 0 0 0,1 0 0 0 0,0-1 1 0 0,0 0-1 0 0,-1 1 0 0 0,1-1 0 0 0,-1-1 1 0 0,0 1-1 0 0,1-1 0 0 0,-1 0 0 0 0,0 0 0 0 0,0 0 1 0 0,-1 0-1 0 0,1-1 0 0 0,-1 1 0 0 0,0-1 1 0 0,5-7-1 0 0,-7 10-32 0 0,0-1 1 0 0,0 0-1 0 0,0 1 0 0 0,0-1 1 0 0,0 0-1 0 0,-1 0 1 0 0,1 1-1 0 0,-1-1 0 0 0,1 0 1 0 0,-1 0-1 0 0,0 0 1 0 0,1 0-1 0 0,-1 0 0 0 0,0 0 1 0 0,0 0-1 0 0,-1 0 1 0 0,1 1-1 0 0,0-1 0 0 0,-1 0 1 0 0,0-2-1 0 0,0 3-10 0 0,1 0 1 0 0,-1 0-1 0 0,0-1 0 0 0,0 1 0 0 0,-1 0 1 0 0,1 1-1 0 0,0-1 0 0 0,0 0 0 0 0,0 0 1 0 0,-1 0-1 0 0,1 1 0 0 0,0-1 1 0 0,-1 0-1 0 0,1 1 0 0 0,-1-1 0 0 0,1 1 1 0 0,-1 0-1 0 0,1-1 0 0 0,-3 1 0 0 0,-5 0-28 0 0,0 0 0 0 0,0 0 0 0 0,0 1-1 0 0,-1 0 1 0 0,1 0 0 0 0,-14 5 0 0 0,13-3-461 0 0,0 1 0 0 0,0-1 0 0 0,-14 9 0 0 0,2 7-2400 0 0,21-17 2322 0 0,0-1 0 0 0,0 1 1 0 0,0-1-1 0 0,0 1 0 0 0,0 0 0 0 0,0-1 1 0 0,1 1-1 0 0,-1 0 0 0 0,1-1 0 0 0,-1 1 0 0 0,1 0 1 0 0,0 0-1 0 0,0 2 0 0 0,0 2-2774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3449 0 0,'1'-3'680'0'0,"0"1"144"0"0,1 0 160 0 0,3 1-8 0 0,0-1-215 0 0,7 0-121 0 0,1 2-136 0 0,4 2-144 0 0,-1-1-120 0 0,0 3-80 0 0,0-1-80 0 0,-2 1-40 0 0,-2 1-160 0 0,-3 0-368 0 0,-3 0-696 0 0,-2-1-457 0 0,-4-2 137 0 0,4 7-1825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64 9034 0 0,'-1'-3'657'0'0,"0"0"-1"0"0,0 1 1 0 0,1-1 0 0 0,-1 1-1 0 0,1-1 1 0 0,-1 0 0 0 0,1 0 0 0 0,0 1-1 0 0,0-1 1 0 0,0 0 0 0 0,1 1-1 0 0,-1-1 1 0 0,1 0 0 0 0,-1 1 0 0 0,1-1-1 0 0,0 0 1 0 0,2-2 0 0 0,-2 3-560 0 0,0 1 0 0 0,1 0-1 0 0,-1 0 1 0 0,0 0 0 0 0,1 0 0 0 0,0 0 0 0 0,-1 0 0 0 0,1 0 0 0 0,0 1 0 0 0,-1-1 0 0 0,1 1 0 0 0,0-1 0 0 0,0 1 0 0 0,-1-1 0 0 0,1 1 0 0 0,0 0 0 0 0,0 0 0 0 0,0 0 0 0 0,-1 0 0 0 0,1 0-1 0 0,0 1 1 0 0,0-1 0 0 0,-1 0 0 0 0,1 1 0 0 0,0-1 0 0 0,0 1 0 0 0,2 1 0 0 0,8 2-15 0 0,0 1 0 0 0,-1 1 1 0 0,0 0-1 0 0,0 0 0 0 0,0 1 0 0 0,-1 1 0 0 0,0 0 0 0 0,17 16 1 0 0,65 82 128 0 0,-82-94-147 0 0,-5-4-48 0 0,1-1 1 0 0,-1 1-1 0 0,-1-1 0 0 0,1 1 1 0 0,-2 1-1 0 0,1-1 0 0 0,-1 0 1 0 0,0 1-1 0 0,0 0 0 0 0,1 11 0 0 0,-4-14-340 0 0,1 1 0 0 0,-1 0 0 0 0,0 0 0 0 0,0-1 0 0 0,-1 1 0 0 0,-1 7 0 0 0,0-8-715 0 0,0 0 0 0 0,0 0 1 0 0,0 0-1 0 0,0 0 1 0 0,-1-1-1 0 0,-7 11 1 0 0,9-15 675 0 0,1 0 0 0 0,-1 0 1 0 0,0 0-1 0 0,0 0 1 0 0,0 0-1 0 0,0 0 1 0 0,0 0-1 0 0,0 0 0 0 0,0-1 1 0 0,0 1-1 0 0,0 0 1 0 0,0-1-1 0 0,0 1 1 0 0,-1-1-1 0 0,1 1 0 0 0,0-1 1 0 0,0 0-1 0 0,-1 0 1 0 0,1 1-1 0 0,0-1 1 0 0,0 0-1 0 0,-3 0 0 0 0,-8 0-4001 0 0</inkml:trace>
  <inkml:trace contextRef="#ctx0" brushRef="#br0" timeOffset="1">101 332 4449 0 0,'-1'8'9935'0'0,"9"6"-6643"0"0,13 11-2168 0 0,-20-24-575 0 0,3 3-496 0 0,-1 0 0 0 0,0 0 0 0 0,-1 1 0 0 0,1-1-1 0 0,-1 1 1 0 0,0-1 0 0 0,0 1 0 0 0,0 0-1 0 0,0 0 1 0 0,-1 0 0 0 0,0 0 0 0 0,0 0-1 0 0,-1 0 1 0 0,1 0 0 0 0,-1 0 0 0 0,0 0-1 0 0,0 0 1 0 0,-1 0 0 0 0,1 0 0 0 0,-1 0-1 0 0,0 0 1 0 0,-3 8 0 0 0,1-6-363 0 0,0 0-1 0 0,0 0 1 0 0,-1 0 0 0 0,1 0 0 0 0,-2-1-1 0 0,1 1 1 0 0,-1-1 0 0 0,0 0-1 0 0,0-1 1 0 0,0 1 0 0 0,-1-1 0 0 0,0 0-1 0 0,0 0 1 0 0,-10 5 0 0 0,16-10 352 0 0,-1 0 1 0 0,1 1-1 0 0,-1-1 1 0 0,1 0-1 0 0,0 0 0 0 0,-1 1 1 0 0,1-1-1 0 0,-1 0 1 0 0,1 0-1 0 0,0 1 1 0 0,-1-1-1 0 0,1 0 1 0 0,0 1-1 0 0,-1-1 1 0 0,1 1-1 0 0,0-1 0 0 0,0 1 1 0 0,-1-1-1 0 0,1 0 1 0 0,0 1-1 0 0,0-1 1 0 0,0 1-1 0 0,0-1 1 0 0,-1 1-1 0 0,1-1 1 0 0,0 1-1 0 0,0-1 0 0 0,0 1 1 0 0,0-1-1 0 0,0 1 1 0 0,0 0-1 0 0,12 12 929 0 0,23 2-217 0 0,-21-13-729 0 0,0 0 0 0 0,0-1 1 0 0,0-1-1 0 0,0 0 0 0 0,0-1 0 0 0,0 0 1 0 0,19-5-1 0 0,32-11-2332 0 0,-4-5-4705 0 0,-38 13 994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3641 0 0,'5'3'1096'0'0,"1"-1"0"0"0,0 0 1 0 0,1 0-1 0 0,-1 0 0 0 0,8 1 0 0 0,2-2-212 0 0,1 0 0 0 0,19-2-1 0 0,31 2 127 0 0,-67-1-1006 0 0,0 0 0 0 0,0 0 0 0 0,0 0-1 0 0,0 0 1 0 0,0 0 0 0 0,0 0 0 0 0,0 0 0 0 0,1 0 0 0 0,-1 0 0 0 0,0 0-1 0 0,0 0 1 0 0,0 1 0 0 0,0-1 0 0 0,0 0 0 0 0,0 0 0 0 0,0 0 0 0 0,0 0-1 0 0,0 0 1 0 0,1 0 0 0 0,-1 0 0 0 0,0 0 0 0 0,0 0 0 0 0,0 0 0 0 0,0 0-1 0 0,0 0 1 0 0,0 0 0 0 0,0 0 0 0 0,0 0 0 0 0,0 1 0 0 0,0-1 0 0 0,0 0 0 0 0,0 0-1 0 0,0 0 1 0 0,0 0 0 0 0,0 0 0 0 0,0 0 0 0 0,0 0 0 0 0,0 0 0 0 0,0 0-1 0 0,0 1 1 0 0,0-1 0 0 0,0 0 0 0 0,0 0 0 0 0,0 0 0 0 0,0 0 0 0 0,0 0-1 0 0,0 0 1 0 0,0 0 0 0 0,0 0 0 0 0,0 1 0 0 0,0-1 0 0 0,0 0 0 0 0,0 0-1 0 0,0 0 1 0 0,0 0 0 0 0,0 0 0 0 0,0 0 0 0 0,0 0 0 0 0,0 0 0 0 0,-8 8-279 0 0,-14 6-425 0 0,21-13 704 0 0,-6 3-92 0 0,0 1 0 0 0,0 0-1 0 0,1 0 1 0 0,0 1 0 0 0,0-1 0 0 0,0 1-1 0 0,1 1 1 0 0,-8 10 0 0 0,11-14 110 0 0,1 0-1 0 0,-1 0 1 0 0,1 0 0 0 0,-1 0 0 0 0,1 0-1 0 0,0 0 1 0 0,0 0 0 0 0,1 0 0 0 0,-1 0-1 0 0,0 1 1 0 0,1-1 0 0 0,0 0 0 0 0,0 0-1 0 0,0 1 1 0 0,0-1 0 0 0,1 0 0 0 0,-1 0-1 0 0,1 1 1 0 0,0-1 0 0 0,0 0-1 0 0,0 0 1 0 0,0 0 0 0 0,0 0 0 0 0,4 5-1 0 0,-4-6 58 0 0,0-1 0 0 0,0 1 0 0 0,-1-1 0 0 0,2 0 0 0 0,-1 0 1 0 0,0 1-1 0 0,0-1 0 0 0,0 0 0 0 0,0 0 0 0 0,1 0 0 0 0,-1 0 0 0 0,1-1 0 0 0,-1 1 0 0 0,0 0 0 0 0,1 0 0 0 0,0-1 0 0 0,-1 1 0 0 0,1-1 0 0 0,-1 0 0 0 0,1 1 0 0 0,-1-1 0 0 0,3 0 0 0 0,-1 0 40 0 0,0 0 1 0 0,0-1 0 0 0,-1 1 0 0 0,1-1-1 0 0,0 0 1 0 0,-1 0 0 0 0,1 0 0 0 0,0 0-1 0 0,-1-1 1 0 0,1 1 0 0 0,3-4 0 0 0,0 0 18 0 0,0 0-1 0 0,0 0 1 0 0,-1-1 0 0 0,1 1 0 0 0,-1-1 0 0 0,-1 0 0 0 0,1-1 0 0 0,5-10 0 0 0,-9 13-165 0 0,0 1-1 0 0,1 0 1 0 0,-1-1-1 0 0,0 1 1 0 0,-1-1-1 0 0,1 1 1 0 0,0-8-1 0 0,-2 7-1127 0 0,1-1 0 0 0,-1 0-1 0 0,0 1 1 0 0,-1-1 0 0 0,1 1 0 0 0,-1 0-1 0 0,-2-6 1 0 0,-6-17-3710 0 0,10 20 2687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2000 0 0,'2'1'391'0'0,"0"1"-1"0"0,0 0 0 0 0,-1 0 1 0 0,1 0-1 0 0,-1 0 0 0 0,1 0 0 0 0,-1 0 1 0 0,0 0-1 0 0,0 1 0 0 0,1-1 1 0 0,-2 0-1 0 0,1 1 0 0 0,0-1 1 0 0,0 1-1 0 0,-1-1 0 0 0,1 1 0 0 0,-1-1 1 0 0,0 1-1 0 0,0-1 0 0 0,0 5 1 0 0,-2 5 275 0 0,1-1 0 0 0,-2 1 0 0 0,-4 16 1 0 0,4-19-770 0 0,0 0 0 0 0,1 1 0 0 0,-2 18 1 0 0,10-33-161 0 0,0 1 1 0 0,1 1-1 0 0,-1-1 1 0 0,0 1 0 0 0,1 0-1 0 0,0 0 1 0 0,11-2 0 0 0,-1 4-1131 0 0,-13 1 915 0 0,0 0-1 0 0,-1 0 1 0 0,1 0 0 0 0,-1 0 0 0 0,1-1 0 0 0,0 0 0 0 0,-1 1-1 0 0,0-1 1 0 0,1-1 0 0 0,-1 1 0 0 0,1 0 0 0 0,-1-1 0 0 0,5-3-1 0 0,0 1-1089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83 2192 0 0,'1'-8'424'0'0,"0"1"-1"0"0,-1 0 1 0 0,0 0-1 0 0,-1 0 1 0 0,0-7-1 0 0,-7-18 8258 0 0,7 45-2712 0 0,-7 15-5003 0 0,1-6-873 0 0,6-14-76 0 0,0 0 0 0 0,1 0 0 0 0,0 0 0 0 0,0 0 0 0 0,1-1 0 0 0,0 1 0 0 0,0 0 0 0 0,1 0 0 0 0,0 0 0 0 0,6 14 0 0 0,-8-20-105 0 0,2 0 0 0 0,-1 0 0 0 0,0 1 1 0 0,0-1-1 0 0,1 0 0 0 0,-1 0 0 0 0,1 0 0 0 0,-1-1 0 0 0,1 1 1 0 0,0 0-1 0 0,0-1 0 0 0,0 1 0 0 0,0-1 0 0 0,0 1 1 0 0,0-1-1 0 0,0 0 0 0 0,0 0 0 0 0,0 0 0 0 0,1 0 0 0 0,-1 0 1 0 0,0-1-1 0 0,1 1 0 0 0,-1-1 0 0 0,1 1 0 0 0,-1-1 0 0 0,1 0 1 0 0,-1 0-1 0 0,1 0 0 0 0,-1 0 0 0 0,1 0 0 0 0,-1-1 0 0 0,0 1 1 0 0,1-1-1 0 0,-1 0 0 0 0,0 0 0 0 0,1 1 0 0 0,-1-1 1 0 0,4-3-1 0 0,-3 3-522 0 0,-1-1 1 0 0,1 1 0 0 0,-1-1-1 0 0,1 0 1 0 0,-1 1 0 0 0,0-1 0 0 0,0 0-1 0 0,0-1 1 0 0,0 1 0 0 0,0 0-1 0 0,-1 0 1 0 0,1-1 0 0 0,0 1-1 0 0,-1-1 1 0 0,2-3 0 0 0,10-45-2960 0 0,-5 14 6215 0 0,-10 52 5182 0 0,3 17-5233 0 0,0 9-2605 0 0,-2-31 18 0 0,-2 27-494 0 0,3-35 411 0 0,0-1 1 0 0,0 1-1 0 0,0 0 1 0 0,1-1-1 0 0,-1 1 1 0 0,0 0-1 0 0,1-1 1 0 0,-1 1-1 0 0,1-1 1 0 0,-1 1-1 0 0,1-1 1 0 0,0 1-1 0 0,0-1 1 0 0,0 1-1 0 0,0-1 1 0 0,0 1-1 0 0,2 1 1 0 0,-3-3-3 0 0,1 0 1 0 0,0 1 0 0 0,0-1-1 0 0,0 0 1 0 0,0 0-1 0 0,0 0 1 0 0,0 0 0 0 0,0 0-1 0 0,0 0 1 0 0,0 0-1 0 0,0-1 1 0 0,0 1 0 0 0,0 0-1 0 0,0 0 1 0 0,0-1-1 0 0,0 1 1 0 0,0-1 0 0 0,-1 1-1 0 0,1-1 1 0 0,0 1-1 0 0,0-1 1 0 0,0 1 0 0 0,1-2-1 0 0,20-17-1980 0 0,-20 17 1703 0 0,7-6-542 0 0,-4 3-370 0 0,1 0-1 0 0,-1 0 0 0 0,0 0 0 0 0,6-10 0 0 0,-9 10-1216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2993 0 0,'5'-6'7488'0'0,"-5"5"-7297"0"0,1 0 0 0 0,0 0 1 0 0,-1 0-1 0 0,1 0 0 0 0,0 0 1 0 0,0 0-1 0 0,-1 0 0 0 0,1 0 1 0 0,0 1-1 0 0,0-1 1 0 0,0 0-1 0 0,0 0 0 0 0,0 1 1 0 0,0-1-1 0 0,0 1 0 0 0,1-1 1 0 0,-1 1-1 0 0,0-1 0 0 0,0 1 1 0 0,2-1-1 0 0,4 2-50 0 0,-1 0 0 0 0,1 0 0 0 0,0 1 0 0 0,-1-1 0 0 0,0 1 0 0 0,1 1 0 0 0,-1-1-1 0 0,0 1 1 0 0,0 0 0 0 0,-1 1 0 0 0,1-1 0 0 0,-1 1 0 0 0,1 0 0 0 0,-1 1 0 0 0,0-1 0 0 0,-1 1 0 0 0,8 8 0 0 0,-12-12-140 0 0,0 0 1 0 0,0 0 0 0 0,0-1 0 0 0,0 1 0 0 0,0 0-1 0 0,0 0 1 0 0,0-1 0 0 0,0 1 0 0 0,0 0-1 0 0,0 0 1 0 0,0-1 0 0 0,0 1 0 0 0,-1 0 0 0 0,1-1-1 0 0,0 1 1 0 0,-1 0 0 0 0,1-1 0 0 0,0 1 0 0 0,-1 0-1 0 0,1-1 1 0 0,-1 1 0 0 0,1 0 0 0 0,-1-1-1 0 0,1 1 1 0 0,-1-1 0 0 0,1 1 0 0 0,-1-1 0 0 0,1 0-1 0 0,-1 1 1 0 0,0-1 0 0 0,1 1 0 0 0,-2-1 0 0 0,-31 17-299 0 0,15-9 209 0 0,17-7 74 0 0,0 0-1 0 0,0-1 0 0 0,0 1 1 0 0,0 0-1 0 0,0 0 1 0 0,0-1-1 0 0,0 1 0 0 0,0 0 1 0 0,0 0-1 0 0,0 0 0 0 0,0 0 1 0 0,1 0-1 0 0,-1 1 1 0 0,0-1-1 0 0,1 0 0 0 0,-1 0 1 0 0,1 0-1 0 0,-1 0 0 0 0,1 1 1 0 0,0-1-1 0 0,0 0 1 0 0,-1 2-1 0 0,2-2 24 0 0,-1 1 0 0 0,0-1-1 0 0,1 0 1 0 0,-1 0 0 0 0,1 0 0 0 0,0 0 0 0 0,-1 0 0 0 0,1 0-1 0 0,0 0 1 0 0,0 0 0 0 0,0 0 0 0 0,-1 0 0 0 0,1-1 0 0 0,0 1 0 0 0,0 0-1 0 0,0-1 1 0 0,0 1 0 0 0,3 1 0 0 0,7 2 119 0 0,0 1-1 0 0,0-2 1 0 0,21 5 0 0 0,-24-6-172 0 0,15 3 27 0 0,-16-5-362 0 0,0 2-1 0 0,0-1 1 0 0,0 1-1 0 0,0 0 1 0 0,10 5-1 0 0,-17-7 215 0 0,0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8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4673 0 0,'1'-1'440'0'0,"0"0"0"0"0,0 1 1 0 0,0-1-1 0 0,0 0 0 0 0,0 1 0 0 0,0-1 0 0 0,0 1 0 0 0,0-1 1 0 0,0 1-1 0 0,0-1 0 0 0,0 1 0 0 0,0 0 0 0 0,0 0 1 0 0,0-1-1 0 0,1 1 0 0 0,-1 0 0 0 0,0 0 0 0 0,0 0 1 0 0,2 1-1 0 0,30 1 1479 0 0,-24-1-1092 0 0,23 1 110 0 0,-17-2-916 0 0,-1 0-1 0 0,1 1 1 0 0,0 1-1 0 0,0 1 1 0 0,-1 0-1 0 0,20 7 1 0 0,-28-6-1261 0 0,-9 20-13160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3817 0 0,'0'1'372'0'0,"0"0"1"0"0,0-1 0 0 0,1 1-1 0 0,-1 0 1 0 0,1-1-1 0 0,-1 1 1 0 0,1 0 0 0 0,-1-1-1 0 0,1 1 1 0 0,-1 0-1 0 0,1-1 1 0 0,-1 1 0 0 0,1-1-1 0 0,0 1 1 0 0,-1-1-1 0 0,1 0 1 0 0,0 1 0 0 0,1 0-1 0 0,17 1 3206 0 0,27-11-1986 0 0,-23 3-706 0 0,6 6-271 0 0,-29 1-608 0 0,1-1 0 0 0,-1 0-1 0 0,0 0 1 0 0,0 0-1 0 0,0 0 1 0 0,0 0 0 0 0,1 0-1 0 0,-1 0 1 0 0,0 0-1 0 0,0 0 1 0 0,0 1 0 0 0,0-1-1 0 0,0 0 1 0 0,1 0-1 0 0,-1 0 1 0 0,0 0 0 0 0,0 0-1 0 0,0 1 1 0 0,0-1-1 0 0,0 0 1 0 0,0 0 0 0 0,0 0-1 0 0,0 1 1 0 0,0-1 0 0 0,1 0-1 0 0,-1 0 1 0 0,0 0-1 0 0,0 0 1 0 0,0 1 0 0 0,0-1-1 0 0,0 0 1 0 0,0 0-1 0 0,0 0 1 0 0,0 1 0 0 0,-1-1-1 0 0,1 0 1 0 0,0 0-1 0 0,0 1 1 0 0,-11 12-368 0 0,9-12 351 0 0,0 1 0 0 0,0-1 0 0 0,1 1 0 0 0,-1 0 0 0 0,0-1 0 0 0,1 1 0 0 0,-1 0 0 0 0,1 0 0 0 0,-1 0 0 0 0,1 0 0 0 0,0 0 0 0 0,0 0 0 0 0,0 1 0 0 0,0-1 0 0 0,1 0 0 0 0,-1 1 0 0 0,0-1 0 0 0,1 0 0 0 0,0 1 0 0 0,-1-1 0 0 0,1 1 1 0 0,0-1-1 0 0,0 0 0 0 0,1 1 0 0 0,-1-1 0 0 0,0 1 0 0 0,1-1 0 0 0,-1 0 0 0 0,1 1 0 0 0,0-1 0 0 0,0 0 0 0 0,0 0 0 0 0,0 0 0 0 0,0 0 0 0 0,0 1 0 0 0,1-1 0 0 0,-1-1 0 0 0,1 1 0 0 0,-1 0 0 0 0,1 0 0 0 0,0-1 0 0 0,0 1 0 0 0,0 0 0 0 0,0-1 0 0 0,0 0 0 0 0,0 0 0 0 0,0 1 0 0 0,0-1 0 0 0,0 0 1 0 0,0-1-1 0 0,1 1 0 0 0,2 0 0 0 0,1 1-23 0 0,-1-1 0 0 0,0 0 0 0 0,0 0 1 0 0,0-1-1 0 0,1 0 0 0 0,-1 0 0 0 0,0 0 0 0 0,1 0 1 0 0,-1-1-1 0 0,0 0 0 0 0,0 0 0 0 0,0 0 1 0 0,0-1-1 0 0,7-3 0 0 0,14-9-2992 0 0,-6-5-3553 0 0,-9 5 1801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1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36 2505 0 0,'-1'-3'643'0'0,"-1"0"1"0"0,0 1-1 0 0,0-1 1 0 0,0 1-1 0 0,-1 0 1 0 0,1 0 0 0 0,0-1-1 0 0,-1 1 1 0 0,0 1-1 0 0,1-1 1 0 0,-1 0-1 0 0,0 1 1 0 0,0-1 0 0 0,0 1-1 0 0,0 0 1 0 0,0 0-1 0 0,0 0 1 0 0,-4 0 0 0 0,2 0-426 0 0,1 1 1 0 0,0 0-1 0 0,-1 1 1 0 0,1-1-1 0 0,0 1 1 0 0,-1 0-1 0 0,1 0 1 0 0,0 0 0 0 0,0 0-1 0 0,0 1 1 0 0,0 0-1 0 0,-5 2 1 0 0,3 0-273 0 0,0 0 1 0 0,0 0-1 0 0,0 0 1 0 0,0 1-1 0 0,1-1 0 0 0,0 1 1 0 0,0 1-1 0 0,1-1 1 0 0,-1 1-1 0 0,1 0 1 0 0,0 0-1 0 0,0 0 1 0 0,1 0-1 0 0,0 1 1 0 0,0-1-1 0 0,-2 10 1 0 0,4-12 33 0 0,0-1 1 0 0,1 0-1 0 0,-1 1 1 0 0,1-1-1 0 0,0 0 1 0 0,0 1-1 0 0,1-1 1 0 0,-1 0-1 0 0,0 1 1 0 0,1-1-1 0 0,0 0 1 0 0,0 1 0 0 0,0-1-1 0 0,0 0 1 0 0,1 0-1 0 0,-1 0 1 0 0,4 5-1 0 0,-3-6 23 0 0,-1-1 0 0 0,1 0 0 0 0,-1 0 0 0 0,1 0 0 0 0,-1 0 0 0 0,1 0 0 0 0,0 0 0 0 0,0 0 0 0 0,-1-1 0 0 0,1 1 0 0 0,0 0 0 0 0,0-1 0 0 0,0 0 1 0 0,0 1-1 0 0,0-1 0 0 0,0 0 0 0 0,-1 0 0 0 0,1 0 0 0 0,0 0 0 0 0,0 0 0 0 0,0-1 0 0 0,0 1 0 0 0,0 0 0 0 0,0-1 0 0 0,-1 0 0 0 0,1 1 0 0 0,0-1 0 0 0,0 0 0 0 0,-1 0 0 0 0,1 0 0 0 0,0 0 0 0 0,2-2 0 0 0,5-4 0 0 0,0 0 0 0 0,0-1 0 0 0,0 0 0 0 0,9-11 0 0 0,-13 12-4 0 0,1 1 0 0 0,0 0-1 0 0,0 0 1 0 0,1 0 0 0 0,0 1 0 0 0,0 0-1 0 0,0 0 1 0 0,13-6 0 0 0,-18 10-1 0 0,-1 1-1 0 0,0-1 1 0 0,1 1 0 0 0,-1 0-1 0 0,0-1 1 0 0,1 1 0 0 0,-1 0 0 0 0,1 0-1 0 0,-1 0 1 0 0,0 0 0 0 0,1 0-1 0 0,-1 1 1 0 0,1-1 0 0 0,-1 0-1 0 0,0 1 1 0 0,1-1 0 0 0,-1 1 0 0 0,0-1-1 0 0,1 1 1 0 0,-1-1 0 0 0,0 1-1 0 0,0 0 1 0 0,0 0 0 0 0,2 1 0 0 0,0 1-6 0 0,-1 0 0 0 0,0 0 0 0 0,1 0 0 0 0,-1 0 1 0 0,0 1-1 0 0,-1-1 0 0 0,1 0 0 0 0,-1 1 1 0 0,2 4-1 0 0,0 4 45 0 0,0-1 1 0 0,-1 0-1 0 0,-1 1 0 0 0,1 0 1 0 0,-2 16-1 0 0,-2-11 53 0 0,0-1 1 0 0,-1 1-1 0 0,-1-1 0 0 0,-12 31 1 0 0,-34 60-301 0 0,50-106 175 0 0,0-1 1 0 0,0 1 0 0 0,0-1 0 0 0,0 1-1 0 0,0-1 1 0 0,0 0 0 0 0,0 1-1 0 0,0-1 1 0 0,-1 1 0 0 0,1-1 0 0 0,0 1-1 0 0,0-1 1 0 0,0 0 0 0 0,-1 1 0 0 0,1-1-1 0 0,0 0 1 0 0,-1 1 0 0 0,1-1-1 0 0,0 0 1 0 0,-1 1 0 0 0,1-1 0 0 0,0 0-1 0 0,-1 0 1 0 0,1 1 0 0 0,-1-1 0 0 0,1 0-1 0 0,-1 0 1 0 0,1 0 0 0 0,0 1 0 0 0,-1-1-1 0 0,1 0 1 0 0,-1 0 0 0 0,1 0-1 0 0,-1 0 1 0 0,1 0 0 0 0,-1 0 0 0 0,1 0-1 0 0,-1 0 1 0 0,-6-19-1525 0 0,6 14 1337 0 0,0 0 0 0 0,1 0 0 0 0,0 0 0 0 0,0 0 0 0 0,0 0-1 0 0,1 0 1 0 0,0 0 0 0 0,1-7 0 0 0,0 11 204 0 0,-1-1 0 0 0,1 0 0 0 0,-1 1 0 0 0,1-1 0 0 0,-1 1 0 0 0,1-1 0 0 0,0 1 0 0 0,0 0 0 0 0,0 0-1 0 0,0 0 1 0 0,0 0 0 0 0,0 0 0 0 0,0 0 0 0 0,0 0 0 0 0,0 1 0 0 0,1-1 0 0 0,-1 1 0 0 0,3-1 0 0 0,50-1 179 0 0,-30 1-555 0 0,-18 1 208 0 0,6 0-577 0 0,0-1 1 0 0,0 0 0 0 0,0-1 0 0 0,0 0 0 0 0,0-1-1 0 0,0-1 1 0 0,0 0 0 0 0,-1-1 0 0 0,16-7 0 0 0,-10 0-1659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2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4625 0 0,'3'7'985'0'0,"0"0"0"0"0,0 0 0 0 0,-1 0 0 0 0,2 10 0 0 0,2 56 781 0 0,-6-59-1841 0 0,1 0 0 0 0,0-1 0 0 0,0 1 0 0 0,2 0 0 0 0,5 19 0 0 0,-8-33 70 0 0,0 0 0 0 0,0 0 0 0 0,0 1 0 0 0,0-1-1 0 0,1 0 1 0 0,-1 0 0 0 0,0 0 0 0 0,0 0 0 0 0,0 1 0 0 0,0-1-1 0 0,0 0 1 0 0,0 0 0 0 0,0 0 0 0 0,0 0 0 0 0,1 1 0 0 0,-1-1-1 0 0,0 0 1 0 0,0 0 0 0 0,0 0 0 0 0,0 0 0 0 0,1 0-1 0 0,-1 0 1 0 0,0 0 0 0 0,0 0 0 0 0,0 1 0 0 0,0-1 0 0 0,1 0-1 0 0,-1 0 1 0 0,0 0 0 0 0,0 0 0 0 0,0 0 0 0 0,1 0 0 0 0,-1 0-1 0 0,0 0 1 0 0,0 0 0 0 0,0 0 0 0 0,1 0 0 0 0,-1 0-1 0 0,0-1 1 0 0,9-6 50 0 0,9-19 347 0 0,-14 19-282 0 0,1-1-185 0 0,-1 1 0 0 0,2 0 0 0 0,-1 0 0 0 0,0 1 0 0 0,1 0 0 0 0,1 0 0 0 0,-1 0 0 0 0,1 1 0 0 0,0-1 0 0 0,0 2 1 0 0,0-1-1 0 0,14-5 0 0 0,-8 3-906 0 0,3 2-1953 0 0,-16 6 3042 0 0,1 0-1 0 0,0-1 1 0 0,-1 1-1 0 0,1 0 1 0 0,-1 0-1 0 0,1 0 1 0 0,-1-1-1 0 0,1 1 1 0 0,-1 0-1 0 0,1 0 1 0 0,-1 0-1 0 0,0 0 1 0 0,0 0-1 0 0,1 0 1 0 0,-1 0-1 0 0,0 0 1 0 0,0 0-1 0 0,0-1 1 0 0,0 3-1 0 0,0-2 45 0 0,0 0-1 0 0,0 0 0 0 0,0-1 1 0 0,0 1-1 0 0,0 0 1 0 0,1 0-1 0 0,-1-1 0 0 0,0 1 1 0 0,1 0-1 0 0,-1-1 1 0 0,0 1-1 0 0,1 0 1 0 0,-1-1-1 0 0,1 1 0 0 0,-1 0 1 0 0,1-1-1 0 0,-1 1 1 0 0,1-1-1 0 0,-1 1 0 0 0,1-1 1 0 0,0 1-1 0 0,-1-1 1 0 0,1 1-1 0 0,0-1 0 0 0,1 1 1 0 0,22-1 1761 0 0,30-20-496 0 0,-44 15-786 0 0,-1 2-464 0 0,-1-2 1 0 0,1 1-1 0 0,-1-1 1 0 0,0 0-1 0 0,8-8 1 0 0,-14 12-107 0 0,0-1 0 0 0,0 0-1 0 0,0 0 1 0 0,0 0 0 0 0,0 0 0 0 0,0 0 0 0 0,-1 0 0 0 0,1 0 0 0 0,-1-1 0 0 0,1 1 0 0 0,-1 0 0 0 0,0-1 0 0 0,0 1-1 0 0,0-1 1 0 0,0 1 0 0 0,-1-1 0 0 0,1 0 0 0 0,-1 1 0 0 0,1-1 0 0 0,-1 0 0 0 0,0 0 0 0 0,0-4 0 0 0,-1 7-30 0 0,1-1 0 0 0,0 0 1 0 0,0 1-1 0 0,0-1 0 0 0,-1 0 1 0 0,1 1-1 0 0,0-1 1 0 0,0 1-1 0 0,-1-1 0 0 0,1 0 1 0 0,-1 1-1 0 0,1-1 0 0 0,0 1 1 0 0,-1-1-1 0 0,1 1 0 0 0,-1 0 1 0 0,0-1-1 0 0,1 1 1 0 0,-1-1-1 0 0,1 1 0 0 0,-1 0 1 0 0,1-1-1 0 0,-1 1 0 0 0,0 0 1 0 0,1 0-1 0 0,-1-1 0 0 0,0 1 1 0 0,0 0-1 0 0,-23 4 456 0 0,-18 19-175 0 0,37-20-303 0 0,1 1 0 0 0,-1 0 1 0 0,0 0-1 0 0,1 0 0 0 0,0 0 0 0 0,0 1 0 0 0,0-1 1 0 0,1 1-1 0 0,-1 0 0 0 0,1 0 0 0 0,0 0 0 0 0,-4 11 0 0 0,6-12-3 0 0,1 0-1 0 0,-1 0 1 0 0,1 0-1 0 0,-1 0 0 0 0,1 0 1 0 0,0 1-1 0 0,1-1 0 0 0,-1 0 1 0 0,1 0-1 0 0,0 0 0 0 0,0 0 1 0 0,0-1-1 0 0,0 1 1 0 0,1 0-1 0 0,-1 0 0 0 0,1-1 1 0 0,0 1-1 0 0,0-1 0 0 0,6 7 1 0 0,-3-3-459 0 0,0-1 0 0 0,1 1 1 0 0,0-1-1 0 0,1 0 0 0 0,-1-1 0 0 0,1 0 1 0 0,0 0-1 0 0,1 0 0 0 0,-1-1 1 0 0,1 0-1 0 0,0 0 0 0 0,-1-1 0 0 0,17 4 1 0 0,-20-6 231 0 0,0 0 1 0 0,-1-1 0 0 0,1 1-1 0 0,0-1 1 0 0,0 0 0 0 0,0 0 0 0 0,0 0-1 0 0,-1 0 1 0 0,1-1 0 0 0,0 0-1 0 0,0 1 1 0 0,0-2 0 0 0,-1 1-1 0 0,1 0 1 0 0,-1-1 0 0 0,1 1-1 0 0,-1-1 1 0 0,1 0 0 0 0,-1 0 0 0 0,0-1-1 0 0,0 1 1 0 0,0 0 0 0 0,0-1-1 0 0,-1 0 1 0 0,1 0 0 0 0,-1 0-1 0 0,1 0 1 0 0,-1 0 0 0 0,0 0-1 0 0,0-1 1 0 0,0 1 0 0 0,1-6 0 0 0,21-56-3366 0 0,-1 1 2714 0 0,-18 53 1886 0 0,0 0 1 0 0,1 0 0 0 0,11-9 10843 0 0,-15 40-7563 0 0,-1 0-3509 0 0,4 53-458 0 0,3 1-1 0 0,30 127 0 0 0,-30-182-557 0 0,-4-29-8 0 0,-2-38-49 0 0,-1 40 298 0 0,-3-56-136 0 0,1 36 74 0 0,1 0 1 0 0,4-39 0 0 0,-3 60 39 0 0,0 0 1 0 0,1 0-1 0 0,0 0 1 0 0,0 1-1 0 0,0-1 1 0 0,1 0-1 0 0,0 1 1 0 0,0-1-1 0 0,1 1 1 0 0,-1 0-1 0 0,1 0 1 0 0,1 1-1 0 0,-1-1 1 0 0,8-6-1 0 0,-11 11 21 0 0,0 0-1 0 0,1 0 1 0 0,-1 0-1 0 0,1 0 1 0 0,-1 0-1 0 0,1 0 1 0 0,-1 1-1 0 0,1-1 1 0 0,0 0-1 0 0,-1 1 1 0 0,1-1-1 0 0,0 1 1 0 0,0 0-1 0 0,-1 0 1 0 0,1 0-1 0 0,0-1 1 0 0,0 2-1 0 0,-1-1 1 0 0,1 0-1 0 0,0 0 1 0 0,-1 0-1 0 0,1 1 1 0 0,0-1-1 0 0,0 1 1 0 0,-1-1-1 0 0,1 1 1 0 0,-1 0-1 0 0,1 0 1 0 0,-1 0-1 0 0,1 0 1 0 0,-1 0-1 0 0,3 2 1 0 0,-3-2 26 0 0,0 0 0 0 0,0 0 1 0 0,0 0-1 0 0,-1 0 0 0 0,1 0 0 0 0,0 1 0 0 0,0-1 1 0 0,-1 0-1 0 0,1 1 0 0 0,-1-1 0 0 0,1 0 0 0 0,-1 1 1 0 0,1-1-1 0 0,-1 1 0 0 0,0-1 0 0 0,0 1 0 0 0,0-1 1 0 0,0 0-1 0 0,0 1 0 0 0,0-1 0 0 0,0 1 0 0 0,0-1 1 0 0,0 1-1 0 0,-1-1 0 0 0,1 1 0 0 0,-1-1 0 0 0,1 0 1 0 0,-1 1-1 0 0,0-1 0 0 0,1 0 0 0 0,-1 0 0 0 0,0 1 1 0 0,0-1-1 0 0,0 0 0 0 0,0 0 0 0 0,0 0 1 0 0,0 0-1 0 0,0 0 0 0 0,-2 1 0 0 0,-7 5-129 0 0,0 0-1 0 0,-1 0 1 0 0,0-2-1 0 0,0 1 0 0 0,0-1 1 0 0,-1-1-1 0 0,1 0 1 0 0,-1-1-1 0 0,0 0 1 0 0,-15 2-1 0 0,1 0-1869 0 0,20-3 135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2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 7042 0 0,'-1'-1'326'0'0,"1"1"0"0"0,0-1 0 0 0,0 0 0 0 0,-1 1 1 0 0,1-1-1 0 0,0 0 0 0 0,0 1 0 0 0,0-1 0 0 0,0 0 1 0 0,0 1-1 0 0,0-1 0 0 0,0 0 0 0 0,0 1 0 0 0,0-1 1 0 0,0 0-1 0 0,1 1 0 0 0,-1-1 0 0 0,0 1 1 0 0,0-1-1 0 0,1 0 0 0 0,-1 1 0 0 0,0-1 0 0 0,1 1 1 0 0,-1-1-1 0 0,0 0 0 0 0,1 1 0 0 0,-1-1 0 0 0,1 1 1 0 0,0-1-1 0 0,21-4 1189 0 0,-15 4-1518 0 0,0 0-57 0 0,82-6 165 0 0,-79 7-877 0 0,1 1-1 0 0,0 0 1 0 0,15 4-1 0 0,-26-5 569 0 0,0 1-1 0 0,1-1 0 0 0,-1 0 1 0 0,0 1-1 0 0,0-1 0 0 0,0 1 1 0 0,0-1-1 0 0,0 0 0 0 0,0 1 1 0 0,0-1-1 0 0,0 0 0 0 0,-1 1 1 0 0,1-1-1 0 0,0 1 0 0 0,0-1 1 0 0,0 0-1 0 0,0 1 0 0 0,0-1 0 0 0,-1 0 1 0 0,1 1-1 0 0,0-1 0 0 0,0 0 1 0 0,0 1-1 0 0,-1-1 0 0 0,1 0 1 0 0,0 1-1 0 0,-1-1 0 0 0,1 0 1 0 0,0 0-1 0 0,-1 1 0 0 0,1-1 1 0 0,0 0-1 0 0,-1 0 0 0 0,0 1 1 0 0,-18 16-2282 0 0,14-12 1756 0 0,-66 59-1373 0 0,25-19 15195 0 0,46-45-12984 0 0,13 1 2943 0 0,24-4-3073 0 0,-24 2 570 0 0,2 0-488 0 0,31 1-192 0 0,-52 7-90 0 0,0-1 1 0 0,1 1-1 0 0,-1 0 1 0 0,2 0 0 0 0,-6 10-1 0 0,5-7 251 0 0,1 1 1 0 0,0 0-1 0 0,-5 21 0 0 0,8-28-7 0 0,1-1 1 0 0,-1 0-1 0 0,1 1 0 0 0,0-1 0 0 0,-1 1 1 0 0,1-1-1 0 0,1 0 0 0 0,-1 1 0 0 0,0-1 1 0 0,1 0-1 0 0,0 1 0 0 0,0-1 0 0 0,0 0 1 0 0,0 1-1 0 0,0-1 0 0 0,1 0 0 0 0,3 5 1 0 0,-4-7-10 0 0,-1 0 0 0 0,1-1 0 0 0,0 1 0 0 0,0-1 0 0 0,1 1 0 0 0,-1-1 0 0 0,0 1 0 0 0,0-1 0 0 0,0 0 0 0 0,0 0 0 0 0,0 1 0 0 0,0-1 0 0 0,0 0 0 0 0,1 0 0 0 0,-1 0 0 0 0,0 0-1 0 0,0 0 1 0 0,0-1 0 0 0,0 1 0 0 0,0 0 0 0 0,0 0 0 0 0,1-1 0 0 0,-1 1 0 0 0,0-1 0 0 0,0 1 0 0 0,0-1 0 0 0,0 1 0 0 0,0-1 0 0 0,0 1 0 0 0,-1-1 0 0 0,1 0 0 0 0,0 0 0 0 0,0 0 0 0 0,0 1 0 0 0,-1-1 0 0 0,2-2 0 0 0,28-33 326 0 0,-24 25-188 0 0,0 0 0 0 0,-1 0 0 0 0,0 0 0 0 0,4-16 0 0 0,-8 23-213 0 0,0 0 0 0 0,0 1 0 0 0,0-1 0 0 0,0 0 0 0 0,-1 0 0 0 0,0 1 0 0 0,0-1 0 0 0,0 0 0 0 0,0 0 0 0 0,-1 1 0 0 0,1-1 0 0 0,-1 0 0 0 0,0 0 0 0 0,0 1 0 0 0,0-1 0 0 0,-1 1 0 0 0,1-1 0 0 0,-3-3 0 0 0,-1 4-2394 0 0,-8 6-8306 0 0,8-1 6365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2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7754 0 0,'1'0'386'0'0,"-1"0"0"0"0,1 1 0 0 0,0-1 0 0 0,-1 0 0 0 0,1 1-1 0 0,-1-1 1 0 0,1 0 0 0 0,-1 1 0 0 0,1-1 0 0 0,0 1 386 0 0,-1-1-386 0 0,0 1 0 0 0,1-1 0 0 0,-1 1 0 0 0,0-1 0 0 0,1 1 0 0 0,-1-1 0 0 0,0 1 0 0 0,0 0 0 0 0,1 0 0 0 0,-1 16 3336 0 0,-15 24-3615 0 0,7-18 301 0 0,8-23-413 0 0,-1 0 1 0 0,1 1 0 0 0,0-1 0 0 0,0 1-1 0 0,0-1 1 0 0,0 0 0 0 0,0 1-1 0 0,1-1 1 0 0,-1 1 0 0 0,0-1-1 0 0,0 0 1 0 0,0 1 0 0 0,0-1 0 0 0,0 1-1 0 0,0-1 1 0 0,1 0 0 0 0,-1 1-1 0 0,0-1 1 0 0,0 0 0 0 0,1 1-1 0 0,-1-1 1 0 0,0 0 0 0 0,1 1 0 0 0,-1-1-1 0 0,0 0 1 0 0,0 0 0 0 0,1 1-1 0 0,-1-1 1 0 0,1 0 0 0 0,-1 0 0 0 0,0 0-1 0 0,1 1 1 0 0,-1-1 0 0 0,1 0-1 0 0,-1 0 1 0 0,0 0 0 0 0,1 0-1 0 0,-1 0 1 0 0,1 0 0 0 0,-1 0 0 0 0,0 0-1 0 0,1 0 1 0 0,-1 0 0 0 0,1 0-1 0 0,-1 0 1 0 0,0 0 0 0 0,1 0-1 0 0,-1 0 1 0 0,1-1 0 0 0,-1 1 0 0 0,0 0-1 0 0,1 0 1 0 0,0-1 0 0 0,33-10-159 0 0,-16 4 51 0 0,20 5-1394 0 0,-13 5-7525 0 0,-25-3 8941 0 0,0 0-1 0 0,0 0 1 0 0,0 0 0 0 0,-1 0 0 0 0,1 0-1 0 0,0 0 1 0 0,0 0 0 0 0,0 0 0 0 0,0 0-1 0 0,-1-2-1895 0 0,1 2 1896 0 0,0 0 0 0 0,0-1 0 0 0,0 1-1 0 0,0 0 1 0 0,0 0 0 0 0,0 0 0 0 0,0 0-1 0 0,0 0 1 0 0,0 0 0 0 0,0-1-1 0 0,0 1 1 0 0,0 0 0 0 0,0 0 0 0 0,2-1-1535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14275 0 0,'1'32'6501'0'0,"0"-17"-5792"0"0,-1 1 0 0 0,-4 28-1 0 0,-2-11-840 0 0,-2 0 0 0 0,-14 40-1 0 0,16-59-1282 0 0,0 1 0 0 0,-1 0 0 0 0,-16 24 0 0 0,14-33-2292 0 0,9-15 2095 0 0,0 8 1681 0 0,0 0 0 0 0,0 0-1 0 0,1 0 1 0 0,-1 0 0 0 0,1 0 0 0 0,-1 0 0 0 0,1 0 0 0 0,-1 1 0 0 0,1-1 0 0 0,-1 0 0 0 0,1 0 0 0 0,0 1 0 0 0,0-1 0 0 0,-1 0-1 0 0,1 1 1 0 0,0-1 0 0 0,0 1 0 0 0,0-1 0 0 0,-1 1 0 0 0,1-1 0 0 0,0 1 0 0 0,0-1 0 0 0,0 1 0 0 0,0 0 0 0 0,0 0-1 0 0,0-1 1 0 0,0 1 0 0 0,0 0 0 0 0,0 0 0 0 0,0 0 0 0 0,2 0 0 0 0,13 4 879 0 0,0 0 0 0 0,0 1 1 0 0,24 11-1 0 0,-23-8-698 0 0,-1-2-1 0 0,33 9 1 0 0,-1-10 255 0 0,-42-5-974 0 0,0 0 0 0 0,-1-1 0 0 0,1 1 0 0 0,0-1 0 0 0,9-3 0 0 0,-12 3 127 0 0,0 0 0 0 0,0 0 1 0 0,0 0-1 0 0,-1-1 1 0 0,1 1-1 0 0,0-1 0 0 0,-1 0 1 0 0,0 0-1 0 0,1 0 1 0 0,-1 0-1 0 0,0 0 0 0 0,0-1 1 0 0,0 1-1 0 0,0 0 1 0 0,0-1-1 0 0,0 0 0 0 0,-1 1 1 0 0,0-1-1 0 0,1 0 1 0 0,-1 0-1 0 0,0 0 0 0 0,0 0 1 0 0,0 0-1 0 0,-1 0 1 0 0,1 0-1 0 0,-1 0 0 0 0,0-4 1 0 0,1-5 384 0 0,-1 1 0 0 0,-1 0 0 0 0,0 0 0 0 0,0 0 1 0 0,-1 0-1 0 0,-7-20 0 0 0,6 23 625 0 0,0 1 0 0 0,0-1 1 0 0,-1 1-1 0 0,-5-9 0 0 0,6 12 83 0 0,0 1-1 0 0,1 0 1 0 0,-1-1 0 0 0,0 1-1 0 0,-1 0 1 0 0,1 0 0 0 0,0 1 0 0 0,-7-5-1 0 0,9 7-608 0 0,1 0-1 0 0,-1 0 1 0 0,0 0-1 0 0,0 0 1 0 0,1 0-1 0 0,-1 0 1 0 0,0 0-1 0 0,1 0 1 0 0,-1 0-1 0 0,0 0 1 0 0,0 0-1 0 0,1 0 1 0 0,-1 1-1 0 0,0-1 1 0 0,1 0-1 0 0,-1 0 1 0 0,0 1 0 0 0,1-1-1 0 0,-1 1 1 0 0,1-1-1 0 0,-1 0 1 0 0,0 1-1 0 0,1-1 1 0 0,-1 1-1 0 0,1-1 1 0 0,-1 1-1 0 0,1-1 1 0 0,0 1-1 0 0,-1 0 1 0 0,1-1-1 0 0,-1 1 1 0 0,1 0-1 0 0,0-1 1 0 0,0 1-1 0 0,-1 0 1 0 0,1-1-1 0 0,0 1 1 0 0,0 0-1 0 0,0-1 1 0 0,0 2-1 0 0,-9 34 272 0 0,8-31-150 0 0,-3 16-95 0 0,-7 42-26 0 0,10-58-155 0 0,1 0-1 0 0,-1 0 1 0 0,1 0-1 0 0,1 0 1 0 0,-1 0-1 0 0,1 0 1 0 0,0 0 0 0 0,0 0-1 0 0,2 7 1 0 0,-1-9-17 0 0,0 0 0 0 0,1 0 0 0 0,-1-1 0 0 0,0 1 0 0 0,1-1 0 0 0,-1 0 0 0 0,1 1 0 0 0,0-1 0 0 0,0 0 0 0 0,0-1 0 0 0,0 1 0 0 0,0 0 0 0 0,0-1 0 0 0,0 0 0 0 0,1 0 1 0 0,-1 0-1 0 0,7 1 0 0 0,1 1 31 0 0,1-1 0 0 0,0-1 0 0 0,23 0 0 0 0,-26-1-28 0 0,-1-1 1 0 0,1 0-1 0 0,0-1 1 0 0,-1 1-1 0 0,1-2 1 0 0,14-5-1 0 0,-19 6-431 0 0,0 0 0 0 0,-1 0 0 0 0,1 0-1 0 0,-1-1 1 0 0,1 1 0 0 0,-1-1-1 0 0,3-3 1 0 0,-4 4-479 0 0,0-1-1 0 0,0 1 1 0 0,-1 0-1 0 0,1-1 1 0 0,-1 0-1 0 0,0 1 1 0 0,1-1-1 0 0,-1 0 1 0 0,0 1-1 0 0,1-7 1 0 0,0-5-4535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2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 6729 0 0,'-18'43'8342'0'0,"-8"27"-565"0"0,56-104-7769 0 0,-20 22-25 0 0,-1-2-15 0 0,1 2 0 0 0,17-16 0 0 0,-26 25 37 0 0,2 1 0 0 0,-1 0 0 0 0,0 0 1 0 0,0 1-1 0 0,1-1 0 0 0,-1 0 1 0 0,1 1-1 0 0,-1 0 0 0 0,1-1 1 0 0,0 1-1 0 0,-1 0 0 0 0,1 0 1 0 0,0 1-1 0 0,0-1 0 0 0,0 0 1 0 0,-1 1-1 0 0,1 0 0 0 0,0 0 1 0 0,0 0-1 0 0,3 0 0 0 0,-5 0 14 0 0,0 0-1 0 0,0 1 1 0 0,1-1-1 0 0,-1 0 1 0 0,0 0-1 0 0,0 1 1 0 0,0-1 0 0 0,0 1-1 0 0,0-1 1 0 0,0 1-1 0 0,0-1 1 0 0,-1 1-1 0 0,1 0 1 0 0,0 0-1 0 0,0-1 1 0 0,0 1-1 0 0,-1 0 1 0 0,1 0-1 0 0,0 0 1 0 0,-1 0-1 0 0,1-1 1 0 0,0 1 0 0 0,-1 0-1 0 0,0 0 1 0 0,1 0-1 0 0,0 3 1 0 0,-1-2 30 0 0,0 0 0 0 0,0 0 1 0 0,0 1-1 0 0,-1-1 0 0 0,1 0 1 0 0,-1 0-1 0 0,1 0 0 0 0,-1 1 1 0 0,0-1-1 0 0,1 0 0 0 0,-1 0 0 0 0,-2 3 1 0 0,-3 4 90 0 0,0 1 0 0 0,-1-1 1 0 0,0 0-1 0 0,-9 8 0 0 0,12-14-146 0 0,0 1-1 0 0,-1-1 1 0 0,1 0-1 0 0,-1 0 1 0 0,-6 4-1 0 0,9-7-89 0 0,1 1-1 0 0,0 0 0 0 0,0-1 1 0 0,-1 1-1 0 0,1-1 0 0 0,0 1 1 0 0,-1-1-1 0 0,1 0 0 0 0,-1 1 1 0 0,1-1-1 0 0,0 0 0 0 0,-1 0 1 0 0,1 0-1 0 0,-1 0 0 0 0,1 0 1 0 0,0 0-1 0 0,-1-1 0 0 0,1 1 1 0 0,-1 0-1 0 0,1-1 0 0 0,0 1 0 0 0,-1-1 1 0 0,1 1-1 0 0,0-1 0 0 0,-3-1 1 0 0,4 1-150 0 0,0 0 0 0 0,0 1 0 0 0,0-1 0 0 0,0 0 0 0 0,0 0 0 0 0,0 1 0 0 0,0-1 0 0 0,0 0 0 0 0,1 1 0 0 0,-1-1 0 0 0,0 0 0 0 0,0 0 0 0 0,1 1 0 0 0,-1-1 0 0 0,0 0 0 0 0,1 1 0 0 0,-1-1 0 0 0,0 1 0 0 0,1-1 0 0 0,-1 0 0 0 0,1 1 0 0 0,-1-1 0 0 0,1 1 0 0 0,0-1 0 0 0,18-19-5744 0 0,-16 17 4523 0 0,11-11-1883 0 0,4 1-518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2:2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 9162 0 0,'21'17'10982'0'0,"-14"-9"-7502"0"0,-14-9-3695 0 0,-10-22-15459 0 0,10 13 10107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4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20 2593 0 0,'-12'-5'1236'0'0,"-25"-7"4593"0"0,36 11-5499 0 0,-1 1-1 0 0,1-1 0 0 0,-1 1 0 0 0,1 0 0 0 0,-1 0 0 0 0,1 0 0 0 0,-1 0 1 0 0,1 0-1 0 0,0 0 0 0 0,-1 0 0 0 0,1 0 0 0 0,-1 1 0 0 0,1-1 0 0 0,-1 1 0 0 0,1-1 1 0 0,-1 1-1 0 0,1-1 0 0 0,0 1 0 0 0,-1 0 0 0 0,0 0 0 0 0,2 0-308 0 0,-1-1 0 0 0,1 1 0 0 0,0 0 0 0 0,0-1-1 0 0,0 1 1 0 0,0-1 0 0 0,0 1 0 0 0,0-1 0 0 0,0 1 0 0 0,0-1-1 0 0,1 1 1 0 0,-1-1 0 0 0,0 1 0 0 0,0-1 0 0 0,0 1-1 0 0,0-1 1 0 0,1 1 0 0 0,-1-1 0 0 0,0 1 0 0 0,1-1 0 0 0,-1 0-1 0 0,0 1 1 0 0,1-1 0 0 0,-1 1 0 0 0,0-1 0 0 0,1 0 0 0 0,-1 1-1 0 0,1-1 1 0 0,-1 0 0 0 0,1 1 0 0 0,-1-1 0 0 0,1 0 0 0 0,-1 0-1 0 0,1 0 1 0 0,-1 1 0 0 0,1-1 0 0 0,-1 0 0 0 0,1 0 0 0 0,-1 0-1 0 0,1 0 1 0 0,23 9-49 0 0,6-3 48 0 0,1-1 0 0 0,0-2 0 0 0,-1-1 0 0 0,33-2 0 0 0,-55 0-2 0 0,-39-2-1785 0 0,24 1 1644 0 0,-1 0 0 0 0,1 0 0 0 0,-1 1 0 0 0,1 0 0 0 0,-10 2 0 0 0,15-2 160 0 0,0 1 1 0 0,-1 0-1 0 0,1-1 0 0 0,0 1 0 0 0,0 0 0 0 0,0 0 1 0 0,0 0-1 0 0,0 1 0 0 0,0-1 0 0 0,0 0 0 0 0,0 1 0 0 0,1-1 1 0 0,-1 1-1 0 0,0 0 0 0 0,1-1 0 0 0,-1 1 0 0 0,1 0 1 0 0,0 0-1 0 0,-1 0 0 0 0,1 0 0 0 0,-1 4 0 0 0,-19 60 1094 0 0,19-60-1119 0 0,1 0 1 0 0,0 0 0 0 0,0 0 0 0 0,1 0 0 0 0,0 0 0 0 0,0 0 0 0 0,0 0 0 0 0,1 0-1 0 0,2 9 1 0 0,-3-15-79 0 0,0 1 0 0 0,0-1-1 0 0,0 1 1 0 0,0-1 0 0 0,0 1 0 0 0,0-1-1 0 0,0 1 1 0 0,1-1 0 0 0,-1 1 0 0 0,0-1-1 0 0,0 0 1 0 0,1 1 0 0 0,-1-1-1 0 0,0 1 1 0 0,1-1 0 0 0,-1 0 0 0 0,0 1-1 0 0,1-1 1 0 0,-1 0 0 0 0,0 1-1 0 0,1-1 1 0 0,-1 0 0 0 0,1 1 0 0 0,-1-1-1 0 0,1 0 1 0 0,-1 0 0 0 0,1 0-1 0 0,-1 1 1 0 0,1-1 0 0 0,0 0 0 0 0,11-11-5136 0 0,-2-12-315 0 0,-7 11 5051 0 0,-4-9-863 0 0,5 2-493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2104 0 0,'1'1'278'0'0,"1"-1"-1"0"0,-1 1 1 0 0,0-1 0 0 0,0 1-1 0 0,0 0 1 0 0,0-1-1 0 0,0 1 1 0 0,0 0-1 0 0,0 0 1 0 0,0 0-1 0 0,0 0 1 0 0,-1 0-1 0 0,1 0 1 0 0,0 0-1 0 0,-1 0 1 0 0,1 0-1 0 0,0 0 1 0 0,-1 0-1 0 0,1 0 1 0 0,-1 0-1 0 0,0 1 1 0 0,1-1-1 0 0,-1 0 1 0 0,0 0-1 0 0,0 1 1 0 0,0-1-1 0 0,0 0 1 0 0,0 2-1 0 0,2 37 1423 0 0,-2-32-1704 0 0,-1 0 0 0 0,0 0 1 0 0,-1-1-1 0 0,0 1 0 0 0,0-1 1 0 0,0 1-1 0 0,-1-1 0 0 0,0 0 0 0 0,-7 12 1 0 0,9-17-32 0 0,-1 0 0 0 0,1 0 0 0 0,-1 0 0 0 0,1 0 0 0 0,-1 0 0 0 0,0-1 0 0 0,0 1 0 0 0,0 0 0 0 0,0-1 0 0 0,0 1 0 0 0,0-1 0 0 0,0 0 0 0 0,0 0 0 0 0,-1 0 0 0 0,1 0 0 0 0,0 0 0 0 0,-1 0 0 0 0,1 0 0 0 0,-1-1 0 0 0,1 0 0 0 0,-1 1 0 0 0,1-1 0 0 0,-1 0 0 0 0,1 0 0 0 0,-1 0 0 0 0,1 0 0 0 0,-1-1 0 0 0,1 1 0 0 0,-1-1 0 0 0,1 1 0 0 0,0-1 0 0 0,-1 0 0 0 0,-2-1 0 0 0,19 8 1965 0 0,-3 1-1801 0 0,1-2 0 0 0,-1 1 1 0 0,2-1-1 0 0,-1-1 0 0 0,17 4 1 0 0,-22-8-253 0 0,12 2-1302 0 0,-19-2 1284 0 0,0 0 1 0 0,1 0-1 0 0,-1 0 0 0 0,0 0 0 0 0,0 0 1 0 0,1 0-1 0 0,-1 0 0 0 0,0 0 0 0 0,0 1 1 0 0,0-1-1 0 0,0 0 0 0 0,1 0 0 0 0,-1 0 1 0 0,0 0-1 0 0,0 0 0 0 0,0 0 0 0 0,1 0 1 0 0,-1 0-1 0 0,1 2-1548 0 0,-1-1 1548 0 0,0-1 0 0 0,0 0 1 0 0,0 0-1 0 0,0 0 0 0 0,1 1 0 0 0,-1-1 1 0 0,0 0-1 0 0,0 0 0 0 0,0 0 0 0 0,0 1 1 0 0,0-1-1 0 0,-1 0 0 0 0,1 0 0 0 0,0 0 1 0 0,0 1-1 0 0,0-1 0 0 0,0 0 0 0 0,0 0 1 0 0,0 0-1 0 0,0 0 0 0 0,0 1 0 0 0,0-1 1 0 0,0 0-1 0 0,-2 1-844 0 0,1 2-1136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3649 0 0,'-28'16'3559'0'0,"26"-15"-3190"0"0,1 0 1 0 0,0 0-1 0 0,0-1 0 0 0,0 1 1 0 0,1 0-1 0 0,-1 0 0 0 0,0 0 1 0 0,0 1-1 0 0,0-1 0 0 0,1 0 1 0 0,-1 0-1 0 0,0 0 0 0 0,0 2 1 0 0,2-3-252 0 0,-1 1 1 0 0,0-1-1 0 0,1 0 1 0 0,-1 1-1 0 0,0-1 0 0 0,1 0 1 0 0,-1 0-1 0 0,0 1 1 0 0,1-1-1 0 0,-1 0 1 0 0,1 0-1 0 0,-1 0 1 0 0,0 1-1 0 0,1-1 1 0 0,-1 0-1 0 0,1 0 1 0 0,-1 0-1 0 0,1 0 0 0 0,-1 0 1 0 0,1 0-1 0 0,-1 0 1 0 0,0 0-1 0 0,1 0 1 0 0,-1 0-1 0 0,1 0 1 0 0,-1 0-1 0 0,1 0 1 0 0,-1 0-1 0 0,0-1 1 0 0,1 1-1 0 0,22-4 523 0 0,-19 4-373 0 0,19-2 211 0 0,45 2 0 0 0,6 0-2937 0 0,-27-7-6541 0 0,-36 3 4594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19 4305 0 0,'-5'-7'8959'0'0,"5"6"-8746"0"0,11-5 1949 0 0,19 2-2252 0 0,-24 4 139 0 0,-1 1 1 0 0,0 1-1 0 0,1-1 1 0 0,-1 1-1 0 0,0 0 1 0 0,0 0 0 0 0,0 0-1 0 0,0 1 1 0 0,-1 0-1 0 0,1 0 1 0 0,5 4-1 0 0,-9-6-34 0 0,0 0-1 0 0,0 0 1 0 0,0 0 0 0 0,0 0-1 0 0,0 0 1 0 0,0 0-1 0 0,0 0 1 0 0,0 0-1 0 0,0 1 1 0 0,-1-1-1 0 0,1 0 1 0 0,0 1-1 0 0,-1-1 1 0 0,1 1-1 0 0,-1-1 1 0 0,1 1-1 0 0,-1-1 1 0 0,0 1-1 0 0,0-1 1 0 0,0 1-1 0 0,0-1 1 0 0,0 1-1 0 0,0-1 1 0 0,0 1-1 0 0,0-1 1 0 0,0 1 0 0 0,-1-1-1 0 0,1 1 1 0 0,-1-1-1 0 0,1 0 1 0 0,-1 1-1 0 0,0-1 1 0 0,1 1-1 0 0,-1-1 1 0 0,0 0-1 0 0,0 0 1 0 0,0 0-1 0 0,0 1 1 0 0,0-1-1 0 0,0 0 1 0 0,0 0-1 0 0,0 0 1 0 0,0 0-1 0 0,-2 0 1 0 0,-7 7 6 0 0,0-1 1 0 0,-1-1-1 0 0,0 0 0 0 0,-22 9 1 0 0,-21 12-84 0 0,54-27 59 0 0,0 0-1 0 0,-1 0 0 0 0,1 0 0 0 0,0 1 1 0 0,-1-1-1 0 0,1 0 0 0 0,0 0 1 0 0,-1 1-1 0 0,1-1 0 0 0,0 0 0 0 0,0 0 1 0 0,-1 1-1 0 0,1-1 0 0 0,0 0 0 0 0,0 1 1 0 0,0-1-1 0 0,-1 1 0 0 0,1-1 1 0 0,0 0-1 0 0,0 1 0 0 0,0-1 0 0 0,0 0 1 0 0,0 1-1 0 0,0-1 0 0 0,0 1 1 0 0,0-1-1 0 0,0 0 0 0 0,0 1 0 0 0,0-1 1 0 0,0 1-1 0 0,0-1 0 0 0,0 0 0 0 0,0 1 1 0 0,0-1-1 0 0,0 1 0 0 0,1-1 1 0 0,-1 0-1 0 0,0 1 0 0 0,0-1 0 0 0,17 15 11 0 0,25 5 83 0 0,-26-15-268 0 0,0 0-1 0 0,1-2 1 0 0,-1 0-1 0 0,1 0 0 0 0,0-2 1 0 0,-1 0-1 0 0,1-1 1 0 0,29-3-1 0 0,-54 1-3286 0 0,5 2 3487 0 0,0 0-1 0 0,1 0 0 0 0,-1 0 1 0 0,0 0-1 0 0,0 1 0 0 0,1-1 1 0 0,-1 1-1 0 0,-5 1 1 0 0,2 2 358 0 0,0 0 1 0 0,0 1-1 0 0,1-1 1 0 0,-1 1 0 0 0,1 0-1 0 0,0 0 1 0 0,1 1-1 0 0,-1 0 1 0 0,1-1 0 0 0,0 1-1 0 0,-5 12 1 0 0,5-11-284 0 0,0 0 0 0 0,0 0 0 0 0,0-1 0 0 0,-1 0 0 0 0,0 0 1 0 0,0 0-1 0 0,-1 0 0 0 0,0-1 0 0 0,-8 7 0 0 0,12-11-100 0 0,-3 2 248 0 0,8-2 173 0 0,9-1-242 0 0,64 14 276 0 0,-51-8-573 0 0,45 4 0 0 0,-61-9-899 0 0,0-1 0 0 0,-1 0 0 0 0,1-1 1 0 0,0 0-1 0 0,9-3 0 0 0,-16 4 704 0 0,-1-1 0 0 0,0 1 0 0 0,0 0 1 0 0,0-1-1 0 0,0 1 0 0 0,0-1 0 0 0,0 0 0 0 0,0 1 0 0 0,0-1 1 0 0,-1 0-1 0 0,1 0 0 0 0,0 1 0 0 0,0-1 0 0 0,0 0 0 0 0,-1 0 0 0 0,1 0 1 0 0,-1 0-1 0 0,2-1 0 0 0,0-2-819 0 0,8-7-2753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35 5865 0 0,'-4'2'1042'0'0,"1"-1"0"0"0,0 1 0 0 0,0 0 0 0 0,-1 0 0 0 0,1 1 0 0 0,0-1 0 0 0,1 1 0 0 0,-1-1 0 0 0,0 1-1 0 0,-2 4 1 0 0,1-2-245 0 0,1 0 0 0 0,0 1-1 0 0,0 0 1 0 0,0-1 0 0 0,-2 11-1 0 0,0 5-956 0 0,0 0-1 0 0,-2 38 1 0 0,2-17-163 0 0,-5-3-3586 0 0,0-23-187 0 0,10-16 3961 0 0,-1 0 0 0 0,1 0 0 0 0,0 0 1 0 0,-1 1-1 0 0,1-1 0 0 0,-1 0 0 0 0,1 0 0 0 0,0 0 0 0 0,-1 0 1 0 0,1 0-1 0 0,0 0 0 0 0,-1-1 0 0 0,1 1 0 0 0,-1 0 0 0 0,1 0 0 0 0,0 0 1 0 0,-1 0-1 0 0,1 0 0 0 0,0 0 0 0 0,-1-1 0 0 0,1 1 0 0 0,0 0 1 0 0,-1 0-1 0 0,1-1 0 0 0,0 1 0 0 0,0 0 0 0 0,-1 0 0 0 0,1-1 0 0 0,0 1 1 0 0,0 0-1 0 0,-1-1 0 0 0,1 1 0 0 0,0 0 0 0 0,0-1 0 0 0,0 1 1 0 0,0 0-1 0 0,0-1 0 0 0,-1 1 0 0 0,1 0 0 0 0,0-1 0 0 0,5-1 1033 0 0,-1 1 0 0 0,1 1-1 0 0,-1-1 1 0 0,1 1 0 0 0,0 0-1 0 0,5 0 1 0 0,-9 0-764 0 0,17 0 1296 0 0,-5 1-1559 0 0,1-1-1 0 0,-1 0 1 0 0,0-1 0 0 0,26-5-1 0 0,-37 5-166 0 0,0 1-1 0 0,0-1 1 0 0,0 1-1 0 0,0-1 1 0 0,0 0-1 0 0,0 0 1 0 0,0 0-1 0 0,0 0 1 0 0,-1 0-1 0 0,1 0 0 0 0,0-1 1 0 0,-1 1-1 0 0,1-1 1 0 0,-1 1-1 0 0,1-1 1 0 0,-1 1-1 0 0,0-1 1 0 0,1 0-1 0 0,-1 0 1 0 0,0 1-1 0 0,0-1 1 0 0,0 0-1 0 0,-1 0 1 0 0,1 0-1 0 0,0 0 1 0 0,-1 0-1 0 0,1 0 1 0 0,-1 0-1 0 0,0 0 0 0 0,0-1 1 0 0,0 1-1 0 0,0 0 1 0 0,0 0-1 0 0,0 0 1 0 0,0 0-1 0 0,-1 0 1 0 0,1 0-1 0 0,-2-3 1 0 0,1-1 295 0 0,-1 0 1 0 0,0 1-1 0 0,0 0 0 0 0,-1 0 1 0 0,0 0-1 0 0,0 0 1 0 0,0 0-1 0 0,0 0 0 0 0,-7-6 1 0 0,-13-4 5008 0 0,35 14 1209 0 0,6-3-4222 0 0,14-3-957 0 0,7 1-455 0 0,-34 5-918 0 0,-1-1-1 0 0,0 1 1 0 0,1-1-1 0 0,-1-1 1 0 0,0 1 0 0 0,0 0-1 0 0,0-1 1 0 0,-1 0-1 0 0,1 0 1 0 0,-1 0-1 0 0,1-1 1 0 0,-1 1-1 0 0,0-1 1 0 0,0 1 0 0 0,-1-1-1 0 0,1 0 1 0 0,-1 0-1 0 0,0 0 1 0 0,0-1-1 0 0,2-4 1 0 0,-3 4 325 0 0,0-1 0 0 0,0 1-1 0 0,0 0 1 0 0,0 0 0 0 0,-1 0 0 0 0,0-1 0 0 0,0-6-1 0 0,0 11 74 0 0,0 1-1 0 0,0-1 0 0 0,0 0 1 0 0,0 1-1 0 0,0-1 0 0 0,-1 0 1 0 0,1 1-1 0 0,0-1 0 0 0,0 1 1 0 0,0-1-1 0 0,0 0 0 0 0,-1 1 1 0 0,1-1-1 0 0,0 1 0 0 0,0-1 0 0 0,-1 1 1 0 0,1-1-1 0 0,-1 1 0 0 0,1-1 1 0 0,0 1-1 0 0,-1-1 0 0 0,1 1 1 0 0,-2-1-1 0 0,-8 7 2450 0 0,-6 21 271 0 0,10-9-2472 0 0,2 0 0 0 0,0 1 0 0 0,0-1 0 0 0,0 33 0 0 0,3-40-778 0 0,1 0 0 0 0,1 0 0 0 0,-1 0-1 0 0,2-1 1 0 0,0 1 0 0 0,0 0 0 0 0,1-1 0 0 0,0 1 0 0 0,7 15-1 0 0,-9-25 203 0 0,-1 0 0 0 0,0 0 0 0 0,0 0 0 0 0,1 0 0 0 0,-1-1 0 0 0,1 1 0 0 0,-1 0 0 0 0,1 0 0 0 0,-1 0 0 0 0,1-1 0 0 0,0 1 0 0 0,-1 0 0 0 0,1 0 0 0 0,0-1 0 0 0,-1 1 0 0 0,1-1 0 0 0,0 1 0 0 0,0-1 0 0 0,0 1 0 0 0,0-1 0 0 0,-1 1-1 0 0,1-1 1 0 0,0 0 0 0 0,0 1 0 0 0,0-1 0 0 0,0 0 0 0 0,0 0 0 0 0,1 0 0 0 0,-1 0 73 0 0,1-1 0 0 0,-1 0 0 0 0,0 0 0 0 0,0 1 0 0 0,0-1 0 0 0,0 0-1 0 0,0 0 1 0 0,0 0 0 0 0,0 0 0 0 0,0-1 0 0 0,-1 1 0 0 0,1 0 0 0 0,0 0 0 0 0,-1 0 0 0 0,1-1 0 0 0,0-1-1 0 0,4-9-402 0 0,-2 0 0 0 0,5-23 0 0 0,-2 12-912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2897 0 0,'0'0'196'0'0,"1"0"0"0"0,-1 0 0 0 0,0 0 0 0 0,1 0 1 0 0,-1 0-1 0 0,1 0 0 0 0,-1 0 0 0 0,0 0 1 0 0,1 0-1 0 0,-1 0 0 0 0,0 0 0 0 0,1 0 0 0 0,-1 0 1 0 0,0 0-1 0 0,1 0 0 0 0,-1 0 0 0 0,0 0 1 0 0,1 0-1 0 0,-1 0 0 0 0,0 1 0 0 0,1-1 0 0 0,-1 0 1 0 0,0 0-1 0 0,1 0 0 0 0,-1 1 0 0 0,0-1 1 0 0,0 0-1 0 0,1 0 0 0 0,-1 1 0 0 0,0-1 0 0 0,0 0 1 0 0,1 1-1 0 0,2 14 3631 0 0,-6 24-850 0 0,2-32-2540 0 0,-7 46 588 0 0,3-23-412 0 0,-1 43 1 0 0,6-65-1139 0 0,0 0 1 0 0,0-1-1 0 0,1 1 1 0 0,0-1-1 0 0,0 1 1 0 0,1-1-1 0 0,0 1 0 0 0,1-1 1 0 0,-1 0-1 0 0,8 13 1 0 0,-10-20 337 0 0,0 1 0 0 0,0-1 0 0 0,0 1 0 0 0,0-1 0 0 0,0 1 0 0 0,1-1 0 0 0,-1 1 0 0 0,0-1 1 0 0,0 0-1 0 0,1 1 0 0 0,-1-1 0 0 0,0 0 0 0 0,1 1 0 0 0,-1-1 0 0 0,0 0 0 0 0,1 1 0 0 0,-1-1 0 0 0,1 0 0 0 0,-1 0 1 0 0,0 1-1 0 0,1-1 0 0 0,-1 0 0 0 0,1 0 0 0 0,-1 0 0 0 0,1 1 0 0 0,-1-1 0 0 0,1 0 0 0 0,-1 0 0 0 0,1 0 0 0 0,-1 0 1 0 0,1 0-1 0 0,-1 0 0 0 0,1 0 0 0 0,-1 0 0 0 0,0 0 0 0 0,1 0 0 0 0,-1-1 0 0 0,1 1 0 0 0,-1 0 0 0 0,1 0 0 0 0,-1 0 0 0 0,1 0 1 0 0,-1-1-1 0 0,0 1 0 0 0,1 0 0 0 0,-1-1 0 0 0,1 1 0 0 0,6-9-1015 0 0,-1-1-759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71 3017 0 0,'-1'-3'811'0'0,"1"-1"1"0"0,-1 1-1 0 0,1 0 0 0 0,0-1 1 0 0,0 0-1 0 0,0 1 1 0 0,0-1-1 0 0,1 1 1 0 0,-1 0-1 0 0,1-1 0 0 0,0 1 1 0 0,0-1-1 0 0,0 1 1 0 0,1 0-1 0 0,-1 0 1 0 0,1-1-1 0 0,0 1 1 0 0,-1 0-1 0 0,5-3 0 0 0,39 25 1529 0 0,-23-8-2367 0 0,-14-6 37 0 0,-1-1 0 0 0,1-1-1 0 0,0 1 1 0 0,0-1 0 0 0,1-1 0 0 0,-1 0 0 0 0,15 3 0 0 0,-23-5-3 0 0,-1 0 0 0 0,1 0 0 0 0,-1 0 0 0 0,1 0 0 0 0,-1 0 0 0 0,1 0 0 0 0,0 0 1 0 0,-1 0-1 0 0,1 0 0 0 0,-1 0 0 0 0,1 0 0 0 0,-1 0 0 0 0,1 0 0 0 0,0 0 0 0 0,-1 0 1 0 0,1 0-1 0 0,-1 0 0 0 0,1 0 0 0 0,-1 0 0 0 0,1-1 0 0 0,0 1 0 0 0,-1 0 0 0 0,1 0 1 0 0,0-1-1 0 0,-1 1 0 0 0,1 0 0 0 0,0 0 0 0 0,-1-1 0 0 0,1 1 0 0 0,0 0 0 0 0,-1-1 1 0 0,1 1-1 0 0,0-1 0 0 0,0 1 0 0 0,0 0 0 0 0,-1-1 0 0 0,1 1 0 0 0,0-1 0 0 0,0 1 1 0 0,0 0-1 0 0,0-1 0 0 0,0 1 0 0 0,0-1 0 0 0,0 1 0 0 0,0-1 0 0 0,0 1 0 0 0,0-1 1 0 0,0 1-1 0 0,0 0 0 0 0,0-1 0 0 0,0 1 0 0 0,0-1 0 0 0,0 1 0 0 0,0 0 0 0 0,1-1 1 0 0,-1 1-1 0 0,0-1 0 0 0,0 1 0 0 0,0 0 0 0 0,1-1 0 0 0,-1 1 0 0 0,0 0 0 0 0,1-1 1 0 0,-1 1-1 0 0,0 0 0 0 0,1-1 0 0 0,-1 1 0 0 0,0 0 0 0 0,1-1 0 0 0,-6 4 25 0 0,5-3-29 0 0,-1 1 0 0 0,1-1-1 0 0,0 0 1 0 0,-1 0 0 0 0,1 1 0 0 0,0-1 0 0 0,-1 0 0 0 0,1 0 0 0 0,-1 0 0 0 0,1 0 0 0 0,0 0 0 0 0,-1 1-1 0 0,1-1 1 0 0,-1 0 0 0 0,1 0 0 0 0,0 0 0 0 0,-1 0 0 0 0,1 0 0 0 0,-1 0 0 0 0,1 0 0 0 0,-1 0-1 0 0,1 0 1 0 0,0-1 0 0 0,-1 1 0 0 0,1 0 0 0 0,-1 0 0 0 0,1 0 0 0 0,0 0 0 0 0,-1-1 0 0 0,1 1 0 0 0,0 0-1 0 0,-1 0 1 0 0,1-1 0 0 0,0 1 0 0 0,-1 0 0 0 0,1 0 0 0 0,-1-1 0 0 0,0 0-95 0 0,0 1 0 0 0,0 0-1 0 0,0-1 1 0 0,0 1 0 0 0,0 0 0 0 0,0 0 0 0 0,0 0 0 0 0,0 0 0 0 0,0 0 0 0 0,0 0 0 0 0,0 0 0 0 0,0 0-1 0 0,0 0 1 0 0,0 1 0 0 0,0-1 0 0 0,0 0 0 0 0,0 1 0 0 0,0-1 0 0 0,0 0 0 0 0,0 1 0 0 0,0-1 0 0 0,0 1-1 0 0,0 0 1 0 0,0-1 0 0 0,1 1 0 0 0,-2 1 0 0 0,-12 4-1107 0 0,11-6 1267 0 0,0 0 1 0 0,0 0-1 0 0,0 0 1 0 0,0 0-1 0 0,0 0 1 0 0,0-1-1 0 0,0 0 1 0 0,0 1-1 0 0,0-1 1 0 0,0 0-1 0 0,1 0 1 0 0,-1-1-1 0 0,0 1 1 0 0,1-1-1 0 0,-1 1 1 0 0,1-1-1 0 0,-1 0 1 0 0,-3-3 641 0 0,3 34 2070 0 0,-32 64-1513 0 0,0 5-1863 0 0,34-85-848 0 0,9-16-1034 0 0,9-17-720 0 0,-2-14 1247 0 0,14-40 0 0 0,2-7 2924 0 0,-30 80-790 0 0,0 0-1 0 0,-1 0 1 0 0,1 0-1 0 0,0-1 1 0 0,0 1-1 0 0,0 0 1 0 0,0 0-1 0 0,0 0 1 0 0,0 0-1 0 0,0 1 1 0 0,0-1-1 0 0,0 0 1 0 0,0 0-1 0 0,0 1 1 0 0,1-1-1 0 0,-1 0 1 0 0,0 1-1 0 0,0-1 1 0 0,1 1-1 0 0,-1 0 0 0 0,1-1 1 0 0,-1 1-1 0 0,2 0 1 0 0,1 0-53 0 0,1 0-1 0 0,-1 0 1 0 0,0 0-1 0 0,1 1 1 0 0,-1 0-1 0 0,0 0 1 0 0,8 2 0 0 0,-5 0-104 0 0,0-1 1 0 0,-1 1 0 0 0,1 1 0 0 0,-1-1-1 0 0,0 1 1 0 0,0 0 0 0 0,0 0 0 0 0,0 1-1 0 0,8 8 1 0 0,-8-4 49 0 0,-1 0 0 0 0,1 0 0 0 0,-2 0 1 0 0,1 1-1 0 0,-2-1 0 0 0,1 1 0 0 0,-1 0 0 0 0,0 0 0 0 0,-1 1 0 0 0,1 16 0 0 0,-1 6-917 0 0,-2 0 0 0 0,-5 34 0 0 0,2-23-2931 0 0,3-34 1580 0 0,-1 0-5961 0 0,5-11 5592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5473 0 0,'-24'11'13661'0'0,"36"-10"-12237"0"0,15-2-1116 0 0,51 6-1 0 0,-31-1-2313 0 0,0-3-4496 0 0,-21-6-419 0 0,-14 1 2825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4:21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7698 0 0,'-9'-26'14176'0'0,"11"44"-13637"0"0,-1-7-424 0 0,1-1 0 0 0,0 1-1 0 0,1-1 1 0 0,0 1 0 0 0,0-1 0 0 0,1 0 0 0 0,10 17 0 0 0,-10-22-80 0 0,-1 0-1 0 0,1-1 1 0 0,0 1-1 0 0,0-1 1 0 0,0 0-1 0 0,1-1 1 0 0,-1 1 0 0 0,1-1-1 0 0,0 1 1 0 0,0-1-1 0 0,0-1 1 0 0,0 1-1 0 0,1-1 1 0 0,-1 0 0 0 0,1 0-1 0 0,6 1 1 0 0,2 0 106 0 0,0-1 0 0 0,0-1 0 0 0,1 0-1 0 0,-1-1 1 0 0,1 0 0 0 0,-1-2 0 0 0,17-2 0 0 0,35-11-1475 0 0,-4-4-6198 0 0,-80 32-5632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3953 0 0,'0'-2'535'0'0,"1"0"0"0"0,-1 1 0 0 0,1-1 1 0 0,0 1-1 0 0,-1-1 0 0 0,1 1 0 0 0,0-1 0 0 0,0 1 0 0 0,0-1 1 0 0,0 1-1 0 0,0 0 0 0 0,0 0 0 0 0,0-1 0 0 0,1 1 0 0 0,-1 0 1 0 0,0 0-1 0 0,1 0 0 0 0,-1 0 0 0 0,3-1 0 0 0,0 1 10 0 0,0-1-1 0 0,-1 1 1 0 0,1 0-1 0 0,0 0 1 0 0,0 0-1 0 0,0 1 1 0 0,0-1-1 0 0,6 1 1 0 0,-5 0-360 0 0,0 0 1 0 0,0 0-1 0 0,0 1 0 0 0,-1-1 1 0 0,1 1-1 0 0,0 1 0 0 0,0-1 1 0 0,-1 1-1 0 0,1-1 0 0 0,-1 1 0 0 0,1 0 1 0 0,-1 1-1 0 0,0-1 0 0 0,8 7 1 0 0,-9-5-100 0 0,0 0 1 0 0,-1 0 0 0 0,1 0-1 0 0,-1 1 1 0 0,0-1-1 0 0,0 1 1 0 0,-1-1-1 0 0,1 1 1 0 0,-1 0 0 0 0,0-1-1 0 0,0 1 1 0 0,0 10-1 0 0,-4 64-441 0 0,1-50-694 0 0,2-5-1847 0 0,1-8-1964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1896 0 0,'1'-2'370'0'0,"0"1"0"0"0,0 0 0 0 0,0-1 0 0 0,0 1-1 0 0,0 0 1 0 0,0-1 0 0 0,0 1 0 0 0,1 0 0 0 0,-1 0-1 0 0,0 0 1 0 0,1 0 0 0 0,-1 0 0 0 0,1 0 0 0 0,-1 0-1 0 0,1 1 1 0 0,-1-1 0 0 0,3 0 0 0 0,-3 1-207 0 0,0 0 1 0 0,0 1-1 0 0,-1-1 1 0 0,1 0-1 0 0,0 0 1 0 0,0 1-1 0 0,0-1 1 0 0,-1 1-1 0 0,1-1 1 0 0,0 0-1 0 0,-1 1 1 0 0,1 0-1 0 0,0-1 1 0 0,-1 1-1 0 0,1-1 1 0 0,-1 1-1 0 0,1 0 1 0 0,-1-1-1 0 0,1 1 1 0 0,-1 0-1 0 0,0 0 1 0 0,1-1-1 0 0,-1 1 1 0 0,0 0 0 0 0,1 0-1 0 0,-1-1 1 0 0,0 1-1 0 0,0 0 1 0 0,0 0-1 0 0,0 0 1 0 0,0 0-1 0 0,0-1 1 0 0,0 1-1 0 0,0 0 1 0 0,0 1-1 0 0,1 69 2119 0 0,-1-55-2278 0 0,-1-1 0 0 0,2 1 0 0 0,0 0 0 0 0,1-1 0 0 0,0 1 0 0 0,6 16 0 0 0,-8-31-20 0 0,1 0 0 0 0,-1 0 0 0 0,1 0 0 0 0,0 0 0 0 0,0 0 0 0 0,-1-1 1 0 0,1 1-1 0 0,0 0 0 0 0,0 0 0 0 0,0-1 0 0 0,0 1 0 0 0,0-1 0 0 0,0 1 0 0 0,0-1 0 0 0,0 1 0 0 0,0-1 0 0 0,0 0 1 0 0,0 1-1 0 0,0-1 0 0 0,0 0 0 0 0,0 0 0 0 0,0 0 0 0 0,0 1 0 0 0,0-1 0 0 0,1 0 0 0 0,-1-1 0 0 0,0 1 0 0 0,0 0 1 0 0,0 0-1 0 0,2-1 0 0 0,43-12-117 0 0,-25 6-787 0 0,1-1-5316 0 0,-22 7 5921 0 0,1 0-1 0 0,-1 1 0 0 0,0-1 0 0 0,1 0 0 0 0,-1 0 0 0 0,1 0 0 0 0,-1 1 0 0 0,0-1 0 0 0,0 0 0 0 0,1 0 0 0 0,-1 0 0 0 0,0 0 0 0 0,0 0 1 0 0,0 0-1 0 0,0 1 0 0 0,0-3 0 0 0,4-1-2409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5081 0 0,'0'-1'460'0'0,"1"1"0"0"0,0-1 0 0 0,-1 0 0 0 0,1 0 0 0 0,-1 1 0 0 0,1-1 0 0 0,0 0 0 0 0,0 1 0 0 0,-1-1 0 0 0,1 0 0 0 0,0 1 0 0 0,0-1 0 0 0,0 1 0 0 0,0 0 0 0 0,0-1 0 0 0,0 1 0 0 0,0-1 0 0 0,23-1 3187 0 0,23 9-2193 0 0,-41-6-1043 0 0,28 8 32 0 0,-26-6-391 0 0,1-1 1 0 0,-1 0-1 0 0,0 0 0 0 0,1-1 1 0 0,-1 0-1 0 0,1 0 0 0 0,11-1 1 0 0,-55-7 7 0 0,25 7 0 0 0,0 1 1 0 0,-1 0-1 0 0,1 1 0 0 0,0 0 1 0 0,0 1-1 0 0,0 0 0 0 0,0 0 1 0 0,-18 10-1 0 0,24-11-9 0 0,0 1 1 0 0,1 0-1 0 0,-1-1 0 0 0,0 2 0 0 0,1-1 0 0 0,0 0 1 0 0,0 1-1 0 0,0-1 0 0 0,0 1 0 0 0,0 0 0 0 0,1 0 1 0 0,0 0-1 0 0,0 0 0 0 0,0 1 0 0 0,0-1 0 0 0,1 0 1 0 0,-1 1-1 0 0,1-1 0 0 0,0 1 0 0 0,1-1 0 0 0,-1 10 1 0 0,1-6 1 0 0,0 1 1 0 0,0 0 0 0 0,2 0-1 0 0,-1 0 1 0 0,1 0 0 0 0,0-1 0 0 0,1 1-1 0 0,0-1 1 0 0,0 0 0 0 0,1 0-1 0 0,0 0 1 0 0,0 0 0 0 0,1 0-1 0 0,7 8 1 0 0,-9-12-132 0 0,0 0 0 0 0,0 0 1 0 0,1-1-1 0 0,-1 0 0 0 0,1 0 0 0 0,0 0 0 0 0,0 0 1 0 0,0 0-1 0 0,0-1 0 0 0,1 0 0 0 0,-1 0 0 0 0,1 0 0 0 0,-1 0 1 0 0,1-1-1 0 0,0 0 0 0 0,-1 0 0 0 0,1 0 0 0 0,0 0 0 0 0,0-1 1 0 0,0 0-1 0 0,0 0 0 0 0,0 0 0 0 0,-1 0 0 0 0,1-1 0 0 0,0 0 1 0 0,0 0-1 0 0,8-3 0 0 0,-9 2-542 0 0,0 0 0 0 0,0 0-1 0 0,0 0 1 0 0,0 0 0 0 0,0-1 0 0 0,0 0-1 0 0,-1 0 1 0 0,1 0 0 0 0,-1 0 0 0 0,0 0-1 0 0,0-1 1 0 0,0 0 0 0 0,0 1 0 0 0,-1-1-1 0 0,1 0 1 0 0,-1 0 0 0 0,0 0 0 0 0,0-1 0 0 0,-1 1-1 0 0,3-8 1 0 0,0-7-393 0 0,-1 0-1 0 0,0 0 0 0 0,-1-35 1 0 0,2-11 1744 0 0,-6 80 9061 0 0,0 11-5349 0 0,-8 74-2765 0 0,8-87-1609 0 0,1-7-40 0 0,0 0 1 0 0,0 0-1 0 0,1 0 1 0 0,0 1-1 0 0,0 5 1 0 0,0-11-28 0 0,0 0 1 0 0,0 0-1 0 0,1 0 1 0 0,-1 0-1 0 0,0 0 1 0 0,0 0-1 0 0,1-1 1 0 0,-1 1-1 0 0,1 0 1 0 0,-1 0-1 0 0,0 0 1 0 0,1-1-1 0 0,0 1 0 0 0,-1 0 1 0 0,1 0-1 0 0,-1-1 1 0 0,1 1-1 0 0,0-1 1 0 0,-1 1-1 0 0,1 0 1 0 0,0-1-1 0 0,0 1 1 0 0,0-1-1 0 0,-1 0 1 0 0,1 1-1 0 0,0-1 0 0 0,0 0 1 0 0,0 1-1 0 0,0-1 1 0 0,0 0-1 0 0,0 0 1 0 0,-1 0-1 0 0,1 0 1 0 0,0 0-1 0 0,0 0 1 0 0,0 0-1 0 0,0 0 1 0 0,0 0-1 0 0,0 0 0 0 0,1-1 1 0 0,80-12 65 0 0,-47 7-1800 0 0,0 0-3655 0 0,-34 6 4973 0 0,0 0 1 0 0,1 0-1 0 0,-1-1 0 0 0,0 1 1 0 0,0 0-1 0 0,1-1 0 0 0,-1 1 1 0 0,0-1-1 0 0,0 1 0 0 0,0-1 1 0 0,0 1-1 0 0,0-1 0 0 0,0 0 1 0 0,0 0-1 0 0,0 1 0 0 0,0-1 1 0 0,0 0-1 0 0,0 0 0 0 0,-1 0 1 0 0,2-2-1 0 0,4-4-2651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11 128 4545 0 0,'-6'-2'10368'0'0,"4"11"-4942"0"0,3 19-2619 0 0,0-20-2100 0 0,-4 37-41 0 0,1 26-446 0 0,2-65-255 0 0,1-1 0 0 0,-1 0 0 0 0,1 1-1 0 0,0-1 1 0 0,1 0 0 0 0,-1 0 0 0 0,1 0 0 0 0,0 0-1 0 0,0 0 1 0 0,5 6 0 0 0,-5-8-78 0 0,0 0 0 0 0,1-1 0 0 0,0 0-1 0 0,-1 0 1 0 0,1 0 0 0 0,0 0 0 0 0,0 0 0 0 0,0 0 0 0 0,0-1 0 0 0,0 1 0 0 0,1-1 0 0 0,-1 0 0 0 0,0 0-1 0 0,1 0 1 0 0,-1 0 0 0 0,0-1 0 0 0,1 1 0 0 0,-1-1 0 0 0,1 0 0 0 0,-1 0 0 0 0,5-1 0 0 0,-3 1-355 0 0,-1-1 0 0 0,0 1 1 0 0,1-1-1 0 0,-1 0 0 0 0,0 0 1 0 0,0 0-1 0 0,1-1 0 0 0,-1 0 1 0 0,0 0-1 0 0,-1 0 0 0 0,1 0 1 0 0,0 0-1 0 0,-1-1 1 0 0,1 0-1 0 0,-1 1 0 0 0,5-6 1 0 0,-4 1-599 0 0,1 0 0 0 0,-1 0 1 0 0,-1-1-1 0 0,0 1 0 0 0,0-1 1 0 0,4-15-1 0 0,-5 14 1084 0 0,0-1 0 0 0,0 1 0 0 0,-1 0 0 0 0,-1-1 1 0 0,0-16-1 0 0,-4 19 6233 0 0,-2 16-2617 0 0,-2 15-993 0 0,-2 7-1730 0 0,3-5-721 0 0,-9 45-1 0 0,16-71-191 0 0,0 1 0 0 0,0-1 0 0 0,0 0 0 0 0,0 1 0 0 0,0-1 1 0 0,0 1-1 0 0,0-1 0 0 0,1 0 0 0 0,-1 1 0 0 0,0-1 0 0 0,0 1 0 0 0,0-1 0 0 0,0 0 0 0 0,1 1 0 0 0,-1-1 0 0 0,0 0 0 0 0,0 1 1 0 0,1-1-1 0 0,-1 0 0 0 0,0 1 0 0 0,0-1 0 0 0,1 0 0 0 0,-1 0 0 0 0,0 1 0 0 0,1-1 0 0 0,-1 0 0 0 0,0 0 0 0 0,1 0 1 0 0,-1 0-1 0 0,1 1 0 0 0,-1-1 0 0 0,0 0 0 0 0,1 0 0 0 0,-1 0 0 0 0,1 0 0 0 0,-1 0 0 0 0,0 0 0 0 0,1 0 0 0 0,-1 0 0 0 0,1 0 1 0 0,-1 0-1 0 0,1 0 0 0 0,-1 0 0 0 0,0 0 0 0 0,1 0 0 0 0,-1-1 0 0 0,0 1 0 0 0,1 0 0 0 0,-1 0 0 0 0,1 0 0 0 0,-1-1 1 0 0,0 1-1 0 0,1-1 0 0 0,26-11-175 0 0,-24 11 138 0 0,46-25-1992 0 0,-36 19 156 0 0,0-1 0 0 0,-1-1 0 0 0,0 0 0 0 0,-1-1 0 0 0,0 0 0 0 0,14-16 0 0 0,-9 7 598 0 0,27-42 1 0 0,-39 54 1388 0 0,0 0 1 0 0,-1 0-1 0 0,0 0 1 0 0,0 0-1 0 0,0 0 1 0 0,-1-1 0 0 0,0 1-1 0 0,0-1 1 0 0,-1 1-1 0 0,1-15 1 0 0,-3 18 401 0 0,0 0-1 0 0,0 1 1 0 0,0-1 0 0 0,0 0 0 0 0,-1 0 0 0 0,1 1 0 0 0,-1-1 0 0 0,0 0-1 0 0,0 1 1 0 0,-1 0 0 0 0,1-1 0 0 0,0 1 0 0 0,-1 0 0 0 0,0 1-1 0 0,-3-4 1 0 0,4 4-253 0 0,1 1 0 0 0,-1 0-1 0 0,1-1 1 0 0,-1 1 0 0 0,0 0-1 0 0,0 0 1 0 0,1 0 0 0 0,-1 0-1 0 0,0 0 1 0 0,0 0 0 0 0,0 0-1 0 0,0 1 1 0 0,0-1 0 0 0,0 1 0 0 0,0 0-1 0 0,0-1 1 0 0,0 1 0 0 0,-1 0-1 0 0,1 0 1 0 0,0 0 0 0 0,0 0-1 0 0,0 1 1 0 0,0-1 0 0 0,0 1-1 0 0,0-1 1 0 0,0 1 0 0 0,0 0-1 0 0,0-1 1 0 0,-3 3 0 0 0,3-1-211 0 0,1 0-1 0 0,-1 0 1 0 0,1 0 0 0 0,0 0 0 0 0,0 0 0 0 0,0 0 0 0 0,0 0-1 0 0,0 0 1 0 0,0 0 0 0 0,1 0 0 0 0,-1 1 0 0 0,1-1-1 0 0,-1 0 1 0 0,1 0 0 0 0,0 1 0 0 0,0-1 0 0 0,0 0-1 0 0,0 1 1 0 0,0-1 0 0 0,1 0 0 0 0,-1 0 0 0 0,1 1 0 0 0,0-1-1 0 0,-1 0 1 0 0,1 0 0 0 0,1 2 0 0 0,1 6 152 0 0,1-1 1 0 0,0 0 0 0 0,1 0-1 0 0,9 14 1 0 0,-10-19-204 0 0,-1 0 0 0 0,1-1 0 0 0,0 0 0 0 0,0 0 1 0 0,0 0-1 0 0,0 0 0 0 0,1-1 0 0 0,-1 1 0 0 0,1-1 1 0 0,-1 0-1 0 0,9 1 0 0 0,-12-2 0 0 0,0 0 0 0 0,1-1 1 0 0,-1 1-1 0 0,1-1 0 0 0,0 0 0 0 0,-1 1 1 0 0,1-1-1 0 0,-1 0 0 0 0,1 0 0 0 0,-1 0 1 0 0,1 0-1 0 0,0 0 0 0 0,-1 0 0 0 0,1-1 0 0 0,-1 1 1 0 0,1 0-1 0 0,-1-1 0 0 0,1 1 0 0 0,-1-1 1 0 0,1 0-1 0 0,-1 1 0 0 0,0-1 0 0 0,1 0 0 0 0,-1 0 1 0 0,0 0-1 0 0,0 0 0 0 0,1 0 0 0 0,-1 0 1 0 0,0 0-1 0 0,0-1 0 0 0,0 1 0 0 0,0 0 1 0 0,-1 0-1 0 0,1-1 0 0 0,0 1 0 0 0,0-1 0 0 0,-1 1 1 0 0,1-1-1 0 0,-1 1 0 0 0,1-3 0 0 0,-1 3-8 0 0,1-1 1 0 0,-1 0-1 0 0,0 0 0 0 0,0 0 0 0 0,0 0 0 0 0,0 1 0 0 0,0-1 0 0 0,-1 0 1 0 0,1 0-1 0 0,0 0 0 0 0,-1 1 0 0 0,0-1 0 0 0,1 0 0 0 0,-1 1 0 0 0,0-1 0 0 0,0 0 1 0 0,0 1-1 0 0,0-1 0 0 0,0 1 0 0 0,0-1 0 0 0,0 1 0 0 0,0 0 0 0 0,-1-1 1 0 0,1 1-1 0 0,0 0 0 0 0,-1 0 0 0 0,1 0 0 0 0,-1 0 0 0 0,1 0 0 0 0,-1 0 0 0 0,0 1 1 0 0,1-1-1 0 0,-1 0 0 0 0,0 1 0 0 0,0-1 0 0 0,0 1 0 0 0,-3-1 0 0 0,0 0-6 0 0,-1 1-1 0 0,1-1 1 0 0,-1 1-1 0 0,1 0 1 0 0,-1 0 0 0 0,1 0-1 0 0,-1 1 1 0 0,1 0-1 0 0,-1 0 1 0 0,1 0-1 0 0,-7 4 1 0 0,7-3 14 0 0,1 1 1 0 0,0 1-1 0 0,0-1 0 0 0,0 1 1 0 0,0-1-1 0 0,1 1 1 0 0,-1 0-1 0 0,1 1 1 0 0,0-1-1 0 0,0 0 1 0 0,1 1-1 0 0,-1 0 1 0 0,1-1-1 0 0,0 1 1 0 0,0 0-1 0 0,-1 6 0 0 0,2-7 8 0 0,0 1 0 0 0,0-1-1 0 0,0 0 1 0 0,0 0 0 0 0,1 1-1 0 0,-1-1 1 0 0,1 0 0 0 0,0 1-1 0 0,1-1 1 0 0,-1 0 0 0 0,1 1-1 0 0,-1-1 1 0 0,1 0 0 0 0,1 0-1 0 0,-1 0 1 0 0,1 1 0 0 0,-1-1-1 0 0,1-1 1 0 0,0 1 0 0 0,3 4-1 0 0,-3-6-14 0 0,0-1-1 0 0,0 0 0 0 0,0 0 1 0 0,0 0-1 0 0,0 0 0 0 0,0 0 1 0 0,0 0-1 0 0,0 0 0 0 0,0-1 1 0 0,0 1-1 0 0,0-1 0 0 0,0 0 1 0 0,1 1-1 0 0,-1-1 0 0 0,0 0 1 0 0,0 0-1 0 0,0-1 0 0 0,0 1 1 0 0,1 0-1 0 0,-1-1 0 0 0,3 0 1 0 0,52-18-111 0 0,-42 13 74 0 0,11-3 33 0 0,10-5-1348 0 0,58-13-1 0 0,-94 27 1244 0 0,1 0-1 0 0,-1-1 1 0 0,0 1-1 0 0,1 0 1 0 0,-1 0-1 0 0,1 0 1 0 0,-1 0 0 0 0,0 0-1 0 0,1 0 1 0 0,-1 0-1 0 0,1 0 1 0 0,-1 0-1 0 0,1 0 1 0 0,-1 0 0 0 0,0 0-1 0 0,1 0 1 0 0,-1 0-1 0 0,1 0 1 0 0,-1 0-1 0 0,0 0 1 0 0,1 1-1 0 0,-1-1 1 0 0,0 0 0 0 0,1 0-1 0 0,-1 0 1 0 0,0 1-1 0 0,1-1 1 0 0,-1 0-1 0 0,0 0 1 0 0,1 1 0 0 0,-1-1-1 0 0,0 0 1 0 0,1 1-1 0 0,-5 13-4716 0 0,-19 19-1453 0 0,20-30 6390 0 0,-40 58-729 0 0,32-44 3162 0 0,0 1 0 0 0,2 0 0 0 0,0 1 0 0 0,1 0 0 0 0,1 0 0 0 0,-6 28 0 0 0,5-18-709 0 0,10-51-2162 0 0,0 14 244 0 0,0-1 0 0 0,1 1 0 0 0,0 1 0 0 0,0-1 0 0 0,1 0 0 0 0,0 1 0 0 0,0 0 0 0 0,0 0 0 0 0,1 0 0 0 0,0 0 0 0 0,1 1 0 0 0,-1-1 0 0 0,13-8 0 0 0,-15 12 109 0 0,0 1 0 0 0,0 0 0 0 0,0 0 0 0 0,0 0 0 0 0,0 0 0 0 0,1 1 0 0 0,-1-1 0 0 0,1 1 0 0 0,-1 0 0 0 0,1 0 0 0 0,-1 0 0 0 0,1 1 0 0 0,0-1 0 0 0,-1 1 0 0 0,1 0 0 0 0,0 0 0 0 0,0 0 0 0 0,-1 0 0 0 0,1 1 0 0 0,0 0 0 0 0,-1-1 0 0 0,1 1 0 0 0,-1 1 0 0 0,1-1 0 0 0,-1 0 0 0 0,1 1 0 0 0,-1 0 0 0 0,0 0 0 0 0,0 0 0 0 0,0 0 0 0 0,0 0 0 0 0,0 0 0 0 0,3 5 0 0 0,-4-6 53 0 0,0 1 0 0 0,0 0 0 0 0,0-1 0 0 0,-1 1 0 0 0,1 0 0 0 0,-1 0 0 0 0,0 0 0 0 0,1 0 0 0 0,-1 1 0 0 0,0-1 1 0 0,0 0-1 0 0,0 0 0 0 0,-1 1 0 0 0,1-1 0 0 0,0 0 0 0 0,-1 1 0 0 0,1-1 0 0 0,-1 1 0 0 0,0-1 0 0 0,0 1 0 0 0,0 3 0 0 0,-1-3 24 0 0,0 1-1 0 0,-1-1 1 0 0,1 1-1 0 0,-1-1 1 0 0,1 0-1 0 0,-1 1 1 0 0,0-1-1 0 0,0 0 1 0 0,0 0-1 0 0,-1 0 1 0 0,1 0-1 0 0,-6 4 1 0 0,0 0-7 0 0,0-1 0 0 0,0 0 0 0 0,-1 0-1 0 0,0-1 1 0 0,0 0 0 0 0,0-1 0 0 0,-1 1 0 0 0,0-2 0 0 0,-13 4 0 0 0,-13-4-72 0 0,34-3-40 0 0,1 0 0 0 0,-1 0-1 0 0,1 0 1 0 0,-1 0 0 0 0,1 0-1 0 0,-1 0 1 0 0,0 0 0 0 0,1-1-1 0 0,-1 1 1 0 0,1-1 0 0 0,-1 1-1 0 0,1-1 1 0 0,0 0 0 0 0,-1 1-1 0 0,1-1 1 0 0,-1 0 0 0 0,1 0-1 0 0,0 0 1 0 0,0 0 0 0 0,-2-1-1 0 0,3 1-108 0 0,0 1 0 0 0,0-1 0 0 0,0 1-1 0 0,0-1 1 0 0,0 1 0 0 0,1-1 0 0 0,-1 1-1 0 0,0-1 1 0 0,0 1 0 0 0,0 0 0 0 0,0-1-1 0 0,1 1 1 0 0,-1-1 0 0 0,0 1 0 0 0,0 0 0 0 0,1-1-1 0 0,-1 1 1 0 0,0-1 0 0 0,1 1 0 0 0,-1 0-1 0 0,0-1 1 0 0,1 1 0 0 0,-1 0 0 0 0,0 0-1 0 0,1-1 1 0 0,-1 1 0 0 0,1 0 0 0 0,0 0 0 0 0,17-10-5295 0 0,-12 7 2713 0 0,11-7-2249 0 0,5-1-575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7674 0 0,'1'12'4225'0'0,"1"-2"-2337"0"0,-1 4-536 0 0,-1-2-432 0 0,-1-1-768 0 0,-1-1-1080 0 0,1-2-1376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80 117 4001 0 0,'-20'7'1428'0'0,"18"-6"-1045"0"0,-1 1 0 0 0,0-1-1 0 0,0 0 1 0 0,0 1 0 0 0,0-2 0 0 0,0 1-1 0 0,0 0 1 0 0,0 0 0 0 0,0-1 0 0 0,0 0-1 0 0,0 0 1 0 0,0 0 0 0 0,0 0 0 0 0,0 0-1 0 0,-5-1 1 0 0,8 0-233 0 0,-1 0 0 0 0,0 1 0 0 0,1-1 0 0 0,-1 0 0 0 0,0 0 0 0 0,1 0 0 0 0,-1 0 0 0 0,1 1 0 0 0,-1-1 0 0 0,1 0 0 0 0,0 0 0 0 0,-1 0 0 0 0,1 0 0 0 0,0 0 0 0 0,0 0 0 0 0,0 0 0 0 0,-1 0 0 0 0,1 0 0 0 0,0-1 0 0 0,1 1 0 0 0,-1 0 0 0 0,0 0 0 0 0,0 0 0 0 0,0 0 0 0 0,0 0 0 0 0,1 0 0 0 0,-1 0 0 0 0,1 0 0 0 0,-1 1 0 0 0,0-1 0 0 0,1 0 0 0 0,0 0 0 0 0,-1 0 0 0 0,1 0 0 0 0,-1 0 0 0 0,1 1 0 0 0,1-2 0 0 0,1-2-122 0 0,0 0 1 0 0,0 1-1 0 0,0-1 0 0 0,1 1 0 0 0,-1 0 0 0 0,7-5 0 0 0,8 0-5 0 0,0 0 0 0 0,0 1 0 0 0,0 1-1 0 0,1 1 1 0 0,38-6 0 0 0,99-2 331 0 0,-139 12-278 0 0,41-2 199 0 0,-23-1 129 0 0,1 3 0 0 0,-1 0 0 0 0,0 2-1 0 0,60 10 1 0 0,-72-3-245 0 0,0 1 0 0 0,-2 1 0 0 0,1 0 1 0 0,-1 2-1 0 0,-1 0 0 0 0,0 2 0 0 0,0 0 0 0 0,31 30 0 0 0,-45-38-30 0 0,0 1 0 0 0,-1 0 0 0 0,0-1 0 0 0,5 10 0 0 0,-1 9-1138 0 0,-9-24 789 0 0,0 0 1 0 0,0 0-1 0 0,0 0 1 0 0,-1 0 0 0 0,1 0-1 0 0,0-1 1 0 0,0 1-1 0 0,-1 0 1 0 0,1 0-1 0 0,0-1 1 0 0,-1 1-1 0 0,1 0 1 0 0,0 0-1 0 0,-1-1 1 0 0,1 1-1 0 0,-1 0 1 0 0,1-1-1 0 0,-1 1 1 0 0,0 0-1 0 0,1-1 1 0 0,-1 1 0 0 0,0-1-1 0 0,1 1 1 0 0,-1-1-1 0 0,-1 1 1 0 0,0 0-1905 0 0,1-1 1770 0 0,1 0 0 0 0,-1 0 0 0 0,1 0 0 0 0,-1 0 0 0 0,1 0 0 0 0,0 0 0 0 0,-1 0 0 0 0,1 0 0 0 0,-1-1 0 0 0,-3-1-3540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3:5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20 154 3801 0 0,'-19'18'12142'0'0,"30"-20"-11153"0"0,-6 1-866 0 0,1 1 0 0 0,-1-1 0 0 0,1 1 0 0 0,-1 1 0 0 0,1-1 0 0 0,-1 1 0 0 0,1 0 0 0 0,-1 0 0 0 0,0 0 0 0 0,1 1 0 0 0,6 3 0 0 0,-11-5-101 0 0,-1 0 1 0 0,1 1 0 0 0,0-1-1 0 0,0 0 1 0 0,0 0-1 0 0,0 1 1 0 0,0-1-1 0 0,0 0 1 0 0,0 0-1 0 0,0 0 1 0 0,0 0-1 0 0,0-1 1 0 0,0 1-1 0 0,0 0 1 0 0,0 0-1 0 0,0 0 1 0 0,1-1 0 0 0,11-1 189 0 0,16 14-62 0 0,44 29-30 0 0,-69-38-104 0 0,0-1 0 0 0,0 0-1 0 0,0 0 1 0 0,0 0 0 0 0,0 0 0 0 0,0-1-1 0 0,1 0 1 0 0,-1 0 0 0 0,1 0 0 0 0,6 1-1 0 0,-10-3-8 0 0,0 1 0 0 0,1 0 0 0 0,-1-1 0 0 0,0 1-1 0 0,1-1 1 0 0,-1 0 0 0 0,0 1 0 0 0,0-1 0 0 0,0 0-1 0 0,0 0 1 0 0,1 0 0 0 0,-1 1 0 0 0,0-1 0 0 0,0 0-1 0 0,-1 0 1 0 0,1-1 0 0 0,0 1 0 0 0,1-1-1 0 0,3-5 22 0 0,-4 6-15 0 0,0 0 1 0 0,0 0 0 0 0,0 0 0 0 0,0 1 0 0 0,0-1 0 0 0,0 0 0 0 0,0 1-1 0 0,1-1 1 0 0,-1 0 0 0 0,0 1 0 0 0,0 0 0 0 0,1-1 0 0 0,-1 1 0 0 0,0 0-1 0 0,0-1 1 0 0,3 1 0 0 0,-3 0 11 0 0,0 0-1 0 0,0 0 0 0 0,0 0 1 0 0,0-1-1 0 0,1 1 0 0 0,-1 0 1 0 0,0-1-1 0 0,0 1 0 0 0,0-1 1 0 0,0 1-1 0 0,0-1 0 0 0,0 1 1 0 0,0-1-1 0 0,0 0 1 0 0,0 0-1 0 0,0 1 0 0 0,0-1 1 0 0,0 0-1 0 0,0-1 0 0 0,19-20 529 0 0,-16 20-502 0 0,-1-1 0 0 0,0 0 0 0 0,0 0 1 0 0,-1 0-1 0 0,1 0 0 0 0,0 0 1 0 0,-1-1-1 0 0,0 1 0 0 0,0-1 0 0 0,0 0 1 0 0,0 1-1 0 0,0-1 0 0 0,-1 0 1 0 0,2-8-1 0 0,-1-8 101 0 0,1 0-1 0 0,1 0 1 0 0,11-32 0 0 0,-10 40 84 0 0,-1 11-1020 0 0,-1 18-2687 0 0,-1-3 606 0 0,6 12-5028 0 0,0-16 2762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 1216 0 0,'-9'-11'7629'0'0,"18"11"-1616"0"0,9 3-6693 0 0,56-6 723 0 0,-59 2-20 0 0,0-1 1 0 0,0 2-1 0 0,0 0 1 0 0,0 1 0 0 0,-1 0-1 0 0,1 1 1 0 0,27 8 0 0 0,-39-10 7 0 0,-1 1 1 0 0,0 0-1 0 0,0 0 0 0 0,0 1 1 0 0,0-1-1 0 0,-1 0 1 0 0,1 1-1 0 0,0-1 1 0 0,0 1-1 0 0,-1-1 0 0 0,1 1 1 0 0,-1 0-1 0 0,1 0 1 0 0,-1 0-1 0 0,0 0 0 0 0,0 0 1 0 0,0 0-1 0 0,0 0 1 0 0,1 4-1 0 0,-1-1-53 0 0,0-1 0 0 0,0 1-1 0 0,-1 0 1 0 0,0-1 0 0 0,0 1-1 0 0,0 0 1 0 0,0 0 0 0 0,-1-1-1 0 0,-1 7 1 0 0,-17 44-2361 0 0,-3-12-3469 0 0,19-39 5398 0 0,1 0 0 0 0,-1-1 0 0 0,1 1-1 0 0,-1 0 1 0 0,0-1 0 0 0,-1 0 0 0 0,1 1 0 0 0,-1-1 0 0 0,1 0-1 0 0,-6 2 1 0 0,3 1-722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1 464 0 0,'-2'2'301'0'0,"0"1"0"0"0,0-1 0 0 0,0 0 0 0 0,-1 1-1 0 0,1-1 1 0 0,-1 0 0 0 0,0-1 0 0 0,1 1 0 0 0,-1 0 0 0 0,0-1 0 0 0,0 0 0 0 0,-5 2-1 0 0,-15-1 6402 0 0,97 1-2898 0 0,39 0-7016 0 0,-112-3 2923 0 0,0 0 0 0 0,0 0 0 0 0,1 0 0 0 0,-1 0 0 0 0,0 0 0 0 0,0-1 0 0 0,0 1 0 0 0,0 0 0 0 0,0 0 0 0 0,0-1 0 0 0,0 1 0 0 0,0-1 0 0 0,0 1 0 0 0,0-1-1 0 0,1 0 1 0 0,-1-12-3425 0 0,2 9 1208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5:14:0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93 2969 0 0,'-5'-16'2686'0'0,"3"12"-1989"0"0,1 0 1 0 0,0 0-1 0 0,0-1 0 0 0,0 1 1 0 0,0 0-1 0 0,0 0 1 0 0,1 0-1 0 0,0-1 1 0 0,0 1-1 0 0,0 0 1 0 0,0-1-1 0 0,1 1 1 0 0,-1 0-1 0 0,3-8 1 0 0,-2 11-641 0 0,0 1 0 0 0,-1-1 0 0 0,1 1 0 0 0,0-1 0 0 0,-1 1 0 0 0,1 0 0 0 0,0-1 0 0 0,0 1 0 0 0,-1 0 0 0 0,1-1 0 0 0,0 1 0 0 0,0 0 0 0 0,-1 0 0 0 0,1 0 0 0 0,0 0 0 0 0,0-1 0 0 0,0 1 0 0 0,-1 0 0 0 0,1 1 0 0 0,0-1 0 0 0,0 0 0 0 0,0 0 0 0 0,-1 0 0 0 0,1 0 1 0 0,0 1-1 0 0,0-1 0 0 0,-1 0 0 0 0,1 1 0 0 0,1 0 0 0 0,28 12-167 0 0,-23-9 220 0 0,12 4-68 0 0,-13-7-3 0 0,0 1 0 0 0,-1 1 0 0 0,1-1-1 0 0,0 1 1 0 0,-1 0 0 0 0,0 0-1 0 0,0 0 1 0 0,0 1 0 0 0,0 0-1 0 0,8 8 1 0 0,-12-10-31 0 0,-1 0 1 0 0,1 0-1 0 0,-1-1 0 0 0,0 1 0 0 0,0 0 1 0 0,0 0-1 0 0,0-1 0 0 0,0 1 1 0 0,0 0-1 0 0,0 0 0 0 0,-1-1 1 0 0,1 1-1 0 0,-1 0 0 0 0,1 0 0 0 0,-1-1 1 0 0,0 1-1 0 0,0-1 0 0 0,1 1 1 0 0,-1-1-1 0 0,0 1 0 0 0,0-1 1 0 0,-1 1-1 0 0,1-1 0 0 0,0 0 0 0 0,0 1 1 0 0,-1-1-1 0 0,1 0 0 0 0,0 0 1 0 0,-1 0-1 0 0,-2 1 0 0 0,-6 6-196 0 0,-1-1 0 0 0,-19 9 0 0 0,13-9-162 0 0,6-2-140 0 0,28 2 405 0 0,42 7 116 0 0,40 12-3398 0 0,-99-26 3234 0 0,1 0 0 0 0,-1 0 1 0 0,1 0-1 0 0,-1 0 0 0 0,1 0 0 0 0,-1 0 0 0 0,1 1 0 0 0,-1-1 0 0 0,1 0 0 0 0,-1 0 0 0 0,0 1 0 0 0,1-1 1 0 0,-1 0-1 0 0,0 1 0 0 0,1-1 0 0 0,-1 0 0 0 0,0 1 0 0 0,1-1 0 0 0,-1 0 0 0 0,0 1 0 0 0,1-1 0 0 0,-1 1 1 0 0,0-1-1 0 0,0 0 0 0 0,0 1 0 0 0,1-1 0 0 0,-1 1 0 0 0,0-1 0 0 0,0 1 0 0 0,0-1 0 0 0,0 1 0 0 0,0-1 1 0 0,0 1-1 0 0,0-1 0 0 0,0 1 0 0 0,0-1 0 0 0,0 1 0 0 0,0-1 0 0 0,0 1 0 0 0,0-1 0 0 0,-1 1 0 0 0,1-1 1 0 0,0 0-1 0 0,0 1 0 0 0,-16 17-4484 0 0,9-13 2478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2022-05-02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99" Type="http://schemas.openxmlformats.org/officeDocument/2006/relationships/image" Target="../media/image203.png"/><Relationship Id="rId21" Type="http://schemas.openxmlformats.org/officeDocument/2006/relationships/image" Target="../media/image64.png"/><Relationship Id="rId63" Type="http://schemas.openxmlformats.org/officeDocument/2006/relationships/image" Target="../media/image85.png"/><Relationship Id="rId159" Type="http://schemas.openxmlformats.org/officeDocument/2006/relationships/image" Target="../media/image133.png"/><Relationship Id="rId324" Type="http://schemas.openxmlformats.org/officeDocument/2006/relationships/customXml" Target="../ink/ink215.xml"/><Relationship Id="rId366" Type="http://schemas.openxmlformats.org/officeDocument/2006/relationships/customXml" Target="../ink/ink236.xml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433" Type="http://schemas.openxmlformats.org/officeDocument/2006/relationships/image" Target="../media/image270.png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image" Target="../media/image221.png"/><Relationship Id="rId377" Type="http://schemas.openxmlformats.org/officeDocument/2006/relationships/image" Target="../media/image242.png"/><Relationship Id="rId5" Type="http://schemas.openxmlformats.org/officeDocument/2006/relationships/image" Target="../media/image56.png"/><Relationship Id="rId181" Type="http://schemas.openxmlformats.org/officeDocument/2006/relationships/image" Target="../media/image144.png"/><Relationship Id="rId237" Type="http://schemas.openxmlformats.org/officeDocument/2006/relationships/image" Target="../media/image172.png"/><Relationship Id="rId402" Type="http://schemas.openxmlformats.org/officeDocument/2006/relationships/customXml" Target="../ink/ink254.xml"/><Relationship Id="rId279" Type="http://schemas.openxmlformats.org/officeDocument/2006/relationships/image" Target="../media/image193.png"/><Relationship Id="rId444" Type="http://schemas.openxmlformats.org/officeDocument/2006/relationships/customXml" Target="../ink/ink275.xml"/><Relationship Id="rId43" Type="http://schemas.openxmlformats.org/officeDocument/2006/relationships/image" Target="../media/image75.png"/><Relationship Id="rId139" Type="http://schemas.openxmlformats.org/officeDocument/2006/relationships/image" Target="../media/image123.png"/><Relationship Id="rId290" Type="http://schemas.openxmlformats.org/officeDocument/2006/relationships/customXml" Target="../ink/ink198.xml"/><Relationship Id="rId304" Type="http://schemas.openxmlformats.org/officeDocument/2006/relationships/customXml" Target="../ink/ink205.xml"/><Relationship Id="rId346" Type="http://schemas.openxmlformats.org/officeDocument/2006/relationships/customXml" Target="../ink/ink226.xml"/><Relationship Id="rId388" Type="http://schemas.openxmlformats.org/officeDocument/2006/relationships/customXml" Target="../ink/ink247.xml"/><Relationship Id="rId85" Type="http://schemas.openxmlformats.org/officeDocument/2006/relationships/image" Target="../media/image96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image" Target="../media/image260.png"/><Relationship Id="rId248" Type="http://schemas.openxmlformats.org/officeDocument/2006/relationships/customXml" Target="../ink/ink177.xml"/><Relationship Id="rId455" Type="http://schemas.openxmlformats.org/officeDocument/2006/relationships/image" Target="../media/image281.png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image" Target="../media/image211.png"/><Relationship Id="rId357" Type="http://schemas.openxmlformats.org/officeDocument/2006/relationships/image" Target="../media/image232.png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4.png"/><Relationship Id="rId217" Type="http://schemas.openxmlformats.org/officeDocument/2006/relationships/image" Target="../media/image162.png"/><Relationship Id="rId399" Type="http://schemas.openxmlformats.org/officeDocument/2006/relationships/image" Target="../media/image253.png"/><Relationship Id="rId259" Type="http://schemas.openxmlformats.org/officeDocument/2006/relationships/image" Target="../media/image183.png"/><Relationship Id="rId424" Type="http://schemas.openxmlformats.org/officeDocument/2006/relationships/customXml" Target="../ink/ink265.xml"/><Relationship Id="rId23" Type="http://schemas.openxmlformats.org/officeDocument/2006/relationships/image" Target="../media/image65.png"/><Relationship Id="rId119" Type="http://schemas.openxmlformats.org/officeDocument/2006/relationships/image" Target="../media/image113.png"/><Relationship Id="rId270" Type="http://schemas.openxmlformats.org/officeDocument/2006/relationships/customXml" Target="../ink/ink188.xml"/><Relationship Id="rId326" Type="http://schemas.openxmlformats.org/officeDocument/2006/relationships/customXml" Target="../ink/ink216.xml"/><Relationship Id="rId65" Type="http://schemas.openxmlformats.org/officeDocument/2006/relationships/image" Target="../media/image86.png"/><Relationship Id="rId130" Type="http://schemas.openxmlformats.org/officeDocument/2006/relationships/customXml" Target="../ink/ink118.xml"/><Relationship Id="rId368" Type="http://schemas.openxmlformats.org/officeDocument/2006/relationships/customXml" Target="../ink/ink237.xml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435" Type="http://schemas.openxmlformats.org/officeDocument/2006/relationships/image" Target="../media/image271.png"/><Relationship Id="rId281" Type="http://schemas.openxmlformats.org/officeDocument/2006/relationships/image" Target="../media/image194.png"/><Relationship Id="rId337" Type="http://schemas.openxmlformats.org/officeDocument/2006/relationships/image" Target="../media/image222.png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4.png"/><Relationship Id="rId379" Type="http://schemas.openxmlformats.org/officeDocument/2006/relationships/image" Target="../media/image243.png"/><Relationship Id="rId7" Type="http://schemas.openxmlformats.org/officeDocument/2006/relationships/image" Target="../media/image57.png"/><Relationship Id="rId183" Type="http://schemas.openxmlformats.org/officeDocument/2006/relationships/image" Target="../media/image145.png"/><Relationship Id="rId239" Type="http://schemas.openxmlformats.org/officeDocument/2006/relationships/image" Target="../media/image173.png"/><Relationship Id="rId390" Type="http://schemas.openxmlformats.org/officeDocument/2006/relationships/customXml" Target="../ink/ink248.xml"/><Relationship Id="rId404" Type="http://schemas.openxmlformats.org/officeDocument/2006/relationships/customXml" Target="../ink/ink255.xml"/><Relationship Id="rId446" Type="http://schemas.openxmlformats.org/officeDocument/2006/relationships/customXml" Target="../ink/ink276.xml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customXml" Target="../ink/ink206.xml"/><Relationship Id="rId45" Type="http://schemas.openxmlformats.org/officeDocument/2006/relationships/image" Target="../media/image76.png"/><Relationship Id="rId87" Type="http://schemas.openxmlformats.org/officeDocument/2006/relationships/image" Target="../media/image97.png"/><Relationship Id="rId110" Type="http://schemas.openxmlformats.org/officeDocument/2006/relationships/customXml" Target="../ink/ink108.xml"/><Relationship Id="rId348" Type="http://schemas.openxmlformats.org/officeDocument/2006/relationships/customXml" Target="../ink/ink227.xml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image" Target="../media/image261.png"/><Relationship Id="rId457" Type="http://schemas.openxmlformats.org/officeDocument/2006/relationships/image" Target="../media/image282.png"/><Relationship Id="rId261" Type="http://schemas.openxmlformats.org/officeDocument/2006/relationships/image" Target="../media/image184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image" Target="../media/image212.png"/><Relationship Id="rId359" Type="http://schemas.openxmlformats.org/officeDocument/2006/relationships/image" Target="../media/image233.png"/><Relationship Id="rId98" Type="http://schemas.openxmlformats.org/officeDocument/2006/relationships/customXml" Target="../ink/ink102.xml"/><Relationship Id="rId121" Type="http://schemas.openxmlformats.org/officeDocument/2006/relationships/image" Target="../media/image114.png"/><Relationship Id="rId163" Type="http://schemas.openxmlformats.org/officeDocument/2006/relationships/image" Target="../media/image135.png"/><Relationship Id="rId219" Type="http://schemas.openxmlformats.org/officeDocument/2006/relationships/image" Target="../media/image163.png"/><Relationship Id="rId370" Type="http://schemas.openxmlformats.org/officeDocument/2006/relationships/customXml" Target="../ink/ink238.xml"/><Relationship Id="rId426" Type="http://schemas.openxmlformats.org/officeDocument/2006/relationships/customXml" Target="../ink/ink266.xml"/><Relationship Id="rId230" Type="http://schemas.openxmlformats.org/officeDocument/2006/relationships/customXml" Target="../ink/ink168.xml"/><Relationship Id="rId25" Type="http://schemas.openxmlformats.org/officeDocument/2006/relationships/image" Target="../media/image66.png"/><Relationship Id="rId67" Type="http://schemas.openxmlformats.org/officeDocument/2006/relationships/image" Target="../media/image87.png"/><Relationship Id="rId272" Type="http://schemas.openxmlformats.org/officeDocument/2006/relationships/customXml" Target="../ink/ink189.xml"/><Relationship Id="rId328" Type="http://schemas.openxmlformats.org/officeDocument/2006/relationships/customXml" Target="../ink/ink217.xml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image" Target="../media/image244.png"/><Relationship Id="rId241" Type="http://schemas.openxmlformats.org/officeDocument/2006/relationships/image" Target="../media/image174.png"/><Relationship Id="rId437" Type="http://schemas.openxmlformats.org/officeDocument/2006/relationships/image" Target="../media/image272.png"/><Relationship Id="rId36" Type="http://schemas.openxmlformats.org/officeDocument/2006/relationships/customXml" Target="../ink/ink71.xml"/><Relationship Id="rId283" Type="http://schemas.openxmlformats.org/officeDocument/2006/relationships/image" Target="../media/image195.png"/><Relationship Id="rId339" Type="http://schemas.openxmlformats.org/officeDocument/2006/relationships/image" Target="../media/image223.png"/><Relationship Id="rId78" Type="http://schemas.openxmlformats.org/officeDocument/2006/relationships/customXml" Target="../ink/ink92.xml"/><Relationship Id="rId101" Type="http://schemas.openxmlformats.org/officeDocument/2006/relationships/image" Target="../media/image104.png"/><Relationship Id="rId143" Type="http://schemas.openxmlformats.org/officeDocument/2006/relationships/image" Target="../media/image125.png"/><Relationship Id="rId185" Type="http://schemas.openxmlformats.org/officeDocument/2006/relationships/image" Target="../media/image146.png"/><Relationship Id="rId350" Type="http://schemas.openxmlformats.org/officeDocument/2006/relationships/customXml" Target="../ink/ink228.xml"/><Relationship Id="rId406" Type="http://schemas.openxmlformats.org/officeDocument/2006/relationships/customXml" Target="../ink/ink256.xml"/><Relationship Id="rId9" Type="http://schemas.openxmlformats.org/officeDocument/2006/relationships/image" Target="../media/image58.png"/><Relationship Id="rId210" Type="http://schemas.openxmlformats.org/officeDocument/2006/relationships/customXml" Target="../ink/ink158.xml"/><Relationship Id="rId392" Type="http://schemas.openxmlformats.org/officeDocument/2006/relationships/customXml" Target="../ink/ink249.xml"/><Relationship Id="rId448" Type="http://schemas.openxmlformats.org/officeDocument/2006/relationships/customXml" Target="../ink/ink277.xml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customXml" Target="../ink/ink207.xml"/><Relationship Id="rId47" Type="http://schemas.openxmlformats.org/officeDocument/2006/relationships/image" Target="../media/image77.png"/><Relationship Id="rId89" Type="http://schemas.openxmlformats.org/officeDocument/2006/relationships/image" Target="../media/image98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image" Target="../media/image234.png"/><Relationship Id="rId196" Type="http://schemas.openxmlformats.org/officeDocument/2006/relationships/customXml" Target="../ink/ink151.xml"/><Relationship Id="rId417" Type="http://schemas.openxmlformats.org/officeDocument/2006/relationships/image" Target="../media/image262.png"/><Relationship Id="rId459" Type="http://schemas.openxmlformats.org/officeDocument/2006/relationships/image" Target="../media/image283.png"/><Relationship Id="rId16" Type="http://schemas.openxmlformats.org/officeDocument/2006/relationships/customXml" Target="../ink/ink61.xml"/><Relationship Id="rId221" Type="http://schemas.openxmlformats.org/officeDocument/2006/relationships/image" Target="../media/image164.png"/><Relationship Id="rId263" Type="http://schemas.openxmlformats.org/officeDocument/2006/relationships/image" Target="../media/image185.png"/><Relationship Id="rId319" Type="http://schemas.openxmlformats.org/officeDocument/2006/relationships/image" Target="../media/image213.png"/><Relationship Id="rId58" Type="http://schemas.openxmlformats.org/officeDocument/2006/relationships/customXml" Target="../ink/ink82.xml"/><Relationship Id="rId123" Type="http://schemas.openxmlformats.org/officeDocument/2006/relationships/image" Target="../media/image115.png"/><Relationship Id="rId330" Type="http://schemas.openxmlformats.org/officeDocument/2006/relationships/customXml" Target="../ink/ink218.xml"/><Relationship Id="rId165" Type="http://schemas.openxmlformats.org/officeDocument/2006/relationships/image" Target="../media/image136.png"/><Relationship Id="rId372" Type="http://schemas.openxmlformats.org/officeDocument/2006/relationships/customXml" Target="../ink/ink239.xml"/><Relationship Id="rId428" Type="http://schemas.openxmlformats.org/officeDocument/2006/relationships/customXml" Target="../ink/ink267.xml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7.png"/><Relationship Id="rId69" Type="http://schemas.openxmlformats.org/officeDocument/2006/relationships/image" Target="../media/image88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image" Target="../media/image224.png"/><Relationship Id="rId383" Type="http://schemas.openxmlformats.org/officeDocument/2006/relationships/image" Target="../media/image245.png"/><Relationship Id="rId439" Type="http://schemas.openxmlformats.org/officeDocument/2006/relationships/image" Target="../media/image273.png"/><Relationship Id="rId201" Type="http://schemas.openxmlformats.org/officeDocument/2006/relationships/image" Target="../media/image154.png"/><Relationship Id="rId243" Type="http://schemas.openxmlformats.org/officeDocument/2006/relationships/image" Target="../media/image175.png"/><Relationship Id="rId285" Type="http://schemas.openxmlformats.org/officeDocument/2006/relationships/image" Target="../media/image196.png"/><Relationship Id="rId450" Type="http://schemas.openxmlformats.org/officeDocument/2006/relationships/customXml" Target="../ink/ink278.xml"/><Relationship Id="rId38" Type="http://schemas.openxmlformats.org/officeDocument/2006/relationships/customXml" Target="../ink/ink72.xml"/><Relationship Id="rId103" Type="http://schemas.openxmlformats.org/officeDocument/2006/relationships/image" Target="../media/image105.png"/><Relationship Id="rId310" Type="http://schemas.openxmlformats.org/officeDocument/2006/relationships/customXml" Target="../ink/ink208.xml"/><Relationship Id="rId91" Type="http://schemas.openxmlformats.org/officeDocument/2006/relationships/image" Target="../media/image99.png"/><Relationship Id="rId145" Type="http://schemas.openxmlformats.org/officeDocument/2006/relationships/image" Target="../media/image126.png"/><Relationship Id="rId187" Type="http://schemas.openxmlformats.org/officeDocument/2006/relationships/image" Target="../media/image147.png"/><Relationship Id="rId352" Type="http://schemas.openxmlformats.org/officeDocument/2006/relationships/customXml" Target="../ink/ink229.xml"/><Relationship Id="rId394" Type="http://schemas.openxmlformats.org/officeDocument/2006/relationships/customXml" Target="../ink/ink250.xml"/><Relationship Id="rId408" Type="http://schemas.openxmlformats.org/officeDocument/2006/relationships/customXml" Target="../ink/ink257.xml"/><Relationship Id="rId212" Type="http://schemas.openxmlformats.org/officeDocument/2006/relationships/customXml" Target="../ink/ink159.xml"/><Relationship Id="rId254" Type="http://schemas.openxmlformats.org/officeDocument/2006/relationships/customXml" Target="../ink/ink180.xml"/><Relationship Id="rId49" Type="http://schemas.openxmlformats.org/officeDocument/2006/relationships/image" Target="../media/image78.png"/><Relationship Id="rId114" Type="http://schemas.openxmlformats.org/officeDocument/2006/relationships/customXml" Target="../ink/ink110.xml"/><Relationship Id="rId296" Type="http://schemas.openxmlformats.org/officeDocument/2006/relationships/customXml" Target="../ink/ink201.xml"/><Relationship Id="rId461" Type="http://schemas.openxmlformats.org/officeDocument/2006/relationships/image" Target="../media/image284.png"/><Relationship Id="rId60" Type="http://schemas.openxmlformats.org/officeDocument/2006/relationships/customXml" Target="../ink/ink83.xml"/><Relationship Id="rId156" Type="http://schemas.openxmlformats.org/officeDocument/2006/relationships/customXml" Target="../ink/ink131.xml"/><Relationship Id="rId198" Type="http://schemas.openxmlformats.org/officeDocument/2006/relationships/customXml" Target="../ink/ink152.xml"/><Relationship Id="rId321" Type="http://schemas.openxmlformats.org/officeDocument/2006/relationships/image" Target="../media/image214.png"/><Relationship Id="rId363" Type="http://schemas.openxmlformats.org/officeDocument/2006/relationships/image" Target="../media/image235.png"/><Relationship Id="rId419" Type="http://schemas.openxmlformats.org/officeDocument/2006/relationships/image" Target="../media/image263.png"/><Relationship Id="rId223" Type="http://schemas.openxmlformats.org/officeDocument/2006/relationships/image" Target="../media/image165.png"/><Relationship Id="rId430" Type="http://schemas.openxmlformats.org/officeDocument/2006/relationships/customXml" Target="../ink/ink268.xml"/><Relationship Id="rId18" Type="http://schemas.openxmlformats.org/officeDocument/2006/relationships/customXml" Target="../ink/ink62.xml"/><Relationship Id="rId265" Type="http://schemas.openxmlformats.org/officeDocument/2006/relationships/image" Target="../media/image186.png"/><Relationship Id="rId125" Type="http://schemas.openxmlformats.org/officeDocument/2006/relationships/image" Target="../media/image116.png"/><Relationship Id="rId167" Type="http://schemas.openxmlformats.org/officeDocument/2006/relationships/image" Target="../media/image137.png"/><Relationship Id="rId332" Type="http://schemas.openxmlformats.org/officeDocument/2006/relationships/customXml" Target="../ink/ink219.xml"/><Relationship Id="rId374" Type="http://schemas.openxmlformats.org/officeDocument/2006/relationships/customXml" Target="../ink/ink240.xml"/><Relationship Id="rId71" Type="http://schemas.openxmlformats.org/officeDocument/2006/relationships/image" Target="../media/image89.png"/><Relationship Id="rId234" Type="http://schemas.openxmlformats.org/officeDocument/2006/relationships/customXml" Target="../ink/ink170.xml"/><Relationship Id="rId2" Type="http://schemas.openxmlformats.org/officeDocument/2006/relationships/customXml" Target="../ink/ink54.xml"/><Relationship Id="rId29" Type="http://schemas.openxmlformats.org/officeDocument/2006/relationships/image" Target="../media/image68.png"/><Relationship Id="rId276" Type="http://schemas.openxmlformats.org/officeDocument/2006/relationships/customXml" Target="../ink/ink191.xml"/><Relationship Id="rId441" Type="http://schemas.openxmlformats.org/officeDocument/2006/relationships/image" Target="../media/image274.png"/><Relationship Id="rId40" Type="http://schemas.openxmlformats.org/officeDocument/2006/relationships/customXml" Target="../ink/ink73.xml"/><Relationship Id="rId136" Type="http://schemas.openxmlformats.org/officeDocument/2006/relationships/customXml" Target="../ink/ink121.xml"/><Relationship Id="rId178" Type="http://schemas.openxmlformats.org/officeDocument/2006/relationships/customXml" Target="../ink/ink142.xml"/><Relationship Id="rId301" Type="http://schemas.openxmlformats.org/officeDocument/2006/relationships/image" Target="../media/image204.png"/><Relationship Id="rId343" Type="http://schemas.openxmlformats.org/officeDocument/2006/relationships/image" Target="../media/image225.png"/><Relationship Id="rId61" Type="http://schemas.openxmlformats.org/officeDocument/2006/relationships/image" Target="../media/image84.png"/><Relationship Id="rId82" Type="http://schemas.openxmlformats.org/officeDocument/2006/relationships/customXml" Target="../ink/ink94.xml"/><Relationship Id="rId199" Type="http://schemas.openxmlformats.org/officeDocument/2006/relationships/image" Target="../media/image153.png"/><Relationship Id="rId203" Type="http://schemas.openxmlformats.org/officeDocument/2006/relationships/image" Target="../media/image155.png"/><Relationship Id="rId385" Type="http://schemas.openxmlformats.org/officeDocument/2006/relationships/image" Target="../media/image246.png"/><Relationship Id="rId19" Type="http://schemas.openxmlformats.org/officeDocument/2006/relationships/image" Target="../media/image63.png"/><Relationship Id="rId224" Type="http://schemas.openxmlformats.org/officeDocument/2006/relationships/customXml" Target="../ink/ink165.xml"/><Relationship Id="rId245" Type="http://schemas.openxmlformats.org/officeDocument/2006/relationships/image" Target="../media/image176.png"/><Relationship Id="rId266" Type="http://schemas.openxmlformats.org/officeDocument/2006/relationships/customXml" Target="../ink/ink186.xml"/><Relationship Id="rId287" Type="http://schemas.openxmlformats.org/officeDocument/2006/relationships/image" Target="../media/image197.png"/><Relationship Id="rId410" Type="http://schemas.openxmlformats.org/officeDocument/2006/relationships/customXml" Target="../ink/ink258.xml"/><Relationship Id="rId431" Type="http://schemas.openxmlformats.org/officeDocument/2006/relationships/image" Target="../media/image269.png"/><Relationship Id="rId452" Type="http://schemas.openxmlformats.org/officeDocument/2006/relationships/customXml" Target="../ink/ink279.xml"/><Relationship Id="rId30" Type="http://schemas.openxmlformats.org/officeDocument/2006/relationships/customXml" Target="../ink/ink68.xml"/><Relationship Id="rId105" Type="http://schemas.openxmlformats.org/officeDocument/2006/relationships/image" Target="../media/image106.png"/><Relationship Id="rId126" Type="http://schemas.openxmlformats.org/officeDocument/2006/relationships/customXml" Target="../ink/ink116.xml"/><Relationship Id="rId147" Type="http://schemas.openxmlformats.org/officeDocument/2006/relationships/image" Target="../media/image127.png"/><Relationship Id="rId168" Type="http://schemas.openxmlformats.org/officeDocument/2006/relationships/customXml" Target="../ink/ink137.xml"/><Relationship Id="rId312" Type="http://schemas.openxmlformats.org/officeDocument/2006/relationships/customXml" Target="../ink/ink209.xml"/><Relationship Id="rId333" Type="http://schemas.openxmlformats.org/officeDocument/2006/relationships/image" Target="../media/image220.png"/><Relationship Id="rId354" Type="http://schemas.openxmlformats.org/officeDocument/2006/relationships/customXml" Target="../ink/ink230.xml"/><Relationship Id="rId51" Type="http://schemas.openxmlformats.org/officeDocument/2006/relationships/image" Target="../media/image79.png"/><Relationship Id="rId72" Type="http://schemas.openxmlformats.org/officeDocument/2006/relationships/customXml" Target="../ink/ink89.xml"/><Relationship Id="rId93" Type="http://schemas.openxmlformats.org/officeDocument/2006/relationships/image" Target="../media/image100.png"/><Relationship Id="rId189" Type="http://schemas.openxmlformats.org/officeDocument/2006/relationships/image" Target="../media/image148.png"/><Relationship Id="rId375" Type="http://schemas.openxmlformats.org/officeDocument/2006/relationships/image" Target="../media/image241.png"/><Relationship Id="rId396" Type="http://schemas.openxmlformats.org/officeDocument/2006/relationships/customXml" Target="../ink/ink251.xml"/><Relationship Id="rId3" Type="http://schemas.openxmlformats.org/officeDocument/2006/relationships/image" Target="../media/image55.png"/><Relationship Id="rId214" Type="http://schemas.openxmlformats.org/officeDocument/2006/relationships/customXml" Target="../ink/ink160.xml"/><Relationship Id="rId235" Type="http://schemas.openxmlformats.org/officeDocument/2006/relationships/image" Target="../media/image171.png"/><Relationship Id="rId256" Type="http://schemas.openxmlformats.org/officeDocument/2006/relationships/customXml" Target="../ink/ink181.xml"/><Relationship Id="rId277" Type="http://schemas.openxmlformats.org/officeDocument/2006/relationships/image" Target="../media/image192.png"/><Relationship Id="rId298" Type="http://schemas.openxmlformats.org/officeDocument/2006/relationships/customXml" Target="../ink/ink202.xml"/><Relationship Id="rId400" Type="http://schemas.openxmlformats.org/officeDocument/2006/relationships/customXml" Target="../ink/ink253.xml"/><Relationship Id="rId421" Type="http://schemas.openxmlformats.org/officeDocument/2006/relationships/image" Target="../media/image264.png"/><Relationship Id="rId442" Type="http://schemas.openxmlformats.org/officeDocument/2006/relationships/customXml" Target="../ink/ink274.xml"/><Relationship Id="rId463" Type="http://schemas.openxmlformats.org/officeDocument/2006/relationships/image" Target="../media/image285.png"/><Relationship Id="rId116" Type="http://schemas.openxmlformats.org/officeDocument/2006/relationships/customXml" Target="../ink/ink111.xml"/><Relationship Id="rId137" Type="http://schemas.openxmlformats.org/officeDocument/2006/relationships/image" Target="../media/image122.png"/><Relationship Id="rId158" Type="http://schemas.openxmlformats.org/officeDocument/2006/relationships/customXml" Target="../ink/ink132.xml"/><Relationship Id="rId302" Type="http://schemas.openxmlformats.org/officeDocument/2006/relationships/customXml" Target="../ink/ink204.xml"/><Relationship Id="rId323" Type="http://schemas.openxmlformats.org/officeDocument/2006/relationships/image" Target="../media/image215.png"/><Relationship Id="rId344" Type="http://schemas.openxmlformats.org/officeDocument/2006/relationships/customXml" Target="../ink/ink225.xml"/><Relationship Id="rId20" Type="http://schemas.openxmlformats.org/officeDocument/2006/relationships/customXml" Target="../ink/ink63.xml"/><Relationship Id="rId41" Type="http://schemas.openxmlformats.org/officeDocument/2006/relationships/image" Target="../media/image74.png"/><Relationship Id="rId62" Type="http://schemas.openxmlformats.org/officeDocument/2006/relationships/customXml" Target="../ink/ink84.xml"/><Relationship Id="rId83" Type="http://schemas.openxmlformats.org/officeDocument/2006/relationships/image" Target="../media/image95.png"/><Relationship Id="rId179" Type="http://schemas.openxmlformats.org/officeDocument/2006/relationships/image" Target="../media/image143.png"/><Relationship Id="rId365" Type="http://schemas.openxmlformats.org/officeDocument/2006/relationships/image" Target="../media/image236.png"/><Relationship Id="rId386" Type="http://schemas.openxmlformats.org/officeDocument/2006/relationships/customXml" Target="../ink/ink246.xml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6.png"/><Relationship Id="rId246" Type="http://schemas.openxmlformats.org/officeDocument/2006/relationships/customXml" Target="../ink/ink176.xml"/><Relationship Id="rId267" Type="http://schemas.openxmlformats.org/officeDocument/2006/relationships/image" Target="../media/image187.png"/><Relationship Id="rId288" Type="http://schemas.openxmlformats.org/officeDocument/2006/relationships/customXml" Target="../ink/ink197.xml"/><Relationship Id="rId411" Type="http://schemas.openxmlformats.org/officeDocument/2006/relationships/image" Target="../media/image259.png"/><Relationship Id="rId432" Type="http://schemas.openxmlformats.org/officeDocument/2006/relationships/customXml" Target="../ink/ink269.xml"/><Relationship Id="rId453" Type="http://schemas.openxmlformats.org/officeDocument/2006/relationships/image" Target="../media/image280.png"/><Relationship Id="rId106" Type="http://schemas.openxmlformats.org/officeDocument/2006/relationships/customXml" Target="../ink/ink106.xml"/><Relationship Id="rId127" Type="http://schemas.openxmlformats.org/officeDocument/2006/relationships/image" Target="../media/image117.png"/><Relationship Id="rId313" Type="http://schemas.openxmlformats.org/officeDocument/2006/relationships/image" Target="../media/image210.png"/><Relationship Id="rId10" Type="http://schemas.openxmlformats.org/officeDocument/2006/relationships/customXml" Target="../ink/ink58.xml"/><Relationship Id="rId31" Type="http://schemas.openxmlformats.org/officeDocument/2006/relationships/image" Target="../media/image69.png"/><Relationship Id="rId52" Type="http://schemas.openxmlformats.org/officeDocument/2006/relationships/customXml" Target="../ink/ink79.xml"/><Relationship Id="rId73" Type="http://schemas.openxmlformats.org/officeDocument/2006/relationships/image" Target="../media/image90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8.png"/><Relationship Id="rId334" Type="http://schemas.openxmlformats.org/officeDocument/2006/relationships/customXml" Target="../ink/ink220.xml"/><Relationship Id="rId355" Type="http://schemas.openxmlformats.org/officeDocument/2006/relationships/image" Target="../media/image231.png"/><Relationship Id="rId376" Type="http://schemas.openxmlformats.org/officeDocument/2006/relationships/customXml" Target="../ink/ink241.xml"/><Relationship Id="rId397" Type="http://schemas.openxmlformats.org/officeDocument/2006/relationships/image" Target="../media/image252.png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61.png"/><Relationship Id="rId236" Type="http://schemas.openxmlformats.org/officeDocument/2006/relationships/customXml" Target="../ink/ink171.xml"/><Relationship Id="rId257" Type="http://schemas.openxmlformats.org/officeDocument/2006/relationships/image" Target="../media/image182.png"/><Relationship Id="rId278" Type="http://schemas.openxmlformats.org/officeDocument/2006/relationships/customXml" Target="../ink/ink192.xml"/><Relationship Id="rId401" Type="http://schemas.openxmlformats.org/officeDocument/2006/relationships/image" Target="../media/image254.png"/><Relationship Id="rId422" Type="http://schemas.openxmlformats.org/officeDocument/2006/relationships/customXml" Target="../ink/ink264.xml"/><Relationship Id="rId443" Type="http://schemas.openxmlformats.org/officeDocument/2006/relationships/image" Target="../media/image275.png"/><Relationship Id="rId464" Type="http://schemas.openxmlformats.org/officeDocument/2006/relationships/customXml" Target="../ink/ink285.xml"/><Relationship Id="rId303" Type="http://schemas.openxmlformats.org/officeDocument/2006/relationships/image" Target="../media/image205.png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image" Target="../media/image226.png"/><Relationship Id="rId387" Type="http://schemas.openxmlformats.org/officeDocument/2006/relationships/image" Target="../media/image247.png"/><Relationship Id="rId191" Type="http://schemas.openxmlformats.org/officeDocument/2006/relationships/image" Target="../media/image149.png"/><Relationship Id="rId205" Type="http://schemas.openxmlformats.org/officeDocument/2006/relationships/image" Target="../media/image156.png"/><Relationship Id="rId247" Type="http://schemas.openxmlformats.org/officeDocument/2006/relationships/image" Target="../media/image177.png"/><Relationship Id="rId412" Type="http://schemas.openxmlformats.org/officeDocument/2006/relationships/customXml" Target="../ink/ink259.xml"/><Relationship Id="rId107" Type="http://schemas.openxmlformats.org/officeDocument/2006/relationships/image" Target="../media/image107.png"/><Relationship Id="rId289" Type="http://schemas.openxmlformats.org/officeDocument/2006/relationships/image" Target="../media/image198.png"/><Relationship Id="rId454" Type="http://schemas.openxmlformats.org/officeDocument/2006/relationships/customXml" Target="../ink/ink280.xml"/><Relationship Id="rId11" Type="http://schemas.openxmlformats.org/officeDocument/2006/relationships/image" Target="../media/image59.png"/><Relationship Id="rId53" Type="http://schemas.openxmlformats.org/officeDocument/2006/relationships/image" Target="../media/image80.png"/><Relationship Id="rId149" Type="http://schemas.openxmlformats.org/officeDocument/2006/relationships/image" Target="../media/image128.png"/><Relationship Id="rId314" Type="http://schemas.openxmlformats.org/officeDocument/2006/relationships/customXml" Target="../ink/ink210.xml"/><Relationship Id="rId356" Type="http://schemas.openxmlformats.org/officeDocument/2006/relationships/customXml" Target="../ink/ink231.xml"/><Relationship Id="rId398" Type="http://schemas.openxmlformats.org/officeDocument/2006/relationships/customXml" Target="../ink/ink252.xml"/><Relationship Id="rId95" Type="http://schemas.openxmlformats.org/officeDocument/2006/relationships/image" Target="../media/image101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423" Type="http://schemas.openxmlformats.org/officeDocument/2006/relationships/image" Target="../media/image265.png"/><Relationship Id="rId258" Type="http://schemas.openxmlformats.org/officeDocument/2006/relationships/customXml" Target="../ink/ink182.xml"/><Relationship Id="rId465" Type="http://schemas.openxmlformats.org/officeDocument/2006/relationships/image" Target="../media/image286.png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image" Target="../media/image216.png"/><Relationship Id="rId367" Type="http://schemas.openxmlformats.org/officeDocument/2006/relationships/image" Target="../media/image237.png"/><Relationship Id="rId171" Type="http://schemas.openxmlformats.org/officeDocument/2006/relationships/image" Target="../media/image139.png"/><Relationship Id="rId227" Type="http://schemas.openxmlformats.org/officeDocument/2006/relationships/image" Target="../media/image167.png"/><Relationship Id="rId269" Type="http://schemas.openxmlformats.org/officeDocument/2006/relationships/image" Target="../media/image188.png"/><Relationship Id="rId434" Type="http://schemas.openxmlformats.org/officeDocument/2006/relationships/customXml" Target="../ink/ink270.xml"/><Relationship Id="rId33" Type="http://schemas.openxmlformats.org/officeDocument/2006/relationships/image" Target="../media/image70.png"/><Relationship Id="rId129" Type="http://schemas.openxmlformats.org/officeDocument/2006/relationships/image" Target="../media/image118.png"/><Relationship Id="rId280" Type="http://schemas.openxmlformats.org/officeDocument/2006/relationships/customXml" Target="../ink/ink193.xml"/><Relationship Id="rId336" Type="http://schemas.openxmlformats.org/officeDocument/2006/relationships/customXml" Target="../ink/ink221.xml"/><Relationship Id="rId75" Type="http://schemas.openxmlformats.org/officeDocument/2006/relationships/image" Target="../media/image91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customXml" Target="../ink/ink242.xml"/><Relationship Id="rId403" Type="http://schemas.openxmlformats.org/officeDocument/2006/relationships/image" Target="../media/image255.png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445" Type="http://schemas.openxmlformats.org/officeDocument/2006/relationships/image" Target="../media/image276.png"/><Relationship Id="rId291" Type="http://schemas.openxmlformats.org/officeDocument/2006/relationships/image" Target="../media/image199.png"/><Relationship Id="rId305" Type="http://schemas.openxmlformats.org/officeDocument/2006/relationships/image" Target="../media/image206.png"/><Relationship Id="rId347" Type="http://schemas.openxmlformats.org/officeDocument/2006/relationships/image" Target="../media/image227.png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9.png"/><Relationship Id="rId389" Type="http://schemas.openxmlformats.org/officeDocument/2006/relationships/image" Target="../media/image248.png"/><Relationship Id="rId193" Type="http://schemas.openxmlformats.org/officeDocument/2006/relationships/image" Target="../media/image150.png"/><Relationship Id="rId207" Type="http://schemas.openxmlformats.org/officeDocument/2006/relationships/image" Target="../media/image157.png"/><Relationship Id="rId249" Type="http://schemas.openxmlformats.org/officeDocument/2006/relationships/image" Target="../media/image178.png"/><Relationship Id="rId414" Type="http://schemas.openxmlformats.org/officeDocument/2006/relationships/customXml" Target="../ink/ink260.xml"/><Relationship Id="rId456" Type="http://schemas.openxmlformats.org/officeDocument/2006/relationships/customXml" Target="../ink/ink281.xml"/><Relationship Id="rId13" Type="http://schemas.openxmlformats.org/officeDocument/2006/relationships/image" Target="../media/image60.png"/><Relationship Id="rId109" Type="http://schemas.openxmlformats.org/officeDocument/2006/relationships/image" Target="../media/image108.png"/><Relationship Id="rId260" Type="http://schemas.openxmlformats.org/officeDocument/2006/relationships/customXml" Target="../ink/ink183.xml"/><Relationship Id="rId316" Type="http://schemas.openxmlformats.org/officeDocument/2006/relationships/customXml" Target="../ink/ink211.xml"/><Relationship Id="rId55" Type="http://schemas.openxmlformats.org/officeDocument/2006/relationships/image" Target="../media/image81.png"/><Relationship Id="rId97" Type="http://schemas.openxmlformats.org/officeDocument/2006/relationships/image" Target="../media/image102.png"/><Relationship Id="rId120" Type="http://schemas.openxmlformats.org/officeDocument/2006/relationships/customXml" Target="../ink/ink113.xml"/><Relationship Id="rId358" Type="http://schemas.openxmlformats.org/officeDocument/2006/relationships/customXml" Target="../ink/ink232.xml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425" Type="http://schemas.openxmlformats.org/officeDocument/2006/relationships/image" Target="../media/image266.png"/><Relationship Id="rId271" Type="http://schemas.openxmlformats.org/officeDocument/2006/relationships/image" Target="../media/image189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9.png"/><Relationship Id="rId327" Type="http://schemas.openxmlformats.org/officeDocument/2006/relationships/image" Target="../media/image217.png"/><Relationship Id="rId369" Type="http://schemas.openxmlformats.org/officeDocument/2006/relationships/image" Target="../media/image238.png"/><Relationship Id="rId173" Type="http://schemas.openxmlformats.org/officeDocument/2006/relationships/image" Target="../media/image140.png"/><Relationship Id="rId229" Type="http://schemas.openxmlformats.org/officeDocument/2006/relationships/image" Target="../media/image168.png"/><Relationship Id="rId380" Type="http://schemas.openxmlformats.org/officeDocument/2006/relationships/customXml" Target="../ink/ink243.xml"/><Relationship Id="rId436" Type="http://schemas.openxmlformats.org/officeDocument/2006/relationships/customXml" Target="../ink/ink271.xml"/><Relationship Id="rId240" Type="http://schemas.openxmlformats.org/officeDocument/2006/relationships/customXml" Target="../ink/ink173.xml"/><Relationship Id="rId35" Type="http://schemas.openxmlformats.org/officeDocument/2006/relationships/image" Target="../media/image71.png"/><Relationship Id="rId77" Type="http://schemas.openxmlformats.org/officeDocument/2006/relationships/image" Target="../media/image92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customXml" Target="../ink/ink222.xml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image" Target="../media/image249.png"/><Relationship Id="rId405" Type="http://schemas.openxmlformats.org/officeDocument/2006/relationships/image" Target="../media/image256.png"/><Relationship Id="rId447" Type="http://schemas.openxmlformats.org/officeDocument/2006/relationships/image" Target="../media/image277.png"/><Relationship Id="rId251" Type="http://schemas.openxmlformats.org/officeDocument/2006/relationships/image" Target="../media/image179.png"/><Relationship Id="rId46" Type="http://schemas.openxmlformats.org/officeDocument/2006/relationships/customXml" Target="../ink/ink76.xml"/><Relationship Id="rId293" Type="http://schemas.openxmlformats.org/officeDocument/2006/relationships/image" Target="../media/image200.png"/><Relationship Id="rId307" Type="http://schemas.openxmlformats.org/officeDocument/2006/relationships/image" Target="../media/image207.png"/><Relationship Id="rId349" Type="http://schemas.openxmlformats.org/officeDocument/2006/relationships/image" Target="../media/image228.png"/><Relationship Id="rId88" Type="http://schemas.openxmlformats.org/officeDocument/2006/relationships/customXml" Target="../ink/ink97.xml"/><Relationship Id="rId111" Type="http://schemas.openxmlformats.org/officeDocument/2006/relationships/image" Target="../media/image109.png"/><Relationship Id="rId153" Type="http://schemas.openxmlformats.org/officeDocument/2006/relationships/image" Target="../media/image130.png"/><Relationship Id="rId195" Type="http://schemas.openxmlformats.org/officeDocument/2006/relationships/image" Target="../media/image151.png"/><Relationship Id="rId209" Type="http://schemas.openxmlformats.org/officeDocument/2006/relationships/image" Target="../media/image158.png"/><Relationship Id="rId360" Type="http://schemas.openxmlformats.org/officeDocument/2006/relationships/customXml" Target="../ink/ink233.xml"/><Relationship Id="rId416" Type="http://schemas.openxmlformats.org/officeDocument/2006/relationships/customXml" Target="../ink/ink261.xml"/><Relationship Id="rId220" Type="http://schemas.openxmlformats.org/officeDocument/2006/relationships/customXml" Target="../ink/ink163.xml"/><Relationship Id="rId458" Type="http://schemas.openxmlformats.org/officeDocument/2006/relationships/customXml" Target="../ink/ink282.xml"/><Relationship Id="rId15" Type="http://schemas.openxmlformats.org/officeDocument/2006/relationships/image" Target="../media/image61.png"/><Relationship Id="rId57" Type="http://schemas.openxmlformats.org/officeDocument/2006/relationships/image" Target="../media/image82.png"/><Relationship Id="rId262" Type="http://schemas.openxmlformats.org/officeDocument/2006/relationships/customXml" Target="../ink/ink184.xml"/><Relationship Id="rId318" Type="http://schemas.openxmlformats.org/officeDocument/2006/relationships/customXml" Target="../ink/ink212.xml"/><Relationship Id="rId99" Type="http://schemas.openxmlformats.org/officeDocument/2006/relationships/image" Target="../media/image103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image" Target="../media/image239.png"/><Relationship Id="rId427" Type="http://schemas.openxmlformats.org/officeDocument/2006/relationships/image" Target="../media/image267.png"/><Relationship Id="rId26" Type="http://schemas.openxmlformats.org/officeDocument/2006/relationships/customXml" Target="../ink/ink66.xml"/><Relationship Id="rId231" Type="http://schemas.openxmlformats.org/officeDocument/2006/relationships/image" Target="../media/image169.png"/><Relationship Id="rId273" Type="http://schemas.openxmlformats.org/officeDocument/2006/relationships/image" Target="../media/image190.png"/><Relationship Id="rId329" Type="http://schemas.openxmlformats.org/officeDocument/2006/relationships/image" Target="../media/image218.png"/><Relationship Id="rId68" Type="http://schemas.openxmlformats.org/officeDocument/2006/relationships/customXml" Target="../ink/ink87.xml"/><Relationship Id="rId133" Type="http://schemas.openxmlformats.org/officeDocument/2006/relationships/image" Target="../media/image120.png"/><Relationship Id="rId175" Type="http://schemas.openxmlformats.org/officeDocument/2006/relationships/image" Target="../media/image141.png"/><Relationship Id="rId340" Type="http://schemas.openxmlformats.org/officeDocument/2006/relationships/customXml" Target="../ink/ink223.xml"/><Relationship Id="rId200" Type="http://schemas.openxmlformats.org/officeDocument/2006/relationships/customXml" Target="../ink/ink153.xml"/><Relationship Id="rId382" Type="http://schemas.openxmlformats.org/officeDocument/2006/relationships/customXml" Target="../ink/ink244.xml"/><Relationship Id="rId438" Type="http://schemas.openxmlformats.org/officeDocument/2006/relationships/customXml" Target="../ink/ink272.xml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72.png"/><Relationship Id="rId79" Type="http://schemas.openxmlformats.org/officeDocument/2006/relationships/image" Target="../media/image93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image" Target="../media/image229.png"/><Relationship Id="rId393" Type="http://schemas.openxmlformats.org/officeDocument/2006/relationships/image" Target="../media/image250.png"/><Relationship Id="rId407" Type="http://schemas.openxmlformats.org/officeDocument/2006/relationships/image" Target="../media/image257.png"/><Relationship Id="rId449" Type="http://schemas.openxmlformats.org/officeDocument/2006/relationships/image" Target="../media/image278.png"/><Relationship Id="rId211" Type="http://schemas.openxmlformats.org/officeDocument/2006/relationships/image" Target="../media/image159.png"/><Relationship Id="rId253" Type="http://schemas.openxmlformats.org/officeDocument/2006/relationships/image" Target="../media/image180.png"/><Relationship Id="rId295" Type="http://schemas.openxmlformats.org/officeDocument/2006/relationships/image" Target="../media/image201.png"/><Relationship Id="rId309" Type="http://schemas.openxmlformats.org/officeDocument/2006/relationships/image" Target="../media/image208.png"/><Relationship Id="rId460" Type="http://schemas.openxmlformats.org/officeDocument/2006/relationships/customXml" Target="../ink/ink283.xml"/><Relationship Id="rId48" Type="http://schemas.openxmlformats.org/officeDocument/2006/relationships/customXml" Target="../ink/ink77.xml"/><Relationship Id="rId113" Type="http://schemas.openxmlformats.org/officeDocument/2006/relationships/image" Target="../media/image110.png"/><Relationship Id="rId320" Type="http://schemas.openxmlformats.org/officeDocument/2006/relationships/customXml" Target="../ink/ink213.xml"/><Relationship Id="rId155" Type="http://schemas.openxmlformats.org/officeDocument/2006/relationships/image" Target="../media/image131.png"/><Relationship Id="rId197" Type="http://schemas.openxmlformats.org/officeDocument/2006/relationships/image" Target="../media/image152.png"/><Relationship Id="rId362" Type="http://schemas.openxmlformats.org/officeDocument/2006/relationships/customXml" Target="../ink/ink234.xml"/><Relationship Id="rId418" Type="http://schemas.openxmlformats.org/officeDocument/2006/relationships/customXml" Target="../ink/ink262.xml"/><Relationship Id="rId222" Type="http://schemas.openxmlformats.org/officeDocument/2006/relationships/customXml" Target="../ink/ink164.xml"/><Relationship Id="rId264" Type="http://schemas.openxmlformats.org/officeDocument/2006/relationships/customXml" Target="../ink/ink185.xml"/><Relationship Id="rId17" Type="http://schemas.openxmlformats.org/officeDocument/2006/relationships/image" Target="../media/image62.png"/><Relationship Id="rId59" Type="http://schemas.openxmlformats.org/officeDocument/2006/relationships/image" Target="../media/image83.png"/><Relationship Id="rId124" Type="http://schemas.openxmlformats.org/officeDocument/2006/relationships/customXml" Target="../ink/ink115.xml"/><Relationship Id="rId70" Type="http://schemas.openxmlformats.org/officeDocument/2006/relationships/customXml" Target="../ink/ink88.xml"/><Relationship Id="rId166" Type="http://schemas.openxmlformats.org/officeDocument/2006/relationships/customXml" Target="../ink/ink136.xml"/><Relationship Id="rId331" Type="http://schemas.openxmlformats.org/officeDocument/2006/relationships/image" Target="../media/image219.png"/><Relationship Id="rId373" Type="http://schemas.openxmlformats.org/officeDocument/2006/relationships/image" Target="../media/image240.png"/><Relationship Id="rId429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70.png"/><Relationship Id="rId440" Type="http://schemas.openxmlformats.org/officeDocument/2006/relationships/customXml" Target="../ink/ink273.xml"/><Relationship Id="rId28" Type="http://schemas.openxmlformats.org/officeDocument/2006/relationships/customXml" Target="../ink/ink67.xml"/><Relationship Id="rId275" Type="http://schemas.openxmlformats.org/officeDocument/2006/relationships/image" Target="../media/image191.png"/><Relationship Id="rId300" Type="http://schemas.openxmlformats.org/officeDocument/2006/relationships/customXml" Target="../ink/ink203.xml"/><Relationship Id="rId81" Type="http://schemas.openxmlformats.org/officeDocument/2006/relationships/image" Target="../media/image94.png"/><Relationship Id="rId135" Type="http://schemas.openxmlformats.org/officeDocument/2006/relationships/image" Target="../media/image121.png"/><Relationship Id="rId177" Type="http://schemas.openxmlformats.org/officeDocument/2006/relationships/image" Target="../media/image142.png"/><Relationship Id="rId342" Type="http://schemas.openxmlformats.org/officeDocument/2006/relationships/customXml" Target="../ink/ink224.xml"/><Relationship Id="rId384" Type="http://schemas.openxmlformats.org/officeDocument/2006/relationships/customXml" Target="../ink/ink245.xml"/><Relationship Id="rId202" Type="http://schemas.openxmlformats.org/officeDocument/2006/relationships/customXml" Target="../ink/ink154.xml"/><Relationship Id="rId244" Type="http://schemas.openxmlformats.org/officeDocument/2006/relationships/customXml" Target="../ink/ink175.xml"/><Relationship Id="rId39" Type="http://schemas.openxmlformats.org/officeDocument/2006/relationships/image" Target="../media/image73.png"/><Relationship Id="rId286" Type="http://schemas.openxmlformats.org/officeDocument/2006/relationships/customXml" Target="../ink/ink196.xml"/><Relationship Id="rId451" Type="http://schemas.openxmlformats.org/officeDocument/2006/relationships/image" Target="../media/image279.png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46" Type="http://schemas.openxmlformats.org/officeDocument/2006/relationships/customXml" Target="../ink/ink126.xml"/><Relationship Id="rId188" Type="http://schemas.openxmlformats.org/officeDocument/2006/relationships/customXml" Target="../ink/ink147.xml"/><Relationship Id="rId311" Type="http://schemas.openxmlformats.org/officeDocument/2006/relationships/image" Target="../media/image209.png"/><Relationship Id="rId353" Type="http://schemas.openxmlformats.org/officeDocument/2006/relationships/image" Target="../media/image230.png"/><Relationship Id="rId395" Type="http://schemas.openxmlformats.org/officeDocument/2006/relationships/image" Target="../media/image251.png"/><Relationship Id="rId409" Type="http://schemas.openxmlformats.org/officeDocument/2006/relationships/image" Target="../media/image258.png"/><Relationship Id="rId92" Type="http://schemas.openxmlformats.org/officeDocument/2006/relationships/customXml" Target="../ink/ink99.xml"/><Relationship Id="rId213" Type="http://schemas.openxmlformats.org/officeDocument/2006/relationships/image" Target="../media/image160.png"/><Relationship Id="rId420" Type="http://schemas.openxmlformats.org/officeDocument/2006/relationships/customXml" Target="../ink/ink263.xml"/><Relationship Id="rId255" Type="http://schemas.openxmlformats.org/officeDocument/2006/relationships/image" Target="../media/image181.png"/><Relationship Id="rId297" Type="http://schemas.openxmlformats.org/officeDocument/2006/relationships/image" Target="../media/image202.png"/><Relationship Id="rId462" Type="http://schemas.openxmlformats.org/officeDocument/2006/relationships/customXml" Target="../ink/ink284.xml"/><Relationship Id="rId115" Type="http://schemas.openxmlformats.org/officeDocument/2006/relationships/image" Target="../media/image111.png"/><Relationship Id="rId157" Type="http://schemas.openxmlformats.org/officeDocument/2006/relationships/image" Target="../media/image132.png"/><Relationship Id="rId322" Type="http://schemas.openxmlformats.org/officeDocument/2006/relationships/customXml" Target="../ink/ink214.xml"/><Relationship Id="rId364" Type="http://schemas.openxmlformats.org/officeDocument/2006/relationships/customXml" Target="../ink/ink2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9.xml"/><Relationship Id="rId3" Type="http://schemas.openxmlformats.org/officeDocument/2006/relationships/image" Target="../media/image287.png"/><Relationship Id="rId7" Type="http://schemas.openxmlformats.org/officeDocument/2006/relationships/image" Target="../media/image289.png"/><Relationship Id="rId2" Type="http://schemas.openxmlformats.org/officeDocument/2006/relationships/customXml" Target="../ink/ink2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8.xml"/><Relationship Id="rId5" Type="http://schemas.openxmlformats.org/officeDocument/2006/relationships/image" Target="../media/image288.png"/><Relationship Id="rId4" Type="http://schemas.openxmlformats.org/officeDocument/2006/relationships/customXml" Target="../ink/ink287.xml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2.xml"/><Relationship Id="rId117" Type="http://schemas.openxmlformats.org/officeDocument/2006/relationships/image" Target="../media/image348.png"/><Relationship Id="rId21" Type="http://schemas.openxmlformats.org/officeDocument/2006/relationships/image" Target="../media/image300.png"/><Relationship Id="rId42" Type="http://schemas.openxmlformats.org/officeDocument/2006/relationships/customXml" Target="../ink/ink310.xml"/><Relationship Id="rId47" Type="http://schemas.openxmlformats.org/officeDocument/2006/relationships/image" Target="../media/image313.png"/><Relationship Id="rId63" Type="http://schemas.openxmlformats.org/officeDocument/2006/relationships/image" Target="../media/image321.png"/><Relationship Id="rId68" Type="http://schemas.openxmlformats.org/officeDocument/2006/relationships/customXml" Target="../ink/ink323.xml"/><Relationship Id="rId84" Type="http://schemas.openxmlformats.org/officeDocument/2006/relationships/customXml" Target="../ink/ink331.xml"/><Relationship Id="rId89" Type="http://schemas.openxmlformats.org/officeDocument/2006/relationships/image" Target="../media/image334.png"/><Relationship Id="rId112" Type="http://schemas.openxmlformats.org/officeDocument/2006/relationships/customXml" Target="../ink/ink345.xml"/><Relationship Id="rId16" Type="http://schemas.openxmlformats.org/officeDocument/2006/relationships/customXml" Target="../ink/ink297.xml"/><Relationship Id="rId107" Type="http://schemas.openxmlformats.org/officeDocument/2006/relationships/image" Target="../media/image343.png"/><Relationship Id="rId11" Type="http://schemas.openxmlformats.org/officeDocument/2006/relationships/image" Target="../media/image295.png"/><Relationship Id="rId32" Type="http://schemas.openxmlformats.org/officeDocument/2006/relationships/customXml" Target="../ink/ink305.xml"/><Relationship Id="rId37" Type="http://schemas.openxmlformats.org/officeDocument/2006/relationships/image" Target="../media/image308.png"/><Relationship Id="rId53" Type="http://schemas.openxmlformats.org/officeDocument/2006/relationships/image" Target="../media/image316.png"/><Relationship Id="rId58" Type="http://schemas.openxmlformats.org/officeDocument/2006/relationships/customXml" Target="../ink/ink318.xml"/><Relationship Id="rId74" Type="http://schemas.openxmlformats.org/officeDocument/2006/relationships/customXml" Target="../ink/ink326.xml"/><Relationship Id="rId79" Type="http://schemas.openxmlformats.org/officeDocument/2006/relationships/image" Target="../media/image329.png"/><Relationship Id="rId102" Type="http://schemas.openxmlformats.org/officeDocument/2006/relationships/customXml" Target="../ink/ink340.xml"/><Relationship Id="rId5" Type="http://schemas.openxmlformats.org/officeDocument/2006/relationships/image" Target="../media/image292.png"/><Relationship Id="rId90" Type="http://schemas.openxmlformats.org/officeDocument/2006/relationships/customXml" Target="../ink/ink334.xml"/><Relationship Id="rId95" Type="http://schemas.openxmlformats.org/officeDocument/2006/relationships/image" Target="../media/image337.png"/><Relationship Id="rId22" Type="http://schemas.openxmlformats.org/officeDocument/2006/relationships/customXml" Target="../ink/ink300.xml"/><Relationship Id="rId27" Type="http://schemas.openxmlformats.org/officeDocument/2006/relationships/image" Target="../media/image303.png"/><Relationship Id="rId43" Type="http://schemas.openxmlformats.org/officeDocument/2006/relationships/image" Target="../media/image311.png"/><Relationship Id="rId48" Type="http://schemas.openxmlformats.org/officeDocument/2006/relationships/customXml" Target="../ink/ink313.xml"/><Relationship Id="rId64" Type="http://schemas.openxmlformats.org/officeDocument/2006/relationships/customXml" Target="../ink/ink321.xml"/><Relationship Id="rId69" Type="http://schemas.openxmlformats.org/officeDocument/2006/relationships/image" Target="../media/image324.png"/><Relationship Id="rId113" Type="http://schemas.openxmlformats.org/officeDocument/2006/relationships/image" Target="../media/image346.png"/><Relationship Id="rId118" Type="http://schemas.openxmlformats.org/officeDocument/2006/relationships/customXml" Target="../ink/ink348.xml"/><Relationship Id="rId80" Type="http://schemas.openxmlformats.org/officeDocument/2006/relationships/customXml" Target="../ink/ink329.xml"/><Relationship Id="rId85" Type="http://schemas.openxmlformats.org/officeDocument/2006/relationships/image" Target="../media/image332.png"/><Relationship Id="rId12" Type="http://schemas.openxmlformats.org/officeDocument/2006/relationships/customXml" Target="../ink/ink295.xml"/><Relationship Id="rId17" Type="http://schemas.openxmlformats.org/officeDocument/2006/relationships/image" Target="../media/image298.png"/><Relationship Id="rId33" Type="http://schemas.openxmlformats.org/officeDocument/2006/relationships/image" Target="../media/image306.png"/><Relationship Id="rId38" Type="http://schemas.openxmlformats.org/officeDocument/2006/relationships/customXml" Target="../ink/ink308.xml"/><Relationship Id="rId59" Type="http://schemas.openxmlformats.org/officeDocument/2006/relationships/image" Target="../media/image319.png"/><Relationship Id="rId103" Type="http://schemas.openxmlformats.org/officeDocument/2006/relationships/image" Target="../media/image341.png"/><Relationship Id="rId108" Type="http://schemas.openxmlformats.org/officeDocument/2006/relationships/customXml" Target="../ink/ink343.xml"/><Relationship Id="rId54" Type="http://schemas.openxmlformats.org/officeDocument/2006/relationships/customXml" Target="../ink/ink316.xml"/><Relationship Id="rId70" Type="http://schemas.openxmlformats.org/officeDocument/2006/relationships/customXml" Target="../ink/ink324.xml"/><Relationship Id="rId75" Type="http://schemas.openxmlformats.org/officeDocument/2006/relationships/image" Target="../media/image327.png"/><Relationship Id="rId91" Type="http://schemas.openxmlformats.org/officeDocument/2006/relationships/image" Target="../media/image335.png"/><Relationship Id="rId96" Type="http://schemas.openxmlformats.org/officeDocument/2006/relationships/customXml" Target="../ink/ink3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23" Type="http://schemas.openxmlformats.org/officeDocument/2006/relationships/image" Target="../media/image301.png"/><Relationship Id="rId28" Type="http://schemas.openxmlformats.org/officeDocument/2006/relationships/customXml" Target="../ink/ink303.xml"/><Relationship Id="rId49" Type="http://schemas.openxmlformats.org/officeDocument/2006/relationships/image" Target="../media/image314.png"/><Relationship Id="rId114" Type="http://schemas.openxmlformats.org/officeDocument/2006/relationships/customXml" Target="../ink/ink346.xml"/><Relationship Id="rId119" Type="http://schemas.openxmlformats.org/officeDocument/2006/relationships/image" Target="../media/image349.png"/><Relationship Id="rId44" Type="http://schemas.openxmlformats.org/officeDocument/2006/relationships/customXml" Target="../ink/ink311.xml"/><Relationship Id="rId60" Type="http://schemas.openxmlformats.org/officeDocument/2006/relationships/customXml" Target="../ink/ink319.xml"/><Relationship Id="rId65" Type="http://schemas.openxmlformats.org/officeDocument/2006/relationships/image" Target="../media/image322.png"/><Relationship Id="rId81" Type="http://schemas.openxmlformats.org/officeDocument/2006/relationships/image" Target="../media/image330.png"/><Relationship Id="rId86" Type="http://schemas.openxmlformats.org/officeDocument/2006/relationships/customXml" Target="../ink/ink332.xml"/><Relationship Id="rId4" Type="http://schemas.openxmlformats.org/officeDocument/2006/relationships/customXml" Target="../ink/ink291.xml"/><Relationship Id="rId9" Type="http://schemas.openxmlformats.org/officeDocument/2006/relationships/image" Target="../media/image294.png"/><Relationship Id="rId13" Type="http://schemas.openxmlformats.org/officeDocument/2006/relationships/image" Target="../media/image296.png"/><Relationship Id="rId18" Type="http://schemas.openxmlformats.org/officeDocument/2006/relationships/customXml" Target="../ink/ink298.xml"/><Relationship Id="rId39" Type="http://schemas.openxmlformats.org/officeDocument/2006/relationships/image" Target="../media/image309.png"/><Relationship Id="rId109" Type="http://schemas.openxmlformats.org/officeDocument/2006/relationships/image" Target="../media/image344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317.png"/><Relationship Id="rId76" Type="http://schemas.openxmlformats.org/officeDocument/2006/relationships/customXml" Target="../ink/ink327.xml"/><Relationship Id="rId97" Type="http://schemas.openxmlformats.org/officeDocument/2006/relationships/image" Target="../media/image338.png"/><Relationship Id="rId104" Type="http://schemas.openxmlformats.org/officeDocument/2006/relationships/customXml" Target="../ink/ink341.xml"/><Relationship Id="rId120" Type="http://schemas.openxmlformats.org/officeDocument/2006/relationships/customXml" Target="../ink/ink349.xml"/><Relationship Id="rId7" Type="http://schemas.openxmlformats.org/officeDocument/2006/relationships/image" Target="../media/image293.png"/><Relationship Id="rId71" Type="http://schemas.openxmlformats.org/officeDocument/2006/relationships/image" Target="../media/image325.png"/><Relationship Id="rId92" Type="http://schemas.openxmlformats.org/officeDocument/2006/relationships/customXml" Target="../ink/ink335.xml"/><Relationship Id="rId2" Type="http://schemas.openxmlformats.org/officeDocument/2006/relationships/customXml" Target="../ink/ink290.xml"/><Relationship Id="rId29" Type="http://schemas.openxmlformats.org/officeDocument/2006/relationships/image" Target="../media/image304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312.png"/><Relationship Id="rId66" Type="http://schemas.openxmlformats.org/officeDocument/2006/relationships/customXml" Target="../ink/ink322.xml"/><Relationship Id="rId87" Type="http://schemas.openxmlformats.org/officeDocument/2006/relationships/image" Target="../media/image333.png"/><Relationship Id="rId110" Type="http://schemas.openxmlformats.org/officeDocument/2006/relationships/customXml" Target="../ink/ink344.xml"/><Relationship Id="rId115" Type="http://schemas.openxmlformats.org/officeDocument/2006/relationships/image" Target="../media/image347.png"/><Relationship Id="rId61" Type="http://schemas.openxmlformats.org/officeDocument/2006/relationships/image" Target="../media/image320.png"/><Relationship Id="rId82" Type="http://schemas.openxmlformats.org/officeDocument/2006/relationships/customXml" Target="../ink/ink330.xml"/><Relationship Id="rId19" Type="http://schemas.openxmlformats.org/officeDocument/2006/relationships/image" Target="../media/image299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307.png"/><Relationship Id="rId56" Type="http://schemas.openxmlformats.org/officeDocument/2006/relationships/customXml" Target="../ink/ink317.xml"/><Relationship Id="rId77" Type="http://schemas.openxmlformats.org/officeDocument/2006/relationships/image" Target="../media/image328.png"/><Relationship Id="rId100" Type="http://schemas.openxmlformats.org/officeDocument/2006/relationships/customXml" Target="../ink/ink339.xml"/><Relationship Id="rId105" Type="http://schemas.openxmlformats.org/officeDocument/2006/relationships/image" Target="../media/image342.png"/><Relationship Id="rId8" Type="http://schemas.openxmlformats.org/officeDocument/2006/relationships/customXml" Target="../ink/ink293.xml"/><Relationship Id="rId51" Type="http://schemas.openxmlformats.org/officeDocument/2006/relationships/image" Target="../media/image315.png"/><Relationship Id="rId72" Type="http://schemas.openxmlformats.org/officeDocument/2006/relationships/customXml" Target="../ink/ink325.xml"/><Relationship Id="rId93" Type="http://schemas.openxmlformats.org/officeDocument/2006/relationships/image" Target="../media/image336.png"/><Relationship Id="rId98" Type="http://schemas.openxmlformats.org/officeDocument/2006/relationships/customXml" Target="../ink/ink338.xml"/><Relationship Id="rId121" Type="http://schemas.openxmlformats.org/officeDocument/2006/relationships/image" Target="../media/image350.png"/><Relationship Id="rId3" Type="http://schemas.openxmlformats.org/officeDocument/2006/relationships/image" Target="../media/image291.png"/><Relationship Id="rId25" Type="http://schemas.openxmlformats.org/officeDocument/2006/relationships/image" Target="../media/image302.png"/><Relationship Id="rId46" Type="http://schemas.openxmlformats.org/officeDocument/2006/relationships/customXml" Target="../ink/ink312.xml"/><Relationship Id="rId67" Type="http://schemas.openxmlformats.org/officeDocument/2006/relationships/image" Target="../media/image323.png"/><Relationship Id="rId116" Type="http://schemas.openxmlformats.org/officeDocument/2006/relationships/customXml" Target="../ink/ink347.xml"/><Relationship Id="rId20" Type="http://schemas.openxmlformats.org/officeDocument/2006/relationships/customXml" Target="../ink/ink299.xml"/><Relationship Id="rId41" Type="http://schemas.openxmlformats.org/officeDocument/2006/relationships/image" Target="../media/image310.png"/><Relationship Id="rId62" Type="http://schemas.openxmlformats.org/officeDocument/2006/relationships/customXml" Target="../ink/ink320.xml"/><Relationship Id="rId83" Type="http://schemas.openxmlformats.org/officeDocument/2006/relationships/image" Target="../media/image331.png"/><Relationship Id="rId88" Type="http://schemas.openxmlformats.org/officeDocument/2006/relationships/customXml" Target="../ink/ink333.xml"/><Relationship Id="rId111" Type="http://schemas.openxmlformats.org/officeDocument/2006/relationships/image" Target="../media/image345.png"/><Relationship Id="rId15" Type="http://schemas.openxmlformats.org/officeDocument/2006/relationships/image" Target="../media/image297.png"/><Relationship Id="rId36" Type="http://schemas.openxmlformats.org/officeDocument/2006/relationships/customXml" Target="../ink/ink307.xml"/><Relationship Id="rId57" Type="http://schemas.openxmlformats.org/officeDocument/2006/relationships/image" Target="../media/image318.png"/><Relationship Id="rId106" Type="http://schemas.openxmlformats.org/officeDocument/2006/relationships/customXml" Target="../ink/ink342.xml"/><Relationship Id="rId10" Type="http://schemas.openxmlformats.org/officeDocument/2006/relationships/customXml" Target="../ink/ink294.xml"/><Relationship Id="rId31" Type="http://schemas.openxmlformats.org/officeDocument/2006/relationships/image" Target="../media/image305.png"/><Relationship Id="rId52" Type="http://schemas.openxmlformats.org/officeDocument/2006/relationships/customXml" Target="../ink/ink315.xml"/><Relationship Id="rId73" Type="http://schemas.openxmlformats.org/officeDocument/2006/relationships/image" Target="../media/image326.png"/><Relationship Id="rId78" Type="http://schemas.openxmlformats.org/officeDocument/2006/relationships/customXml" Target="../ink/ink328.xml"/><Relationship Id="rId94" Type="http://schemas.openxmlformats.org/officeDocument/2006/relationships/customXml" Target="../ink/ink336.xml"/><Relationship Id="rId99" Type="http://schemas.openxmlformats.org/officeDocument/2006/relationships/image" Target="../media/image339.png"/><Relationship Id="rId101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2.xml"/><Relationship Id="rId21" Type="http://schemas.openxmlformats.org/officeDocument/2006/relationships/image" Target="../media/image360.png"/><Relationship Id="rId42" Type="http://schemas.openxmlformats.org/officeDocument/2006/relationships/customXml" Target="../ink/ink370.xml"/><Relationship Id="rId47" Type="http://schemas.openxmlformats.org/officeDocument/2006/relationships/image" Target="../media/image373.png"/><Relationship Id="rId63" Type="http://schemas.openxmlformats.org/officeDocument/2006/relationships/image" Target="../media/image381.png"/><Relationship Id="rId68" Type="http://schemas.openxmlformats.org/officeDocument/2006/relationships/customXml" Target="../ink/ink383.xml"/><Relationship Id="rId84" Type="http://schemas.openxmlformats.org/officeDocument/2006/relationships/customXml" Target="../ink/ink391.xml"/><Relationship Id="rId89" Type="http://schemas.openxmlformats.org/officeDocument/2006/relationships/image" Target="../media/image394.png"/><Relationship Id="rId16" Type="http://schemas.openxmlformats.org/officeDocument/2006/relationships/customXml" Target="../ink/ink357.xml"/><Relationship Id="rId11" Type="http://schemas.openxmlformats.org/officeDocument/2006/relationships/image" Target="../media/image355.png"/><Relationship Id="rId32" Type="http://schemas.openxmlformats.org/officeDocument/2006/relationships/customXml" Target="../ink/ink365.xml"/><Relationship Id="rId37" Type="http://schemas.openxmlformats.org/officeDocument/2006/relationships/image" Target="../media/image368.png"/><Relationship Id="rId53" Type="http://schemas.openxmlformats.org/officeDocument/2006/relationships/image" Target="../media/image376.png"/><Relationship Id="rId58" Type="http://schemas.openxmlformats.org/officeDocument/2006/relationships/customXml" Target="../ink/ink378.xml"/><Relationship Id="rId74" Type="http://schemas.openxmlformats.org/officeDocument/2006/relationships/customXml" Target="../ink/ink386.xml"/><Relationship Id="rId79" Type="http://schemas.openxmlformats.org/officeDocument/2006/relationships/image" Target="../media/image389.png"/><Relationship Id="rId102" Type="http://schemas.openxmlformats.org/officeDocument/2006/relationships/customXml" Target="../ink/ink400.xml"/><Relationship Id="rId5" Type="http://schemas.openxmlformats.org/officeDocument/2006/relationships/image" Target="../media/image352.png"/><Relationship Id="rId90" Type="http://schemas.openxmlformats.org/officeDocument/2006/relationships/customXml" Target="../ink/ink394.xml"/><Relationship Id="rId95" Type="http://schemas.openxmlformats.org/officeDocument/2006/relationships/image" Target="../media/image397.png"/><Relationship Id="rId22" Type="http://schemas.openxmlformats.org/officeDocument/2006/relationships/customXml" Target="../ink/ink360.xml"/><Relationship Id="rId27" Type="http://schemas.openxmlformats.org/officeDocument/2006/relationships/image" Target="../media/image363.png"/><Relationship Id="rId43" Type="http://schemas.openxmlformats.org/officeDocument/2006/relationships/image" Target="../media/image371.png"/><Relationship Id="rId48" Type="http://schemas.openxmlformats.org/officeDocument/2006/relationships/customXml" Target="../ink/ink373.xml"/><Relationship Id="rId64" Type="http://schemas.openxmlformats.org/officeDocument/2006/relationships/customXml" Target="../ink/ink381.xml"/><Relationship Id="rId69" Type="http://schemas.openxmlformats.org/officeDocument/2006/relationships/image" Target="../media/image384.png"/><Relationship Id="rId80" Type="http://schemas.openxmlformats.org/officeDocument/2006/relationships/customXml" Target="../ink/ink389.xml"/><Relationship Id="rId85" Type="http://schemas.openxmlformats.org/officeDocument/2006/relationships/image" Target="../media/image392.png"/><Relationship Id="rId12" Type="http://schemas.openxmlformats.org/officeDocument/2006/relationships/customXml" Target="../ink/ink355.xml"/><Relationship Id="rId17" Type="http://schemas.openxmlformats.org/officeDocument/2006/relationships/image" Target="../media/image358.png"/><Relationship Id="rId33" Type="http://schemas.openxmlformats.org/officeDocument/2006/relationships/image" Target="../media/image366.png"/><Relationship Id="rId38" Type="http://schemas.openxmlformats.org/officeDocument/2006/relationships/customXml" Target="../ink/ink368.xml"/><Relationship Id="rId59" Type="http://schemas.openxmlformats.org/officeDocument/2006/relationships/image" Target="../media/image379.png"/><Relationship Id="rId103" Type="http://schemas.openxmlformats.org/officeDocument/2006/relationships/image" Target="../media/image401.png"/><Relationship Id="rId20" Type="http://schemas.openxmlformats.org/officeDocument/2006/relationships/customXml" Target="../ink/ink359.xml"/><Relationship Id="rId41" Type="http://schemas.openxmlformats.org/officeDocument/2006/relationships/image" Target="../media/image370.png"/><Relationship Id="rId54" Type="http://schemas.openxmlformats.org/officeDocument/2006/relationships/customXml" Target="../ink/ink376.xml"/><Relationship Id="rId62" Type="http://schemas.openxmlformats.org/officeDocument/2006/relationships/customXml" Target="../ink/ink380.xml"/><Relationship Id="rId70" Type="http://schemas.openxmlformats.org/officeDocument/2006/relationships/customXml" Target="../ink/ink384.xml"/><Relationship Id="rId75" Type="http://schemas.openxmlformats.org/officeDocument/2006/relationships/image" Target="../media/image387.png"/><Relationship Id="rId83" Type="http://schemas.openxmlformats.org/officeDocument/2006/relationships/image" Target="../media/image391.png"/><Relationship Id="rId88" Type="http://schemas.openxmlformats.org/officeDocument/2006/relationships/customXml" Target="../ink/ink393.xml"/><Relationship Id="rId91" Type="http://schemas.openxmlformats.org/officeDocument/2006/relationships/image" Target="../media/image395.png"/><Relationship Id="rId96" Type="http://schemas.openxmlformats.org/officeDocument/2006/relationships/customXml" Target="../ink/ink39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52.xml"/><Relationship Id="rId15" Type="http://schemas.openxmlformats.org/officeDocument/2006/relationships/image" Target="../media/image357.png"/><Relationship Id="rId23" Type="http://schemas.openxmlformats.org/officeDocument/2006/relationships/image" Target="../media/image361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74.png"/><Relationship Id="rId57" Type="http://schemas.openxmlformats.org/officeDocument/2006/relationships/image" Target="../media/image378.png"/><Relationship Id="rId10" Type="http://schemas.openxmlformats.org/officeDocument/2006/relationships/customXml" Target="../ink/ink354.xml"/><Relationship Id="rId31" Type="http://schemas.openxmlformats.org/officeDocument/2006/relationships/image" Target="../media/image365.png"/><Relationship Id="rId44" Type="http://schemas.openxmlformats.org/officeDocument/2006/relationships/customXml" Target="../ink/ink371.xml"/><Relationship Id="rId52" Type="http://schemas.openxmlformats.org/officeDocument/2006/relationships/customXml" Target="../ink/ink375.xml"/><Relationship Id="rId60" Type="http://schemas.openxmlformats.org/officeDocument/2006/relationships/customXml" Target="../ink/ink379.xml"/><Relationship Id="rId65" Type="http://schemas.openxmlformats.org/officeDocument/2006/relationships/image" Target="../media/image382.png"/><Relationship Id="rId73" Type="http://schemas.openxmlformats.org/officeDocument/2006/relationships/image" Target="../media/image386.png"/><Relationship Id="rId78" Type="http://schemas.openxmlformats.org/officeDocument/2006/relationships/customXml" Target="../ink/ink388.xml"/><Relationship Id="rId81" Type="http://schemas.openxmlformats.org/officeDocument/2006/relationships/image" Target="../media/image390.png"/><Relationship Id="rId86" Type="http://schemas.openxmlformats.org/officeDocument/2006/relationships/customXml" Target="../ink/ink392.xml"/><Relationship Id="rId94" Type="http://schemas.openxmlformats.org/officeDocument/2006/relationships/customXml" Target="../ink/ink396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4" Type="http://schemas.openxmlformats.org/officeDocument/2006/relationships/customXml" Target="../ink/ink351.xml"/><Relationship Id="rId9" Type="http://schemas.openxmlformats.org/officeDocument/2006/relationships/image" Target="../media/image354.png"/><Relationship Id="rId13" Type="http://schemas.openxmlformats.org/officeDocument/2006/relationships/image" Target="../media/image356.png"/><Relationship Id="rId18" Type="http://schemas.openxmlformats.org/officeDocument/2006/relationships/customXml" Target="../ink/ink358.xml"/><Relationship Id="rId39" Type="http://schemas.openxmlformats.org/officeDocument/2006/relationships/image" Target="../media/image369.png"/><Relationship Id="rId34" Type="http://schemas.openxmlformats.org/officeDocument/2006/relationships/customXml" Target="../ink/ink366.xml"/><Relationship Id="rId50" Type="http://schemas.openxmlformats.org/officeDocument/2006/relationships/customXml" Target="../ink/ink374.xml"/><Relationship Id="rId55" Type="http://schemas.openxmlformats.org/officeDocument/2006/relationships/image" Target="../media/image377.png"/><Relationship Id="rId76" Type="http://schemas.openxmlformats.org/officeDocument/2006/relationships/customXml" Target="../ink/ink387.xml"/><Relationship Id="rId97" Type="http://schemas.openxmlformats.org/officeDocument/2006/relationships/image" Target="../media/image398.png"/><Relationship Id="rId104" Type="http://schemas.openxmlformats.org/officeDocument/2006/relationships/customXml" Target="../ink/ink401.xml"/><Relationship Id="rId7" Type="http://schemas.openxmlformats.org/officeDocument/2006/relationships/image" Target="../media/image353.png"/><Relationship Id="rId71" Type="http://schemas.openxmlformats.org/officeDocument/2006/relationships/image" Target="../media/image385.png"/><Relationship Id="rId92" Type="http://schemas.openxmlformats.org/officeDocument/2006/relationships/customXml" Target="../ink/ink395.xml"/><Relationship Id="rId2" Type="http://schemas.openxmlformats.org/officeDocument/2006/relationships/customXml" Target="../ink/ink350.xml"/><Relationship Id="rId29" Type="http://schemas.openxmlformats.org/officeDocument/2006/relationships/image" Target="../media/image364.png"/><Relationship Id="rId24" Type="http://schemas.openxmlformats.org/officeDocument/2006/relationships/customXml" Target="../ink/ink361.xml"/><Relationship Id="rId40" Type="http://schemas.openxmlformats.org/officeDocument/2006/relationships/customXml" Target="../ink/ink369.xml"/><Relationship Id="rId45" Type="http://schemas.openxmlformats.org/officeDocument/2006/relationships/image" Target="../media/image372.png"/><Relationship Id="rId66" Type="http://schemas.openxmlformats.org/officeDocument/2006/relationships/customXml" Target="../ink/ink382.xml"/><Relationship Id="rId87" Type="http://schemas.openxmlformats.org/officeDocument/2006/relationships/image" Target="../media/image393.png"/><Relationship Id="rId61" Type="http://schemas.openxmlformats.org/officeDocument/2006/relationships/image" Target="../media/image380.png"/><Relationship Id="rId82" Type="http://schemas.openxmlformats.org/officeDocument/2006/relationships/customXml" Target="../ink/ink390.xml"/><Relationship Id="rId19" Type="http://schemas.openxmlformats.org/officeDocument/2006/relationships/image" Target="../media/image359.png"/><Relationship Id="rId14" Type="http://schemas.openxmlformats.org/officeDocument/2006/relationships/customXml" Target="../ink/ink356.xml"/><Relationship Id="rId30" Type="http://schemas.openxmlformats.org/officeDocument/2006/relationships/customXml" Target="../ink/ink364.xml"/><Relationship Id="rId35" Type="http://schemas.openxmlformats.org/officeDocument/2006/relationships/image" Target="../media/image367.png"/><Relationship Id="rId56" Type="http://schemas.openxmlformats.org/officeDocument/2006/relationships/customXml" Target="../ink/ink377.xml"/><Relationship Id="rId77" Type="http://schemas.openxmlformats.org/officeDocument/2006/relationships/image" Target="../media/image388.png"/><Relationship Id="rId100" Type="http://schemas.openxmlformats.org/officeDocument/2006/relationships/customXml" Target="../ink/ink399.xml"/><Relationship Id="rId105" Type="http://schemas.openxmlformats.org/officeDocument/2006/relationships/image" Target="../media/image402.png"/><Relationship Id="rId8" Type="http://schemas.openxmlformats.org/officeDocument/2006/relationships/customXml" Target="../ink/ink353.xml"/><Relationship Id="rId51" Type="http://schemas.openxmlformats.org/officeDocument/2006/relationships/image" Target="../media/image375.png"/><Relationship Id="rId72" Type="http://schemas.openxmlformats.org/officeDocument/2006/relationships/customXml" Target="../ink/ink385.xml"/><Relationship Id="rId93" Type="http://schemas.openxmlformats.org/officeDocument/2006/relationships/image" Target="../media/image396.png"/><Relationship Id="rId98" Type="http://schemas.openxmlformats.org/officeDocument/2006/relationships/customXml" Target="../ink/ink398.xml"/><Relationship Id="rId3" Type="http://schemas.openxmlformats.org/officeDocument/2006/relationships/image" Target="../media/image351.png"/><Relationship Id="rId25" Type="http://schemas.openxmlformats.org/officeDocument/2006/relationships/image" Target="../media/image362.png"/><Relationship Id="rId46" Type="http://schemas.openxmlformats.org/officeDocument/2006/relationships/customXml" Target="../ink/ink372.xml"/><Relationship Id="rId67" Type="http://schemas.openxmlformats.org/officeDocument/2006/relationships/image" Target="../media/image3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408.png"/><Relationship Id="rId3" Type="http://schemas.openxmlformats.org/officeDocument/2006/relationships/image" Target="../media/image403.png"/><Relationship Id="rId7" Type="http://schemas.openxmlformats.org/officeDocument/2006/relationships/image" Target="../media/image405.png"/><Relationship Id="rId12" Type="http://schemas.openxmlformats.org/officeDocument/2006/relationships/customXml" Target="../ink/ink407.xml"/><Relationship Id="rId2" Type="http://schemas.openxmlformats.org/officeDocument/2006/relationships/customXml" Target="../ink/ink40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04.xml"/><Relationship Id="rId11" Type="http://schemas.openxmlformats.org/officeDocument/2006/relationships/image" Target="../media/image407.png"/><Relationship Id="rId5" Type="http://schemas.openxmlformats.org/officeDocument/2006/relationships/image" Target="../media/image404.png"/><Relationship Id="rId10" Type="http://schemas.openxmlformats.org/officeDocument/2006/relationships/customXml" Target="../ink/ink406.xml"/><Relationship Id="rId4" Type="http://schemas.openxmlformats.org/officeDocument/2006/relationships/customXml" Target="../ink/ink403.xml"/><Relationship Id="rId9" Type="http://schemas.openxmlformats.org/officeDocument/2006/relationships/image" Target="../media/image40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sz="4000" dirty="0"/>
              <a:t>6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/>
              <a:t>리눅스의 프로세스 관리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8D7140-EA48-1586-D7D5-F2D0012D964B}"/>
              </a:ext>
            </a:extLst>
          </p:cNvPr>
          <p:cNvGrpSpPr/>
          <p:nvPr/>
        </p:nvGrpSpPr>
        <p:grpSpPr>
          <a:xfrm>
            <a:off x="356797" y="382916"/>
            <a:ext cx="757800" cy="349920"/>
            <a:chOff x="356797" y="382916"/>
            <a:chExt cx="75780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711E1C7-6F7C-221B-C18C-0C00F784AADB}"/>
                    </a:ext>
                  </a:extLst>
                </p14:cNvPr>
                <p14:cNvContentPartPr/>
                <p14:nvPr/>
              </p14:nvContentPartPr>
              <p14:xfrm>
                <a:off x="356797" y="382916"/>
                <a:ext cx="184680" cy="1666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711E1C7-6F7C-221B-C18C-0C00F784AA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157" y="374276"/>
                  <a:ext cx="202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4775128-6C34-F216-E94B-914CC2D91931}"/>
                    </a:ext>
                  </a:extLst>
                </p14:cNvPr>
                <p14:cNvContentPartPr/>
                <p14:nvPr/>
              </p14:nvContentPartPr>
              <p14:xfrm>
                <a:off x="440677" y="579836"/>
                <a:ext cx="99360" cy="684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4775128-6C34-F216-E94B-914CC2D919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037" y="571196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1A82878-C36E-25C8-0BFE-C16FC5846736}"/>
                    </a:ext>
                  </a:extLst>
                </p14:cNvPr>
                <p14:cNvContentPartPr/>
                <p14:nvPr/>
              </p14:nvContentPartPr>
              <p14:xfrm>
                <a:off x="455077" y="633836"/>
                <a:ext cx="95760" cy="99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1A82878-C36E-25C8-0BFE-C16FC58467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437" y="624836"/>
                  <a:ext cx="113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9F47E2B-0947-BA85-0C50-5464FD7912A6}"/>
                    </a:ext>
                  </a:extLst>
                </p14:cNvPr>
                <p14:cNvContentPartPr/>
                <p14:nvPr/>
              </p14:nvContentPartPr>
              <p14:xfrm>
                <a:off x="518077" y="407036"/>
                <a:ext cx="99000" cy="1594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9F47E2B-0947-BA85-0C50-5464FD7912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437" y="398396"/>
                  <a:ext cx="116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66DB56C-2B1E-0274-E075-56131146F733}"/>
                    </a:ext>
                  </a:extLst>
                </p14:cNvPr>
                <p14:cNvContentPartPr/>
                <p14:nvPr/>
              </p14:nvContentPartPr>
              <p14:xfrm>
                <a:off x="634357" y="446276"/>
                <a:ext cx="52560" cy="975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66DB56C-2B1E-0274-E075-56131146F7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5357" y="437636"/>
                  <a:ext cx="70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35933E6-9218-CFC6-C45A-22966D14DE88}"/>
                    </a:ext>
                  </a:extLst>
                </p14:cNvPr>
                <p14:cNvContentPartPr/>
                <p14:nvPr/>
              </p14:nvContentPartPr>
              <p14:xfrm>
                <a:off x="598357" y="616556"/>
                <a:ext cx="106200" cy="540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35933E6-9218-CFC6-C45A-22966D14DE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9357" y="607556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62195D8-92AA-76E7-497A-C7111AFC3A00}"/>
                    </a:ext>
                  </a:extLst>
                </p14:cNvPr>
                <p14:cNvContentPartPr/>
                <p14:nvPr/>
              </p14:nvContentPartPr>
              <p14:xfrm>
                <a:off x="686557" y="385436"/>
                <a:ext cx="141480" cy="230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62195D8-92AA-76E7-497A-C7111AFC3A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7557" y="376436"/>
                  <a:ext cx="159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9C3A848-CCD7-7552-FF47-5F9A1222BDB5}"/>
                    </a:ext>
                  </a:extLst>
                </p14:cNvPr>
                <p14:cNvContentPartPr/>
                <p14:nvPr/>
              </p14:nvContentPartPr>
              <p14:xfrm>
                <a:off x="826237" y="464276"/>
                <a:ext cx="173160" cy="133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9C3A848-CCD7-7552-FF47-5F9A1222BD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7597" y="455276"/>
                  <a:ext cx="190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F870FA4-9BAC-D3AF-6634-83CB3BC613B2}"/>
                    </a:ext>
                  </a:extLst>
                </p14:cNvPr>
                <p14:cNvContentPartPr/>
                <p14:nvPr/>
              </p14:nvContentPartPr>
              <p14:xfrm>
                <a:off x="957997" y="444836"/>
                <a:ext cx="136800" cy="66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F870FA4-9BAC-D3AF-6634-83CB3BC613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9357" y="435836"/>
                  <a:ext cx="154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1C0E732-0EC6-EB93-C291-B1A767F3FB06}"/>
                    </a:ext>
                  </a:extLst>
                </p14:cNvPr>
                <p14:cNvContentPartPr/>
                <p14:nvPr/>
              </p14:nvContentPartPr>
              <p14:xfrm>
                <a:off x="975277" y="594596"/>
                <a:ext cx="139320" cy="120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1C0E732-0EC6-EB93-C291-B1A767F3FB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6277" y="585596"/>
                  <a:ext cx="156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173C8B7-6AD7-ACF6-F4B5-9A136B877770}"/>
              </a:ext>
            </a:extLst>
          </p:cNvPr>
          <p:cNvGrpSpPr/>
          <p:nvPr/>
        </p:nvGrpSpPr>
        <p:grpSpPr>
          <a:xfrm>
            <a:off x="1339597" y="425756"/>
            <a:ext cx="1105560" cy="297720"/>
            <a:chOff x="1339597" y="425756"/>
            <a:chExt cx="110556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6BF1007-C18B-5AA1-5427-BAC20949679E}"/>
                    </a:ext>
                  </a:extLst>
                </p14:cNvPr>
                <p14:cNvContentPartPr/>
                <p14:nvPr/>
              </p14:nvContentPartPr>
              <p14:xfrm>
                <a:off x="1339597" y="467876"/>
                <a:ext cx="132120" cy="116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6BF1007-C18B-5AA1-5427-BAC2094967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0957" y="459236"/>
                  <a:ext cx="149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F2BD338-8482-E42E-8823-76E0B14BF777}"/>
                    </a:ext>
                  </a:extLst>
                </p14:cNvPr>
                <p14:cNvContentPartPr/>
                <p14:nvPr/>
              </p14:nvContentPartPr>
              <p14:xfrm>
                <a:off x="1375237" y="606836"/>
                <a:ext cx="84960" cy="1065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F2BD338-8482-E42E-8823-76E0B14BF7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66237" y="598196"/>
                  <a:ext cx="10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D0110F4-BFBD-494F-9FD1-47FAD8BAE3AA}"/>
                    </a:ext>
                  </a:extLst>
                </p14:cNvPr>
                <p14:cNvContentPartPr/>
                <p14:nvPr/>
              </p14:nvContentPartPr>
              <p14:xfrm>
                <a:off x="1502677" y="509276"/>
                <a:ext cx="19080" cy="1684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D0110F4-BFBD-494F-9FD1-47FAD8BAE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93677" y="500636"/>
                  <a:ext cx="36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A2C65AD-29B4-026C-3173-8C5F7FBE3382}"/>
                    </a:ext>
                  </a:extLst>
                </p14:cNvPr>
                <p14:cNvContentPartPr/>
                <p14:nvPr/>
              </p14:nvContentPartPr>
              <p14:xfrm>
                <a:off x="1536157" y="490196"/>
                <a:ext cx="111240" cy="1926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A2C65AD-29B4-026C-3173-8C5F7FBE33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7157" y="481196"/>
                  <a:ext cx="128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85BC1A4-FDD6-EF50-173F-A7BF774101AE}"/>
                    </a:ext>
                  </a:extLst>
                </p14:cNvPr>
                <p14:cNvContentPartPr/>
                <p14:nvPr/>
              </p14:nvContentPartPr>
              <p14:xfrm>
                <a:off x="1567477" y="648236"/>
                <a:ext cx="117000" cy="75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85BC1A4-FDD6-EF50-173F-A7BF774101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8837" y="639596"/>
                  <a:ext cx="134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457B734-E719-48EA-11A3-FC260AF1C8CD}"/>
                    </a:ext>
                  </a:extLst>
                </p14:cNvPr>
                <p14:cNvContentPartPr/>
                <p14:nvPr/>
              </p14:nvContentPartPr>
              <p14:xfrm>
                <a:off x="1663597" y="529796"/>
                <a:ext cx="190080" cy="143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457B734-E719-48EA-11A3-FC260AF1C8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4597" y="521156"/>
                  <a:ext cx="207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F88840B-5C39-8F11-C207-D51C2A70B719}"/>
                    </a:ext>
                  </a:extLst>
                </p14:cNvPr>
                <p14:cNvContentPartPr/>
                <p14:nvPr/>
              </p14:nvContentPartPr>
              <p14:xfrm>
                <a:off x="1891837" y="472556"/>
                <a:ext cx="176400" cy="155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F88840B-5C39-8F11-C207-D51C2A70B7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3197" y="463916"/>
                  <a:ext cx="194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9B67D00-E30D-3896-F373-F440FF087464}"/>
                    </a:ext>
                  </a:extLst>
                </p14:cNvPr>
                <p14:cNvContentPartPr/>
                <p14:nvPr/>
              </p14:nvContentPartPr>
              <p14:xfrm>
                <a:off x="1977157" y="425756"/>
                <a:ext cx="104760" cy="1548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9B67D00-E30D-3896-F373-F440FF0874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68157" y="417116"/>
                  <a:ext cx="122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2C588A5-9F40-324F-D61F-A0DE03C7FBFA}"/>
                    </a:ext>
                  </a:extLst>
                </p14:cNvPr>
                <p14:cNvContentPartPr/>
                <p14:nvPr/>
              </p14:nvContentPartPr>
              <p14:xfrm>
                <a:off x="2004517" y="587756"/>
                <a:ext cx="190440" cy="106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2C588A5-9F40-324F-D61F-A0DE03C7FB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95517" y="578756"/>
                  <a:ext cx="208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930C1D5-94A1-ED66-BB84-0A528288AB69}"/>
                    </a:ext>
                  </a:extLst>
                </p14:cNvPr>
                <p14:cNvContentPartPr/>
                <p14:nvPr/>
              </p14:nvContentPartPr>
              <p14:xfrm>
                <a:off x="2172637" y="523316"/>
                <a:ext cx="119520" cy="121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930C1D5-94A1-ED66-BB84-0A528288AB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63637" y="514676"/>
                  <a:ext cx="137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CBE6009-6D03-E3E0-7BB6-C6292B68FECD}"/>
                    </a:ext>
                  </a:extLst>
                </p14:cNvPr>
                <p14:cNvContentPartPr/>
                <p14:nvPr/>
              </p14:nvContentPartPr>
              <p14:xfrm>
                <a:off x="2300077" y="541676"/>
                <a:ext cx="102600" cy="83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CBE6009-6D03-E3E0-7BB6-C6292B68FE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91437" y="532676"/>
                  <a:ext cx="120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07DB9EC-56D7-6717-3C09-F57F70E747C3}"/>
                    </a:ext>
                  </a:extLst>
                </p14:cNvPr>
                <p14:cNvContentPartPr/>
                <p14:nvPr/>
              </p14:nvContentPartPr>
              <p14:xfrm>
                <a:off x="2436517" y="669476"/>
                <a:ext cx="8640" cy="144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07DB9EC-56D7-6717-3C09-F57F70E747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27517" y="660476"/>
                  <a:ext cx="262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80FB891-3F17-C1B5-80BB-4E98E57AA416}"/>
              </a:ext>
            </a:extLst>
          </p:cNvPr>
          <p:cNvGrpSpPr/>
          <p:nvPr/>
        </p:nvGrpSpPr>
        <p:grpSpPr>
          <a:xfrm>
            <a:off x="2634517" y="459236"/>
            <a:ext cx="945000" cy="267480"/>
            <a:chOff x="2634517" y="459236"/>
            <a:chExt cx="94500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5D27C7C-8A61-4BB5-45B1-A65788DD4E97}"/>
                    </a:ext>
                  </a:extLst>
                </p14:cNvPr>
                <p14:cNvContentPartPr/>
                <p14:nvPr/>
              </p14:nvContentPartPr>
              <p14:xfrm>
                <a:off x="2634517" y="479396"/>
                <a:ext cx="76680" cy="132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5D27C7C-8A61-4BB5-45B1-A65788DD4E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25517" y="470396"/>
                  <a:ext cx="94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BA97C8D-9CFF-756B-E942-3D5E627BB567}"/>
                    </a:ext>
                  </a:extLst>
                </p14:cNvPr>
                <p14:cNvContentPartPr/>
                <p14:nvPr/>
              </p14:nvContentPartPr>
              <p14:xfrm>
                <a:off x="2734957" y="485156"/>
                <a:ext cx="24120" cy="165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BA97C8D-9CFF-756B-E942-3D5E627BB5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6317" y="476516"/>
                  <a:ext cx="41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D0DC13A-C78C-8C98-A279-65966181BE7E}"/>
                    </a:ext>
                  </a:extLst>
                </p14:cNvPr>
                <p14:cNvContentPartPr/>
                <p14:nvPr/>
              </p14:nvContentPartPr>
              <p14:xfrm>
                <a:off x="2830717" y="459236"/>
                <a:ext cx="133920" cy="146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D0DC13A-C78C-8C98-A279-65966181BE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21717" y="450236"/>
                  <a:ext cx="151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1DA5C84-4A9D-2C94-18C8-F5180E492EF3}"/>
                    </a:ext>
                  </a:extLst>
                </p14:cNvPr>
                <p14:cNvContentPartPr/>
                <p14:nvPr/>
              </p14:nvContentPartPr>
              <p14:xfrm>
                <a:off x="2952757" y="495236"/>
                <a:ext cx="88560" cy="896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1DA5C84-4A9D-2C94-18C8-F5180E492E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4117" y="486236"/>
                  <a:ext cx="106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9ED8B57-6A6E-AA89-5E15-E20A608EB181}"/>
                    </a:ext>
                  </a:extLst>
                </p14:cNvPr>
                <p14:cNvContentPartPr/>
                <p14:nvPr/>
              </p14:nvContentPartPr>
              <p14:xfrm>
                <a:off x="2940517" y="642476"/>
                <a:ext cx="201600" cy="842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9ED8B57-6A6E-AA89-5E15-E20A608EB1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1877" y="633836"/>
                  <a:ext cx="219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A112945-BBFE-14D3-DAD9-AC8514333948}"/>
                    </a:ext>
                  </a:extLst>
                </p14:cNvPr>
                <p14:cNvContentPartPr/>
                <p14:nvPr/>
              </p14:nvContentPartPr>
              <p14:xfrm>
                <a:off x="3074797" y="484436"/>
                <a:ext cx="191880" cy="1688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A112945-BBFE-14D3-DAD9-AC85143339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6157" y="475436"/>
                  <a:ext cx="209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61A7534-D45A-DB47-9676-96940C23856F}"/>
                    </a:ext>
                  </a:extLst>
                </p14:cNvPr>
                <p14:cNvContentPartPr/>
                <p14:nvPr/>
              </p14:nvContentPartPr>
              <p14:xfrm>
                <a:off x="3242917" y="468596"/>
                <a:ext cx="126360" cy="181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61A7534-D45A-DB47-9676-96940C2385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4277" y="459956"/>
                  <a:ext cx="144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E2BD898-D28D-AF7A-09CB-F1295F031C3C}"/>
                    </a:ext>
                  </a:extLst>
                </p14:cNvPr>
                <p14:cNvContentPartPr/>
                <p14:nvPr/>
              </p14:nvContentPartPr>
              <p14:xfrm>
                <a:off x="3350197" y="531596"/>
                <a:ext cx="77040" cy="119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E2BD898-D28D-AF7A-09CB-F1295F031C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1197" y="522956"/>
                  <a:ext cx="94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C30C3E6-A7D6-A0AF-A5CA-80562669308A}"/>
                    </a:ext>
                  </a:extLst>
                </p14:cNvPr>
                <p14:cNvContentPartPr/>
                <p14:nvPr/>
              </p14:nvContentPartPr>
              <p14:xfrm>
                <a:off x="3397357" y="486236"/>
                <a:ext cx="69840" cy="1494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C30C3E6-A7D6-A0AF-A5CA-8056266930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88717" y="477236"/>
                  <a:ext cx="87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B198456-FA11-0CDC-B434-65158644EF59}"/>
                    </a:ext>
                  </a:extLst>
                </p14:cNvPr>
                <p14:cNvContentPartPr/>
                <p14:nvPr/>
              </p14:nvContentPartPr>
              <p14:xfrm>
                <a:off x="3488437" y="550676"/>
                <a:ext cx="91080" cy="104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B198456-FA11-0CDC-B434-65158644EF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9437" y="541676"/>
                  <a:ext cx="1087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706F1E4-9195-B84D-4FF3-0EF731F33DA2}"/>
              </a:ext>
            </a:extLst>
          </p:cNvPr>
          <p:cNvGrpSpPr/>
          <p:nvPr/>
        </p:nvGrpSpPr>
        <p:grpSpPr>
          <a:xfrm>
            <a:off x="3765997" y="435116"/>
            <a:ext cx="1368000" cy="351720"/>
            <a:chOff x="3765997" y="435116"/>
            <a:chExt cx="136800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921C5B0-1AF0-453C-E4E6-0229AFE2293E}"/>
                    </a:ext>
                  </a:extLst>
                </p14:cNvPr>
                <p14:cNvContentPartPr/>
                <p14:nvPr/>
              </p14:nvContentPartPr>
              <p14:xfrm>
                <a:off x="3765997" y="435116"/>
                <a:ext cx="141480" cy="2041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921C5B0-1AF0-453C-E4E6-0229AFE229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57357" y="426116"/>
                  <a:ext cx="15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E3E62ED-8B03-660F-55AE-1FF0D86BE1FE}"/>
                    </a:ext>
                  </a:extLst>
                </p14:cNvPr>
                <p14:cNvContentPartPr/>
                <p14:nvPr/>
              </p14:nvContentPartPr>
              <p14:xfrm>
                <a:off x="3838357" y="564356"/>
                <a:ext cx="91440" cy="205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E3E62ED-8B03-660F-55AE-1FF0D86BE1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9357" y="555716"/>
                  <a:ext cx="109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35658CE-6259-20F0-1095-94CC5D0F5D0D}"/>
                    </a:ext>
                  </a:extLst>
                </p14:cNvPr>
                <p14:cNvContentPartPr/>
                <p14:nvPr/>
              </p14:nvContentPartPr>
              <p14:xfrm>
                <a:off x="3912877" y="544916"/>
                <a:ext cx="32760" cy="87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35658CE-6259-20F0-1095-94CC5D0F5D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04237" y="535916"/>
                  <a:ext cx="50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3684B58-30CD-465E-BBB2-8DE14EE68A8E}"/>
                    </a:ext>
                  </a:extLst>
                </p14:cNvPr>
                <p14:cNvContentPartPr/>
                <p14:nvPr/>
              </p14:nvContentPartPr>
              <p14:xfrm>
                <a:off x="4020157" y="507836"/>
                <a:ext cx="181440" cy="145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3684B58-30CD-465E-BBB2-8DE14EE68A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1517" y="498836"/>
                  <a:ext cx="199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6B1E9BC-E81F-5171-E69C-50A29CF5A097}"/>
                    </a:ext>
                  </a:extLst>
                </p14:cNvPr>
                <p14:cNvContentPartPr/>
                <p14:nvPr/>
              </p14:nvContentPartPr>
              <p14:xfrm>
                <a:off x="4210237" y="492356"/>
                <a:ext cx="132480" cy="1159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6B1E9BC-E81F-5171-E69C-50A29CF5A0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01237" y="483716"/>
                  <a:ext cx="150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69716BB-D9E8-5347-062D-34D9AA03CBEA}"/>
                    </a:ext>
                  </a:extLst>
                </p14:cNvPr>
                <p14:cNvContentPartPr/>
                <p14:nvPr/>
              </p14:nvContentPartPr>
              <p14:xfrm>
                <a:off x="4286197" y="498476"/>
                <a:ext cx="75600" cy="655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69716BB-D9E8-5347-062D-34D9AA03CB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77557" y="489476"/>
                  <a:ext cx="93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EEBF463-F0DB-FFB3-913D-2232133A2C8B}"/>
                    </a:ext>
                  </a:extLst>
                </p14:cNvPr>
                <p14:cNvContentPartPr/>
                <p14:nvPr/>
              </p14:nvContentPartPr>
              <p14:xfrm>
                <a:off x="4330837" y="504236"/>
                <a:ext cx="18000" cy="115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EEBF463-F0DB-FFB3-913D-2232133A2C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22197" y="495596"/>
                  <a:ext cx="35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4C9FB68-1946-2328-BA27-CBB7C87D3E96}"/>
                    </a:ext>
                  </a:extLst>
                </p14:cNvPr>
                <p14:cNvContentPartPr/>
                <p14:nvPr/>
              </p14:nvContentPartPr>
              <p14:xfrm>
                <a:off x="4287637" y="629516"/>
                <a:ext cx="120240" cy="90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4C9FB68-1946-2328-BA27-CBB7C87D3E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8637" y="620876"/>
                  <a:ext cx="137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6D75E53-D61F-009B-DFB9-2219567FBF0E}"/>
                    </a:ext>
                  </a:extLst>
                </p14:cNvPr>
                <p14:cNvContentPartPr/>
                <p14:nvPr/>
              </p14:nvContentPartPr>
              <p14:xfrm>
                <a:off x="4401037" y="540956"/>
                <a:ext cx="250200" cy="849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6D75E53-D61F-009B-DFB9-2219567FBF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92397" y="531956"/>
                  <a:ext cx="267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D2D928E-924A-9389-1CF4-9CFC3317F77D}"/>
                    </a:ext>
                  </a:extLst>
                </p14:cNvPr>
                <p14:cNvContentPartPr/>
                <p14:nvPr/>
              </p14:nvContentPartPr>
              <p14:xfrm>
                <a:off x="4610917" y="509276"/>
                <a:ext cx="146880" cy="1810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D2D928E-924A-9389-1CF4-9CFC3317F7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02277" y="500636"/>
                  <a:ext cx="164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84CF4E7-8C14-7AD3-3CCE-06C3CE90F44F}"/>
                    </a:ext>
                  </a:extLst>
                </p14:cNvPr>
                <p14:cNvContentPartPr/>
                <p14:nvPr/>
              </p14:nvContentPartPr>
              <p14:xfrm>
                <a:off x="4847797" y="487676"/>
                <a:ext cx="111960" cy="216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84CF4E7-8C14-7AD3-3CCE-06C3CE90F4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9157" y="479036"/>
                  <a:ext cx="129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9B5EF55-F227-46ED-1576-53A504884CB8}"/>
                    </a:ext>
                  </a:extLst>
                </p14:cNvPr>
                <p14:cNvContentPartPr/>
                <p14:nvPr/>
              </p14:nvContentPartPr>
              <p14:xfrm>
                <a:off x="4825477" y="565436"/>
                <a:ext cx="135000" cy="1069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9B5EF55-F227-46ED-1576-53A504884C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16837" y="556436"/>
                  <a:ext cx="152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0CDAB15-8281-1D26-651F-3328600D01C1}"/>
                    </a:ext>
                  </a:extLst>
                </p14:cNvPr>
                <p14:cNvContentPartPr/>
                <p14:nvPr/>
              </p14:nvContentPartPr>
              <p14:xfrm>
                <a:off x="4996837" y="543476"/>
                <a:ext cx="69840" cy="103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0CDAB15-8281-1D26-651F-3328600D01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7837" y="534836"/>
                  <a:ext cx="87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4EB7483-45FB-1A4D-D307-FBADC7B8DB9F}"/>
                    </a:ext>
                  </a:extLst>
                </p14:cNvPr>
                <p14:cNvContentPartPr/>
                <p14:nvPr/>
              </p14:nvContentPartPr>
              <p14:xfrm>
                <a:off x="4906117" y="682076"/>
                <a:ext cx="110160" cy="734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4EB7483-45FB-1A4D-D307-FBADC7B8DB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97117" y="673076"/>
                  <a:ext cx="127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5CA29F1-C399-8A21-61DA-E67042530EAC}"/>
                    </a:ext>
                  </a:extLst>
                </p14:cNvPr>
                <p14:cNvContentPartPr/>
                <p14:nvPr/>
              </p14:nvContentPartPr>
              <p14:xfrm>
                <a:off x="5111317" y="772436"/>
                <a:ext cx="22680" cy="144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5CA29F1-C399-8A21-61DA-E67042530E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02677" y="763796"/>
                  <a:ext cx="4032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프로세스의 부모 및 조상 확인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모든 프로세스는 최초의 “</a:t>
            </a:r>
            <a:r>
              <a:rPr lang="en-US" altLang="ko-KR" dirty="0" err="1"/>
              <a:t>init</a:t>
            </a:r>
            <a:r>
              <a:rPr lang="en-US" altLang="ko-KR" dirty="0"/>
              <a:t>” </a:t>
            </a:r>
            <a:r>
              <a:rPr lang="ko-KR" altLang="en-US" dirty="0"/>
              <a:t>프로세스부터 시작됨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ps</a:t>
            </a:r>
            <a:r>
              <a:rPr lang="en-US" altLang="ko-KR" dirty="0"/>
              <a:t>” </a:t>
            </a:r>
            <a:r>
              <a:rPr lang="ko-KR" altLang="en-US" dirty="0"/>
              <a:t>명령과 “</a:t>
            </a:r>
            <a:r>
              <a:rPr lang="en-US" altLang="ko-KR" dirty="0"/>
              <a:t>grep” </a:t>
            </a:r>
            <a:r>
              <a:rPr lang="ko-KR" altLang="en-US" dirty="0"/>
              <a:t>명령을 사용하여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프로세스까지 확인</a:t>
            </a:r>
          </a:p>
        </p:txBody>
      </p:sp>
      <p:sp>
        <p:nvSpPr>
          <p:cNvPr id="1229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EEB3EF6E-E5A5-42F1-B1B8-F9854994E3D3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229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229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7352B67F-34FA-463D-B2CD-BA1B955674D8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42938" y="2336800"/>
            <a:ext cx="8177212" cy="31400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[lpg010@sisong bin]$ ps -ef | grep 'lpg010' | grep 'bash'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lpg010   10920 10919  0 18:46 pts/0    00:00:00 -bash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lpg010   11218 10920  0 19:37 pts/0    00:00:00 grep bash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[lpg010@sisong bin]$ ps -ef | grep 10919 | head -1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lpg010   10919 10914  0 18:46 ?        00:00:00 sshd: lpg010@pts/0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[lpg010@sisong bin]$ ps -ef | grep 10914 | head -1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root     10914  1214  0 18:46 ?        00:00:00 sshd: lpg010 [priv]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[lpg010@sisong bin]$ ps -ef | grep 1214 | head -1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root      1214     1  0 Apr07 ?        00:00:03 /usr/sbin/sshd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[lpg010@sisong bin]$ ps -ef | grep 1 | head -1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root         1     0  0 Apr07 ?        00:00:02 /sbin/init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3348038" y="5902325"/>
            <a:ext cx="5248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/>
              <a:t>최초의 프로세스인 </a:t>
            </a:r>
            <a:r>
              <a:rPr lang="en-US" altLang="ko-KR" b="1"/>
              <a:t>init</a:t>
            </a:r>
            <a:r>
              <a:rPr lang="ko-KR" altLang="en-US" b="1"/>
              <a:t>는 부모 프로세스가 없다</a:t>
            </a:r>
            <a:r>
              <a:rPr lang="en-US" altLang="ko-KR" b="1"/>
              <a:t>.</a:t>
            </a:r>
          </a:p>
        </p:txBody>
      </p:sp>
      <p:sp>
        <p:nvSpPr>
          <p:cNvPr id="12297" name="Freeform 6"/>
          <p:cNvSpPr>
            <a:spLocks/>
          </p:cNvSpPr>
          <p:nvPr/>
        </p:nvSpPr>
        <p:spPr bwMode="auto">
          <a:xfrm>
            <a:off x="2916238" y="5321300"/>
            <a:ext cx="431800" cy="792163"/>
          </a:xfrm>
          <a:custGeom>
            <a:avLst/>
            <a:gdLst>
              <a:gd name="T0" fmla="*/ 685482500 w 272"/>
              <a:gd name="T1" fmla="*/ 1257557969 h 499"/>
              <a:gd name="T2" fmla="*/ 0 w 272"/>
              <a:gd name="T3" fmla="*/ 1257557969 h 499"/>
              <a:gd name="T4" fmla="*/ 0 w 272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99">
                <a:moveTo>
                  <a:pt x="272" y="499"/>
                </a:moveTo>
                <a:lnTo>
                  <a:pt x="0" y="499"/>
                </a:lnTo>
                <a:lnTo>
                  <a:pt x="0" y="0"/>
                </a:ln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0D8422-9C07-1035-D61E-6EB8E0D19AF2}"/>
                  </a:ext>
                </a:extLst>
              </p14:cNvPr>
              <p14:cNvContentPartPr/>
              <p14:nvPr/>
            </p14:nvContentPartPr>
            <p14:xfrm>
              <a:off x="3370430" y="1048363"/>
              <a:ext cx="488520" cy="439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0D8422-9C07-1035-D61E-6EB8E0D19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1790" y="1039723"/>
                <a:ext cx="506160" cy="45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E7D1A-6C59-ABD9-A7E1-0A765EE5BB58}"/>
              </a:ext>
            </a:extLst>
          </p:cNvPr>
          <p:cNvGrpSpPr/>
          <p:nvPr/>
        </p:nvGrpSpPr>
        <p:grpSpPr>
          <a:xfrm>
            <a:off x="3107270" y="2400163"/>
            <a:ext cx="976680" cy="288360"/>
            <a:chOff x="3107270" y="2400163"/>
            <a:chExt cx="9766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3BF537F-9D08-BCC6-EAB9-AB4A4472ADEA}"/>
                    </a:ext>
                  </a:extLst>
                </p14:cNvPr>
                <p14:cNvContentPartPr/>
                <p14:nvPr/>
              </p14:nvContentPartPr>
              <p14:xfrm>
                <a:off x="3107270" y="2631643"/>
                <a:ext cx="778680" cy="56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3BF537F-9D08-BCC6-EAB9-AB4A4472AD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98270" y="2622643"/>
                  <a:ext cx="796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6072272-2DBB-3223-0711-DCE87E4BDA2E}"/>
                    </a:ext>
                  </a:extLst>
                </p14:cNvPr>
                <p14:cNvContentPartPr/>
                <p14:nvPr/>
              </p14:nvContentPartPr>
              <p14:xfrm>
                <a:off x="3874430" y="2400163"/>
                <a:ext cx="209520" cy="2534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6072272-2DBB-3223-0711-DCE87E4BDA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65790" y="2391163"/>
                  <a:ext cx="22716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8C1F24A-4723-5D00-B09B-5D07E25808D0}"/>
                  </a:ext>
                </a:extLst>
              </p14:cNvPr>
              <p14:cNvContentPartPr/>
              <p14:nvPr/>
            </p14:nvContentPartPr>
            <p14:xfrm>
              <a:off x="4227950" y="2670163"/>
              <a:ext cx="1396800" cy="795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8C1F24A-4723-5D00-B09B-5D07E25808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9310" y="2661163"/>
                <a:ext cx="141444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04" name="그룹 12303">
            <a:extLst>
              <a:ext uri="{FF2B5EF4-FFF2-40B4-BE49-F238E27FC236}">
                <a16:creationId xmlns:a16="http://schemas.microsoft.com/office/drawing/2014/main" id="{97AF6D01-8527-B69F-2B9A-BD94D6E809B1}"/>
              </a:ext>
            </a:extLst>
          </p:cNvPr>
          <p:cNvGrpSpPr/>
          <p:nvPr/>
        </p:nvGrpSpPr>
        <p:grpSpPr>
          <a:xfrm>
            <a:off x="2274950" y="1856923"/>
            <a:ext cx="3864240" cy="528480"/>
            <a:chOff x="2274950" y="1856923"/>
            <a:chExt cx="38642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84E6C30-AEF6-790C-DEBB-8B5254F51C75}"/>
                    </a:ext>
                  </a:extLst>
                </p14:cNvPr>
                <p14:cNvContentPartPr/>
                <p14:nvPr/>
              </p14:nvContentPartPr>
              <p14:xfrm>
                <a:off x="2274950" y="1856923"/>
                <a:ext cx="160920" cy="1584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84E6C30-AEF6-790C-DEBB-8B5254F51C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66310" y="1848283"/>
                  <a:ext cx="178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3CC69C-44C4-1D97-CC4B-F363FF53B515}"/>
                    </a:ext>
                  </a:extLst>
                </p14:cNvPr>
                <p14:cNvContentPartPr/>
                <p14:nvPr/>
              </p14:nvContentPartPr>
              <p14:xfrm>
                <a:off x="2427230" y="1898323"/>
                <a:ext cx="59400" cy="774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3CC69C-44C4-1D97-CC4B-F363FF53B5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8230" y="1889683"/>
                  <a:ext cx="77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31E0015-9076-145B-EBC0-16CB4F1BE806}"/>
                    </a:ext>
                  </a:extLst>
                </p14:cNvPr>
                <p14:cNvContentPartPr/>
                <p14:nvPr/>
              </p14:nvContentPartPr>
              <p14:xfrm>
                <a:off x="2485550" y="1877083"/>
                <a:ext cx="7560" cy="1191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31E0015-9076-145B-EBC0-16CB4F1BE8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6910" y="1868443"/>
                  <a:ext cx="25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79FB8AA-6451-E9B9-BEE9-FF5AAEA8EC2F}"/>
                    </a:ext>
                  </a:extLst>
                </p14:cNvPr>
                <p14:cNvContentPartPr/>
                <p14:nvPr/>
              </p14:nvContentPartPr>
              <p14:xfrm>
                <a:off x="2466830" y="2012083"/>
                <a:ext cx="73800" cy="810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79FB8AA-6451-E9B9-BEE9-FF5AAEA8EC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8190" y="2003443"/>
                  <a:ext cx="91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8052E63-86C7-BF56-11FA-FC0CD5F02DFD}"/>
                    </a:ext>
                  </a:extLst>
                </p14:cNvPr>
                <p14:cNvContentPartPr/>
                <p14:nvPr/>
              </p14:nvContentPartPr>
              <p14:xfrm>
                <a:off x="2540990" y="1912003"/>
                <a:ext cx="104400" cy="1166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8052E63-86C7-BF56-11FA-FC0CD5F02D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1990" y="1903003"/>
                  <a:ext cx="122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4C24E41-A5AB-6F95-3B4D-2208C51DF85D}"/>
                    </a:ext>
                  </a:extLst>
                </p14:cNvPr>
                <p14:cNvContentPartPr/>
                <p14:nvPr/>
              </p14:nvContentPartPr>
              <p14:xfrm>
                <a:off x="2677790" y="1901203"/>
                <a:ext cx="73440" cy="128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4C24E41-A5AB-6F95-3B4D-2208C51DF8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8790" y="1892563"/>
                  <a:ext cx="91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827CED6-2967-80C5-A3A4-4F83B9A7BECA}"/>
                    </a:ext>
                  </a:extLst>
                </p14:cNvPr>
                <p14:cNvContentPartPr/>
                <p14:nvPr/>
              </p14:nvContentPartPr>
              <p14:xfrm>
                <a:off x="2728910" y="1932163"/>
                <a:ext cx="55080" cy="124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827CED6-2967-80C5-A3A4-4F83B9A7BE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9910" y="1923523"/>
                  <a:ext cx="72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F7B261A-7FD7-1C25-C017-26DC223372EE}"/>
                    </a:ext>
                  </a:extLst>
                </p14:cNvPr>
                <p14:cNvContentPartPr/>
                <p14:nvPr/>
              </p14:nvContentPartPr>
              <p14:xfrm>
                <a:off x="2906390" y="1880323"/>
                <a:ext cx="65880" cy="100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F7B261A-7FD7-1C25-C017-26DC223372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7390" y="1871323"/>
                  <a:ext cx="83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A17F66E-D155-54D3-B8C6-CE8D9F46968F}"/>
                    </a:ext>
                  </a:extLst>
                </p14:cNvPr>
                <p14:cNvContentPartPr/>
                <p14:nvPr/>
              </p14:nvContentPartPr>
              <p14:xfrm>
                <a:off x="2994950" y="1873123"/>
                <a:ext cx="17280" cy="135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A17F66E-D155-54D3-B8C6-CE8D9F4696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6310" y="1864483"/>
                  <a:ext cx="34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FDE1B9F-FB4E-77AD-8BC4-6F12E58BE10D}"/>
                    </a:ext>
                  </a:extLst>
                </p14:cNvPr>
                <p14:cNvContentPartPr/>
                <p14:nvPr/>
              </p14:nvContentPartPr>
              <p14:xfrm>
                <a:off x="3046430" y="1865923"/>
                <a:ext cx="85320" cy="1065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FDE1B9F-FB4E-77AD-8BC4-6F12E58BE1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7790" y="1857283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791D5CD-F072-5461-EE32-9F9B435BD544}"/>
                    </a:ext>
                  </a:extLst>
                </p14:cNvPr>
                <p14:cNvContentPartPr/>
                <p14:nvPr/>
              </p14:nvContentPartPr>
              <p14:xfrm>
                <a:off x="3078470" y="1996963"/>
                <a:ext cx="69840" cy="392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791D5CD-F072-5461-EE32-9F9B435BD5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9830" y="1988323"/>
                  <a:ext cx="87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621968C-64EB-0F4F-7BAF-0B979AAD64E6}"/>
                    </a:ext>
                  </a:extLst>
                </p14:cNvPr>
                <p14:cNvContentPartPr/>
                <p14:nvPr/>
              </p14:nvContentPartPr>
              <p14:xfrm>
                <a:off x="3207350" y="1869163"/>
                <a:ext cx="55440" cy="162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621968C-64EB-0F4F-7BAF-0B979AAD6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98710" y="1860163"/>
                  <a:ext cx="73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AF06152-6C7B-30CD-5BAE-9ED9302D0E73}"/>
                    </a:ext>
                  </a:extLst>
                </p14:cNvPr>
                <p14:cNvContentPartPr/>
                <p14:nvPr/>
              </p14:nvContentPartPr>
              <p14:xfrm>
                <a:off x="3159830" y="1905523"/>
                <a:ext cx="78120" cy="74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AF06152-6C7B-30CD-5BAE-9ED9302D0E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51190" y="1896523"/>
                  <a:ext cx="95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115348-3A4F-07C1-BC07-305E9FEE2A16}"/>
                    </a:ext>
                  </a:extLst>
                </p14:cNvPr>
                <p14:cNvContentPartPr/>
                <p14:nvPr/>
              </p14:nvContentPartPr>
              <p14:xfrm>
                <a:off x="3267470" y="1913443"/>
                <a:ext cx="51480" cy="61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115348-3A4F-07C1-BC07-305E9FEE2A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58470" y="1904803"/>
                  <a:ext cx="69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9368D48-61E7-EFC3-952E-17CB84BEA11B}"/>
                    </a:ext>
                  </a:extLst>
                </p14:cNvPr>
                <p14:cNvContentPartPr/>
                <p14:nvPr/>
              </p14:nvContentPartPr>
              <p14:xfrm>
                <a:off x="3330830" y="1904083"/>
                <a:ext cx="90720" cy="842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9368D48-61E7-EFC3-952E-17CB84BEA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2190" y="1895443"/>
                  <a:ext cx="108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96F6428-4A71-B2F3-4BAD-C1A086349250}"/>
                    </a:ext>
                  </a:extLst>
                </p14:cNvPr>
                <p14:cNvContentPartPr/>
                <p14:nvPr/>
              </p14:nvContentPartPr>
              <p14:xfrm>
                <a:off x="3400310" y="1863763"/>
                <a:ext cx="81000" cy="69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96F6428-4A71-B2F3-4BAD-C1A0863492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91670" y="1854763"/>
                  <a:ext cx="98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FB71A0C-9C39-9EF6-1A30-CDFAA76F12D3}"/>
                    </a:ext>
                  </a:extLst>
                </p14:cNvPr>
                <p14:cNvContentPartPr/>
                <p14:nvPr/>
              </p14:nvContentPartPr>
              <p14:xfrm>
                <a:off x="3431990" y="1968163"/>
                <a:ext cx="81360" cy="190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FB71A0C-9C39-9EF6-1A30-CDFAA76F12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2990" y="1959163"/>
                  <a:ext cx="99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A41BB7E-125D-1390-A83E-6800292C1761}"/>
                    </a:ext>
                  </a:extLst>
                </p14:cNvPr>
                <p14:cNvContentPartPr/>
                <p14:nvPr/>
              </p14:nvContentPartPr>
              <p14:xfrm>
                <a:off x="3465830" y="2018923"/>
                <a:ext cx="102240" cy="45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A41BB7E-125D-1390-A83E-6800292C17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57190" y="2009923"/>
                  <a:ext cx="119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15B464-5526-4FE6-59D1-431621A8C8EB}"/>
                    </a:ext>
                  </a:extLst>
                </p14:cNvPr>
                <p14:cNvContentPartPr/>
                <p14:nvPr/>
              </p14:nvContentPartPr>
              <p14:xfrm>
                <a:off x="3697670" y="1873843"/>
                <a:ext cx="165960" cy="156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15B464-5526-4FE6-59D1-431621A8C8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8670" y="1864843"/>
                  <a:ext cx="183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2BFEEE2-450D-4AB5-4EA6-8AD1CB196BC5}"/>
                    </a:ext>
                  </a:extLst>
                </p14:cNvPr>
                <p14:cNvContentPartPr/>
                <p14:nvPr/>
              </p14:nvContentPartPr>
              <p14:xfrm>
                <a:off x="3853550" y="1913803"/>
                <a:ext cx="272160" cy="152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2BFEEE2-450D-4AB5-4EA6-8AD1CB196B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44550" y="1904803"/>
                  <a:ext cx="289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477F78F-95AF-90DA-2B23-09CFEFEC1B0F}"/>
                    </a:ext>
                  </a:extLst>
                </p14:cNvPr>
                <p14:cNvContentPartPr/>
                <p14:nvPr/>
              </p14:nvContentPartPr>
              <p14:xfrm>
                <a:off x="4139750" y="1887883"/>
                <a:ext cx="80280" cy="1195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477F78F-95AF-90DA-2B23-09CFEFEC1B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0750" y="1878883"/>
                  <a:ext cx="9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455726C-7BCD-5EBF-EC4C-064671A01813}"/>
                    </a:ext>
                  </a:extLst>
                </p14:cNvPr>
                <p14:cNvContentPartPr/>
                <p14:nvPr/>
              </p14:nvContentPartPr>
              <p14:xfrm>
                <a:off x="4248110" y="1927483"/>
                <a:ext cx="47520" cy="37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455726C-7BCD-5EBF-EC4C-064671A018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39110" y="1918483"/>
                  <a:ext cx="65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377C35C-8FE8-5C16-1FA4-708F3686C87E}"/>
                    </a:ext>
                  </a:extLst>
                </p14:cNvPr>
                <p14:cNvContentPartPr/>
                <p14:nvPr/>
              </p14:nvContentPartPr>
              <p14:xfrm>
                <a:off x="4232990" y="2003803"/>
                <a:ext cx="59760" cy="482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377C35C-8FE8-5C16-1FA4-708F3686C8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3990" y="1995163"/>
                  <a:ext cx="77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3595CFA-19F8-4F71-F99E-98E9864F8815}"/>
                    </a:ext>
                  </a:extLst>
                </p14:cNvPr>
                <p14:cNvContentPartPr/>
                <p14:nvPr/>
              </p14:nvContentPartPr>
              <p14:xfrm>
                <a:off x="4357910" y="2039443"/>
                <a:ext cx="11520" cy="126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3595CFA-19F8-4F71-F99E-98E9864F88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49270" y="2030443"/>
                  <a:ext cx="29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FEA24AD-E810-B8DC-F6EC-DB58EB68C550}"/>
                    </a:ext>
                  </a:extLst>
                </p14:cNvPr>
                <p14:cNvContentPartPr/>
                <p14:nvPr/>
              </p14:nvContentPartPr>
              <p14:xfrm>
                <a:off x="3047870" y="2238523"/>
                <a:ext cx="82800" cy="81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FEA24AD-E810-B8DC-F6EC-DB58EB68C5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38870" y="2229883"/>
                  <a:ext cx="100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A4B867F-7172-96E8-2A18-256568D9615E}"/>
                    </a:ext>
                  </a:extLst>
                </p14:cNvPr>
                <p14:cNvContentPartPr/>
                <p14:nvPr/>
              </p14:nvContentPartPr>
              <p14:xfrm>
                <a:off x="3076670" y="2239243"/>
                <a:ext cx="48240" cy="849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A4B867F-7172-96E8-2A18-256568D961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67670" y="2230243"/>
                  <a:ext cx="65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263A83C-7F5A-8D0C-40CF-42F9868ED834}"/>
                    </a:ext>
                  </a:extLst>
                </p14:cNvPr>
                <p14:cNvContentPartPr/>
                <p14:nvPr/>
              </p14:nvContentPartPr>
              <p14:xfrm>
                <a:off x="3054710" y="2360923"/>
                <a:ext cx="94680" cy="13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263A83C-7F5A-8D0C-40CF-42F9868ED8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5710" y="2352283"/>
                  <a:ext cx="112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86898F2-4A4F-4DD2-185D-1110B70EC08C}"/>
                    </a:ext>
                  </a:extLst>
                </p14:cNvPr>
                <p14:cNvContentPartPr/>
                <p14:nvPr/>
              </p14:nvContentPartPr>
              <p14:xfrm>
                <a:off x="3145430" y="2241043"/>
                <a:ext cx="126360" cy="144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86898F2-4A4F-4DD2-185D-1110B70EC0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790" y="2232403"/>
                  <a:ext cx="144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4741CB2-E003-566F-6277-5AC5A03ACCD7}"/>
                    </a:ext>
                  </a:extLst>
                </p14:cNvPr>
                <p14:cNvContentPartPr/>
                <p14:nvPr/>
              </p14:nvContentPartPr>
              <p14:xfrm>
                <a:off x="3245150" y="2228083"/>
                <a:ext cx="120960" cy="1105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4741CB2-E003-566F-6277-5AC5A03ACC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36150" y="2219083"/>
                  <a:ext cx="138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0F4F8D6-8FD8-0A1E-F40A-ED537A497D7A}"/>
                    </a:ext>
                  </a:extLst>
                </p14:cNvPr>
                <p14:cNvContentPartPr/>
                <p14:nvPr/>
              </p14:nvContentPartPr>
              <p14:xfrm>
                <a:off x="3379070" y="2242843"/>
                <a:ext cx="19440" cy="1173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0F4F8D6-8FD8-0A1E-F40A-ED537A497D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70430" y="2234203"/>
                  <a:ext cx="37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1779E48-CA40-C888-6C92-914D2167736A}"/>
                    </a:ext>
                  </a:extLst>
                </p14:cNvPr>
                <p14:cNvContentPartPr/>
                <p14:nvPr/>
              </p14:nvContentPartPr>
              <p14:xfrm>
                <a:off x="3407510" y="2224843"/>
                <a:ext cx="103320" cy="1468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1779E48-CA40-C888-6C92-914D216773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98510" y="2216203"/>
                  <a:ext cx="120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1A5F767-EBC2-4B52-674A-40B53D2DEE27}"/>
                    </a:ext>
                  </a:extLst>
                </p14:cNvPr>
                <p14:cNvContentPartPr/>
                <p14:nvPr/>
              </p14:nvContentPartPr>
              <p14:xfrm>
                <a:off x="3447110" y="2377123"/>
                <a:ext cx="90000" cy="79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1A5F767-EBC2-4B52-674A-40B53D2DEE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8110" y="2368483"/>
                  <a:ext cx="107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5497C1F-7692-70D8-DDD0-AD9AFC64D4CD}"/>
                    </a:ext>
                  </a:extLst>
                </p14:cNvPr>
                <p14:cNvContentPartPr/>
                <p14:nvPr/>
              </p14:nvContentPartPr>
              <p14:xfrm>
                <a:off x="3502910" y="2239603"/>
                <a:ext cx="59400" cy="878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5497C1F-7692-70D8-DDD0-AD9AFC64D4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94270" y="2230963"/>
                  <a:ext cx="7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4E55F80-27C3-3684-30D9-363C89A83E91}"/>
                    </a:ext>
                  </a:extLst>
                </p14:cNvPr>
                <p14:cNvContentPartPr/>
                <p14:nvPr/>
              </p14:nvContentPartPr>
              <p14:xfrm>
                <a:off x="3583550" y="2273443"/>
                <a:ext cx="66240" cy="84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4E55F80-27C3-3684-30D9-363C89A83E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74910" y="2264803"/>
                  <a:ext cx="83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E252F91-0B69-0B3B-92B6-AE5FB6B69107}"/>
                    </a:ext>
                  </a:extLst>
                </p14:cNvPr>
                <p14:cNvContentPartPr/>
                <p14:nvPr/>
              </p14:nvContentPartPr>
              <p14:xfrm>
                <a:off x="3682550" y="2221603"/>
                <a:ext cx="163800" cy="1159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E252F91-0B69-0B3B-92B6-AE5FB6B691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3910" y="2212603"/>
                  <a:ext cx="181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CC56396-753F-0CF8-47FB-5218413CBCF0}"/>
                    </a:ext>
                  </a:extLst>
                </p14:cNvPr>
                <p14:cNvContentPartPr/>
                <p14:nvPr/>
              </p14:nvContentPartPr>
              <p14:xfrm>
                <a:off x="3854990" y="2164723"/>
                <a:ext cx="238680" cy="1879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CC56396-753F-0CF8-47FB-5218413CBC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45990" y="2155723"/>
                  <a:ext cx="256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D758F7C-2445-434E-B734-4029224F9592}"/>
                    </a:ext>
                  </a:extLst>
                </p14:cNvPr>
                <p14:cNvContentPartPr/>
                <p14:nvPr/>
              </p14:nvContentPartPr>
              <p14:xfrm>
                <a:off x="4157750" y="2320243"/>
                <a:ext cx="1800" cy="28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D758F7C-2445-434E-B734-4029224F95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48750" y="2311603"/>
                  <a:ext cx="19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11D93889-F96C-E071-5DF7-2FBD5E14CF57}"/>
                    </a:ext>
                  </a:extLst>
                </p14:cNvPr>
                <p14:cNvContentPartPr/>
                <p14:nvPr/>
              </p14:nvContentPartPr>
              <p14:xfrm>
                <a:off x="4175030" y="2221963"/>
                <a:ext cx="329400" cy="838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11D93889-F96C-E071-5DF7-2FBD5E14CF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6030" y="2212963"/>
                  <a:ext cx="347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9CDD756-9DEF-DCEF-B845-073F7BD9FF33}"/>
                    </a:ext>
                  </a:extLst>
                </p14:cNvPr>
                <p14:cNvContentPartPr/>
                <p14:nvPr/>
              </p14:nvContentPartPr>
              <p14:xfrm>
                <a:off x="4410470" y="2239603"/>
                <a:ext cx="162360" cy="900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9CDD756-9DEF-DCEF-B845-073F7BD9FF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1830" y="2230963"/>
                  <a:ext cx="180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857513BE-6814-BDD3-C109-7D499E40C94C}"/>
                    </a:ext>
                  </a:extLst>
                </p14:cNvPr>
                <p14:cNvContentPartPr/>
                <p14:nvPr/>
              </p14:nvContentPartPr>
              <p14:xfrm>
                <a:off x="4629710" y="2172643"/>
                <a:ext cx="102600" cy="88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857513BE-6814-BDD3-C109-7D499E40C9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1070" y="2164003"/>
                  <a:ext cx="120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8188616-153F-4BDE-F4D0-3C0EEE8A6D71}"/>
                    </a:ext>
                  </a:extLst>
                </p14:cNvPr>
                <p14:cNvContentPartPr/>
                <p14:nvPr/>
              </p14:nvContentPartPr>
              <p14:xfrm>
                <a:off x="4664270" y="2270923"/>
                <a:ext cx="75240" cy="12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8188616-153F-4BDE-F4D0-3C0EEE8A6D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55270" y="2262283"/>
                  <a:ext cx="92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1F0C0F2-CCA1-73B4-F6C9-B487A0BAA4C5}"/>
                    </a:ext>
                  </a:extLst>
                </p14:cNvPr>
                <p14:cNvContentPartPr/>
                <p14:nvPr/>
              </p14:nvContentPartPr>
              <p14:xfrm>
                <a:off x="4748870" y="2129443"/>
                <a:ext cx="85680" cy="892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1F0C0F2-CCA1-73B4-F6C9-B487A0BAA4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40230" y="2120443"/>
                  <a:ext cx="103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D870C5C-BE5B-6872-2A7D-BF35E13BB83D}"/>
                    </a:ext>
                  </a:extLst>
                </p14:cNvPr>
                <p14:cNvContentPartPr/>
                <p14:nvPr/>
              </p14:nvContentPartPr>
              <p14:xfrm>
                <a:off x="4780190" y="2228803"/>
                <a:ext cx="59400" cy="856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D870C5C-BE5B-6872-2A7D-BF35E13BB8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71190" y="2220163"/>
                  <a:ext cx="7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F4D17EB-6C27-6A51-3BA4-28DBD259BC89}"/>
                    </a:ext>
                  </a:extLst>
                </p14:cNvPr>
                <p14:cNvContentPartPr/>
                <p14:nvPr/>
              </p14:nvContentPartPr>
              <p14:xfrm>
                <a:off x="4856510" y="2169403"/>
                <a:ext cx="116640" cy="910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F4D17EB-6C27-6A51-3BA4-28DBD259BC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47510" y="2160763"/>
                  <a:ext cx="134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325774B-9226-3AFE-B3C1-B1E19C56D57F}"/>
                    </a:ext>
                  </a:extLst>
                </p14:cNvPr>
                <p14:cNvContentPartPr/>
                <p14:nvPr/>
              </p14:nvContentPartPr>
              <p14:xfrm>
                <a:off x="4988630" y="2164003"/>
                <a:ext cx="80640" cy="85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325774B-9226-3AFE-B3C1-B1E19C56D5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9630" y="215500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DED4617-11DD-90A8-BFA5-779979BC5CEF}"/>
                    </a:ext>
                  </a:extLst>
                </p14:cNvPr>
                <p14:cNvContentPartPr/>
                <p14:nvPr/>
              </p14:nvContentPartPr>
              <p14:xfrm>
                <a:off x="5035790" y="2163283"/>
                <a:ext cx="55080" cy="99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DED4617-11DD-90A8-BFA5-779979BC5C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26790" y="2154283"/>
                  <a:ext cx="72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100B948-B147-0626-E292-6E24538B9001}"/>
                    </a:ext>
                  </a:extLst>
                </p14:cNvPr>
                <p14:cNvContentPartPr/>
                <p14:nvPr/>
              </p14:nvContentPartPr>
              <p14:xfrm>
                <a:off x="5192030" y="2128003"/>
                <a:ext cx="46440" cy="74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100B948-B147-0626-E292-6E24538B90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83390" y="2119003"/>
                  <a:ext cx="64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EAD9535-F1F3-0EBE-C997-037FA6C5F4BD}"/>
                    </a:ext>
                  </a:extLst>
                </p14:cNvPr>
                <p14:cNvContentPartPr/>
                <p14:nvPr/>
              </p14:nvContentPartPr>
              <p14:xfrm>
                <a:off x="5265470" y="2129083"/>
                <a:ext cx="21600" cy="1054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EAD9535-F1F3-0EBE-C997-037FA6C5F4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6830" y="2120083"/>
                  <a:ext cx="39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A303AEF-2DFA-FA7F-9770-76C04A85EE2D}"/>
                    </a:ext>
                  </a:extLst>
                </p14:cNvPr>
                <p14:cNvContentPartPr/>
                <p14:nvPr/>
              </p14:nvContentPartPr>
              <p14:xfrm>
                <a:off x="5278790" y="2121163"/>
                <a:ext cx="63720" cy="720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A303AEF-2DFA-FA7F-9770-76C04A85EE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69790" y="2112163"/>
                  <a:ext cx="81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80A8C14-48B0-9AD6-E9A0-7E3BFE5C2CA9}"/>
                    </a:ext>
                  </a:extLst>
                </p14:cNvPr>
                <p14:cNvContentPartPr/>
                <p14:nvPr/>
              </p14:nvContentPartPr>
              <p14:xfrm>
                <a:off x="5331710" y="2109283"/>
                <a:ext cx="11160" cy="102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80A8C14-48B0-9AD6-E9A0-7E3BFE5C2C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3070" y="2100283"/>
                  <a:ext cx="28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6B92044-BA70-8E41-5A92-DDCB1D958237}"/>
                    </a:ext>
                  </a:extLst>
                </p14:cNvPr>
                <p14:cNvContentPartPr/>
                <p14:nvPr/>
              </p14:nvContentPartPr>
              <p14:xfrm>
                <a:off x="5295350" y="2222323"/>
                <a:ext cx="102600" cy="46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6B92044-BA70-8E41-5A92-DDCB1D9582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86350" y="2213683"/>
                  <a:ext cx="120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CB58B7B-67E2-B826-1713-777AA933B433}"/>
                    </a:ext>
                  </a:extLst>
                </p14:cNvPr>
                <p14:cNvContentPartPr/>
                <p14:nvPr/>
              </p14:nvContentPartPr>
              <p14:xfrm>
                <a:off x="5407670" y="2035843"/>
                <a:ext cx="115920" cy="1170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CB58B7B-67E2-B826-1713-777AA933B4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99030" y="2026843"/>
                  <a:ext cx="133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0A1218E-19BA-65CC-17BD-1AD8841C93D2}"/>
                    </a:ext>
                  </a:extLst>
                </p14:cNvPr>
                <p14:cNvContentPartPr/>
                <p14:nvPr/>
              </p14:nvContentPartPr>
              <p14:xfrm>
                <a:off x="5453030" y="2157883"/>
                <a:ext cx="117000" cy="612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0A1218E-19BA-65CC-17BD-1AD8841C93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44390" y="2149243"/>
                  <a:ext cx="134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4714AEA-59F8-EC87-07CC-DC8E63D331F6}"/>
                    </a:ext>
                  </a:extLst>
                </p14:cNvPr>
                <p14:cNvContentPartPr/>
                <p14:nvPr/>
              </p14:nvContentPartPr>
              <p14:xfrm>
                <a:off x="5543750" y="2030083"/>
                <a:ext cx="54000" cy="129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4714AEA-59F8-EC87-07CC-DC8E63D331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35110" y="2021443"/>
                  <a:ext cx="71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F6F2803-D6C2-7A4D-C4B5-785E62AC9EBA}"/>
                    </a:ext>
                  </a:extLst>
                </p14:cNvPr>
                <p14:cNvContentPartPr/>
                <p14:nvPr/>
              </p14:nvContentPartPr>
              <p14:xfrm>
                <a:off x="5525030" y="2052763"/>
                <a:ext cx="127440" cy="921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F6F2803-D6C2-7A4D-C4B5-785E62AC9E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6390" y="2043763"/>
                  <a:ext cx="145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288" name="잉크 12287">
                  <a:extLst>
                    <a:ext uri="{FF2B5EF4-FFF2-40B4-BE49-F238E27FC236}">
                      <a16:creationId xmlns:a16="http://schemas.microsoft.com/office/drawing/2014/main" id="{709E216D-681E-01EA-E325-7BD4010C4EE2}"/>
                    </a:ext>
                  </a:extLst>
                </p14:cNvPr>
                <p14:cNvContentPartPr/>
                <p14:nvPr/>
              </p14:nvContentPartPr>
              <p14:xfrm>
                <a:off x="5589110" y="2146003"/>
                <a:ext cx="82440" cy="82440"/>
              </p14:xfrm>
            </p:contentPart>
          </mc:Choice>
          <mc:Fallback>
            <p:pic>
              <p:nvPicPr>
                <p:cNvPr id="12288" name="잉크 12287">
                  <a:extLst>
                    <a:ext uri="{FF2B5EF4-FFF2-40B4-BE49-F238E27FC236}">
                      <a16:creationId xmlns:a16="http://schemas.microsoft.com/office/drawing/2014/main" id="{709E216D-681E-01EA-E325-7BD4010C4E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80470" y="2137363"/>
                  <a:ext cx="10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289" name="잉크 12288">
                  <a:extLst>
                    <a:ext uri="{FF2B5EF4-FFF2-40B4-BE49-F238E27FC236}">
                      <a16:creationId xmlns:a16="http://schemas.microsoft.com/office/drawing/2014/main" id="{49862D23-B18A-1F28-CAC5-50ECF419126E}"/>
                    </a:ext>
                  </a:extLst>
                </p14:cNvPr>
                <p14:cNvContentPartPr/>
                <p14:nvPr/>
              </p14:nvContentPartPr>
              <p14:xfrm>
                <a:off x="5699990" y="2057083"/>
                <a:ext cx="66600" cy="8280"/>
              </p14:xfrm>
            </p:contentPart>
          </mc:Choice>
          <mc:Fallback>
            <p:pic>
              <p:nvPicPr>
                <p:cNvPr id="12289" name="잉크 12288">
                  <a:extLst>
                    <a:ext uri="{FF2B5EF4-FFF2-40B4-BE49-F238E27FC236}">
                      <a16:creationId xmlns:a16="http://schemas.microsoft.com/office/drawing/2014/main" id="{49862D23-B18A-1F28-CAC5-50ECF41912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91350" y="2048083"/>
                  <a:ext cx="84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298" name="잉크 12297">
                  <a:extLst>
                    <a:ext uri="{FF2B5EF4-FFF2-40B4-BE49-F238E27FC236}">
                      <a16:creationId xmlns:a16="http://schemas.microsoft.com/office/drawing/2014/main" id="{90C418FD-B784-C774-696F-AD15F0CD2F88}"/>
                    </a:ext>
                  </a:extLst>
                </p14:cNvPr>
                <p14:cNvContentPartPr/>
                <p14:nvPr/>
              </p14:nvContentPartPr>
              <p14:xfrm>
                <a:off x="5686670" y="2081563"/>
                <a:ext cx="139320" cy="106560"/>
              </p14:xfrm>
            </p:contentPart>
          </mc:Choice>
          <mc:Fallback>
            <p:pic>
              <p:nvPicPr>
                <p:cNvPr id="12298" name="잉크 12297">
                  <a:extLst>
                    <a:ext uri="{FF2B5EF4-FFF2-40B4-BE49-F238E27FC236}">
                      <a16:creationId xmlns:a16="http://schemas.microsoft.com/office/drawing/2014/main" id="{90C418FD-B784-C774-696F-AD15F0CD2F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77670" y="2072563"/>
                  <a:ext cx="156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299" name="잉크 12298">
                  <a:extLst>
                    <a:ext uri="{FF2B5EF4-FFF2-40B4-BE49-F238E27FC236}">
                      <a16:creationId xmlns:a16="http://schemas.microsoft.com/office/drawing/2014/main" id="{ECC08CD7-773D-33E0-7D96-EAFA256BFA5C}"/>
                    </a:ext>
                  </a:extLst>
                </p14:cNvPr>
                <p14:cNvContentPartPr/>
                <p14:nvPr/>
              </p14:nvContentPartPr>
              <p14:xfrm>
                <a:off x="5818790" y="2079763"/>
                <a:ext cx="87120" cy="51480"/>
              </p14:xfrm>
            </p:contentPart>
          </mc:Choice>
          <mc:Fallback>
            <p:pic>
              <p:nvPicPr>
                <p:cNvPr id="12299" name="잉크 12298">
                  <a:extLst>
                    <a:ext uri="{FF2B5EF4-FFF2-40B4-BE49-F238E27FC236}">
                      <a16:creationId xmlns:a16="http://schemas.microsoft.com/office/drawing/2014/main" id="{ECC08CD7-773D-33E0-7D96-EAFA256BFA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10150" y="2070763"/>
                  <a:ext cx="104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300" name="잉크 12299">
                  <a:extLst>
                    <a:ext uri="{FF2B5EF4-FFF2-40B4-BE49-F238E27FC236}">
                      <a16:creationId xmlns:a16="http://schemas.microsoft.com/office/drawing/2014/main" id="{34BB612E-4F1B-A9C2-D58F-336F38D0D910}"/>
                    </a:ext>
                  </a:extLst>
                </p14:cNvPr>
                <p14:cNvContentPartPr/>
                <p14:nvPr/>
              </p14:nvContentPartPr>
              <p14:xfrm>
                <a:off x="5831390" y="2152843"/>
                <a:ext cx="110520" cy="79920"/>
              </p14:xfrm>
            </p:contentPart>
          </mc:Choice>
          <mc:Fallback>
            <p:pic>
              <p:nvPicPr>
                <p:cNvPr id="12300" name="잉크 12299">
                  <a:extLst>
                    <a:ext uri="{FF2B5EF4-FFF2-40B4-BE49-F238E27FC236}">
                      <a16:creationId xmlns:a16="http://schemas.microsoft.com/office/drawing/2014/main" id="{34BB612E-4F1B-A9C2-D58F-336F38D0D9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22390" y="2144203"/>
                  <a:ext cx="128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301" name="잉크 12300">
                  <a:extLst>
                    <a:ext uri="{FF2B5EF4-FFF2-40B4-BE49-F238E27FC236}">
                      <a16:creationId xmlns:a16="http://schemas.microsoft.com/office/drawing/2014/main" id="{EFF87946-0A51-A0A9-4117-B551180C8F08}"/>
                    </a:ext>
                  </a:extLst>
                </p14:cNvPr>
                <p14:cNvContentPartPr/>
                <p14:nvPr/>
              </p14:nvContentPartPr>
              <p14:xfrm>
                <a:off x="5972150" y="2019643"/>
                <a:ext cx="72360" cy="124560"/>
              </p14:xfrm>
            </p:contentPart>
          </mc:Choice>
          <mc:Fallback>
            <p:pic>
              <p:nvPicPr>
                <p:cNvPr id="12301" name="잉크 12300">
                  <a:extLst>
                    <a:ext uri="{FF2B5EF4-FFF2-40B4-BE49-F238E27FC236}">
                      <a16:creationId xmlns:a16="http://schemas.microsoft.com/office/drawing/2014/main" id="{EFF87946-0A51-A0A9-4117-B551180C8F0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63510" y="2010643"/>
                  <a:ext cx="90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02" name="잉크 12301">
                  <a:extLst>
                    <a:ext uri="{FF2B5EF4-FFF2-40B4-BE49-F238E27FC236}">
                      <a16:creationId xmlns:a16="http://schemas.microsoft.com/office/drawing/2014/main" id="{54552777-9646-84CF-0540-852F27C74502}"/>
                    </a:ext>
                  </a:extLst>
                </p14:cNvPr>
                <p14:cNvContentPartPr/>
                <p14:nvPr/>
              </p14:nvContentPartPr>
              <p14:xfrm>
                <a:off x="5991590" y="2156443"/>
                <a:ext cx="56880" cy="74520"/>
              </p14:xfrm>
            </p:contentPart>
          </mc:Choice>
          <mc:Fallback>
            <p:pic>
              <p:nvPicPr>
                <p:cNvPr id="12302" name="잉크 12301">
                  <a:extLst>
                    <a:ext uri="{FF2B5EF4-FFF2-40B4-BE49-F238E27FC236}">
                      <a16:creationId xmlns:a16="http://schemas.microsoft.com/office/drawing/2014/main" id="{54552777-9646-84CF-0540-852F27C745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82590" y="2147443"/>
                  <a:ext cx="74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03" name="잉크 12302">
                  <a:extLst>
                    <a:ext uri="{FF2B5EF4-FFF2-40B4-BE49-F238E27FC236}">
                      <a16:creationId xmlns:a16="http://schemas.microsoft.com/office/drawing/2014/main" id="{BC5F951F-AACB-B7C7-7581-F2DEC16F94CF}"/>
                    </a:ext>
                  </a:extLst>
                </p14:cNvPr>
                <p14:cNvContentPartPr/>
                <p14:nvPr/>
              </p14:nvContentPartPr>
              <p14:xfrm>
                <a:off x="6115430" y="2203963"/>
                <a:ext cx="23760" cy="29880"/>
              </p14:xfrm>
            </p:contentPart>
          </mc:Choice>
          <mc:Fallback>
            <p:pic>
              <p:nvPicPr>
                <p:cNvPr id="12303" name="잉크 12302">
                  <a:extLst>
                    <a:ext uri="{FF2B5EF4-FFF2-40B4-BE49-F238E27FC236}">
                      <a16:creationId xmlns:a16="http://schemas.microsoft.com/office/drawing/2014/main" id="{BC5F951F-AACB-B7C7-7581-F2DEC16F94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06790" y="2194963"/>
                  <a:ext cx="414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307" name="잉크 12306">
                <a:extLst>
                  <a:ext uri="{FF2B5EF4-FFF2-40B4-BE49-F238E27FC236}">
                    <a16:creationId xmlns:a16="http://schemas.microsoft.com/office/drawing/2014/main" id="{38E85F34-52B2-A5D6-2A54-C71BCFB451C0}"/>
                  </a:ext>
                </a:extLst>
              </p14:cNvPr>
              <p14:cNvContentPartPr/>
              <p14:nvPr/>
            </p14:nvContentPartPr>
            <p14:xfrm>
              <a:off x="4713230" y="2390443"/>
              <a:ext cx="120960" cy="150840"/>
            </p14:xfrm>
          </p:contentPart>
        </mc:Choice>
        <mc:Fallback>
          <p:pic>
            <p:nvPicPr>
              <p:cNvPr id="12307" name="잉크 12306">
                <a:extLst>
                  <a:ext uri="{FF2B5EF4-FFF2-40B4-BE49-F238E27FC236}">
                    <a16:creationId xmlns:a16="http://schemas.microsoft.com/office/drawing/2014/main" id="{38E85F34-52B2-A5D6-2A54-C71BCFB451C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04590" y="2381803"/>
                <a:ext cx="138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308" name="잉크 12307">
                <a:extLst>
                  <a:ext uri="{FF2B5EF4-FFF2-40B4-BE49-F238E27FC236}">
                    <a16:creationId xmlns:a16="http://schemas.microsoft.com/office/drawing/2014/main" id="{038800C5-53AB-AB80-998D-86E2E69257F2}"/>
                  </a:ext>
                </a:extLst>
              </p14:cNvPr>
              <p14:cNvContentPartPr/>
              <p14:nvPr/>
            </p14:nvContentPartPr>
            <p14:xfrm>
              <a:off x="5500910" y="2411323"/>
              <a:ext cx="126720" cy="111240"/>
            </p14:xfrm>
          </p:contentPart>
        </mc:Choice>
        <mc:Fallback>
          <p:pic>
            <p:nvPicPr>
              <p:cNvPr id="12308" name="잉크 12307">
                <a:extLst>
                  <a:ext uri="{FF2B5EF4-FFF2-40B4-BE49-F238E27FC236}">
                    <a16:creationId xmlns:a16="http://schemas.microsoft.com/office/drawing/2014/main" id="{038800C5-53AB-AB80-998D-86E2E69257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91910" y="2402323"/>
                <a:ext cx="144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310" name="잉크 12309">
                <a:extLst>
                  <a:ext uri="{FF2B5EF4-FFF2-40B4-BE49-F238E27FC236}">
                    <a16:creationId xmlns:a16="http://schemas.microsoft.com/office/drawing/2014/main" id="{1D6A1DC3-084F-52AA-53BE-E800ECD659B3}"/>
                  </a:ext>
                </a:extLst>
              </p14:cNvPr>
              <p14:cNvContentPartPr/>
              <p14:nvPr/>
            </p14:nvContentPartPr>
            <p14:xfrm>
              <a:off x="5764790" y="2629483"/>
              <a:ext cx="1491840" cy="47160"/>
            </p14:xfrm>
          </p:contentPart>
        </mc:Choice>
        <mc:Fallback>
          <p:pic>
            <p:nvPicPr>
              <p:cNvPr id="12310" name="잉크 12309">
                <a:extLst>
                  <a:ext uri="{FF2B5EF4-FFF2-40B4-BE49-F238E27FC236}">
                    <a16:creationId xmlns:a16="http://schemas.microsoft.com/office/drawing/2014/main" id="{1D6A1DC3-084F-52AA-53BE-E800ECD659B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55790" y="2620843"/>
                <a:ext cx="15094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43" name="그룹 12342">
            <a:extLst>
              <a:ext uri="{FF2B5EF4-FFF2-40B4-BE49-F238E27FC236}">
                <a16:creationId xmlns:a16="http://schemas.microsoft.com/office/drawing/2014/main" id="{8F4645E8-75AB-F748-53AF-347FE7A95F65}"/>
              </a:ext>
            </a:extLst>
          </p:cNvPr>
          <p:cNvGrpSpPr/>
          <p:nvPr/>
        </p:nvGrpSpPr>
        <p:grpSpPr>
          <a:xfrm>
            <a:off x="6293953" y="1809043"/>
            <a:ext cx="1245240" cy="402472"/>
            <a:chOff x="6293953" y="1809043"/>
            <a:chExt cx="1245240" cy="40247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15" name="잉크 12314">
                  <a:extLst>
                    <a:ext uri="{FF2B5EF4-FFF2-40B4-BE49-F238E27FC236}">
                      <a16:creationId xmlns:a16="http://schemas.microsoft.com/office/drawing/2014/main" id="{DB2ADA74-90D6-FB89-E0EF-40F63990AF10}"/>
                    </a:ext>
                  </a:extLst>
                </p14:cNvPr>
                <p14:cNvContentPartPr/>
                <p14:nvPr/>
              </p14:nvContentPartPr>
              <p14:xfrm>
                <a:off x="6387590" y="1832083"/>
                <a:ext cx="57600" cy="126360"/>
              </p14:xfrm>
            </p:contentPart>
          </mc:Choice>
          <mc:Fallback>
            <p:pic>
              <p:nvPicPr>
                <p:cNvPr id="12315" name="잉크 12314">
                  <a:extLst>
                    <a:ext uri="{FF2B5EF4-FFF2-40B4-BE49-F238E27FC236}">
                      <a16:creationId xmlns:a16="http://schemas.microsoft.com/office/drawing/2014/main" id="{DB2ADA74-90D6-FB89-E0EF-40F63990AF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78590" y="1823443"/>
                  <a:ext cx="75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316" name="잉크 12315">
                  <a:extLst>
                    <a:ext uri="{FF2B5EF4-FFF2-40B4-BE49-F238E27FC236}">
                      <a16:creationId xmlns:a16="http://schemas.microsoft.com/office/drawing/2014/main" id="{745C42E7-D590-239B-8CAD-493D8BB189AD}"/>
                    </a:ext>
                  </a:extLst>
                </p14:cNvPr>
                <p14:cNvContentPartPr/>
                <p14:nvPr/>
              </p14:nvContentPartPr>
              <p14:xfrm>
                <a:off x="6443030" y="1845403"/>
                <a:ext cx="142920" cy="140040"/>
              </p14:xfrm>
            </p:contentPart>
          </mc:Choice>
          <mc:Fallback>
            <p:pic>
              <p:nvPicPr>
                <p:cNvPr id="12316" name="잉크 12315">
                  <a:extLst>
                    <a:ext uri="{FF2B5EF4-FFF2-40B4-BE49-F238E27FC236}">
                      <a16:creationId xmlns:a16="http://schemas.microsoft.com/office/drawing/2014/main" id="{745C42E7-D590-239B-8CAD-493D8BB189A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34390" y="1836763"/>
                  <a:ext cx="160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317" name="잉크 12316">
                  <a:extLst>
                    <a:ext uri="{FF2B5EF4-FFF2-40B4-BE49-F238E27FC236}">
                      <a16:creationId xmlns:a16="http://schemas.microsoft.com/office/drawing/2014/main" id="{20D5AB0F-D7E1-E1BB-34DC-C3E6B26EAADA}"/>
                    </a:ext>
                  </a:extLst>
                </p14:cNvPr>
                <p14:cNvContentPartPr/>
                <p14:nvPr/>
              </p14:nvContentPartPr>
              <p14:xfrm>
                <a:off x="6578750" y="1846123"/>
                <a:ext cx="55800" cy="103680"/>
              </p14:xfrm>
            </p:contentPart>
          </mc:Choice>
          <mc:Fallback>
            <p:pic>
              <p:nvPicPr>
                <p:cNvPr id="12317" name="잉크 12316">
                  <a:extLst>
                    <a:ext uri="{FF2B5EF4-FFF2-40B4-BE49-F238E27FC236}">
                      <a16:creationId xmlns:a16="http://schemas.microsoft.com/office/drawing/2014/main" id="{20D5AB0F-D7E1-E1BB-34DC-C3E6B26EAA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69750" y="1837123"/>
                  <a:ext cx="73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318" name="잉크 12317">
                  <a:extLst>
                    <a:ext uri="{FF2B5EF4-FFF2-40B4-BE49-F238E27FC236}">
                      <a16:creationId xmlns:a16="http://schemas.microsoft.com/office/drawing/2014/main" id="{966EE340-7248-CF9F-65E4-40614D960F2F}"/>
                    </a:ext>
                  </a:extLst>
                </p14:cNvPr>
                <p14:cNvContentPartPr/>
                <p14:nvPr/>
              </p14:nvContentPartPr>
              <p14:xfrm>
                <a:off x="6647510" y="1811563"/>
                <a:ext cx="108000" cy="131400"/>
              </p14:xfrm>
            </p:contentPart>
          </mc:Choice>
          <mc:Fallback>
            <p:pic>
              <p:nvPicPr>
                <p:cNvPr id="12318" name="잉크 12317">
                  <a:extLst>
                    <a:ext uri="{FF2B5EF4-FFF2-40B4-BE49-F238E27FC236}">
                      <a16:creationId xmlns:a16="http://schemas.microsoft.com/office/drawing/2014/main" id="{966EE340-7248-CF9F-65E4-40614D960F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38510" y="1802923"/>
                  <a:ext cx="125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19" name="잉크 12318">
                  <a:extLst>
                    <a:ext uri="{FF2B5EF4-FFF2-40B4-BE49-F238E27FC236}">
                      <a16:creationId xmlns:a16="http://schemas.microsoft.com/office/drawing/2014/main" id="{51BE8A4E-E6B7-3E5F-15D0-E9C7EE0CA6A6}"/>
                    </a:ext>
                  </a:extLst>
                </p14:cNvPr>
                <p14:cNvContentPartPr/>
                <p14:nvPr/>
              </p14:nvContentPartPr>
              <p14:xfrm>
                <a:off x="6755150" y="1821283"/>
                <a:ext cx="148680" cy="171360"/>
              </p14:xfrm>
            </p:contentPart>
          </mc:Choice>
          <mc:Fallback>
            <p:pic>
              <p:nvPicPr>
                <p:cNvPr id="12319" name="잉크 12318">
                  <a:extLst>
                    <a:ext uri="{FF2B5EF4-FFF2-40B4-BE49-F238E27FC236}">
                      <a16:creationId xmlns:a16="http://schemas.microsoft.com/office/drawing/2014/main" id="{51BE8A4E-E6B7-3E5F-15D0-E9C7EE0CA6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46150" y="1812283"/>
                  <a:ext cx="166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20" name="잉크 12319">
                  <a:extLst>
                    <a:ext uri="{FF2B5EF4-FFF2-40B4-BE49-F238E27FC236}">
                      <a16:creationId xmlns:a16="http://schemas.microsoft.com/office/drawing/2014/main" id="{2F3193AC-BD5C-C6BF-9756-18210165C246}"/>
                    </a:ext>
                  </a:extLst>
                </p14:cNvPr>
                <p14:cNvContentPartPr/>
                <p14:nvPr/>
              </p14:nvContentPartPr>
              <p14:xfrm>
                <a:off x="6955670" y="1824163"/>
                <a:ext cx="78840" cy="84600"/>
              </p14:xfrm>
            </p:contentPart>
          </mc:Choice>
          <mc:Fallback>
            <p:pic>
              <p:nvPicPr>
                <p:cNvPr id="12320" name="잉크 12319">
                  <a:extLst>
                    <a:ext uri="{FF2B5EF4-FFF2-40B4-BE49-F238E27FC236}">
                      <a16:creationId xmlns:a16="http://schemas.microsoft.com/office/drawing/2014/main" id="{2F3193AC-BD5C-C6BF-9756-18210165C2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47030" y="1815523"/>
                  <a:ext cx="96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21" name="잉크 12320">
                  <a:extLst>
                    <a:ext uri="{FF2B5EF4-FFF2-40B4-BE49-F238E27FC236}">
                      <a16:creationId xmlns:a16="http://schemas.microsoft.com/office/drawing/2014/main" id="{9BDD8810-A7C8-66BA-7C30-B88B719D6F14}"/>
                    </a:ext>
                  </a:extLst>
                </p14:cNvPr>
                <p14:cNvContentPartPr/>
                <p14:nvPr/>
              </p14:nvContentPartPr>
              <p14:xfrm>
                <a:off x="7032350" y="1851883"/>
                <a:ext cx="60480" cy="56160"/>
              </p14:xfrm>
            </p:contentPart>
          </mc:Choice>
          <mc:Fallback>
            <p:pic>
              <p:nvPicPr>
                <p:cNvPr id="12321" name="잉크 12320">
                  <a:extLst>
                    <a:ext uri="{FF2B5EF4-FFF2-40B4-BE49-F238E27FC236}">
                      <a16:creationId xmlns:a16="http://schemas.microsoft.com/office/drawing/2014/main" id="{9BDD8810-A7C8-66BA-7C30-B88B719D6F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23710" y="1842883"/>
                  <a:ext cx="78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322" name="잉크 12321">
                  <a:extLst>
                    <a:ext uri="{FF2B5EF4-FFF2-40B4-BE49-F238E27FC236}">
                      <a16:creationId xmlns:a16="http://schemas.microsoft.com/office/drawing/2014/main" id="{23B4C664-27ED-F993-6A35-E96B8D6BF289}"/>
                    </a:ext>
                  </a:extLst>
                </p14:cNvPr>
                <p14:cNvContentPartPr/>
                <p14:nvPr/>
              </p14:nvContentPartPr>
              <p14:xfrm>
                <a:off x="7088150" y="1809043"/>
                <a:ext cx="94680" cy="158760"/>
              </p14:xfrm>
            </p:contentPart>
          </mc:Choice>
          <mc:Fallback>
            <p:pic>
              <p:nvPicPr>
                <p:cNvPr id="12322" name="잉크 12321">
                  <a:extLst>
                    <a:ext uri="{FF2B5EF4-FFF2-40B4-BE49-F238E27FC236}">
                      <a16:creationId xmlns:a16="http://schemas.microsoft.com/office/drawing/2014/main" id="{23B4C664-27ED-F993-6A35-E96B8D6BF2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79510" y="1800043"/>
                  <a:ext cx="11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23" name="잉크 12322">
                  <a:extLst>
                    <a:ext uri="{FF2B5EF4-FFF2-40B4-BE49-F238E27FC236}">
                      <a16:creationId xmlns:a16="http://schemas.microsoft.com/office/drawing/2014/main" id="{EDDBF75B-278D-B439-217E-8F6ABF8FF5C3}"/>
                    </a:ext>
                  </a:extLst>
                </p14:cNvPr>
                <p14:cNvContentPartPr/>
                <p14:nvPr/>
              </p14:nvContentPartPr>
              <p14:xfrm>
                <a:off x="7178510" y="1847563"/>
                <a:ext cx="137880" cy="98280"/>
              </p14:xfrm>
            </p:contentPart>
          </mc:Choice>
          <mc:Fallback>
            <p:pic>
              <p:nvPicPr>
                <p:cNvPr id="12323" name="잉크 12322">
                  <a:extLst>
                    <a:ext uri="{FF2B5EF4-FFF2-40B4-BE49-F238E27FC236}">
                      <a16:creationId xmlns:a16="http://schemas.microsoft.com/office/drawing/2014/main" id="{EDDBF75B-278D-B439-217E-8F6ABF8FF5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69870" y="1838563"/>
                  <a:ext cx="155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325" name="잉크 12324">
                  <a:extLst>
                    <a:ext uri="{FF2B5EF4-FFF2-40B4-BE49-F238E27FC236}">
                      <a16:creationId xmlns:a16="http://schemas.microsoft.com/office/drawing/2014/main" id="{BF90D330-0468-C8B6-3035-A8D452992D2E}"/>
                    </a:ext>
                  </a:extLst>
                </p14:cNvPr>
                <p14:cNvContentPartPr/>
                <p14:nvPr/>
              </p14:nvContentPartPr>
              <p14:xfrm>
                <a:off x="7388713" y="1814075"/>
                <a:ext cx="12600" cy="162360"/>
              </p14:xfrm>
            </p:contentPart>
          </mc:Choice>
          <mc:Fallback>
            <p:pic>
              <p:nvPicPr>
                <p:cNvPr id="12325" name="잉크 12324">
                  <a:extLst>
                    <a:ext uri="{FF2B5EF4-FFF2-40B4-BE49-F238E27FC236}">
                      <a16:creationId xmlns:a16="http://schemas.microsoft.com/office/drawing/2014/main" id="{BF90D330-0468-C8B6-3035-A8D452992D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79713" y="1805435"/>
                  <a:ext cx="30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326" name="잉크 12325">
                  <a:extLst>
                    <a:ext uri="{FF2B5EF4-FFF2-40B4-BE49-F238E27FC236}">
                      <a16:creationId xmlns:a16="http://schemas.microsoft.com/office/drawing/2014/main" id="{E88CC6CE-D0B1-3612-6D08-E06BC20DE7DE}"/>
                    </a:ext>
                  </a:extLst>
                </p14:cNvPr>
                <p14:cNvContentPartPr/>
                <p14:nvPr/>
              </p14:nvContentPartPr>
              <p14:xfrm>
                <a:off x="7467193" y="1832435"/>
                <a:ext cx="6120" cy="93600"/>
              </p14:xfrm>
            </p:contentPart>
          </mc:Choice>
          <mc:Fallback>
            <p:pic>
              <p:nvPicPr>
                <p:cNvPr id="12326" name="잉크 12325">
                  <a:extLst>
                    <a:ext uri="{FF2B5EF4-FFF2-40B4-BE49-F238E27FC236}">
                      <a16:creationId xmlns:a16="http://schemas.microsoft.com/office/drawing/2014/main" id="{E88CC6CE-D0B1-3612-6D08-E06BC20DE7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58193" y="1823435"/>
                  <a:ext cx="23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27" name="잉크 12326">
                  <a:extLst>
                    <a:ext uri="{FF2B5EF4-FFF2-40B4-BE49-F238E27FC236}">
                      <a16:creationId xmlns:a16="http://schemas.microsoft.com/office/drawing/2014/main" id="{EAC7448F-CA75-10E9-A88A-3250F3037F40}"/>
                    </a:ext>
                  </a:extLst>
                </p14:cNvPr>
                <p14:cNvContentPartPr/>
                <p14:nvPr/>
              </p14:nvContentPartPr>
              <p14:xfrm>
                <a:off x="7456753" y="1817315"/>
                <a:ext cx="82440" cy="120600"/>
              </p14:xfrm>
            </p:contentPart>
          </mc:Choice>
          <mc:Fallback>
            <p:pic>
              <p:nvPicPr>
                <p:cNvPr id="12327" name="잉크 12326">
                  <a:extLst>
                    <a:ext uri="{FF2B5EF4-FFF2-40B4-BE49-F238E27FC236}">
                      <a16:creationId xmlns:a16="http://schemas.microsoft.com/office/drawing/2014/main" id="{EAC7448F-CA75-10E9-A88A-3250F3037F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47753" y="1808315"/>
                  <a:ext cx="100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29" name="잉크 12328">
                  <a:extLst>
                    <a:ext uri="{FF2B5EF4-FFF2-40B4-BE49-F238E27FC236}">
                      <a16:creationId xmlns:a16="http://schemas.microsoft.com/office/drawing/2014/main" id="{F63E878C-B8B6-D9F7-0E0E-836DF442BF1C}"/>
                    </a:ext>
                  </a:extLst>
                </p14:cNvPr>
                <p14:cNvContentPartPr/>
                <p14:nvPr/>
              </p14:nvContentPartPr>
              <p14:xfrm>
                <a:off x="6514633" y="2067515"/>
                <a:ext cx="91800" cy="138240"/>
              </p14:xfrm>
            </p:contentPart>
          </mc:Choice>
          <mc:Fallback>
            <p:pic>
              <p:nvPicPr>
                <p:cNvPr id="12329" name="잉크 12328">
                  <a:extLst>
                    <a:ext uri="{FF2B5EF4-FFF2-40B4-BE49-F238E27FC236}">
                      <a16:creationId xmlns:a16="http://schemas.microsoft.com/office/drawing/2014/main" id="{F63E878C-B8B6-D9F7-0E0E-836DF442BF1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05633" y="2058515"/>
                  <a:ext cx="109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30" name="잉크 12329">
                  <a:extLst>
                    <a:ext uri="{FF2B5EF4-FFF2-40B4-BE49-F238E27FC236}">
                      <a16:creationId xmlns:a16="http://schemas.microsoft.com/office/drawing/2014/main" id="{6F1269D9-E6AE-42CC-5F08-F10FCA41E65B}"/>
                    </a:ext>
                  </a:extLst>
                </p14:cNvPr>
                <p14:cNvContentPartPr/>
                <p14:nvPr/>
              </p14:nvContentPartPr>
              <p14:xfrm>
                <a:off x="6595273" y="2152475"/>
                <a:ext cx="73080" cy="39600"/>
              </p14:xfrm>
            </p:contentPart>
          </mc:Choice>
          <mc:Fallback>
            <p:pic>
              <p:nvPicPr>
                <p:cNvPr id="12330" name="잉크 12329">
                  <a:extLst>
                    <a:ext uri="{FF2B5EF4-FFF2-40B4-BE49-F238E27FC236}">
                      <a16:creationId xmlns:a16="http://schemas.microsoft.com/office/drawing/2014/main" id="{6F1269D9-E6AE-42CC-5F08-F10FCA41E6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86633" y="2143835"/>
                  <a:ext cx="90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31" name="잉크 12330">
                  <a:extLst>
                    <a:ext uri="{FF2B5EF4-FFF2-40B4-BE49-F238E27FC236}">
                      <a16:creationId xmlns:a16="http://schemas.microsoft.com/office/drawing/2014/main" id="{F36E1472-0439-A451-4CFC-5EDAECD2D84B}"/>
                    </a:ext>
                  </a:extLst>
                </p14:cNvPr>
                <p14:cNvContentPartPr/>
                <p14:nvPr/>
              </p14:nvContentPartPr>
              <p14:xfrm>
                <a:off x="6681673" y="2095955"/>
                <a:ext cx="55440" cy="96480"/>
              </p14:xfrm>
            </p:contentPart>
          </mc:Choice>
          <mc:Fallback>
            <p:pic>
              <p:nvPicPr>
                <p:cNvPr id="12331" name="잉크 12330">
                  <a:extLst>
                    <a:ext uri="{FF2B5EF4-FFF2-40B4-BE49-F238E27FC236}">
                      <a16:creationId xmlns:a16="http://schemas.microsoft.com/office/drawing/2014/main" id="{F36E1472-0439-A451-4CFC-5EDAECD2D8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72673" y="2086955"/>
                  <a:ext cx="73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32" name="잉크 12331">
                  <a:extLst>
                    <a:ext uri="{FF2B5EF4-FFF2-40B4-BE49-F238E27FC236}">
                      <a16:creationId xmlns:a16="http://schemas.microsoft.com/office/drawing/2014/main" id="{4FAAF597-6174-6290-16EC-7AE3036654B3}"/>
                    </a:ext>
                  </a:extLst>
                </p14:cNvPr>
                <p14:cNvContentPartPr/>
                <p14:nvPr/>
              </p14:nvContentPartPr>
              <p14:xfrm>
                <a:off x="6745393" y="2093795"/>
                <a:ext cx="59760" cy="101160"/>
              </p14:xfrm>
            </p:contentPart>
          </mc:Choice>
          <mc:Fallback>
            <p:pic>
              <p:nvPicPr>
                <p:cNvPr id="12332" name="잉크 12331">
                  <a:extLst>
                    <a:ext uri="{FF2B5EF4-FFF2-40B4-BE49-F238E27FC236}">
                      <a16:creationId xmlns:a16="http://schemas.microsoft.com/office/drawing/2014/main" id="{4FAAF597-6174-6290-16EC-7AE3036654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36753" y="2085155"/>
                  <a:ext cx="77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333" name="잉크 12332">
                  <a:extLst>
                    <a:ext uri="{FF2B5EF4-FFF2-40B4-BE49-F238E27FC236}">
                      <a16:creationId xmlns:a16="http://schemas.microsoft.com/office/drawing/2014/main" id="{11E40849-11A8-1CA1-A85A-5183E063EC05}"/>
                    </a:ext>
                  </a:extLst>
                </p14:cNvPr>
                <p14:cNvContentPartPr/>
                <p14:nvPr/>
              </p14:nvContentPartPr>
              <p14:xfrm>
                <a:off x="6818113" y="2093435"/>
                <a:ext cx="91440" cy="55440"/>
              </p14:xfrm>
            </p:contentPart>
          </mc:Choice>
          <mc:Fallback>
            <p:pic>
              <p:nvPicPr>
                <p:cNvPr id="12333" name="잉크 12332">
                  <a:extLst>
                    <a:ext uri="{FF2B5EF4-FFF2-40B4-BE49-F238E27FC236}">
                      <a16:creationId xmlns:a16="http://schemas.microsoft.com/office/drawing/2014/main" id="{11E40849-11A8-1CA1-A85A-5183E063EC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09473" y="2084795"/>
                  <a:ext cx="109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34" name="잉크 12333">
                  <a:extLst>
                    <a:ext uri="{FF2B5EF4-FFF2-40B4-BE49-F238E27FC236}">
                      <a16:creationId xmlns:a16="http://schemas.microsoft.com/office/drawing/2014/main" id="{8B1F92B1-E642-58B8-AF7D-4F45004795CA}"/>
                    </a:ext>
                  </a:extLst>
                </p14:cNvPr>
                <p14:cNvContentPartPr/>
                <p14:nvPr/>
              </p14:nvContentPartPr>
              <p14:xfrm>
                <a:off x="6838633" y="2161835"/>
                <a:ext cx="95040" cy="46800"/>
              </p14:xfrm>
            </p:contentPart>
          </mc:Choice>
          <mc:Fallback>
            <p:pic>
              <p:nvPicPr>
                <p:cNvPr id="12334" name="잉크 12333">
                  <a:extLst>
                    <a:ext uri="{FF2B5EF4-FFF2-40B4-BE49-F238E27FC236}">
                      <a16:creationId xmlns:a16="http://schemas.microsoft.com/office/drawing/2014/main" id="{8B1F92B1-E642-58B8-AF7D-4F45004795C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29633" y="2152835"/>
                  <a:ext cx="112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35" name="잉크 12334">
                  <a:extLst>
                    <a:ext uri="{FF2B5EF4-FFF2-40B4-BE49-F238E27FC236}">
                      <a16:creationId xmlns:a16="http://schemas.microsoft.com/office/drawing/2014/main" id="{7397A3EF-097A-9D20-0657-1756FE9E2FB4}"/>
                    </a:ext>
                  </a:extLst>
                </p14:cNvPr>
                <p14:cNvContentPartPr/>
                <p14:nvPr/>
              </p14:nvContentPartPr>
              <p14:xfrm>
                <a:off x="6995593" y="2057435"/>
                <a:ext cx="88560" cy="89640"/>
              </p14:xfrm>
            </p:contentPart>
          </mc:Choice>
          <mc:Fallback>
            <p:pic>
              <p:nvPicPr>
                <p:cNvPr id="12335" name="잉크 12334">
                  <a:extLst>
                    <a:ext uri="{FF2B5EF4-FFF2-40B4-BE49-F238E27FC236}">
                      <a16:creationId xmlns:a16="http://schemas.microsoft.com/office/drawing/2014/main" id="{7397A3EF-097A-9D20-0657-1756FE9E2FB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86953" y="2048435"/>
                  <a:ext cx="106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36" name="잉크 12335">
                  <a:extLst>
                    <a:ext uri="{FF2B5EF4-FFF2-40B4-BE49-F238E27FC236}">
                      <a16:creationId xmlns:a16="http://schemas.microsoft.com/office/drawing/2014/main" id="{44FBA57E-1650-5388-D914-F611F858DC37}"/>
                    </a:ext>
                  </a:extLst>
                </p14:cNvPr>
                <p14:cNvContentPartPr/>
                <p14:nvPr/>
              </p14:nvContentPartPr>
              <p14:xfrm>
                <a:off x="7011793" y="2181995"/>
                <a:ext cx="92880" cy="9360"/>
              </p14:xfrm>
            </p:contentPart>
          </mc:Choice>
          <mc:Fallback>
            <p:pic>
              <p:nvPicPr>
                <p:cNvPr id="12336" name="잉크 12335">
                  <a:extLst>
                    <a:ext uri="{FF2B5EF4-FFF2-40B4-BE49-F238E27FC236}">
                      <a16:creationId xmlns:a16="http://schemas.microsoft.com/office/drawing/2014/main" id="{44FBA57E-1650-5388-D914-F611F858DC3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03153" y="2173355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37" name="잉크 12336">
                  <a:extLst>
                    <a:ext uri="{FF2B5EF4-FFF2-40B4-BE49-F238E27FC236}">
                      <a16:creationId xmlns:a16="http://schemas.microsoft.com/office/drawing/2014/main" id="{BC446F31-A10C-96B5-3337-5B69F59EC9C2}"/>
                    </a:ext>
                  </a:extLst>
                </p14:cNvPr>
                <p14:cNvContentPartPr/>
                <p14:nvPr/>
              </p14:nvContentPartPr>
              <p14:xfrm>
                <a:off x="7084153" y="2049515"/>
                <a:ext cx="91440" cy="125280"/>
              </p14:xfrm>
            </p:contentPart>
          </mc:Choice>
          <mc:Fallback>
            <p:pic>
              <p:nvPicPr>
                <p:cNvPr id="12337" name="잉크 12336">
                  <a:extLst>
                    <a:ext uri="{FF2B5EF4-FFF2-40B4-BE49-F238E27FC236}">
                      <a16:creationId xmlns:a16="http://schemas.microsoft.com/office/drawing/2014/main" id="{BC446F31-A10C-96B5-3337-5B69F59EC9C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75513" y="2040875"/>
                  <a:ext cx="109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38" name="잉크 12337">
                  <a:extLst>
                    <a:ext uri="{FF2B5EF4-FFF2-40B4-BE49-F238E27FC236}">
                      <a16:creationId xmlns:a16="http://schemas.microsoft.com/office/drawing/2014/main" id="{E6BF0F7D-9DDF-33A0-E6D8-1536DF9FBF0A}"/>
                    </a:ext>
                  </a:extLst>
                </p14:cNvPr>
                <p14:cNvContentPartPr/>
                <p14:nvPr/>
              </p14:nvContentPartPr>
              <p14:xfrm>
                <a:off x="7175233" y="2059595"/>
                <a:ext cx="81000" cy="94320"/>
              </p14:xfrm>
            </p:contentPart>
          </mc:Choice>
          <mc:Fallback>
            <p:pic>
              <p:nvPicPr>
                <p:cNvPr id="12338" name="잉크 12337">
                  <a:extLst>
                    <a:ext uri="{FF2B5EF4-FFF2-40B4-BE49-F238E27FC236}">
                      <a16:creationId xmlns:a16="http://schemas.microsoft.com/office/drawing/2014/main" id="{E6BF0F7D-9DDF-33A0-E6D8-1536DF9FBF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66593" y="2050955"/>
                  <a:ext cx="98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39" name="잉크 12338">
                  <a:extLst>
                    <a:ext uri="{FF2B5EF4-FFF2-40B4-BE49-F238E27FC236}">
                      <a16:creationId xmlns:a16="http://schemas.microsoft.com/office/drawing/2014/main" id="{63749D30-28D9-5862-BA28-0E936A715774}"/>
                    </a:ext>
                  </a:extLst>
                </p14:cNvPr>
                <p14:cNvContentPartPr/>
                <p14:nvPr/>
              </p14:nvContentPartPr>
              <p14:xfrm>
                <a:off x="7215913" y="2057435"/>
                <a:ext cx="89640" cy="115920"/>
              </p14:xfrm>
            </p:contentPart>
          </mc:Choice>
          <mc:Fallback>
            <p:pic>
              <p:nvPicPr>
                <p:cNvPr id="12339" name="잉크 12338">
                  <a:extLst>
                    <a:ext uri="{FF2B5EF4-FFF2-40B4-BE49-F238E27FC236}">
                      <a16:creationId xmlns:a16="http://schemas.microsoft.com/office/drawing/2014/main" id="{63749D30-28D9-5862-BA28-0E936A7157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06913" y="2048435"/>
                  <a:ext cx="107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40" name="잉크 12339">
                  <a:extLst>
                    <a:ext uri="{FF2B5EF4-FFF2-40B4-BE49-F238E27FC236}">
                      <a16:creationId xmlns:a16="http://schemas.microsoft.com/office/drawing/2014/main" id="{51BB9A23-BC26-8F1D-45A2-B706CF57A625}"/>
                    </a:ext>
                  </a:extLst>
                </p14:cNvPr>
                <p14:cNvContentPartPr/>
                <p14:nvPr/>
              </p14:nvContentPartPr>
              <p14:xfrm>
                <a:off x="7359913" y="2049155"/>
                <a:ext cx="75600" cy="78120"/>
              </p14:xfrm>
            </p:contentPart>
          </mc:Choice>
          <mc:Fallback>
            <p:pic>
              <p:nvPicPr>
                <p:cNvPr id="12340" name="잉크 12339">
                  <a:extLst>
                    <a:ext uri="{FF2B5EF4-FFF2-40B4-BE49-F238E27FC236}">
                      <a16:creationId xmlns:a16="http://schemas.microsoft.com/office/drawing/2014/main" id="{51BB9A23-BC26-8F1D-45A2-B706CF57A62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50913" y="2040515"/>
                  <a:ext cx="93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41" name="잉크 12340">
                  <a:extLst>
                    <a:ext uri="{FF2B5EF4-FFF2-40B4-BE49-F238E27FC236}">
                      <a16:creationId xmlns:a16="http://schemas.microsoft.com/office/drawing/2014/main" id="{46F59E0F-307F-4B1F-0369-1DD1924ABD5C}"/>
                    </a:ext>
                  </a:extLst>
                </p14:cNvPr>
                <p14:cNvContentPartPr/>
                <p14:nvPr/>
              </p14:nvContentPartPr>
              <p14:xfrm>
                <a:off x="7345873" y="2161475"/>
                <a:ext cx="123120" cy="19440"/>
              </p14:xfrm>
            </p:contentPart>
          </mc:Choice>
          <mc:Fallback>
            <p:pic>
              <p:nvPicPr>
                <p:cNvPr id="12341" name="잉크 12340">
                  <a:extLst>
                    <a:ext uri="{FF2B5EF4-FFF2-40B4-BE49-F238E27FC236}">
                      <a16:creationId xmlns:a16="http://schemas.microsoft.com/office/drawing/2014/main" id="{46F59E0F-307F-4B1F-0369-1DD1924ABD5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36873" y="2152475"/>
                  <a:ext cx="14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42" name="잉크 12341">
                  <a:extLst>
                    <a:ext uri="{FF2B5EF4-FFF2-40B4-BE49-F238E27FC236}">
                      <a16:creationId xmlns:a16="http://schemas.microsoft.com/office/drawing/2014/main" id="{31515253-90C4-11AE-F74D-B30900DEA9F1}"/>
                    </a:ext>
                  </a:extLst>
                </p14:cNvPr>
                <p14:cNvContentPartPr/>
                <p14:nvPr/>
              </p14:nvContentPartPr>
              <p14:xfrm>
                <a:off x="6293953" y="1906235"/>
                <a:ext cx="163080" cy="305280"/>
              </p14:xfrm>
            </p:contentPart>
          </mc:Choice>
          <mc:Fallback>
            <p:pic>
              <p:nvPicPr>
                <p:cNvPr id="12342" name="잉크 12341">
                  <a:extLst>
                    <a:ext uri="{FF2B5EF4-FFF2-40B4-BE49-F238E27FC236}">
                      <a16:creationId xmlns:a16="http://schemas.microsoft.com/office/drawing/2014/main" id="{31515253-90C4-11AE-F74D-B30900DEA9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285313" y="1897595"/>
                  <a:ext cx="18072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44" name="잉크 12343">
                <a:extLst>
                  <a:ext uri="{FF2B5EF4-FFF2-40B4-BE49-F238E27FC236}">
                    <a16:creationId xmlns:a16="http://schemas.microsoft.com/office/drawing/2014/main" id="{587AD0CE-A75F-CC9C-C148-C26CEDBF5E11}"/>
                  </a:ext>
                </a:extLst>
              </p14:cNvPr>
              <p14:cNvContentPartPr/>
              <p14:nvPr/>
            </p14:nvContentPartPr>
            <p14:xfrm>
              <a:off x="5645953" y="3224195"/>
              <a:ext cx="477000" cy="325080"/>
            </p14:xfrm>
          </p:contentPart>
        </mc:Choice>
        <mc:Fallback>
          <p:pic>
            <p:nvPicPr>
              <p:cNvPr id="12344" name="잉크 12343">
                <a:extLst>
                  <a:ext uri="{FF2B5EF4-FFF2-40B4-BE49-F238E27FC236}">
                    <a16:creationId xmlns:a16="http://schemas.microsoft.com/office/drawing/2014/main" id="{587AD0CE-A75F-CC9C-C148-C26CEDBF5E1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37313" y="3215555"/>
                <a:ext cx="49464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03" name="그룹 12402">
            <a:extLst>
              <a:ext uri="{FF2B5EF4-FFF2-40B4-BE49-F238E27FC236}">
                <a16:creationId xmlns:a16="http://schemas.microsoft.com/office/drawing/2014/main" id="{B8D62CE6-3638-ACBF-3DFD-02DBC227281B}"/>
              </a:ext>
            </a:extLst>
          </p:cNvPr>
          <p:cNvGrpSpPr/>
          <p:nvPr/>
        </p:nvGrpSpPr>
        <p:grpSpPr>
          <a:xfrm>
            <a:off x="7701553" y="2383463"/>
            <a:ext cx="538560" cy="384480"/>
            <a:chOff x="7701553" y="2383463"/>
            <a:chExt cx="53856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92" name="잉크 12391">
                  <a:extLst>
                    <a:ext uri="{FF2B5EF4-FFF2-40B4-BE49-F238E27FC236}">
                      <a16:creationId xmlns:a16="http://schemas.microsoft.com/office/drawing/2014/main" id="{D9FE4290-E8EA-7BB2-F7A3-8E90E5639ACA}"/>
                    </a:ext>
                  </a:extLst>
                </p14:cNvPr>
                <p14:cNvContentPartPr/>
                <p14:nvPr/>
              </p14:nvContentPartPr>
              <p14:xfrm>
                <a:off x="7701553" y="2383463"/>
                <a:ext cx="78840" cy="127440"/>
              </p14:xfrm>
            </p:contentPart>
          </mc:Choice>
          <mc:Fallback>
            <p:pic>
              <p:nvPicPr>
                <p:cNvPr id="12392" name="잉크 12391">
                  <a:extLst>
                    <a:ext uri="{FF2B5EF4-FFF2-40B4-BE49-F238E27FC236}">
                      <a16:creationId xmlns:a16="http://schemas.microsoft.com/office/drawing/2014/main" id="{D9FE4290-E8EA-7BB2-F7A3-8E90E5639A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92913" y="2374823"/>
                  <a:ext cx="96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93" name="잉크 12392">
                  <a:extLst>
                    <a:ext uri="{FF2B5EF4-FFF2-40B4-BE49-F238E27FC236}">
                      <a16:creationId xmlns:a16="http://schemas.microsoft.com/office/drawing/2014/main" id="{879F712B-B500-825A-9455-C65F2D393016}"/>
                    </a:ext>
                  </a:extLst>
                </p14:cNvPr>
                <p14:cNvContentPartPr/>
                <p14:nvPr/>
              </p14:nvContentPartPr>
              <p14:xfrm>
                <a:off x="7830793" y="2418383"/>
                <a:ext cx="109080" cy="84600"/>
              </p14:xfrm>
            </p:contentPart>
          </mc:Choice>
          <mc:Fallback>
            <p:pic>
              <p:nvPicPr>
                <p:cNvPr id="12393" name="잉크 12392">
                  <a:extLst>
                    <a:ext uri="{FF2B5EF4-FFF2-40B4-BE49-F238E27FC236}">
                      <a16:creationId xmlns:a16="http://schemas.microsoft.com/office/drawing/2014/main" id="{879F712B-B500-825A-9455-C65F2D3930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22153" y="2409383"/>
                  <a:ext cx="126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94" name="잉크 12393">
                  <a:extLst>
                    <a:ext uri="{FF2B5EF4-FFF2-40B4-BE49-F238E27FC236}">
                      <a16:creationId xmlns:a16="http://schemas.microsoft.com/office/drawing/2014/main" id="{11D59647-26DA-8428-4A4E-7527AA0FFBAB}"/>
                    </a:ext>
                  </a:extLst>
                </p14:cNvPr>
                <p14:cNvContentPartPr/>
                <p14:nvPr/>
              </p14:nvContentPartPr>
              <p14:xfrm>
                <a:off x="7926553" y="2435663"/>
                <a:ext cx="80640" cy="18000"/>
              </p14:xfrm>
            </p:contentPart>
          </mc:Choice>
          <mc:Fallback>
            <p:pic>
              <p:nvPicPr>
                <p:cNvPr id="12394" name="잉크 12393">
                  <a:extLst>
                    <a:ext uri="{FF2B5EF4-FFF2-40B4-BE49-F238E27FC236}">
                      <a16:creationId xmlns:a16="http://schemas.microsoft.com/office/drawing/2014/main" id="{11D59647-26DA-8428-4A4E-7527AA0FFB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17913" y="2427023"/>
                  <a:ext cx="98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95" name="잉크 12394">
                  <a:extLst>
                    <a:ext uri="{FF2B5EF4-FFF2-40B4-BE49-F238E27FC236}">
                      <a16:creationId xmlns:a16="http://schemas.microsoft.com/office/drawing/2014/main" id="{F97C4E8F-B947-78FF-273D-46DF069A9BD2}"/>
                    </a:ext>
                  </a:extLst>
                </p14:cNvPr>
                <p14:cNvContentPartPr/>
                <p14:nvPr/>
              </p14:nvContentPartPr>
              <p14:xfrm>
                <a:off x="7970833" y="2397503"/>
                <a:ext cx="21600" cy="129240"/>
              </p14:xfrm>
            </p:contentPart>
          </mc:Choice>
          <mc:Fallback>
            <p:pic>
              <p:nvPicPr>
                <p:cNvPr id="12395" name="잉크 12394">
                  <a:extLst>
                    <a:ext uri="{FF2B5EF4-FFF2-40B4-BE49-F238E27FC236}">
                      <a16:creationId xmlns:a16="http://schemas.microsoft.com/office/drawing/2014/main" id="{F97C4E8F-B947-78FF-273D-46DF069A9B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61833" y="2388863"/>
                  <a:ext cx="39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96" name="잉크 12395">
                  <a:extLst>
                    <a:ext uri="{FF2B5EF4-FFF2-40B4-BE49-F238E27FC236}">
                      <a16:creationId xmlns:a16="http://schemas.microsoft.com/office/drawing/2014/main" id="{F5FB319B-8A87-0653-4D9F-2F50C02F1593}"/>
                    </a:ext>
                  </a:extLst>
                </p14:cNvPr>
                <p14:cNvContentPartPr/>
                <p14:nvPr/>
              </p14:nvContentPartPr>
              <p14:xfrm>
                <a:off x="8055433" y="2400383"/>
                <a:ext cx="128160" cy="171360"/>
              </p14:xfrm>
            </p:contentPart>
          </mc:Choice>
          <mc:Fallback>
            <p:pic>
              <p:nvPicPr>
                <p:cNvPr id="12396" name="잉크 12395">
                  <a:extLst>
                    <a:ext uri="{FF2B5EF4-FFF2-40B4-BE49-F238E27FC236}">
                      <a16:creationId xmlns:a16="http://schemas.microsoft.com/office/drawing/2014/main" id="{F5FB319B-8A87-0653-4D9F-2F50C02F159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46793" y="2391383"/>
                  <a:ext cx="145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97" name="잉크 12396">
                  <a:extLst>
                    <a:ext uri="{FF2B5EF4-FFF2-40B4-BE49-F238E27FC236}">
                      <a16:creationId xmlns:a16="http://schemas.microsoft.com/office/drawing/2014/main" id="{26D7F10F-363A-10C1-26F3-B216CEA14303}"/>
                    </a:ext>
                  </a:extLst>
                </p14:cNvPr>
                <p14:cNvContentPartPr/>
                <p14:nvPr/>
              </p14:nvContentPartPr>
              <p14:xfrm>
                <a:off x="7798753" y="2605943"/>
                <a:ext cx="127440" cy="89640"/>
              </p14:xfrm>
            </p:contentPart>
          </mc:Choice>
          <mc:Fallback>
            <p:pic>
              <p:nvPicPr>
                <p:cNvPr id="12397" name="잉크 12396">
                  <a:extLst>
                    <a:ext uri="{FF2B5EF4-FFF2-40B4-BE49-F238E27FC236}">
                      <a16:creationId xmlns:a16="http://schemas.microsoft.com/office/drawing/2014/main" id="{26D7F10F-363A-10C1-26F3-B216CEA143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89753" y="2597303"/>
                  <a:ext cx="145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98" name="잉크 12397">
                  <a:extLst>
                    <a:ext uri="{FF2B5EF4-FFF2-40B4-BE49-F238E27FC236}">
                      <a16:creationId xmlns:a16="http://schemas.microsoft.com/office/drawing/2014/main" id="{3E81887B-8316-15F6-FEB1-6711E9F8F714}"/>
                    </a:ext>
                  </a:extLst>
                </p14:cNvPr>
                <p14:cNvContentPartPr/>
                <p14:nvPr/>
              </p14:nvContentPartPr>
              <p14:xfrm>
                <a:off x="7883353" y="2656343"/>
                <a:ext cx="53280" cy="6480"/>
              </p14:xfrm>
            </p:contentPart>
          </mc:Choice>
          <mc:Fallback>
            <p:pic>
              <p:nvPicPr>
                <p:cNvPr id="12398" name="잉크 12397">
                  <a:extLst>
                    <a:ext uri="{FF2B5EF4-FFF2-40B4-BE49-F238E27FC236}">
                      <a16:creationId xmlns:a16="http://schemas.microsoft.com/office/drawing/2014/main" id="{3E81887B-8316-15F6-FEB1-6711E9F8F71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4353" y="2647343"/>
                  <a:ext cx="70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99" name="잉크 12398">
                  <a:extLst>
                    <a:ext uri="{FF2B5EF4-FFF2-40B4-BE49-F238E27FC236}">
                      <a16:creationId xmlns:a16="http://schemas.microsoft.com/office/drawing/2014/main" id="{2CEA5B98-D935-33DC-A9CE-A4DBD1AFB998}"/>
                    </a:ext>
                  </a:extLst>
                </p14:cNvPr>
                <p14:cNvContentPartPr/>
                <p14:nvPr/>
              </p14:nvContentPartPr>
              <p14:xfrm>
                <a:off x="7897033" y="2622143"/>
                <a:ext cx="81720" cy="138600"/>
              </p14:xfrm>
            </p:contentPart>
          </mc:Choice>
          <mc:Fallback>
            <p:pic>
              <p:nvPicPr>
                <p:cNvPr id="12399" name="잉크 12398">
                  <a:extLst>
                    <a:ext uri="{FF2B5EF4-FFF2-40B4-BE49-F238E27FC236}">
                      <a16:creationId xmlns:a16="http://schemas.microsoft.com/office/drawing/2014/main" id="{2CEA5B98-D935-33DC-A9CE-A4DBD1AFB9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88393" y="2613503"/>
                  <a:ext cx="99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00" name="잉크 12399">
                  <a:extLst>
                    <a:ext uri="{FF2B5EF4-FFF2-40B4-BE49-F238E27FC236}">
                      <a16:creationId xmlns:a16="http://schemas.microsoft.com/office/drawing/2014/main" id="{167A646F-7F65-DF25-1364-73BFE5935D0E}"/>
                    </a:ext>
                  </a:extLst>
                </p14:cNvPr>
                <p14:cNvContentPartPr/>
                <p14:nvPr/>
              </p14:nvContentPartPr>
              <p14:xfrm>
                <a:off x="7981273" y="2632943"/>
                <a:ext cx="98640" cy="118440"/>
              </p14:xfrm>
            </p:contentPart>
          </mc:Choice>
          <mc:Fallback>
            <p:pic>
              <p:nvPicPr>
                <p:cNvPr id="12400" name="잉크 12399">
                  <a:extLst>
                    <a:ext uri="{FF2B5EF4-FFF2-40B4-BE49-F238E27FC236}">
                      <a16:creationId xmlns:a16="http://schemas.microsoft.com/office/drawing/2014/main" id="{167A646F-7F65-DF25-1364-73BFE5935D0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72633" y="2623943"/>
                  <a:ext cx="116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01" name="잉크 12400">
                  <a:extLst>
                    <a:ext uri="{FF2B5EF4-FFF2-40B4-BE49-F238E27FC236}">
                      <a16:creationId xmlns:a16="http://schemas.microsoft.com/office/drawing/2014/main" id="{BAE646FD-E417-13A9-D8EE-297DF1C78524}"/>
                    </a:ext>
                  </a:extLst>
                </p14:cNvPr>
                <p14:cNvContentPartPr/>
                <p14:nvPr/>
              </p14:nvContentPartPr>
              <p14:xfrm>
                <a:off x="8034193" y="2662823"/>
                <a:ext cx="67680" cy="96120"/>
              </p14:xfrm>
            </p:contentPart>
          </mc:Choice>
          <mc:Fallback>
            <p:pic>
              <p:nvPicPr>
                <p:cNvPr id="12401" name="잉크 12400">
                  <a:extLst>
                    <a:ext uri="{FF2B5EF4-FFF2-40B4-BE49-F238E27FC236}">
                      <a16:creationId xmlns:a16="http://schemas.microsoft.com/office/drawing/2014/main" id="{BAE646FD-E417-13A9-D8EE-297DF1C7852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25553" y="2654183"/>
                  <a:ext cx="85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02" name="잉크 12401">
                  <a:extLst>
                    <a:ext uri="{FF2B5EF4-FFF2-40B4-BE49-F238E27FC236}">
                      <a16:creationId xmlns:a16="http://schemas.microsoft.com/office/drawing/2014/main" id="{AB38AF47-009D-E2E0-9464-D5BC83B51343}"/>
                    </a:ext>
                  </a:extLst>
                </p14:cNvPr>
                <p14:cNvContentPartPr/>
                <p14:nvPr/>
              </p14:nvContentPartPr>
              <p14:xfrm>
                <a:off x="8127433" y="2683343"/>
                <a:ext cx="112680" cy="84600"/>
              </p14:xfrm>
            </p:contentPart>
          </mc:Choice>
          <mc:Fallback>
            <p:pic>
              <p:nvPicPr>
                <p:cNvPr id="12402" name="잉크 12401">
                  <a:extLst>
                    <a:ext uri="{FF2B5EF4-FFF2-40B4-BE49-F238E27FC236}">
                      <a16:creationId xmlns:a16="http://schemas.microsoft.com/office/drawing/2014/main" id="{AB38AF47-009D-E2E0-9464-D5BC83B513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18433" y="2674703"/>
                  <a:ext cx="1303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06" name="그룹 12405">
            <a:extLst>
              <a:ext uri="{FF2B5EF4-FFF2-40B4-BE49-F238E27FC236}">
                <a16:creationId xmlns:a16="http://schemas.microsoft.com/office/drawing/2014/main" id="{2E3320E8-330A-BE36-53A0-934C2E080032}"/>
              </a:ext>
            </a:extLst>
          </p:cNvPr>
          <p:cNvGrpSpPr/>
          <p:nvPr/>
        </p:nvGrpSpPr>
        <p:grpSpPr>
          <a:xfrm>
            <a:off x="6088033" y="2854537"/>
            <a:ext cx="2559600" cy="708778"/>
            <a:chOff x="6088033" y="2854537"/>
            <a:chExt cx="2559600" cy="70877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45" name="잉크 12344">
                  <a:extLst>
                    <a:ext uri="{FF2B5EF4-FFF2-40B4-BE49-F238E27FC236}">
                      <a16:creationId xmlns:a16="http://schemas.microsoft.com/office/drawing/2014/main" id="{4801A54E-EAF3-08FB-63E8-C14413F52BC0}"/>
                    </a:ext>
                  </a:extLst>
                </p14:cNvPr>
                <p14:cNvContentPartPr/>
                <p14:nvPr/>
              </p14:nvContentPartPr>
              <p14:xfrm>
                <a:off x="6088033" y="3457475"/>
                <a:ext cx="467280" cy="39240"/>
              </p14:xfrm>
            </p:contentPart>
          </mc:Choice>
          <mc:Fallback>
            <p:pic>
              <p:nvPicPr>
                <p:cNvPr id="12345" name="잉크 12344">
                  <a:extLst>
                    <a:ext uri="{FF2B5EF4-FFF2-40B4-BE49-F238E27FC236}">
                      <a16:creationId xmlns:a16="http://schemas.microsoft.com/office/drawing/2014/main" id="{4801A54E-EAF3-08FB-63E8-C14413F52B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79393" y="3448835"/>
                  <a:ext cx="484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46" name="잉크 12345">
                  <a:extLst>
                    <a:ext uri="{FF2B5EF4-FFF2-40B4-BE49-F238E27FC236}">
                      <a16:creationId xmlns:a16="http://schemas.microsoft.com/office/drawing/2014/main" id="{61386437-BBA4-6A88-C4EA-1D4734CB199E}"/>
                    </a:ext>
                  </a:extLst>
                </p14:cNvPr>
                <p14:cNvContentPartPr/>
                <p14:nvPr/>
              </p14:nvContentPartPr>
              <p14:xfrm>
                <a:off x="6531553" y="3420395"/>
                <a:ext cx="64800" cy="142920"/>
              </p14:xfrm>
            </p:contentPart>
          </mc:Choice>
          <mc:Fallback>
            <p:pic>
              <p:nvPicPr>
                <p:cNvPr id="12346" name="잉크 12345">
                  <a:extLst>
                    <a:ext uri="{FF2B5EF4-FFF2-40B4-BE49-F238E27FC236}">
                      <a16:creationId xmlns:a16="http://schemas.microsoft.com/office/drawing/2014/main" id="{61386437-BBA4-6A88-C4EA-1D4734CB199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22913" y="3411395"/>
                  <a:ext cx="82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348" name="잉크 12347">
                  <a:extLst>
                    <a:ext uri="{FF2B5EF4-FFF2-40B4-BE49-F238E27FC236}">
                      <a16:creationId xmlns:a16="http://schemas.microsoft.com/office/drawing/2014/main" id="{88682F04-B580-8576-14CF-BEE3F6B9BBF4}"/>
                    </a:ext>
                  </a:extLst>
                </p14:cNvPr>
                <p14:cNvContentPartPr/>
                <p14:nvPr/>
              </p14:nvContentPartPr>
              <p14:xfrm>
                <a:off x="6610393" y="3369635"/>
                <a:ext cx="125640" cy="109440"/>
              </p14:xfrm>
            </p:contentPart>
          </mc:Choice>
          <mc:Fallback>
            <p:pic>
              <p:nvPicPr>
                <p:cNvPr id="12348" name="잉크 12347">
                  <a:extLst>
                    <a:ext uri="{FF2B5EF4-FFF2-40B4-BE49-F238E27FC236}">
                      <a16:creationId xmlns:a16="http://schemas.microsoft.com/office/drawing/2014/main" id="{88682F04-B580-8576-14CF-BEE3F6B9BBF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01753" y="3360635"/>
                  <a:ext cx="14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49" name="잉크 12348">
                  <a:extLst>
                    <a:ext uri="{FF2B5EF4-FFF2-40B4-BE49-F238E27FC236}">
                      <a16:creationId xmlns:a16="http://schemas.microsoft.com/office/drawing/2014/main" id="{8D1B4A22-C942-1E9E-28D1-C316583489FF}"/>
                    </a:ext>
                  </a:extLst>
                </p14:cNvPr>
                <p14:cNvContentPartPr/>
                <p14:nvPr/>
              </p14:nvContentPartPr>
              <p14:xfrm>
                <a:off x="6734593" y="3399875"/>
                <a:ext cx="54360" cy="71640"/>
              </p14:xfrm>
            </p:contentPart>
          </mc:Choice>
          <mc:Fallback>
            <p:pic>
              <p:nvPicPr>
                <p:cNvPr id="12349" name="잉크 12348">
                  <a:extLst>
                    <a:ext uri="{FF2B5EF4-FFF2-40B4-BE49-F238E27FC236}">
                      <a16:creationId xmlns:a16="http://schemas.microsoft.com/office/drawing/2014/main" id="{8D1B4A22-C942-1E9E-28D1-C316583489F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25593" y="3391235"/>
                  <a:ext cx="72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350" name="잉크 12349">
                  <a:extLst>
                    <a:ext uri="{FF2B5EF4-FFF2-40B4-BE49-F238E27FC236}">
                      <a16:creationId xmlns:a16="http://schemas.microsoft.com/office/drawing/2014/main" id="{48DEC7BF-A826-FCBF-23CB-CDE2B08BBA77}"/>
                    </a:ext>
                  </a:extLst>
                </p14:cNvPr>
                <p14:cNvContentPartPr/>
                <p14:nvPr/>
              </p14:nvContentPartPr>
              <p14:xfrm>
                <a:off x="6784993" y="3360995"/>
                <a:ext cx="42840" cy="54360"/>
              </p14:xfrm>
            </p:contentPart>
          </mc:Choice>
          <mc:Fallback>
            <p:pic>
              <p:nvPicPr>
                <p:cNvPr id="12350" name="잉크 12349">
                  <a:extLst>
                    <a:ext uri="{FF2B5EF4-FFF2-40B4-BE49-F238E27FC236}">
                      <a16:creationId xmlns:a16="http://schemas.microsoft.com/office/drawing/2014/main" id="{48DEC7BF-A826-FCBF-23CB-CDE2B08BBA7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76353" y="3352355"/>
                  <a:ext cx="60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351" name="잉크 12350">
                  <a:extLst>
                    <a:ext uri="{FF2B5EF4-FFF2-40B4-BE49-F238E27FC236}">
                      <a16:creationId xmlns:a16="http://schemas.microsoft.com/office/drawing/2014/main" id="{9981AA5F-2A9F-B6C2-3B7E-26408717A718}"/>
                    </a:ext>
                  </a:extLst>
                </p14:cNvPr>
                <p14:cNvContentPartPr/>
                <p14:nvPr/>
              </p14:nvContentPartPr>
              <p14:xfrm>
                <a:off x="6805153" y="3356315"/>
                <a:ext cx="108000" cy="159840"/>
              </p14:xfrm>
            </p:contentPart>
          </mc:Choice>
          <mc:Fallback>
            <p:pic>
              <p:nvPicPr>
                <p:cNvPr id="12351" name="잉크 12350">
                  <a:extLst>
                    <a:ext uri="{FF2B5EF4-FFF2-40B4-BE49-F238E27FC236}">
                      <a16:creationId xmlns:a16="http://schemas.microsoft.com/office/drawing/2014/main" id="{9981AA5F-2A9F-B6C2-3B7E-26408717A7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96513" y="3347315"/>
                  <a:ext cx="125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352" name="잉크 12351">
                  <a:extLst>
                    <a:ext uri="{FF2B5EF4-FFF2-40B4-BE49-F238E27FC236}">
                      <a16:creationId xmlns:a16="http://schemas.microsoft.com/office/drawing/2014/main" id="{E35BF398-32E8-F5CA-E706-C8BEC8ADDA93}"/>
                    </a:ext>
                  </a:extLst>
                </p14:cNvPr>
                <p14:cNvContentPartPr/>
                <p14:nvPr/>
              </p14:nvContentPartPr>
              <p14:xfrm>
                <a:off x="6874633" y="3369635"/>
                <a:ext cx="87120" cy="108360"/>
              </p14:xfrm>
            </p:contentPart>
          </mc:Choice>
          <mc:Fallback>
            <p:pic>
              <p:nvPicPr>
                <p:cNvPr id="12352" name="잉크 12351">
                  <a:extLst>
                    <a:ext uri="{FF2B5EF4-FFF2-40B4-BE49-F238E27FC236}">
                      <a16:creationId xmlns:a16="http://schemas.microsoft.com/office/drawing/2014/main" id="{E35BF398-32E8-F5CA-E706-C8BEC8ADDA9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65993" y="3360995"/>
                  <a:ext cx="10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353" name="잉크 12352">
                  <a:extLst>
                    <a:ext uri="{FF2B5EF4-FFF2-40B4-BE49-F238E27FC236}">
                      <a16:creationId xmlns:a16="http://schemas.microsoft.com/office/drawing/2014/main" id="{27E9077A-DDAA-951B-490F-CA5C31D50D4E}"/>
                    </a:ext>
                  </a:extLst>
                </p14:cNvPr>
                <p14:cNvContentPartPr/>
                <p14:nvPr/>
              </p14:nvContentPartPr>
              <p14:xfrm>
                <a:off x="6974713" y="3426155"/>
                <a:ext cx="15840" cy="108360"/>
              </p14:xfrm>
            </p:contentPart>
          </mc:Choice>
          <mc:Fallback>
            <p:pic>
              <p:nvPicPr>
                <p:cNvPr id="12353" name="잉크 12352">
                  <a:extLst>
                    <a:ext uri="{FF2B5EF4-FFF2-40B4-BE49-F238E27FC236}">
                      <a16:creationId xmlns:a16="http://schemas.microsoft.com/office/drawing/2014/main" id="{27E9077A-DDAA-951B-490F-CA5C31D50D4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65713" y="3417515"/>
                  <a:ext cx="33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354" name="잉크 12353">
                  <a:extLst>
                    <a:ext uri="{FF2B5EF4-FFF2-40B4-BE49-F238E27FC236}">
                      <a16:creationId xmlns:a16="http://schemas.microsoft.com/office/drawing/2014/main" id="{3B139CEA-250D-AE56-33AD-7FC73957594F}"/>
                    </a:ext>
                  </a:extLst>
                </p14:cNvPr>
                <p14:cNvContentPartPr/>
                <p14:nvPr/>
              </p14:nvContentPartPr>
              <p14:xfrm>
                <a:off x="7065073" y="3322475"/>
                <a:ext cx="67680" cy="87120"/>
              </p14:xfrm>
            </p:contentPart>
          </mc:Choice>
          <mc:Fallback>
            <p:pic>
              <p:nvPicPr>
                <p:cNvPr id="12354" name="잉크 12353">
                  <a:extLst>
                    <a:ext uri="{FF2B5EF4-FFF2-40B4-BE49-F238E27FC236}">
                      <a16:creationId xmlns:a16="http://schemas.microsoft.com/office/drawing/2014/main" id="{3B139CEA-250D-AE56-33AD-7FC73957594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56073" y="3313475"/>
                  <a:ext cx="85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355" name="잉크 12354">
                  <a:extLst>
                    <a:ext uri="{FF2B5EF4-FFF2-40B4-BE49-F238E27FC236}">
                      <a16:creationId xmlns:a16="http://schemas.microsoft.com/office/drawing/2014/main" id="{BB48EF37-87F8-8C6D-F36B-FE24A88E70EF}"/>
                    </a:ext>
                  </a:extLst>
                </p14:cNvPr>
                <p14:cNvContentPartPr/>
                <p14:nvPr/>
              </p14:nvContentPartPr>
              <p14:xfrm>
                <a:off x="7144273" y="3333275"/>
                <a:ext cx="83880" cy="88560"/>
              </p14:xfrm>
            </p:contentPart>
          </mc:Choice>
          <mc:Fallback>
            <p:pic>
              <p:nvPicPr>
                <p:cNvPr id="12355" name="잉크 12354">
                  <a:extLst>
                    <a:ext uri="{FF2B5EF4-FFF2-40B4-BE49-F238E27FC236}">
                      <a16:creationId xmlns:a16="http://schemas.microsoft.com/office/drawing/2014/main" id="{BB48EF37-87F8-8C6D-F36B-FE24A88E70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35633" y="3324275"/>
                  <a:ext cx="101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356" name="잉크 12355">
                  <a:extLst>
                    <a:ext uri="{FF2B5EF4-FFF2-40B4-BE49-F238E27FC236}">
                      <a16:creationId xmlns:a16="http://schemas.microsoft.com/office/drawing/2014/main" id="{DED8641D-7DBC-65CB-6BC0-96711B309D73}"/>
                    </a:ext>
                  </a:extLst>
                </p14:cNvPr>
                <p14:cNvContentPartPr/>
                <p14:nvPr/>
              </p14:nvContentPartPr>
              <p14:xfrm>
                <a:off x="7107193" y="3434435"/>
                <a:ext cx="115560" cy="96480"/>
              </p14:xfrm>
            </p:contentPart>
          </mc:Choice>
          <mc:Fallback>
            <p:pic>
              <p:nvPicPr>
                <p:cNvPr id="12356" name="잉크 12355">
                  <a:extLst>
                    <a:ext uri="{FF2B5EF4-FFF2-40B4-BE49-F238E27FC236}">
                      <a16:creationId xmlns:a16="http://schemas.microsoft.com/office/drawing/2014/main" id="{DED8641D-7DBC-65CB-6BC0-96711B309D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98553" y="3425435"/>
                  <a:ext cx="133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357" name="잉크 12356">
                  <a:extLst>
                    <a:ext uri="{FF2B5EF4-FFF2-40B4-BE49-F238E27FC236}">
                      <a16:creationId xmlns:a16="http://schemas.microsoft.com/office/drawing/2014/main" id="{7157BC6E-7BAF-38F6-3932-8D3FDEEB713F}"/>
                    </a:ext>
                  </a:extLst>
                </p14:cNvPr>
                <p14:cNvContentPartPr/>
                <p14:nvPr/>
              </p14:nvContentPartPr>
              <p14:xfrm>
                <a:off x="7245433" y="3318515"/>
                <a:ext cx="81000" cy="97200"/>
              </p14:xfrm>
            </p:contentPart>
          </mc:Choice>
          <mc:Fallback>
            <p:pic>
              <p:nvPicPr>
                <p:cNvPr id="12357" name="잉크 12356">
                  <a:extLst>
                    <a:ext uri="{FF2B5EF4-FFF2-40B4-BE49-F238E27FC236}">
                      <a16:creationId xmlns:a16="http://schemas.microsoft.com/office/drawing/2014/main" id="{7157BC6E-7BAF-38F6-3932-8D3FDEEB713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36433" y="3309875"/>
                  <a:ext cx="98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358" name="잉크 12357">
                  <a:extLst>
                    <a:ext uri="{FF2B5EF4-FFF2-40B4-BE49-F238E27FC236}">
                      <a16:creationId xmlns:a16="http://schemas.microsoft.com/office/drawing/2014/main" id="{F052B226-46D2-D823-C50A-56AEC676FADD}"/>
                    </a:ext>
                  </a:extLst>
                </p14:cNvPr>
                <p14:cNvContentPartPr/>
                <p14:nvPr/>
              </p14:nvContentPartPr>
              <p14:xfrm>
                <a:off x="7298353" y="3317795"/>
                <a:ext cx="70920" cy="144000"/>
              </p14:xfrm>
            </p:contentPart>
          </mc:Choice>
          <mc:Fallback>
            <p:pic>
              <p:nvPicPr>
                <p:cNvPr id="12358" name="잉크 12357">
                  <a:extLst>
                    <a:ext uri="{FF2B5EF4-FFF2-40B4-BE49-F238E27FC236}">
                      <a16:creationId xmlns:a16="http://schemas.microsoft.com/office/drawing/2014/main" id="{F052B226-46D2-D823-C50A-56AEC676FA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89353" y="3308795"/>
                  <a:ext cx="88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359" name="잉크 12358">
                  <a:extLst>
                    <a:ext uri="{FF2B5EF4-FFF2-40B4-BE49-F238E27FC236}">
                      <a16:creationId xmlns:a16="http://schemas.microsoft.com/office/drawing/2014/main" id="{CC6CE3E7-85C4-EECA-3EF6-ADD42A5F22DA}"/>
                    </a:ext>
                  </a:extLst>
                </p14:cNvPr>
                <p14:cNvContentPartPr/>
                <p14:nvPr/>
              </p14:nvContentPartPr>
              <p14:xfrm>
                <a:off x="7297633" y="3488075"/>
                <a:ext cx="46080" cy="43920"/>
              </p14:xfrm>
            </p:contentPart>
          </mc:Choice>
          <mc:Fallback>
            <p:pic>
              <p:nvPicPr>
                <p:cNvPr id="12359" name="잉크 12358">
                  <a:extLst>
                    <a:ext uri="{FF2B5EF4-FFF2-40B4-BE49-F238E27FC236}">
                      <a16:creationId xmlns:a16="http://schemas.microsoft.com/office/drawing/2014/main" id="{CC6CE3E7-85C4-EECA-3EF6-ADD42A5F22D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88993" y="3479435"/>
                  <a:ext cx="63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361" name="잉크 12360">
                  <a:extLst>
                    <a:ext uri="{FF2B5EF4-FFF2-40B4-BE49-F238E27FC236}">
                      <a16:creationId xmlns:a16="http://schemas.microsoft.com/office/drawing/2014/main" id="{69D38F50-535E-8442-92B4-EECAF5E45940}"/>
                    </a:ext>
                  </a:extLst>
                </p14:cNvPr>
                <p14:cNvContentPartPr/>
                <p14:nvPr/>
              </p14:nvContentPartPr>
              <p14:xfrm>
                <a:off x="7254433" y="3496355"/>
                <a:ext cx="94320" cy="62640"/>
              </p14:xfrm>
            </p:contentPart>
          </mc:Choice>
          <mc:Fallback>
            <p:pic>
              <p:nvPicPr>
                <p:cNvPr id="12361" name="잉크 12360">
                  <a:extLst>
                    <a:ext uri="{FF2B5EF4-FFF2-40B4-BE49-F238E27FC236}">
                      <a16:creationId xmlns:a16="http://schemas.microsoft.com/office/drawing/2014/main" id="{69D38F50-535E-8442-92B4-EECAF5E459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45793" y="3487355"/>
                  <a:ext cx="111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362" name="잉크 12361">
                  <a:extLst>
                    <a:ext uri="{FF2B5EF4-FFF2-40B4-BE49-F238E27FC236}">
                      <a16:creationId xmlns:a16="http://schemas.microsoft.com/office/drawing/2014/main" id="{ADE0CB99-4D80-A855-C9C5-F0A7707CD7C5}"/>
                    </a:ext>
                  </a:extLst>
                </p14:cNvPr>
                <p14:cNvContentPartPr/>
                <p14:nvPr/>
              </p14:nvContentPartPr>
              <p14:xfrm>
                <a:off x="7352713" y="3328235"/>
                <a:ext cx="110160" cy="106200"/>
              </p14:xfrm>
            </p:contentPart>
          </mc:Choice>
          <mc:Fallback>
            <p:pic>
              <p:nvPicPr>
                <p:cNvPr id="12362" name="잉크 12361">
                  <a:extLst>
                    <a:ext uri="{FF2B5EF4-FFF2-40B4-BE49-F238E27FC236}">
                      <a16:creationId xmlns:a16="http://schemas.microsoft.com/office/drawing/2014/main" id="{ADE0CB99-4D80-A855-C9C5-F0A7707CD7C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43713" y="3319595"/>
                  <a:ext cx="127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363" name="잉크 12362">
                  <a:extLst>
                    <a:ext uri="{FF2B5EF4-FFF2-40B4-BE49-F238E27FC236}">
                      <a16:creationId xmlns:a16="http://schemas.microsoft.com/office/drawing/2014/main" id="{32B3EE6A-B48B-E949-AA4D-DD50E475EC0F}"/>
                    </a:ext>
                  </a:extLst>
                </p14:cNvPr>
                <p14:cNvContentPartPr/>
                <p14:nvPr/>
              </p14:nvContentPartPr>
              <p14:xfrm>
                <a:off x="7404913" y="3459275"/>
                <a:ext cx="97920" cy="58680"/>
              </p14:xfrm>
            </p:contentPart>
          </mc:Choice>
          <mc:Fallback>
            <p:pic>
              <p:nvPicPr>
                <p:cNvPr id="12363" name="잉크 12362">
                  <a:extLst>
                    <a:ext uri="{FF2B5EF4-FFF2-40B4-BE49-F238E27FC236}">
                      <a16:creationId xmlns:a16="http://schemas.microsoft.com/office/drawing/2014/main" id="{32B3EE6A-B48B-E949-AA4D-DD50E475EC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96273" y="3450275"/>
                  <a:ext cx="115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364" name="잉크 12363">
                  <a:extLst>
                    <a:ext uri="{FF2B5EF4-FFF2-40B4-BE49-F238E27FC236}">
                      <a16:creationId xmlns:a16="http://schemas.microsoft.com/office/drawing/2014/main" id="{4F5AFE52-231D-02E8-EBF6-69DA4D949790}"/>
                    </a:ext>
                  </a:extLst>
                </p14:cNvPr>
                <p14:cNvContentPartPr/>
                <p14:nvPr/>
              </p14:nvContentPartPr>
              <p14:xfrm>
                <a:off x="7550353" y="3308075"/>
                <a:ext cx="82440" cy="81720"/>
              </p14:xfrm>
            </p:contentPart>
          </mc:Choice>
          <mc:Fallback>
            <p:pic>
              <p:nvPicPr>
                <p:cNvPr id="12364" name="잉크 12363">
                  <a:extLst>
                    <a:ext uri="{FF2B5EF4-FFF2-40B4-BE49-F238E27FC236}">
                      <a16:creationId xmlns:a16="http://schemas.microsoft.com/office/drawing/2014/main" id="{4F5AFE52-231D-02E8-EBF6-69DA4D94979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41353" y="3299435"/>
                  <a:ext cx="100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365" name="잉크 12364">
                  <a:extLst>
                    <a:ext uri="{FF2B5EF4-FFF2-40B4-BE49-F238E27FC236}">
                      <a16:creationId xmlns:a16="http://schemas.microsoft.com/office/drawing/2014/main" id="{3873FF86-00CA-D77B-5EDE-B88F1718A086}"/>
                    </a:ext>
                  </a:extLst>
                </p14:cNvPr>
                <p14:cNvContentPartPr/>
                <p14:nvPr/>
              </p14:nvContentPartPr>
              <p14:xfrm>
                <a:off x="7574473" y="3337955"/>
                <a:ext cx="56880" cy="27000"/>
              </p14:xfrm>
            </p:contentPart>
          </mc:Choice>
          <mc:Fallback>
            <p:pic>
              <p:nvPicPr>
                <p:cNvPr id="12365" name="잉크 12364">
                  <a:extLst>
                    <a:ext uri="{FF2B5EF4-FFF2-40B4-BE49-F238E27FC236}">
                      <a16:creationId xmlns:a16="http://schemas.microsoft.com/office/drawing/2014/main" id="{3873FF86-00CA-D77B-5EDE-B88F1718A0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65473" y="3329315"/>
                  <a:ext cx="74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366" name="잉크 12365">
                  <a:extLst>
                    <a:ext uri="{FF2B5EF4-FFF2-40B4-BE49-F238E27FC236}">
                      <a16:creationId xmlns:a16="http://schemas.microsoft.com/office/drawing/2014/main" id="{A5597A96-6AC6-91B5-C03B-EB7562438204}"/>
                    </a:ext>
                  </a:extLst>
                </p14:cNvPr>
                <p14:cNvContentPartPr/>
                <p14:nvPr/>
              </p14:nvContentPartPr>
              <p14:xfrm>
                <a:off x="7569073" y="3385115"/>
                <a:ext cx="74520" cy="112320"/>
              </p14:xfrm>
            </p:contentPart>
          </mc:Choice>
          <mc:Fallback>
            <p:pic>
              <p:nvPicPr>
                <p:cNvPr id="12366" name="잉크 12365">
                  <a:extLst>
                    <a:ext uri="{FF2B5EF4-FFF2-40B4-BE49-F238E27FC236}">
                      <a16:creationId xmlns:a16="http://schemas.microsoft.com/office/drawing/2014/main" id="{A5597A96-6AC6-91B5-C03B-EB756243820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60433" y="3376475"/>
                  <a:ext cx="92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367" name="잉크 12366">
                  <a:extLst>
                    <a:ext uri="{FF2B5EF4-FFF2-40B4-BE49-F238E27FC236}">
                      <a16:creationId xmlns:a16="http://schemas.microsoft.com/office/drawing/2014/main" id="{8DA6F0FA-5172-3D4D-4CDB-F436AF18D37D}"/>
                    </a:ext>
                  </a:extLst>
                </p14:cNvPr>
                <p14:cNvContentPartPr/>
                <p14:nvPr/>
              </p14:nvContentPartPr>
              <p14:xfrm>
                <a:off x="7715593" y="3292235"/>
                <a:ext cx="42480" cy="198000"/>
              </p14:xfrm>
            </p:contentPart>
          </mc:Choice>
          <mc:Fallback>
            <p:pic>
              <p:nvPicPr>
                <p:cNvPr id="12367" name="잉크 12366">
                  <a:extLst>
                    <a:ext uri="{FF2B5EF4-FFF2-40B4-BE49-F238E27FC236}">
                      <a16:creationId xmlns:a16="http://schemas.microsoft.com/office/drawing/2014/main" id="{8DA6F0FA-5172-3D4D-4CDB-F436AF18D3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6593" y="3283595"/>
                  <a:ext cx="60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368" name="잉크 12367">
                  <a:extLst>
                    <a:ext uri="{FF2B5EF4-FFF2-40B4-BE49-F238E27FC236}">
                      <a16:creationId xmlns:a16="http://schemas.microsoft.com/office/drawing/2014/main" id="{4500A4CA-C2D0-CA1B-3DC0-3B25A4524D7B}"/>
                    </a:ext>
                  </a:extLst>
                </p14:cNvPr>
                <p14:cNvContentPartPr/>
                <p14:nvPr/>
              </p14:nvContentPartPr>
              <p14:xfrm>
                <a:off x="7801993" y="3306635"/>
                <a:ext cx="57600" cy="98280"/>
              </p14:xfrm>
            </p:contentPart>
          </mc:Choice>
          <mc:Fallback>
            <p:pic>
              <p:nvPicPr>
                <p:cNvPr id="12368" name="잉크 12367">
                  <a:extLst>
                    <a:ext uri="{FF2B5EF4-FFF2-40B4-BE49-F238E27FC236}">
                      <a16:creationId xmlns:a16="http://schemas.microsoft.com/office/drawing/2014/main" id="{4500A4CA-C2D0-CA1B-3DC0-3B25A4524D7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92993" y="3297635"/>
                  <a:ext cx="75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369" name="잉크 12368">
                  <a:extLst>
                    <a:ext uri="{FF2B5EF4-FFF2-40B4-BE49-F238E27FC236}">
                      <a16:creationId xmlns:a16="http://schemas.microsoft.com/office/drawing/2014/main" id="{81AFC45C-8EC7-0704-FAFA-75EE42C7DBCF}"/>
                    </a:ext>
                  </a:extLst>
                </p14:cNvPr>
                <p14:cNvContentPartPr/>
                <p14:nvPr/>
              </p14:nvContentPartPr>
              <p14:xfrm>
                <a:off x="7885873" y="3273155"/>
                <a:ext cx="64080" cy="89640"/>
              </p14:xfrm>
            </p:contentPart>
          </mc:Choice>
          <mc:Fallback>
            <p:pic>
              <p:nvPicPr>
                <p:cNvPr id="12369" name="잉크 12368">
                  <a:extLst>
                    <a:ext uri="{FF2B5EF4-FFF2-40B4-BE49-F238E27FC236}">
                      <a16:creationId xmlns:a16="http://schemas.microsoft.com/office/drawing/2014/main" id="{81AFC45C-8EC7-0704-FAFA-75EE42C7DB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77233" y="3264515"/>
                  <a:ext cx="81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370" name="잉크 12369">
                  <a:extLst>
                    <a:ext uri="{FF2B5EF4-FFF2-40B4-BE49-F238E27FC236}">
                      <a16:creationId xmlns:a16="http://schemas.microsoft.com/office/drawing/2014/main" id="{60CA40F4-6E32-261B-7C34-195605146489}"/>
                    </a:ext>
                  </a:extLst>
                </p14:cNvPr>
                <p14:cNvContentPartPr/>
                <p14:nvPr/>
              </p14:nvContentPartPr>
              <p14:xfrm>
                <a:off x="7864993" y="3382235"/>
                <a:ext cx="106560" cy="76680"/>
              </p14:xfrm>
            </p:contentPart>
          </mc:Choice>
          <mc:Fallback>
            <p:pic>
              <p:nvPicPr>
                <p:cNvPr id="12370" name="잉크 12369">
                  <a:extLst>
                    <a:ext uri="{FF2B5EF4-FFF2-40B4-BE49-F238E27FC236}">
                      <a16:creationId xmlns:a16="http://schemas.microsoft.com/office/drawing/2014/main" id="{60CA40F4-6E32-261B-7C34-1956051464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55993" y="3373595"/>
                  <a:ext cx="124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371" name="잉크 12370">
                  <a:extLst>
                    <a:ext uri="{FF2B5EF4-FFF2-40B4-BE49-F238E27FC236}">
                      <a16:creationId xmlns:a16="http://schemas.microsoft.com/office/drawing/2014/main" id="{8261CFE7-B197-94A8-D3C8-BFA31A4327CF}"/>
                    </a:ext>
                  </a:extLst>
                </p14:cNvPr>
                <p14:cNvContentPartPr/>
                <p14:nvPr/>
              </p14:nvContentPartPr>
              <p14:xfrm>
                <a:off x="7992793" y="3289355"/>
                <a:ext cx="66960" cy="88560"/>
              </p14:xfrm>
            </p:contentPart>
          </mc:Choice>
          <mc:Fallback>
            <p:pic>
              <p:nvPicPr>
                <p:cNvPr id="12371" name="잉크 12370">
                  <a:extLst>
                    <a:ext uri="{FF2B5EF4-FFF2-40B4-BE49-F238E27FC236}">
                      <a16:creationId xmlns:a16="http://schemas.microsoft.com/office/drawing/2014/main" id="{8261CFE7-B197-94A8-D3C8-BFA31A4327C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84153" y="3280715"/>
                  <a:ext cx="84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372" name="잉크 12371">
                  <a:extLst>
                    <a:ext uri="{FF2B5EF4-FFF2-40B4-BE49-F238E27FC236}">
                      <a16:creationId xmlns:a16="http://schemas.microsoft.com/office/drawing/2014/main" id="{053A4B8F-BCAE-4E8B-4AD7-690D653DA8BD}"/>
                    </a:ext>
                  </a:extLst>
                </p14:cNvPr>
                <p14:cNvContentPartPr/>
                <p14:nvPr/>
              </p14:nvContentPartPr>
              <p14:xfrm>
                <a:off x="8045353" y="3301955"/>
                <a:ext cx="60840" cy="119880"/>
              </p14:xfrm>
            </p:contentPart>
          </mc:Choice>
          <mc:Fallback>
            <p:pic>
              <p:nvPicPr>
                <p:cNvPr id="12372" name="잉크 12371">
                  <a:extLst>
                    <a:ext uri="{FF2B5EF4-FFF2-40B4-BE49-F238E27FC236}">
                      <a16:creationId xmlns:a16="http://schemas.microsoft.com/office/drawing/2014/main" id="{053A4B8F-BCAE-4E8B-4AD7-690D653DA8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36713" y="3292955"/>
                  <a:ext cx="78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373" name="잉크 12372">
                  <a:extLst>
                    <a:ext uri="{FF2B5EF4-FFF2-40B4-BE49-F238E27FC236}">
                      <a16:creationId xmlns:a16="http://schemas.microsoft.com/office/drawing/2014/main" id="{61913F0C-9E9C-AE6F-836B-CF57AC0076A3}"/>
                    </a:ext>
                  </a:extLst>
                </p14:cNvPr>
                <p14:cNvContentPartPr/>
                <p14:nvPr/>
              </p14:nvContentPartPr>
              <p14:xfrm>
                <a:off x="8054713" y="3445235"/>
                <a:ext cx="59760" cy="46800"/>
              </p14:xfrm>
            </p:contentPart>
          </mc:Choice>
          <mc:Fallback>
            <p:pic>
              <p:nvPicPr>
                <p:cNvPr id="12373" name="잉크 12372">
                  <a:extLst>
                    <a:ext uri="{FF2B5EF4-FFF2-40B4-BE49-F238E27FC236}">
                      <a16:creationId xmlns:a16="http://schemas.microsoft.com/office/drawing/2014/main" id="{61913F0C-9E9C-AE6F-836B-CF57AC0076A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45713" y="3436595"/>
                  <a:ext cx="7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374" name="잉크 12373">
                  <a:extLst>
                    <a:ext uri="{FF2B5EF4-FFF2-40B4-BE49-F238E27FC236}">
                      <a16:creationId xmlns:a16="http://schemas.microsoft.com/office/drawing/2014/main" id="{E4E4EE5D-FA6B-FDE5-5922-AFE2BCEDE834}"/>
                    </a:ext>
                  </a:extLst>
                </p14:cNvPr>
                <p14:cNvContentPartPr/>
                <p14:nvPr/>
              </p14:nvContentPartPr>
              <p14:xfrm>
                <a:off x="8136433" y="3338675"/>
                <a:ext cx="88560" cy="109080"/>
              </p14:xfrm>
            </p:contentPart>
          </mc:Choice>
          <mc:Fallback>
            <p:pic>
              <p:nvPicPr>
                <p:cNvPr id="12374" name="잉크 12373">
                  <a:extLst>
                    <a:ext uri="{FF2B5EF4-FFF2-40B4-BE49-F238E27FC236}">
                      <a16:creationId xmlns:a16="http://schemas.microsoft.com/office/drawing/2014/main" id="{E4E4EE5D-FA6B-FDE5-5922-AFE2BCEDE8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27433" y="3329675"/>
                  <a:ext cx="106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375" name="잉크 12374">
                  <a:extLst>
                    <a:ext uri="{FF2B5EF4-FFF2-40B4-BE49-F238E27FC236}">
                      <a16:creationId xmlns:a16="http://schemas.microsoft.com/office/drawing/2014/main" id="{C59F2BAD-C676-DCBC-6BE1-5CF161F452FA}"/>
                    </a:ext>
                  </a:extLst>
                </p14:cNvPr>
                <p14:cNvContentPartPr/>
                <p14:nvPr/>
              </p14:nvContentPartPr>
              <p14:xfrm>
                <a:off x="8230033" y="3382235"/>
                <a:ext cx="8280" cy="84240"/>
              </p14:xfrm>
            </p:contentPart>
          </mc:Choice>
          <mc:Fallback>
            <p:pic>
              <p:nvPicPr>
                <p:cNvPr id="12375" name="잉크 12374">
                  <a:extLst>
                    <a:ext uri="{FF2B5EF4-FFF2-40B4-BE49-F238E27FC236}">
                      <a16:creationId xmlns:a16="http://schemas.microsoft.com/office/drawing/2014/main" id="{C59F2BAD-C676-DCBC-6BE1-5CF161F452F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21033" y="3373235"/>
                  <a:ext cx="2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376" name="잉크 12375">
                  <a:extLst>
                    <a:ext uri="{FF2B5EF4-FFF2-40B4-BE49-F238E27FC236}">
                      <a16:creationId xmlns:a16="http://schemas.microsoft.com/office/drawing/2014/main" id="{1974A67F-2599-6C1F-7352-7DAD3B69D3BD}"/>
                    </a:ext>
                  </a:extLst>
                </p14:cNvPr>
                <p14:cNvContentPartPr/>
                <p14:nvPr/>
              </p14:nvContentPartPr>
              <p14:xfrm>
                <a:off x="8323993" y="3281075"/>
                <a:ext cx="77400" cy="18720"/>
              </p14:xfrm>
            </p:contentPart>
          </mc:Choice>
          <mc:Fallback>
            <p:pic>
              <p:nvPicPr>
                <p:cNvPr id="12376" name="잉크 12375">
                  <a:extLst>
                    <a:ext uri="{FF2B5EF4-FFF2-40B4-BE49-F238E27FC236}">
                      <a16:creationId xmlns:a16="http://schemas.microsoft.com/office/drawing/2014/main" id="{1974A67F-2599-6C1F-7352-7DAD3B69D3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15353" y="3272075"/>
                  <a:ext cx="95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377" name="잉크 12376">
                  <a:extLst>
                    <a:ext uri="{FF2B5EF4-FFF2-40B4-BE49-F238E27FC236}">
                      <a16:creationId xmlns:a16="http://schemas.microsoft.com/office/drawing/2014/main" id="{73D83F51-1D93-0CC2-6DA6-1A8B5DFD5C34}"/>
                    </a:ext>
                  </a:extLst>
                </p14:cNvPr>
                <p14:cNvContentPartPr/>
                <p14:nvPr/>
              </p14:nvContentPartPr>
              <p14:xfrm>
                <a:off x="8326153" y="3321035"/>
                <a:ext cx="69480" cy="77400"/>
              </p14:xfrm>
            </p:contentPart>
          </mc:Choice>
          <mc:Fallback>
            <p:pic>
              <p:nvPicPr>
                <p:cNvPr id="12377" name="잉크 12376">
                  <a:extLst>
                    <a:ext uri="{FF2B5EF4-FFF2-40B4-BE49-F238E27FC236}">
                      <a16:creationId xmlns:a16="http://schemas.microsoft.com/office/drawing/2014/main" id="{73D83F51-1D93-0CC2-6DA6-1A8B5DFD5C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17153" y="3312035"/>
                  <a:ext cx="87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378" name="잉크 12377">
                  <a:extLst>
                    <a:ext uri="{FF2B5EF4-FFF2-40B4-BE49-F238E27FC236}">
                      <a16:creationId xmlns:a16="http://schemas.microsoft.com/office/drawing/2014/main" id="{8D1421CF-D6D2-BE95-14F1-5E40423657CB}"/>
                    </a:ext>
                  </a:extLst>
                </p14:cNvPr>
                <p14:cNvContentPartPr/>
                <p14:nvPr/>
              </p14:nvContentPartPr>
              <p14:xfrm>
                <a:off x="8408233" y="3293315"/>
                <a:ext cx="45360" cy="77760"/>
              </p14:xfrm>
            </p:contentPart>
          </mc:Choice>
          <mc:Fallback>
            <p:pic>
              <p:nvPicPr>
                <p:cNvPr id="12378" name="잉크 12377">
                  <a:extLst>
                    <a:ext uri="{FF2B5EF4-FFF2-40B4-BE49-F238E27FC236}">
                      <a16:creationId xmlns:a16="http://schemas.microsoft.com/office/drawing/2014/main" id="{8D1421CF-D6D2-BE95-14F1-5E40423657C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99233" y="3284675"/>
                  <a:ext cx="63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379" name="잉크 12378">
                  <a:extLst>
                    <a:ext uri="{FF2B5EF4-FFF2-40B4-BE49-F238E27FC236}">
                      <a16:creationId xmlns:a16="http://schemas.microsoft.com/office/drawing/2014/main" id="{44076016-9796-75CC-ECE9-17AB345F30FA}"/>
                    </a:ext>
                  </a:extLst>
                </p14:cNvPr>
                <p14:cNvContentPartPr/>
                <p14:nvPr/>
              </p14:nvContentPartPr>
              <p14:xfrm>
                <a:off x="8375473" y="3376835"/>
                <a:ext cx="94320" cy="61920"/>
              </p14:xfrm>
            </p:contentPart>
          </mc:Choice>
          <mc:Fallback>
            <p:pic>
              <p:nvPicPr>
                <p:cNvPr id="12379" name="잉크 12378">
                  <a:extLst>
                    <a:ext uri="{FF2B5EF4-FFF2-40B4-BE49-F238E27FC236}">
                      <a16:creationId xmlns:a16="http://schemas.microsoft.com/office/drawing/2014/main" id="{44076016-9796-75CC-ECE9-17AB345F30F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66833" y="3368195"/>
                  <a:ext cx="111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380" name="잉크 12379">
                  <a:extLst>
                    <a:ext uri="{FF2B5EF4-FFF2-40B4-BE49-F238E27FC236}">
                      <a16:creationId xmlns:a16="http://schemas.microsoft.com/office/drawing/2014/main" id="{DCA0DB37-E33C-AE86-81EB-2636E80CA6C9}"/>
                    </a:ext>
                  </a:extLst>
                </p14:cNvPr>
                <p14:cNvContentPartPr/>
                <p14:nvPr/>
              </p14:nvContentPartPr>
              <p14:xfrm>
                <a:off x="8452513" y="3299435"/>
                <a:ext cx="73800" cy="69120"/>
              </p14:xfrm>
            </p:contentPart>
          </mc:Choice>
          <mc:Fallback>
            <p:pic>
              <p:nvPicPr>
                <p:cNvPr id="12380" name="잉크 12379">
                  <a:extLst>
                    <a:ext uri="{FF2B5EF4-FFF2-40B4-BE49-F238E27FC236}">
                      <a16:creationId xmlns:a16="http://schemas.microsoft.com/office/drawing/2014/main" id="{DCA0DB37-E33C-AE86-81EB-2636E80CA6C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43873" y="3290435"/>
                  <a:ext cx="91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2381" name="잉크 12380">
                  <a:extLst>
                    <a:ext uri="{FF2B5EF4-FFF2-40B4-BE49-F238E27FC236}">
                      <a16:creationId xmlns:a16="http://schemas.microsoft.com/office/drawing/2014/main" id="{ADAFD12B-8A64-9434-E696-7E81B540004F}"/>
                    </a:ext>
                  </a:extLst>
                </p14:cNvPr>
                <p14:cNvContentPartPr/>
                <p14:nvPr/>
              </p14:nvContentPartPr>
              <p14:xfrm>
                <a:off x="8471953" y="3398435"/>
                <a:ext cx="86760" cy="72360"/>
              </p14:xfrm>
            </p:contentPart>
          </mc:Choice>
          <mc:Fallback>
            <p:pic>
              <p:nvPicPr>
                <p:cNvPr id="12381" name="잉크 12380">
                  <a:extLst>
                    <a:ext uri="{FF2B5EF4-FFF2-40B4-BE49-F238E27FC236}">
                      <a16:creationId xmlns:a16="http://schemas.microsoft.com/office/drawing/2014/main" id="{ADAFD12B-8A64-9434-E696-7E81B540004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62953" y="3389435"/>
                  <a:ext cx="104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2382" name="잉크 12381">
                  <a:extLst>
                    <a:ext uri="{FF2B5EF4-FFF2-40B4-BE49-F238E27FC236}">
                      <a16:creationId xmlns:a16="http://schemas.microsoft.com/office/drawing/2014/main" id="{E1583F1A-37A3-9D7C-3C02-94C56AD1CD75}"/>
                    </a:ext>
                  </a:extLst>
                </p14:cNvPr>
                <p14:cNvContentPartPr/>
                <p14:nvPr/>
              </p14:nvContentPartPr>
              <p14:xfrm>
                <a:off x="8604433" y="3265955"/>
                <a:ext cx="43200" cy="196200"/>
              </p14:xfrm>
            </p:contentPart>
          </mc:Choice>
          <mc:Fallback>
            <p:pic>
              <p:nvPicPr>
                <p:cNvPr id="12382" name="잉크 12381">
                  <a:extLst>
                    <a:ext uri="{FF2B5EF4-FFF2-40B4-BE49-F238E27FC236}">
                      <a16:creationId xmlns:a16="http://schemas.microsoft.com/office/drawing/2014/main" id="{E1583F1A-37A3-9D7C-3C02-94C56AD1CD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95433" y="3257315"/>
                  <a:ext cx="60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2383" name="잉크 12382">
                  <a:extLst>
                    <a:ext uri="{FF2B5EF4-FFF2-40B4-BE49-F238E27FC236}">
                      <a16:creationId xmlns:a16="http://schemas.microsoft.com/office/drawing/2014/main" id="{0553DE58-948C-E6C9-0F76-3C257C7F4707}"/>
                    </a:ext>
                  </a:extLst>
                </p14:cNvPr>
                <p14:cNvContentPartPr/>
                <p14:nvPr/>
              </p14:nvContentPartPr>
              <p14:xfrm>
                <a:off x="8287993" y="3134915"/>
                <a:ext cx="138240" cy="20880"/>
              </p14:xfrm>
            </p:contentPart>
          </mc:Choice>
          <mc:Fallback>
            <p:pic>
              <p:nvPicPr>
                <p:cNvPr id="12383" name="잉크 12382">
                  <a:extLst>
                    <a:ext uri="{FF2B5EF4-FFF2-40B4-BE49-F238E27FC236}">
                      <a16:creationId xmlns:a16="http://schemas.microsoft.com/office/drawing/2014/main" id="{0553DE58-948C-E6C9-0F76-3C257C7F470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78993" y="3126275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2384" name="잉크 12383">
                  <a:extLst>
                    <a:ext uri="{FF2B5EF4-FFF2-40B4-BE49-F238E27FC236}">
                      <a16:creationId xmlns:a16="http://schemas.microsoft.com/office/drawing/2014/main" id="{17DB1BBA-B836-102C-6205-1413AFA0B2EF}"/>
                    </a:ext>
                  </a:extLst>
                </p14:cNvPr>
                <p14:cNvContentPartPr/>
                <p14:nvPr/>
              </p14:nvContentPartPr>
              <p14:xfrm>
                <a:off x="8420473" y="3091355"/>
                <a:ext cx="11880" cy="114120"/>
              </p14:xfrm>
            </p:contentPart>
          </mc:Choice>
          <mc:Fallback>
            <p:pic>
              <p:nvPicPr>
                <p:cNvPr id="12384" name="잉크 12383">
                  <a:extLst>
                    <a:ext uri="{FF2B5EF4-FFF2-40B4-BE49-F238E27FC236}">
                      <a16:creationId xmlns:a16="http://schemas.microsoft.com/office/drawing/2014/main" id="{17DB1BBA-B836-102C-6205-1413AFA0B2E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11473" y="3082715"/>
                  <a:ext cx="29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2386" name="잉크 12385">
                  <a:extLst>
                    <a:ext uri="{FF2B5EF4-FFF2-40B4-BE49-F238E27FC236}">
                      <a16:creationId xmlns:a16="http://schemas.microsoft.com/office/drawing/2014/main" id="{4D23B2EE-A0B8-1308-A2D5-EA0E42D0B8CE}"/>
                    </a:ext>
                  </a:extLst>
                </p14:cNvPr>
                <p14:cNvContentPartPr/>
                <p14:nvPr/>
              </p14:nvContentPartPr>
              <p14:xfrm>
                <a:off x="7759873" y="3102217"/>
                <a:ext cx="30960" cy="99720"/>
              </p14:xfrm>
            </p:contentPart>
          </mc:Choice>
          <mc:Fallback>
            <p:pic>
              <p:nvPicPr>
                <p:cNvPr id="12386" name="잉크 12385">
                  <a:extLst>
                    <a:ext uri="{FF2B5EF4-FFF2-40B4-BE49-F238E27FC236}">
                      <a16:creationId xmlns:a16="http://schemas.microsoft.com/office/drawing/2014/main" id="{4D23B2EE-A0B8-1308-A2D5-EA0E42D0B8C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750873" y="3093217"/>
                  <a:ext cx="48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2387" name="잉크 12386">
                  <a:extLst>
                    <a:ext uri="{FF2B5EF4-FFF2-40B4-BE49-F238E27FC236}">
                      <a16:creationId xmlns:a16="http://schemas.microsoft.com/office/drawing/2014/main" id="{0BB051D0-8F16-7C04-FCD1-7F22305D9A0C}"/>
                    </a:ext>
                  </a:extLst>
                </p14:cNvPr>
                <p14:cNvContentPartPr/>
                <p14:nvPr/>
              </p14:nvContentPartPr>
              <p14:xfrm>
                <a:off x="7787593" y="3157657"/>
                <a:ext cx="102600" cy="53640"/>
              </p14:xfrm>
            </p:contentPart>
          </mc:Choice>
          <mc:Fallback>
            <p:pic>
              <p:nvPicPr>
                <p:cNvPr id="12387" name="잉크 12386">
                  <a:extLst>
                    <a:ext uri="{FF2B5EF4-FFF2-40B4-BE49-F238E27FC236}">
                      <a16:creationId xmlns:a16="http://schemas.microsoft.com/office/drawing/2014/main" id="{0BB051D0-8F16-7C04-FCD1-7F22305D9A0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78593" y="3149017"/>
                  <a:ext cx="12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2388" name="잉크 12387">
                  <a:extLst>
                    <a:ext uri="{FF2B5EF4-FFF2-40B4-BE49-F238E27FC236}">
                      <a16:creationId xmlns:a16="http://schemas.microsoft.com/office/drawing/2014/main" id="{5E568A2A-4D64-C691-78E6-445A15096E9B}"/>
                    </a:ext>
                  </a:extLst>
                </p14:cNvPr>
                <p14:cNvContentPartPr/>
                <p14:nvPr/>
              </p14:nvContentPartPr>
              <p14:xfrm>
                <a:off x="7787593" y="2877577"/>
                <a:ext cx="201240" cy="306000"/>
              </p14:xfrm>
            </p:contentPart>
          </mc:Choice>
          <mc:Fallback>
            <p:pic>
              <p:nvPicPr>
                <p:cNvPr id="12388" name="잉크 12387">
                  <a:extLst>
                    <a:ext uri="{FF2B5EF4-FFF2-40B4-BE49-F238E27FC236}">
                      <a16:creationId xmlns:a16="http://schemas.microsoft.com/office/drawing/2014/main" id="{5E568A2A-4D64-C691-78E6-445A15096E9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78953" y="2868577"/>
                  <a:ext cx="218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2389" name="잉크 12388">
                  <a:extLst>
                    <a:ext uri="{FF2B5EF4-FFF2-40B4-BE49-F238E27FC236}">
                      <a16:creationId xmlns:a16="http://schemas.microsoft.com/office/drawing/2014/main" id="{7DEEF529-3DE3-56BA-D1F1-E9E0A2966E9E}"/>
                    </a:ext>
                  </a:extLst>
                </p14:cNvPr>
                <p14:cNvContentPartPr/>
                <p14:nvPr/>
              </p14:nvContentPartPr>
              <p14:xfrm>
                <a:off x="7874353" y="2854537"/>
                <a:ext cx="134280" cy="96840"/>
              </p14:xfrm>
            </p:contentPart>
          </mc:Choice>
          <mc:Fallback>
            <p:pic>
              <p:nvPicPr>
                <p:cNvPr id="12389" name="잉크 12388">
                  <a:extLst>
                    <a:ext uri="{FF2B5EF4-FFF2-40B4-BE49-F238E27FC236}">
                      <a16:creationId xmlns:a16="http://schemas.microsoft.com/office/drawing/2014/main" id="{7DEEF529-3DE3-56BA-D1F1-E9E0A2966E9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65353" y="2845897"/>
                  <a:ext cx="151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2404" name="잉크 12403">
                  <a:extLst>
                    <a:ext uri="{FF2B5EF4-FFF2-40B4-BE49-F238E27FC236}">
                      <a16:creationId xmlns:a16="http://schemas.microsoft.com/office/drawing/2014/main" id="{8A4F7855-24CA-79FF-AACB-1D9670E7F86C}"/>
                    </a:ext>
                  </a:extLst>
                </p14:cNvPr>
                <p14:cNvContentPartPr/>
                <p14:nvPr/>
              </p14:nvContentPartPr>
              <p14:xfrm>
                <a:off x="8206273" y="3058823"/>
                <a:ext cx="78480" cy="167400"/>
              </p14:xfrm>
            </p:contentPart>
          </mc:Choice>
          <mc:Fallback>
            <p:pic>
              <p:nvPicPr>
                <p:cNvPr id="12404" name="잉크 12403">
                  <a:extLst>
                    <a:ext uri="{FF2B5EF4-FFF2-40B4-BE49-F238E27FC236}">
                      <a16:creationId xmlns:a16="http://schemas.microsoft.com/office/drawing/2014/main" id="{8A4F7855-24CA-79FF-AACB-1D9670E7F86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97633" y="3049823"/>
                  <a:ext cx="9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2405" name="잉크 12404">
                  <a:extLst>
                    <a:ext uri="{FF2B5EF4-FFF2-40B4-BE49-F238E27FC236}">
                      <a16:creationId xmlns:a16="http://schemas.microsoft.com/office/drawing/2014/main" id="{42E661C5-E6FF-F46D-4E11-86DB9ED0164F}"/>
                    </a:ext>
                  </a:extLst>
                </p14:cNvPr>
                <p14:cNvContentPartPr/>
                <p14:nvPr/>
              </p14:nvContentPartPr>
              <p14:xfrm>
                <a:off x="8443513" y="3057743"/>
                <a:ext cx="45000" cy="183960"/>
              </p14:xfrm>
            </p:contentPart>
          </mc:Choice>
          <mc:Fallback>
            <p:pic>
              <p:nvPicPr>
                <p:cNvPr id="12405" name="잉크 12404">
                  <a:extLst>
                    <a:ext uri="{FF2B5EF4-FFF2-40B4-BE49-F238E27FC236}">
                      <a16:creationId xmlns:a16="http://schemas.microsoft.com/office/drawing/2014/main" id="{42E661C5-E6FF-F46D-4E11-86DB9ED0164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34513" y="3049103"/>
                  <a:ext cx="6264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2407" name="잉크 12406">
                <a:extLst>
                  <a:ext uri="{FF2B5EF4-FFF2-40B4-BE49-F238E27FC236}">
                    <a16:creationId xmlns:a16="http://schemas.microsoft.com/office/drawing/2014/main" id="{E80AB28D-3154-F6AD-874B-F1CF64F10CAF}"/>
                  </a:ext>
                </a:extLst>
              </p14:cNvPr>
              <p14:cNvContentPartPr/>
              <p14:nvPr/>
            </p14:nvContentPartPr>
            <p14:xfrm>
              <a:off x="6848353" y="5049983"/>
              <a:ext cx="533880" cy="382320"/>
            </p14:xfrm>
          </p:contentPart>
        </mc:Choice>
        <mc:Fallback>
          <p:pic>
            <p:nvPicPr>
              <p:cNvPr id="12407" name="잉크 12406">
                <a:extLst>
                  <a:ext uri="{FF2B5EF4-FFF2-40B4-BE49-F238E27FC236}">
                    <a16:creationId xmlns:a16="http://schemas.microsoft.com/office/drawing/2014/main" id="{E80AB28D-3154-F6AD-874B-F1CF64F10CA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839353" y="5041343"/>
                <a:ext cx="5515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2408" name="잉크 12407">
                <a:extLst>
                  <a:ext uri="{FF2B5EF4-FFF2-40B4-BE49-F238E27FC236}">
                    <a16:creationId xmlns:a16="http://schemas.microsoft.com/office/drawing/2014/main" id="{A484315B-FA6B-A054-3876-CAB2687AADBB}"/>
                  </a:ext>
                </a:extLst>
              </p14:cNvPr>
              <p14:cNvContentPartPr/>
              <p14:nvPr/>
            </p14:nvContentPartPr>
            <p14:xfrm>
              <a:off x="2058913" y="5176703"/>
              <a:ext cx="427680" cy="293040"/>
            </p14:xfrm>
          </p:contentPart>
        </mc:Choice>
        <mc:Fallback>
          <p:pic>
            <p:nvPicPr>
              <p:cNvPr id="12408" name="잉크 12407">
                <a:extLst>
                  <a:ext uri="{FF2B5EF4-FFF2-40B4-BE49-F238E27FC236}">
                    <a16:creationId xmlns:a16="http://schemas.microsoft.com/office/drawing/2014/main" id="{A484315B-FA6B-A054-3876-CAB2687AADB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050273" y="5168063"/>
                <a:ext cx="44532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55" name="그룹 12454">
            <a:extLst>
              <a:ext uri="{FF2B5EF4-FFF2-40B4-BE49-F238E27FC236}">
                <a16:creationId xmlns:a16="http://schemas.microsoft.com/office/drawing/2014/main" id="{BBDA0878-78D1-30E0-A675-B38B65EF90C8}"/>
              </a:ext>
            </a:extLst>
          </p:cNvPr>
          <p:cNvGrpSpPr/>
          <p:nvPr/>
        </p:nvGrpSpPr>
        <p:grpSpPr>
          <a:xfrm>
            <a:off x="1903033" y="5152583"/>
            <a:ext cx="2081160" cy="927360"/>
            <a:chOff x="1903033" y="5152583"/>
            <a:chExt cx="2081160" cy="9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2423" name="잉크 12422">
                  <a:extLst>
                    <a:ext uri="{FF2B5EF4-FFF2-40B4-BE49-F238E27FC236}">
                      <a16:creationId xmlns:a16="http://schemas.microsoft.com/office/drawing/2014/main" id="{C5FFD2E2-5BEB-3B76-FD13-9B1BEF75F9D7}"/>
                    </a:ext>
                  </a:extLst>
                </p14:cNvPr>
                <p14:cNvContentPartPr/>
                <p14:nvPr/>
              </p14:nvContentPartPr>
              <p14:xfrm>
                <a:off x="1903033" y="5588903"/>
                <a:ext cx="26280" cy="186480"/>
              </p14:xfrm>
            </p:contentPart>
          </mc:Choice>
          <mc:Fallback>
            <p:pic>
              <p:nvPicPr>
                <p:cNvPr id="12423" name="잉크 12422">
                  <a:extLst>
                    <a:ext uri="{FF2B5EF4-FFF2-40B4-BE49-F238E27FC236}">
                      <a16:creationId xmlns:a16="http://schemas.microsoft.com/office/drawing/2014/main" id="{C5FFD2E2-5BEB-3B76-FD13-9B1BEF75F9D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894393" y="5580263"/>
                  <a:ext cx="43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2424" name="잉크 12423">
                  <a:extLst>
                    <a:ext uri="{FF2B5EF4-FFF2-40B4-BE49-F238E27FC236}">
                      <a16:creationId xmlns:a16="http://schemas.microsoft.com/office/drawing/2014/main" id="{1D586D00-7B1F-BF6C-7816-9AD3509AE695}"/>
                    </a:ext>
                  </a:extLst>
                </p14:cNvPr>
                <p14:cNvContentPartPr/>
                <p14:nvPr/>
              </p14:nvContentPartPr>
              <p14:xfrm>
                <a:off x="1967473" y="5590703"/>
                <a:ext cx="57240" cy="122400"/>
              </p14:xfrm>
            </p:contentPart>
          </mc:Choice>
          <mc:Fallback>
            <p:pic>
              <p:nvPicPr>
                <p:cNvPr id="12424" name="잉크 12423">
                  <a:extLst>
                    <a:ext uri="{FF2B5EF4-FFF2-40B4-BE49-F238E27FC236}">
                      <a16:creationId xmlns:a16="http://schemas.microsoft.com/office/drawing/2014/main" id="{1D586D00-7B1F-BF6C-7816-9AD3509AE69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58473" y="5581703"/>
                  <a:ext cx="74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2426" name="잉크 12425">
                  <a:extLst>
                    <a:ext uri="{FF2B5EF4-FFF2-40B4-BE49-F238E27FC236}">
                      <a16:creationId xmlns:a16="http://schemas.microsoft.com/office/drawing/2014/main" id="{8196F8C0-EC59-23A4-E6E8-BAE074045F91}"/>
                    </a:ext>
                  </a:extLst>
                </p14:cNvPr>
                <p14:cNvContentPartPr/>
                <p14:nvPr/>
              </p14:nvContentPartPr>
              <p14:xfrm>
                <a:off x="1985833" y="5619863"/>
                <a:ext cx="137520" cy="167760"/>
              </p14:xfrm>
            </p:contentPart>
          </mc:Choice>
          <mc:Fallback>
            <p:pic>
              <p:nvPicPr>
                <p:cNvPr id="12426" name="잉크 12425">
                  <a:extLst>
                    <a:ext uri="{FF2B5EF4-FFF2-40B4-BE49-F238E27FC236}">
                      <a16:creationId xmlns:a16="http://schemas.microsoft.com/office/drawing/2014/main" id="{8196F8C0-EC59-23A4-E6E8-BAE074045F9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977193" y="5610863"/>
                  <a:ext cx="155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2427" name="잉크 12426">
                  <a:extLst>
                    <a:ext uri="{FF2B5EF4-FFF2-40B4-BE49-F238E27FC236}">
                      <a16:creationId xmlns:a16="http://schemas.microsoft.com/office/drawing/2014/main" id="{BEFDA60F-9B37-423E-930A-5E9CD9A87FB1}"/>
                    </a:ext>
                  </a:extLst>
                </p14:cNvPr>
                <p14:cNvContentPartPr/>
                <p14:nvPr/>
              </p14:nvContentPartPr>
              <p14:xfrm>
                <a:off x="2152513" y="5611223"/>
                <a:ext cx="157320" cy="94680"/>
              </p14:xfrm>
            </p:contentPart>
          </mc:Choice>
          <mc:Fallback>
            <p:pic>
              <p:nvPicPr>
                <p:cNvPr id="12427" name="잉크 12426">
                  <a:extLst>
                    <a:ext uri="{FF2B5EF4-FFF2-40B4-BE49-F238E27FC236}">
                      <a16:creationId xmlns:a16="http://schemas.microsoft.com/office/drawing/2014/main" id="{BEFDA60F-9B37-423E-930A-5E9CD9A87FB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43513" y="5602583"/>
                  <a:ext cx="174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2428" name="잉크 12427">
                  <a:extLst>
                    <a:ext uri="{FF2B5EF4-FFF2-40B4-BE49-F238E27FC236}">
                      <a16:creationId xmlns:a16="http://schemas.microsoft.com/office/drawing/2014/main" id="{406D79EA-D31C-2EAB-C589-22928265A776}"/>
                    </a:ext>
                  </a:extLst>
                </p14:cNvPr>
                <p14:cNvContentPartPr/>
                <p14:nvPr/>
              </p14:nvContentPartPr>
              <p14:xfrm>
                <a:off x="2224153" y="5742263"/>
                <a:ext cx="84960" cy="10080"/>
              </p14:xfrm>
            </p:contentPart>
          </mc:Choice>
          <mc:Fallback>
            <p:pic>
              <p:nvPicPr>
                <p:cNvPr id="12428" name="잉크 12427">
                  <a:extLst>
                    <a:ext uri="{FF2B5EF4-FFF2-40B4-BE49-F238E27FC236}">
                      <a16:creationId xmlns:a16="http://schemas.microsoft.com/office/drawing/2014/main" id="{406D79EA-D31C-2EAB-C589-22928265A77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215513" y="5733263"/>
                  <a:ext cx="102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429" name="잉크 12428">
                  <a:extLst>
                    <a:ext uri="{FF2B5EF4-FFF2-40B4-BE49-F238E27FC236}">
                      <a16:creationId xmlns:a16="http://schemas.microsoft.com/office/drawing/2014/main" id="{A98CB374-7D1B-3085-CB49-AF831CBC3F1E}"/>
                    </a:ext>
                  </a:extLst>
                </p14:cNvPr>
                <p14:cNvContentPartPr/>
                <p14:nvPr/>
              </p14:nvContentPartPr>
              <p14:xfrm>
                <a:off x="2277433" y="5610503"/>
                <a:ext cx="114120" cy="154080"/>
              </p14:xfrm>
            </p:contentPart>
          </mc:Choice>
          <mc:Fallback>
            <p:pic>
              <p:nvPicPr>
                <p:cNvPr id="12429" name="잉크 12428">
                  <a:extLst>
                    <a:ext uri="{FF2B5EF4-FFF2-40B4-BE49-F238E27FC236}">
                      <a16:creationId xmlns:a16="http://schemas.microsoft.com/office/drawing/2014/main" id="{A98CB374-7D1B-3085-CB49-AF831CBC3F1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268793" y="5601863"/>
                  <a:ext cx="131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430" name="잉크 12429">
                  <a:extLst>
                    <a:ext uri="{FF2B5EF4-FFF2-40B4-BE49-F238E27FC236}">
                      <a16:creationId xmlns:a16="http://schemas.microsoft.com/office/drawing/2014/main" id="{84D36D70-F257-DD02-CFDF-D10656DA5020}"/>
                    </a:ext>
                  </a:extLst>
                </p14:cNvPr>
                <p14:cNvContentPartPr/>
                <p14:nvPr/>
              </p14:nvContentPartPr>
              <p14:xfrm>
                <a:off x="2416033" y="5611943"/>
                <a:ext cx="79200" cy="108360"/>
              </p14:xfrm>
            </p:contentPart>
          </mc:Choice>
          <mc:Fallback>
            <p:pic>
              <p:nvPicPr>
                <p:cNvPr id="12430" name="잉크 12429">
                  <a:extLst>
                    <a:ext uri="{FF2B5EF4-FFF2-40B4-BE49-F238E27FC236}">
                      <a16:creationId xmlns:a16="http://schemas.microsoft.com/office/drawing/2014/main" id="{84D36D70-F257-DD02-CFDF-D10656DA502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07033" y="5603303"/>
                  <a:ext cx="96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2431" name="잉크 12430">
                  <a:extLst>
                    <a:ext uri="{FF2B5EF4-FFF2-40B4-BE49-F238E27FC236}">
                      <a16:creationId xmlns:a16="http://schemas.microsoft.com/office/drawing/2014/main" id="{2B05B8BD-1B9A-FCE3-79B3-85CF4435B1B0}"/>
                    </a:ext>
                  </a:extLst>
                </p14:cNvPr>
                <p14:cNvContentPartPr/>
                <p14:nvPr/>
              </p14:nvContentPartPr>
              <p14:xfrm>
                <a:off x="2468593" y="5619863"/>
                <a:ext cx="106560" cy="165960"/>
              </p14:xfrm>
            </p:contentPart>
          </mc:Choice>
          <mc:Fallback>
            <p:pic>
              <p:nvPicPr>
                <p:cNvPr id="12431" name="잉크 12430">
                  <a:extLst>
                    <a:ext uri="{FF2B5EF4-FFF2-40B4-BE49-F238E27FC236}">
                      <a16:creationId xmlns:a16="http://schemas.microsoft.com/office/drawing/2014/main" id="{2B05B8BD-1B9A-FCE3-79B3-85CF4435B1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59953" y="5610863"/>
                  <a:ext cx="124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2432" name="잉크 12431">
                  <a:extLst>
                    <a:ext uri="{FF2B5EF4-FFF2-40B4-BE49-F238E27FC236}">
                      <a16:creationId xmlns:a16="http://schemas.microsoft.com/office/drawing/2014/main" id="{20C2922A-A2E7-CFD2-4FEF-90F94FD8591A}"/>
                    </a:ext>
                  </a:extLst>
                </p14:cNvPr>
                <p14:cNvContentPartPr/>
                <p14:nvPr/>
              </p14:nvContentPartPr>
              <p14:xfrm>
                <a:off x="2601793" y="5642183"/>
                <a:ext cx="84960" cy="78480"/>
              </p14:xfrm>
            </p:contentPart>
          </mc:Choice>
          <mc:Fallback>
            <p:pic>
              <p:nvPicPr>
                <p:cNvPr id="12432" name="잉크 12431">
                  <a:extLst>
                    <a:ext uri="{FF2B5EF4-FFF2-40B4-BE49-F238E27FC236}">
                      <a16:creationId xmlns:a16="http://schemas.microsoft.com/office/drawing/2014/main" id="{20C2922A-A2E7-CFD2-4FEF-90F94FD8591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92793" y="5633543"/>
                  <a:ext cx="102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2433" name="잉크 12432">
                  <a:extLst>
                    <a:ext uri="{FF2B5EF4-FFF2-40B4-BE49-F238E27FC236}">
                      <a16:creationId xmlns:a16="http://schemas.microsoft.com/office/drawing/2014/main" id="{6D86C4F6-8862-E8A6-12F7-86E6D846A5FB}"/>
                    </a:ext>
                  </a:extLst>
                </p14:cNvPr>
                <p14:cNvContentPartPr/>
                <p14:nvPr/>
              </p14:nvContentPartPr>
              <p14:xfrm>
                <a:off x="2621593" y="5713823"/>
                <a:ext cx="95400" cy="33480"/>
              </p14:xfrm>
            </p:contentPart>
          </mc:Choice>
          <mc:Fallback>
            <p:pic>
              <p:nvPicPr>
                <p:cNvPr id="12433" name="잉크 12432">
                  <a:extLst>
                    <a:ext uri="{FF2B5EF4-FFF2-40B4-BE49-F238E27FC236}">
                      <a16:creationId xmlns:a16="http://schemas.microsoft.com/office/drawing/2014/main" id="{6D86C4F6-8862-E8A6-12F7-86E6D846A5F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612593" y="5705183"/>
                  <a:ext cx="113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2434" name="잉크 12433">
                  <a:extLst>
                    <a:ext uri="{FF2B5EF4-FFF2-40B4-BE49-F238E27FC236}">
                      <a16:creationId xmlns:a16="http://schemas.microsoft.com/office/drawing/2014/main" id="{CE9B28BC-20B1-F661-CB84-4E12239697FE}"/>
                    </a:ext>
                  </a:extLst>
                </p14:cNvPr>
                <p14:cNvContentPartPr/>
                <p14:nvPr/>
              </p14:nvContentPartPr>
              <p14:xfrm>
                <a:off x="2714833" y="5591063"/>
                <a:ext cx="86040" cy="87120"/>
              </p14:xfrm>
            </p:contentPart>
          </mc:Choice>
          <mc:Fallback>
            <p:pic>
              <p:nvPicPr>
                <p:cNvPr id="12434" name="잉크 12433">
                  <a:extLst>
                    <a:ext uri="{FF2B5EF4-FFF2-40B4-BE49-F238E27FC236}">
                      <a16:creationId xmlns:a16="http://schemas.microsoft.com/office/drawing/2014/main" id="{CE9B28BC-20B1-F661-CB84-4E12239697F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705833" y="5582063"/>
                  <a:ext cx="103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2435" name="잉크 12434">
                  <a:extLst>
                    <a:ext uri="{FF2B5EF4-FFF2-40B4-BE49-F238E27FC236}">
                      <a16:creationId xmlns:a16="http://schemas.microsoft.com/office/drawing/2014/main" id="{2E3AFF94-245C-5529-560A-6EEB67DFFF2E}"/>
                    </a:ext>
                  </a:extLst>
                </p14:cNvPr>
                <p14:cNvContentPartPr/>
                <p14:nvPr/>
              </p14:nvContentPartPr>
              <p14:xfrm>
                <a:off x="2710873" y="5711303"/>
                <a:ext cx="98640" cy="86040"/>
              </p14:xfrm>
            </p:contentPart>
          </mc:Choice>
          <mc:Fallback>
            <p:pic>
              <p:nvPicPr>
                <p:cNvPr id="12435" name="잉크 12434">
                  <a:extLst>
                    <a:ext uri="{FF2B5EF4-FFF2-40B4-BE49-F238E27FC236}">
                      <a16:creationId xmlns:a16="http://schemas.microsoft.com/office/drawing/2014/main" id="{2E3AFF94-245C-5529-560A-6EEB67DFFF2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02233" y="5702303"/>
                  <a:ext cx="116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2436" name="잉크 12435">
                  <a:extLst>
                    <a:ext uri="{FF2B5EF4-FFF2-40B4-BE49-F238E27FC236}">
                      <a16:creationId xmlns:a16="http://schemas.microsoft.com/office/drawing/2014/main" id="{2DACC6B7-EB95-C1ED-320C-C3C07261D3D1}"/>
                    </a:ext>
                  </a:extLst>
                </p14:cNvPr>
                <p14:cNvContentPartPr/>
                <p14:nvPr/>
              </p14:nvContentPartPr>
              <p14:xfrm>
                <a:off x="2148553" y="5847743"/>
                <a:ext cx="5760" cy="88560"/>
              </p14:xfrm>
            </p:contentPart>
          </mc:Choice>
          <mc:Fallback>
            <p:pic>
              <p:nvPicPr>
                <p:cNvPr id="12436" name="잉크 12435">
                  <a:extLst>
                    <a:ext uri="{FF2B5EF4-FFF2-40B4-BE49-F238E27FC236}">
                      <a16:creationId xmlns:a16="http://schemas.microsoft.com/office/drawing/2014/main" id="{2DACC6B7-EB95-C1ED-320C-C3C07261D3D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139913" y="5839103"/>
                  <a:ext cx="23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2437" name="잉크 12436">
                  <a:extLst>
                    <a:ext uri="{FF2B5EF4-FFF2-40B4-BE49-F238E27FC236}">
                      <a16:creationId xmlns:a16="http://schemas.microsoft.com/office/drawing/2014/main" id="{8036AD68-F1E4-6E57-F751-C4FD5A712DCF}"/>
                    </a:ext>
                  </a:extLst>
                </p14:cNvPr>
                <p14:cNvContentPartPr/>
                <p14:nvPr/>
              </p14:nvContentPartPr>
              <p14:xfrm>
                <a:off x="2160793" y="5965103"/>
                <a:ext cx="18360" cy="66240"/>
              </p14:xfrm>
            </p:contentPart>
          </mc:Choice>
          <mc:Fallback>
            <p:pic>
              <p:nvPicPr>
                <p:cNvPr id="12437" name="잉크 12436">
                  <a:extLst>
                    <a:ext uri="{FF2B5EF4-FFF2-40B4-BE49-F238E27FC236}">
                      <a16:creationId xmlns:a16="http://schemas.microsoft.com/office/drawing/2014/main" id="{8036AD68-F1E4-6E57-F751-C4FD5A712DC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151793" y="5956103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2438" name="잉크 12437">
                  <a:extLst>
                    <a:ext uri="{FF2B5EF4-FFF2-40B4-BE49-F238E27FC236}">
                      <a16:creationId xmlns:a16="http://schemas.microsoft.com/office/drawing/2014/main" id="{94BCAC22-FE94-007E-FE89-D920A4E0BE80}"/>
                    </a:ext>
                  </a:extLst>
                </p14:cNvPr>
                <p14:cNvContentPartPr/>
                <p14:nvPr/>
              </p14:nvContentPartPr>
              <p14:xfrm>
                <a:off x="2234593" y="5926583"/>
                <a:ext cx="103320" cy="123480"/>
              </p14:xfrm>
            </p:contentPart>
          </mc:Choice>
          <mc:Fallback>
            <p:pic>
              <p:nvPicPr>
                <p:cNvPr id="12438" name="잉크 12437">
                  <a:extLst>
                    <a:ext uri="{FF2B5EF4-FFF2-40B4-BE49-F238E27FC236}">
                      <a16:creationId xmlns:a16="http://schemas.microsoft.com/office/drawing/2014/main" id="{94BCAC22-FE94-007E-FE89-D920A4E0BE8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25593" y="5917583"/>
                  <a:ext cx="120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2439" name="잉크 12438">
                  <a:extLst>
                    <a:ext uri="{FF2B5EF4-FFF2-40B4-BE49-F238E27FC236}">
                      <a16:creationId xmlns:a16="http://schemas.microsoft.com/office/drawing/2014/main" id="{F94E7B69-B2C0-6945-56BC-1543A33F7B5E}"/>
                    </a:ext>
                  </a:extLst>
                </p14:cNvPr>
                <p14:cNvContentPartPr/>
                <p14:nvPr/>
              </p14:nvContentPartPr>
              <p14:xfrm>
                <a:off x="2397673" y="5889143"/>
                <a:ext cx="23040" cy="138600"/>
              </p14:xfrm>
            </p:contentPart>
          </mc:Choice>
          <mc:Fallback>
            <p:pic>
              <p:nvPicPr>
                <p:cNvPr id="12439" name="잉크 12438">
                  <a:extLst>
                    <a:ext uri="{FF2B5EF4-FFF2-40B4-BE49-F238E27FC236}">
                      <a16:creationId xmlns:a16="http://schemas.microsoft.com/office/drawing/2014/main" id="{F94E7B69-B2C0-6945-56BC-1543A33F7B5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89033" y="5880503"/>
                  <a:ext cx="4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2440" name="잉크 12439">
                  <a:extLst>
                    <a:ext uri="{FF2B5EF4-FFF2-40B4-BE49-F238E27FC236}">
                      <a16:creationId xmlns:a16="http://schemas.microsoft.com/office/drawing/2014/main" id="{EA82D221-5C14-BCB2-E82C-F3FF858A7976}"/>
                    </a:ext>
                  </a:extLst>
                </p14:cNvPr>
                <p14:cNvContentPartPr/>
                <p14:nvPr/>
              </p14:nvContentPartPr>
              <p14:xfrm>
                <a:off x="2468593" y="5884823"/>
                <a:ext cx="93240" cy="162000"/>
              </p14:xfrm>
            </p:contentPart>
          </mc:Choice>
          <mc:Fallback>
            <p:pic>
              <p:nvPicPr>
                <p:cNvPr id="12440" name="잉크 12439">
                  <a:extLst>
                    <a:ext uri="{FF2B5EF4-FFF2-40B4-BE49-F238E27FC236}">
                      <a16:creationId xmlns:a16="http://schemas.microsoft.com/office/drawing/2014/main" id="{EA82D221-5C14-BCB2-E82C-F3FF858A797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59593" y="5875823"/>
                  <a:ext cx="110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2441" name="잉크 12440">
                  <a:extLst>
                    <a:ext uri="{FF2B5EF4-FFF2-40B4-BE49-F238E27FC236}">
                      <a16:creationId xmlns:a16="http://schemas.microsoft.com/office/drawing/2014/main" id="{F27C9C8E-2C2A-8B7F-A99F-17826031345A}"/>
                    </a:ext>
                  </a:extLst>
                </p14:cNvPr>
                <p14:cNvContentPartPr/>
                <p14:nvPr/>
              </p14:nvContentPartPr>
              <p14:xfrm>
                <a:off x="2629153" y="6059423"/>
                <a:ext cx="3960" cy="20520"/>
              </p14:xfrm>
            </p:contentPart>
          </mc:Choice>
          <mc:Fallback>
            <p:pic>
              <p:nvPicPr>
                <p:cNvPr id="12441" name="잉크 12440">
                  <a:extLst>
                    <a:ext uri="{FF2B5EF4-FFF2-40B4-BE49-F238E27FC236}">
                      <a16:creationId xmlns:a16="http://schemas.microsoft.com/office/drawing/2014/main" id="{F27C9C8E-2C2A-8B7F-A99F-1782603134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620153" y="6050423"/>
                  <a:ext cx="21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2443" name="잉크 12442">
                  <a:extLst>
                    <a:ext uri="{FF2B5EF4-FFF2-40B4-BE49-F238E27FC236}">
                      <a16:creationId xmlns:a16="http://schemas.microsoft.com/office/drawing/2014/main" id="{72D12C11-F4F0-97B1-EFEA-9AFE7A5AA632}"/>
                    </a:ext>
                  </a:extLst>
                </p14:cNvPr>
                <p14:cNvContentPartPr/>
                <p14:nvPr/>
              </p14:nvContentPartPr>
              <p14:xfrm>
                <a:off x="2826793" y="5152583"/>
                <a:ext cx="255240" cy="254880"/>
              </p14:xfrm>
            </p:contentPart>
          </mc:Choice>
          <mc:Fallback>
            <p:pic>
              <p:nvPicPr>
                <p:cNvPr id="12443" name="잉크 12442">
                  <a:extLst>
                    <a:ext uri="{FF2B5EF4-FFF2-40B4-BE49-F238E27FC236}">
                      <a16:creationId xmlns:a16="http://schemas.microsoft.com/office/drawing/2014/main" id="{72D12C11-F4F0-97B1-EFEA-9AFE7A5AA63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17793" y="5143583"/>
                  <a:ext cx="272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2444" name="잉크 12443">
                  <a:extLst>
                    <a:ext uri="{FF2B5EF4-FFF2-40B4-BE49-F238E27FC236}">
                      <a16:creationId xmlns:a16="http://schemas.microsoft.com/office/drawing/2014/main" id="{2B5D748A-A389-A0E9-F260-C75FB8E7EBC2}"/>
                    </a:ext>
                  </a:extLst>
                </p14:cNvPr>
                <p14:cNvContentPartPr/>
                <p14:nvPr/>
              </p14:nvContentPartPr>
              <p14:xfrm>
                <a:off x="2989873" y="5424023"/>
                <a:ext cx="232560" cy="296640"/>
              </p14:xfrm>
            </p:contentPart>
          </mc:Choice>
          <mc:Fallback>
            <p:pic>
              <p:nvPicPr>
                <p:cNvPr id="12444" name="잉크 12443">
                  <a:extLst>
                    <a:ext uri="{FF2B5EF4-FFF2-40B4-BE49-F238E27FC236}">
                      <a16:creationId xmlns:a16="http://schemas.microsoft.com/office/drawing/2014/main" id="{2B5D748A-A389-A0E9-F260-C75FB8E7EBC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80873" y="5415383"/>
                  <a:ext cx="250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2445" name="잉크 12444">
                  <a:extLst>
                    <a:ext uri="{FF2B5EF4-FFF2-40B4-BE49-F238E27FC236}">
                      <a16:creationId xmlns:a16="http://schemas.microsoft.com/office/drawing/2014/main" id="{9F43846C-839C-E984-0B66-C78212E74BB3}"/>
                    </a:ext>
                  </a:extLst>
                </p14:cNvPr>
                <p14:cNvContentPartPr/>
                <p14:nvPr/>
              </p14:nvContentPartPr>
              <p14:xfrm>
                <a:off x="3121993" y="5622023"/>
                <a:ext cx="140760" cy="140040"/>
              </p14:xfrm>
            </p:contentPart>
          </mc:Choice>
          <mc:Fallback>
            <p:pic>
              <p:nvPicPr>
                <p:cNvPr id="12445" name="잉크 12444">
                  <a:extLst>
                    <a:ext uri="{FF2B5EF4-FFF2-40B4-BE49-F238E27FC236}">
                      <a16:creationId xmlns:a16="http://schemas.microsoft.com/office/drawing/2014/main" id="{9F43846C-839C-E984-0B66-C78212E74BB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12993" y="5613023"/>
                  <a:ext cx="15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2447" name="잉크 12446">
                  <a:extLst>
                    <a:ext uri="{FF2B5EF4-FFF2-40B4-BE49-F238E27FC236}">
                      <a16:creationId xmlns:a16="http://schemas.microsoft.com/office/drawing/2014/main" id="{B6DDEE16-822D-631A-41A7-C8BEC532C08C}"/>
                    </a:ext>
                  </a:extLst>
                </p14:cNvPr>
                <p14:cNvContentPartPr/>
                <p14:nvPr/>
              </p14:nvContentPartPr>
              <p14:xfrm>
                <a:off x="3277873" y="5688983"/>
                <a:ext cx="63360" cy="118080"/>
              </p14:xfrm>
            </p:contentPart>
          </mc:Choice>
          <mc:Fallback>
            <p:pic>
              <p:nvPicPr>
                <p:cNvPr id="12447" name="잉크 12446">
                  <a:extLst>
                    <a:ext uri="{FF2B5EF4-FFF2-40B4-BE49-F238E27FC236}">
                      <a16:creationId xmlns:a16="http://schemas.microsoft.com/office/drawing/2014/main" id="{B6DDEE16-822D-631A-41A7-C8BEC532C08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69233" y="5679983"/>
                  <a:ext cx="81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2448" name="잉크 12447">
                  <a:extLst>
                    <a:ext uri="{FF2B5EF4-FFF2-40B4-BE49-F238E27FC236}">
                      <a16:creationId xmlns:a16="http://schemas.microsoft.com/office/drawing/2014/main" id="{28F22EB5-68AF-009E-83EC-B3A9F8AB214F}"/>
                    </a:ext>
                  </a:extLst>
                </p14:cNvPr>
                <p14:cNvContentPartPr/>
                <p14:nvPr/>
              </p14:nvContentPartPr>
              <p14:xfrm>
                <a:off x="3287233" y="5770343"/>
                <a:ext cx="102960" cy="7560"/>
              </p14:xfrm>
            </p:contentPart>
          </mc:Choice>
          <mc:Fallback>
            <p:pic>
              <p:nvPicPr>
                <p:cNvPr id="12448" name="잉크 12447">
                  <a:extLst>
                    <a:ext uri="{FF2B5EF4-FFF2-40B4-BE49-F238E27FC236}">
                      <a16:creationId xmlns:a16="http://schemas.microsoft.com/office/drawing/2014/main" id="{28F22EB5-68AF-009E-83EC-B3A9F8AB214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78593" y="5761703"/>
                  <a:ext cx="12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2449" name="잉크 12448">
                  <a:extLst>
                    <a:ext uri="{FF2B5EF4-FFF2-40B4-BE49-F238E27FC236}">
                      <a16:creationId xmlns:a16="http://schemas.microsoft.com/office/drawing/2014/main" id="{95FFF472-5AD1-232A-F6AE-BA38AFF3AC91}"/>
                    </a:ext>
                  </a:extLst>
                </p14:cNvPr>
                <p14:cNvContentPartPr/>
                <p14:nvPr/>
              </p14:nvContentPartPr>
              <p14:xfrm>
                <a:off x="3296953" y="5831183"/>
                <a:ext cx="98280" cy="61560"/>
              </p14:xfrm>
            </p:contentPart>
          </mc:Choice>
          <mc:Fallback>
            <p:pic>
              <p:nvPicPr>
                <p:cNvPr id="12449" name="잉크 12448">
                  <a:extLst>
                    <a:ext uri="{FF2B5EF4-FFF2-40B4-BE49-F238E27FC236}">
                      <a16:creationId xmlns:a16="http://schemas.microsoft.com/office/drawing/2014/main" id="{95FFF472-5AD1-232A-F6AE-BA38AFF3AC9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87953" y="5822183"/>
                  <a:ext cx="1159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2450" name="잉크 12449">
                  <a:extLst>
                    <a:ext uri="{FF2B5EF4-FFF2-40B4-BE49-F238E27FC236}">
                      <a16:creationId xmlns:a16="http://schemas.microsoft.com/office/drawing/2014/main" id="{12316C2F-479A-294E-1382-BB02509A6646}"/>
                    </a:ext>
                  </a:extLst>
                </p14:cNvPr>
                <p14:cNvContentPartPr/>
                <p14:nvPr/>
              </p14:nvContentPartPr>
              <p14:xfrm>
                <a:off x="3421873" y="5678543"/>
                <a:ext cx="127800" cy="178560"/>
              </p14:xfrm>
            </p:contentPart>
          </mc:Choice>
          <mc:Fallback>
            <p:pic>
              <p:nvPicPr>
                <p:cNvPr id="12450" name="잉크 12449">
                  <a:extLst>
                    <a:ext uri="{FF2B5EF4-FFF2-40B4-BE49-F238E27FC236}">
                      <a16:creationId xmlns:a16="http://schemas.microsoft.com/office/drawing/2014/main" id="{12316C2F-479A-294E-1382-BB02509A664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412873" y="5669543"/>
                  <a:ext cx="145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2451" name="잉크 12450">
                  <a:extLst>
                    <a:ext uri="{FF2B5EF4-FFF2-40B4-BE49-F238E27FC236}">
                      <a16:creationId xmlns:a16="http://schemas.microsoft.com/office/drawing/2014/main" id="{597241A7-74ED-FD64-30DF-FDCEB8A16C57}"/>
                    </a:ext>
                  </a:extLst>
                </p14:cNvPr>
                <p14:cNvContentPartPr/>
                <p14:nvPr/>
              </p14:nvContentPartPr>
              <p14:xfrm>
                <a:off x="3564073" y="5685023"/>
                <a:ext cx="95760" cy="81000"/>
              </p14:xfrm>
            </p:contentPart>
          </mc:Choice>
          <mc:Fallback>
            <p:pic>
              <p:nvPicPr>
                <p:cNvPr id="12451" name="잉크 12450">
                  <a:extLst>
                    <a:ext uri="{FF2B5EF4-FFF2-40B4-BE49-F238E27FC236}">
                      <a16:creationId xmlns:a16="http://schemas.microsoft.com/office/drawing/2014/main" id="{597241A7-74ED-FD64-30DF-FDCEB8A16C5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555433" y="5676383"/>
                  <a:ext cx="113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2452" name="잉크 12451">
                  <a:extLst>
                    <a:ext uri="{FF2B5EF4-FFF2-40B4-BE49-F238E27FC236}">
                      <a16:creationId xmlns:a16="http://schemas.microsoft.com/office/drawing/2014/main" id="{A13D1FDC-56DA-AD05-EA62-08704D35E3F0}"/>
                    </a:ext>
                  </a:extLst>
                </p14:cNvPr>
                <p14:cNvContentPartPr/>
                <p14:nvPr/>
              </p14:nvContentPartPr>
              <p14:xfrm>
                <a:off x="3565513" y="5779703"/>
                <a:ext cx="146160" cy="81720"/>
              </p14:xfrm>
            </p:contentPart>
          </mc:Choice>
          <mc:Fallback>
            <p:pic>
              <p:nvPicPr>
                <p:cNvPr id="12452" name="잉크 12451">
                  <a:extLst>
                    <a:ext uri="{FF2B5EF4-FFF2-40B4-BE49-F238E27FC236}">
                      <a16:creationId xmlns:a16="http://schemas.microsoft.com/office/drawing/2014/main" id="{A13D1FDC-56DA-AD05-EA62-08704D35E3F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556873" y="5771063"/>
                  <a:ext cx="163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2453" name="잉크 12452">
                  <a:extLst>
                    <a:ext uri="{FF2B5EF4-FFF2-40B4-BE49-F238E27FC236}">
                      <a16:creationId xmlns:a16="http://schemas.microsoft.com/office/drawing/2014/main" id="{F9A1DC06-2614-CF09-4321-66B5A896B509}"/>
                    </a:ext>
                  </a:extLst>
                </p14:cNvPr>
                <p14:cNvContentPartPr/>
                <p14:nvPr/>
              </p14:nvContentPartPr>
              <p14:xfrm>
                <a:off x="3792673" y="5700863"/>
                <a:ext cx="74880" cy="145080"/>
              </p14:xfrm>
            </p:contentPart>
          </mc:Choice>
          <mc:Fallback>
            <p:pic>
              <p:nvPicPr>
                <p:cNvPr id="12453" name="잉크 12452">
                  <a:extLst>
                    <a:ext uri="{FF2B5EF4-FFF2-40B4-BE49-F238E27FC236}">
                      <a16:creationId xmlns:a16="http://schemas.microsoft.com/office/drawing/2014/main" id="{F9A1DC06-2614-CF09-4321-66B5A896B50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84033" y="5691863"/>
                  <a:ext cx="92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2454" name="잉크 12453">
                  <a:extLst>
                    <a:ext uri="{FF2B5EF4-FFF2-40B4-BE49-F238E27FC236}">
                      <a16:creationId xmlns:a16="http://schemas.microsoft.com/office/drawing/2014/main" id="{E01525F3-6A70-4353-8D88-5448EE096AA2}"/>
                    </a:ext>
                  </a:extLst>
                </p14:cNvPr>
                <p14:cNvContentPartPr/>
                <p14:nvPr/>
              </p14:nvContentPartPr>
              <p14:xfrm>
                <a:off x="3964753" y="5796623"/>
                <a:ext cx="19440" cy="7560"/>
              </p14:xfrm>
            </p:contentPart>
          </mc:Choice>
          <mc:Fallback>
            <p:pic>
              <p:nvPicPr>
                <p:cNvPr id="12454" name="잉크 12453">
                  <a:extLst>
                    <a:ext uri="{FF2B5EF4-FFF2-40B4-BE49-F238E27FC236}">
                      <a16:creationId xmlns:a16="http://schemas.microsoft.com/office/drawing/2014/main" id="{E01525F3-6A70-4353-8D88-5448EE096AA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955753" y="5787623"/>
                  <a:ext cx="370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12456" name="잉크 12455">
                <a:extLst>
                  <a:ext uri="{FF2B5EF4-FFF2-40B4-BE49-F238E27FC236}">
                    <a16:creationId xmlns:a16="http://schemas.microsoft.com/office/drawing/2014/main" id="{711E7A9D-4C99-FC91-97C8-D664205E80E4}"/>
                  </a:ext>
                </a:extLst>
              </p14:cNvPr>
              <p14:cNvContentPartPr/>
              <p14:nvPr/>
            </p14:nvContentPartPr>
            <p14:xfrm>
              <a:off x="7914313" y="5769263"/>
              <a:ext cx="650520" cy="493560"/>
            </p14:xfrm>
          </p:contentPart>
        </mc:Choice>
        <mc:Fallback>
          <p:pic>
            <p:nvPicPr>
              <p:cNvPr id="12456" name="잉크 12455">
                <a:extLst>
                  <a:ext uri="{FF2B5EF4-FFF2-40B4-BE49-F238E27FC236}">
                    <a16:creationId xmlns:a16="http://schemas.microsoft.com/office/drawing/2014/main" id="{711E7A9D-4C99-FC91-97C8-D664205E80E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7905673" y="5760623"/>
                <a:ext cx="668160" cy="51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63" name="그룹 12462">
            <a:extLst>
              <a:ext uri="{FF2B5EF4-FFF2-40B4-BE49-F238E27FC236}">
                <a16:creationId xmlns:a16="http://schemas.microsoft.com/office/drawing/2014/main" id="{B11C5B47-9AB6-C042-CF49-BCC945B94F08}"/>
              </a:ext>
            </a:extLst>
          </p:cNvPr>
          <p:cNvGrpSpPr/>
          <p:nvPr/>
        </p:nvGrpSpPr>
        <p:grpSpPr>
          <a:xfrm>
            <a:off x="4068793" y="5671343"/>
            <a:ext cx="559440" cy="234720"/>
            <a:chOff x="4068793" y="5671343"/>
            <a:chExt cx="55944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2457" name="잉크 12456">
                  <a:extLst>
                    <a:ext uri="{FF2B5EF4-FFF2-40B4-BE49-F238E27FC236}">
                      <a16:creationId xmlns:a16="http://schemas.microsoft.com/office/drawing/2014/main" id="{33FCE50F-CE7B-6414-81C6-5AA0C1CAC9BE}"/>
                    </a:ext>
                  </a:extLst>
                </p14:cNvPr>
                <p14:cNvContentPartPr/>
                <p14:nvPr/>
              </p14:nvContentPartPr>
              <p14:xfrm>
                <a:off x="4068793" y="5679983"/>
                <a:ext cx="72360" cy="198720"/>
              </p14:xfrm>
            </p:contentPart>
          </mc:Choice>
          <mc:Fallback>
            <p:pic>
              <p:nvPicPr>
                <p:cNvPr id="12457" name="잉크 12456">
                  <a:extLst>
                    <a:ext uri="{FF2B5EF4-FFF2-40B4-BE49-F238E27FC236}">
                      <a16:creationId xmlns:a16="http://schemas.microsoft.com/office/drawing/2014/main" id="{33FCE50F-CE7B-6414-81C6-5AA0C1CAC9B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59793" y="5671343"/>
                  <a:ext cx="90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2458" name="잉크 12457">
                  <a:extLst>
                    <a:ext uri="{FF2B5EF4-FFF2-40B4-BE49-F238E27FC236}">
                      <a16:creationId xmlns:a16="http://schemas.microsoft.com/office/drawing/2014/main" id="{452F24FD-3540-8028-E0CB-830666B22DC1}"/>
                    </a:ext>
                  </a:extLst>
                </p14:cNvPr>
                <p14:cNvContentPartPr/>
                <p14:nvPr/>
              </p14:nvContentPartPr>
              <p14:xfrm>
                <a:off x="4212073" y="5671343"/>
                <a:ext cx="121680" cy="124560"/>
              </p14:xfrm>
            </p:contentPart>
          </mc:Choice>
          <mc:Fallback>
            <p:pic>
              <p:nvPicPr>
                <p:cNvPr id="12458" name="잉크 12457">
                  <a:extLst>
                    <a:ext uri="{FF2B5EF4-FFF2-40B4-BE49-F238E27FC236}">
                      <a16:creationId xmlns:a16="http://schemas.microsoft.com/office/drawing/2014/main" id="{452F24FD-3540-8028-E0CB-830666B22DC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203433" y="5662343"/>
                  <a:ext cx="13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2459" name="잉크 12458">
                  <a:extLst>
                    <a:ext uri="{FF2B5EF4-FFF2-40B4-BE49-F238E27FC236}">
                      <a16:creationId xmlns:a16="http://schemas.microsoft.com/office/drawing/2014/main" id="{D499A291-BCBA-D3D1-C588-596F7CB19021}"/>
                    </a:ext>
                  </a:extLst>
                </p14:cNvPr>
                <p14:cNvContentPartPr/>
                <p14:nvPr/>
              </p14:nvContentPartPr>
              <p14:xfrm>
                <a:off x="4281913" y="5802023"/>
                <a:ext cx="90000" cy="52200"/>
              </p14:xfrm>
            </p:contentPart>
          </mc:Choice>
          <mc:Fallback>
            <p:pic>
              <p:nvPicPr>
                <p:cNvPr id="12459" name="잉크 12458">
                  <a:extLst>
                    <a:ext uri="{FF2B5EF4-FFF2-40B4-BE49-F238E27FC236}">
                      <a16:creationId xmlns:a16="http://schemas.microsoft.com/office/drawing/2014/main" id="{D499A291-BCBA-D3D1-C588-596F7CB1902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73273" y="5793383"/>
                  <a:ext cx="107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2460" name="잉크 12459">
                  <a:extLst>
                    <a:ext uri="{FF2B5EF4-FFF2-40B4-BE49-F238E27FC236}">
                      <a16:creationId xmlns:a16="http://schemas.microsoft.com/office/drawing/2014/main" id="{0B936396-E444-F19F-6A83-8B02AE5D04ED}"/>
                    </a:ext>
                  </a:extLst>
                </p14:cNvPr>
                <p14:cNvContentPartPr/>
                <p14:nvPr/>
              </p14:nvContentPartPr>
              <p14:xfrm>
                <a:off x="4356073" y="5804183"/>
                <a:ext cx="106560" cy="74880"/>
              </p14:xfrm>
            </p:contentPart>
          </mc:Choice>
          <mc:Fallback>
            <p:pic>
              <p:nvPicPr>
                <p:cNvPr id="12460" name="잉크 12459">
                  <a:extLst>
                    <a:ext uri="{FF2B5EF4-FFF2-40B4-BE49-F238E27FC236}">
                      <a16:creationId xmlns:a16="http://schemas.microsoft.com/office/drawing/2014/main" id="{0B936396-E444-F19F-6A83-8B02AE5D04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47073" y="5795183"/>
                  <a:ext cx="124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2461" name="잉크 12460">
                  <a:extLst>
                    <a:ext uri="{FF2B5EF4-FFF2-40B4-BE49-F238E27FC236}">
                      <a16:creationId xmlns:a16="http://schemas.microsoft.com/office/drawing/2014/main" id="{84D43361-ED3D-CEC0-F7B6-CC658BA241E7}"/>
                    </a:ext>
                  </a:extLst>
                </p14:cNvPr>
                <p14:cNvContentPartPr/>
                <p14:nvPr/>
              </p14:nvContentPartPr>
              <p14:xfrm>
                <a:off x="4389193" y="5701223"/>
                <a:ext cx="202320" cy="137520"/>
              </p14:xfrm>
            </p:contentPart>
          </mc:Choice>
          <mc:Fallback>
            <p:pic>
              <p:nvPicPr>
                <p:cNvPr id="12461" name="잉크 12460">
                  <a:extLst>
                    <a:ext uri="{FF2B5EF4-FFF2-40B4-BE49-F238E27FC236}">
                      <a16:creationId xmlns:a16="http://schemas.microsoft.com/office/drawing/2014/main" id="{84D43361-ED3D-CEC0-F7B6-CC658BA241E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380193" y="5692223"/>
                  <a:ext cx="219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2462" name="잉크 12461">
                  <a:extLst>
                    <a:ext uri="{FF2B5EF4-FFF2-40B4-BE49-F238E27FC236}">
                      <a16:creationId xmlns:a16="http://schemas.microsoft.com/office/drawing/2014/main" id="{3028382B-A815-44EB-A04F-BC92BBC395A1}"/>
                    </a:ext>
                  </a:extLst>
                </p14:cNvPr>
                <p14:cNvContentPartPr/>
                <p14:nvPr/>
              </p14:nvContentPartPr>
              <p14:xfrm>
                <a:off x="4596553" y="5694023"/>
                <a:ext cx="31680" cy="212040"/>
              </p14:xfrm>
            </p:contentPart>
          </mc:Choice>
          <mc:Fallback>
            <p:pic>
              <p:nvPicPr>
                <p:cNvPr id="12462" name="잉크 12461">
                  <a:extLst>
                    <a:ext uri="{FF2B5EF4-FFF2-40B4-BE49-F238E27FC236}">
                      <a16:creationId xmlns:a16="http://schemas.microsoft.com/office/drawing/2014/main" id="{3028382B-A815-44EB-A04F-BC92BBC395A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587913" y="5685023"/>
                  <a:ext cx="493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83" name="그룹 12482">
            <a:extLst>
              <a:ext uri="{FF2B5EF4-FFF2-40B4-BE49-F238E27FC236}">
                <a16:creationId xmlns:a16="http://schemas.microsoft.com/office/drawing/2014/main" id="{37EE0F29-BC82-018F-7AC9-7D96EBA34F6C}"/>
              </a:ext>
            </a:extLst>
          </p:cNvPr>
          <p:cNvGrpSpPr/>
          <p:nvPr/>
        </p:nvGrpSpPr>
        <p:grpSpPr>
          <a:xfrm>
            <a:off x="59833" y="3279143"/>
            <a:ext cx="693360" cy="1872000"/>
            <a:chOff x="59833" y="3279143"/>
            <a:chExt cx="693360" cy="18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2464" name="잉크 12463">
                  <a:extLst>
                    <a:ext uri="{FF2B5EF4-FFF2-40B4-BE49-F238E27FC236}">
                      <a16:creationId xmlns:a16="http://schemas.microsoft.com/office/drawing/2014/main" id="{A9A59745-5B88-5FCE-D2C4-3D2D8CDC73A1}"/>
                    </a:ext>
                  </a:extLst>
                </p14:cNvPr>
                <p14:cNvContentPartPr/>
                <p14:nvPr/>
              </p14:nvContentPartPr>
              <p14:xfrm>
                <a:off x="448993" y="3279143"/>
                <a:ext cx="304200" cy="1473480"/>
              </p14:xfrm>
            </p:contentPart>
          </mc:Choice>
          <mc:Fallback>
            <p:pic>
              <p:nvPicPr>
                <p:cNvPr id="12464" name="잉크 12463">
                  <a:extLst>
                    <a:ext uri="{FF2B5EF4-FFF2-40B4-BE49-F238E27FC236}">
                      <a16:creationId xmlns:a16="http://schemas.microsoft.com/office/drawing/2014/main" id="{A9A59745-5B88-5FCE-D2C4-3D2D8CDC73A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0353" y="3270503"/>
                  <a:ext cx="321840" cy="14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2465" name="잉크 12464">
                  <a:extLst>
                    <a:ext uri="{FF2B5EF4-FFF2-40B4-BE49-F238E27FC236}">
                      <a16:creationId xmlns:a16="http://schemas.microsoft.com/office/drawing/2014/main" id="{C80F75B9-934C-4BAC-DBC2-746D58A0FA31}"/>
                    </a:ext>
                  </a:extLst>
                </p14:cNvPr>
                <p14:cNvContentPartPr/>
                <p14:nvPr/>
              </p14:nvContentPartPr>
              <p14:xfrm>
                <a:off x="369433" y="4080503"/>
                <a:ext cx="62640" cy="307800"/>
              </p14:xfrm>
            </p:contentPart>
          </mc:Choice>
          <mc:Fallback>
            <p:pic>
              <p:nvPicPr>
                <p:cNvPr id="12465" name="잉크 12464">
                  <a:extLst>
                    <a:ext uri="{FF2B5EF4-FFF2-40B4-BE49-F238E27FC236}">
                      <a16:creationId xmlns:a16="http://schemas.microsoft.com/office/drawing/2014/main" id="{C80F75B9-934C-4BAC-DBC2-746D58A0FA3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60793" y="4071863"/>
                  <a:ext cx="802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2466" name="잉크 12465">
                  <a:extLst>
                    <a:ext uri="{FF2B5EF4-FFF2-40B4-BE49-F238E27FC236}">
                      <a16:creationId xmlns:a16="http://schemas.microsoft.com/office/drawing/2014/main" id="{975C94A7-8079-F78A-A838-10B4EA66947F}"/>
                    </a:ext>
                  </a:extLst>
                </p14:cNvPr>
                <p14:cNvContentPartPr/>
                <p14:nvPr/>
              </p14:nvContentPartPr>
              <p14:xfrm>
                <a:off x="271873" y="4296503"/>
                <a:ext cx="169920" cy="87840"/>
              </p14:xfrm>
            </p:contentPart>
          </mc:Choice>
          <mc:Fallback>
            <p:pic>
              <p:nvPicPr>
                <p:cNvPr id="12466" name="잉크 12465">
                  <a:extLst>
                    <a:ext uri="{FF2B5EF4-FFF2-40B4-BE49-F238E27FC236}">
                      <a16:creationId xmlns:a16="http://schemas.microsoft.com/office/drawing/2014/main" id="{975C94A7-8079-F78A-A838-10B4EA66947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62873" y="4287503"/>
                  <a:ext cx="187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2468" name="잉크 12467">
                  <a:extLst>
                    <a:ext uri="{FF2B5EF4-FFF2-40B4-BE49-F238E27FC236}">
                      <a16:creationId xmlns:a16="http://schemas.microsoft.com/office/drawing/2014/main" id="{135C23F8-72C1-EA67-A964-B2452BB56A23}"/>
                    </a:ext>
                  </a:extLst>
                </p14:cNvPr>
                <p14:cNvContentPartPr/>
                <p14:nvPr/>
              </p14:nvContentPartPr>
              <p14:xfrm>
                <a:off x="59833" y="4501703"/>
                <a:ext cx="67680" cy="109800"/>
              </p14:xfrm>
            </p:contentPart>
          </mc:Choice>
          <mc:Fallback>
            <p:pic>
              <p:nvPicPr>
                <p:cNvPr id="12468" name="잉크 12467">
                  <a:extLst>
                    <a:ext uri="{FF2B5EF4-FFF2-40B4-BE49-F238E27FC236}">
                      <a16:creationId xmlns:a16="http://schemas.microsoft.com/office/drawing/2014/main" id="{135C23F8-72C1-EA67-A964-B2452BB56A2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0833" y="4492703"/>
                  <a:ext cx="85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2469" name="잉크 12468">
                  <a:extLst>
                    <a:ext uri="{FF2B5EF4-FFF2-40B4-BE49-F238E27FC236}">
                      <a16:creationId xmlns:a16="http://schemas.microsoft.com/office/drawing/2014/main" id="{2FEE1453-596C-E667-DA5C-A510B2D2384B}"/>
                    </a:ext>
                  </a:extLst>
                </p14:cNvPr>
                <p14:cNvContentPartPr/>
                <p14:nvPr/>
              </p14:nvContentPartPr>
              <p14:xfrm>
                <a:off x="116713" y="4525103"/>
                <a:ext cx="53280" cy="55440"/>
              </p14:xfrm>
            </p:contentPart>
          </mc:Choice>
          <mc:Fallback>
            <p:pic>
              <p:nvPicPr>
                <p:cNvPr id="12469" name="잉크 12468">
                  <a:extLst>
                    <a:ext uri="{FF2B5EF4-FFF2-40B4-BE49-F238E27FC236}">
                      <a16:creationId xmlns:a16="http://schemas.microsoft.com/office/drawing/2014/main" id="{2FEE1453-596C-E667-DA5C-A510B2D2384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073" y="4516103"/>
                  <a:ext cx="70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2470" name="잉크 12469">
                  <a:extLst>
                    <a:ext uri="{FF2B5EF4-FFF2-40B4-BE49-F238E27FC236}">
                      <a16:creationId xmlns:a16="http://schemas.microsoft.com/office/drawing/2014/main" id="{33393FE1-9545-8707-FDA4-BC83F1252253}"/>
                    </a:ext>
                  </a:extLst>
                </p14:cNvPr>
                <p14:cNvContentPartPr/>
                <p14:nvPr/>
              </p14:nvContentPartPr>
              <p14:xfrm>
                <a:off x="160993" y="4503863"/>
                <a:ext cx="13320" cy="106920"/>
              </p14:xfrm>
            </p:contentPart>
          </mc:Choice>
          <mc:Fallback>
            <p:pic>
              <p:nvPicPr>
                <p:cNvPr id="12470" name="잉크 12469">
                  <a:extLst>
                    <a:ext uri="{FF2B5EF4-FFF2-40B4-BE49-F238E27FC236}">
                      <a16:creationId xmlns:a16="http://schemas.microsoft.com/office/drawing/2014/main" id="{33393FE1-9545-8707-FDA4-BC83F125225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1993" y="4495223"/>
                  <a:ext cx="30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2471" name="잉크 12470">
                  <a:extLst>
                    <a:ext uri="{FF2B5EF4-FFF2-40B4-BE49-F238E27FC236}">
                      <a16:creationId xmlns:a16="http://schemas.microsoft.com/office/drawing/2014/main" id="{EBAEC56B-F421-9FB1-0A45-9EE8B70CA866}"/>
                    </a:ext>
                  </a:extLst>
                </p14:cNvPr>
                <p14:cNvContentPartPr/>
                <p14:nvPr/>
              </p14:nvContentPartPr>
              <p14:xfrm>
                <a:off x="192313" y="4488023"/>
                <a:ext cx="13320" cy="122400"/>
              </p14:xfrm>
            </p:contentPart>
          </mc:Choice>
          <mc:Fallback>
            <p:pic>
              <p:nvPicPr>
                <p:cNvPr id="12471" name="잉크 12470">
                  <a:extLst>
                    <a:ext uri="{FF2B5EF4-FFF2-40B4-BE49-F238E27FC236}">
                      <a16:creationId xmlns:a16="http://schemas.microsoft.com/office/drawing/2014/main" id="{EBAEC56B-F421-9FB1-0A45-9EE8B70CA86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83673" y="4479023"/>
                  <a:ext cx="30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2472" name="잉크 12471">
                  <a:extLst>
                    <a:ext uri="{FF2B5EF4-FFF2-40B4-BE49-F238E27FC236}">
                      <a16:creationId xmlns:a16="http://schemas.microsoft.com/office/drawing/2014/main" id="{86D875DE-5E26-B54F-2FAD-FC101E3815F6}"/>
                    </a:ext>
                  </a:extLst>
                </p14:cNvPr>
                <p14:cNvContentPartPr/>
                <p14:nvPr/>
              </p14:nvContentPartPr>
              <p14:xfrm>
                <a:off x="226513" y="4462103"/>
                <a:ext cx="91800" cy="80640"/>
              </p14:xfrm>
            </p:contentPart>
          </mc:Choice>
          <mc:Fallback>
            <p:pic>
              <p:nvPicPr>
                <p:cNvPr id="12472" name="잉크 12471">
                  <a:extLst>
                    <a:ext uri="{FF2B5EF4-FFF2-40B4-BE49-F238E27FC236}">
                      <a16:creationId xmlns:a16="http://schemas.microsoft.com/office/drawing/2014/main" id="{86D875DE-5E26-B54F-2FAD-FC101E3815F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17873" y="4453463"/>
                  <a:ext cx="109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2473" name="잉크 12472">
                  <a:extLst>
                    <a:ext uri="{FF2B5EF4-FFF2-40B4-BE49-F238E27FC236}">
                      <a16:creationId xmlns:a16="http://schemas.microsoft.com/office/drawing/2014/main" id="{3E637A34-5136-77E8-A05C-2599A9A605ED}"/>
                    </a:ext>
                  </a:extLst>
                </p14:cNvPr>
                <p14:cNvContentPartPr/>
                <p14:nvPr/>
              </p14:nvContentPartPr>
              <p14:xfrm>
                <a:off x="262513" y="4572263"/>
                <a:ext cx="51120" cy="34920"/>
              </p14:xfrm>
            </p:contentPart>
          </mc:Choice>
          <mc:Fallback>
            <p:pic>
              <p:nvPicPr>
                <p:cNvPr id="12473" name="잉크 12472">
                  <a:extLst>
                    <a:ext uri="{FF2B5EF4-FFF2-40B4-BE49-F238E27FC236}">
                      <a16:creationId xmlns:a16="http://schemas.microsoft.com/office/drawing/2014/main" id="{3E637A34-5136-77E8-A05C-2599A9A605E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3513" y="4563263"/>
                  <a:ext cx="68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2474" name="잉크 12473">
                  <a:extLst>
                    <a:ext uri="{FF2B5EF4-FFF2-40B4-BE49-F238E27FC236}">
                      <a16:creationId xmlns:a16="http://schemas.microsoft.com/office/drawing/2014/main" id="{73515993-727E-2AA9-CF05-640A009869A2}"/>
                    </a:ext>
                  </a:extLst>
                </p14:cNvPr>
                <p14:cNvContentPartPr/>
                <p14:nvPr/>
              </p14:nvContentPartPr>
              <p14:xfrm>
                <a:off x="72433" y="4697903"/>
                <a:ext cx="101160" cy="169200"/>
              </p14:xfrm>
            </p:contentPart>
          </mc:Choice>
          <mc:Fallback>
            <p:pic>
              <p:nvPicPr>
                <p:cNvPr id="12474" name="잉크 12473">
                  <a:extLst>
                    <a:ext uri="{FF2B5EF4-FFF2-40B4-BE49-F238E27FC236}">
                      <a16:creationId xmlns:a16="http://schemas.microsoft.com/office/drawing/2014/main" id="{73515993-727E-2AA9-CF05-640A009869A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3433" y="4688903"/>
                  <a:ext cx="118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2475" name="잉크 12474">
                  <a:extLst>
                    <a:ext uri="{FF2B5EF4-FFF2-40B4-BE49-F238E27FC236}">
                      <a16:creationId xmlns:a16="http://schemas.microsoft.com/office/drawing/2014/main" id="{E95130B2-8F1B-0638-0988-315FB56A810E}"/>
                    </a:ext>
                  </a:extLst>
                </p14:cNvPr>
                <p14:cNvContentPartPr/>
                <p14:nvPr/>
              </p14:nvContentPartPr>
              <p14:xfrm>
                <a:off x="179353" y="4723103"/>
                <a:ext cx="28080" cy="125640"/>
              </p14:xfrm>
            </p:contentPart>
          </mc:Choice>
          <mc:Fallback>
            <p:pic>
              <p:nvPicPr>
                <p:cNvPr id="12475" name="잉크 12474">
                  <a:extLst>
                    <a:ext uri="{FF2B5EF4-FFF2-40B4-BE49-F238E27FC236}">
                      <a16:creationId xmlns:a16="http://schemas.microsoft.com/office/drawing/2014/main" id="{E95130B2-8F1B-0638-0988-315FB56A810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70713" y="4714463"/>
                  <a:ext cx="45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2476" name="잉크 12475">
                  <a:extLst>
                    <a:ext uri="{FF2B5EF4-FFF2-40B4-BE49-F238E27FC236}">
                      <a16:creationId xmlns:a16="http://schemas.microsoft.com/office/drawing/2014/main" id="{0E61B59C-EE6B-5A7C-2A09-533FB1131BE0}"/>
                    </a:ext>
                  </a:extLst>
                </p14:cNvPr>
                <p14:cNvContentPartPr/>
                <p14:nvPr/>
              </p14:nvContentPartPr>
              <p14:xfrm>
                <a:off x="233353" y="4656143"/>
                <a:ext cx="128880" cy="182880"/>
              </p14:xfrm>
            </p:contentPart>
          </mc:Choice>
          <mc:Fallback>
            <p:pic>
              <p:nvPicPr>
                <p:cNvPr id="12476" name="잉크 12475">
                  <a:extLst>
                    <a:ext uri="{FF2B5EF4-FFF2-40B4-BE49-F238E27FC236}">
                      <a16:creationId xmlns:a16="http://schemas.microsoft.com/office/drawing/2014/main" id="{0E61B59C-EE6B-5A7C-2A09-533FB1131BE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24713" y="4647143"/>
                  <a:ext cx="146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2477" name="잉크 12476">
                  <a:extLst>
                    <a:ext uri="{FF2B5EF4-FFF2-40B4-BE49-F238E27FC236}">
                      <a16:creationId xmlns:a16="http://schemas.microsoft.com/office/drawing/2014/main" id="{BC020766-868E-2D89-75FE-E76A75ACE9C3}"/>
                    </a:ext>
                  </a:extLst>
                </p14:cNvPr>
                <p14:cNvContentPartPr/>
                <p14:nvPr/>
              </p14:nvContentPartPr>
              <p14:xfrm>
                <a:off x="126073" y="4922183"/>
                <a:ext cx="84240" cy="154440"/>
              </p14:xfrm>
            </p:contentPart>
          </mc:Choice>
          <mc:Fallback>
            <p:pic>
              <p:nvPicPr>
                <p:cNvPr id="12477" name="잉크 12476">
                  <a:extLst>
                    <a:ext uri="{FF2B5EF4-FFF2-40B4-BE49-F238E27FC236}">
                      <a16:creationId xmlns:a16="http://schemas.microsoft.com/office/drawing/2014/main" id="{BC020766-868E-2D89-75FE-E76A75ACE9C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7073" y="4913183"/>
                  <a:ext cx="101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2478" name="잉크 12477">
                  <a:extLst>
                    <a:ext uri="{FF2B5EF4-FFF2-40B4-BE49-F238E27FC236}">
                      <a16:creationId xmlns:a16="http://schemas.microsoft.com/office/drawing/2014/main" id="{38602630-75F7-805E-5329-8607FDBF11A2}"/>
                    </a:ext>
                  </a:extLst>
                </p14:cNvPr>
                <p14:cNvContentPartPr/>
                <p14:nvPr/>
              </p14:nvContentPartPr>
              <p14:xfrm>
                <a:off x="145153" y="5073023"/>
                <a:ext cx="115200" cy="78120"/>
              </p14:xfrm>
            </p:contentPart>
          </mc:Choice>
          <mc:Fallback>
            <p:pic>
              <p:nvPicPr>
                <p:cNvPr id="12478" name="잉크 12477">
                  <a:extLst>
                    <a:ext uri="{FF2B5EF4-FFF2-40B4-BE49-F238E27FC236}">
                      <a16:creationId xmlns:a16="http://schemas.microsoft.com/office/drawing/2014/main" id="{38602630-75F7-805E-5329-8607FDBF11A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36153" y="5064383"/>
                  <a:ext cx="132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2479" name="잉크 12478">
                  <a:extLst>
                    <a:ext uri="{FF2B5EF4-FFF2-40B4-BE49-F238E27FC236}">
                      <a16:creationId xmlns:a16="http://schemas.microsoft.com/office/drawing/2014/main" id="{F0D0B089-4EE9-615E-D77A-C2743159CAF6}"/>
                    </a:ext>
                  </a:extLst>
                </p14:cNvPr>
                <p14:cNvContentPartPr/>
                <p14:nvPr/>
              </p14:nvContentPartPr>
              <p14:xfrm>
                <a:off x="248833" y="4970063"/>
                <a:ext cx="159840" cy="141840"/>
              </p14:xfrm>
            </p:contentPart>
          </mc:Choice>
          <mc:Fallback>
            <p:pic>
              <p:nvPicPr>
                <p:cNvPr id="12479" name="잉크 12478">
                  <a:extLst>
                    <a:ext uri="{FF2B5EF4-FFF2-40B4-BE49-F238E27FC236}">
                      <a16:creationId xmlns:a16="http://schemas.microsoft.com/office/drawing/2014/main" id="{F0D0B089-4EE9-615E-D77A-C2743159CAF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0193" y="4961423"/>
                  <a:ext cx="177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2480" name="잉크 12479">
                  <a:extLst>
                    <a:ext uri="{FF2B5EF4-FFF2-40B4-BE49-F238E27FC236}">
                      <a16:creationId xmlns:a16="http://schemas.microsoft.com/office/drawing/2014/main" id="{B5C4DA3A-C03A-3D75-C594-8F574921464E}"/>
                    </a:ext>
                  </a:extLst>
                </p14:cNvPr>
                <p14:cNvContentPartPr/>
                <p14:nvPr/>
              </p14:nvContentPartPr>
              <p14:xfrm>
                <a:off x="352873" y="4937663"/>
                <a:ext cx="52200" cy="102600"/>
              </p14:xfrm>
            </p:contentPart>
          </mc:Choice>
          <mc:Fallback>
            <p:pic>
              <p:nvPicPr>
                <p:cNvPr id="12480" name="잉크 12479">
                  <a:extLst>
                    <a:ext uri="{FF2B5EF4-FFF2-40B4-BE49-F238E27FC236}">
                      <a16:creationId xmlns:a16="http://schemas.microsoft.com/office/drawing/2014/main" id="{B5C4DA3A-C03A-3D75-C594-8F574921464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44233" y="4929023"/>
                  <a:ext cx="69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2481" name="잉크 12480">
                  <a:extLst>
                    <a:ext uri="{FF2B5EF4-FFF2-40B4-BE49-F238E27FC236}">
                      <a16:creationId xmlns:a16="http://schemas.microsoft.com/office/drawing/2014/main" id="{1D830D67-193D-BFC6-354A-BD0993FCA97A}"/>
                    </a:ext>
                  </a:extLst>
                </p14:cNvPr>
                <p14:cNvContentPartPr/>
                <p14:nvPr/>
              </p14:nvContentPartPr>
              <p14:xfrm>
                <a:off x="429553" y="4903103"/>
                <a:ext cx="56160" cy="88200"/>
              </p14:xfrm>
            </p:contentPart>
          </mc:Choice>
          <mc:Fallback>
            <p:pic>
              <p:nvPicPr>
                <p:cNvPr id="12481" name="잉크 12480">
                  <a:extLst>
                    <a:ext uri="{FF2B5EF4-FFF2-40B4-BE49-F238E27FC236}">
                      <a16:creationId xmlns:a16="http://schemas.microsoft.com/office/drawing/2014/main" id="{1D830D67-193D-BFC6-354A-BD0993FCA97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0553" y="4894103"/>
                  <a:ext cx="7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2482" name="잉크 12481">
                  <a:extLst>
                    <a:ext uri="{FF2B5EF4-FFF2-40B4-BE49-F238E27FC236}">
                      <a16:creationId xmlns:a16="http://schemas.microsoft.com/office/drawing/2014/main" id="{407F2E61-3519-768D-D21D-367A58B1DD32}"/>
                    </a:ext>
                  </a:extLst>
                </p14:cNvPr>
                <p14:cNvContentPartPr/>
                <p14:nvPr/>
              </p14:nvContentPartPr>
              <p14:xfrm>
                <a:off x="437833" y="5017223"/>
                <a:ext cx="134640" cy="97920"/>
              </p14:xfrm>
            </p:contentPart>
          </mc:Choice>
          <mc:Fallback>
            <p:pic>
              <p:nvPicPr>
                <p:cNvPr id="12482" name="잉크 12481">
                  <a:extLst>
                    <a:ext uri="{FF2B5EF4-FFF2-40B4-BE49-F238E27FC236}">
                      <a16:creationId xmlns:a16="http://schemas.microsoft.com/office/drawing/2014/main" id="{407F2E61-3519-768D-D21D-367A58B1DD3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28833" y="5008223"/>
                  <a:ext cx="1522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09" name="그룹 12508">
            <a:extLst>
              <a:ext uri="{FF2B5EF4-FFF2-40B4-BE49-F238E27FC236}">
                <a16:creationId xmlns:a16="http://schemas.microsoft.com/office/drawing/2014/main" id="{63CA28DF-BC82-82D2-CCCF-B7DDE7C6001F}"/>
              </a:ext>
            </a:extLst>
          </p:cNvPr>
          <p:cNvGrpSpPr/>
          <p:nvPr/>
        </p:nvGrpSpPr>
        <p:grpSpPr>
          <a:xfrm>
            <a:off x="329473" y="1818983"/>
            <a:ext cx="1389240" cy="765000"/>
            <a:chOff x="329473" y="1818983"/>
            <a:chExt cx="1389240" cy="7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2484" name="잉크 12483">
                  <a:extLst>
                    <a:ext uri="{FF2B5EF4-FFF2-40B4-BE49-F238E27FC236}">
                      <a16:creationId xmlns:a16="http://schemas.microsoft.com/office/drawing/2014/main" id="{81DB4F12-1D8E-9702-24C4-DEFF983705CE}"/>
                    </a:ext>
                  </a:extLst>
                </p14:cNvPr>
                <p14:cNvContentPartPr/>
                <p14:nvPr/>
              </p14:nvContentPartPr>
              <p14:xfrm>
                <a:off x="435673" y="2389943"/>
                <a:ext cx="233640" cy="194040"/>
              </p14:xfrm>
            </p:contentPart>
          </mc:Choice>
          <mc:Fallback>
            <p:pic>
              <p:nvPicPr>
                <p:cNvPr id="12484" name="잉크 12483">
                  <a:extLst>
                    <a:ext uri="{FF2B5EF4-FFF2-40B4-BE49-F238E27FC236}">
                      <a16:creationId xmlns:a16="http://schemas.microsoft.com/office/drawing/2014/main" id="{81DB4F12-1D8E-9702-24C4-DEFF983705C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26673" y="2381303"/>
                  <a:ext cx="251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2485" name="잉크 12484">
                  <a:extLst>
                    <a:ext uri="{FF2B5EF4-FFF2-40B4-BE49-F238E27FC236}">
                      <a16:creationId xmlns:a16="http://schemas.microsoft.com/office/drawing/2014/main" id="{DD92E39A-9A1B-B0A7-43BB-C6D6851F2664}"/>
                    </a:ext>
                  </a:extLst>
                </p14:cNvPr>
                <p14:cNvContentPartPr/>
                <p14:nvPr/>
              </p14:nvContentPartPr>
              <p14:xfrm>
                <a:off x="342793" y="1857863"/>
                <a:ext cx="41760" cy="215640"/>
              </p14:xfrm>
            </p:contentPart>
          </mc:Choice>
          <mc:Fallback>
            <p:pic>
              <p:nvPicPr>
                <p:cNvPr id="12485" name="잉크 12484">
                  <a:extLst>
                    <a:ext uri="{FF2B5EF4-FFF2-40B4-BE49-F238E27FC236}">
                      <a16:creationId xmlns:a16="http://schemas.microsoft.com/office/drawing/2014/main" id="{DD92E39A-9A1B-B0A7-43BB-C6D6851F266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793" y="1848863"/>
                  <a:ext cx="59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12486" name="잉크 12485">
                  <a:extLst>
                    <a:ext uri="{FF2B5EF4-FFF2-40B4-BE49-F238E27FC236}">
                      <a16:creationId xmlns:a16="http://schemas.microsoft.com/office/drawing/2014/main" id="{B4496CD2-50E4-284E-86C1-92C1ED7B2288}"/>
                    </a:ext>
                  </a:extLst>
                </p14:cNvPr>
                <p14:cNvContentPartPr/>
                <p14:nvPr/>
              </p14:nvContentPartPr>
              <p14:xfrm>
                <a:off x="329473" y="1845623"/>
                <a:ext cx="86760" cy="93600"/>
              </p14:xfrm>
            </p:contentPart>
          </mc:Choice>
          <mc:Fallback>
            <p:pic>
              <p:nvPicPr>
                <p:cNvPr id="12486" name="잉크 12485">
                  <a:extLst>
                    <a:ext uri="{FF2B5EF4-FFF2-40B4-BE49-F238E27FC236}">
                      <a16:creationId xmlns:a16="http://schemas.microsoft.com/office/drawing/2014/main" id="{B4496CD2-50E4-284E-86C1-92C1ED7B228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20833" y="1836623"/>
                  <a:ext cx="104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12487" name="잉크 12486">
                  <a:extLst>
                    <a:ext uri="{FF2B5EF4-FFF2-40B4-BE49-F238E27FC236}">
                      <a16:creationId xmlns:a16="http://schemas.microsoft.com/office/drawing/2014/main" id="{0A3CFC7F-FA6E-9B4E-9603-FF684AAA0100}"/>
                    </a:ext>
                  </a:extLst>
                </p14:cNvPr>
                <p14:cNvContentPartPr/>
                <p14:nvPr/>
              </p14:nvContentPartPr>
              <p14:xfrm>
                <a:off x="440713" y="1861823"/>
                <a:ext cx="69120" cy="147960"/>
              </p14:xfrm>
            </p:contentPart>
          </mc:Choice>
          <mc:Fallback>
            <p:pic>
              <p:nvPicPr>
                <p:cNvPr id="12487" name="잉크 12486">
                  <a:extLst>
                    <a:ext uri="{FF2B5EF4-FFF2-40B4-BE49-F238E27FC236}">
                      <a16:creationId xmlns:a16="http://schemas.microsoft.com/office/drawing/2014/main" id="{0A3CFC7F-FA6E-9B4E-9603-FF684AAA010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31713" y="1852823"/>
                  <a:ext cx="86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12488" name="잉크 12487">
                  <a:extLst>
                    <a:ext uri="{FF2B5EF4-FFF2-40B4-BE49-F238E27FC236}">
                      <a16:creationId xmlns:a16="http://schemas.microsoft.com/office/drawing/2014/main" id="{A6C922FC-BE64-F169-9045-AFE02D14B9DA}"/>
                    </a:ext>
                  </a:extLst>
                </p14:cNvPr>
                <p14:cNvContentPartPr/>
                <p14:nvPr/>
              </p14:nvContentPartPr>
              <p14:xfrm>
                <a:off x="567433" y="1854623"/>
                <a:ext cx="158760" cy="153000"/>
              </p14:xfrm>
            </p:contentPart>
          </mc:Choice>
          <mc:Fallback>
            <p:pic>
              <p:nvPicPr>
                <p:cNvPr id="12488" name="잉크 12487">
                  <a:extLst>
                    <a:ext uri="{FF2B5EF4-FFF2-40B4-BE49-F238E27FC236}">
                      <a16:creationId xmlns:a16="http://schemas.microsoft.com/office/drawing/2014/main" id="{A6C922FC-BE64-F169-9045-AFE02D14B9D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58433" y="1845983"/>
                  <a:ext cx="176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12490" name="잉크 12489">
                  <a:extLst>
                    <a:ext uri="{FF2B5EF4-FFF2-40B4-BE49-F238E27FC236}">
                      <a16:creationId xmlns:a16="http://schemas.microsoft.com/office/drawing/2014/main" id="{38412380-AC27-12DD-4C74-CC2BDE3575BD}"/>
                    </a:ext>
                  </a:extLst>
                </p14:cNvPr>
                <p14:cNvContentPartPr/>
                <p14:nvPr/>
              </p14:nvContentPartPr>
              <p14:xfrm>
                <a:off x="849673" y="1863623"/>
                <a:ext cx="191160" cy="199800"/>
              </p14:xfrm>
            </p:contentPart>
          </mc:Choice>
          <mc:Fallback>
            <p:pic>
              <p:nvPicPr>
                <p:cNvPr id="12490" name="잉크 12489">
                  <a:extLst>
                    <a:ext uri="{FF2B5EF4-FFF2-40B4-BE49-F238E27FC236}">
                      <a16:creationId xmlns:a16="http://schemas.microsoft.com/office/drawing/2014/main" id="{38412380-AC27-12DD-4C74-CC2BDE3575B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1033" y="1854983"/>
                  <a:ext cx="208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2491" name="잉크 12490">
                  <a:extLst>
                    <a:ext uri="{FF2B5EF4-FFF2-40B4-BE49-F238E27FC236}">
                      <a16:creationId xmlns:a16="http://schemas.microsoft.com/office/drawing/2014/main" id="{8431CCD2-CA24-A932-D023-ACA762DB3B0F}"/>
                    </a:ext>
                  </a:extLst>
                </p14:cNvPr>
                <p14:cNvContentPartPr/>
                <p14:nvPr/>
              </p14:nvContentPartPr>
              <p14:xfrm>
                <a:off x="1010233" y="1856063"/>
                <a:ext cx="139320" cy="117360"/>
              </p14:xfrm>
            </p:contentPart>
          </mc:Choice>
          <mc:Fallback>
            <p:pic>
              <p:nvPicPr>
                <p:cNvPr id="12491" name="잉크 12490">
                  <a:extLst>
                    <a:ext uri="{FF2B5EF4-FFF2-40B4-BE49-F238E27FC236}">
                      <a16:creationId xmlns:a16="http://schemas.microsoft.com/office/drawing/2014/main" id="{8431CCD2-CA24-A932-D023-ACA762DB3B0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01593" y="1847063"/>
                  <a:ext cx="156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2492" name="잉크 12491">
                  <a:extLst>
                    <a:ext uri="{FF2B5EF4-FFF2-40B4-BE49-F238E27FC236}">
                      <a16:creationId xmlns:a16="http://schemas.microsoft.com/office/drawing/2014/main" id="{5EB96138-AA63-6407-C9DE-E32DDA907375}"/>
                    </a:ext>
                  </a:extLst>
                </p14:cNvPr>
                <p14:cNvContentPartPr/>
                <p14:nvPr/>
              </p14:nvContentPartPr>
              <p14:xfrm>
                <a:off x="1132273" y="1853183"/>
                <a:ext cx="198360" cy="157680"/>
              </p14:xfrm>
            </p:contentPart>
          </mc:Choice>
          <mc:Fallback>
            <p:pic>
              <p:nvPicPr>
                <p:cNvPr id="12492" name="잉크 12491">
                  <a:extLst>
                    <a:ext uri="{FF2B5EF4-FFF2-40B4-BE49-F238E27FC236}">
                      <a16:creationId xmlns:a16="http://schemas.microsoft.com/office/drawing/2014/main" id="{5EB96138-AA63-6407-C9DE-E32DDA90737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123633" y="1844183"/>
                  <a:ext cx="216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12493" name="잉크 12492">
                  <a:extLst>
                    <a:ext uri="{FF2B5EF4-FFF2-40B4-BE49-F238E27FC236}">
                      <a16:creationId xmlns:a16="http://schemas.microsoft.com/office/drawing/2014/main" id="{012A20DA-068C-B504-C24F-5426E3C20500}"/>
                    </a:ext>
                  </a:extLst>
                </p14:cNvPr>
                <p14:cNvContentPartPr/>
                <p14:nvPr/>
              </p14:nvContentPartPr>
              <p14:xfrm>
                <a:off x="1409473" y="1818983"/>
                <a:ext cx="48600" cy="15120"/>
              </p14:xfrm>
            </p:contentPart>
          </mc:Choice>
          <mc:Fallback>
            <p:pic>
              <p:nvPicPr>
                <p:cNvPr id="12493" name="잉크 12492">
                  <a:extLst>
                    <a:ext uri="{FF2B5EF4-FFF2-40B4-BE49-F238E27FC236}">
                      <a16:creationId xmlns:a16="http://schemas.microsoft.com/office/drawing/2014/main" id="{012A20DA-068C-B504-C24F-5426E3C2050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400833" y="1809983"/>
                  <a:ext cx="66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2494" name="잉크 12493">
                  <a:extLst>
                    <a:ext uri="{FF2B5EF4-FFF2-40B4-BE49-F238E27FC236}">
                      <a16:creationId xmlns:a16="http://schemas.microsoft.com/office/drawing/2014/main" id="{6630CE50-5AE7-1182-7BCD-51ECA994380A}"/>
                    </a:ext>
                  </a:extLst>
                </p14:cNvPr>
                <p14:cNvContentPartPr/>
                <p14:nvPr/>
              </p14:nvContentPartPr>
              <p14:xfrm>
                <a:off x="1396153" y="1852823"/>
                <a:ext cx="74880" cy="104760"/>
              </p14:xfrm>
            </p:contentPart>
          </mc:Choice>
          <mc:Fallback>
            <p:pic>
              <p:nvPicPr>
                <p:cNvPr id="12494" name="잉크 12493">
                  <a:extLst>
                    <a:ext uri="{FF2B5EF4-FFF2-40B4-BE49-F238E27FC236}">
                      <a16:creationId xmlns:a16="http://schemas.microsoft.com/office/drawing/2014/main" id="{6630CE50-5AE7-1182-7BCD-51ECA994380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387513" y="1844183"/>
                  <a:ext cx="92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2495" name="잉크 12494">
                  <a:extLst>
                    <a:ext uri="{FF2B5EF4-FFF2-40B4-BE49-F238E27FC236}">
                      <a16:creationId xmlns:a16="http://schemas.microsoft.com/office/drawing/2014/main" id="{903C1C05-6F8E-B3CF-EE65-0A554C16850F}"/>
                    </a:ext>
                  </a:extLst>
                </p14:cNvPr>
                <p14:cNvContentPartPr/>
                <p14:nvPr/>
              </p14:nvContentPartPr>
              <p14:xfrm>
                <a:off x="1486513" y="1821503"/>
                <a:ext cx="48240" cy="106920"/>
              </p14:xfrm>
            </p:contentPart>
          </mc:Choice>
          <mc:Fallback>
            <p:pic>
              <p:nvPicPr>
                <p:cNvPr id="12495" name="잉크 12494">
                  <a:extLst>
                    <a:ext uri="{FF2B5EF4-FFF2-40B4-BE49-F238E27FC236}">
                      <a16:creationId xmlns:a16="http://schemas.microsoft.com/office/drawing/2014/main" id="{903C1C05-6F8E-B3CF-EE65-0A554C16850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477873" y="1812863"/>
                  <a:ext cx="65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2496" name="잉크 12495">
                  <a:extLst>
                    <a:ext uri="{FF2B5EF4-FFF2-40B4-BE49-F238E27FC236}">
                      <a16:creationId xmlns:a16="http://schemas.microsoft.com/office/drawing/2014/main" id="{7B48854F-F15C-CCA6-3DDA-F5C16F3D5367}"/>
                    </a:ext>
                  </a:extLst>
                </p14:cNvPr>
                <p14:cNvContentPartPr/>
                <p14:nvPr/>
              </p14:nvContentPartPr>
              <p14:xfrm>
                <a:off x="1450873" y="1839143"/>
                <a:ext cx="210600" cy="202680"/>
              </p14:xfrm>
            </p:contentPart>
          </mc:Choice>
          <mc:Fallback>
            <p:pic>
              <p:nvPicPr>
                <p:cNvPr id="12496" name="잉크 12495">
                  <a:extLst>
                    <a:ext uri="{FF2B5EF4-FFF2-40B4-BE49-F238E27FC236}">
                      <a16:creationId xmlns:a16="http://schemas.microsoft.com/office/drawing/2014/main" id="{7B48854F-F15C-CCA6-3DDA-F5C16F3D536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441873" y="1830143"/>
                  <a:ext cx="228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2497" name="잉크 12496">
                  <a:extLst>
                    <a:ext uri="{FF2B5EF4-FFF2-40B4-BE49-F238E27FC236}">
                      <a16:creationId xmlns:a16="http://schemas.microsoft.com/office/drawing/2014/main" id="{84935DB0-7757-12C6-251A-D23DBD66CCF7}"/>
                    </a:ext>
                  </a:extLst>
                </p14:cNvPr>
                <p14:cNvContentPartPr/>
                <p14:nvPr/>
              </p14:nvContentPartPr>
              <p14:xfrm>
                <a:off x="1633033" y="2035703"/>
                <a:ext cx="85680" cy="42480"/>
              </p14:xfrm>
            </p:contentPart>
          </mc:Choice>
          <mc:Fallback>
            <p:pic>
              <p:nvPicPr>
                <p:cNvPr id="12497" name="잉크 12496">
                  <a:extLst>
                    <a:ext uri="{FF2B5EF4-FFF2-40B4-BE49-F238E27FC236}">
                      <a16:creationId xmlns:a16="http://schemas.microsoft.com/office/drawing/2014/main" id="{84935DB0-7757-12C6-251A-D23DBD66CCF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24033" y="2026703"/>
                  <a:ext cx="103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12498" name="잉크 12497">
                  <a:extLst>
                    <a:ext uri="{FF2B5EF4-FFF2-40B4-BE49-F238E27FC236}">
                      <a16:creationId xmlns:a16="http://schemas.microsoft.com/office/drawing/2014/main" id="{11842B74-8BDF-D83A-3343-E92EAB201AAC}"/>
                    </a:ext>
                  </a:extLst>
                </p14:cNvPr>
                <p14:cNvContentPartPr/>
                <p14:nvPr/>
              </p14:nvContentPartPr>
              <p14:xfrm>
                <a:off x="594433" y="2118863"/>
                <a:ext cx="141480" cy="145800"/>
              </p14:xfrm>
            </p:contentPart>
          </mc:Choice>
          <mc:Fallback>
            <p:pic>
              <p:nvPicPr>
                <p:cNvPr id="12498" name="잉크 12497">
                  <a:extLst>
                    <a:ext uri="{FF2B5EF4-FFF2-40B4-BE49-F238E27FC236}">
                      <a16:creationId xmlns:a16="http://schemas.microsoft.com/office/drawing/2014/main" id="{11842B74-8BDF-D83A-3343-E92EAB201AA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5793" y="2109863"/>
                  <a:ext cx="159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12499" name="잉크 12498">
                  <a:extLst>
                    <a:ext uri="{FF2B5EF4-FFF2-40B4-BE49-F238E27FC236}">
                      <a16:creationId xmlns:a16="http://schemas.microsoft.com/office/drawing/2014/main" id="{0F21C65E-96D1-4657-9718-16FF54B961D2}"/>
                    </a:ext>
                  </a:extLst>
                </p14:cNvPr>
                <p14:cNvContentPartPr/>
                <p14:nvPr/>
              </p14:nvContentPartPr>
              <p14:xfrm>
                <a:off x="688753" y="2173943"/>
                <a:ext cx="101160" cy="131040"/>
              </p14:xfrm>
            </p:contentPart>
          </mc:Choice>
          <mc:Fallback>
            <p:pic>
              <p:nvPicPr>
                <p:cNvPr id="12499" name="잉크 12498">
                  <a:extLst>
                    <a:ext uri="{FF2B5EF4-FFF2-40B4-BE49-F238E27FC236}">
                      <a16:creationId xmlns:a16="http://schemas.microsoft.com/office/drawing/2014/main" id="{0F21C65E-96D1-4657-9718-16FF54B961D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80113" y="2165303"/>
                  <a:ext cx="118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12500" name="잉크 12499">
                  <a:extLst>
                    <a:ext uri="{FF2B5EF4-FFF2-40B4-BE49-F238E27FC236}">
                      <a16:creationId xmlns:a16="http://schemas.microsoft.com/office/drawing/2014/main" id="{6C0F804E-BADD-7ED4-7B01-79707487648F}"/>
                    </a:ext>
                  </a:extLst>
                </p14:cNvPr>
                <p14:cNvContentPartPr/>
                <p14:nvPr/>
              </p14:nvContentPartPr>
              <p14:xfrm>
                <a:off x="817633" y="2139023"/>
                <a:ext cx="43200" cy="11160"/>
              </p14:xfrm>
            </p:contentPart>
          </mc:Choice>
          <mc:Fallback>
            <p:pic>
              <p:nvPicPr>
                <p:cNvPr id="12500" name="잉크 12499">
                  <a:extLst>
                    <a:ext uri="{FF2B5EF4-FFF2-40B4-BE49-F238E27FC236}">
                      <a16:creationId xmlns:a16="http://schemas.microsoft.com/office/drawing/2014/main" id="{6C0F804E-BADD-7ED4-7B01-79707487648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08633" y="2130023"/>
                  <a:ext cx="6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12501" name="잉크 12500">
                  <a:extLst>
                    <a:ext uri="{FF2B5EF4-FFF2-40B4-BE49-F238E27FC236}">
                      <a16:creationId xmlns:a16="http://schemas.microsoft.com/office/drawing/2014/main" id="{90C963F6-421F-1CEC-50EB-BFF04763C8AE}"/>
                    </a:ext>
                  </a:extLst>
                </p14:cNvPr>
                <p14:cNvContentPartPr/>
                <p14:nvPr/>
              </p14:nvContentPartPr>
              <p14:xfrm>
                <a:off x="811873" y="2158103"/>
                <a:ext cx="128160" cy="109800"/>
              </p14:xfrm>
            </p:contentPart>
          </mc:Choice>
          <mc:Fallback>
            <p:pic>
              <p:nvPicPr>
                <p:cNvPr id="12501" name="잉크 12500">
                  <a:extLst>
                    <a:ext uri="{FF2B5EF4-FFF2-40B4-BE49-F238E27FC236}">
                      <a16:creationId xmlns:a16="http://schemas.microsoft.com/office/drawing/2014/main" id="{90C963F6-421F-1CEC-50EB-BFF04763C8A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02873" y="2149103"/>
                  <a:ext cx="145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2502" name="잉크 12501">
                  <a:extLst>
                    <a:ext uri="{FF2B5EF4-FFF2-40B4-BE49-F238E27FC236}">
                      <a16:creationId xmlns:a16="http://schemas.microsoft.com/office/drawing/2014/main" id="{AF0AFB1C-2AAD-C67A-9FB2-0D32DDED03ED}"/>
                    </a:ext>
                  </a:extLst>
                </p14:cNvPr>
                <p14:cNvContentPartPr/>
                <p14:nvPr/>
              </p14:nvContentPartPr>
              <p14:xfrm>
                <a:off x="943273" y="2111303"/>
                <a:ext cx="88560" cy="59400"/>
              </p14:xfrm>
            </p:contentPart>
          </mc:Choice>
          <mc:Fallback>
            <p:pic>
              <p:nvPicPr>
                <p:cNvPr id="12502" name="잉크 12501">
                  <a:extLst>
                    <a:ext uri="{FF2B5EF4-FFF2-40B4-BE49-F238E27FC236}">
                      <a16:creationId xmlns:a16="http://schemas.microsoft.com/office/drawing/2014/main" id="{AF0AFB1C-2AAD-C67A-9FB2-0D32DDED03E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34633" y="2102663"/>
                  <a:ext cx="106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2503" name="잉크 12502">
                  <a:extLst>
                    <a:ext uri="{FF2B5EF4-FFF2-40B4-BE49-F238E27FC236}">
                      <a16:creationId xmlns:a16="http://schemas.microsoft.com/office/drawing/2014/main" id="{B1070282-06EB-FC1F-0E5D-366AFA3EA3B9}"/>
                    </a:ext>
                  </a:extLst>
                </p14:cNvPr>
                <p14:cNvContentPartPr/>
                <p14:nvPr/>
              </p14:nvContentPartPr>
              <p14:xfrm>
                <a:off x="943993" y="2173943"/>
                <a:ext cx="95040" cy="91440"/>
              </p14:xfrm>
            </p:contentPart>
          </mc:Choice>
          <mc:Fallback>
            <p:pic>
              <p:nvPicPr>
                <p:cNvPr id="12503" name="잉크 12502">
                  <a:extLst>
                    <a:ext uri="{FF2B5EF4-FFF2-40B4-BE49-F238E27FC236}">
                      <a16:creationId xmlns:a16="http://schemas.microsoft.com/office/drawing/2014/main" id="{B1070282-06EB-FC1F-0E5D-366AFA3EA3B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35353" y="2164943"/>
                  <a:ext cx="112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2504" name="잉크 12503">
                  <a:extLst>
                    <a:ext uri="{FF2B5EF4-FFF2-40B4-BE49-F238E27FC236}">
                      <a16:creationId xmlns:a16="http://schemas.microsoft.com/office/drawing/2014/main" id="{90075BBF-5003-2C79-358C-8AD50DE1C72B}"/>
                    </a:ext>
                  </a:extLst>
                </p14:cNvPr>
                <p14:cNvContentPartPr/>
                <p14:nvPr/>
              </p14:nvContentPartPr>
              <p14:xfrm>
                <a:off x="1037953" y="2116703"/>
                <a:ext cx="91800" cy="107640"/>
              </p14:xfrm>
            </p:contentPart>
          </mc:Choice>
          <mc:Fallback>
            <p:pic>
              <p:nvPicPr>
                <p:cNvPr id="12504" name="잉크 12503">
                  <a:extLst>
                    <a:ext uri="{FF2B5EF4-FFF2-40B4-BE49-F238E27FC236}">
                      <a16:creationId xmlns:a16="http://schemas.microsoft.com/office/drawing/2014/main" id="{90075BBF-5003-2C79-358C-8AD50DE1C72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28953" y="2107703"/>
                  <a:ext cx="109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2505" name="잉크 12504">
                  <a:extLst>
                    <a:ext uri="{FF2B5EF4-FFF2-40B4-BE49-F238E27FC236}">
                      <a16:creationId xmlns:a16="http://schemas.microsoft.com/office/drawing/2014/main" id="{AF7F61B5-5D4A-87DF-2512-145B73AD86BB}"/>
                    </a:ext>
                  </a:extLst>
                </p14:cNvPr>
                <p14:cNvContentPartPr/>
                <p14:nvPr/>
              </p14:nvContentPartPr>
              <p14:xfrm>
                <a:off x="1072153" y="2108783"/>
                <a:ext cx="167040" cy="141840"/>
              </p14:xfrm>
            </p:contentPart>
          </mc:Choice>
          <mc:Fallback>
            <p:pic>
              <p:nvPicPr>
                <p:cNvPr id="12505" name="잉크 12504">
                  <a:extLst>
                    <a:ext uri="{FF2B5EF4-FFF2-40B4-BE49-F238E27FC236}">
                      <a16:creationId xmlns:a16="http://schemas.microsoft.com/office/drawing/2014/main" id="{AF7F61B5-5D4A-87DF-2512-145B73AD86B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63153" y="2099783"/>
                  <a:ext cx="184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2506" name="잉크 12505">
                  <a:extLst>
                    <a:ext uri="{FF2B5EF4-FFF2-40B4-BE49-F238E27FC236}">
                      <a16:creationId xmlns:a16="http://schemas.microsoft.com/office/drawing/2014/main" id="{3251D631-16F2-84F9-E40F-C7E56DBF6539}"/>
                    </a:ext>
                  </a:extLst>
                </p14:cNvPr>
                <p14:cNvContentPartPr/>
                <p14:nvPr/>
              </p14:nvContentPartPr>
              <p14:xfrm>
                <a:off x="1229473" y="2087183"/>
                <a:ext cx="63360" cy="102600"/>
              </p14:xfrm>
            </p:contentPart>
          </mc:Choice>
          <mc:Fallback>
            <p:pic>
              <p:nvPicPr>
                <p:cNvPr id="12506" name="잉크 12505">
                  <a:extLst>
                    <a:ext uri="{FF2B5EF4-FFF2-40B4-BE49-F238E27FC236}">
                      <a16:creationId xmlns:a16="http://schemas.microsoft.com/office/drawing/2014/main" id="{3251D631-16F2-84F9-E40F-C7E56DBF653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220473" y="2078183"/>
                  <a:ext cx="81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2507" name="잉크 12506">
                  <a:extLst>
                    <a:ext uri="{FF2B5EF4-FFF2-40B4-BE49-F238E27FC236}">
                      <a16:creationId xmlns:a16="http://schemas.microsoft.com/office/drawing/2014/main" id="{D40631C6-A47E-245D-1859-790BEF949366}"/>
                    </a:ext>
                  </a:extLst>
                </p14:cNvPr>
                <p14:cNvContentPartPr/>
                <p14:nvPr/>
              </p14:nvContentPartPr>
              <p14:xfrm>
                <a:off x="1207873" y="2186543"/>
                <a:ext cx="125640" cy="70200"/>
              </p14:xfrm>
            </p:contentPart>
          </mc:Choice>
          <mc:Fallback>
            <p:pic>
              <p:nvPicPr>
                <p:cNvPr id="12507" name="잉크 12506">
                  <a:extLst>
                    <a:ext uri="{FF2B5EF4-FFF2-40B4-BE49-F238E27FC236}">
                      <a16:creationId xmlns:a16="http://schemas.microsoft.com/office/drawing/2014/main" id="{D40631C6-A47E-245D-1859-790BEF94936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99233" y="2177903"/>
                  <a:ext cx="143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2508" name="잉크 12507">
                  <a:extLst>
                    <a:ext uri="{FF2B5EF4-FFF2-40B4-BE49-F238E27FC236}">
                      <a16:creationId xmlns:a16="http://schemas.microsoft.com/office/drawing/2014/main" id="{A4E81C40-C31F-4004-4F86-97535177E46C}"/>
                    </a:ext>
                  </a:extLst>
                </p14:cNvPr>
                <p14:cNvContentPartPr/>
                <p14:nvPr/>
              </p14:nvContentPartPr>
              <p14:xfrm>
                <a:off x="1302913" y="2176103"/>
                <a:ext cx="162720" cy="102600"/>
              </p14:xfrm>
            </p:contentPart>
          </mc:Choice>
          <mc:Fallback>
            <p:pic>
              <p:nvPicPr>
                <p:cNvPr id="12508" name="잉크 12507">
                  <a:extLst>
                    <a:ext uri="{FF2B5EF4-FFF2-40B4-BE49-F238E27FC236}">
                      <a16:creationId xmlns:a16="http://schemas.microsoft.com/office/drawing/2014/main" id="{A4E81C40-C31F-4004-4F86-97535177E46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293913" y="2167463"/>
                  <a:ext cx="180360" cy="120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 확인과 강제 종료 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프로세스 확인 </a:t>
            </a:r>
            <a:r>
              <a:rPr lang="en-US" altLang="ko-KR"/>
              <a:t>: </a:t>
            </a:r>
            <a:r>
              <a:rPr lang="ko-KR" altLang="en-US"/>
              <a:t>“</a:t>
            </a:r>
            <a:r>
              <a:rPr lang="en-US" altLang="ko-KR"/>
              <a:t>ps” </a:t>
            </a:r>
            <a:r>
              <a:rPr lang="ko-KR" altLang="en-US"/>
              <a:t>명령을 사용</a:t>
            </a:r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331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082330A2-B671-40E2-83D2-E9CE0C3EBD0B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33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792C3713-26C2-432A-AED7-08894AC819A8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630382" y="1684299"/>
            <a:ext cx="7464136" cy="455201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[lpg010@sisong ~]$ tty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/dev/pts/1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[lpg010@sisong ~]$ ps -f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UID        PID  PPID  C STIME TTY          TIME CMD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11290 11289  0 19:43 pts/1    00:00:00 -bash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11319 11290  0 19:43 pts/1    00:00:00 ps -f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[lpg010@sisong ~]$ ps -ef | grep lpg010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root     11254  1214  0 19:42 ?        00:00:00 sshd: lpg010 [priv]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11259 11254  0 19:43 ?        00:00:00 sshd: lpg010@pts/0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11260 11259  0 19:43 pts/0    00:00:00 -bash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root     11285  1214  0 19:43 ?        00:00:00 sshd: lpg010 [priv]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11289 11285  0 19:43 ?        00:00:00 sshd: lpg010@pts/1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11290 11289  0 19:43 pts/1    00:00:00 -bash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11320 11290  0 19:44 pts/1    00:00:00 ps -ef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11321 11290  0 19:44 pts/1    00:00:00 grep lpg010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[lpg010@sisong ~]$ kill 11259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[lpg010@sisong ~]$ ps -ef | grep lpg010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root     11285  1214  0 19:43 ?        00:00:00 sshd: lpg010 [priv]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11289 11285  0 19:43 ?        00:00:00 sshd: lpg010@pts/1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11290 11289  0 19:43 pts/1    00:00:00 -bash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11322 11290  0 19:44 pts/1    00:00:00 ps -ef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lpg010   11323 11290  0 19:44 pts/1    00:00:00 grep lpg010</a:t>
            </a:r>
          </a:p>
          <a:p>
            <a:pPr>
              <a:lnSpc>
                <a:spcPct val="90000"/>
              </a:lnSpc>
            </a:pPr>
            <a:r>
              <a:rPr lang="en-US" altLang="ko-KR" sz="1400">
                <a:latin typeface="굴림체" pitchFamily="49" charset="-127"/>
                <a:ea typeface="굴림체" pitchFamily="49" charset="-127"/>
              </a:rPr>
              <a:t>[lpg010@sisong ~]$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06F317E-5E63-65C3-D509-8069FAE4F497}"/>
                  </a:ext>
                </a:extLst>
              </p14:cNvPr>
              <p14:cNvContentPartPr/>
              <p14:nvPr/>
            </p14:nvContentPartPr>
            <p14:xfrm>
              <a:off x="2395839" y="4611474"/>
              <a:ext cx="347400" cy="265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06F317E-5E63-65C3-D509-8069FAE4F4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7199" y="4602474"/>
                <a:ext cx="3650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5800C70-2BF1-14A4-60E0-F1B097336F3B}"/>
                  </a:ext>
                </a:extLst>
              </p14:cNvPr>
              <p14:cNvContentPartPr/>
              <p14:nvPr/>
            </p14:nvContentPartPr>
            <p14:xfrm>
              <a:off x="2406999" y="5016474"/>
              <a:ext cx="1931400" cy="65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5800C70-2BF1-14A4-60E0-F1B097336F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7999" y="5007834"/>
                <a:ext cx="19490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F7A6A7B-B49D-2C3C-EA54-7B1971FA767D}"/>
                  </a:ext>
                </a:extLst>
              </p14:cNvPr>
              <p14:cNvContentPartPr/>
              <p14:nvPr/>
            </p14:nvContentPartPr>
            <p14:xfrm>
              <a:off x="5562399" y="5183874"/>
              <a:ext cx="532080" cy="20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F7A6A7B-B49D-2C3C-EA54-7B1971FA76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3399" y="5174874"/>
                <a:ext cx="549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4575C81-8358-8C34-3731-90BAA7CF74A2}"/>
                  </a:ext>
                </a:extLst>
              </p14:cNvPr>
              <p14:cNvContentPartPr/>
              <p14:nvPr/>
            </p14:nvContentPartPr>
            <p14:xfrm>
              <a:off x="5578599" y="5362074"/>
              <a:ext cx="576360" cy="52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4575C81-8358-8C34-3731-90BAA7CF74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9599" y="5353434"/>
                <a:ext cx="594000" cy="6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전면</a:t>
            </a:r>
            <a:r>
              <a:rPr lang="en-US" altLang="ko-KR"/>
              <a:t>(Foreground)</a:t>
            </a:r>
            <a:r>
              <a:rPr lang="ko-KR" altLang="en-US"/>
              <a:t>과 후면</a:t>
            </a:r>
            <a:r>
              <a:rPr lang="en-US" altLang="ko-KR"/>
              <a:t>(Background) </a:t>
            </a:r>
            <a:endParaRPr lang="ko-KR" altLang="en-US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실행 중인 프로세스는 각각 전면 프로세스와 후면 프로세스로 나눌 수 있음</a:t>
            </a:r>
            <a:endParaRPr lang="en-US" altLang="ko-KR" dirty="0"/>
          </a:p>
          <a:p>
            <a:pPr lvl="1"/>
            <a:r>
              <a:rPr lang="ko-KR" altLang="en-US" dirty="0"/>
              <a:t>전면이냐 후면이냐 하는 구분은 언제든지 바뀔 수 있음</a:t>
            </a:r>
            <a:endParaRPr lang="en-US" altLang="ko-KR" dirty="0"/>
          </a:p>
          <a:p>
            <a:pPr marL="39688" lvl="1" indent="0">
              <a:buNone/>
            </a:pPr>
            <a:endParaRPr lang="en-US" altLang="ko-KR" dirty="0"/>
          </a:p>
          <a:p>
            <a:r>
              <a:rPr lang="ko-KR" altLang="en-US" dirty="0"/>
              <a:t>전면 프로세스</a:t>
            </a:r>
          </a:p>
          <a:p>
            <a:pPr lvl="1"/>
            <a:r>
              <a:rPr lang="ko-KR" altLang="en-US" dirty="0"/>
              <a:t>사용자의 표준 입력을 받을 수 있는 프로세스</a:t>
            </a:r>
          </a:p>
          <a:p>
            <a:pPr lvl="1"/>
            <a:r>
              <a:rPr lang="ko-KR" altLang="en-US" dirty="0"/>
              <a:t>하나의 연결 상태에서 한 개의 프로세스만 전면 프로세스가 될 수 있음</a:t>
            </a:r>
            <a:endParaRPr lang="en-US" altLang="ko-KR" dirty="0"/>
          </a:p>
          <a:p>
            <a:pPr lvl="1"/>
            <a:r>
              <a:rPr lang="ko-KR" altLang="en-US" dirty="0"/>
              <a:t>표준 출력은 모든 프로세스가 가능</a:t>
            </a:r>
            <a:endParaRPr lang="en-US" altLang="ko-KR" dirty="0"/>
          </a:p>
          <a:p>
            <a:pPr marL="39688" lvl="1" indent="0">
              <a:buNone/>
            </a:pPr>
            <a:endParaRPr lang="en-US" altLang="ko-KR" dirty="0"/>
          </a:p>
          <a:p>
            <a:r>
              <a:rPr lang="ko-KR" altLang="en-US" dirty="0"/>
              <a:t>후면 프로세스</a:t>
            </a:r>
          </a:p>
          <a:p>
            <a:pPr lvl="1"/>
            <a:r>
              <a:rPr lang="ko-KR" altLang="en-US" dirty="0"/>
              <a:t>실행 중이지만 사용자의 표준 입력을 받을 수 없는 프로세스</a:t>
            </a:r>
          </a:p>
          <a:p>
            <a:pPr lvl="1"/>
            <a:r>
              <a:rPr lang="ko-KR" altLang="en-US" dirty="0"/>
              <a:t>하나의 연결 상태에서 전면 프로세스를 제외한 나머지 사용자 프로세스들이 모두 포함됨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3BA9E6C2-9C4E-4568-A4DB-DB9E81D7A237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88C06F0D-AA32-480F-B9D3-64A1B0E5D92C}" type="slidenum">
              <a:rPr lang="ko-KR" altLang="en-US" smtClean="0"/>
              <a:pPr/>
              <a:t>12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F5BDA0D-8AA4-DE7A-5C00-D0627F069909}"/>
                  </a:ext>
                </a:extLst>
              </p14:cNvPr>
              <p14:cNvContentPartPr/>
              <p14:nvPr/>
            </p14:nvContentPartPr>
            <p14:xfrm>
              <a:off x="3709839" y="1050354"/>
              <a:ext cx="372240" cy="369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F5BDA0D-8AA4-DE7A-5C00-D0627F0699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199" y="1041354"/>
                <a:ext cx="389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3F69EC-ACB2-A87F-F854-DE1D7850429D}"/>
                  </a:ext>
                </a:extLst>
              </p14:cNvPr>
              <p14:cNvContentPartPr/>
              <p14:nvPr/>
            </p14:nvContentPartPr>
            <p14:xfrm>
              <a:off x="5459079" y="1111554"/>
              <a:ext cx="418320" cy="3906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3F69EC-ACB2-A87F-F854-DE1D785042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439" y="1102554"/>
                <a:ext cx="4359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7D458FB-AB3A-636F-C091-B71044C859FC}"/>
                  </a:ext>
                </a:extLst>
              </p14:cNvPr>
              <p14:cNvContentPartPr/>
              <p14:nvPr/>
            </p14:nvContentPartPr>
            <p14:xfrm>
              <a:off x="3381879" y="1790514"/>
              <a:ext cx="3176640" cy="70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7D458FB-AB3A-636F-C091-B71044C859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3239" y="1781514"/>
                <a:ext cx="31942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81B8FD7-324B-FFD9-0138-B06347072F0B}"/>
                  </a:ext>
                </a:extLst>
              </p14:cNvPr>
              <p14:cNvContentPartPr/>
              <p14:nvPr/>
            </p14:nvContentPartPr>
            <p14:xfrm>
              <a:off x="2423919" y="3018834"/>
              <a:ext cx="3019680" cy="81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81B8FD7-324B-FFD9-0138-B06347072F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5279" y="3009834"/>
                <a:ext cx="30373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1C4E7F-F26F-EE6A-4531-65E42A4EFAE1}"/>
              </a:ext>
            </a:extLst>
          </p:cNvPr>
          <p:cNvGrpSpPr/>
          <p:nvPr/>
        </p:nvGrpSpPr>
        <p:grpSpPr>
          <a:xfrm>
            <a:off x="2423559" y="4294674"/>
            <a:ext cx="1157760" cy="306360"/>
            <a:chOff x="2423559" y="4294674"/>
            <a:chExt cx="115776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7F5EC47-9DA3-979D-8770-95DA696A4863}"/>
                    </a:ext>
                  </a:extLst>
                </p14:cNvPr>
                <p14:cNvContentPartPr/>
                <p14:nvPr/>
              </p14:nvContentPartPr>
              <p14:xfrm>
                <a:off x="2423559" y="4294674"/>
                <a:ext cx="78480" cy="2984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7F5EC47-9DA3-979D-8770-95DA696A48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4559" y="4286034"/>
                  <a:ext cx="96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398A3D7-5641-3100-EF1F-B887D647B30A}"/>
                    </a:ext>
                  </a:extLst>
                </p14:cNvPr>
                <p14:cNvContentPartPr/>
                <p14:nvPr/>
              </p14:nvContentPartPr>
              <p14:xfrm>
                <a:off x="2589519" y="4301874"/>
                <a:ext cx="102960" cy="203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398A3D7-5641-3100-EF1F-B887D647B3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0879" y="4292874"/>
                  <a:ext cx="120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C9A3F98-D6FB-9EA1-B300-6B3BFC181B04}"/>
                    </a:ext>
                  </a:extLst>
                </p14:cNvPr>
                <p14:cNvContentPartPr/>
                <p14:nvPr/>
              </p14:nvContentPartPr>
              <p14:xfrm>
                <a:off x="2600679" y="4394034"/>
                <a:ext cx="127800" cy="558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C9A3F98-D6FB-9EA1-B300-6B3BFC181B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2039" y="4385034"/>
                  <a:ext cx="145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2B1BB4D-25AB-7D7E-037E-3E0C4FF02A62}"/>
                    </a:ext>
                  </a:extLst>
                </p14:cNvPr>
                <p14:cNvContentPartPr/>
                <p14:nvPr/>
              </p14:nvContentPartPr>
              <p14:xfrm>
                <a:off x="2702559" y="4360194"/>
                <a:ext cx="90720" cy="230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2B1BB4D-25AB-7D7E-037E-3E0C4FF02A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3559" y="4351554"/>
                  <a:ext cx="10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AB3C7CE-71DF-2F74-B97A-CDF536882807}"/>
                    </a:ext>
                  </a:extLst>
                </p14:cNvPr>
                <p14:cNvContentPartPr/>
                <p14:nvPr/>
              </p14:nvContentPartPr>
              <p14:xfrm>
                <a:off x="2802639" y="4360194"/>
                <a:ext cx="193680" cy="1522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AB3C7CE-71DF-2F74-B97A-CDF5368828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3639" y="4351554"/>
                  <a:ext cx="21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5436D48-E33C-B252-7730-18C322B3AF42}"/>
                    </a:ext>
                  </a:extLst>
                </p14:cNvPr>
                <p14:cNvContentPartPr/>
                <p14:nvPr/>
              </p14:nvContentPartPr>
              <p14:xfrm>
                <a:off x="2970039" y="4348314"/>
                <a:ext cx="178920" cy="1620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5436D48-E33C-B252-7730-18C322B3AF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1039" y="4339674"/>
                  <a:ext cx="196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2E8BD52-E3F7-6E6D-E0D8-712E1FEE9EB2}"/>
                    </a:ext>
                  </a:extLst>
                </p14:cNvPr>
                <p14:cNvContentPartPr/>
                <p14:nvPr/>
              </p14:nvContentPartPr>
              <p14:xfrm>
                <a:off x="3172719" y="4347234"/>
                <a:ext cx="122400" cy="186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2E8BD52-E3F7-6E6D-E0D8-712E1FEE9E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3719" y="4338594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8ED9E6C-9610-A2D2-0BB4-B2566DADA3E9}"/>
                    </a:ext>
                  </a:extLst>
                </p14:cNvPr>
                <p14:cNvContentPartPr/>
                <p14:nvPr/>
              </p14:nvContentPartPr>
              <p14:xfrm>
                <a:off x="3229239" y="4521114"/>
                <a:ext cx="102240" cy="38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8ED9E6C-9610-A2D2-0BB4-B2566DADA3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0599" y="4512114"/>
                  <a:ext cx="119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DC611A9-7DB2-76B8-3CF2-34CCD2D9A54E}"/>
                    </a:ext>
                  </a:extLst>
                </p14:cNvPr>
                <p14:cNvContentPartPr/>
                <p14:nvPr/>
              </p14:nvContentPartPr>
              <p14:xfrm>
                <a:off x="3355599" y="4364154"/>
                <a:ext cx="114840" cy="1288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DC611A9-7DB2-76B8-3CF2-34CCD2D9A5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6959" y="4355154"/>
                  <a:ext cx="132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41B1BAC-B895-2F8E-E081-8816B620C687}"/>
                    </a:ext>
                  </a:extLst>
                </p14:cNvPr>
                <p14:cNvContentPartPr/>
                <p14:nvPr/>
              </p14:nvContentPartPr>
              <p14:xfrm>
                <a:off x="3373959" y="4517154"/>
                <a:ext cx="113760" cy="370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41B1BAC-B895-2F8E-E081-8816B620C6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5319" y="4508514"/>
                  <a:ext cx="131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19AB3A3-271F-5391-B3EE-57FAB007B6C0}"/>
                    </a:ext>
                  </a:extLst>
                </p14:cNvPr>
                <p14:cNvContentPartPr/>
                <p14:nvPr/>
              </p14:nvContentPartPr>
              <p14:xfrm>
                <a:off x="3501039" y="4310514"/>
                <a:ext cx="80280" cy="2905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19AB3A3-271F-5391-B3EE-57FAB007B6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2399" y="4301514"/>
                  <a:ext cx="9792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930837A-B089-7691-FCA6-7D0A8E83B3E4}"/>
                  </a:ext>
                </a:extLst>
              </p14:cNvPr>
              <p14:cNvContentPartPr/>
              <p14:nvPr/>
            </p14:nvContentPartPr>
            <p14:xfrm>
              <a:off x="3951399" y="4950594"/>
              <a:ext cx="3054240" cy="1116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930837A-B089-7691-FCA6-7D0A8E83B3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2399" y="4941594"/>
                <a:ext cx="3071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E25FB29-3D1F-042B-D76E-D845A9D13E2F}"/>
                  </a:ext>
                </a:extLst>
              </p14:cNvPr>
              <p14:cNvContentPartPr/>
              <p14:nvPr/>
            </p14:nvContentPartPr>
            <p14:xfrm>
              <a:off x="4032399" y="4301154"/>
              <a:ext cx="103320" cy="18432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E25FB29-3D1F-042B-D76E-D845A9D13E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23399" y="4292514"/>
                <a:ext cx="120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E99208F-3658-02C8-0979-6DB6D276E593}"/>
                  </a:ext>
                </a:extLst>
              </p14:cNvPr>
              <p14:cNvContentPartPr/>
              <p14:nvPr/>
            </p14:nvContentPartPr>
            <p14:xfrm>
              <a:off x="4178919" y="4359474"/>
              <a:ext cx="104400" cy="126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E99208F-3658-02C8-0979-6DB6D276E59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9919" y="4350834"/>
                <a:ext cx="122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2FF5400-22DD-7CE4-81E8-B08A19F85611}"/>
                  </a:ext>
                </a:extLst>
              </p14:cNvPr>
              <p14:cNvContentPartPr/>
              <p14:nvPr/>
            </p14:nvContentPartPr>
            <p14:xfrm>
              <a:off x="4209519" y="4287114"/>
              <a:ext cx="52920" cy="1645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2FF5400-22DD-7CE4-81E8-B08A19F856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00879" y="4278114"/>
                <a:ext cx="705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349BA3D-B533-4162-CB6E-0F74B444C985}"/>
                  </a:ext>
                </a:extLst>
              </p14:cNvPr>
              <p14:cNvContentPartPr/>
              <p14:nvPr/>
            </p14:nvContentPartPr>
            <p14:xfrm>
              <a:off x="4287639" y="4332474"/>
              <a:ext cx="84240" cy="1249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349BA3D-B533-4162-CB6E-0F74B444C9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78639" y="4323834"/>
                <a:ext cx="1018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157C1B8-6CA3-79E2-F26B-E9B7916C72CB}"/>
                  </a:ext>
                </a:extLst>
              </p14:cNvPr>
              <p14:cNvContentPartPr/>
              <p14:nvPr/>
            </p14:nvContentPartPr>
            <p14:xfrm>
              <a:off x="4388439" y="4233474"/>
              <a:ext cx="19800" cy="2390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157C1B8-6CA3-79E2-F26B-E9B7916C72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9799" y="4224474"/>
                <a:ext cx="37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4689DD1-D1E7-4E93-9455-73E245B67DDF}"/>
                  </a:ext>
                </a:extLst>
              </p14:cNvPr>
              <p14:cNvContentPartPr/>
              <p14:nvPr/>
            </p14:nvContentPartPr>
            <p14:xfrm>
              <a:off x="4481679" y="4347594"/>
              <a:ext cx="126360" cy="64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4689DD1-D1E7-4E93-9455-73E245B67D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73039" y="4338954"/>
                <a:ext cx="144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4DF950B-C6DC-5C60-114F-32ECC4B4FF47}"/>
                  </a:ext>
                </a:extLst>
              </p14:cNvPr>
              <p14:cNvContentPartPr/>
              <p14:nvPr/>
            </p14:nvContentPartPr>
            <p14:xfrm>
              <a:off x="4539999" y="4230234"/>
              <a:ext cx="32040" cy="2055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4DF950B-C6DC-5C60-114F-32ECC4B4FF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31359" y="4221234"/>
                <a:ext cx="49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18C7217-BBB6-EE9A-AA1C-ED681F6D0FA2}"/>
                  </a:ext>
                </a:extLst>
              </p14:cNvPr>
              <p14:cNvContentPartPr/>
              <p14:nvPr/>
            </p14:nvContentPartPr>
            <p14:xfrm>
              <a:off x="4620279" y="4284234"/>
              <a:ext cx="228600" cy="1418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18C7217-BBB6-EE9A-AA1C-ED681F6D0F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11639" y="4275594"/>
                <a:ext cx="2462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1D5D569-6133-11DD-8E12-F07B328796E2}"/>
                  </a:ext>
                </a:extLst>
              </p14:cNvPr>
              <p14:cNvContentPartPr/>
              <p14:nvPr/>
            </p14:nvContentPartPr>
            <p14:xfrm>
              <a:off x="4817199" y="4243554"/>
              <a:ext cx="192600" cy="2091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1D5D569-6133-11DD-8E12-F07B328796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8199" y="4234914"/>
                <a:ext cx="210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7EEB50A-5D7A-ECA2-1EB2-71CBC9A3917E}"/>
                  </a:ext>
                </a:extLst>
              </p14:cNvPr>
              <p14:cNvContentPartPr/>
              <p14:nvPr/>
            </p14:nvContentPartPr>
            <p14:xfrm>
              <a:off x="5080719" y="4195314"/>
              <a:ext cx="123840" cy="1288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7EEB50A-5D7A-ECA2-1EB2-71CBC9A391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71719" y="4186314"/>
                <a:ext cx="1414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BCA32BC-0F0C-6D50-AE33-B2A742591E18}"/>
                  </a:ext>
                </a:extLst>
              </p14:cNvPr>
              <p14:cNvContentPartPr/>
              <p14:nvPr/>
            </p14:nvContentPartPr>
            <p14:xfrm>
              <a:off x="5145159" y="4220154"/>
              <a:ext cx="83880" cy="1670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BCA32BC-0F0C-6D50-AE33-B2A742591E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36159" y="4211514"/>
                <a:ext cx="101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8C55D3A-53E0-D065-A63C-2C09DB1773E3}"/>
                  </a:ext>
                </a:extLst>
              </p14:cNvPr>
              <p14:cNvContentPartPr/>
              <p14:nvPr/>
            </p14:nvContentPartPr>
            <p14:xfrm>
              <a:off x="5153439" y="4195314"/>
              <a:ext cx="188280" cy="21960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8C55D3A-53E0-D065-A63C-2C09DB1773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44799" y="4186314"/>
                <a:ext cx="205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BE86D9A-0B5D-2D05-430F-C936512B07F8}"/>
                  </a:ext>
                </a:extLst>
              </p14:cNvPr>
              <p14:cNvContentPartPr/>
              <p14:nvPr/>
            </p14:nvContentPartPr>
            <p14:xfrm>
              <a:off x="5259999" y="4264434"/>
              <a:ext cx="220680" cy="12060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BE86D9A-0B5D-2D05-430F-C936512B07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51359" y="4255794"/>
                <a:ext cx="238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6119FBA-3CBD-339F-75D6-01DBC83DD6B3}"/>
                  </a:ext>
                </a:extLst>
              </p14:cNvPr>
              <p14:cNvContentPartPr/>
              <p14:nvPr/>
            </p14:nvContentPartPr>
            <p14:xfrm>
              <a:off x="5363319" y="4387914"/>
              <a:ext cx="192960" cy="882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6119FBA-3CBD-339F-75D6-01DBC83DD6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54679" y="4378914"/>
                <a:ext cx="21060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44" name="그룹 14343">
            <a:extLst>
              <a:ext uri="{FF2B5EF4-FFF2-40B4-BE49-F238E27FC236}">
                <a16:creationId xmlns:a16="http://schemas.microsoft.com/office/drawing/2014/main" id="{62B92A16-BD38-7CDF-19DA-072510604819}"/>
              </a:ext>
            </a:extLst>
          </p:cNvPr>
          <p:cNvGrpSpPr/>
          <p:nvPr/>
        </p:nvGrpSpPr>
        <p:grpSpPr>
          <a:xfrm>
            <a:off x="5769399" y="4187034"/>
            <a:ext cx="2403000" cy="303120"/>
            <a:chOff x="5769399" y="4187034"/>
            <a:chExt cx="240300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E2D90D-DAE7-9230-0099-AAF4ADD9119C}"/>
                    </a:ext>
                  </a:extLst>
                </p14:cNvPr>
                <p14:cNvContentPartPr/>
                <p14:nvPr/>
              </p14:nvContentPartPr>
              <p14:xfrm>
                <a:off x="5769399" y="4192434"/>
                <a:ext cx="42120" cy="2491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E2D90D-DAE7-9230-0099-AAF4ADD911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0399" y="4183434"/>
                  <a:ext cx="59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CE3DA98-216D-52D2-DFC6-6377A5D49E58}"/>
                    </a:ext>
                  </a:extLst>
                </p14:cNvPr>
                <p14:cNvContentPartPr/>
                <p14:nvPr/>
              </p14:nvContentPartPr>
              <p14:xfrm>
                <a:off x="5783799" y="4270914"/>
                <a:ext cx="158400" cy="1310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CE3DA98-216D-52D2-DFC6-6377A5D49E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75159" y="4262274"/>
                  <a:ext cx="176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BB47394-A53D-5417-2732-93DDE1ECDFB9}"/>
                    </a:ext>
                  </a:extLst>
                </p14:cNvPr>
                <p14:cNvContentPartPr/>
                <p14:nvPr/>
              </p14:nvContentPartPr>
              <p14:xfrm>
                <a:off x="5923839" y="4203954"/>
                <a:ext cx="34920" cy="226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BB47394-A53D-5417-2732-93DDE1ECDF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4839" y="4194954"/>
                  <a:ext cx="52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18C1C7-4A3C-1B68-29EF-F46DC02DE2C6}"/>
                    </a:ext>
                  </a:extLst>
                </p14:cNvPr>
                <p14:cNvContentPartPr/>
                <p14:nvPr/>
              </p14:nvContentPartPr>
              <p14:xfrm>
                <a:off x="5990439" y="4260114"/>
                <a:ext cx="35280" cy="159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18C1C7-4A3C-1B68-29EF-F46DC02DE2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81799" y="4251474"/>
                  <a:ext cx="52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38974C2-6FFF-AC92-96E0-82E389BBCF3A}"/>
                    </a:ext>
                  </a:extLst>
                </p14:cNvPr>
                <p14:cNvContentPartPr/>
                <p14:nvPr/>
              </p14:nvContentPartPr>
              <p14:xfrm>
                <a:off x="6049119" y="4192074"/>
                <a:ext cx="29520" cy="260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38974C2-6FFF-AC92-96E0-82E389BBCF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40119" y="4183074"/>
                  <a:ext cx="47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62A2EB2-3A8F-9822-C0A7-1D9167BBCF5D}"/>
                    </a:ext>
                  </a:extLst>
                </p14:cNvPr>
                <p14:cNvContentPartPr/>
                <p14:nvPr/>
              </p14:nvContentPartPr>
              <p14:xfrm>
                <a:off x="6130119" y="4187034"/>
                <a:ext cx="136800" cy="1818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62A2EB2-3A8F-9822-C0A7-1D9167BBCF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21479" y="4178394"/>
                  <a:ext cx="154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1F0AAAB-2897-215E-884F-BEDA63E5457F}"/>
                    </a:ext>
                  </a:extLst>
                </p14:cNvPr>
                <p14:cNvContentPartPr/>
                <p14:nvPr/>
              </p14:nvContentPartPr>
              <p14:xfrm>
                <a:off x="6238479" y="4253994"/>
                <a:ext cx="65520" cy="262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1F0AAAB-2897-215E-884F-BEDA63E545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9479" y="4245354"/>
                  <a:ext cx="83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4CD3171-4467-356A-ED56-8B0FBD85C7BB}"/>
                    </a:ext>
                  </a:extLst>
                </p14:cNvPr>
                <p14:cNvContentPartPr/>
                <p14:nvPr/>
              </p14:nvContentPartPr>
              <p14:xfrm>
                <a:off x="6248919" y="4225914"/>
                <a:ext cx="127800" cy="2098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4CD3171-4467-356A-ED56-8B0FBD85C7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0279" y="4216914"/>
                  <a:ext cx="145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FB9A768-C12F-7A0D-8C41-FE5F33453B68}"/>
                    </a:ext>
                  </a:extLst>
                </p14:cNvPr>
                <p14:cNvContentPartPr/>
                <p14:nvPr/>
              </p14:nvContentPartPr>
              <p14:xfrm>
                <a:off x="6347559" y="4243554"/>
                <a:ext cx="112680" cy="1112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FB9A768-C12F-7A0D-8C41-FE5F33453B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8559" y="4234554"/>
                  <a:ext cx="130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6680404-1C36-999A-AA23-6E5547FFA3C0}"/>
                    </a:ext>
                  </a:extLst>
                </p14:cNvPr>
                <p14:cNvContentPartPr/>
                <p14:nvPr/>
              </p14:nvContentPartPr>
              <p14:xfrm>
                <a:off x="6412719" y="4241754"/>
                <a:ext cx="72720" cy="118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6680404-1C36-999A-AA23-6E5547FFA3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3719" y="4233114"/>
                  <a:ext cx="90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DCEE386-5EEF-F28E-E5C8-6211793AAC3E}"/>
                    </a:ext>
                  </a:extLst>
                </p14:cNvPr>
                <p14:cNvContentPartPr/>
                <p14:nvPr/>
              </p14:nvContentPartPr>
              <p14:xfrm>
                <a:off x="6440079" y="4211514"/>
                <a:ext cx="59040" cy="2106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DCEE386-5EEF-F28E-E5C8-6211793AAC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31079" y="4202514"/>
                  <a:ext cx="76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66F0BF9-E164-183C-EFE1-4F2EEADDCEE6}"/>
                    </a:ext>
                  </a:extLst>
                </p14:cNvPr>
                <p14:cNvContentPartPr/>
                <p14:nvPr/>
              </p14:nvContentPartPr>
              <p14:xfrm>
                <a:off x="6460599" y="4404474"/>
                <a:ext cx="45360" cy="85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66F0BF9-E164-183C-EFE1-4F2EEADDCE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51959" y="4395834"/>
                  <a:ext cx="6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5A6E791-1513-16A7-02A3-667A47DF6C84}"/>
                    </a:ext>
                  </a:extLst>
                </p14:cNvPr>
                <p14:cNvContentPartPr/>
                <p14:nvPr/>
              </p14:nvContentPartPr>
              <p14:xfrm>
                <a:off x="6516039" y="4248594"/>
                <a:ext cx="92160" cy="19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5A6E791-1513-16A7-02A3-667A47DF6C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07039" y="4239594"/>
                  <a:ext cx="109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80720D-140F-B41B-0203-76F5BAB50E23}"/>
                    </a:ext>
                  </a:extLst>
                </p14:cNvPr>
                <p14:cNvContentPartPr/>
                <p14:nvPr/>
              </p14:nvContentPartPr>
              <p14:xfrm>
                <a:off x="6527919" y="4326354"/>
                <a:ext cx="90000" cy="97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80720D-140F-B41B-0203-76F5BAB50E2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18919" y="4317354"/>
                  <a:ext cx="107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8F7125C-8D23-5F33-3B16-769E22632A19}"/>
                    </a:ext>
                  </a:extLst>
                </p14:cNvPr>
                <p14:cNvContentPartPr/>
                <p14:nvPr/>
              </p14:nvContentPartPr>
              <p14:xfrm>
                <a:off x="6640239" y="4323834"/>
                <a:ext cx="61560" cy="1051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8F7125C-8D23-5F33-3B16-769E22632A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31239" y="4315194"/>
                  <a:ext cx="79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5A8B205-A66A-0761-731F-28EAE2408454}"/>
                    </a:ext>
                  </a:extLst>
                </p14:cNvPr>
                <p14:cNvContentPartPr/>
                <p14:nvPr/>
              </p14:nvContentPartPr>
              <p14:xfrm>
                <a:off x="6698199" y="4280634"/>
                <a:ext cx="122040" cy="129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5A8B205-A66A-0761-731F-28EAE24084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89199" y="4271634"/>
                  <a:ext cx="139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6CF14F3-8FFC-EE5E-400A-BB158B3DFEE1}"/>
                    </a:ext>
                  </a:extLst>
                </p14:cNvPr>
                <p14:cNvContentPartPr/>
                <p14:nvPr/>
              </p14:nvContentPartPr>
              <p14:xfrm>
                <a:off x="6782439" y="4275594"/>
                <a:ext cx="60840" cy="334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6CF14F3-8FFC-EE5E-400A-BB158B3DFE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73439" y="4266594"/>
                  <a:ext cx="78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D06FEA5-2EDE-BF27-3AD3-0BB7BB2A308F}"/>
                    </a:ext>
                  </a:extLst>
                </p14:cNvPr>
                <p14:cNvContentPartPr/>
                <p14:nvPr/>
              </p14:nvContentPartPr>
              <p14:xfrm>
                <a:off x="6781719" y="4269114"/>
                <a:ext cx="85680" cy="2073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D06FEA5-2EDE-BF27-3AD3-0BB7BB2A30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73079" y="4260114"/>
                  <a:ext cx="103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8EC2762-4C02-4B7D-C02C-81AAC6476A48}"/>
                    </a:ext>
                  </a:extLst>
                </p14:cNvPr>
                <p14:cNvContentPartPr/>
                <p14:nvPr/>
              </p14:nvContentPartPr>
              <p14:xfrm>
                <a:off x="6993039" y="4239234"/>
                <a:ext cx="155520" cy="1378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8EC2762-4C02-4B7D-C02C-81AAC6476A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84039" y="4230594"/>
                  <a:ext cx="173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2FB8D49-58A3-0B3B-C421-B1F683AFBBA1}"/>
                    </a:ext>
                  </a:extLst>
                </p14:cNvPr>
                <p14:cNvContentPartPr/>
                <p14:nvPr/>
              </p14:nvContentPartPr>
              <p14:xfrm>
                <a:off x="7056399" y="4391514"/>
                <a:ext cx="124920" cy="198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2FB8D49-58A3-0B3B-C421-B1F683AFBB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47759" y="4382514"/>
                  <a:ext cx="142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DA5B675-82FD-6DB3-5E36-3812728A76C0}"/>
                    </a:ext>
                  </a:extLst>
                </p14:cNvPr>
                <p14:cNvContentPartPr/>
                <p14:nvPr/>
              </p14:nvContentPartPr>
              <p14:xfrm>
                <a:off x="7190319" y="4256514"/>
                <a:ext cx="92160" cy="178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DA5B675-82FD-6DB3-5E36-3812728A76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81679" y="4247874"/>
                  <a:ext cx="109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FCABEC3-0AD4-2CA2-3D82-2140955399D0}"/>
                    </a:ext>
                  </a:extLst>
                </p14:cNvPr>
                <p14:cNvContentPartPr/>
                <p14:nvPr/>
              </p14:nvContentPartPr>
              <p14:xfrm>
                <a:off x="7288239" y="4275234"/>
                <a:ext cx="149040" cy="1274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FCABEC3-0AD4-2CA2-3D82-2140955399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79239" y="4266234"/>
                  <a:ext cx="166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98C18AE-D087-2E92-0218-388B48B3122D}"/>
                    </a:ext>
                  </a:extLst>
                </p14:cNvPr>
                <p14:cNvContentPartPr/>
                <p14:nvPr/>
              </p14:nvContentPartPr>
              <p14:xfrm>
                <a:off x="7457079" y="4290714"/>
                <a:ext cx="92880" cy="97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98C18AE-D087-2E92-0218-388B48B312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48079" y="4282074"/>
                  <a:ext cx="11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47E2B19-290E-D080-F731-EF2897B3F0FF}"/>
                    </a:ext>
                  </a:extLst>
                </p14:cNvPr>
                <p14:cNvContentPartPr/>
                <p14:nvPr/>
              </p14:nvContentPartPr>
              <p14:xfrm>
                <a:off x="7463919" y="4406994"/>
                <a:ext cx="125280" cy="324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47E2B19-290E-D080-F731-EF2897B3F0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55279" y="4398354"/>
                  <a:ext cx="14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15443E7-C762-C750-1AC9-615EDE6BF05B}"/>
                    </a:ext>
                  </a:extLst>
                </p14:cNvPr>
                <p14:cNvContentPartPr/>
                <p14:nvPr/>
              </p14:nvContentPartPr>
              <p14:xfrm>
                <a:off x="7686759" y="4223754"/>
                <a:ext cx="132480" cy="860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15443E7-C762-C750-1AC9-615EDE6BF0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78119" y="4214754"/>
                  <a:ext cx="150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C782EB0-F07B-46CC-5CDC-DBD4457D50E1}"/>
                    </a:ext>
                  </a:extLst>
                </p14:cNvPr>
                <p14:cNvContentPartPr/>
                <p14:nvPr/>
              </p14:nvContentPartPr>
              <p14:xfrm>
                <a:off x="7733559" y="4353714"/>
                <a:ext cx="118440" cy="134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C782EB0-F07B-46CC-5CDC-DBD4457D50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24559" y="4345074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336" name="잉크 14335">
                  <a:extLst>
                    <a:ext uri="{FF2B5EF4-FFF2-40B4-BE49-F238E27FC236}">
                      <a16:creationId xmlns:a16="http://schemas.microsoft.com/office/drawing/2014/main" id="{9C4FB555-E6E9-0C06-3CA2-B84AFCEFCAFC}"/>
                    </a:ext>
                  </a:extLst>
                </p14:cNvPr>
                <p14:cNvContentPartPr/>
                <p14:nvPr/>
              </p14:nvContentPartPr>
              <p14:xfrm>
                <a:off x="7876119" y="4264074"/>
                <a:ext cx="123480" cy="129600"/>
              </p14:xfrm>
            </p:contentPart>
          </mc:Choice>
          <mc:Fallback>
            <p:pic>
              <p:nvPicPr>
                <p:cNvPr id="14336" name="잉크 14335">
                  <a:extLst>
                    <a:ext uri="{FF2B5EF4-FFF2-40B4-BE49-F238E27FC236}">
                      <a16:creationId xmlns:a16="http://schemas.microsoft.com/office/drawing/2014/main" id="{9C4FB555-E6E9-0C06-3CA2-B84AFCEFCA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67119" y="4255434"/>
                  <a:ext cx="141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337" name="잉크 14336">
                  <a:extLst>
                    <a:ext uri="{FF2B5EF4-FFF2-40B4-BE49-F238E27FC236}">
                      <a16:creationId xmlns:a16="http://schemas.microsoft.com/office/drawing/2014/main" id="{1899D583-F783-B192-7918-7135E4CD23EB}"/>
                    </a:ext>
                  </a:extLst>
                </p14:cNvPr>
                <p14:cNvContentPartPr/>
                <p14:nvPr/>
              </p14:nvContentPartPr>
              <p14:xfrm>
                <a:off x="7986639" y="4241394"/>
                <a:ext cx="127080" cy="220680"/>
              </p14:xfrm>
            </p:contentPart>
          </mc:Choice>
          <mc:Fallback>
            <p:pic>
              <p:nvPicPr>
                <p:cNvPr id="14337" name="잉크 14336">
                  <a:extLst>
                    <a:ext uri="{FF2B5EF4-FFF2-40B4-BE49-F238E27FC236}">
                      <a16:creationId xmlns:a16="http://schemas.microsoft.com/office/drawing/2014/main" id="{1899D583-F783-B192-7918-7135E4CD23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7999" y="4232754"/>
                  <a:ext cx="144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343" name="잉크 14342">
                  <a:extLst>
                    <a:ext uri="{FF2B5EF4-FFF2-40B4-BE49-F238E27FC236}">
                      <a16:creationId xmlns:a16="http://schemas.microsoft.com/office/drawing/2014/main" id="{8AACE21B-1CA4-402A-AF02-0840FE284238}"/>
                    </a:ext>
                  </a:extLst>
                </p14:cNvPr>
                <p14:cNvContentPartPr/>
                <p14:nvPr/>
              </p14:nvContentPartPr>
              <p14:xfrm>
                <a:off x="8121279" y="4436874"/>
                <a:ext cx="51120" cy="18000"/>
              </p14:xfrm>
            </p:contentPart>
          </mc:Choice>
          <mc:Fallback>
            <p:pic>
              <p:nvPicPr>
                <p:cNvPr id="14343" name="잉크 14342">
                  <a:extLst>
                    <a:ext uri="{FF2B5EF4-FFF2-40B4-BE49-F238E27FC236}">
                      <a16:creationId xmlns:a16="http://schemas.microsoft.com/office/drawing/2014/main" id="{8AACE21B-1CA4-402A-AF02-0840FE2842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12279" y="4427874"/>
                  <a:ext cx="687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348" name="잉크 14347">
                <a:extLst>
                  <a:ext uri="{FF2B5EF4-FFF2-40B4-BE49-F238E27FC236}">
                    <a16:creationId xmlns:a16="http://schemas.microsoft.com/office/drawing/2014/main" id="{1CD72ACE-6E32-67ED-AC7C-ADAB14EF433A}"/>
                  </a:ext>
                </a:extLst>
              </p14:cNvPr>
              <p14:cNvContentPartPr/>
              <p14:nvPr/>
            </p14:nvContentPartPr>
            <p14:xfrm>
              <a:off x="7325319" y="4038354"/>
              <a:ext cx="2880" cy="4320"/>
            </p14:xfrm>
          </p:contentPart>
        </mc:Choice>
        <mc:Fallback>
          <p:pic>
            <p:nvPicPr>
              <p:cNvPr id="14348" name="잉크 14347">
                <a:extLst>
                  <a:ext uri="{FF2B5EF4-FFF2-40B4-BE49-F238E27FC236}">
                    <a16:creationId xmlns:a16="http://schemas.microsoft.com/office/drawing/2014/main" id="{1CD72ACE-6E32-67ED-AC7C-ADAB14EF43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16319" y="4029354"/>
                <a:ext cx="20520" cy="2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전면과 후면 프로세스 전환 예제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15363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EDD70BE3-C8D8-4A7C-9ED5-BDD9DCBAA86A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536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536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207889C0-F164-4A23-BD2F-6EAF10B980DF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5366" name="Rectangle 3"/>
          <p:cNvSpPr txBox="1">
            <a:spLocks noChangeArrowheads="1"/>
          </p:cNvSpPr>
          <p:nvPr/>
        </p:nvSpPr>
        <p:spPr bwMode="auto">
          <a:xfrm>
            <a:off x="646113" y="1268413"/>
            <a:ext cx="2773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관련 명령어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: ps, jobs, bg, fg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323850" y="1700213"/>
            <a:ext cx="4162425" cy="27971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 cat &gt; 111 &amp;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 11424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 cat &gt; 222 &amp;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[2] 11425</a:t>
            </a:r>
          </a:p>
          <a:p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[1]+  Stopped                 cat &gt; 111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 cat &gt; 333 &amp;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[3] 11426</a:t>
            </a:r>
          </a:p>
          <a:p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[2]+  Stopped                 cat &gt; 222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4657725" y="3527425"/>
            <a:ext cx="4186238" cy="25558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 jobs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   Stopped                 cat &gt; 111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[2]-  Stopped                 cat &gt; 222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[3]+  Stopped                 cat &gt; 333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 kill %2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[2]  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종료됨               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cat &gt; 222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 jobs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[1]-  Stopped                 cat &gt; 111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[3]+  Stopped                 cat &gt; 333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[lpg010@sisong ~]$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4787900" y="1438275"/>
            <a:ext cx="4154488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ko-KR" altLang="en-US" sz="1600" b="1"/>
              <a:t>명령어 라인의 마지막에 </a:t>
            </a:r>
            <a:r>
              <a:rPr lang="en-US" altLang="ko-KR" sz="1600" b="1"/>
              <a:t>&amp;</a:t>
            </a:r>
            <a:r>
              <a:rPr lang="ko-KR" altLang="en-US" sz="1600" b="1"/>
              <a:t>를 입력하면 해당 명령은 실행되면서 후면으로 돌려진다</a:t>
            </a:r>
            <a:r>
              <a:rPr lang="en-US" altLang="ko-KR" sz="1600" b="1"/>
              <a:t>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ko-KR" sz="1600" b="1"/>
              <a:t>jobs </a:t>
            </a:r>
            <a:r>
              <a:rPr lang="ko-KR" altLang="en-US" sz="1600" b="1"/>
              <a:t>명령은 후면에서 실행 중인 작업의 목록을 보여준다</a:t>
            </a:r>
            <a:r>
              <a:rPr lang="en-US" altLang="ko-KR" sz="1600" b="1"/>
              <a:t>.</a:t>
            </a: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 flipH="1">
            <a:off x="5076825" y="2781300"/>
            <a:ext cx="142875" cy="504825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H="1">
            <a:off x="1908175" y="1844675"/>
            <a:ext cx="3024188" cy="504825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위로 굽은 화살표 17"/>
          <p:cNvSpPr/>
          <p:nvPr/>
        </p:nvSpPr>
        <p:spPr bwMode="auto">
          <a:xfrm rot="5400000">
            <a:off x="3917950" y="4718050"/>
            <a:ext cx="849313" cy="576263"/>
          </a:xfrm>
          <a:prstGeom prst="bentUp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휴먼모음T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922A9B5-B231-49D7-D6A7-E6F9B8839756}"/>
                  </a:ext>
                </a:extLst>
              </p14:cNvPr>
              <p14:cNvContentPartPr/>
              <p14:nvPr/>
            </p14:nvContentPartPr>
            <p14:xfrm>
              <a:off x="7514679" y="1696194"/>
              <a:ext cx="901080" cy="51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922A9B5-B231-49D7-D6A7-E6F9B8839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5679" y="1687194"/>
                <a:ext cx="91872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340969-BBB1-9D18-E3D6-2E24C3514B91}"/>
              </a:ext>
            </a:extLst>
          </p:cNvPr>
          <p:cNvGrpSpPr/>
          <p:nvPr/>
        </p:nvGrpSpPr>
        <p:grpSpPr>
          <a:xfrm>
            <a:off x="5254959" y="1928394"/>
            <a:ext cx="3067560" cy="314280"/>
            <a:chOff x="5254959" y="1928394"/>
            <a:chExt cx="306756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28AE219-0C0A-B09B-E20A-E3415C275966}"/>
                    </a:ext>
                  </a:extLst>
                </p14:cNvPr>
                <p14:cNvContentPartPr/>
                <p14:nvPr/>
              </p14:nvContentPartPr>
              <p14:xfrm>
                <a:off x="7527639" y="1928394"/>
                <a:ext cx="794880" cy="439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28AE219-0C0A-B09B-E20A-E3415C2759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18999" y="1919754"/>
                  <a:ext cx="81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6E979F-4C68-7CA4-0020-AD45AE4B5C70}"/>
                    </a:ext>
                  </a:extLst>
                </p14:cNvPr>
                <p14:cNvContentPartPr/>
                <p14:nvPr/>
              </p14:nvContentPartPr>
              <p14:xfrm>
                <a:off x="5254959" y="2156274"/>
                <a:ext cx="792360" cy="802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6E979F-4C68-7CA4-0020-AD45AE4B5C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5959" y="2147274"/>
                  <a:ext cx="810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75D21F7-92D7-9B9C-E746-4FCFF3A22D44}"/>
                    </a:ext>
                  </a:extLst>
                </p14:cNvPr>
                <p14:cNvContentPartPr/>
                <p14:nvPr/>
              </p14:nvContentPartPr>
              <p14:xfrm>
                <a:off x="6089439" y="2021634"/>
                <a:ext cx="89640" cy="166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75D21F7-92D7-9B9C-E746-4FCFF3A22D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80799" y="2012634"/>
                  <a:ext cx="107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A653C99-AC53-E810-ED45-03566B1E0028}"/>
                    </a:ext>
                  </a:extLst>
                </p14:cNvPr>
                <p14:cNvContentPartPr/>
                <p14:nvPr/>
              </p14:nvContentPartPr>
              <p14:xfrm>
                <a:off x="6240279" y="2004714"/>
                <a:ext cx="81720" cy="1270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A653C99-AC53-E810-ED45-03566B1E00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31279" y="1995714"/>
                  <a:ext cx="99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2A0F1EF-9EFC-2C2D-1E69-F51F3E8447FB}"/>
                    </a:ext>
                  </a:extLst>
                </p14:cNvPr>
                <p14:cNvContentPartPr/>
                <p14:nvPr/>
              </p14:nvContentPartPr>
              <p14:xfrm>
                <a:off x="6235599" y="2080674"/>
                <a:ext cx="91800" cy="16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2A0F1EF-9EFC-2C2D-1E69-F51F3E8447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6959" y="2071674"/>
                  <a:ext cx="109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27738AC-78C1-D176-B292-962DC218D9BA}"/>
                    </a:ext>
                  </a:extLst>
                </p14:cNvPr>
                <p14:cNvContentPartPr/>
                <p14:nvPr/>
              </p14:nvContentPartPr>
              <p14:xfrm>
                <a:off x="6312639" y="2051154"/>
                <a:ext cx="70560" cy="153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27738AC-78C1-D176-B292-962DC218D9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3999" y="2042514"/>
                  <a:ext cx="88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99150EC-D8D6-9E89-E387-90E8F6FDE693}"/>
                    </a:ext>
                  </a:extLst>
                </p14:cNvPr>
                <p14:cNvContentPartPr/>
                <p14:nvPr/>
              </p14:nvContentPartPr>
              <p14:xfrm>
                <a:off x="6445839" y="2018394"/>
                <a:ext cx="83160" cy="121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99150EC-D8D6-9E89-E387-90E8F6FDE6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36839" y="2009394"/>
                  <a:ext cx="100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63AF66B-656C-A41F-93B7-9A3F733E3784}"/>
                    </a:ext>
                  </a:extLst>
                </p14:cNvPr>
                <p14:cNvContentPartPr/>
                <p14:nvPr/>
              </p14:nvContentPartPr>
              <p14:xfrm>
                <a:off x="6424599" y="2134314"/>
                <a:ext cx="101880" cy="10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63AF66B-656C-A41F-93B7-9A3F733E37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5599" y="2125314"/>
                  <a:ext cx="11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50438BC-7836-152E-525D-A5EAF4B7EB43}"/>
                    </a:ext>
                  </a:extLst>
                </p14:cNvPr>
                <p14:cNvContentPartPr/>
                <p14:nvPr/>
              </p14:nvContentPartPr>
              <p14:xfrm>
                <a:off x="6541239" y="2014074"/>
                <a:ext cx="142560" cy="1360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50438BC-7836-152E-525D-A5EAF4B7EB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2239" y="2005434"/>
                  <a:ext cx="16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025BAAE-7EE4-673C-DFDB-24490232FD9D}"/>
                    </a:ext>
                  </a:extLst>
                </p14:cNvPr>
                <p14:cNvContentPartPr/>
                <p14:nvPr/>
              </p14:nvContentPartPr>
              <p14:xfrm>
                <a:off x="6671199" y="2023434"/>
                <a:ext cx="156960" cy="178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025BAAE-7EE4-673C-DFDB-24490232FD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2559" y="2014434"/>
                  <a:ext cx="174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6008E99-1591-9440-E9BD-A9E7BB1B6CBC}"/>
                    </a:ext>
                  </a:extLst>
                </p14:cNvPr>
                <p14:cNvContentPartPr/>
                <p14:nvPr/>
              </p14:nvContentPartPr>
              <p14:xfrm>
                <a:off x="6828879" y="2014794"/>
                <a:ext cx="105120" cy="175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6008E99-1591-9440-E9BD-A9E7BB1B6C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0239" y="2006154"/>
                  <a:ext cx="122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2D79B51-9702-CB13-4FAB-48BC6EF8787F}"/>
                    </a:ext>
                  </a:extLst>
                </p14:cNvPr>
                <p14:cNvContentPartPr/>
                <p14:nvPr/>
              </p14:nvContentPartPr>
              <p14:xfrm>
                <a:off x="6918879" y="2034954"/>
                <a:ext cx="154800" cy="144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2D79B51-9702-CB13-4FAB-48BC6EF878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09879" y="2026314"/>
                  <a:ext cx="172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E4316BF-65D4-2F21-33FE-C669FACB3AD1}"/>
                    </a:ext>
                  </a:extLst>
                </p14:cNvPr>
                <p14:cNvContentPartPr/>
                <p14:nvPr/>
              </p14:nvContentPartPr>
              <p14:xfrm>
                <a:off x="7188519" y="2012634"/>
                <a:ext cx="72000" cy="125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E4316BF-65D4-2F21-33FE-C669FACB3A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9519" y="2003634"/>
                  <a:ext cx="89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EC8F09A-E3DD-37F7-586F-DC65DE83B11B}"/>
                    </a:ext>
                  </a:extLst>
                </p14:cNvPr>
                <p14:cNvContentPartPr/>
                <p14:nvPr/>
              </p14:nvContentPartPr>
              <p14:xfrm>
                <a:off x="7290399" y="2034954"/>
                <a:ext cx="15840" cy="121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EC8F09A-E3DD-37F7-586F-DC65DE83B1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81759" y="2025954"/>
                  <a:ext cx="33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79934CC-3E86-3E1C-BC3A-3E0CBB3A56A4}"/>
                    </a:ext>
                  </a:extLst>
                </p14:cNvPr>
                <p14:cNvContentPartPr/>
                <p14:nvPr/>
              </p14:nvContentPartPr>
              <p14:xfrm>
                <a:off x="7231719" y="2051154"/>
                <a:ext cx="134280" cy="1695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79934CC-3E86-3E1C-BC3A-3E0CBB3A56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3079" y="2042154"/>
                  <a:ext cx="151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839D3EA-4BF2-DF35-04A3-35E48B0AAEC6}"/>
                    </a:ext>
                  </a:extLst>
                </p14:cNvPr>
                <p14:cNvContentPartPr/>
                <p14:nvPr/>
              </p14:nvContentPartPr>
              <p14:xfrm>
                <a:off x="7289319" y="2109114"/>
                <a:ext cx="105840" cy="85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839D3EA-4BF2-DF35-04A3-35E48B0AAE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0319" y="2100114"/>
                  <a:ext cx="123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CAB6209-4543-D727-784E-E868E05B51E0}"/>
                    </a:ext>
                  </a:extLst>
                </p14:cNvPr>
                <p14:cNvContentPartPr/>
                <p14:nvPr/>
              </p14:nvContentPartPr>
              <p14:xfrm>
                <a:off x="7402719" y="2089314"/>
                <a:ext cx="81000" cy="928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CAB6209-4543-D727-784E-E868E05B51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94079" y="2080314"/>
                  <a:ext cx="98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9EF5AAB-D476-C694-D1D3-770018C85118}"/>
                    </a:ext>
                  </a:extLst>
                </p14:cNvPr>
                <p14:cNvContentPartPr/>
                <p14:nvPr/>
              </p14:nvContentPartPr>
              <p14:xfrm>
                <a:off x="7424319" y="2181834"/>
                <a:ext cx="68760" cy="608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9EF5AAB-D476-C694-D1D3-770018C851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15319" y="2173194"/>
                  <a:ext cx="86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2BB4DF8-93D7-324A-462D-AEB9F2A6A60F}"/>
                    </a:ext>
                  </a:extLst>
                </p14:cNvPr>
                <p14:cNvContentPartPr/>
                <p14:nvPr/>
              </p14:nvContentPartPr>
              <p14:xfrm>
                <a:off x="7537719" y="2046474"/>
                <a:ext cx="42480" cy="191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2BB4DF8-93D7-324A-462D-AEB9F2A6A6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28719" y="2037474"/>
                  <a:ext cx="601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989C50-9D5A-E484-DACD-4B4BBBCE979D}"/>
              </a:ext>
            </a:extLst>
          </p:cNvPr>
          <p:cNvGrpSpPr/>
          <p:nvPr/>
        </p:nvGrpSpPr>
        <p:grpSpPr>
          <a:xfrm>
            <a:off x="7446639" y="930474"/>
            <a:ext cx="884880" cy="752040"/>
            <a:chOff x="7446639" y="930474"/>
            <a:chExt cx="884880" cy="7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9477C91-BA58-E7EA-68CA-4B7AAB67E35A}"/>
                    </a:ext>
                  </a:extLst>
                </p14:cNvPr>
                <p14:cNvContentPartPr/>
                <p14:nvPr/>
              </p14:nvContentPartPr>
              <p14:xfrm>
                <a:off x="7450959" y="1396674"/>
                <a:ext cx="235800" cy="285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9477C91-BA58-E7EA-68CA-4B7AAB67E3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41959" y="1387674"/>
                  <a:ext cx="253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C3E65B5-7F75-4FD8-6C13-6323250C44CA}"/>
                    </a:ext>
                  </a:extLst>
                </p14:cNvPr>
                <p14:cNvContentPartPr/>
                <p14:nvPr/>
              </p14:nvContentPartPr>
              <p14:xfrm>
                <a:off x="7446639" y="1106154"/>
                <a:ext cx="109800" cy="316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C3E65B5-7F75-4FD8-6C13-6323250C44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37999" y="1097154"/>
                  <a:ext cx="127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A261E43-2C22-0C4D-FF13-8D1F61F0FD60}"/>
                    </a:ext>
                  </a:extLst>
                </p14:cNvPr>
                <p14:cNvContentPartPr/>
                <p14:nvPr/>
              </p14:nvContentPartPr>
              <p14:xfrm>
                <a:off x="7490919" y="1048914"/>
                <a:ext cx="69840" cy="109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A261E43-2C22-0C4D-FF13-8D1F61F0FD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81919" y="1040274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9D69572-C521-718A-8A4E-8C1F8E6A0043}"/>
                    </a:ext>
                  </a:extLst>
                </p14:cNvPr>
                <p14:cNvContentPartPr/>
                <p14:nvPr/>
              </p14:nvContentPartPr>
              <p14:xfrm>
                <a:off x="7613319" y="930474"/>
                <a:ext cx="150480" cy="120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9D69572-C521-718A-8A4E-8C1F8E6A00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4319" y="921474"/>
                  <a:ext cx="168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4C9A950-3F94-24EA-D59A-EBF139914632}"/>
                    </a:ext>
                  </a:extLst>
                </p14:cNvPr>
                <p14:cNvContentPartPr/>
                <p14:nvPr/>
              </p14:nvContentPartPr>
              <p14:xfrm>
                <a:off x="7707999" y="1052514"/>
                <a:ext cx="91800" cy="583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4C9A950-3F94-24EA-D59A-EBF1399146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98999" y="1043874"/>
                  <a:ext cx="109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DAF2F62-A8A5-5F8D-5ACC-F0954092F645}"/>
                    </a:ext>
                  </a:extLst>
                </p14:cNvPr>
                <p14:cNvContentPartPr/>
                <p14:nvPr/>
              </p14:nvContentPartPr>
              <p14:xfrm>
                <a:off x="7765599" y="957834"/>
                <a:ext cx="149400" cy="1494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DAF2F62-A8A5-5F8D-5ACC-F0954092F6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56959" y="949194"/>
                  <a:ext cx="167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0AE0179-8A0F-A5E9-D5C8-613D8E225DF6}"/>
                    </a:ext>
                  </a:extLst>
                </p14:cNvPr>
                <p14:cNvContentPartPr/>
                <p14:nvPr/>
              </p14:nvContentPartPr>
              <p14:xfrm>
                <a:off x="7851279" y="994554"/>
                <a:ext cx="105120" cy="1166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0AE0179-8A0F-A5E9-D5C8-613D8E225D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2279" y="985554"/>
                  <a:ext cx="122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6C06ECA-F8D9-8584-EE78-00E692D69281}"/>
                    </a:ext>
                  </a:extLst>
                </p14:cNvPr>
                <p14:cNvContentPartPr/>
                <p14:nvPr/>
              </p14:nvContentPartPr>
              <p14:xfrm>
                <a:off x="7999959" y="942354"/>
                <a:ext cx="180000" cy="174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6C06ECA-F8D9-8584-EE78-00E692D692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91319" y="933714"/>
                  <a:ext cx="197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EF55039-FF6E-A636-339F-01AD06DFD83B}"/>
                    </a:ext>
                  </a:extLst>
                </p14:cNvPr>
                <p14:cNvContentPartPr/>
                <p14:nvPr/>
              </p14:nvContentPartPr>
              <p14:xfrm>
                <a:off x="8101479" y="1111194"/>
                <a:ext cx="99360" cy="25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EF55039-FF6E-A636-339F-01AD06DFD8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2839" y="1102554"/>
                  <a:ext cx="117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974987D-4A1C-E5B4-DADC-107F29B7CDA1}"/>
                    </a:ext>
                  </a:extLst>
                </p14:cNvPr>
                <p14:cNvContentPartPr/>
                <p14:nvPr/>
              </p14:nvContentPartPr>
              <p14:xfrm>
                <a:off x="8219919" y="988434"/>
                <a:ext cx="73440" cy="126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974987D-4A1C-E5B4-DADC-107F29B7CD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10919" y="979434"/>
                  <a:ext cx="91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9140B94-BE61-9E8A-2558-37379E8C20E3}"/>
                    </a:ext>
                  </a:extLst>
                </p14:cNvPr>
                <p14:cNvContentPartPr/>
                <p14:nvPr/>
              </p14:nvContentPartPr>
              <p14:xfrm>
                <a:off x="8240079" y="1130634"/>
                <a:ext cx="91440" cy="25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9140B94-BE61-9E8A-2558-37379E8C20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31079" y="1121634"/>
                  <a:ext cx="1090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A562F050-3806-4882-D946-8DB56BD1C6E1}"/>
                  </a:ext>
                </a:extLst>
              </p14:cNvPr>
              <p14:cNvContentPartPr/>
              <p14:nvPr/>
            </p14:nvContentPartPr>
            <p14:xfrm>
              <a:off x="5087919" y="2143674"/>
              <a:ext cx="454320" cy="35820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A562F050-3806-4882-D946-8DB56BD1C6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78919" y="2135034"/>
                <a:ext cx="471960" cy="37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9012F7-E9B5-D356-F34B-76540BD3C61F}"/>
              </a:ext>
            </a:extLst>
          </p:cNvPr>
          <p:cNvGrpSpPr/>
          <p:nvPr/>
        </p:nvGrpSpPr>
        <p:grpSpPr>
          <a:xfrm>
            <a:off x="3229599" y="1746954"/>
            <a:ext cx="400680" cy="728280"/>
            <a:chOff x="3229599" y="1746954"/>
            <a:chExt cx="40068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CBCC3E4-0A32-C9A2-7B9C-A50F37B20924}"/>
                    </a:ext>
                  </a:extLst>
                </p14:cNvPr>
                <p14:cNvContentPartPr/>
                <p14:nvPr/>
              </p14:nvContentPartPr>
              <p14:xfrm>
                <a:off x="3419679" y="1767834"/>
                <a:ext cx="4320" cy="19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CBCC3E4-0A32-C9A2-7B9C-A50F37B209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679" y="1759194"/>
                  <a:ext cx="21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CBEC491-3123-7693-9A89-CA8CADADC507}"/>
                    </a:ext>
                  </a:extLst>
                </p14:cNvPr>
                <p14:cNvContentPartPr/>
                <p14:nvPr/>
              </p14:nvContentPartPr>
              <p14:xfrm>
                <a:off x="3229599" y="1746954"/>
                <a:ext cx="234000" cy="301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CBEC491-3123-7693-9A89-CA8CADADC5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0599" y="1738314"/>
                  <a:ext cx="251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EC5A12E-C4BA-AB7C-8CFB-4892523CE247}"/>
                    </a:ext>
                  </a:extLst>
                </p14:cNvPr>
                <p14:cNvContentPartPr/>
                <p14:nvPr/>
              </p14:nvContentPartPr>
              <p14:xfrm>
                <a:off x="3284319" y="2116674"/>
                <a:ext cx="345960" cy="358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EC5A12E-C4BA-AB7C-8CFB-4892523CE2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5319" y="2107674"/>
                  <a:ext cx="36360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E9DF65B8-A8F1-136B-E6B7-5454583E349F}"/>
                  </a:ext>
                </a:extLst>
              </p14:cNvPr>
              <p14:cNvContentPartPr/>
              <p14:nvPr/>
            </p14:nvContentPartPr>
            <p14:xfrm>
              <a:off x="6341799" y="2380554"/>
              <a:ext cx="1829880" cy="6480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E9DF65B8-A8F1-136B-E6B7-5454583E34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32799" y="2371914"/>
                <a:ext cx="18475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C479BAFE-D34A-33E4-1F5C-C62AD8DCD971}"/>
                  </a:ext>
                </a:extLst>
              </p14:cNvPr>
              <p14:cNvContentPartPr/>
              <p14:nvPr/>
            </p14:nvContentPartPr>
            <p14:xfrm>
              <a:off x="5140119" y="2741994"/>
              <a:ext cx="720" cy="21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C479BAFE-D34A-33E4-1F5C-C62AD8DCD9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31119" y="2732994"/>
                <a:ext cx="183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BEBAF5C-F8EA-4065-E85D-F12ED632EBF2}"/>
                  </a:ext>
                </a:extLst>
              </p14:cNvPr>
              <p14:cNvContentPartPr/>
              <p14:nvPr/>
            </p14:nvContentPartPr>
            <p14:xfrm>
              <a:off x="5159199" y="2686554"/>
              <a:ext cx="1114200" cy="8892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BEBAF5C-F8EA-4065-E85D-F12ED632EBF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50559" y="2677914"/>
                <a:ext cx="11318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6A4476C2-5DB3-9A13-29F3-E2DAE81C37BD}"/>
                  </a:ext>
                </a:extLst>
              </p14:cNvPr>
              <p14:cNvContentPartPr/>
              <p14:nvPr/>
            </p14:nvContentPartPr>
            <p14:xfrm>
              <a:off x="4701639" y="3625794"/>
              <a:ext cx="167040" cy="10321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6A4476C2-5DB3-9A13-29F3-E2DAE81C37B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92999" y="3616794"/>
                <a:ext cx="18468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3B8ACD9-8A1B-0F30-2E8D-7781856C7A4E}"/>
                  </a:ext>
                </a:extLst>
              </p14:cNvPr>
              <p14:cNvContentPartPr/>
              <p14:nvPr/>
            </p14:nvContentPartPr>
            <p14:xfrm>
              <a:off x="4689759" y="4666194"/>
              <a:ext cx="130320" cy="33300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3B8ACD9-8A1B-0F30-2E8D-7781856C7A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80759" y="4657554"/>
                <a:ext cx="1479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7BD7F8D0-BFED-5859-0601-6E69FAF579CA}"/>
                  </a:ext>
                </a:extLst>
              </p14:cNvPr>
              <p14:cNvContentPartPr/>
              <p14:nvPr/>
            </p14:nvContentPartPr>
            <p14:xfrm>
              <a:off x="4543239" y="5176314"/>
              <a:ext cx="255240" cy="100404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7BD7F8D0-BFED-5859-0601-6E69FAF579C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34239" y="5167314"/>
                <a:ext cx="272880" cy="10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7203FDDF-F91D-63DD-5EE1-391C685B4353}"/>
                  </a:ext>
                </a:extLst>
              </p14:cNvPr>
              <p14:cNvContentPartPr/>
              <p14:nvPr/>
            </p14:nvContentPartPr>
            <p14:xfrm>
              <a:off x="6693879" y="5250474"/>
              <a:ext cx="316440" cy="2880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7203FDDF-F91D-63DD-5EE1-391C685B435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84879" y="5241834"/>
                <a:ext cx="334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E571B23F-D755-0E88-38A5-6ED18904F561}"/>
                  </a:ext>
                </a:extLst>
              </p14:cNvPr>
              <p14:cNvContentPartPr/>
              <p14:nvPr/>
            </p14:nvContentPartPr>
            <p14:xfrm>
              <a:off x="6652839" y="4772034"/>
              <a:ext cx="486360" cy="3924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E571B23F-D755-0E88-38A5-6ED18904F5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43839" y="4763034"/>
                <a:ext cx="504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BFF41BB-987E-7058-099C-12AE6CEB486E}"/>
                  </a:ext>
                </a:extLst>
              </p14:cNvPr>
              <p14:cNvContentPartPr/>
              <p14:nvPr/>
            </p14:nvContentPartPr>
            <p14:xfrm>
              <a:off x="6668319" y="3806514"/>
              <a:ext cx="577440" cy="280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BFF41BB-987E-7058-099C-12AE6CEB48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59679" y="3797874"/>
                <a:ext cx="595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B10F4BA-5D42-5AAF-3B5F-5DDCD18A785F}"/>
                  </a:ext>
                </a:extLst>
              </p14:cNvPr>
              <p14:cNvContentPartPr/>
              <p14:nvPr/>
            </p14:nvContentPartPr>
            <p14:xfrm>
              <a:off x="7112559" y="4515354"/>
              <a:ext cx="387720" cy="3225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B10F4BA-5D42-5AAF-3B5F-5DDCD18A78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03559" y="4506714"/>
                <a:ext cx="4053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09F966F2-6549-193D-7FA7-15FFB523D0DC}"/>
                  </a:ext>
                </a:extLst>
              </p14:cNvPr>
              <p14:cNvContentPartPr/>
              <p14:nvPr/>
            </p14:nvContentPartPr>
            <p14:xfrm>
              <a:off x="7250799" y="4365234"/>
              <a:ext cx="58320" cy="19620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09F966F2-6549-193D-7FA7-15FFB523D0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41799" y="4356594"/>
                <a:ext cx="75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75CBE972-06F8-BA2F-B302-E978E34EE17E}"/>
                  </a:ext>
                </a:extLst>
              </p14:cNvPr>
              <p14:cNvContentPartPr/>
              <p14:nvPr/>
            </p14:nvContentPartPr>
            <p14:xfrm>
              <a:off x="7208319" y="4326354"/>
              <a:ext cx="111240" cy="745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75CBE972-06F8-BA2F-B302-E978E34EE17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99319" y="4317714"/>
                <a:ext cx="128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15B62F76-1F62-EC3C-AFEB-E2DF838F1878}"/>
                  </a:ext>
                </a:extLst>
              </p14:cNvPr>
              <p14:cNvContentPartPr/>
              <p14:nvPr/>
            </p14:nvContentPartPr>
            <p14:xfrm>
              <a:off x="6982239" y="4024674"/>
              <a:ext cx="104040" cy="14436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15B62F76-1F62-EC3C-AFEB-E2DF838F18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73599" y="4016034"/>
                <a:ext cx="121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535D3417-4932-4435-B0DC-3D1390250EAF}"/>
                  </a:ext>
                </a:extLst>
              </p14:cNvPr>
              <p14:cNvContentPartPr/>
              <p14:nvPr/>
            </p14:nvContentPartPr>
            <p14:xfrm>
              <a:off x="6986199" y="4095594"/>
              <a:ext cx="105120" cy="201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535D3417-4932-4435-B0DC-3D1390250EA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77559" y="4086954"/>
                <a:ext cx="1227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1B28612F-8415-6426-6BE0-258279A28D7B}"/>
                  </a:ext>
                </a:extLst>
              </p14:cNvPr>
              <p14:cNvContentPartPr/>
              <p14:nvPr/>
            </p14:nvContentPartPr>
            <p14:xfrm>
              <a:off x="7089879" y="4046994"/>
              <a:ext cx="74880" cy="14616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1B28612F-8415-6426-6BE0-258279A28D7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81239" y="4037994"/>
                <a:ext cx="92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521A2A0-23B8-B7F5-C53B-02B53F752BB7}"/>
                  </a:ext>
                </a:extLst>
              </p14:cNvPr>
              <p14:cNvContentPartPr/>
              <p14:nvPr/>
            </p14:nvContentPartPr>
            <p14:xfrm>
              <a:off x="7125159" y="4036554"/>
              <a:ext cx="121680" cy="10404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521A2A0-23B8-B7F5-C53B-02B53F752BB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16519" y="4027914"/>
                <a:ext cx="139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B8AD6DA7-A41F-8D10-3915-A8F2DD0527EF}"/>
                  </a:ext>
                </a:extLst>
              </p14:cNvPr>
              <p14:cNvContentPartPr/>
              <p14:nvPr/>
            </p14:nvContentPartPr>
            <p14:xfrm>
              <a:off x="6724800" y="3962520"/>
              <a:ext cx="846000" cy="37620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B8AD6DA7-A41F-8D10-3915-A8F2DD0527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15440" y="3953160"/>
                <a:ext cx="864720" cy="39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전면과 후면 프로세스 전환 예제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6387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F0147983-452B-4782-9C2B-66493201D047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638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638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A6C74899-B0B5-4378-99AB-106EC8D6623F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23850" y="1339850"/>
            <a:ext cx="4032250" cy="38592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cat &gt; 111 </a:t>
            </a:r>
          </a:p>
          <a:p>
            <a:pPr>
              <a:lnSpc>
                <a:spcPct val="90000"/>
              </a:lnSpc>
            </a:pPr>
            <a:r>
              <a:rPr lang="en-US" altLang="ko-KR" sz="1600" i="1">
                <a:latin typeface="굴림체" pitchFamily="49" charset="-127"/>
                <a:ea typeface="굴림체" pitchFamily="49" charset="-127"/>
              </a:rPr>
              <a:t>Ctrl+Z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[1]+  Stopped                 cat &gt;111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jobs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[1]+  Stopped                 cat &gt;111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cat &gt; 222 </a:t>
            </a:r>
          </a:p>
          <a:p>
            <a:pPr>
              <a:lnSpc>
                <a:spcPct val="90000"/>
              </a:lnSpc>
            </a:pPr>
            <a:r>
              <a:rPr lang="en-US" altLang="ko-KR" sz="1600" i="1"/>
              <a:t>Ctrl+Z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[2]+  Stopped                 cat &gt;222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jobs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[1]-  Stopped                 cat &gt;111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[2]+  Stopped                 cat &gt;222 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4716462" y="2815890"/>
            <a:ext cx="4292455" cy="319472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fg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cat &gt;222 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[2]+  Stopped                 cat &gt;222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fg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1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cat &gt;111 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[1]+  Stopped                 cat &gt;111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jobs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[1]+  Stopped                 cat &gt;111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[2]-  Stopped                 cat &gt;222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fg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cat &gt;111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932363" y="1135063"/>
            <a:ext cx="38163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ko-KR" altLang="en-US" sz="1600" b="1"/>
              <a:t>전면 프로세스는 </a:t>
            </a:r>
            <a:r>
              <a:rPr lang="en-US" altLang="ko-KR" sz="1600" b="1"/>
              <a:t>Ctrl+Z</a:t>
            </a:r>
            <a:r>
              <a:rPr lang="ko-KR" altLang="en-US" sz="1600" b="1"/>
              <a:t>를 입력하여 후면으로 돌릴 수 있다</a:t>
            </a:r>
            <a:r>
              <a:rPr lang="en-US" altLang="ko-KR" sz="1600" b="1"/>
              <a:t>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ko-KR" sz="1600" b="1"/>
              <a:t>fg </a:t>
            </a:r>
            <a:r>
              <a:rPr lang="ko-KR" altLang="en-US" sz="1600" b="1"/>
              <a:t>명령어를 사용하여 후면의 작업을 전면으로 돌릴 수 있다</a:t>
            </a:r>
            <a:r>
              <a:rPr lang="en-US" altLang="ko-KR" sz="1600" b="1"/>
              <a:t>.</a:t>
            </a: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 flipH="1">
            <a:off x="1258888" y="1412875"/>
            <a:ext cx="3889375" cy="360363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>
            <a:off x="5175250" y="2020888"/>
            <a:ext cx="71438" cy="360362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 bwMode="auto">
          <a:xfrm rot="5400000">
            <a:off x="4002088" y="5345572"/>
            <a:ext cx="850900" cy="576263"/>
          </a:xfrm>
          <a:prstGeom prst="bentUp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휴먼모음T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0636893-3E54-B3AC-0B28-591FA6A97CCF}"/>
                  </a:ext>
                </a:extLst>
              </p14:cNvPr>
              <p14:cNvContentPartPr/>
              <p14:nvPr/>
            </p14:nvContentPartPr>
            <p14:xfrm>
              <a:off x="5225079" y="1624194"/>
              <a:ext cx="240120" cy="363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0636893-3E54-B3AC-0B28-591FA6A97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079" y="1615554"/>
                <a:ext cx="257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8F5ECA52-C8B8-FB98-5107-A88E9464A1A9}"/>
                  </a:ext>
                </a:extLst>
              </p14:cNvPr>
              <p14:cNvContentPartPr/>
              <p14:nvPr/>
            </p14:nvContentPartPr>
            <p14:xfrm>
              <a:off x="7462839" y="1898154"/>
              <a:ext cx="562320" cy="486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F5ECA52-C8B8-FB98-5107-A88E9464A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4199" y="1889514"/>
                <a:ext cx="579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88526E1-9A64-A0FE-FD40-C43232F1A5FB}"/>
                  </a:ext>
                </a:extLst>
              </p14:cNvPr>
              <p14:cNvContentPartPr/>
              <p14:nvPr/>
            </p14:nvContentPartPr>
            <p14:xfrm>
              <a:off x="5235159" y="2164194"/>
              <a:ext cx="3003480" cy="748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88526E1-9A64-A0FE-FD40-C43232F1A5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6159" y="2155194"/>
                <a:ext cx="30211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EC010E1F-1E8B-288E-DAB3-D47DDE4DC27D}"/>
              </a:ext>
            </a:extLst>
          </p:cNvPr>
          <p:cNvGrpSpPr/>
          <p:nvPr/>
        </p:nvGrpSpPr>
        <p:grpSpPr>
          <a:xfrm>
            <a:off x="5235879" y="1368594"/>
            <a:ext cx="3227400" cy="329400"/>
            <a:chOff x="5235879" y="1368594"/>
            <a:chExt cx="32274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EF20632-1CB0-F3A3-B0E6-0D1B6906B330}"/>
                    </a:ext>
                  </a:extLst>
                </p14:cNvPr>
                <p14:cNvContentPartPr/>
                <p14:nvPr/>
              </p14:nvContentPartPr>
              <p14:xfrm>
                <a:off x="5235879" y="1368594"/>
                <a:ext cx="3227400" cy="1029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EF20632-1CB0-F3A3-B0E6-0D1B6906B3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27239" y="1359954"/>
                  <a:ext cx="324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C3FE390-309B-A5D4-31D7-C0280B30B610}"/>
                    </a:ext>
                  </a:extLst>
                </p14:cNvPr>
                <p14:cNvContentPartPr/>
                <p14:nvPr/>
              </p14:nvContentPartPr>
              <p14:xfrm>
                <a:off x="5246319" y="1555794"/>
                <a:ext cx="2269440" cy="1422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C3FE390-309B-A5D4-31D7-C0280B30B6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7679" y="1546794"/>
                  <a:ext cx="2287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DF9D2B4-2AF6-8716-AB1B-99C81CC53B81}"/>
                    </a:ext>
                  </a:extLst>
                </p14:cNvPr>
                <p14:cNvContentPartPr/>
                <p14:nvPr/>
              </p14:nvContentPartPr>
              <p14:xfrm>
                <a:off x="7873959" y="1657674"/>
                <a:ext cx="33840" cy="259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DF9D2B4-2AF6-8716-AB1B-99C81CC53B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65319" y="1648674"/>
                  <a:ext cx="51480" cy="43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셸 프로세스와 사용자 프로세스</a:t>
            </a:r>
          </a:p>
          <a:p>
            <a:r>
              <a:rPr lang="ko-KR" altLang="en-US" dirty="0"/>
              <a:t>프로세스 확인과 강제 종료</a:t>
            </a:r>
          </a:p>
          <a:p>
            <a:r>
              <a:rPr lang="ko-KR" altLang="en-US" dirty="0"/>
              <a:t>전면</a:t>
            </a:r>
            <a:r>
              <a:rPr lang="en-US" altLang="ko-KR" dirty="0"/>
              <a:t>(Foreground)</a:t>
            </a:r>
            <a:r>
              <a:rPr lang="ko-KR" altLang="en-US" dirty="0"/>
              <a:t>와 후면 </a:t>
            </a:r>
            <a:r>
              <a:rPr lang="en-US" altLang="ko-KR" dirty="0"/>
              <a:t>(Background) </a:t>
            </a:r>
            <a:r>
              <a:rPr lang="ko-KR" altLang="en-US" dirty="0"/>
              <a:t>프로세스</a:t>
            </a:r>
            <a:endParaRPr lang="en-US" altLang="ko-KR" dirty="0"/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3146D35E-D2AA-44FA-BBE4-0DD19D072715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68CE20C7-33EC-4368-A70E-CCB0D74E4C75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 개요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프로세스 </a:t>
            </a:r>
            <a:r>
              <a:rPr lang="en-US" altLang="ko-KR"/>
              <a:t>(process) vs. </a:t>
            </a:r>
            <a:r>
              <a:rPr lang="ko-KR" altLang="en-US"/>
              <a:t>프로그램 </a:t>
            </a:r>
            <a:r>
              <a:rPr lang="en-US" altLang="ko-KR"/>
              <a:t>(program)</a:t>
            </a:r>
          </a:p>
          <a:p>
            <a:pPr lvl="1"/>
            <a:r>
              <a:rPr lang="ko-KR" altLang="en-US"/>
              <a:t>프로세스</a:t>
            </a:r>
          </a:p>
          <a:p>
            <a:pPr lvl="2"/>
            <a:r>
              <a:rPr lang="ko-KR" altLang="en-US"/>
              <a:t>실행 중인 상태의 프로그램</a:t>
            </a:r>
            <a:endParaRPr lang="en-US" altLang="ko-KR"/>
          </a:p>
          <a:p>
            <a:pPr lvl="2"/>
            <a:r>
              <a:rPr lang="ko-KR" altLang="en-US"/>
              <a:t>동일한 프로그램으로 여러 개의 프로세스 생성 가능</a:t>
            </a:r>
            <a:endParaRPr lang="en-US" altLang="ko-KR"/>
          </a:p>
          <a:p>
            <a:pPr lvl="2"/>
            <a:r>
              <a:rPr lang="ko-KR" altLang="en-US"/>
              <a:t>각 프로세스를 프로그램의 인스턴스</a:t>
            </a:r>
            <a:r>
              <a:rPr lang="en-US" altLang="ko-KR"/>
              <a:t>(instance)</a:t>
            </a:r>
            <a:r>
              <a:rPr lang="ko-KR" altLang="en-US"/>
              <a:t>라고 함</a:t>
            </a:r>
            <a:r>
              <a:rPr lang="en-US" altLang="ko-KR"/>
              <a:t>	</a:t>
            </a:r>
          </a:p>
          <a:p>
            <a:pPr lvl="1"/>
            <a:r>
              <a:rPr lang="ko-KR" altLang="en-US"/>
              <a:t>프로그램</a:t>
            </a:r>
          </a:p>
          <a:p>
            <a:pPr lvl="2"/>
            <a:r>
              <a:rPr lang="ko-KR" altLang="en-US"/>
              <a:t>파일 형태로 저장되며 명령어 코드를 담고 있음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ko-KR" altLang="en-US"/>
              <a:t>사용자가 프로세스를 생성하는 방법</a:t>
            </a:r>
          </a:p>
          <a:p>
            <a:pPr lvl="1"/>
            <a:r>
              <a:rPr lang="ko-KR" altLang="en-US"/>
              <a:t>셸 프롬프트 상에서 프로그램을 지정하여 실행</a:t>
            </a:r>
          </a:p>
          <a:p>
            <a:pPr lvl="1"/>
            <a:r>
              <a:rPr lang="ko-KR" altLang="en-US"/>
              <a:t>실행 중인 사용자 프로세스를 통해서 프로그램을 실행</a:t>
            </a:r>
          </a:p>
          <a:p>
            <a:pPr lvl="1"/>
            <a:r>
              <a:rPr lang="ko-KR" altLang="en-US"/>
              <a:t>셸 자체가</a:t>
            </a:r>
            <a:r>
              <a:rPr lang="en-US" altLang="ko-KR"/>
              <a:t> </a:t>
            </a:r>
            <a:r>
              <a:rPr lang="ko-KR" altLang="en-US"/>
              <a:t>이미 실행 중인 프로세스 이므로</a:t>
            </a:r>
            <a:r>
              <a:rPr lang="en-US" altLang="ko-KR"/>
              <a:t>, </a:t>
            </a:r>
            <a:r>
              <a:rPr lang="ko-KR" altLang="en-US"/>
              <a:t>두 방법은 동일</a:t>
            </a:r>
            <a:endParaRPr lang="en-US" altLang="ko-KR"/>
          </a:p>
          <a:p>
            <a:pPr lvl="2"/>
            <a:r>
              <a:rPr lang="ko-KR" altLang="en-US"/>
              <a:t>다른 점은 셸 프로세스는 로그인 과정에서 시스템에 의해 실행된다는 점</a:t>
            </a:r>
            <a:endParaRPr lang="en-US" altLang="ko-KR"/>
          </a:p>
        </p:txBody>
      </p:sp>
      <p:sp>
        <p:nvSpPr>
          <p:cNvPr id="512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5B10DF8C-9CCB-4010-93B2-045492C3E30D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512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512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51DB4004-2247-4BE8-879E-E584C223F826}" type="slidenum">
              <a:rPr lang="ko-KR" altLang="en-US" smtClean="0"/>
              <a:pPr/>
              <a:t>3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47850EB-160F-A39D-1887-EA25FE66F9F0}"/>
                  </a:ext>
                </a:extLst>
              </p14:cNvPr>
              <p14:cNvContentPartPr/>
              <p14:nvPr/>
            </p14:nvContentPartPr>
            <p14:xfrm>
              <a:off x="190800" y="2220120"/>
              <a:ext cx="8396640" cy="41065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47850EB-160F-A39D-1887-EA25FE66F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40" y="2210760"/>
                <a:ext cx="8415360" cy="412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 개요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셸을 통해서 프로세스 생성 </a:t>
            </a:r>
            <a:r>
              <a:rPr lang="en-US" altLang="ko-KR" dirty="0"/>
              <a:t>(</a:t>
            </a:r>
            <a:r>
              <a:rPr lang="ko-KR" altLang="en-US" dirty="0"/>
              <a:t>프로그램 실행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 이상의 프로세스 동시에 생성</a:t>
            </a:r>
          </a:p>
          <a:p>
            <a:pPr lvl="1"/>
            <a:r>
              <a:rPr lang="ko-KR" altLang="en-US" dirty="0"/>
              <a:t>여러 개 명령어 라인을 ‘</a:t>
            </a:r>
            <a:r>
              <a:rPr lang="en-US" altLang="ko-KR" dirty="0"/>
              <a:t>;’</a:t>
            </a:r>
            <a:r>
              <a:rPr lang="ko-KR" altLang="en-US" dirty="0"/>
              <a:t>을 사용하여 한 줄에 입력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14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0B5186F0-CEC9-4D99-9DBC-4D84BD0D6020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614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1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DCFABA58-79A6-450C-933C-8AB03D89652D}" type="slidenum">
              <a:rPr lang="ko-KR" altLang="en-US" smtClean="0"/>
              <a:pPr/>
              <a:t>4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17754"/>
              </p:ext>
            </p:extLst>
          </p:nvPr>
        </p:nvGraphicFramePr>
        <p:xfrm>
          <a:off x="684213" y="1557338"/>
          <a:ext cx="7705725" cy="1463675"/>
        </p:xfrm>
        <a:graphic>
          <a:graphicData uri="http://schemas.openxmlformats.org/drawingml/2006/table">
            <a:tbl>
              <a:tblPr/>
              <a:tblGrid>
                <a:gridCol w="770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-l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rwxr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-x    1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graduate    13508 Nov 18 23:36 hello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./hello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hello world!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12" marB="4571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7341"/>
              </p:ext>
            </p:extLst>
          </p:nvPr>
        </p:nvGraphicFramePr>
        <p:xfrm>
          <a:off x="684213" y="4037238"/>
          <a:ext cx="7704137" cy="2042160"/>
        </p:xfrm>
        <a:graphic>
          <a:graphicData uri="http://schemas.openxmlformats.org/drawingml/2006/table">
            <a:tbl>
              <a:tblPr/>
              <a:tblGrid>
                <a:gridCol w="770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4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-l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rwxr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-x    1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graduate    13508 Nov 18 23:36 hello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./hello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hello world!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-l ; ./hello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rwxr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-x    1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graduate    13508 Nov 18 23:36 hello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hello world!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739CE29-6336-60CE-AFEF-1E5753973C0A}"/>
                  </a:ext>
                </a:extLst>
              </p14:cNvPr>
              <p14:cNvContentPartPr/>
              <p14:nvPr/>
            </p14:nvContentPartPr>
            <p14:xfrm>
              <a:off x="1538280" y="3354120"/>
              <a:ext cx="3612600" cy="1987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739CE29-6336-60CE-AFEF-1E5753973C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920" y="3344760"/>
                <a:ext cx="3631320" cy="200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프로세스 개요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서로 협력하는 두 개 이상의 프로세스 생성</a:t>
            </a:r>
          </a:p>
          <a:p>
            <a:pPr lvl="1"/>
            <a:r>
              <a:rPr lang="ko-KR" altLang="en-US"/>
              <a:t>파이프</a:t>
            </a:r>
            <a:r>
              <a:rPr lang="en-US" altLang="ko-KR"/>
              <a:t>(|)</a:t>
            </a:r>
            <a:r>
              <a:rPr lang="ko-KR" altLang="en-US"/>
              <a:t>를 사용 서로 협력하는 두 개 이상의 프로세스 생성</a:t>
            </a:r>
            <a:endParaRPr lang="en-US" altLang="ko-KR"/>
          </a:p>
          <a:p>
            <a:pPr lvl="1"/>
            <a:r>
              <a:rPr lang="ko-KR" altLang="en-US"/>
              <a:t>명령어 라인 상에서 앞에 놓여진 프로세스의 표준 출력이 바로 다음에 있는 프로세스의 표준 입력으로 연결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※“ls /bin”</a:t>
            </a:r>
            <a:r>
              <a:rPr lang="ko-KR" altLang="en-US"/>
              <a:t>이 표준 출력하는 내용이 “</a:t>
            </a:r>
            <a:r>
              <a:rPr lang="en-US" altLang="ko-KR"/>
              <a:t>wc –w”</a:t>
            </a:r>
            <a:r>
              <a:rPr lang="ko-KR" altLang="en-US"/>
              <a:t>의 표준 입력으로 연결</a:t>
            </a:r>
            <a:endParaRPr lang="en-US" altLang="ko-KR"/>
          </a:p>
        </p:txBody>
      </p:sp>
      <p:sp>
        <p:nvSpPr>
          <p:cNvPr id="7172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71BBDD60-4D39-482C-8EAF-6CA4596DAD18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717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AFB9BE61-FD63-429B-B5C7-817DF8AAA996}" type="slidenum">
              <a:rPr lang="ko-KR" altLang="en-US" smtClean="0"/>
              <a:pPr/>
              <a:t>5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63326"/>
              </p:ext>
            </p:extLst>
          </p:nvPr>
        </p:nvGraphicFramePr>
        <p:xfrm>
          <a:off x="647700" y="2760230"/>
          <a:ext cx="8496300" cy="2560638"/>
        </p:xfrm>
        <a:graphic>
          <a:graphicData uri="http://schemas.openxmlformats.org/drawingml/2006/table">
            <a:tbl>
              <a:tblPr/>
              <a:tblGrid>
                <a:gridCol w="849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/bin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arch   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csh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   gawk        mail           red 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tcsh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ash           cut            gawk-3.1.0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mkdir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rm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 touch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…  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생략했음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   false          login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    sync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cpio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fgrep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pwd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      tar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/bin |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wc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-w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 85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26" marB="45726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1E2E2EA-E71E-9DC7-C202-D47D2F4B90F9}"/>
                  </a:ext>
                </a:extLst>
              </p14:cNvPr>
              <p14:cNvContentPartPr/>
              <p14:nvPr/>
            </p14:nvContentPartPr>
            <p14:xfrm>
              <a:off x="624960" y="898200"/>
              <a:ext cx="7928280" cy="59475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1E2E2EA-E71E-9DC7-C202-D47D2F4B90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888840"/>
                <a:ext cx="7947000" cy="596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셸 프로세스와 사용자 프로세스 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셸 프로세스 </a:t>
            </a:r>
            <a:r>
              <a:rPr lang="en-US" altLang="ko-KR"/>
              <a:t>(shell process)</a:t>
            </a:r>
          </a:p>
          <a:p>
            <a:pPr lvl="1"/>
            <a:r>
              <a:rPr lang="ko-KR" altLang="en-US"/>
              <a:t>시스템과 사용자의 사이에서 중간자 역할을 하는 프로세스</a:t>
            </a:r>
          </a:p>
          <a:p>
            <a:pPr lvl="1"/>
            <a:r>
              <a:rPr lang="ko-KR" altLang="en-US"/>
              <a:t>시스템에 로그인 했을 때 가장 먼저 보게 되는 프로세스</a:t>
            </a:r>
          </a:p>
          <a:p>
            <a:pPr lvl="1"/>
            <a:r>
              <a:rPr lang="ko-KR" altLang="en-US"/>
              <a:t>셸 프로세스의 소유주는 사용자</a:t>
            </a:r>
            <a:endParaRPr lang="en-US" altLang="ko-KR"/>
          </a:p>
          <a:p>
            <a:pPr lvl="1"/>
            <a:endParaRPr lang="ko-KR" altLang="en-US"/>
          </a:p>
          <a:p>
            <a:r>
              <a:rPr lang="ko-KR" altLang="en-US"/>
              <a:t>사용자 프로세스 </a:t>
            </a:r>
            <a:r>
              <a:rPr lang="en-US" altLang="ko-KR"/>
              <a:t>(user process)</a:t>
            </a:r>
          </a:p>
          <a:p>
            <a:pPr lvl="1"/>
            <a:r>
              <a:rPr lang="ko-KR" altLang="en-US"/>
              <a:t>사용자가 셸 프롬프트 상에서 명령어를 입력하여 생성한 프로세스</a:t>
            </a:r>
          </a:p>
          <a:p>
            <a:pPr lvl="1"/>
            <a:r>
              <a:rPr lang="ko-KR" altLang="en-US"/>
              <a:t>사용자가 실행한 프로세스가 생성한 또 다른 프로세스</a:t>
            </a:r>
          </a:p>
          <a:p>
            <a:pPr lvl="1"/>
            <a:r>
              <a:rPr lang="ko-KR" altLang="en-US"/>
              <a:t>프로세스의 소유자는 이를 실행한 사용자</a:t>
            </a:r>
            <a:endParaRPr lang="en-US" altLang="ko-KR"/>
          </a:p>
          <a:p>
            <a:pPr lvl="1"/>
            <a:r>
              <a:rPr lang="ko-KR" altLang="en-US"/>
              <a:t>프로그램 파일의 소유주와 프로세스 소유주는 서로 다를 수 있음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“ls” </a:t>
            </a:r>
            <a:r>
              <a:rPr lang="ko-KR" altLang="en-US"/>
              <a:t>명령은 “</a:t>
            </a:r>
            <a:r>
              <a:rPr lang="en-US" altLang="ko-KR"/>
              <a:t>ls”</a:t>
            </a:r>
            <a:r>
              <a:rPr lang="ko-KR" altLang="en-US"/>
              <a:t>라는 이름의 프로그램으로 저장되어 있고 이 프로그램</a:t>
            </a:r>
            <a:r>
              <a:rPr lang="en-US" altLang="ko-KR"/>
              <a:t>(</a:t>
            </a:r>
            <a:r>
              <a:rPr lang="ko-KR" altLang="en-US"/>
              <a:t>파일 형태</a:t>
            </a:r>
            <a:r>
              <a:rPr lang="en-US" altLang="ko-KR"/>
              <a:t>)</a:t>
            </a:r>
            <a:r>
              <a:rPr lang="ko-KR" altLang="en-US"/>
              <a:t>의 소유주는 관리자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31B9CDE1-6987-4D32-80C7-1CBEBBEEA7DF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4FBDDFFF-2C27-4487-B328-BB25E04AE938}" type="slidenum">
              <a:rPr lang="ko-KR" altLang="en-US" smtClean="0"/>
              <a:pPr/>
              <a:t>6</a:t>
            </a:fld>
            <a:endParaRPr lang="en-US" altLang="ko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676C66F-2341-96DD-A35D-7A434EB72DA9}"/>
                  </a:ext>
                </a:extLst>
              </p14:cNvPr>
              <p14:cNvContentPartPr/>
              <p14:nvPr/>
            </p14:nvContentPartPr>
            <p14:xfrm>
              <a:off x="815400" y="1825560"/>
              <a:ext cx="6729120" cy="31957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676C66F-2341-96DD-A35D-7A434EB72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1816200"/>
                <a:ext cx="6747840" cy="321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중인 프로세스 목록 확인</a:t>
            </a:r>
            <a:endParaRPr lang="en-US" altLang="ko-KR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“</a:t>
            </a:r>
            <a:r>
              <a:rPr lang="en-US" altLang="ko-KR" dirty="0" err="1"/>
              <a:t>ps</a:t>
            </a:r>
            <a:r>
              <a:rPr lang="en-US" altLang="ko-KR" dirty="0"/>
              <a:t>”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/>
            <a:r>
              <a:rPr lang="ko-KR" altLang="en-US" dirty="0"/>
              <a:t>실행 중인 프로세스의 목록 확인</a:t>
            </a:r>
            <a:endParaRPr lang="en-US" altLang="ko-KR" dirty="0"/>
          </a:p>
          <a:p>
            <a:pPr lvl="1"/>
            <a:r>
              <a:rPr lang="en-US" altLang="ko-KR" dirty="0" err="1"/>
              <a:t>ps</a:t>
            </a:r>
            <a:endParaRPr lang="en-US" altLang="ko-KR" dirty="0"/>
          </a:p>
          <a:p>
            <a:pPr lvl="2"/>
            <a:r>
              <a:rPr lang="en-US" altLang="ko-KR" dirty="0"/>
              <a:t>(-e) : </a:t>
            </a:r>
            <a:r>
              <a:rPr lang="ko-KR" altLang="en-US" dirty="0"/>
              <a:t>모든 프로세스를 출력</a:t>
            </a:r>
          </a:p>
          <a:p>
            <a:pPr lvl="2"/>
            <a:r>
              <a:rPr lang="en-US" altLang="ko-KR" dirty="0"/>
              <a:t>(-f) : </a:t>
            </a:r>
            <a:r>
              <a:rPr lang="ko-KR" altLang="en-US" dirty="0"/>
              <a:t>상태정보를 모두 보여줌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사용자가 소유주인 프로세스는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bash” : </a:t>
            </a:r>
            <a:r>
              <a:rPr lang="ko-KR" altLang="en-US" dirty="0"/>
              <a:t>셸 프로세스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ps</a:t>
            </a:r>
            <a:r>
              <a:rPr lang="en-US" altLang="ko-KR" dirty="0"/>
              <a:t> –f” : </a:t>
            </a:r>
            <a:r>
              <a:rPr lang="ko-KR" altLang="en-US" dirty="0"/>
              <a:t>현재의 프로세스 목록 보여주는 프로세스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ps</a:t>
            </a:r>
            <a:r>
              <a:rPr lang="en-US" altLang="ko-KR" dirty="0"/>
              <a:t> –f” </a:t>
            </a:r>
            <a:r>
              <a:rPr lang="ko-KR" altLang="en-US" dirty="0"/>
              <a:t>프로세스는 출력을 보여주는 시점에서는 존재했으나</a:t>
            </a:r>
            <a:r>
              <a:rPr lang="en-US" altLang="ko-KR" dirty="0"/>
              <a:t>, </a:t>
            </a:r>
            <a:r>
              <a:rPr lang="ko-KR" altLang="en-US" dirty="0"/>
              <a:t>출력이 끝난 시점에는 종료됨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220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A090BAA7-E747-4142-9C4E-D07D68DDB3A6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D25FE751-551E-465B-9929-52EE77B18F87}" type="slidenum">
              <a:rPr lang="ko-KR" altLang="en-US" smtClean="0"/>
              <a:pPr/>
              <a:t>7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75866"/>
              </p:ext>
            </p:extLst>
          </p:nvPr>
        </p:nvGraphicFramePr>
        <p:xfrm>
          <a:off x="816552" y="2910832"/>
          <a:ext cx="7705725" cy="1463675"/>
        </p:xfrm>
        <a:graphic>
          <a:graphicData uri="http://schemas.openxmlformats.org/drawingml/2006/table">
            <a:tbl>
              <a:tblPr/>
              <a:tblGrid>
                <a:gridCol w="770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-f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UID        PID  PPID  C STIME TTY          TIME CMD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 2261  2260  0 Nov18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pts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/2    00:00:00 -bash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 6319  2261  0 00:40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pts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/2    00:00:00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-f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0" marB="4574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F9E7587-2B2B-DFD8-305E-94FD1FC75F11}"/>
                  </a:ext>
                </a:extLst>
              </p14:cNvPr>
              <p14:cNvContentPartPr/>
              <p14:nvPr/>
            </p14:nvContentPartPr>
            <p14:xfrm>
              <a:off x="371520" y="1020960"/>
              <a:ext cx="8124120" cy="5774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F9E7587-2B2B-DFD8-305E-94FD1FC75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160" y="1011600"/>
                <a:ext cx="8142840" cy="579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중인 프로세스 목록 확인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UID (User ID) : </a:t>
            </a:r>
            <a:r>
              <a:rPr lang="ko-KR" altLang="en-US"/>
              <a:t>프로세스 소유주의 사용자 식별 번호</a:t>
            </a:r>
            <a:endParaRPr lang="en-US" altLang="ko-KR"/>
          </a:p>
          <a:p>
            <a:pPr lvl="1"/>
            <a:r>
              <a:rPr lang="en-US" altLang="ko-KR"/>
              <a:t>PID (Process ID) : </a:t>
            </a:r>
            <a:r>
              <a:rPr lang="ko-KR" altLang="en-US"/>
              <a:t>프로세스의 식별 번호</a:t>
            </a:r>
            <a:endParaRPr lang="en-US" altLang="ko-KR"/>
          </a:p>
          <a:p>
            <a:pPr lvl="2"/>
            <a:r>
              <a:rPr lang="ko-KR" altLang="en-US"/>
              <a:t>모든 프로세스는 고유한 정수값을 할당받음</a:t>
            </a:r>
          </a:p>
          <a:p>
            <a:pPr lvl="2"/>
            <a:r>
              <a:rPr lang="en-US" altLang="ko-KR"/>
              <a:t>2~32,768 </a:t>
            </a:r>
            <a:r>
              <a:rPr lang="ko-KR" altLang="en-US"/>
              <a:t>사이의 정수값</a:t>
            </a:r>
          </a:p>
          <a:p>
            <a:pPr lvl="2"/>
            <a:r>
              <a:rPr lang="en-US" altLang="ko-KR"/>
              <a:t>1</a:t>
            </a:r>
            <a:r>
              <a:rPr lang="ko-KR" altLang="en-US"/>
              <a:t>번은 </a:t>
            </a:r>
            <a:r>
              <a:rPr lang="en-US" altLang="ko-KR"/>
              <a:t>init </a:t>
            </a:r>
            <a:r>
              <a:rPr lang="ko-KR" altLang="en-US"/>
              <a:t>프로세스</a:t>
            </a:r>
          </a:p>
          <a:p>
            <a:pPr lvl="1"/>
            <a:r>
              <a:rPr lang="en-US" altLang="ko-KR"/>
              <a:t>PPID (Parent Process ID) : </a:t>
            </a:r>
            <a:r>
              <a:rPr lang="ko-KR" altLang="en-US"/>
              <a:t>부모 프로세스의 식별 번호</a:t>
            </a:r>
            <a:endParaRPr lang="en-US" altLang="ko-KR"/>
          </a:p>
          <a:p>
            <a:pPr lvl="2"/>
            <a:r>
              <a:rPr lang="ko-KR" altLang="en-US"/>
              <a:t>모든 프로세스는 자신을 생성해준 부모 프로세스가 있음</a:t>
            </a:r>
            <a:endParaRPr lang="en-US" altLang="ko-KR"/>
          </a:p>
          <a:p>
            <a:pPr lvl="3"/>
            <a:r>
              <a:rPr lang="ko-KR" altLang="en-US"/>
              <a:t>예외 </a:t>
            </a:r>
            <a:r>
              <a:rPr lang="en-US" altLang="ko-KR"/>
              <a:t>: init </a:t>
            </a:r>
            <a:r>
              <a:rPr lang="ko-KR" altLang="en-US"/>
              <a:t>프로세스</a:t>
            </a:r>
            <a:endParaRPr lang="en-US" altLang="ko-KR"/>
          </a:p>
          <a:p>
            <a:pPr lvl="2"/>
            <a:r>
              <a:rPr lang="ko-KR" altLang="en-US"/>
              <a:t>대부분의 사용자 프로세스는 셸 프로세스가 부모 프로세스가 됨</a:t>
            </a:r>
            <a:endParaRPr lang="en-US" altLang="ko-KR"/>
          </a:p>
          <a:p>
            <a:pPr lvl="2"/>
            <a:r>
              <a:rPr lang="ko-KR" altLang="en-US"/>
              <a:t>위의 예에서 “</a:t>
            </a:r>
            <a:r>
              <a:rPr lang="en-US" altLang="ko-KR"/>
              <a:t>ps –f”</a:t>
            </a:r>
            <a:r>
              <a:rPr lang="ko-KR" altLang="en-US"/>
              <a:t>의 </a:t>
            </a:r>
            <a:r>
              <a:rPr lang="en-US" altLang="ko-KR"/>
              <a:t>PPID</a:t>
            </a:r>
            <a:r>
              <a:rPr lang="ko-KR" altLang="en-US"/>
              <a:t>는 “</a:t>
            </a:r>
            <a:r>
              <a:rPr lang="en-US" altLang="ko-KR"/>
              <a:t>bash”</a:t>
            </a:r>
            <a:r>
              <a:rPr lang="ko-KR" altLang="en-US"/>
              <a:t>의 </a:t>
            </a:r>
            <a:r>
              <a:rPr lang="en-US" altLang="ko-KR"/>
              <a:t>PID</a:t>
            </a:r>
            <a:r>
              <a:rPr lang="ko-KR" altLang="en-US"/>
              <a:t>와 같음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1024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641A0887-849A-4F98-891C-34D0058630A8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024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02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E17657AA-55BA-41A9-9426-68FE4A2AED47}" type="slidenum">
              <a:rPr lang="ko-KR" altLang="en-US" smtClean="0"/>
              <a:pPr/>
              <a:t>8</a:t>
            </a:fld>
            <a:endParaRPr lang="en-US" altLang="ko-KR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56384"/>
              </p:ext>
            </p:extLst>
          </p:nvPr>
        </p:nvGraphicFramePr>
        <p:xfrm>
          <a:off x="755650" y="1196975"/>
          <a:ext cx="7705725" cy="1463675"/>
        </p:xfrm>
        <a:graphic>
          <a:graphicData uri="http://schemas.openxmlformats.org/drawingml/2006/table">
            <a:tbl>
              <a:tblPr/>
              <a:tblGrid>
                <a:gridCol w="770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-f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UID        PID  PPID  C STIME TTY          TIME CMD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 2261  2260  0 Nov18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pts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/2    00:00:00 -bash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kimyh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 6319  2261  0 00:40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pts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/2    00:00:00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-f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$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0824CDE-7B72-B4D2-A1BB-43142379E3A8}"/>
                  </a:ext>
                </a:extLst>
              </p14:cNvPr>
              <p14:cNvContentPartPr/>
              <p14:nvPr/>
            </p14:nvContentPartPr>
            <p14:xfrm>
              <a:off x="1105560" y="4327200"/>
              <a:ext cx="7499160" cy="14706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0824CDE-7B72-B4D2-A1BB-43142379E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200" y="4317840"/>
                <a:ext cx="7517880" cy="148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init </a:t>
            </a:r>
            <a:r>
              <a:rPr lang="ko-KR" altLang="en-US"/>
              <a:t>프로세스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프로세스</a:t>
            </a:r>
          </a:p>
          <a:p>
            <a:pPr lvl="1"/>
            <a:r>
              <a:rPr lang="ko-KR" altLang="en-US" dirty="0"/>
              <a:t>리눅스가 시작하면 최초에 실행하는 프로그램</a:t>
            </a:r>
          </a:p>
          <a:p>
            <a:pPr lvl="1"/>
            <a:r>
              <a:rPr lang="ko-KR" altLang="en-US" dirty="0"/>
              <a:t>운영체제 프로세스 관리자인 동시에 모든 프로세스의 조상 프로세스</a:t>
            </a:r>
          </a:p>
          <a:p>
            <a:pPr lvl="1"/>
            <a:r>
              <a:rPr lang="ko-KR" altLang="en-US" dirty="0"/>
              <a:t>다른 모든 프로세스는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프로세스에 의해서 시작됨</a:t>
            </a:r>
          </a:p>
          <a:p>
            <a:endParaRPr lang="ko-KR" altLang="en-US" dirty="0"/>
          </a:p>
        </p:txBody>
      </p:sp>
      <p:sp>
        <p:nvSpPr>
          <p:cNvPr id="11268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167D75A6-56C1-45C3-B10E-1A6780230E9F}" type="datetime1">
              <a:rPr lang="ko-KR" altLang="en-US" smtClean="0"/>
              <a:pPr/>
              <a:t>2022-05-02</a:t>
            </a:fld>
            <a:endParaRPr lang="en-US" altLang="ko-KR"/>
          </a:p>
        </p:txBody>
      </p:sp>
      <p:sp>
        <p:nvSpPr>
          <p:cNvPr id="1126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1127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fld id="{72376393-4CF7-4CE8-883C-FFF8E3D6D817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717983" y="2807357"/>
            <a:ext cx="8126412" cy="20621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/>
              <a:t>USER       PID %CPU %MEM    VSZ   RSS TTY      STAT START   TIME COMMAND</a:t>
            </a:r>
          </a:p>
          <a:p>
            <a:r>
              <a:rPr lang="en-US" altLang="ko-KR" sz="1600" dirty="0"/>
              <a:t>root         1  0.0  0.0   2028   548 ?        Ss   Mar16   0:17 /</a:t>
            </a:r>
            <a:r>
              <a:rPr lang="en-US" altLang="ko-KR" sz="1600" dirty="0" err="1"/>
              <a:t>sbin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r>
              <a:rPr lang="en-US" altLang="ko-KR" sz="1600" dirty="0"/>
              <a:t>root         2  0.0  0.0      0     0 ?        S&lt;   Mar16   0:00 [</a:t>
            </a:r>
            <a:r>
              <a:rPr lang="en-US" altLang="ko-KR" sz="1600" dirty="0" err="1"/>
              <a:t>kthreadd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root         3  0.0  0.0      0     0 ?        S&lt;   Mar16   0:00 [migration/0]</a:t>
            </a:r>
          </a:p>
          <a:p>
            <a:r>
              <a:rPr lang="en-US" altLang="ko-KR" sz="1600" dirty="0"/>
              <a:t>root         4  0.0  0.0      0     0 ?        S&lt;   Mar16   0:00 [</a:t>
            </a:r>
            <a:r>
              <a:rPr lang="en-US" altLang="ko-KR" sz="1600" dirty="0" err="1"/>
              <a:t>ksoftirqd</a:t>
            </a:r>
            <a:r>
              <a:rPr lang="en-US" altLang="ko-KR" sz="1600" dirty="0"/>
              <a:t>/0]</a:t>
            </a:r>
          </a:p>
          <a:p>
            <a:r>
              <a:rPr lang="en-US" altLang="ko-KR" sz="1600" dirty="0"/>
              <a:t>root         5  0.0  0.0      0     0 ?        S&lt;   Mar16   0:00 [watchdog/0]</a:t>
            </a:r>
          </a:p>
          <a:p>
            <a:r>
              <a:rPr lang="en-US" altLang="ko-KR" sz="1600" dirty="0"/>
              <a:t>root         6  0.0  0.0      0     0 ?        S&lt;   Mar16   0:00 [migration/1]</a:t>
            </a:r>
          </a:p>
          <a:p>
            <a:r>
              <a:rPr lang="en-US" altLang="ko-KR" sz="1600" dirty="0"/>
              <a:t>root         7  0.0  0.0      0     0 ?        S&lt;   Mar16   0:00 [</a:t>
            </a:r>
            <a:r>
              <a:rPr lang="en-US" altLang="ko-KR" sz="1600" dirty="0" err="1"/>
              <a:t>ksoftirqd</a:t>
            </a:r>
            <a:r>
              <a:rPr lang="en-US" altLang="ko-KR" sz="1600" dirty="0"/>
              <a:t>/1]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7601</TotalTime>
  <Words>1632</Words>
  <Application>Microsoft Office PowerPoint</Application>
  <PresentationFormat>화면 슬라이드 쇼(4:3)</PresentationFormat>
  <Paragraphs>273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한컴 고딕</vt:lpstr>
      <vt:lpstr>함초롬바탕 확장B</vt:lpstr>
      <vt:lpstr>HY견고딕</vt:lpstr>
      <vt:lpstr>한컴산뜻돋움</vt:lpstr>
      <vt:lpstr>Arial</vt:lpstr>
      <vt:lpstr>휴먼모음T</vt:lpstr>
      <vt:lpstr>굴림체</vt:lpstr>
      <vt:lpstr>맑은 고딕</vt:lpstr>
      <vt:lpstr>Calibri</vt:lpstr>
      <vt:lpstr>Office 테마</vt:lpstr>
      <vt:lpstr>Linux Programming - 6장. 리눅스의 프로세스 관리 -</vt:lpstr>
      <vt:lpstr>강의 내용</vt:lpstr>
      <vt:lpstr>프로세스 개요</vt:lpstr>
      <vt:lpstr>프로세스 개요</vt:lpstr>
      <vt:lpstr>프로세스 개요</vt:lpstr>
      <vt:lpstr>셸 프로세스와 사용자 프로세스 </vt:lpstr>
      <vt:lpstr>실행 중인 프로세스 목록 확인</vt:lpstr>
      <vt:lpstr>실행 중인 프로세스 목록 확인</vt:lpstr>
      <vt:lpstr>init 프로세스</vt:lpstr>
      <vt:lpstr>프로세스의 부모 및 조상 확인</vt:lpstr>
      <vt:lpstr>프로세스 확인과 강제 종료 </vt:lpstr>
      <vt:lpstr>전면(Foreground)과 후면(Background) </vt:lpstr>
      <vt:lpstr> 전면과 후면 프로세스 전환 예제 (1)</vt:lpstr>
      <vt:lpstr> 전면과 후면 프로세스 전환 예제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최신호</cp:lastModifiedBy>
  <cp:revision>69</cp:revision>
  <dcterms:created xsi:type="dcterms:W3CDTF">2020-03-03T03:21:01Z</dcterms:created>
  <dcterms:modified xsi:type="dcterms:W3CDTF">2022-05-02T05:31:32Z</dcterms:modified>
</cp:coreProperties>
</file>