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9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Y견고딕" panose="0203060000010101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한컴 고딕" panose="02000500000000000000" pitchFamily="2" charset="-127"/>
      <p:regular r:id="rId37"/>
      <p:bold r:id="rId38"/>
    </p:embeddedFont>
    <p:embeddedFont>
      <p:font typeface="한컴산뜻돋움" panose="02000000000000000000" pitchFamily="2" charset="-127"/>
      <p:regular r:id="rId39"/>
      <p:bold r:id="rId40"/>
    </p:embeddedFont>
    <p:embeddedFont>
      <p:font typeface="함초롬바탕 확장B" panose="02020603000000000000" pitchFamily="18" charset="-127"/>
      <p:regular r:id="rId41"/>
      <p:bold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4FFF4-BDE0-4AA1-840E-2B8BEA673852}" v="2" dt="2022-05-01T23:10:31.380"/>
    <p1510:client id="{95DC5F54-7CDB-4B93-AE39-BD45D4AAA7AE}" v="12" dt="2022-05-01T23:08:38.87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2470415538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  <pc:docChgLst>
    <pc:chgData name="Song Seokil" userId="55e21934b449b532" providerId="LiveId" clId="{AFC5D29D-B9DF-4D1F-8F70-D518ED8C142C}"/>
    <pc:docChg chg="custSel addSld delSld modSld">
      <pc:chgData name="Song Seokil" userId="55e21934b449b532" providerId="LiveId" clId="{AFC5D29D-B9DF-4D1F-8F70-D518ED8C142C}" dt="2022-04-17T21:54:48.257" v="149" actId="2711"/>
      <pc:docMkLst>
        <pc:docMk/>
      </pc:docMkLst>
      <pc:sldChg chg="modSp mod">
        <pc:chgData name="Song Seokil" userId="55e21934b449b532" providerId="LiveId" clId="{AFC5D29D-B9DF-4D1F-8F70-D518ED8C142C}" dt="2022-04-17T20:29:09.760" v="1" actId="20577"/>
        <pc:sldMkLst>
          <pc:docMk/>
          <pc:sldMk cId="1202290180" sldId="256"/>
        </pc:sldMkLst>
        <pc:spChg chg="mod">
          <ac:chgData name="Song Seokil" userId="55e21934b449b532" providerId="LiveId" clId="{AFC5D29D-B9DF-4D1F-8F70-D518ED8C142C}" dt="2022-04-17T20:29:09.760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0"/>
        </pc:sldMkLst>
      </pc:sldChg>
      <pc:sldChg chg="modSp add del">
        <pc:chgData name="Song Seokil" userId="55e21934b449b532" providerId="LiveId" clId="{AFC5D29D-B9DF-4D1F-8F70-D518ED8C142C}" dt="2022-04-17T20:30:09.528" v="9" actId="403"/>
        <pc:sldMkLst>
          <pc:docMk/>
          <pc:sldMk cId="0" sldId="291"/>
        </pc:sldMkLst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6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292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3"/>
        </pc:sldMkLst>
      </pc:sldChg>
      <pc:sldChg chg="modSp add del mod">
        <pc:chgData name="Song Seokil" userId="55e21934b449b532" providerId="LiveId" clId="{AFC5D29D-B9DF-4D1F-8F70-D518ED8C142C}" dt="2022-04-17T20:30:24.257" v="11" actId="1076"/>
        <pc:sldMkLst>
          <pc:docMk/>
          <pc:sldMk cId="0" sldId="294"/>
        </pc:sldMkLst>
        <pc:graphicFrameChg chg="mod">
          <ac:chgData name="Song Seokil" userId="55e21934b449b532" providerId="LiveId" clId="{AFC5D29D-B9DF-4D1F-8F70-D518ED8C142C}" dt="2022-04-17T20:30:24.257" v="11" actId="1076"/>
          <ac:graphicFrameMkLst>
            <pc:docMk/>
            <pc:sldMk cId="0" sldId="294"/>
            <ac:graphicFrameMk id="9" creationId="{00000000-0000-0000-0000-000000000000}"/>
          </ac:graphicFrameMkLst>
        </pc:graphicFrameChg>
      </pc:sldChg>
      <pc:sldChg chg="delSp modSp add del mod modClrScheme chgLayout">
        <pc:chgData name="Song Seokil" userId="55e21934b449b532" providerId="LiveId" clId="{AFC5D29D-B9DF-4D1F-8F70-D518ED8C142C}" dt="2022-04-17T21:39:05.855" v="70" actId="2711"/>
        <pc:sldMkLst>
          <pc:docMk/>
          <pc:sldMk cId="0" sldId="295"/>
        </pc:sldMkLst>
        <pc:spChg chg="del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4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5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6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7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9:05.855" v="70" actId="2711"/>
          <ac:spMkLst>
            <pc:docMk/>
            <pc:sldMk cId="0" sldId="295"/>
            <ac:spMk id="8198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8:56.394" v="69" actId="2711"/>
          <ac:spMkLst>
            <pc:docMk/>
            <pc:sldMk cId="0" sldId="295"/>
            <ac:spMk id="819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6"/>
        </pc:sldMkLst>
      </pc:sldChg>
      <pc:sldChg chg="modSp add del mod">
        <pc:chgData name="Song Seokil" userId="55e21934b449b532" providerId="LiveId" clId="{AFC5D29D-B9DF-4D1F-8F70-D518ED8C142C}" dt="2022-04-17T21:39:37.914" v="71" actId="15"/>
        <pc:sldMkLst>
          <pc:docMk/>
          <pc:sldMk cId="0" sldId="297"/>
        </pc:sldMkLst>
        <pc:spChg chg="mod">
          <ac:chgData name="Song Seokil" userId="55e21934b449b532" providerId="LiveId" clId="{AFC5D29D-B9DF-4D1F-8F70-D518ED8C142C}" dt="2022-04-17T21:39:37.914" v="71" actId="15"/>
          <ac:spMkLst>
            <pc:docMk/>
            <pc:sldMk cId="0" sldId="297"/>
            <ac:spMk id="10243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8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9"/>
        </pc:sldMkLst>
      </pc:sldChg>
      <pc:sldChg chg="modSp add del mod">
        <pc:chgData name="Song Seokil" userId="55e21934b449b532" providerId="LiveId" clId="{AFC5D29D-B9DF-4D1F-8F70-D518ED8C142C}" dt="2022-04-17T20:31:20.750" v="24" actId="1076"/>
        <pc:sldMkLst>
          <pc:docMk/>
          <pc:sldMk cId="0" sldId="300"/>
        </pc:sldMkLst>
        <pc:spChg chg="mod">
          <ac:chgData name="Song Seokil" userId="55e21934b449b532" providerId="LiveId" clId="{AFC5D29D-B9DF-4D1F-8F70-D518ED8C142C}" dt="2022-04-17T20:31:07.924" v="22" actId="404"/>
          <ac:spMkLst>
            <pc:docMk/>
            <pc:sldMk cId="0" sldId="300"/>
            <ac:spMk id="1331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20.750" v="24" actId="1076"/>
          <ac:spMkLst>
            <pc:docMk/>
            <pc:sldMk cId="0" sldId="300"/>
            <ac:spMk id="1331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7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0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1" creationId="{00000000-0000-0000-0000-000000000000}"/>
          </ac:spMkLst>
        </pc:spChg>
        <pc:graphicFrameChg chg="mod">
          <ac:chgData name="Song Seokil" userId="55e21934b449b532" providerId="LiveId" clId="{AFC5D29D-B9DF-4D1F-8F70-D518ED8C142C}" dt="2022-04-17T20:31:16.979" v="23" actId="1076"/>
          <ac:graphicFrameMkLst>
            <pc:docMk/>
            <pc:sldMk cId="0" sldId="300"/>
            <ac:graphicFrameMk id="8" creationId="{00000000-0000-0000-0000-000000000000}"/>
          </ac:graphicFrameMkLst>
        </pc:graphicFrame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2" creationId="{00000000-0000-0000-0000-000000000000}"/>
          </ac:cxnSpMkLst>
        </pc:cxn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3" creationId="{00000000-0000-0000-0000-000000000000}"/>
          </ac:cxnSpMkLst>
        </pc:cxn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1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2"/>
        </pc:sldMkLst>
      </pc:sldChg>
      <pc:sldChg chg="modSp add del">
        <pc:chgData name="Song Seokil" userId="55e21934b449b532" providerId="LiveId" clId="{AFC5D29D-B9DF-4D1F-8F70-D518ED8C142C}" dt="2022-04-17T21:54:48.257" v="149" actId="2711"/>
        <pc:sldMkLst>
          <pc:docMk/>
          <pc:sldMk cId="0" sldId="303"/>
        </pc:sldMkLst>
        <pc:spChg chg="mod">
          <ac:chgData name="Song Seokil" userId="55e21934b449b532" providerId="LiveId" clId="{AFC5D29D-B9DF-4D1F-8F70-D518ED8C142C}" dt="2022-04-17T21:54:48.257" v="149" actId="2711"/>
          <ac:spMkLst>
            <pc:docMk/>
            <pc:sldMk cId="0" sldId="303"/>
            <ac:spMk id="1638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4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5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6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2470415538" sldId="308"/>
        </pc:sldMkLst>
        <pc:spChg chg="mod">
          <ac:chgData name="Song Seokil" userId="55e21934b449b532" providerId="LiveId" clId="{AFC5D29D-B9DF-4D1F-8F70-D518ED8C142C}" dt="2022-04-17T20:32:16.322" v="66" actId="1076"/>
          <ac:spMkLst>
            <pc:docMk/>
            <pc:sldMk cId="2470415538" sldId="308"/>
            <ac:spMk id="5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9"/>
        </pc:sldMkLst>
      </pc:sldChg>
      <pc:sldChg chg="addSp delSp modSp new del mod modClrScheme chgLayout">
        <pc:chgData name="Song Seokil" userId="55e21934b449b532" providerId="LiveId" clId="{AFC5D29D-B9DF-4D1F-8F70-D518ED8C142C}" dt="2022-04-17T21:53:41.072" v="148" actId="47"/>
        <pc:sldMkLst>
          <pc:docMk/>
          <pc:sldMk cId="2665818890" sldId="309"/>
        </pc:sldMkLst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2" creationId="{896BA571-B699-4575-88C1-B08779E1BE06}"/>
          </ac:spMkLst>
        </pc:spChg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3" creationId="{FD8F7AEE-38C3-496D-8138-505E6A0FA0FF}"/>
          </ac:spMkLst>
        </pc:spChg>
        <pc:spChg chg="mod ord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4" creationId="{3B61FA78-54C6-409C-BA5A-4F4C6463F1E1}"/>
          </ac:spMkLst>
        </pc:spChg>
        <pc:spChg chg="add mod">
          <ac:chgData name="Song Seokil" userId="55e21934b449b532" providerId="LiveId" clId="{AFC5D29D-B9DF-4D1F-8F70-D518ED8C142C}" dt="2022-04-17T21:53:00.539" v="147" actId="6549"/>
          <ac:spMkLst>
            <pc:docMk/>
            <pc:sldMk cId="2665818890" sldId="309"/>
            <ac:spMk id="6" creationId="{CFBC6711-C34E-4BB8-8C29-772E9CAAF198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0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1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2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3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4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5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6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8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9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20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95DC5F54-7CDB-4B93-AE39-BD45D4AAA7AE}"/>
    <pc:docChg chg="custSel addSld delSld modSld">
      <pc:chgData name="Song Seokil" userId="55e21934b449b532" providerId="LiveId" clId="{95DC5F54-7CDB-4B93-AE39-BD45D4AAA7AE}" dt="2022-05-01T23:08:43.698" v="45" actId="1076"/>
      <pc:docMkLst>
        <pc:docMk/>
      </pc:docMkLst>
      <pc:sldChg chg="modSp mod">
        <pc:chgData name="Song Seokil" userId="55e21934b449b532" providerId="LiveId" clId="{95DC5F54-7CDB-4B93-AE39-BD45D4AAA7AE}" dt="2022-05-01T22:58:38.158" v="0"/>
        <pc:sldMkLst>
          <pc:docMk/>
          <pc:sldMk cId="1202290180" sldId="256"/>
        </pc:sldMkLst>
        <pc:spChg chg="mod">
          <ac:chgData name="Song Seokil" userId="55e21934b449b532" providerId="LiveId" clId="{95DC5F54-7CDB-4B93-AE39-BD45D4AAA7AE}" dt="2022-05-01T22:58:38.158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2" creationId="{532F576C-0FAB-B458-BCE3-BA522A7558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3" creationId="{DB22DE80-701E-67C3-F6DA-D7D2C7114E8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" creationId="{F9309512-711D-5358-EF58-997686808F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5" creationId="{05E7B57F-3D48-8B3D-7E2E-EDD832C7F47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6" creationId="{C1BE3611-89EF-F7AF-16FF-7EA9FC3393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2" creationId="{A62168C2-B7EF-8DCC-8D40-D7DF25F9608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3" creationId="{97EDD5A4-753B-94AB-46EB-320961D77B3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4" creationId="{A34B61AF-E2DB-ADD0-E124-D0BA383D35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" creationId="{C54BA92F-5458-536F-C0D3-A1C34A3BD19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6" creationId="{3005B58D-6AF5-CEDD-C952-7769D5BEF42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6" creationId="{00000000-0000-0000-0000-000000000000}"/>
          </ac:spMkLst>
        </pc:spChg>
      </pc:sldChg>
      <pc:sldChg chg="addSp delSp modSp add mod">
        <pc:chgData name="Song Seokil" userId="55e21934b449b532" providerId="LiveId" clId="{95DC5F54-7CDB-4B93-AE39-BD45D4AAA7AE}" dt="2022-05-01T22:59:42.889" v="14" actId="1076"/>
        <pc:sldMkLst>
          <pc:docMk/>
          <pc:sldMk cId="0" sldId="29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2" creationId="{F9295F8A-7B9B-307B-5E1B-02C2C67CC7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3" creationId="{7BC2F589-A56B-F84C-0BCC-B9177288F76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4" creationId="{F8C6E3F9-C438-68BE-F051-CAED2A5EF3F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5" creationId="{45E11CB6-F58D-832A-B986-5F9B70D4513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" creationId="{9E76E0A9-4605-B23B-35D5-0031AED93A95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38.464" v="13" actId="6549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50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2:59:35.036" v="12" actId="113"/>
          <ac:graphicFrameMkLst>
            <pc:docMk/>
            <pc:sldMk cId="0" sldId="292"/>
            <ac:graphicFrameMk id="7" creationId="{00000000-0000-0000-0000-000000000000}"/>
          </ac:graphicFrameMkLst>
        </pc:graphicFrameChg>
        <pc:graphicFrameChg chg="mod modGraphic">
          <ac:chgData name="Song Seokil" userId="55e21934b449b532" providerId="LiveId" clId="{95DC5F54-7CDB-4B93-AE39-BD45D4AAA7AE}" dt="2022-05-01T22:59:42.889" v="14" actId="1076"/>
          <ac:graphicFrameMkLst>
            <pc:docMk/>
            <pc:sldMk cId="0" sldId="292"/>
            <ac:graphicFrameMk id="8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2:59:54.513" v="17" actId="1076"/>
        <pc:sldMkLst>
          <pc:docMk/>
          <pc:sldMk cId="0" sldId="29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2" creationId="{3699C761-D790-6631-85E5-8D17A8BE918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3" creationId="{E407C643-FE28-39A3-E850-92469A70647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4" creationId="{9B22CA45-4C7A-95E2-4C5A-18ED609577D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5" creationId="{03FF080B-E593-1C95-D227-164C6932255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6" creationId="{077B6F16-55CF-2506-B849-FE72CBD71CD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4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2:59:54.513" v="17" actId="1076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4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2" creationId="{D879189B-2474-4623-6B27-DE2F33009E5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3" creationId="{01D478F2-A544-F38B-748B-4212E3D00D5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4" creationId="{D7AD6223-ED50-4D61-9CFB-BCA87295BFA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5" creationId="{B829766F-E013-DD86-3CCE-167DF5FE77A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6" creationId="{914813FE-8DF9-33E0-35C7-133F92B4823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5:17.988" v="35" actId="6549"/>
        <pc:sldMkLst>
          <pc:docMk/>
          <pc:sldMk cId="0" sldId="295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2" creationId="{446E7AC9-A947-A9BD-1A7E-FFD7AC1E189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3" creationId="{096AA1BF-4619-39B8-1B2B-3241C9A0D43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4" creationId="{A8430FEF-D109-9CB0-3D48-20F7277E4A1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5" creationId="{9A2A90CC-281A-3D9B-2372-7BD9A43AB454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6" creationId="{85301A4A-32BE-1590-9693-99435260F0DA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5:17.988" v="35" actId="6549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2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3:00:49.821" v="22" actId="1076"/>
          <ac:graphicFrameMkLst>
            <pc:docMk/>
            <pc:sldMk cId="0" sldId="295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0:59.268" v="23" actId="113"/>
        <pc:sldMkLst>
          <pc:docMk/>
          <pc:sldMk cId="0" sldId="296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2" creationId="{40214877-4486-B947-4972-9F31C8EE6CA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3" creationId="{90B69C1D-EB9D-2F45-716A-87DF9301B7B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4" creationId="{FBB7C53D-F7CF-5C52-8F31-2D481F9EC53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5" creationId="{A5B2C73C-E74C-D0FF-C1DB-42FE1A255B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6" creationId="{43CDEA2C-C415-5CF8-F99F-A686B57EAE0E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6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3:00:59.268" v="23" actId="113"/>
          <ac:graphicFrameMkLst>
            <pc:docMk/>
            <pc:sldMk cId="0" sldId="296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3:18.106" v="29" actId="15"/>
        <pc:sldMkLst>
          <pc:docMk/>
          <pc:sldMk cId="0" sldId="297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2" creationId="{37BA6FDE-FEFD-812A-D65D-84C709C6ADC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3" creationId="{FCD07039-89EF-06B0-42B9-0230642D7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4" creationId="{FB3411EF-EA8E-38E9-DA24-F12558B14C0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5" creationId="{973199BB-6D9A-B343-FD80-DD8862DAD42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6" creationId="{795159E9-8D9E-C15D-B92B-E6F861A4E008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18.106" v="29" actId="15"/>
          <ac:spMkLst>
            <pc:docMk/>
            <pc:sldMk cId="0" sldId="297"/>
            <ac:spMk id="1229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4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3:04:40.838" v="32" actId="1076"/>
        <pc:sldMkLst>
          <pc:docMk/>
          <pc:sldMk cId="0" sldId="298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2" creationId="{F385CD34-6CAB-399B-F296-6BAB3DF7401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3" creationId="{AF8B6975-E288-04D4-4B7B-245712368CE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4" creationId="{8D1BA4EA-7133-9433-84CF-DB8616D42C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5" creationId="{8D3D31B5-173F-E367-27DE-60719E9C324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6" creationId="{B44E2DD9-996D-4BC3-E9A8-9C7E4D960F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4:40.838" v="32" actId="1076"/>
          <ac:spMkLst>
            <pc:docMk/>
            <pc:sldMk cId="0" sldId="298"/>
            <ac:spMk id="13319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299"/>
        </pc:sldMkLst>
      </pc:sldChg>
      <pc:sldChg chg="addSp delSp modSp add del mod">
        <pc:chgData name="Song Seokil" userId="55e21934b449b532" providerId="LiveId" clId="{95DC5F54-7CDB-4B93-AE39-BD45D4AAA7AE}" dt="2022-05-01T23:06:28.434" v="41" actId="5793"/>
        <pc:sldMkLst>
          <pc:docMk/>
          <pc:sldMk cId="0" sldId="30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2" creationId="{316C0036-57B5-CBEA-B676-0B9B3E97436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3" creationId="{85FFE5F8-6DCD-D6D5-D01B-9F070CCB145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4" creationId="{560AD243-0ECA-4710-97BC-5B840D59BCB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5" creationId="{844F0552-DDEC-8F4B-E75D-98C3913FF68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6" creationId="{1CB98F6A-582C-C5E8-6515-E293039503E7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6:28.434" v="41" actId="5793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30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2" creationId="{6C1CA85F-C6D0-C947-613F-D5176CF3A11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3" creationId="{C67C082C-1778-40B7-2CC6-DC27C0668D4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4" creationId="{BC7C672A-382E-C5D3-64D9-C21E529CB91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5" creationId="{2C1C8034-7026-F6D8-0EB2-F1431951A7B4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5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8:43.698" v="45" actId="1076"/>
        <pc:sldMkLst>
          <pc:docMk/>
          <pc:sldMk cId="0" sldId="30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2" creationId="{2266E984-ACC8-2E22-FE60-97079F4F76C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3" creationId="{64990B50-00AF-3994-F98C-97796B29D72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4" creationId="{94D22322-164F-41D0-30F8-C23DA6D96D7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5" creationId="{2D0F0958-2C49-00F9-AA86-49BF5E82D0E3}"/>
          </ac:spMkLst>
        </pc:spChg>
        <pc:spChg chg="mod">
          <ac:chgData name="Song Seokil" userId="55e21934b449b532" providerId="LiveId" clId="{95DC5F54-7CDB-4B93-AE39-BD45D4AAA7AE}" dt="2022-05-01T23:08:43.698" v="45" actId="1076"/>
          <ac:spMkLst>
            <pc:docMk/>
            <pc:sldMk cId="0" sldId="302"/>
            <ac:spMk id="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9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8:38.875" v="44" actId="14100"/>
          <ac:spMkLst>
            <pc:docMk/>
            <pc:sldMk cId="0" sldId="302"/>
            <ac:spMk id="16391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3:04.990" v="28" actId="403"/>
        <pc:sldMkLst>
          <pc:docMk/>
          <pc:sldMk cId="0" sldId="30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2" creationId="{7CD8E020-54CE-949F-21F1-16E000264E3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3" creationId="{A9240944-210C-2735-0425-4BBCB89504F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4" creationId="{D4E65544-8A43-70F5-1E9B-EC10985F0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5" creationId="{768142E6-1089-F013-807D-D0405F9C7E3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6" creationId="{BB165367-540E-0BA7-87DB-0D6BE1776C0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6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2:32.608" v="24" actId="15"/>
          <ac:spMkLst>
            <pc:docMk/>
            <pc:sldMk cId="0" sldId="303"/>
            <ac:spMk id="1126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04.990" v="28" actId="403"/>
          <ac:spMkLst>
            <pc:docMk/>
            <pc:sldMk cId="0" sldId="303"/>
            <ac:spMk id="11271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4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5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6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7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2470415538" sldId="308"/>
        </pc:sldMkLst>
      </pc:sld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3FA4FFF4-BDE0-4AA1-840E-2B8BEA673852}"/>
    <pc:docChg chg="custSel addSld delSld modSld">
      <pc:chgData name="Song Seokil" userId="55e21934b449b532" providerId="LiveId" clId="{3FA4FFF4-BDE0-4AA1-840E-2B8BEA673852}" dt="2022-05-01T23:10:31.441" v="5" actId="27636"/>
      <pc:docMkLst>
        <pc:docMk/>
      </pc:docMkLst>
      <pc:sldChg chg="modSp mod">
        <pc:chgData name="Song Seokil" userId="55e21934b449b532" providerId="LiveId" clId="{3FA4FFF4-BDE0-4AA1-840E-2B8BEA673852}" dt="2022-05-01T23:10:06.062" v="0"/>
        <pc:sldMkLst>
          <pc:docMk/>
          <pc:sldMk cId="1202290180" sldId="256"/>
        </pc:sldMkLst>
        <pc:spChg chg="mod">
          <ac:chgData name="Song Seokil" userId="55e21934b449b532" providerId="LiveId" clId="{3FA4FFF4-BDE0-4AA1-840E-2B8BEA673852}" dt="2022-05-01T23:10:06.062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2" creationId="{829B7A89-5D75-CE70-CB15-291A2C94D8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3" creationId="{5D535880-678C-3869-6174-C6E781D738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" creationId="{AADE1B8D-2BB0-1693-2045-1719285C901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5" creationId="{05AA1BBF-02A3-6AAF-F2AC-1FE4A2160CC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6" creationId="{D4CB7962-0012-A9DB-2AC5-A034FF4D217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2" creationId="{ECF58C21-0E70-D342-B7F9-8AB451635D0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3" creationId="{192E6911-25D4-EBDA-C3E5-DB15645EFE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4" creationId="{684CA2D3-CE45-CAA3-0A1B-76A8A8D279C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2" creationId="{6750E3C6-198E-2BFE-EECA-10E903DBED8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3" creationId="{507FBBB7-EFE4-1D78-C6DE-E4162686CDC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4" creationId="{C8E92778-AD5E-61E5-6335-042F8AD341D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2" creationId="{5C076146-D59B-3581-8999-B66BAA4063C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3" creationId="{0FC18AFD-1FFB-CCD2-BE7A-0B56A03D916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4" creationId="{C44D0B96-9D01-30C7-4386-6E6568F89A6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5" creationId="{444C56D7-698C-5EF8-E6A1-3EC2118903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6" creationId="{FD3A2872-6EBE-CBC7-C421-C394D9A119B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2" creationId="{F66CC719-2549-F72B-F6C8-19091A9CBB8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3" creationId="{1C9A98B3-4C25-2091-A705-9AC4E4F9586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4" creationId="{2961C7C3-97BA-2E57-7FBE-5F363F1ED83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5" creationId="{2BBE6B11-FA26-4354-29B2-ED9659447A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6" creationId="{ADE4B192-5B5C-790B-4501-709B32618DE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2" creationId="{770FFFDF-6A14-A6A3-2949-1B00090447E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3" creationId="{9EB54FCB-B7C3-FF58-AB9E-AB39253D58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4" creationId="{9B648EDD-0D23-A4EF-7822-BCB94F3E37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5" creationId="{350A2C3B-B6BE-C43E-5291-15D829C3322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1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2" creationId="{8C540C69-FC16-478A-8A11-64C916CB7F8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3" creationId="{49E2197B-949A-D678-5D17-A9CC03466E5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4" creationId="{669CA3C3-96C9-0703-261A-F4E3003FCEB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5" creationId="{D730056C-675B-55D7-9B2F-06482630A3F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6" creationId="{2A9CE8BC-2532-A359-122E-1581B947359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2" creationId="{C5001AC4-12C8-4BBA-E598-EB2BC529F62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3" creationId="{F0740CCA-A853-742F-F906-1760B398103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4" creationId="{7E3FF605-D97A-DB1E-CD48-D333A35B37D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2" creationId="{2BC57CA1-BA2F-87FD-6941-FE0B97E0CDB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3" creationId="{A0536852-9945-6870-700F-6D3938C98A2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4" creationId="{351D40A9-B381-72D4-436E-E9371E42CA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5" creationId="{FD0BC14B-692F-FD10-BF7F-A47F5153C28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6" creationId="{17254321-0880-492F-E5CB-B469B05702B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29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2" creationId="{57FCF64B-AF93-6BDC-30FB-8FC59A572D8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3" creationId="{F6682CE4-02E6-18D7-A76B-24A57ECC0A2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4" creationId="{90E7FD05-5D60-4942-0C5D-08445D1E25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5" creationId="{76953133-A046-491A-D8D8-BA87F1007FA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7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2" creationId="{48B879CB-0041-5ED3-8E1E-A137F5A9E5D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3" creationId="{9A83A112-694D-EB1B-2D10-27FB942DAF7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4" creationId="{CCACC2F1-6091-1486-AA5F-5EEE312355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5" creationId="{CA0FBCC2-28F3-716E-ED80-E0D086C41E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6" creationId="{8339BB49-4F19-BADF-800A-12516823C5A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2" creationId="{25BC5B26-04EC-FF91-82F0-1B4ADF334FF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3" creationId="{C2EB01B3-6AB3-5FFA-D5FA-965204BD646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4" creationId="{057EDE9C-69CA-7BE4-1860-8924973D42F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5" creationId="{00F2375D-31F8-F3CE-D97F-AE44B265F28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6" creationId="{A21DB7E6-1516-F7F1-4895-F59713A3C31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2" creationId="{FA48A88F-FA28-F7BB-CE7F-43663C8F29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3" creationId="{3F74B9F7-4343-4853-F8B0-A46CDCDB6E4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4" creationId="{A3941EBC-7838-E5B0-7DEF-FA6CEC73DE3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5" creationId="{37059EA4-2025-7418-EC17-16A075304B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9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2" creationId="{9B7D762A-BCD8-2D65-319A-8C219BE7093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3" creationId="{8A379EFA-61DD-B29C-1B2E-D6A2622E610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4" creationId="{5BC35D74-E34B-B750-68E8-F07D7365501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5" creationId="{5DFE1A4C-619A-E168-D48F-74F684DC6E1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6" creationId="{D453D83C-26B6-F68B-230C-3C95D979957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2" creationId="{FBB60D07-A211-F897-61C0-2B81A9DFF0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3" creationId="{44289714-8FB6-21A1-6C86-101B03BA2BA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4" creationId="{81CDF78B-0899-A03A-2D71-5C73AADE6FC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2" creationId="{89F6C489-0216-9237-EFEC-B35FCDA8AE9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3" creationId="{9B8F5A47-10FA-05DE-D7EE-182D44714D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4" creationId="{E4FEED47-3FB8-94F3-014A-8687A94BF53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6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" creationId="{B887E6B5-2168-2904-C770-3FFB147022D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3" creationId="{8E3BD132-D9E9-EFE6-1008-505A7FE26F4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4" creationId="{61F2475A-9E59-7407-1224-9EAC1842143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5" creationId="{A9C7B792-6636-3139-5285-A6102CBBE50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5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" creationId="{7EA71818-688A-AB33-9675-6177316411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3" creationId="{731D79EB-19D5-E1C6-D14A-F4BCEB13557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4" creationId="{2318359A-3F78-96D8-95C3-6E017B17E6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5" creationId="{3E1E4703-69F6-3C9C-DDD9-437593921FD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6" creationId="{A2A49ABA-FAA8-EE2D-4E34-4C78D8F2839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" creationId="{4B9CD52D-F22D-A96C-A3EF-9E029297EA9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3" creationId="{E9626783-02A5-12AC-9CCF-59D96F4CDE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4" creationId="{DC397C5C-58B7-C3E4-12A0-95650A393C7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5" creationId="{16E1C70F-399B-8774-DACC-E33DD4C7209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6" creationId="{9E8C03AF-A46A-C4CA-F9F5-4233BA8DFB2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" creationId="{DAE7A1A8-0314-EB95-3DB0-10DC003DE30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3" creationId="{228F3000-11A9-29D8-725D-03C8268A257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4" creationId="{0A4F82E4-B060-AF71-9F2B-40BD2099F771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" creationId="{CEE289AD-D12F-C3AC-2364-1238857C7E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3" creationId="{01EBDD40-0C3A-0F94-08A7-70A82FCFEB2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4" creationId="{3810E217-2D4F-4636-7299-4FEB874481B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80" creationId="{00000000-0000-0000-0000-000000000000}"/>
          </ac:spMkLst>
        </pc:spChg>
      </pc:sldChg>
      <pc:sldChg chg="addSp delSp modSp add mod">
        <pc:chgData name="Song Seokil" userId="55e21934b449b532" providerId="LiveId" clId="{3FA4FFF4-BDE0-4AA1-840E-2B8BEA673852}" dt="2022-05-01T23:10:31.441" v="5" actId="27636"/>
        <pc:sldMkLst>
          <pc:docMk/>
          <pc:sldMk cId="0" sldId="31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" creationId="{C1E5EE63-BF6F-37CC-53A3-7F69ADF8DAB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3" creationId="{7D32FCD6-08B0-A96B-1AD8-97054E40994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4" creationId="{FA883DB6-B201-DF95-FE03-40496294CD2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5" creationId="{3E47941B-798A-3AE3-A934-B9C928B2D83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6" creationId="{451C0B3E-915B-F242-4C35-2E537D8AD02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441" v="5" actId="27636"/>
          <ac:spMkLst>
            <pc:docMk/>
            <pc:sldMk cId="0" sldId="311"/>
            <ac:spMk id="2560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" creationId="{5D4F3C22-6794-B318-2644-ACEE0C207FD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3" creationId="{FDC35D5D-AD05-89FC-95F7-6EF9BE0C8CD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4" creationId="{366E2D84-D1D8-AEEB-AF56-12993D7968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5" creationId="{FD52804B-0419-ACD4-8EB5-C88D4BF8DBB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6" creationId="{2F90398F-95F4-78CA-6AA4-88D2BD1E3B4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3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" creationId="{2D301C24-04A0-8294-EA8C-7BF48980A51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3" creationId="{DF8DAE89-876A-B040-BAAF-214566B4DC5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4" creationId="{07746169-7297-DC10-2BC0-E03732E4303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2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" creationId="{FE9B52E8-21C5-5DAF-6C7A-7DAC9BF587F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3" creationId="{36440236-5922-5F0E-AF2F-B9926F9365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4" creationId="{6FC40A84-F8CB-CB5A-8301-9AF4FC3453E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5" creationId="{8434B9D2-58A0-9BF6-33D5-60E5E502149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6" creationId="{901DC709-6BEF-C9C2-C4A6-A2DB824EBCC5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8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" creationId="{4B17AD41-B1B8-13B8-4ECF-B87F5D04DC5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3" creationId="{D8C394C7-F9C7-1F54-BC25-091C32556D7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4" creationId="{0DE57FF6-EA2D-F413-1174-93C9F047C3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700" creationId="{00000000-0000-0000-0000-000000000000}"/>
          </ac:spMkLst>
        </pc:spChg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2022-05-02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7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프로세스</a:t>
            </a:r>
            <a:r>
              <a:rPr lang="en-US" altLang="ko-KR" sz="4000" dirty="0"/>
              <a:t> </a:t>
            </a:r>
            <a:r>
              <a:rPr lang="ko-KR" altLang="en-US" sz="4000" dirty="0"/>
              <a:t>다루기 </a:t>
            </a:r>
            <a:r>
              <a:rPr lang="en-US" altLang="ko-KR" sz="4000" dirty="0"/>
              <a:t>1/2</a:t>
            </a:r>
            <a:r>
              <a:rPr lang="ko-KR" altLang="en-US" sz="4000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 </a:t>
            </a:r>
            <a:r>
              <a:rPr lang="ko-KR" altLang="en-US"/>
              <a:t>계열</a:t>
            </a:r>
          </a:p>
        </p:txBody>
      </p:sp>
      <p:sp>
        <p:nvSpPr>
          <p:cNvPr id="12291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경로 이름 또는 파일 이름으로 지정한 실행 파일을 실행하여 프로세스 생성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29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1FFA084-26AA-4D99-BDA8-91584062BBE0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229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229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46C-BBA9-4C8E-9450-C6E1B79E6195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1989138"/>
          <a:ext cx="8353425" cy="373083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3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extern char **environ;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execlp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execv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[]);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execvp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[]);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실행 파일의 경로로 상대 경로와 절대 경로 모두 사용할 수 있다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경로 이름이 아닌 실행 파일의 이름이다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호출이 성공하면 호출하는 프로세스에서는 반환 값을 받을 수 없다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만약 함수 호출 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 반환되면 이는 함수 호출이 실패했음을 의미한다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 </a:t>
            </a:r>
            <a:r>
              <a:rPr lang="ko-KR" altLang="en-US"/>
              <a:t>계열</a:t>
            </a:r>
          </a:p>
        </p:txBody>
      </p:sp>
      <p:sp>
        <p:nvSpPr>
          <p:cNvPr id="1331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79B131C-1244-48D5-A23D-91A6F6B46632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331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33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6A7-2775-4AE3-A836-7A7BDE593351}" type="slidenum">
              <a:rPr lang="ko-KR" altLang="en-US" smtClean="0"/>
              <a:pPr/>
              <a:t>11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6875" y="1196975"/>
          <a:ext cx="8353425" cy="37861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91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extern char **environ;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execlp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execv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[]);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execvp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[]);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arg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path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나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file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 지정한 실행 파일을 실행할 때 필요한 명령어 라인의 옵션과 인자이다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개 이상을 지정할 수 있으며 마지막 인자는 반드시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NULL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포인터로 지정해야 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argv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같은 의미를 가지나 문자형 포인터의 배열로 형태가 다르다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배열의 마지막은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NULL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문자열로 끝나야 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 </a:t>
            </a:r>
            <a:r>
              <a:rPr lang="ko-KR" altLang="en-US"/>
              <a:t>계열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exec </a:t>
            </a:r>
            <a:r>
              <a:rPr lang="ko-KR" altLang="en-US"/>
              <a:t>계열의 함수는 지정한 실행 파일로부터 프로세스 생성</a:t>
            </a:r>
            <a:endParaRPr lang="en-US" altLang="ko-KR"/>
          </a:p>
          <a:p>
            <a:r>
              <a:rPr lang="en-US" altLang="ko-KR"/>
              <a:t>exec </a:t>
            </a:r>
            <a:r>
              <a:rPr lang="ko-KR" altLang="en-US"/>
              <a:t>계열의 함수의 사용 예</a:t>
            </a:r>
          </a:p>
          <a:p>
            <a:pPr lvl="1"/>
            <a:r>
              <a:rPr lang="ko-KR" altLang="en-US"/>
              <a:t>셸 프롬프트 상에서 “</a:t>
            </a:r>
            <a:r>
              <a:rPr lang="en-US" altLang="ko-KR"/>
              <a:t>ls”</a:t>
            </a:r>
            <a:r>
              <a:rPr lang="ko-KR" altLang="en-US"/>
              <a:t>를 실행하는 것과 비교</a:t>
            </a:r>
          </a:p>
          <a:p>
            <a:endParaRPr lang="ko-KR" altLang="en-US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24AFF17-0DF0-4057-B4E5-52E67A135FA4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537-188E-427A-A629-2F9F3AA0AF5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755650" y="2636838"/>
            <a:ext cx="6881813" cy="9318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ls -l apple/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...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execlp("ls", "ls", "-l", "apple/", (char *)0); </a:t>
            </a:r>
          </a:p>
        </p:txBody>
      </p:sp>
      <p:graphicFrame>
        <p:nvGraphicFramePr>
          <p:cNvPr id="13" name="Group 5"/>
          <p:cNvGraphicFramePr>
            <a:graphicFrameLocks noGrp="1"/>
          </p:cNvGraphicFramePr>
          <p:nvPr/>
        </p:nvGraphicFramePr>
        <p:xfrm>
          <a:off x="2628900" y="4508500"/>
          <a:ext cx="6046788" cy="841376"/>
        </p:xfrm>
        <a:graphic>
          <a:graphicData uri="http://schemas.openxmlformats.org/drawingml/2006/table">
            <a:tbl>
              <a:tblPr/>
              <a:tblGrid>
                <a:gridCol w="60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main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함수의 *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argv[]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 저장되는 문자열들과 같다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프로세스를 생성하기 위해 선택된 실행 파일의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2" name="AutoShape 13"/>
          <p:cNvSpPr>
            <a:spLocks/>
          </p:cNvSpPr>
          <p:nvPr/>
        </p:nvSpPr>
        <p:spPr bwMode="auto">
          <a:xfrm rot="5400000">
            <a:off x="4032250" y="1952625"/>
            <a:ext cx="215900" cy="3600450"/>
          </a:xfrm>
          <a:prstGeom prst="rightBracket">
            <a:avLst>
              <a:gd name="adj" fmla="val 54353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AutoShape 14"/>
          <p:cNvSpPr>
            <a:spLocks/>
          </p:cNvSpPr>
          <p:nvPr/>
        </p:nvSpPr>
        <p:spPr bwMode="auto">
          <a:xfrm rot="5400000">
            <a:off x="1764507" y="3572668"/>
            <a:ext cx="215900" cy="360363"/>
          </a:xfrm>
          <a:prstGeom prst="rightBracket">
            <a:avLst>
              <a:gd name="adj" fmla="val 544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354" name="AutoShape 15"/>
          <p:cNvCxnSpPr>
            <a:cxnSpLocks noChangeShapeType="1"/>
            <a:endCxn id="14353" idx="2"/>
          </p:cNvCxnSpPr>
          <p:nvPr/>
        </p:nvCxnSpPr>
        <p:spPr bwMode="auto">
          <a:xfrm rot="10800000">
            <a:off x="1873250" y="3870325"/>
            <a:ext cx="755650" cy="12700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4355" name="AutoShape 16"/>
          <p:cNvCxnSpPr>
            <a:cxnSpLocks noChangeShapeType="1"/>
            <a:stCxn id="14352" idx="2"/>
          </p:cNvCxnSpPr>
          <p:nvPr/>
        </p:nvCxnSpPr>
        <p:spPr bwMode="auto">
          <a:xfrm rot="16200000" flipH="1">
            <a:off x="4576763" y="3432175"/>
            <a:ext cx="639762" cy="1512888"/>
          </a:xfrm>
          <a:prstGeom prst="bentConnector3">
            <a:avLst>
              <a:gd name="adj1" fmla="val 4938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 </a:t>
            </a:r>
            <a:r>
              <a:rPr lang="ko-KR" altLang="en-US"/>
              <a:t>계열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호출 프로세스와 피호출 프로세스</a:t>
            </a:r>
          </a:p>
          <a:p>
            <a:pPr lvl="1"/>
            <a:r>
              <a:rPr lang="ko-KR" altLang="en-US"/>
              <a:t>호출 프로세스 </a:t>
            </a:r>
            <a:r>
              <a:rPr lang="en-US" altLang="ko-KR"/>
              <a:t>(caller process)</a:t>
            </a:r>
          </a:p>
          <a:p>
            <a:pPr lvl="2"/>
            <a:r>
              <a:rPr lang="en-US" altLang="ko-KR"/>
              <a:t>exec</a:t>
            </a:r>
            <a:r>
              <a:rPr lang="ko-KR" altLang="en-US"/>
              <a:t>를 실행하는 프로세스</a:t>
            </a:r>
          </a:p>
          <a:p>
            <a:pPr lvl="1"/>
            <a:r>
              <a:rPr lang="ko-KR" altLang="en-US"/>
              <a:t>피호출 프로세스 </a:t>
            </a:r>
            <a:r>
              <a:rPr lang="en-US" altLang="ko-KR"/>
              <a:t>(callee process)</a:t>
            </a:r>
          </a:p>
          <a:p>
            <a:pPr lvl="2"/>
            <a:r>
              <a:rPr lang="en-US" altLang="ko-KR"/>
              <a:t>exec</a:t>
            </a:r>
            <a:r>
              <a:rPr lang="ko-KR" altLang="en-US"/>
              <a:t>에 의해 생성되는 프로세스</a:t>
            </a:r>
            <a:endParaRPr lang="en-US" altLang="ko-KR"/>
          </a:p>
          <a:p>
            <a:pPr lvl="2"/>
            <a:endParaRPr lang="ko-KR" altLang="en-US"/>
          </a:p>
          <a:p>
            <a:r>
              <a:rPr lang="en-US" altLang="ko-KR"/>
              <a:t>exec</a:t>
            </a:r>
            <a:r>
              <a:rPr lang="ko-KR" altLang="en-US"/>
              <a:t>를 성공적으로 호출한 결과</a:t>
            </a:r>
          </a:p>
          <a:p>
            <a:pPr lvl="1"/>
            <a:r>
              <a:rPr lang="ko-KR" altLang="en-US"/>
              <a:t>호출 프로세스는 종료</a:t>
            </a:r>
            <a:endParaRPr lang="en-US" altLang="ko-KR"/>
          </a:p>
          <a:p>
            <a:pPr lvl="1"/>
            <a:r>
              <a:rPr lang="ko-KR" altLang="en-US"/>
              <a:t>호출 프로세스의 메모리 영역을 피호출 프로세스가 차지</a:t>
            </a:r>
            <a:endParaRPr lang="en-US" altLang="ko-KR"/>
          </a:p>
          <a:p>
            <a:pPr lvl="1"/>
            <a:r>
              <a:rPr lang="ko-KR" altLang="en-US"/>
              <a:t>호출 프로세스의 </a:t>
            </a:r>
            <a:r>
              <a:rPr lang="en-US" altLang="ko-KR"/>
              <a:t>PID</a:t>
            </a:r>
            <a:r>
              <a:rPr lang="ko-KR" altLang="en-US"/>
              <a:t>를 피호출 프로세스가 상속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536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AC89B4A-B74C-481F-9630-53774205D49F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536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53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35A2-995B-4FA9-B2AD-2DB1459D8174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exec </a:t>
            </a:r>
            <a:r>
              <a:rPr lang="ko-KR" altLang="en-US"/>
              <a:t>계열을 사용한 프로세스 생성</a:t>
            </a:r>
          </a:p>
        </p:txBody>
      </p:sp>
      <p:sp>
        <p:nvSpPr>
          <p:cNvPr id="1638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2A99F39-FB04-432A-8670-3311E3E68559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638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638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B8C5-5288-4C7D-BBA1-963D5F11E874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16390" name="Picture 4" descr="그림7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63" y="1341438"/>
            <a:ext cx="7126287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exec </a:t>
            </a:r>
            <a:r>
              <a:rPr lang="ko-KR" altLang="en-US"/>
              <a:t>계열 함수의 구분</a:t>
            </a:r>
          </a:p>
        </p:txBody>
      </p:sp>
      <p:sp>
        <p:nvSpPr>
          <p:cNvPr id="17411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</a:t>
            </a:r>
            <a:endParaRPr lang="ko-KR" altLang="en-US"/>
          </a:p>
          <a:p>
            <a:pPr lvl="1"/>
            <a:r>
              <a:rPr lang="en-US" altLang="ko-KR"/>
              <a:t>p</a:t>
            </a:r>
            <a:r>
              <a:rPr lang="ko-KR" altLang="en-US"/>
              <a:t>가 없으면</a:t>
            </a:r>
          </a:p>
          <a:p>
            <a:pPr lvl="2"/>
            <a:r>
              <a:rPr lang="ko-KR" altLang="en-US"/>
              <a:t>경로</a:t>
            </a:r>
            <a:r>
              <a:rPr lang="en-US" altLang="ko-KR"/>
              <a:t>(path)</a:t>
            </a:r>
            <a:r>
              <a:rPr lang="ko-KR" altLang="en-US"/>
              <a:t>로 실행 파일을 지정</a:t>
            </a:r>
            <a:endParaRPr lang="en-US" altLang="ko-KR"/>
          </a:p>
          <a:p>
            <a:pPr lvl="2"/>
            <a:r>
              <a:rPr lang="ko-KR" altLang="en-US"/>
              <a:t>지정한 </a:t>
            </a:r>
            <a:r>
              <a:rPr lang="en-US" altLang="ko-KR"/>
              <a:t>(</a:t>
            </a:r>
            <a:r>
              <a:rPr lang="ko-KR" altLang="en-US"/>
              <a:t>상대</a:t>
            </a:r>
            <a:r>
              <a:rPr lang="en-US" altLang="ko-KR"/>
              <a:t>/</a:t>
            </a:r>
            <a:r>
              <a:rPr lang="ko-KR" altLang="en-US"/>
              <a:t>절대</a:t>
            </a:r>
            <a:r>
              <a:rPr lang="en-US" altLang="ko-KR"/>
              <a:t>)</a:t>
            </a:r>
            <a:r>
              <a:rPr lang="ko-KR" altLang="en-US"/>
              <a:t>경로에서 해당 파일을 검색</a:t>
            </a:r>
            <a:endParaRPr lang="en-US" altLang="ko-KR"/>
          </a:p>
          <a:p>
            <a:pPr lvl="1"/>
            <a:r>
              <a:rPr lang="en-US" altLang="ko-KR"/>
              <a:t>p</a:t>
            </a:r>
            <a:r>
              <a:rPr lang="ko-KR" altLang="en-US"/>
              <a:t>가 있으면</a:t>
            </a:r>
          </a:p>
          <a:p>
            <a:pPr lvl="2"/>
            <a:r>
              <a:rPr lang="ko-KR" altLang="en-US"/>
              <a:t>실행 파일의 이름만 지정</a:t>
            </a:r>
            <a:endParaRPr lang="en-US" altLang="ko-KR"/>
          </a:p>
          <a:p>
            <a:pPr lvl="2"/>
            <a:r>
              <a:rPr lang="ko-KR" altLang="en-US"/>
              <a:t>쉘 환경 변수 </a:t>
            </a:r>
            <a:r>
              <a:rPr lang="en-US" altLang="ko-KR"/>
              <a:t>PATH</a:t>
            </a:r>
            <a:r>
              <a:rPr lang="ko-KR" altLang="en-US"/>
              <a:t>에서 지정한 디렉터리를 차례대로 검색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$ printenv PATH     ← </a:t>
            </a:r>
            <a:r>
              <a:rPr lang="ko-KR" altLang="en-US"/>
              <a:t>환경 변수 </a:t>
            </a:r>
            <a:r>
              <a:rPr lang="en-US" altLang="ko-KR"/>
              <a:t>PATH</a:t>
            </a:r>
            <a:r>
              <a:rPr lang="ko-KR" altLang="en-US"/>
              <a:t>의 값을 출력</a:t>
            </a:r>
            <a:endParaRPr lang="en-US" altLang="ko-KR"/>
          </a:p>
          <a:p>
            <a:r>
              <a:rPr lang="en-US" altLang="ko-KR"/>
              <a:t>v</a:t>
            </a:r>
          </a:p>
          <a:p>
            <a:pPr lvl="1"/>
            <a:r>
              <a:rPr lang="en-US" altLang="ko-KR"/>
              <a:t>v </a:t>
            </a:r>
            <a:r>
              <a:rPr lang="ko-KR" altLang="en-US"/>
              <a:t>가 없으면</a:t>
            </a:r>
            <a:endParaRPr lang="en-US" altLang="ko-KR"/>
          </a:p>
          <a:p>
            <a:pPr lvl="2"/>
            <a:r>
              <a:rPr lang="en-US" altLang="ko-KR"/>
              <a:t>char *arg, …</a:t>
            </a:r>
          </a:p>
          <a:p>
            <a:pPr lvl="1"/>
            <a:r>
              <a:rPr lang="en-US" altLang="ko-KR"/>
              <a:t>v </a:t>
            </a:r>
            <a:r>
              <a:rPr lang="ko-KR" altLang="en-US"/>
              <a:t>가 있으면</a:t>
            </a:r>
            <a:endParaRPr lang="en-US" altLang="ko-KR"/>
          </a:p>
          <a:p>
            <a:pPr lvl="2"/>
            <a:r>
              <a:rPr lang="en-US" altLang="ko-KR"/>
              <a:t>char *argv[]</a:t>
            </a:r>
            <a:endParaRPr lang="ko-KR" altLang="en-US"/>
          </a:p>
        </p:txBody>
      </p:sp>
      <p:sp>
        <p:nvSpPr>
          <p:cNvPr id="17412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70A63F2-CFD1-4039-A926-18874C34BE72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74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74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C10-86DA-4B50-B853-8574E6C1B2E2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16506C78-A2D8-4429-913C-6D77CA8628A1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4C0-88FD-4CC9-A0EE-61F23909AA1A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65163" y="827088"/>
            <a:ext cx="5980112" cy="27527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02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03 main()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04 {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05    printf("before executing ls -l\n");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06    execl("/bin/ls", "ls", "-l", (char *)0);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07    printf("after executing ls -l\n");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08 } 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65163" y="4292600"/>
            <a:ext cx="7848600" cy="1428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ex07-03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before executing ls -l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usp      student     13707 Oct 24 21:57 ex07-03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6A90FA0-5D55-4975-BF54-9058F562D111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9459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BE4E-1A93-4CA7-AD4C-3A95DACD1874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4213" y="836613"/>
            <a:ext cx="6191250" cy="30845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01 #include &lt;stdio.h&gt;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02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03 main()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04 {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05     char *arg[] = {"ls", "-l", (char *)0};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06     printf("before executing ls -l\n");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07     execv("/bin/ls", arg);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08     printf("after executing ls -l\n");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09 }</a:t>
            </a:r>
            <a:r>
              <a:rPr lang="en-US" altLang="ko-KR" b="1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684213" y="4421188"/>
            <a:ext cx="7848600" cy="1428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ex07-04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before executing ls -l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usp      student     13707 Oct 24 21:57 ex07-04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</a:t>
            </a:r>
            <a:r>
              <a:rPr lang="en-US" altLang="ko-KR" b="1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fork</a:t>
            </a:r>
            <a:r>
              <a:rPr lang="ko-KR" altLang="en-US"/>
              <a:t>와 </a:t>
            </a:r>
            <a:r>
              <a:rPr lang="en-US" altLang="ko-KR"/>
              <a:t>exec</a:t>
            </a:r>
            <a:r>
              <a:rPr lang="ko-KR" altLang="en-US"/>
              <a:t>의 비교</a:t>
            </a:r>
          </a:p>
        </p:txBody>
      </p:sp>
      <p:sp>
        <p:nvSpPr>
          <p:cNvPr id="20483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BA6219A-9F76-4477-ACA3-481B376C0F4B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048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048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0C18-985D-4E86-BCB4-714905318179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331788" y="1125538"/>
          <a:ext cx="8496300" cy="484664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 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fork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 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계열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프로세스의 원본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부모 프로세스를 복제하여 새로운 프로세스를 생성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지정한 프로그램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파일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실행하여 프로세스를 생성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셸 명령줄의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프로그램 인자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새롭게 지정할 수 없고 부모 프로세스의 것을 그대로 사용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필요할 경우 적용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부모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또는 호출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프로세스의 상태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자식 프로세스를 생성한 후에도 자신의 나머지 코드 실행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호출이 성공할 경우 호출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(Caller)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프로세스는 종료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자식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또는 피호출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프로세스의 메모리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상의 위치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부모 프로세스와 다른 곳에 위치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 프로세스가 있던 자리를 피호출 프로세스가 상속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 생성 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자식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또는 피호출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프로세스의 프로그램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코드의 시작 지점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fork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 이후부터 수행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프로그램의 처음부터 수행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 식별 번호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(PID)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자식 프로세스는 새로운 식별 번호를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할당받음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 프로세스의 식별 번호를 피호출 프로세스가 상속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프로세스의 원본인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파일에 대한 권한</a:t>
                      </a:r>
                      <a:endParaRPr kumimoji="1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부모 프로세스를 복제하므로 상관없음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실행 파일에 대한 실행 권한이 필요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fork</a:t>
            </a:r>
            <a:r>
              <a:rPr lang="ko-KR" altLang="en-US"/>
              <a:t>와 </a:t>
            </a:r>
            <a:r>
              <a:rPr lang="en-US" altLang="ko-KR"/>
              <a:t>exec</a:t>
            </a:r>
            <a:r>
              <a:rPr lang="ko-KR" altLang="en-US"/>
              <a:t>의 비교</a:t>
            </a:r>
          </a:p>
        </p:txBody>
      </p:sp>
      <p:sp>
        <p:nvSpPr>
          <p:cNvPr id="2150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fork</a:t>
            </a:r>
          </a:p>
          <a:p>
            <a:pPr lvl="1"/>
            <a:r>
              <a:rPr lang="ko-KR" altLang="en-US"/>
              <a:t>자신과 동일한 자식 프로세스만 생성 가능</a:t>
            </a:r>
            <a:endParaRPr lang="en-US" altLang="ko-KR"/>
          </a:p>
          <a:p>
            <a:pPr lvl="1"/>
            <a:r>
              <a:rPr lang="ko-KR" altLang="en-US"/>
              <a:t>다른 종류의 프로세스를 생성 불가능</a:t>
            </a:r>
            <a:endParaRPr lang="en-US" altLang="ko-KR"/>
          </a:p>
          <a:p>
            <a:pPr lvl="1"/>
            <a:r>
              <a:rPr lang="ko-KR" altLang="en-US"/>
              <a:t>자식 프로세스를 생성하더라도 자신은 종료되지 않음</a:t>
            </a:r>
            <a:endParaRPr lang="en-US" altLang="ko-KR"/>
          </a:p>
          <a:p>
            <a:r>
              <a:rPr lang="en-US" altLang="ko-KR"/>
              <a:t>exec</a:t>
            </a:r>
          </a:p>
          <a:p>
            <a:pPr lvl="1"/>
            <a:r>
              <a:rPr lang="ko-KR" altLang="en-US"/>
              <a:t>자신과 다른 종류의 프로세스를 생성 가능</a:t>
            </a:r>
            <a:endParaRPr lang="en-US" altLang="ko-KR"/>
          </a:p>
          <a:p>
            <a:pPr lvl="1"/>
            <a:r>
              <a:rPr lang="ko-KR" altLang="en-US"/>
              <a:t>새로운 프로세스를 생성하면 자신은 종료됨</a:t>
            </a:r>
            <a:endParaRPr lang="en-US" altLang="ko-KR"/>
          </a:p>
        </p:txBody>
      </p:sp>
      <p:sp>
        <p:nvSpPr>
          <p:cNvPr id="21508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4D9FEAB-84AA-4D2F-B6F2-445379BC129B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150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15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B319-FFD1-4EC9-B0B4-470FB76B1C4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프로세스 생성</a:t>
            </a:r>
            <a:r>
              <a:rPr lang="en-US" altLang="ko-KR"/>
              <a:t>/</a:t>
            </a:r>
            <a:r>
              <a:rPr lang="ko-KR" altLang="en-US"/>
              <a:t>종료하는 시스템 호출</a:t>
            </a:r>
            <a:r>
              <a:rPr lang="en-US" altLang="ko-KR"/>
              <a:t>/</a:t>
            </a:r>
            <a:r>
              <a:rPr lang="ko-KR" altLang="en-US"/>
              <a:t>표준 라이브러리 함수</a:t>
            </a:r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B6664FD-224A-4338-97E0-EE736907CC71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A2B-6AFC-4BC7-895F-046D77A0EC8E}" type="slidenum">
              <a:rPr lang="ko-KR" altLang="en-US" smtClean="0"/>
              <a:pPr/>
              <a:t>2</a:t>
            </a:fld>
            <a:endParaRPr lang="en-US" altLang="ko-KR"/>
          </a:p>
        </p:txBody>
      </p:sp>
      <p:graphicFrame>
        <p:nvGraphicFramePr>
          <p:cNvPr id="7" name="Group 15"/>
          <p:cNvGraphicFramePr>
            <a:graphicFrameLocks noGrp="1"/>
          </p:cNvGraphicFramePr>
          <p:nvPr/>
        </p:nvGraphicFramePr>
        <p:xfrm>
          <a:off x="741363" y="1700213"/>
          <a:ext cx="7920037" cy="259873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자신과 완전히 동일한 프로세스를 생성한다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exec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지정한 실행 파일로부터 프로세스를 생성한다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종료에 따른 상태 값을 부모 프로세스에게 전달하며 프로세스를 종료한다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atexit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exit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 프로세스를 종료할 때 수행할 함수를 등록한다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atexit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 등록한 함수를 호출하지 않고 프로세스를 종료한다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fork</a:t>
            </a:r>
            <a:r>
              <a:rPr lang="ko-KR" altLang="en-US"/>
              <a:t>와 </a:t>
            </a:r>
            <a:r>
              <a:rPr lang="en-US" altLang="ko-KR"/>
              <a:t>exec</a:t>
            </a:r>
            <a:r>
              <a:rPr lang="ko-KR" altLang="en-US"/>
              <a:t>를 함께 사용</a:t>
            </a:r>
          </a:p>
        </p:txBody>
      </p:sp>
      <p:sp>
        <p:nvSpPr>
          <p:cNvPr id="22531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fork</a:t>
            </a:r>
            <a:r>
              <a:rPr lang="ko-KR" altLang="en-US"/>
              <a:t>를 호출하여 자식 프로세스를 생성 한 후에 자식 프로세스가 </a:t>
            </a:r>
            <a:r>
              <a:rPr lang="en-US" altLang="ko-KR"/>
              <a:t>exec</a:t>
            </a:r>
            <a:r>
              <a:rPr lang="ko-KR" altLang="en-US"/>
              <a:t>를 호출하여 새로운 프로세스 생성</a:t>
            </a:r>
            <a:endParaRPr lang="en-US" altLang="ko-KR"/>
          </a:p>
          <a:p>
            <a:r>
              <a:rPr lang="ko-KR" altLang="en-US"/>
              <a:t>결과적으로</a:t>
            </a:r>
            <a:r>
              <a:rPr lang="en-US" altLang="ko-KR"/>
              <a:t>, </a:t>
            </a:r>
            <a:r>
              <a:rPr lang="ko-KR" altLang="en-US"/>
              <a:t>부모 프로세스는 종류가 다른 자식 프로세스를 생성하고 자신 역시 나머지 작업 계속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2532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C87DDBC-82F9-478E-BCCC-99B4DD560270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253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253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F233-83BB-4D45-A556-FFC7442FA682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4475D6A1-9C11-446B-8B63-ED2FCBC09052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0C39-A9DF-4EA3-B80B-1BAB43FC43C0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22250" y="333375"/>
            <a:ext cx="5502275" cy="56086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02 #include &lt;sys/types.h&gt;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03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06     pid_t pid;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07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08     printf("hello!\n");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09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10     pid = fork();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11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12    if(pid &gt; 0) { /* parent process */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13         printf("parent\n");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14         sleep(1);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15     }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16     else if(pid == 0) { /* child process */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17         printf("child\n");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18         execl("/bin/ls", "ls", "-l", (char *)0);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19         printf("fail to execute ls\n");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20     }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21     else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22         printf("parent : fail to fork\n");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23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24     printf("bye!\n");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25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120307E9-5BB3-4613-A4EB-276A09441900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4579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C05B-7149-4020-ACE5-BC162FFFAE39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9750" y="1296988"/>
            <a:ext cx="7991475" cy="2419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ex07-07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hello!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parent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child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usp      student     13856 Oct 25 15:56 ex07-07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bye!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exit </a:t>
            </a:r>
            <a:endParaRPr lang="ko-KR" altLang="en-US"/>
          </a:p>
        </p:txBody>
      </p:sp>
      <p:sp>
        <p:nvSpPr>
          <p:cNvPr id="25603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프로세스를 종료하면서 부모 프로세스에게 종료와 관련된 상태 값을 넘겨줌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exit</a:t>
            </a:r>
            <a:r>
              <a:rPr lang="ko-KR" altLang="en-US"/>
              <a:t>는 프로세스를 의도적으로 종료시킴</a:t>
            </a:r>
            <a:endParaRPr lang="en-US" altLang="ko-KR"/>
          </a:p>
          <a:p>
            <a:pPr lvl="1"/>
            <a:r>
              <a:rPr lang="ko-KR" altLang="en-US"/>
              <a:t>이외에 프로세스가 종료하는 경우</a:t>
            </a:r>
          </a:p>
          <a:p>
            <a:pPr lvl="2"/>
            <a:r>
              <a:rPr lang="ko-KR" altLang="en-US"/>
              <a:t>더 이상 수행할 문장이 없거나</a:t>
            </a:r>
          </a:p>
          <a:p>
            <a:pPr lvl="2"/>
            <a:r>
              <a:rPr lang="en-US" altLang="ko-KR"/>
              <a:t>main </a:t>
            </a:r>
            <a:r>
              <a:rPr lang="ko-KR" altLang="en-US"/>
              <a:t>함수 내에서 </a:t>
            </a:r>
            <a:r>
              <a:rPr lang="en-US" altLang="ko-KR"/>
              <a:t>return</a:t>
            </a:r>
            <a:r>
              <a:rPr lang="ko-KR" altLang="en-US"/>
              <a:t>문을 수행할 때</a:t>
            </a:r>
            <a:endParaRPr lang="en-US" altLang="ko-KR"/>
          </a:p>
          <a:p>
            <a:pPr lvl="1"/>
            <a:r>
              <a:rPr lang="en-US" altLang="ko-KR"/>
              <a:t>status</a:t>
            </a:r>
            <a:r>
              <a:rPr lang="ko-KR" altLang="en-US"/>
              <a:t>의 값은 </a:t>
            </a:r>
            <a:r>
              <a:rPr lang="en-US" altLang="ko-KR"/>
              <a:t>0~255 </a:t>
            </a:r>
            <a:r>
              <a:rPr lang="ko-KR" altLang="en-US"/>
              <a:t>사이의 값</a:t>
            </a:r>
            <a:r>
              <a:rPr lang="en-US" altLang="ko-KR"/>
              <a:t>.</a:t>
            </a:r>
            <a:r>
              <a:rPr lang="ko-KR" altLang="en-US"/>
              <a:t> 각각에 대한 정해진 의미가 없음</a:t>
            </a:r>
            <a:endParaRPr lang="en-US" altLang="ko-KR"/>
          </a:p>
          <a:p>
            <a:pPr lvl="2"/>
            <a:r>
              <a:rPr lang="ko-KR" altLang="en-US"/>
              <a:t>프로그램 작성자가 임의로 정해서 사용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5604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4783279-6D1A-41D3-8DBF-4FCC95327635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560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560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6504-2712-4E9F-8D5F-83D2DDDEA373}" type="slidenum">
              <a:rPr lang="ko-KR" altLang="en-US" smtClean="0"/>
              <a:pPr/>
              <a:t>23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1873250"/>
          <a:ext cx="8353425" cy="2132013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stdlib.h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void exit(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status);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부모 프로세스에게 전달되는 상태 값으로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0~255(1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바이트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값이 사용된다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atexit</a:t>
            </a:r>
            <a:endParaRPr lang="ko-KR" altLang="en-US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프로세스가 </a:t>
            </a:r>
            <a:r>
              <a:rPr lang="en-US" altLang="ko-KR"/>
              <a:t>exit</a:t>
            </a:r>
            <a:r>
              <a:rPr lang="ko-KR" altLang="en-US"/>
              <a:t>를 호출하여 종료할 때 수행되는 함수 등록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function</a:t>
            </a:r>
          </a:p>
          <a:p>
            <a:pPr lvl="2"/>
            <a:r>
              <a:rPr lang="ko-KR" altLang="en-US"/>
              <a:t>함수의 이름으로 함수는 </a:t>
            </a:r>
            <a:r>
              <a:rPr lang="en-US" altLang="ko-KR"/>
              <a:t>void function(void); </a:t>
            </a:r>
            <a:r>
              <a:rPr lang="ko-KR" altLang="en-US"/>
              <a:t>형으로 정의되어야 함</a:t>
            </a:r>
            <a:endParaRPr lang="en-US" altLang="ko-KR"/>
          </a:p>
          <a:p>
            <a:pPr lvl="1"/>
            <a:r>
              <a:rPr lang="ko-KR" altLang="en-US"/>
              <a:t>종료 시 마무리 작업 </a:t>
            </a:r>
            <a:r>
              <a:rPr lang="en-US" altLang="ko-KR"/>
              <a:t>(clean-up-action)</a:t>
            </a:r>
          </a:p>
          <a:p>
            <a:pPr lvl="2"/>
            <a:r>
              <a:rPr lang="ko-KR" altLang="en-US"/>
              <a:t>프로세스가 종료할 때 깔끔한 마무리를 위해 수행해야 하는 작업들</a:t>
            </a:r>
          </a:p>
          <a:p>
            <a:pPr lvl="2"/>
            <a:r>
              <a:rPr lang="ko-KR" altLang="en-US"/>
              <a:t>최대 </a:t>
            </a:r>
            <a:r>
              <a:rPr lang="en-US" altLang="ko-KR"/>
              <a:t>32</a:t>
            </a:r>
            <a:r>
              <a:rPr lang="ko-KR" altLang="en-US"/>
              <a:t>개까지 등록가능</a:t>
            </a:r>
            <a:r>
              <a:rPr lang="en-US" altLang="ko-KR"/>
              <a:t> (</a:t>
            </a:r>
            <a:r>
              <a:rPr lang="ko-KR" altLang="en-US"/>
              <a:t>실제 실행 순서는 등록 순서의 역순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2662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B6E27DF-B516-4F3C-8712-021EB5C8385D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662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C91A-914F-4C97-AE0D-7C8BEDA314E6}" type="slidenum">
              <a:rPr lang="ko-KR" altLang="en-US" smtClean="0"/>
              <a:pPr/>
              <a:t>24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662113"/>
          <a:ext cx="8353425" cy="18383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stdlib.h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atexit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(void (*function)(void));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atexit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 등록할 함수의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 아닌 값을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B9742A-991E-4FDC-A72B-E389C989A9A0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765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040-6452-45AC-84A4-1AC83A531BCC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11188" y="549275"/>
            <a:ext cx="3240087" cy="42465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02 #include &lt;stdlib.h&gt;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03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04 void func1(void);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05 void func2(void);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06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07 main()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08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09     printf("hello!\n");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10     atexit(func1);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11     atexit(func2); </a:t>
            </a:r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r>
              <a:rPr lang="en-US" altLang="ko-KR">
                <a:latin typeface="굴림체" pitchFamily="49" charset="-127"/>
                <a:ea typeface="굴림체" pitchFamily="49" charset="-127"/>
              </a:rPr>
              <a:t>12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13     printf("bye!\n");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14     exit(0);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15 } 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211638" y="549275"/>
            <a:ext cx="3155950" cy="25638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16 void func1(void)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17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18     printf("func1\n");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19 }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20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21 void func2(void)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22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23     printf("func2\n");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24 }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292725" y="4005263"/>
            <a:ext cx="3311525" cy="17557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ex07-08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hello!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bye!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func2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func1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_exit</a:t>
            </a:r>
            <a:endParaRPr lang="ko-KR" altLang="en-US"/>
          </a:p>
        </p:txBody>
      </p:sp>
      <p:sp>
        <p:nvSpPr>
          <p:cNvPr id="28675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exit </a:t>
            </a:r>
            <a:r>
              <a:rPr lang="ko-KR" altLang="en-US"/>
              <a:t>함수와 같지만 </a:t>
            </a:r>
            <a:r>
              <a:rPr lang="en-US" altLang="ko-KR"/>
              <a:t>clean-up-action</a:t>
            </a:r>
            <a:r>
              <a:rPr lang="ko-KR" altLang="en-US"/>
              <a:t>을 수행하지 않음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_exit</a:t>
            </a:r>
            <a:r>
              <a:rPr lang="ko-KR" altLang="en-US"/>
              <a:t>는 </a:t>
            </a:r>
            <a:r>
              <a:rPr lang="en-US" altLang="ko-KR"/>
              <a:t>atexit</a:t>
            </a:r>
            <a:r>
              <a:rPr lang="ko-KR" altLang="en-US"/>
              <a:t>로 </a:t>
            </a:r>
            <a:r>
              <a:rPr lang="en-US" altLang="ko-KR"/>
              <a:t>clean-up-action</a:t>
            </a:r>
            <a:r>
              <a:rPr lang="ko-KR" altLang="en-US"/>
              <a:t>에 해당하는 함수들을 등록해 놓았더라도 종료 할 때 이를 수행하지 않음</a:t>
            </a:r>
            <a:r>
              <a:rPr lang="en-US" altLang="ko-KR"/>
              <a:t> </a:t>
            </a:r>
          </a:p>
          <a:p>
            <a:endParaRPr lang="ko-KR" altLang="en-US"/>
          </a:p>
        </p:txBody>
      </p:sp>
      <p:sp>
        <p:nvSpPr>
          <p:cNvPr id="28676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3588FF5-58FC-4164-AA9C-6BCD87E65C62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8677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867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2F4-4FB2-46BE-A440-F6354BC5C97C}" type="slidenum">
              <a:rPr lang="ko-KR" altLang="en-US" smtClean="0"/>
              <a:pPr/>
              <a:t>26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00050" y="1844675"/>
          <a:ext cx="8353425" cy="2132013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void _exit(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status);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부모 프로세스에게 전달되는 상태 값으로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0~255(1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바이트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값이 사용된다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06AF2D6-8BD9-4627-BEDD-9A854ABCC8A9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AF03-79D6-4D92-A78B-2BC79259FE92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68313" y="620713"/>
            <a:ext cx="3270250" cy="448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02 #include &lt;stdlib.h&gt;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03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04 void func1(void);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05 void func2(void);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06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07 main()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08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09     printf("hello!\n");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10     atexit(func1);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11     atexit(func2); </a:t>
            </a:r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r>
              <a:rPr lang="en-US" altLang="ko-KR">
                <a:latin typeface="굴림체" pitchFamily="49" charset="-127"/>
                <a:ea typeface="굴림체" pitchFamily="49" charset="-127"/>
              </a:rPr>
              <a:t>12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13     printf("bye!\n");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14     _exit(0);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15 } </a:t>
            </a:r>
          </a:p>
          <a:p>
            <a:endParaRPr lang="en-US" altLang="ko-KR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937000" y="620713"/>
            <a:ext cx="3155950" cy="25638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16 void func1(void)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17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18     printf("func1\n");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19 }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20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21 void func2(void)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22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23     printf("func2\n");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24 }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859338" y="4503738"/>
            <a:ext cx="3311525" cy="12065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ex07-09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hello!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bye!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C52BFE9-84B8-41D1-B752-CAB4412A9D04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CF5-2E2B-4A6D-BEB6-9469574C4222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190500" y="44450"/>
            <a:ext cx="3949700" cy="540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&lt;unistd.h&gt;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&lt;stdlib.h&gt;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 #include &lt;sys/types.h&gt;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 void cleanupaction(void);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main()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pid_t pid;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int i;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for(i = 0; i &lt; 3; i++)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printf("before fork [%d]\n", i);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sleep(1);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17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pid = fork(); </a:t>
            </a: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4211638" y="44450"/>
            <a:ext cx="4703762" cy="676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if(pid &gt; 0)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20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for( ; i &lt; 7; i++)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21    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printf("parent [%d]\n", i);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22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sleep(1);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23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atexit(cleanupaction);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26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else if(pid == 0)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for( ; i &lt; 5; i++)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29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printf("child [%d]\n", i);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30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sleep(1);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31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execl("/bin/ls", "ls", "-l", (char *)0);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32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33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34     else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35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printf("fail to fork child process\n");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36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37     exit(0);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38 } /* end of main */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40 void cleanupaction(void)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41 {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42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printf("clean-up-action\n");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43 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117325D2-9ED3-4C1F-BA75-538264ED1D27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6147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1C22-A345-427B-9C7E-E0713DBA55B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6149" name="Rectangle 3"/>
          <p:cNvSpPr txBox="1">
            <a:spLocks noChangeArrowheads="1"/>
          </p:cNvSpPr>
          <p:nvPr/>
        </p:nvSpPr>
        <p:spPr bwMode="auto">
          <a:xfrm>
            <a:off x="304800" y="908050"/>
            <a:ext cx="85344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ko-KR" altLang="en-US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$ ex07-01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before fork [0]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before fork [1]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before fork [2]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parent [3]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child [3]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parent [4]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-rwxr-xr-x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1 usp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student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14456 Oct 26 00:31 ex07-01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parent [5]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parent [6]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clean-up-action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en-US" altLang="ko-KR" sz="1400">
                <a:solidFill>
                  <a:srgbClr val="00008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fork</a:t>
            </a:r>
            <a:endParaRPr lang="ko-KR" altLang="en-US"/>
          </a:p>
        </p:txBody>
      </p:sp>
      <p:sp>
        <p:nvSpPr>
          <p:cNvPr id="7171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프로세스를 복제하여 완전히 동일한 프로세스 생성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프로세스는 실행 파일로 존재하는 프로그램으로부터 생성되는 것이 일반적</a:t>
            </a:r>
            <a:endParaRPr lang="en-US" altLang="ko-KR"/>
          </a:p>
          <a:p>
            <a:pPr lvl="1"/>
            <a:r>
              <a:rPr lang="en-US" altLang="ko-KR"/>
              <a:t>fork</a:t>
            </a:r>
            <a:r>
              <a:rPr lang="ko-KR" altLang="en-US"/>
              <a:t>를 사용하면 실행 중인 프로세스를 복제하여 프로세스 생성 가능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717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D5092E3-3190-402C-9BF5-5012B7336E12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717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717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55AF-1D2F-451E-8327-986E761106A6}" type="slidenum">
              <a:rPr lang="ko-KR" altLang="en-US" smtClean="0"/>
              <a:pPr/>
              <a:t>5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628775"/>
          <a:ext cx="8353425" cy="2678113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pid_t fork(void);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fork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호출이 성공하여 자식 프로세스가 만들어지면 부모 프로세스에서는 자식 프로세스의 프로세스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 반환되고 자식 프로세스에서는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fork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호출이 실패하여 자식 프로세스가 만들어지지 않으면 부모 프로세스에서는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부모</a:t>
            </a:r>
            <a:r>
              <a:rPr lang="en-US" altLang="ko-KR"/>
              <a:t>(parent) </a:t>
            </a:r>
            <a:r>
              <a:rPr lang="ko-KR" altLang="en-US"/>
              <a:t>프로세스</a:t>
            </a:r>
            <a:r>
              <a:rPr lang="en-US" altLang="ko-KR"/>
              <a:t>/</a:t>
            </a:r>
            <a:r>
              <a:rPr lang="ko-KR" altLang="en-US"/>
              <a:t>자식</a:t>
            </a:r>
            <a:r>
              <a:rPr lang="en-US" altLang="ko-KR"/>
              <a:t>(child) </a:t>
            </a:r>
            <a:r>
              <a:rPr lang="ko-KR" altLang="en-US"/>
              <a:t>프로세스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fork</a:t>
            </a:r>
            <a:r>
              <a:rPr lang="ko-KR" altLang="en-US"/>
              <a:t>를 호출하여 새로운 프로세스를 생성할 때</a:t>
            </a:r>
            <a:endParaRPr lang="en-US" altLang="ko-KR"/>
          </a:p>
          <a:p>
            <a:pPr lvl="1"/>
            <a:r>
              <a:rPr lang="en-US" altLang="ko-KR"/>
              <a:t>fork</a:t>
            </a:r>
            <a:r>
              <a:rPr lang="ko-KR" altLang="en-US"/>
              <a:t>를 호출하는 쪽을 부모 프로세스</a:t>
            </a:r>
            <a:endParaRPr lang="en-US" altLang="ko-KR"/>
          </a:p>
          <a:p>
            <a:pPr lvl="1"/>
            <a:r>
              <a:rPr lang="ko-KR" altLang="en-US"/>
              <a:t>새로 생성된 쪽을 자식 프로세스라고 함</a:t>
            </a:r>
            <a:endParaRPr lang="en-US" altLang="ko-KR"/>
          </a:p>
          <a:p>
            <a:r>
              <a:rPr lang="ko-KR" altLang="en-US"/>
              <a:t>부모 프로세스와 자식 프로세스는 서로 다른 프로세스</a:t>
            </a:r>
            <a:endParaRPr lang="en-US" altLang="ko-KR"/>
          </a:p>
          <a:p>
            <a:pPr lvl="1"/>
            <a:r>
              <a:rPr lang="en-US" altLang="ko-KR"/>
              <a:t>PID</a:t>
            </a:r>
            <a:r>
              <a:rPr lang="ko-KR" altLang="en-US"/>
              <a:t>가 서로 다름</a:t>
            </a:r>
            <a:endParaRPr lang="en-US" altLang="ko-KR"/>
          </a:p>
          <a:p>
            <a:pPr lvl="1"/>
            <a:r>
              <a:rPr lang="en-US" altLang="ko-KR"/>
              <a:t>PPID</a:t>
            </a:r>
            <a:r>
              <a:rPr lang="ko-KR" altLang="en-US"/>
              <a:t>는 자신을 생성한 부모 프로세스</a:t>
            </a:r>
            <a:endParaRPr lang="en-US" altLang="ko-KR"/>
          </a:p>
          <a:p>
            <a:r>
              <a:rPr lang="ko-KR" altLang="en-US"/>
              <a:t>자식 프로세스는 부모 프로세스가 </a:t>
            </a:r>
            <a:r>
              <a:rPr lang="en-US" altLang="ko-KR"/>
              <a:t>fork</a:t>
            </a:r>
            <a:r>
              <a:rPr lang="ko-KR" altLang="en-US"/>
              <a:t>를 호출하던 시점의 상태를 그대로 상속</a:t>
            </a:r>
            <a:endParaRPr lang="en-US" altLang="ko-KR"/>
          </a:p>
          <a:p>
            <a:pPr lvl="1"/>
            <a:r>
              <a:rPr lang="ko-KR" altLang="en-US"/>
              <a:t>프로그램 코드</a:t>
            </a:r>
            <a:r>
              <a:rPr lang="en-US" altLang="ko-KR"/>
              <a:t>, </a:t>
            </a:r>
            <a:r>
              <a:rPr lang="ko-KR" altLang="en-US"/>
              <a:t>프로그램 변수에 저장되어 있는 데이터 값</a:t>
            </a:r>
          </a:p>
          <a:p>
            <a:pPr lvl="1"/>
            <a:r>
              <a:rPr lang="ko-KR" altLang="en-US"/>
              <a:t>하드웨어 레지스터의 값</a:t>
            </a:r>
            <a:r>
              <a:rPr lang="en-US" altLang="ko-KR"/>
              <a:t>, </a:t>
            </a:r>
            <a:r>
              <a:rPr lang="ko-KR" altLang="en-US"/>
              <a:t>프로그램 스택의 값 등등</a:t>
            </a:r>
          </a:p>
          <a:p>
            <a:r>
              <a:rPr lang="en-US" altLang="ko-KR"/>
              <a:t>fork </a:t>
            </a:r>
            <a:r>
              <a:rPr lang="ko-KR" altLang="en-US"/>
              <a:t>호출 이후에 부모와 자식 프로세스는 자신들의 나머지 프로그램 코드 수행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FDE6B7C-A426-48F9-9091-D1AD43A4A87A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E4C-F5A6-4276-A896-7C1EEAA011E0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fork</a:t>
            </a:r>
            <a:r>
              <a:rPr lang="ko-KR" altLang="en-US"/>
              <a:t>를 사용한 프로세스 생성</a:t>
            </a:r>
          </a:p>
        </p:txBody>
      </p:sp>
      <p:sp>
        <p:nvSpPr>
          <p:cNvPr id="921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9675C6A9-FAB7-4E81-865C-CC791C67B642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92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92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B7F-F183-4901-90A2-F0E962B8482D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9222" name="Picture 4" descr="그림7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62025"/>
            <a:ext cx="7761288" cy="536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fork</a:t>
            </a:r>
            <a:r>
              <a:rPr lang="ko-KR" altLang="en-US"/>
              <a:t>를 호출하는 프로그램의 구조</a:t>
            </a:r>
          </a:p>
        </p:txBody>
      </p:sp>
      <p:sp>
        <p:nvSpPr>
          <p:cNvPr id="10243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fork</a:t>
            </a:r>
            <a:r>
              <a:rPr lang="ko-KR" altLang="en-US"/>
              <a:t>를 호출하는 시점을 기준으로</a:t>
            </a:r>
            <a:r>
              <a:rPr lang="en-US" altLang="ko-KR"/>
              <a:t>, fork</a:t>
            </a:r>
            <a:r>
              <a:rPr lang="ko-KR" altLang="en-US"/>
              <a:t>를 호출한 이후에 부모 프로세스가 할 일과 자식 프로세스가 할 일을 구분</a:t>
            </a:r>
            <a:endParaRPr lang="en-US" altLang="ko-KR"/>
          </a:p>
          <a:p>
            <a:pPr lvl="1"/>
            <a:r>
              <a:rPr lang="en-US" altLang="ko-KR"/>
              <a:t>fork</a:t>
            </a:r>
            <a:r>
              <a:rPr lang="ko-KR" altLang="en-US"/>
              <a:t>의 반환 값으로 부모 프로세스와 자식 프로세스를 구분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244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5DFA2D7-6344-420A-8CCD-416A65A67E4E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024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024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0F91-B39F-48DC-A30F-5469E5BF7113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479425" y="2565400"/>
            <a:ext cx="8201025" cy="31289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pid = fork();    /* fork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호출이 성공하면 자식 프로세스가 생성된다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. */ </a:t>
            </a:r>
          </a:p>
          <a:p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if(pid == 0)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    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자식 프로세스가 수행할 부분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    …;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else if(pid &gt; 0)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부모 프로세스가 수행할 부분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…;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else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/* fork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호출이 실패할 경우 수행할 부분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…;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41E116B-6BC9-4BD7-9C40-23B25CBC1ADC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5963-8F0F-43C9-B525-5CBCA3B9FEFE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466725" y="276225"/>
            <a:ext cx="2825750" cy="3028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02 #include &lt;sys/types.h&gt;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03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06    pid_t pid;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07    int i = 0; </a:t>
            </a:r>
            <a:br>
              <a:rPr lang="en-US" altLang="ko-KR" sz="160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08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09    i++;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   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816350" y="276225"/>
            <a:ext cx="4932363" cy="4203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10    printf("before calling fork(%d)\n", i);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11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12    pid = fork();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13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14    if(pid == 0)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15        /*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자식 프로세스가 수행할 부분 *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16        printf("child process(%d)\n", ++i);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17    else if(pid &gt; 0)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18        /*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부모 프로세스가 수행할 부분 *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19        printf("parent process(%d)\n", --i);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20    else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21   /* fork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호출이 실패할 경우 수행할 부분 *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22        printf("fail to fork\n");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23}</a:t>
            </a:r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95275" y="4724400"/>
            <a:ext cx="3168650" cy="13303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ex07-02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before calling fork(1)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parent process(0)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child process(2)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7531</TotalTime>
  <Words>2314</Words>
  <Application>Microsoft Office PowerPoint</Application>
  <PresentationFormat>화면 슬라이드 쇼(4:3)</PresentationFormat>
  <Paragraphs>498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</vt:lpstr>
      <vt:lpstr>굴림</vt:lpstr>
      <vt:lpstr>맑은 고딕</vt:lpstr>
      <vt:lpstr>Calibri</vt:lpstr>
      <vt:lpstr>한컴산뜻돋움</vt:lpstr>
      <vt:lpstr>굴림체</vt:lpstr>
      <vt:lpstr>한컴 고딕</vt:lpstr>
      <vt:lpstr>HY견고딕</vt:lpstr>
      <vt:lpstr>함초롬바탕 확장B</vt:lpstr>
      <vt:lpstr>Wingdings</vt:lpstr>
      <vt:lpstr>Office 테마</vt:lpstr>
      <vt:lpstr>Linux Programming - 7장. 프로세스 다루기 1/2 -</vt:lpstr>
      <vt:lpstr>강의 내용</vt:lpstr>
      <vt:lpstr>PowerPoint 프레젠테이션</vt:lpstr>
      <vt:lpstr>PowerPoint 프레젠테이션</vt:lpstr>
      <vt:lpstr>fork</vt:lpstr>
      <vt:lpstr>부모(parent) 프로세스/자식(child) 프로세스</vt:lpstr>
      <vt:lpstr> fork를 사용한 프로세스 생성</vt:lpstr>
      <vt:lpstr> fork를 호출하는 프로그램의 구조</vt:lpstr>
      <vt:lpstr>PowerPoint 프레젠테이션</vt:lpstr>
      <vt:lpstr>exec 계열</vt:lpstr>
      <vt:lpstr>exec 계열</vt:lpstr>
      <vt:lpstr>exec 계열</vt:lpstr>
      <vt:lpstr>exec 계열</vt:lpstr>
      <vt:lpstr> exec 계열을 사용한 프로세스 생성</vt:lpstr>
      <vt:lpstr> exec 계열 함수의 구분</vt:lpstr>
      <vt:lpstr>PowerPoint 프레젠테이션</vt:lpstr>
      <vt:lpstr>PowerPoint 프레젠테이션</vt:lpstr>
      <vt:lpstr> fork와 exec의 비교</vt:lpstr>
      <vt:lpstr> fork와 exec의 비교</vt:lpstr>
      <vt:lpstr>fork와 exec를 함께 사용</vt:lpstr>
      <vt:lpstr>PowerPoint 프레젠테이션</vt:lpstr>
      <vt:lpstr>PowerPoint 프레젠테이션</vt:lpstr>
      <vt:lpstr>exit </vt:lpstr>
      <vt:lpstr>atexit</vt:lpstr>
      <vt:lpstr>PowerPoint 프레젠테이션</vt:lpstr>
      <vt:lpstr>_exit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Song Seokil</cp:lastModifiedBy>
  <cp:revision>66</cp:revision>
  <dcterms:created xsi:type="dcterms:W3CDTF">2020-03-03T03:21:01Z</dcterms:created>
  <dcterms:modified xsi:type="dcterms:W3CDTF">2022-05-01T23:10:39Z</dcterms:modified>
</cp:coreProperties>
</file>