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312" r:id="rId4"/>
    <p:sldId id="292" r:id="rId5"/>
    <p:sldId id="293" r:id="rId6"/>
    <p:sldId id="294" r:id="rId7"/>
    <p:sldId id="295" r:id="rId8"/>
    <p:sldId id="296" r:id="rId9"/>
    <p:sldId id="297" r:id="rId10"/>
    <p:sldId id="313" r:id="rId11"/>
    <p:sldId id="314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25"/>
    </p:embeddedFont>
    <p:embeddedFont>
      <p:font typeface="HY헤드라인M" panose="02030600000101010101" pitchFamily="18" charset="-127"/>
      <p:regular r:id="rId26"/>
    </p:embeddedFont>
    <p:embeddedFont>
      <p:font typeface="함초롬돋움" panose="020B0604000101010101" pitchFamily="50" charset="-127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한컴 고딕" panose="02000500000000000000" pitchFamily="2" charset="-127"/>
      <p:regular r:id="rId35"/>
      <p:bold r:id="rId36"/>
    </p:embeddedFont>
    <p:embeddedFont>
      <p:font typeface="한컴산뜻돋움" panose="02000000000000000000" pitchFamily="2" charset="-127"/>
      <p:regular r:id="rId37"/>
      <p:bold r:id="rId38"/>
    </p:embeddedFont>
    <p:embeddedFont>
      <p:font typeface="함초롬바탕 확장B" panose="02020603000000000000" pitchFamily="18" charset="-127"/>
      <p:regular r:id="rId39"/>
      <p:bold r:id="rId40"/>
    </p:embeddedFont>
    <p:embeddedFont>
      <p:font typeface="휴먼모음T" panose="02030504000101010101" pitchFamily="18" charset="-127"/>
      <p:regular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83353-2649-4B33-9AC5-1A88B09B89E1}" v="12" dt="2022-03-17T03:02:31.501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24505C7A-83C3-43CB-8CC5-130891F83722}"/>
    <pc:docChg chg="undo custSel addSld modSld">
      <pc:chgData name="Song Seokil" userId="55e21934b449b532" providerId="LiveId" clId="{24505C7A-83C3-43CB-8CC5-130891F83722}" dt="2022-03-13T15:39:37.177" v="156"/>
      <pc:docMkLst>
        <pc:docMk/>
      </pc:docMkLst>
      <pc:sldChg chg="modSp mod">
        <pc:chgData name="Song Seokil" userId="55e21934b449b532" providerId="LiveId" clId="{24505C7A-83C3-43CB-8CC5-130891F83722}" dt="2022-03-13T15:07:00.894" v="3" actId="6549"/>
        <pc:sldMkLst>
          <pc:docMk/>
          <pc:sldMk cId="1202290180" sldId="256"/>
        </pc:sldMkLst>
        <pc:spChg chg="mod">
          <ac:chgData name="Song Seokil" userId="55e21934b449b532" providerId="LiveId" clId="{24505C7A-83C3-43CB-8CC5-130891F83722}" dt="2022-03-13T15:07:00.894" v="3" actId="6549"/>
          <ac:spMkLst>
            <pc:docMk/>
            <pc:sldMk cId="1202290180" sldId="256"/>
            <ac:spMk id="2" creationId="{00000000-0000-0000-0000-000000000000}"/>
          </ac:spMkLst>
        </pc:spChg>
      </pc:sldChg>
      <pc:sldChg chg="modSp new mod">
        <pc:chgData name="Song Seokil" userId="55e21934b449b532" providerId="LiveId" clId="{24505C7A-83C3-43CB-8CC5-130891F83722}" dt="2022-03-13T14:41:26.523" v="2" actId="27636"/>
        <pc:sldMkLst>
          <pc:docMk/>
          <pc:sldMk cId="3062426974" sldId="259"/>
        </pc:sldMkLst>
        <pc:spChg chg="mod">
          <ac:chgData name="Song Seokil" userId="55e21934b449b532" providerId="LiveId" clId="{24505C7A-83C3-43CB-8CC5-130891F83722}" dt="2022-03-13T14:41:26.523" v="2" actId="27636"/>
          <ac:spMkLst>
            <pc:docMk/>
            <pc:sldMk cId="3062426974" sldId="259"/>
            <ac:spMk id="3" creationId="{96F0F4F8-C3AB-4BAC-8A45-8CA100906B96}"/>
          </ac:spMkLst>
        </pc:spChg>
      </pc:sldChg>
      <pc:sldChg chg="addSp delSp modSp new mod modClrScheme chgLayout">
        <pc:chgData name="Song Seokil" userId="55e21934b449b532" providerId="LiveId" clId="{24505C7A-83C3-43CB-8CC5-130891F83722}" dt="2022-03-13T15:08:20.992" v="56" actId="20577"/>
        <pc:sldMkLst>
          <pc:docMk/>
          <pc:sldMk cId="2308131256" sldId="260"/>
        </pc:sldMkLst>
        <pc:spChg chg="del 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2" creationId="{D980C926-97B3-491E-8DDF-82D43A1EBFD3}"/>
          </ac:spMkLst>
        </pc:spChg>
        <pc:spChg chg="del 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3" creationId="{3BCDA542-0ADC-41B1-AC62-2951598CB2A2}"/>
          </ac:spMkLst>
        </pc:spChg>
        <pc:spChg chg="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4" creationId="{55DE0B52-BD77-4D82-B5D9-0BC73A36F3AD}"/>
          </ac:spMkLst>
        </pc:spChg>
        <pc:spChg chg="add mod ord">
          <ac:chgData name="Song Seokil" userId="55e21934b449b532" providerId="LiveId" clId="{24505C7A-83C3-43CB-8CC5-130891F83722}" dt="2022-03-13T15:07:34.839" v="6"/>
          <ac:spMkLst>
            <pc:docMk/>
            <pc:sldMk cId="2308131256" sldId="260"/>
            <ac:spMk id="5" creationId="{D55DEC41-F5EC-428F-8BC9-6F0CD08E0CB3}"/>
          </ac:spMkLst>
        </pc:spChg>
        <pc:spChg chg="add mod ord">
          <ac:chgData name="Song Seokil" userId="55e21934b449b532" providerId="LiveId" clId="{24505C7A-83C3-43CB-8CC5-130891F83722}" dt="2022-03-13T15:08:20.992" v="56" actId="20577"/>
          <ac:spMkLst>
            <pc:docMk/>
            <pc:sldMk cId="2308131256" sldId="260"/>
            <ac:spMk id="6" creationId="{5D968CDF-997E-4E54-A782-B8FF98CD0BC0}"/>
          </ac:spMkLst>
        </pc:spChg>
      </pc:sldChg>
      <pc:sldChg chg="addSp delSp modSp add mod">
        <pc:chgData name="Song Seokil" userId="55e21934b449b532" providerId="LiveId" clId="{24505C7A-83C3-43CB-8CC5-130891F83722}" dt="2022-03-13T15:10:39.575" v="144"/>
        <pc:sldMkLst>
          <pc:docMk/>
          <pc:sldMk cId="2184688772" sldId="261"/>
        </pc:sldMkLst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2" creationId="{2AC9B4A1-37D6-4F93-810E-C5C1F19F87A9}"/>
          </ac:spMkLst>
        </pc:spChg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3" creationId="{42726411-9F2A-4DB3-83C7-4D14AF6478F3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4" creationId="{55DE0B52-BD77-4D82-B5D9-0BC73A36F3AD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5" creationId="{D55DEC41-F5EC-428F-8BC9-6F0CD08E0CB3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6" creationId="{5D968CDF-997E-4E54-A782-B8FF98CD0BC0}"/>
          </ac:spMkLst>
        </pc:spChg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7" creationId="{9F4C654D-7DA6-4096-8FF9-9375BF5E21DE}"/>
          </ac:spMkLst>
        </pc:spChg>
      </pc:sldChg>
      <pc:sldChg chg="addSp delSp modSp add mod">
        <pc:chgData name="Song Seokil" userId="55e21934b449b532" providerId="LiveId" clId="{24505C7A-83C3-43CB-8CC5-130891F83722}" dt="2022-03-13T15:10:34.331" v="143"/>
        <pc:sldMkLst>
          <pc:docMk/>
          <pc:sldMk cId="0" sldId="262"/>
        </pc:sldMkLst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2" creationId="{4FEC712A-5E84-4CD3-AC25-17D16C9D7A81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" creationId="{64EE1949-BB94-4B30-8AB0-9D9249C0BDF5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4" creationId="{843F0B78-39E7-4880-BD29-6F2C34C0E747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5" creationId="{3AED15CF-6F38-479B-BB1C-1A96034DFAC4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6" creationId="{99E9DE8A-C93D-46F6-BEBA-EA9E9CC85C47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4" creationId="{3200EE44-2094-4757-9420-A3AC643E8E1C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5" creationId="{4BA5A857-1B18-42E1-B690-E7ABC4E1CBE4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6" creationId="{9EF5823C-EB97-425D-AA46-10FDC4CEC905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7" creationId="{11BBD620-5E8F-4F52-B482-F616BF78E380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8" creationId="{A67DFCA4-3239-4AAE-A84E-0F7A8A0274EA}"/>
          </ac:spMkLst>
        </pc:spChg>
      </pc:sldChg>
      <pc:sldChg chg="addSp delSp modSp add">
        <pc:chgData name="Song Seokil" userId="55e21934b449b532" providerId="LiveId" clId="{24505C7A-83C3-43CB-8CC5-130891F83722}" dt="2022-03-13T15:10:44.501" v="145"/>
        <pc:sldMkLst>
          <pc:docMk/>
          <pc:sldMk cId="0" sldId="263"/>
        </pc:sldMkLst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2" creationId="{2FF669BD-1681-43C1-9923-271A2BA1128C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3" creationId="{6CE8CA4E-84F4-4094-AE47-D26504258732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4" creationId="{47659E6D-29A6-4394-9123-9F0E06FC5266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5" creationId="{995B4052-C94C-4AC8-A431-5D364F1AEE0D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6" creationId="{7BFD2756-A403-44CE-A983-2F15E3A19CE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7" creationId="{B09009A1-49AC-48A9-94E5-35C86B69967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8" creationId="{B9CA64CC-155D-428F-8A21-9289EF171B7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9" creationId="{43D34FFC-7B7E-4615-8A3F-AC7EA23D2BA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10" creationId="{3FA7ABC9-2D31-4002-AD54-6D3A78DF252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11" creationId="{410C7034-2130-4C03-A782-A84DDA795461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2" creationId="{9B2C5F87-7B3F-41F9-9F39-EEBB90FCE803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3" creationId="{74542F33-1BA9-493F-87F2-546248BAF495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4" creationId="{93E072CE-2C08-461B-81DB-97712A576D3B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5" creationId="{981FF5B0-1207-4F82-85C6-FCD5A9A30C63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6" creationId="{131F6709-238B-4FCD-85B6-53623019BA1F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098" creationId="{65389A47-BF59-4E85-A3F0-EA71996375A9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099" creationId="{A964D313-B099-43F2-875F-DF09276E2EEF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0" creationId="{9AA2349B-9DA1-4B82-9157-38CA4C544CF9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1" creationId="{1E0E79A0-E4FC-4B07-AF3F-AEBDC3C54EF6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2" creationId="{7105788B-9DFF-47E2-9655-46B80AE5C0E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2" creationId="{38CEA7F8-A322-4082-94BF-CA2430A613B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3" creationId="{FF216A9B-C88C-4302-B650-F3B98D8993D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4" creationId="{58111C24-AFCC-49E2-9834-79A9E8B90D9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" creationId="{A19314C2-6D02-41FE-BF98-584FDC98849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6" creationId="{8AD725B8-4E5D-4FDE-9742-D5E6399BFFC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2" creationId="{49022A22-88F5-4236-9935-1995F389658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3" creationId="{BFE0BB71-D9F6-41BE-BB05-80508A16BF6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4" creationId="{42990047-2C51-4A73-8913-12F6CCFA503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5" creationId="{A5F1ABF2-5C43-4113-A747-6AECD429D6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6" creationId="{297780A9-023E-4E73-97BC-B0C8F0AAB6C3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2" creationId="{B79539CF-07E0-47B1-9C52-C4737912B96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3" creationId="{39102C2F-8A0B-4D3A-A3CA-5528C7D94C5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4" creationId="{D620DFE6-502B-46DB-87C5-A4122159509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5" creationId="{A823AEE8-7C7F-4FD6-BE68-CF6E3A7C39F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" creationId="{F50C608C-C3C3-4A1A-BAED-CB1A635DC2A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6" creationId="{4B485BD3-C456-4B59-B120-F87AA06B6D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7" creationId="{B7A50406-62ED-42BE-B687-B34D2D0173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8" creationId="{99607569-8024-4431-9407-3EF843049AD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9" creationId="{C799B740-2D0C-43A5-8663-876AC7C4195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50" creationId="{233FA209-A7FA-4C7E-A423-CD8D0CD1E66C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2" creationId="{33851385-81F2-4776-AC26-B691BC8D7A5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3" creationId="{87239773-AA7C-40ED-AD49-C62F1ABE4C5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4" creationId="{D1D1AC2B-4416-465A-BAF3-627373924FC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5" creationId="{11840156-662C-48B8-8741-DB39F52FC94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6" creationId="{A437F5F3-E275-49E1-BAA8-5600BE168C3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0" creationId="{6C098E5B-8549-42A0-A3D1-65DD9584946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1" creationId="{22D3F894-42BD-4210-B810-B79A45A3522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2" creationId="{FB7189ED-FD65-47F4-9AB2-64D64B8B26B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3" creationId="{9CC29E1D-9E13-4AE0-BAAA-CEF58252396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4" creationId="{9778C1CF-DA57-4F30-B58D-31559440BBAF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2" creationId="{E8E54D4D-40DE-42B1-AEE5-393AFED2968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3" creationId="{125FD311-D3EE-45B3-87A0-689176B22B0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4" creationId="{A15873F7-F9E7-4E4A-9FDC-6AA0D28A94B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5" creationId="{2E23BC70-097B-4C22-9254-3D5ADEC4AF5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6" creationId="{68631652-5B63-456B-835C-F5036EC468E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4" creationId="{73C09D85-51B4-4593-A905-1FF3149319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5" creationId="{7264EBDB-9BE9-4542-A6F3-61B49D8C96A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6" creationId="{4F11DD33-5C20-4D8B-8B79-E62631BD51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7" creationId="{DB36B421-92A2-475D-9CF2-3C28E875722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8" creationId="{B5FE7031-3864-49E1-98DE-201BD0D707BB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2" creationId="{92F55337-EA95-497C-8DD8-CDDFA48FC85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3" creationId="{D926CFDF-F01F-4CCF-BA9B-446D74187D0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4" creationId="{765E5AE5-E8B7-431C-8C62-9A8C8D07ED1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5" creationId="{FD6EC952-1140-47F6-BA3F-0DFAE568587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6" creationId="{75CAC89C-D3F8-483B-A634-85400BFB152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4" creationId="{57DB9657-06B8-48EA-9ABF-229C3B5B41C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5" creationId="{7B4F8B56-32CD-457E-8DF0-667E86D67FC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6" creationId="{1F799678-52D9-4017-9FEB-57AA82A95FC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7" creationId="{6D89FBBA-15BE-4022-AB0A-88B608D56EA2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68"/>
            <ac:graphicFrameMk id="902554" creationId="{93DBD05D-5CDB-4A58-8308-81EB23B35E54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2" creationId="{4B6412A7-56A5-49CD-BAB5-B323998945A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3" creationId="{32132653-F663-493A-90CA-0F431199E4F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4" creationId="{CCFF3D90-2461-4EB5-9EAF-CF1274FBE7D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5" creationId="{BBD07A8D-6EE4-447F-8B5C-093C430E707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38" creationId="{19742BE5-C210-4570-9BBB-0600AFF0163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39" creationId="{C3CC5EF1-6754-46A3-848A-3D031D96607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40" creationId="{CA1863FE-8AAC-4B36-BEA7-2EAC9C5F51F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41" creationId="{636E7590-B933-47DC-8B19-1E5A3B276E8C}"/>
          </ac:spMkLst>
        </pc:spChg>
      </pc:sldChg>
      <pc:sldChg chg="addSp delSp modSp add mod">
        <pc:chgData name="Song Seokil" userId="55e21934b449b532" providerId="LiveId" clId="{24505C7A-83C3-43CB-8CC5-130891F83722}" dt="2022-03-13T15:10:25.160" v="140" actId="27636"/>
        <pc:sldMkLst>
          <pc:docMk/>
          <pc:sldMk cId="0" sldId="27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2" creationId="{13A92219-11AD-48C5-807C-6B9D78D6DB3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3" creationId="{4B05B8F0-6E49-4736-B8E6-1E6530C2EA3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4" creationId="{32768899-8F86-4B06-9D18-0EA2F647D8E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5" creationId="{36E4314D-A059-41B0-9C7E-F8B4295E50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6" creationId="{81045C85-92C4-4171-B408-58F3CCE4B1F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2" creationId="{409D6C44-3946-40ED-A065-E9D571A4E63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3" creationId="{368DCB12-BF7C-46A5-B985-C73F665409C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4" creationId="{9EBE2C91-D08B-4AF9-AEF0-7DBCBC79290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5" creationId="{C716708A-F7F3-42B6-8740-00ED3C68B46D}"/>
          </ac:spMkLst>
        </pc:spChg>
        <pc:spChg chg="mod">
          <ac:chgData name="Song Seokil" userId="55e21934b449b532" providerId="LiveId" clId="{24505C7A-83C3-43CB-8CC5-130891F83722}" dt="2022-03-13T15:10:25.160" v="140" actId="27636"/>
          <ac:spMkLst>
            <pc:docMk/>
            <pc:sldMk cId="0" sldId="270"/>
            <ac:spMk id="15366" creationId="{149C19A0-836A-495E-AB58-412311F53912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2" creationId="{F21EBE23-A615-48D5-BA92-DBA0553EE9E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3" creationId="{EB91DF07-6DDA-40A8-89E6-93D310BC667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4" creationId="{265FE2E6-9B3C-4A40-A7FA-44B3E6C1D32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5" creationId="{80A18769-EB40-4411-8C2A-25216F54DDF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6" creationId="{93228FBC-0945-44CE-8F20-4B4B3F7A88B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7" creationId="{204E7FBC-BAA8-4941-A49C-A4E85C5EC9C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8" creationId="{E257AE5C-AAEF-49D7-B997-46F00D7F31D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9" creationId="{A5F88B69-704E-467A-843A-866D438004A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2" creationId="{C70BBAC5-F1EA-4B89-9EE1-8272CD4801C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3" creationId="{6E98CE38-54AE-495F-A309-2F08C8ACB21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4" creationId="{87AB2A7A-F6DC-4FAD-B1DF-A1567ED66E5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5" creationId="{88D15536-B5AF-498B-B3BC-0F656C114A5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6" creationId="{2F32261A-0480-4ECD-A853-74359E74CE0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0" creationId="{337E7DB2-F4E2-4E56-B06E-65290DC0832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1" creationId="{5E498E38-9672-468D-BCFB-1C8ADFE4BE0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2" creationId="{218B99D4-9C16-424B-A16D-AC6B231D5D3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3" creationId="{6E7B87CB-9EB5-4E74-980B-03E59A770BD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4" creationId="{2A7220AA-BEAA-4266-93AA-FD9F7AF1E446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2" creationId="{71BE4054-1222-40D2-945C-39861F0185B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3" creationId="{503731D2-F042-4A8E-B833-C6F592C5BE1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4" creationId="{D7258D0E-4EC3-494A-BE01-B3978F23843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5" creationId="{D4D7807B-7476-4E59-A4F4-1AA05E25009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6" creationId="{CF261481-734E-46E9-8D4C-CC2B304E919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4" creationId="{94F043C6-1BBA-47C7-BD26-69503A86657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5" creationId="{DADE2FFE-ACA6-457B-9D51-F679999352E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6" creationId="{73A5F42B-D695-4ED6-966C-AA9A30B87AF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7" creationId="{C1DE903E-E235-457B-B7A0-3CD0D61657A3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3"/>
            <ac:graphicFrameMk id="908430" creationId="{0B8F3FB8-A877-47B0-9DD5-DC3AFD44781A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2" creationId="{0F6957C4-B946-4697-82B0-E18340E79A2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3" creationId="{6A130187-3D5B-403D-B632-E277D6AC9C8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4" creationId="{2D42670B-2FA8-455A-9EFC-D3CBD0CE92F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5" creationId="{3085812F-6CB2-4EB0-AD7C-CBD26BA600F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6" creationId="{8255798C-1785-4962-A64E-1091EF5C783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58" creationId="{3A5F8FAA-D15D-42C1-B7F5-A27A0401D12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59" creationId="{B90D6D08-4369-43F1-A7B0-31B6E066DFC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60" creationId="{9980B348-A567-4FBE-AF3F-050A08B12D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61" creationId="{3E883C75-601B-4F25-8620-6649706B6EB9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4"/>
            <ac:graphicFrameMk id="911500" creationId="{02F8F316-4DF9-4709-BB75-EB075B76ED15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" creationId="{2D703587-EB9F-4F70-AB77-B16037383EF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3" creationId="{16FE34AC-129B-4223-B2CC-53C40E26CEE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4" creationId="{3487F12B-4730-4457-A89B-44D3510E0B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5" creationId="{C0EF6D77-523E-4665-881C-C8BDFC79484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6" creationId="{44E0D4BF-AE53-414E-B11F-768B1A47581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2" creationId="{D56993E4-2737-48D5-8E0B-47D97405F19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3" creationId="{22AECFA4-05A0-4EC5-A7BD-FFBD35C7B05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4" creationId="{972D58AD-BE11-4463-984B-829676123F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5" creationId="{C13F2E59-3A21-4280-BC03-49ACFAA5F7A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6" creationId="{A196DCA7-67CB-4A02-8867-F7A7EBCFCCA3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" creationId="{71DB2C94-70D5-447F-BCCB-7643C0F157B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3" creationId="{D8D4EBB9-9EF0-47E1-BA80-3250A0CD186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4" creationId="{C5041207-049F-4EB2-AF26-F7377510C39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5" creationId="{141A8A58-E14B-4257-A3A2-A05BFE59110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6" creationId="{566320EC-A363-47D7-8C0F-85E61733E4B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6" creationId="{45554626-1E96-423A-8B28-4B8BD62FC3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7" creationId="{CE144429-1AAC-4942-960D-65ACA7E51C6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8" creationId="{ADFB31F2-B15E-43F5-99ED-20D5CEA67F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9" creationId="{F5678013-A196-45BB-8C3A-E956B5A8F8D7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6"/>
            <ac:graphicFrameMk id="914590" creationId="{A7A2D629-6589-4DD4-AB55-8EC6E74F2B42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" creationId="{01F5BA05-F229-46B4-A5B4-BA10D1CCA00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3" creationId="{48B8F75C-EFC8-4A3A-82B0-A461B0B2D98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4" creationId="{A81E3B01-1936-4DEE-8606-6D8D11F66B0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5" creationId="{29F1EE09-B501-4CBA-B2DC-EF2FB691EBC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6" creationId="{2BA6321E-1171-4F72-BE0C-3FD82C22DC2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0" creationId="{C399184F-1037-4F42-9D7D-8BA5D1798E2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1" creationId="{A1DEA2A8-9AEF-4EAB-88B6-84EC8B31B7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2" creationId="{813A4850-A395-46B9-81D2-8ED95904121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3" creationId="{9ECD25D1-75C8-40B9-B630-428696D8782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4" creationId="{67BDE5D1-B361-45B3-A9DD-3C45598A5E74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" creationId="{862F36C1-83FE-4B49-B318-F5D5FB94485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3" creationId="{14387A16-DCF0-4597-9BCB-262787B34B8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4" creationId="{9BDEC0D9-65EF-489B-9EF3-E8EEEB08BB3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5" creationId="{B5B12467-7FAF-4A0A-B7F4-2011323D9D7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4" creationId="{E82BBE47-3155-42EC-B44D-04F976C0437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5" creationId="{FB525662-3116-4A3C-976D-70A3B5310D1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6" creationId="{791704F4-EAEF-4515-815B-566A2AEB234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7" creationId="{30D86E3B-AC40-4DB7-A945-9942ADCA485C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" creationId="{94907D38-5A2D-483B-8E48-113A648B4DF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3" creationId="{86AC1AE8-C84E-45A3-92D2-ACD2114FEE6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4" creationId="{CF2AD613-9B7E-4162-A9F3-B8A5BECF511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5" creationId="{9D99BED9-0912-45F0-BF1A-2FD9E64382D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78" creationId="{FAE13BE0-DF94-41B8-A30E-4826103277B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79" creationId="{B951E638-A1CB-49A1-BDAF-2F809948C97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80" creationId="{6E29190E-F7D7-448F-AE01-554B320E6F4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81" creationId="{C1B02273-78B6-4B12-8004-37C157E84BCB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" creationId="{314298B0-B4DB-48F3-97E5-29DD4AC4D8D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3" creationId="{B191B7A9-74CF-4A65-B8B6-D28B6A512B7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4" creationId="{C1CD1EEA-3159-4CA7-882E-1E674CA3995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5" creationId="{CE65E282-DCAC-4EEA-AD25-F5A871C0412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2" creationId="{4FB91DFB-DED5-4F83-B6F9-C240049A2E7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3" creationId="{32429B15-EAFB-4BF7-980A-3D779310DC3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4" creationId="{91C78C97-E7E9-4639-8C2D-566B357F338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5" creationId="{AB61C49B-CA8C-4EB1-9015-C51F6D75542A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" creationId="{7CA1E083-03B6-4E6F-82E2-1EB5970C8DE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3" creationId="{867B6944-0962-4F45-ACE4-0146AEE4C4D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4" creationId="{BC9898C9-07A5-4A98-A610-632002E43C4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5" creationId="{F43DDF19-ECF5-4D2C-839E-9F0CAC2E4F2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6" creationId="{BFB19CF4-24A4-442F-8EF5-E65E0C5D889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6" creationId="{5CB8A76A-24FE-49F8-87F0-6E58C552D63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7" creationId="{1E687046-0D86-4FA5-83DF-74C6BE0388A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8" creationId="{BCB413F6-BA71-4330-A6C5-2E154A653B5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9" creationId="{C0745D5F-F0D0-46E0-93EC-00B03AC018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30" creationId="{76D11D64-A258-4152-A6BA-07E6DD2EF5A5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" creationId="{B29B09A1-79FC-4693-93BB-F1C117CBE73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3" creationId="{4215D848-D7C8-421E-97A7-28B284160C9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4" creationId="{9686BA37-D3E3-4329-AB94-71EDF0D5901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5" creationId="{F6A5476F-3EA1-4782-8DF5-7142732D10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0" creationId="{E0606022-4045-4567-BAAF-4CF3CE5B2F8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1" creationId="{58F3554A-C98E-429D-84DC-9D2885E8BF1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2" creationId="{103914F4-D981-44CA-878D-6C2E4D25A81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3" creationId="{5B6E2404-0D14-4424-8C53-BC2955D6F828}"/>
          </ac:spMkLst>
        </pc:spChg>
      </pc:sldChg>
      <pc:sldChg chg="addSp delSp modSp add mod">
        <pc:chgData name="Song Seokil" userId="55e21934b449b532" providerId="LiveId" clId="{24505C7A-83C3-43CB-8CC5-130891F83722}" dt="2022-03-13T15:10:25.198" v="141" actId="27636"/>
        <pc:sldMkLst>
          <pc:docMk/>
          <pc:sldMk cId="0" sldId="28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" creationId="{C1DE3697-C012-4315-A111-C151D53CF59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3" creationId="{BF1184ED-8B12-4316-A931-15231E9934D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4" creationId="{8F3D3347-0AB9-4FF7-836A-CEB05B5829A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5" creationId="{C6F93CF3-52B0-40BD-9C11-A35C2A3BB25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6" creationId="{B10A1AB5-196C-4B77-92ED-B1ACACF85AE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4" creationId="{27EDCFF7-6F30-41CB-A1D8-70C8D5CE799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5" creationId="{F8EF8E93-0235-4C44-90B5-990B55D2C20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6" creationId="{877D6E7C-24A4-4A00-BACF-0A678DB6ACA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7" creationId="{EDD35C2F-441A-45A5-81A5-C339A0E47508}"/>
          </ac:spMkLst>
        </pc:spChg>
        <pc:spChg chg="mod">
          <ac:chgData name="Song Seokil" userId="55e21934b449b532" providerId="LiveId" clId="{24505C7A-83C3-43CB-8CC5-130891F83722}" dt="2022-03-13T15:10:25.198" v="141" actId="27636"/>
          <ac:spMkLst>
            <pc:docMk/>
            <pc:sldMk cId="0" sldId="283"/>
            <ac:spMk id="28678" creationId="{62F6E3FE-E776-46D9-B945-4A7919A0CF0E}"/>
          </ac:spMkLst>
        </pc:spChg>
      </pc:sldChg>
      <pc:sldChg chg="addSp delSp modSp add mod">
        <pc:chgData name="Song Seokil" userId="55e21934b449b532" providerId="LiveId" clId="{24505C7A-83C3-43CB-8CC5-130891F83722}" dt="2022-03-13T15:10:25.029" v="138"/>
        <pc:sldMkLst>
          <pc:docMk/>
          <pc:sldMk cId="0" sldId="28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" creationId="{1ED6C98A-41B2-4933-88FD-FD97B4BFACE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3" creationId="{628EF942-4080-4DE3-89AE-FB43289E2E8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4" creationId="{65EDA55C-8A22-44AF-955B-6D3CDE332F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5" creationId="{6FDB9001-7643-42C5-8EE3-7768E2B1D72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6" creationId="{9DB5ACA4-8A3A-461C-AF55-1A58C22167D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698" creationId="{E1B9580B-4A65-43ED-BAC7-8A2C5798C8C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699" creationId="{5AA38AB5-04C1-485E-826D-297E7D995B5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0" creationId="{54CF6E1F-1696-458E-BC59-20909EFA5CB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1" creationId="{0E2DCFA3-8B91-466B-A563-C644A3ABB69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2" creationId="{660597E5-0EF0-44B6-A7A7-44E373E52969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2" creationId="{2F9C4117-2964-4F9F-8EEB-D648D72BCC8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" creationId="{DB956132-3322-4A39-89A4-31E9E01CAA1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4" creationId="{F92B5365-402F-4EF4-AF12-1AB0938F9A7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5" creationId="{4AD5932D-7A9A-448D-8B0E-116606C359A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6" creationId="{8BA01616-4CAD-4206-B848-B42F452A705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2" creationId="{491ECECB-1646-4BF9-A432-6BA93F56D1C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3" creationId="{370BEB42-C8C0-4C13-B1E6-65B9677C7D4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4" creationId="{B714258E-CF1A-434A-A1C9-4ACCE84FEC4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5" creationId="{332A88D6-AB60-42AF-837A-BDA8642BC57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6" creationId="{6D49056E-C1C2-4C74-9CAD-970C00756D5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2" creationId="{FA1D98BD-71A0-48F9-96BC-F7D16C219BC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" creationId="{55FAD40B-E178-4BB2-8F0F-CD782A6EC27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4" creationId="{0FB401FD-839C-4256-8378-2FE6C572B5C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0" creationId="{779BF427-0C8F-4161-BA90-81BA3073ED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1" creationId="{0C87A649-8986-4EC1-A763-ABF1F9C8EC5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2" creationId="{9BC588EE-E15C-4E41-82AD-5BCF5D60C427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2" creationId="{32CACC9C-7C1B-4D1D-9DAB-ED136650B54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" creationId="{1854DD35-E3C0-45DC-B9FA-3E3093403D9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4" creationId="{FE5BCBEC-33F8-4AEA-89CD-B7227244752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4" creationId="{6DB713AD-7B08-4D7A-8E1C-26A6A917608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5" creationId="{D1BF36C3-6D0B-48F9-BDF4-45068E60FB0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6" creationId="{6D68FFB4-970C-4319-8801-88B58F46A4B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2" creationId="{AEE875EC-FB31-4CCB-AFEE-CFA459D171F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" creationId="{2E9337C7-D47A-481D-8414-352ADAC1B57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4" creationId="{15AF23E0-5980-4980-A31B-566DEBBBE87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5" creationId="{C161F2CD-C397-466B-BE89-CF925B09FB7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6" creationId="{9DD35E5B-E87D-419C-81EC-58EF80B615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18" creationId="{59E38092-EF66-4A67-92D3-563F924F031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19" creationId="{B801E906-162C-419F-95DC-643AF43966E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0" creationId="{F60C9A0B-60A4-4778-8BCD-68D52AD57AD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1" creationId="{15C699D4-B07F-4D62-8F9F-F524368DCD9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2" creationId="{E97180FD-833C-4174-B6B2-15232A01BEA6}"/>
          </ac:spMkLst>
        </pc:spChg>
      </pc:sldChg>
      <pc:sldChg chg="addSp delSp modSp add mod">
        <pc:chgData name="Song Seokil" userId="55e21934b449b532" providerId="LiveId" clId="{24505C7A-83C3-43CB-8CC5-130891F83722}" dt="2022-03-13T15:10:25.225" v="142" actId="27636"/>
        <pc:sldMkLst>
          <pc:docMk/>
          <pc:sldMk cId="0" sldId="28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2" creationId="{6A8CCEBB-84D2-4819-BFA9-A085D038EDB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" creationId="{AF85D75C-211F-4906-9B5B-83B23E2E06E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4" creationId="{D275BB0B-F78C-467A-A90F-7D809CB6A3F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5" creationId="{9208A07F-696A-4768-AEA7-CE081890BAA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6" creationId="{82AB2312-1D2C-4404-AE02-49F5B1A253F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2" creationId="{1017F9BE-8E3A-485D-B923-29A7374CD92B}"/>
          </ac:spMkLst>
        </pc:spChg>
        <pc:spChg chg="mod">
          <ac:chgData name="Song Seokil" userId="55e21934b449b532" providerId="LiveId" clId="{24505C7A-83C3-43CB-8CC5-130891F83722}" dt="2022-03-13T15:10:25.225" v="142" actId="27636"/>
          <ac:spMkLst>
            <pc:docMk/>
            <pc:sldMk cId="0" sldId="289"/>
            <ac:spMk id="35843" creationId="{B42AE95A-E777-4D98-B04F-5052227AADA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4" creationId="{62B4BA18-DAAC-4085-9D43-1A1425FF62C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5" creationId="{F63A7B7E-FE3D-4A99-BA3A-6EC4831871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6" creationId="{B94EFF5F-DB21-4484-AE0B-4A93382339F2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2" creationId="{F0BB583F-9EF0-4D62-B985-5C22039B0CE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" creationId="{7BDA02C8-C940-4E47-88A7-6C5FFFF4E64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4" creationId="{2788733A-8206-40E4-AAA0-295D47D2F1A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5" creationId="{32748351-F966-4D07-A97F-31F9D81DF9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6" creationId="{D4E7B0BA-8146-477A-9DEC-1E06CEA359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6" creationId="{D26A84CE-C1AD-4E6A-B875-8761CB7442E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7" creationId="{9D37AE72-8FCA-4660-AAE4-ED4976D5373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8" creationId="{FE99AB0B-1059-442F-AD53-4CA26AD5FBA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9" creationId="{6F44FB7B-7102-4E59-A89E-FA65B1EF964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70" creationId="{6E0106DB-0992-46C6-95CF-BD297FA4B3BA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2" creationId="{2B638B33-0578-44B0-8A96-16048F121A0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" creationId="{B6D56FD0-2219-459E-AFAE-0C33CEE2400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4" creationId="{1C26161F-7423-44F1-9F2B-959D0EBEC4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5" creationId="{236D64D6-E245-477C-BE8F-C677FB9815D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6" creationId="{08E5882D-BD01-484F-8CDF-1ECAD387A28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0" creationId="{537F60AB-D42D-4B48-9C7D-534BAB3F3AD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1" creationId="{EB6F674D-E13C-48FA-8D5C-F1B9C6725A0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2" creationId="{92F58233-EB09-4512-A174-30E22E7169B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3" creationId="{9642B94A-1012-4E6F-8219-C40290F1676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4" creationId="{E7D3EF23-63A8-4E44-A975-A6843C995E2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2" creationId="{75884FD6-A9B4-4C15-9FEE-52B3779C564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3" creationId="{0187050C-74D3-4955-87C0-C58007016A3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4" creationId="{B95D052B-3411-462F-A99B-3F40837C255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5" creationId="{73DD3B6A-594F-4D6D-BB73-7B4EF25F080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6" creationId="{0B68303D-F6A9-4B39-833E-8F938170BEF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9218" creationId="{595F7618-A559-49D4-B745-F099B454C87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9219" creationId="{0DE0061B-2603-44F9-8CB0-8AF73D559BA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9220" creationId="{E9ED8D78-F9B1-4B8E-9A0B-572871D04DF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9221" creationId="{F3B22A24-6E43-413C-8660-B5DDF61989A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9222" creationId="{0457B08D-2C5B-43E2-B254-B14E4DB6C1ED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2" creationId="{81DD6B25-F26A-4EB4-855D-1B790EAE90F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3" creationId="{3C440CE4-DD07-4E50-996C-0BCCF558CFD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4" creationId="{F3908993-50FA-4414-ADEC-C65931A949C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5" creationId="{E52D61D1-A214-4E9D-8B78-C980FF4FC04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6" creationId="{0AADEB68-62E0-49E6-8CD9-59741AAA489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2" creationId="{44692C35-2DDF-47B1-83C6-87DA3F9E23C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3" creationId="{0597D710-7AC9-483E-B7CB-B1DAE9FB86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4" creationId="{326B1365-E8FA-445F-9EB9-FFB52CCB9F6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5" creationId="{7EB2BB84-1510-489F-A8D4-829C5982AB6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6" creationId="{7B88BBC1-E459-4857-A924-2CB1BE77406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2" creationId="{83C0F3EA-359A-43C7-83BC-FB9BD786AF2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3" creationId="{0E26856F-C4B8-400F-9450-F0EE2AAFBB1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4" creationId="{6B55A131-A6E0-48A9-85E9-8CD455A0A57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5" creationId="{0328E007-5CAE-42B6-B7C4-04B0A2BA1E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6" creationId="{CE1978F1-340E-441C-BE98-0CBF0012974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6" creationId="{868A805F-A1A9-40B6-9E87-192668EE565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7" creationId="{540B5DDF-9291-4C47-8CCD-07A05012EB4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8" creationId="{BFE3B1C9-DB63-48E6-93A7-7BA91C5269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9" creationId="{AAA9DADF-67AF-4D02-9801-0053BFC40A7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70" creationId="{E6992A34-5637-4C6A-8DC1-85271672D6C9}"/>
          </ac:spMkLst>
        </pc:spChg>
      </pc:sldChg>
      <pc:sldChg chg="addSp delSp modSp add mod">
        <pc:chgData name="Song Seokil" userId="55e21934b449b532" providerId="LiveId" clId="{24505C7A-83C3-43CB-8CC5-130891F83722}" dt="2022-03-13T15:10:25.151" v="139" actId="27636"/>
        <pc:sldMkLst>
          <pc:docMk/>
          <pc:sldMk cId="0" sldId="29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2" creationId="{46189C4A-6D24-46BC-84FE-E2F3D6AB244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3" creationId="{DDF4F0A7-D725-4648-A9C1-C677C3F4F25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4" creationId="{F820B805-74CA-494D-B7D5-1398AF0851F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5" creationId="{7A5A78DB-0116-459C-8A90-409D68B97E7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6" creationId="{E5AAE5DE-F0A1-43BA-9A6E-D90BFD793A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0" creationId="{8EC0DFFA-43FA-41FF-9DBC-469E614C745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1" creationId="{08D15A8E-5861-4E41-8F3D-1F938D9CC51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2" creationId="{EAE9C367-0C43-47C7-A008-16FA871DED4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3" creationId="{BB94A693-7D50-49FC-B553-EA68C0B557AC}"/>
          </ac:spMkLst>
        </pc:spChg>
        <pc:spChg chg="mod">
          <ac:chgData name="Song Seokil" userId="55e21934b449b532" providerId="LiveId" clId="{24505C7A-83C3-43CB-8CC5-130891F83722}" dt="2022-03-13T15:10:25.151" v="139" actId="27636"/>
          <ac:spMkLst>
            <pc:docMk/>
            <pc:sldMk cId="0" sldId="295"/>
            <ac:spMk id="12294" creationId="{C0899447-88A0-45EE-8B55-AAC52EC32D67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2" creationId="{6F623865-CA91-4F96-BBA3-6329E65FF22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" creationId="{61345243-EE25-48DD-976A-C75273A9FF6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4" creationId="{55BD62E1-0376-4761-B6D3-818DDFBE1C1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5" creationId="{F1E84A2E-23D2-4C5B-BE3C-577BBEB95262}"/>
          </ac:spMkLst>
        </pc:spChg>
        <pc:spChg chg="add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6" creationId="{81C482C9-AB63-4B07-BB7A-C11333970846}"/>
          </ac:spMkLst>
        </pc:spChg>
        <pc:spChg chg="del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6" creationId="{7FC5DCA3-2571-4990-81E8-75061A4FDCD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7" creationId="{C0476F0C-C71D-48B4-9E33-27AF7D63005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8" creationId="{DBFB1AEC-CC46-4744-9B9B-9D8F1CEB18C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9" creationId="{49F65D98-9D97-48AF-802C-4749F5A0389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50" creationId="{058A99AD-C945-4F4B-8197-D869993211FD}"/>
          </ac:spMkLst>
        </pc:spChg>
      </pc:sldChg>
      <pc:sldChg chg="modSp new mod">
        <pc:chgData name="Song Seokil" userId="55e21934b449b532" providerId="LiveId" clId="{24505C7A-83C3-43CB-8CC5-130891F83722}" dt="2022-03-13T15:38:44.122" v="147"/>
        <pc:sldMkLst>
          <pc:docMk/>
          <pc:sldMk cId="2842926667" sldId="297"/>
        </pc:sldMkLst>
        <pc:spChg chg="mod">
          <ac:chgData name="Song Seokil" userId="55e21934b449b532" providerId="LiveId" clId="{24505C7A-83C3-43CB-8CC5-130891F83722}" dt="2022-03-13T15:38:44.122" v="147"/>
          <ac:spMkLst>
            <pc:docMk/>
            <pc:sldMk cId="2842926667" sldId="297"/>
            <ac:spMk id="3" creationId="{A0D6BC03-8499-4AA9-A6E0-51858340745C}"/>
          </ac:spMkLst>
        </pc:spChg>
      </pc:sldChg>
      <pc:sldChg chg="addSp delSp modSp new mod">
        <pc:chgData name="Song Seokil" userId="55e21934b449b532" providerId="LiveId" clId="{24505C7A-83C3-43CB-8CC5-130891F83722}" dt="2022-03-13T15:39:37.177" v="156"/>
        <pc:sldMkLst>
          <pc:docMk/>
          <pc:sldMk cId="1021201310" sldId="298"/>
        </pc:sldMkLst>
        <pc:spChg chg="mod">
          <ac:chgData name="Song Seokil" userId="55e21934b449b532" providerId="LiveId" clId="{24505C7A-83C3-43CB-8CC5-130891F83722}" dt="2022-03-13T15:39:37.177" v="156"/>
          <ac:spMkLst>
            <pc:docMk/>
            <pc:sldMk cId="1021201310" sldId="298"/>
            <ac:spMk id="3" creationId="{55C6E3CC-61DA-4EAB-AAF4-7E3118B718C6}"/>
          </ac:spMkLst>
        </pc:spChg>
        <pc:spChg chg="add del">
          <ac:chgData name="Song Seokil" userId="55e21934b449b532" providerId="LiveId" clId="{24505C7A-83C3-43CB-8CC5-130891F83722}" dt="2022-03-13T15:39:33.452" v="154"/>
          <ac:spMkLst>
            <pc:docMk/>
            <pc:sldMk cId="1021201310" sldId="298"/>
            <ac:spMk id="5" creationId="{4AE66DEC-0694-4A6D-BCDC-DB25AB360F23}"/>
          </ac:spMkLst>
        </pc:spChg>
      </pc:sldChg>
    </pc:docChg>
  </pc:docChgLst>
  <pc:docChgLst>
    <pc:chgData name="Song Seokil" userId="55e21934b449b532" providerId="LiveId" clId="{AAAF7AF2-534A-4FC3-B98B-51DF0FDC80F6}"/>
    <pc:docChg chg="undo redo custSel addSld delSld modSld">
      <pc:chgData name="Song Seokil" userId="55e21934b449b532" providerId="LiveId" clId="{AAAF7AF2-534A-4FC3-B98B-51DF0FDC80F6}" dt="2022-03-13T23:59:22.196" v="629" actId="15"/>
      <pc:docMkLst>
        <pc:docMk/>
      </pc:docMkLst>
      <pc:sldChg chg="modSp mod">
        <pc:chgData name="Song Seokil" userId="55e21934b449b532" providerId="LiveId" clId="{AAAF7AF2-534A-4FC3-B98B-51DF0FDC80F6}" dt="2022-03-13T22:47:33.172" v="16" actId="6549"/>
        <pc:sldMkLst>
          <pc:docMk/>
          <pc:sldMk cId="1202290180" sldId="256"/>
        </pc:sldMkLst>
        <pc:spChg chg="mod">
          <ac:chgData name="Song Seokil" userId="55e21934b449b532" providerId="LiveId" clId="{AAAF7AF2-534A-4FC3-B98B-51DF0FDC80F6}" dt="2022-03-13T22:47:33.172" v="16" actId="6549"/>
          <ac:spMkLst>
            <pc:docMk/>
            <pc:sldMk cId="1202290180" sldId="256"/>
            <ac:spMk id="2" creationId="{00000000-0000-0000-0000-000000000000}"/>
          </ac:spMkLst>
        </pc:spChg>
      </pc:sldChg>
      <pc:sldChg chg="modSp mod">
        <pc:chgData name="Song Seokil" userId="55e21934b449b532" providerId="LiveId" clId="{AAAF7AF2-534A-4FC3-B98B-51DF0FDC80F6}" dt="2022-03-13T23:52:36.747" v="584" actId="20577"/>
        <pc:sldMkLst>
          <pc:docMk/>
          <pc:sldMk cId="3062426974" sldId="259"/>
        </pc:sldMkLst>
        <pc:spChg chg="mod">
          <ac:chgData name="Song Seokil" userId="55e21934b449b532" providerId="LiveId" clId="{AAAF7AF2-534A-4FC3-B98B-51DF0FDC80F6}" dt="2022-03-13T23:50:42.724" v="487"/>
          <ac:spMkLst>
            <pc:docMk/>
            <pc:sldMk cId="3062426974" sldId="259"/>
            <ac:spMk id="2" creationId="{0486BD76-EEEA-4744-A529-EBA642F1B871}"/>
          </ac:spMkLst>
        </pc:spChg>
        <pc:spChg chg="mod">
          <ac:chgData name="Song Seokil" userId="55e21934b449b532" providerId="LiveId" clId="{AAAF7AF2-534A-4FC3-B98B-51DF0FDC80F6}" dt="2022-03-13T23:52:36.747" v="584" actId="20577"/>
          <ac:spMkLst>
            <pc:docMk/>
            <pc:sldMk cId="3062426974" sldId="259"/>
            <ac:spMk id="3" creationId="{96F0F4F8-C3AB-4BAC-8A45-8CA100906B96}"/>
          </ac:spMkLst>
        </pc:spChg>
      </pc:sldChg>
      <pc:sldChg chg="modSp mod">
        <pc:chgData name="Song Seokil" userId="55e21934b449b532" providerId="LiveId" clId="{AAAF7AF2-534A-4FC3-B98B-51DF0FDC80F6}" dt="2022-03-13T23:56:34.155" v="592" actId="1076"/>
        <pc:sldMkLst>
          <pc:docMk/>
          <pc:sldMk cId="0" sldId="268"/>
        </pc:sldMkLst>
        <pc:graphicFrameChg chg="mod">
          <ac:chgData name="Song Seokil" userId="55e21934b449b532" providerId="LiveId" clId="{AAAF7AF2-534A-4FC3-B98B-51DF0FDC80F6}" dt="2022-03-13T23:56:34.155" v="592" actId="1076"/>
          <ac:graphicFrameMkLst>
            <pc:docMk/>
            <pc:sldMk cId="0" sldId="268"/>
            <ac:graphicFrameMk id="902554" creationId="{93DBD05D-5CDB-4A58-8308-81EB23B35E54}"/>
          </ac:graphicFrameMkLst>
        </pc:graphicFrameChg>
      </pc:sldChg>
      <pc:sldChg chg="modSp mod">
        <pc:chgData name="Song Seokil" userId="55e21934b449b532" providerId="LiveId" clId="{AAAF7AF2-534A-4FC3-B98B-51DF0FDC80F6}" dt="2022-03-13T23:56:43.928" v="593" actId="2711"/>
        <pc:sldMkLst>
          <pc:docMk/>
          <pc:sldMk cId="0" sldId="269"/>
        </pc:sldMkLst>
        <pc:graphicFrameChg chg="modGraphic">
          <ac:chgData name="Song Seokil" userId="55e21934b449b532" providerId="LiveId" clId="{AAAF7AF2-534A-4FC3-B98B-51DF0FDC80F6}" dt="2022-03-13T23:56:43.928" v="593" actId="2711"/>
          <ac:graphicFrameMkLst>
            <pc:docMk/>
            <pc:sldMk cId="0" sldId="269"/>
            <ac:graphicFrameMk id="900218" creationId="{DC3BFF95-D91C-41F5-BD10-76E576714447}"/>
          </ac:graphicFrameMkLst>
        </pc:graphicFrameChg>
      </pc:sldChg>
      <pc:sldChg chg="modSp mod">
        <pc:chgData name="Song Seokil" userId="55e21934b449b532" providerId="LiveId" clId="{AAAF7AF2-534A-4FC3-B98B-51DF0FDC80F6}" dt="2022-03-13T23:56:59.211" v="599" actId="1076"/>
        <pc:sldMkLst>
          <pc:docMk/>
          <pc:sldMk cId="0" sldId="270"/>
        </pc:sldMkLst>
        <pc:spChg chg="mod">
          <ac:chgData name="Song Seokil" userId="55e21934b449b532" providerId="LiveId" clId="{AAAF7AF2-534A-4FC3-B98B-51DF0FDC80F6}" dt="2022-03-13T23:56:53.678" v="597" actId="6549"/>
          <ac:spMkLst>
            <pc:docMk/>
            <pc:sldMk cId="0" sldId="270"/>
            <ac:spMk id="15366" creationId="{149C19A0-836A-495E-AB58-412311F53912}"/>
          </ac:spMkLst>
        </pc:spChg>
        <pc:spChg chg="mod">
          <ac:chgData name="Song Seokil" userId="55e21934b449b532" providerId="LiveId" clId="{AAAF7AF2-534A-4FC3-B98B-51DF0FDC80F6}" dt="2022-03-13T23:56:56.107" v="598" actId="1076"/>
          <ac:spMkLst>
            <pc:docMk/>
            <pc:sldMk cId="0" sldId="270"/>
            <ac:spMk id="15367" creationId="{A9B911A5-88AA-4AF5-8A80-AA211EF42C4D}"/>
          </ac:spMkLst>
        </pc:spChg>
        <pc:spChg chg="mod">
          <ac:chgData name="Song Seokil" userId="55e21934b449b532" providerId="LiveId" clId="{AAAF7AF2-534A-4FC3-B98B-51DF0FDC80F6}" dt="2022-03-13T23:56:59.211" v="599" actId="1076"/>
          <ac:spMkLst>
            <pc:docMk/>
            <pc:sldMk cId="0" sldId="270"/>
            <ac:spMk id="15368" creationId="{4C4552F6-B79D-4D84-A598-626A9E195457}"/>
          </ac:spMkLst>
        </pc:spChg>
      </pc:sldChg>
      <pc:sldChg chg="modSp mod">
        <pc:chgData name="Song Seokil" userId="55e21934b449b532" providerId="LiveId" clId="{AAAF7AF2-534A-4FC3-B98B-51DF0FDC80F6}" dt="2022-03-13T23:57:16.585" v="601" actId="2711"/>
        <pc:sldMkLst>
          <pc:docMk/>
          <pc:sldMk cId="0" sldId="271"/>
        </pc:sldMkLst>
        <pc:spChg chg="mod">
          <ac:chgData name="Song Seokil" userId="55e21934b449b532" providerId="LiveId" clId="{AAAF7AF2-534A-4FC3-B98B-51DF0FDC80F6}" dt="2022-03-13T23:57:16.585" v="601" actId="2711"/>
          <ac:spMkLst>
            <pc:docMk/>
            <pc:sldMk cId="0" sldId="271"/>
            <ac:spMk id="16425" creationId="{E052876D-3555-44CB-BFC4-0FD95319EF28}"/>
          </ac:spMkLst>
        </pc:spChg>
        <pc:graphicFrameChg chg="modGraphic">
          <ac:chgData name="Song Seokil" userId="55e21934b449b532" providerId="LiveId" clId="{AAAF7AF2-534A-4FC3-B98B-51DF0FDC80F6}" dt="2022-03-13T23:57:07.203" v="600" actId="2711"/>
          <ac:graphicFrameMkLst>
            <pc:docMk/>
            <pc:sldMk cId="0" sldId="271"/>
            <ac:graphicFrameMk id="906412" creationId="{DDAE4502-33FF-496D-AE69-C1C311EE12F3}"/>
          </ac:graphicFrameMkLst>
        </pc:graphicFrameChg>
      </pc:sldChg>
      <pc:sldChg chg="modSp mod">
        <pc:chgData name="Song Seokil" userId="55e21934b449b532" providerId="LiveId" clId="{AAAF7AF2-534A-4FC3-B98B-51DF0FDC80F6}" dt="2022-03-13T23:57:21.108" v="602" actId="15"/>
        <pc:sldMkLst>
          <pc:docMk/>
          <pc:sldMk cId="0" sldId="272"/>
        </pc:sldMkLst>
        <pc:spChg chg="mod">
          <ac:chgData name="Song Seokil" userId="55e21934b449b532" providerId="LiveId" clId="{AAAF7AF2-534A-4FC3-B98B-51DF0FDC80F6}" dt="2022-03-13T23:57:21.108" v="602" actId="15"/>
          <ac:spMkLst>
            <pc:docMk/>
            <pc:sldMk cId="0" sldId="272"/>
            <ac:spMk id="17414" creationId="{2A7220AA-BEAA-4266-93AA-FD9F7AF1E446}"/>
          </ac:spMkLst>
        </pc:spChg>
      </pc:sldChg>
      <pc:sldChg chg="modSp mod">
        <pc:chgData name="Song Seokil" userId="55e21934b449b532" providerId="LiveId" clId="{AAAF7AF2-534A-4FC3-B98B-51DF0FDC80F6}" dt="2022-03-13T23:57:26.216" v="603" actId="1076"/>
        <pc:sldMkLst>
          <pc:docMk/>
          <pc:sldMk cId="0" sldId="273"/>
        </pc:sldMkLst>
        <pc:graphicFrameChg chg="mod">
          <ac:chgData name="Song Seokil" userId="55e21934b449b532" providerId="LiveId" clId="{AAAF7AF2-534A-4FC3-B98B-51DF0FDC80F6}" dt="2022-03-13T23:57:26.216" v="603" actId="1076"/>
          <ac:graphicFrameMkLst>
            <pc:docMk/>
            <pc:sldMk cId="0" sldId="273"/>
            <ac:graphicFrameMk id="908430" creationId="{0B8F3FB8-A877-47B0-9DD5-DC3AFD44781A}"/>
          </ac:graphicFrameMkLst>
        </pc:graphicFrameChg>
      </pc:sldChg>
      <pc:sldChg chg="modSp mod">
        <pc:chgData name="Song Seokil" userId="55e21934b449b532" providerId="LiveId" clId="{AAAF7AF2-534A-4FC3-B98B-51DF0FDC80F6}" dt="2022-03-13T23:57:29.448" v="604" actId="1076"/>
        <pc:sldMkLst>
          <pc:docMk/>
          <pc:sldMk cId="0" sldId="274"/>
        </pc:sldMkLst>
        <pc:graphicFrameChg chg="mod">
          <ac:chgData name="Song Seokil" userId="55e21934b449b532" providerId="LiveId" clId="{AAAF7AF2-534A-4FC3-B98B-51DF0FDC80F6}" dt="2022-03-13T23:57:29.448" v="604" actId="1076"/>
          <ac:graphicFrameMkLst>
            <pc:docMk/>
            <pc:sldMk cId="0" sldId="274"/>
            <ac:graphicFrameMk id="911500" creationId="{02F8F316-4DF9-4709-BB75-EB075B76ED15}"/>
          </ac:graphicFrameMkLst>
        </pc:graphicFrameChg>
      </pc:sldChg>
      <pc:sldChg chg="modSp mod">
        <pc:chgData name="Song Seokil" userId="55e21934b449b532" providerId="LiveId" clId="{AAAF7AF2-534A-4FC3-B98B-51DF0FDC80F6}" dt="2022-03-13T23:57:32.798" v="605" actId="15"/>
        <pc:sldMkLst>
          <pc:docMk/>
          <pc:sldMk cId="0" sldId="275"/>
        </pc:sldMkLst>
        <pc:spChg chg="mod">
          <ac:chgData name="Song Seokil" userId="55e21934b449b532" providerId="LiveId" clId="{AAAF7AF2-534A-4FC3-B98B-51DF0FDC80F6}" dt="2022-03-13T23:57:32.798" v="605" actId="15"/>
          <ac:spMkLst>
            <pc:docMk/>
            <pc:sldMk cId="0" sldId="275"/>
            <ac:spMk id="20486" creationId="{A196DCA7-67CB-4A02-8867-F7A7EBCFCCA3}"/>
          </ac:spMkLst>
        </pc:spChg>
      </pc:sldChg>
      <pc:sldChg chg="modSp mod">
        <pc:chgData name="Song Seokil" userId="55e21934b449b532" providerId="LiveId" clId="{AAAF7AF2-534A-4FC3-B98B-51DF0FDC80F6}" dt="2022-03-13T23:57:38.228" v="606" actId="1076"/>
        <pc:sldMkLst>
          <pc:docMk/>
          <pc:sldMk cId="0" sldId="276"/>
        </pc:sldMkLst>
        <pc:graphicFrameChg chg="mod">
          <ac:chgData name="Song Seokil" userId="55e21934b449b532" providerId="LiveId" clId="{AAAF7AF2-534A-4FC3-B98B-51DF0FDC80F6}" dt="2022-03-13T23:57:38.228" v="606" actId="1076"/>
          <ac:graphicFrameMkLst>
            <pc:docMk/>
            <pc:sldMk cId="0" sldId="276"/>
            <ac:graphicFrameMk id="914590" creationId="{A7A2D629-6589-4DD4-AB55-8EC6E74F2B42}"/>
          </ac:graphicFrameMkLst>
        </pc:graphicFrameChg>
      </pc:sldChg>
      <pc:sldChg chg="modSp mod">
        <pc:chgData name="Song Seokil" userId="55e21934b449b532" providerId="LiveId" clId="{AAAF7AF2-534A-4FC3-B98B-51DF0FDC80F6}" dt="2022-03-13T23:57:40.679" v="607" actId="15"/>
        <pc:sldMkLst>
          <pc:docMk/>
          <pc:sldMk cId="0" sldId="277"/>
        </pc:sldMkLst>
        <pc:spChg chg="mod">
          <ac:chgData name="Song Seokil" userId="55e21934b449b532" providerId="LiveId" clId="{AAAF7AF2-534A-4FC3-B98B-51DF0FDC80F6}" dt="2022-03-13T23:57:40.679" v="607" actId="15"/>
          <ac:spMkLst>
            <pc:docMk/>
            <pc:sldMk cId="0" sldId="277"/>
            <ac:spMk id="22534" creationId="{67BDE5D1-B361-45B3-A9DD-3C45598A5E74}"/>
          </ac:spMkLst>
        </pc:spChg>
      </pc:sldChg>
      <pc:sldChg chg="modSp mod">
        <pc:chgData name="Song Seokil" userId="55e21934b449b532" providerId="LiveId" clId="{AAAF7AF2-534A-4FC3-B98B-51DF0FDC80F6}" dt="2022-03-13T23:57:48.775" v="608" actId="15"/>
        <pc:sldMkLst>
          <pc:docMk/>
          <pc:sldMk cId="0" sldId="281"/>
        </pc:sldMkLst>
        <pc:spChg chg="mod">
          <ac:chgData name="Song Seokil" userId="55e21934b449b532" providerId="LiveId" clId="{AAAF7AF2-534A-4FC3-B98B-51DF0FDC80F6}" dt="2022-03-13T23:57:48.775" v="608" actId="15"/>
          <ac:spMkLst>
            <pc:docMk/>
            <pc:sldMk cId="0" sldId="281"/>
            <ac:spMk id="26630" creationId="{76D11D64-A258-4152-A6BA-07E6DD2EF5A5}"/>
          </ac:spMkLst>
        </pc:spChg>
      </pc:sldChg>
      <pc:sldChg chg="modSp mod">
        <pc:chgData name="Song Seokil" userId="55e21934b449b532" providerId="LiveId" clId="{AAAF7AF2-534A-4FC3-B98B-51DF0FDC80F6}" dt="2022-03-13T23:57:57.466" v="611" actId="12"/>
        <pc:sldMkLst>
          <pc:docMk/>
          <pc:sldMk cId="0" sldId="283"/>
        </pc:sldMkLst>
        <pc:spChg chg="mod">
          <ac:chgData name="Song Seokil" userId="55e21934b449b532" providerId="LiveId" clId="{AAAF7AF2-534A-4FC3-B98B-51DF0FDC80F6}" dt="2022-03-13T23:57:57.466" v="611" actId="12"/>
          <ac:spMkLst>
            <pc:docMk/>
            <pc:sldMk cId="0" sldId="283"/>
            <ac:spMk id="28678" creationId="{62F6E3FE-E776-46D9-B945-4A7919A0CF0E}"/>
          </ac:spMkLst>
        </pc:spChg>
      </pc:sldChg>
      <pc:sldChg chg="modSp mod">
        <pc:chgData name="Song Seokil" userId="55e21934b449b532" providerId="LiveId" clId="{AAAF7AF2-534A-4FC3-B98B-51DF0FDC80F6}" dt="2022-03-13T23:58:27.837" v="619" actId="1076"/>
        <pc:sldMkLst>
          <pc:docMk/>
          <pc:sldMk cId="0" sldId="284"/>
        </pc:sldMkLst>
        <pc:spChg chg="mod">
          <ac:chgData name="Song Seokil" userId="55e21934b449b532" providerId="LiveId" clId="{AAAF7AF2-534A-4FC3-B98B-51DF0FDC80F6}" dt="2022-03-13T23:58:23.442" v="618" actId="14100"/>
          <ac:spMkLst>
            <pc:docMk/>
            <pc:sldMk cId="0" sldId="284"/>
            <ac:spMk id="29702" creationId="{660597E5-0EF0-44B6-A7A7-44E373E52969}"/>
          </ac:spMkLst>
        </pc:spChg>
        <pc:spChg chg="mod">
          <ac:chgData name="Song Seokil" userId="55e21934b449b532" providerId="LiveId" clId="{AAAF7AF2-534A-4FC3-B98B-51DF0FDC80F6}" dt="2022-03-13T23:58:27.837" v="619" actId="1076"/>
          <ac:spMkLst>
            <pc:docMk/>
            <pc:sldMk cId="0" sldId="284"/>
            <ac:spMk id="29711" creationId="{66FBE892-3ADE-4F6F-B4CD-402E5400B67A}"/>
          </ac:spMkLst>
        </pc:spChg>
      </pc:sldChg>
      <pc:sldChg chg="modSp mod">
        <pc:chgData name="Song Seokil" userId="55e21934b449b532" providerId="LiveId" clId="{AAAF7AF2-534A-4FC3-B98B-51DF0FDC80F6}" dt="2022-03-13T23:58:49.643" v="622" actId="15"/>
        <pc:sldMkLst>
          <pc:docMk/>
          <pc:sldMk cId="0" sldId="285"/>
        </pc:sldMkLst>
        <pc:spChg chg="mod">
          <ac:chgData name="Song Seokil" userId="55e21934b449b532" providerId="LiveId" clId="{AAAF7AF2-534A-4FC3-B98B-51DF0FDC80F6}" dt="2022-03-13T23:58:49.643" v="622" actId="15"/>
          <ac:spMkLst>
            <pc:docMk/>
            <pc:sldMk cId="0" sldId="285"/>
            <ac:spMk id="30723" creationId="{370BEB42-C8C0-4C13-B1E6-65B9677C7D4B}"/>
          </ac:spMkLst>
        </pc:spChg>
      </pc:sldChg>
      <pc:sldChg chg="modSp mod">
        <pc:chgData name="Song Seokil" userId="55e21934b449b532" providerId="LiveId" clId="{AAAF7AF2-534A-4FC3-B98B-51DF0FDC80F6}" dt="2022-03-13T23:59:02.599" v="624" actId="15"/>
        <pc:sldMkLst>
          <pc:docMk/>
          <pc:sldMk cId="0" sldId="288"/>
        </pc:sldMkLst>
        <pc:spChg chg="mod">
          <ac:chgData name="Song Seokil" userId="55e21934b449b532" providerId="LiveId" clId="{AAAF7AF2-534A-4FC3-B98B-51DF0FDC80F6}" dt="2022-03-13T23:59:02.599" v="624" actId="15"/>
          <ac:spMkLst>
            <pc:docMk/>
            <pc:sldMk cId="0" sldId="288"/>
            <ac:spMk id="34819" creationId="{B801E906-162C-419F-95DC-643AF43966E8}"/>
          </ac:spMkLst>
        </pc:spChg>
      </pc:sldChg>
      <pc:sldChg chg="modSp mod">
        <pc:chgData name="Song Seokil" userId="55e21934b449b532" providerId="LiveId" clId="{AAAF7AF2-534A-4FC3-B98B-51DF0FDC80F6}" dt="2022-03-13T23:59:07.786" v="626" actId="27636"/>
        <pc:sldMkLst>
          <pc:docMk/>
          <pc:sldMk cId="0" sldId="289"/>
        </pc:sldMkLst>
        <pc:spChg chg="mod">
          <ac:chgData name="Song Seokil" userId="55e21934b449b532" providerId="LiveId" clId="{AAAF7AF2-534A-4FC3-B98B-51DF0FDC80F6}" dt="2022-03-13T23:59:07.786" v="626" actId="27636"/>
          <ac:spMkLst>
            <pc:docMk/>
            <pc:sldMk cId="0" sldId="289"/>
            <ac:spMk id="35843" creationId="{B42AE95A-E777-4D98-B04F-5052227AADA4}"/>
          </ac:spMkLst>
        </pc:spChg>
      </pc:sldChg>
      <pc:sldChg chg="modSp mod">
        <pc:chgData name="Song Seokil" userId="55e21934b449b532" providerId="LiveId" clId="{AAAF7AF2-534A-4FC3-B98B-51DF0FDC80F6}" dt="2022-03-13T23:59:16.997" v="628" actId="1076"/>
        <pc:sldMkLst>
          <pc:docMk/>
          <pc:sldMk cId="0" sldId="290"/>
        </pc:sldMkLst>
        <pc:spChg chg="mod">
          <ac:chgData name="Song Seokil" userId="55e21934b449b532" providerId="LiveId" clId="{AAAF7AF2-534A-4FC3-B98B-51DF0FDC80F6}" dt="2022-03-13T23:59:12.828" v="627" actId="15"/>
          <ac:spMkLst>
            <pc:docMk/>
            <pc:sldMk cId="0" sldId="290"/>
            <ac:spMk id="36867" creationId="{9D37AE72-8FCA-4660-AAE4-ED4976D53737}"/>
          </ac:spMkLst>
        </pc:spChg>
        <pc:spChg chg="mod">
          <ac:chgData name="Song Seokil" userId="55e21934b449b532" providerId="LiveId" clId="{AAAF7AF2-534A-4FC3-B98B-51DF0FDC80F6}" dt="2022-03-13T23:59:16.997" v="628" actId="1076"/>
          <ac:spMkLst>
            <pc:docMk/>
            <pc:sldMk cId="0" sldId="290"/>
            <ac:spMk id="36872" creationId="{8164F339-5451-492E-AAFA-63188A5F51DA}"/>
          </ac:spMkLst>
        </pc:spChg>
      </pc:sldChg>
      <pc:sldChg chg="modSp mod">
        <pc:chgData name="Song Seokil" userId="55e21934b449b532" providerId="LiveId" clId="{AAAF7AF2-534A-4FC3-B98B-51DF0FDC80F6}" dt="2022-03-13T23:59:22.196" v="629" actId="15"/>
        <pc:sldMkLst>
          <pc:docMk/>
          <pc:sldMk cId="0" sldId="291"/>
        </pc:sldMkLst>
        <pc:spChg chg="mod">
          <ac:chgData name="Song Seokil" userId="55e21934b449b532" providerId="LiveId" clId="{AAAF7AF2-534A-4FC3-B98B-51DF0FDC80F6}" dt="2022-03-13T23:59:22.196" v="629" actId="15"/>
          <ac:spMkLst>
            <pc:docMk/>
            <pc:sldMk cId="0" sldId="291"/>
            <ac:spMk id="37891" creationId="{EB6F674D-E13C-48FA-8D5C-F1B9C6725A0F}"/>
          </ac:spMkLst>
        </pc:spChg>
      </pc:sldChg>
      <pc:sldChg chg="modSp mod">
        <pc:chgData name="Song Seokil" userId="55e21934b449b532" providerId="LiveId" clId="{AAAF7AF2-534A-4FC3-B98B-51DF0FDC80F6}" dt="2022-03-13T23:55:58.048" v="588" actId="20577"/>
        <pc:sldMkLst>
          <pc:docMk/>
          <pc:sldMk cId="0" sldId="292"/>
        </pc:sldMkLst>
        <pc:spChg chg="mod">
          <ac:chgData name="Song Seokil" userId="55e21934b449b532" providerId="LiveId" clId="{AAAF7AF2-534A-4FC3-B98B-51DF0FDC80F6}" dt="2022-03-13T23:55:58.048" v="588" actId="20577"/>
          <ac:spMkLst>
            <pc:docMk/>
            <pc:sldMk cId="0" sldId="292"/>
            <ac:spMk id="9219" creationId="{0DE0061B-2603-44F9-8CB0-8AF73D559BA6}"/>
          </ac:spMkLst>
        </pc:spChg>
      </pc:sldChg>
      <pc:sldChg chg="modSp mod">
        <pc:chgData name="Song Seokil" userId="55e21934b449b532" providerId="LiveId" clId="{AAAF7AF2-534A-4FC3-B98B-51DF0FDC80F6}" dt="2022-03-13T23:56:09.298" v="589" actId="12"/>
        <pc:sldMkLst>
          <pc:docMk/>
          <pc:sldMk cId="0" sldId="294"/>
        </pc:sldMkLst>
        <pc:spChg chg="mod">
          <ac:chgData name="Song Seokil" userId="55e21934b449b532" providerId="LiveId" clId="{AAAF7AF2-534A-4FC3-B98B-51DF0FDC80F6}" dt="2022-03-13T23:56:09.298" v="589" actId="12"/>
          <ac:spMkLst>
            <pc:docMk/>
            <pc:sldMk cId="0" sldId="294"/>
            <ac:spMk id="11270" creationId="{E6992A34-5637-4C6A-8DC1-85271672D6C9}"/>
          </ac:spMkLst>
        </pc:spChg>
      </pc:sldChg>
      <pc:sldChg chg="modSp mod">
        <pc:chgData name="Song Seokil" userId="55e21934b449b532" providerId="LiveId" clId="{AAAF7AF2-534A-4FC3-B98B-51DF0FDC80F6}" dt="2022-03-13T23:56:16.885" v="591" actId="27636"/>
        <pc:sldMkLst>
          <pc:docMk/>
          <pc:sldMk cId="0" sldId="295"/>
        </pc:sldMkLst>
        <pc:spChg chg="mod">
          <ac:chgData name="Song Seokil" userId="55e21934b449b532" providerId="LiveId" clId="{AAAF7AF2-534A-4FC3-B98B-51DF0FDC80F6}" dt="2022-03-13T23:56:16.885" v="591" actId="27636"/>
          <ac:spMkLst>
            <pc:docMk/>
            <pc:sldMk cId="0" sldId="295"/>
            <ac:spMk id="12294" creationId="{C0899447-88A0-45EE-8B55-AAC52EC32D67}"/>
          </ac:spMkLst>
        </pc:spChg>
      </pc:sldChg>
      <pc:sldChg chg="modSp mod">
        <pc:chgData name="Song Seokil" userId="55e21934b449b532" providerId="LiveId" clId="{AAAF7AF2-534A-4FC3-B98B-51DF0FDC80F6}" dt="2022-03-13T23:58:56.630" v="623" actId="15"/>
        <pc:sldMkLst>
          <pc:docMk/>
          <pc:sldMk cId="0" sldId="296"/>
        </pc:sldMkLst>
        <pc:spChg chg="mod">
          <ac:chgData name="Song Seokil" userId="55e21934b449b532" providerId="LiveId" clId="{AAAF7AF2-534A-4FC3-B98B-51DF0FDC80F6}" dt="2022-03-13T23:58:56.630" v="623" actId="15"/>
          <ac:spMkLst>
            <pc:docMk/>
            <pc:sldMk cId="0" sldId="296"/>
            <ac:spMk id="31747" creationId="{C0476F0C-C71D-48B4-9E33-27AF7D630052}"/>
          </ac:spMkLst>
        </pc:spChg>
      </pc:sldChg>
      <pc:sldChg chg="addSp delSp modSp mod">
        <pc:chgData name="Song Seokil" userId="55e21934b449b532" providerId="LiveId" clId="{AAAF7AF2-534A-4FC3-B98B-51DF0FDC80F6}" dt="2022-03-13T23:50:08.552" v="454"/>
        <pc:sldMkLst>
          <pc:docMk/>
          <pc:sldMk cId="2842926667" sldId="297"/>
        </pc:sldMkLst>
        <pc:spChg chg="del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2" creationId="{4B7792DE-A90D-48D2-A6B8-D2D70A08DF97}"/>
          </ac:spMkLst>
        </pc:spChg>
        <pc:spChg chg="mod">
          <ac:chgData name="Song Seokil" userId="55e21934b449b532" providerId="LiveId" clId="{AAAF7AF2-534A-4FC3-B98B-51DF0FDC80F6}" dt="2022-03-13T23:50:02.092" v="453" actId="20577"/>
          <ac:spMkLst>
            <pc:docMk/>
            <pc:sldMk cId="2842926667" sldId="297"/>
            <ac:spMk id="3" creationId="{A0D6BC03-8499-4AA9-A6E0-51858340745C}"/>
          </ac:spMkLst>
        </pc:spChg>
        <pc:spChg chg="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4" creationId="{D4423F4A-38E8-41E9-90DC-88469DCCA76B}"/>
          </ac:spMkLst>
        </pc:spChg>
        <pc:spChg chg="add del 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5" creationId="{D70922D5-3322-417F-BFCA-4B71E5E006E7}"/>
          </ac:spMkLst>
        </pc:spChg>
        <pc:spChg chg="add del 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6" creationId="{EFB39EA8-4FFC-4804-B802-E975CB38F032}"/>
          </ac:spMkLst>
        </pc:spChg>
        <pc:spChg chg="add mod">
          <ac:chgData name="Song Seokil" userId="55e21934b449b532" providerId="LiveId" clId="{AAAF7AF2-534A-4FC3-B98B-51DF0FDC80F6}" dt="2022-03-13T23:50:08.552" v="454"/>
          <ac:spMkLst>
            <pc:docMk/>
            <pc:sldMk cId="2842926667" sldId="297"/>
            <ac:spMk id="7" creationId="{8CF8E859-8648-4EF5-BEEA-92B80FE36756}"/>
          </ac:spMkLst>
        </pc:spChg>
      </pc:sldChg>
      <pc:sldChg chg="del">
        <pc:chgData name="Song Seokil" userId="55e21934b449b532" providerId="LiveId" clId="{AAAF7AF2-534A-4FC3-B98B-51DF0FDC80F6}" dt="2022-03-13T23:50:15.300" v="456" actId="47"/>
        <pc:sldMkLst>
          <pc:docMk/>
          <pc:sldMk cId="1021201310" sldId="298"/>
        </pc:sldMkLst>
      </pc:sldChg>
      <pc:sldChg chg="modSp new del mod">
        <pc:chgData name="Song Seokil" userId="55e21934b449b532" providerId="LiveId" clId="{AAAF7AF2-534A-4FC3-B98B-51DF0FDC80F6}" dt="2022-03-13T23:50:10.690" v="455" actId="47"/>
        <pc:sldMkLst>
          <pc:docMk/>
          <pc:sldMk cId="42547618" sldId="299"/>
        </pc:sldMkLst>
        <pc:spChg chg="mod">
          <ac:chgData name="Song Seokil" userId="55e21934b449b532" providerId="LiveId" clId="{AAAF7AF2-534A-4FC3-B98B-51DF0FDC80F6}" dt="2022-03-13T23:22:01.114" v="35" actId="20577"/>
          <ac:spMkLst>
            <pc:docMk/>
            <pc:sldMk cId="42547618" sldId="299"/>
            <ac:spMk id="2" creationId="{ACC87162-99BB-44DF-BB15-8323CD7EA4A8}"/>
          </ac:spMkLst>
        </pc:spChg>
      </pc:sldChg>
      <pc:sldChg chg="new del">
        <pc:chgData name="Song Seokil" userId="55e21934b449b532" providerId="LiveId" clId="{AAAF7AF2-534A-4FC3-B98B-51DF0FDC80F6}" dt="2022-03-13T22:50:59.359" v="22" actId="680"/>
        <pc:sldMkLst>
          <pc:docMk/>
          <pc:sldMk cId="418864748" sldId="299"/>
        </pc:sldMkLst>
      </pc:sldChg>
      <pc:sldChg chg="new del">
        <pc:chgData name="Song Seokil" userId="55e21934b449b532" providerId="LiveId" clId="{AAAF7AF2-534A-4FC3-B98B-51DF0FDC80F6}" dt="2022-03-13T22:50:57.864" v="21" actId="680"/>
        <pc:sldMkLst>
          <pc:docMk/>
          <pc:sldMk cId="716579183" sldId="300"/>
        </pc:sldMkLst>
      </pc:sldChg>
      <pc:sldChg chg="new del">
        <pc:chgData name="Song Seokil" userId="55e21934b449b532" providerId="LiveId" clId="{AAAF7AF2-534A-4FC3-B98B-51DF0FDC80F6}" dt="2022-03-13T22:50:57.533" v="20" actId="680"/>
        <pc:sldMkLst>
          <pc:docMk/>
          <pc:sldMk cId="2889447626" sldId="301"/>
        </pc:sldMkLst>
      </pc:sldChg>
    </pc:docChg>
  </pc:docChgLst>
  <pc:docChgLst>
    <pc:chgData name="Song Seokil" userId="55e21934b449b532" providerId="LiveId" clId="{C210A8DE-AD0A-4CC8-AE8D-B8BE188A20B9}"/>
    <pc:docChg chg="undo custSel addSld delSld modSld">
      <pc:chgData name="Song Seokil" userId="55e21934b449b532" providerId="LiveId" clId="{C210A8DE-AD0A-4CC8-AE8D-B8BE188A20B9}" dt="2021-03-09T05:20:58.300" v="899" actId="47"/>
      <pc:docMkLst>
        <pc:docMk/>
      </pc:docMkLst>
      <pc:sldChg chg="modSp mod">
        <pc:chgData name="Song Seokil" userId="55e21934b449b532" providerId="LiveId" clId="{C210A8DE-AD0A-4CC8-AE8D-B8BE188A20B9}" dt="2021-03-07T13:24:06.882" v="33" actId="20577"/>
        <pc:sldMkLst>
          <pc:docMk/>
          <pc:sldMk cId="1202290180" sldId="256"/>
        </pc:sldMkLst>
        <pc:spChg chg="mod">
          <ac:chgData name="Song Seokil" userId="55e21934b449b532" providerId="LiveId" clId="{C210A8DE-AD0A-4CC8-AE8D-B8BE188A20B9}" dt="2021-03-07T13:24:06.882" v="33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C210A8DE-AD0A-4CC8-AE8D-B8BE188A20B9}" dt="2021-03-09T05:20:58.300" v="899" actId="47"/>
        <pc:sldMkLst>
          <pc:docMk/>
          <pc:sldMk cId="1709821476" sldId="257"/>
        </pc:sldMkLst>
        <pc:spChg chg="mod">
          <ac:chgData name="Song Seokil" userId="55e21934b449b532" providerId="LiveId" clId="{C210A8DE-AD0A-4CC8-AE8D-B8BE188A20B9}" dt="2021-03-07T13:25:07.229" v="43" actId="27636"/>
          <ac:spMkLst>
            <pc:docMk/>
            <pc:sldMk cId="1709821476" sldId="257"/>
            <ac:spMk id="2" creationId="{10CE1CD0-4BE1-4A9F-BBD6-BE9446363F62}"/>
          </ac:spMkLst>
        </pc:spChg>
        <pc:spChg chg="mod">
          <ac:chgData name="Song Seokil" userId="55e21934b449b532" providerId="LiveId" clId="{C210A8DE-AD0A-4CC8-AE8D-B8BE188A20B9}" dt="2021-03-08T05:58:28.864" v="898" actId="20577"/>
          <ac:spMkLst>
            <pc:docMk/>
            <pc:sldMk cId="1709821476" sldId="257"/>
            <ac:spMk id="3" creationId="{E1952A78-BA81-4E5A-B9BC-5086C7D5D7BA}"/>
          </ac:spMkLst>
        </pc:spChg>
      </pc:sldChg>
      <pc:sldChg chg="modSp new mod">
        <pc:chgData name="Song Seokil" userId="55e21934b449b532" providerId="LiveId" clId="{C210A8DE-AD0A-4CC8-AE8D-B8BE188A20B9}" dt="2021-03-08T05:33:05.255" v="891" actId="20577"/>
        <pc:sldMkLst>
          <pc:docMk/>
          <pc:sldMk cId="1619763418" sldId="258"/>
        </pc:sldMkLst>
        <pc:spChg chg="mod">
          <ac:chgData name="Song Seokil" userId="55e21934b449b532" providerId="LiveId" clId="{C210A8DE-AD0A-4CC8-AE8D-B8BE188A20B9}" dt="2021-03-08T05:21:13.967" v="66"/>
          <ac:spMkLst>
            <pc:docMk/>
            <pc:sldMk cId="1619763418" sldId="258"/>
            <ac:spMk id="2" creationId="{7CDF7093-FF73-49D1-8638-7A5C46EC2483}"/>
          </ac:spMkLst>
        </pc:spChg>
        <pc:spChg chg="mod">
          <ac:chgData name="Song Seokil" userId="55e21934b449b532" providerId="LiveId" clId="{C210A8DE-AD0A-4CC8-AE8D-B8BE188A20B9}" dt="2021-03-08T05:33:05.255" v="891" actId="20577"/>
          <ac:spMkLst>
            <pc:docMk/>
            <pc:sldMk cId="1619763418" sldId="258"/>
            <ac:spMk id="3" creationId="{1CCDF096-C19D-40C5-8EEB-DF4DF1FC1435}"/>
          </ac:spMkLst>
        </pc:spChg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3062426974" sldId="25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0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2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3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4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5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6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80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81"/>
        </pc:sldMkLst>
      </pc:sldChg>
      <pc:sldChg chg="del">
        <pc:chgData name="Song Seokil" userId="55e21934b449b532" providerId="LiveId" clId="{C210A8DE-AD0A-4CC8-AE8D-B8BE188A20B9}" dt="2021-03-07T13:24:11.145" v="34" actId="47"/>
        <pc:sldMkLst>
          <pc:docMk/>
          <pc:sldMk cId="1833702508" sldId="282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831924919" sldId="283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995501464" sldId="284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3428718811" sldId="285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746351790" sldId="286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2637062858" sldId="28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502614054" sldId="28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579543427" sldId="28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083470297" sldId="290"/>
        </pc:sldMkLst>
      </pc:sldChg>
    </pc:docChg>
  </pc:docChgLst>
  <pc:docChgLst>
    <pc:chgData name="Song Seokil" userId="55e21934b449b532" providerId="LiveId" clId="{E5B83353-2649-4B33-9AC5-1A88B09B89E1}"/>
    <pc:docChg chg="custSel addSld delSld modSld">
      <pc:chgData name="Song Seokil" userId="55e21934b449b532" providerId="LiveId" clId="{E5B83353-2649-4B33-9AC5-1A88B09B89E1}" dt="2022-03-17T03:02:31.500" v="48" actId="1076"/>
      <pc:docMkLst>
        <pc:docMk/>
      </pc:docMkLst>
      <pc:sldChg chg="addSp delSp modSp mod">
        <pc:chgData name="Song Seokil" userId="55e21934b449b532" providerId="LiveId" clId="{E5B83353-2649-4B33-9AC5-1A88B09B89E1}" dt="2022-03-17T02:56:52.446" v="24"/>
        <pc:sldMkLst>
          <pc:docMk/>
          <pc:sldMk cId="1202290180" sldId="256"/>
        </pc:sldMkLst>
        <pc:spChg chg="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3" creationId="{00000000-0000-0000-0000-00000000000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4" creationId="{6B28265B-231E-452E-807D-BF52E0D94B8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5" creationId="{743FE682-9BC6-4D3D-9F2B-7DEC77EF093E}"/>
          </ac:spMkLst>
        </pc:spChg>
      </pc:sldChg>
      <pc:sldChg chg="addSp delSp modSp add mod">
        <pc:chgData name="Song Seokil" userId="55e21934b449b532" providerId="LiveId" clId="{E5B83353-2649-4B33-9AC5-1A88B09B89E1}" dt="2022-03-17T02:56:52.446" v="24"/>
        <pc:sldMkLst>
          <pc:docMk/>
          <pc:sldMk cId="0" sldId="258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2" creationId="{E632461A-32AD-4387-8BE2-A0249D5BD6B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" creationId="{28AF0023-2139-496A-A5BE-8F6F37FE7B7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4" creationId="{D51C95F4-4E22-45BE-9DD1-F65765300D7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5" creationId="{7B4DAFEF-AE44-4835-B1D4-1F55D945FAA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6" creationId="{2AC849DD-32E0-4707-91D4-FCA667EEF4CA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8" creationId="{00000000-0000-0000-0000-000000000000}"/>
          </ac:spMkLst>
        </pc:spChg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1619763418" sldId="25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3062426974" sldId="25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308131256" sldId="26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184688772" sldId="26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9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91"/>
        </pc:sldMkLst>
      </pc:sldChg>
      <pc:sldChg chg="addSp delSp modSp add del mod">
        <pc:chgData name="Song Seokil" userId="55e21934b449b532" providerId="LiveId" clId="{E5B83353-2649-4B33-9AC5-1A88B09B89E1}" dt="2022-03-17T02:56:52.622" v="25" actId="27636"/>
        <pc:sldMkLst>
          <pc:docMk/>
          <pc:sldMk cId="0" sldId="29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2"/>
            <ac:spMk id="2" creationId="{31890680-9A18-4F2E-A703-D988DB0729A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2"/>
            <ac:spMk id="3" creationId="{75FD206B-2B3E-4A0C-AD9F-2A93033CBD1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2"/>
            <ac:spMk id="4" creationId="{4F9A34B5-8380-4FD8-BB47-7C1A99A7AC9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2"/>
            <ac:spMk id="5" creationId="{5E1C73FE-771C-4413-8DC2-9BB5FB5DE07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2"/>
            <ac:spMk id="6" creationId="{BA2EF667-818B-4FBA-BF92-AB37F88178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2"/>
            <ac:spMk id="512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622" v="25" actId="27636"/>
          <ac:spMkLst>
            <pc:docMk/>
            <pc:sldMk cId="0" sldId="292"/>
            <ac:spMk id="512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2"/>
            <ac:spMk id="513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2"/>
            <ac:spMk id="513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2"/>
            <ac:spMk id="5139" creationId="{00000000-0000-0000-0000-000000000000}"/>
          </ac:spMkLst>
        </pc:spChg>
      </pc:sldChg>
      <pc:sldChg chg="addSp delSp modSp add del mod">
        <pc:chgData name="Song Seokil" userId="55e21934b449b532" providerId="LiveId" clId="{E5B83353-2649-4B33-9AC5-1A88B09B89E1}" dt="2022-03-17T02:56:52.446" v="24"/>
        <pc:sldMkLst>
          <pc:docMk/>
          <pc:sldMk cId="0" sldId="293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2" creationId="{4B2492D6-BA18-4243-A595-61FF1AAD252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3" creationId="{3C77D44A-E075-48F2-BF3F-785BC920BE5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4" creationId="{730F758D-F08D-49FB-AFD6-937F4ED298D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5" creationId="{354594E7-4194-4E72-BCEA-D58A99DC6DD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" creationId="{E03D13E2-4A27-4EE3-B2E5-D29C0833D397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4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4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12.248" v="17" actId="313"/>
          <ac:spMkLst>
            <pc:docMk/>
            <pc:sldMk cId="0" sldId="293"/>
            <ac:spMk id="615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5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6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61" creationId="{00000000-0000-0000-0000-000000000000}"/>
          </ac:spMkLst>
        </pc:spChg>
      </pc:sldChg>
      <pc:sldChg chg="addSp delSp modSp add del mod">
        <pc:chgData name="Song Seokil" userId="55e21934b449b532" providerId="LiveId" clId="{E5B83353-2649-4B33-9AC5-1A88B09B89E1}" dt="2022-03-17T02:56:52.446" v="24"/>
        <pc:sldMkLst>
          <pc:docMk/>
          <pc:sldMk cId="0" sldId="29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2" creationId="{7A32CCA7-D11B-442D-BE81-210A5AA81DD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3" creationId="{F337CC60-3047-48D3-8C3D-8A6757EA2DD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4" creationId="{D6E24F29-D9A6-45A2-9F54-2D6BC21700B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5" creationId="{6F709C7F-0861-4DEA-A2F1-82EE980C1A9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6" creationId="{C13CF650-D36A-4E85-8028-3E9228E3440E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17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17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19.615" v="19" actId="313"/>
          <ac:spMkLst>
            <pc:docMk/>
            <pc:sldMk cId="0" sldId="294"/>
            <ac:spMk id="720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8" creationId="{00000000-0000-0000-0000-000000000000}"/>
          </ac:spMkLst>
        </pc:spChg>
        <pc:graphicFrameChg chg="modGraphic">
          <ac:chgData name="Song Seokil" userId="55e21934b449b532" providerId="LiveId" clId="{E5B83353-2649-4B33-9AC5-1A88B09B89E1}" dt="2022-03-17T02:54:17.934" v="18" actId="313"/>
          <ac:graphicFrameMkLst>
            <pc:docMk/>
            <pc:sldMk cId="0" sldId="294"/>
            <ac:graphicFrameMk id="26629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E5B83353-2649-4B33-9AC5-1A88B09B89E1}" dt="2022-03-17T02:57:47.532" v="44" actId="6549"/>
        <pc:sldMkLst>
          <pc:docMk/>
          <pc:sldMk cId="0" sldId="295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2" creationId="{E402D4CA-D0F7-4BC2-A6D0-5524B8C469F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3" creationId="{5396693F-7928-4CC7-B430-0D9CB0D46B2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819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7:47.532" v="44" actId="6549"/>
          <ac:spMkLst>
            <pc:docMk/>
            <pc:sldMk cId="0" sldId="295"/>
            <ac:spMk id="819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21.354" v="20" actId="313"/>
          <ac:spMkLst>
            <pc:docMk/>
            <pc:sldMk cId="0" sldId="295"/>
            <ac:spMk id="8196" creationId="{00000000-0000-0000-0000-000000000000}"/>
          </ac:spMkLst>
        </pc:spChg>
      </pc:sldChg>
      <pc:sldChg chg="addSp delSp modSp add del">
        <pc:chgData name="Song Seokil" userId="55e21934b449b532" providerId="LiveId" clId="{E5B83353-2649-4B33-9AC5-1A88B09B89E1}" dt="2022-03-17T02:56:52.446" v="24"/>
        <pc:sldMkLst>
          <pc:docMk/>
          <pc:sldMk cId="0" sldId="296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2" creationId="{46D3E6D7-B95C-4036-8E01-265ED4BA105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3" creationId="{D2451AEC-BEDA-43D9-9D1E-52B2C61AB0F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921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9219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3:02:31.500" v="48" actId="1076"/>
        <pc:sldMkLst>
          <pc:docMk/>
          <pc:sldMk cId="0" sldId="297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2" creationId="{7FA014DB-FDBC-439B-9118-4FD42805773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3" creationId="{B537B254-285E-4DC6-87F6-C419C5BD76E5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1024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10243" creationId="{00000000-0000-0000-0000-000000000000}"/>
          </ac:spMkLst>
        </pc:spChg>
        <pc:spChg chg="mod">
          <ac:chgData name="Song Seokil" userId="55e21934b449b532" providerId="LiveId" clId="{E5B83353-2649-4B33-9AC5-1A88B09B89E1}" dt="2022-03-17T03:02:31.500" v="48" actId="1076"/>
          <ac:spMkLst>
            <pc:docMk/>
            <pc:sldMk cId="0" sldId="297"/>
            <ac:spMk id="10244" creationId="{00000000-0000-0000-0000-000000000000}"/>
          </ac:spMkLst>
        </pc:spChg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842926667" sldId="297"/>
        </pc:sldMkLst>
      </pc:sldChg>
      <pc:sldChg chg="addSp delSp modSp add mod">
        <pc:chgData name="Song Seokil" userId="55e21934b449b532" providerId="LiveId" clId="{E5B83353-2649-4B33-9AC5-1A88B09B89E1}" dt="2022-03-17T02:56:52.446" v="24"/>
        <pc:sldMkLst>
          <pc:docMk/>
          <pc:sldMk cId="0" sldId="31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2" creationId="{40113541-A581-4058-818D-BCA25337058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3" creationId="{BF9D76FB-BEF8-4E4A-8957-CDAB9D6A624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" creationId="{1B2BFE1B-6858-4DB0-80BC-D9311D3FDF8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5" creationId="{80070680-FB7F-46D1-8822-67099DD6F07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6" creationId="{BA0089A7-9481-4C77-A030-8E8423BCCB69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09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09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3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2" creationId="{6A9F774F-0F7A-4E1E-ADB7-83AC87EF093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3" creationId="{2CB1EC72-65CC-4CF3-BB5D-E433C778340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4" creationId="{DCBB4A38-DF45-464B-9F8D-DD380BA3050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5" creationId="{7735CBEE-CF1A-43D6-8696-3742190B6A9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6" creationId="{A4CE0E70-DE14-4138-B654-126F0C6DD90B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6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3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2" creationId="{7F0B0583-7D3B-49D6-8CD6-629148353B5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3" creationId="{2C416B7F-118E-46BF-BAEB-2BA6278E2C1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4" creationId="{52560ABB-F6CC-4C6F-BBFB-1BA886A607F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5" creationId="{55DAA7F0-85C1-410D-B85D-EBDD75C8381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6" creationId="{56CF6070-44A8-4C42-A715-573BB7C856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6"/>
        </pc:sldMkLst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2" creationId="{C2A20705-777F-47C5-AE07-06AB36BF2D6D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3" creationId="{8793A339-C3D8-4170-9F08-934323508F09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4" creationId="{2DF7FDA1-817B-4112-8495-EAEFE767651E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5" creationId="{0C867532-AA0D-4ABC-B424-2FA80865EC48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6" creationId="{6D57D7CA-75B0-4B4D-9584-E937356D2FA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8" creationId="{F9610218-D175-4C8F-968F-E6815D3EE8A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9" creationId="{08F79599-C1E9-496E-9370-B653A68D0F9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0" creationId="{8BB02C91-091F-4025-AA13-FAF05F38F43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1" creationId="{1EF3A91F-E627-4F69-BB90-8C977AC0C48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2" creationId="{582F0215-2DAD-4108-8A1B-D507D1A18492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3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3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7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2" creationId="{579F3F39-7018-410C-BE48-B4B707594E9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3" creationId="{A82EA6A9-5B68-4AB2-BA18-540DACA9612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4" creationId="{862A1409-3EB0-4748-9CBB-0F5DC593312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5" creationId="{DAD8A240-D63F-441A-9B59-D2BC69F5D6B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6" creationId="{B72891FC-631F-4E43-8FD7-CF0563F99A7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6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8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2" creationId="{979256FA-D40F-4643-A609-8CE83A9189A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3" creationId="{9F0C2601-84C1-4691-BEE1-64CD9478771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4" creationId="{2F3511DD-D094-45B7-A493-C81EE7AEFE7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5" creationId="{83862CD9-D312-420B-8058-CBE8FFD853B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6" creationId="{6F00D3CB-443A-459C-A117-B7AF04481324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90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9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2" creationId="{035DDD67-AB9F-476F-BC60-00341B095B7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3" creationId="{CC6D967C-2C32-4025-A571-43464F30EF3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4" creationId="{54412935-94E7-483F-B1E7-DEAC76B5AA9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5" creationId="{6CCE5AE0-AB9E-4D19-BF16-D38B5BFEDC2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6" creationId="{BB240F2F-26EE-4F88-93B3-B6548781DD18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0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2" creationId="{5E876F3C-7AD3-423F-AD43-8D4F748A5E1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3" creationId="{81875900-316A-4173-B70D-8A22E8657FE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4" creationId="{B92142EB-8197-4EF3-9234-A71F2D87368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5" creationId="{585D4B09-E837-4385-A66F-445A0A7B2F3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6" creationId="{C6701ED5-06EC-4E52-94C8-4FDEB8AEBD99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8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1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2" creationId="{377E4A85-01B5-48FF-BCC4-4E4899BBAD5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3" creationId="{CD856BA3-63D7-4521-954F-FE8C83C9710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4" creationId="{3EA128B7-D217-4B92-A403-0232847D94C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5" creationId="{7D375434-20E2-404E-A550-E03BEBE7D29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6" creationId="{07455D19-5EC4-418F-B649-10780C1693D3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5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5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" creationId="{74B444D2-50AD-422F-81D5-17DE6BC65ED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3" creationId="{2E8EC4B6-CCBF-4E9B-8CEB-E91B1FE3199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4" creationId="{7248E2F2-2B52-4A07-A516-0C54508F838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5" creationId="{90E2DE0F-0D59-447B-80ED-20F33C5CE43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6" creationId="{DD850380-1AF6-492D-858B-FDE9D8B838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6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3"/>
        </pc:sldMkLst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3" creationId="{00000000-0000-0000-0000-00000000000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4" creationId="{2EB6833B-9069-4C18-874E-B1FEAA2AFC0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5" creationId="{AB32F92C-FA37-45E3-A874-C9506F1FCBE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6" creationId="{DE83ECD8-E0BD-43C0-B294-B54F689F3AE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7" creationId="{C071B265-1349-4675-A993-072181A5666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8" creationId="{864C26DD-3435-433B-A54A-038DB0A1A2CE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10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" creationId="{01E134C9-CEBE-4C00-9D35-468D1D15377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3" creationId="{40B2E3B0-703A-43C7-8300-B5500EAF49C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4" creationId="{9E3C7DF6-AB5A-4B12-B2FC-BBECB525CA6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5" creationId="{61DBA8A4-D27E-4049-8FA3-B18A5785F57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6" creationId="{FC576A7F-4FCC-4B52-B1F4-F3426013BE9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5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" creationId="{A9A2B316-8FAA-44CC-90EC-87D2A0980F5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3" creationId="{E11A2D41-A921-4DE5-91E9-794ED4261AA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4" creationId="{75AA23AB-3521-4149-97C9-547A7382938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5" creationId="{554E81A8-9204-4688-8DF5-49595642C8F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6" creationId="{97003A17-5118-4283-A32E-BDC664C4272A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8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6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" creationId="{EBDFA27D-F4AA-4BF7-877C-65E73AC44E8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3" creationId="{68D7A0A3-5AF0-421E-9A3D-6A3FC1B7B43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4" creationId="{3E643A73-6CFA-4DD6-AE4E-9558514AFB5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5" creationId="{BF64B99D-6FE8-42F9-B290-783E0EC69EC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6" creationId="{76353FEC-E3A1-457C-AC31-5860B6B50398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7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7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2" creationId="{00000000-0000-0000-0000-000000000000}"/>
          </ac:spMkLst>
        </pc:spChg>
      </pc:sldChg>
      <pc:sldMasterChg chg="delSldLayout">
        <pc:chgData name="Song Seokil" userId="55e21934b449b532" providerId="LiveId" clId="{E5B83353-2649-4B33-9AC5-1A88B09B89E1}" dt="2022-03-17T02:52:21.160" v="4" actId="47"/>
        <pc:sldMasterMkLst>
          <pc:docMk/>
          <pc:sldMasterMk cId="1590002938" sldId="2147483660"/>
        </pc:sldMasterMkLst>
        <pc:sldLayoutChg chg="del">
          <pc:chgData name="Song Seokil" userId="55e21934b449b532" providerId="LiveId" clId="{E5B83353-2649-4B33-9AC5-1A88B09B89E1}" dt="2022-03-17T02:52:21.160" v="4" actId="47"/>
          <pc:sldLayoutMkLst>
            <pc:docMk/>
            <pc:sldMasterMk cId="1590002938" sldId="2147483660"/>
            <pc:sldLayoutMk cId="1000799930" sldId="2147483674"/>
          </pc:sldLayoutMkLst>
        </pc:sldLayoutChg>
      </pc:sldMasterChg>
    </pc:docChg>
  </pc:docChgLst>
  <pc:docChgLst>
    <pc:chgData name="Song Seokil" userId="55e21934b449b532" providerId="LiveId" clId="{6C0C47DD-77E8-48B0-95CA-8FEA54AF0F36}"/>
    <pc:docChg chg="modSld">
      <pc:chgData name="Song Seokil" userId="55e21934b449b532" providerId="LiveId" clId="{6C0C47DD-77E8-48B0-95CA-8FEA54AF0F36}" dt="2021-03-04T04:30:43.097" v="23" actId="20577"/>
      <pc:docMkLst>
        <pc:docMk/>
      </pc:docMkLst>
      <pc:sldChg chg="modSp mod">
        <pc:chgData name="Song Seokil" userId="55e21934b449b532" providerId="LiveId" clId="{6C0C47DD-77E8-48B0-95CA-8FEA54AF0F36}" dt="2021-03-04T04:30:43.097" v="23" actId="20577"/>
        <pc:sldMkLst>
          <pc:docMk/>
          <pc:sldMk cId="2576027750" sldId="257"/>
        </pc:sldMkLst>
        <pc:spChg chg="mod">
          <ac:chgData name="Song Seokil" userId="55e21934b449b532" providerId="LiveId" clId="{6C0C47DD-77E8-48B0-95CA-8FEA54AF0F36}" dt="2021-03-04T04:30:43.097" v="23" actId="20577"/>
          <ac:spMkLst>
            <pc:docMk/>
            <pc:sldMk cId="2576027750" sldId="257"/>
            <ac:spMk id="3" creationId="{00000000-0000-0000-0000-000000000000}"/>
          </ac:spMkLst>
        </pc:spChg>
      </pc:sldChg>
    </pc:docChg>
  </pc:docChgLst>
  <pc:docChgLst>
    <pc:chgData name="Song Seokil" userId="55e21934b449b532" providerId="LiveId" clId="{A7767515-BC78-48CD-984A-129FE55DCFA2}"/>
    <pc:docChg chg="undo redo custSel addSld delSld modSld modMainMaster">
      <pc:chgData name="Song Seokil" userId="55e21934b449b532" providerId="LiveId" clId="{A7767515-BC78-48CD-984A-129FE55DCFA2}" dt="2021-03-07T13:21:13.723" v="1151" actId="47"/>
      <pc:docMkLst>
        <pc:docMk/>
      </pc:docMkLst>
      <pc:sldChg chg="addSp delSp modSp mod chgLayout">
        <pc:chgData name="Song Seokil" userId="55e21934b449b532" providerId="LiveId" clId="{A7767515-BC78-48CD-984A-129FE55DCFA2}" dt="2021-03-05T13:16:45.006" v="122" actId="20577"/>
        <pc:sldMkLst>
          <pc:docMk/>
          <pc:sldMk cId="1202290180" sldId="256"/>
        </pc:sldMkLst>
        <pc:spChg chg="mod ord">
          <ac:chgData name="Song Seokil" userId="55e21934b449b532" providerId="LiveId" clId="{A7767515-BC78-48CD-984A-129FE55DCFA2}" dt="2021-03-05T13:16:45.006" v="122" actId="20577"/>
          <ac:spMkLst>
            <pc:docMk/>
            <pc:sldMk cId="1202290180" sldId="256"/>
            <ac:spMk id="2" creationId="{00000000-0000-0000-0000-000000000000}"/>
          </ac:spMkLst>
        </pc:spChg>
        <pc:spChg chg="mod ord">
          <ac:chgData name="Song Seokil" userId="55e21934b449b532" providerId="LiveId" clId="{A7767515-BC78-48CD-984A-129FE55DCFA2}" dt="2021-03-05T13:16:38.711" v="120" actId="27636"/>
          <ac:spMkLst>
            <pc:docMk/>
            <pc:sldMk cId="1202290180" sldId="256"/>
            <ac:spMk id="3" creationId="{00000000-0000-0000-0000-000000000000}"/>
          </ac:spMkLst>
        </pc:spChg>
        <pc:spChg chg="add del mod">
          <ac:chgData name="Song Seokil" userId="55e21934b449b532" providerId="LiveId" clId="{A7767515-BC78-48CD-984A-129FE55DCFA2}" dt="2021-03-05T13:15:57.493" v="97" actId="6264"/>
          <ac:spMkLst>
            <pc:docMk/>
            <pc:sldMk cId="1202290180" sldId="256"/>
            <ac:spMk id="4" creationId="{87E24C04-56FF-4B25-98BF-4BA7E7987653}"/>
          </ac:spMkLst>
        </pc:spChg>
        <pc:spChg chg="add del mod">
          <ac:chgData name="Song Seokil" userId="55e21934b449b532" providerId="LiveId" clId="{A7767515-BC78-48CD-984A-129FE55DCFA2}" dt="2021-03-05T13:15:57.493" v="97" actId="6264"/>
          <ac:spMkLst>
            <pc:docMk/>
            <pc:sldMk cId="1202290180" sldId="256"/>
            <ac:spMk id="5" creationId="{51A8ACB1-8E4F-4AD5-9B85-8C4B186D11D3}"/>
          </ac:spMkLst>
        </pc:spChg>
      </pc:sldChg>
      <pc:sldChg chg="addSp delSp modSp add mod chgLayout">
        <pc:chgData name="Song Seokil" userId="55e21934b449b532" providerId="LiveId" clId="{A7767515-BC78-48CD-984A-129FE55DCFA2}" dt="2021-03-07T11:57:01.397" v="840" actId="6549"/>
        <pc:sldMkLst>
          <pc:docMk/>
          <pc:sldMk cId="1709821476" sldId="25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2" creationId="{1AFBCFEA-14AD-4160-B8D2-E987E4A303E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" creationId="{7696E03F-A9C3-4C45-A69D-0F18B4D2CD6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4" creationId="{D85DA1AD-EAFB-4E99-90C1-DCFAD55A5B0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5" creationId="{FB4F1BDE-CDCC-426A-B6BC-51BD2C3F12F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6" creationId="{2C241DDE-0C4A-4383-8578-1529E61440B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4" creationId="{07B4486A-4371-458B-8560-729350801BD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5" creationId="{8D790082-BC8D-4C33-87C0-379E3ED60F8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6" creationId="{53D31862-DBCC-45DE-8B38-8087E7F724C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7" creationId="{2792CAD4-DCD2-462C-82AE-609872AEA9FF}"/>
          </ac:spMkLst>
        </pc:spChg>
        <pc:spChg chg="mod ord">
          <ac:chgData name="Song Seokil" userId="55e21934b449b532" providerId="LiveId" clId="{A7767515-BC78-48CD-984A-129FE55DCFA2}" dt="2021-03-07T11:57:01.397" v="840" actId="6549"/>
          <ac:spMkLst>
            <pc:docMk/>
            <pc:sldMk cId="1709821476" sldId="257"/>
            <ac:spMk id="3078" creationId="{F808E474-E831-41C5-BF96-707438CACDED}"/>
          </ac:spMkLst>
        </pc:spChg>
      </pc:sldChg>
      <pc:sldChg chg="del">
        <pc:chgData name="Song Seokil" userId="55e21934b449b532" providerId="LiveId" clId="{A7767515-BC78-48CD-984A-129FE55DCFA2}" dt="2021-03-05T13:18:56.880" v="123" actId="47"/>
        <pc:sldMkLst>
          <pc:docMk/>
          <pc:sldMk cId="2576027750" sldId="257"/>
        </pc:sldMkLst>
      </pc:sldChg>
      <pc:sldChg chg="del">
        <pc:chgData name="Song Seokil" userId="55e21934b449b532" providerId="LiveId" clId="{A7767515-BC78-48CD-984A-129FE55DCFA2}" dt="2021-03-05T13:18:57.243" v="124" actId="47"/>
        <pc:sldMkLst>
          <pc:docMk/>
          <pc:sldMk cId="444436616" sldId="258"/>
        </pc:sldMkLst>
      </pc:sldChg>
      <pc:sldChg chg="addSp delSp modSp add mod chgLayout">
        <pc:chgData name="Song Seokil" userId="55e21934b449b532" providerId="LiveId" clId="{A7767515-BC78-48CD-984A-129FE55DCFA2}" dt="2021-03-07T11:59:04.750" v="854"/>
        <pc:sldMkLst>
          <pc:docMk/>
          <pc:sldMk cId="1619763418" sldId="258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2" creationId="{9025B152-B9C7-4948-8F4F-FA6208BB456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3" creationId="{38A2B853-1D0D-4D1C-AC47-68B09858FDE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" creationId="{46568C28-F4CE-4DBA-BF37-B70DA441AA7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5" creationId="{8E915E4B-FB7A-4ACC-9191-4280C805F88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6" creationId="{52B2F5F6-C893-4AA8-9129-4E8712A4970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098" creationId="{6BD2884B-5C89-48FE-96B0-F1D72BE5EBD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099" creationId="{1014BB38-D2E8-45C7-AF73-24FCFFC00DD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100" creationId="{B7ED28C6-B25D-4034-96ED-9EC1F93573E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101" creationId="{A1180BDB-5892-4790-90A9-C56CBB8B794D}"/>
          </ac:spMkLst>
        </pc:spChg>
        <pc:spChg chg="mod ord">
          <ac:chgData name="Song Seokil" userId="55e21934b449b532" providerId="LiveId" clId="{A7767515-BC78-48CD-984A-129FE55DCFA2}" dt="2021-03-07T11:59:04.750" v="854"/>
          <ac:spMkLst>
            <pc:docMk/>
            <pc:sldMk cId="1619763418" sldId="258"/>
            <ac:spMk id="4102" creationId="{516E2EF8-70BA-42E2-8014-6C4D069E993E}"/>
          </ac:spMkLst>
        </pc:spChg>
      </pc:sldChg>
      <pc:sldChg chg="addSp delSp modSp add mod chgLayout">
        <pc:chgData name="Song Seokil" userId="55e21934b449b532" providerId="LiveId" clId="{A7767515-BC78-48CD-984A-129FE55DCFA2}" dt="2021-03-07T12:03:56.870" v="875" actId="1076"/>
        <pc:sldMkLst>
          <pc:docMk/>
          <pc:sldMk cId="3062426974" sldId="25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2" creationId="{1C2F6AC7-0D0B-4986-BFFC-A3139BB833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3" creationId="{6987D350-201C-4CF8-8D72-6FC882F5501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4" creationId="{C5736B92-B868-4681-8035-1AFDB3E6DB6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" creationId="{2A7C08F9-E72F-450C-849B-4D277E1D2C9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6" creationId="{8CC2B694-3069-4B66-A59F-2871693FA42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2" creationId="{B2848D48-8A7F-4181-9D98-8E11A03CD23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3" creationId="{8AFCFFFE-4D7A-40AE-BE21-F0E5F11B3E86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4" creationId="{2434BD70-9349-45A0-A570-7F408F84D601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5" creationId="{95EBF6BA-82F4-4973-BC76-C47740FCF5E5}"/>
          </ac:spMkLst>
        </pc:spChg>
        <pc:spChg chg="mod ord">
          <ac:chgData name="Song Seokil" userId="55e21934b449b532" providerId="LiveId" clId="{A7767515-BC78-48CD-984A-129FE55DCFA2}" dt="2021-03-07T12:02:05.247" v="855" actId="20577"/>
          <ac:spMkLst>
            <pc:docMk/>
            <pc:sldMk cId="3062426974" sldId="259"/>
            <ac:spMk id="5126" creationId="{523E5B10-CF55-4B58-8794-38CA65F8D51F}"/>
          </ac:spMkLst>
        </pc:spChg>
        <pc:picChg chg="add del mod modCrop">
          <ac:chgData name="Song Seokil" userId="55e21934b449b532" providerId="LiveId" clId="{A7767515-BC78-48CD-984A-129FE55DCFA2}" dt="2021-03-07T12:03:39.373" v="869" actId="21"/>
          <ac:picMkLst>
            <pc:docMk/>
            <pc:sldMk cId="3062426974" sldId="259"/>
            <ac:picMk id="3" creationId="{7801802B-F1F0-4F07-9AC1-F003572D0387}"/>
          </ac:picMkLst>
        </pc:picChg>
        <pc:picChg chg="add mod">
          <ac:chgData name="Song Seokil" userId="55e21934b449b532" providerId="LiveId" clId="{A7767515-BC78-48CD-984A-129FE55DCFA2}" dt="2021-03-07T12:03:56.870" v="875" actId="1076"/>
          <ac:picMkLst>
            <pc:docMk/>
            <pc:sldMk cId="3062426974" sldId="259"/>
            <ac:picMk id="4" creationId="{2F9E2A9E-CA60-46F9-BC50-7017284B3E76}"/>
          </ac:picMkLst>
        </pc:picChg>
        <pc:picChg chg="add del mod modCrop">
          <ac:chgData name="Song Seokil" userId="55e21934b449b532" providerId="LiveId" clId="{A7767515-BC78-48CD-984A-129FE55DCFA2}" dt="2021-03-07T12:03:39.373" v="869" actId="21"/>
          <ac:picMkLst>
            <pc:docMk/>
            <pc:sldMk cId="3062426974" sldId="259"/>
            <ac:picMk id="7" creationId="{F4D50544-40CF-47F7-87AB-6446CBA84528}"/>
          </ac:picMkLst>
        </pc:picChg>
      </pc:sldChg>
      <pc:sldChg chg="addSp delSp modSp add del mod chgLayout">
        <pc:chgData name="Song Seokil" userId="55e21934b449b532" providerId="LiveId" clId="{A7767515-BC78-48CD-984A-129FE55DCFA2}" dt="2021-03-05T13:21:30.271" v="168" actId="47"/>
        <pc:sldMkLst>
          <pc:docMk/>
          <pc:sldMk cId="0" sldId="266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2" creationId="{05A99497-03A5-4BEA-A154-C88E2B96BCD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3" creationId="{199E9AF0-8A44-421A-B677-62C946018A6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6146" creationId="{5CE1AB47-154F-4B77-8908-EBCD6BC4E5AF}"/>
          </ac:spMkLst>
        </pc:spChg>
        <pc:spChg chg="mod ord">
          <ac:chgData name="Song Seokil" userId="55e21934b449b532" providerId="LiveId" clId="{A7767515-BC78-48CD-984A-129FE55DCFA2}" dt="2021-03-05T13:19:33.657" v="128" actId="27636"/>
          <ac:spMkLst>
            <pc:docMk/>
            <pc:sldMk cId="0" sldId="266"/>
            <ac:spMk id="6147" creationId="{3C1470D4-963C-4E26-A12E-A6582B120CE9}"/>
          </ac:spMkLst>
        </pc:spChg>
      </pc:sldChg>
      <pc:sldChg chg="addSp delSp modSp add mod chgLayout">
        <pc:chgData name="Song Seokil" userId="55e21934b449b532" providerId="LiveId" clId="{A7767515-BC78-48CD-984A-129FE55DCFA2}" dt="2021-03-07T12:20:47.387" v="1010" actId="20577"/>
        <pc:sldMkLst>
          <pc:docMk/>
          <pc:sldMk cId="0" sldId="26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2" creationId="{5B538A3C-09BE-4620-B002-98579BDE1E2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3" creationId="{D610445E-7777-41F5-A800-9C184A86AFA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4" creationId="{18657709-66E6-49D9-93C2-B7202CF1E74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5" creationId="{9A849CF0-641F-4179-B22E-EEC6960E433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6" creationId="{C5A5FCB4-D17C-4089-B91C-09F76A7C8EB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0" creationId="{6280BC9A-B94A-411D-BAEA-63CDA0588C1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1" creationId="{3A1F2EFA-3126-414F-82C5-EE8634CDB44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2" creationId="{DD7F3F36-3D34-4EF8-8BE8-CD0849B4F1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3" creationId="{7AB53A28-7D34-45F2-89B3-C386CB9023CB}"/>
          </ac:spMkLst>
        </pc:spChg>
        <pc:spChg chg="mod ord">
          <ac:chgData name="Song Seokil" userId="55e21934b449b532" providerId="LiveId" clId="{A7767515-BC78-48CD-984A-129FE55DCFA2}" dt="2021-03-07T12:20:47.387" v="1010" actId="20577"/>
          <ac:spMkLst>
            <pc:docMk/>
            <pc:sldMk cId="0" sldId="267"/>
            <ac:spMk id="7174" creationId="{2AEF1400-57FA-48C9-8987-93719E5B95BE}"/>
          </ac:spMkLst>
        </pc:spChg>
      </pc:sldChg>
      <pc:sldChg chg="addSp delSp modSp add mod chgLayout">
        <pc:chgData name="Song Seokil" userId="55e21934b449b532" providerId="LiveId" clId="{A7767515-BC78-48CD-984A-129FE55DCFA2}" dt="2021-03-05T13:40:52.224" v="172" actId="255"/>
        <pc:sldMkLst>
          <pc:docMk/>
          <pc:sldMk cId="0" sldId="268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2" creationId="{311BF518-A5F4-455B-B4B9-5FCFFE06086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3" creationId="{AF667897-EB2B-45DC-BF9A-258B170E9C4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4" creationId="{9C05D021-FE81-469E-9EEA-EA0DF6547A9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5" creationId="{62D2DF12-29C7-4D99-B998-F44069ADEA05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6" creationId="{A0C02A15-0ED0-4E5E-836B-6555B14D617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4" creationId="{F20367ED-B62E-4C91-93D5-850E2D7E566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5" creationId="{6B36A477-BF99-48BA-9913-5263C0505BA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6" creationId="{0DC7717E-D628-4C72-93AA-F84D42548F32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7" creationId="{EFFF0BA4-8C5B-4498-B8B5-4C8C6A8C123B}"/>
          </ac:spMkLst>
        </pc:spChg>
        <pc:spChg chg="mod ord">
          <ac:chgData name="Song Seokil" userId="55e21934b449b532" providerId="LiveId" clId="{A7767515-BC78-48CD-984A-129FE55DCFA2}" dt="2021-03-05T13:40:31.699" v="169" actId="15"/>
          <ac:spMkLst>
            <pc:docMk/>
            <pc:sldMk cId="0" sldId="268"/>
            <ac:spMk id="13318" creationId="{38D65C73-6794-4C87-9178-58D61B868349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19" creationId="{5AB6B9BD-BF23-4072-B0CE-E8AAF57C123D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0" creationId="{E56E8D4F-A2A8-406E-A252-E7F3453878A8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1" creationId="{C7D83191-73F5-4FAB-A1B8-746DF21ED48E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2" creationId="{0D425243-9BD2-453B-931E-D387102E8DB4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3" creationId="{E1CD95A2-BFC6-4168-B547-DEAA6E5264F5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4" creationId="{D1D64DA5-C8D2-453F-A385-944A39EA34FC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5" creationId="{47C7C034-F69B-4618-9559-6ABC66073DF0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6" creationId="{E645C126-9562-4694-84F7-F330C4CB977B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7" creationId="{8061182A-E82B-4BA8-BAEF-55C11F242842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8" creationId="{F8F5C3EA-4FC5-4E76-845E-12AB7ABC6C39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9" creationId="{D3D07A93-D44C-4AA9-9367-A36AFD4018B1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0" creationId="{279BB64B-B0BB-4D86-B787-9129390DB9CF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1" creationId="{7400992A-622F-4BC3-BB9A-8D69ED5FA1BD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2" creationId="{ABCCED0A-3497-452C-9CD0-B96C01C57DF3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3" creationId="{B33A3EF8-0BFB-4840-9F39-5521DED74474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4" creationId="{C9D06FB4-87EB-4F27-B4CF-25930F06F5E2}"/>
          </ac:spMkLst>
        </pc:spChg>
      </pc:sldChg>
      <pc:sldChg chg="addSp delSp modSp add mod chgLayout">
        <pc:chgData name="Song Seokil" userId="55e21934b449b532" providerId="LiveId" clId="{A7767515-BC78-48CD-984A-129FE55DCFA2}" dt="2021-03-07T10:06:31.807" v="277" actId="21"/>
        <pc:sldMkLst>
          <pc:docMk/>
          <pc:sldMk cId="0" sldId="26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2" creationId="{D4B9CDD5-5C7F-4F3B-A688-28757A55A56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3" creationId="{99C01F19-4E12-4EA0-AAA3-0347ECD133D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4" creationId="{2443A5BD-B0CF-4A35-82CE-F8DD5CD1E70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5" creationId="{2938321B-4872-4AD2-9FB4-EED3289D2B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6" creationId="{D4759A5D-D5CE-4ECB-A8C6-1E39F475F44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38" creationId="{388A8446-14D1-4A59-92DB-2D06F626C7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39" creationId="{1CFB3849-DD85-463B-B6ED-969BC8F327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0" creationId="{A4E7BED4-1841-49EB-ADEE-7D2A8275D41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1" creationId="{E8381461-F60D-4C0C-8E6A-3CDA985C56C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2" creationId="{435331FA-C64D-49DE-A9D9-3864D47A968A}"/>
          </ac:spMkLst>
        </pc:spChg>
        <pc:picChg chg="add del mod">
          <ac:chgData name="Song Seokil" userId="55e21934b449b532" providerId="LiveId" clId="{A7767515-BC78-48CD-984A-129FE55DCFA2}" dt="2021-03-07T10:06:31.807" v="277" actId="21"/>
          <ac:picMkLst>
            <pc:docMk/>
            <pc:sldMk cId="0" sldId="269"/>
            <ac:picMk id="8" creationId="{1539CB3F-7630-4F69-8558-137DE285C968}"/>
          </ac:picMkLst>
        </pc:picChg>
      </pc:sldChg>
      <pc:sldChg chg="addSp delSp modSp add mod chgLayout">
        <pc:chgData name="Song Seokil" userId="55e21934b449b532" providerId="LiveId" clId="{A7767515-BC78-48CD-984A-129FE55DCFA2}" dt="2021-03-07T10:10:00.986" v="348" actId="20577"/>
        <pc:sldMkLst>
          <pc:docMk/>
          <pc:sldMk cId="0" sldId="270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2" creationId="{7EB0921A-E08B-44B9-8787-4C4EAEFB48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3" creationId="{1A19114F-5A92-4A24-ABAC-360739198E1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4" creationId="{54479F15-5B1F-4591-99B2-B5F50C3F4FB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5" creationId="{DFDED480-8ECE-40D2-8366-1E94E1EBDFC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6" creationId="{3869FAED-73D6-4B51-B647-0D80816C260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2" creationId="{14D3522E-E862-4EEA-921B-20E92EB376E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3" creationId="{FBB7B1CC-B126-48EF-9293-98C401C2414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4" creationId="{6EB8B851-A79A-43E6-AC7A-718F7DF3CB31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5" creationId="{71D865DE-0C9F-45AF-A23E-541FA5D60613}"/>
          </ac:spMkLst>
        </pc:spChg>
        <pc:spChg chg="mod ord">
          <ac:chgData name="Song Seokil" userId="55e21934b449b532" providerId="LiveId" clId="{A7767515-BC78-48CD-984A-129FE55DCFA2}" dt="2021-03-07T10:10:00.986" v="348" actId="20577"/>
          <ac:spMkLst>
            <pc:docMk/>
            <pc:sldMk cId="0" sldId="270"/>
            <ac:spMk id="15366" creationId="{ABEB37D2-DA54-4E1C-82BF-C67D0F092FFE}"/>
          </ac:spMkLst>
        </pc:spChg>
        <pc:picChg chg="add del mod">
          <ac:chgData name="Song Seokil" userId="55e21934b449b532" providerId="LiveId" clId="{A7767515-BC78-48CD-984A-129FE55DCFA2}" dt="2021-03-07T10:08:33.204" v="288" actId="478"/>
          <ac:picMkLst>
            <pc:docMk/>
            <pc:sldMk cId="0" sldId="270"/>
            <ac:picMk id="8" creationId="{DCC1E4C6-757D-4BC7-AF31-41244CB76C5E}"/>
          </ac:picMkLst>
        </pc:picChg>
      </pc:sldChg>
      <pc:sldChg chg="addSp delSp modSp add del mod chgLayout">
        <pc:chgData name="Song Seokil" userId="55e21934b449b532" providerId="LiveId" clId="{A7767515-BC78-48CD-984A-129FE55DCFA2}" dt="2021-03-07T13:21:13.723" v="1151" actId="47"/>
        <pc:sldMkLst>
          <pc:docMk/>
          <pc:sldMk cId="0" sldId="271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2" creationId="{44F63674-2DBB-4737-BA98-77F9FA43763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3" creationId="{819F1BA6-81CF-4587-8198-5AE346E11D3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4" creationId="{9434AA9C-A675-4CB3-964F-BF61B9A6055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5" creationId="{594B7328-8692-4965-9DF6-821CF7CF639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6" creationId="{2E6F5358-B5FA-4670-9F79-7C74BC72E08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6" creationId="{4ACE83D9-6139-4840-9907-ACD420A02B7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7" creationId="{9929E951-E09A-4360-98C9-F0BD30BBE01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8" creationId="{AC26B562-568E-4F0F-9B64-17DAC20C74E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9" creationId="{504EEFB5-915C-4AD3-8FC8-3BFC4525A350}"/>
          </ac:spMkLst>
        </pc:spChg>
        <pc:spChg chg="mod ord">
          <ac:chgData name="Song Seokil" userId="55e21934b449b532" providerId="LiveId" clId="{A7767515-BC78-48CD-984A-129FE55DCFA2}" dt="2021-03-05T13:41:22.181" v="174" actId="12"/>
          <ac:spMkLst>
            <pc:docMk/>
            <pc:sldMk cId="0" sldId="271"/>
            <ac:spMk id="16390" creationId="{4FC12441-B197-4F8B-94AC-E6E37CA67CB2}"/>
          </ac:spMkLst>
        </pc:spChg>
      </pc:sldChg>
      <pc:sldChg chg="addSp delSp modSp add mod chgLayout">
        <pc:chgData name="Song Seokil" userId="55e21934b449b532" providerId="LiveId" clId="{A7767515-BC78-48CD-984A-129FE55DCFA2}" dt="2021-03-05T13:41:39.638" v="177" actId="14100"/>
        <pc:sldMkLst>
          <pc:docMk/>
          <pc:sldMk cId="0" sldId="272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2" creationId="{A097D3BA-3D35-48D0-996A-E5F45FEB99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3" creationId="{A902625E-3BAD-40DA-9F88-EB1C242F11B5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4" creationId="{64135703-F303-4AD2-8052-2EAEFA8C22F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5" creationId="{D7842465-73F8-4F9F-BA33-A4B564B1137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6" creationId="{F45B26BA-F6AE-450B-9241-0B2321AF100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0" creationId="{91862960-8B5F-4775-ADDE-A81A850FA08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1" creationId="{97FEEB12-ACC6-4BA0-AEE8-6D75488464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2" creationId="{3A9D912B-8741-435A-8695-39F25E6B951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3" creationId="{77C4883C-5F84-4082-B55B-18214AE4E149}"/>
          </ac:spMkLst>
        </pc:spChg>
        <pc:spChg chg="mod ord">
          <ac:chgData name="Song Seokil" userId="55e21934b449b532" providerId="LiveId" clId="{A7767515-BC78-48CD-984A-129FE55DCFA2}" dt="2021-03-05T13:41:32.563" v="175" actId="20577"/>
          <ac:spMkLst>
            <pc:docMk/>
            <pc:sldMk cId="0" sldId="272"/>
            <ac:spMk id="17414" creationId="{8E8D34B1-FA31-48CB-8938-C2A4CAA78AE1}"/>
          </ac:spMkLst>
        </pc:spChg>
        <pc:picChg chg="mod">
          <ac:chgData name="Song Seokil" userId="55e21934b449b532" providerId="LiveId" clId="{A7767515-BC78-48CD-984A-129FE55DCFA2}" dt="2021-03-05T13:41:39.638" v="177" actId="14100"/>
          <ac:picMkLst>
            <pc:docMk/>
            <pc:sldMk cId="0" sldId="272"/>
            <ac:picMk id="17415" creationId="{3CB17407-A2C9-4634-B456-8BE795739FB1}"/>
          </ac:picMkLst>
        </pc:picChg>
      </pc:sldChg>
      <pc:sldChg chg="addSp delSp modSp add mod modClrScheme chgLayout">
        <pc:chgData name="Song Seokil" userId="55e21934b449b532" providerId="LiveId" clId="{A7767515-BC78-48CD-984A-129FE55DCFA2}" dt="2021-03-07T09:53:25.444" v="212" actId="1076"/>
        <pc:sldMkLst>
          <pc:docMk/>
          <pc:sldMk cId="0" sldId="273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3" creationId="{9B019189-0387-40B8-B3AF-DA491F0EB6E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4" creationId="{BDBAF5ED-E4E5-4875-977F-B762E4B8926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5" creationId="{0B4A6A35-B97B-45FE-860D-7C9ED23E521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6" creationId="{FC2BA76C-CEBF-4894-AA2A-DD6ACAD6C48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7" creationId="{8DF3CB79-F1A1-49D6-9D2E-4EAC8F65921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18434" creationId="{AA387277-5B7F-45FE-9D91-1D7C8D865602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18435" creationId="{6B2C85D9-EBF6-4A0D-9FDF-054F73949F2A}"/>
          </ac:spMkLst>
        </pc:spChg>
        <pc:spChg chg="mod ord">
          <ac:chgData name="Song Seokil" userId="55e21934b449b532" providerId="LiveId" clId="{A7767515-BC78-48CD-984A-129FE55DCFA2}" dt="2021-03-07T09:53:12.590" v="207" actId="700"/>
          <ac:spMkLst>
            <pc:docMk/>
            <pc:sldMk cId="0" sldId="273"/>
            <ac:spMk id="18436" creationId="{86944C1B-8249-4497-98BB-3CBD8A003B59}"/>
          </ac:spMkLst>
        </pc:spChg>
        <pc:spChg chg="mod ord">
          <ac:chgData name="Song Seokil" userId="55e21934b449b532" providerId="LiveId" clId="{A7767515-BC78-48CD-984A-129FE55DCFA2}" dt="2021-03-07T09:53:12.590" v="207" actId="700"/>
          <ac:spMkLst>
            <pc:docMk/>
            <pc:sldMk cId="0" sldId="273"/>
            <ac:spMk id="18437" creationId="{A3B96F80-5855-4E02-8BFD-03E1F7055E98}"/>
          </ac:spMkLst>
        </pc:spChg>
        <pc:spChg chg="del mod ord">
          <ac:chgData name="Song Seokil" userId="55e21934b449b532" providerId="LiveId" clId="{A7767515-BC78-48CD-984A-129FE55DCFA2}" dt="2021-03-07T09:53:15.360" v="208" actId="478"/>
          <ac:spMkLst>
            <pc:docMk/>
            <pc:sldMk cId="0" sldId="273"/>
            <ac:spMk id="18438" creationId="{87F42D07-A36C-49D9-9297-6FFD8E1C25B3}"/>
          </ac:spMkLst>
        </pc:spChg>
        <pc:grpChg chg="add mod">
          <ac:chgData name="Song Seokil" userId="55e21934b449b532" providerId="LiveId" clId="{A7767515-BC78-48CD-984A-129FE55DCFA2}" dt="2021-03-07T09:53:25.444" v="212" actId="1076"/>
          <ac:grpSpMkLst>
            <pc:docMk/>
            <pc:sldMk cId="0" sldId="273"/>
            <ac:grpSpMk id="12" creationId="{315D2BE0-3C8D-49D5-BDFD-A4EBB5491632}"/>
          </ac:grpSpMkLst>
        </pc:grpChg>
        <pc:graphicFrameChg chg="del">
          <ac:chgData name="Song Seokil" userId="55e21934b449b532" providerId="LiveId" clId="{A7767515-BC78-48CD-984A-129FE55DCFA2}" dt="2021-03-07T09:52:21.690" v="178" actId="478"/>
          <ac:graphicFrameMkLst>
            <pc:docMk/>
            <pc:sldMk cId="0" sldId="273"/>
            <ac:graphicFrameMk id="2" creationId="{D972C5B8-E95E-43FB-BFD7-1BB213D1D1C2}"/>
          </ac:graphicFrameMkLst>
        </pc:graphicFrameChg>
        <pc:picChg chg="add mod">
          <ac:chgData name="Song Seokil" userId="55e21934b449b532" providerId="LiveId" clId="{A7767515-BC78-48CD-984A-129FE55DCFA2}" dt="2021-03-07T09:53:21.737" v="210" actId="164"/>
          <ac:picMkLst>
            <pc:docMk/>
            <pc:sldMk cId="0" sldId="273"/>
            <ac:picMk id="9" creationId="{CF77A904-62C7-488A-B5F3-509E233C3B84}"/>
          </ac:picMkLst>
        </pc:picChg>
        <pc:picChg chg="add mod">
          <ac:chgData name="Song Seokil" userId="55e21934b449b532" providerId="LiveId" clId="{A7767515-BC78-48CD-984A-129FE55DCFA2}" dt="2021-03-07T09:53:21.737" v="210" actId="164"/>
          <ac:picMkLst>
            <pc:docMk/>
            <pc:sldMk cId="0" sldId="273"/>
            <ac:picMk id="11" creationId="{5375C8E4-9249-4796-8DFC-7650E7AB7D61}"/>
          </ac:picMkLst>
        </pc:picChg>
      </pc:sldChg>
      <pc:sldChg chg="addSp delSp modSp add mod chgLayout">
        <pc:chgData name="Song Seokil" userId="55e21934b449b532" providerId="LiveId" clId="{A7767515-BC78-48CD-984A-129FE55DCFA2}" dt="2021-03-07T10:12:08.497" v="497" actId="15"/>
        <pc:sldMkLst>
          <pc:docMk/>
          <pc:sldMk cId="0" sldId="274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2" creationId="{B91D0020-3A2F-4BBB-A4D8-5CE5C4D29C0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3" creationId="{454A4FB9-A5FB-4A2B-8B5A-D8D4624B5FD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4" creationId="{F14C2833-1B1D-418E-9CB1-1D9EACB759E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5" creationId="{796BF167-6C57-479A-A93F-86EDEF4F552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6" creationId="{FD77A760-98BC-4A02-A0AD-A7C50B5866E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58" creationId="{B4DA23D9-5662-4512-A003-6922A68D27E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59" creationId="{0C998F65-66C2-4610-9C9D-1A7C98E2C01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60" creationId="{2216A6E4-C172-41BD-AEF2-FA16514BA03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61" creationId="{795DD197-843C-4839-952D-85F7DE89FC01}"/>
          </ac:spMkLst>
        </pc:spChg>
        <pc:spChg chg="mod ord">
          <ac:chgData name="Song Seokil" userId="55e21934b449b532" providerId="LiveId" clId="{A7767515-BC78-48CD-984A-129FE55DCFA2}" dt="2021-03-07T10:12:08.497" v="497" actId="15"/>
          <ac:spMkLst>
            <pc:docMk/>
            <pc:sldMk cId="0" sldId="274"/>
            <ac:spMk id="19462" creationId="{41AD1D1B-AC52-4912-A983-E4683AED0BAA}"/>
          </ac:spMkLst>
        </pc:spChg>
      </pc:sldChg>
      <pc:sldChg chg="addSp delSp modSp add mod chgLayout">
        <pc:chgData name="Song Seokil" userId="55e21934b449b532" providerId="LiveId" clId="{A7767515-BC78-48CD-984A-129FE55DCFA2}" dt="2021-03-07T10:12:37.122" v="507" actId="20577"/>
        <pc:sldMkLst>
          <pc:docMk/>
          <pc:sldMk cId="0" sldId="275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" creationId="{ACC4B7E3-D299-4FEE-9101-AF3927F1846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3" creationId="{6353D3E6-3CC0-4A88-8FEE-5AE35178CF1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4" creationId="{2027B282-4275-49AC-BF55-6533B65990E1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5" creationId="{7212CF4E-73C7-4662-BDD5-9244CA8056A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6" creationId="{FD142C23-7791-4668-ACE7-C671E46407B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2" creationId="{B03AABA9-50A8-40FA-B4CB-953F8D76C88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3" creationId="{BF3618E0-3B01-4351-8242-A9ADBB95AFC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4" creationId="{366942A3-FA6F-4182-9346-A7F3ECAD91D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5" creationId="{1FEC4E44-6336-4D0A-8D5E-041A094E04EA}"/>
          </ac:spMkLst>
        </pc:spChg>
        <pc:spChg chg="mod ord">
          <ac:chgData name="Song Seokil" userId="55e21934b449b532" providerId="LiveId" clId="{A7767515-BC78-48CD-984A-129FE55DCFA2}" dt="2021-03-07T10:12:37.122" v="507" actId="20577"/>
          <ac:spMkLst>
            <pc:docMk/>
            <pc:sldMk cId="0" sldId="275"/>
            <ac:spMk id="20486" creationId="{2889B367-04E9-4625-AD73-5BC5BA062C69}"/>
          </ac:spMkLst>
        </pc:spChg>
      </pc:sldChg>
      <pc:sldChg chg="addSp delSp modSp add mod chgLayout">
        <pc:chgData name="Song Seokil" userId="55e21934b449b532" providerId="LiveId" clId="{A7767515-BC78-48CD-984A-129FE55DCFA2}" dt="2021-03-07T10:15:26.455" v="508" actId="15"/>
        <pc:sldMkLst>
          <pc:docMk/>
          <pc:sldMk cId="0" sldId="276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" creationId="{37B7BD08-E2B0-480A-AC50-BB1F1D52C7E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3" creationId="{9FCA0E7C-9B39-4D5F-9C88-68DAFE1834A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4" creationId="{3B60E376-02BD-4943-BFEC-EAE4B72A8EB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5" creationId="{E4DE9B4B-F746-4062-BBCE-2F0D16B1E7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6" creationId="{DB41A249-DFC3-4DAA-897D-E91C09EDF30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6" creationId="{0A81C8C1-501E-471B-9F7F-83FA41BE130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7" creationId="{BC6FD04F-7C6D-49D2-9CF6-CBE4C3985DE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8" creationId="{501ADAB4-5E68-4833-B0A1-C1302EB0B0D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9" creationId="{3D055848-3019-422B-8B08-10ECE635A785}"/>
          </ac:spMkLst>
        </pc:spChg>
        <pc:spChg chg="mod ord">
          <ac:chgData name="Song Seokil" userId="55e21934b449b532" providerId="LiveId" clId="{A7767515-BC78-48CD-984A-129FE55DCFA2}" dt="2021-03-07T10:15:26.455" v="508" actId="15"/>
          <ac:spMkLst>
            <pc:docMk/>
            <pc:sldMk cId="0" sldId="276"/>
            <ac:spMk id="21510" creationId="{2C25C33D-111B-4207-9943-7EEE4F308960}"/>
          </ac:spMkLst>
        </pc:spChg>
      </pc:sldChg>
      <pc:sldChg chg="addSp delSp modSp add mod chgLayout">
        <pc:chgData name="Song Seokil" userId="55e21934b449b532" providerId="LiveId" clId="{A7767515-BC78-48CD-984A-129FE55DCFA2}" dt="2021-03-07T12:14:51.835" v="938" actId="1076"/>
        <pc:sldMkLst>
          <pc:docMk/>
          <pc:sldMk cId="0" sldId="27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2" creationId="{4AF45C1E-DE28-4A26-9E05-9A28D912975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3" creationId="{54D8AD44-4BD3-41EB-B814-7AA4E1BC26A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4" creationId="{637E7F26-C44D-4F91-8287-2E843D7F9D9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0" creationId="{B4E628F0-ED44-4D1A-8DA1-13244C31226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1" creationId="{DDAE86A5-EBBB-4BCC-B2E8-C603DF09677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2" creationId="{39917FA8-105D-4CD2-9E3E-2735458BE5B2}"/>
          </ac:spMkLst>
        </pc:spChg>
        <pc:picChg chg="mod">
          <ac:chgData name="Song Seokil" userId="55e21934b449b532" providerId="LiveId" clId="{A7767515-BC78-48CD-984A-129FE55DCFA2}" dt="2021-03-07T12:14:51.835" v="938" actId="1076"/>
          <ac:picMkLst>
            <pc:docMk/>
            <pc:sldMk cId="0" sldId="277"/>
            <ac:picMk id="12293" creationId="{C27B8C3F-5892-4544-9B7C-04E63405DC65}"/>
          </ac:picMkLst>
        </pc:picChg>
      </pc:sldChg>
      <pc:sldChg chg="addSp delSp modSp add mod chgLayout">
        <pc:chgData name="Song Seokil" userId="55e21934b449b532" providerId="LiveId" clId="{A7767515-BC78-48CD-984A-129FE55DCFA2}" dt="2021-03-07T12:29:03.651" v="1143" actId="6264"/>
        <pc:sldMkLst>
          <pc:docMk/>
          <pc:sldMk cId="0" sldId="278"/>
        </pc:sldMkLst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2" creationId="{050B8D6D-317E-42EA-BB02-70C35B20CD6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2" creationId="{3595BDAE-EFED-4678-AE2E-2A6F351FB9FC}"/>
          </ac:spMkLst>
        </pc:spChg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3" creationId="{7EEA0BD8-2A2A-4B20-9AC3-8D7E5A5B6EB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3" creationId="{8EF1F948-C9BA-480F-8D91-ECCEA2AED8D1}"/>
          </ac:spMkLst>
        </pc:spChg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4" creationId="{6761D4D8-9300-456B-8F26-507195A600E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4" creationId="{BD8AED58-7ED8-4E7F-83E3-2CABD562626D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4" creationId="{71FE74BA-C421-4CD0-B167-4F24C2137F09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5" creationId="{5B2196EF-945B-4C3E-A52D-4E24EB3172F5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6" creationId="{773F073A-6390-4069-BA72-DB39D6FED61B}"/>
          </ac:spMkLst>
        </pc:spChg>
      </pc:sldChg>
      <pc:sldChg chg="addSp delSp modSp add mod chgLayout">
        <pc:chgData name="Song Seokil" userId="55e21934b449b532" providerId="LiveId" clId="{A7767515-BC78-48CD-984A-129FE55DCFA2}" dt="2021-03-07T12:11:16.494" v="916" actId="20577"/>
        <pc:sldMkLst>
          <pc:docMk/>
          <pc:sldMk cId="0" sldId="27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2" creationId="{6BD35E1F-2149-436A-9950-99C6B6B1310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3" creationId="{D2E1FB59-5C4F-4A42-BCB9-449852E27EA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4" creationId="{2F656631-8176-47DD-A991-1BA9CA00D04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9218" creationId="{7C4D02DE-B3A4-4A4C-927F-C04096683375}"/>
          </ac:spMkLst>
        </pc:spChg>
        <pc:spChg chg="mod ord">
          <ac:chgData name="Song Seokil" userId="55e21934b449b532" providerId="LiveId" clId="{A7767515-BC78-48CD-984A-129FE55DCFA2}" dt="2021-03-07T12:11:16.494" v="916" actId="20577"/>
          <ac:spMkLst>
            <pc:docMk/>
            <pc:sldMk cId="0" sldId="279"/>
            <ac:spMk id="9219" creationId="{66536589-86ED-433C-9F34-A91328E7BE0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9220" creationId="{324463B4-9FB9-4B93-B69D-55CF6591DE94}"/>
          </ac:spMkLst>
        </pc:spChg>
      </pc:sldChg>
      <pc:sldChg chg="addSp delSp modSp add mod chgLayout">
        <pc:chgData name="Song Seokil" userId="55e21934b449b532" providerId="LiveId" clId="{A7767515-BC78-48CD-984A-129FE55DCFA2}" dt="2021-03-07T12:17:13.340" v="962" actId="20577"/>
        <pc:sldMkLst>
          <pc:docMk/>
          <pc:sldMk cId="0" sldId="280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2" creationId="{A312657B-7F33-474E-A342-AD5F110A4D6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3" creationId="{407676FD-D832-4D85-B51E-EE0F7C01D9F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4" creationId="{68B6884E-B200-4188-9F81-841489F7D13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10242" creationId="{39250F26-53EF-41CB-817B-4CB4B291EAA6}"/>
          </ac:spMkLst>
        </pc:spChg>
        <pc:spChg chg="mod ord">
          <ac:chgData name="Song Seokil" userId="55e21934b449b532" providerId="LiveId" clId="{A7767515-BC78-48CD-984A-129FE55DCFA2}" dt="2021-03-07T12:17:13.340" v="962" actId="20577"/>
          <ac:spMkLst>
            <pc:docMk/>
            <pc:sldMk cId="0" sldId="280"/>
            <ac:spMk id="10243" creationId="{0D471F8C-CFA9-47AB-ACA6-EEC13089020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10244" creationId="{7E787595-1BD6-4695-BE90-6FAF48D5461F}"/>
          </ac:spMkLst>
        </pc:spChg>
      </pc:sldChg>
      <pc:sldChg chg="addSp delSp modSp add mod chgLayout">
        <pc:chgData name="Song Seokil" userId="55e21934b449b532" providerId="LiveId" clId="{A7767515-BC78-48CD-984A-129FE55DCFA2}" dt="2021-03-07T13:14:33.278" v="1150" actId="20577"/>
        <pc:sldMkLst>
          <pc:docMk/>
          <pc:sldMk cId="0" sldId="281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2" creationId="{ED0821A1-146A-43FF-BDFA-EA64919C1C1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3" creationId="{A3028B80-3803-40FB-A04A-066E700E48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4" creationId="{C1CB141A-4C67-466F-9BD4-C66F6F7B26C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11266" creationId="{9873EF58-00CF-4113-81FC-D413FEBE9CDE}"/>
          </ac:spMkLst>
        </pc:spChg>
        <pc:spChg chg="mod ord">
          <ac:chgData name="Song Seokil" userId="55e21934b449b532" providerId="LiveId" clId="{A7767515-BC78-48CD-984A-129FE55DCFA2}" dt="2021-03-07T13:14:33.278" v="1150" actId="20577"/>
          <ac:spMkLst>
            <pc:docMk/>
            <pc:sldMk cId="0" sldId="281"/>
            <ac:spMk id="11267" creationId="{849FF34C-2687-4CD5-9698-4004FF4F8CE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11268" creationId="{2C71B925-E0D5-4A65-BE7F-B87C2E765CBF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5T13:21:02.698" v="145"/>
        <pc:sldMkLst>
          <pc:docMk/>
          <pc:sldMk cId="1833702508" sldId="282"/>
        </pc:sldMkLst>
        <pc:spChg chg="del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2" creationId="{701E6B77-4EE4-4591-833D-EC0B9A1BB745}"/>
          </ac:spMkLst>
        </pc:spChg>
        <pc:spChg chg="del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3" creationId="{BF1D12FE-58E8-4435-AC60-C1DC55D316B4}"/>
          </ac:spMkLst>
        </pc:spChg>
        <pc:spChg chg="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4" creationId="{4D571475-BD4A-4F07-BED0-D6394D8FCBD2}"/>
          </ac:spMkLst>
        </pc:spChg>
        <pc:spChg chg="add mod ord">
          <ac:chgData name="Song Seokil" userId="55e21934b449b532" providerId="LiveId" clId="{A7767515-BC78-48CD-984A-129FE55DCFA2}" dt="2021-03-05T13:21:02.698" v="145"/>
          <ac:spMkLst>
            <pc:docMk/>
            <pc:sldMk cId="1833702508" sldId="282"/>
            <ac:spMk id="5" creationId="{2720F63B-1B7D-4160-8AAB-AF65B1E1F7E5}"/>
          </ac:spMkLst>
        </pc:spChg>
        <pc:spChg chg="add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6" creationId="{931B4B21-5CFB-497F-BBD9-0299867628E0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5T13:21:25.962" v="167"/>
        <pc:sldMkLst>
          <pc:docMk/>
          <pc:sldMk cId="1831924919" sldId="283"/>
        </pc:sldMkLst>
        <pc:spChg chg="del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2" creationId="{AA2D3534-CC8F-46B7-8A5A-BEA167D2E363}"/>
          </ac:spMkLst>
        </pc:spChg>
        <pc:spChg chg="del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3" creationId="{1B552A94-8C4E-40CF-A9F3-99938535D19F}"/>
          </ac:spMkLst>
        </pc:spChg>
        <pc:spChg chg="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4" creationId="{72D57812-60C0-41FE-A361-19F8BA7D88C0}"/>
          </ac:spMkLst>
        </pc:spChg>
        <pc:spChg chg="add mod ord">
          <ac:chgData name="Song Seokil" userId="55e21934b449b532" providerId="LiveId" clId="{A7767515-BC78-48CD-984A-129FE55DCFA2}" dt="2021-03-05T13:21:25.962" v="167"/>
          <ac:spMkLst>
            <pc:docMk/>
            <pc:sldMk cId="1831924919" sldId="283"/>
            <ac:spMk id="5" creationId="{302B8375-6719-474B-A05F-A7B2E5BD7DC9}"/>
          </ac:spMkLst>
        </pc:spChg>
        <pc:spChg chg="add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6" creationId="{914D70FD-018E-4562-901C-08E9D9C99321}"/>
          </ac:spMkLst>
        </pc:spChg>
      </pc:sldChg>
      <pc:sldChg chg="delSp modSp add mod">
        <pc:chgData name="Song Seokil" userId="55e21934b449b532" providerId="LiveId" clId="{A7767515-BC78-48CD-984A-129FE55DCFA2}" dt="2021-03-07T10:00:32.569" v="262" actId="20577"/>
        <pc:sldMkLst>
          <pc:docMk/>
          <pc:sldMk cId="1995501464" sldId="284"/>
        </pc:sldMkLst>
        <pc:spChg chg="mod">
          <ac:chgData name="Song Seokil" userId="55e21934b449b532" providerId="LiveId" clId="{A7767515-BC78-48CD-984A-129FE55DCFA2}" dt="2021-03-07T09:57:59.394" v="246" actId="20577"/>
          <ac:spMkLst>
            <pc:docMk/>
            <pc:sldMk cId="1995501464" sldId="284"/>
            <ac:spMk id="18437" creationId="{A3B96F80-5855-4E02-8BFD-03E1F7055E98}"/>
          </ac:spMkLst>
        </pc:spChg>
        <pc:spChg chg="mod">
          <ac:chgData name="Song Seokil" userId="55e21934b449b532" providerId="LiveId" clId="{A7767515-BC78-48CD-984A-129FE55DCFA2}" dt="2021-03-07T10:00:32.569" v="262" actId="20577"/>
          <ac:spMkLst>
            <pc:docMk/>
            <pc:sldMk cId="1995501464" sldId="284"/>
            <ac:spMk id="18438" creationId="{87F42D07-A36C-49D9-9297-6FFD8E1C25B3}"/>
          </ac:spMkLst>
        </pc:spChg>
        <pc:picChg chg="del">
          <ac:chgData name="Song Seokil" userId="55e21934b449b532" providerId="LiveId" clId="{A7767515-BC78-48CD-984A-129FE55DCFA2}" dt="2021-03-07T09:57:48.460" v="228" actId="478"/>
          <ac:picMkLst>
            <pc:docMk/>
            <pc:sldMk cId="1995501464" sldId="284"/>
            <ac:picMk id="9" creationId="{CF77A904-62C7-488A-B5F3-509E233C3B84}"/>
          </ac:picMkLst>
        </pc:picChg>
        <pc:picChg chg="del">
          <ac:chgData name="Song Seokil" userId="55e21934b449b532" providerId="LiveId" clId="{A7767515-BC78-48CD-984A-129FE55DCFA2}" dt="2021-03-07T09:57:49.196" v="229" actId="478"/>
          <ac:picMkLst>
            <pc:docMk/>
            <pc:sldMk cId="1995501464" sldId="284"/>
            <ac:picMk id="11" creationId="{5375C8E4-9249-4796-8DFC-7650E7AB7D61}"/>
          </ac:picMkLst>
        </pc:picChg>
      </pc:sldChg>
      <pc:sldChg chg="addSp delSp modSp new mod">
        <pc:chgData name="Song Seokil" userId="55e21934b449b532" providerId="LiveId" clId="{A7767515-BC78-48CD-984A-129FE55DCFA2}" dt="2021-03-07T10:05:06.153" v="273" actId="1076"/>
        <pc:sldMkLst>
          <pc:docMk/>
          <pc:sldMk cId="3428718811" sldId="285"/>
        </pc:sldMkLst>
        <pc:spChg chg="add del">
          <ac:chgData name="Song Seokil" userId="55e21934b449b532" providerId="LiveId" clId="{A7767515-BC78-48CD-984A-129FE55DCFA2}" dt="2021-03-07T09:54:48.751" v="217" actId="478"/>
          <ac:spMkLst>
            <pc:docMk/>
            <pc:sldMk cId="3428718811" sldId="285"/>
            <ac:spMk id="7" creationId="{B63CFDD6-D6CD-4389-AAF5-1309BF2C4506}"/>
          </ac:spMkLst>
        </pc:spChg>
        <pc:picChg chg="add del mod">
          <ac:chgData name="Song Seokil" userId="55e21934b449b532" providerId="LiveId" clId="{A7767515-BC78-48CD-984A-129FE55DCFA2}" dt="2021-03-07T09:55:35.403" v="218" actId="478"/>
          <ac:picMkLst>
            <pc:docMk/>
            <pc:sldMk cId="3428718811" sldId="285"/>
            <ac:picMk id="5" creationId="{A6077211-14E9-47DA-95C7-00E59D9C9A08}"/>
          </ac:picMkLst>
        </pc:picChg>
        <pc:picChg chg="add mod">
          <ac:chgData name="Song Seokil" userId="55e21934b449b532" providerId="LiveId" clId="{A7767515-BC78-48CD-984A-129FE55DCFA2}" dt="2021-03-07T10:04:29.057" v="263" actId="1076"/>
          <ac:picMkLst>
            <pc:docMk/>
            <pc:sldMk cId="3428718811" sldId="285"/>
            <ac:picMk id="9" creationId="{CD8246C5-B3D4-4477-A6F1-56B3D34E27CE}"/>
          </ac:picMkLst>
        </pc:picChg>
        <pc:picChg chg="add mod ord">
          <ac:chgData name="Song Seokil" userId="55e21934b449b532" providerId="LiveId" clId="{A7767515-BC78-48CD-984A-129FE55DCFA2}" dt="2021-03-07T10:05:06.153" v="273" actId="1076"/>
          <ac:picMkLst>
            <pc:docMk/>
            <pc:sldMk cId="3428718811" sldId="285"/>
            <ac:picMk id="11" creationId="{130EDAE9-480A-417A-A206-5E0C1A5C7A40}"/>
          </ac:picMkLst>
        </pc:picChg>
        <pc:picChg chg="add mod">
          <ac:chgData name="Song Seokil" userId="55e21934b449b532" providerId="LiveId" clId="{A7767515-BC78-48CD-984A-129FE55DCFA2}" dt="2021-03-07T10:04:55.289" v="270" actId="1076"/>
          <ac:picMkLst>
            <pc:docMk/>
            <pc:sldMk cId="3428718811" sldId="285"/>
            <ac:picMk id="13" creationId="{29A2BB62-80ED-4ADF-8B6A-AAD3220AE024}"/>
          </ac:picMkLst>
        </pc:picChg>
      </pc:sldChg>
      <pc:sldChg chg="addSp modSp new mod">
        <pc:chgData name="Song Seokil" userId="55e21934b449b532" providerId="LiveId" clId="{A7767515-BC78-48CD-984A-129FE55DCFA2}" dt="2021-03-07T10:07:15.862" v="281" actId="1076"/>
        <pc:sldMkLst>
          <pc:docMk/>
          <pc:sldMk cId="746351790" sldId="286"/>
        </pc:sldMkLst>
        <pc:picChg chg="add mod">
          <ac:chgData name="Song Seokil" userId="55e21934b449b532" providerId="LiveId" clId="{A7767515-BC78-48CD-984A-129FE55DCFA2}" dt="2021-03-07T10:07:15.862" v="281" actId="1076"/>
          <ac:picMkLst>
            <pc:docMk/>
            <pc:sldMk cId="746351790" sldId="286"/>
            <ac:picMk id="5" creationId="{84C83F6D-DB56-48E3-9205-AFA28EB30598}"/>
          </ac:picMkLst>
        </pc:picChg>
      </pc:sldChg>
      <pc:sldChg chg="addSp new mod">
        <pc:chgData name="Song Seokil" userId="55e21934b449b532" providerId="LiveId" clId="{A7767515-BC78-48CD-984A-129FE55DCFA2}" dt="2021-03-07T10:08:29.055" v="287" actId="22"/>
        <pc:sldMkLst>
          <pc:docMk/>
          <pc:sldMk cId="2637062858" sldId="287"/>
        </pc:sldMkLst>
        <pc:picChg chg="add">
          <ac:chgData name="Song Seokil" userId="55e21934b449b532" providerId="LiveId" clId="{A7767515-BC78-48CD-984A-129FE55DCFA2}" dt="2021-03-07T10:08:29.055" v="287" actId="22"/>
          <ac:picMkLst>
            <pc:docMk/>
            <pc:sldMk cId="2637062858" sldId="287"/>
            <ac:picMk id="6" creationId="{E65051FA-A9F6-414C-9317-127C3D725E7B}"/>
          </ac:picMkLst>
        </pc:picChg>
      </pc:sldChg>
      <pc:sldChg chg="addSp delSp modSp new mod chgLayout">
        <pc:chgData name="Song Seokil" userId="55e21934b449b532" providerId="LiveId" clId="{A7767515-BC78-48CD-984A-129FE55DCFA2}" dt="2021-03-07T10:21:00.820" v="608" actId="20577"/>
        <pc:sldMkLst>
          <pc:docMk/>
          <pc:sldMk cId="1502614054" sldId="288"/>
        </pc:sldMkLst>
        <pc:spChg chg="del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2" creationId="{4AC310E7-25F8-45E6-A64A-AE2AC3A606BA}"/>
          </ac:spMkLst>
        </pc:spChg>
        <pc:spChg chg="add del mo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2" creationId="{8ADB15A4-8704-4ACA-B384-3C424F5B0F07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3" creationId="{28E03816-3747-4066-A186-037A7186D6AA}"/>
          </ac:spMkLst>
        </pc:spChg>
        <pc:spChg chg="mod ord">
          <ac:chgData name="Song Seokil" userId="55e21934b449b532" providerId="LiveId" clId="{A7767515-BC78-48CD-984A-129FE55DCFA2}" dt="2021-03-07T10:20:15.966" v="558" actId="15"/>
          <ac:spMkLst>
            <pc:docMk/>
            <pc:sldMk cId="1502614054" sldId="288"/>
            <ac:spMk id="3" creationId="{33345054-747D-43B3-B620-2ED790C49672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4" creationId="{A4F5F8E7-D426-49E1-9DD6-BCA562339B47}"/>
          </ac:spMkLst>
        </pc:spChg>
        <pc:spChg chg="mod or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4" creationId="{AB3AE1CC-6F0C-4277-88F4-D072CF7945DE}"/>
          </ac:spMkLst>
        </pc:spChg>
        <pc:spChg chg="add del mo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5" creationId="{0D085060-F7D1-4F57-9BCD-35278A134735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5" creationId="{13E68648-1F5A-44B9-9623-2CAC3CB21896}"/>
          </ac:spMkLst>
        </pc:spChg>
        <pc:spChg chg="add del mo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6" creationId="{173ED8C9-76B7-4D9C-9B11-93BD8BBC7106}"/>
          </ac:spMkLst>
        </pc:spChg>
        <pc:spChg chg="add mod ord">
          <ac:chgData name="Song Seokil" userId="55e21934b449b532" providerId="LiveId" clId="{A7767515-BC78-48CD-984A-129FE55DCFA2}" dt="2021-03-07T10:21:00.820" v="608" actId="20577"/>
          <ac:spMkLst>
            <pc:docMk/>
            <pc:sldMk cId="1502614054" sldId="288"/>
            <ac:spMk id="7" creationId="{9ED68739-BE14-44A3-AE13-87288A63E12D}"/>
          </ac:spMkLst>
        </pc:spChg>
        <pc:spChg chg="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8205" creationId="{1570EF6D-9DD7-4E0D-BEDF-5E99CC4B97DE}"/>
          </ac:spMkLst>
        </pc:spChg>
      </pc:sldChg>
      <pc:sldChg chg="modSp add del mod">
        <pc:chgData name="Song Seokil" userId="55e21934b449b532" providerId="LiveId" clId="{A7767515-BC78-48CD-984A-129FE55DCFA2}" dt="2021-03-07T10:17:46.731" v="515"/>
        <pc:sldMkLst>
          <pc:docMk/>
          <pc:sldMk cId="579543427" sldId="289"/>
        </pc:sldMkLst>
        <pc:spChg chg="del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2" creationId="{B826E6DA-4D7E-466F-AD21-EE960080E23E}"/>
          </ac:spMkLst>
        </pc:spChg>
        <pc:spChg chg="mod ord">
          <ac:chgData name="Song Seokil" userId="55e21934b449b532" providerId="LiveId" clId="{A7767515-BC78-48CD-984A-129FE55DCFA2}" dt="2021-03-07T10:20:46.208" v="580" actId="20577"/>
          <ac:spMkLst>
            <pc:docMk/>
            <pc:sldMk cId="579543427" sldId="289"/>
            <ac:spMk id="3" creationId="{30B06DA5-2954-4F96-AA47-A2C20E24B5F7}"/>
          </ac:spMkLst>
        </pc:spChg>
        <pc:spChg chg="mod or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4" creationId="{1244B423-5ED2-445D-BD90-0D215550FAF7}"/>
          </ac:spMkLst>
        </pc:spChg>
        <pc:spChg chg="add del">
          <ac:chgData name="Song Seokil" userId="55e21934b449b532" providerId="LiveId" clId="{A7767515-BC78-48CD-984A-129FE55DCFA2}" dt="2021-03-07T10:19:05.267" v="529" actId="22"/>
          <ac:spMkLst>
            <pc:docMk/>
            <pc:sldMk cId="579543427" sldId="289"/>
            <ac:spMk id="6" creationId="{27321BA0-5FFD-472B-9520-51D01E7B2A50}"/>
          </ac:spMkLst>
        </pc:spChg>
        <pc:spChg chg="add del mo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7" creationId="{1E5DE06C-71B7-4686-A551-5A1451C5D644}"/>
          </ac:spMkLst>
        </pc:spChg>
        <pc:spChg chg="add del mo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8" creationId="{3963AB95-D2D5-48C7-81D1-90CE43EABE3B}"/>
          </ac:spMkLst>
        </pc:spChg>
        <pc:spChg chg="add mod ord">
          <ac:chgData name="Song Seokil" userId="55e21934b449b532" providerId="LiveId" clId="{A7767515-BC78-48CD-984A-129FE55DCFA2}" dt="2021-03-07T10:21:17.311" v="611" actId="20577"/>
          <ac:spMkLst>
            <pc:docMk/>
            <pc:sldMk cId="579543427" sldId="289"/>
            <ac:spMk id="9" creationId="{383C9E81-A644-4C4D-88B2-5B698F8EF8B6}"/>
          </ac:spMkLst>
        </pc:spChg>
        <pc:spChg chg="mod">
          <ac:chgData name="Song Seokil" userId="55e21934b449b532" providerId="LiveId" clId="{A7767515-BC78-48CD-984A-129FE55DCFA2}" dt="2021-03-07T10:17:46.731" v="515"/>
          <ac:spMkLst>
            <pc:docMk/>
            <pc:sldMk cId="579543427" sldId="289"/>
            <ac:spMk id="9219" creationId="{051367B7-DC18-4CFF-B835-2845B7AF2141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7T12:19:06.514" v="989" actId="13822"/>
        <pc:sldMkLst>
          <pc:docMk/>
          <pc:sldMk cId="1083470297" sldId="290"/>
        </pc:sldMkLst>
        <pc:spChg chg="del mod ord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2" creationId="{32D4E3E6-0005-495C-89F7-12208306BE75}"/>
          </ac:spMkLst>
        </pc:spChg>
        <pc:spChg chg="del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3" creationId="{A915E6FC-D976-414D-9B04-53EBCD581355}"/>
          </ac:spMkLst>
        </pc:spChg>
        <pc:spChg chg="mod ord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4" creationId="{9CAD990C-8935-4DBA-8B28-5034A81513D0}"/>
          </ac:spMkLst>
        </pc:spChg>
        <pc:spChg chg="add mod ord">
          <ac:chgData name="Song Seokil" userId="55e21934b449b532" providerId="LiveId" clId="{A7767515-BC78-48CD-984A-129FE55DCFA2}" dt="2021-03-07T12:18:41.977" v="986"/>
          <ac:spMkLst>
            <pc:docMk/>
            <pc:sldMk cId="1083470297" sldId="290"/>
            <ac:spMk id="5" creationId="{624D7DDB-F6FD-4118-B819-B24F0C8BFD0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6" creationId="{57B794D9-D2E0-435F-8C0C-ADABD75A165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7" creationId="{6F295DA7-F7C3-493A-A3A9-569AB36185C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8" creationId="{C601F977-154C-4508-A6BF-738FBA99AA90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9" creationId="{21057812-7158-41DC-A7E3-5474AD7942B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0" creationId="{0077A1EF-E0A3-4274-99E6-92EE8448E5DD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1" creationId="{CA88EC6C-B7DF-429E-8CFE-18EA2026009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2" creationId="{3A032072-A8EB-4714-8ACD-E3BEE37F107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3" creationId="{B4025FED-54C4-43CB-A894-F8597D9A4C8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4" creationId="{DF4ECDA4-9085-4335-A33D-756CAF46746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5" creationId="{478987E9-77E5-4BD3-8F6E-FE67A4689A8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6" creationId="{2487851B-C9D3-4F3B-9A25-C2BEDEAC391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7" creationId="{6E2B9531-0884-4E46-8398-8B87410681E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8" creationId="{59C140D9-46AC-4BC2-98E1-08452796283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9" creationId="{17951871-C626-4CAA-B27E-672BC28D679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0" creationId="{BA0633F3-0298-4254-B0A2-775A70CA466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1" creationId="{055B8862-574D-42CE-975D-A54FFDBB7F0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2" creationId="{FB15C232-EDFF-4FC2-8225-5C34DFFCE7D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3" creationId="{1A120BA7-6E47-4C63-87CD-AE20A35465B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4" creationId="{7E4A9014-7C84-4729-ACC3-3B287AC3D7B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5" creationId="{3C998021-5C3C-4DC2-8ECC-1FEBAAB1E1FA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6" creationId="{AF537D7D-D98C-48DF-B3CC-1D3EFDE8AAD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7" creationId="{1074FF45-3E0E-43E0-9356-F0D44DDF907B}"/>
          </ac:spMkLst>
        </pc:spChg>
        <pc:spChg chg="add mod">
          <ac:chgData name="Song Seokil" userId="55e21934b449b532" providerId="LiveId" clId="{A7767515-BC78-48CD-984A-129FE55DCFA2}" dt="2021-03-07T12:18:57.170" v="988" actId="13822"/>
          <ac:spMkLst>
            <pc:docMk/>
            <pc:sldMk cId="1083470297" sldId="290"/>
            <ac:spMk id="28" creationId="{2ACE3A56-CDD0-4AAC-B87A-EA881C69EA6B}"/>
          </ac:spMkLst>
        </pc:spChg>
        <pc:spChg chg="add mod">
          <ac:chgData name="Song Seokil" userId="55e21934b449b532" providerId="LiveId" clId="{A7767515-BC78-48CD-984A-129FE55DCFA2}" dt="2021-03-07T12:19:06.514" v="989" actId="13822"/>
          <ac:spMkLst>
            <pc:docMk/>
            <pc:sldMk cId="1083470297" sldId="290"/>
            <ac:spMk id="29" creationId="{84A97836-A795-4674-96EF-8780AB01E2B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0" creationId="{6EDDD62E-7034-460D-9CF2-88A00C4C9C9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1" creationId="{076A458E-6C0A-4FED-AC9D-5BD86C0B1858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2" creationId="{726D0B7F-1C0E-47CA-A3CA-7309C3CDCEFC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3" creationId="{621427DD-9A8B-42FB-8896-4FF039DD2AA7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4" creationId="{DD1B0C14-7BC1-4198-A670-4A24D3092B3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5" creationId="{D77C27BB-3B90-4F99-B38A-93B795E7B9A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6" creationId="{A75F59E8-FC39-4816-B299-8A10A285DC50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7" creationId="{3EA86808-7621-4C6D-8240-57542063BB0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8" creationId="{38EF5F62-F44E-4993-9339-C98CBF95B12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9" creationId="{F3C588AA-79FE-4EF5-B424-14850A6FF9E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0" creationId="{CD534416-F90C-45B4-9673-A26B11BA23A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1" creationId="{35DF4ABA-DA14-42BD-A705-55B62E6C36C7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2" creationId="{DBDE9DAA-53CE-4B31-8F5E-109196085D1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3" creationId="{C2BABEFA-3DD0-4BD5-B2AD-100B775DE60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4" creationId="{F46161C1-0107-4FFF-AE87-33831BE1006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5" creationId="{A6ACF2AB-E71D-43CE-889B-7125B5DAE92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6" creationId="{7920333F-A66A-4664-AF48-D4B3AD7EC68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7" creationId="{3B804260-ADC6-499E-8D5E-FDD98028F89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8" creationId="{A5C83A28-EDE9-4289-B7F1-7C36C9B3E90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9" creationId="{7D5A41C4-763A-4AE1-8E8B-F5BEBF925C2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0" creationId="{9057AC67-307D-45F2-B182-C0C23D405CF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1" creationId="{1F845075-AAA9-40E9-AD15-3D5F99747D8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2" creationId="{BC86C557-E9E0-42CC-AE62-24F5A270D19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3" creationId="{586F6B65-A8A3-4755-9C70-6D0C8EBAC54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4" creationId="{0E61FC65-235D-4A40-B738-F17F5D80EC29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5" creationId="{95EC0FFB-747E-4FEE-80D9-FDD0BDFA3DF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6" creationId="{25B297E4-C618-46C1-970D-AED6CF12BA6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7" creationId="{0CFAA17D-3CF6-4FD9-BB95-292EFA006E38}"/>
          </ac:spMkLst>
        </pc:spChg>
      </pc:sldChg>
      <pc:sldChg chg="modSp new del mod">
        <pc:chgData name="Song Seokil" userId="55e21934b449b532" providerId="LiveId" clId="{A7767515-BC78-48CD-984A-129FE55DCFA2}" dt="2021-03-07T12:17:34.549" v="967" actId="47"/>
        <pc:sldMkLst>
          <pc:docMk/>
          <pc:sldMk cId="1719270980" sldId="290"/>
        </pc:sldMkLst>
        <pc:spChg chg="mod">
          <ac:chgData name="Song Seokil" userId="55e21934b449b532" providerId="LiveId" clId="{A7767515-BC78-48CD-984A-129FE55DCFA2}" dt="2021-03-07T12:17:20.027" v="963" actId="21"/>
          <ac:spMkLst>
            <pc:docMk/>
            <pc:sldMk cId="1719270980" sldId="290"/>
            <ac:spMk id="3" creationId="{297DF4DA-63C8-408A-BCF9-9A2E4448DF95}"/>
          </ac:spMkLst>
        </pc:spChg>
      </pc:sldChg>
      <pc:sldMasterChg chg="modSp modSldLayout">
        <pc:chgData name="Song Seokil" userId="55e21934b449b532" providerId="LiveId" clId="{A7767515-BC78-48CD-984A-129FE55DCFA2}" dt="2021-03-05T13:20:16.545" v="130" actId="2711"/>
        <pc:sldMasterMkLst>
          <pc:docMk/>
          <pc:sldMasterMk cId="1590002938" sldId="2147483660"/>
        </pc:sldMasterMkLst>
        <pc:spChg chg="mod">
          <ac:chgData name="Song Seokil" userId="55e21934b449b532" providerId="LiveId" clId="{A7767515-BC78-48CD-984A-129FE55DCFA2}" dt="2021-03-05T13:20:16.545" v="130" actId="2711"/>
          <ac:spMkLst>
            <pc:docMk/>
            <pc:sldMasterMk cId="1590002938" sldId="2147483660"/>
            <ac:spMk id="4" creationId="{00000000-0000-0000-0000-000000000000}"/>
          </ac:spMkLst>
        </pc:spChg>
        <pc:spChg chg="mod">
          <ac:chgData name="Song Seokil" userId="55e21934b449b532" providerId="LiveId" clId="{A7767515-BC78-48CD-984A-129FE55DCFA2}" dt="2021-03-05T13:20:04.061" v="129" actId="2711"/>
          <ac:spMkLst>
            <pc:docMk/>
            <pc:sldMasterMk cId="1590002938" sldId="2147483660"/>
            <ac:spMk id="5" creationId="{00000000-0000-0000-0000-000000000000}"/>
          </ac:spMkLst>
        </pc:spChg>
        <pc:spChg chg="mod">
          <ac:chgData name="Song Seokil" userId="55e21934b449b532" providerId="LiveId" clId="{A7767515-BC78-48CD-984A-129FE55DCFA2}" dt="2021-03-05T13:20:16.545" v="130" actId="2711"/>
          <ac:spMkLst>
            <pc:docMk/>
            <pc:sldMasterMk cId="1590002938" sldId="2147483660"/>
            <ac:spMk id="6" creationId="{00000000-0000-0000-0000-000000000000}"/>
          </ac:spMkLst>
        </pc:spChg>
        <pc:sldLayoutChg chg="modSp">
          <pc:chgData name="Song Seokil" userId="55e21934b449b532" providerId="LiveId" clId="{A7767515-BC78-48CD-984A-129FE55DCFA2}" dt="2021-03-05T13:16:19.270" v="100" actId="113"/>
          <pc:sldLayoutMkLst>
            <pc:docMk/>
            <pc:sldMasterMk cId="1590002938" sldId="2147483660"/>
            <pc:sldLayoutMk cId="957406180" sldId="2147483661"/>
          </pc:sldLayoutMkLst>
          <pc:spChg chg="mod">
            <ac:chgData name="Song Seokil" userId="55e21934b449b532" providerId="LiveId" clId="{A7767515-BC78-48CD-984A-129FE55DCFA2}" dt="2021-03-05T13:16:19.270" v="100" actId="113"/>
            <ac:spMkLst>
              <pc:docMk/>
              <pc:sldMasterMk cId="1590002938" sldId="2147483660"/>
              <pc:sldLayoutMk cId="957406180" sldId="2147483661"/>
              <ac:spMk id="2" creationId="{00000000-0000-0000-0000-000000000000}"/>
            </ac:spMkLst>
          </pc:spChg>
          <pc:spChg chg="mod">
            <ac:chgData name="Song Seokil" userId="55e21934b449b532" providerId="LiveId" clId="{A7767515-BC78-48CD-984A-129FE55DCFA2}" dt="2021-03-05T13:16:14.027" v="99" actId="115"/>
            <ac:spMkLst>
              <pc:docMk/>
              <pc:sldMasterMk cId="1590002938" sldId="2147483660"/>
              <pc:sldLayoutMk cId="957406180" sldId="214748366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E072E-F755-4F0D-96C8-A2C87C1683C4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A8382-8ED1-4462-B1EB-1B82BF5C5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1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025786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35976"/>
            <a:ext cx="6858000" cy="1521823"/>
          </a:xfrm>
        </p:spPr>
        <p:txBody>
          <a:bodyPr>
            <a:normAutofit/>
          </a:bodyPr>
          <a:lstStyle>
            <a:lvl1pPr marL="0" indent="0" algn="ctr">
              <a:buNone/>
              <a:defRPr sz="2800" u="none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0E70-C61B-4D63-922A-D912C09CB6D8}" type="datetime1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0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5E98-1B3D-4E1A-A3BB-A5B7E6E5F900}" type="datetime1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6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207F-B4A2-429C-B6D0-BDDC51EAA40E}" type="datetime1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5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43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4176400" y="93663"/>
            <a:ext cx="5580176" cy="523220"/>
            <a:chOff x="6752029" y="188640"/>
            <a:chExt cx="5582416" cy="521913"/>
          </a:xfrm>
        </p:grpSpPr>
        <p:sp>
          <p:nvSpPr>
            <p:cNvPr id="4" name="직사각형 3"/>
            <p:cNvSpPr/>
            <p:nvPr/>
          </p:nvSpPr>
          <p:spPr>
            <a:xfrm>
              <a:off x="8336841" y="188640"/>
              <a:ext cx="3997604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데이터베이스 시스템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01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83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268288" indent="-228600">
              <a:defRPr/>
            </a:lvl2pPr>
            <a:lvl3pPr marL="534988" indent="-228600">
              <a:defRPr/>
            </a:lvl3pPr>
            <a:lvl4pPr marL="803275" indent="-228600">
              <a:defRPr/>
            </a:lvl4pPr>
            <a:lvl5pPr marL="108108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075F-4D19-4CE2-9311-A5305C9D4739}" type="datetime1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0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6D3B-7D31-4B91-864B-9FF7A4D79188}" type="datetime1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1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9FD1-42B8-4297-828F-74CF3A06CF11}" type="datetime1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3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861-96EB-464A-89D0-D0243D9EA8E8}" type="datetime1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0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84DD-58E3-4707-880A-41224BC75764}" type="datetime1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B297-666D-44D4-97F5-5EE015E5B179}" type="datetime1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4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730-5635-48A4-85DC-F8CD24B2466A}" type="datetime1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B90A-D651-4058-975B-B57889F3917B}" type="datetime1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434" y="207471"/>
            <a:ext cx="8282152" cy="759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4" y="1082566"/>
            <a:ext cx="8282152" cy="5265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1434" y="6463862"/>
            <a:ext cx="20574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fld id="{5FE432EE-4A64-47A0-A59F-9084B6075268}" type="datetime1">
              <a:rPr lang="ko-KR" altLang="en-US" smtClean="0"/>
              <a:t>2022-03-17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63862"/>
            <a:ext cx="30861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5166" y="6463862"/>
            <a:ext cx="20574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fld id="{39676AFD-F555-46EF-8D65-F8A4AF2ED3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u="sng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2682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5349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803275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0810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 Programming</a:t>
            </a:r>
            <a:br>
              <a:rPr lang="en-US" altLang="ko-KR" dirty="0"/>
            </a:br>
            <a:r>
              <a:rPr lang="en-US" altLang="ko-KR" dirty="0"/>
              <a:t>- 2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파일 시스템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컴퓨터공학전공 송석일</a:t>
            </a:r>
            <a:endParaRPr lang="en-US" altLang="ko-KR" dirty="0"/>
          </a:p>
          <a:p>
            <a:r>
              <a:rPr lang="en-US" altLang="ko-KR" dirty="0"/>
              <a:t>sisong@ut.ac.kr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29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259632" y="2996953"/>
            <a:ext cx="935037" cy="1328192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1294557" y="4834732"/>
            <a:ext cx="2124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b="1"/>
              <a:t>아이노드 블록 번호</a:t>
            </a:r>
          </a:p>
        </p:txBody>
      </p:sp>
      <p:sp>
        <p:nvSpPr>
          <p:cNvPr id="11268" name="Line 7"/>
          <p:cNvSpPr>
            <a:spLocks noChangeShapeType="1"/>
          </p:cNvSpPr>
          <p:nvPr/>
        </p:nvSpPr>
        <p:spPr bwMode="auto">
          <a:xfrm flipV="1">
            <a:off x="1746994" y="4325144"/>
            <a:ext cx="0" cy="504825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6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디렉터리와 경로명</a:t>
            </a:r>
          </a:p>
        </p:txBody>
      </p:sp>
      <p:sp>
        <p:nvSpPr>
          <p:cNvPr id="1127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아이노드</a:t>
            </a:r>
            <a:r>
              <a:rPr lang="ko-KR" altLang="en-US" dirty="0"/>
              <a:t> 블록 번호</a:t>
            </a:r>
          </a:p>
          <a:p>
            <a:pPr lvl="1"/>
            <a:r>
              <a:rPr lang="ko-KR" altLang="en-US" dirty="0"/>
              <a:t>모든 디렉터리 항은 가리키는 파일의 </a:t>
            </a:r>
            <a:r>
              <a:rPr lang="ko-KR" altLang="en-US" dirty="0" err="1"/>
              <a:t>아이노드</a:t>
            </a:r>
            <a:r>
              <a:rPr lang="ko-KR" altLang="en-US" dirty="0"/>
              <a:t> 블록 번호를 가짐</a:t>
            </a:r>
            <a:endParaRPr lang="en-US" altLang="ko-KR" dirty="0"/>
          </a:p>
          <a:p>
            <a:pPr lvl="2"/>
            <a:r>
              <a:rPr lang="en-US" altLang="ko-KR" dirty="0"/>
              <a:t>$ </a:t>
            </a:r>
            <a:r>
              <a:rPr lang="en-US" altLang="ko-KR" dirty="0" err="1"/>
              <a:t>ls</a:t>
            </a:r>
            <a:r>
              <a:rPr lang="en-US" altLang="ko-KR" dirty="0"/>
              <a:t> –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로 확인할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1271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5BBFB210-956B-4825-8D01-C96052AD65C7}" type="datetime1">
              <a:rPr lang="ko-KR" altLang="en-US" smtClean="0"/>
              <a:pPr/>
              <a:t>2022-03-17</a:t>
            </a:fld>
            <a:endParaRPr lang="en-US" altLang="ko-KR"/>
          </a:p>
        </p:txBody>
      </p:sp>
      <p:sp>
        <p:nvSpPr>
          <p:cNvPr id="1127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127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66E34DC9-D102-4867-89D4-CF6CE748AB4B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11274" name="Rectangle 5"/>
          <p:cNvSpPr>
            <a:spLocks noChangeArrowheads="1"/>
          </p:cNvSpPr>
          <p:nvPr/>
        </p:nvSpPr>
        <p:spPr bwMode="auto">
          <a:xfrm>
            <a:off x="1259632" y="2276872"/>
            <a:ext cx="6878806" cy="2419124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[lp100@localhost ~]$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-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lai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total 40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129467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drwx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------.  4 lp100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4096 Mar 17 00:46 .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129349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drwxr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xr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-x. 82 root 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root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 4096 Mar 10 01:52 ..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138221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drwxrwxr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-x.  3 lp100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4096 Mar 17 01:00 chap01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140685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drwxrwxr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-x.  2 lp100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4096 Mar 17 01:00 chap02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[lp100@localhost ~]$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디렉터리와 경로명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ls </a:t>
            </a:r>
            <a:r>
              <a:rPr lang="ko-KR" altLang="en-US"/>
              <a:t>명령이 수행되는 과정</a:t>
            </a:r>
          </a:p>
          <a:p>
            <a:pPr lvl="1"/>
            <a:r>
              <a:rPr lang="ko-KR" altLang="en-US"/>
              <a:t>현재 디렉터리의 데이터 블록에서 항을 하나 읽는다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읽어 들인 디렉터리 항으로부터 아이노드 번호와 파일 이름을 구한다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아이노드 번호로 아이노드 블록을 지정하여 필요한 정보를 가져온다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정보를 출력한다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현재 디렉터리의 데이터 블록에서 다음 항을 읽고 </a:t>
            </a:r>
            <a:r>
              <a:rPr lang="en-US" altLang="ko-KR"/>
              <a:t>2</a:t>
            </a:r>
            <a:r>
              <a:rPr lang="ko-KR" altLang="en-US"/>
              <a:t>번에서 </a:t>
            </a:r>
            <a:r>
              <a:rPr lang="en-US" altLang="ko-KR"/>
              <a:t>4</a:t>
            </a:r>
            <a:r>
              <a:rPr lang="ko-KR" altLang="en-US"/>
              <a:t>번의 과정을 반복한다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12292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E3BAEB34-745B-4599-B541-D5A4946C22FE}" type="datetime1">
              <a:rPr lang="ko-KR" altLang="en-US" smtClean="0"/>
              <a:pPr/>
              <a:t>2022-03-17</a:t>
            </a:fld>
            <a:endParaRPr lang="en-US" altLang="ko-KR"/>
          </a:p>
        </p:txBody>
      </p:sp>
      <p:sp>
        <p:nvSpPr>
          <p:cNvPr id="1229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229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8B4D71E8-9452-4CE0-A90C-1A88E8780FF8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디렉터리와 경로명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디렉터리 파일의 논리적인 구조</a:t>
            </a:r>
          </a:p>
        </p:txBody>
      </p:sp>
      <p:sp>
        <p:nvSpPr>
          <p:cNvPr id="14340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6715245B-3116-4B98-8B47-7854A6C2BCD2}" type="datetime1">
              <a:rPr lang="ko-KR" altLang="en-US" smtClean="0"/>
              <a:pPr/>
              <a:t>2022-03-17</a:t>
            </a:fld>
            <a:endParaRPr lang="en-US" altLang="ko-KR"/>
          </a:p>
        </p:txBody>
      </p:sp>
      <p:sp>
        <p:nvSpPr>
          <p:cNvPr id="1434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43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91217AEA-07B7-4A32-964A-C0525352107A}" type="slidenum">
              <a:rPr lang="ko-KR" altLang="en-US" smtClean="0"/>
              <a:pPr/>
              <a:t>12</a:t>
            </a:fld>
            <a:endParaRPr lang="en-US" altLang="ko-KR"/>
          </a:p>
        </p:txBody>
      </p:sp>
      <p:graphicFrame>
        <p:nvGraphicFramePr>
          <p:cNvPr id="7" name="Group 6"/>
          <p:cNvGraphicFramePr>
            <a:graphicFrameLocks noGrp="1"/>
          </p:cNvGraphicFramePr>
          <p:nvPr/>
        </p:nvGraphicFramePr>
        <p:xfrm>
          <a:off x="684213" y="1562100"/>
          <a:ext cx="6527800" cy="1219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119271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15552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119272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119273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80" name="Rectangle 48"/>
          <p:cNvSpPr>
            <a:spLocks noChangeArrowheads="1"/>
          </p:cNvSpPr>
          <p:nvPr/>
        </p:nvSpPr>
        <p:spPr bwMode="auto">
          <a:xfrm>
            <a:off x="684213" y="3140968"/>
            <a:ext cx="7058343" cy="1323439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$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ls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-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lai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119271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drwxr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xr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-x   2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kimyh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    graduate      512 Nov 18 17:55 ./ 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15552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drwxr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xr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-x   5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kimyh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    graduate      512 Nov 18 17:54 ../ 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119272 -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-r--r--   1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kimyh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    graduate       13 Nov 18 17:55 file 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119273 -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-r--r--   1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kimyh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    graduate       14 Nov 18 17:55 text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디렉터리와 경로명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계층 구조</a:t>
            </a:r>
          </a:p>
          <a:p>
            <a:pPr lvl="1"/>
            <a:r>
              <a:rPr lang="ko-KR" altLang="en-US"/>
              <a:t>리눅스의 파일 시스템에는 많은 수의 디렉터리와 파일이 존재</a:t>
            </a:r>
            <a:endParaRPr lang="en-US" altLang="ko-KR"/>
          </a:p>
          <a:p>
            <a:pPr lvl="1"/>
            <a:r>
              <a:rPr lang="ko-KR" altLang="en-US"/>
              <a:t>하나의 디렉터리 안에는 또 다른 디렉터리나 파일이 존재</a:t>
            </a:r>
            <a:endParaRPr lang="en-US" altLang="ko-KR"/>
          </a:p>
          <a:p>
            <a:pPr lvl="1"/>
            <a:r>
              <a:rPr lang="ko-KR" altLang="en-US"/>
              <a:t>모든 디렉터리와 파일은 유일하게 존재하는 루트 디렉터리를 시작으로 트리</a:t>
            </a:r>
            <a:r>
              <a:rPr lang="en-US" altLang="ko-KR"/>
              <a:t>(tree) </a:t>
            </a:r>
            <a:r>
              <a:rPr lang="ko-KR" altLang="en-US"/>
              <a:t>모양의 계층적인 구조를 이룸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1536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C709C934-0DC9-4171-8605-92E597806246}" type="datetime1">
              <a:rPr lang="ko-KR" altLang="en-US" smtClean="0"/>
              <a:pPr/>
              <a:t>2022-03-17</a:t>
            </a:fld>
            <a:endParaRPr lang="en-US" altLang="ko-KR"/>
          </a:p>
        </p:txBody>
      </p:sp>
      <p:sp>
        <p:nvSpPr>
          <p:cNvPr id="1536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536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B59F3F8D-F367-48CA-A058-F090FC3E87A4}" type="slidenum">
              <a:rPr lang="ko-KR" altLang="en-US" smtClean="0"/>
              <a:pPr/>
              <a:t>13</a:t>
            </a:fld>
            <a:endParaRPr lang="en-US" altLang="ko-KR"/>
          </a:p>
        </p:txBody>
      </p:sp>
      <p:pic>
        <p:nvPicPr>
          <p:cNvPr id="15367" name="Picture 4" descr="UNI6c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" t="2831" r="3917" b="3018"/>
          <a:stretch>
            <a:fillRect/>
          </a:stretch>
        </p:blipFill>
        <p:spPr bwMode="auto">
          <a:xfrm>
            <a:off x="1116013" y="2978150"/>
            <a:ext cx="5184775" cy="34226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디렉터리와 경로명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절대 경로와 상대 경로</a:t>
            </a:r>
          </a:p>
          <a:p>
            <a:pPr lvl="1"/>
            <a:r>
              <a:rPr lang="ko-KR" altLang="en-US"/>
              <a:t>경로명 </a:t>
            </a:r>
            <a:r>
              <a:rPr lang="en-US" altLang="ko-KR"/>
              <a:t>(pathname)</a:t>
            </a:r>
          </a:p>
          <a:p>
            <a:pPr lvl="2"/>
            <a:r>
              <a:rPr lang="ko-KR" altLang="en-US"/>
              <a:t>파일 시스템 내에서 파일의 위치를 의미</a:t>
            </a:r>
            <a:endParaRPr lang="en-US" altLang="ko-KR"/>
          </a:p>
          <a:p>
            <a:pPr lvl="1"/>
            <a:r>
              <a:rPr lang="ko-KR" altLang="en-US"/>
              <a:t>절대 경로</a:t>
            </a:r>
          </a:p>
          <a:p>
            <a:pPr lvl="2"/>
            <a:r>
              <a:rPr lang="ko-KR" altLang="en-US"/>
              <a:t>루트 디렉터리를 기준으로 파일의 위치를 표현</a:t>
            </a:r>
          </a:p>
          <a:p>
            <a:pPr lvl="2"/>
            <a:r>
              <a:rPr lang="ko-KR" altLang="en-US"/>
              <a:t>루트 디렉터리는 유일하면서 불변이기 때문에 절대 경로는 항상 같은 파일을 가리킴</a:t>
            </a:r>
            <a:endParaRPr lang="en-US" altLang="ko-KR"/>
          </a:p>
          <a:p>
            <a:pPr lvl="1"/>
            <a:r>
              <a:rPr lang="ko-KR" altLang="en-US"/>
              <a:t>상대 경로</a:t>
            </a:r>
          </a:p>
          <a:p>
            <a:pPr lvl="2"/>
            <a:r>
              <a:rPr lang="ko-KR" altLang="en-US"/>
              <a:t>현재 디렉터리를 기준으로 파일의 위치를 표현</a:t>
            </a:r>
          </a:p>
          <a:p>
            <a:pPr lvl="2"/>
            <a:r>
              <a:rPr lang="ko-KR" altLang="en-US"/>
              <a:t>현재 디렉터리는 바뀔 수 있기 때문에 동일한 상대 경로라도 현재 디렉터리가 다르면 가리키는 파일 역시 다르게 됨</a:t>
            </a:r>
            <a:endParaRPr lang="en-US" altLang="ko-KR"/>
          </a:p>
        </p:txBody>
      </p:sp>
      <p:sp>
        <p:nvSpPr>
          <p:cNvPr id="16388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516EB6FF-9D5C-473B-AAD9-AB553C68DAB0}" type="datetime1">
              <a:rPr lang="ko-KR" altLang="en-US" smtClean="0"/>
              <a:pPr/>
              <a:t>2022-03-17</a:t>
            </a:fld>
            <a:endParaRPr lang="en-US" altLang="ko-KR"/>
          </a:p>
        </p:txBody>
      </p:sp>
      <p:sp>
        <p:nvSpPr>
          <p:cNvPr id="1638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639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F7152F57-09BC-4D5D-8789-ED4AA2E15DA8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디렉터리와 경로명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절대 경로와 상대 경로의 예</a:t>
            </a:r>
          </a:p>
          <a:p>
            <a:endParaRPr lang="ko-KR" altLang="en-US"/>
          </a:p>
        </p:txBody>
      </p:sp>
      <p:sp>
        <p:nvSpPr>
          <p:cNvPr id="17412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3183EBFC-ECDC-4484-9D15-6347DA6B2289}" type="datetime1">
              <a:rPr lang="ko-KR" altLang="en-US" smtClean="0"/>
              <a:pPr/>
              <a:t>2022-03-17</a:t>
            </a:fld>
            <a:endParaRPr lang="en-US" altLang="ko-KR"/>
          </a:p>
        </p:txBody>
      </p:sp>
      <p:sp>
        <p:nvSpPr>
          <p:cNvPr id="174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74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250118FA-948C-4E4B-AC79-DB01738B36D4}" type="slidenum">
              <a:rPr lang="ko-KR" altLang="en-US" smtClean="0"/>
              <a:pPr/>
              <a:t>15</a:t>
            </a:fld>
            <a:endParaRPr lang="en-US" altLang="ko-KR"/>
          </a:p>
        </p:txBody>
      </p:sp>
      <p:pic>
        <p:nvPicPr>
          <p:cNvPr id="17415" name="Picture 4" descr="UNI6c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" t="2831" r="3917" b="3018"/>
          <a:stretch>
            <a:fillRect/>
          </a:stretch>
        </p:blipFill>
        <p:spPr bwMode="auto">
          <a:xfrm>
            <a:off x="395288" y="1552575"/>
            <a:ext cx="5184775" cy="34226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6" name="Text Box 5"/>
          <p:cNvSpPr txBox="1">
            <a:spLocks noChangeArrowheads="1"/>
          </p:cNvSpPr>
          <p:nvPr/>
        </p:nvSpPr>
        <p:spPr bwMode="auto">
          <a:xfrm>
            <a:off x="5867400" y="1563688"/>
            <a:ext cx="2943225" cy="142875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b="1"/>
              <a:t>절대 경로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/>
              <a:t>/home/apple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/>
              <a:t>현재 디렉터리에 상관없이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/>
              <a:t>항상 동일한 대상을 가리킴</a:t>
            </a:r>
          </a:p>
        </p:txBody>
      </p:sp>
      <p:sp>
        <p:nvSpPr>
          <p:cNvPr id="17417" name="Text Box 6"/>
          <p:cNvSpPr txBox="1">
            <a:spLocks noChangeArrowheads="1"/>
          </p:cNvSpPr>
          <p:nvPr/>
        </p:nvSpPr>
        <p:spPr bwMode="auto">
          <a:xfrm>
            <a:off x="5867400" y="3381375"/>
            <a:ext cx="2943225" cy="241935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b="1"/>
              <a:t>상대 경로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/>
              <a:t>./bin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/>
              <a:t>현재 디렉터리에 따라 가리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/>
              <a:t>키는 대상이 달라짐</a:t>
            </a:r>
          </a:p>
          <a:p>
            <a:pPr eaLnBrk="1" hangingPunct="1">
              <a:lnSpc>
                <a:spcPct val="120000"/>
              </a:lnSpc>
            </a:pPr>
            <a:endParaRPr lang="ko-KR" altLang="en-US"/>
          </a:p>
          <a:p>
            <a:pPr eaLnBrk="1" hangingPunct="1">
              <a:lnSpc>
                <a:spcPct val="120000"/>
              </a:lnSpc>
            </a:pPr>
            <a:r>
              <a:rPr lang="ko-KR" altLang="en-US">
                <a:solidFill>
                  <a:schemeClr val="accent2"/>
                </a:solidFill>
              </a:rPr>
              <a:t>현재 디렉터리가 </a:t>
            </a:r>
            <a:r>
              <a:rPr lang="en-US" altLang="ko-KR">
                <a:solidFill>
                  <a:schemeClr val="accent2"/>
                </a:solidFill>
              </a:rPr>
              <a:t>banana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>
                <a:solidFill>
                  <a:srgbClr val="CC0000"/>
                </a:solidFill>
              </a:rPr>
              <a:t>현재 디렉터리가 </a:t>
            </a:r>
            <a:r>
              <a:rPr lang="en-US" altLang="ko-KR">
                <a:solidFill>
                  <a:srgbClr val="CC0000"/>
                </a:solidFill>
              </a:rPr>
              <a:t>root</a:t>
            </a:r>
          </a:p>
        </p:txBody>
      </p:sp>
      <p:sp>
        <p:nvSpPr>
          <p:cNvPr id="17418" name="Freeform 7"/>
          <p:cNvSpPr>
            <a:spLocks/>
          </p:cNvSpPr>
          <p:nvPr/>
        </p:nvSpPr>
        <p:spPr bwMode="auto">
          <a:xfrm>
            <a:off x="4500563" y="4792663"/>
            <a:ext cx="1439862" cy="503237"/>
          </a:xfrm>
          <a:custGeom>
            <a:avLst/>
            <a:gdLst>
              <a:gd name="T0" fmla="*/ 2147483647 w 907"/>
              <a:gd name="T1" fmla="*/ 798889531 h 317"/>
              <a:gd name="T2" fmla="*/ 0 w 907"/>
              <a:gd name="T3" fmla="*/ 798889531 h 317"/>
              <a:gd name="T4" fmla="*/ 0 w 907"/>
              <a:gd name="T5" fmla="*/ 0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07" h="317">
                <a:moveTo>
                  <a:pt x="907" y="317"/>
                </a:moveTo>
                <a:lnTo>
                  <a:pt x="0" y="317"/>
                </a:lnTo>
                <a:lnTo>
                  <a:pt x="0" y="0"/>
                </a:lnTo>
              </a:path>
            </a:pathLst>
          </a:custGeom>
          <a:noFill/>
          <a:ln w="158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9" name="Freeform 8"/>
          <p:cNvSpPr>
            <a:spLocks/>
          </p:cNvSpPr>
          <p:nvPr/>
        </p:nvSpPr>
        <p:spPr bwMode="auto">
          <a:xfrm>
            <a:off x="1619250" y="3929063"/>
            <a:ext cx="4321175" cy="1655762"/>
          </a:xfrm>
          <a:custGeom>
            <a:avLst/>
            <a:gdLst>
              <a:gd name="T0" fmla="*/ 2147483647 w 2676"/>
              <a:gd name="T1" fmla="*/ 2147483647 h 1089"/>
              <a:gd name="T2" fmla="*/ 0 w 2676"/>
              <a:gd name="T3" fmla="*/ 2147483647 h 1089"/>
              <a:gd name="T4" fmla="*/ 0 w 2676"/>
              <a:gd name="T5" fmla="*/ 0 h 10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76" h="1089">
                <a:moveTo>
                  <a:pt x="2676" y="1089"/>
                </a:moveTo>
                <a:lnTo>
                  <a:pt x="0" y="1089"/>
                </a:lnTo>
                <a:lnTo>
                  <a:pt x="0" y="0"/>
                </a:lnTo>
              </a:path>
            </a:pathLst>
          </a:custGeom>
          <a:noFill/>
          <a:ln w="15875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0" name="Text Box 9"/>
          <p:cNvSpPr txBox="1">
            <a:spLocks noChangeArrowheads="1"/>
          </p:cNvSpPr>
          <p:nvPr/>
        </p:nvSpPr>
        <p:spPr bwMode="auto">
          <a:xfrm>
            <a:off x="971550" y="5873750"/>
            <a:ext cx="6032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※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상대 경로에서 </a:t>
            </a:r>
            <a:r>
              <a:rPr lang="ko-KR" altLang="en-US" sz="1400">
                <a:latin typeface="Times New Roman" pitchFamily="18" charset="0"/>
                <a:ea typeface="HY견고딕" pitchFamily="18" charset="-127"/>
              </a:rPr>
              <a:t>“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1400">
                <a:latin typeface="Times New Roman" pitchFamily="18" charset="0"/>
                <a:ea typeface="HY견고딕" pitchFamily="18" charset="-127"/>
              </a:rPr>
              <a:t>”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는 현재 디렉터리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>
                <a:latin typeface="Times New Roman" pitchFamily="18" charset="0"/>
                <a:ea typeface="HY견고딕" pitchFamily="18" charset="-127"/>
              </a:rPr>
              <a:t>“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..</a:t>
            </a:r>
            <a:r>
              <a:rPr lang="en-US" altLang="ko-KR" sz="1400">
                <a:latin typeface="Times New Roman" pitchFamily="18" charset="0"/>
                <a:ea typeface="HY견고딕" pitchFamily="18" charset="-127"/>
              </a:rPr>
              <a:t>”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는 부모 디렉터리를 의미한다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eaLnBrk="1" hangingPunct="1"/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     banana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디렉터리의 </a:t>
            </a:r>
            <a:r>
              <a:rPr lang="ko-KR" altLang="en-US" sz="1400">
                <a:latin typeface="Times New Roman" pitchFamily="18" charset="0"/>
                <a:ea typeface="HY견고딕" pitchFamily="18" charset="-127"/>
              </a:rPr>
              <a:t>“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..</a:t>
            </a:r>
            <a:r>
              <a:rPr lang="en-US" altLang="ko-KR" sz="1400">
                <a:latin typeface="Times New Roman" pitchFamily="18" charset="0"/>
                <a:ea typeface="HY견고딕" pitchFamily="18" charset="-127"/>
              </a:rPr>
              <a:t>”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home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디렉터리이다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 파일의 생성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파일을 생성하는 과정</a:t>
            </a:r>
          </a:p>
          <a:p>
            <a:pPr lvl="2"/>
            <a:r>
              <a:rPr lang="ko-KR" altLang="en-US" dirty="0"/>
              <a:t>새롭게 생성할 디렉터리에 동일한 이름의 항이 존재하는지 확인한다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아이노드</a:t>
            </a:r>
            <a:r>
              <a:rPr lang="ko-KR" altLang="en-US" dirty="0"/>
              <a:t> 블록 하나를 할당 받는다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할당 받은 </a:t>
            </a:r>
            <a:r>
              <a:rPr lang="ko-KR" altLang="en-US" dirty="0" err="1"/>
              <a:t>아이노드</a:t>
            </a:r>
            <a:r>
              <a:rPr lang="ko-KR" altLang="en-US" dirty="0"/>
              <a:t> 블록에 파일의 정보를 저장한다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파일이 저장할 데이터의 크기에 따라 데이터 블록을 할당 받는다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18436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E83E1D8B-BD56-45A9-BE7D-7ECAA6BF940D}" type="datetime1">
              <a:rPr lang="ko-KR" altLang="en-US" smtClean="0"/>
              <a:pPr/>
              <a:t>2022-03-17</a:t>
            </a:fld>
            <a:endParaRPr lang="en-US" altLang="ko-KR"/>
          </a:p>
        </p:txBody>
      </p:sp>
      <p:sp>
        <p:nvSpPr>
          <p:cNvPr id="1843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843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B95B40DC-5226-4477-85F1-5E0CA9FF281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1187624" y="3140967"/>
            <a:ext cx="6250361" cy="3108543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400" dirty="0" err="1">
                <a:latin typeface="굴림체" pitchFamily="49" charset="-127"/>
                <a:ea typeface="굴림체" pitchFamily="49" charset="-127"/>
              </a:rPr>
              <a:t>root@localhost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 chap02]# cat &gt; file1</a:t>
            </a:r>
          </a:p>
          <a:p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Apple is red.</a:t>
            </a:r>
          </a:p>
          <a:p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400" dirty="0" err="1">
                <a:latin typeface="굴림체" pitchFamily="49" charset="-127"/>
                <a:ea typeface="굴림체" pitchFamily="49" charset="-127"/>
              </a:rPr>
              <a:t>root@localhost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 chap02]# </a:t>
            </a:r>
            <a:r>
              <a:rPr lang="en-US" altLang="ko-KR" sz="1400" dirty="0" err="1">
                <a:latin typeface="굴림체" pitchFamily="49" charset="-127"/>
                <a:ea typeface="굴림체" pitchFamily="49" charset="-127"/>
              </a:rPr>
              <a:t>ls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 -li</a:t>
            </a:r>
          </a:p>
          <a:p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total 12</a:t>
            </a:r>
          </a:p>
          <a:p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140690 -</a:t>
            </a:r>
            <a:r>
              <a:rPr lang="en-US" altLang="ko-KR" sz="1400" dirty="0" err="1">
                <a:latin typeface="굴림체" pitchFamily="49" charset="-127"/>
                <a:ea typeface="굴림체" pitchFamily="49" charset="-127"/>
              </a:rPr>
              <a:t>rwxrwxr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-x. 1 lp100 </a:t>
            </a:r>
            <a:r>
              <a:rPr lang="en-US" altLang="ko-KR" sz="1400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 6521 Mar 17 01:00 </a:t>
            </a:r>
            <a:r>
              <a:rPr lang="en-US" altLang="ko-KR" sz="1400" dirty="0" err="1">
                <a:latin typeface="굴림체" pitchFamily="49" charset="-127"/>
                <a:ea typeface="굴림체" pitchFamily="49" charset="-127"/>
              </a:rPr>
              <a:t>a.out</a:t>
            </a: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140686 -</a:t>
            </a:r>
            <a:r>
              <a:rPr lang="en-US" altLang="ko-KR" sz="1400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-r--r--. 1 root  </a:t>
            </a:r>
            <a:r>
              <a:rPr lang="en-US" altLang="ko-KR" sz="1400" dirty="0" err="1">
                <a:latin typeface="굴림체" pitchFamily="49" charset="-127"/>
                <a:ea typeface="굴림체" pitchFamily="49" charset="-127"/>
              </a:rPr>
              <a:t>root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    14 Mar 17 01:41 file1</a:t>
            </a:r>
          </a:p>
          <a:p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400" dirty="0" err="1">
                <a:latin typeface="굴림체" pitchFamily="49" charset="-127"/>
                <a:ea typeface="굴림체" pitchFamily="49" charset="-127"/>
              </a:rPr>
              <a:t>root@localhost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 chap02]# cat &gt; file2</a:t>
            </a:r>
          </a:p>
          <a:p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Banana is yellow.</a:t>
            </a:r>
          </a:p>
          <a:p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400" dirty="0" err="1">
                <a:latin typeface="굴림체" pitchFamily="49" charset="-127"/>
                <a:ea typeface="굴림체" pitchFamily="49" charset="-127"/>
              </a:rPr>
              <a:t>root@localhost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 chap02]# </a:t>
            </a:r>
            <a:r>
              <a:rPr lang="en-US" altLang="ko-KR" sz="1400" dirty="0" err="1">
                <a:latin typeface="굴림체" pitchFamily="49" charset="-127"/>
                <a:ea typeface="굴림체" pitchFamily="49" charset="-127"/>
              </a:rPr>
              <a:t>ls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 -li</a:t>
            </a:r>
          </a:p>
          <a:p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total 16</a:t>
            </a:r>
          </a:p>
          <a:p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140690 -</a:t>
            </a:r>
            <a:r>
              <a:rPr lang="en-US" altLang="ko-KR" sz="1400" dirty="0" err="1">
                <a:latin typeface="굴림체" pitchFamily="49" charset="-127"/>
                <a:ea typeface="굴림체" pitchFamily="49" charset="-127"/>
              </a:rPr>
              <a:t>rwxrwxr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-x. 1 lp100 </a:t>
            </a:r>
            <a:r>
              <a:rPr lang="en-US" altLang="ko-KR" sz="1400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 6521 Mar 17 01:00 </a:t>
            </a:r>
            <a:r>
              <a:rPr lang="en-US" altLang="ko-KR" sz="1400" dirty="0" err="1">
                <a:latin typeface="굴림체" pitchFamily="49" charset="-127"/>
                <a:ea typeface="굴림체" pitchFamily="49" charset="-127"/>
              </a:rPr>
              <a:t>a.out</a:t>
            </a: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140686 -</a:t>
            </a:r>
            <a:r>
              <a:rPr lang="en-US" altLang="ko-KR" sz="1400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-r--r--. 1 root  </a:t>
            </a:r>
            <a:r>
              <a:rPr lang="en-US" altLang="ko-KR" sz="1400" dirty="0" err="1">
                <a:latin typeface="굴림체" pitchFamily="49" charset="-127"/>
                <a:ea typeface="굴림체" pitchFamily="49" charset="-127"/>
              </a:rPr>
              <a:t>root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    14 Mar 17 01:41 file1</a:t>
            </a:r>
          </a:p>
          <a:p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140691 -</a:t>
            </a:r>
            <a:r>
              <a:rPr lang="en-US" altLang="ko-KR" sz="1400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-r--r--. 1 root  </a:t>
            </a:r>
            <a:r>
              <a:rPr lang="en-US" altLang="ko-KR" sz="1400" dirty="0" err="1">
                <a:latin typeface="굴림체" pitchFamily="49" charset="-127"/>
                <a:ea typeface="굴림체" pitchFamily="49" charset="-127"/>
              </a:rPr>
              <a:t>root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    18 Mar 17 01:42 file2</a:t>
            </a:r>
          </a:p>
          <a:p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400" dirty="0" err="1">
                <a:latin typeface="굴림체" pitchFamily="49" charset="-127"/>
                <a:ea typeface="굴림체" pitchFamily="49" charset="-127"/>
              </a:rPr>
              <a:t>root@localhost</a:t>
            </a: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 chap02]#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소유권과 허가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리눅스의</a:t>
            </a:r>
            <a:r>
              <a:rPr lang="ko-KR" altLang="en-US" dirty="0"/>
              <a:t> 특징</a:t>
            </a:r>
          </a:p>
          <a:p>
            <a:pPr lvl="1"/>
            <a:r>
              <a:rPr lang="ko-KR" altLang="en-US" dirty="0" err="1"/>
              <a:t>리눅스는</a:t>
            </a:r>
            <a:r>
              <a:rPr lang="ko-KR" altLang="en-US" dirty="0"/>
              <a:t> 다중 사용자를 지원하므로 소유에 대한 구분과 권한 설정 중요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파일의 소유권</a:t>
            </a:r>
          </a:p>
          <a:p>
            <a:pPr lvl="1"/>
            <a:r>
              <a:rPr lang="ko-KR" altLang="en-US" dirty="0"/>
              <a:t>파일이 어느 사용자의 것인지를 나타냄</a:t>
            </a:r>
            <a:endParaRPr lang="en-US" altLang="ko-KR" dirty="0"/>
          </a:p>
          <a:p>
            <a:pPr lvl="1"/>
            <a:r>
              <a:rPr lang="ko-KR" altLang="en-US" dirty="0"/>
              <a:t>모든 파일은 시스템에 등록된 사용자 중 한 사용자의 소유가 됨</a:t>
            </a:r>
            <a:endParaRPr lang="en-US" altLang="ko-KR" dirty="0"/>
          </a:p>
          <a:p>
            <a:pPr lvl="2"/>
            <a:r>
              <a:rPr lang="ko-KR" altLang="en-US" dirty="0"/>
              <a:t>관리자의 소유</a:t>
            </a:r>
            <a:r>
              <a:rPr lang="en-US" altLang="ko-KR" dirty="0"/>
              <a:t>, </a:t>
            </a:r>
            <a:r>
              <a:rPr lang="ko-KR" altLang="en-US" dirty="0"/>
              <a:t>일반 사용자 홍길동의 소유</a:t>
            </a:r>
          </a:p>
          <a:p>
            <a:r>
              <a:rPr lang="ko-KR" altLang="en-US" dirty="0"/>
              <a:t> 허가</a:t>
            </a:r>
          </a:p>
          <a:p>
            <a:pPr lvl="1"/>
            <a:r>
              <a:rPr lang="ko-KR" altLang="en-US" dirty="0"/>
              <a:t>모든 파일은 읽기</a:t>
            </a:r>
            <a:r>
              <a:rPr lang="en-US" altLang="ko-KR" dirty="0"/>
              <a:t>, 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실행 권한을 가지고 있음</a:t>
            </a:r>
            <a:endParaRPr lang="en-US" altLang="ko-KR" dirty="0"/>
          </a:p>
          <a:p>
            <a:pPr lvl="2"/>
            <a:r>
              <a:rPr lang="ko-KR" altLang="en-US" dirty="0"/>
              <a:t>각 권한은 설정이 되어 있을 수도 있고 그렇지 않을 수도 있음</a:t>
            </a:r>
            <a:endParaRPr lang="en-US" altLang="ko-KR" dirty="0"/>
          </a:p>
          <a:p>
            <a:pPr lvl="1"/>
            <a:r>
              <a:rPr lang="ko-KR" altLang="en-US" dirty="0"/>
              <a:t>파일에 대한 권한</a:t>
            </a:r>
            <a:r>
              <a:rPr lang="en-US" altLang="ko-KR" dirty="0"/>
              <a:t>(</a:t>
            </a:r>
            <a:r>
              <a:rPr lang="ko-KR" altLang="en-US" dirty="0"/>
              <a:t>접근권한</a:t>
            </a:r>
            <a:r>
              <a:rPr lang="en-US" altLang="ko-KR" dirty="0"/>
              <a:t>)</a:t>
            </a:r>
            <a:r>
              <a:rPr lang="ko-KR" altLang="en-US" dirty="0"/>
              <a:t>은 사용자 유형에 따라 다르게 적용됨</a:t>
            </a:r>
            <a:endParaRPr lang="en-US" altLang="ko-KR" dirty="0"/>
          </a:p>
          <a:p>
            <a:pPr lvl="2"/>
            <a:r>
              <a:rPr lang="ko-KR" altLang="en-US" dirty="0"/>
              <a:t>파일의 소유자</a:t>
            </a:r>
            <a:r>
              <a:rPr lang="en-US" altLang="ko-KR" dirty="0"/>
              <a:t>, </a:t>
            </a:r>
            <a:r>
              <a:rPr lang="ko-KR" altLang="en-US" dirty="0"/>
              <a:t>파일과 같은 그룹에 속한 사용자</a:t>
            </a:r>
            <a:r>
              <a:rPr lang="en-US" altLang="ko-KR" dirty="0"/>
              <a:t>, </a:t>
            </a:r>
            <a:r>
              <a:rPr lang="ko-KR" altLang="en-US" dirty="0"/>
              <a:t>기타 사용자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19460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0EE35F15-7FC4-4000-B763-28346F702705}" type="datetime1">
              <a:rPr lang="ko-KR" altLang="en-US" smtClean="0"/>
              <a:pPr/>
              <a:t>2022-03-17</a:t>
            </a:fld>
            <a:endParaRPr lang="en-US" altLang="ko-KR"/>
          </a:p>
        </p:txBody>
      </p:sp>
      <p:sp>
        <p:nvSpPr>
          <p:cNvPr id="1946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946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1080E3FE-0C68-42FC-8FAA-B66EE9F836EE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소유권과 허가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소유권과 허가의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파일의 소유자 </a:t>
            </a:r>
            <a:r>
              <a:rPr lang="en-US" altLang="ko-KR" dirty="0"/>
              <a:t>: lp100</a:t>
            </a:r>
            <a:r>
              <a:rPr lang="ko-KR" altLang="en-US" dirty="0"/>
              <a:t>라는 </a:t>
            </a:r>
            <a:r>
              <a:rPr lang="en-US" altLang="ko-KR" dirty="0"/>
              <a:t>ID</a:t>
            </a:r>
            <a:r>
              <a:rPr lang="ko-KR" altLang="en-US" dirty="0"/>
              <a:t>의 사용자</a:t>
            </a:r>
          </a:p>
          <a:p>
            <a:pPr lvl="1"/>
            <a:r>
              <a:rPr lang="ko-KR" altLang="en-US" dirty="0"/>
              <a:t>파일의 그룹 </a:t>
            </a:r>
            <a:r>
              <a:rPr lang="en-US" altLang="ko-KR" dirty="0"/>
              <a:t>: lp100</a:t>
            </a:r>
          </a:p>
          <a:p>
            <a:pPr lvl="1"/>
            <a:r>
              <a:rPr lang="ko-KR" altLang="en-US" dirty="0"/>
              <a:t>허가</a:t>
            </a:r>
          </a:p>
          <a:p>
            <a:endParaRPr lang="ko-KR" altLang="en-US" dirty="0"/>
          </a:p>
        </p:txBody>
      </p:sp>
      <p:sp>
        <p:nvSpPr>
          <p:cNvPr id="2048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3620FF4E-8DAA-47FA-AA33-92589A5466A6}" type="datetime1">
              <a:rPr lang="ko-KR" altLang="en-US" smtClean="0"/>
              <a:pPr/>
              <a:t>2022-03-17</a:t>
            </a:fld>
            <a:endParaRPr lang="en-US" altLang="ko-KR"/>
          </a:p>
        </p:txBody>
      </p:sp>
      <p:sp>
        <p:nvSpPr>
          <p:cNvPr id="2048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048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2CDBE3E3-0FD9-42C9-8D7F-25C735CE4461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755650" y="1494542"/>
            <a:ext cx="7632774" cy="1200329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[lp100@localhost chap02]$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-l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total 4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-r--. 1 lp100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2 Mar 17 01:49 file1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[lp100@localhost chap02]$</a:t>
            </a:r>
          </a:p>
        </p:txBody>
      </p:sp>
      <p:graphicFrame>
        <p:nvGraphicFramePr>
          <p:cNvPr id="8" name="Group 6"/>
          <p:cNvGraphicFramePr>
            <a:graphicFrameLocks noGrp="1"/>
          </p:cNvGraphicFramePr>
          <p:nvPr/>
        </p:nvGraphicFramePr>
        <p:xfrm>
          <a:off x="1065213" y="4076700"/>
          <a:ext cx="6551612" cy="1941514"/>
        </p:xfrm>
        <a:graphic>
          <a:graphicData uri="http://schemas.openxmlformats.org/drawingml/2006/table">
            <a:tbl>
              <a:tblPr/>
              <a:tblGrid>
                <a:gridCol w="99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유형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소유주에 대한 권한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동일 그룹 사용자에</a:t>
                      </a:r>
                      <a:b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</a:b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대한 권한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기타 사용자에</a:t>
                      </a:r>
                      <a:b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</a:b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대한 권한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권한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r  w  -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r  -  -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-  -  -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의미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읽기 가능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쓰기 가능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실행 불가능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읽기 가능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쓰기 불가능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실행 불가능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읽기 불가능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쓰기 불가능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실행 불가능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8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진수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6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4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0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소유권과 허가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소유권과 허가의 변경</a:t>
            </a:r>
          </a:p>
          <a:p>
            <a:pPr lvl="1"/>
            <a:r>
              <a:rPr lang="ko-KR" altLang="en-US" dirty="0"/>
              <a:t>소유권의 변경</a:t>
            </a:r>
          </a:p>
          <a:p>
            <a:pPr lvl="2"/>
            <a:r>
              <a:rPr lang="ko-KR" altLang="en-US" dirty="0"/>
              <a:t>시스템의 관리자만 수행할 수 있음</a:t>
            </a:r>
            <a:endParaRPr lang="en-US" altLang="ko-KR" dirty="0"/>
          </a:p>
          <a:p>
            <a:pPr lvl="2"/>
            <a:r>
              <a:rPr lang="en-US" altLang="ko-KR" dirty="0" err="1"/>
              <a:t>chown</a:t>
            </a:r>
            <a:r>
              <a:rPr lang="en-US" altLang="ko-KR" dirty="0"/>
              <a:t> </a:t>
            </a:r>
            <a:r>
              <a:rPr lang="ko-KR" altLang="en-US" dirty="0"/>
              <a:t>명령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1"/>
            <a:r>
              <a:rPr lang="ko-KR" altLang="en-US" dirty="0"/>
              <a:t>허가의 변경</a:t>
            </a:r>
          </a:p>
          <a:p>
            <a:pPr lvl="2"/>
            <a:r>
              <a:rPr lang="ko-KR" altLang="en-US" dirty="0"/>
              <a:t>파일의 소유자나 시스템 관리자가 수행할 수 있음</a:t>
            </a:r>
            <a:endParaRPr lang="en-US" altLang="ko-KR" dirty="0"/>
          </a:p>
          <a:p>
            <a:pPr lvl="2"/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ko-KR" altLang="en-US" dirty="0"/>
              <a:t>명령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※</a:t>
            </a:r>
            <a:r>
              <a:rPr lang="ko-KR" altLang="en-US" dirty="0"/>
              <a:t>허가를 나타내는 </a:t>
            </a:r>
            <a:r>
              <a:rPr lang="en-US" altLang="ko-KR" dirty="0"/>
              <a:t>644</a:t>
            </a:r>
            <a:r>
              <a:rPr lang="ko-KR" altLang="en-US" dirty="0"/>
              <a:t>는 “</a:t>
            </a:r>
            <a:r>
              <a:rPr lang="en-US" altLang="ko-KR" dirty="0" err="1"/>
              <a:t>rw</a:t>
            </a:r>
            <a:r>
              <a:rPr lang="en-US" altLang="ko-KR" dirty="0"/>
              <a:t>-r--r--”</a:t>
            </a:r>
            <a:r>
              <a:rPr lang="ko-KR" altLang="en-US" dirty="0"/>
              <a:t>을 의미한다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sp>
        <p:nvSpPr>
          <p:cNvPr id="21508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7E1D1273-6624-4010-81E7-BE45385A428D}" type="datetime1">
              <a:rPr lang="ko-KR" altLang="en-US" smtClean="0"/>
              <a:pPr/>
              <a:t>2022-03-17</a:t>
            </a:fld>
            <a:endParaRPr lang="en-US" altLang="ko-KR"/>
          </a:p>
        </p:txBody>
      </p:sp>
      <p:sp>
        <p:nvSpPr>
          <p:cNvPr id="2150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 dirty="0" err="1"/>
              <a:t>리눅스</a:t>
            </a:r>
            <a:r>
              <a:rPr lang="ko-KR" altLang="en-US" dirty="0"/>
              <a:t> 프로그래밍</a:t>
            </a:r>
            <a:endParaRPr lang="en-US" altLang="ko-KR" dirty="0"/>
          </a:p>
        </p:txBody>
      </p:sp>
      <p:sp>
        <p:nvSpPr>
          <p:cNvPr id="215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BFF21812-510F-4DC5-9D3D-4FA44DF1C752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3563888" y="3933056"/>
            <a:ext cx="4731724" cy="18651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[lp100@localhost chap02]$ </a:t>
            </a:r>
            <a:r>
              <a:rPr lang="en-US" altLang="ko-KR" sz="1200" b="1" dirty="0" err="1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ls</a:t>
            </a: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-l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total 4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</a:t>
            </a:r>
            <a:r>
              <a:rPr lang="en-US" altLang="ko-KR" sz="1200" b="1" dirty="0" err="1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rw</a:t>
            </a: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</a:t>
            </a:r>
            <a:r>
              <a:rPr lang="en-US" altLang="ko-KR" sz="1200" b="1" dirty="0" err="1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rw</a:t>
            </a: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-r--. 1 lp100 </a:t>
            </a:r>
            <a:r>
              <a:rPr lang="en-US" altLang="ko-KR" sz="1200" b="1" dirty="0" err="1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lp100</a:t>
            </a: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2 Mar 17 01:49 file1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[lp100@localhost chap02]$ </a:t>
            </a:r>
            <a:r>
              <a:rPr lang="en-US" altLang="ko-KR" sz="1200" b="1" dirty="0" err="1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chmod</a:t>
            </a: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644 file1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[lp100@localhost chap02]$ </a:t>
            </a:r>
            <a:r>
              <a:rPr lang="en-US" altLang="ko-KR" sz="1200" b="1" dirty="0" err="1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ls</a:t>
            </a: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-l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total 4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</a:t>
            </a:r>
            <a:r>
              <a:rPr lang="en-US" altLang="ko-KR" sz="1200" b="1" dirty="0" err="1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rw</a:t>
            </a: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-r--r--. 1 lp100 </a:t>
            </a:r>
            <a:r>
              <a:rPr lang="en-US" altLang="ko-KR" sz="1200" b="1" dirty="0" err="1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lp100</a:t>
            </a: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2 Mar 17 01:49 file1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[lp100@localhost chap02]$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499992" y="2132856"/>
            <a:ext cx="3997918" cy="1384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[</a:t>
            </a:r>
            <a:r>
              <a:rPr lang="en-US" altLang="ko-KR" sz="1200" b="1" dirty="0" err="1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root@localhost</a:t>
            </a: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chap02]# </a:t>
            </a:r>
            <a:r>
              <a:rPr lang="en-US" altLang="ko-KR" sz="1200" b="1" dirty="0" err="1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ls</a:t>
            </a: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-l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total 4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</a:t>
            </a:r>
            <a:r>
              <a:rPr lang="en-US" altLang="ko-KR" sz="1200" b="1" dirty="0" err="1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rw</a:t>
            </a: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-r--r--. 1 lp100 </a:t>
            </a:r>
            <a:r>
              <a:rPr lang="en-US" altLang="ko-KR" sz="1200" b="1" dirty="0" err="1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lp100</a:t>
            </a: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2 Mar 17 01:49 file1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[</a:t>
            </a:r>
            <a:r>
              <a:rPr lang="en-US" altLang="ko-KR" sz="1200" b="1" dirty="0" err="1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root@localhost</a:t>
            </a: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chap02]# </a:t>
            </a:r>
            <a:r>
              <a:rPr lang="en-US" altLang="ko-KR" sz="1200" b="1" dirty="0" err="1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chown</a:t>
            </a: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lp200 file1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[</a:t>
            </a:r>
            <a:r>
              <a:rPr lang="en-US" altLang="ko-KR" sz="1200" b="1" dirty="0" err="1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root@localhost</a:t>
            </a: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chap02]# </a:t>
            </a:r>
            <a:r>
              <a:rPr lang="en-US" altLang="ko-KR" sz="1200" b="1" dirty="0" err="1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ls</a:t>
            </a: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-l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total 4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</a:t>
            </a:r>
            <a:r>
              <a:rPr lang="en-US" altLang="ko-KR" sz="1200" b="1" dirty="0" err="1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rw</a:t>
            </a:r>
            <a:r>
              <a:rPr lang="en-US" altLang="ko-KR" sz="1200" b="1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-r--r--. 1 lp200 lp100 2 Mar 17 01:49 file1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내용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파일 </a:t>
            </a:r>
            <a:r>
              <a:rPr lang="en-US" altLang="ko-KR" dirty="0"/>
              <a:t>IO </a:t>
            </a:r>
            <a:r>
              <a:rPr lang="ko-KR" altLang="en-US" dirty="0"/>
              <a:t>모델</a:t>
            </a:r>
          </a:p>
          <a:p>
            <a:pPr lvl="1"/>
            <a:r>
              <a:rPr lang="ko-KR" altLang="en-US" dirty="0"/>
              <a:t>파일 열기 </a:t>
            </a:r>
            <a:r>
              <a:rPr lang="en-US" altLang="ko-KR" dirty="0"/>
              <a:t>: open(), </a:t>
            </a:r>
            <a:r>
              <a:rPr lang="en-US" altLang="ko-KR" dirty="0" err="1"/>
              <a:t>creat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파일 읽기 </a:t>
            </a:r>
            <a:r>
              <a:rPr lang="en-US" altLang="ko-KR" dirty="0"/>
              <a:t>: read()</a:t>
            </a:r>
          </a:p>
          <a:p>
            <a:pPr lvl="1"/>
            <a:r>
              <a:rPr lang="ko-KR" altLang="en-US" dirty="0"/>
              <a:t>파일 쓰기 </a:t>
            </a:r>
            <a:r>
              <a:rPr lang="en-US" altLang="ko-KR" dirty="0"/>
              <a:t>: write()</a:t>
            </a:r>
          </a:p>
          <a:p>
            <a:pPr lvl="1"/>
            <a:r>
              <a:rPr lang="ko-KR" altLang="en-US" dirty="0"/>
              <a:t>동기식 입출력 </a:t>
            </a:r>
            <a:r>
              <a:rPr lang="en-US" altLang="ko-KR" dirty="0"/>
              <a:t>: </a:t>
            </a:r>
            <a:r>
              <a:rPr lang="en-US" altLang="ko-KR" dirty="0" err="1"/>
              <a:t>fsync</a:t>
            </a:r>
            <a:r>
              <a:rPr lang="en-US" altLang="ko-KR" dirty="0"/>
              <a:t>(), </a:t>
            </a:r>
            <a:r>
              <a:rPr lang="en-US" altLang="ko-KR" dirty="0" err="1"/>
              <a:t>fdatasync</a:t>
            </a:r>
            <a:r>
              <a:rPr lang="en-US" altLang="ko-KR" dirty="0"/>
              <a:t>(), sync()</a:t>
            </a:r>
          </a:p>
          <a:p>
            <a:pPr lvl="1"/>
            <a:r>
              <a:rPr lang="ko-KR" altLang="en-US" dirty="0"/>
              <a:t>파일 닫기 </a:t>
            </a:r>
            <a:r>
              <a:rPr lang="en-US" altLang="ko-KR" dirty="0"/>
              <a:t>: close()</a:t>
            </a:r>
          </a:p>
          <a:p>
            <a:pPr lvl="1"/>
            <a:r>
              <a:rPr lang="ko-KR" altLang="en-US" dirty="0"/>
              <a:t>직접 입출력 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파일 탐색하기 </a:t>
            </a:r>
            <a:r>
              <a:rPr lang="en-US" altLang="ko-KR" dirty="0"/>
              <a:t>: </a:t>
            </a:r>
            <a:r>
              <a:rPr lang="en-US" altLang="ko-KR" dirty="0" err="1"/>
              <a:t>lseek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파일 </a:t>
            </a:r>
            <a:r>
              <a:rPr lang="ko-KR" altLang="en-US" dirty="0" err="1"/>
              <a:t>잘라내기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ftruncate</a:t>
            </a:r>
            <a:r>
              <a:rPr lang="en-US" altLang="ko-KR" dirty="0"/>
              <a:t>(), truncate()</a:t>
            </a:r>
          </a:p>
          <a:p>
            <a:pPr lvl="1"/>
            <a:r>
              <a:rPr lang="ko-KR" altLang="en-US" dirty="0"/>
              <a:t>다중 입출력 </a:t>
            </a:r>
            <a:r>
              <a:rPr lang="en-US" altLang="ko-KR" dirty="0"/>
              <a:t>: select(), </a:t>
            </a:r>
            <a:r>
              <a:rPr lang="en-US" altLang="ko-KR" dirty="0" err="1"/>
              <a:t>pselect</a:t>
            </a:r>
            <a:r>
              <a:rPr lang="en-US" altLang="ko-KR" dirty="0"/>
              <a:t>(), poll()</a:t>
            </a:r>
          </a:p>
          <a:p>
            <a:pPr lvl="1"/>
            <a:r>
              <a:rPr lang="ko-KR" altLang="en-US" dirty="0"/>
              <a:t>리눅스 커널의 입출력 구현</a:t>
            </a:r>
            <a:endParaRPr lang="en-US" altLang="ko-KR" dirty="0"/>
          </a:p>
        </p:txBody>
      </p:sp>
      <p:sp>
        <p:nvSpPr>
          <p:cNvPr id="3076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FCB3237C-8797-4E87-B3E1-24B9207E343A}" type="datetime1">
              <a:rPr lang="ko-KR" altLang="en-US" smtClean="0"/>
              <a:pPr/>
              <a:t>2022-03-17</a:t>
            </a:fld>
            <a:endParaRPr lang="en-US" altLang="ko-KR"/>
          </a:p>
        </p:txBody>
      </p:sp>
      <p:sp>
        <p:nvSpPr>
          <p:cNvPr id="307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307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26768119-FBFD-448F-B23A-6E0ABA692EA2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유형과 일반화</a:t>
            </a: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파일의 유형</a:t>
            </a:r>
          </a:p>
          <a:p>
            <a:pPr lvl="1"/>
            <a:r>
              <a:rPr lang="ko-KR" altLang="en-US"/>
              <a:t>흔히 접하는 파일의 유형은 일반 파일</a:t>
            </a:r>
            <a:r>
              <a:rPr lang="en-US" altLang="ko-KR"/>
              <a:t>, </a:t>
            </a:r>
            <a:r>
              <a:rPr lang="ko-KR" altLang="en-US"/>
              <a:t>실행 파일</a:t>
            </a:r>
            <a:r>
              <a:rPr lang="en-US" altLang="ko-KR"/>
              <a:t>, </a:t>
            </a:r>
            <a:r>
              <a:rPr lang="ko-KR" altLang="en-US"/>
              <a:t>디렉터리 파일 등</a:t>
            </a:r>
            <a:endParaRPr lang="en-US" altLang="ko-KR"/>
          </a:p>
          <a:p>
            <a:pPr lvl="2"/>
            <a:r>
              <a:rPr lang="ko-KR" altLang="en-US"/>
              <a:t>이러한 파일을 통틀어 “일반 파일”이라고 부름</a:t>
            </a:r>
            <a:endParaRPr lang="en-US" altLang="ko-KR"/>
          </a:p>
          <a:p>
            <a:pPr lvl="1"/>
            <a:r>
              <a:rPr lang="ko-KR" altLang="en-US"/>
              <a:t>리눅스 시스템은 다양한 개체를 파일로 다룰 수 있게 함</a:t>
            </a:r>
            <a:endParaRPr lang="en-US" altLang="ko-KR"/>
          </a:p>
          <a:p>
            <a:pPr lvl="2"/>
            <a:r>
              <a:rPr lang="ko-KR" altLang="en-US"/>
              <a:t>주기억장치</a:t>
            </a:r>
            <a:r>
              <a:rPr lang="en-US" altLang="ko-KR"/>
              <a:t>, </a:t>
            </a:r>
            <a:r>
              <a:rPr lang="ko-KR" altLang="en-US"/>
              <a:t>보조기억장치</a:t>
            </a:r>
            <a:r>
              <a:rPr lang="en-US" altLang="ko-KR"/>
              <a:t>, </a:t>
            </a:r>
            <a:r>
              <a:rPr lang="ko-KR" altLang="en-US"/>
              <a:t>파이프</a:t>
            </a:r>
            <a:r>
              <a:rPr lang="en-US" altLang="ko-KR"/>
              <a:t>, </a:t>
            </a:r>
            <a:r>
              <a:rPr lang="ko-KR" altLang="en-US"/>
              <a:t>터미널 연결 상태 등</a:t>
            </a:r>
          </a:p>
          <a:p>
            <a:pPr lvl="2"/>
            <a:r>
              <a:rPr lang="ko-KR" altLang="en-US"/>
              <a:t>이러한 파일을 통틀어 “특수 파일”이라고 부름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특수 파일을 지원하는 이유</a:t>
            </a:r>
          </a:p>
          <a:p>
            <a:pPr lvl="2"/>
            <a:r>
              <a:rPr lang="ko-KR" altLang="en-US"/>
              <a:t>사용자</a:t>
            </a:r>
            <a:r>
              <a:rPr lang="en-US" altLang="ko-KR"/>
              <a:t>(</a:t>
            </a:r>
            <a:r>
              <a:rPr lang="ko-KR" altLang="en-US"/>
              <a:t>관리자를 포함</a:t>
            </a:r>
            <a:r>
              <a:rPr lang="en-US" altLang="ko-KR"/>
              <a:t>)</a:t>
            </a:r>
            <a:r>
              <a:rPr lang="ko-KR" altLang="en-US"/>
              <a:t>가 디바이스들을 파일처럼 쉽게 사용할 수 있도록 함</a:t>
            </a:r>
            <a:endParaRPr lang="en-US" altLang="ko-KR"/>
          </a:p>
          <a:p>
            <a:endParaRPr lang="ko-KR" altLang="en-US"/>
          </a:p>
        </p:txBody>
      </p:sp>
      <p:sp>
        <p:nvSpPr>
          <p:cNvPr id="22532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E5158A16-D325-4D9E-846F-987659B1B57B}" type="datetime1">
              <a:rPr lang="ko-KR" altLang="en-US" smtClean="0"/>
              <a:pPr/>
              <a:t>2022-03-17</a:t>
            </a:fld>
            <a:endParaRPr lang="en-US" altLang="ko-KR"/>
          </a:p>
        </p:txBody>
      </p:sp>
      <p:sp>
        <p:nvSpPr>
          <p:cNvPr id="2253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253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203FC980-6FB0-467D-A55D-EAA128FA4C00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1187450" y="3357563"/>
            <a:ext cx="7286625" cy="148113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…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crw-------    1 root     root      14,   4 Apr 11  2002 audio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brw-rw----    1 root     floppy     2,   0 Apr 11  2002 fd0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brw-rw----    1 root     disk       8,   0 Apr 11  2002 sda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…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유형과 일반화</a:t>
            </a:r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터미널 연결 상태를 나타내는 파일 </a:t>
            </a:r>
            <a:r>
              <a:rPr lang="en-US" altLang="ko-KR"/>
              <a:t>(1)</a:t>
            </a:r>
          </a:p>
          <a:p>
            <a:pPr lvl="1"/>
            <a:r>
              <a:rPr lang="en-US" altLang="ko-KR"/>
              <a:t>tty </a:t>
            </a:r>
            <a:r>
              <a:rPr lang="ko-KR" altLang="en-US"/>
              <a:t>명령으로 자신의 연결 상태를 나타내는 파일 확인할 수 있음</a:t>
            </a:r>
          </a:p>
          <a:p>
            <a:pPr lvl="1"/>
            <a:r>
              <a:rPr lang="ko-KR" altLang="en-US"/>
              <a:t>아래의 예에서 </a:t>
            </a:r>
            <a:r>
              <a:rPr lang="en-US" altLang="ko-KR"/>
              <a:t>/dev/pts/7</a:t>
            </a:r>
          </a:p>
          <a:p>
            <a:pPr lvl="1"/>
            <a:r>
              <a:rPr lang="en-US" altLang="ko-KR"/>
              <a:t>/dev/pts </a:t>
            </a:r>
            <a:r>
              <a:rPr lang="ko-KR" altLang="en-US"/>
              <a:t>디렉터리를 확인하면 현재 연결 중인 터미널의 수를 확인할 수 있음</a:t>
            </a:r>
          </a:p>
          <a:p>
            <a:endParaRPr lang="ko-KR" altLang="en-US"/>
          </a:p>
        </p:txBody>
      </p:sp>
      <p:sp>
        <p:nvSpPr>
          <p:cNvPr id="23556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02EB6323-74D6-4223-A7E0-4A7C6252E3B0}" type="datetime1">
              <a:rPr lang="ko-KR" altLang="en-US" smtClean="0"/>
              <a:pPr/>
              <a:t>2022-03-17</a:t>
            </a:fld>
            <a:endParaRPr lang="en-US" altLang="ko-KR"/>
          </a:p>
        </p:txBody>
      </p:sp>
      <p:sp>
        <p:nvSpPr>
          <p:cNvPr id="2355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355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D9CD7D83-B317-4737-960C-BA4AA6AC3AE9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020763" y="2965450"/>
            <a:ext cx="6646862" cy="34163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tty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/dev/pts/7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ls -l /dev/pts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total 0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crw--w----. 1 lpg0121 tty  136, 1 2011-03-16 20:10 1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crw--w----. 1 lpg010  tty  136, 3 2011-03-16 20:40 3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crw--w----. 1 lpg0121 tty  136, 4 2011-03-16 20:40 4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who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lpg0121  pts/1        2011-03-16 19:50 (175.212.72.138)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lpg010   pts/3        2011-03-16 20:01 (210.119.156.144)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lpg0121  pts/4        2011-03-16 20:12 (175.212.72.138)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유형과 일반화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터미널 연결 상태를 나타내는 파일 </a:t>
            </a:r>
            <a:r>
              <a:rPr lang="en-US" altLang="ko-KR"/>
              <a:t>(2)</a:t>
            </a:r>
          </a:p>
          <a:p>
            <a:pPr lvl="1"/>
            <a:r>
              <a:rPr lang="ko-KR" altLang="en-US"/>
              <a:t>터미널 연결 상태를 나타내는 파일로 출력하기</a:t>
            </a:r>
          </a:p>
          <a:p>
            <a:endParaRPr lang="ko-KR" altLang="en-US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3D3AE7AA-38DE-4DC3-8E2C-8E61311AF345}" type="datetime1">
              <a:rPr lang="ko-KR" altLang="en-US" smtClean="0"/>
              <a:pPr/>
              <a:t>2022-03-17</a:t>
            </a:fld>
            <a:endParaRPr lang="en-US" altLang="ko-KR"/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D4F4F42D-73D7-4F31-9DFC-2817C428A8AF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1114425" y="2060575"/>
            <a:ext cx="7058025" cy="2030413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cat &gt; /dev/pts/7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apple is red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apple is red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banana is yellow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banana is yellow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^C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5160963" y="2492375"/>
            <a:ext cx="27955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b="1">
                <a:solidFill>
                  <a:schemeClr val="accent2"/>
                </a:solidFill>
              </a:rPr>
              <a:t>사용자가 입력한 문자열</a:t>
            </a:r>
          </a:p>
          <a:p>
            <a:pPr eaLnBrk="1" hangingPunct="1"/>
            <a:endParaRPr lang="ko-KR" altLang="en-US" b="1"/>
          </a:p>
          <a:p>
            <a:pPr eaLnBrk="1" hangingPunct="1"/>
            <a:r>
              <a:rPr lang="ko-KR" altLang="en-US" b="1">
                <a:solidFill>
                  <a:srgbClr val="CC0000"/>
                </a:solidFill>
              </a:rPr>
              <a:t>터미널로 출력되는 문자열</a:t>
            </a:r>
          </a:p>
        </p:txBody>
      </p:sp>
      <p:sp>
        <p:nvSpPr>
          <p:cNvPr id="24585" name="Line 6"/>
          <p:cNvSpPr>
            <a:spLocks noChangeShapeType="1"/>
          </p:cNvSpPr>
          <p:nvPr/>
        </p:nvSpPr>
        <p:spPr bwMode="auto">
          <a:xfrm flipH="1" flipV="1">
            <a:off x="2641600" y="2563813"/>
            <a:ext cx="2519363" cy="144462"/>
          </a:xfrm>
          <a:prstGeom prst="line">
            <a:avLst/>
          </a:prstGeom>
          <a:noFill/>
          <a:ln w="15875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6" name="Line 7"/>
          <p:cNvSpPr>
            <a:spLocks noChangeShapeType="1"/>
          </p:cNvSpPr>
          <p:nvPr/>
        </p:nvSpPr>
        <p:spPr bwMode="auto">
          <a:xfrm flipH="1">
            <a:off x="3046413" y="2708275"/>
            <a:ext cx="2114550" cy="395288"/>
          </a:xfrm>
          <a:prstGeom prst="line">
            <a:avLst/>
          </a:prstGeom>
          <a:noFill/>
          <a:ln w="15875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7" name="Line 8"/>
          <p:cNvSpPr>
            <a:spLocks noChangeShapeType="1"/>
          </p:cNvSpPr>
          <p:nvPr/>
        </p:nvSpPr>
        <p:spPr bwMode="auto">
          <a:xfrm flipH="1" flipV="1">
            <a:off x="2641600" y="2852738"/>
            <a:ext cx="2519363" cy="358775"/>
          </a:xfrm>
          <a:prstGeom prst="line">
            <a:avLst/>
          </a:prstGeom>
          <a:noFill/>
          <a:ln w="15875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8" name="Line 9"/>
          <p:cNvSpPr>
            <a:spLocks noChangeShapeType="1"/>
          </p:cNvSpPr>
          <p:nvPr/>
        </p:nvSpPr>
        <p:spPr bwMode="auto">
          <a:xfrm flipH="1">
            <a:off x="3073400" y="3211513"/>
            <a:ext cx="2087563" cy="144462"/>
          </a:xfrm>
          <a:prstGeom prst="line">
            <a:avLst/>
          </a:prstGeom>
          <a:noFill/>
          <a:ln w="15875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파일 시스템의 구조</a:t>
            </a:r>
          </a:p>
          <a:p>
            <a:pPr lvl="1"/>
            <a:r>
              <a:rPr lang="ko-KR" altLang="en-US" dirty="0"/>
              <a:t>파일</a:t>
            </a:r>
          </a:p>
          <a:p>
            <a:pPr lvl="1"/>
            <a:r>
              <a:rPr lang="ko-KR" altLang="en-US" dirty="0"/>
              <a:t>디렉터리와 경로명</a:t>
            </a:r>
          </a:p>
          <a:p>
            <a:pPr lvl="1"/>
            <a:r>
              <a:rPr lang="ko-KR" altLang="en-US" dirty="0"/>
              <a:t>새로운 파일 생성</a:t>
            </a:r>
          </a:p>
          <a:p>
            <a:pPr lvl="1"/>
            <a:r>
              <a:rPr lang="ko-KR" altLang="en-US" dirty="0"/>
              <a:t>소유권과 허가</a:t>
            </a:r>
          </a:p>
          <a:p>
            <a:pPr lvl="1"/>
            <a:r>
              <a:rPr lang="ko-KR" altLang="en-US" dirty="0"/>
              <a:t>파일 유형과 일반화</a:t>
            </a:r>
          </a:p>
        </p:txBody>
      </p:sp>
      <p:sp>
        <p:nvSpPr>
          <p:cNvPr id="4100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C2EAC007-848A-4134-B080-01C637E02D37}" type="datetime1">
              <a:rPr lang="ko-KR" altLang="en-US" smtClean="0"/>
              <a:pPr/>
              <a:t>2022-03-17</a:t>
            </a:fld>
            <a:endParaRPr lang="en-US" altLang="ko-KR"/>
          </a:p>
        </p:txBody>
      </p:sp>
      <p:sp>
        <p:nvSpPr>
          <p:cNvPr id="410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410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2AA72310-0A38-4A1A-8979-A21E46F5DD7C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시스템의 구조</a:t>
            </a:r>
          </a:p>
        </p:txBody>
      </p:sp>
      <p:sp>
        <p:nvSpPr>
          <p:cNvPr id="5123" name="Rectangle 20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 </a:t>
            </a:r>
            <a:r>
              <a:rPr lang="ko-KR" altLang="en-US"/>
              <a:t>리눅스의 파일 시스템 </a:t>
            </a:r>
          </a:p>
          <a:p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부트 블록 </a:t>
            </a:r>
            <a:r>
              <a:rPr lang="en-US" altLang="ko-KR"/>
              <a:t>(boot block)</a:t>
            </a:r>
          </a:p>
          <a:p>
            <a:pPr lvl="2"/>
            <a:r>
              <a:rPr lang="ko-KR" altLang="en-US"/>
              <a:t>운영체제를 부팅시키기 위한 코드 저장</a:t>
            </a:r>
            <a:endParaRPr lang="en-US" altLang="ko-KR"/>
          </a:p>
          <a:p>
            <a:pPr lvl="1"/>
            <a:r>
              <a:rPr lang="ko-KR" altLang="en-US"/>
              <a:t>슈퍼 블록 </a:t>
            </a:r>
            <a:r>
              <a:rPr lang="en-US" altLang="ko-KR"/>
              <a:t>(super block)</a:t>
            </a:r>
          </a:p>
          <a:p>
            <a:pPr lvl="2"/>
            <a:r>
              <a:rPr lang="ko-KR" altLang="en-US"/>
              <a:t>파일 시스템과 관련된 정보를 저장</a:t>
            </a:r>
            <a:endParaRPr lang="en-US" altLang="ko-KR"/>
          </a:p>
          <a:p>
            <a:pPr lvl="1"/>
            <a:r>
              <a:rPr lang="ko-KR" altLang="en-US"/>
              <a:t>아이노드 블록 </a:t>
            </a:r>
            <a:r>
              <a:rPr lang="en-US" altLang="ko-KR"/>
              <a:t>(inode blocks)</a:t>
            </a:r>
          </a:p>
          <a:p>
            <a:pPr lvl="2"/>
            <a:r>
              <a:rPr lang="ko-KR" altLang="en-US"/>
              <a:t>파일에 대한 정보를 저장</a:t>
            </a:r>
            <a:endParaRPr lang="en-US" altLang="ko-KR"/>
          </a:p>
          <a:p>
            <a:pPr lvl="2"/>
            <a:r>
              <a:rPr lang="ko-KR" altLang="en-US"/>
              <a:t>모든 파일은 반드시 아이노드 블록을 하나 가짐</a:t>
            </a:r>
            <a:endParaRPr lang="en-US" altLang="ko-KR"/>
          </a:p>
          <a:p>
            <a:pPr lvl="1"/>
            <a:r>
              <a:rPr lang="ko-KR" altLang="en-US"/>
              <a:t>데이터 블록 </a:t>
            </a:r>
            <a:r>
              <a:rPr lang="en-US" altLang="ko-KR"/>
              <a:t>(data blocks)</a:t>
            </a:r>
          </a:p>
          <a:p>
            <a:pPr lvl="2"/>
            <a:r>
              <a:rPr lang="ko-KR" altLang="en-US"/>
              <a:t>파일이 보관해야 하는 데이터를 저장</a:t>
            </a:r>
            <a:endParaRPr lang="en-US" altLang="ko-KR"/>
          </a:p>
          <a:p>
            <a:pPr lvl="2"/>
            <a:r>
              <a:rPr lang="ko-KR" altLang="en-US"/>
              <a:t>보관하는 데이터의 크기에 따라 여러 개</a:t>
            </a:r>
            <a:endParaRPr lang="en-US" altLang="ko-KR"/>
          </a:p>
        </p:txBody>
      </p:sp>
      <p:sp>
        <p:nvSpPr>
          <p:cNvPr id="5137" name="날짜 개체 틀 10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B1CD6C02-8074-408D-BF5A-BF592CF67890}" type="datetime1">
              <a:rPr lang="ko-KR" altLang="en-US" smtClean="0"/>
              <a:pPr/>
              <a:t>2022-03-17</a:t>
            </a:fld>
            <a:endParaRPr lang="en-US" altLang="ko-KR"/>
          </a:p>
        </p:txBody>
      </p:sp>
      <p:sp>
        <p:nvSpPr>
          <p:cNvPr id="5138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5139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865C54EA-2BDB-4F12-BF1E-BF0AFB356729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5124" name="Rectangle 21"/>
          <p:cNvSpPr>
            <a:spLocks noChangeArrowheads="1"/>
          </p:cNvSpPr>
          <p:nvPr/>
        </p:nvSpPr>
        <p:spPr bwMode="auto">
          <a:xfrm>
            <a:off x="0" y="390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214" name="Group 22"/>
          <p:cNvGraphicFramePr>
            <a:graphicFrameLocks noGrp="1"/>
          </p:cNvGraphicFramePr>
          <p:nvPr/>
        </p:nvGraphicFramePr>
        <p:xfrm>
          <a:off x="684213" y="1773238"/>
          <a:ext cx="7559675" cy="5794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7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부트 블록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(Boot Block)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45" marB="4574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슈퍼 블록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(Super Block)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45" marB="4574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아이노드</a:t>
                      </a:r>
                      <a:r>
                        <a:rPr kumimoji="1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블록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kumimoji="1" lang="en-US" altLang="ko-KR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Inode</a:t>
                      </a: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Blocks)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45" marB="4574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데이터 블록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(Data Blocks)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45" marB="4574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55638" y="4719638"/>
            <a:ext cx="1800225" cy="60801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55638" y="5727700"/>
            <a:ext cx="5146675" cy="269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8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시스템의 구조 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아이노드</a:t>
            </a:r>
            <a:r>
              <a:rPr lang="ko-KR" altLang="en-US" dirty="0"/>
              <a:t> 블록과 데이터 블록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파일 생성의 예</a:t>
            </a:r>
          </a:p>
        </p:txBody>
      </p:sp>
      <p:sp>
        <p:nvSpPr>
          <p:cNvPr id="6159" name="날짜 개체 틀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1A27AF1A-DB25-4C34-8A6B-51961C771ABE}" type="datetime1">
              <a:rPr lang="ko-KR" altLang="en-US" smtClean="0"/>
              <a:pPr/>
              <a:t>2022-03-17</a:t>
            </a:fld>
            <a:endParaRPr lang="en-US" altLang="ko-KR"/>
          </a:p>
        </p:txBody>
      </p:sp>
      <p:sp>
        <p:nvSpPr>
          <p:cNvPr id="6160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616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2F05A4A0-B964-4CE5-BF61-2699F79E98C7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26207" y="4294065"/>
            <a:ext cx="6624736" cy="2067169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[lp100@localhost chap02]$ cat &gt; temp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apple is red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banana is yellow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[lp100@localhost chap02]$ </a:t>
            </a:r>
            <a:r>
              <a:rPr lang="en-US" altLang="ko-KR" dirty="0" err="1"/>
              <a:t>ls</a:t>
            </a:r>
            <a:r>
              <a:rPr lang="en-US" altLang="ko-KR" dirty="0"/>
              <a:t> -l temp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-r--. 1 lp100 </a:t>
            </a:r>
            <a:r>
              <a:rPr lang="en-US" altLang="ko-KR" dirty="0" err="1"/>
              <a:t>lp100</a:t>
            </a:r>
            <a:r>
              <a:rPr lang="en-US" altLang="ko-KR" dirty="0"/>
              <a:t> 30 Mar 22 00:47 temp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[lp100@localhost chap02]$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824288" y="1628775"/>
            <a:ext cx="4419600" cy="2803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152" name="Picture 8" descr="UNI61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" t="5765" r="7404" b="7715"/>
          <a:stretch>
            <a:fillRect/>
          </a:stretch>
        </p:blipFill>
        <p:spPr bwMode="auto">
          <a:xfrm>
            <a:off x="4038600" y="1797050"/>
            <a:ext cx="38893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7496175" y="1781175"/>
            <a:ext cx="631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b="1"/>
              <a:t>파일</a:t>
            </a:r>
          </a:p>
        </p:txBody>
      </p:sp>
      <p:sp>
        <p:nvSpPr>
          <p:cNvPr id="6154" name="Freeform 10"/>
          <p:cNvSpPr>
            <a:spLocks/>
          </p:cNvSpPr>
          <p:nvPr/>
        </p:nvSpPr>
        <p:spPr bwMode="auto">
          <a:xfrm>
            <a:off x="2671763" y="4216400"/>
            <a:ext cx="4824412" cy="741363"/>
          </a:xfrm>
          <a:custGeom>
            <a:avLst/>
            <a:gdLst>
              <a:gd name="T0" fmla="*/ 0 w 3402"/>
              <a:gd name="T1" fmla="*/ 1101441078 h 499"/>
              <a:gd name="T2" fmla="*/ 2147483647 w 3402"/>
              <a:gd name="T3" fmla="*/ 1101441078 h 499"/>
              <a:gd name="T4" fmla="*/ 2147483647 w 3402"/>
              <a:gd name="T5" fmla="*/ 0 h 4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02" h="499">
                <a:moveTo>
                  <a:pt x="0" y="499"/>
                </a:moveTo>
                <a:lnTo>
                  <a:pt x="3402" y="499"/>
                </a:lnTo>
                <a:lnTo>
                  <a:pt x="3402" y="0"/>
                </a:lnTo>
              </a:path>
            </a:pathLst>
          </a:custGeom>
          <a:noFill/>
          <a:ln w="28575" cap="flat" cmpd="sng">
            <a:solidFill>
              <a:srgbClr val="0000CC"/>
            </a:solidFill>
            <a:prstDash val="dash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5" name="Freeform 11"/>
          <p:cNvSpPr>
            <a:spLocks/>
          </p:cNvSpPr>
          <p:nvPr/>
        </p:nvSpPr>
        <p:spPr bwMode="auto">
          <a:xfrm>
            <a:off x="3032125" y="2847975"/>
            <a:ext cx="1157288" cy="2879725"/>
          </a:xfrm>
          <a:custGeom>
            <a:avLst/>
            <a:gdLst>
              <a:gd name="T0" fmla="*/ 0 w 816"/>
              <a:gd name="T1" fmla="*/ 2147483647 h 1814"/>
              <a:gd name="T2" fmla="*/ 0 w 816"/>
              <a:gd name="T3" fmla="*/ 0 h 1814"/>
              <a:gd name="T4" fmla="*/ 1641316615 w 816"/>
              <a:gd name="T5" fmla="*/ 0 h 18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1814">
                <a:moveTo>
                  <a:pt x="0" y="1814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5451475" y="5046663"/>
            <a:ext cx="211772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600" b="1"/>
              <a:t>데이터 블록에 저장됨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1476375" y="2438400"/>
            <a:ext cx="2428870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600" b="1" dirty="0" err="1">
                <a:solidFill>
                  <a:srgbClr val="FF0000"/>
                </a:solidFill>
              </a:rPr>
              <a:t>아이노드</a:t>
            </a:r>
            <a:r>
              <a:rPr lang="ko-KR" altLang="en-US" sz="1600" b="1" dirty="0">
                <a:solidFill>
                  <a:srgbClr val="FF0000"/>
                </a:solidFill>
              </a:rPr>
              <a:t> 블록에 저장됨</a:t>
            </a:r>
          </a:p>
        </p:txBody>
      </p:sp>
      <p:sp>
        <p:nvSpPr>
          <p:cNvPr id="6158" name="Rectangle 15"/>
          <p:cNvSpPr>
            <a:spLocks noChangeArrowheads="1"/>
          </p:cNvSpPr>
          <p:nvPr/>
        </p:nvSpPr>
        <p:spPr bwMode="auto">
          <a:xfrm>
            <a:off x="2089150" y="96838"/>
            <a:ext cx="5938838" cy="6207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ko-KR" altLang="en-US" sz="300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시스템의 구조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파일 관련 정보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ls</a:t>
            </a:r>
            <a:r>
              <a:rPr lang="en-US" altLang="ko-KR" dirty="0"/>
              <a:t> –l </a:t>
            </a:r>
            <a:r>
              <a:rPr lang="ko-KR" altLang="en-US" dirty="0"/>
              <a:t>명령을 실행했을 때 보여지는 파일의 정보</a:t>
            </a:r>
          </a:p>
        </p:txBody>
      </p:sp>
      <p:sp>
        <p:nvSpPr>
          <p:cNvPr id="7206" name="날짜 개체 틀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0044A182-6A2F-449D-8677-869F13B24C12}" type="datetime1">
              <a:rPr lang="ko-KR" altLang="en-US" smtClean="0"/>
              <a:pPr/>
              <a:t>2022-03-17</a:t>
            </a:fld>
            <a:endParaRPr lang="en-US" altLang="ko-KR"/>
          </a:p>
        </p:txBody>
      </p:sp>
      <p:sp>
        <p:nvSpPr>
          <p:cNvPr id="7207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7208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D27AEDDD-570F-4BB3-AECC-184F90E55A88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3092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662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53018"/>
              </p:ext>
            </p:extLst>
          </p:nvPr>
        </p:nvGraphicFramePr>
        <p:xfrm>
          <a:off x="395288" y="2433638"/>
          <a:ext cx="8424862" cy="143219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03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7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-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marT="45684" marB="4568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rw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-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rw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-r--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marT="45684" marB="4568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1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marT="45684" marB="4568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lpg100</a:t>
                      </a:r>
                    </a:p>
                  </a:txBody>
                  <a:tcPr marT="45684" marB="4568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lpg100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marT="45684" marB="4568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30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marT="45684" marB="4568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 sz="1400" dirty="0"/>
                        <a:t>Mar 22 00:47 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marT="45684" marB="4568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temp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marT="45684" marB="4568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파일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유형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marT="45684" marB="45684" anchor="ctr" horzOverflow="overflow">
                    <a:lnL cap="flat"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접근권한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marT="45684" marB="4568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하드링크수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marT="45684" marB="4568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소유주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이름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marT="45684" marB="4568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그룹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 이름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marT="45684" marB="4568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파일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크기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marT="45684" marB="4568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생성 날짜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marT="45684" marB="4568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파일명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 marT="45684" marB="45684" anchor="ctr" horzOverflow="overflow">
                    <a:lnL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6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←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아이노드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 블록에 저장 →</a:t>
                      </a:r>
                    </a:p>
                  </a:txBody>
                  <a:tcPr marT="45684" marB="4568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디렉터리 파일의 데이터 블록에 저장</a:t>
                      </a:r>
                    </a:p>
                  </a:txBody>
                  <a:tcPr marT="45684" marB="4568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03" name="Rectangle 41"/>
          <p:cNvSpPr>
            <a:spLocks noChangeArrowheads="1"/>
          </p:cNvSpPr>
          <p:nvPr/>
        </p:nvSpPr>
        <p:spPr bwMode="auto">
          <a:xfrm>
            <a:off x="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7204" name="Rectangle 42"/>
          <p:cNvSpPr>
            <a:spLocks noChangeArrowheads="1"/>
          </p:cNvSpPr>
          <p:nvPr/>
        </p:nvSpPr>
        <p:spPr bwMode="auto">
          <a:xfrm>
            <a:off x="1508124" y="4159128"/>
            <a:ext cx="6519863" cy="2067169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[lp100@localhost chap02]$ cat &gt; temp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apple is red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banana is yellow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[lp100@localhost chap02]$ </a:t>
            </a:r>
            <a:r>
              <a:rPr lang="en-US" altLang="ko-KR" dirty="0" err="1"/>
              <a:t>ls</a:t>
            </a:r>
            <a:r>
              <a:rPr lang="en-US" altLang="ko-KR" dirty="0"/>
              <a:t> -l temp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-r--. 1 lp100 </a:t>
            </a:r>
            <a:r>
              <a:rPr lang="en-US" altLang="ko-KR" dirty="0" err="1"/>
              <a:t>lp100</a:t>
            </a:r>
            <a:r>
              <a:rPr lang="en-US" altLang="ko-KR" dirty="0"/>
              <a:t> 30 Mar 22 00:47 temp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[lp100@localhost chap02]$</a:t>
            </a:r>
          </a:p>
        </p:txBody>
      </p:sp>
      <p:sp>
        <p:nvSpPr>
          <p:cNvPr id="7205" name="Rectangle 44"/>
          <p:cNvSpPr>
            <a:spLocks noChangeArrowheads="1"/>
          </p:cNvSpPr>
          <p:nvPr/>
        </p:nvSpPr>
        <p:spPr bwMode="auto">
          <a:xfrm>
            <a:off x="2089150" y="96838"/>
            <a:ext cx="5938838" cy="6207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ko-KR" altLang="en-US" sz="300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파일의 의미 </a:t>
            </a:r>
          </a:p>
          <a:p>
            <a:pPr lvl="1"/>
            <a:r>
              <a:rPr lang="ko-KR" altLang="en-US" dirty="0"/>
              <a:t>시스템 차원에서 데이터를 저장하기 위한 가장 기본적인 단위</a:t>
            </a:r>
          </a:p>
          <a:p>
            <a:pPr lvl="1"/>
            <a:r>
              <a:rPr lang="ko-KR" altLang="en-US" dirty="0" err="1"/>
              <a:t>리눅스에서</a:t>
            </a:r>
            <a:r>
              <a:rPr lang="ko-KR" altLang="en-US" dirty="0"/>
              <a:t> 파일은 단순히 바이너리</a:t>
            </a:r>
            <a:r>
              <a:rPr lang="en-US" altLang="ko-KR" dirty="0"/>
              <a:t>(2</a:t>
            </a:r>
            <a:r>
              <a:rPr lang="ko-KR" altLang="en-US" dirty="0"/>
              <a:t>진</a:t>
            </a:r>
            <a:r>
              <a:rPr lang="en-US" altLang="ko-KR" dirty="0"/>
              <a:t>) </a:t>
            </a:r>
            <a:r>
              <a:rPr lang="ko-KR" altLang="en-US" dirty="0"/>
              <a:t>데이터 스트림을 저장</a:t>
            </a:r>
            <a:endParaRPr lang="en-US" altLang="ko-KR" dirty="0"/>
          </a:p>
          <a:p>
            <a:pPr lvl="2"/>
            <a:r>
              <a:rPr lang="ko-KR" altLang="en-US" dirty="0"/>
              <a:t>저장된 데이터는 논리적인 구조가 정해져 있지 않으며</a:t>
            </a:r>
            <a:r>
              <a:rPr lang="en-US" altLang="ko-KR" dirty="0"/>
              <a:t>, </a:t>
            </a:r>
            <a:r>
              <a:rPr lang="ko-KR" altLang="en-US" dirty="0"/>
              <a:t>논리적인 구조는 파일을 이용하는 프로그램에 의해 결정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파일의 예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79512" y="3789040"/>
            <a:ext cx="5328592" cy="2031325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[lp100@localhost chap02]$ cat &gt; data</a:t>
            </a:r>
          </a:p>
          <a:p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abc</a:t>
            </a:r>
            <a:br>
              <a:rPr lang="en-US" altLang="ko-KR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^D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[lp100@localhost chap02]$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-l data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-r--. 1 lp100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4 Mar 22 00:56 data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[lp100@localhost chap02]$ cat data</a:t>
            </a:r>
          </a:p>
          <a:p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abc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648151" y="3681316"/>
            <a:ext cx="346930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marL="176213" indent="-176213" eaLnBrk="1" hangingPunct="1">
              <a:buFont typeface="Arial" pitchFamily="34" charset="0"/>
              <a:buChar char="•"/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data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파일은 총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바이트의 데이터를 저장하고 있음</a:t>
            </a:r>
          </a:p>
          <a:p>
            <a:pPr marL="176213" indent="-176213" eaLnBrk="1" hangingPunct="1">
              <a:buFont typeface="Arial" pitchFamily="34" charset="0"/>
              <a:buChar char="•"/>
            </a:pP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pPr marL="176213" indent="-176213" eaLnBrk="1" hangingPunct="1">
              <a:buFont typeface="Arial" pitchFamily="34" charset="0"/>
              <a:buChar char="•"/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텍스트 파일이라고 가정</a:t>
            </a:r>
          </a:p>
          <a:p>
            <a:pPr marL="455613" lvl="2" indent="-176213" eaLnBrk="1" hangingPunct="1">
              <a:buFont typeface="Arial" pitchFamily="34" charset="0"/>
              <a:buChar char="•"/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문자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a, b, c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개행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문자를 저장하고 있음</a:t>
            </a:r>
          </a:p>
          <a:p>
            <a:pPr marL="176213" lvl="1" indent="-176213" eaLnBrk="1" hangingPunct="1">
              <a:buFont typeface="Arial" pitchFamily="34" charset="0"/>
              <a:buChar char="•"/>
            </a:pP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pPr marL="176213" indent="-176213" eaLnBrk="1" hangingPunct="1">
              <a:buFont typeface="Arial" pitchFamily="34" charset="0"/>
              <a:buChar char="•"/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진 파일이라고 가정</a:t>
            </a:r>
          </a:p>
          <a:p>
            <a:pPr marL="455613" lvl="2" indent="-176213" eaLnBrk="1" hangingPunct="1">
              <a:buFont typeface="Arial" pitchFamily="34" charset="0"/>
              <a:buChar char="•"/>
            </a:pP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숫자형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값인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65, 67, 68, 10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을 저장하고 있음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2089150" y="96838"/>
            <a:ext cx="5938838" cy="6207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ko-KR" altLang="en-US" sz="300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cat</a:t>
            </a:r>
            <a:r>
              <a:rPr lang="ko-KR" altLang="en-US"/>
              <a:t>으로 바이너리 파일을 표준 출력하는 예 </a:t>
            </a:r>
          </a:p>
          <a:p>
            <a:pPr lvl="1"/>
            <a:r>
              <a:rPr lang="ko-KR" altLang="en-US"/>
              <a:t>바이너리 파일을 </a:t>
            </a:r>
            <a:r>
              <a:rPr lang="en-US" altLang="ko-KR"/>
              <a:t>cat</a:t>
            </a:r>
            <a:r>
              <a:rPr lang="ko-KR" altLang="en-US"/>
              <a:t>으로 표준 출력</a:t>
            </a:r>
            <a:endParaRPr lang="en-US" altLang="ko-KR"/>
          </a:p>
          <a:p>
            <a:pPr lvl="1"/>
            <a:r>
              <a:rPr lang="ko-KR" altLang="en-US"/>
              <a:t>바이너리 파일은 문자 코드에 해당하지 않는 </a:t>
            </a:r>
            <a:r>
              <a:rPr lang="en-US" altLang="ko-KR"/>
              <a:t>2</a:t>
            </a:r>
            <a:r>
              <a:rPr lang="ko-KR" altLang="en-US"/>
              <a:t>진 값도 문자로 가정하므로 의미 없는 글자들이 출력됨</a:t>
            </a:r>
            <a:endParaRPr lang="en-US" altLang="ko-KR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25451" y="3016696"/>
            <a:ext cx="8251006" cy="280076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[lp100@localhost chap02]$ cat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a.out</a:t>
            </a:r>
            <a:endParaRPr lang="en-US" altLang="ko-KR" sz="1600" dirty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ELF&gt;à@@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@@@@@@À@@@@¼¼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ÀÀ`À`ì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èè`è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@@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DDPåtd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@@$$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Qåt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/lib64/ld-linux-x86-64.so.2GNUGNU1†NyAn‘¥×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rF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¤%ÆÎ1 __gmon_start__libc.so.6puts__libc_start_mainGLIBC_2.2.5ui     1```HƒèsHƒÃÿ5Ú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ÿ%Ü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@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ÿ%Ú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héàÿÿÿÿ%Ò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héÐÿÿÿ1íI‰Ñ^H‰âHƒäðPTIÇÀ@HÇÁ @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HÇÇÄ@è¿ÿÿÿôHƒH‹a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H…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ÀtÿÐHƒ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%„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L‰l$èL‰t$ðL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‰|$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øH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‰\$ÐHƒì8L)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åA‰ýI‰öHÁýI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‰×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è+þÿÿH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…ít1Û@L‰úL‰öD‰ïAÿÜHƒÃH9ërêH‹\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H‹l$L‹d$L‹l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$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L‹t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$(L‹|$0HƒÄ8ÃUH‰åSHƒH‹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Hƒøÿt»À`DHƒÿÐH‹HƒøÿuñHƒ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ÉÃHƒè?þÿÿHƒÃHello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World!!$¬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þÿÿ@øþÿÿÿÿÿxzRx</a:t>
            </a:r>
            <a:endParaRPr lang="en-US" altLang="ko-KR" sz="1600" dirty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BþÿÿGA†C</a:t>
            </a:r>
            <a:endParaRPr lang="en-US" altLang="ko-KR" sz="1600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디렉터리와 경로명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디렉터리 </a:t>
            </a:r>
            <a:r>
              <a:rPr lang="en-US" altLang="ko-KR" dirty="0"/>
              <a:t>(directory)</a:t>
            </a:r>
          </a:p>
          <a:p>
            <a:pPr lvl="1"/>
            <a:r>
              <a:rPr lang="ko-KR" altLang="en-US" dirty="0"/>
              <a:t>파일의 목록을 저장하기 위한 특수한 형태의 파일</a:t>
            </a:r>
            <a:endParaRPr lang="en-US" altLang="ko-KR" dirty="0"/>
          </a:p>
          <a:p>
            <a:pPr lvl="1"/>
            <a:r>
              <a:rPr lang="ko-KR" altLang="en-US" dirty="0"/>
              <a:t>디렉터리 파일이라고 부르기도 함</a:t>
            </a:r>
          </a:p>
          <a:p>
            <a:pPr lvl="1"/>
            <a:r>
              <a:rPr lang="ko-KR" altLang="en-US" dirty="0"/>
              <a:t>디렉터리 파일의 데이터 블록에 파일명이 목록으로 저장됨</a:t>
            </a:r>
            <a:endParaRPr lang="en-US" altLang="ko-KR" dirty="0"/>
          </a:p>
          <a:p>
            <a:r>
              <a:rPr lang="ko-KR" altLang="en-US" dirty="0"/>
              <a:t>디렉터리 항 </a:t>
            </a:r>
            <a:r>
              <a:rPr lang="en-US" altLang="ko-KR" dirty="0"/>
              <a:t>(directory entry)</a:t>
            </a:r>
          </a:p>
          <a:p>
            <a:pPr lvl="1"/>
            <a:r>
              <a:rPr lang="ko-KR" altLang="en-US" dirty="0"/>
              <a:t>디렉터리 파일의 목록을 항</a:t>
            </a:r>
            <a:r>
              <a:rPr lang="en-US" altLang="ko-KR" dirty="0"/>
              <a:t>(entry)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lvl="1"/>
            <a:r>
              <a:rPr lang="ko-KR" altLang="en-US" dirty="0"/>
              <a:t>모든 디렉터리는 항상 </a:t>
            </a:r>
            <a:r>
              <a:rPr lang="ko-KR" altLang="en-US" dirty="0" err="1"/>
              <a:t>두개의</a:t>
            </a:r>
            <a:r>
              <a:rPr lang="ko-KR" altLang="en-US" dirty="0"/>
              <a:t> 항을 가지고 있음</a:t>
            </a:r>
            <a:endParaRPr lang="en-US" altLang="ko-KR" dirty="0"/>
          </a:p>
          <a:p>
            <a:pPr lvl="2"/>
            <a:r>
              <a:rPr lang="ko-KR" altLang="en-US" dirty="0"/>
              <a:t>자기 자신을 나타내는 항 </a:t>
            </a:r>
            <a:r>
              <a:rPr lang="en-US" altLang="ko-KR" dirty="0"/>
              <a:t>(.)</a:t>
            </a:r>
          </a:p>
          <a:p>
            <a:pPr lvl="2"/>
            <a:r>
              <a:rPr lang="ko-KR" altLang="en-US" dirty="0"/>
              <a:t>부모 디렉터리를 나타내는 항 </a:t>
            </a:r>
            <a:r>
              <a:rPr lang="en-US" altLang="ko-KR" dirty="0"/>
              <a:t>(..)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191478" y="4020653"/>
            <a:ext cx="4914193" cy="249299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[lp100@localhost ~]$ 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ls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-la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total 40</a:t>
            </a:r>
          </a:p>
          <a:p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drwx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------.  4 lp100 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4096 Mar 17 00:46 .</a:t>
            </a:r>
          </a:p>
          <a:p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drwxr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xr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-x. 82 root  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root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4096 Mar 10 01:52 ..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-------.  1 lp100 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676 Mar 11 03:54 .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bash_history</a:t>
            </a:r>
            <a:endParaRPr lang="en-US" altLang="ko-KR" sz="1200" dirty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-r--r--.  1 lp100 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18 May 10  2021 .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bash_logout</a:t>
            </a:r>
            <a:endParaRPr lang="en-US" altLang="ko-KR" sz="1200" dirty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-r--r--.  1 lp100 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176 May 10  2021 .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bash_profile</a:t>
            </a:r>
            <a:endParaRPr lang="en-US" altLang="ko-KR" sz="1200" dirty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-r--r--.  1 lp100 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124 May 10  2021 .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bashrc</a:t>
            </a:r>
            <a:endParaRPr lang="en-US" altLang="ko-KR" sz="1200" dirty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drwxrwxr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-x.  3 lp100 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4096 Mar 17 01:00 chap01</a:t>
            </a:r>
          </a:p>
          <a:p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drwxrwxr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-x.  2 lp100 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4096 Mar 17 01:00 chap02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-------.  1 lp100 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1186 Mar 11 03:11 .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viminfo</a:t>
            </a:r>
            <a:endParaRPr lang="en-US" altLang="ko-KR" sz="1200" dirty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rw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-r--.  1 lp100 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lp100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164 Mar 11 03:11 .</a:t>
            </a:r>
            <a:r>
              <a:rPr lang="en-US" altLang="ko-KR" sz="1200" dirty="0" err="1">
                <a:latin typeface="굴림체" pitchFamily="49" charset="-127"/>
                <a:ea typeface="굴림체" pitchFamily="49" charset="-127"/>
              </a:rPr>
              <a:t>vimrc</a:t>
            </a:r>
            <a:endParaRPr lang="en-US" altLang="ko-KR" sz="1200" dirty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[lp100@localhost ~]$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7324</TotalTime>
  <Words>2095</Words>
  <Application>Microsoft Office PowerPoint</Application>
  <PresentationFormat>화면 슬라이드 쇼(4:3)</PresentationFormat>
  <Paragraphs>416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8" baseType="lpstr">
      <vt:lpstr>Calibri</vt:lpstr>
      <vt:lpstr>HY헤드라인M</vt:lpstr>
      <vt:lpstr>한컴 고딕</vt:lpstr>
      <vt:lpstr>Arial</vt:lpstr>
      <vt:lpstr>휴먼모음T</vt:lpstr>
      <vt:lpstr>맑은 고딕</vt:lpstr>
      <vt:lpstr>Wingdings</vt:lpstr>
      <vt:lpstr>함초롬바탕 확장B</vt:lpstr>
      <vt:lpstr>돋움</vt:lpstr>
      <vt:lpstr>HY견고딕</vt:lpstr>
      <vt:lpstr>한컴산뜻돋움</vt:lpstr>
      <vt:lpstr>굴림체</vt:lpstr>
      <vt:lpstr>함초롬돋움</vt:lpstr>
      <vt:lpstr>굴림</vt:lpstr>
      <vt:lpstr>Times New Roman</vt:lpstr>
      <vt:lpstr>Office 테마</vt:lpstr>
      <vt:lpstr>Linux Programming - 2장. 파일 시스템 -</vt:lpstr>
      <vt:lpstr>강의 내용</vt:lpstr>
      <vt:lpstr>목차</vt:lpstr>
      <vt:lpstr>파일 시스템의 구조</vt:lpstr>
      <vt:lpstr>파일 시스템의 구조 </vt:lpstr>
      <vt:lpstr>파일 시스템의 구조 </vt:lpstr>
      <vt:lpstr>파일</vt:lpstr>
      <vt:lpstr>파일</vt:lpstr>
      <vt:lpstr>디렉터리와 경로명</vt:lpstr>
      <vt:lpstr>디렉터리와 경로명</vt:lpstr>
      <vt:lpstr>디렉터리와 경로명</vt:lpstr>
      <vt:lpstr>디렉터리와 경로명</vt:lpstr>
      <vt:lpstr>디렉터리와 경로명</vt:lpstr>
      <vt:lpstr>디렉터리와 경로명</vt:lpstr>
      <vt:lpstr>디렉터리와 경로명</vt:lpstr>
      <vt:lpstr>새로운 파일의 생성</vt:lpstr>
      <vt:lpstr>소유권과 허가</vt:lpstr>
      <vt:lpstr>소유권과 허가</vt:lpstr>
      <vt:lpstr>소유권과 허가</vt:lpstr>
      <vt:lpstr>파일 유형과 일반화</vt:lpstr>
      <vt:lpstr>파일 유형과 일반화</vt:lpstr>
      <vt:lpstr>파일 유형과 일반화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Seokil</dc:creator>
  <cp:lastModifiedBy>Song Seokil</cp:lastModifiedBy>
  <cp:revision>66</cp:revision>
  <dcterms:created xsi:type="dcterms:W3CDTF">2020-03-03T03:21:01Z</dcterms:created>
  <dcterms:modified xsi:type="dcterms:W3CDTF">2022-03-17T03:02:46Z</dcterms:modified>
</cp:coreProperties>
</file>