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2573994"/>
            <a:ext cx="10745317" cy="31410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90511" y="5380687"/>
            <a:ext cx="6558861" cy="1455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6269" y="1436278"/>
            <a:ext cx="3204573" cy="1008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30532" y="478148"/>
            <a:ext cx="11421904" cy="8566428"/>
            <a:chOff x="5730532" y="478148"/>
            <a:chExt cx="11421904" cy="85664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0532" y="478148"/>
              <a:ext cx="11421904" cy="8566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89714" y="7492571"/>
            <a:ext cx="806056" cy="822857"/>
            <a:chOff x="10589714" y="7492571"/>
            <a:chExt cx="806056" cy="82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9714" y="7492571"/>
              <a:ext cx="806056" cy="82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58120" y="7796857"/>
            <a:ext cx="6331594" cy="214286"/>
            <a:chOff x="4258120" y="7796857"/>
            <a:chExt cx="6331594" cy="2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258120" y="7796857"/>
              <a:ext cx="6331594" cy="2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6130" y="7581634"/>
            <a:ext cx="1793392" cy="7572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87284" y="2184845"/>
            <a:ext cx="806056" cy="822857"/>
            <a:chOff x="8987284" y="2184845"/>
            <a:chExt cx="806056" cy="82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87284" y="2184845"/>
              <a:ext cx="806056" cy="82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71700" y="2489131"/>
            <a:ext cx="4615584" cy="214286"/>
            <a:chOff x="4371700" y="2489131"/>
            <a:chExt cx="4615584" cy="2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4371700" y="2489131"/>
              <a:ext cx="4615584" cy="2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67322" y="2238279"/>
            <a:ext cx="1039963" cy="8275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72400" y="5005714"/>
            <a:ext cx="806056" cy="822857"/>
            <a:chOff x="10272400" y="5005714"/>
            <a:chExt cx="806056" cy="82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72400" y="5005714"/>
              <a:ext cx="806056" cy="82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91062" y="5310000"/>
            <a:ext cx="5681338" cy="214286"/>
            <a:chOff x="4591062" y="5310000"/>
            <a:chExt cx="5681338" cy="2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4591062" y="5310000"/>
              <a:ext cx="5681338" cy="2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33276" y="5050952"/>
            <a:ext cx="2822249" cy="82759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98627" y="5310000"/>
            <a:ext cx="806056" cy="822857"/>
            <a:chOff x="11898627" y="5310000"/>
            <a:chExt cx="806056" cy="82285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98627" y="5310000"/>
              <a:ext cx="806056" cy="82285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0141" y="6109523"/>
            <a:ext cx="4136821" cy="8275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617668" y="5987330"/>
            <a:ext cx="7300072" cy="214286"/>
            <a:chOff x="4617668" y="5987330"/>
            <a:chExt cx="7300072" cy="2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440000">
              <a:off x="4617668" y="5987330"/>
              <a:ext cx="7300072" cy="2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269" y="1436278"/>
            <a:ext cx="9123535" cy="9992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86286" y="4169486"/>
            <a:ext cx="12313143" cy="1946742"/>
            <a:chOff x="2986286" y="4169486"/>
            <a:chExt cx="12313143" cy="19467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043219" y="3323182"/>
              <a:ext cx="24626286" cy="389348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6286" y="4169486"/>
              <a:ext cx="12313143" cy="19467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269" y="1436278"/>
            <a:ext cx="8089049" cy="1046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551887"/>
            <a:ext cx="18285714" cy="6773541"/>
            <a:chOff x="0" y="2551887"/>
            <a:chExt cx="18285714" cy="67735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700739" y="-392765"/>
              <a:ext cx="36571429" cy="1354708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551887"/>
              <a:ext cx="18285714" cy="6773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269" y="1436278"/>
            <a:ext cx="7726763" cy="1046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48233" y="2384912"/>
            <a:ext cx="13123816" cy="7900802"/>
            <a:chOff x="2448233" y="2384912"/>
            <a:chExt cx="13123816" cy="79008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113675" y="-836185"/>
              <a:ext cx="26247632" cy="1580160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8233" y="2384912"/>
              <a:ext cx="13123816" cy="790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269" y="1436278"/>
            <a:ext cx="3204773" cy="989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84991" y="0"/>
            <a:ext cx="11000723" cy="10358657"/>
            <a:chOff x="7284991" y="0"/>
            <a:chExt cx="11000723" cy="103586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4991" y="0"/>
              <a:ext cx="11000723" cy="10358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269" y="1436278"/>
            <a:ext cx="3257992" cy="11428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3411" y="2253421"/>
            <a:ext cx="14094565" cy="3108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2022-12-12T16:59:21Z</dcterms:created>
  <dcterms:modified xsi:type="dcterms:W3CDTF">2022-12-12T16:59:21Z</dcterms:modified>
</cp:coreProperties>
</file>