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4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9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7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34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8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9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8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4CAC62-4601-42AD-BA16-9842F7C38EB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3A4757-9450-4C57-89F5-0D694E5684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6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60CEE-4DB0-77EC-AB3A-470FB96E8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스위치를 사용하여 </a:t>
            </a:r>
            <a:br>
              <a:rPr lang="en-US" altLang="ko-KR" sz="4400" dirty="0"/>
            </a:br>
            <a:r>
              <a:rPr lang="en-US" altLang="ko-KR" sz="4400" dirty="0">
                <a:latin typeface="Cooper Black" panose="0208090404030B020404" pitchFamily="18" charset="0"/>
              </a:rPr>
              <a:t>LED</a:t>
            </a:r>
            <a:r>
              <a:rPr lang="ko-KR" altLang="en-US" sz="4400" dirty="0"/>
              <a:t> 제어하는 예제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8CC62-C57B-8273-7F47-3BB2D1C93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Cooper Black" panose="0208090404030B020404" pitchFamily="18" charset="0"/>
              </a:rPr>
              <a:t>1726052</a:t>
            </a:r>
            <a:r>
              <a:rPr lang="en-US" altLang="ko-KR" dirty="0"/>
              <a:t> </a:t>
            </a:r>
            <a:r>
              <a:rPr lang="ko-KR" altLang="en-US" dirty="0"/>
              <a:t>최신호</a:t>
            </a:r>
          </a:p>
        </p:txBody>
      </p:sp>
    </p:spTree>
    <p:extLst>
      <p:ext uri="{BB962C8B-B14F-4D97-AF65-F5344CB8AC3E}">
        <p14:creationId xmlns:p14="http://schemas.microsoft.com/office/powerpoint/2010/main" val="83833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25EAA-7508-D7F4-C909-3EFC38BB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led-</a:t>
            </a:r>
            <a:r>
              <a:rPr lang="en-US" altLang="ko-KR" dirty="0" err="1"/>
              <a:t>switch.ino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437DB-6A29-6FC8-EE51-FCFF37FE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701" y="1278688"/>
            <a:ext cx="5728979" cy="49411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7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5362D-7B62-537B-988E-22777C4D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Led.h</a:t>
            </a:r>
            <a:r>
              <a:rPr lang="en-US" altLang="ko-KR" dirty="0"/>
              <a:t> &amp; Led.cpp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41130D-A427-36AB-9C0A-83D756066C6B}"/>
              </a:ext>
            </a:extLst>
          </p:cNvPr>
          <p:cNvGrpSpPr/>
          <p:nvPr/>
        </p:nvGrpSpPr>
        <p:grpSpPr>
          <a:xfrm>
            <a:off x="2402206" y="1973582"/>
            <a:ext cx="7448548" cy="4230136"/>
            <a:chOff x="1923636" y="1977391"/>
            <a:chExt cx="7448548" cy="423013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1A8715-60FD-3DDE-F1C1-85036DE4F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794" y="1977391"/>
              <a:ext cx="3657390" cy="423013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A0F598-E026-1E00-A3A3-469AFE8D5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3636" y="1977391"/>
              <a:ext cx="2895600" cy="31432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0036367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19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Cooper Black</vt:lpstr>
      <vt:lpstr>추억</vt:lpstr>
      <vt:lpstr>스위치를 사용하여  LED 제어하는 예제 만들기</vt:lpstr>
      <vt:lpstr>led-switch.ino</vt:lpstr>
      <vt:lpstr>Led.h &amp; Led.cpp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스위치를 사용하여 LED 제어하는 예제 만들기</dc:title>
  <dc:creator>최신호</dc:creator>
  <cp:lastModifiedBy>최신호</cp:lastModifiedBy>
  <cp:revision>2</cp:revision>
  <dcterms:created xsi:type="dcterms:W3CDTF">2022-09-26T04:45:05Z</dcterms:created>
  <dcterms:modified xsi:type="dcterms:W3CDTF">2022-09-26T05:17:49Z</dcterms:modified>
</cp:coreProperties>
</file>