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288" r:id="rId2"/>
    <p:sldId id="630" r:id="rId3"/>
    <p:sldId id="668" r:id="rId4"/>
    <p:sldId id="669" r:id="rId5"/>
    <p:sldId id="670" r:id="rId6"/>
    <p:sldId id="672" r:id="rId7"/>
    <p:sldId id="673" r:id="rId8"/>
    <p:sldId id="675" r:id="rId9"/>
    <p:sldId id="674" r:id="rId10"/>
    <p:sldId id="676" r:id="rId11"/>
    <p:sldId id="678" r:id="rId12"/>
    <p:sldId id="677" r:id="rId13"/>
    <p:sldId id="716" r:id="rId14"/>
    <p:sldId id="679" r:id="rId15"/>
    <p:sldId id="681" r:id="rId16"/>
    <p:sldId id="684" r:id="rId17"/>
    <p:sldId id="680" r:id="rId18"/>
    <p:sldId id="685" r:id="rId19"/>
    <p:sldId id="682" r:id="rId20"/>
    <p:sldId id="717" r:id="rId21"/>
    <p:sldId id="719" r:id="rId22"/>
    <p:sldId id="718" r:id="rId23"/>
    <p:sldId id="683" r:id="rId24"/>
    <p:sldId id="687" r:id="rId25"/>
    <p:sldId id="740" r:id="rId26"/>
    <p:sldId id="720" r:id="rId27"/>
    <p:sldId id="721" r:id="rId28"/>
    <p:sldId id="690" r:id="rId29"/>
    <p:sldId id="722" r:id="rId30"/>
    <p:sldId id="72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41CC29"/>
    <a:srgbClr val="4CCF36"/>
    <a:srgbClr val="00FFFF"/>
    <a:srgbClr val="FF00FF"/>
    <a:srgbClr val="FF99FF"/>
    <a:srgbClr val="FFCCFF"/>
    <a:srgbClr val="FFFF00"/>
    <a:srgbClr val="61A4EE"/>
    <a:srgbClr val="60A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09" autoAdjust="0"/>
    <p:restoredTop sz="95196" autoAdjust="0"/>
  </p:normalViewPr>
  <p:slideViewPr>
    <p:cSldViewPr snapToGrid="0">
      <p:cViewPr>
        <p:scale>
          <a:sx n="100" d="100"/>
          <a:sy n="100" d="100"/>
        </p:scale>
        <p:origin x="1550" y="58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22:22.1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7027 10414,'0'0,"0"0,42 0,-20 0,41 0,-42 0,0 0,1 0,20 0,-21 0,0 0,0 0,1 0,-22 0,21 0,-21 0,21 0,-21 0,21 0,0 0,0 0,1 0,20 0,0 0,-21 0,22 0,-22 0,0 0,0 0,0 0,-21 0,22 0,-1 0,-21 0,21 0,-21 0,21 0,-21 0,21 0,0 0,-21 0,22 0,-22 0,21 0,0 0,-21 0,21 0,0 0,0 0,-21 0,22 0,-22 0,21 0,-21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4:48.6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14816 17082,'0'0,"0"0,64 21,-1 0,1-21,-1 21,1-21,-1 0,-41 0,-1 0,42 21,-63-21,21 0,1 0,-1 0,-21 0,21 0,-21 0,21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4:48.6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17060 17018,'0'0,"0"0,21 0,22 0,-22-21,21 21,22-21,-22 21,0 0,1 0,20 0,1 0,-22 0,0 0,1 0,-1 0,21 0,-20 0,-22 0,21 0,1 0,-22 0,0 0,0 0,-21 0,21 0,-21 0,21 0,1 0,-22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4:48.6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16891 17039,'0'0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4:48.6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17060 17060,'0'0,"21"0,22 0,20 0,1 0,-22 0,21 0,-20 0,-22 0,42 0,-41 0,-22 0,21 0,0 0,-21 0,21 0,-21 0,21 0,0 0,1 0,20 0,-21 0,21 0,1 0,-1 0,-21 0,0 0,22 0,-43 0,21 0,-21 0,21 0,0 0,-21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4:48.67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13377 7281,'0'0,"0"-21,21 21,-21 0,21 0,-21 0,43 0,-43 0,21 0,0 0,0 0,0 0,1 0,-1 0,0 0,21 0,-21 0,22 0,-22 0,0 0,-21 0,21 0,43 0,-64 0,21 0,0 0,0 0,22 0,-22 0,-21 0,42 0,0 0,-20 0,-1 0,21 0,-21 0,0 0,1 0,-1 0,0 0,42 0,-41 0,20 0,0 0,1 0,-1 0,0 0,1 0,20 0,-21 0,22 0,-22 0,22 0,-43 0,21 0,1 0,-22 0,0 0,21 0,-21 0,-21 0,43 0,-43 0,21 0,0 0,0 0,0 0,1 0,20 0,-21 0,0 0,22 0,-1 0,0 0,1 0,-22 0,21 0,0 0,1 0,-22 0,21 0,-21 0,1 0,20 0,0 0,-21 0,1 0,20 0,-21 0,0 0,22 0,-22 0,0 0,21 0,1 0,-1 0,-21 0,21 0,22 0,-43 0,21 0,-20 0,41 0,-42 0,22 0,-1 0,0 0,-21 0,22 0,-22 0,21 0,1 0,-43 0,42 0,0 0,1 0,-22 0,21 0,22 0,-22 0,0 0,-21 0,22 0,20 0,-42 0,1 0,20 0,-21 0,21 0,-20 0,20 0,-21 0,21 0,1 0,-1 0,0 0,1 0,-1 0,0 0,22 0,-22 0,1 0,-22 0,42 0,-42 0,1 0,-1 0,21 0,-21 0,0 0,22 0,-22 0,0 0,21 0,-20 0,-1 0,21 0,-21 0,22 0,-22 0,0 0,-21 0,21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5:39.95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13377 7381,'0'0,"0"-121,28 121,-28 0,28 0,-28 0,57 0,-57 0,28 0,0 0,0 0,0 0,2 0,-2 0,0 0,28 0,-28 0,29 0,-29 0,0 0,-28 0,28 0,57 0,-85 0,28 0,0 0,0 0,29 0,-29 0,-28 0,56 0,0 0,-26 0,-2 0,28 0,-28 0,0 0,1 0,-1 0,0 0,56 0,-55 0,27 0,0 0,1 0,-1 0,0 0,2 0,26 0,-28 0,29 0,-29 0,29 0,-57 0,28 0,2 0,-31 0,1 0,28 0,-28 0,-28 0,58 0,-58 0,28 0,0 0,0 0,0 0,1 0,27 0,-28 0,0 0,29 0,-1 0,0 0,2 0,-30 0,28 0,0 0,1 0,-29 0,28 0,-28 0,1 0,27 0,0 0,-28 0,1 0,27 0,-28 0,0 0,30 0,-30 0,0 0,28 0,1 0,-1 0,-28 0,28 0,29 0,-57 0,28 0,-27 0,55 0,-56 0,30 0,-2 0,0 0,-28 0,29 0,-29 0,28 0,1 0,-57 0,56 0,0 0,2 0,-31 0,29 0,30 0,-30 0,0 0,-28 0,29 0,27 0,-56 0,1 0,27 0,-28 0,28 0,-26 0,26 0,-28 0,28 0,1 0,-1 0,0 0,1 0,-1 0,0 0,29 0,-29 0,2 0,-30 0,56 0,-56 0,1 0,-1 0,28 0,-28 0,0 0,29 0,-29 0,0 0,28 0,-27 0,-1 0,28 0,-28 0,30 0,-30 0,0 0,-28 0,28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6:44.0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10625 10583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6:44.0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10625 10583,'0'0,"22"0,-1 0,21 0,0 0,22 0,21 0,-22 0,-21 0,22 0,-22 0,1 0,-1 0,-42 0,21 0,-21 0,0 0,-21 0,0 0,-22 0,22 0,-42 0,20 0,1 0,0 0,-1 0,1 0,-21 0,20 0,22 0,0 0,0 0,0 0,21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6:44.0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11895 10689,'0'0,"22"0,-1 0,21 0,-21 0,43 0,-1 0,1 0,-1 0,1 0,-1 0,-20 0,20 0,-21 0,22 0,-43 0,0 0,0 0,22 0,-43 0,42 0,-21 0,0 0,-21 0,22 0,-1 0,0 0,-21 0,21 0,-21 0,21 0,-21 0,21 0,1 0,-1 0,0 0,0 0,0 0,0 0,-21 0,22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6:44.0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13673 10689,'22'0,"-1"0,-21 0,21 0,21 0,-21 0,22 0,-1 0,22 0,-22 0,21 0,-20 0,-1 0,0 0,1 0,-22 0,0 0,0 0,22 0,-22 0,21 0,-21 0,0 0,1 0,20 0,0 0,1 0,-1 0,21 0,-20 0,20 0,-42 0,22 0,-1 0,-21 0,22 0,-1 0,0 0,-21 0,1 0,-1 0,0 0,0 0,21 0,-42 0,22 0,-1 0,0 0,0 0,0 0,0 0,22 0,-43 0,42 0,-42 0,21 0,22 0,-22 0,21 0,0 0,-20 0,20 0,-21 0,21 0,-20 0,-1 0,21 0,-42 0,21 0,-21 0,21 0,1 0,-22 0,21 0,0 0,0 0,0 0,-21 0,43 0,-43-21,21 21,-21 0,21 0,0 0,-21 0,21 0,-21 0,21 0,-21 0,22 0,-1 0,-21 0,21 0,-21 0,21 0,0 0,-21 0,21 0,-21 0,22 0,-22 0,21 0,0 0,-21 0,21 0,-21 0,21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22:22.1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8466 11451,'0'-21,"22"21,-22 0,42 0,0 0,-42 0,43 0,-22 0,0 0,0 0,-21 0,21 0,0-21,-21 21,22 0,-22 0,42 0,-21 0,0 0,22 0,-22 0,0 0,0 0,0 0,0 0,1 0,-1 0,0 0,0 0,0 0,22 0,-1 0,-21 0,21 0,1 0,20 0,-20 0,-1 0,0 0,-21 0,43 0,-64 0,42 0,-21 0,22 0,-22 0,21 0,1 0,-22 0,21 0,0 0,1 0,-22 0,21 0,1 0,-1 0,-21 0,21 0,1 0,20 0,-20 0,-1 0,-21 0,43 0,-64 0,21 0,21 0,-21 0,0 0,-21 0,22 0,20 0,-42 0,21 0,0 0,22 0,-1 0,-21 0,0 0,22 0,-43 0,21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6:44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10625 10859,'0'0,"0"0,22 0,20 0,-42 0,42 0,-21 0,43 0,-22 0,-21 0,1 0,41 0,-42 0,0 0,1 0,-22 0,21 0,0 0,-21 0,21 0,-21 0,21 0,-21 0,21 0,1 0,-1 0,-21 0,21 0,0 0,-21 0,21 0,-21 0,21 0,1 0,-22 0,21 0,-21 0,21 0,-21 0,42 0,-42 0,21 0,-21 0,22 0,-1 0</inkml:trace>
  <inkml:trace contextRef="#ctx0" brushRef="#br0" timeOffset="1">10477 10859,'0'0,"0"0,21 0,-21 0,22 0,-22 0,21 0,-21 0,21 0,0 0,-21 0,21 0,-21 0,21 0,-21 0,22-22,-1 22</inkml:trace>
  <inkml:trace contextRef="#ctx0" brushRef="#br0" timeOffset="2">11917 10943,'0'0,"42"0,0 0,-21 0,22 0,-1 0,0 0,22 0,-43 0,21 0,1 0,-1 0,-42 0,42 0,-42 0,22 0,-22 0,21 0,0 0,0 0,-21 0,42 0,-42 0,22 0,-1 0,0 0,-21 0,21 0,21 0,-20 0,-1 0,-21 0,21 0,-21 0,21 0,-21 0,21 0,0 0,-21 0,22 0,-22 0,21 0,0 0,-21 0,21 0,-21 0,21 0,-21 0,43 0,-43 0,21 0,-21 0,21 0</inkml:trace>
  <inkml:trace contextRef="#ctx0" brushRef="#br0" timeOffset="3">13737 10943,'21'0,"21"0,22 0,21 0,-22 0,1 0,20 0,-20 0,-1 0,-20 0,20 0,-21 0,-20 0,-1 0,0 0,0 0,0 0,-21 0,43 0,-22 0,0 0,21 0,-21 0,43 0,-1 0,22 0,-21 0,20 0,-20 0,-22 0,22 0,-22 0,0 0,-21 0,22 0,-43 0,21 0,0 0,0 0,-21 0,21 0,-21 0,43 0,-22 0,-21 0,42 0,22 0,-22 0,-21 0,43 0,-22 0,0 0,-20 0,20 0,0 0,-21 0,1 0,-1 0,0 0,0 0,-21 0,21 0,-21 0,21 0,1 0,-1 0,0 0,-21 0,42 0,-21 0,1 0,-1 0,-21 0,21 0,0 0,-21 0,21 0,-21 0,21 0,1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2:47:08.8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10460 8396,'18'0,"-18"0,17 0,18 0,1 0,-1 0,0 0,1 0,16 0,-34 0,35 0,-18 0,1 0,-1 0,-18 0,19 0,-1 0,-17 0,-1 0,19 0,-1 0,0 0,-17 0,17 0,0 0,1 0,-1 0,-17 0,17 0,0 0,-17 0,17 0,18 0,-35 0,-1 0,18 0,1 0,-19 0,1 0,17 0,-17 0,0 0,17 0,-35 0,35 0,-17 0,17 0,-17 0,35 0,-18 0,-17 0,-1 0,18 0,-17 0,0 0,17 0,0 0,-17 0,0 0,34 0,-34 0,0 0,17 0,-17 0,-1 0,1 0,17 0,-35 0,36 0,-36 0,17 0,-17 0,18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2:47:08.8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16969 8396,'35'0,"18"0,-18 0,18-18,0 18,0 0,0 0,0 0,0 0,0 0,35 0,-35 0,0 0,-1 0,1 0,0 0,0 0,0 0,18 0,-18 0,17 0,-17 0,18 0,-18 0,17 0,-17 0,0 0,0 0,17 0,-17 0,0 0,0 0,0 0,0 0,0 0,0 0,0 0,0 0,0 0,-1 0,19 0,-18 0,0 0,0 0,-18 0,18 0,0 0,-18 0,18 0,-18 0,1 0,-19 0,19 0,-1 0,0 0,0 0,-17 0,17 0,-17 0,0 0,17 0,-17 0,-1 0,1 0,-1 0,1 0,0 0,-18 0,35 0,-35 0,18 0,-18 0,17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2:47:08.8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20902 8396,'0'0,"35"0,1 0,-1 0,18 0,-18 0,18 0,0 0,0 0,0 0,17 0,-17 0,18 0,-1 0,-17 0,0 0,0 0,0 0,0 0,-18 0,1 0,-1 0,18 0,-36 0,1 0,17 0,-17 0,0 0,-18 0,17 0,-17 0,18 0,-1 0,-17 0,18 0,17 0,-35 0,18 0,-18 0,18 0,-1 0,-17 0,18 0,-18 0,18 0,-18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2:47:08.8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10354 9490,'18'0,"-1"0,-17-18,18 18,0 0,-1 0,1 0,0 0,34 0,1 0,0 0,18 0,-18 0,0 0,0 0,-1 0,1 0,0 0,0 0,0 0,0 0,0 0,0 0,0 0,0 0,0 0,0 0,17 0,-17 0,18 0,-1 0,-17 0,18 0,-1 0,1 0,-18 0,0 0,-1 0,1 0,-17 0,17 0,0 0,-1 0,-16 0,17 0,-36 0,19 0,-1 0,-18 0,1 0,17 0,1 0,-19 0,19 0,-1 0,0 0,-17 0,-1 0,1 0,-18 0,35 0,-35 0,18 0,-18 0,35 0,-17 0,0 0,-18 0,17 0,1 0,-1 0,1 0,0 0,-1 0,19 0,-19 0,1 0,0 0,-1 0,18 0,-35 0,18 0,0 0,-1 0,1 0,-18 0,18 0,-1 0,19 0,-36 0,17 0,18 0,-35 0,18 0,17 0,-17 0,0 0,-18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2:47:08.8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14429 9437,'17'0,"-17"0,36 0,-19 0,18 0,1 0,-1 0,36 0,-19 0,19 0,-18 0,35 0,0 0,18 0,-35 0,-18 0,35 0,-18 0,1 0,-18 0,0 0,0 0,0 0,0 0,-1 0,1 0,0 0,0 0,0 0,-18 0,18 0,-17 0,-19 0,1 0,-18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0-02T13:29:03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5592 10389 0,'0'36'109,"0"-19"-93,0 1 0,0-1-1,0 1-15,-18 0 16,18-1 0,-18 1-16,18 0 15,0-1 1,0 1-1,-17 0 1,17-1-16,0 1 31,0 0-15,-18-1 0,18 1-16,0-1 15,0 1 1,0 0-16,-18-1 15,18 1 17,0 0-17,-17-18 1</inkml:trace>
  <inkml:trace contextRef="#ctx0" brushRef="#br0" timeOffset="2488.59">5415 11218 0,'0'-17'204,"18"-1"-189,-1 18 16,-17-18-15,18 1 0,0 17 31,-1 0-1,1 0-30,0 0 0,-1 0-1,1 0-15,0 0 16,-1 0 0,1 0-1,-18 17-15,17-17 47,1 0-16,-18 18-15,18 0-16,-1-18 31,-17 17 16,0 1-47,0 0 16,0-1-1,0 1 1,0 0-16,0-1 16,0 1-1,-17-18 1,17 17-16,-18 1 15,0-18 1,1 18-16,17-1 16,-18 1-16,1-18 0,-1 18 15,0-1 1,1 1-16,-1 0 16,0-18-16,1 17 15,-1-17 16,0 18-15,1-1-16,-1-17 16,1 0 62,17-17 0,0-1-62,0 1-16,17 17 15,1-18 1,-1 18 62,1 0-47,0 0-15,-1 0-1,1 0-15,0 0 16,-1 18 0,-17-1-16,18-17 15,0 0-15,-1 18 16,-17-1-16,18-17 16,-1 0-16,-17 18 15,18 0 1,0-1-1,-1-17 1,1 0 0,0 18-1,-1 0 63,1-18-15,0-18-47,17 0-16,-18 18 15,1-35 1,0 17-16,-1 1 0,-17-1 15,18 1 1,0 17-16,-1-18 16,-17 0-16,18 1 15,-18-1 1,18 18 93,-18-18-93</inkml:trace>
  <inkml:trace contextRef="#ctx0" brushRef="#br0" timeOffset="4632.67">6438 10442 0,'35'35'110,"-17"18"-110,0 0 15,17 0-15,-17-17 16,-1 16-16,1-16 16,0-19-16,-18 19 15,17-19-15,1 19 16,-1-1-16,1 0 16,17 0-1,-17-17-15,0 0 16,-1-1-1,1 1-15,0-18 16,-1 18 0,-17-1-1,18-17 79,-18 18-78,0 17-1,-18-17 1,18-1-16,-35 19 16,17-36-16,18 17 15,-17 1 1,-1-18-16,18 18 15,-35 17 1,17-35-16,18 18 16,-18-1-16,1-17 15,17 18-15,-18-1 16,1 1-16,-19 17 31,19-17-31,-1 0 110,-105 193-110,105-193 15,18 17-15,0-17 16,-18-1-1,18 1 32,-17 0-15,17-1-1</inkml:trace>
  <inkml:trace contextRef="#ctx0" brushRef="#br0" timeOffset="6253.3">6985 10848 0,'18'0'125,"-1"35"-110,1 18-15,0-18 16,-1 1-16,1-1 15,-18-17-15,17-1 16,-17 1-16,18-1 16,-18 1-16,18 0 15,-18-1-15,0 1 16,17 0 0,-17-1-1,18 1 1,-18 0-1,0-1 1,18 1 0,-18 0 77,17-18-30,1 0-63,-18-18 16,35-17-16,0-18 0,-17 35 15,17 0 1,-17 1-1,0-1 1,-1 0-16,1 1 16,0-1-16,-1 18 15,19-17-15,-1-1 16,-18 0 0,1 1-16,0 17 0,-1-18 15,-17 0-15,18 1 16,0 17-16,-1 0 94,1-18-48</inkml:trace>
  <inkml:trace contextRef="#ctx0" brushRef="#br0" timeOffset="8902.67">5486 15593 0,'35'0'234,"0"0"-234,1 0 16,-19 17-1,1 1-15,-1-18 16,1 0 0,0 18-1,-18-1-15,17-17 16,19 36-1,-19-19-15,1-17 16,-18 18-16,18-18 16,-1 18-16,1-18 31,-18 17-15,0 1-1,17-18-15,-17 17 16,18 1-1,-18 0-15,0-1 16,0 1 0,0 0-1,0-1-15,-18 1 16,1-18-16,17 18 16,-35-18-16,17 17 15,0 1-15,-35-18 16,36 0-16,-36 0 15,-53 17 1,71-17 0,17 0-1,0 0 1,1 0-16,17-17 109,0-1-93,17 18 0,1-17-16,17 17 15,18 0-15,-35 0 16,0 0-16,-1 0 15,18 0-15,1 0 16,-19 17-16,36-17 16,-17 0-16,-1 18 15,-35-1-15,17-17 16,1 18-16,0-18 78,-18 18-62,0-1-1,0 1 1,0 0 0,0-1-1,-18 1 16,0 0-15,18-1-16,-17-17 16,-1 18-16,1-1 15,-1 1 1,0 0-16,1-18 16,-1 17-1,0-17-15,1 0 16,-1 0-1,0 0 1,1 0-16,-1 18 16,1-18-16,-1 0 15,0 18 17,1-18-17,-1 0 1,0 0-1,1 17 1</inkml:trace>
  <inkml:trace contextRef="#ctx0" brushRef="#br0" timeOffset="10218.7">5750 16457 0,'-17'18'109,"17"17"-109,-36-35 16,19 18-16,-1 17 15,0-17 1,1-1-16,17 1 16,-53 17-1,35-17 1,1-1-1,-1 1 1,0 0-16,1-1 0,-1-17 31,18 18-31,-18-18 16,18 18-16,-17-18 31,17 17-15,-18-17 62,53 0-62,1-17-1,17-1-15,0 18 16,-1-18-16,-16 18 15,-1 0-15,0 0 16,1-17-16,-1 17 16,-18 0-16,1 0 15,0 0 1,-18-18 46,17 18-46,1 0-16,0 0 47,-1 0-31,1-18-16,0 18 15,17-17-15,-18 17 16,-17-18-16,18 18 15,0 0-15</inkml:trace>
  <inkml:trace contextRef="#ctx0" brushRef="#br0" timeOffset="11366.15">5821 16457 0,'0'18'93,"0"-1"-77,0 1-16,0 0 16,0-1-16,0 1 15,0 0-15,0-1 16,0 1 0,0-1-16,0 1 15,0 0 1,0-1-1,0 1-15,0 0 16,0-1 0,0 1-16,0 0 31,0-1-15,0 1-1,0-1 16,0 1-15,0 0 0,0-1-1,0 1 1,0 0 0,0-1-16,0 1 31,17 0-31,-17-1 15,0 1 1,0 0 0</inkml:trace>
  <inkml:trace contextRef="#ctx0" brushRef="#br0" timeOffset="14017.22">19403 14041 0,'0'17'234,"17"-17"-218,1 18-1,-18-1-15,0 1 16,18-18-1,-1 18 1,1-1-16,0-17 16,-1 18-16,-17 0 15,18-18-15,0 17 16,-18 1-16,17 0 16,1-18-16,-1 0 15,-17 17-15,18 1 0,0-18 16,-18 17-1,17-17-15,1 0 16,0 0-16,-1 0 16,1 0-16,0 0 31,-1 0-31,1 0 16,-1-17-1,1-1-15,0 18 0,-1 0 16,1-17-16,-18-1 15,18 0-15,-1 18 16,1 0 0,0 0-16,-1-17 15,-17-1 17,18 18 14,-1 0-30,1 0 15,0 18-31,-1-18 16,1 17 0,0-17-1,-18 18 1,17-18-1,1 18 1,0-18 0,17 0-1,-17 0-15,17 0 16,18 0-16,-18 0 16,0 0-16,-17 17 15,0-17 1</inkml:trace>
  <inkml:trace contextRef="#ctx0" brushRef="#br0" timeOffset="15783.01">19509 16492 0,'-18'0'62,"0"0"-30,18-17-17,0-1 1,0-17-16,18 35 16,0-35-16,-1 17 15,1 0 1,0-17-16,-1 17 15,1 1 1,-1 17-16,-17-18 16,18 18-16,0-18 15,-1 18 63,1 0-62,0 0-16,-18 18 16,17-18-16,1 18 15,-18-1-15,18-17 16,-1 18-16,1-18 16,-18 18-16,0-1 15,17-17-15,-17 18 16,18 0-16,0-18 15,-1 0-15,1 17 16,-18 1-16,18-1 16,-1-17-1,1 0 1,0 0 0,-1 0-16,1 0 15,-1 0-15,1 0 16,0 0-16,-18-17 15,17-1-15,1 18 16,0-35-16,-18 17 16,17 18-16,1-17 15,0-1 1,-1 18 109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0-02T13:29:40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22981 4004 0,'0'39'156,"25"2"-141,3 17-15,-3 2 16,1-1-16,0-19 16,-1-20-16,-25 20 15,28-21-15,-2 1 16,-1-1-16,-25 2 16,0-1-1,26-1 1,1-19-1,-27 20-15,0 0 16,26-1 0,0 1-16,-26 1 15,0-2 17,25-19-17,-25 20 16,0-1-15,0 1-16,0 0 16,0 0-1,-25 0-15,-1 0 16,26-1 0,0 1-16,-26-20 15,-1 20-15,27-1 16,-26-19-16,26 21 15,-25-2-15,-1-19 16,26 20-16,-28 0 16,3-1-16,-1 1 15,0 1 1,1-21-16,25 19 16,-28 1-16,3 0 15,25-1-15,-26 22 16,26-22-16,-26 1 15,1-1-15,25 1 16,-28 40-16,28-40 16,0-1-16,-26 1 15,26 0 48,-25-20-32</inkml:trace>
  <inkml:trace contextRef="#ctx0" brushRef="#br0" timeOffset="1642.61">23580 4341 0,'26'20'125,"-26"-1"-110,0 41-15,0-40 0,0 39 16,0-20-16,26-18 31,-26-2-31,0 1 16,0-1-16,0 1 16,0 0-1,0 0-15,0 0 31,0 0 1,0-1-32,25-19 140,2-39-124,51-21 0,-26 21-16,0 0 15,1 18-15,-28 1 16,27-19-16,-26 39 15,1-20-15,-27 1 16,25 19 0,2-20-1,-1-1 17,-1 2-17,2 19-15,-1 0 16,0 0-1,-26-20-15,26 1 32,-1 19-17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1T00:37:00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11095 7937 0,'0'0'0,"88"18"16,18 17-16,-53-17 15,-36 17-15,-17-17 16,18 0 0,-18-1-16,0 36 15,0-18-15,0-17 16,0 17-16,0-17 16,0 0-1,0-1-15,0 19 203,-18 16-203,-17 1 16,0 0 0,17 0-16,-35 0 0,18 0 15,-18 0-15,18 0 16,0-18-16,-1-35 15,1 18 1,35-1-16,-18 1 0,1-18 16,-1 18-16,18-1 15,-18-17-15,1 18 32,-1-18-1</inkml:trace>
  <inkml:trace contextRef="#ctx0" brushRef="#br0" timeOffset="1627.49">10866 12629 0,'88'71'47,"70"17"-47,-16 0 15,-19-35-15,-52 18 16,-1-18 0,-52-36-16,-18 1 15,0 17-15,0 18 16,0 0-16,-18-18 15,1 36-15,-1-18 16,0 17-16,-17-34 16,-18 17-16,0 0 15,18-1-15,-18 1 16,0 0-16,-35 0 16,17-17-16,1-19 15,17 1-15,0-1 16,18 1-16,17 0 15,0-18 1,1 0 0</inkml:trace>
  <inkml:trace contextRef="#ctx0" brushRef="#br0" timeOffset="2994.66">23107 8961 0,'0'0'0,"0"-18"31,18 18 0,34 18-15,19 34-16,0 37 16,17-19-16,-18 18 15,1-17-15,-18 0 16,-18-1-16,-17-17 16,-18 0-16,0 0 15,0-18-15,-18 36 16,-17-1-16,-18-17 15,0 18-15,-35 17 16,17-18-16,-17 19 16,-18-1-16,36-18 15,-19 1-15,19-18 16,17-36-16,35 1 16,1-18-16,-1 0 15,0 0-15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4:21:28.2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16122 5274,'0'0,"0"0,0 0,35 0,-17 0,0-18,34 18,-16 0,-1-17,18 17,0 0,0 0,0 0,0 0,-1 0,1 0,18 0,-18 0,0 0,0 0,0 0,0 0,-36 0,18 0,18 0,-17 0,-1 0,0 0,0 0,1 0,17 0,-18 0,18 0,-18 0,0 0,1 0,17 0,-18 0,0 0,18 0,-18 0,1 0,-1 0,0 0,-17 0,35 0,-18 0,-17 0,-1 0,19 0,-19 0,1 17,17-17,-17 0,-1 0,1 0,0 0,-1 0,19 0,-19 0,1 0,0 0,-1 0,1 0,-1 0,1 0,0 0,-18 0,17 0,1 0,-18 0,18 0,-18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22:22.1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9334 12340,'0'0,"21"0,1 0,-22 0,21 0,-21 0,21 0,0 0,0 0,0 0,22 0,20 0,1 0,20 0,-20 0,-1 0,22 0,-43 0,1 0,20 0,-20 0,-1 0,0 0,1 0,-1 0,0 0,-21 0,1 0,20 0,0 0,-21 0,1 0,41 0,-42 0,0 0,1 0,20 0,-42 0,42 0,-42 0,21 0,-21 0,22 0,-1 0,0 0,0 0,0 0,43 0,-22 0,0 0,1 0,-1 0,22 0,-43 0,21 0,-21 0,22 0,-22 0,0 0,21 0,22 0,-22 0,0 0,22 0,-22 0,22 0,-1 0,1 0,-1 0,-20 0,-1 0,0 0,1 0,-43 0,21 0,-21 0,21 0,-21 0,21 0,0 0,22 0,-1 0,0 0,22 0,-1 0,1 0,-22 0,0 0,1 0,-22 0,0 0,-21 0,21 0,-21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4:21:28.2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2187 6103,'0'0,"0"0,0 0,35 0,-35 0,36 0,-19 0,1 0,17 0,18 0,0 0,-18 0,18 0,-17 0,-1 0,18 0,-18 0,36 0,-18 0,0 0,-1 0,19 0,-18 0,0 0,0 0,17 0,-17 0,0 0,0 0,0 0,0 0,0 0,17 0,-17 0,0 0,0 0,0 0,0 0,0 0,0 0,0 0,0 0,0 0,-1 0,1 0,0 0,0 0,0 0,18 0,-18 0,-1 0,1 0,0 0,0 0,-17 0,-1 0,0 0,18 0,-18 0,1 0,-1 0,0 0,18 0,0 0,-18 0,0 0,1 0,-1 0,18 0,-18 0,1 0,-19 0,18 0,18 0,-35 0,17 0,1 0,-36 0,17 0,1 0,-1 0,1 0,0 0,-1 0,-17 0,18 0,0 0,-1 0,1 0,-18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4:21:28.2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3087 7214,'0'0,"0"-17,17 17,-17 0,18 0,0 0,-18 0,35 0,-17 0,17 0,-17 0,17 0,0 0,0 0,1 0,-1 0,0 0,-17 0,17 0,0 0,1 0,-19 0,1 0,35 0,-18 0,0 0,1 0,-1 0,18 0,-35 0,17 0,0 0,0 0,18 0,0 0,0 0,0 0,0 0,0 0,0 0,0 0,0 0,0 0,-18 0,18 0,0 0,-36 0,19 0,-1 0,18 0,0 0,-18 0,0 0,18 0,0 0,0 0,0 0,-18 0,0 0,1 0,-1 0,-17 0,35 0,0 0,-18 0,18 0,0 0,0 0,-18 0,18 0,0 0,0 0,-1 0,19 0,-36 0,18 0,0 0,-18 0,1 0,17 0,0 0,-1 0,-16 0,17 0,0 0,-18 0,0 0,0 0,18 0,-17 0,-1 0,0 0,0 0,1 0,-1 0,-17 0,17 0,0 0,0 0,1 0,-19 0,36 0,-17 0,-1 0,0 0,0 0,18 0,18 0,-18 0,-18 0,18 0,0 0,0 0,0 0,0 0,0 0,-18 0,18 0,0 0,-18 0,0 0,1 0,-1 0,18 0,-18 0,-17 0,17 0,0 0,18 0,-18 0,1 0,-1 0,0 0,18 0,0 0,0 0,0 0,-18 0,0 0,1 0,-1 0,18 0,-18 0,-17 0,17 0,0 0,1 0,-1 0,0 0,0 0,1 0,-1 0,-17 0,17 0,0 17,-17-17,0 0,34 0,-34 0,0 0,17 0,0 0,1 0,-1 0,-18 0,36 0,-17 0,-19 0,19 0,-1 0,0 0,0 0,1 0,-1 0,18 0,-18 0,0 0,1 0,-19 0,36 0,-17 0,-1 0,-18 0,19 0,-1 0,0 0,1 0,-1 0,0 0,-17 0,17 0,0 0,1 0,-1 0,0 0,-17 0,17 0,18 0,-18 0,1 0,-1 0,0 0,18 0,18 0,-19 0,-16 0,17 0,0 0,0 0,-1 0,1 0,0 0,0 0,0 0,0 0,0 0,0 0,17 0,-34 0,17 0,-18 0,-17 0,17 0,0 0,-35 0,35-17,-17 17,0 0,-18 0,17 0,1 0,0 0,-18 0,17 0,-17-18,35 18,-35 0,18 0,0 0,-1 0,-17 0,18 0,-18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3:16.8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11501 9598,'0'0,"18"0,-18 0,18 0,-18 0,36 0,-36 0,19-20,-2 20,2 0,-19 0,18 0,-18 0,37 0,-37 0,18 0,-18 0,18 0,0 0,1 0,-19 0,17 0,-17 0,19 0,-2 0,2 0,-19 0,19 0,-2 0,-17 0,19 0,-19 0,18 0,0 0,-18 0,18 0,-18 0,36 0,-36 0,19 0,-1 0,0 0,1 0,-2 0,2 0,-1 0,0 0,0 0,1 0,-1 0,0 0,0 0,0 0,1 0,-2 0,2 0,-1 0,0 0,1 0,-1 0,0 0,0 0,1 0,-2 0,2 0,-2 0,-17 0,19 0,0 0,-2 0,-17 0,19 0,-19 0,36 0,-36 0,18 0,-18 0,19 0,-2 0,2 0,-19 0,18 0,0 0,-18 0,19 0,-19 0,17 0,2 0,-19 0,18 0,-18 0,18 0,-18 0,18 0,1 0,-19 0,18 0,-18 0,18 0,0 0,-18 0,18 0,-18 0,19 0,-19 0,17 0,2 0,-19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3:16.8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15416 11007,'19'0,"-1"0,18 0,-17 0,-2 0,20 0,0 0,-20 0,20 0,-1 0,0 0,2 0,-2 0,0 0,0 0,1 0,-1 0,0 0,0 0,19 0,0 0,18 0,-18 0,-1 0,1 0,0 0,-2 0,2 0,0 0,-1 0,1 0,0 0,-1 0,1 0,0 0,-1 0,19 0,-36 0,16 0,2 0,-18 0,-1 0,19 0,0 0,-1 0,-18 0,0 0,2 0,-2 0,18 0,-18 0,1 0,-19 0,18 0,19 0,-19 0,-17 0,17 0,1 0,16 0,-15 0,-2 0,0 0,1 0,18 0,-19 0,0 0,0 0,-18 0,37 0,-55 0,19 0,-2 0,2 0,-19 0,17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3:16.8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15381 11841,'19'0,"-19"0,17 0,-17-21,19 21,-19-20,36 20,-18 0,1 0,17 0,-17 0,-2 0,2 0,35 0,-18 0,19 0,0 0,-1 0,1 0,0 0,-2 0,2 0,0 0,-1 0,1 0,18 0,-18 0,-19 0,19 0,-1 0,1 0,17 0,-17 0,0 0,-1 0,37 0,-36 20,0-20,-1 0,1 0,0 0,-1 0,1 0,-1 0,0 0,-17 0,18 0,0 0,-2 21,-16-21,0 0,-1 0,1 0,-20 0,2 0,17 0,-17 0,17 0,-18 0,37 0,-38 0,20 0,-19 0,37 0,-19 0,-18 0,1 0,17 0,0 0,-17 0,-2 0,20 0,-19 0,1 0,17 0,-18 0,1 0,-19 0,17 0,-17 0,19 0,-2 0,-17 0,19 0,0 0,-19 0,17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3:16.8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14693 14064,'19'0,"-19"-18,0 18,17-21,-17 21,19 0,-1 0,0 0,-18 0,37 0,-37 0,17 0,21 0,-21 0,2 0,35 0,-36 0,19-20,-19 20,36 0,-35 0,-1 0,18 0,19 0,-19 0,-17 0,17 0,19 0,-38 0,20 0,-1 0,0 0,2 0,-2 0,-18 0,18 0,19 20,-37-20,19 0,-1 0,0 0,0 0,1 0,-1 0,0 0,-17 0,17 0,0 0,1 0,18 0,-38 0,21 0,-2 0,0 0,0 0,-17 0,17 0,1 0,-1 0,0 0,-17 0,17 0,0 0,1 0,-20 0,21 0,-21 0,-17 0,36 0,-17 0,-1 0,-18 0,18 0,-18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3:16.8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13970 14852,'19'0,"-2"0,2 0,35 0,-36 0,0 0,19 0,17 0,-54 0,19 0,17 0,-18 0,1 0,-1 0,-18 0,36 0,-36 0,18 0,18 0,-17 0,-1 0,19 0,-37 0,36 0,-18 0,0 0,0 0,18 0,-17 0,0 0,35 0,-54 0,36 0,-18 0,19 0,-19 0,19 0,-1 0,18 0,-35 0,17 0,-18 0,36 0,-35 0,17 0,-17 0,35 0,-36 0,0 0,18 0,-17 0,0 0,17 0,-18 0,18 0,0 0,1 0,0 0,-20 0,2 0,36 0,-19 0,0 0,1 0,-1 0,19 0,-1 0,1 0,-19 0,-17 0,-2 0,20 0,-19 0,0 0,19 0,-19 0,0 0,0 0,-18 0,36 0,-36 0,19 0,-1 0,0 0,1 0,-19 0,36 0,-18 0,0 0,0 0,1 0,-2 0,2 0,0 0,17 0,-18 0,0 0,18 0,-36 0,18 0,-18 0,19 0,-19 0,18 0,0 0,-18 0,19 0,-19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3:16.8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5168 15646,'19'0,"-2"0,-17 0,19 0,-19 0,18 0,0 0,0 0,18 0,-17 0,0 0,17 0,-18 0,18 0,19 0,-19 0,-17 0,35 0,-18 0,19 19,0-19,-1 0,0 0,1 0,-1 0,1 0,0 0,-1 0,1 0,0 0,-1 0,-17 0,36 0,-18 0,-2 0,2 0,-1 0,1 0,-18 0,-1 0,1 0,17 0,-18 0,1 0,-19 0,18 0,1 0,-1 0,-17 0,17 0,0 0,-17 0,-2 0,38 0,-37 0,1 0,17 0,0 0,1 0,-1 0,1 0,17 0,-35 0,17 0,0 0,19 0,-19 0,1 0,-20 0,21 0,-2 0,-19 0,20 0,-19 0,0 0,1 0,17 0,-17 0,-2 0,2 0,-1 0,0 0,18 0,-17 0,-19 0,36 0,-18 0,1 0,17 0,-18 0,0 0,18 0,-17 0,-1 0,0 0,0 0,1 0,-19 0,17 0,2 0,0 0,-2 0,-17 0,19 0,-2 0,2 0,-19 0,18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3:16.8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8872 15610,'19'0,"-1"0,0 0,0 0,1 0,-2 0,2 0,-2 0,2 0,0 0,-19 0,17 0,2 0,-1 0,0 0,0 0,18 0,-17 0,0 0,-2 0,2 0,-2 0,38 0,-37 0,1 0,17 0,-17 0,-2 0,19 0,19 0,-18 0,-1 0,0 0,0 0,2 0,16 0,-36 0,19 0,-1 0,-17 0,17 0,-19 0,38 0,-37 20,1-20,36 0,-19 0,-19 0,2 0,36 0,-37 0,18 0,0 0,0 0,2 0,-2 0,0 0,-18 0,37 21,-19-21,-17 0,17 0,19 0,-37 0,0 0,0 0,37 0,-38 0,21 0,-2 0,-18 0,18 0,0 0,1 0,-19 0,1 0,-2 0,20 0,-19 0,0 0,1 0,-19 0,36 0,-36 0,19 0,-19 0,17 0,2 0,-19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3:16.8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11712 15595,'0'0,"0"0,0 0,37 0,-1-20,-18 20,19 0,18 0,-38 0,38 0,-1 0,-17 0,0 0,-1 0,0 0,0 0,-17 0,17 0,1 0,-20 0,2 0,17 0,1 0,-19 0,36 0,-18 0,-17 0,17 0,1 0,-1 0,-18 0,19 0,-1 0,0 0,-17 0,17 0,0 0,1 0,-1 0,-17 0,17 0,0 0,-17 0,17 0,-18 0,0 0,0 0,-18 0,19 0,-2 0,2 0,0 0,-19 0,17 0,2 0,-19 0,18 0,-18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22:22.1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9377 14203,'0'0,"21"0,42 0,22 0,-43 0,1 0,-1 0,-21 0,43 0,-22 0,-21 0,21 0,1 0,-22 0,-21 0,42 0,-21 0,1 0,-22 0,21 0,0 0,0 0,0 0,0 0,22 0,-1 0,0 0,-20 0,-1 0,21 0,-21 0,0 0,1 0,-1 0,0 0,21 0,1 0,-1 0,21 0,-20 0,20 0,22 0,-43 0,1 0,-1 0,-21 0,21 0,-20 0,-1 0,0 0,0 0,0 0,0 0,22 0,-22 0,21 0,22 0,-43 0,42 0,-20 0,20 0,1 0,-1 0,-20 0,-1 0,0 0,-21 0,22 0,-22 0,0 0,21 0,1 0,-22 0,21 0,22 0,-1 0,1 0,-1 0,1 0,-1 0,1 0,20 0,-20 0,-22 0,22 0,-43 0,21-21,-21 21,22 0,-22-21,0 21,0 0,-21 0,21 0,1 0,-22 0,21 0,-21 0,21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5:53.8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6914 10160,'0'0,"20"0,20 0,21 0,-20 0,0 0,-1 0,0 0,1 0,-22 0,22 0,-1 0,-20 0,0 20,0-20,0 0,21 0,19 0,-19 0,-1 0,-20 0,20 0,21 0,-41 0,-20 0,40 0,-19 0,18 0,1 0,-19 0,-2 0,2 0,19 0,-19 0,19 0,1 0,18 0,-18 0,-1 18,0-18,1 0,-1 0,-21 0,2 0,19 0,2 0,-23 0,22 0,19 0,-19 0,-22 0,22 0,19 0,-20 0,21 0,-41 0,1 0,19 0,1 0,-2 0,-18 0,19 0,-21 0,2 0,19 0,1 0,-22 0,22 0,0 0,-1 0,0 0,-20 0,20 0,1 0,-1 0,0 0,0 0,20 0,-19 0,0 0,-1 0,21 0,-22 0,22 0,-41 0,20 0,-19 0,39 0,-40 0,21 0,-22 0,42 0,-20 0,-21 0,0 0,41 0,-21 0,-20 0,20 0,0 0,0 0,1 0,0 0,-1 0,1 0,-2 0,1 0,0 0,-19 0,19 0,-20 0,20 0,1 0,-22 0,3 0,18 0,0 0,-20 0,1 0,19 0,-20 0,20 0,-20 0,40 0,-40 0,1 0,19 0,-40 0,20 0,21 0,-21 0,0 0,20 0,1 0,-1 0,-20 0,20 0,0 0,-19 0,19 0,0 0,-20 0,1 0,20 0,-2 0,-18 0,-2 0,42 0,-41 0,-20 0,40 0,1 0,-1 0,-21 0,22 0,-21 0,0 0,1 0,20 0,-21 0,0 0,0 0,-20 0,40 0,-40 0,21 0,-21 0,19 0,1 0,-20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5:53.9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8449 6421,'0'0,"0"0,40 0,-20 0,-20 0,40 0,-19 0,-1 0,20 0,-20 0,0 0,21 0,0 0,-22 0,2 0,-1 0,0 0,0 0,-20 0,40 0,-40 0,21 0,-2 0,2 0,-1 0,0 0,0 0,1 0,-2 0,1 0,0 0,0 0,1 0,-2 0,-19 0,22 0,-22 0,20 0,-20 0,20 0,0 0,-20 0,21 0,-21 0,19 0,2 0,-21 0,20 0,-20 0,19 0,2 0,-2 0,-19 0,0 0,-40 0,40 0,-19 0,-1 0,-1 0,-19 0,0 0,20 0,-21 0,41 0,-21 0,-19 0,40 0,-20 0,20 0,-40 0,40 0,-20 0,20 0,-40 0,40 0,-21 0,2 0,-2 0,1 0,0 0,0 0,-20 0,19 0,2 0,-1 0,-1 0,2 0,19 0,-22 0,22 0,-20 0,0 0,0 0,20 0,-40 0,19 0,2 0,-2 0,21 0,-20 0,20 0,0 0,20 0,1 0,-2 0,2 0,-1 0,20 0,-20 0,22 0,-42 0,40 0,20 0,-20 0,0 0,1 0,-1 0,20 0,-20 0,-20 0,0 0,-20 0,20 0,-20 0,21 0,-2 0,-19 0,22 0,-22 0,20 0,-20 0,20 0,0 0,1 0,-21 0,19 0,2 0,-21 0,20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5:53.9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12682 6405,'0'0,"20"0,1 0,-21 0,40-20,0 20,-20 0,20 0,0 0,2 0,-2 0,0 0,20 0,-39 0,-2 0,22 0,-1 0,-40 0,21 0,-2 0,2 0,-1 0,-1 0,21 0,-19 0,-1 0,0 0,21 0,-41 0,41 0,-41 0,20 0,-20 0,40 0,-40 0,19 0,-19 0,21 0,-21 0,20 0,0 0,-20 0,20 0,-20 0,21 0,-2 0,-19 0,21 0,-21 0,0 0,0 0,0 0,-21 0,2 0,-2 0,1 0,0 0,-40 20,40-20,-20 0,-1 0,-20 0,41 0,-20 0,-20 0,20 0,-1 0,21 0,0 0,-1 0,2 0,-2 0,2 0,-2 0,1 0,1 0,-2 0,-19 0,19 0,0 0,2 0,-2 0,1 0,0 0,0 0,-20 0,40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5:53.9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7849 7232,'0'0,"21"0,-1 0,-1 0,22 0,19 0,0 0,2 0,-2 0,0 0,1 0,-1 0,1 0,-1 0,20 0,-20 0,2 0,-2 0,21 0,-21 0,-20 0,0 0,0 20,1-20,-1 0,0 0,-20 0,0 0,0 0,2 0,-3 0,2 0,-1 0,0 0,0 0,20 0,-20 0,1 0,19 0,-40 0,19 0,-19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5:53.9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12383 7958,'0'0,"19"0,2-18,-2 18,42 0,-20 0,20 0,-2 0,43 0,-22 0,20 0,-40 0,62 0,-61 0,-1 0,21 0,-1 0,2 0,-22 0,20 0,-20 0,41 0,-41 0,22 0,-22 0,1 0,-2 0,1 0,1 0,0 0,0 0,-21 0,20 0,-40 0,1 0,19 0,20 0,-20 0,-40 0,40 0,2 0,-23 0,2 0,-1 0,20 0,-40 0,40 0,-40 0,21 0,-21 0,0 0,0-20,-21 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10-02T15:25:53.9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6967 8716,'0'0,"20"0,1 0,-2 0,2 0,39-20,-20 20,0 0,22 0,-2 0,-19 0,18 0,2 0,40 0,-21 0,-19 0,20 0,-22 0,2 0,-1 0,1 0,-1 0,0 0,22 0,-21 0,-2 0,1 0,21 0,-20 0,-1 20,2-20,-2 0,0 0,0 0,0 0,1 0,-1 0,0 0,2 0,-22 0,41 0,-42 0,1 0,21 0,-41 0,20 0,1 0,-1 0,21 0,0 0,-1 0,-20 0,21 0,-22 0,1 0,21 0,-21 0,-40 0,42 0,-2 0,0 0,1-20,-2 20,1 0,41 0,-20 0,-22 0,1 0,0 0,2 0,19 0,-21 0,0 0,-1 0,2 0,-1 0,21 0,-21 0,1 0,-22 0,21 0,2 0,-2 0,-20 0,20 0,0 0,0 0,1 0,-1 0,-20 0,20 0,-19 0,38 0,-38 0,0 0,19 0,20 0,-39 0,19 0,0 0,0 0,1 0,-22 0,22 0,-1 0,-20 0,0 0,20 0,2 0,-2 0,0 0,1 0,18 0,1 0,1 0,-1 0,0 0,2 0,-2 0,-20 0,1 0,19 0,-19 0,19 0,0 0,-40 0,20 0,-20 0,21 0,-20 0,-1 0,-1 0,2 0,19 0,-40 0,20 0,-20 0,21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3T11:34:22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23248 9260 0,'18'18'109,"-1"35"-109,1 0 16,0 0-16,-18-18 15,0 18-15,0 0 16,17-18-16,-17 0 16,18 1-16,-18-19 15,0 1-15,0 0 16,35-18 140,-17-53-140,17 0-16,-17 0 15,35 18-15,-18-18 16,18 0-16,0 18 16,0-1-16,0 1 15,17-18-15,-35 18 16,18 17-16,0 18 15,0-18-15,-35 1 16,35 17-16,-36-18 16,1 18-1,0 0-15,-1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22:22.1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9334 15071,'0'0,"21"0,43 0,21 0,-1 0,43 0,-21 0,63 21,-63-21,21 21,-42 0,63 0,-63 1,-43-22,43 21,-22-21,-42 0,64 0,-43 0,1 21,-1-21,0 0,22 0,-1 0,22 0,0 21,21-21,-1 0,-20 0,0 21,-22-21,1 21,20 1,-62-22,-1 0,21 0,-42 0,21 0,-21 0,21 0,-21 0,22 0,-1 0,0 0,0 0,0 0,-21 0,21 0,-21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22:22.2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9334 16066,'0'0,"0"0,64 0,20 0,43 0,-42 0,42 0,-21 0,42 0,-63 0,42 0,42 0,-42 0,-21 0,21 0,-21 0,0 0,-22 0,1 0,-22 0,1 0,-1 0,1 0,-1 0,-41 0,20 0,-21 0,21 0,-42 0,22 0,-22 0,21 0,0 0,-21 0,21 0,-21 0,21 0,0 0,-21-22,22 22,-22 0,21 0,0 0,0 0,43 0,-43 0,21 0,-21 0,-21 0,21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4:48.6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7641 17124,'0'-21,"0"21,0 0,42 0,-21 0,22 0,20 0,1 0,-1 0,-20 0,20 0,22 0,-43 0,0 0,22 0,-43 0,21 0,-42 0,22 0,-22 0,21 0,0 0,-21 0,21 0,-21 0,42 0,-20 0,-1 0,21-21,0 21,-42 0,22 0,-22 0,21 0,0-22,-21 22,21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4:48.6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7704 17018,'0'-21,"0"21,43-21,-1 21,0 0,1 0,-1 0,-21 0,22 0,-43 0,21 0,-21 0,21 0,0 0,-21 0,21 0,-21 0,43 0,-22 0,0 0,21 0,1 0,-22 0,0 0,21 0,-42 0,21 0,-21 0,22 0,-1 0,-21 0,21 0,-21 0,21 0,-21 0,21 0,0 0,-21 0,22 0,-22 0,21 0,0 0,-21 0,21 0,-21 0,21 0,-21 0,21 0,1 0,-1 0,-21 0,21 0,0 0,-21 0,21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0-10-02T12:44:48.6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14689 16997,'22'0,"-22"0,21 0,0 0,0 0,21-21,-20 21,20 0,0 0,22 0,-43 0,21 0,-21 0,22 0,-43 0,21 0,-21 0,42 0,-42 0,21 0,-21 0,22 0,-1 0,0 0,-21 0,42 0,-42 0,43 0,-22 0,0 0,0 0,-21 0,42 0,-42 0,22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/>
              <a:t>제목</a:t>
            </a:r>
          </a:p>
          <a:p>
            <a:pPr eaLnBrk="1" hangingPunct="1"/>
            <a:endParaRPr lang="ko-KR" altLang="en-US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1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㈜에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3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rgbClr val="FA3A2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Picture 4" descr="D:\안드로이드 프로그래밍(5판)\04_신간안내\01_표지\A480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1" t="14016" r="19064" b="36294"/>
          <a:stretch/>
        </p:blipFill>
        <p:spPr bwMode="auto">
          <a:xfrm>
            <a:off x="8164" y="1763485"/>
            <a:ext cx="4343400" cy="42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WordArt 3"/>
          <p:cNvSpPr>
            <a:spLocks noChangeArrowheads="1" noChangeShapeType="1" noTextEdit="1"/>
          </p:cNvSpPr>
          <p:nvPr userDrawn="1"/>
        </p:nvSpPr>
        <p:spPr bwMode="gray">
          <a:xfrm>
            <a:off x="4272648" y="14845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Impact" pitchFamily="34" charset="0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Impact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rgbClr val="FA3A2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3" descr="D:\안드로이드 프로그래밍(5판)\04_신간안내\01_표지\A480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8" b="8701"/>
          <a:stretch/>
        </p:blipFill>
        <p:spPr bwMode="auto">
          <a:xfrm>
            <a:off x="0" y="408209"/>
            <a:ext cx="6781800" cy="20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안드로이드 프로그래밍(5판)\04_신간안내\01_표지\A480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1" t="14016" r="19064" b="36294"/>
          <a:stretch/>
        </p:blipFill>
        <p:spPr bwMode="auto">
          <a:xfrm>
            <a:off x="4220936" y="2555420"/>
            <a:ext cx="4343400" cy="42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:\안드로이드 프로그래밍(5판)\04_신간안내\01_표지\A480_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1" t="5236" r="5822" b="83250"/>
          <a:stretch/>
        </p:blipFill>
        <p:spPr bwMode="auto">
          <a:xfrm>
            <a:off x="8142515" y="846366"/>
            <a:ext cx="1001485" cy="97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안드로이드 프로그래밍(5판)\04_신간안내\01_표지\A480_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1" t="7550" r="6615" b="68328"/>
          <a:stretch/>
        </p:blipFill>
        <p:spPr bwMode="auto">
          <a:xfrm>
            <a:off x="0" y="2844883"/>
            <a:ext cx="3276401" cy="33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"/>
          <p:cNvSpPr/>
          <p:nvPr userDrawn="1"/>
        </p:nvSpPr>
        <p:spPr bwMode="auto">
          <a:xfrm>
            <a:off x="0" y="6168571"/>
            <a:ext cx="9144000" cy="686677"/>
          </a:xfrm>
          <a:prstGeom prst="rect">
            <a:avLst/>
          </a:prstGeom>
          <a:solidFill>
            <a:srgbClr val="FA3A2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29469" y="1684803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lnSpc>
                <a:spcPct val="110000"/>
              </a:lnSpc>
              <a:defRPr sz="3200" b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>
                <a:effectLst/>
                <a:latin typeface="Impact" pitchFamily="34" charset="0"/>
                <a:ea typeface="HY헤드라인M" panose="02030600000101010101" pitchFamily="18" charset="-127"/>
              </a:rPr>
              <a:t>학습목표</a:t>
            </a:r>
          </a:p>
        </p:txBody>
      </p:sp>
      <p:grpSp>
        <p:nvGrpSpPr>
          <p:cNvPr id="17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18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9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20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sp>
        <p:nvSpPr>
          <p:cNvPr id="10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buFont typeface="Arial" charset="0"/>
              <a:buChar char="•"/>
            </a:pPr>
            <a:endParaRPr lang="en-US" altLang="ko-KR" b="1" dirty="0"/>
          </a:p>
        </p:txBody>
      </p:sp>
      <p:grpSp>
        <p:nvGrpSpPr>
          <p:cNvPr id="12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13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4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18398" y="28979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4313238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2200" b="1">
                <a:latin typeface="굴림" pitchFamily="50" charset="-127"/>
                <a:ea typeface="굴림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/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463549" indent="0">
              <a:buFont typeface="Arial" pitchFamily="34" charset="0"/>
              <a:buNone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2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23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25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FA3A2D"/>
          </a:solidFill>
        </p:grpSpPr>
        <p:sp>
          <p:nvSpPr>
            <p:cNvPr id="26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7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>
                <a:latin typeface="Impact" pitchFamily="34" charset="0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dirty="0">
                <a:latin typeface="Impact" pitchFamily="34" charset="0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dirty="0">
              <a:latin typeface="Impact" pitchFamily="34" charset="0"/>
              <a:ea typeface="HY견고딕" pitchFamily="18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4313238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 sz="2400" b="1">
                <a:latin typeface="굴림" pitchFamily="50" charset="-127"/>
                <a:ea typeface="굴림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2000"/>
            </a:lvl2pPr>
            <a:lvl3pPr marL="446087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marL="444500" marR="0" lvl="1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/>
            </a:pPr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marL="720725" marR="0" lvl="2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sp>
        <p:nvSpPr>
          <p:cNvPr id="10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3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4313238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 sz="2400" b="1">
                <a:latin typeface="굴림" pitchFamily="50" charset="-127"/>
                <a:ea typeface="굴림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2000"/>
            </a:lvl2pPr>
            <a:lvl3pPr marL="446087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marL="444500" marR="0" lvl="1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/>
            </a:pPr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marL="720725" marR="0" lvl="2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Textmasterformate durch Klicken bearbeiten</a:t>
            </a:r>
          </a:p>
          <a:p>
            <a:pPr lvl="1"/>
            <a:r>
              <a:rPr lang="de-DE" altLang="ko-KR"/>
              <a:t>Zweite Ebene</a:t>
            </a:r>
          </a:p>
          <a:p>
            <a:pPr lvl="2"/>
            <a:r>
              <a:rPr lang="de-DE" altLang="ko-KR"/>
              <a:t>Dritte Ebene</a:t>
            </a:r>
          </a:p>
          <a:p>
            <a:pPr lvl="3"/>
            <a:r>
              <a:rPr lang="de-DE" altLang="ko-KR"/>
              <a:t>Vierte Ebene</a:t>
            </a:r>
          </a:p>
          <a:p>
            <a:pPr lvl="4"/>
            <a:r>
              <a:rPr lang="de-DE" altLang="ko-KR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Klicken Sie, um das Titelformat zu bearbeiten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gray">
          <a:xfrm>
            <a:off x="8097335" y="6594467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 dirty="0">
                <a:ea typeface="굴림" charset="-127"/>
              </a:rPr>
              <a:t>Page </a:t>
            </a:r>
            <a:r>
              <a:rPr lang="de-DE" altLang="ko-KR" sz="1000" dirty="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 dirty="0">
                <a:ea typeface="굴림" charset="-127"/>
              </a:rPr>
              <a:t> </a:t>
            </a:r>
            <a:fld id="{86F4A8A0-048C-4620-A43C-923312CDEA00}" type="slidenum">
              <a:rPr lang="de-DE" altLang="ko-KR" sz="1000" smtClean="0">
                <a:ea typeface="굴림" charset="-127"/>
              </a:rPr>
              <a:pPr/>
              <a:t>‹#›</a:t>
            </a:fld>
            <a:endParaRPr lang="de-DE" altLang="ko-KR" sz="1000" dirty="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customXml" Target="../ink/ink12.xml"/><Relationship Id="rId18" Type="http://schemas.openxmlformats.org/officeDocument/2006/relationships/image" Target="../media/image15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41.emf"/><Relationship Id="rId17" Type="http://schemas.openxmlformats.org/officeDocument/2006/relationships/customXml" Target="../ink/ink14.xml"/><Relationship Id="rId2" Type="http://schemas.openxmlformats.org/officeDocument/2006/relationships/image" Target="../media/image14.jpg"/><Relationship Id="rId16" Type="http://schemas.openxmlformats.org/officeDocument/2006/relationships/image" Target="../media/image43.emf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emf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40.emf"/><Relationship Id="rId19" Type="http://schemas.openxmlformats.org/officeDocument/2006/relationships/customXml" Target="../ink/ink15.xml"/><Relationship Id="rId4" Type="http://schemas.openxmlformats.org/officeDocument/2006/relationships/image" Target="../media/image370.emf"/><Relationship Id="rId9" Type="http://schemas.openxmlformats.org/officeDocument/2006/relationships/customXml" Target="../ink/ink10.xml"/><Relationship Id="rId14" Type="http://schemas.openxmlformats.org/officeDocument/2006/relationships/image" Target="../media/image4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51.emf"/><Relationship Id="rId18" Type="http://schemas.openxmlformats.org/officeDocument/2006/relationships/customXml" Target="../ink/ink23.xml"/><Relationship Id="rId3" Type="http://schemas.openxmlformats.org/officeDocument/2006/relationships/customXml" Target="../ink/ink16.xml"/><Relationship Id="rId21" Type="http://schemas.openxmlformats.org/officeDocument/2006/relationships/image" Target="../media/image21.emf"/><Relationship Id="rId7" Type="http://schemas.openxmlformats.org/officeDocument/2006/relationships/image" Target="../media/image48.emf"/><Relationship Id="rId12" Type="http://schemas.openxmlformats.org/officeDocument/2006/relationships/customXml" Target="../ink/ink20.xml"/><Relationship Id="rId17" Type="http://schemas.openxmlformats.org/officeDocument/2006/relationships/image" Target="../media/image19.emf"/><Relationship Id="rId2" Type="http://schemas.openxmlformats.org/officeDocument/2006/relationships/image" Target="../media/image15.jp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11" Type="http://schemas.openxmlformats.org/officeDocument/2006/relationships/image" Target="../media/image50.emf"/><Relationship Id="rId5" Type="http://schemas.openxmlformats.org/officeDocument/2006/relationships/image" Target="../media/image42.emf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10" Type="http://schemas.openxmlformats.org/officeDocument/2006/relationships/customXml" Target="../ink/ink19.xml"/><Relationship Id="rId19" Type="http://schemas.openxmlformats.org/officeDocument/2006/relationships/image" Target="../media/image20.emf"/><Relationship Id="rId9" Type="http://schemas.openxmlformats.org/officeDocument/2006/relationships/image" Target="../media/image49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1.png"/><Relationship Id="rId7" Type="http://schemas.openxmlformats.org/officeDocument/2006/relationships/customXml" Target="../ink/ink2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9.emf"/><Relationship Id="rId10" Type="http://schemas.openxmlformats.org/officeDocument/2006/relationships/image" Target="../media/image23.png"/><Relationship Id="rId4" Type="http://schemas.openxmlformats.org/officeDocument/2006/relationships/customXml" Target="../ink/ink26.xml"/><Relationship Id="rId9" Type="http://schemas.openxmlformats.org/officeDocument/2006/relationships/customXml" Target="../ink/ink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emf"/><Relationship Id="rId5" Type="http://schemas.openxmlformats.org/officeDocument/2006/relationships/customXml" Target="../ink/ink30.x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emf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" Type="http://schemas.openxmlformats.org/officeDocument/2006/relationships/image" Target="../media/image43.png"/><Relationship Id="rId21" Type="http://schemas.openxmlformats.org/officeDocument/2006/relationships/image" Target="../media/image99.emf"/><Relationship Id="rId17" Type="http://schemas.openxmlformats.org/officeDocument/2006/relationships/image" Target="../media/image97.emf"/><Relationship Id="rId25" Type="http://schemas.openxmlformats.org/officeDocument/2006/relationships/image" Target="../media/image101.emf"/><Relationship Id="rId2" Type="http://schemas.openxmlformats.org/officeDocument/2006/relationships/image" Target="../media/image42.png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6.xml"/><Relationship Id="rId24" Type="http://schemas.openxmlformats.org/officeDocument/2006/relationships/customXml" Target="../ink/ink38.xml"/><Relationship Id="rId15" Type="http://schemas.openxmlformats.org/officeDocument/2006/relationships/image" Target="../media/image96.emf"/><Relationship Id="rId23" Type="http://schemas.openxmlformats.org/officeDocument/2006/relationships/image" Target="../media/image100.emf"/><Relationship Id="rId19" Type="http://schemas.openxmlformats.org/officeDocument/2006/relationships/image" Target="../media/image98.emf"/><Relationship Id="rId4" Type="http://schemas.openxmlformats.org/officeDocument/2006/relationships/customXml" Target="../ink/ink32.xml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10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108.emf"/><Relationship Id="rId3" Type="http://schemas.openxmlformats.org/officeDocument/2006/relationships/customXml" Target="../ink/ink40.xml"/><Relationship Id="rId7" Type="http://schemas.openxmlformats.org/officeDocument/2006/relationships/image" Target="../media/image105.emf"/><Relationship Id="rId12" Type="http://schemas.openxmlformats.org/officeDocument/2006/relationships/customXml" Target="../ink/ink44.xml"/><Relationship Id="rId2" Type="http://schemas.openxmlformats.org/officeDocument/2006/relationships/image" Target="../media/image44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1.xml"/><Relationship Id="rId11" Type="http://schemas.openxmlformats.org/officeDocument/2006/relationships/image" Target="../media/image107.emf"/><Relationship Id="rId5" Type="http://schemas.openxmlformats.org/officeDocument/2006/relationships/image" Target="../media/image104.emf"/><Relationship Id="rId15" Type="http://schemas.openxmlformats.org/officeDocument/2006/relationships/image" Target="../media/image109.emf"/><Relationship Id="rId10" Type="http://schemas.openxmlformats.org/officeDocument/2006/relationships/customXml" Target="../ink/ink43.xml"/><Relationship Id="rId9" Type="http://schemas.openxmlformats.org/officeDocument/2006/relationships/image" Target="../media/image106.emf"/><Relationship Id="rId14" Type="http://schemas.openxmlformats.org/officeDocument/2006/relationships/customXml" Target="../ink/ink4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5" Type="http://schemas.openxmlformats.org/officeDocument/2006/relationships/customXml" Target="../ink/ink46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1401673" y="2195647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 eaLnBrk="1" hangingPunct="1"/>
            <a:r>
              <a:rPr lang="en-US" altLang="ko-KR" sz="4000" dirty="0"/>
              <a:t>Chapter05</a:t>
            </a:r>
            <a:br>
              <a:rPr lang="en-US" altLang="ko-KR" sz="4000" dirty="0"/>
            </a:br>
            <a:r>
              <a:rPr lang="ko-KR" altLang="en-US" sz="4000" dirty="0"/>
              <a:t>레이아웃 익히기</a:t>
            </a:r>
            <a:r>
              <a:rPr lang="en-US" altLang="ko-KR" sz="4000" dirty="0"/>
              <a:t>(1)</a:t>
            </a:r>
            <a:endParaRPr lang="ko-KR" altLang="en-US" sz="18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E22F1-9482-4306-A973-B8BF97A20C51}"/>
              </a:ext>
            </a:extLst>
          </p:cNvPr>
          <p:cNvSpPr>
            <a:spLocks noGrp="1"/>
          </p:cNvSpPr>
          <p:nvPr/>
        </p:nvSpPr>
        <p:spPr bwMode="auto">
          <a:xfrm>
            <a:off x="4021583" y="4944865"/>
            <a:ext cx="3915052" cy="86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ts val="30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>
                <a:solidFill>
                  <a:srgbClr val="002060"/>
                </a:solidFill>
              </a:rPr>
              <a:t>안윤애</a:t>
            </a:r>
            <a:endParaRPr lang="en-US" altLang="ko-KR" sz="2400" dirty="0">
              <a:solidFill>
                <a:srgbClr val="002060"/>
              </a:solidFill>
            </a:endParaRPr>
          </a:p>
          <a:p>
            <a:r>
              <a:rPr lang="en-US" altLang="ko-KR" sz="2400" dirty="0">
                <a:solidFill>
                  <a:srgbClr val="002060"/>
                </a:solidFill>
              </a:rPr>
              <a:t>yeahn@ut.ac.kr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리니어레이아웃</a:t>
            </a:r>
            <a:r>
              <a:rPr lang="ko-KR" altLang="en-US" sz="2400" dirty="0"/>
              <a:t>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048220"/>
            <a:ext cx="8524875" cy="983812"/>
          </a:xfrm>
        </p:spPr>
        <p:txBody>
          <a:bodyPr/>
          <a:lstStyle/>
          <a:p>
            <a:r>
              <a:rPr lang="en-US" altLang="ko-KR" u="sng" dirty="0" err="1">
                <a:solidFill>
                  <a:srgbClr val="FF00FF"/>
                </a:solidFill>
              </a:rPr>
              <a:t>layout_gravity</a:t>
            </a:r>
            <a:r>
              <a:rPr lang="en-US" altLang="ko-KR" u="sng" dirty="0">
                <a:solidFill>
                  <a:srgbClr val="FF00FF"/>
                </a:solidFill>
              </a:rPr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 err="1"/>
              <a:t>layout_gravity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자신의 위치를 부모의 어디쯤에 위치</a:t>
            </a:r>
            <a:r>
              <a:rPr lang="ko-KR" altLang="en-US" dirty="0"/>
              <a:t>시킬지를 결정</a:t>
            </a:r>
          </a:p>
          <a:p>
            <a:pPr lvl="1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7D7488-9C93-43E2-9267-CDD079AF5C94}"/>
              </a:ext>
            </a:extLst>
          </p:cNvPr>
          <p:cNvGrpSpPr/>
          <p:nvPr/>
        </p:nvGrpSpPr>
        <p:grpSpPr>
          <a:xfrm>
            <a:off x="466013" y="2079806"/>
            <a:ext cx="8183398" cy="4178176"/>
            <a:chOff x="466013" y="2241176"/>
            <a:chExt cx="8183398" cy="4178176"/>
          </a:xfrm>
        </p:grpSpPr>
        <p:pic>
          <p:nvPicPr>
            <p:cNvPr id="4" name="Picture 2" descr="스크린샷 2019-02-04 오후 2.18.1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13" y="2241176"/>
              <a:ext cx="8183398" cy="417817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3E6201-9D44-4C29-8398-4E37DFABA272}"/>
                </a:ext>
              </a:extLst>
            </p:cNvPr>
            <p:cNvSpPr/>
            <p:nvPr/>
          </p:nvSpPr>
          <p:spPr bwMode="auto">
            <a:xfrm>
              <a:off x="1813113" y="3666238"/>
              <a:ext cx="3088070" cy="276225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3CBA0-2D68-481B-9747-17F0D5B7B1FD}"/>
                </a:ext>
              </a:extLst>
            </p:cNvPr>
            <p:cNvSpPr/>
            <p:nvPr/>
          </p:nvSpPr>
          <p:spPr bwMode="auto">
            <a:xfrm>
              <a:off x="1813112" y="4508920"/>
              <a:ext cx="3088071" cy="276225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CBEBA1-B89C-43E8-B695-9BF6736DF55F}"/>
                </a:ext>
              </a:extLst>
            </p:cNvPr>
            <p:cNvSpPr/>
            <p:nvPr/>
          </p:nvSpPr>
          <p:spPr bwMode="auto">
            <a:xfrm>
              <a:off x="1813113" y="5350456"/>
              <a:ext cx="3088070" cy="276225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90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리니어레이아웃</a:t>
            </a:r>
            <a:r>
              <a:rPr lang="ko-KR" altLang="en-US" sz="2400" dirty="0"/>
              <a:t>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1219852"/>
          </a:xfrm>
        </p:spPr>
        <p:txBody>
          <a:bodyPr/>
          <a:lstStyle/>
          <a:p>
            <a:r>
              <a:rPr lang="en-US" altLang="ko-KR" u="sng" dirty="0" err="1">
                <a:solidFill>
                  <a:srgbClr val="FF00FF"/>
                </a:solidFill>
              </a:rPr>
              <a:t>baselineAligned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  <a:p>
            <a:pPr lvl="1"/>
            <a:r>
              <a:rPr lang="en-US" altLang="ko-KR" dirty="0" err="1"/>
              <a:t>baselineAligned</a:t>
            </a:r>
            <a:r>
              <a:rPr lang="en-US" altLang="ko-KR" dirty="0"/>
              <a:t> </a:t>
            </a:r>
            <a:r>
              <a:rPr lang="ko-KR" altLang="en-US" dirty="0"/>
              <a:t>속성은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크기가 다른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위젯들을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보기 좋게 정렬</a:t>
            </a:r>
            <a:r>
              <a:rPr lang="ko-KR" altLang="en-US" dirty="0"/>
              <a:t>함</a:t>
            </a:r>
          </a:p>
          <a:p>
            <a:pPr lvl="1"/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true</a:t>
            </a:r>
            <a:r>
              <a:rPr lang="ko-KR" altLang="en-US" dirty="0"/>
              <a:t>와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값을 가질 수 있음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4FB013-8F35-46D4-83BE-9F1F2472B16C}"/>
              </a:ext>
            </a:extLst>
          </p:cNvPr>
          <p:cNvGrpSpPr/>
          <p:nvPr/>
        </p:nvGrpSpPr>
        <p:grpSpPr>
          <a:xfrm>
            <a:off x="1794987" y="2306606"/>
            <a:ext cx="5554027" cy="4056924"/>
            <a:chOff x="1794987" y="2306606"/>
            <a:chExt cx="5554027" cy="405692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69F345-8710-4ECE-9C88-6F0D6A46EBF6}"/>
                </a:ext>
              </a:extLst>
            </p:cNvPr>
            <p:cNvGrpSpPr/>
            <p:nvPr/>
          </p:nvGrpSpPr>
          <p:grpSpPr>
            <a:xfrm>
              <a:off x="1794987" y="2306606"/>
              <a:ext cx="5554027" cy="4056924"/>
              <a:chOff x="1794987" y="2306606"/>
              <a:chExt cx="5554027" cy="4056924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3966C44-2D2B-48D0-8789-D46AFE637B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46"/>
              <a:stretch/>
            </p:blipFill>
            <p:spPr>
              <a:xfrm>
                <a:off x="1794987" y="2306606"/>
                <a:ext cx="5554027" cy="4056924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잉크 7">
                    <a:extLst>
                      <a:ext uri="{FF2B5EF4-FFF2-40B4-BE49-F238E27FC236}">
                        <a16:creationId xmlns:a16="http://schemas.microsoft.com/office/drawing/2014/main" id="{21A7D9BC-DD9C-4E47-8F4F-8BCE71B13646}"/>
                      </a:ext>
                    </a:extLst>
                  </p14:cNvPr>
                  <p14:cNvContentPartPr/>
                  <p14:nvPr/>
                </p14:nvContentPartPr>
                <p14:xfrm>
                  <a:off x="2750760" y="6141600"/>
                  <a:ext cx="373680" cy="23400"/>
                </p14:xfrm>
              </p:contentPart>
            </mc:Choice>
            <mc:Fallback xmlns="">
              <p:pic>
                <p:nvPicPr>
                  <p:cNvPr id="2" name="잉크 1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920" y="6078240"/>
                    <a:ext cx="40536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잉크 8">
                    <a:extLst>
                      <a:ext uri="{FF2B5EF4-FFF2-40B4-BE49-F238E27FC236}">
                        <a16:creationId xmlns:a16="http://schemas.microsoft.com/office/drawing/2014/main" id="{371CDA21-EEE1-4F19-8211-05500CA7DBB7}"/>
                      </a:ext>
                    </a:extLst>
                  </p14:cNvPr>
                  <p14:cNvContentPartPr/>
                  <p14:nvPr/>
                </p14:nvContentPartPr>
                <p14:xfrm>
                  <a:off x="2773440" y="6111360"/>
                  <a:ext cx="358560" cy="15480"/>
                </p14:xfrm>
              </p:contentPart>
            </mc:Choice>
            <mc:Fallback xmlns="">
              <p:pic>
                <p:nvPicPr>
                  <p:cNvPr id="5" name="잉크 4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57600" y="6047640"/>
                    <a:ext cx="39024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691E94BF-CADF-4466-90D0-EEEB23B9E16A}"/>
                      </a:ext>
                    </a:extLst>
                  </p14:cNvPr>
                  <p14:cNvContentPartPr/>
                  <p14:nvPr/>
                </p14:nvContentPartPr>
                <p14:xfrm>
                  <a:off x="5288040" y="6111360"/>
                  <a:ext cx="282600" cy="7920"/>
                </p14:xfrm>
              </p:contentPart>
            </mc:Choice>
            <mc:Fallback xmlns="">
              <p:pic>
                <p:nvPicPr>
                  <p:cNvPr id="6" name="잉크 5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272200" y="6047640"/>
                    <a:ext cx="31428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675BE202-BC82-4787-88E5-C028437434E8}"/>
                      </a:ext>
                    </a:extLst>
                  </p14:cNvPr>
                  <p14:cNvContentPartPr/>
                  <p14:nvPr/>
                </p14:nvContentPartPr>
                <p14:xfrm>
                  <a:off x="5333760" y="6149520"/>
                  <a:ext cx="221400" cy="30600"/>
                </p14:xfrm>
              </p:contentPart>
            </mc:Choice>
            <mc:Fallback xmlns="">
              <p:pic>
                <p:nvPicPr>
                  <p:cNvPr id="7" name="잉크 6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317920" y="6085800"/>
                    <a:ext cx="25308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0B10D549-F7CA-4B82-8EAB-3FD92DFA0C50}"/>
                      </a:ext>
                    </a:extLst>
                  </p14:cNvPr>
                  <p14:cNvContentPartPr/>
                  <p14:nvPr/>
                </p14:nvContentPartPr>
                <p14:xfrm>
                  <a:off x="6141600" y="6111360"/>
                  <a:ext cx="343440" cy="15480"/>
                </p14:xfrm>
              </p:contentPart>
            </mc:Choice>
            <mc:Fallback xmlns="">
              <p:pic>
                <p:nvPicPr>
                  <p:cNvPr id="8" name="잉크 7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125760" y="6047640"/>
                    <a:ext cx="37512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BE6C458B-2A8A-41C2-B262-F626BDA23A33}"/>
                      </a:ext>
                    </a:extLst>
                  </p14:cNvPr>
                  <p14:cNvContentPartPr/>
                  <p14:nvPr/>
                </p14:nvContentPartPr>
                <p14:xfrm>
                  <a:off x="6080760" y="6134040"/>
                  <a:ext cx="360" cy="360"/>
                </p14:xfrm>
              </p:contentPart>
            </mc:Choice>
            <mc:Fallback xmlns="">
              <p:pic>
                <p:nvPicPr>
                  <p:cNvPr id="9" name="잉크 8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064920" y="6070680"/>
                    <a:ext cx="3204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3F7C581B-EEF6-41C2-BEB8-9E54E1598FF0}"/>
                      </a:ext>
                    </a:extLst>
                  </p14:cNvPr>
                  <p14:cNvContentPartPr/>
                  <p14:nvPr/>
                </p14:nvContentPartPr>
                <p14:xfrm>
                  <a:off x="6141600" y="6141600"/>
                  <a:ext cx="327960" cy="360"/>
                </p14:xfrm>
              </p:contentPart>
            </mc:Choice>
            <mc:Fallback xmlns="">
              <p:pic>
                <p:nvPicPr>
                  <p:cNvPr id="10" name="잉크 9"/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125760" y="6078240"/>
                    <a:ext cx="35964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잉크 14">
                    <a:extLst>
                      <a:ext uri="{FF2B5EF4-FFF2-40B4-BE49-F238E27FC236}">
                        <a16:creationId xmlns:a16="http://schemas.microsoft.com/office/drawing/2014/main" id="{7D7DB4C9-59A5-4806-94A0-B0FEA53F287C}"/>
                      </a:ext>
                    </a:extLst>
                  </p14:cNvPr>
                  <p14:cNvContentPartPr/>
                  <p14:nvPr/>
                </p14:nvContentPartPr>
                <p14:xfrm>
                  <a:off x="4815720" y="2613600"/>
                  <a:ext cx="1836720" cy="7920"/>
                </p14:xfrm>
              </p:contentPart>
            </mc:Choice>
            <mc:Fallback xmlns="">
              <p:pic>
                <p:nvPicPr>
                  <p:cNvPr id="15" name="잉크 14">
                    <a:extLst>
                      <a:ext uri="{FF2B5EF4-FFF2-40B4-BE49-F238E27FC236}">
                        <a16:creationId xmlns:a16="http://schemas.microsoft.com/office/drawing/2014/main" id="{7D7DB4C9-59A5-4806-94A0-B0FEA53F287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799880" y="2550240"/>
                    <a:ext cx="1868040" cy="134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6F09A65-CAA5-4DF8-9E53-4E346A10076B}"/>
                    </a:ext>
                  </a:extLst>
                </p14:cNvPr>
                <p14:cNvContentPartPr/>
                <p14:nvPr/>
              </p14:nvContentPartPr>
              <p14:xfrm>
                <a:off x="4815720" y="4424119"/>
                <a:ext cx="2448000" cy="45719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6F09A65-CAA5-4DF8-9E53-4E346A10076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9880" y="4358164"/>
                  <a:ext cx="2479320" cy="17763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720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</a:t>
            </a:r>
            <a:r>
              <a:rPr lang="en-US" altLang="ko-KR" sz="2400" dirty="0"/>
              <a:t>“</a:t>
            </a:r>
            <a:r>
              <a:rPr lang="en-US" altLang="ko-KR" sz="2400" dirty="0">
                <a:solidFill>
                  <a:srgbClr val="FF00FF"/>
                </a:solidFill>
              </a:rPr>
              <a:t>Self5_1</a:t>
            </a:r>
            <a:r>
              <a:rPr lang="en-US" altLang="ko-KR" sz="2400" dirty="0"/>
              <a:t>”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632B83-7418-4C6D-B1E4-4CB4F9478396}"/>
              </a:ext>
            </a:extLst>
          </p:cNvPr>
          <p:cNvGrpSpPr/>
          <p:nvPr/>
        </p:nvGrpSpPr>
        <p:grpSpPr>
          <a:xfrm>
            <a:off x="451632" y="1412867"/>
            <a:ext cx="8186946" cy="4435040"/>
            <a:chOff x="451632" y="1412867"/>
            <a:chExt cx="8186946" cy="44350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D069CB-3AF9-485A-A8A8-F81FFDE1C2C6}"/>
                </a:ext>
              </a:extLst>
            </p:cNvPr>
            <p:cNvGrpSpPr/>
            <p:nvPr/>
          </p:nvGrpSpPr>
          <p:grpSpPr>
            <a:xfrm>
              <a:off x="451632" y="1412867"/>
              <a:ext cx="8186946" cy="4435040"/>
              <a:chOff x="478527" y="1412867"/>
              <a:chExt cx="8186946" cy="443504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F5F745DF-D9B2-4DFC-83EB-AD892DBCDB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9"/>
              <a:stretch/>
            </p:blipFill>
            <p:spPr>
              <a:xfrm>
                <a:off x="478527" y="1412867"/>
                <a:ext cx="8186946" cy="4435040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8DE8AEB7-BEFC-4C5D-9B29-66F6F6928B53}"/>
                      </a:ext>
                    </a:extLst>
                  </p14:cNvPr>
                  <p14:cNvContentPartPr/>
                  <p14:nvPr/>
                </p14:nvContentPartPr>
                <p14:xfrm>
                  <a:off x="3825000" y="3809880"/>
                  <a:ext cx="360" cy="360"/>
                </p14:xfrm>
              </p:contentPart>
            </mc:Choice>
            <mc:Fallback xmlns="">
              <p:pic>
                <p:nvPicPr>
                  <p:cNvPr id="2" name="잉크 1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09160" y="3746520"/>
                    <a:ext cx="3204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A6FA6353-6878-4CE0-ADB3-945B98B6E82C}"/>
                      </a:ext>
                    </a:extLst>
                  </p14:cNvPr>
                  <p14:cNvContentPartPr/>
                  <p14:nvPr/>
                </p14:nvContentPartPr>
                <p14:xfrm>
                  <a:off x="3825000" y="3809880"/>
                  <a:ext cx="213840" cy="360"/>
                </p14:xfrm>
              </p:contentPart>
            </mc:Choice>
            <mc:Fallback xmlns="">
              <p:pic>
                <p:nvPicPr>
                  <p:cNvPr id="4" name="잉크 3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09160" y="3746520"/>
                    <a:ext cx="2455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7E082736-0221-43DB-A16C-F53FF1DECA62}"/>
                      </a:ext>
                    </a:extLst>
                  </p14:cNvPr>
                  <p14:cNvContentPartPr/>
                  <p14:nvPr/>
                </p14:nvContentPartPr>
                <p14:xfrm>
                  <a:off x="4282200" y="3848040"/>
                  <a:ext cx="419760" cy="360"/>
                </p14:xfrm>
              </p:contentPart>
            </mc:Choice>
            <mc:Fallback xmlns="">
              <p:pic>
                <p:nvPicPr>
                  <p:cNvPr id="5" name="잉크 4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266360" y="3784680"/>
                    <a:ext cx="45144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C0125E56-6ED9-412B-9206-5F20792D03BA}"/>
                      </a:ext>
                    </a:extLst>
                  </p14:cNvPr>
                  <p14:cNvContentPartPr/>
                  <p14:nvPr/>
                </p14:nvContentPartPr>
                <p14:xfrm>
                  <a:off x="4922280" y="3840480"/>
                  <a:ext cx="960480" cy="7920"/>
                </p14:xfrm>
              </p:contentPart>
            </mc:Choice>
            <mc:Fallback xmlns="">
              <p:pic>
                <p:nvPicPr>
                  <p:cNvPr id="6" name="잉크 5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906440" y="3777120"/>
                    <a:ext cx="99216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9CD5FCB2-46C2-4734-973B-D3DBA1898D1F}"/>
                      </a:ext>
                    </a:extLst>
                  </p14:cNvPr>
                  <p14:cNvContentPartPr/>
                  <p14:nvPr/>
                </p14:nvContentPartPr>
                <p14:xfrm>
                  <a:off x="3771720" y="3901320"/>
                  <a:ext cx="2118960" cy="38520"/>
                </p14:xfrm>
              </p:contentPart>
            </mc:Choice>
            <mc:Fallback xmlns="">
              <p:pic>
                <p:nvPicPr>
                  <p:cNvPr id="7" name="잉크 6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762360" y="3891960"/>
                    <a:ext cx="213768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E47FEC1-5753-4A81-99D4-7CA7A8015BE3}"/>
                    </a:ext>
                  </a:extLst>
                </p14:cNvPr>
                <p14:cNvContentPartPr/>
                <p14:nvPr/>
              </p14:nvContentPartPr>
              <p14:xfrm>
                <a:off x="3765600" y="3004630"/>
                <a:ext cx="705240" cy="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E47FEC1-5753-4A81-99D4-7CA7A8015B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49760" y="2941270"/>
                  <a:ext cx="736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1E37112-532F-4CB1-9370-7EDC4925089A}"/>
                    </a:ext>
                  </a:extLst>
                </p14:cNvPr>
                <p14:cNvContentPartPr/>
                <p14:nvPr/>
              </p14:nvContentPartPr>
              <p14:xfrm>
                <a:off x="6108840" y="2998150"/>
                <a:ext cx="1149480" cy="6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1E37112-532F-4CB1-9370-7EDC492508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93000" y="2934790"/>
                  <a:ext cx="1180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E50812A-D4AD-4A26-A409-BB923127B3EF}"/>
                    </a:ext>
                  </a:extLst>
                </p14:cNvPr>
                <p14:cNvContentPartPr/>
                <p14:nvPr/>
              </p14:nvContentPartPr>
              <p14:xfrm>
                <a:off x="7524720" y="3004630"/>
                <a:ext cx="50220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E50812A-D4AD-4A26-A409-BB923127B3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08880" y="2941270"/>
                  <a:ext cx="533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3FD63B4-3585-4E94-8CF7-5AEBF16A0550}"/>
                    </a:ext>
                  </a:extLst>
                </p14:cNvPr>
                <p14:cNvContentPartPr/>
                <p14:nvPr/>
              </p14:nvContentPartPr>
              <p14:xfrm>
                <a:off x="3727440" y="3391990"/>
                <a:ext cx="1149840" cy="6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3FD63B4-3585-4E94-8CF7-5AEBF16A05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11600" y="3328630"/>
                  <a:ext cx="1181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AE33E26-4255-4921-AD4A-153D226F90AD}"/>
                    </a:ext>
                  </a:extLst>
                </p14:cNvPr>
                <p14:cNvContentPartPr/>
                <p14:nvPr/>
              </p14:nvContentPartPr>
              <p14:xfrm>
                <a:off x="5194440" y="3379390"/>
                <a:ext cx="62892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AE33E26-4255-4921-AD4A-153D226F90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78600" y="3316030"/>
                  <a:ext cx="660240" cy="12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52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45D138-AD1C-4194-8B4A-0B8F30BFBF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5" y="1397886"/>
            <a:ext cx="2632500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4645AC-DFB0-42BD-9AD4-1C033AA6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>
                <a:solidFill>
                  <a:srgbClr val="FF00FF"/>
                </a:solidFill>
              </a:rPr>
              <a:t>Self5_1</a:t>
            </a:r>
            <a:r>
              <a:rPr lang="en-US" altLang="ko-KR" dirty="0"/>
              <a:t>”: XML </a:t>
            </a:r>
            <a:r>
              <a:rPr lang="ko-KR" altLang="en-US" dirty="0"/>
              <a:t>소스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F3DBEF-2CCC-48F5-9BBD-9820BB30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498" y="1039905"/>
            <a:ext cx="4890396" cy="5391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04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ko-KR" altLang="en-US" sz="2400" dirty="0"/>
              <a:t>중복 </a:t>
            </a:r>
            <a:r>
              <a:rPr lang="ko-KR" altLang="en-US" sz="2400" dirty="0" err="1"/>
              <a:t>리니어레이아웃</a:t>
            </a:r>
            <a:r>
              <a:rPr lang="ko-KR" altLang="en-US" sz="2400" dirty="0"/>
              <a:t>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1004699"/>
          </a:xfrm>
        </p:spPr>
        <p:txBody>
          <a:bodyPr/>
          <a:lstStyle/>
          <a:p>
            <a:r>
              <a:rPr lang="ko-KR" altLang="en-US" dirty="0">
                <a:solidFill>
                  <a:srgbClr val="FF00FF"/>
                </a:solidFill>
              </a:rPr>
              <a:t>중복 </a:t>
            </a:r>
            <a:r>
              <a:rPr lang="ko-KR" altLang="en-US" dirty="0" err="1">
                <a:solidFill>
                  <a:srgbClr val="FF00FF"/>
                </a:solidFill>
              </a:rPr>
              <a:t>리니어레이아웃</a:t>
            </a:r>
            <a:endParaRPr lang="en-US" altLang="ko-KR" dirty="0">
              <a:solidFill>
                <a:srgbClr val="FF00FF"/>
              </a:solidFill>
            </a:endParaRPr>
          </a:p>
          <a:p>
            <a:pPr lvl="1"/>
            <a:r>
              <a:rPr lang="ko-KR" altLang="en-US" dirty="0" err="1"/>
              <a:t>리니어레이아웃</a:t>
            </a:r>
            <a:r>
              <a:rPr lang="ko-KR" altLang="en-US" dirty="0"/>
              <a:t> 안에 </a:t>
            </a:r>
            <a:r>
              <a:rPr lang="ko-KR" altLang="en-US" dirty="0" err="1"/>
              <a:t>리니어레이아웃을</a:t>
            </a:r>
            <a:r>
              <a:rPr lang="ko-KR" altLang="en-US" dirty="0"/>
              <a:t> 생성하는 방식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1A41CB-92B2-4E78-A72D-71B0526718AF}"/>
              </a:ext>
            </a:extLst>
          </p:cNvPr>
          <p:cNvGrpSpPr/>
          <p:nvPr/>
        </p:nvGrpSpPr>
        <p:grpSpPr>
          <a:xfrm>
            <a:off x="1237654" y="2239287"/>
            <a:ext cx="6265805" cy="4063102"/>
            <a:chOff x="956937" y="1806518"/>
            <a:chExt cx="6794198" cy="47218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5F9C9D-F029-468B-80F3-4108B0AA9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5503" y="1806518"/>
              <a:ext cx="2895632" cy="471838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DF0250C-C563-4DF7-BE61-4108CEEB6294}"/>
                </a:ext>
              </a:extLst>
            </p:cNvPr>
            <p:cNvGrpSpPr/>
            <p:nvPr/>
          </p:nvGrpSpPr>
          <p:grpSpPr>
            <a:xfrm>
              <a:off x="956937" y="1806518"/>
              <a:ext cx="3211032" cy="4721878"/>
              <a:chOff x="956937" y="1806518"/>
              <a:chExt cx="3211032" cy="472187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3976317-7729-4924-AD27-47FBB17622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5" t="2536" r="67899" b="2460"/>
              <a:stretch/>
            </p:blipFill>
            <p:spPr>
              <a:xfrm>
                <a:off x="956937" y="1806518"/>
                <a:ext cx="3211032" cy="472187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</p:pic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7DEDD7BD-47C1-4BE8-A3B2-3EB5B2A1854D}"/>
                  </a:ext>
                </a:extLst>
              </p:cNvPr>
              <p:cNvGrpSpPr/>
              <p:nvPr/>
            </p:nvGrpSpPr>
            <p:grpSpPr>
              <a:xfrm>
                <a:off x="1605518" y="2488017"/>
                <a:ext cx="2160000" cy="3346048"/>
                <a:chOff x="1573619" y="2488017"/>
                <a:chExt cx="2160000" cy="3346048"/>
              </a:xfrm>
            </p:grpSpPr>
            <p:sp>
              <p:nvSpPr>
                <p:cNvPr id="15" name="모서리가 둥근 직사각형 2">
                  <a:extLst>
                    <a:ext uri="{FF2B5EF4-FFF2-40B4-BE49-F238E27FC236}">
                      <a16:creationId xmlns:a16="http://schemas.microsoft.com/office/drawing/2014/main" id="{A3A26272-2D1E-4C26-9068-413227BE9B1F}"/>
                    </a:ext>
                  </a:extLst>
                </p:cNvPr>
                <p:cNvSpPr/>
                <p:nvPr/>
              </p:nvSpPr>
              <p:spPr bwMode="auto">
                <a:xfrm>
                  <a:off x="1573619" y="2488017"/>
                  <a:ext cx="2160000" cy="936000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10000"/>
                  </a:schemeClr>
                </a:solidFill>
                <a:ln w="9525" cap="flat" cmpd="sng" algn="ctr">
                  <a:solidFill>
                    <a:srgbClr val="3333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모서리가 둥근 직사각형 6">
                  <a:extLst>
                    <a:ext uri="{FF2B5EF4-FFF2-40B4-BE49-F238E27FC236}">
                      <a16:creationId xmlns:a16="http://schemas.microsoft.com/office/drawing/2014/main" id="{9631647A-DF26-4AF3-AAA6-131A0DA81708}"/>
                    </a:ext>
                  </a:extLst>
                </p:cNvPr>
                <p:cNvSpPr/>
                <p:nvPr/>
              </p:nvSpPr>
              <p:spPr bwMode="auto">
                <a:xfrm>
                  <a:off x="1573619" y="3693041"/>
                  <a:ext cx="2160000" cy="936000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10000"/>
                  </a:schemeClr>
                </a:solidFill>
                <a:ln w="9525" cap="flat" cmpd="sng" algn="ctr">
                  <a:solidFill>
                    <a:srgbClr val="3333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" name="모서리가 둥근 직사각형 7">
                  <a:extLst>
                    <a:ext uri="{FF2B5EF4-FFF2-40B4-BE49-F238E27FC236}">
                      <a16:creationId xmlns:a16="http://schemas.microsoft.com/office/drawing/2014/main" id="{E4D0F90C-4DCB-4726-80A4-B2EF6A596C87}"/>
                    </a:ext>
                  </a:extLst>
                </p:cNvPr>
                <p:cNvSpPr/>
                <p:nvPr/>
              </p:nvSpPr>
              <p:spPr bwMode="auto">
                <a:xfrm>
                  <a:off x="1573619" y="4898065"/>
                  <a:ext cx="2160000" cy="936000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10000"/>
                  </a:schemeClr>
                </a:solidFill>
                <a:ln w="9525" cap="flat" cmpd="sng" algn="ctr">
                  <a:solidFill>
                    <a:srgbClr val="3333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258CED4-2C16-4C69-A9C5-B6BBCCCEA1E6}"/>
                </a:ext>
              </a:extLst>
            </p:cNvPr>
            <p:cNvCxnSpPr>
              <a:stCxn id="15" idx="3"/>
            </p:cNvCxnSpPr>
            <p:nvPr/>
          </p:nvCxnSpPr>
          <p:spPr bwMode="auto">
            <a:xfrm flipV="1">
              <a:off x="3765518" y="2626242"/>
              <a:ext cx="1582659" cy="3297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9153BEE-95CA-48AA-8AD4-60EFAB51CFD9}"/>
                </a:ext>
              </a:extLst>
            </p:cNvPr>
            <p:cNvCxnSpPr>
              <a:stCxn id="16" idx="3"/>
            </p:cNvCxnSpPr>
            <p:nvPr/>
          </p:nvCxnSpPr>
          <p:spPr bwMode="auto">
            <a:xfrm flipV="1">
              <a:off x="3765518" y="3923414"/>
              <a:ext cx="1508231" cy="2376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3DD78A1-B27E-4706-B929-FC12105B18CC}"/>
                </a:ext>
              </a:extLst>
            </p:cNvPr>
            <p:cNvCxnSpPr>
              <a:stCxn id="17" idx="3"/>
            </p:cNvCxnSpPr>
            <p:nvPr/>
          </p:nvCxnSpPr>
          <p:spPr bwMode="auto">
            <a:xfrm>
              <a:off x="3765518" y="5366065"/>
              <a:ext cx="171024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4513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en-US" altLang="ko-KR" dirty="0"/>
              <a:t>“Ex</a:t>
            </a:r>
            <a:r>
              <a:rPr lang="en-US" altLang="ko-KR" sz="2400" dirty="0"/>
              <a:t>5_5”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5F996E-8BD0-43D3-8580-8BF6322A6BC4}"/>
              </a:ext>
            </a:extLst>
          </p:cNvPr>
          <p:cNvGrpSpPr/>
          <p:nvPr/>
        </p:nvGrpSpPr>
        <p:grpSpPr>
          <a:xfrm>
            <a:off x="279023" y="1003392"/>
            <a:ext cx="8459487" cy="5440708"/>
            <a:chOff x="279023" y="1003392"/>
            <a:chExt cx="8459487" cy="544070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DF68098-6F5F-44EA-984C-077ADDAA8267}"/>
                </a:ext>
              </a:extLst>
            </p:cNvPr>
            <p:cNvGrpSpPr/>
            <p:nvPr/>
          </p:nvGrpSpPr>
          <p:grpSpPr>
            <a:xfrm>
              <a:off x="279023" y="1003392"/>
              <a:ext cx="8459487" cy="5440708"/>
              <a:chOff x="279023" y="1003392"/>
              <a:chExt cx="8459487" cy="544070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CC6C8AE-628C-494A-8DBC-D22168D2C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9023" y="1003392"/>
                <a:ext cx="5885974" cy="51896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F348E2E1-0362-4618-B8C8-393F6CF55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6096" y="2946520"/>
                <a:ext cx="4072414" cy="34975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5" name="잉크 14">
                    <a:extLst>
                      <a:ext uri="{FF2B5EF4-FFF2-40B4-BE49-F238E27FC236}">
                        <a16:creationId xmlns:a16="http://schemas.microsoft.com/office/drawing/2014/main" id="{D97D070E-5139-41C6-BC8E-BDA255206335}"/>
                      </a:ext>
                    </a:extLst>
                  </p14:cNvPr>
                  <p14:cNvContentPartPr/>
                  <p14:nvPr/>
                </p14:nvContentPartPr>
                <p14:xfrm>
                  <a:off x="1943280" y="3740040"/>
                  <a:ext cx="5397840" cy="2388240"/>
                </p14:xfrm>
              </p:contentPart>
            </mc:Choice>
            <mc:Fallback xmlns="">
              <p:pic>
                <p:nvPicPr>
                  <p:cNvPr id="15" name="잉크 14">
                    <a:extLst>
                      <a:ext uri="{FF2B5EF4-FFF2-40B4-BE49-F238E27FC236}">
                        <a16:creationId xmlns:a16="http://schemas.microsoft.com/office/drawing/2014/main" id="{D97D070E-5139-41C6-BC8E-BDA25520633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933920" y="3730680"/>
                    <a:ext cx="5416560" cy="2406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FFB51A-66D4-45FA-8015-D6BE4E8BE816}"/>
                </a:ext>
              </a:extLst>
            </p:cNvPr>
            <p:cNvSpPr/>
            <p:nvPr/>
          </p:nvSpPr>
          <p:spPr bwMode="auto">
            <a:xfrm>
              <a:off x="896954" y="2966840"/>
              <a:ext cx="3026235" cy="180000"/>
            </a:xfrm>
            <a:prstGeom prst="rect">
              <a:avLst/>
            </a:prstGeom>
            <a:solidFill>
              <a:srgbClr val="FF00FF">
                <a:alpha val="1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24CA4A-9CF4-45D9-B944-BB8A72896B74}"/>
                </a:ext>
              </a:extLst>
            </p:cNvPr>
            <p:cNvSpPr/>
            <p:nvPr/>
          </p:nvSpPr>
          <p:spPr bwMode="auto">
            <a:xfrm>
              <a:off x="896954" y="4695310"/>
              <a:ext cx="3026235" cy="180000"/>
            </a:xfrm>
            <a:prstGeom prst="rect">
              <a:avLst/>
            </a:prstGeom>
            <a:solidFill>
              <a:srgbClr val="FF00FF">
                <a:alpha val="1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B4A0765-451E-4399-8746-4755159E3ECA}"/>
                </a:ext>
              </a:extLst>
            </p:cNvPr>
            <p:cNvSpPr/>
            <p:nvPr/>
          </p:nvSpPr>
          <p:spPr bwMode="auto">
            <a:xfrm>
              <a:off x="5255024" y="3358604"/>
              <a:ext cx="3026235" cy="180000"/>
            </a:xfrm>
            <a:prstGeom prst="rect">
              <a:avLst/>
            </a:prstGeom>
            <a:solidFill>
              <a:srgbClr val="FF00FF">
                <a:alpha val="1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9FA387-35E1-4C69-A5D6-6C583812DC92}"/>
              </a:ext>
            </a:extLst>
          </p:cNvPr>
          <p:cNvGrpSpPr/>
          <p:nvPr/>
        </p:nvGrpSpPr>
        <p:grpSpPr>
          <a:xfrm>
            <a:off x="6646005" y="253934"/>
            <a:ext cx="2092505" cy="2828166"/>
            <a:chOff x="7321010" y="289794"/>
            <a:chExt cx="1417500" cy="25200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B8783D2-24C2-441A-AB2C-2FB0DBF98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010" y="289794"/>
              <a:ext cx="1417500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2CD868C-D7D9-43FB-896A-1422DA315234}"/>
                    </a:ext>
                  </a:extLst>
                </p14:cNvPr>
                <p14:cNvContentPartPr/>
                <p14:nvPr/>
              </p14:nvContentPartPr>
              <p14:xfrm>
                <a:off x="8217000" y="1441440"/>
                <a:ext cx="355680" cy="413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2CD868C-D7D9-43FB-896A-1422DA3152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09770" y="1433097"/>
                  <a:ext cx="370141" cy="4299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DE3A46A-D810-4CD1-B590-CF506910BEC6}"/>
                  </a:ext>
                </a:extLst>
              </p14:cNvPr>
              <p14:cNvContentPartPr/>
              <p14:nvPr/>
            </p14:nvContentPartPr>
            <p14:xfrm>
              <a:off x="3873600" y="2857320"/>
              <a:ext cx="4642200" cy="21596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DE3A46A-D810-4CD1-B590-CF506910BE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64240" y="2847960"/>
                <a:ext cx="4660920" cy="21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1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en-US" altLang="ko-KR" sz="2400" dirty="0"/>
              <a:t>“Ex5_6”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4710C4-D1CC-414C-8B9E-779A28825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" y="940379"/>
            <a:ext cx="8963025" cy="377429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layout_height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wrap_content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로 변경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92C9ED-FAC3-403D-BE48-7F7875F8F4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18" y="1794548"/>
            <a:ext cx="243000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210D73-A036-4CF4-B9A9-EB4D06D2EA0F}"/>
              </a:ext>
            </a:extLst>
          </p:cNvPr>
          <p:cNvGrpSpPr/>
          <p:nvPr/>
        </p:nvGrpSpPr>
        <p:grpSpPr>
          <a:xfrm>
            <a:off x="816066" y="1340890"/>
            <a:ext cx="5073745" cy="5227316"/>
            <a:chOff x="816066" y="1340890"/>
            <a:chExt cx="5073745" cy="522731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26E219E-2172-4580-A63A-B670EEB4E74C}"/>
                </a:ext>
              </a:extLst>
            </p:cNvPr>
            <p:cNvGrpSpPr/>
            <p:nvPr/>
          </p:nvGrpSpPr>
          <p:grpSpPr>
            <a:xfrm>
              <a:off x="816066" y="1340890"/>
              <a:ext cx="5073745" cy="5227316"/>
              <a:chOff x="816067" y="1340890"/>
              <a:chExt cx="4679298" cy="522731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16C5087-C243-42EA-BADA-101EBDF48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067" y="1340890"/>
                <a:ext cx="4679298" cy="52273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37D40E2-08D0-4904-9312-71F9E7FD9121}"/>
                  </a:ext>
                </a:extLst>
              </p:cNvPr>
              <p:cNvSpPr/>
              <p:nvPr/>
            </p:nvSpPr>
            <p:spPr bwMode="auto">
              <a:xfrm>
                <a:off x="1379948" y="3345751"/>
                <a:ext cx="3966244" cy="180000"/>
              </a:xfrm>
              <a:prstGeom prst="rect">
                <a:avLst/>
              </a:prstGeom>
              <a:solidFill>
                <a:srgbClr val="FF00FF">
                  <a:alpha val="15000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905AA8E-2331-4CD1-A38F-B90F01967799}"/>
                  </a:ext>
                </a:extLst>
              </p:cNvPr>
              <p:cNvSpPr/>
              <p:nvPr/>
            </p:nvSpPr>
            <p:spPr bwMode="auto">
              <a:xfrm>
                <a:off x="1379948" y="5137975"/>
                <a:ext cx="3971217" cy="180000"/>
              </a:xfrm>
              <a:prstGeom prst="rect">
                <a:avLst/>
              </a:prstGeom>
              <a:solidFill>
                <a:srgbClr val="FF00FF">
                  <a:alpha val="15000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493E2F-AD16-4918-A49C-D84A036055BA}"/>
                </a:ext>
              </a:extLst>
            </p:cNvPr>
            <p:cNvSpPr/>
            <p:nvPr/>
          </p:nvSpPr>
          <p:spPr bwMode="auto">
            <a:xfrm>
              <a:off x="1427479" y="1733527"/>
              <a:ext cx="2733041" cy="180000"/>
            </a:xfrm>
            <a:prstGeom prst="rect">
              <a:avLst/>
            </a:prstGeom>
            <a:solidFill>
              <a:srgbClr val="FF00FF">
                <a:alpha val="1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EFC11-F1BE-41F1-AC33-8610DC16FE8F}"/>
              </a:ext>
            </a:extLst>
          </p:cNvPr>
          <p:cNvCxnSpPr/>
          <p:nvPr/>
        </p:nvCxnSpPr>
        <p:spPr bwMode="auto">
          <a:xfrm>
            <a:off x="5341620" y="1913527"/>
            <a:ext cx="824698" cy="6086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B48709-A14D-4212-B9CC-94B24114E8E3}"/>
              </a:ext>
            </a:extLst>
          </p:cNvPr>
          <p:cNvCxnSpPr>
            <a:stCxn id="12" idx="3"/>
          </p:cNvCxnSpPr>
          <p:nvPr/>
        </p:nvCxnSpPr>
        <p:spPr bwMode="auto">
          <a:xfrm flipV="1">
            <a:off x="5728063" y="2956560"/>
            <a:ext cx="438255" cy="479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045701-CDB7-4E59-A921-0E68C6478763}"/>
              </a:ext>
            </a:extLst>
          </p:cNvPr>
          <p:cNvCxnSpPr/>
          <p:nvPr/>
        </p:nvCxnSpPr>
        <p:spPr bwMode="auto">
          <a:xfrm flipV="1">
            <a:off x="5589810" y="3429000"/>
            <a:ext cx="576508" cy="1708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94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4032625-D15A-4CF3-9027-D92093785B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0" y="1771467"/>
            <a:ext cx="243000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“Ex5_7”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904780"/>
            <a:ext cx="8524875" cy="421994"/>
          </a:xfrm>
        </p:spPr>
        <p:txBody>
          <a:bodyPr/>
          <a:lstStyle/>
          <a:p>
            <a:r>
              <a:rPr lang="en-US" altLang="ko-KR" sz="2000" u="sng" dirty="0" err="1">
                <a:solidFill>
                  <a:srgbClr val="FF00FF"/>
                </a:solidFill>
              </a:rPr>
              <a:t>layout_weight</a:t>
            </a:r>
            <a:r>
              <a:rPr lang="en-US" altLang="ko-KR" sz="2000" u="sng" dirty="0">
                <a:solidFill>
                  <a:srgbClr val="FF00FF"/>
                </a:solidFill>
              </a:rPr>
              <a:t> </a:t>
            </a:r>
            <a:r>
              <a:rPr lang="ko-KR" altLang="en-US" sz="2000" dirty="0"/>
              <a:t>속성 </a:t>
            </a:r>
            <a:r>
              <a:rPr lang="en-US" altLang="ko-KR" sz="2000" dirty="0"/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각 레이아웃의 크기를 지정</a:t>
            </a:r>
            <a:r>
              <a:rPr lang="ko-KR" altLang="en-US" sz="1600" dirty="0"/>
              <a:t>할 때 사용</a:t>
            </a:r>
            <a:endParaRPr lang="en-US" altLang="ko-KR" sz="16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DF4B9C-109D-4C73-9887-0A3BD2F5A442}"/>
              </a:ext>
            </a:extLst>
          </p:cNvPr>
          <p:cNvGrpSpPr/>
          <p:nvPr/>
        </p:nvGrpSpPr>
        <p:grpSpPr>
          <a:xfrm>
            <a:off x="537882" y="1326775"/>
            <a:ext cx="5602942" cy="5287824"/>
            <a:chOff x="661147" y="1326775"/>
            <a:chExt cx="5255560" cy="52878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C23EC7-7B73-4410-945C-B24EEA25D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147" y="1326775"/>
              <a:ext cx="5255560" cy="52878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6EF384-1943-4326-BDD7-B22F91B76F0A}"/>
                </a:ext>
              </a:extLst>
            </p:cNvPr>
            <p:cNvSpPr/>
            <p:nvPr/>
          </p:nvSpPr>
          <p:spPr bwMode="auto">
            <a:xfrm>
              <a:off x="1178559" y="1910345"/>
              <a:ext cx="2701440" cy="180000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A6BEDA-3F93-4DDC-8E09-27D7C0E7CB8B}"/>
                </a:ext>
              </a:extLst>
            </p:cNvPr>
            <p:cNvSpPr/>
            <p:nvPr/>
          </p:nvSpPr>
          <p:spPr bwMode="auto">
            <a:xfrm>
              <a:off x="1178559" y="3541025"/>
              <a:ext cx="2701440" cy="180000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5642AA9-3457-45F3-BC2B-62982E83A057}"/>
                </a:ext>
              </a:extLst>
            </p:cNvPr>
            <p:cNvSpPr/>
            <p:nvPr/>
          </p:nvSpPr>
          <p:spPr bwMode="auto">
            <a:xfrm>
              <a:off x="1178558" y="5335985"/>
              <a:ext cx="2701440" cy="180000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EC85A-1327-4505-B438-6BCEE5770C1A}"/>
              </a:ext>
            </a:extLst>
          </p:cNvPr>
          <p:cNvSpPr/>
          <p:nvPr/>
        </p:nvSpPr>
        <p:spPr bwMode="auto">
          <a:xfrm>
            <a:off x="4067197" y="1910345"/>
            <a:ext cx="468000" cy="180000"/>
          </a:xfrm>
          <a:prstGeom prst="rect">
            <a:avLst/>
          </a:prstGeom>
          <a:solidFill>
            <a:srgbClr val="00FFFF">
              <a:alpha val="3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8C5B2-C87C-4EDE-BE74-91B5C59E7DEA}"/>
              </a:ext>
            </a:extLst>
          </p:cNvPr>
          <p:cNvSpPr/>
          <p:nvPr/>
        </p:nvSpPr>
        <p:spPr bwMode="auto">
          <a:xfrm>
            <a:off x="4073520" y="3528301"/>
            <a:ext cx="468000" cy="180000"/>
          </a:xfrm>
          <a:prstGeom prst="rect">
            <a:avLst/>
          </a:prstGeom>
          <a:solidFill>
            <a:srgbClr val="00FFFF">
              <a:alpha val="3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120CDA-F6B7-4A2E-991F-86F1D5FA5B99}"/>
              </a:ext>
            </a:extLst>
          </p:cNvPr>
          <p:cNvSpPr/>
          <p:nvPr/>
        </p:nvSpPr>
        <p:spPr bwMode="auto">
          <a:xfrm>
            <a:off x="4067197" y="5326258"/>
            <a:ext cx="468000" cy="180000"/>
          </a:xfrm>
          <a:prstGeom prst="rect">
            <a:avLst/>
          </a:prstGeom>
          <a:solidFill>
            <a:srgbClr val="00FFFF">
              <a:alpha val="3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1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“Ex5_7_modify”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수정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3257D7-D55A-4DD6-90E5-AB0CC17138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5" y="1626791"/>
            <a:ext cx="243000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26C543BF-6634-41E9-8287-117C2AD2ED97}"/>
              </a:ext>
            </a:extLst>
          </p:cNvPr>
          <p:cNvGrpSpPr/>
          <p:nvPr/>
        </p:nvGrpSpPr>
        <p:grpSpPr>
          <a:xfrm>
            <a:off x="751354" y="1005375"/>
            <a:ext cx="4887446" cy="5562832"/>
            <a:chOff x="751354" y="1005375"/>
            <a:chExt cx="4887446" cy="556283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D49D0B-C526-4D40-8F2B-F1355E84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354" y="1005375"/>
              <a:ext cx="4887446" cy="5562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7A185D-0CD8-47B6-9284-6D924EBE311C}"/>
                </a:ext>
              </a:extLst>
            </p:cNvPr>
            <p:cNvSpPr/>
            <p:nvPr/>
          </p:nvSpPr>
          <p:spPr bwMode="auto">
            <a:xfrm>
              <a:off x="3870961" y="1611551"/>
              <a:ext cx="370839" cy="180000"/>
            </a:xfrm>
            <a:prstGeom prst="rect">
              <a:avLst/>
            </a:prstGeom>
            <a:solidFill>
              <a:srgbClr val="FF00FF">
                <a:alpha val="14902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4E3C19-F410-41EF-91C6-6750E0E9D9A7}"/>
                </a:ext>
              </a:extLst>
            </p:cNvPr>
            <p:cNvSpPr/>
            <p:nvPr/>
          </p:nvSpPr>
          <p:spPr bwMode="auto">
            <a:xfrm>
              <a:off x="3870961" y="3323511"/>
              <a:ext cx="370839" cy="180000"/>
            </a:xfrm>
            <a:prstGeom prst="rect">
              <a:avLst/>
            </a:prstGeom>
            <a:solidFill>
              <a:srgbClr val="FF00FF">
                <a:alpha val="14902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E98006-5CC3-4C0A-8FFF-2E5F1063A62B}"/>
                </a:ext>
              </a:extLst>
            </p:cNvPr>
            <p:cNvSpPr/>
            <p:nvPr/>
          </p:nvSpPr>
          <p:spPr bwMode="auto">
            <a:xfrm>
              <a:off x="3870960" y="5246449"/>
              <a:ext cx="370839" cy="180000"/>
            </a:xfrm>
            <a:prstGeom prst="rect">
              <a:avLst/>
            </a:prstGeom>
            <a:solidFill>
              <a:srgbClr val="FF00FF">
                <a:alpha val="14902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857539-0DEA-4C95-89D2-E303944C3526}"/>
              </a:ext>
            </a:extLst>
          </p:cNvPr>
          <p:cNvGrpSpPr/>
          <p:nvPr/>
        </p:nvGrpSpPr>
        <p:grpSpPr>
          <a:xfrm>
            <a:off x="3868854" y="1416062"/>
            <a:ext cx="591386" cy="3814898"/>
            <a:chOff x="3868854" y="1416062"/>
            <a:chExt cx="591386" cy="3814898"/>
          </a:xfrm>
          <a:solidFill>
            <a:srgbClr val="00FFFF">
              <a:alpha val="30000"/>
            </a:srgb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E77206-D4C6-4052-A637-EBD309653D4E}"/>
                </a:ext>
              </a:extLst>
            </p:cNvPr>
            <p:cNvSpPr/>
            <p:nvPr/>
          </p:nvSpPr>
          <p:spPr bwMode="auto">
            <a:xfrm>
              <a:off x="3870960" y="1416062"/>
              <a:ext cx="589280" cy="180000"/>
            </a:xfrm>
            <a:prstGeom prst="rect">
              <a:avLst/>
            </a:prstGeom>
            <a:grp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EB2203C-6AE4-499A-9EB2-0BBABF738B05}"/>
                </a:ext>
              </a:extLst>
            </p:cNvPr>
            <p:cNvSpPr/>
            <p:nvPr/>
          </p:nvSpPr>
          <p:spPr bwMode="auto">
            <a:xfrm>
              <a:off x="3868854" y="3128022"/>
              <a:ext cx="589280" cy="180000"/>
            </a:xfrm>
            <a:prstGeom prst="rect">
              <a:avLst/>
            </a:prstGeom>
            <a:grp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02B4D40-B2A3-4BCF-A393-05A2E1641F13}"/>
                </a:ext>
              </a:extLst>
            </p:cNvPr>
            <p:cNvSpPr/>
            <p:nvPr/>
          </p:nvSpPr>
          <p:spPr bwMode="auto">
            <a:xfrm>
              <a:off x="3868854" y="5050960"/>
              <a:ext cx="589280" cy="180000"/>
            </a:xfrm>
            <a:prstGeom prst="rect">
              <a:avLst/>
            </a:prstGeom>
            <a:grp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1DC0F72-EEA1-4F8F-AFD9-D3BA354FEF15}"/>
              </a:ext>
            </a:extLst>
          </p:cNvPr>
          <p:cNvCxnSpPr/>
          <p:nvPr/>
        </p:nvCxnSpPr>
        <p:spPr bwMode="auto">
          <a:xfrm>
            <a:off x="4241799" y="1721224"/>
            <a:ext cx="1873176" cy="1093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D0A3A1-D919-4711-B7B3-44032C16DD02}"/>
              </a:ext>
            </a:extLst>
          </p:cNvPr>
          <p:cNvCxnSpPr>
            <a:stCxn id="17" idx="3"/>
          </p:cNvCxnSpPr>
          <p:nvPr/>
        </p:nvCxnSpPr>
        <p:spPr bwMode="auto">
          <a:xfrm>
            <a:off x="4241800" y="3413511"/>
            <a:ext cx="1873175" cy="524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20097C-F2EF-4180-A550-E473C37DFB48}"/>
              </a:ext>
            </a:extLst>
          </p:cNvPr>
          <p:cNvCxnSpPr/>
          <p:nvPr/>
        </p:nvCxnSpPr>
        <p:spPr bwMode="auto">
          <a:xfrm flipV="1">
            <a:off x="4241799" y="4937565"/>
            <a:ext cx="1873176" cy="3988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94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</a:t>
            </a:r>
            <a:r>
              <a:rPr lang="en-US" altLang="ko-KR" dirty="0"/>
              <a:t> </a:t>
            </a:r>
            <a:r>
              <a:rPr lang="en-US" altLang="ko-KR" sz="2400" dirty="0"/>
              <a:t>“</a:t>
            </a:r>
            <a:r>
              <a:rPr lang="en-US" altLang="ko-KR" sz="2400" dirty="0">
                <a:solidFill>
                  <a:srgbClr val="FF00FF"/>
                </a:solidFill>
              </a:rPr>
              <a:t>Self5_2</a:t>
            </a:r>
            <a:r>
              <a:rPr lang="en-US" altLang="ko-KR" sz="2400" dirty="0"/>
              <a:t>”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841B40-52F0-4112-A5A8-38C4E7BC95BF}"/>
              </a:ext>
            </a:extLst>
          </p:cNvPr>
          <p:cNvGrpSpPr/>
          <p:nvPr/>
        </p:nvGrpSpPr>
        <p:grpSpPr>
          <a:xfrm>
            <a:off x="482722" y="1215675"/>
            <a:ext cx="8178557" cy="5250910"/>
            <a:chOff x="482722" y="1215675"/>
            <a:chExt cx="8178557" cy="52509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7FE590C-D34F-45B1-8E38-0C2377773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98" b="2144"/>
            <a:stretch/>
          </p:blipFill>
          <p:spPr>
            <a:xfrm>
              <a:off x="482722" y="1215675"/>
              <a:ext cx="8178557" cy="525091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33791A6-342A-4A0A-9E81-00817FB170E2}"/>
                    </a:ext>
                  </a:extLst>
                </p14:cNvPr>
                <p14:cNvContentPartPr/>
                <p14:nvPr/>
              </p14:nvContentPartPr>
              <p14:xfrm>
                <a:off x="5803920" y="1886040"/>
                <a:ext cx="832320" cy="12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33791A6-342A-4A0A-9E81-00817FB170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88080" y="1822680"/>
                  <a:ext cx="863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6885C08-2048-4F33-B142-F17B902B1633}"/>
                    </a:ext>
                  </a:extLst>
                </p14:cNvPr>
                <p14:cNvContentPartPr/>
                <p14:nvPr/>
              </p14:nvContentPartPr>
              <p14:xfrm>
                <a:off x="787320" y="2197080"/>
                <a:ext cx="1289520" cy="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6885C08-2048-4F33-B142-F17B902B163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1480" y="2133720"/>
                  <a:ext cx="1320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D368561-AF94-47D0-A91E-1416DD0C8946}"/>
                    </a:ext>
                  </a:extLst>
                </p14:cNvPr>
                <p14:cNvContentPartPr/>
                <p14:nvPr/>
              </p14:nvContentPartPr>
              <p14:xfrm>
                <a:off x="1111320" y="2584440"/>
                <a:ext cx="3232440" cy="12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D368561-AF94-47D0-A91E-1416DD0C89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5480" y="2521080"/>
                  <a:ext cx="3263760" cy="13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912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20054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sz="2800" b="1" dirty="0">
                <a:solidFill>
                  <a:srgbClr val="00B050"/>
                </a:solidFill>
                <a:latin typeface="+mn-ea"/>
                <a:ea typeface="+mn-ea"/>
              </a:rPr>
              <a:t>01 </a:t>
            </a:r>
            <a:r>
              <a:rPr lang="ko-KR" altLang="en-US" sz="2800" b="1" u="sng" dirty="0">
                <a:solidFill>
                  <a:srgbClr val="00B050"/>
                </a:solidFill>
                <a:latin typeface="+mn-ea"/>
                <a:ea typeface="+mn-ea"/>
              </a:rPr>
              <a:t>레이아웃의 개요</a:t>
            </a:r>
            <a:endParaRPr lang="en-US" altLang="ko-KR" sz="2800" b="1" u="sng" dirty="0">
              <a:solidFill>
                <a:srgbClr val="00B050"/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800" b="1" dirty="0">
                <a:solidFill>
                  <a:srgbClr val="00B050"/>
                </a:solidFill>
                <a:latin typeface="+mn-ea"/>
                <a:ea typeface="+mn-ea"/>
              </a:rPr>
              <a:t>02 </a:t>
            </a:r>
            <a:r>
              <a:rPr lang="ko-KR" altLang="en-US" sz="2800" b="1" u="sng" dirty="0" err="1">
                <a:solidFill>
                  <a:srgbClr val="00B050"/>
                </a:solidFill>
                <a:latin typeface="+mn-ea"/>
                <a:ea typeface="+mn-ea"/>
              </a:rPr>
              <a:t>리니어레이아웃</a:t>
            </a:r>
            <a:endParaRPr lang="en-US" altLang="ko-KR" sz="2800" b="1" u="sng" dirty="0">
              <a:solidFill>
                <a:srgbClr val="00B050"/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800" b="1" dirty="0">
                <a:latin typeface="+mn-ea"/>
                <a:ea typeface="+mn-ea"/>
              </a:rPr>
              <a:t>03 </a:t>
            </a:r>
            <a:r>
              <a:rPr lang="ko-KR" altLang="en-US" sz="2800" b="1" dirty="0">
                <a:latin typeface="+mn-ea"/>
                <a:ea typeface="+mn-ea"/>
              </a:rPr>
              <a:t>기타 레이아웃</a:t>
            </a: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9D79F-1B48-44C1-A493-E274637B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>
                <a:solidFill>
                  <a:srgbClr val="FF00FF"/>
                </a:solidFill>
              </a:rPr>
              <a:t>Self5_2</a:t>
            </a:r>
            <a:r>
              <a:rPr lang="en-US" altLang="ko-KR" dirty="0"/>
              <a:t>”: XML </a:t>
            </a:r>
            <a:r>
              <a:rPr lang="ko-KR" altLang="en-US" dirty="0"/>
              <a:t>소스코드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AD75D8-D322-42CD-96C2-3BE52C84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8" y="1064577"/>
            <a:ext cx="7734300" cy="541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B74AAB-7433-442A-91B6-8413171B74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70" y="2166926"/>
            <a:ext cx="243000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848AC70-7AD9-4356-B49D-149C177C2E82}"/>
              </a:ext>
            </a:extLst>
          </p:cNvPr>
          <p:cNvSpPr/>
          <p:nvPr/>
        </p:nvSpPr>
        <p:spPr bwMode="auto">
          <a:xfrm>
            <a:off x="1325879" y="3022864"/>
            <a:ext cx="4119881" cy="3062975"/>
          </a:xfrm>
          <a:prstGeom prst="rect">
            <a:avLst/>
          </a:prstGeom>
          <a:solidFill>
            <a:srgbClr val="FFFF00">
              <a:alpha val="14902"/>
            </a:srgb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A6D49-7B14-46B6-AD9B-6AC2CB3A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>
                <a:solidFill>
                  <a:srgbClr val="FF00FF"/>
                </a:solidFill>
              </a:rPr>
              <a:t>Self5_2</a:t>
            </a:r>
            <a:r>
              <a:rPr lang="en-US" altLang="ko-KR" dirty="0"/>
              <a:t>”: XML </a:t>
            </a:r>
            <a:r>
              <a:rPr lang="ko-KR" altLang="en-US" dirty="0"/>
              <a:t>소스코드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010D32-A9B0-4FC3-8573-AED28A12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" y="1152524"/>
            <a:ext cx="6127750" cy="5015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5A26EB-5E6A-4AA1-831D-ADD0B7816922}"/>
              </a:ext>
            </a:extLst>
          </p:cNvPr>
          <p:cNvSpPr/>
          <p:nvPr/>
        </p:nvSpPr>
        <p:spPr bwMode="auto">
          <a:xfrm>
            <a:off x="1904999" y="2413264"/>
            <a:ext cx="4394201" cy="3510016"/>
          </a:xfrm>
          <a:prstGeom prst="rect">
            <a:avLst/>
          </a:prstGeom>
          <a:solidFill>
            <a:srgbClr val="FFFF00">
              <a:alpha val="14902"/>
            </a:srgb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D7A38E-23FD-4DF5-9D8A-044804C8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0" y="1500284"/>
            <a:ext cx="2430000" cy="4320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62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CAE1B-4A25-490C-B41E-72444B6C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>
                <a:solidFill>
                  <a:srgbClr val="FF00FF"/>
                </a:solidFill>
              </a:rPr>
              <a:t>Self5_2</a:t>
            </a:r>
            <a:r>
              <a:rPr lang="en-US" altLang="ko-KR" dirty="0"/>
              <a:t>”: XML </a:t>
            </a:r>
            <a:r>
              <a:rPr lang="ko-KR" altLang="en-US" dirty="0"/>
              <a:t>소스코드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61364-7973-4E88-9DBE-3C05DDAA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0" y="1047750"/>
            <a:ext cx="6167180" cy="5363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337BA8-6A7F-4603-AD50-1BBB27AB85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10" y="1681115"/>
            <a:ext cx="243000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98B6EF-D198-43C0-A356-642916C8D646}"/>
              </a:ext>
            </a:extLst>
          </p:cNvPr>
          <p:cNvSpPr/>
          <p:nvPr/>
        </p:nvSpPr>
        <p:spPr bwMode="auto">
          <a:xfrm>
            <a:off x="2219109" y="2570744"/>
            <a:ext cx="4151211" cy="3550656"/>
          </a:xfrm>
          <a:prstGeom prst="rect">
            <a:avLst/>
          </a:prstGeom>
          <a:solidFill>
            <a:srgbClr val="FFFF00">
              <a:alpha val="14902"/>
            </a:srgb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en-US" altLang="ko-KR" sz="2400" dirty="0"/>
              <a:t>Java </a:t>
            </a:r>
            <a:r>
              <a:rPr lang="ko-KR" altLang="en-US" sz="2400" dirty="0"/>
              <a:t>코드로 화면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842013"/>
          </a:xfrm>
        </p:spPr>
        <p:txBody>
          <a:bodyPr/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프로젝트의 구성</a:t>
            </a:r>
            <a:endParaRPr lang="en-US" altLang="ko-KR" dirty="0"/>
          </a:p>
          <a:p>
            <a:pPr lvl="2"/>
            <a:r>
              <a:rPr lang="en-US" altLang="ko-KR" dirty="0"/>
              <a:t>XML</a:t>
            </a:r>
            <a:r>
              <a:rPr lang="ko-KR" altLang="en-US" dirty="0"/>
              <a:t>로 화면을 구성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Java </a:t>
            </a:r>
            <a:r>
              <a:rPr lang="ko-KR" altLang="en-US" dirty="0"/>
              <a:t>코드로 화면에 출력하는 형태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6E23E9-CB5B-4A76-AC71-0CD2438341A9}"/>
              </a:ext>
            </a:extLst>
          </p:cNvPr>
          <p:cNvGrpSpPr/>
          <p:nvPr/>
        </p:nvGrpSpPr>
        <p:grpSpPr>
          <a:xfrm>
            <a:off x="309563" y="1890232"/>
            <a:ext cx="8524874" cy="4677974"/>
            <a:chOff x="538480" y="1890232"/>
            <a:chExt cx="7874000" cy="45594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80" y="1890232"/>
              <a:ext cx="7874000" cy="455946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91AD64-AADD-448A-9C8B-3315EE29B23E}"/>
                </a:ext>
              </a:extLst>
            </p:cNvPr>
            <p:cNvSpPr/>
            <p:nvPr/>
          </p:nvSpPr>
          <p:spPr bwMode="auto">
            <a:xfrm>
              <a:off x="3926840" y="2547620"/>
              <a:ext cx="1109980" cy="184625"/>
            </a:xfrm>
            <a:prstGeom prst="rect">
              <a:avLst/>
            </a:prstGeom>
            <a:solidFill>
              <a:srgbClr val="FF00FF">
                <a:alpha val="14902"/>
              </a:srgbClr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2C5902-F448-48AF-9BD0-D47D6A368FE1}"/>
                </a:ext>
              </a:extLst>
            </p:cNvPr>
            <p:cNvSpPr/>
            <p:nvPr/>
          </p:nvSpPr>
          <p:spPr bwMode="auto">
            <a:xfrm>
              <a:off x="3629660" y="4069003"/>
              <a:ext cx="2080260" cy="184625"/>
            </a:xfrm>
            <a:prstGeom prst="rect">
              <a:avLst/>
            </a:prstGeom>
            <a:solidFill>
              <a:srgbClr val="FF00FF">
                <a:alpha val="14902"/>
              </a:srgbClr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12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en-US" altLang="ko-KR" sz="2400" dirty="0"/>
              <a:t>Java </a:t>
            </a:r>
            <a:r>
              <a:rPr lang="ko-KR" altLang="en-US" sz="2400" dirty="0"/>
              <a:t>코드로 화면 만들기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2267D1-A0B3-4737-8C5C-1DE543FE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59" y="1514385"/>
            <a:ext cx="8524875" cy="4313238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버튼을 클릭하면 토스트 메시지가 출력되는 화면을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코딩해보자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안드로이드 프로젝트 생성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b="1" dirty="0"/>
              <a:t>“</a:t>
            </a:r>
            <a:r>
              <a:rPr lang="en-US" altLang="ko-KR" sz="2400" b="1" dirty="0">
                <a:solidFill>
                  <a:srgbClr val="FF00FF"/>
                </a:solidFill>
              </a:rPr>
              <a:t>Project5_1</a:t>
            </a:r>
            <a:r>
              <a:rPr lang="en-US" altLang="ko-KR" sz="2000" b="1" dirty="0"/>
              <a:t>”</a:t>
            </a: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sz="10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2400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main.xml </a:t>
            </a:r>
            <a:r>
              <a:rPr lang="ko-KR" altLang="en-US" sz="2000" b="1" dirty="0">
                <a:solidFill>
                  <a:srgbClr val="C00000"/>
                </a:solidFill>
              </a:rPr>
              <a:t>삭제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sz="10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2400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sz="2000" b="1" dirty="0"/>
              <a:t> main.xml </a:t>
            </a:r>
            <a:r>
              <a:rPr lang="ko-KR" altLang="en-US" sz="2000" b="1" dirty="0"/>
              <a:t>삭제했기 때문에 오류가 발생함</a:t>
            </a:r>
            <a:endParaRPr lang="en-US" altLang="ko-KR" sz="2000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//</a:t>
            </a:r>
            <a:r>
              <a:rPr lang="ko-KR" altLang="en-US" sz="2000" b="1" dirty="0">
                <a:solidFill>
                  <a:srgbClr val="0070C0"/>
                </a:solidFill>
              </a:rPr>
              <a:t>를 붙여 주석으로 처리한 후 진행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1" y="887891"/>
            <a:ext cx="7455477" cy="5455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07D347-C7B3-4FD6-9346-AADFA2791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15" y="2238031"/>
            <a:ext cx="226855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345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5D0AF-2A25-4EDB-BB33-4C1CC82D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main.xml </a:t>
            </a:r>
            <a:r>
              <a:rPr lang="ko-KR" altLang="en-US" dirty="0"/>
              <a:t>삭제 후 </a:t>
            </a:r>
            <a:r>
              <a:rPr lang="en-US" altLang="ko-KR" dirty="0"/>
              <a:t>java </a:t>
            </a:r>
            <a:r>
              <a:rPr lang="ko-KR" altLang="en-US" dirty="0"/>
              <a:t>소스만 실행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9D6FFD-9B0C-42F0-8E56-6540FA2BF022}"/>
              </a:ext>
            </a:extLst>
          </p:cNvPr>
          <p:cNvGrpSpPr/>
          <p:nvPr/>
        </p:nvGrpSpPr>
        <p:grpSpPr>
          <a:xfrm>
            <a:off x="309562" y="1098687"/>
            <a:ext cx="8524875" cy="4206274"/>
            <a:chOff x="309562" y="1098687"/>
            <a:chExt cx="8524875" cy="42062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17C1377-AFA4-4144-985B-940D64DDB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562" y="1098687"/>
              <a:ext cx="8524875" cy="42062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90330E-A973-43A4-8ABA-2700FF629402}"/>
                </a:ext>
              </a:extLst>
            </p:cNvPr>
            <p:cNvSpPr/>
            <p:nvPr/>
          </p:nvSpPr>
          <p:spPr bwMode="auto">
            <a:xfrm>
              <a:off x="704135" y="3354116"/>
              <a:ext cx="630889" cy="205830"/>
            </a:xfrm>
            <a:prstGeom prst="rect">
              <a:avLst/>
            </a:prstGeom>
            <a:solidFill>
              <a:srgbClr val="FF66FF">
                <a:alpha val="20000"/>
              </a:srgbClr>
            </a:solidFill>
            <a:ln w="31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454E950-D0F2-4A4D-A0B0-810000A58A06}"/>
                </a:ext>
              </a:extLst>
            </p:cNvPr>
            <p:cNvSpPr/>
            <p:nvPr/>
          </p:nvSpPr>
          <p:spPr bwMode="auto">
            <a:xfrm>
              <a:off x="3657878" y="4358771"/>
              <a:ext cx="4562844" cy="284249"/>
            </a:xfrm>
            <a:prstGeom prst="rect">
              <a:avLst/>
            </a:prstGeom>
            <a:solidFill>
              <a:srgbClr val="FF66FF">
                <a:alpha val="20000"/>
              </a:srgbClr>
            </a:solidFill>
            <a:ln w="31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C970484-10B2-4900-83E2-1C2CBE5AA5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52"/>
          <a:stretch/>
        </p:blipFill>
        <p:spPr>
          <a:xfrm>
            <a:off x="6659244" y="4735932"/>
            <a:ext cx="2175193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70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1BE79-382B-4910-86A1-62FD812B43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63" y="2211566"/>
            <a:ext cx="2025000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0AF2DF-9779-4F9C-8E7A-FEE1E15C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없이 화면 코딩하기 </a:t>
            </a:r>
            <a:r>
              <a:rPr lang="en-US" altLang="ko-KR" dirty="0"/>
              <a:t>: </a:t>
            </a:r>
            <a:r>
              <a:rPr lang="en-US" altLang="ko-KR" sz="2400" dirty="0"/>
              <a:t>“</a:t>
            </a:r>
            <a:r>
              <a:rPr lang="en-US" altLang="ko-KR" sz="2400" dirty="0">
                <a:solidFill>
                  <a:srgbClr val="FF00FF"/>
                </a:solidFill>
              </a:rPr>
              <a:t>Project5_1</a:t>
            </a:r>
            <a:r>
              <a:rPr lang="en-US" altLang="ko-KR" sz="2400" dirty="0"/>
              <a:t>”Java </a:t>
            </a:r>
            <a:r>
              <a:rPr lang="ko-KR" altLang="en-US" sz="2400" dirty="0"/>
              <a:t>소스</a:t>
            </a:r>
            <a:r>
              <a:rPr lang="en-US" altLang="ko-KR" sz="2400" dirty="0"/>
              <a:t>(1/2)</a:t>
            </a:r>
            <a:endParaRPr lang="ko-KR" altLang="en-US" dirty="0"/>
          </a:p>
        </p:txBody>
      </p:sp>
      <p:sp>
        <p:nvSpPr>
          <p:cNvPr id="26" name="내용 개체 틀 25">
            <a:extLst>
              <a:ext uri="{FF2B5EF4-FFF2-40B4-BE49-F238E27FC236}">
                <a16:creationId xmlns:a16="http://schemas.microsoft.com/office/drawing/2014/main" id="{A8119227-8DFB-42AB-949A-316A3BA7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396346"/>
          </a:xfrm>
        </p:spPr>
        <p:txBody>
          <a:bodyPr/>
          <a:lstStyle/>
          <a:p>
            <a:r>
              <a:rPr lang="en-US" altLang="ko-KR" dirty="0" err="1"/>
              <a:t>LinearLayout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3BF913-B823-4949-A9D2-DB28EFA0E6D8}"/>
              </a:ext>
            </a:extLst>
          </p:cNvPr>
          <p:cNvGrpSpPr/>
          <p:nvPr/>
        </p:nvGrpSpPr>
        <p:grpSpPr>
          <a:xfrm>
            <a:off x="295275" y="1556345"/>
            <a:ext cx="6550681" cy="4910443"/>
            <a:chOff x="598794" y="1913150"/>
            <a:chExt cx="6350424" cy="436408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37987CB-342C-461E-A3A7-AE14917CA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94" y="1913150"/>
              <a:ext cx="6350424" cy="43640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FB0262-F25C-460A-AE10-9FE337EEAC5B}"/>
                </a:ext>
              </a:extLst>
            </p:cNvPr>
            <p:cNvSpPr/>
            <p:nvPr/>
          </p:nvSpPr>
          <p:spPr bwMode="auto">
            <a:xfrm>
              <a:off x="1664044" y="3220993"/>
              <a:ext cx="5263978" cy="2586681"/>
            </a:xfrm>
            <a:prstGeom prst="rect">
              <a:avLst/>
            </a:prstGeom>
            <a:solidFill>
              <a:srgbClr val="FF66FF">
                <a:alpha val="10000"/>
              </a:srgbClr>
            </a:solidFill>
            <a:ln w="31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4A18C7F-3A18-46B2-B3BA-6B19F806D323}"/>
                    </a:ext>
                  </a:extLst>
                </p14:cNvPr>
                <p14:cNvContentPartPr/>
                <p14:nvPr/>
              </p14:nvContentPartPr>
              <p14:xfrm>
                <a:off x="4140360" y="3448080"/>
                <a:ext cx="501840" cy="6840"/>
              </p14:xfrm>
            </p:contentPart>
          </mc:Choice>
          <mc:Fallback xmlns="">
            <p:pic>
              <p:nvPicPr>
                <p:cNvPr id="27" name="잉크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24160" y="3384720"/>
                  <a:ext cx="533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1B050B1-C09E-42F4-B316-7F9CBFD094EA}"/>
                    </a:ext>
                  </a:extLst>
                </p14:cNvPr>
                <p14:cNvContentPartPr/>
                <p14:nvPr/>
              </p14:nvContentPartPr>
              <p14:xfrm>
                <a:off x="5549760" y="3962520"/>
                <a:ext cx="1054440" cy="360"/>
              </p14:xfrm>
            </p:contentPart>
          </mc:Choice>
          <mc:Fallback xmlns="">
            <p:pic>
              <p:nvPicPr>
                <p:cNvPr id="28" name="잉크 2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3920" y="3898800"/>
                  <a:ext cx="1086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57871A1-183A-4AC2-B38E-59C13C9A130D}"/>
                    </a:ext>
                  </a:extLst>
                </p14:cNvPr>
                <p14:cNvContentPartPr/>
                <p14:nvPr/>
              </p14:nvContentPartPr>
              <p14:xfrm>
                <a:off x="5537160" y="4248000"/>
                <a:ext cx="1086120" cy="13320"/>
              </p14:xfrm>
            </p:contentPart>
          </mc:Choice>
          <mc:Fallback xmlns="">
            <p:pic>
              <p:nvPicPr>
                <p:cNvPr id="29" name="잉크 28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1320" y="4184640"/>
                  <a:ext cx="1117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DBFE425-F19D-4D20-AAE2-D4DF21237301}"/>
                    </a:ext>
                  </a:extLst>
                </p14:cNvPr>
                <p14:cNvContentPartPr/>
                <p14:nvPr/>
              </p14:nvContentPartPr>
              <p14:xfrm>
                <a:off x="5289480" y="5041800"/>
                <a:ext cx="717840" cy="19440"/>
              </p14:xfrm>
            </p:contentPart>
          </mc:Choice>
          <mc:Fallback xmlns="">
            <p:pic>
              <p:nvPicPr>
                <p:cNvPr id="30" name="잉크 29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73640" y="4978440"/>
                  <a:ext cx="749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CB0F067-5E86-4412-9A76-C24E74F6D16D}"/>
                    </a:ext>
                  </a:extLst>
                </p14:cNvPr>
                <p14:cNvContentPartPr/>
                <p14:nvPr/>
              </p14:nvContentPartPr>
              <p14:xfrm>
                <a:off x="5029200" y="5346720"/>
                <a:ext cx="921240" cy="360"/>
              </p14:xfrm>
            </p:contentPart>
          </mc:Choice>
          <mc:Fallback xmlns="">
            <p:pic>
              <p:nvPicPr>
                <p:cNvPr id="31" name="잉크 30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13360" y="5283360"/>
                  <a:ext cx="952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E02FE36-F9B6-496E-9907-F8D41E7C68EC}"/>
                    </a:ext>
                  </a:extLst>
                </p14:cNvPr>
                <p14:cNvContentPartPr/>
                <p14:nvPr/>
              </p14:nvContentPartPr>
              <p14:xfrm>
                <a:off x="1860480" y="5632560"/>
                <a:ext cx="1168920" cy="6480"/>
              </p14:xfrm>
            </p:contentPart>
          </mc:Choice>
          <mc:Fallback xmlns="">
            <p:pic>
              <p:nvPicPr>
                <p:cNvPr id="15360" name="잉크 15359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4640" y="5568840"/>
                  <a:ext cx="1200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9A61C00-7922-4420-949C-C92389C8AE91}"/>
                    </a:ext>
                  </a:extLst>
                </p14:cNvPr>
                <p14:cNvContentPartPr/>
                <p14:nvPr/>
              </p14:nvContentPartPr>
              <p14:xfrm>
                <a:off x="3193920" y="5619600"/>
                <a:ext cx="819720" cy="13320"/>
              </p14:xfrm>
            </p:contentPart>
          </mc:Choice>
          <mc:Fallback xmlns="">
            <p:pic>
              <p:nvPicPr>
                <p:cNvPr id="15361" name="잉크 15360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78080" y="5556240"/>
                  <a:ext cx="851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2680951-916C-47B1-AC18-2F9DB93147FE}"/>
                    </a:ext>
                  </a:extLst>
                </p14:cNvPr>
                <p14:cNvContentPartPr/>
                <p14:nvPr/>
              </p14:nvContentPartPr>
              <p14:xfrm>
                <a:off x="4216320" y="5607000"/>
                <a:ext cx="540360" cy="6840"/>
              </p14:xfrm>
            </p:contentPart>
          </mc:Choice>
          <mc:Fallback xmlns="">
            <p:pic>
              <p:nvPicPr>
                <p:cNvPr id="15363" name="잉크 15362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0480" y="5543640"/>
                  <a:ext cx="572040" cy="13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280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8126F-DA02-473A-BAB0-3C9DEB3E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XML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없이 화면 코딩하기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: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“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Project5_1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”Java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소스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(2/2)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11CC72-F1FA-4CCA-B559-09728D52FDD8}"/>
              </a:ext>
            </a:extLst>
          </p:cNvPr>
          <p:cNvGrpSpPr/>
          <p:nvPr/>
        </p:nvGrpSpPr>
        <p:grpSpPr>
          <a:xfrm>
            <a:off x="233080" y="1386661"/>
            <a:ext cx="8587070" cy="3194300"/>
            <a:chOff x="1269037" y="2164075"/>
            <a:chExt cx="7517326" cy="294444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5411DED-90F0-4E20-BD59-F1E0DBD75C86}"/>
                </a:ext>
              </a:extLst>
            </p:cNvPr>
            <p:cNvGrpSpPr/>
            <p:nvPr/>
          </p:nvGrpSpPr>
          <p:grpSpPr>
            <a:xfrm>
              <a:off x="1269037" y="2164075"/>
              <a:ext cx="7517326" cy="2944444"/>
              <a:chOff x="1063091" y="2007556"/>
              <a:chExt cx="7517326" cy="2944444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716865A1-40DA-4F59-9AA1-C5AACF198A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3091" y="2007556"/>
                <a:ext cx="7517326" cy="29444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" name="타원형 설명선 1">
                <a:extLst>
                  <a:ext uri="{FF2B5EF4-FFF2-40B4-BE49-F238E27FC236}">
                    <a16:creationId xmlns:a16="http://schemas.microsoft.com/office/drawing/2014/main" id="{D0112491-BBD5-4E07-8BBE-AE3CE4B70858}"/>
                  </a:ext>
                </a:extLst>
              </p:cNvPr>
              <p:cNvSpPr/>
              <p:nvPr/>
            </p:nvSpPr>
            <p:spPr bwMode="auto">
              <a:xfrm>
                <a:off x="5442747" y="2070540"/>
                <a:ext cx="1098096" cy="630621"/>
              </a:xfrm>
              <a:prstGeom prst="wedgeEllipseCallout">
                <a:avLst>
                  <a:gd name="adj1" fmla="val -64008"/>
                  <a:gd name="adj2" fmla="val -1454"/>
                </a:avLst>
              </a:prstGeom>
              <a:solidFill>
                <a:schemeClr val="accent5"/>
              </a:solidFill>
              <a:ln w="9525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ko-KR" altLang="en-US" sz="1400" dirty="0"/>
                  <a:t>버튼 생성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9067549-8918-4C6C-A4C6-2B69DE139600}"/>
                  </a:ext>
                </a:extLst>
              </p:cNvPr>
              <p:cNvSpPr/>
              <p:nvPr/>
            </p:nvSpPr>
            <p:spPr bwMode="auto">
              <a:xfrm>
                <a:off x="2148575" y="2026505"/>
                <a:ext cx="3090689" cy="1044000"/>
              </a:xfrm>
              <a:prstGeom prst="rect">
                <a:avLst/>
              </a:prstGeom>
              <a:solidFill>
                <a:srgbClr val="FF66FF">
                  <a:alpha val="10000"/>
                </a:srgbClr>
              </a:solidFill>
              <a:ln w="3175" cap="flat" cmpd="sng" algn="ctr">
                <a:solidFill>
                  <a:srgbClr val="FF00FF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6B56948-D3CE-47DB-B515-E72743B39C9B}"/>
                  </a:ext>
                </a:extLst>
              </p:cNvPr>
              <p:cNvSpPr/>
              <p:nvPr/>
            </p:nvSpPr>
            <p:spPr bwMode="auto">
              <a:xfrm>
                <a:off x="2148575" y="3287112"/>
                <a:ext cx="6431842" cy="1606164"/>
              </a:xfrm>
              <a:prstGeom prst="rect">
                <a:avLst/>
              </a:prstGeom>
              <a:solidFill>
                <a:srgbClr val="FF66FF">
                  <a:alpha val="9804"/>
                </a:srgbClr>
              </a:solidFill>
              <a:ln w="3175" cap="flat" cmpd="sng" algn="ctr">
                <a:solidFill>
                  <a:srgbClr val="FF00FF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타원형 설명선 9">
                <a:extLst>
                  <a:ext uri="{FF2B5EF4-FFF2-40B4-BE49-F238E27FC236}">
                    <a16:creationId xmlns:a16="http://schemas.microsoft.com/office/drawing/2014/main" id="{A3B57758-0560-4DD3-89E0-2498EAFEFD44}"/>
                  </a:ext>
                </a:extLst>
              </p:cNvPr>
              <p:cNvSpPr/>
              <p:nvPr/>
            </p:nvSpPr>
            <p:spPr bwMode="auto">
              <a:xfrm>
                <a:off x="6993640" y="2435778"/>
                <a:ext cx="1265373" cy="851334"/>
              </a:xfrm>
              <a:prstGeom prst="wedgeEllipseCallout">
                <a:avLst>
                  <a:gd name="adj1" fmla="val -45375"/>
                  <a:gd name="adj2" fmla="val 48896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버튼 클릭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이벤트</a:t>
                </a: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BD0A3DA-81D9-40E5-BC9B-E419648D3913}"/>
                    </a:ext>
                  </a:extLst>
                </p14:cNvPr>
                <p14:cNvContentPartPr/>
                <p14:nvPr/>
              </p14:nvContentPartPr>
              <p14:xfrm>
                <a:off x="2489040" y="3657600"/>
                <a:ext cx="1765800" cy="12960"/>
              </p14:xfrm>
            </p:contentPart>
          </mc:Choice>
          <mc:Fallback xmlns="">
            <p:pic>
              <p:nvPicPr>
                <p:cNvPr id="19" name="잉크 18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73200" y="3594240"/>
                  <a:ext cx="1797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B41980F-18EB-4673-8E04-8D7F96066C28}"/>
                    </a:ext>
                  </a:extLst>
                </p14:cNvPr>
                <p14:cNvContentPartPr/>
                <p14:nvPr/>
              </p14:nvContentPartPr>
              <p14:xfrm>
                <a:off x="3041640" y="2311560"/>
                <a:ext cx="292320" cy="360"/>
              </p14:xfrm>
            </p:contentPart>
          </mc:Choice>
          <mc:Fallback xmlns="">
            <p:pic>
              <p:nvPicPr>
                <p:cNvPr id="22" name="잉크 2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25800" y="2247840"/>
                  <a:ext cx="32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A8F63F9-A7DD-4AA6-8FA4-861733A1FD76}"/>
                    </a:ext>
                  </a:extLst>
                </p14:cNvPr>
                <p14:cNvContentPartPr/>
                <p14:nvPr/>
              </p14:nvContentPartPr>
              <p14:xfrm>
                <a:off x="4565520" y="2298600"/>
                <a:ext cx="324360" cy="6840"/>
              </p14:xfrm>
            </p:contentPart>
          </mc:Choice>
          <mc:Fallback xmlns="">
            <p:pic>
              <p:nvPicPr>
                <p:cNvPr id="23" name="잉크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9680" y="2235240"/>
                  <a:ext cx="356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6D537E7-97F5-4C99-93D9-FB0AA768A9F6}"/>
                    </a:ext>
                  </a:extLst>
                </p14:cNvPr>
                <p14:cNvContentPartPr/>
                <p14:nvPr/>
              </p14:nvContentPartPr>
              <p14:xfrm>
                <a:off x="2825640" y="2603520"/>
                <a:ext cx="508320" cy="6840"/>
              </p14:xfrm>
            </p:contentPart>
          </mc:Choice>
          <mc:Fallback xmlns="">
            <p:pic>
              <p:nvPicPr>
                <p:cNvPr id="24" name="잉크 2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9800" y="2540160"/>
                  <a:ext cx="540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079C873-4CEF-4A60-A970-7A753FDD819B}"/>
                    </a:ext>
                  </a:extLst>
                </p14:cNvPr>
                <p14:cNvContentPartPr/>
                <p14:nvPr/>
              </p14:nvContentPartPr>
              <p14:xfrm>
                <a:off x="4457880" y="2851200"/>
                <a:ext cx="787680" cy="12960"/>
              </p14:xfrm>
            </p:contentPart>
          </mc:Choice>
          <mc:Fallback xmlns="">
            <p:pic>
              <p:nvPicPr>
                <p:cNvPr id="25" name="잉크 24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680" y="2787480"/>
                  <a:ext cx="819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3BB3FDE-3FF0-4D04-B0C9-D64A8695E739}"/>
                    </a:ext>
                  </a:extLst>
                </p14:cNvPr>
                <p14:cNvContentPartPr/>
                <p14:nvPr/>
              </p14:nvContentPartPr>
              <p14:xfrm>
                <a:off x="2508120" y="3130560"/>
                <a:ext cx="1950120" cy="6840"/>
              </p14:xfrm>
            </p:contentPart>
          </mc:Choice>
          <mc:Fallback xmlns="">
            <p:pic>
              <p:nvPicPr>
                <p:cNvPr id="26" name="잉크 25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92280" y="3067200"/>
                  <a:ext cx="1981800" cy="13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내용 개체 틀 25">
            <a:extLst>
              <a:ext uri="{FF2B5EF4-FFF2-40B4-BE49-F238E27FC236}">
                <a16:creationId xmlns:a16="http://schemas.microsoft.com/office/drawing/2014/main" id="{054B987E-67CF-4DC5-BB5F-EB3F72CDC471}"/>
              </a:ext>
            </a:extLst>
          </p:cNvPr>
          <p:cNvSpPr txBox="1">
            <a:spLocks/>
          </p:cNvSpPr>
          <p:nvPr/>
        </p:nvSpPr>
        <p:spPr bwMode="auto">
          <a:xfrm>
            <a:off x="295275" y="940639"/>
            <a:ext cx="8524875" cy="39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§"/>
              <a:defRPr sz="2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463549" indent="0" algn="l" rtl="0" eaLnBrk="0" fontAlgn="base" hangingPunct="0">
              <a:spcBef>
                <a:spcPct val="0"/>
              </a:spcBef>
              <a:spcAft>
                <a:spcPct val="40000"/>
              </a:spcAft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ko-KR" kern="0" dirty="0"/>
              <a:t>Button </a:t>
            </a:r>
            <a:r>
              <a:rPr lang="ko-KR" altLang="en-US" kern="0" dirty="0"/>
              <a:t>생성하기 및 이벤트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8EF788-2612-4011-B018-80176FB909B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50" y="3006922"/>
            <a:ext cx="2025000" cy="3534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5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en-US" altLang="ko-KR" sz="2400" dirty="0"/>
              <a:t>Java </a:t>
            </a:r>
            <a:r>
              <a:rPr lang="ko-KR" altLang="en-US" sz="2400" dirty="0"/>
              <a:t>코드로 화면 만들기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FD5F8C-4214-49F6-B5E2-00574FC85D52}"/>
              </a:ext>
            </a:extLst>
          </p:cNvPr>
          <p:cNvGrpSpPr/>
          <p:nvPr/>
        </p:nvGrpSpPr>
        <p:grpSpPr>
          <a:xfrm>
            <a:off x="293311" y="1074085"/>
            <a:ext cx="8607822" cy="4815728"/>
            <a:chOff x="293311" y="1038225"/>
            <a:chExt cx="8607822" cy="4815728"/>
          </a:xfrm>
        </p:grpSpPr>
        <p:pic>
          <p:nvPicPr>
            <p:cNvPr id="19" name="Picture 1" descr="스크린샷 2019-02-04 오후 2.34.43.png">
              <a:extLst>
                <a:ext uri="{FF2B5EF4-FFF2-40B4-BE49-F238E27FC236}">
                  <a16:creationId xmlns:a16="http://schemas.microsoft.com/office/drawing/2014/main" id="{A6E6B51C-BB9D-4066-B4D0-8589E620B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3311" y="1038225"/>
              <a:ext cx="8607822" cy="481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486060-A382-469E-9F58-5F4588931F5C}"/>
                </a:ext>
              </a:extLst>
            </p:cNvPr>
            <p:cNvSpPr/>
            <p:nvPr/>
          </p:nvSpPr>
          <p:spPr bwMode="auto">
            <a:xfrm>
              <a:off x="1667734" y="2148093"/>
              <a:ext cx="3422426" cy="184625"/>
            </a:xfrm>
            <a:prstGeom prst="rect">
              <a:avLst/>
            </a:prstGeom>
            <a:solidFill>
              <a:srgbClr val="00FFFF">
                <a:alpha val="14902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C06B21-F7B7-4634-B955-85AE649A2ABC}"/>
                </a:ext>
              </a:extLst>
            </p:cNvPr>
            <p:cNvSpPr/>
            <p:nvPr/>
          </p:nvSpPr>
          <p:spPr bwMode="auto">
            <a:xfrm>
              <a:off x="747238" y="2559573"/>
              <a:ext cx="5470682" cy="184625"/>
            </a:xfrm>
            <a:prstGeom prst="rect">
              <a:avLst/>
            </a:prstGeom>
            <a:solidFill>
              <a:srgbClr val="00FFFF">
                <a:alpha val="14902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452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42B27-F16F-4D86-931A-2DA41544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>
                <a:solidFill>
                  <a:srgbClr val="FF00FF"/>
                </a:solidFill>
              </a:rPr>
              <a:t>Self5_3</a:t>
            </a:r>
            <a:r>
              <a:rPr lang="en-US" altLang="ko-KR" dirty="0"/>
              <a:t>”(1/2)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B3D530-0184-4AFA-913B-89E217638D64}"/>
              </a:ext>
            </a:extLst>
          </p:cNvPr>
          <p:cNvGrpSpPr/>
          <p:nvPr/>
        </p:nvGrpSpPr>
        <p:grpSpPr>
          <a:xfrm>
            <a:off x="393606" y="1046182"/>
            <a:ext cx="8344904" cy="4324329"/>
            <a:chOff x="393606" y="1166252"/>
            <a:chExt cx="8344904" cy="43243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81B918-2B50-4D0C-87A7-B56BDA3B5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606" y="1166252"/>
              <a:ext cx="8344904" cy="4324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A4466F1-446B-4250-B7C5-5B623617A725}"/>
                </a:ext>
              </a:extLst>
            </p:cNvPr>
            <p:cNvSpPr/>
            <p:nvPr/>
          </p:nvSpPr>
          <p:spPr bwMode="auto">
            <a:xfrm>
              <a:off x="840269" y="1441599"/>
              <a:ext cx="1902931" cy="754753"/>
            </a:xfrm>
            <a:prstGeom prst="rect">
              <a:avLst/>
            </a:prstGeom>
            <a:solidFill>
              <a:srgbClr val="FF66FF">
                <a:alpha val="10000"/>
              </a:srgbClr>
            </a:solidFill>
            <a:ln w="3175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D47DE7-0A76-4DDA-8739-97731A814F85}"/>
                </a:ext>
              </a:extLst>
            </p:cNvPr>
            <p:cNvSpPr/>
            <p:nvPr/>
          </p:nvSpPr>
          <p:spPr bwMode="auto">
            <a:xfrm>
              <a:off x="1283992" y="3364275"/>
              <a:ext cx="7380000" cy="1593208"/>
            </a:xfrm>
            <a:prstGeom prst="rect">
              <a:avLst/>
            </a:prstGeom>
            <a:solidFill>
              <a:srgbClr val="FF66FF">
                <a:alpha val="10000"/>
              </a:srgbClr>
            </a:solidFill>
            <a:ln w="3175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628F43B-272D-4208-AC9C-121408E134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20"/>
          <a:stretch/>
        </p:blipFill>
        <p:spPr>
          <a:xfrm>
            <a:off x="6713510" y="4603302"/>
            <a:ext cx="2025000" cy="1964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809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레이아웃 개요 ▶ </a:t>
            </a:r>
            <a:r>
              <a:rPr lang="ko-KR" altLang="en-US" sz="2400" dirty="0"/>
              <a:t>레이아웃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18607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dirty="0"/>
              <a:t>레이아웃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ViewGroup</a:t>
            </a:r>
            <a:r>
              <a:rPr lang="en-US" altLang="ko-KR" dirty="0"/>
              <a:t> </a:t>
            </a:r>
            <a:r>
              <a:rPr lang="ko-KR" altLang="en-US" dirty="0"/>
              <a:t>클래스로부터 상속받으며 내부에 무엇을 담는 용도로 사용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레이아웃 중에서 가장 많이 사용되는 것은 </a:t>
            </a:r>
            <a:r>
              <a:rPr lang="ko-KR" altLang="en-US" u="sng" dirty="0">
                <a:solidFill>
                  <a:srgbClr val="C00000"/>
                </a:solidFill>
              </a:rPr>
              <a:t>리니어 레이아웃</a:t>
            </a:r>
            <a:r>
              <a:rPr lang="en-US" altLang="ko-KR" u="sng" dirty="0">
                <a:solidFill>
                  <a:srgbClr val="C00000"/>
                </a:solidFill>
              </a:rPr>
              <a:t>(</a:t>
            </a:r>
            <a:r>
              <a:rPr lang="en-US" altLang="ko-KR" u="sng" dirty="0" err="1">
                <a:solidFill>
                  <a:srgbClr val="C00000"/>
                </a:solidFill>
              </a:rPr>
              <a:t>LinearLayout</a:t>
            </a:r>
            <a:r>
              <a:rPr lang="en-US" altLang="ko-KR" u="sng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b="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DFC7BD-1B51-4914-BC5C-29CC2856A727}"/>
              </a:ext>
            </a:extLst>
          </p:cNvPr>
          <p:cNvGrpSpPr/>
          <p:nvPr/>
        </p:nvGrpSpPr>
        <p:grpSpPr>
          <a:xfrm>
            <a:off x="377785" y="3050844"/>
            <a:ext cx="8442366" cy="3045156"/>
            <a:chOff x="377785" y="3050844"/>
            <a:chExt cx="8442366" cy="304515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99C9AD-6BC9-46E3-A3A7-7537AFB17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85" y="3050844"/>
              <a:ext cx="8442366" cy="304515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0E9A47C-4C08-464C-A5EF-C59C8E6A27CF}"/>
                    </a:ext>
                  </a:extLst>
                </p14:cNvPr>
                <p14:cNvContentPartPr/>
                <p14:nvPr/>
              </p14:nvContentPartPr>
              <p14:xfrm>
                <a:off x="2529720" y="3749040"/>
                <a:ext cx="351000" cy="360"/>
              </p14:xfrm>
            </p:contentPart>
          </mc:Choice>
          <mc:Fallback xmlns="">
            <p:pic>
              <p:nvPicPr>
                <p:cNvPr id="2" name="잉크 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3880" y="3685680"/>
                  <a:ext cx="382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89722E8-3D5C-45FC-8D00-345811EA8955}"/>
                    </a:ext>
                  </a:extLst>
                </p14:cNvPr>
                <p14:cNvContentPartPr/>
                <p14:nvPr/>
              </p14:nvContentPartPr>
              <p14:xfrm>
                <a:off x="3047760" y="4107240"/>
                <a:ext cx="853920" cy="15480"/>
              </p14:xfrm>
            </p:contentPart>
          </mc:Choice>
          <mc:Fallback xmlns="">
            <p:pic>
              <p:nvPicPr>
                <p:cNvPr id="5" name="잉크 4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31920" y="4043520"/>
                  <a:ext cx="885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D863EE3-B178-4C69-A018-3CF41A67222D}"/>
                    </a:ext>
                  </a:extLst>
                </p14:cNvPr>
                <p14:cNvContentPartPr/>
                <p14:nvPr/>
              </p14:nvContentPartPr>
              <p14:xfrm>
                <a:off x="3360240" y="4442400"/>
                <a:ext cx="1189080" cy="360"/>
              </p14:xfrm>
            </p:contentPart>
          </mc:Choice>
          <mc:Fallback xmlns="">
            <p:pic>
              <p:nvPicPr>
                <p:cNvPr id="6" name="잉크 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44400" y="4379040"/>
                  <a:ext cx="1220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9598988-6046-4726-82D4-B76DDCA1D131}"/>
                    </a:ext>
                  </a:extLst>
                </p14:cNvPr>
                <p14:cNvContentPartPr/>
                <p14:nvPr/>
              </p14:nvContentPartPr>
              <p14:xfrm>
                <a:off x="3375720" y="5097960"/>
                <a:ext cx="1303200" cy="15480"/>
              </p14:xfrm>
            </p:contentPart>
          </mc:Choice>
          <mc:Fallback xmlns="">
            <p:pic>
              <p:nvPicPr>
                <p:cNvPr id="7" name="잉크 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59520" y="5034240"/>
                  <a:ext cx="1335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2BBB712-EDBE-4AA6-A183-687919D7039C}"/>
                    </a:ext>
                  </a:extLst>
                </p14:cNvPr>
                <p14:cNvContentPartPr/>
                <p14:nvPr/>
              </p14:nvContentPartPr>
              <p14:xfrm>
                <a:off x="3360240" y="5425560"/>
                <a:ext cx="1013760" cy="84240"/>
              </p14:xfrm>
            </p:contentPart>
          </mc:Choice>
          <mc:Fallback xmlns="">
            <p:pic>
              <p:nvPicPr>
                <p:cNvPr id="8" name="잉크 7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44400" y="5361840"/>
                  <a:ext cx="1045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2C132FA-B889-4DB4-AD77-B49CEE7ECF2D}"/>
                    </a:ext>
                  </a:extLst>
                </p14:cNvPr>
                <p14:cNvContentPartPr/>
                <p14:nvPr/>
              </p14:nvContentPartPr>
              <p14:xfrm>
                <a:off x="3360240" y="5775840"/>
                <a:ext cx="968040" cy="8280"/>
              </p14:xfrm>
            </p:contentPart>
          </mc:Choice>
          <mc:Fallback xmlns="">
            <p:pic>
              <p:nvPicPr>
                <p:cNvPr id="9" name="잉크 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44400" y="5712480"/>
                  <a:ext cx="99972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7481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177BF82-7E21-4F56-819E-83D20E69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0" y="1133475"/>
            <a:ext cx="5966386" cy="5415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ACD725-78DC-46A8-A62C-FC3446D6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>
                <a:solidFill>
                  <a:srgbClr val="FF00FF"/>
                </a:solidFill>
              </a:rPr>
              <a:t>Self5_3</a:t>
            </a:r>
            <a:r>
              <a:rPr lang="en-US" altLang="ko-KR" dirty="0"/>
              <a:t>”(2/2)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17EEB0-D834-4EA3-B4E1-6D5B1C84AC26}"/>
              </a:ext>
            </a:extLst>
          </p:cNvPr>
          <p:cNvSpPr/>
          <p:nvPr/>
        </p:nvSpPr>
        <p:spPr bwMode="auto">
          <a:xfrm>
            <a:off x="436856" y="1163689"/>
            <a:ext cx="3902061" cy="792000"/>
          </a:xfrm>
          <a:prstGeom prst="rect">
            <a:avLst/>
          </a:prstGeom>
          <a:solidFill>
            <a:srgbClr val="FF66FF">
              <a:alpha val="10000"/>
            </a:srgbClr>
          </a:solidFill>
          <a:ln w="31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14690C-3E1F-49E1-A8C4-8787DB669AFB}"/>
              </a:ext>
            </a:extLst>
          </p:cNvPr>
          <p:cNvSpPr/>
          <p:nvPr/>
        </p:nvSpPr>
        <p:spPr bwMode="auto">
          <a:xfrm>
            <a:off x="436856" y="2227314"/>
            <a:ext cx="4278579" cy="1071698"/>
          </a:xfrm>
          <a:prstGeom prst="rect">
            <a:avLst/>
          </a:prstGeom>
          <a:solidFill>
            <a:srgbClr val="FF66FF">
              <a:alpha val="10000"/>
            </a:srgbClr>
          </a:solidFill>
          <a:ln w="31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91E997-70BA-45E1-8365-B1F00BC9B089}"/>
              </a:ext>
            </a:extLst>
          </p:cNvPr>
          <p:cNvSpPr/>
          <p:nvPr/>
        </p:nvSpPr>
        <p:spPr bwMode="auto">
          <a:xfrm>
            <a:off x="436856" y="3570636"/>
            <a:ext cx="4278579" cy="1350987"/>
          </a:xfrm>
          <a:prstGeom prst="rect">
            <a:avLst/>
          </a:prstGeom>
          <a:solidFill>
            <a:srgbClr val="FF66FF">
              <a:alpha val="10000"/>
            </a:srgbClr>
          </a:solidFill>
          <a:ln w="31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46C0F0-EB97-4D22-BC0D-5EE184E9FA11}"/>
              </a:ext>
            </a:extLst>
          </p:cNvPr>
          <p:cNvSpPr/>
          <p:nvPr/>
        </p:nvSpPr>
        <p:spPr bwMode="auto">
          <a:xfrm>
            <a:off x="876125" y="5453224"/>
            <a:ext cx="5076000" cy="792000"/>
          </a:xfrm>
          <a:prstGeom prst="rect">
            <a:avLst/>
          </a:prstGeom>
          <a:solidFill>
            <a:srgbClr val="FF66FF">
              <a:alpha val="10000"/>
            </a:srgbClr>
          </a:solidFill>
          <a:ln w="31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3EB059-0B24-4EF9-9E3A-536BBC88A8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8" y="1133475"/>
            <a:ext cx="222750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F57768-5F50-4520-8783-E1977A94A3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60" y="2589291"/>
            <a:ext cx="222750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C7721FF-D82B-45FC-B939-0575E87A6420}"/>
                  </a:ext>
                </a:extLst>
              </p14:cNvPr>
              <p14:cNvContentPartPr/>
              <p14:nvPr/>
            </p14:nvContentPartPr>
            <p14:xfrm>
              <a:off x="8369280" y="3301920"/>
              <a:ext cx="330480" cy="2037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C7721FF-D82B-45FC-B939-0575E87A64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9920" y="3292560"/>
                <a:ext cx="34920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8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레이아웃 개요 ▶ </a:t>
            </a:r>
            <a:r>
              <a:rPr lang="ko-KR" altLang="en-US" sz="2400" dirty="0"/>
              <a:t>레이아웃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777007" cy="4313238"/>
          </a:xfrm>
        </p:spPr>
        <p:txBody>
          <a:bodyPr/>
          <a:lstStyle/>
          <a:p>
            <a:r>
              <a:rPr lang="ko-KR" altLang="en-US" sz="2400" dirty="0"/>
              <a:t>레이아웃에서 자주 사용되는 속성</a:t>
            </a:r>
          </a:p>
          <a:p>
            <a:pPr marL="595313" lvl="1" indent="-342900">
              <a:lnSpc>
                <a:spcPct val="150000"/>
              </a:lnSpc>
              <a:spcAft>
                <a:spcPts val="1800"/>
              </a:spcAft>
              <a:buFont typeface="Wingdings" pitchFamily="2" charset="2"/>
              <a:buChar char="ü"/>
            </a:pPr>
            <a:r>
              <a:rPr lang="en-US" altLang="ko-KR" b="1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orientation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 안에 배치할 위젯의 수직 또는 수평 방향을 설정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95313" lvl="1" indent="-342900">
              <a:lnSpc>
                <a:spcPct val="150000"/>
              </a:lnSpc>
              <a:spcAft>
                <a:spcPts val="1800"/>
              </a:spcAft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gravity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 안에 배치할 위젯의 정렬 방향을 좌측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우측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중앙으로 설정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95313" lvl="1" indent="-342900">
              <a:lnSpc>
                <a:spcPct val="150000"/>
              </a:lnSpc>
              <a:spcAft>
                <a:spcPts val="1800"/>
              </a:spcAft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padding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 안에 배치할 위젯의 여백을 설정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95313" lvl="1" indent="-342900">
              <a:lnSpc>
                <a:spcPct val="150000"/>
              </a:lnSpc>
              <a:spcAft>
                <a:spcPts val="1800"/>
              </a:spcAft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layout_weight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레이아웃이 전체 화면에서 차지하는 </a:t>
            </a:r>
            <a:r>
              <a:rPr lang="ko-KR" altLang="en-US" b="1" u="sng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공간의 가중 값을 설정</a:t>
            </a:r>
            <a:endParaRPr lang="en-US" altLang="ko-KR" b="1" u="sng" dirty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52413" lvl="1" indent="0">
              <a:lnSpc>
                <a:spcPct val="150000"/>
              </a:lnSpc>
              <a:spcAft>
                <a:spcPts val="1800"/>
              </a:spcAft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		      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여러 개의 레이아웃이 중복될 때 주로 사용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95313" lvl="1" indent="-342900">
              <a:lnSpc>
                <a:spcPct val="150000"/>
              </a:lnSpc>
              <a:spcAft>
                <a:spcPts val="1800"/>
              </a:spcAft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baselineAligned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 안에 배치할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위젯들을 보기 좋게 정렬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73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레이아웃 개요 ▶ </a:t>
            </a:r>
            <a:r>
              <a:rPr lang="ko-KR" altLang="en-US" sz="2400"/>
              <a:t>레이아웃의 종류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95275" y="1246602"/>
            <a:ext cx="8524875" cy="2893560"/>
          </a:xfr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D48B1C-E897-4FEF-8411-595B014BE042}"/>
              </a:ext>
            </a:extLst>
          </p:cNvPr>
          <p:cNvSpPr txBox="1">
            <a:spLocks/>
          </p:cNvSpPr>
          <p:nvPr/>
        </p:nvSpPr>
        <p:spPr bwMode="auto">
          <a:xfrm>
            <a:off x="65247" y="4464426"/>
            <a:ext cx="8963025" cy="184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§"/>
              <a:defRPr sz="2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463549" indent="0" algn="l" rtl="0" eaLnBrk="0" fontAlgn="base" hangingPunct="0">
              <a:spcBef>
                <a:spcPct val="0"/>
              </a:spcBef>
              <a:spcAft>
                <a:spcPct val="40000"/>
              </a:spcAft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95313" lvl="1" indent="-342900"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리니어</a:t>
            </a:r>
            <a:r>
              <a:rPr lang="en-US" altLang="ko-KR" sz="1400" b="1" kern="0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선형 레이아웃</a:t>
            </a:r>
            <a:r>
              <a:rPr lang="en-US" altLang="ko-KR" sz="1400" b="1" kern="0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왼쪽 위부터 아래쪽 또는 오른쪽으로 차례로 배치</a:t>
            </a:r>
            <a:endParaRPr lang="en-US" altLang="ko-KR" sz="1400" b="1" kern="0" dirty="0">
              <a:latin typeface="맑은 고딕" pitchFamily="50" charset="-127"/>
              <a:ea typeface="맑은 고딕" pitchFamily="50" charset="-127"/>
            </a:endParaRPr>
          </a:p>
          <a:p>
            <a:pPr marL="595313" lvl="1" indent="-342900"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 err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렐러티브</a:t>
            </a:r>
            <a:r>
              <a:rPr lang="en-US" altLang="ko-KR" sz="1400" b="1" kern="0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상대 레이아웃</a:t>
            </a:r>
            <a:r>
              <a:rPr lang="en-US" altLang="ko-KR" sz="1400" b="1" kern="0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위젯 자신이 속한 레이아웃의 상하좌우의 위치를 지정하여 배치  </a:t>
            </a:r>
            <a:endParaRPr lang="en-US" altLang="ko-KR" sz="1400" b="1" kern="0" dirty="0">
              <a:latin typeface="맑은 고딕" pitchFamily="50" charset="-127"/>
              <a:ea typeface="맑은 고딕" pitchFamily="50" charset="-127"/>
            </a:endParaRPr>
          </a:p>
          <a:p>
            <a:pPr marL="595313" lvl="1" indent="-342900"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테이블 레이아웃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위젯을 행과 열의 개수를 지정한 테이블 형태로 배열</a:t>
            </a:r>
            <a:endParaRPr lang="en-US" altLang="ko-KR" sz="1400" b="1" kern="0" dirty="0">
              <a:latin typeface="맑은 고딕" pitchFamily="50" charset="-127"/>
              <a:ea typeface="맑은 고딕" pitchFamily="50" charset="-127"/>
            </a:endParaRPr>
          </a:p>
          <a:p>
            <a:pPr marL="595313" lvl="1" indent="-342900"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그리드 레이아웃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kern="0" dirty="0" err="1">
                <a:latin typeface="맑은 고딕" pitchFamily="50" charset="-127"/>
                <a:ea typeface="맑은 고딕" pitchFamily="50" charset="-127"/>
              </a:rPr>
              <a:t>테이블레이아웃과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비슷하지만</a:t>
            </a: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행 또는 열을 확장하여 다양하게 배치할 때 더 편리</a:t>
            </a:r>
            <a:endParaRPr lang="en-US" altLang="ko-KR" sz="1400" b="1" kern="0" dirty="0">
              <a:latin typeface="맑은 고딕" pitchFamily="50" charset="-127"/>
              <a:ea typeface="맑은 고딕" pitchFamily="50" charset="-127"/>
            </a:endParaRPr>
          </a:p>
          <a:p>
            <a:pPr marL="595313" lvl="1" indent="-342900"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프레임 레이아웃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위젯들을 왼쪽 위에 일률적으로 겹쳐서 배치하여 중복해서 보이는 효과를 냄</a:t>
            </a:r>
            <a:endParaRPr lang="en-US" altLang="ko-KR" sz="14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2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리니어레이아웃</a:t>
            </a:r>
            <a:r>
              <a:rPr lang="ko-KR" altLang="en-US" sz="2400" dirty="0"/>
              <a:t>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2967969"/>
          </a:xfrm>
        </p:spPr>
        <p:txBody>
          <a:bodyPr/>
          <a:lstStyle/>
          <a:p>
            <a:r>
              <a:rPr lang="ko-KR" altLang="en-US" dirty="0" err="1"/>
              <a:t>리니어레이아웃</a:t>
            </a:r>
            <a:endParaRPr lang="en-US" altLang="ko-KR" dirty="0"/>
          </a:p>
          <a:p>
            <a:pPr lvl="1"/>
            <a:r>
              <a:rPr lang="ko-KR" altLang="en-US" dirty="0" err="1"/>
              <a:t>안드로이드</a:t>
            </a:r>
            <a:r>
              <a:rPr lang="ko-KR" altLang="en-US" dirty="0"/>
              <a:t> 프로젝트 처음 생성 시 </a:t>
            </a:r>
            <a:r>
              <a:rPr lang="en-US" altLang="ko-KR" dirty="0"/>
              <a:t>activiti.xml </a:t>
            </a:r>
            <a:r>
              <a:rPr lang="ko-KR" altLang="en-US" dirty="0"/>
              <a:t>파일 생성 </a:t>
            </a:r>
            <a:endParaRPr lang="en-US" altLang="ko-KR" dirty="0"/>
          </a:p>
          <a:p>
            <a:pPr lvl="1"/>
            <a:r>
              <a:rPr lang="en-US" altLang="ko-KR" dirty="0"/>
              <a:t>activity.xml </a:t>
            </a:r>
            <a:r>
              <a:rPr lang="ko-KR" altLang="en-US" dirty="0"/>
              <a:t>안에 </a:t>
            </a:r>
            <a:r>
              <a:rPr lang="ko-KR" altLang="en-US" dirty="0" err="1"/>
              <a:t>텍스트뷰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개가 기본 생성</a:t>
            </a:r>
            <a:endParaRPr lang="en-US" altLang="ko-KR" dirty="0"/>
          </a:p>
          <a:p>
            <a:r>
              <a:rPr lang="en-US" altLang="ko-KR" u="sng" dirty="0">
                <a:solidFill>
                  <a:srgbClr val="FF00FF"/>
                </a:solidFill>
              </a:rPr>
              <a:t>orientation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 err="1"/>
              <a:t>리니어레이아웃의</a:t>
            </a:r>
            <a:r>
              <a:rPr lang="ko-KR" altLang="en-US" dirty="0"/>
              <a:t> 가장 기본적인 속성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vertical</a:t>
            </a:r>
            <a:r>
              <a:rPr lang="en-US" altLang="ko-KR" dirty="0"/>
              <a:t> :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안에 포함될 </a:t>
            </a:r>
            <a:r>
              <a:rPr lang="ko-KR" altLang="en-US" dirty="0" err="1"/>
              <a:t>위젯의</a:t>
            </a:r>
            <a:r>
              <a:rPr lang="ko-KR" altLang="en-US" dirty="0"/>
              <a:t> 배치를 수직방향으로 쌓음</a:t>
            </a:r>
          </a:p>
          <a:p>
            <a:pPr lvl="1"/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horizontal</a:t>
            </a:r>
            <a:r>
              <a:rPr lang="en-US" altLang="ko-KR" dirty="0"/>
              <a:t> : </a:t>
            </a:r>
            <a:r>
              <a:rPr lang="ko-KR" altLang="en-US" dirty="0"/>
              <a:t>수평 방향으로 쌓겠다는 의미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CA480B-75DF-4DEC-B19F-A2160E39BE01}"/>
              </a:ext>
            </a:extLst>
          </p:cNvPr>
          <p:cNvGrpSpPr/>
          <p:nvPr/>
        </p:nvGrpSpPr>
        <p:grpSpPr>
          <a:xfrm>
            <a:off x="1230079" y="3893111"/>
            <a:ext cx="6683842" cy="2591389"/>
            <a:chOff x="456958" y="3866217"/>
            <a:chExt cx="6683842" cy="2591389"/>
          </a:xfrm>
        </p:grpSpPr>
        <p:pic>
          <p:nvPicPr>
            <p:cNvPr id="4" name="Picture 2" descr="스크린샷 2019-02-04 오후 2.15.3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58" y="3866217"/>
              <a:ext cx="6683842" cy="259138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 bwMode="auto">
            <a:xfrm>
              <a:off x="971550" y="5038725"/>
              <a:ext cx="2590800" cy="276225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50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리니어레이아웃</a:t>
            </a:r>
            <a:r>
              <a:rPr lang="ko-KR" altLang="en-US" sz="2400" dirty="0"/>
              <a:t> 형태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029B83-F856-4DCC-B2F4-8E2A9B53F961}"/>
              </a:ext>
            </a:extLst>
          </p:cNvPr>
          <p:cNvGrpSpPr/>
          <p:nvPr/>
        </p:nvGrpSpPr>
        <p:grpSpPr>
          <a:xfrm>
            <a:off x="218397" y="992096"/>
            <a:ext cx="8658829" cy="5301127"/>
            <a:chOff x="218397" y="992096"/>
            <a:chExt cx="8658829" cy="5301127"/>
          </a:xfrm>
        </p:grpSpPr>
        <p:pic>
          <p:nvPicPr>
            <p:cNvPr id="4" name="Picture 1" descr="스크린샷 2019-02-04 오후 2.16.0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397" y="992096"/>
              <a:ext cx="8658829" cy="530112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555153-CBF5-4ACE-894A-2EBD273E1420}"/>
                </a:ext>
              </a:extLst>
            </p:cNvPr>
            <p:cNvSpPr/>
            <p:nvPr/>
          </p:nvSpPr>
          <p:spPr bwMode="auto">
            <a:xfrm>
              <a:off x="6228394" y="1676961"/>
              <a:ext cx="2341865" cy="2025463"/>
            </a:xfrm>
            <a:prstGeom prst="rect">
              <a:avLst/>
            </a:prstGeom>
            <a:noFill/>
            <a:ln w="190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6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리니어레이아웃</a:t>
            </a:r>
            <a:r>
              <a:rPr lang="ko-KR" altLang="en-US" sz="2400" dirty="0"/>
              <a:t> 형태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54BBB9-184A-453F-9E26-B5755957BB69}"/>
              </a:ext>
            </a:extLst>
          </p:cNvPr>
          <p:cNvGrpSpPr/>
          <p:nvPr/>
        </p:nvGrpSpPr>
        <p:grpSpPr>
          <a:xfrm>
            <a:off x="173113" y="1118845"/>
            <a:ext cx="8827627" cy="4331697"/>
            <a:chOff x="173113" y="1100915"/>
            <a:chExt cx="8827627" cy="4331697"/>
          </a:xfrm>
        </p:grpSpPr>
        <p:pic>
          <p:nvPicPr>
            <p:cNvPr id="5" name="Picture 2" descr="스크린샷 2019-02-04 오후 2.16.4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13" y="1100915"/>
              <a:ext cx="8827627" cy="433169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4713F49-0D8D-4BFB-9719-D3660B2284D2}"/>
                </a:ext>
              </a:extLst>
            </p:cNvPr>
            <p:cNvSpPr/>
            <p:nvPr/>
          </p:nvSpPr>
          <p:spPr bwMode="auto">
            <a:xfrm>
              <a:off x="6282183" y="1838325"/>
              <a:ext cx="2412000" cy="1864099"/>
            </a:xfrm>
            <a:prstGeom prst="rect">
              <a:avLst/>
            </a:prstGeom>
            <a:noFill/>
            <a:ln w="190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8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▶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리니어레이아웃</a:t>
            </a:r>
            <a:r>
              <a:rPr lang="ko-KR" altLang="en-US" sz="2400" dirty="0"/>
              <a:t>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909822"/>
          </a:xfrm>
        </p:spPr>
        <p:txBody>
          <a:bodyPr/>
          <a:lstStyle/>
          <a:p>
            <a:r>
              <a:rPr lang="en-US" altLang="ko-KR" u="sng" dirty="0">
                <a:solidFill>
                  <a:srgbClr val="FF00FF"/>
                </a:solidFill>
              </a:rPr>
              <a:t>gravity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gravity </a:t>
            </a:r>
            <a:r>
              <a:rPr lang="ko-KR" altLang="en-US" dirty="0"/>
              <a:t>속성은 레이아웃 안의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위젯</a:t>
            </a:r>
            <a:r>
              <a:rPr lang="ko-KR" altLang="en-US" dirty="0"/>
              <a:t>을 어디에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배치</a:t>
            </a:r>
            <a:r>
              <a:rPr lang="ko-KR" altLang="en-US" dirty="0"/>
              <a:t>할 것인지를 결정</a:t>
            </a:r>
          </a:p>
          <a:p>
            <a:pPr lvl="1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03486D-62FA-4541-9361-29855537DD58}"/>
              </a:ext>
            </a:extLst>
          </p:cNvPr>
          <p:cNvGrpSpPr/>
          <p:nvPr/>
        </p:nvGrpSpPr>
        <p:grpSpPr>
          <a:xfrm>
            <a:off x="429663" y="2144410"/>
            <a:ext cx="8284674" cy="3911695"/>
            <a:chOff x="429663" y="2144410"/>
            <a:chExt cx="8284674" cy="3911695"/>
          </a:xfrm>
        </p:grpSpPr>
        <p:pic>
          <p:nvPicPr>
            <p:cNvPr id="4" name="Picture 1" descr="스크린샷 2019-02-04 오후 2.17.2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63" y="2144410"/>
              <a:ext cx="8284674" cy="39116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F2FDE7-319E-4F5C-847C-04E9CC4FF881}"/>
                </a:ext>
              </a:extLst>
            </p:cNvPr>
            <p:cNvSpPr/>
            <p:nvPr/>
          </p:nvSpPr>
          <p:spPr bwMode="auto">
            <a:xfrm>
              <a:off x="1409700" y="3313747"/>
              <a:ext cx="3002280" cy="276225"/>
            </a:xfrm>
            <a:prstGeom prst="rect">
              <a:avLst/>
            </a:prstGeom>
            <a:solidFill>
              <a:srgbClr val="00B0F0">
                <a:alpha val="15000"/>
              </a:srgb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22547A-6F7B-427C-8DE8-996E4D14FB30}"/>
                </a:ext>
              </a:extLst>
            </p:cNvPr>
            <p:cNvSpPr/>
            <p:nvPr/>
          </p:nvSpPr>
          <p:spPr bwMode="auto">
            <a:xfrm>
              <a:off x="6183568" y="3003743"/>
              <a:ext cx="2268000" cy="1728000"/>
            </a:xfrm>
            <a:prstGeom prst="rect">
              <a:avLst/>
            </a:prstGeom>
            <a:noFill/>
            <a:ln w="190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69530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7361</TotalTime>
  <Words>590</Words>
  <Application>Microsoft Office PowerPoint</Application>
  <PresentationFormat>화면 슬라이드 쇼(4:3)</PresentationFormat>
  <Paragraphs>86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HY견고딕</vt:lpstr>
      <vt:lpstr>HY헤드라인M</vt:lpstr>
      <vt:lpstr>굴림</vt:lpstr>
      <vt:lpstr>맑은 고딕</vt:lpstr>
      <vt:lpstr>Arial</vt:lpstr>
      <vt:lpstr>Impact</vt:lpstr>
      <vt:lpstr>Wingdings</vt:lpstr>
      <vt:lpstr>Standarddesign</vt:lpstr>
      <vt:lpstr>Chapter05 레이아웃 익히기(1)</vt:lpstr>
      <vt:lpstr>PowerPoint 프레젠테이션</vt:lpstr>
      <vt:lpstr>1. 레이아웃 개요 ▶ 레이아웃 기본 개념</vt:lpstr>
      <vt:lpstr>1. 레이아웃 개요 ▶ 레이아웃 기본 개념</vt:lpstr>
      <vt:lpstr>1. 레이아웃 개요 ▶ 레이아웃의 종류</vt:lpstr>
      <vt:lpstr>2. 리니어레이아웃 ▶ 기본 리니어레이아웃 형태</vt:lpstr>
      <vt:lpstr>2. 리니어레이아웃 ▶ 기본 리니어레이아웃 형태</vt:lpstr>
      <vt:lpstr>2. 리니어레이아웃 ▶ 기본 리니어레이아웃 형태</vt:lpstr>
      <vt:lpstr>2. 리니어레이아웃 ▶ 기본 리니어레이아웃 형태</vt:lpstr>
      <vt:lpstr>2. 리니어레이아웃 ▶ 기본 리니어레이아웃 형태</vt:lpstr>
      <vt:lpstr>2. 리니어레이아웃 ▶ 기본 리니어레이아웃 형태</vt:lpstr>
      <vt:lpstr>2. 리니어레이아웃 ▶“Self5_1”</vt:lpstr>
      <vt:lpstr>“Self5_1”: XML 소스</vt:lpstr>
      <vt:lpstr>2. 리니어레이아웃 ▶ 중복 리니어레이아웃 형태</vt:lpstr>
      <vt:lpstr>2. 리니어레이아웃 ▶ “Ex5_5”</vt:lpstr>
      <vt:lpstr>2. 리니어레이아웃 ▶ “Ex5_6”</vt:lpstr>
      <vt:lpstr>2. 리니어레이아웃 ▶ “Ex5_7”</vt:lpstr>
      <vt:lpstr>2. 리니어레이아웃 ▶ “Ex5_7_modify”수정</vt:lpstr>
      <vt:lpstr>2. 리니어레이아웃 ▶ “Self5_2”</vt:lpstr>
      <vt:lpstr>“Self5_2”: XML 소스코드(1/3)</vt:lpstr>
      <vt:lpstr>“Self5_2”: XML 소스코드(2/3)</vt:lpstr>
      <vt:lpstr>“Self5_2”: XML 소스코드(3/3)</vt:lpstr>
      <vt:lpstr>2. 리니어레이아웃 ▶ Java 코드로 화면 만들기</vt:lpstr>
      <vt:lpstr>2. 리니어레이아웃 ▶ Java 코드로 화면 만들기</vt:lpstr>
      <vt:lpstr> main.xml 삭제 후 java 소스만 실행</vt:lpstr>
      <vt:lpstr>XML 없이 화면 코딩하기 : “Project5_1”Java 소스(1/2)</vt:lpstr>
      <vt:lpstr>XML 없이 화면 코딩하기 : “Project5_1”Java 소스(2/2)</vt:lpstr>
      <vt:lpstr>2. 리니어레이아웃 ▶ Java 코드로 화면 만들기</vt:lpstr>
      <vt:lpstr>“Self5_3”(1/2)</vt:lpstr>
      <vt:lpstr>“Self5_3”(2/2)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AHN YOONAE</cp:lastModifiedBy>
  <cp:revision>616</cp:revision>
  <dcterms:created xsi:type="dcterms:W3CDTF">2007-11-27T23:54:21Z</dcterms:created>
  <dcterms:modified xsi:type="dcterms:W3CDTF">2022-03-21T12:32:03Z</dcterms:modified>
</cp:coreProperties>
</file>