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021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2113A-A92C-4015-94CA-C2E319AC25D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29603-E306-4D20-A62A-DFE0ACCED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256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27232222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8" name="Rectangle 107"/>
          <p:cNvSpPr>
            <a:spLocks noChangeArrowheads="1"/>
          </p:cNvSpPr>
          <p:nvPr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7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80282067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8" name="Rectangle 107"/>
          <p:cNvSpPr>
            <a:spLocks noChangeArrowheads="1"/>
          </p:cNvSpPr>
          <p:nvPr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980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03276296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Line 139"/>
          <p:cNvSpPr>
            <a:spLocks noChangeShapeType="1"/>
          </p:cNvSpPr>
          <p:nvPr/>
        </p:nvSpPr>
        <p:spPr bwMode="auto">
          <a:xfrm flipH="1">
            <a:off x="338138" y="1013786"/>
            <a:ext cx="8693150" cy="0"/>
          </a:xfrm>
          <a:prstGeom prst="line">
            <a:avLst/>
          </a:prstGeom>
          <a:noFill/>
          <a:ln w="28575">
            <a:solidFill>
              <a:srgbClr val="F36B21"/>
            </a:solidFill>
            <a:round/>
            <a:headEnd/>
            <a:tailEnd/>
          </a:ln>
        </p:spPr>
        <p:txBody>
          <a:bodyPr rIns="3600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31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_본문_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7"/>
          <p:cNvSpPr>
            <a:spLocks noChangeArrowheads="1"/>
          </p:cNvSpPr>
          <p:nvPr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83430166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Line 139"/>
          <p:cNvSpPr>
            <a:spLocks noChangeShapeType="1"/>
          </p:cNvSpPr>
          <p:nvPr/>
        </p:nvSpPr>
        <p:spPr bwMode="auto">
          <a:xfrm flipH="1">
            <a:off x="338138" y="1013786"/>
            <a:ext cx="8693150" cy="0"/>
          </a:xfrm>
          <a:prstGeom prst="line">
            <a:avLst/>
          </a:prstGeom>
          <a:noFill/>
          <a:ln w="28575">
            <a:solidFill>
              <a:srgbClr val="F36B21"/>
            </a:solidFill>
            <a:round/>
            <a:headEnd/>
            <a:tailEnd/>
          </a:ln>
        </p:spPr>
        <p:txBody>
          <a:bodyPr rIns="3600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1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_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51520" y="1317072"/>
            <a:ext cx="8639999" cy="5064255"/>
          </a:xfrm>
        </p:spPr>
        <p:txBody>
          <a:bodyPr/>
          <a:lstStyle>
            <a:lvl1pPr marL="268288" indent="-268288">
              <a:lnSpc>
                <a:spcPct val="12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"/>
              <a:defRPr sz="1800" b="1">
                <a:latin typeface="+mj-ea"/>
                <a:ea typeface="+mj-ea"/>
              </a:defRPr>
            </a:lvl1pPr>
            <a:lvl2pPr marL="628650" indent="-268288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  <a:defRPr lang="ko-KR" alt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9" name="Rectangle 107"/>
          <p:cNvSpPr>
            <a:spLocks noChangeArrowheads="1"/>
          </p:cNvSpPr>
          <p:nvPr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66817750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Line 139"/>
          <p:cNvSpPr>
            <a:spLocks noChangeShapeType="1"/>
          </p:cNvSpPr>
          <p:nvPr/>
        </p:nvSpPr>
        <p:spPr bwMode="auto">
          <a:xfrm flipH="1">
            <a:off x="338138" y="1013786"/>
            <a:ext cx="8693150" cy="0"/>
          </a:xfrm>
          <a:prstGeom prst="line">
            <a:avLst/>
          </a:prstGeom>
          <a:noFill/>
          <a:ln w="28575">
            <a:solidFill>
              <a:srgbClr val="F36B21"/>
            </a:solidFill>
            <a:round/>
            <a:headEnd/>
            <a:tailEnd/>
          </a:ln>
        </p:spPr>
        <p:txBody>
          <a:bodyPr rIns="3600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2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8" indent="-268288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75" indent="-176213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25" indent="-184150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45075815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절 제목</a:t>
            </a:r>
          </a:p>
        </p:txBody>
      </p:sp>
      <p:sp>
        <p:nvSpPr>
          <p:cNvPr id="11" name="Line 139"/>
          <p:cNvSpPr>
            <a:spLocks noChangeShapeType="1"/>
          </p:cNvSpPr>
          <p:nvPr/>
        </p:nvSpPr>
        <p:spPr bwMode="auto">
          <a:xfrm flipH="1">
            <a:off x="338138" y="1013786"/>
            <a:ext cx="8693150" cy="0"/>
          </a:xfrm>
          <a:prstGeom prst="line">
            <a:avLst/>
          </a:prstGeom>
          <a:noFill/>
          <a:ln w="28575">
            <a:solidFill>
              <a:srgbClr val="F36B21"/>
            </a:solidFill>
            <a:round/>
            <a:headEnd/>
            <a:tailEnd/>
          </a:ln>
        </p:spPr>
        <p:txBody>
          <a:bodyPr rIns="3600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61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예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8" indent="-268288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75" indent="-176213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25" indent="-184150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23271627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절 제목</a:t>
            </a:r>
          </a:p>
        </p:txBody>
      </p:sp>
      <p:sp>
        <p:nvSpPr>
          <p:cNvPr id="11" name="Line 139"/>
          <p:cNvSpPr>
            <a:spLocks noChangeShapeType="1"/>
          </p:cNvSpPr>
          <p:nvPr/>
        </p:nvSpPr>
        <p:spPr bwMode="auto">
          <a:xfrm flipH="1">
            <a:off x="338138" y="1013786"/>
            <a:ext cx="8693150" cy="0"/>
          </a:xfrm>
          <a:prstGeom prst="line">
            <a:avLst/>
          </a:prstGeom>
          <a:noFill/>
          <a:ln w="28575">
            <a:solidFill>
              <a:srgbClr val="F36B21"/>
            </a:solidFill>
            <a:round/>
            <a:headEnd/>
            <a:tailEnd/>
          </a:ln>
        </p:spPr>
        <p:txBody>
          <a:bodyPr rIns="3600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04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/>
          <p:cNvPicPr>
            <a:picLocks noChangeAspect="1"/>
          </p:cNvPicPr>
          <p:nvPr/>
        </p:nvPicPr>
        <p:blipFill rotWithShape="1">
          <a:blip r:embed="rId3" cstate="print"/>
          <a:srcRect l="2599" t="13939" r="5874" b="10935"/>
          <a:stretch/>
        </p:blipFill>
        <p:spPr>
          <a:xfrm>
            <a:off x="3530" y="6527632"/>
            <a:ext cx="9144000" cy="330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ko-KR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>
            <a:lvl1pPr eaLnBrk="1" latinLnBrk="0" hangingPunct="1">
              <a:defRPr kumimoji="0" lang="ko-K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ko-KR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ko-KR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ko-KR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ko-K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ko-K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ko-K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ko-K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188CF62A-4270-4E5C-9375-3A1391633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3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88CF62A-4270-4E5C-9375-3A1391633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67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hf sldNum="0"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A260B95-37A6-4BC0-A4FC-9ABD34F74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96621"/>
            <a:ext cx="8640000" cy="491730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/>
              <a:t>내용</a:t>
            </a:r>
            <a:endParaRPr lang="en-US" altLang="ko-KR" sz="2400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u="sng" dirty="0">
                <a:solidFill>
                  <a:srgbClr val="FF00FF"/>
                </a:solidFill>
              </a:rPr>
              <a:t>2</a:t>
            </a:r>
            <a:r>
              <a:rPr lang="ko-KR" altLang="en-US" u="sng" dirty="0">
                <a:solidFill>
                  <a:srgbClr val="FF00FF"/>
                </a:solidFill>
              </a:rPr>
              <a:t>장</a:t>
            </a:r>
            <a:r>
              <a:rPr lang="ko-KR" altLang="en-US" dirty="0">
                <a:solidFill>
                  <a:prstClr val="black"/>
                </a:solidFill>
              </a:rPr>
              <a:t> 연습문제 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  <a:r>
              <a:rPr lang="en-US" altLang="ko-KR" u="sng" dirty="0">
                <a:solidFill>
                  <a:srgbClr val="FF00FF"/>
                </a:solidFill>
              </a:rPr>
              <a:t>7</a:t>
            </a:r>
            <a:r>
              <a:rPr lang="ko-KR" altLang="en-US" u="sng" dirty="0">
                <a:solidFill>
                  <a:srgbClr val="FF00FF"/>
                </a:solidFill>
              </a:rPr>
              <a:t>번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(pp. 111)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u="sng" dirty="0">
                <a:solidFill>
                  <a:srgbClr val="FF00FF"/>
                </a:solidFill>
              </a:rPr>
              <a:t>4</a:t>
            </a:r>
            <a:r>
              <a:rPr lang="ko-KR" altLang="en-US" u="sng" dirty="0">
                <a:solidFill>
                  <a:srgbClr val="FF00FF"/>
                </a:solidFill>
              </a:rPr>
              <a:t>장</a:t>
            </a:r>
            <a:r>
              <a:rPr lang="ko-KR" altLang="en-US" dirty="0">
                <a:solidFill>
                  <a:prstClr val="black"/>
                </a:solidFill>
              </a:rPr>
              <a:t> 연습문제 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  <a:r>
              <a:rPr lang="en-US" altLang="ko-KR" u="sng" dirty="0">
                <a:solidFill>
                  <a:srgbClr val="FF00FF"/>
                </a:solidFill>
              </a:rPr>
              <a:t>7</a:t>
            </a:r>
            <a:r>
              <a:rPr lang="ko-KR" altLang="en-US" u="sng" dirty="0">
                <a:solidFill>
                  <a:srgbClr val="FF00FF"/>
                </a:solidFill>
              </a:rPr>
              <a:t>번</a:t>
            </a:r>
            <a:r>
              <a:rPr lang="en-US" altLang="ko-KR" u="sng" dirty="0">
                <a:solidFill>
                  <a:srgbClr val="FF00FF"/>
                </a:solidFill>
              </a:rPr>
              <a:t>, 8</a:t>
            </a:r>
            <a:r>
              <a:rPr lang="ko-KR" altLang="en-US" u="sng" dirty="0">
                <a:solidFill>
                  <a:srgbClr val="FF00FF"/>
                </a:solidFill>
              </a:rPr>
              <a:t>번</a:t>
            </a:r>
            <a:r>
              <a:rPr lang="ko-KR" altLang="en-US" dirty="0">
                <a:solidFill>
                  <a:srgbClr val="0066FF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(pp. 197)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u="sng" dirty="0">
                <a:solidFill>
                  <a:srgbClr val="FF00FF"/>
                </a:solidFill>
              </a:rPr>
              <a:t>5</a:t>
            </a:r>
            <a:r>
              <a:rPr lang="ko-KR" altLang="en-US" u="sng" dirty="0">
                <a:solidFill>
                  <a:srgbClr val="FF00FF"/>
                </a:solidFill>
              </a:rPr>
              <a:t>장</a:t>
            </a:r>
            <a:r>
              <a:rPr lang="ko-KR" altLang="en-US" dirty="0">
                <a:solidFill>
                  <a:prstClr val="black"/>
                </a:solidFill>
              </a:rPr>
              <a:t> 연습문제 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  <a:r>
              <a:rPr lang="en-US" altLang="ko-KR" u="sng" dirty="0">
                <a:solidFill>
                  <a:srgbClr val="FF00FF"/>
                </a:solidFill>
              </a:rPr>
              <a:t>4</a:t>
            </a:r>
            <a:r>
              <a:rPr lang="ko-KR" altLang="en-US" u="sng" dirty="0">
                <a:solidFill>
                  <a:srgbClr val="FF00FF"/>
                </a:solidFill>
              </a:rPr>
              <a:t>번</a:t>
            </a:r>
            <a:r>
              <a:rPr lang="en-US" altLang="ko-KR" u="sng" dirty="0">
                <a:solidFill>
                  <a:srgbClr val="FF00FF"/>
                </a:solidFill>
              </a:rPr>
              <a:t>, 6</a:t>
            </a:r>
            <a:r>
              <a:rPr lang="ko-KR" altLang="en-US" u="sng" dirty="0">
                <a:solidFill>
                  <a:srgbClr val="FF00FF"/>
                </a:solidFill>
              </a:rPr>
              <a:t>번</a:t>
            </a:r>
            <a:r>
              <a:rPr lang="ko-KR" altLang="en-US" dirty="0">
                <a:solidFill>
                  <a:srgbClr val="FF00FF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(pp. 236~237)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endParaRPr lang="en-US" altLang="ko-KR" sz="1200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/>
              <a:t>작성방법</a:t>
            </a:r>
            <a:endParaRPr lang="en-US" altLang="ko-KR" dirty="0"/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altLang="ko-KR" sz="2000" dirty="0">
                <a:solidFill>
                  <a:prstClr val="black"/>
                </a:solidFill>
              </a:rPr>
              <a:t> </a:t>
            </a:r>
            <a:r>
              <a:rPr lang="ko-KR" altLang="en-US" sz="2000" u="sng" dirty="0">
                <a:solidFill>
                  <a:srgbClr val="FF00FF"/>
                </a:solidFill>
              </a:rPr>
              <a:t>소스코드</a:t>
            </a:r>
            <a:r>
              <a:rPr lang="en-US" altLang="ko-KR" sz="2000" u="sng" dirty="0">
                <a:solidFill>
                  <a:srgbClr val="FF00FF"/>
                </a:solidFill>
              </a:rPr>
              <a:t>(XML, Java) </a:t>
            </a:r>
            <a:r>
              <a:rPr lang="ko-KR" altLang="en-US" sz="2000" u="sng" dirty="0">
                <a:solidFill>
                  <a:srgbClr val="FF00FF"/>
                </a:solidFill>
              </a:rPr>
              <a:t>내용과 실행화면을</a:t>
            </a:r>
            <a:r>
              <a:rPr lang="en-US" altLang="ko-KR" sz="2000" u="sng" dirty="0">
                <a:solidFill>
                  <a:srgbClr val="FF00FF"/>
                </a:solidFill>
              </a:rPr>
              <a:t> </a:t>
            </a:r>
            <a:r>
              <a:rPr lang="ko-KR" altLang="en-US" sz="2000" u="sng" dirty="0">
                <a:solidFill>
                  <a:srgbClr val="FF00FF"/>
                </a:solidFill>
              </a:rPr>
              <a:t>캡쳐 해서 넣으세요</a:t>
            </a:r>
            <a:r>
              <a:rPr lang="en-US" altLang="ko-KR" sz="2000" u="sng" dirty="0">
                <a:solidFill>
                  <a:srgbClr val="FF00FF"/>
                </a:solidFill>
              </a:rPr>
              <a:t>.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>
                <a:solidFill>
                  <a:prstClr val="black"/>
                </a:solidFill>
              </a:rPr>
              <a:t> 한글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파워포인트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워드</a:t>
            </a:r>
            <a:r>
              <a:rPr lang="en-US" altLang="ko-KR" dirty="0">
                <a:solidFill>
                  <a:prstClr val="black"/>
                </a:solidFill>
              </a:rPr>
              <a:t>, PDF </a:t>
            </a:r>
            <a:r>
              <a:rPr lang="ko-KR" altLang="en-US" dirty="0">
                <a:solidFill>
                  <a:prstClr val="black"/>
                </a:solidFill>
              </a:rPr>
              <a:t>등으로 작성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endParaRPr lang="en-US" altLang="ko-KR" sz="1200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/>
              <a:t>제출방법</a:t>
            </a:r>
            <a:endParaRPr lang="en-US" altLang="ko-KR" dirty="0"/>
          </a:p>
          <a:p>
            <a:pPr lvl="2">
              <a:lnSpc>
                <a:spcPct val="100000"/>
              </a:lnSpc>
              <a:spcBef>
                <a:spcPts val="1000"/>
              </a:spcBef>
            </a:pPr>
            <a:r>
              <a:rPr lang="en-US" altLang="ko-KR" sz="1800" dirty="0">
                <a:solidFill>
                  <a:prstClr val="black"/>
                </a:solidFill>
              </a:rPr>
              <a:t>e-campus</a:t>
            </a:r>
            <a:r>
              <a:rPr lang="ko-KR" altLang="en-US" sz="1800" dirty="0">
                <a:solidFill>
                  <a:prstClr val="black"/>
                </a:solidFill>
              </a:rPr>
              <a:t>의</a:t>
            </a:r>
            <a:r>
              <a:rPr lang="en-US" altLang="ko-KR" sz="1800" dirty="0">
                <a:solidFill>
                  <a:srgbClr val="0070C0"/>
                </a:solidFill>
              </a:rPr>
              <a:t> “</a:t>
            </a:r>
            <a:r>
              <a:rPr lang="ko-KR" altLang="en-US" sz="1800" u="sng" dirty="0">
                <a:solidFill>
                  <a:srgbClr val="0066FF"/>
                </a:solidFill>
              </a:rPr>
              <a:t>과제제출</a:t>
            </a:r>
            <a:r>
              <a:rPr lang="en-US" altLang="ko-KR" sz="1800" dirty="0">
                <a:solidFill>
                  <a:srgbClr val="0070C0"/>
                </a:solidFill>
              </a:rPr>
              <a:t>” </a:t>
            </a:r>
            <a:r>
              <a:rPr lang="ko-KR" altLang="en-US" sz="1800" dirty="0">
                <a:solidFill>
                  <a:prstClr val="black"/>
                </a:solidFill>
              </a:rPr>
              <a:t>방에 업로드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lvl="2">
              <a:lnSpc>
                <a:spcPct val="100000"/>
              </a:lnSpc>
              <a:spcBef>
                <a:spcPts val="1000"/>
              </a:spcBef>
            </a:pPr>
            <a:r>
              <a:rPr lang="ko-KR" altLang="en-US" sz="1800" dirty="0">
                <a:solidFill>
                  <a:prstClr val="black"/>
                </a:solidFill>
                <a:sym typeface="Wingdings" pitchFamily="2" charset="2"/>
              </a:rPr>
              <a:t>기간 </a:t>
            </a:r>
            <a:r>
              <a:rPr lang="en-US" altLang="ko-KR" sz="1800" dirty="0">
                <a:solidFill>
                  <a:prstClr val="black"/>
                </a:solidFill>
                <a:sym typeface="Wingdings" pitchFamily="2" charset="2"/>
              </a:rPr>
              <a:t>:</a:t>
            </a:r>
            <a:r>
              <a:rPr lang="en-US" altLang="ko-KR" sz="18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ko-KR" sz="1800" u="sng" dirty="0">
                <a:solidFill>
                  <a:srgbClr val="FF0000"/>
                </a:solidFill>
                <a:sym typeface="Wingdings" pitchFamily="2" charset="2"/>
              </a:rPr>
              <a:t>4</a:t>
            </a:r>
            <a:r>
              <a:rPr lang="ko-KR" altLang="en-US" sz="1800" u="sng" dirty="0">
                <a:solidFill>
                  <a:srgbClr val="FF0000"/>
                </a:solidFill>
                <a:sym typeface="Wingdings" pitchFamily="2" charset="2"/>
              </a:rPr>
              <a:t>월 </a:t>
            </a:r>
            <a:r>
              <a:rPr lang="en-US" altLang="ko-KR" sz="1800" u="sng" dirty="0">
                <a:solidFill>
                  <a:srgbClr val="FF0000"/>
                </a:solidFill>
                <a:sym typeface="Wingdings" pitchFamily="2" charset="2"/>
              </a:rPr>
              <a:t>9</a:t>
            </a:r>
            <a:r>
              <a:rPr lang="ko-KR" altLang="en-US" sz="1800" u="sng" dirty="0">
                <a:solidFill>
                  <a:srgbClr val="FF0000"/>
                </a:solidFill>
                <a:sym typeface="Wingdings" pitchFamily="2" charset="2"/>
              </a:rPr>
              <a:t>일</a:t>
            </a:r>
            <a:r>
              <a:rPr lang="en-US" altLang="ko-KR" sz="1800" u="sng" dirty="0">
                <a:solidFill>
                  <a:srgbClr val="FF0000"/>
                </a:solidFill>
                <a:sym typeface="Wingdings" pitchFamily="2" charset="2"/>
              </a:rPr>
              <a:t>(</a:t>
            </a:r>
            <a:r>
              <a:rPr lang="ko-KR" altLang="en-US" sz="1800" u="sng" dirty="0">
                <a:solidFill>
                  <a:srgbClr val="FF0000"/>
                </a:solidFill>
                <a:sym typeface="Wingdings" pitchFamily="2" charset="2"/>
              </a:rPr>
              <a:t>토</a:t>
            </a:r>
            <a:r>
              <a:rPr lang="en-US" altLang="ko-KR" sz="1800" u="sng" dirty="0">
                <a:solidFill>
                  <a:srgbClr val="FF0000"/>
                </a:solidFill>
                <a:sym typeface="Wingdings" pitchFamily="2" charset="2"/>
              </a:rPr>
              <a:t>) PM</a:t>
            </a:r>
            <a:r>
              <a:rPr lang="ko-KR" altLang="en-US" sz="1800" u="sng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ko-KR" sz="1800" u="sng" dirty="0">
                <a:solidFill>
                  <a:srgbClr val="FF0000"/>
                </a:solidFill>
                <a:sym typeface="Wingdings" pitchFamily="2" charset="2"/>
              </a:rPr>
              <a:t>23:00</a:t>
            </a:r>
            <a:r>
              <a:rPr lang="ko-KR" altLang="en-US" sz="1800" u="sng" dirty="0">
                <a:solidFill>
                  <a:srgbClr val="FF0000"/>
                </a:solidFill>
                <a:sym typeface="Wingdings" pitchFamily="2" charset="2"/>
              </a:rPr>
              <a:t>까지</a:t>
            </a:r>
            <a:endParaRPr lang="en-US" altLang="ko-KR" sz="1800" u="sng" dirty="0">
              <a:solidFill>
                <a:srgbClr val="FF0000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5945C42-2854-479E-ABE6-C50B7B93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과제물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959E7CDE-C228-4CA2-9462-0071E3B2A59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96770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1주. ch00_교재 소개와 강의 계획표</Template>
  <TotalTime>44</TotalTime>
  <Words>89</Words>
  <Application>Microsoft Office PowerPoint</Application>
  <PresentationFormat>화면 슬라이드 쇼(4:3)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HY헤드라인M</vt:lpstr>
      <vt:lpstr>나눔고딕</vt:lpstr>
      <vt:lpstr>맑은 고딕</vt:lpstr>
      <vt:lpstr>Arial</vt:lpstr>
      <vt:lpstr>Wingdings</vt:lpstr>
      <vt:lpstr>2_Office 테마</vt:lpstr>
      <vt:lpstr>과제물1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과제</dc:title>
  <dc:creator>USER</dc:creator>
  <cp:lastModifiedBy>AHN YOONAE</cp:lastModifiedBy>
  <cp:revision>19</cp:revision>
  <dcterms:created xsi:type="dcterms:W3CDTF">2020-08-25T15:58:11Z</dcterms:created>
  <dcterms:modified xsi:type="dcterms:W3CDTF">2022-03-28T11:19:39Z</dcterms:modified>
</cp:coreProperties>
</file>