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notesSlides/notesSlide1.xml" ContentType="application/vnd.openxmlformats-officedocument.presentationml.notesSlide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7556500" cy="10693400"/>
  <p:notesSz cx="7556500" cy="10693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8" autoAdjust="0"/>
  </p:normalViewPr>
  <p:slideViewPr>
    <p:cSldViewPr>
      <p:cViewPr>
        <p:scale>
          <a:sx n="130" d="100"/>
          <a:sy n="130" d="100"/>
        </p:scale>
        <p:origin x="734" y="-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25:23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37 8050 0 0,'-2'0'213'0'0,"0"0"0"0"0,0 0 1 0 0,0 1-1 0 0,0-1 1 0 0,-1 1-1 0 0,1 0 0 0 0,0 0 1 0 0,0-1-1 0 0,0 1 0 0 0,0 0 1 0 0,1 1-1 0 0,-1-1 0 0 0,0 0 1 0 0,0 1-1 0 0,1-1 0 0 0,-1 1 1 0 0,1-1-1 0 0,-1 1 1 0 0,1-1-1 0 0,-1 1 0 0 0,1 0 1 0 0,0 0-1 0 0,0 0 0 0 0,0 0 1 0 0,0 0-1 0 0,0 0 0 0 0,1 0 1 0 0,-1 0-1 0 0,1 0 1 0 0,-1 3-1 0 0,1 0-80 0 0,-1 0 0 0 0,2 0 0 0 0,-1 0-1 0 0,0 0 1 0 0,1 0 0 0 0,0 0 0 0 0,0-1 0 0 0,1 1 0 0 0,-1 0 0 0 0,1-1 0 0 0,0 1 0 0 0,5 7 0 0 0,-3-7-147 0 0,-1-1 0 0 0,1 1 0 0 0,0-1 1 0 0,1-1-1 0 0,-1 1 0 0 0,1 0 0 0 0,-1-1 1 0 0,1 0-1 0 0,0 0 0 0 0,0-1 1 0 0,1 1-1 0 0,-1-1 0 0 0,0 0 0 0 0,1 0 1 0 0,5 0-1 0 0,-9-1-30 0 0,0 0 1 0 0,1-1-1 0 0,-1 1 0 0 0,0-1 1 0 0,0 0-1 0 0,1 1 0 0 0,-1-1 0 0 0,0 0 1 0 0,1-1-1 0 0,-1 1 0 0 0,0 0 1 0 0,0 0-1 0 0,1-1 0 0 0,-1 0 1 0 0,0 1-1 0 0,0-1 0 0 0,0 0 1 0 0,0 0-1 0 0,0 0 0 0 0,0 0 1 0 0,0 0-1 0 0,0-1 0 0 0,0 1 0 0 0,-1-1 1 0 0,1 1-1 0 0,0-1 0 0 0,-1 0 1 0 0,1 1-1 0 0,-1-1 0 0 0,0 0 1 0 0,0 0-1 0 0,1 0 0 0 0,-1 0 1 0 0,0 0-1 0 0,-1 0 0 0 0,1 0 0 0 0,0 0 1 0 0,-1-1-1 0 0,1-2 0 0 0,0-1 56 0 0,-2 1 0 0 0,1 0 0 0 0,0 0 0 0 0,-1-1-1 0 0,0 1 1 0 0,0 0 0 0 0,-1 0 0 0 0,0 0 0 0 0,0 0-1 0 0,0 0 1 0 0,0 1 0 0 0,0-1 0 0 0,-1 0 0 0 0,0 1-1 0 0,-4-5 1 0 0,0-1 50 0 0,-1 1-1 0 0,0 1 0 0 0,0-1 1 0 0,-1 1-1 0 0,-17-12 1 0 0,25 19-42 0 0,0 0 1 0 0,-1 0-1 0 0,1-1 0 0 0,-1 2 1 0 0,1-1-1 0 0,-1 0 0 0 0,1 0 1 0 0,-1 0-1 0 0,0 1 0 0 0,0-1 1 0 0,1 1-1 0 0,-1-1 0 0 0,0 1 1 0 0,0 0-1 0 0,1-1 0 0 0,-1 1 1 0 0,0 0-1 0 0,0 0 0 0 0,0 1 1 0 0,1-1-1 0 0,-1 0 0 0 0,0 1 1 0 0,0-1-1 0 0,1 0 0 0 0,-1 1 1 0 0,0 0-1 0 0,1 0 0 0 0,-1-1 1 0 0,0 1-1 0 0,1 0 0 0 0,-1 0 1 0 0,1 0-1 0 0,0 0 0 0 0,-1 1 1 0 0,1-1-1 0 0,0 0 0 0 0,0 1 1 0 0,0-1-1 0 0,-2 3 0 0 0,2-2-288 0 0,-1 1-1 0 0,1 0 1 0 0,0 0-1 0 0,0 0 1 0 0,0 1-1 0 0,0-1 1 0 0,0 0-1 0 0,1 0 1 0 0,-1 5-1 0 0,1-4-650 0 0,0 0-1 0 0,0 0 1 0 0,1 0 0 0 0,-1 0-1 0 0,1-1 1 0 0,0 1-1 0 0,0 0 1 0 0,3 5 0 0 0,2 2-2581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25:27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20 3945 0 0,'-7'1'4777'0'0,"7"-4"-3673"0"0,2 2-296 0 0,0-1-248 0 0,2-1 17 0 0,3 1 7 0 0,2 0-104 0 0,1 0-152 0 0,3 1-208 0 0,1 0-480 0 0,-1 1-937 0 0,0-1-1207 0 0,-2 0-281 0 0,0 0-1696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1:04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29 153 11891 0 0,'-2'-1'746'0'0,"0"0"0"0"0,-1 0 1 0 0,1 0-1 0 0,0 0 1 0 0,1 0-1 0 0,-1-1 1 0 0,0 1-1 0 0,0-1 1 0 0,-3-2-1 0 0,5 3-633 0 0,-1 0 0 0 0,0 0 0 0 0,1 0-1 0 0,-1-1 1 0 0,1 1 0 0 0,0 0 0 0 0,-1 0-1 0 0,1 0 1 0 0,0 0 0 0 0,-1 0 0 0 0,1-1-1 0 0,0 1 1 0 0,0 0 0 0 0,0 0 0 0 0,0 0-1 0 0,0 0 1 0 0,0-1 0 0 0,0 1 0 0 0,1 0-1 0 0,-1 0 1 0 0,0 0 0 0 0,1-2 0 0 0,3-4-125 0 0,0 1 0 0 0,0-1 0 0 0,0 1 0 0 0,1 0 1 0 0,0 0-1 0 0,7-6 0 0 0,-7 6 114 0 0,1 1 1 0 0,0-1-1 0 0,0 1 0 0 0,1 1 1 0 0,0-1-1 0 0,-1 1 0 0 0,1 0 1 0 0,1 1-1 0 0,-1-1 0 0 0,0 1 0 0 0,1 1 1 0 0,0 0-1 0 0,-1 0 0 0 0,1 0 1 0 0,0 1-1 0 0,0 0 0 0 0,14 0 1 0 0,-14 2-55 0 0,-1 0 0 0 0,0 0 0 0 0,0 1 1 0 0,0-1-1 0 0,0 2 0 0 0,0-1 0 0 0,-1 1 0 0 0,1 0 1 0 0,-1 0-1 0 0,1 0 0 0 0,-1 1 0 0 0,0 0 0 0 0,0 1 1 0 0,-1-1-1 0 0,0 1 0 0 0,1 0 0 0 0,-1 1 1 0 0,-1-1-1 0 0,8 12 0 0 0,-4-4 37 0 0,-1 0 1 0 0,-1 1-1 0 0,0-1 1 0 0,-1 1-1 0 0,-1 1 1 0 0,0-1-1 0 0,3 20 1 0 0,-2 7-1921 0 0,1 56 0 0 0,-5-92 1342 0 0,-4 25-4742 0 0,2-29 4821 0 0,1 0 1 0 0,0 0 0 0 0,-1-1 0 0 0,1 1-1 0 0,-1 0 1 0 0,1 0 0 0 0,-1 0 0 0 0,0-1-1 0 0,1 1 1 0 0,-1 0 0 0 0,0 0 0 0 0,1-1-1 0 0,-1 1 1 0 0,0-1 0 0 0,0 1 0 0 0,0-1-1 0 0,-1 2 1 0 0,-11 1-5201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1:04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80 7242 0 0,'-1'0'229'0'0,"1"0"1"0"0,0 1 0 0 0,0-1 0 0 0,0 1 0 0 0,0-1 0 0 0,0 0 0 0 0,-1 1-1 0 0,1-1 1 0 0,0 1 0 0 0,0-1 0 0 0,0 1 0 0 0,0-1 0 0 0,0 0 0 0 0,0 1-1 0 0,1-1 1 0 0,-1 1 0 0 0,0-1 0 0 0,0 0 0 0 0,0 1 0 0 0,0-1 0 0 0,0 1-1 0 0,1-1 1 0 0,-1 0 0 0 0,0 1 0 0 0,0-1 0 0 0,1 0 0 0 0,-1 1 0 0 0,0-1-1 0 0,0 0 1 0 0,1 1 0 0 0,11-6 3747 0 0,21-26-1113 0 0,-23 21-1901 0 0,-5 6-898 0 0,1-1-1 0 0,0 0 0 0 0,0 1 0 0 0,0 0 1 0 0,1 1-1 0 0,-1-1 0 0 0,1 1 0 0 0,0 0 0 0 0,0 1 1 0 0,0 0-1 0 0,0 0 0 0 0,0 0 0 0 0,0 1 1 0 0,1 0-1 0 0,-1 1 0 0 0,0-1 0 0 0,1 2 1 0 0,-1-1-1 0 0,0 1 0 0 0,1 0 0 0 0,-1 0 0 0 0,0 1 1 0 0,0 0-1 0 0,0 0 0 0 0,0 0 0 0 0,0 1 1 0 0,0 0-1 0 0,-1 1 0 0 0,0 0 0 0 0,1 0 1 0 0,-1 0-1 0 0,-1 0 0 0 0,1 1 0 0 0,-1 0 0 0 0,1 0 1 0 0,5 9-1 0 0,6 12-350 0 0,-1 0 1 0 0,-2 1 0 0 0,0 1-1 0 0,18 55 1 0 0,-19-48-1902 0 0,-12-32 1492 0 0,7 16-1997 0 0,-1-14-3359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1:05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17844 0 0,'3'6'3309'0'0,"2"11"-2712"0"0,-4-14-202 0 0,13 61 984 0 0,12 38-182 0 0,-23-92-1135 0 0,1-1 1 0 0,0 0-1 0 0,0 0 0 0 0,1 0 0 0 0,0 0 0 0 0,1-1 0 0 0,-1 0 0 0 0,9 8 0 0 0,-12-14-51 0 0,0 0 0 0 0,0 0 0 0 0,0 0 0 0 0,1-1 0 0 0,-1 1 0 0 0,1 0 0 0 0,-1-1 0 0 0,1 0 0 0 0,-1 0 0 0 0,1 0 0 0 0,0 0 0 0 0,0 0 0 0 0,0 0 0 0 0,-1-1 0 0 0,1 1 0 0 0,6-1 0 0 0,-4 0 13 0 0,1-1 1 0 0,0 0 0 0 0,-1 0 0 0 0,1 0 0 0 0,-1-1-1 0 0,1 1 1 0 0,-1-1 0 0 0,6-3 0 0 0,6-5-98 0 0,-1 0 1 0 0,1-1 0 0 0,27-25-1 0 0,-39 33-203 0 0,-1-1 1 0 0,0 0-1 0 0,-1 0 0 0 0,1 0 0 0 0,-1 0 0 0 0,1 0 1 0 0,-1-1-1 0 0,-1 1 0 0 0,1-1 0 0 0,0 0 0 0 0,-1 0 1 0 0,3-8-1 0 0,-5 9-97 0 0,0 1 1 0 0,0 0-1 0 0,0 0 0 0 0,0 0 1 0 0,0-1-1 0 0,-1 1 0 0 0,1 0 1 0 0,-1 0-1 0 0,0 0 0 0 0,0 0 1 0 0,0 0-1 0 0,0 0 1 0 0,-1 0-1 0 0,1 0 0 0 0,-1 1 1 0 0,0-1-1 0 0,0 0 0 0 0,1 1 1 0 0,-2-1-1 0 0,1 1 0 0 0,0 0 1 0 0,-5-4-1 0 0,2 2-268 0 0,0-1 0 0 0,-1 1 0 0 0,0 0 0 0 0,0 0-1 0 0,0 0 1 0 0,0 1 0 0 0,-1 0 0 0 0,1 1 0 0 0,-8-3 0 0 0,7 3 416 0 0,1 1 1 0 0,0 0 0 0 0,0 1 0 0 0,-1-1 0 0 0,1 1 0 0 0,0 0 0 0 0,0 1-1 0 0,-1-1 1 0 0,-7 3 0 0 0,7-1 476 0 0,0 0-1 0 0,0 1 0 0 0,0-1 1 0 0,1 2-1 0 0,-1-1 0 0 0,1 1 1 0 0,0 0-1 0 0,0 0 1 0 0,0 1-1 0 0,1-1 0 0 0,-1 1 1 0 0,1 1-1 0 0,0-1 0 0 0,1 1 1 0 0,-1 0-1 0 0,1 0 1 0 0,0 0-1 0 0,-4 10 0 0 0,-9 24 1587 0 0,17-38-1677 0 0,-1 0 0 0 0,0 1 0 0 0,1-1-1 0 0,-1 0 1 0 0,1 0 0 0 0,-1 0 0 0 0,1 1 0 0 0,0-1 0 0 0,0 0 0 0 0,0 0 0 0 0,1 1 0 0 0,-1-1 0 0 0,0 0 0 0 0,1 0-1 0 0,-1 0 1 0 0,2 4 0 0 0,-1-6-75 0 0,-1 0-1 0 0,1 1 1 0 0,-1-1-1 0 0,0 0 1 0 0,1 0-1 0 0,-1 0 1 0 0,1 1-1 0 0,-1-1 1 0 0,0 0-1 0 0,1 0 1 0 0,-1 0-1 0 0,1 0 1 0 0,-1 0-1 0 0,1 0 1 0 0,-1 0-1 0 0,0 0 1 0 0,1 0-1 0 0,-1 0 1 0 0,1 0-1 0 0,-1 0 1 0 0,1 0-1 0 0,-1 0 1 0 0,1-1-1 0 0,-1 1 1 0 0,0 0-1 0 0,1 0 1 0 0,-1 0-1 0 0,0-1 1 0 0,1 1-1 0 0,-1 0 1 0 0,1 0-1 0 0,-1-1 1 0 0,0 1-1 0 0,1 0 1 0 0,-1-1-1 0 0,0 1 1 0 0,0 0-1 0 0,1-1 1 0 0,-1 1-1 0 0,0 0 1 0 0,0-1-1 0 0,1 0 1 0 0,15-20 1534 0 0,-13 16-1214 0 0,6-7-94 0 0,1 1 1 0 0,0 0-1 0 0,0 0 0 0 0,1 1 1 0 0,24-17-1 0 0,-31 24-393 0 0,0 0 0 0 0,1 0 0 0 0,-1 1 0 0 0,1-1 0 0 0,0 1 0 0 0,0 0 0 0 0,0 0 1 0 0,0 0-1 0 0,0 1 0 0 0,0 0 0 0 0,0 0 0 0 0,0 0 0 0 0,1 1 0 0 0,-1 0 0 0 0,0 0 0 0 0,1 0 0 0 0,-1 1 0 0 0,0-1 0 0 0,0 1 1 0 0,7 2-1 0 0,-10-2-282 0 0,0 1 0 0 0,0-1 0 0 0,0 1 0 0 0,0-1 0 0 0,0 1 0 0 0,0 0 0 0 0,-1 0 0 0 0,1 0 0 0 0,0 0 0 0 0,-1 0 0 0 0,0 0 0 0 0,1 0 0 0 0,-1 0 0 0 0,0 1 0 0 0,0-1 0 0 0,0 0 0 0 0,-1 1 0 0 0,1-1 0 0 0,-1 1 0 0 0,1-1 0 0 0,-1 1 0 0 0,0-1 0 0 0,0 1 0 0 0,0-1 0 0 0,0 1 0 0 0,0-1 0 0 0,0 1 1 0 0,-1-1-1 0 0,0 3 0 0 0,-5 22-5461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1:05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19556 0 0,'1'2'58'0'0,"0"-1"0"0"0,0 1 0 0 0,-1-1 0 0 0,1 1 0 0 0,0-1 0 0 0,0 0 0 0 0,0 1 0 0 0,0-1 0 0 0,1 0 0 0 0,-1 0 0 0 0,0 0 0 0 0,1 0 0 0 0,-1 0 0 0 0,0 0 0 0 0,1 0-1 0 0,-1 0 1 0 0,1-1 0 0 0,-1 1 0 0 0,1 0 0 0 0,-1-1 0 0 0,1 1 0 0 0,0-1 0 0 0,-1 0 0 0 0,1 0 0 0 0,0 1 0 0 0,-1-1 0 0 0,1 0 0 0 0,0 0 0 0 0,-1-1 0 0 0,1 1 0 0 0,0 0 0 0 0,-1 0 0 0 0,4-2 0 0 0,6-2 192 0 0,0 0 1 0 0,0-1 0 0 0,0 0 0 0 0,11-8-1 0 0,16-6-29 0 0,-33 17-219 0 0,1 0-1 0 0,-1 1 1 0 0,0 0-1 0 0,1 0 1 0 0,-1 0 0 0 0,1 1-1 0 0,-1-1 1 0 0,1 1 0 0 0,0 1-1 0 0,-1-1 1 0 0,1 1-1 0 0,-1 0 1 0 0,1 0 0 0 0,-1 0-1 0 0,0 1 1 0 0,0 0 0 0 0,9 4-1 0 0,-10-3-2 0 0,0 0 0 0 0,0 0 0 0 0,0 1 0 0 0,0-1 0 0 0,0 1 0 0 0,-1 0 0 0 0,0 0 0 0 0,0 0 0 0 0,0 0 0 0 0,0 1 0 0 0,-1-1 0 0 0,1 1 0 0 0,-1-1 0 0 0,0 1 0 0 0,-1 0 0 0 0,1 0 0 0 0,-1 0 0 0 0,0 0 0 0 0,1 6 0 0 0,0 3-81 0 0,0-8-94 0 0,-1 0 0 0 0,0 1-1 0 0,0-1 1 0 0,-1 1 0 0 0,0-1 0 0 0,0 0-1 0 0,0 1 1 0 0,-2 7 0 0 0,2-14-68 0 0,0 0 0 0 0,-1 0 0 0 0,1 0 1 0 0,0 1-1 0 0,-1-1 0 0 0,1 0 0 0 0,0 0 0 0 0,-1 0 0 0 0,1 0 1 0 0,-1 0-1 0 0,1 0 0 0 0,0 0 0 0 0,-1 0 0 0 0,1 0 0 0 0,0 0 1 0 0,-1 0-1 0 0,1 0 0 0 0,0 0 0 0 0,-1 0 0 0 0,1 0 0 0 0,0-1 1 0 0,-1 1-1 0 0,1 0 0 0 0,0 0 0 0 0,-1 0 0 0 0,1 0 0 0 0,0-1 1 0 0,-2-1-1220 0 0,0 1 123 0 0,-8-5-5883 0 0</inkml:trace>
  <inkml:trace contextRef="#ctx0" brushRef="#br0" timeOffset="1">123 204 16059 0 0,'2'13'3009'0'0,"3"0"-1265"0"0,2 2-575 0 0,2-2-369 0 0,3-2-344 0 0,0 0-208 0 0,2-3-152 0 0,1-2-48 0 0,1-2 0 0 0,3-3-40 0 0,3-3-32 0 0,2-2-208 0 0,3-3-336 0 0,5-5-576 0 0,0-1-865 0 0,0-4-999 0 0,-1-3-1489 0 0,-1 0-3097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1:05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1 141 13739 0 0,'13'-7'5857'0'0,"3"-1"-5769"0"0,9-3-104 0 0,4-2-8 0 0,0-2-40 0 0,2-2-48 0 0,0 0-96 0 0,-3 1-120 0 0,-4 2-240 0 0,-7 2-480 0 0,-3 5-609 0 0,-8 3-719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1:06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10258 0 0,'1'1'177'0'0,"-1"0"0"0"0,1-1-1 0 0,0 1 1 0 0,-1-1 0 0 0,1 1-1 0 0,0-1 1 0 0,-1 1 0 0 0,1-1-1 0 0,0 0 1 0 0,-1 1 0 0 0,1-1 0 0 0,0 0-1 0 0,0 1 1 0 0,0-1 0 0 0,-1 0-1 0 0,1 0 1 0 0,0 0 0 0 0,0 0 0 0 0,0 0-1 0 0,0 0 1 0 0,-1 0 0 0 0,1 0-1 0 0,0 0 1 0 0,0 0 0 0 0,0 0-1 0 0,-1 0 1 0 0,1-1 0 0 0,1 1 0 0 0,30-9 1187 0 0,-26 8-602 0 0,2-2-343 0 0,-2 1-135 0 0,1 1 1 0 0,-1-1 0 0 0,0 1 0 0 0,1 0 0 0 0,-1 0 0 0 0,8 1-1 0 0,-12 0-226 0 0,-1 0 0 0 0,1 0-1 0 0,-1 1 1 0 0,0-1-1 0 0,1 1 1 0 0,-1-1-1 0 0,0 1 1 0 0,1-1 0 0 0,-1 1-1 0 0,0 0 1 0 0,0 0-1 0 0,0-1 1 0 0,0 1 0 0 0,1 0-1 0 0,-1 0 1 0 0,0 0-1 0 0,0 0 1 0 0,-1 0-1 0 0,1 0 1 0 0,0 1 0 0 0,0-1-1 0 0,-1 0 1 0 0,1 0-1 0 0,0 1 1 0 0,-1-1-1 0 0,1 0 1 0 0,-1 1 0 0 0,0-1-1 0 0,1 1 1 0 0,-1-1-1 0 0,0 0 1 0 0,0 1 0 0 0,0-1-1 0 0,0 2 1 0 0,0 14 259 0 0,-1-1-1 0 0,0 1 1 0 0,-6 27 0 0 0,3-25 105 0 0,1 1 1 0 0,-1 30-1 0 0,4-44-392 0 0,1 0 0 0 0,-1-1 0 0 0,1 1 0 0 0,0 0 0 0 0,0 0 1 0 0,1 0-1 0 0,0-1 0 0 0,0 1 0 0 0,0-1 0 0 0,1 1 0 0 0,0-1 1 0 0,5 9-1 0 0,-7-13-33 0 0,0 1 1 0 0,0 0 0 0 0,1-1 0 0 0,-1 1 0 0 0,0 0-1 0 0,1-1 1 0 0,-1 0 0 0 0,0 1 0 0 0,1-1 0 0 0,0 0-1 0 0,-1 0 1 0 0,1 0 0 0 0,0 0 0 0 0,0 0 0 0 0,-1 0-1 0 0,1 0 1 0 0,0-1 0 0 0,0 1 0 0 0,0-1 0 0 0,0 1-1 0 0,0-1 1 0 0,0 0 0 0 0,0 1 0 0 0,0-1 0 0 0,0 0-1 0 0,0-1 1 0 0,0 1 0 0 0,0 0 0 0 0,0 0-1 0 0,0-1 1 0 0,0 1 0 0 0,-1-1 0 0 0,1 0 0 0 0,0 0-1 0 0,0 1 1 0 0,0-1 0 0 0,-1 0 0 0 0,1 0 0 0 0,0-1-1 0 0,-1 1 1 0 0,1 0 0 0 0,-1-1 0 0 0,3-1 0 0 0,2-4-4 0 0,0 0 1 0 0,-1 0 0 0 0,1 0 0 0 0,-1-1 0 0 0,-1 0-1 0 0,1 0 1 0 0,-2 0 0 0 0,5-12 0 0 0,-5 10 13 0 0,-1 0 1 0 0,0 0-1 0 0,0-1 1 0 0,-1 1 0 0 0,-1 0-1 0 0,0-1 1 0 0,0 1-1 0 0,-1-1 1 0 0,0 1 0 0 0,-6-19-1 0 0,6 24-123 0 0,-1 0 1 0 0,1 1-1 0 0,-1-1 0 0 0,0 1 0 0 0,-1-1 0 0 0,1 1 0 0 0,-1 0 0 0 0,0 0 0 0 0,0 0 0 0 0,0 0 0 0 0,-5-3 1 0 0,5 5-185 0 0,1 0 1 0 0,-1 0 0 0 0,0 0 0 0 0,-1 0 0 0 0,1 1 0 0 0,0-1-1 0 0,0 1 1 0 0,-1 0 0 0 0,1 0 0 0 0,-1 0 0 0 0,1 1 0 0 0,-1-1 0 0 0,1 1-1 0 0,-1 0 1 0 0,1 0 0 0 0,-1 0 0 0 0,-3 0 0 0 0,22-2-9446 0 0,2-3 4717 0 0,6-2 3773 0 0,12-5 5444 0 0,-15 5-318 0 0,-19 6-3488 0 0,-1 1 1 0 0,1 0 0 0 0,-1 0-1 0 0,1 0 1 0 0,0-1 0 0 0,-1 1-1 0 0,1 0 1 0 0,-1 0 0 0 0,1 0-1 0 0,0 0 1 0 0,-1 0-1 0 0,1 1 1 0 0,0-1 0 0 0,-1 0-1 0 0,1 0 1 0 0,-1 0 0 0 0,1 0-1 0 0,0 1 1 0 0,-1-1 0 0 0,1 0-1 0 0,-1 0 1 0 0,1 1-1 0 0,-1-1 1 0 0,2 1 0 0 0,7 16 3675 0 0,-3 26-2757 0 0,-6-37-720 0 0,2 47-133 0 0,-2-36-309 0 0,0-1 1 0 0,2 1-1 0 0,-1 0 1 0 0,2-1-1 0 0,9 31 1 0 0,-11-45-163 0 0,0 0 0 0 0,0-1 0 0 0,0 1 0 0 0,1 0 0 0 0,-1-1 0 0 0,1 1 1 0 0,0 0-1 0 0,-1-1 0 0 0,1 0 0 0 0,0 1 0 0 0,0-1 0 0 0,0 0 0 0 0,0 0 0 0 0,0 0 1 0 0,0 0-1 0 0,0-1 0 0 0,0 1 0 0 0,0 0 0 0 0,0-1 0 0 0,0 0 0 0 0,1 1 0 0 0,-1-1 1 0 0,0 0-1 0 0,0 0 0 0 0,1 0 0 0 0,-1 0 0 0 0,0-1 0 0 0,0 1 0 0 0,0-1 0 0 0,3 0 0 0 0,11-3-233 0 0,-1 0 0 0 0,1 0 0 0 0,14-8-1 0 0,-21 8 147 0 0,-1 1-441 0 0,0 0-1 0 0,-1-1 0 0 0,1 0 0 0 0,-1-1 1 0 0,0 0-1 0 0,10-8 0 0 0,-11 7-526 0 0,-1 1-1 0 0,0-1 0 0 0,-1 0 1 0 0,1 0-1 0 0,-1-1 1 0 0,0 1-1 0 0,-1-1 1 0 0,0 0-1 0 0,0 0 0 0 0,0 0 1 0 0,-1 0-1 0 0,2-8 1 0 0,4-19-4106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1:06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0 12611 0 0,'-1'1'522'0'0,"-1"-1"0"0"0,1 0 0 0 0,1 1 1 0 0,-1-1-1 0 0,0 0 0 0 0,0 1 1 0 0,0-1-1 0 0,0 1 0 0 0,0 0 0 0 0,0-1 1 0 0,0 1-1 0 0,1 0 0 0 0,-1-1 0 0 0,0 1 1 0 0,1 0-1 0 0,-1 0 0 0 0,0 1 0 0 0,-9 20 2302 0 0,4 26-2428 0 0,5-45-56 0 0,1 6-274 0 0,0 1-1 0 0,0-1 1 0 0,1 1 0 0 0,0-1-1 0 0,1 1 1 0 0,0-1 0 0 0,0 0 0 0 0,1 0-1 0 0,0 0 1 0 0,1 0 0 0 0,0 0-1 0 0,0-1 1 0 0,1 1 0 0 0,0-1 0 0 0,8 9-1 0 0,-9-12-60 0 0,0 0 1 0 0,1 0-1 0 0,0-1 0 0 0,-1 0 0 0 0,1 0 0 0 0,1 0 0 0 0,-1-1 0 0 0,1 1 1 0 0,-1-1-1 0 0,1-1 0 0 0,0 1 0 0 0,0-1 0 0 0,0 0 0 0 0,0 0 0 0 0,1-1 1 0 0,-1 0-1 0 0,0 0 0 0 0,1 0 0 0 0,-1-1 0 0 0,1 0 0 0 0,-1 0 0 0 0,0-1 1 0 0,10-1-1 0 0,-7 0-95 0 0,0 0 0 0 0,-1-1 1 0 0,1 0-1 0 0,-1-1 1 0 0,0 0-1 0 0,12-7 0 0 0,-17 9-368 0 0,1 0-1 0 0,-1-1 0 0 0,0 0 1 0 0,0 1-1 0 0,0-1 0 0 0,0-1 0 0 0,0 1 1 0 0,-1 0-1 0 0,4-7 0 0 0,-5 10 206 0 0,-1-1 1 0 0,0 1-1 0 0,0-1 0 0 0,0 1 0 0 0,0-1 0 0 0,0 1 0 0 0,0-1 0 0 0,0 1 1 0 0,0-1-1 0 0,0 1 0 0 0,0-1 0 0 0,0 1 0 0 0,0 0 0 0 0,0-1 1 0 0,0 1-1 0 0,-1-1 0 0 0,1 1 0 0 0,0-1 0 0 0,0 1 0 0 0,0 0 0 0 0,-1-1 1 0 0,1 1-1 0 0,0-1 0 0 0,0 1 0 0 0,-1 0 0 0 0,1-1 0 0 0,0 1 1 0 0,-1 0-1 0 0,1-1 0 0 0,-1 1 0 0 0,1 0 0 0 0,0 0 0 0 0,-1-1 0 0 0,1 1 1 0 0,-1 0-1 0 0,1 0 0 0 0,-1 0 0 0 0,1 0 0 0 0,0-1 0 0 0,-1 1 1 0 0,1 0-1 0 0,-1 0 0 0 0,1 0 0 0 0,-1 0 0 0 0,1 0 0 0 0,-1 0 0 0 0,-14-2-6249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1:06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17068 0 0,'2'8'1055'0'0,"0"-1"-1"0"0,0 1 1 0 0,1-1 0 0 0,5 12 0 0 0,-5-15-866 0 0,-1 0 0 0 0,1 0-1 0 0,0 0 1 0 0,0 0 0 0 0,0-1 0 0 0,1 1-1 0 0,4 3 1 0 0,-4-4-145 0 0,1 0 0 0 0,-1-1 0 0 0,1 1 0 0 0,0-1 0 0 0,-1 0 0 0 0,1 0-1 0 0,0-1 1 0 0,0 0 0 0 0,0 0 0 0 0,0 0 0 0 0,0 0 0 0 0,0-1 0 0 0,0 0 0 0 0,0 0 0 0 0,0 0 0 0 0,1 0 0 0 0,4-2 0 0 0,15-3-374 0 0,0-1 1 0 0,34-13 0 0 0,11-8-5750 0 0,-64 25 5111 0 0,-10 4 1241 0 0,0 1 1 0 0,-1 0 0 0 0,1 0 0 0 0,0 0-1 0 0,1 0 1 0 0,-1 1 0 0 0,0-1 0 0 0,1 1 0 0 0,0 0-1 0 0,0 0 1 0 0,0 1 0 0 0,1-1 0 0 0,-1 0 0 0 0,1 1-1 0 0,0 0 1 0 0,0-1 0 0 0,0 1 0 0 0,1 0 0 0 0,0 0-1 0 0,0 0 1 0 0,-1 8 0 0 0,1-1-1 0 0,0 0 0 0 0,0 0 0 0 0,1 0 0 0 0,1 0 0 0 0,0 0 0 0 0,0 0 0 0 0,1-1 0 0 0,4 14 0 0 0,-5-22-289 0 0,0 0-1 0 0,0-1 0 0 0,0 1 1 0 0,0 0-1 0 0,0-1 1 0 0,0 1-1 0 0,1-1 1 0 0,-1 0-1 0 0,1 1 1 0 0,-1-1-1 0 0,1 0 1 0 0,0 0-1 0 0,0 0 1 0 0,0 0-1 0 0,0-1 1 0 0,1 1-1 0 0,-1 0 1 0 0,0-1-1 0 0,1 1 1 0 0,-1-1-1 0 0,1 0 0 0 0,-1 0 1 0 0,1 0-1 0 0,0 0 1 0 0,-1-1-1 0 0,1 1 1 0 0,0-1-1 0 0,0 1 1 0 0,-1-1-1 0 0,1 0 1 0 0,4 0-1 0 0,-1-1-607 0 0,-1 0-1 0 0,1 0 1 0 0,0 0-1 0 0,-1-1 1 0 0,12-4-1 0 0,24-19-8583 0 0,-27 16 1957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1:08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4 18380 0 0,'-3'10'-30'0'0,"0"1"1"0"0,0 0-1 0 0,1-1 1 0 0,1 1-1 0 0,0 0 1 0 0,0 0-1 0 0,1 0 1 0 0,1 0-1 0 0,-1 0 1 0 0,2 0-1 0 0,0 0 1 0 0,0 0-1 0 0,1 0 1 0 0,0-1-1 0 0,1 0 1 0 0,0 1-1 0 0,0-1 1 0 0,1-1-1 0 0,1 1 1 0 0,0-1-1 0 0,0 0 1 0 0,0 0-1 0 0,15 14 1 0 0,-14-16 123 0 0,0 0 1 0 0,0-1 0 0 0,0 0-1 0 0,1 0 1 0 0,0 0 0 0 0,1-1-1 0 0,-1 0 1 0 0,1-1 0 0 0,0 0-1 0 0,0-1 1 0 0,0 1 0 0 0,0-2-1 0 0,1 1 1 0 0,-1-1 0 0 0,12 0-1 0 0,-14-1-76 0 0,0-1 0 0 0,0 0 0 0 0,0-1 0 0 0,0 1 0 0 0,0-1 0 0 0,0-1 0 0 0,0 1 0 0 0,0-1 0 0 0,-1-1 0 0 0,1 1 1 0 0,-1-1-1 0 0,1 0 0 0 0,-1-1 0 0 0,0 1 0 0 0,0-1 0 0 0,-1 0 0 0 0,1-1 0 0 0,-1 1 0 0 0,0-1 0 0 0,0 0 0 0 0,7-10 0 0 0,-7 8-116 0 0,1-1 1 0 0,-2 0-1 0 0,1 0 1 0 0,-1 0-1 0 0,0-1 0 0 0,-1 1 1 0 0,0-1-1 0 0,0 0 1 0 0,-1 0-1 0 0,0 0 0 0 0,-1 0 1 0 0,0 0-1 0 0,0-1 1 0 0,-1 1-1 0 0,-1-9 1 0 0,1 12-55 0 0,-1 0 0 0 0,-1 0 0 0 0,1 0 0 0 0,-1 1 0 0 0,0-1 1 0 0,0 1-1 0 0,-1-1 0 0 0,1 1 0 0 0,-1 0 0 0 0,0 0 0 0 0,-1 0 1 0 0,1 0-1 0 0,-1 1 0 0 0,0 0 0 0 0,0-1 0 0 0,-1 1 0 0 0,1 1 1 0 0,-1-1-1 0 0,0 0 0 0 0,0 1 0 0 0,0 0 0 0 0,0 1 0 0 0,0-1 1 0 0,-9-2-1 0 0,7 3-437 0 0,0 0 1 0 0,0 0-1 0 0,0 0 1 0 0,0 1 0 0 0,0 1-1 0 0,0-1 1 0 0,0 1-1 0 0,0 0 1 0 0,0 1-1 0 0,-1 0 1 0 0,1 0 0 0 0,-9 2-1 0 0,-19 11-3843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1:08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4 317 5377 0 0,'-1'0'258'0'0,"1"0"-1"0"0,0 1 1 0 0,-1-1 0 0 0,1 0-1 0 0,0 1 1 0 0,0-1-1 0 0,-1 1 1 0 0,1-1 0 0 0,0 0-1 0 0,0 1 1 0 0,0-1-1 0 0,0 1 1 0 0,0-1 0 0 0,0 0-1 0 0,-1 1 1 0 0,1-1-1 0 0,0 1 1 0 0,0-1 0 0 0,0 1-1 0 0,0-1 1 0 0,0 0-1 0 0,1 1 1 0 0,-1-1 0 0 0,0 1-1 0 0,0-1 1 0 0,0 0-1 0 0,0 1 1 0 0,1 0 0 0 0,11-2 3478 0 0,33-20-2174 0 0,-19 9-603 0 0,5 2-706 0 0,2 2 1 0 0,-1 1-1 0 0,43-3 0 0 0,-30 4-1150 0 0,49-12 1 0 0,-81 14-357 0 0,0 0 0 0 0,-1 0 0 0 0,0-1 0 0 0,0-1 0 0 0,0 0 0 0 0,-1-1 0 0 0,1 0 0 0 0,12-11 0 0 0,-3-1-3515 0 0</inkml:trace>
  <inkml:trace contextRef="#ctx0" brushRef="#br0" timeOffset="1">595 0 17396 0 0,'6'112'3829'0'0,"0"147"-3467"0"0,-6-247-419 0 0,-1 5-378 0 0,1-1 0 0 0,1 1 1 0 0,0-1-1 0 0,7 33 0 0 0,-8-48 266 0 0,1 0-1 0 0,-1 0 1 0 0,0 0-1 0 0,0-1 0 0 0,0 1 1 0 0,0 0-1 0 0,1 0 1 0 0,-1-1-1 0 0,0 1 1 0 0,1 0-1 0 0,-1 0 1 0 0,0-1-1 0 0,1 1 1 0 0,-1 0-1 0 0,1-1 1 0 0,-1 1-1 0 0,1 0 1 0 0,0-1-1 0 0,-1 1 0 0 0,1-1 1 0 0,0 1-1 0 0,-1-1 1 0 0,1 1-1 0 0,0-1 1 0 0,-1 0-1 0 0,1 1 1 0 0,0-1-1 0 0,0 0 1 0 0,0 1-1 0 0,-1-1 1 0 0,1 0-1 0 0,0 0 1 0 0,0 0-1 0 0,0 0 0 0 0,-1 0 1 0 0,1 0-1 0 0,0 0 1 0 0,0 0-1 0 0,0 0 1 0 0,0 0-1 0 0,-1 0 1 0 0,1-1-1 0 0,0 1 1 0 0,0 0-1 0 0,-1-1 1 0 0,1 1-1 0 0,0 0 1 0 0,0-1-1 0 0,-1 1 0 0 0,1-1 1 0 0,0 1-1 0 0,-1-1 1 0 0,1 1-1 0 0,-1-1 1 0 0,1 0-1 0 0,0 1 1 0 0,-1-1-1 0 0,0 0 1 0 0,1 1-1 0 0,-1-1 1 0 0,1 0-1 0 0,-1 0 1 0 0,0 1-1 0 0,1-2 0 0 0,10-20-5301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25:28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10186 0 0,'-6'-20'6875'0'0,"6"20"-6804"0"0,1-1 0 0 0,-1 1 1 0 0,0 0-1 0 0,0-1 0 0 0,0 1 1 0 0,0 0-1 0 0,0-1 0 0 0,1 1 1 0 0,-1 0-1 0 0,0-1 0 0 0,0 1 1 0 0,0 0-1 0 0,1 0 0 0 0,-1-1 1 0 0,0 1-1 0 0,1 0 1 0 0,-1 0-1 0 0,0-1 0 0 0,1 1 1 0 0,-1 0-1 0 0,0 0 0 0 0,1 0 1 0 0,-1-1-1 0 0,0 1 0 0 0,1 0 1 0 0,-1 0-1 0 0,0 0 0 0 0,1 0 1 0 0,4 0-141 0 0,0 0 0 0 0,-1 1 0 0 0,1-1 0 0 0,-1 1 0 0 0,0 0 0 0 0,6 2 0 0 0,-4-1 426 0 0,227 73-3587 0 0,-231-74 2735 0 0,15 4-772 0 0,-16-5 994 0 0,-1 0 0 0 0,0 0 0 0 0,1 0 0 0 0,-1 1-1 0 0,1-1 1 0 0,-1 0 0 0 0,1 0 0 0 0,-1 0 0 0 0,0 1 0 0 0,1-1-1 0 0,-1 0 1 0 0,0 0 0 0 0,1 1 0 0 0,-1-1 0 0 0,0 0 0 0 0,1 1-1 0 0,-1-1 1 0 0,0 0 0 0 0,1 1 0 0 0,-1-1 0 0 0,0 0 0 0 0,0 1-1 0 0,0-1 1 0 0,1 1 0 0 0,-1-1 0 0 0,0 0 0 0 0,0 1 0 0 0,0-1-1 0 0,0 1 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1:09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81 13195 0 0,'2'-4'327'0'0,"1"1"1"0"0,0-1-1 0 0,1 1 1 0 0,-1 0 0 0 0,0 0-1 0 0,1 0 1 0 0,0 0-1 0 0,-1 1 1 0 0,1-1-1 0 0,0 1 1 0 0,0 0-1 0 0,1 0 1 0 0,-1 1 0 0 0,0-1-1 0 0,7-1 1 0 0,11-2-390 0 0,41-3 1 0 0,-41 5 425 0 0,9 0-229 0 0,-12 2 151 0 0,-1-2-1 0 0,1 0 0 0 0,19-6 1 0 0,-50 6 1267 0 0,-13 4-1498 0 0,9 1-101 0 0,-1 2 0 0 0,1 0-1 0 0,0 0 1 0 0,0 1 0 0 0,1 2 0 0 0,-1-1 0 0 0,1 2 0 0 0,1 0 0 0 0,-26 18-1 0 0,32-20 119 0 0,1 0-1 0 0,0 1 0 0 0,0 0 0 0 0,1 0 0 0 0,0 1 0 0 0,0 0 1 0 0,0 0-1 0 0,1 0 0 0 0,0 1 0 0 0,1 0 0 0 0,0 0 1 0 0,1 0-1 0 0,-1 0 0 0 0,2 1 0 0 0,-1-1 0 0 0,1 1 0 0 0,1-1 1 0 0,-1 12-1 0 0,2-7-55 0 0,0-1 0 0 0,1 0 0 0 0,1 0 0 0 0,0 0 0 0 0,0 0 0 0 0,2 0 1 0 0,-1 0-1 0 0,2-1 0 0 0,-1 1 0 0 0,14 22 0 0 0,-16-32-97 0 0,0 1 0 0 0,0 0 0 0 0,1-1 0 0 0,-1 0 0 0 0,1 0 0 0 0,0 0 0 0 0,0 0 0 0 0,0 0 0 0 0,0 0 0 0 0,1-1 0 0 0,-1 1 0 0 0,1-1 0 0 0,0 0 1 0 0,-1 0-1 0 0,1 0 0 0 0,0-1 0 0 0,0 1 0 0 0,0-1 0 0 0,0 0 0 0 0,0 0 0 0 0,0-1 0 0 0,0 1 0 0 0,1-1 0 0 0,-1 0 0 0 0,0 0 0 0 0,0 0 0 0 0,0 0 0 0 0,1-1 0 0 0,-1 0 0 0 0,0 0 0 0 0,0 0 0 0 0,0 0 0 0 0,0-1 0 0 0,0 1 0 0 0,-1-1 0 0 0,1 0 0 0 0,5-4 1 0 0,-4 3-663 0 0,-1 1 0 0 0,1-1 1 0 0,-1-1-1 0 0,0 1 1 0 0,0-1-1 0 0,0 0 0 0 0,-1 1 1 0 0,1-2-1 0 0,-1 1 1 0 0,0 0-1 0 0,0-1 1 0 0,-1 1-1 0 0,1-1 0 0 0,-1 0 1 0 0,3-7-1 0 0,2-7-4176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1:09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8154 0 0,'-4'5'1721'0'0,"-12"14"5596"0"0,18-14-5144 0 0,14-5-1619 0 0,45-8 140 0 0,-27 2-976 0 0,0 2 0 0 0,1 1 0 0 0,-1 1 0 0 0,1 3 0 0 0,40 4 0 0 0,-72-5 29 0 0,0 1-1 0 0,0 0 1 0 0,0 0 0 0 0,0 0-1 0 0,0 0 1 0 0,-1 0-1 0 0,1 1 1 0 0,3 1-1 0 0,-5-2 20 0 0,0-1 0 0 0,-1 1 0 0 0,1 0 0 0 0,0 0 0 0 0,0-1 0 0 0,-1 1 0 0 0,1 0 0 0 0,-1 0 0 0 0,1 0 0 0 0,-1 0 0 0 0,1 0 0 0 0,-1 0 0 0 0,1 0 0 0 0,-1 0 0 0 0,0 0 0 0 0,1 0 0 0 0,-1 0 0 0 0,0 1 0 0 0,0-1 0 0 0,0 0 0 0 0,0 0 0 0 0,0 0 0 0 0,0 0 0 0 0,0 0 0 0 0,-1 2 0 0 0,-5 16-6089 0 0</inkml:trace>
  <inkml:trace contextRef="#ctx0" brushRef="#br0" timeOffset="1">32 392 20116 0 0,'5'10'1457'0'0,"4"-3"-1145"0"0,5 0-248 0 0,5-4-24 0 0,5-6 40 0 0,4-1-56 0 0,4-4 8 0 0,4 0-8 0 0,2-1-8 0 0,0-1-88 0 0,1 0-344 0 0,-3 1-585 0 0,-4-2-935 0 0,-5 1-1081 0 0,-2-2-1384 0 0,-3-2-2944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2:45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45 119 6185 0 0,'-27'105'8094'0'0,"23"-83"-6831"0"0,1 1 0 0 0,-1 37 0 0 0,4-48-1100 0 0,0 0-1 0 0,1 0 1 0 0,1-1-1 0 0,0 1 0 0 0,0-1 1 0 0,1 1-1 0 0,1-1 0 0 0,0 0 1 0 0,0 0-1 0 0,1 0 0 0 0,1-1 1 0 0,0 0-1 0 0,0 0 0 0 0,1 0 1 0 0,0-1-1 0 0,9 10 0 0 0,1-3-63 0 0,-1-1-1 0 0,2 0 0 0 0,0-2 0 0 0,1 0 0 0 0,0-1 1 0 0,0-1-1 0 0,2-1 0 0 0,30 11 0 0 0,-39-16-92 0 0,1-2 0 0 0,-1 0 0 0 0,1 0 0 0 0,0-2 0 0 0,0 1-1 0 0,0-2 1 0 0,14 0 0 0 0,-19 0-7 0 0,1-2 0 0 0,-1 1 0 0 0,1-1 0 0 0,-1 0 0 0 0,0-1 0 0 0,0 1-1 0 0,0-2 1 0 0,0 1 0 0 0,-1-1 0 0 0,1-1 0 0 0,10-7 0 0 0,-10 5 6 0 0,-1 0-1 0 0,0-1 1 0 0,0 0 0 0 0,0 0 0 0 0,-1-1-1 0 0,0 0 1 0 0,-1 0 0 0 0,0 0 0 0 0,0 0-1 0 0,-1-1 1 0 0,-1 0 0 0 0,1 0 0 0 0,-1 0-1 0 0,-1 0 1 0 0,0-1 0 0 0,1-10 0 0 0,-1-1 24 0 0,-1 0 0 0 0,-1 0 0 0 0,-1 1 1 0 0,0-1-1 0 0,-2 0 0 0 0,-9-36 0 0 0,8 44 73 0 0,-1 0 0 0 0,-1 0 0 0 0,0 1 0 0 0,-1 0 0 0 0,-1 1 0 0 0,1-1 0 0 0,-2 1 0 0 0,0 1 0 0 0,0-1 0 0 0,-1 2-1 0 0,-1-1 1 0 0,1 2 0 0 0,-2-1 0 0 0,1 1 0 0 0,-1 1 0 0 0,-1 0 0 0 0,1 1 0 0 0,-1 0 0 0 0,-1 1 0 0 0,-14-5 0 0 0,9 4-88 0 0,-1 1 0 0 0,-1 1 0 0 0,1 1 0 0 0,-1 0 0 0 0,0 2 0 0 0,0 0 0 0 0,0 2 0 0 0,0 0 1 0 0,1 1-1 0 0,-1 1 0 0 0,0 1 0 0 0,0 1 0 0 0,-28 9 0 0 0,34-9-635 0 0,14-4 161 0 0,0 0-1 0 0,0 0 0 0 0,0 0 0 0 0,0 0 0 0 0,1 0 1 0 0,-1 0-1 0 0,0 0 0 0 0,0-1 0 0 0,0 1 1 0 0,0 0-1 0 0,1 0 0 0 0,-1-1 0 0 0,0 1 0 0 0,0 0 1 0 0,1-1-1 0 0,-1 1 0 0 0,0-1 0 0 0,1 1 1 0 0,-1-1-1 0 0,0 1 0 0 0,1-1 0 0 0,-1 0 1 0 0,1 1-1 0 0,-1-1 0 0 0,1 0 0 0 0,-1 1 0 0 0,1-1 1 0 0,-1 0-1 0 0,1 1 0 0 0,0-1 0 0 0,-1 0 1 0 0,1-1-1 0 0,-3-14-2494 0 0,5 3-993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2:45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1069 11907 0 0,'-9'2'1902'0'0,"5"-1"-1232"0"0,1 0 0 0 0,-1 0 0 0 0,1-1 1 0 0,-1 1-1 0 0,1-1 0 0 0,-1 0 0 0 0,0 0 1 0 0,1 0-1 0 0,-7-1 0 0 0,9-2-579 0 0,0 1 0 0 0,0-1 0 0 0,0 1 0 0 0,1-1 0 0 0,-1 1 0 0 0,1-1 0 0 0,-1 0 0 0 0,1 1 0 0 0,0-1 0 0 0,0 0 0 0 0,1 1 0 0 0,-1-1 0 0 0,1-2 1 0 0,-1-4 87 0 0,64-754 1005 0 0,-58 726-1356 0 0,-2 13-283 0 0,0 0 1 0 0,-1 0 0 0 0,-1-1-1 0 0,-2 1 1 0 0,0-1 0 0 0,-4-24-1 0 0,3 47-306 0 0,1 0 1 0 0,-1 1-1 0 0,0-1 0 0 0,1 0 0 0 0,-1 1 0 0 0,0-1 0 0 0,0 1 0 0 0,0-1 1 0 0,0 1-1 0 0,-1-1 0 0 0,1 1 0 0 0,0 0 0 0 0,-1 0 0 0 0,1-1 0 0 0,-3 0 1 0 0,-5-3-1040 0 0,3 6-2287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2:46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10 322 10762 0 0,'-3'10'3247'0'0,"1"-7"-2696"0"0,1 0 1 0 0,0 1-1 0 0,0-1 0 0 0,1 0 1 0 0,-1 1-1 0 0,1-1 1 0 0,0 1-1 0 0,-1-1 0 0 0,2 7 1 0 0,-1-10-509 0 0,1 0 1 0 0,-1 0-1 0 0,0 0 1 0 0,1 0-1 0 0,-1 0 0 0 0,1 0 1 0 0,-1 0-1 0 0,0 0 1 0 0,1 0-1 0 0,-1 0 1 0 0,0 0-1 0 0,1 0 1 0 0,-1 0-1 0 0,0 0 0 0 0,1 0 1 0 0,-1 0-1 0 0,0-1 1 0 0,1 1-1 0 0,-1 0 1 0 0,0 0-1 0 0,1 0 1 0 0,-1-1-1 0 0,0 1 0 0 0,1 0 1 0 0,-1 0-1 0 0,0-1 1 0 0,0 1-1 0 0,1 0 1 0 0,-1-1-1 0 0,0 1 0 0 0,0 0 1 0 0,0-1-1 0 0,1 0 1 0 0,10-12 206 0 0,22-33 92 0 0,47-86 1 0 0,4-8 167 0 0,-83 138-442 0 0,1-1 0 0 0,0 1 0 0 0,-1-1 1 0 0,1 1-1 0 0,0 0 0 0 0,0 0 0 0 0,0 0 0 0 0,0 0 1 0 0,0 0-1 0 0,1 1 0 0 0,-1-1 0 0 0,0 0 0 0 0,1 1 1 0 0,-1 0-1 0 0,1 0 0 0 0,0 0 0 0 0,-1 0 0 0 0,1 0 1 0 0,4-1-1 0 0,-5 3 14 0 0,1-1 1 0 0,0 1-1 0 0,-1 0 1 0 0,1-1 0 0 0,0 1-1 0 0,-1 0 1 0 0,1 1-1 0 0,-1-1 1 0 0,0 0-1 0 0,1 1 1 0 0,-1-1 0 0 0,0 1-1 0 0,0 0 1 0 0,0-1-1 0 0,0 1 1 0 0,0 0-1 0 0,0 1 1 0 0,-1-1 0 0 0,1 0-1 0 0,1 3 1 0 0,21 32 532 0 0,-2 0 1 0 0,26 61-1 0 0,-13-25-4129 0 0,4-3-9657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2:51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96 3273 0 0,'-25'50'1959'0'0,"14"-29"491"0"0,0 1 0 0 0,-11 34-1 0 0,21-51-2306 0 0,1-1-1 0 0,0 0 1 0 0,0 0-1 0 0,0 0 0 0 0,0 1 1 0 0,1-1-1 0 0,-1 0 0 0 0,1 0 1 0 0,0 0-1 0 0,1 0 1 0 0,-1 0-1 0 0,1 0 0 0 0,-1 0 1 0 0,1 0-1 0 0,0-1 1 0 0,1 1-1 0 0,-1 0 0 0 0,1-1 1 0 0,5 6-1 0 0,5 6 152 0 0,1-1-1 0 0,27 22 1 0 0,-34-30-271 0 0,1 0 0 0 0,0-1 0 0 0,0 0 0 0 0,1 0 0 0 0,-1-1 0 0 0,1 0-1 0 0,0-1 1 0 0,19 6 0 0 0,-25-9 5 0 0,0 1 0 0 0,0-1 0 0 0,0 1-1 0 0,0-1 1 0 0,0 0 0 0 0,1 0 0 0 0,-1-1 0 0 0,0 1 0 0 0,0-1-1 0 0,0 1 1 0 0,0-1 0 0 0,0 0 0 0 0,0 0 0 0 0,0 0-1 0 0,0-1 1 0 0,0 1 0 0 0,0-1 0 0 0,-1 1 0 0 0,1-1-1 0 0,0 0 1 0 0,-1 0 0 0 0,0 0 0 0 0,1 0 0 0 0,-1-1 0 0 0,0 1-1 0 0,0-1 1 0 0,0 1 0 0 0,-1-1 0 0 0,1 0 0 0 0,2-4-1 0 0,0-4 46 0 0,-1 0 0 0 0,1 0-1 0 0,-2 0 1 0 0,1-1 0 0 0,-2 1-1 0 0,1-1 1 0 0,-1 1 0 0 0,-1-1-1 0 0,0 1 1 0 0,-1-1 0 0 0,0 1-1 0 0,-1 0 1 0 0,0-1 0 0 0,-1 1-1 0 0,0 0 1 0 0,-1 0 0 0 0,-7-15-1 0 0,5 12-10 0 0,-1 1-1 0 0,0-1 0 0 0,-1 1 1 0 0,-1 1-1 0 0,0-1 1 0 0,0 1-1 0 0,-1 1 0 0 0,-1 0 1 0 0,0 0-1 0 0,-1 1 0 0 0,1 1 1 0 0,-24-15-1 0 0,30 22-39 0 0,1 0 0 0 0,-1 0 0 0 0,1 0 0 0 0,-1 1 0 0 0,0-1 1 0 0,0 1-1 0 0,0 0 0 0 0,0 1 0 0 0,0-1 0 0 0,0 1 0 0 0,-8 1 0 0 0,11-1-68 0 0,-1 0 1 0 0,0 1-1 0 0,0-1 1 0 0,0 1-1 0 0,1 0 1 0 0,-1 0-1 0 0,0 0 0 0 0,1 0 1 0 0,-1 1-1 0 0,1-1 1 0 0,-1 1-1 0 0,1-1 1 0 0,0 1-1 0 0,-1 0 1 0 0,1 0-1 0 0,0 0 0 0 0,0 0 1 0 0,1 0-1 0 0,-1 1 1 0 0,0-1-1 0 0,-1 4 1 0 0,2-5-136 0 0,1 0 0 0 0,-1 0 0 0 0,1 1-1 0 0,-1-1 1 0 0,1 0 0 0 0,0 1 0 0 0,0-1 0 0 0,0 1 0 0 0,0-1 0 0 0,-1 0 0 0 0,2 1 0 0 0,-1-1 0 0 0,0 0 0 0 0,0 1 0 0 0,0-1 0 0 0,1 0 0 0 0,0 3 0 0 0,0-1-642 0 0,1 0 0 0 0,0 0 1 0 0,-1 0-1 0 0,1-1 1 0 0,0 1-1 0 0,0 0 0 0 0,1-1 1 0 0,-1 0-1 0 0,0 0 0 0 0,6 4 1 0 0,6 3-3593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2:52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44 15083 0 0,'-7'14'629'0'0,"1"1"0"0"0,0 0 0 0 0,2 0 0 0 0,-1 0 0 0 0,2 0 0 0 0,0 1 0 0 0,-1 31 0 0 0,3-42-601 0 0,1 0 0 0 0,0 1 0 0 0,0-1 1 0 0,1 1-1 0 0,0-1 0 0 0,0 0 1 0 0,0 0-1 0 0,0 1 0 0 0,1-1 1 0 0,0 0-1 0 0,0 0 0 0 0,0 0 1 0 0,1-1-1 0 0,-1 1 0 0 0,1-1 1 0 0,0 1-1 0 0,1-1 0 0 0,-1 0 1 0 0,1 0-1 0 0,0 0 0 0 0,0-1 1 0 0,0 1-1 0 0,0-1 0 0 0,1 0 0 0 0,-1 0 1 0 0,10 4-1 0 0,-11-6-25 0 0,0 1 0 0 0,1-1-1 0 0,-1 0 1 0 0,0 0 0 0 0,1-1-1 0 0,-1 1 1 0 0,1-1 0 0 0,-1 0 0 0 0,1 1-1 0 0,0-2 1 0 0,-1 1 0 0 0,1 0-1 0 0,-1-1 1 0 0,0 1 0 0 0,1-1-1 0 0,-1 0 1 0 0,1 0 0 0 0,4-3 0 0 0,-4 2 8 0 0,0-1 0 0 0,0 0 0 0 0,0 0 0 0 0,0-1 0 0 0,0 1 1 0 0,0-1-1 0 0,-1 0 0 0 0,0 0 0 0 0,0 0 0 0 0,0 0 0 0 0,3-7 0 0 0,0-1 24 0 0,-1 0-1 0 0,0 0 0 0 0,-1 0 0 0 0,0 0 0 0 0,-1-1 0 0 0,-1 0 0 0 0,0 1 1 0 0,0-1-1 0 0,-1-15 0 0 0,-1 22-3 0 0,-1-1 1 0 0,0 1 0 0 0,0 0-1 0 0,0-1 1 0 0,-1 1-1 0 0,0 0 1 0 0,0 0 0 0 0,0 0-1 0 0,-1 0 1 0 0,0 1-1 0 0,0-1 1 0 0,-1 1 0 0 0,1-1-1 0 0,-1 1 1 0 0,0 0-1 0 0,-8-6 1 0 0,9 8-26 0 0,-1 0 0 0 0,1 0 0 0 0,-1 1 0 0 0,0-1 0 0 0,0 1 0 0 0,0 0 0 0 0,0 1-1 0 0,-1-1 1 0 0,1 1 0 0 0,0 0 0 0 0,-1 0 0 0 0,1 0 0 0 0,-1 0 0 0 0,1 1 0 0 0,-1-1 0 0 0,0 1 0 0 0,1 1 0 0 0,-1-1 0 0 0,1 1 0 0 0,-1-1 0 0 0,1 1 0 0 0,-1 1 0 0 0,1-1-1 0 0,-5 2 1 0 0,7-2-125 0 0,0 0-1 0 0,0 0 0 0 0,0 0 0 0 0,0 0 0 0 0,0 0 0 0 0,0 0 0 0 0,0 0 1 0 0,0 1-1 0 0,1-1 0 0 0,-1 1 0 0 0,0-1 0 0 0,1 1 0 0 0,-1 0 1 0 0,1-1-1 0 0,0 1 0 0 0,0 0 0 0 0,-1 0 0 0 0,1 0 0 0 0,1 0 0 0 0,-1 0 1 0 0,0 0-1 0 0,0 0 0 0 0,1 1 0 0 0,-1-1 0 0 0,1 0 0 0 0,-1 0 1 0 0,1 4-1 0 0,1-3-464 0 0,-1 0-1 0 0,1 0 1 0 0,-1 0 0 0 0,1 1 0 0 0,0-1 0 0 0,0 0-1 0 0,1 0 1 0 0,-1-1 0 0 0,1 1 0 0 0,-1 0 0 0 0,1 0 0 0 0,0-1-1 0 0,0 1 1 0 0,0-1 0 0 0,0 0 0 0 0,0 1 0 0 0,1-1 0 0 0,-1 0-1 0 0,4 2 1 0 0,11 7-4099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2:52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73 8890 0 0,'-22'60'8124'0'0,"20"-50"-7406"0"0,0 0 1 0 0,0 0-1 0 0,1-1 0 0 0,0 12 1 0 0,1-15-651 0 0,0 0 0 0 0,1 1 0 0 0,0-1 0 0 0,0 0-1 0 0,0 0 1 0 0,1 0 0 0 0,0 0 0 0 0,0 0 0 0 0,1 0 0 0 0,-1 0 0 0 0,1-1 0 0 0,1 1 0 0 0,-1-1 0 0 0,1 0 0 0 0,0 0 0 0 0,0 0 0 0 0,6 6 0 0 0,-2-4-56 0 0,0-1 0 0 0,0 1 0 0 0,1-2 0 0 0,0 1 0 0 0,0-1 0 0 0,0 0 0 0 0,0-1 0 0 0,1 0 0 0 0,0-1 0 0 0,16 5 0 0 0,-22-8 18 0 0,-1 1 1 0 0,1 0-1 0 0,-1-1 0 0 0,1 0 1 0 0,-1 0-1 0 0,0 0 0 0 0,1 0 1 0 0,-1 0-1 0 0,1-1 0 0 0,-1 0 1 0 0,1 0-1 0 0,-1 0 0 0 0,0 0 1 0 0,0 0-1 0 0,1 0 0 0 0,-1-1 1 0 0,0 0-1 0 0,0 1 0 0 0,0-1 0 0 0,-1 0 1 0 0,1 0-1 0 0,0-1 0 0 0,-1 1 1 0 0,1-1-1 0 0,-1 1 0 0 0,0-1 1 0 0,0 0-1 0 0,0 0 0 0 0,0 0 1 0 0,-1 0-1 0 0,1 0 0 0 0,-1 0 1 0 0,1 0-1 0 0,0-7 0 0 0,1-1 21 0 0,0-1 0 0 0,-2 1-1 0 0,1 0 1 0 0,-2-1 0 0 0,1 1 0 0 0,-1-1-1 0 0,-1 0 1 0 0,0 1 0 0 0,-1 0-1 0 0,0-1 1 0 0,-1 1 0 0 0,0 0-1 0 0,-1 0 1 0 0,-5-11 0 0 0,6 14-76 0 0,-1 0 0 0 0,0 0 0 0 0,-1 1 0 0 0,0-1 0 0 0,0 1 0 0 0,-1 0 0 0 0,1 0 0 0 0,-1 1 0 0 0,-1 0 0 0 0,1 0 1 0 0,-1 0-1 0 0,0 1 0 0 0,-1 0 0 0 0,1 0 0 0 0,-1 1 0 0 0,0 0 0 0 0,0 0 0 0 0,-15-4 0 0 0,22 8-87 0 0,-1-1 0 0 0,1 1 0 0 0,-1 0 0 0 0,1-1 0 0 0,-1 1 1 0 0,0 0-1 0 0,1 0 0 0 0,-1 0 0 0 0,0 0 0 0 0,1 1 0 0 0,-1-1 0 0 0,1 0 0 0 0,-1 1 0 0 0,1-1 0 0 0,-3 2 0 0 0,-1 7-3956 0 0,12 5-3479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2:52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14947 0 0,'1'60'8687'0'0,"1"1"-4269"0"0,27 218-4197 0 0,-27-271-466 0 0,8 38-879 0 0,3-22-2876 0 0,-7-20-24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3:01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156 234 3689 0 0,'-8'0'335'0'0,"-1"0"1"0"0,1 0-1 0 0,0 1 1 0 0,-1 0 0 0 0,1 1-1 0 0,-1 0 1 0 0,1 0-1 0 0,0 1 1 0 0,-8 4-1 0 0,11-5-23 0 0,1 1-1 0 0,0 0 1 0 0,1 0-1 0 0,-1 0 1 0 0,0 0-1 0 0,1 0 1 0 0,0 1-1 0 0,0 0 0 0 0,0 0 1 0 0,0 0-1 0 0,0 0 1 0 0,1 0-1 0 0,0 0 1 0 0,0 0-1 0 0,0 1 1 0 0,0 0-1 0 0,-1 6 1 0 0,0 2-83 0 0,0 1 1 0 0,1-1-1 0 0,1 1 1 0 0,0-1-1 0 0,1 1 1 0 0,1 0-1 0 0,0-1 0 0 0,1 1 1 0 0,0-1-1 0 0,1 1 1 0 0,0-1-1 0 0,1 0 1 0 0,1 0-1 0 0,0-1 1 0 0,1 1-1 0 0,9 14 1 0 0,-6-11-160 0 0,2-1 0 0 0,0 0 0 0 0,0 0 0 0 0,2-2 0 0 0,-1 1 0 0 0,2-2 0 0 0,0 1 0 0 0,0-2 0 0 0,1 0 0 0 0,1-1 0 0 0,24 13 0 0 0,-34-20-62 0 0,-1-1 1 0 0,1 0-1 0 0,-1 1 1 0 0,1-2-1 0 0,0 1 1 0 0,0-1 0 0 0,0 0-1 0 0,0 0 1 0 0,0-1-1 0 0,0 1 1 0 0,0-1-1 0 0,0-1 1 0 0,0 1-1 0 0,0-1 1 0 0,0 0-1 0 0,11-4 1 0 0,-11 3 11 0 0,0-2 0 0 0,1 1 0 0 0,-1-1 0 0 0,-1 0 0 0 0,1 0 0 0 0,-1 0-1 0 0,1-1 1 0 0,-1 0 0 0 0,-1 0 0 0 0,1 0 0 0 0,-1-1 0 0 0,1 1 0 0 0,-2-1 0 0 0,5-9 0 0 0,17-37 131 0 0,-2-1 1 0 0,-3-1 0 0 0,-2-2-1 0 0,-3 1 1 0 0,11-74-1 0 0,-23 114-97 0 0,-1 1-1 0 0,0-1 1 0 0,-1 0-1 0 0,0 0 1 0 0,-3-16-1 0 0,2 26-16 0 0,-1 0 0 0 0,-1 0 0 0 0,1 0 0 0 0,-1 0 0 0 0,0 0-1 0 0,0 0 1 0 0,0 0 0 0 0,-1 1 0 0 0,1-1 0 0 0,-1 1 0 0 0,0-1-1 0 0,0 1 1 0 0,-1 0 0 0 0,0 1 0 0 0,1-1 0 0 0,-1 0 0 0 0,-8-4 0 0 0,-4-3 23 0 0,-1 2 0 0 0,0 0 0 0 0,-1 1 0 0 0,1 1 0 0 0,-1 0 0 0 0,-1 1 0 0 0,1 1 0 0 0,-1 1 0 0 0,-22-2 0 0 0,25 4-82 0 0,0 1-1 0 0,0 1 1 0 0,-1 0-1 0 0,1 1 1 0 0,0 0-1 0 0,0 2 1 0 0,-1 0-1 0 0,2 1 1 0 0,-1 0-1 0 0,0 1 1 0 0,-15 8-1 0 0,24-9-437 0 0,1 0-1 0 0,0 0 0 0 0,0 1 0 0 0,1-1 1 0 0,-1 1-1 0 0,1 1 0 0 0,-5 6 0 0 0,-9 9-5101 0 0,19-21 5422 0 0,-1 0-1 0 0,1 0 1 0 0,0 0 0 0 0,0 1 0 0 0,-1-1 0 0 0,1 0 0 0 0,0 0 0 0 0,-1 0 0 0 0,1 0 0 0 0,0 0 0 0 0,0 1-1 0 0,-1-1 1 0 0,1 0 0 0 0,0 0 0 0 0,-1 0 0 0 0,1 0 0 0 0,0 0 0 0 0,-1 0 0 0 0,1 0 0 0 0,0 0 0 0 0,-1 0-1 0 0,1 0 1 0 0,0 0 0 0 0,-1 0 0 0 0,1-1 0 0 0,0 1 0 0 0,-1 0 0 0 0,1 0 0 0 0,0 0 0 0 0,0 0 0 0 0,-1 0-1 0 0,1-1 1 0 0,0 1 0 0 0,0 0 0 0 0,-1 0 0 0 0,1-1 0 0 0,-1 1 0 0 0,1-1-172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25:28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0 7594 0 0,'0'1'89'0'0,"0"-1"1"0"0,-1 0-1 0 0,1 0 1 0 0,0 0-1 0 0,0 0 1 0 0,0 0-1 0 0,-1 1 1 0 0,1-1-1 0 0,0 0 1 0 0,0 0-1 0 0,0 0 0 0 0,0 1 1 0 0,0-1-1 0 0,-1 0 1 0 0,1 0-1 0 0,0 0 1 0 0,0 1-1 0 0,0-1 1 0 0,0 0-1 0 0,0 0 1 0 0,0 1-1 0 0,0-1 1 0 0,0 0-1 0 0,0 0 1 0 0,0 0-1 0 0,0 1 1 0 0,0-1-1 0 0,0 0 1 0 0,0 0-1 0 0,0 1 1 0 0,0-1-1 0 0,0 0 1 0 0,0 0-1 0 0,0 1 1 0 0,0-1-1 0 0,1 0 1 0 0,-1 0-1 0 0,0 0 1 0 0,0 1-1 0 0,0-1 1 0 0,1 0-1 0 0,11 9 707 0 0,16 0-704 0 0,-24-8 107 0 0,-1 0-1 0 0,1 0 1 0 0,-1 0 0 0 0,0 1-1 0 0,1-1 1 0 0,-1 1 0 0 0,0-1-1 0 0,0 1 1 0 0,0 0 0 0 0,4 4-1 0 0,-6-5-161 0 0,-1-1-1 0 0,1 1 1 0 0,-1-1-1 0 0,0 1 1 0 0,0-1-1 0 0,1 1 1 0 0,-1-1-1 0 0,0 1 0 0 0,0 0 1 0 0,0-1-1 0 0,1 1 1 0 0,-1-1-1 0 0,0 1 1 0 0,0 0-1 0 0,0-1 1 0 0,0 1-1 0 0,0-1 1 0 0,0 1-1 0 0,0-1 0 0 0,-1 1 1 0 0,1 0-1 0 0,0-1 1 0 0,0 1-1 0 0,-1 0 1 0 0,0 1-50 0 0,0 0 1 0 0,0-1-1 0 0,0 1 0 0 0,-1 0 1 0 0,1-1-1 0 0,-1 1 0 0 0,1-1 1 0 0,-1 0-1 0 0,0 0 1 0 0,-3 2-1 0 0,-7 4-69 0 0,-1-1 1 0 0,0 0-1 0 0,0-1 0 0 0,0-1 1 0 0,-19 4-1 0 0,-25 8 14 0 0,57-15 103 0 0,0-1 0 0 0,0 0 0 0 0,0 0 0 0 0,0 0-1 0 0,0 0 1 0 0,0 0 0 0 0,0 0 0 0 0,0 0-1 0 0,0 0 1 0 0,0 0 0 0 0,0 0 0 0 0,0 0 0 0 0,0 0-1 0 0,1 0 1 0 0,-1 0 0 0 0,0 0 0 0 0,0 0-1 0 0,0 0 1 0 0,0 0 0 0 0,0 0 0 0 0,0 1 0 0 0,0-1-1 0 0,0 0 1 0 0,0 0 0 0 0,0 0 0 0 0,0 0-1 0 0,0 0 1 0 0,0 0 0 0 0,0 0 0 0 0,0 0 0 0 0,0 0-1 0 0,0 0 1 0 0,0 0 0 0 0,0 0 0 0 0,0 0 0 0 0,0 0-1 0 0,0 1 1 0 0,0-1 0 0 0,-1 0 0 0 0,16 0 1255 0 0,20-2 449 0 0,7-6-1424 0 0,-17 3 66 0 0,1 1 0 0 0,31 0 1 0 0,-48 4-973 0 0,-1 0 0 0 0,1 1 0 0 0,0 0 0 0 0,8 3 1 0 0,-11-2-398 0 0,-1-1 1 0 0,0 1 0 0 0,1 1-1 0 0,-1-1 1 0 0,0 1 0 0 0,0 0 0 0 0,5 4-1 0 0,-10-7 855 0 0,0 0 0 0 0,1 0-1 0 0,-1 0 1 0 0,0 0-1 0 0,1 1 1 0 0,-1-1 0 0 0,0 0-1 0 0,1 0 1 0 0,-1 0-1 0 0,0 1 1 0 0,1-1 0 0 0,-1 0-1 0 0,0 0 1 0 0,0 1 0 0 0,1-1-1 0 0,-1 0 1 0 0,0 1-1 0 0,0-1 1 0 0,1 0 0 0 0,-1 1-1 0 0,0-1 1 0 0,0 0-1 0 0,0 1 1 0 0,0-1 0 0 0,0 1-1 0 0,0-1 1 0 0,0 0-1 0 0,1 1 1 0 0,-1-1 0 0 0,0 1-1 0 0,0-1 1 0 0,0 0 0 0 0,-1 1-1 0 0,1-1 1 0 0,0 1-1 0 0,0-1 1 0 0,0 0 0 0 0,0 1-1 0 0,0-1 1 0 0,0 0-1 0 0,0 1 1 0 0,-1-1 0 0 0,1 0-1 0 0,0 1 1 0 0,0-1-1 0 0,-1 1 1 0 0,-1 4-2233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3:01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23 597 5593 0 0,'-1'0'296'0'0,"-1"1"0"0"0,1-1 0 0 0,0 0 0 0 0,0 0 0 0 0,0 0 0 0 0,0 1 0 0 0,0-1 0 0 0,0-1 0 0 0,-1 1 0 0 0,1 0 0 0 0,0 0 0 0 0,0 0 0 0 0,0 0 0 0 0,0-1 0 0 0,0 1 0 0 0,0-1 0 0 0,-2 0 0 0 0,2-17 4233 0 0,2 5-4476 0 0,7-157 2857 0 0,16-135-1908 0 0,-20 286-1353 0 0,4-27-1119 0 0,-8 44 637 0 0,0 0 0 0 0,0 0 0 0 0,0 0 1 0 0,0 0-1 0 0,0 0 0 0 0,0 1 1 0 0,-1-1-1 0 0,1 0 0 0 0,-1 0 1 0 0,0-2-1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3:01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22 255 6673 0 0,'-2'-2'384'0'0,"0"0"0"0"0,1 0-1 0 0,-1 0 1 0 0,0-1-1 0 0,1 1 1 0 0,0-1 0 0 0,-1 1-1 0 0,1-1 1 0 0,0 1-1 0 0,0-1 1 0 0,0 0 0 0 0,1 1-1 0 0,-1-1 1 0 0,0-4-1 0 0,-2-40 2489 0 0,3 38-2554 0 0,1-1 0 0 0,-1 1 0 0 0,2 0 0 0 0,-1 0 1 0 0,1-1-1 0 0,0 1 0 0 0,1 0 0 0 0,0 1 0 0 0,1-1 0 0 0,0 1 0 0 0,9-16 0 0 0,-10 20-238 0 0,0 1 1 0 0,0-1-1 0 0,0 1 1 0 0,0 0-1 0 0,0 0 1 0 0,1 0-1 0 0,-1 1 1 0 0,1-1 0 0 0,0 1-1 0 0,0 0 1 0 0,0 0-1 0 0,0 0 1 0 0,0 0-1 0 0,0 1 1 0 0,1 0-1 0 0,-1 0 1 0 0,0 0-1 0 0,1 0 1 0 0,-1 1-1 0 0,1-1 1 0 0,-1 1-1 0 0,1 0 1 0 0,-1 1-1 0 0,1-1 1 0 0,-1 1-1 0 0,8 1 1 0 0,4 2 193 0 0,1 1-1 0 0,-1 0 1 0 0,0 1 0 0 0,0 0 0 0 0,27 17-1 0 0,-33-16-157 0 0,0 0-1 0 0,0 1 0 0 0,-1 0 0 0 0,0 0 0 0 0,-1 1 1 0 0,0 0-1 0 0,0 1 0 0 0,11 19 0 0 0,7 23 42 0 0,-8-14-1751 0 0,-4-14-2579 0 0,-14-24 4022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3:07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87 3577 0 0,'-11'10'700'0'0,"0"0"1"0"0,1 1 0 0 0,1 0-1 0 0,-1 0 1 0 0,2 1-1 0 0,0 1 1 0 0,0-1 0 0 0,1 1-1 0 0,-9 24 1 0 0,13-31-576 0 0,1 0 0 0 0,0 1 0 0 0,0-1 0 0 0,1 0-1 0 0,0 1 1 0 0,0 0 0 0 0,0-1 0 0 0,1 1 0 0 0,0-1 0 0 0,1 1 0 0 0,-1-1 0 0 0,1 1 0 0 0,0-1 0 0 0,1 1 0 0 0,-1-1 0 0 0,1 1 0 0 0,1-1 0 0 0,-1 0 0 0 0,1 0 0 0 0,0 0 0 0 0,0-1 0 0 0,1 1 0 0 0,8 9 0 0 0,-9-12-117 0 0,0-1 0 0 0,0 1 0 0 0,0-1 0 0 0,1 0 0 0 0,-1 0 0 0 0,1 0 0 0 0,-1-1 1 0 0,1 1-1 0 0,0-1 0 0 0,0 0 0 0 0,-1 0 0 0 0,1 0 0 0 0,0 0 0 0 0,0-1 0 0 0,0 1 1 0 0,0-1-1 0 0,0 0 0 0 0,0 0 0 0 0,0-1 0 0 0,0 1 0 0 0,0-1 0 0 0,0 0 1 0 0,0 0-1 0 0,-1 0 0 0 0,1-1 0 0 0,4-1 0 0 0,0-1 50 0 0,1 0 0 0 0,-1 0-1 0 0,0-1 1 0 0,0 0 0 0 0,-1 0 0 0 0,1-1-1 0 0,-1 0 1 0 0,0 0 0 0 0,-1 0 0 0 0,8-10-1 0 0,-9 10-14 0 0,-1 0 0 0 0,0-1-1 0 0,0 0 1 0 0,-1 1-1 0 0,0-1 1 0 0,0 0 0 0 0,0-1-1 0 0,-1 1 1 0 0,0 0-1 0 0,-1-1 1 0 0,1 1-1 0 0,-1-1 1 0 0,-1 1 0 0 0,0-1-1 0 0,0 0 1 0 0,0 1-1 0 0,-1-1 1 0 0,0 1 0 0 0,0-1-1 0 0,-4-10 1 0 0,1 8-89 0 0,-1-1 1 0 0,0 1 0 0 0,0 0 0 0 0,-1 1-1 0 0,0 0 1 0 0,-1-1 0 0 0,0 2-1 0 0,0-1 1 0 0,-1 1 0 0 0,0 0-1 0 0,0 1 1 0 0,-1 0 0 0 0,-13-8-1 0 0,22 15 31 0 0,-58-33-230 0 0,56 32 200 0 0,-1 0 0 0 0,1-1 1 0 0,-1 1-1 0 0,1 0 0 0 0,-1 1 1 0 0,0-1-1 0 0,1 0 0 0 0,-1 1 1 0 0,0-1-1 0 0,0 1 0 0 0,1 0 1 0 0,-1 0-1 0 0,0 0 0 0 0,0 0 1 0 0,1 1-1 0 0,-1-1 0 0 0,0 1 1 0 0,1 0-1 0 0,-1-1 0 0 0,-4 3 1 0 0,5-1-230 0 0,1 0 0 0 0,0-1 1 0 0,0 1-1 0 0,0 0 1 0 0,1-1-1 0 0,-1 1 0 0 0,0 0 1 0 0,1 0-1 0 0,-1 0 1 0 0,1 0-1 0 0,0 0 0 0 0,-1 0 1 0 0,1 0-1 0 0,0 0 1 0 0,0 0-1 0 0,0-1 0 0 0,0 1 1 0 0,1 0-1 0 0,-1 0 1 0 0,0 0-1 0 0,1 0 0 0 0,0 0 1 0 0,-1 0-1 0 0,1 0 1 0 0,2 3-1 0 0,5 11-3774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3:07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94 7386 0 0,'-11'8'397'0'0,"0"0"405"0"0,0 1 0 0 0,0 0 1 0 0,1 0-1 0 0,0 1 0 0 0,-10 13 0 0 0,18-20-694 0 0,0 0 0 0 0,0 0 0 0 0,1 0 0 0 0,-1 0 0 0 0,1 0 0 0 0,0 0 0 0 0,-1 1 0 0 0,1-1 0 0 0,1 0 0 0 0,-1 1-1 0 0,1-1 1 0 0,-1 1 0 0 0,1-1 0 0 0,0 0 0 0 0,0 1 0 0 0,0-1 0 0 0,1 1 0 0 0,-1-1 0 0 0,1 1 0 0 0,0-1 0 0 0,0 0-1 0 0,0 0 1 0 0,0 1 0 0 0,1-1 0 0 0,-1 0 0 0 0,3 3 0 0 0,0 0-112 0 0,0 0 1 0 0,0 0-1 0 0,0-1 1 0 0,1 0-1 0 0,0 0 0 0 0,0 0 1 0 0,1 0-1 0 0,-1-1 0 0 0,1 0 1 0 0,0 0-1 0 0,0 0 1 0 0,0-1-1 0 0,1 0 0 0 0,-1 0 1 0 0,1-1-1 0 0,0 0 1 0 0,-1 0-1 0 0,8 1 0 0 0,-9-2 0 0 0,0-1 1 0 0,-1 1-1 0 0,1-1 0 0 0,0 0 0 0 0,-1-1 0 0 0,1 1 0 0 0,0-1 0 0 0,-1 0 0 0 0,1 0 0 0 0,-1 0 1 0 0,1 0-1 0 0,-1-1 0 0 0,0 0 0 0 0,0 0 0 0 0,1 0 0 0 0,-1-1 0 0 0,-1 1 0 0 0,1-1 0 0 0,0 0 1 0 0,-1 0-1 0 0,1 0 0 0 0,-1 0 0 0 0,0-1 0 0 0,0 0 0 0 0,0 1 0 0 0,0-1 0 0 0,-1 0 0 0 0,3-5 1 0 0,-1 0 57 0 0,-1-1 1 0 0,0 1-1 0 0,0-1 1 0 0,-1 0-1 0 0,-1 1 1 0 0,1-1-1 0 0,-1 0 1 0 0,-1 0-1 0 0,0 0 1 0 0,0 0-1 0 0,-1 0 1 0 0,-1 0 0 0 0,1 0-1 0 0,-1 0 1 0 0,-7-18-1 0 0,7 22-21 0 0,0 0-1 0 0,-1 1 1 0 0,1-1-1 0 0,-1 0 1 0 0,0 1-1 0 0,0 0 1 0 0,-1 0-1 0 0,1 0 1 0 0,-1 0 0 0 0,0 1-1 0 0,-1-1 1 0 0,1 1-1 0 0,-1 0 1 0 0,0 0-1 0 0,0 1 1 0 0,0-1-1 0 0,0 1 1 0 0,-1 0-1 0 0,1 1 1 0 0,-1-1-1 0 0,0 1 1 0 0,0 0 0 0 0,0 0-1 0 0,0 1 1 0 0,0 0-1 0 0,-11-1 1 0 0,14 2-185 0 0,1 0 1 0 0,0 0 0 0 0,0 1 0 0 0,-1-1-1 0 0,1 1 1 0 0,0-1 0 0 0,0 1 0 0 0,0 0 0 0 0,-1-1-1 0 0,1 1 1 0 0,0 0 0 0 0,0 1 0 0 0,0-1-1 0 0,1 0 1 0 0,-1 0 0 0 0,-2 3 0 0 0,3-3-330 0 0,0 0 1 0 0,0 0 0 0 0,0 0 0 0 0,1 0-1 0 0,-1 1 1 0 0,0-1 0 0 0,1 0 0 0 0,-1 1-1 0 0,1-1 1 0 0,-1 0 0 0 0,1 1-1 0 0,0-1 1 0 0,-1 1 0 0 0,1-1 0 0 0,0 1-1 0 0,0-1 1 0 0,0 2 0 0 0,2 6-3448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3:08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18 6569 0 0,'-19'-16'4869'0'0,"18"16"-4729"0"0,1 0 0 0 0,0 0 0 0 0,0 0 0 0 0,-1 0 0 0 0,1-1 0 0 0,0 1 0 0 0,0 0 0 0 0,-1 0 0 0 0,1 0 0 0 0,0 0 1 0 0,0 0-1 0 0,-1 0 0 0 0,1 0 0 0 0,0 0 0 0 0,0 0 0 0 0,-1 0 0 0 0,1 0 0 0 0,0 0 0 0 0,0 0 0 0 0,-1 0 0 0 0,1 0 1 0 0,0 0-1 0 0,0 0 0 0 0,-1 0 0 0 0,1 1 0 0 0,0-1 0 0 0,0 0 0 0 0,-1 0 0 0 0,1 0 0 0 0,0 0 0 0 0,0 0 0 0 0,0 1 0 0 0,-1-1 1 0 0,1 0-1 0 0,0 0 0 0 0,0 0 0 0 0,0 1 0 0 0,-2 14 3736 0 0,3 9-3349 0 0,0-19-953 0 0,6 89 1604 0 0,13 103-186 0 0,-15-166-989 0 0,2 1 1 0 0,0-1-1 0 0,3 0 0 0 0,12 30 1 0 0,-17-51-425 0 0,-1 0 1 0 0,2-1 0 0 0,8 12-1 0 0,7-1-3253 0 0,-20-19 3116 0 0,1 0-1 0 0,-1 0 0 0 0,1-1 1 0 0,-1 1-1 0 0,1 0 1 0 0,0-1-1 0 0,-1 1 0 0 0,1-1 1 0 0,0 0-1 0 0,-1 1 1 0 0,1-1-1 0 0,0 0 0 0 0,2 0 1 0 0,-3 0 304 0 0,0-1 0 0 0,0 1 0 0 0,0 0 0 0 0,0 0 0 0 0,0-1 0 0 0,0 1 0 0 0,-1-1 0 0 0,1 1 0 0 0,0-1 1 0 0,0 1-1 0 0,0-1 0 0 0,0 1 0 0 0,-1-1 0 0 0,1 0 0 0 0,0 1 0 0 0,0-1 0 0 0,-1 0 0 0 0,1 0 0 0 0,0-1 0 0 0,7-10-2904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3:08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136 198 8018 0 0,'-2'1'285'0'0,"0"-1"0"0"0,0 1-1 0 0,0-1 1 0 0,1 1 0 0 0,-1 0 0 0 0,0-1 0 0 0,0 1 0 0 0,1 0 0 0 0,-1 0 0 0 0,0 0 0 0 0,1 1 0 0 0,-1-1 0 0 0,1 0 0 0 0,0 1-1 0 0,-1-1 1 0 0,1 0 0 0 0,0 1 0 0 0,0 0 0 0 0,0-1 0 0 0,0 1 0 0 0,-1 2 0 0 0,0 1 97 0 0,1-1 0 0 0,-1 1 0 0 0,1 0 0 0 0,0-1 0 0 0,0 1 1 0 0,1 0-1 0 0,0 0 0 0 0,0 8 0 0 0,0-4-180 0 0,1 0-1 0 0,1-1 1 0 0,-1 1 0 0 0,1 0 0 0 0,1-1 0 0 0,-1 1-1 0 0,2-1 1 0 0,-1 0 0 0 0,7 12 0 0 0,-6-15-200 0 0,-1-1 0 0 0,1 0 0 0 0,0 0 0 0 0,0 0 0 0 0,0-1 0 0 0,0 1 1 0 0,0-1-1 0 0,1 0 0 0 0,0 0 0 0 0,0 0 0 0 0,-1-1 0 0 0,1 0 0 0 0,11 3 0 0 0,-11-4-1 0 0,0 0-1 0 0,0 0 0 0 0,0 0 1 0 0,0-1-1 0 0,0 0 0 0 0,0 0 1 0 0,1-1-1 0 0,-1 1 0 0 0,0-1 1 0 0,0 0-1 0 0,0-1 0 0 0,0 1 1 0 0,0-1-1 0 0,-1 0 0 0 0,1 0 1 0 0,0 0-1 0 0,-1-1 0 0 0,0 1 1 0 0,1-1-1 0 0,-1 0 1 0 0,0-1-1 0 0,6-5 0 0 0,-3 1 26 0 0,0 0 0 0 0,0 0-1 0 0,-1-1 1 0 0,0 0 0 0 0,0 0-1 0 0,-1 0 1 0 0,-1-1 0 0 0,1 1-1 0 0,-2-1 1 0 0,1 0 0 0 0,-1-1 0 0 0,-1 1-1 0 0,2-15 1 0 0,-3 16-1 0 0,-1 1-1 0 0,0-1 1 0 0,-1 1-1 0 0,0 0 1 0 0,0-1-1 0 0,-1 1 1 0 0,0 0-1 0 0,-1 0 1 0 0,1 0-1 0 0,-1 0 1 0 0,-1 0-1 0 0,0 1 1 0 0,0 0 0 0 0,0-1-1 0 0,-1 1 1 0 0,0 1-1 0 0,-8-9 1 0 0,3 5 66 0 0,1 1 1 0 0,-2 0-1 0 0,1 1 1 0 0,-1 0 0 0 0,0 1-1 0 0,-1 0 1 0 0,0 1-1 0 0,0 0 1 0 0,-18-6-1 0 0,23 10-41 0 0,0 0 0 0 0,0 0-1 0 0,0 0 1 0 0,-1 1-1 0 0,1 0 1 0 0,0 0 0 0 0,-1 1-1 0 0,1 0 1 0 0,-1 0-1 0 0,1 1 1 0 0,0 0-1 0 0,-1 0 1 0 0,1 1 0 0 0,0 0-1 0 0,0 0 1 0 0,0 1-1 0 0,0-1 1 0 0,-10 7-1 0 0,13-6-85 0 0,0 0 0 0 0,1 1 0 0 0,-1-1 0 0 0,1 1 0 0 0,0-1 0 0 0,0 1-1 0 0,0 0 1 0 0,1 0 0 0 0,-1 1 0 0 0,1-1 0 0 0,0 0 0 0 0,0 1 0 0 0,1-1-1 0 0,-1 1 1 0 0,0 5 0 0 0,-4 34-3183 0 0,7-4-5860 0 0,0-27 2797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3:25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136 161 3729 0 0,'-7'7'346'0'0,"0"0"0"0"0,0 1 1 0 0,0-1-1 0 0,1 1 0 0 0,0 0 1 0 0,0 1-1 0 0,1 0 0 0 0,1-1 0 0 0,-1 2 1 0 0,1-1-1 0 0,1 0 0 0 0,-1 1 1 0 0,2 0-1 0 0,-1-1 0 0 0,1 1 1 0 0,1 0-1 0 0,0 0 0 0 0,0 1 0 0 0,1-1 1 0 0,1 0-1 0 0,-1 0 0 0 0,5 18 1 0 0,-1-12-139 0 0,0 1 0 0 0,2-1 1 0 0,0 0-1 0 0,1 0 1 0 0,0 0-1 0 0,1-1 1 0 0,1-1-1 0 0,0 1 0 0 0,1-1 1 0 0,1-1-1 0 0,0 0 1 0 0,22 20-1 0 0,-16-18-131 0 0,0-1 0 0 0,1-1 0 0 0,1-1 0 0 0,0 0 0 0 0,0-1 0 0 0,1-1 0 0 0,28 9 1 0 0,-40-16-78 0 0,0 0 0 0 0,0-1 1 0 0,1 0-1 0 0,-1-1 0 0 0,0 0 1 0 0,1 0-1 0 0,-1-1 0 0 0,1 0 1 0 0,-1 0-1 0 0,0-1 0 0 0,1 0 1 0 0,-1-1-1 0 0,0 1 0 0 0,0-2 1 0 0,0 1-1 0 0,0-1 0 0 0,0 0 1 0 0,0-1-1 0 0,-1 0 0 0 0,1 0 1 0 0,-1-1-1 0 0,9-7 0 0 0,-1-3 32 0 0,0-1-1 0 0,0 0 1 0 0,-2-1-1 0 0,0 0 1 0 0,-1-1-1 0 0,-1-1 1 0 0,0 0-1 0 0,-2 0 1 0 0,0-1 0 0 0,-1 0-1 0 0,-1-1 1 0 0,-1 0-1 0 0,4-26 1 0 0,-9 38 22 0 0,-1-1 0 0 0,0 0 0 0 0,0 0 0 0 0,-1 0 1 0 0,0 0-1 0 0,-1 1 0 0 0,0-1 0 0 0,0 0 0 0 0,-1 1 1 0 0,-9-18-1 0 0,5 13 8 0 0,0 1 0 0 0,-2 0 1 0 0,1 0-1 0 0,-2 1 0 0 0,0 0 0 0 0,-17-15 1 0 0,5 7 135 0 0,-1 2 1 0 0,-1 1 0 0 0,-1 1 0 0 0,0 1-1 0 0,-1 1 1 0 0,-52-20 0 0 0,59 27-27 0 0,-1 2-1 0 0,1 0 1 0 0,-1 1 0 0 0,0 1 0 0 0,0 1-1 0 0,0 0 1 0 0,0 2 0 0 0,0 0 0 0 0,-22 4 0 0 0,34-3-283 0 0,-1 0 1 0 0,1 1 0 0 0,0 0-1 0 0,-1 0 1 0 0,1 1-1 0 0,1 0 1 0 0,-1 0 0 0 0,0 1-1 0 0,1 0 1 0 0,-1 0 0 0 0,1 1-1 0 0,1 0 1 0 0,-1 0 0 0 0,1 1-1 0 0,-1 0 1 0 0,2 0-1 0 0,-1 0 1 0 0,1 1 0 0 0,0 0-1 0 0,0 0 1 0 0,1 0 0 0 0,-1 1-1 0 0,-5 14 1 0 0,9-4-2477 0 0,10-11-1508 0 0,23-13-1805 0 0,-31 6 5886 0 0,14-3-2847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3:26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104 840 4177 0 0,'-2'0'101'0'0,"1"0"-1"0"0,0 0 1 0 0,0 0-1 0 0,0-1 1 0 0,0 1 0 0 0,0 0-1 0 0,0-1 1 0 0,0 1 0 0 0,0 0-1 0 0,0-1 1 0 0,0 0-1 0 0,0 1 1 0 0,0-1 0 0 0,0 1-1 0 0,0-1 1 0 0,0 0-1 0 0,0 0 1 0 0,1 0 0 0 0,-1 1-1 0 0,0-1 1 0 0,1 0 0 0 0,-1 0-1 0 0,0 0 1 0 0,1 0-1 0 0,-1 0 1 0 0,1 0 0 0 0,0 0-1 0 0,-1 0 1 0 0,1 0 0 0 0,-1-2-1 0 0,-11-41 1749 0 0,10 35-1412 0 0,-16-72 2104 0 0,-7-89 0 0 0,16 61-1612 0 0,7-165 0 0 0,12 156-1162 0 0,-23 109-9863 0 0,6 5 6023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3:26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28 143 5633 0 0,'-12'8'768'0'0,"-3"0"5240"0"0,29-26-3059 0 0,15-21-2498 0 0,-25 33-420 0 0,0-1 1 0 0,1 1-1 0 0,0-1 1 0 0,0 1 0 0 0,0 1-1 0 0,1-1 1 0 0,0 1-1 0 0,7-6 1 0 0,-3 5 83 0 0,0 1 1 0 0,0-1 0 0 0,1 2 0 0 0,-1-1-1 0 0,1 2 1 0 0,0-1 0 0 0,0 1-1 0 0,0 1 1 0 0,0 0 0 0 0,15-1 0 0 0,-20 3 22 0 0,0 0 1 0 0,0 1 0 0 0,1-1-1 0 0,-1 1 1 0 0,0 1 0 0 0,-1-1-1 0 0,1 1 1 0 0,0 0 0 0 0,0 0-1 0 0,-1 0 1 0 0,1 1 0 0 0,-1 0-1 0 0,0 0 1 0 0,0 1 0 0 0,0-1-1 0 0,0 1 1 0 0,0 0 0 0 0,-1 0-1 0 0,0 1 1 0 0,6 7 0 0 0,-1 1 17 0 0,-1 0 0 0 0,-1 1 0 0 0,8 21 0 0 0,-9-21-1520 0 0,0-1-1 0 0,0 1 0 0 0,13 16 0 0 0,-19-29 1224 0 0,0-1-1 0 0,0 0 1 0 0,0 1-1 0 0,0-1 1 0 0,0 0 0 0 0,0 0-1 0 0,0 1 1 0 0,1-1-1 0 0,-1 0 1 0 0,0 0-1 0 0,0 1 1 0 0,0-1-1 0 0,0 0 1 0 0,0 0-1 0 0,1 1 1 0 0,-1-1-1 0 0,0 0 1 0 0,0 0-1 0 0,0 0 1 0 0,1 0 0 0 0,-1 1-1 0 0,0-1 1 0 0,0 0-1 0 0,1 0 1 0 0,-1 0-1 0 0,0 0 1 0 0,0 0-1 0 0,1 0 1 0 0,-1 0-1 0 0,0 0 1 0 0,1 1-1 0 0,-1-1 1 0 0,0 0 0 0 0,0 0-1 0 0,1 0 1 0 0,-1 0-1 0 0,0 0 1 0 0,1-1-1 0 0,-1 1 1 0 0,0 0-1 0 0,0 0 1 0 0,1 0-1 0 0,-1 0 1 0 0,0 0-1 0 0,0 0 1 0 0,1 0 0 0 0,-1 0-1 0 0,0-1 1 0 0,0 1-1 0 0,1 0 1 0 0,-1 0-1 0 0,0 0 1 0 0,0-1-1 0 0,0 1 1 0 0,0 0-1 0 0,1 0 1 0 0,-1 0-1 0 0,0-1 1 0 0,0 1-1 0 0,0 0 1 0 0,0 0 0 0 0,0-1-1 0 0,1 1 1 0 0,-1 0-1 0 0,0 0 1 0 0,0-1-1 0 0,1-8-3927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3:27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69 4761 0 0,'-6'3'253'0'0,"-1"0"-1"0"0,1 0 1 0 0,0 1-1 0 0,0 0 1 0 0,0 1 0 0 0,1-1-1 0 0,0 1 1 0 0,-1 0 0 0 0,2 0-1 0 0,-1 0 1 0 0,1 1-1 0 0,-1 0 1 0 0,2 0 0 0 0,-1 0-1 0 0,1 0 1 0 0,0 1-1 0 0,0-1 1 0 0,-3 13 0 0 0,4-10-19 0 0,0-1 0 0 0,1 1 1 0 0,0 0-1 0 0,1-1 1 0 0,0 1-1 0 0,0 0 0 0 0,1 0 1 0 0,0-1-1 0 0,1 1 1 0 0,-1 0-1 0 0,2-1 0 0 0,-1 0 1 0 0,1 1-1 0 0,1-1 0 0 0,4 8 1 0 0,3 5-69 0 0,2-1 0 0 0,0-1-1 0 0,1 0 1 0 0,1 0 0 0 0,20 19 0 0 0,-28-31-153 0 0,0-1-1 0 0,0 0 0 0 0,0 0 1 0 0,1 0-1 0 0,-1-1 0 0 0,1 0 1 0 0,1-1-1 0 0,-1 0 0 0 0,1 0 1 0 0,-1-1-1 0 0,1 0 1 0 0,0 0-1 0 0,0-1 0 0 0,1 0 1 0 0,-1-1-1 0 0,10 1 0 0 0,-16-2-4 0 0,0-1 0 0 0,0 1 0 0 0,0-1 0 0 0,-1 0 0 0 0,1 0 0 0 0,0 0 0 0 0,0 0 0 0 0,0 0 0 0 0,-1 0 0 0 0,1-1-1 0 0,-1 1 1 0 0,1-1 0 0 0,-1 0 0 0 0,1 0 0 0 0,-1 0 0 0 0,0 0 0 0 0,0 0 0 0 0,0-1 0 0 0,0 1 0 0 0,-1 0 0 0 0,1-1-1 0 0,0 1 1 0 0,-1-1 0 0 0,0 0 0 0 0,0 0 0 0 0,0 1 0 0 0,0-1 0 0 0,0 0 0 0 0,0 0 0 0 0,0-5 0 0 0,1-7 43 0 0,0-1 1 0 0,-1 1-1 0 0,-1 0 1 0 0,-2-25-1 0 0,-1 6 47 0 0,-2 1 0 0 0,-1 1-1 0 0,-19-59 1 0 0,21 77-46 0 0,-1 2-1 0 0,0-1 1 0 0,-1 0 0 0 0,-1 1 0 0 0,0 0 0 0 0,-1 1-1 0 0,0-1 1 0 0,0 1 0 0 0,-1 1 0 0 0,-1 0 0 0 0,-20-17-1 0 0,29 25-39 0 0,-1 1 0 0 0,0-1 0 0 0,0 1 0 0 0,0 0-1 0 0,0-1 1 0 0,0 1 0 0 0,-1 0 0 0 0,1 0-1 0 0,0 0 1 0 0,-1 0 0 0 0,1 1 0 0 0,0-1 0 0 0,-1 1-1 0 0,1-1 1 0 0,-1 1 0 0 0,1 0 0 0 0,-1 0-1 0 0,1 0 1 0 0,0 0 0 0 0,-1 1 0 0 0,1-1-1 0 0,-1 1 1 0 0,1-1 0 0 0,0 1 0 0 0,-1 0 0 0 0,1 0-1 0 0,0 0 1 0 0,0 0 0 0 0,-1 0 0 0 0,1 0-1 0 0,0 1 1 0 0,-3 2 0 0 0,2-1-237 0 0,1 0-1 0 0,0 1 1 0 0,0-1-1 0 0,0 0 1 0 0,0 1-1 0 0,1-1 1 0 0,-1 1-1 0 0,1 0 1 0 0,0 0-1 0 0,0-1 1 0 0,0 1-1 0 0,0 0 1 0 0,1 0-1 0 0,0 0 1 0 0,-1 0-1 0 0,2 0 1 0 0,-1 0-1 0 0,0 0 1 0 0,2 6 0 0 0,-1-6-392 0 0,0-1 1 0 0,-1 0 0 0 0,2 0 0 0 0,-1 0 0 0 0,0 0 0 0 0,0 0 0 0 0,1 0-1 0 0,2 4 1 0 0,7 4-3533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25:29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10242 0 0,'-1'0'189'0'0,"1"0"0"0"0,-1 0 0 0 0,1 1 0 0 0,-1-1 0 0 0,1 0 0 0 0,-1 0 0 0 0,1 0 0 0 0,0 0 0 0 0,-1 0 0 0 0,1 1 0 0 0,-1-1 0 0 0,1 0 0 0 0,-1 0 0 0 0,1 1 0 0 0,0-1 0 0 0,-1 0 0 0 0,1 1 0 0 0,0-1 0 0 0,-1 0 0 0 0,1 1 0 0 0,0-1 0 0 0,0 1 0 0 0,-1-1 0 0 0,1 0 0 0 0,0 1 0 0 0,0-1 0 0 0,0 1-1 0 0,0-1 1 0 0,-1 1 0 0 0,1-1 0 0 0,0 1 0 0 0,0-1 0 0 0,0 1 0 0 0,13 9 999 0 0,23 0-1721 0 0,-27-10 256 0 0,1 0 0 0 0,-1-1 0 0 0,0 0-1 0 0,11-2 1 0 0,22-3-3668 0 0,-38 6 3050 0 0,0 0 0 0 0,0 0 0 0 0,0 0 0 0 0,0 1 0 0 0,0 0 0 0 0,0-1 1 0 0,-1 1-1 0 0,6 2 0 0 0,-1 1-1938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3:27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73 113 5145 0 0,'-5'2'316'0'0,"0"1"0"0"0,0 0 0 0 0,0 0 0 0 0,1 0 0 0 0,-1 1 0 0 0,1-1-1 0 0,0 1 1 0 0,0 0 0 0 0,0 0 0 0 0,0 1 0 0 0,1-1 0 0 0,0 1 0 0 0,0-1 0 0 0,0 1 0 0 0,1 0 0 0 0,-4 9 0 0 0,5-10-176 0 0,0 1 1 0 0,0 0-1 0 0,1-1 1 0 0,-1 1-1 0 0,1 0 1 0 0,0 0-1 0 0,0 0 1 0 0,1-1 0 0 0,-1 1-1 0 0,1 0 1 0 0,0 0-1 0 0,1-1 1 0 0,-1 1-1 0 0,1-1 1 0 0,0 1 0 0 0,0-1-1 0 0,0 0 1 0 0,0 1-1 0 0,6 5 1 0 0,3 5-26 0 0,1-1 0 0 0,1 0-1 0 0,0 0 1 0 0,30 23 0 0 0,-36-31-99 0 0,1-1-1 0 0,-1 0 1 0 0,1 0 0 0 0,1-1-1 0 0,-1 0 1 0 0,0 0 0 0 0,1-1-1 0 0,0 0 1 0 0,0-1-1 0 0,0 0 1 0 0,0 0 0 0 0,11 0-1 0 0,-17-1-7 0 0,0-1 0 0 0,0-1-1 0 0,0 1 1 0 0,-1 0-1 0 0,1-1 1 0 0,0 1 0 0 0,0-1-1 0 0,-1 0 1 0 0,1 0 0 0 0,0 0-1 0 0,-1 0 1 0 0,1 0-1 0 0,-1-1 1 0 0,0 1 0 0 0,1-1-1 0 0,-1 1 1 0 0,0-1 0 0 0,0 0-1 0 0,3-3 1 0 0,-3 1 10 0 0,0 1 1 0 0,0-1-1 0 0,0 0 1 0 0,0 1-1 0 0,0-1 1 0 0,-1 0-1 0 0,0 0 1 0 0,0-1-1 0 0,0 1 1 0 0,0 0-1 0 0,0-7 1 0 0,-1-4 45 0 0,-1-1 0 0 0,0 1 0 0 0,-1 0 0 0 0,-1 0 0 0 0,0 0 0 0 0,-5-15 0 0 0,1 12 32 0 0,0 0 0 0 0,-1 0 0 0 0,0 0-1 0 0,-2 1 1 0 0,0 0 0 0 0,-1 1 0 0 0,-14-16 0 0 0,20 25-56 0 0,-1 1 0 0 0,1 0 1 0 0,-2 0-1 0 0,1 1 0 0 0,0-1 1 0 0,-1 1-1 0 0,0 1 1 0 0,-1-1-1 0 0,1 1 0 0 0,0 1 1 0 0,-1-1-1 0 0,0 1 1 0 0,0 1-1 0 0,0-1 0 0 0,0 1 1 0 0,-1 1-1 0 0,1-1 0 0 0,-16 1 1 0 0,22 1-73 0 0,0 0 1 0 0,0 0-1 0 0,0 0 0 0 0,0 0 1 0 0,0 0-1 0 0,0 1 0 0 0,0-1 1 0 0,0 1-1 0 0,0-1 1 0 0,0 1-1 0 0,1 0 0 0 0,-1 0 1 0 0,0-1-1 0 0,0 1 0 0 0,1 1 1 0 0,-1-1-1 0 0,1 0 1 0 0,-1 0-1 0 0,1 1 0 0 0,-1-1 1 0 0,1 0-1 0 0,0 1 0 0 0,0 0 1 0 0,0-1-1 0 0,0 1 1 0 0,0 0-1 0 0,-2 2 0 0 0,3-1-356 0 0,0-1-1 0 0,0 0 0 0 0,0 0 0 0 0,0 1 1 0 0,0-1-1 0 0,0 0 0 0 0,1 0 1 0 0,-1 0-1 0 0,1 1 0 0 0,-1-1 0 0 0,1 0 1 0 0,0 0-1 0 0,0 0 0 0 0,0 0 0 0 0,0 0 1 0 0,0 0-1 0 0,1 0 0 0 0,-1-1 1 0 0,1 1-1 0 0,-1 0 0 0 0,1-1 0 0 0,-1 1 1 0 0,1-1-1 0 0,2 2 0 0 0,10 8-3492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3:28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3473 0 0,'2'1'644'0'0,"-1"1"-1"0"0,0-1 1 0 0,1 0 0 0 0,-1 0 0 0 0,0 1 0 0 0,0-1 0 0 0,0 1-1 0 0,0-1 1 0 0,0 1 0 0 0,0-1 0 0 0,0 1 0 0 0,-1 0 0 0 0,1-1-1 0 0,0 1 1 0 0,-1 2 0 0 0,8 31 4138 0 0,-7-26-4738 0 0,21 156 2080 0 0,-17-106-2347 0 0,3-1 0 0 0,21 78 0 0 0,-29-135 204 0 0,7 16-2332 0 0,-6-16 2170 0 0,-1-1-1 0 0,0 0 1 0 0,0 1-1 0 0,0-1 1 0 0,0 0 0 0 0,0 0-1 0 0,0 1 1 0 0,0-1-1 0 0,0 0 1 0 0,1 0 0 0 0,-1 0-1 0 0,0 1 1 0 0,2 0-1452 0 0,-2-1 1452 0 0,0 0-1 0 0,0 1 1 0 0,1-1-1 0 0,-1 0 1 0 0,0 0-1 0 0,1 0 1 0 0,-1 0 0 0 0,0 0-1 0 0,0 0 1 0 0,1 0-1 0 0,-1 0 1 0 0,0 0 0 0 0,0 0-1 0 0,1 0 1 0 0,-1 0-1 0 0,0 0 1 0 0,0 0-1 0 0,1 0 1 0 0,-1-1 0 0 0,0 1-1 0 0,1 0 1 0 0,-1 0-1 0 0,0 0 1 0 0,0 0 0 0 0,0 0-1 0 0,1 0 1 0 0,0-2-1452 0 0,-1 1 1452 0 0,0 1-1 0 0,1-1 1 0 0,3-7-4326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3:28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4001 0 0,'1'13'8256'0'0,"2"9"-3367"0"0,10 71-2338 0 0,-1-8-1776 0 0,-8-46-593 0 0,22 129 461 0 0,-20-140-830 0 0,1-1 1 0 0,1 0-1 0 0,22 50 0 0 0,-21-62-1380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3:34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13 12251 0 0,'-22'-11'2961'0'0,"23"10"-1778"0"0,14 6-182 0 0,8 3-660 0 0,1-2-1 0 0,-1 0 1 0 0,1-1 0 0 0,0-1 0 0 0,0-1 0 0 0,36-1 0 0 0,43-8-2558 0 0,-1-10-8017 0 0,-84 13 5312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3:34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0 14139 0 0,'3'4'527'0'0,"0"-1"0"0"0,1 1 0 0 0,-1 0 0 0 0,-1 0 0 0 0,1 0 0 0 0,-1 0 0 0 0,3 5 0 0 0,10 15-15 0 0,2-2-321 0 0,-10-15-70 0 0,0 2-1 0 0,-1-1 0 0 0,0 1 0 0 0,7 15 0 0 0,-11-20-47 0 0,-1 1 0 0 0,1-1 0 0 0,-1 0 0 0 0,-1 1 0 0 0,1 0-1 0 0,0-1 1 0 0,-1 1 0 0 0,0-1 0 0 0,0 1 0 0 0,-1 0 0 0 0,1-1 0 0 0,-1 1 0 0 0,0-1 0 0 0,-1 5-1 0 0,-4 11 174 0 0,-1 0 0 0 0,-1-1 0 0 0,-1 0 0 0 0,0 0 0 0 0,-23 31 0 0 0,8-18-995 0 0,-2-1 0 0 0,-31 30 1 0 0,50-53-1413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4:05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7 113 11146 0 0,'-1'-1'170'0'0,"0"0"0"0"0,1 0 0 0 0,-1-1 0 0 0,0 1 0 0 0,1 0 0 0 0,-1-1 0 0 0,1 1 0 0 0,0 0 0 0 0,-1-1 0 0 0,1 1 0 0 0,0-1 0 0 0,0 1 0 0 0,0-1 0 0 0,0 1 0 0 0,0 0 0 0 0,0-1 0 0 0,0 1 0 0 0,0-1 0 0 0,1 1 0 0 0,-1 0 0 0 0,2-3 0 0 0,0 0-45 0 0,-1 0 0 0 0,2 1 0 0 0,-1-1 0 0 0,0 1 0 0 0,1-1 0 0 0,-1 1 0 0 0,7-5 0 0 0,-3 2 28 0 0,1 1 0 0 0,0 0 1 0 0,0 0-1 0 0,0 0 0 0 0,1 1 0 0 0,-1 0 0 0 0,12-4 1 0 0,-14 7-102 0 0,0 0 0 0 0,-1 0 0 0 0,1 0 0 0 0,0 0 1 0 0,-1 1-1 0 0,1 0 0 0 0,0 0 0 0 0,0 0 0 0 0,0 0 0 0 0,-1 1 1 0 0,1 0-1 0 0,0 0 0 0 0,-1 0 0 0 0,1 1 0 0 0,-1-1 1 0 0,1 1-1 0 0,-1 0 0 0 0,0 1 0 0 0,0-1 0 0 0,0 1 0 0 0,0-1 1 0 0,0 1-1 0 0,0 0 0 0 0,-1 1 0 0 0,1-1 0 0 0,-1 1 1 0 0,0-1-1 0 0,0 1 0 0 0,-1 0 0 0 0,1 0 0 0 0,-1 0 0 0 0,4 9 1 0 0,-3-6 34 0 0,0 0 1 0 0,0 1 0 0 0,-1-1 0 0 0,0 1 0 0 0,-1 0 0 0 0,0-1 0 0 0,0 1 0 0 0,0 0-1 0 0,-1 0 1 0 0,0 0 0 0 0,-1 0 0 0 0,0 0 0 0 0,0-1 0 0 0,-1 1 0 0 0,0 0 0 0 0,0-1-1 0 0,0 1 1 0 0,-1-1 0 0 0,-6 11 0 0 0,-68 86 1552 0 0,77-103-1636 0 0,0-1 0 0 0,0 0-1 0 0,0 0 1 0 0,0 0 0 0 0,0 0-1 0 0,0 0 1 0 0,0 0-1 0 0,0 0 1 0 0,0 0 0 0 0,0 1-1 0 0,0-1 1 0 0,0 0 0 0 0,0 0-1 0 0,0 0 1 0 0,0 0-1 0 0,0 0 1 0 0,0 0 0 0 0,0 1-1 0 0,0-1 1 0 0,0 0 0 0 0,0 0-1 0 0,0 0 1 0 0,0 0 0 0 0,0 0-1 0 0,0 0 1 0 0,0 0-1 0 0,0 1 1 0 0,0-1 0 0 0,0 0-1 0 0,0 0 1 0 0,0 0 0 0 0,1 0-1 0 0,-1 0 1 0 0,0 0-1 0 0,0 0 1 0 0,0 0 0 0 0,0 0-1 0 0,0 0 1 0 0,0 0 0 0 0,0 1-1 0 0,0-1 1 0 0,1 0-1 0 0,-1 0 1 0 0,0 0 0 0 0,0 0-1 0 0,0 0 1 0 0,0 0 0 0 0,0 0-1 0 0,0 0 1 0 0,0 0-1 0 0,1 0 1 0 0,-1 0 0 0 0,0 0-1 0 0,0 0 1 0 0,0 0 0 0 0,13-1 145 0 0,11-3 75 0 0,87-21 336 0 0,-19 6-4196 0 0,-48 2-8358 0 0,-33 11 6544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4:05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10970 0 0,'63'-10'6807'0'0,"-46"9"-6604"0"0,-1 0-1 0 0,1 0 0 0 0,0 2 1 0 0,30 4-1 0 0,-45-5-171 0 0,0 1 0 0 0,0-1 0 0 0,-1 1 0 0 0,1-1 0 0 0,0 1 0 0 0,0 0-1 0 0,0 0 1 0 0,-1 0 0 0 0,1 0 0 0 0,-1 0 0 0 0,1 0 0 0 0,0 0 0 0 0,-1 1 0 0 0,0-1-1 0 0,1 1 1 0 0,-1-1 0 0 0,0 1 0 0 0,0-1 0 0 0,0 1 0 0 0,0 0 0 0 0,0-1 0 0 0,1 3-1 0 0,-1 0 11 0 0,-1-1-1 0 0,1 0 0 0 0,-1 1 1 0 0,1-1-1 0 0,-1 1 0 0 0,0-1 1 0 0,-1 1-1 0 0,1-1 0 0 0,0 0 1 0 0,-1 1-1 0 0,-2 4 0 0 0,-1 6 57 0 0,-2-1 0 0 0,1 0 0 0 0,-2 0-1 0 0,-14 22 1 0 0,-1-6 15 0 0,14-20 15 0 0,1 2 1 0 0,0-1-1 0 0,-9 17 1 0 0,16-26-109 0 0,-1-1 1 0 0,1 1 0 0 0,0 0 0 0 0,-1-1 0 0 0,1 1 0 0 0,0 0-1 0 0,0-1 1 0 0,0 1 0 0 0,-1 0 0 0 0,1 0 0 0 0,0-1 0 0 0,0 1-1 0 0,0 0 1 0 0,0-1 0 0 0,0 1 0 0 0,0 0 0 0 0,0 0 0 0 0,1-1-1 0 0,-1 1 1 0 0,0 0 0 0 0,0-1 0 0 0,0 1 0 0 0,1 0 0 0 0,-1-1-1 0 0,0 1 1 0 0,1-1 0 0 0,-1 1 0 0 0,1 0 0 0 0,-1-1 0 0 0,1 1 0 0 0,-1-1-1 0 0,1 1 1 0 0,1 0 19 0 0,0 0 0 0 0,0 0 0 0 0,0 0-1 0 0,0-1 1 0 0,0 1 0 0 0,0-1 0 0 0,0 1 0 0 0,0-1-1 0 0,0 0 1 0 0,0 0 0 0 0,2 0 0 0 0,6 0 99 0 0,-1-1 1 0 0,1 0 0 0 0,-1 0 0 0 0,9-3-1 0 0,108-48 13 0 0,-88 35-3295 0 0,0 1-4237 0 0,-18 8-586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4:24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58 10978 0 0,'-41'-2'607'0'0,"41"2"-612"0"0,-1 0 0 0 0,0 0 1 0 0,1 0-1 0 0,-1 0 1 0 0,1-1-1 0 0,-1 1 0 0 0,0 0 1 0 0,1 0-1 0 0,-1-1 0 0 0,1 1 1 0 0,-1 0-1 0 0,1-1 1 0 0,-1 1-1 0 0,0-1 0 0 0,1 1 1 0 0,0 0-1 0 0,-1-1 0 0 0,1 1 1 0 0,-1-1-1 0 0,1 1 1 0 0,-1-2-1 0 0,1 1 1 0 0,0 0 0 0 0,0 0 0 0 0,0 0 0 0 0,1 1 0 0 0,-1-1 0 0 0,0 0 0 0 0,0 0 0 0 0,1 0 0 0 0,-1 0 0 0 0,1 1 0 0 0,-1-1 0 0 0,1 0 0 0 0,-1 0 0 0 0,1 1 0 0 0,-1-1 0 0 0,1 0 0 0 0,-1 1 0 0 0,1-1 0 0 0,0 0-1 0 0,0 1 1 0 0,1-1 0 0 0,2-3 73 0 0,1 1-1 0 0,0-1 0 0 0,0 1 0 0 0,0 1 0 0 0,0-1 0 0 0,1 1 1 0 0,-1 0-1 0 0,1 0 0 0 0,-1 1 0 0 0,1-1 0 0 0,0 1 0 0 0,-1 0 1 0 0,1 1-1 0 0,0-1 0 0 0,0 1 0 0 0,0 1 0 0 0,-1-1 0 0 0,1 1 1 0 0,0 0-1 0 0,0 0 0 0 0,-1 0 0 0 0,1 1 0 0 0,-1 0 0 0 0,1 0 1 0 0,-1 1-1 0 0,0-1 0 0 0,0 1 0 0 0,0 0 0 0 0,0 0 0 0 0,0 1 0 0 0,-1 0 1 0 0,1 0-1 0 0,-1 0 0 0 0,0 0 0 0 0,0 0 0 0 0,-1 1 0 0 0,1 0 1 0 0,-1 0-1 0 0,0 0 0 0 0,0 0 0 0 0,-1 0 0 0 0,0 0 0 0 0,0 1 1 0 0,3 9-1 0 0,-4-1 28 0 0,0-1 0 0 0,-1 1-1 0 0,0-1 1 0 0,-1 1 0 0 0,-1-1 0 0 0,0 0 0 0 0,-7 22 0 0 0,-3 28 166 0 0,12-61-246 0 0,-1 0 0 0 0,1 0-1 0 0,0-1 1 0 0,0 1-1 0 0,0 0 1 0 0,0 0 0 0 0,0 0-1 0 0,1 0 1 0 0,-1 0-1 0 0,1 0 1 0 0,-1 0 0 0 0,1-1-1 0 0,0 1 1 0 0,-1 0 0 0 0,1 0-1 0 0,0-1 1 0 0,0 1-1 0 0,0 0 1 0 0,0-1 0 0 0,1 1-1 0 0,-1-1 1 0 0,3 3 0 0 0,-1-2-6 0 0,0-1 0 0 0,0 1 0 0 0,0 0 1 0 0,0-1-1 0 0,1 1 0 0 0,-1-1 0 0 0,0 0 1 0 0,1 0-1 0 0,0 0 0 0 0,-1-1 1 0 0,6 1-1 0 0,1-1-7 0 0,1 0 0 0 0,0 0-1 0 0,-1-1 1 0 0,1 0 0 0 0,0-1 0 0 0,-1-1 0 0 0,14-4 0 0 0,-17 4 57 0 0,45-22-2551 0 0,-49 24 1630 0 0,-1-1 0 0 0,1 0 0 0 0,-1 0 0 0 0,0 0 0 0 0,0 0 0 0 0,0-1 0 0 0,0 1 0 0 0,0 0 0 0 0,3-5 0 0 0,-2-2-2615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4:25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11546 0 0,'12'22'1389'0'0,"-4"-9"-1235"0"0,-3 2 197 0 0,0 0 0 0 0,-1 0-1 0 0,0 0 1 0 0,1 22-1 0 0,6 23 938 0 0,-11-59-1280 0 0,0 0 1 0 0,1 0-1 0 0,-1 0 0 0 0,1 1 1 0 0,0-1-1 0 0,-1 0 0 0 0,1 0 1 0 0,0 0-1 0 0,0 0 0 0 0,-1 0 1 0 0,1 0-1 0 0,0-1 0 0 0,0 1 1 0 0,0 0-1 0 0,0 0 0 0 0,0-1 0 0 0,0 1 1 0 0,0 0-1 0 0,1-1 0 0 0,-1 1 1 0 0,0-1-1 0 0,0 0 0 0 0,0 1 1 0 0,1-1-1 0 0,-1 0 0 0 0,0 1 1 0 0,0-1-1 0 0,1 0 0 0 0,-1 0 1 0 0,0 0-1 0 0,0 0 0 0 0,1-1 1 0 0,-1 1-1 0 0,0 0 0 0 0,0 0 0 0 0,0-1 1 0 0,1 1-1 0 0,-1-1 0 0 0,0 1 1 0 0,2-2-1 0 0,8-2-10 0 0,0-1-1 0 0,-1 0 1 0 0,14-9 0 0 0,-14 9 48 0 0,-8 3-100 0 0,2 0 115 0 0,-1 0-1 0 0,1 0 1 0 0,-1 0-1 0 0,1 1 1 0 0,0-1-1 0 0,0 1 0 0 0,5-1 1 0 0,-9 2-18 0 0,1 0-1 0 0,0 0 1 0 0,-1 0-1 0 0,1 0 1 0 0,-1 0 0 0 0,1 0-1 0 0,0 0 1 0 0,-1 0-1 0 0,1 0 1 0 0,-1 0 0 0 0,1 1-1 0 0,-1-1 1 0 0,1 0-1 0 0,-1 1 1 0 0,1-1-1 0 0,-1 0 1 0 0,1 1 0 0 0,-1-1-1 0 0,1 0 1 0 0,-1 1-1 0 0,1 0 1 0 0,5 20 1239 0 0,-7-4-1003 0 0,0-1 0 0 0,0 1 0 0 0,-6 22-1 0 0,-9 18-2462 0 0,7-71-9769 0 0,3 3 7626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4:25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8 154 7842 0 0,'-6'-6'2440'0'0,"5"0"-1624"0"0,2-2-272 0 0,3-2 25 0 0,5 0 23 0 0,3-2-168 0 0,0-1-160 0 0,2-2-88 0 0,0 0-80 0 0,1 0-24 0 0,0 1-56 0 0,0 2-56 0 0,0 3-440 0 0,-2 3-752 0 0,1 4-841 0 0,0 2-575 0 0,-4 3 631 0 0,2 7-1608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25:29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 11178 0 0,'-2'0'464'0'0,"1"1"1"0"0,-1-1-1 0 0,0 1 0 0 0,0 0 0 0 0,1-1 0 0 0,-1 1 0 0 0,0 0 0 0 0,1 0 0 0 0,-1 0 0 0 0,1 0 0 0 0,-1 0 1 0 0,1 0-1 0 0,-2 2 0 0 0,3-2-348 0 0,-1 0 0 0 0,1 0 0 0 0,-1 0 0 0 0,1-1-1 0 0,0 1 1 0 0,-1 0 0 0 0,1 0 0 0 0,0 0 0 0 0,0 0 0 0 0,-1 0 0 0 0,1 0 0 0 0,0 0 0 0 0,0-1 0 0 0,0 1 0 0 0,0 0 0 0 0,0 0 0 0 0,1 0 0 0 0,-1 0 0 0 0,0 1 0 0 0,2 2-93 0 0,0 0-1 0 0,0-1 1 0 0,0 1 0 0 0,0-1 0 0 0,0 0 0 0 0,1 0-1 0 0,-1 0 1 0 0,1 0 0 0 0,0 0 0 0 0,6 4 0 0 0,-3-2-9 0 0,0-1 1 0 0,1 0-1 0 0,-1 0 1 0 0,1 0 0 0 0,0-1-1 0 0,0 0 1 0 0,0-1-1 0 0,10 3 1 0 0,-14-4-2 0 0,0 0 1 0 0,1-1 0 0 0,-1 1-1 0 0,0-1 1 0 0,1 0 0 0 0,-1 0 0 0 0,0 0-1 0 0,1-1 1 0 0,-1 1 0 0 0,0-1-1 0 0,0 1 1 0 0,1-1 0 0 0,-1 0-1 0 0,0-1 1 0 0,0 1 0 0 0,0 0-1 0 0,0-1 1 0 0,0 0 0 0 0,-1 0-1 0 0,1 0 1 0 0,4-3 0 0 0,-7 5-13 0 0,0-1 0 0 0,0 1 1 0 0,0 0-1 0 0,1 0 0 0 0,-1-1 0 0 0,0 1 1 0 0,0 0-1 0 0,0-1 0 0 0,1 1 1 0 0,-1 0-1 0 0,0-1 0 0 0,0 1 1 0 0,0 0-1 0 0,0-1 0 0 0,0 1 0 0 0,0 0 1 0 0,0-1-1 0 0,0 1 0 0 0,0 0 1 0 0,0-1-1 0 0,0 1 0 0 0,0 0 0 0 0,0-1 1 0 0,0 1-1 0 0,0 0 0 0 0,0-1 1 0 0,0 1-1 0 0,0 0 0 0 0,0-1 0 0 0,-1 1 1 0 0,1 0-1 0 0,0-1 0 0 0,-1 1 1 0 0,-12-11 189 0 0,-23-5 316 0 0,31 14-422 0 0,-2-1 43 0 0,5 1-100 0 0,-1 1 0 0 0,1 0-1 0 0,-1 0 1 0 0,1-1 0 0 0,-1 2-1 0 0,1-1 1 0 0,-1 0 0 0 0,0 0-1 0 0,1 1 1 0 0,-1 0 0 0 0,0-1-1 0 0,1 1 1 0 0,-4 0 0 0 0,6 1-69 0 0,-1 0 1 0 0,1 0 0 0 0,0 0-1 0 0,0 0 1 0 0,0 1 0 0 0,0-1-1 0 0,0 0 1 0 0,0 0 0 0 0,0 0-1 0 0,1 0 1 0 0,-1 0-1 0 0,0 0 1 0 0,0 0 0 0 0,1 0-1 0 0,0 1 1 0 0,1 10-6107 0 0,-13-19-3174 0 0,5 0 5070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4:26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3425 0 0,'10'-5'1732'0'0,"24"-12"480"0"0,-32 16-1977 0 0,-1 0 1 0 0,0 1-1 0 0,1-1 1 0 0,-1 1-1 0 0,0-1 1 0 0,1 1-1 0 0,-1-1 1 0 0,1 1 0 0 0,-1 0-1 0 0,1 0 1 0 0,-1 0-1 0 0,1 0 1 0 0,-1 0-1 0 0,1 0 1 0 0,-1 0-1 0 0,1 1 1 0 0,-1-1-1 0 0,2 1 1 0 0,-2 0-39 0 0,0 0 0 0 0,0 0 0 0 0,-1 0 0 0 0,1 1 0 0 0,-1-1 0 0 0,1 0 0 0 0,-1 0 1 0 0,1 0-1 0 0,-1 1 0 0 0,0-1 0 0 0,0 0 0 0 0,1 0 0 0 0,-1 1 0 0 0,0-1 0 0 0,0 0 0 0 0,0 1 0 0 0,-1-1 0 0 0,1 0 0 0 0,0 0 1 0 0,0 1-1 0 0,-1-1 0 0 0,1 0 0 0 0,0 0 0 0 0,-2 2 0 0 0,-12 33 190 0 0,12-32-203 0 0,-1 3-61 0 0,-2 3-94 0 0,0 0 0 0 0,1 0 0 0 0,1 0 0 0 0,0 1 0 0 0,-3 15 0 0 0,6-24-15 0 0,-1 0 1 0 0,1 0-1 0 0,0-1 1 0 0,0 1-1 0 0,1 0 1 0 0,-1 0-1 0 0,0-1 1 0 0,0 1-1 0 0,1 0 1 0 0,-1-1-1 0 0,1 1 1 0 0,0 0-1 0 0,-1-1 1 0 0,1 1-1 0 0,0-1 1 0 0,0 1-1 0 0,1 1 1 0 0,0-2 39 0 0,0 1 0 0 0,0-1 1 0 0,0 0-1 0 0,-1 0 0 0 0,1 0 1 0 0,0 0-1 0 0,0 0 0 0 0,1 0 1 0 0,-1-1-1 0 0,0 1 0 0 0,0-1 1 0 0,0 1-1 0 0,0-1 0 0 0,0 0 0 0 0,1 0 1 0 0,-1 0-1 0 0,3 0 0 0 0,55-10 1112 0 0,-46 7-1314 0 0,0 0 0 0 0,0 1 0 0 0,16 0 1 0 0,-26 2-988 0 0,0 0 0 0 0,1 1 0 0 0,-1-1 0 0 0,1 1 0 0 0,-1 0 0 0 0,0 0 1 0 0,0 1-1 0 0,6 2 0 0 0,0 2-5110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4:30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 5985 0 0,'-4'16'876'0'0,"1"1"-1"0"0,0 1 1 0 0,1-1 0 0 0,1 0-1 0 0,2 28 1 0 0,-1 12 428 0 0,-8 45 344 0 0,3-63-1574 0 0,2 0 0 0 0,2 0 0 0 0,1 0 1 0 0,11 77-1 0 0,-3-89-2034 0 0,-7-26 1725 0 0,-1 0 0 0 0,0 0 1 0 0,1 0-1 0 0,-1 0 1 0 0,1-1-1 0 0,-1 1 1 0 0,1 0-1 0 0,-1 0 0 0 0,1-1 1 0 0,-1 1-1 0 0,1 0 1 0 0,0 0-1 0 0,-1-1 0 0 0,1 1 1 0 0,0-1-1 0 0,0 1 1 0 0,0-1-1 0 0,-1 1 1 0 0,1-1-1 0 0,0 1 0 0 0,0-1 1 0 0,0 0-1 0 0,0 0 1 0 0,0 1-1 0 0,0-1 1 0 0,1 0-1 0 0,8-3-3825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4:30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 5137 0 0,'-2'11'8408'0'0,"-5"10"-4976"0"0,-1 10-2675 0 0,3 5-571 0 0,1 0-1 0 0,2 1 0 0 0,1-1 0 0 0,2 1 0 0 0,2-1 1 0 0,1 1-1 0 0,11 39 0 0 0,-14-70-507 0 0,1-1 0 0 0,0 0-1 0 0,0 1 1 0 0,0-1 0 0 0,1 0-1 0 0,0-1 1 0 0,3 6 0 0 0,-5-9 96 0 0,-1-1 1 0 0,1 1-1 0 0,0 0 1 0 0,-1 0-1 0 0,1-1 1 0 0,0 1-1 0 0,0-1 1 0 0,-1 1-1 0 0,1 0 1 0 0,0-1-1 0 0,0 1 1 0 0,0-1-1 0 0,0 0 1 0 0,0 1-1 0 0,-1-1 1 0 0,1 0 0 0 0,0 1-1 0 0,0-1 1 0 0,0 0-1 0 0,0 0 1 0 0,0 0-1 0 0,0 0 1 0 0,0 0-1 0 0,0 0 1 0 0,0 0-1 0 0,0 0 1 0 0,0 0-1 0 0,0-1 1 0 0,0 1-1 0 0,0 0 1 0 0,0 0-1 0 0,0-1 1 0 0,0 1-1 0 0,-1-1 1 0 0,1 1-1 0 0,0-1 1 0 0,0 1-1 0 0,0-1 1 0 0,-1 0-1 0 0,1 1 1 0 0,0-1-1 0 0,-1 0 1 0 0,1 1-1 0 0,0-1 1 0 0,-1 0 0 0 0,1 0-1 0 0,0-1 1 0 0,7-10-3622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4:31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9602 0 0,'-9'115'4223'0'0,"0"12"-3413"0"0,9-113-1196 0 0,1-1 1 0 0,0 0-1 0 0,1 0 0 0 0,1 0 0 0 0,0 0 1 0 0,0 0-1 0 0,8 17 0 0 0,-10-28-9 0 0,0 0-1 0 0,0 1 1 0 0,0-1-1 0 0,0 0 1 0 0,1 0-1 0 0,-1 0 1 0 0,1 0-1 0 0,-1 0 1 0 0,1 0-1 0 0,0-1 1 0 0,0 1-1 0 0,0-1 1 0 0,0 1-1 0 0,0-1 1 0 0,3 2-1 0 0,5 0-3025 0 0</inkml:trace>
  <inkml:trace contextRef="#ctx0" brushRef="#br0" timeOffset="1">332 85 9962 0 0,'-20'114'6028'0'0,"15"-76"-5741"0"0,2 1 0 0 0,2 58 1 0 0,1-94-595 0 0,4 29-371 0 0,1-17-1908 0 0,5-9-3866 0 0,-4-7 2096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4:31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4 7114 0 0,'-8'-3'9697'0'0,"7"3"-9527"0"0,-2 18 2504 0 0,2 28-2947 0 0,1-44 615 0 0,0 30-610 0 0,1 16 911 0 0,6 50-1 0 0,-4-81-1347 0 0,0 0 0 0 0,8 20 0 0 0,-8-27-736 0 0,1-1 0 0 0,0 0 0 0 0,1 0 0 0 0,10 16 0 0 0,-14-24 1064 0 0,0 1 0 0 0,0-1 0 0 0,0 0 0 0 0,0 0-1 0 0,0 0 1 0 0,0 0 0 0 0,0 0 0 0 0,0 0 0 0 0,0 0 0 0 0,1 0-1 0 0,-1-1 1 0 0,0 1 0 0 0,0 0 0 0 0,2 0 0 0 0,7 0-3483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4:31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 8618 0 0,'0'16'5967'0'0,"-6"24"-4564"0"0,2-12-623 0 0,3-23-712 0 0,-10 109 1165 0 0,10-96-1585 0 0,1-1-1 0 0,1 0 1 0 0,0 0 0 0 0,7 27-1 0 0,-8-43 83 0 0,0 1 0 0 0,0-1 0 0 0,0 0-1 0 0,1 0 1 0 0,-1 0 0 0 0,0 0-1 0 0,1 0 1 0 0,-1 0 0 0 0,1 0 0 0 0,0 0-1 0 0,-1 0 1 0 0,1 0 0 0 0,0 0-1 0 0,-1 0 1 0 0,1 0 0 0 0,0 0 0 0 0,0-1-1 0 0,0 1 1 0 0,0 0 0 0 0,0 0-1 0 0,0-1 1 0 0,1 1 0 0 0,-1-1-3 0 0,0 0 0 0 0,0 0 0 0 0,0 0 1 0 0,0 0-1 0 0,0 0 0 0 0,0-1 0 0 0,0 1 0 0 0,0 0 0 0 0,0-1 1 0 0,0 1-1 0 0,0-1 0 0 0,0 1 0 0 0,0-1 0 0 0,-1 0 0 0 0,1 1 1 0 0,0-1-1 0 0,0 0 0 0 0,0 1 0 0 0,-1-1 0 0 0,1 0 0 0 0,-1 0 1 0 0,1 0-1 0 0,0 1 0 0 0,0-3 0 0 0,6-7-1861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4:32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3545 0 0,'0'-2'461'0'0,"0"0"0"0"0,0 0-1 0 0,0 1 1 0 0,0-1 0 0 0,1 0 0 0 0,-1 0 0 0 0,1 0 0 0 0,-1 0 0 0 0,1 0 0 0 0,0 1 0 0 0,0-1 0 0 0,0 0-1 0 0,1-2 1 0 0,5 7 3312 0 0,0 15-1992 0 0,13 122 1005 0 0,-10-54-4246 0 0,8-2-7679 0 0,-13-67 3970 0 0</inkml:trace>
  <inkml:trace contextRef="#ctx0" brushRef="#br0" timeOffset="1">173 1 11755 0 0,'4'17'2512'0'0,"20"119"-943"0"0,1-1-2779 0 0,0-49-7652 0 0,-22-79 4986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4:52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1 128 0 0,'0'1'120'0'0,"1"0"128"0"0,-1 0 96 0 0,2 0 88 0 0,-1 1-32 0 0,1 1-272 0 0,0-1-48 0 0,5 4-1200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4:5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66 1664 0 0,'-1'1'183'0'0,"1"0"-1"0"0,-1 0 0 0 0,0-1 1 0 0,0 1-1 0 0,1 0 0 0 0,-1-1 0 0 0,0 1 1 0 0,0 0-1 0 0,0-1 0 0 0,0 1 1 0 0,0-1-1 0 0,0 0 0 0 0,0 1 1 0 0,0-1-1 0 0,0 0 0 0 0,0 1 0 0 0,0-1 1 0 0,0 0-1 0 0,0 0 0 0 0,0 0 1 0 0,-1 0-1 0 0,1 0 0 0 0,0 0 1 0 0,0 0-1 0 0,0-1 0 0 0,0 1 0 0 0,0 0 1 0 0,0-1-1 0 0,-1 1 0 0 0,-20-2 3553 0 0,21 2-3646 0 0,0 1-1 0 0,0-1 1 0 0,1 1 0 0 0,-1 0 0 0 0,0-1 0 0 0,0 1 0 0 0,0 0 0 0 0,0 0-1 0 0,1 0 1 0 0,-1 0 0 0 0,0 0 0 0 0,1 0 0 0 0,-1 0 0 0 0,1 0-1 0 0,-1 0 1 0 0,1 0 0 0 0,0 0 0 0 0,-1 0 0 0 0,1 0 0 0 0,0 0 0 0 0,0 0-1 0 0,-1 1 1 0 0,1-1 0 0 0,0 0 0 0 0,0 0 0 0 0,1 0 0 0 0,-1 2 0 0 0,3 36 915 0 0,-2-35-828 0 0,0 3-104 0 0,0 1-1 0 0,1-1 0 0 0,-1 1 1 0 0,2-1-1 0 0,-1 0 0 0 0,1 0 1 0 0,0 0-1 0 0,0 0 0 0 0,1-1 1 0 0,0 1-1 0 0,0-1 0 0 0,1 0 0 0 0,8 9 1 0 0,-9-11-73 0 0,0-1 0 0 0,1 0 0 0 0,0 0 0 0 0,-1 0 0 0 0,1-1 0 0 0,0 1 0 0 0,1-1-1 0 0,-1 0 1 0 0,0 0 0 0 0,0-1 0 0 0,1 0 0 0 0,-1 0 0 0 0,1 0 0 0 0,-1-1 0 0 0,1 1 0 0 0,0-1 0 0 0,-1-1 0 0 0,1 1 0 0 0,7-2 0 0 0,-7 0 20 0 0,0 1 0 0 0,0-1 1 0 0,0 0-1 0 0,0 0 0 0 0,-1-1 0 0 0,1 0 0 0 0,-1 0 0 0 0,1 0 1 0 0,-1 0-1 0 0,0-1 0 0 0,0 0 0 0 0,-1 0 0 0 0,1-1 1 0 0,-1 1-1 0 0,0-1 0 0 0,0 0 0 0 0,0 0 0 0 0,-1 0 0 0 0,1 0 1 0 0,-1-1-1 0 0,-1 0 0 0 0,3-5 0 0 0,-3 6-7 0 0,0 0 1 0 0,-1 1-1 0 0,0-1 0 0 0,0 0 0 0 0,0 0 1 0 0,-1 0-1 0 0,1 0 0 0 0,-1 0 0 0 0,0 0 1 0 0,0 0-1 0 0,-1 0 0 0 0,0 0 0 0 0,0 1 1 0 0,0-1-1 0 0,0 0 0 0 0,-1 0 0 0 0,0 1 1 0 0,0-1-1 0 0,0 1 0 0 0,0-1 0 0 0,-1 1 0 0 0,1 0 1 0 0,-1 0-1 0 0,0 0 0 0 0,-1 0 0 0 0,1 1 1 0 0,-1-1-1 0 0,-3-2 0 0 0,-2-1 18 0 0,-1 1 0 0 0,0 0 0 0 0,1 1 0 0 0,-2 0 0 0 0,1 1 0 0 0,-20-6 0 0 0,26 8-47 0 0,-1 1 1 0 0,1 0-1 0 0,-1 0 1 0 0,0 0-1 0 0,1 1 1 0 0,-1 0-1 0 0,0 0 1 0 0,0 0-1 0 0,1 0 1 0 0,-1 1-1 0 0,0 0 1 0 0,1 0-1 0 0,-1 0 1 0 0,1 0-1 0 0,-1 1 1 0 0,1-1-1 0 0,-1 1 1 0 0,-6 5-1 0 0,9-6-281 0 0,1 1-1 0 0,-1 0 1 0 0,0 0-1 0 0,1 0 1 0 0,-1 0 0 0 0,1 0-1 0 0,-1 0 1 0 0,1 0-1 0 0,0 1 1 0 0,0-1 0 0 0,0 3-1 0 0,0-4-63 0 0,1 0 0 0 0,0 0 0 0 0,-1 0 1 0 0,1 0-1 0 0,0 0 0 0 0,0 0 0 0 0,0 0 0 0 0,0 0 0 0 0,0 0 0 0 0,0 0 0 0 0,0 0 0 0 0,1 0 1 0 0,-1 0-1 0 0,0 0 0 0 0,0 0 0 0 0,1 0 0 0 0,-1 0 0 0 0,1 1 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4:53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51 6969 0 0,'-11'7'411'0'0,"0"1"0"0"0,0 1 0 0 0,1 0 0 0 0,0 1 0 0 0,0 0 0 0 0,1 0-1 0 0,-8 12 1 0 0,15-19-254 0 0,0 0 1 0 0,0 0-1 0 0,1 1 0 0 0,-1-1 0 0 0,1 0 0 0 0,0 1 0 0 0,-1-1 0 0 0,2 1 1 0 0,-1-1-1 0 0,0 1 0 0 0,1 0 0 0 0,-1-1 0 0 0,1 7 0 0 0,1-8-136 0 0,0 1 0 0 0,-1 0 0 0 0,1-1 0 0 0,0 1-1 0 0,1 0 1 0 0,-1-1 0 0 0,0 1 0 0 0,1-1-1 0 0,-1 1 1 0 0,1-1 0 0 0,0 0 0 0 0,-1 0 0 0 0,1 0-1 0 0,0 0 1 0 0,1 0 0 0 0,-1 0 0 0 0,0 0 0 0 0,0-1-1 0 0,6 3 1 0 0,-5-2-14 0 0,1 0 0 0 0,0-1-1 0 0,0 0 1 0 0,-1 1 0 0 0,1-1-1 0 0,0-1 1 0 0,0 1 0 0 0,0 0 0 0 0,0-1-1 0 0,0 0 1 0 0,0 0 0 0 0,0 0 0 0 0,0-1-1 0 0,0 1 1 0 0,0-1 0 0 0,0 0-1 0 0,0 0 1 0 0,-1 0 0 0 0,1-1 0 0 0,0 1-1 0 0,-1-1 1 0 0,1 0 0 0 0,-1 0 0 0 0,1 0-1 0 0,-1 0 1 0 0,0-1 0 0 0,0 1-1 0 0,0-1 1 0 0,0 0 0 0 0,4-5 0 0 0,-3 3 36 0 0,0 0-1 0 0,0 0 1 0 0,0 0 0 0 0,0-1 0 0 0,-1 1 0 0 0,0-1 0 0 0,0 0 0 0 0,-1 0 0 0 0,0 0 0 0 0,0 0 0 0 0,0 0 0 0 0,-1-1 0 0 0,1 1 0 0 0,-1 0 0 0 0,-1-1 0 0 0,0 1-1 0 0,0-1 1 0 0,-1-10 0 0 0,0 12-1 0 0,-1 1-1 0 0,0-1 1 0 0,-1 0 0 0 0,1 1-1 0 0,-1-1 1 0 0,0 1-1 0 0,0 0 1 0 0,0 0 0 0 0,0 0-1 0 0,-1 0 1 0 0,0 1-1 0 0,1-1 1 0 0,-1 1 0 0 0,-1 0-1 0 0,1 0 1 0 0,0 0-1 0 0,-9-3 1 0 0,8 4-105 0 0,1-1 0 0 0,-1 1 0 0 0,1 1 0 0 0,-1-1 0 0 0,0 1 0 0 0,0 0 0 0 0,0 0-1 0 0,0 0 1 0 0,0 0 0 0 0,0 1 0 0 0,0 0 0 0 0,0 0 0 0 0,0 1 0 0 0,1-1 0 0 0,-1 1 0 0 0,0 0 0 0 0,0 0 0 0 0,-6 3 0 0 0,10-3-288 0 0,0-1 1 0 0,-1 1-1 0 0,1 0 0 0 0,0-1 1 0 0,0 1-1 0 0,0 0 1 0 0,0 0-1 0 0,0 0 0 0 0,0 0 1 0 0,0 0-1 0 0,0 0 0 0 0,1 0 1 0 0,-1 1-1 0 0,0-1 1 0 0,1 0-1 0 0,-1 0 0 0 0,1 0 1 0 0,-1 1-1 0 0,1-1 0 0 0,-1 0 1 0 0,1 3-1 0 0,2 1-3382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25:29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6921 0 0,'1'-1'3201'0'0,"1"0"-1833"0"0,1 0-743 0 0,2 0-217 0 0,0-3-56 0 0,2 1-136 0 0,2-1-112 0 0,2 3-64 0 0,3 0-16 0 0,4 2-56 0 0,3 1-256 0 0,5 2-768 0 0,0 0-1809 0 0,-1 0-2928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4:53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43 3441 0 0,'-5'5'435'0'0,"0"-1"1"0"0,0 1 0 0 0,0 0 0 0 0,1 1-1 0 0,0-1 1 0 0,0 1 0 0 0,0 0-1 0 0,0 0 1 0 0,1 0 0 0 0,0 1-1 0 0,-3 12 1 0 0,5-16-362 0 0,0 0-1 0 0,0 0 1 0 0,1 1-1 0 0,0-1 1 0 0,-1 0-1 0 0,1 1 1 0 0,1-1-1 0 0,-1 0 1 0 0,0 1-1 0 0,1-1 1 0 0,0 0-1 0 0,-1 1 1 0 0,1-1-1 0 0,1 0 1 0 0,-1 0-1 0 0,0 0 1 0 0,1 0 0 0 0,0 0-1 0 0,-1 0 1 0 0,1 0-1 0 0,0-1 1 0 0,0 1-1 0 0,1-1 1 0 0,-1 1-1 0 0,1-1 1 0 0,4 4-1 0 0,-6-5-74 0 0,1 0 1 0 0,-1 0-1 0 0,1 0 0 0 0,0 0 0 0 0,-1 0 0 0 0,1 0 1 0 0,0 0-1 0 0,0-1 0 0 0,0 1 0 0 0,-1 0 0 0 0,1-1 1 0 0,0 0-1 0 0,0 1 0 0 0,0-1 0 0 0,0 0 0 0 0,0 0 1 0 0,0 0-1 0 0,0 0 0 0 0,0 0 0 0 0,0-1 0 0 0,0 1 1 0 0,2-1-1 0 0,-1-1 12 0 0,0 1-1 0 0,-1-1 1 0 0,1 0 0 0 0,-1 1 0 0 0,1-1 0 0 0,-1-1 0 0 0,1 1-1 0 0,-1 0 1 0 0,0 0 0 0 0,0-1 0 0 0,0 1 0 0 0,2-5 0 0 0,0 0 43 0 0,0 1 1 0 0,-1-1 0 0 0,0 0-1 0 0,-1 0 1 0 0,0 1 0 0 0,0-2 0 0 0,0 1-1 0 0,-1 0 1 0 0,0 0 0 0 0,0 0-1 0 0,-1-11 1 0 0,-1 13 88 0 0,0 0 0 0 0,0 0-1 0 0,-1 1 1 0 0,0-1 0 0 0,0 1-1 0 0,0-1 1 0 0,0 1 0 0 0,-1 0 0 0 0,1 0-1 0 0,-1 0 1 0 0,0 0 0 0 0,-1 0 0 0 0,1 1-1 0 0,-1-1 1 0 0,1 1 0 0 0,-1 0 0 0 0,0 0-1 0 0,0 0 1 0 0,-7-3 0 0 0,9 5-114 0 0,-1 0 1 0 0,1-1-1 0 0,-1 1 0 0 0,0 0 1 0 0,0 0-1 0 0,0 1 1 0 0,1-1-1 0 0,-1 0 1 0 0,0 1-1 0 0,0 0 1 0 0,0 0-1 0 0,0 0 0 0 0,0 0 1 0 0,0 0-1 0 0,0 0 1 0 0,0 1-1 0 0,1 0 1 0 0,-1-1-1 0 0,0 1 0 0 0,0 0 1 0 0,0 0-1 0 0,1 1 1 0 0,-1-1-1 0 0,1 0 1 0 0,-1 1-1 0 0,1 0 1 0 0,-1-1-1 0 0,1 1 0 0 0,0 0 1 0 0,0 0-1 0 0,0 0 1 0 0,0 1-1 0 0,-2 2 1 0 0,-1 5-1917 0 0,5-9 1688 0 0,0-1 0 0 0,0 0 0 0 0,0 0 0 0 0,0 1 0 0 0,0-1 1 0 0,0 0-1 0 0,0 0 0 0 0,0 1 0 0 0,0-1 0 0 0,0 0 0 0 0,0 0 0 0 0,0 1 1 0 0,0-1-1 0 0,12 4-8707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4:54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72 200 6681 0 0,'-6'2'586'0'0,"0"0"-1"0"0,0 1 1 0 0,1 0-1 0 0,-1 0 0 0 0,1 1 1 0 0,0 0-1 0 0,0 0 1 0 0,0 0-1 0 0,-6 7 1 0 0,10-9-509 0 0,-1 0 0 0 0,1 0 1 0 0,0 1-1 0 0,0-1 1 0 0,0 0-1 0 0,0 1 0 0 0,0-1 1 0 0,0 1-1 0 0,1-1 1 0 0,-1 1-1 0 0,1 0 1 0 0,0-1-1 0 0,0 1 0 0 0,0-1 1 0 0,0 1-1 0 0,0 0 1 0 0,0-1-1 0 0,1 1 1 0 0,0-1-1 0 0,-1 1 0 0 0,1-1 1 0 0,0 1-1 0 0,0-1 1 0 0,0 1-1 0 0,2 2 0 0 0,0 0-66 0 0,0 0 0 0 0,0-1 0 0 0,0 1-1 0 0,0-1 1 0 0,1 0 0 0 0,0 0-1 0 0,0 0 1 0 0,0 0 0 0 0,0-1 0 0 0,1 0-1 0 0,-1 0 1 0 0,1 0 0 0 0,0 0-1 0 0,-1-1 1 0 0,1 1 0 0 0,7 1-1 0 0,-10-3-7 0 0,1-1-1 0 0,0 1 1 0 0,0 0-1 0 0,0-1 0 0 0,0 0 1 0 0,0 0-1 0 0,1 0 1 0 0,-1 0-1 0 0,0 0 0 0 0,0-1 1 0 0,0 1-1 0 0,0-1 1 0 0,0 0-1 0 0,-1 1 0 0 0,1-1 1 0 0,0-1-1 0 0,0 1 0 0 0,0 0 1 0 0,-1-1-1 0 0,1 0 1 0 0,-1 1-1 0 0,1-1 0 0 0,-1 0 1 0 0,0 0-1 0 0,0 0 1 0 0,0-1-1 0 0,0 1 0 0 0,0 0 1 0 0,0-1-1 0 0,1-3 0 0 0,3-4 26 0 0,-2 0 0 0 0,0 0 0 0 0,0 0 0 0 0,0-1 0 0 0,-2 0 0 0 0,1 0 0 0 0,-1 1 0 0 0,-1-1 0 0 0,0-1 0 0 0,-1 1 0 0 0,0 0 0 0 0,-2-20 0 0 0,0 18 54 0 0,0-1 0 0 0,-1 1-1 0 0,-1-1 1 0 0,0 1 0 0 0,-1 0 0 0 0,0 0 0 0 0,-1 1-1 0 0,0 0 1 0 0,-15-22 0 0 0,20 32-38 0 0,-1 0-1 0 0,1 0 1 0 0,0 1-1 0 0,-1-1 1 0 0,1 0-1 0 0,-1 1 0 0 0,0-1 1 0 0,1 1-1 0 0,-1 0 1 0 0,0-1-1 0 0,0 1 1 0 0,0 0-1 0 0,0 0 1 0 0,0 0-1 0 0,0 0 1 0 0,0 1-1 0 0,-1-1 1 0 0,1 0-1 0 0,0 1 1 0 0,0 0-1 0 0,0-1 1 0 0,-1 1-1 0 0,1 0 1 0 0,0 0-1 0 0,0 1 1 0 0,-1-1-1 0 0,1 0 1 0 0,0 1-1 0 0,0-1 1 0 0,0 1-1 0 0,-4 1 1 0 0,3 0-90 0 0,0 0 1 0 0,0 0 0 0 0,0 0 0 0 0,0 0-1 0 0,0 1 1 0 0,0 0 0 0 0,0 0 0 0 0,1-1 0 0 0,-1 1-1 0 0,1 1 1 0 0,0-1 0 0 0,0 0 0 0 0,0 0-1 0 0,1 1 1 0 0,-1-1 0 0 0,1 1 0 0 0,0 0-1 0 0,-1 3 1 0 0,1-4-359 0 0,0 0 0 0 0,0 0 0 0 0,1 0 0 0 0,0 0 0 0 0,-1 0 0 0 0,1 1 0 0 0,0-1 0 0 0,0 0 0 0 0,1 0 0 0 0,-1 0 0 0 0,1 0 0 0 0,0 0 0 0 0,-1 0 0 0 0,1 0 0 0 0,0 0 0 0 0,1 0 0 0 0,-1-1 0 0 0,1 1 0 0 0,-1 0-1 0 0,1-1 1 0 0,0 1 0 0 0,0-1 0 0 0,0 0 0 0 0,0 1 0 0 0,0-1 0 0 0,3 2 0 0 0,11 5-3301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4:54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11 136 6593 0 0,'-2'5'144'0'0,"0"0"-1"0"0,0 1 1 0 0,1-1-1 0 0,0 1 0 0 0,0 0 1 0 0,0-1-1 0 0,1 1 1 0 0,-1 0-1 0 0,1 0 0 0 0,1-1 1 0 0,-1 1-1 0 0,1 0 1 0 0,0-1-1 0 0,0 1 1 0 0,1-1-1 0 0,0 1 0 0 0,0-1 1 0 0,0 1-1 0 0,1-1 1 0 0,-1 0-1 0 0,7 9 0 0 0,-5-9-130 0 0,-1 0-1 0 0,1-1 0 0 0,-1 1 0 0 0,1-1 0 0 0,1 1 0 0 0,-1-1 0 0 0,1-1 1 0 0,-1 1-1 0 0,1-1 0 0 0,0 1 0 0 0,0-1 0 0 0,1-1 0 0 0,-1 1 0 0 0,0-1 0 0 0,1 0 1 0 0,0 0-1 0 0,-1 0 0 0 0,1-1 0 0 0,0 0 0 0 0,0 0 0 0 0,7-1 0 0 0,-11 0 48 0 0,1 0 0 0 0,0 0 0 0 0,0-1 0 0 0,-1 1 0 0 0,1-1 0 0 0,0 0 0 0 0,-1 0 0 0 0,1 0 0 0 0,-1 0 0 0 0,1 0 0 0 0,-1-1 0 0 0,0 1 0 0 0,1-1-1 0 0,-1 1 1 0 0,0-1 0 0 0,0 0 0 0 0,0 0 0 0 0,2-3 0 0 0,-1 1 57 0 0,0 0 0 0 0,-1 0 0 0 0,1-1 0 0 0,-1 0 0 0 0,0 1 0 0 0,-1-1 0 0 0,1 0 0 0 0,-1 0 0 0 0,2-7 1 0 0,-2-1 112 0 0,0 0 1 0 0,-1 0 0 0 0,0 0 0 0 0,-1 0 0 0 0,0 0-1 0 0,-1 0 1 0 0,-3-13 0 0 0,1 16-46 0 0,0-1 1 0 0,0 0-1 0 0,-1 1 0 0 0,0 0 0 0 0,-1 0 1 0 0,0 0-1 0 0,-12-14 0 0 0,15 20-139 0 0,0 1 1 0 0,1 0-1 0 0,-1 0 0 0 0,0 0 0 0 0,-1 0 1 0 0,1 1-1 0 0,0-1 0 0 0,-1 1 0 0 0,0 0 1 0 0,1 0-1 0 0,-1 0 0 0 0,0 0 1 0 0,0 1-1 0 0,0-1 0 0 0,0 1 0 0 0,0 0 1 0 0,0 0-1 0 0,0 1 0 0 0,-1-1 0 0 0,1 1 1 0 0,0 0-1 0 0,0 0 0 0 0,-8 2 1 0 0,11-2-140 0 0,-1 0 1 0 0,1 1-1 0 0,-1-1 1 0 0,1 1 0 0 0,-1-1-1 0 0,1 1 1 0 0,0 0 0 0 0,-1 0-1 0 0,1-1 1 0 0,0 1-1 0 0,0 0 1 0 0,0 0 0 0 0,-1 0-1 0 0,1 0 1 0 0,0 1 0 0 0,0-1-1 0 0,0 0 1 0 0,1 0-1 0 0,-1 1 1 0 0,0-1 0 0 0,0 0-1 0 0,1 1 1 0 0,-1-1 0 0 0,1 1-1 0 0,-1-1 1 0 0,1 1-1 0 0,0-1 1 0 0,-1 2 0 0 0,1 0-494 0 0,0 0-1 0 0,0 0 1 0 0,1-1 0 0 0,-1 1 0 0 0,1 0 0 0 0,-1 0 0 0 0,1-1 0 0 0,0 1 0 0 0,0-1 0 0 0,0 1 0 0 0,0 0-1 0 0,0-1 1 0 0,1 0 0 0 0,2 5 0 0 0,7 4-3035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4:54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66 167 3801 0 0,'-1'0'382'0'0,"0"0"1"0"0,-1 0-1 0 0,1 0 1 0 0,0 0-1 0 0,-1 0 1 0 0,1 0-1 0 0,0 1 1 0 0,0-1-1 0 0,-1 1 1 0 0,1-1-1 0 0,0 1 1 0 0,0-1-1 0 0,0 1 0 0 0,0 0 1 0 0,0-1-1 0 0,0 1 1 0 0,0 0-1 0 0,0 0 1 0 0,0 0-1 0 0,0 0 1 0 0,-1 2-1 0 0,1-1-117 0 0,-1 0-1 0 0,1 0 1 0 0,0 0-1 0 0,1 1 1 0 0,-1-1-1 0 0,0 1 0 0 0,1-1 1 0 0,-1 1-1 0 0,1-1 1 0 0,0 5-1 0 0,0-1-236 0 0,0 0-1 0 0,1 1 1 0 0,-1-1-1 0 0,2 0 1 0 0,-1 0-1 0 0,1 0 0 0 0,0 0 1 0 0,2 6-1 0 0,-3-9-28 0 0,0-1-1 0 0,1 0 0 0 0,-1 0 0 0 0,0 0 0 0 0,0 0 1 0 0,1 0-1 0 0,-1 0 0 0 0,1 0 0 0 0,0-1 0 0 0,0 1 1 0 0,-1 0-1 0 0,1-1 0 0 0,0 0 0 0 0,0 1 1 0 0,0-1-1 0 0,1 0 0 0 0,-1 0 0 0 0,0 0 0 0 0,0 0 1 0 0,1 0-1 0 0,-1-1 0 0 0,5 1 0 0 0,-4-1-1 0 0,0 0 0 0 0,1 0 0 0 0,-1-1-1 0 0,0 0 1 0 0,1 0 0 0 0,-1 0 0 0 0,0 0-1 0 0,0 0 1 0 0,1 0 0 0 0,-1-1 0 0 0,0 0-1 0 0,-1 0 1 0 0,1 1 0 0 0,4-5 0 0 0,-1 1 15 0 0,-1 0 1 0 0,1 0 0 0 0,-1 0 0 0 0,0-1-1 0 0,-1 0 1 0 0,1 0 0 0 0,-1 0-1 0 0,0-1 1 0 0,-1 0 0 0 0,0 1 0 0 0,0-1-1 0 0,0 0 1 0 0,-1 0 0 0 0,3-11 0 0 0,-6 11 36 0 0,1 1 1 0 0,-1-1 0 0 0,0 0-1 0 0,-1 1 1 0 0,1-1-1 0 0,-1 1 1 0 0,0-1 0 0 0,-1 1-1 0 0,0 0 1 0 0,0 0 0 0 0,0 0-1 0 0,-1 0 1 0 0,0 1 0 0 0,0-1-1 0 0,0 1 1 0 0,-8-8 0 0 0,4 6-5 0 0,0-1 0 0 0,0 1 0 0 0,0 0 0 0 0,-1 1 0 0 0,0 0 0 0 0,-1 0 0 0 0,1 1 0 0 0,-1 1 0 0 0,-16-7 1 0 0,24 11-66 0 0,1-1 0 0 0,0 1 1 0 0,-1-1-1 0 0,1 1 0 0 0,0-1 1 0 0,-1 1-1 0 0,1 0 0 0 0,-1 0 1 0 0,1 0-1 0 0,0 0 0 0 0,-1 0 1 0 0,1 0-1 0 0,-1 0 0 0 0,1 0 1 0 0,0 0-1 0 0,-1 1 0 0 0,1-1 1 0 0,0 1-1 0 0,-1-1 0 0 0,1 1 1 0 0,0-1-1 0 0,-1 1 0 0 0,1 0 1 0 0,0-1-1 0 0,0 1 0 0 0,0 0 1 0 0,0 0-1 0 0,0 0 0 0 0,0 0 1 0 0,0 0-1 0 0,0 0 0 0 0,0 0 1 0 0,0 1-1 0 0,1-1 0 0 0,-1 0 1 0 0,0 0-1 0 0,0 3 0 0 0,0-1-505 0 0,1 1-1 0 0,-1-1 0 0 0,1 1 1 0 0,0-1-1 0 0,0 1 0 0 0,0 0 0 0 0,0-1 1 0 0,1 1-1 0 0,-1-1 0 0 0,1 1 1 0 0,0-1-1 0 0,0 0 0 0 0,3 7 1 0 0,6 9-5055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4:55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20484 0 0,'-2'2'641'0'0,"-1"1"-697"0"0,0-2-697 0 0,2 1-671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4:47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2529 0 0,'2'2'1115'0'0,"0"0"1"0"0,0 0 0 0 0,-1 1-1 0 0,1-1 1 0 0,-1 1 0 0 0,1-1 0 0 0,-1 1-1 0 0,0 0 1 0 0,1 3 0 0 0,4 32 3168 0 0,-8 52-5332 0 0,-1-37 1976 0 0,3-38-940 0 0,-1-7-67 0 0,1 1 0 0 0,0 0 0 0 0,1 0 0 0 0,0 0 0 0 0,0 0 0 0 0,6 16 0 0 0,-7-25-64 0 0,0 0-1 0 0,0 0 1 0 0,0 1-1 0 0,0-1 1 0 0,0 0-1 0 0,0 0 1 0 0,0 1-1 0 0,1-1 1 0 0,-1 0-1 0 0,0 0 0 0 0,0 0 1 0 0,0 1-1 0 0,0-1 1 0 0,1 0-1 0 0,-1 0 1 0 0,0 0-1 0 0,0 0 1 0 0,1 1-1 0 0,-1-1 1 0 0,0 0-1 0 0,0 0 1 0 0,1 0-1 0 0,-1 0 1 0 0,0 0-1 0 0,0 0 1 0 0,1 0-1 0 0,-1 0 1 0 0,0 0-1 0 0,0 0 1 0 0,1 0-1 0 0,-1 0 1 0 0,0 0-1 0 0,0 0 1 0 0,1 0-1 0 0,-1 0 1 0 0,0 0-1 0 0,0 0 1 0 0,1 0-1 0 0,-1 0 1 0 0,1 0-1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4:48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4569 0 0,'-3'4'6382'0'0,"1"26"-4368"0"0,-1 51 10 0 0,1-55-1970 0 0,0 0-1 0 0,2 0 0 0 0,1 0 0 0 0,1 0 1 0 0,1 0-1 0 0,9 33 0 0 0,-4-42-2349 0 0,-8-16 2018 0 0,0 0 0 0 0,1-1 0 0 0,-1 1 0 0 0,1 0 0 0 0,-1 0 1 0 0,1-1-1 0 0,0 1 0 0 0,-1-1 0 0 0,1 1 0 0 0,0-1 0 0 0,-1 1 0 0 0,1-1 0 0 0,0 1 1 0 0,0-1-1 0 0,-1 0 0 0 0,1 1 0 0 0,0-1 0 0 0,0 0 0 0 0,0 1 0 0 0,0-1 0 0 0,-1 0 1 0 0,1 0-1 0 0,0 0 0 0 0,0 0 0 0 0,0 0 0 0 0,0 0 0 0 0,0 0 0 0 0,-1 0 0 0 0,1 0 0 0 0,1-1 1 0 0,7-1-2719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4:48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3721 0 0,'-2'6'7842'0'0,"-6"26"-4821"0"0,9 4-2774 0 0,9 136 1346 0 0,-5-139-4141 0 0,10 45 0 0 0,-12-72-2551 0 0,-4-12 2711 0 0,1 1-173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4:49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5009 0 0,'-2'3'194'0'0,"1"-1"0"0"0,0 1 1 0 0,0 0-1 0 0,0-1 0 0 0,0 1 0 0 0,0 0 0 0 0,0 0 0 0 0,1 0 0 0 0,-1 0 1 0 0,1 0-1 0 0,0 0 0 0 0,0-1 0 0 0,0 1 0 0 0,1 5 0 0 0,-1 2 454 0 0,-4 157 5059 0 0,14 0-3702 0 0,-5-142-2609 0 0,1-14-2402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4:50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4937 0 0,'-10'0'7457'0'0,"12"10"-4791"0"0,2 5-2112 0 0,-3 5-101 0 0,-1 1 0 0 0,-4 23 0 0 0,2-22-558 0 0,1 40 1 0 0,2-55-488 0 0,-1 0 0 0 0,2 0 1 0 0,-1 0-1 0 0,1 0 0 0 0,3 9 0 0 0,7-1-8333 0 0,-8-11 5925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25:35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105 916 16011 0 0,'-13'15'584'0'0,"0"1"0"0"0,2 0 0 0 0,0 1 0 0 0,1 0 0 0 0,0 0 0 0 0,2 1 0 0 0,-12 34 0 0 0,18-42-537 0 0,-1 0 0 0 0,2 0-1 0 0,-1 1 1 0 0,1-1 0 0 0,1 1 0 0 0,0-1-1 0 0,1 1 1 0 0,0-1 0 0 0,0 1 0 0 0,1-1-1 0 0,0 0 1 0 0,1 0 0 0 0,0 0 0 0 0,1 0-1 0 0,0 0 1 0 0,7 12 0 0 0,-3-10-51 0 0,-1 0 1 0 0,2 0-1 0 0,-1-1 1 0 0,2-1 0 0 0,-1 1-1 0 0,1-1 1 0 0,1-1-1 0 0,0 0 1 0 0,14 9-1 0 0,-5-6-58 0 0,0-1-1 0 0,0-1 1 0 0,1-1-1 0 0,0-1 1 0 0,24 7-1 0 0,22-1-125 0 0,0-2 0 0 0,121 5 1 0 0,-184-17 189 0 0,75 5-180 0 0,-1-4 1 0 0,1-3-1 0 0,0-3 1 0 0,122-25-1 0 0,-164 21 106 0 0,-1-1 0 0 0,-1-2-1 0 0,0-2 1 0 0,60-33 0 0 0,-71 33 71 0 0,-1-2 1 0 0,0-1-1 0 0,-1 0 1 0 0,-1-2-1 0 0,-1 0 1 0 0,0-2-1 0 0,20-27 0 0 0,-20 20 3 0 0,-1 0-1 0 0,-2-2 1 0 0,0 0-1 0 0,-3-1 0 0 0,0 0 1 0 0,-2-1-1 0 0,-1 0 0 0 0,10-50 1 0 0,-17 55 21 0 0,-1 1-1 0 0,0-1 1 0 0,-2 1-1 0 0,-2-1 1 0 0,0 1 0 0 0,-1-1-1 0 0,-2 1 1 0 0,-1 0 0 0 0,-1 0-1 0 0,-1 0 1 0 0,-14-35 0 0 0,4 24 261 0 0,-2 1 1 0 0,-1 0 0 0 0,-2 2 0 0 0,-1 0 0 0 0,-2 2 0 0 0,-1 0 0 0 0,-2 2 0 0 0,-53-46 0 0 0,56 55 82 0 0,0 2-1 0 0,-1 1 1 0 0,-1 1-1 0 0,0 1 1 0 0,-1 2-1 0 0,-1 1 1 0 0,-1 0-1 0 0,1 3 1 0 0,-2 0-1 0 0,1 2 1 0 0,-59-7-1 0 0,66 14-343 0 0,-1 1-1 0 0,1 1 0 0 0,0 1 1 0 0,-1 2-1 0 0,1 0 0 0 0,0 1 1 0 0,1 1-1 0 0,-1 2 1 0 0,1 0-1 0 0,0 1 0 0 0,1 1 1 0 0,0 1-1 0 0,1 1 0 0 0,0 1 1 0 0,1 1-1 0 0,-23 21 0 0 0,15-12-500 0 0,2 2 0 0 0,1 1-1 0 0,1 1 1 0 0,-24 36 0 0 0,27-32-1148 0 0,2 0 1 0 0,1 2-1 0 0,-24 62 1 0 0,24-41-2645 0 0,3 1 1 0 0,-13 101-1 0 0,19-82 596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4:50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4913 0 0,'0'8'9003'0'0,"6"14"-7713"0"0,-4-16-518 0 0,1 16-259 0 0,0 0 1 0 0,-1 0-1 0 0,-2 34 0 0 0,-1-27-402 0 0,6 49-1 0 0,-4-70-791 0 0,0 0-1 0 0,1 0 1 0 0,0 0-1 0 0,1 0 1 0 0,0-1-1 0 0,0 1 1 0 0,1-1-1 0 0,-1 1 1 0 0,2-1-1 0 0,6 10 1 0 0,2-6-4902 0 0,-7-6 1978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4:51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15 3657 0 0,'-1'-1'342'0'0,"-1"0"0"0"0,0 0 0 0 0,1 1 0 0 0,-1-1 0 0 0,1 0 0 0 0,-1 1 0 0 0,0 0-1 0 0,0-1 1 0 0,1 1 0 0 0,-1 0 0 0 0,0 0 0 0 0,0 0 0 0 0,1 0 0 0 0,-1 0 0 0 0,0 1 0 0 0,0-1 0 0 0,1 0 0 0 0,-1 1 0 0 0,-2 0 0 0 0,2 1-112 0 0,1-1 0 0 0,-1 1 0 0 0,1 0 0 0 0,-1-1 0 0 0,1 1 0 0 0,0 0 0 0 0,-1 0 0 0 0,1 0 0 0 0,0 0 0 0 0,0 0 0 0 0,1 0 0 0 0,-1 1 0 0 0,0-1 0 0 0,0 4 0 0 0,-14 29 2734 0 0,12-31-2781 0 0,1 0 1 0 0,0 0-1 0 0,0 0 1 0 0,1 0-1 0 0,-1 0 1 0 0,1 1-1 0 0,0-1 1 0 0,0 1-1 0 0,0-1 1 0 0,1 7-1 0 0,-1 0-75 0 0,2 0 0 0 0,0 0 0 0 0,0 0-1 0 0,1 0 1 0 0,1 0 0 0 0,-1-1 0 0 0,2 1 0 0 0,0 0-1 0 0,0-1 1 0 0,10 18 0 0 0,-11-23-100 0 0,0-1 1 0 0,1 1-1 0 0,0-1 1 0 0,-1 0-1 0 0,1 0 0 0 0,0 0 1 0 0,1-1-1 0 0,-1 0 0 0 0,1 1 1 0 0,0-1-1 0 0,-1-1 1 0 0,1 1-1 0 0,0-1 0 0 0,1 0 1 0 0,-1 0-1 0 0,0 0 0 0 0,1-1 1 0 0,-1 0-1 0 0,1 0 1 0 0,-1 0-1 0 0,1-1 0 0 0,-1 1 1 0 0,10-2-1 0 0,-12 1-1 0 0,0 0 0 0 0,0 0-1 0 0,0-1 1 0 0,0 1 0 0 0,0-1 0 0 0,0 0-1 0 0,0 0 1 0 0,0 0 0 0 0,0 0 0 0 0,0 0-1 0 0,0-1 1 0 0,-1 1 0 0 0,1-1 0 0 0,-1 0-1 0 0,1 1 1 0 0,-1-1 0 0 0,0 0 0 0 0,1-1-1 0 0,3-4 1 0 0,-4 4 11 0 0,-1-1 0 0 0,1 1 0 0 0,-1-1 0 0 0,1 0 0 0 0,-1 1 0 0 0,0-1 0 0 0,-1 0 0 0 0,1 0-1 0 0,-1 0 1 0 0,1 0 0 0 0,-1 0 0 0 0,0 0 0 0 0,-2-6 0 0 0,0-2 19 0 0,0 0-1 0 0,-1 0 1 0 0,-1 0 0 0 0,0 1-1 0 0,0 0 1 0 0,-1-1-1 0 0,-1 2 1 0 0,0-1 0 0 0,-8-11-1 0 0,3 9 9 0 0,1 1 0 0 0,-1 0 0 0 0,-1 1 0 0 0,0 0 0 0 0,-1 0 0 0 0,-20-12 0 0 0,29 20-30 0 0,-1 0 0 0 0,1 1 1 0 0,-1-1-1 0 0,1 1 0 0 0,-1 0 0 0 0,0 1 1 0 0,0-1-1 0 0,0 1 0 0 0,0 0 0 0 0,0 0 1 0 0,0 0-1 0 0,-1 1 0 0 0,1 0 1 0 0,0 0-1 0 0,0 0 0 0 0,0 0 0 0 0,0 1 1 0 0,-1 0-1 0 0,1 0 0 0 0,0 1 0 0 0,0-1 1 0 0,1 1-1 0 0,-1 0 0 0 0,-5 3 0 0 0,8-4-29 0 0,1 0 0 0 0,-1 0 0 0 0,1 0 0 0 0,0 0-1 0 0,-1 1 1 0 0,1-1 0 0 0,0 0 0 0 0,0 1 0 0 0,0-1-1 0 0,0 1 1 0 0,0-1 0 0 0,0 1 0 0 0,0-1 0 0 0,0 3-1 0 0,0-2-301 0 0,1-1 0 0 0,-1 1 0 0 0,1 0 0 0 0,0 0 0 0 0,0-1-1 0 0,0 1 1 0 0,0 0 0 0 0,0 0 0 0 0,1-1 0 0 0,-1 1 0 0 0,0 0-1 0 0,1 2 1 0 0,1 0-768 0 0,0 0 0 0 0,0 0 0 0 0,0-1 0 0 0,0 1 0 0 0,1 0 0 0 0,-1-1 0 0 0,1 1 0 0 0,0-1 0 0 0,0 0 0 0 0,6 4 0 0 0,8 6-2776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4:51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54 5025 0 0,'-1'0'155'0'0,"1"0"0"0"0,0-1 0 0 0,-1 1-1 0 0,1 0 1 0 0,0 0 0 0 0,-1-1 0 0 0,1 1 0 0 0,0 0 0 0 0,-1 0-1 0 0,1 0 1 0 0,-1 0 0 0 0,1-1 0 0 0,0 1 0 0 0,-1 0 0 0 0,1 0-1 0 0,-1 0 1 0 0,1 0 0 0 0,-1 0 0 0 0,1 0 0 0 0,0 0 0 0 0,-1 0-1 0 0,1 0 1 0 0,-1 0 0 0 0,1 0 0 0 0,-1 1 0 0 0,1-1 0 0 0,0 0-1 0 0,-1 0 1 0 0,1 0 0 0 0,-1 0 0 0 0,1 1 0 0 0,-1-1 0 0 0,-6 15 2553 0 0,4 20-767 0 0,4-21-1767 0 0,1-1-1 0 0,0 0 1 0 0,1 1-1 0 0,0-1 1 0 0,1 0-1 0 0,1-1 1 0 0,0 1-1 0 0,10 16 0 0 0,-10-20-164 0 0,-1-2 0 0 0,2 1 0 0 0,-1 0 0 0 0,1-1 0 0 0,0 0 0 0 0,0-1 0 0 0,1 1 0 0 0,0-1 0 0 0,0 0 1 0 0,0-1-1 0 0,1 0 0 0 0,0 0 0 0 0,10 5 0 0 0,-16-9 24 0 0,0 0 0 0 0,0-1 1 0 0,0 1-1 0 0,1 0 0 0 0,-1-1 1 0 0,0 1-1 0 0,0-1 0 0 0,0 0 1 0 0,0 0-1 0 0,1 1 1 0 0,-1-2-1 0 0,0 1 0 0 0,0 0 1 0 0,0 0-1 0 0,0-1 0 0 0,1 1 1 0 0,-1-1-1 0 0,0 1 1 0 0,0-1-1 0 0,0 0 0 0 0,2-1 1 0 0,-2 0 12 0 0,0 0 1 0 0,0 0-1 0 0,0 0 0 0 0,0 0 1 0 0,0-1-1 0 0,-1 1 1 0 0,1 0-1 0 0,-1-1 1 0 0,1 1-1 0 0,-1-1 1 0 0,0 1-1 0 0,0-1 1 0 0,0 0-1 0 0,0-3 0 0 0,1-3 41 0 0,-1 1-1 0 0,0 0 0 0 0,0-1 1 0 0,-1 1-1 0 0,-1-1 0 0 0,1 1 0 0 0,-1-1 1 0 0,0 1-1 0 0,-6-17 0 0 0,1 10-32 0 0,-1 0 0 0 0,-1 1 0 0 0,0 0 0 0 0,-1 0-1 0 0,0 0 1 0 0,-13-13 0 0 0,15 19-51 0 0,-1 0 0 0 0,0 0-1 0 0,0 1 1 0 0,0 0 0 0 0,-1 1-1 0 0,0 0 1 0 0,0 0 0 0 0,-1 1 0 0 0,1 0-1 0 0,-14-4 1 0 0,21 8-93 0 0,-1 0 1 0 0,1 1-1 0 0,-1-1 0 0 0,1 1 1 0 0,-1 0-1 0 0,0 0 0 0 0,1 0 0 0 0,-1 0 1 0 0,1 0-1 0 0,-1 1 0 0 0,1-1 1 0 0,-1 1-1 0 0,1 0 0 0 0,-1-1 0 0 0,1 1 1 0 0,-1 0-1 0 0,1 0 0 0 0,-5 3 1 0 0,-13 14-3786 0 0,3 4-3314 0 0,11-11 2585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4:58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0 9602 0 0,'-2'1'170'0'0,"-1"0"1"0"0,1 0-1 0 0,0 0 0 0 0,0 0 0 0 0,0 0 1 0 0,0 0-1 0 0,0 1 0 0 0,1-1 0 0 0,-1 1 1 0 0,0-1-1 0 0,1 1 0 0 0,-1 0 1 0 0,1 0-1 0 0,-1-1 0 0 0,1 1 0 0 0,0 0 1 0 0,0 0-1 0 0,0 0 0 0 0,0 1 0 0 0,0-1 1 0 0,0 0-1 0 0,1 0 0 0 0,-1 0 0 0 0,1 1 1 0 0,-1-1-1 0 0,1 3 0 0 0,0-3-145 0 0,0 0 0 0 0,0 0 1 0 0,0-1-1 0 0,1 1 0 0 0,-1 0 0 0 0,1-1 0 0 0,-1 1 0 0 0,1 0 0 0 0,0-1 0 0 0,-1 1 0 0 0,1-1 1 0 0,0 1-1 0 0,0-1 0 0 0,0 1 0 0 0,0-1 0 0 0,0 0 0 0 0,1 1 0 0 0,-1-1 0 0 0,0 0 0 0 0,1 0 1 0 0,-1 0-1 0 0,1 0 0 0 0,-1 0 0 0 0,1 0 0 0 0,-1-1 0 0 0,1 1 0 0 0,-1 0 0 0 0,1-1 0 0 0,0 1 1 0 0,-1-1-1 0 0,1 0 0 0 0,0 1 0 0 0,0-1 0 0 0,-1 0 0 0 0,4 0 0 0 0,19-1 644 0 0,-1 0-1 0 0,1-2 0 0 0,32-7 1 0 0,19-3 405 0 0,-14 8-515 0 0,0 2 1 0 0,70 8 0 0 0,119 22-254 0 0,-41-3-239 0 0,79-24 279 0 0,-53-2 369 0 0,-196 4-546 0 0,1 2 0 0 0,-1 1 0 0 0,75 22 0 0 0,-84-18-444 0 0,0 1 0 0 0,0 1 0 0 0,45 26 1 0 0,-91-43-12426 0 0,-6-2 8856 0 0,2 2 287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4:58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58 3009 0 0,'-1'-7'64'0'0,"0"1"-56"0"0,2-3 8 0 0,0 0-8 0 0,3 1 8 0 0,-1 3-8 0 0,0 1 0 0 0,1 1-24 0 0,-1 2-24 0 0,-4-5-640 0 0,4 7-1033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4:59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7330 0 0,'50'-3'1978'0'0,"90"5"0"0"0,-134-2-1878 0 0,0 1-1 0 0,0-1 0 0 0,0 2 1 0 0,-1-1-1 0 0,1 1 0 0 0,0 0 0 0 0,-1 0 1 0 0,8 4-1 0 0,-12-5-53 0 0,0 0-1 0 0,1 0 1 0 0,-1 0-1 0 0,0 0 1 0 0,0 0-1 0 0,1 0 1 0 0,-1 1-1 0 0,0-1 1 0 0,0 1-1 0 0,-1-1 1 0 0,1 1 0 0 0,0-1-1 0 0,0 1 1 0 0,-1-1-1 0 0,1 1 1 0 0,-1-1-1 0 0,1 1 1 0 0,-1 0-1 0 0,0-1 1 0 0,0 1-1 0 0,1 0 1 0 0,-1 0 0 0 0,0-1-1 0 0,-1 1 1 0 0,1 0-1 0 0,0-1 1 0 0,0 1-1 0 0,-1 0 1 0 0,1-1-1 0 0,-1 1 1 0 0,1-1-1 0 0,-2 3 1 0 0,-5 11 47 0 0,-1 0 0 0 0,0-1 1 0 0,-1 0-1 0 0,0 0 0 0 0,-1-1 1 0 0,-14 14-1 0 0,12-14 138 0 0,0 2 0 0 0,1 0 0 0 0,1 0 0 0 0,-13 23 0 0 0,22-36-182 0 0,0 0 0 0 0,1 0-1 0 0,-1 0 1 0 0,0 0-1 0 0,1-1 1 0 0,-1 1 0 0 0,1 0-1 0 0,-1 0 1 0 0,1 1-1 0 0,0-1 1 0 0,0 0 0 0 0,0 0-1 0 0,0 0 1 0 0,0 0 0 0 0,1 0-1 0 0,-1 0 1 0 0,0 0-1 0 0,1 0 1 0 0,0 0 0 0 0,-1 0-1 0 0,1-1 1 0 0,1 3-1 0 0,0-1-30 0 0,0-1 0 0 0,0 0 0 0 0,0 0 0 0 0,1 0-1 0 0,-1 0 1 0 0,0 0 0 0 0,1 0 0 0 0,0-1-1 0 0,-1 1 1 0 0,1-1 0 0 0,0 0 0 0 0,0 1-1 0 0,3 0 1 0 0,5 0-56 0 0,-1 1 0 0 0,0-2-1 0 0,1 1 1 0 0,-1-1 0 0 0,1-1-1 0 0,-1 0 1 0 0,17-2 0 0 0,38-14-2241 0 0,-54 12 1037 0 0,1 0 1 0 0,-1-1-1 0 0,0-1 1 0 0,0 0-1 0 0,0 0 1 0 0,10-9 0 0 0,-3-1-2446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4:59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4897 0 0,'2'-16'1255'0'0,"-1"16"-1225"0"0,-1-1-1 0 0,0 1 0 0 0,0 0 1 0 0,0 0-1 0 0,0 0 0 0 0,0 0 0 0 0,0 0 1 0 0,0 0-1 0 0,0-1 0 0 0,1 1 0 0 0,-1 0 1 0 0,0 0-1 0 0,0 0 0 0 0,0 0 0 0 0,0 0 1 0 0,0 0-1 0 0,1 0 0 0 0,-1 0 0 0 0,0 0 1 0 0,0 0-1 0 0,0 0 0 0 0,0 0 0 0 0,0 0 1 0 0,1 0-1 0 0,-1 0 0 0 0,0 0 0 0 0,0 0 1 0 0,0 0-1 0 0,0 0 0 0 0,1 0 1 0 0,-1 0-1 0 0,0 0 0 0 0,0 0 0 0 0,0 0 1 0 0,0 0-1 0 0,0 0 0 0 0,1 0 0 0 0,-1 0 1 0 0,0 0-1 0 0,0 0 0 0 0,0 0 0 0 0,0 1 1 0 0,1-1-1 0 0,0 1 125 0 0,0 1-1 0 0,0-1 1 0 0,0 1 0 0 0,0-1-1 0 0,0 1 1 0 0,-1 0 0 0 0,1-1-1 0 0,0 1 1 0 0,-1 0 0 0 0,1-1-1 0 0,-1 1 1 0 0,0 0 0 0 0,1 3-1 0 0,-1 10 645 0 0,0-7-468 0 0,1-1-1 0 0,-1 0 1 0 0,1 0 0 0 0,1-1-1 0 0,2 11 1 0 0,-4-15-310 0 0,1 0 0 0 0,0-1 0 0 0,0 1 0 0 0,0-1 0 0 0,-1 0 0 0 0,1 1 0 0 0,0-1 0 0 0,1 0 0 0 0,-1 1 0 0 0,0-1 0 0 0,0 0 0 0 0,1 0 0 0 0,-1 0 0 0 0,0 0 0 0 0,1 0 0 0 0,-1 0 0 0 0,1 0 0 0 0,-1-1 0 0 0,1 1 0 0 0,-1-1 0 0 0,1 1 0 0 0,0-1 0 0 0,-1 1 0 0 0,1-1 0 0 0,0 0 0 0 0,-1 0 0 0 0,1 0 0 0 0,2 0 0 0 0,9-1 77 0 0,1-1 1 0 0,0 0 0 0 0,-1-1-1 0 0,22-7 1 0 0,-25 6-47 0 0,0 1 1 0 0,0 0 0 0 0,0 1-1 0 0,1 0 1 0 0,-1 0-1 0 0,1 1 1 0 0,-1 1 0 0 0,1 0-1 0 0,12 1 1 0 0,-22-1 35 0 0,1 1 0 0 0,-1-1 0 0 0,0 1 0 0 0,1-1 0 0 0,-1 1 0 0 0,0-1 0 0 0,1 1 0 0 0,-1 0 0 0 0,0 0 0 0 0,0-1 0 0 0,0 1 0 0 0,0 0 0 0 0,0 0 0 0 0,0 0 0 0 0,0 0 0 0 0,0 0 0 0 0,0 1 0 0 0,0-1 0 0 0,0 0 0 0 0,-1 0 0 0 0,1 0 0 0 0,0 3 0 0 0,0-1 55 0 0,0 1 0 0 0,0 0 0 0 0,0 0 1 0 0,-1 0-1 0 0,1-1 0 0 0,-1 1 1 0 0,0 0-1 0 0,-1 5 0 0 0,-1 6 56 0 0,-1 0 1 0 0,-1 0-1 0 0,-6 16 0 0 0,6-20-338 0 0,0-1 1 0 0,0-1-1 0 0,-1 1 0 0 0,0-1 0 0 0,-8 10 0 0 0,13-18-55 0 0,-1 1-1 0 0,0-1 1 0 0,0 0-1 0 0,-1 0 1 0 0,1 0-1 0 0,0 0 0 0 0,0 0 1 0 0,0 0-1 0 0,-1 0 1 0 0,1 0-1 0 0,0 0 1 0 0,-1-1-1 0 0,1 1 1 0 0,-1-1-1 0 0,1 1 0 0 0,-1-1 1 0 0,-2 1-1 0 0,2-1-117 0 0,1 0-1 0 0,-1-1 1 0 0,1 1-1 0 0,-1-1 1 0 0,1 0-1 0 0,0 1 0 0 0,-1-1 1 0 0,1 0-1 0 0,0 0 1 0 0,-1 0-1 0 0,1 0 1 0 0,0 0-1 0 0,0 0 1 0 0,0 0-1 0 0,0 0 1 0 0,0 0-1 0 0,0 0 0 0 0,0-1 1 0 0,1 1-1 0 0,-1 0 1 0 0,0-1-1 0 0,0-2 1 0 0,-9-16-3958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4:59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9 192 7538 0 0,'0'0'83'0'0,"0"0"0"0"0,-1 0 0 0 0,1 0 0 0 0,0 0 1 0 0,0 0-1 0 0,-1 0 0 0 0,1 0 0 0 0,0 0 1 0 0,-1 0-1 0 0,1 0 0 0 0,0 0 0 0 0,-1 0 0 0 0,1 0 1 0 0,0 0-1 0 0,0 0 0 0 0,-1 0 0 0 0,1 0 0 0 0,0 0 1 0 0,-1-1-1 0 0,1 1 0 0 0,0 0 0 0 0,0 0 1 0 0,-1 0-1 0 0,1 0 0 0 0,0-1 0 0 0,0 1 0 0 0,0 0 1 0 0,-1 0-1 0 0,1-1 0 0 0,0 1 0 0 0,0 0 0 0 0,0 0 1 0 0,0-1-1 0 0,-1 1 0 0 0,1 0 0 0 0,0 0 0 0 0,0-1 1 0 0,0 1-1 0 0,0-1 0 0 0,7-12 1202 0 0,20-15-342 0 0,-26 27-755 0 0,22-19 315 0 0,1 1 1 0 0,1 1-1 0 0,41-23 1 0 0,-49 32-1157 0 0,1 1 0 0 0,28-9 0 0 0,-35 14-689 0 0,0 1 0 0 0,0-1 0 0 0,0 2 0 0 0,0 0 0 0 0,15 0 0 0 0,-13 2-229 0 0,-4 1-887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5:01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3777 0 0,'32'-26'2239'0'0,"-28"23"-1987"0"0,1 1-1 0 0,-1 0 1 0 0,1 0-1 0 0,-1 0 1 0 0,1 0-1 0 0,0 1 1 0 0,0-1 0 0 0,0 1-1 0 0,0 1 1 0 0,0-1-1 0 0,0 1 1 0 0,0 0-1 0 0,0 0 1 0 0,0 0 0 0 0,0 0-1 0 0,-1 1 1 0 0,1 0-1 0 0,0 0 1 0 0,6 2-1 0 0,-9-2-166 0 0,1 0-1 0 0,-1 0 0 0 0,1 1 0 0 0,-1-1 1 0 0,0 0-1 0 0,1 1 0 0 0,-1 0 0 0 0,0-1 1 0 0,0 1-1 0 0,0 0 0 0 0,0 0 0 0 0,0 0 1 0 0,-1 0-1 0 0,1 0 0 0 0,-1 1 0 0 0,1-1 1 0 0,-1 0-1 0 0,0 1 0 0 0,0-1 0 0 0,0 1 1 0 0,0 0-1 0 0,0-1 0 0 0,0 1 0 0 0,-1 0 0 0 0,0-1 1 0 0,1 1-1 0 0,-1 0 0 0 0,0-1 0 0 0,0 1 1 0 0,0 0-1 0 0,-1 0 0 0 0,1-1 0 0 0,-1 1 1 0 0,1 0-1 0 0,-1-1 0 0 0,-1 4 0 0 0,-6 16 56 0 0,-2-1 0 0 0,-19 35-1 0 0,17-36 50 0 0,1 1-1 0 0,-12 36 1 0 0,22-55-146 0 0,0 1 0 0 0,0-1 0 0 0,0 0 1 0 0,0 1-1 0 0,1-1 0 0 0,0 1 0 0 0,-1-1 0 0 0,1 1 1 0 0,0-1-1 0 0,0 1 0 0 0,0 0 0 0 0,0-1 1 0 0,1 1-1 0 0,-1-1 0 0 0,1 1 0 0 0,0-1 1 0 0,-1 0-1 0 0,1 1 0 0 0,0-1 0 0 0,1 0 1 0 0,0 3-1 0 0,0-3-17 0 0,1 0 0 0 0,-1 0 1 0 0,0 0-1 0 0,1 0 0 0 0,-1-1 1 0 0,1 1-1 0 0,-1-1 0 0 0,1 0 1 0 0,0 0-1 0 0,-1 0 0 0 0,1 0 1 0 0,0 0-1 0 0,0 0 0 0 0,0-1 1 0 0,4 1-1 0 0,12-1 33 0 0,-1 0 1 0 0,0-1-1 0 0,1-1 0 0 0,27-7 1 0 0,-42 8-34 0 0,40-7-302 0 0,53-12-434 0 0,-35 1-8165 0 0,-52 15 4172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4:27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5617 0 0,'-1'48'838'0'0,"1"0"0"0"0,2-1 0 0 0,3 1 0 0 0,1-1 0 0 0,15 50 0 0 0,-14-42-624 0 0,-4-22-1247 0 0,4 0-3359 0 0,-4-24 862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25:36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295 653 12795 0 0,'-101'67'6775'0'0,"78"-49"-6140"0"0,0 0 0 0 0,-21 23 0 0 0,34-30-621 0 0,0 0 1 0 0,0 1 0 0 0,1 0 0 0 0,1 0-1 0 0,0 1 1 0 0,0 0 0 0 0,1 1-1 0 0,1 0 1 0 0,1 0 0 0 0,0 0 0 0 0,0 0-1 0 0,2 1 1 0 0,-4 25 0 0 0,5-22-7 0 0,1 0 0 0 0,1 0 0 0 0,1 0 0 0 0,1 0 1 0 0,0 0-1 0 0,1 0 0 0 0,1 0 0 0 0,1-1 0 0 0,0 0 0 0 0,9 19 1 0 0,-4-16-17 0 0,1 0 0 0 0,1 0 0 0 0,0-1 1 0 0,1-1-1 0 0,2 0 0 0 0,-1-1 0 0 0,25 22 0 0 0,-11-16-51 0 0,1-1-1 0 0,0-1 1 0 0,2-1-1 0 0,0-2 0 0 0,1-1 1 0 0,1-1-1 0 0,1-2 1 0 0,0-2-1 0 0,71 17 1 0 0,-70-23-11 0 0,1 0 1 0 0,-1-3 0 0 0,1-1 0 0 0,-1-1 0 0 0,1-2 0 0 0,0-2 0 0 0,-1-1 0 0 0,46-11 0 0 0,-51 7 4 0 0,-1-2 0 0 0,0 0 0 0 0,0-2 0 0 0,-2-2 0 0 0,0 0 0 0 0,0-1 0 0 0,-1-2-1 0 0,-1-1 1 0 0,45-41 0 0 0,-38 26 18 0 0,-1-2-1 0 0,-2-1 0 0 0,-1-1 1 0 0,-2-1-1 0 0,-2-1 0 0 0,-2-2 0 0 0,-1 0 1 0 0,-2-1-1 0 0,-2-1 0 0 0,-2 0 1 0 0,14-65-1 0 0,-26 88 81 0 0,0 1 0 0 0,-2 0-1 0 0,0-1 1 0 0,-1 1 0 0 0,0-1 0 0 0,-2 1-1 0 0,-1-1 1 0 0,0 1 0 0 0,-8-26 0 0 0,2 19 27 0 0,-1 1 1 0 0,-1 1-1 0 0,-2 0 0 0 0,0 0 1 0 0,-1 1-1 0 0,-22-26 1 0 0,0 4 299 0 0,-2 2 1 0 0,-2 2-1 0 0,-1 1 0 0 0,-3 2 1 0 0,0 3-1 0 0,-3 1 0 0 0,-1 2 1 0 0,-1 2-1 0 0,-89-38 0 0 0,114 58 20 0 0,0 2 0 0 0,0 2 0 0 0,-1 0 0 0 0,0 1 1 0 0,0 1-1 0 0,0 1 0 0 0,0 2 0 0 0,-36 2 0 0 0,35 1-325 0 0,0 2 0 0 0,0 1 0 0 0,1 1 0 0 0,0 1 0 0 0,0 1 0 0 0,0 2 0 0 0,1 0 0 0 0,1 1 0 0 0,0 2 0 0 0,0 0 0 0 0,2 1 0 0 0,-39 33 0 0 0,25-16-867 0 0,2 1-1 0 0,-56 71 1 0 0,73-80-654 0 0,1 1 0 0 0,-14 28 0 0 0,21-34-660 0 0,0 1 0 0 0,1 0 0 0 0,-7 32 0 0 0,2 22-5580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4:27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7370 0 0,'-3'5'288'0'0,"0"-1"1"0"0,1 1 0 0 0,0-1 0 0 0,0 1-1 0 0,0 0 1 0 0,0 0 0 0 0,1 0-1 0 0,0 0 1 0 0,0 0 0 0 0,0 0 0 0 0,1 9-1 0 0,3 63 733 0 0,-1-46-611 0 0,-1 2-312 0 0,4 48 161 0 0,-4-73-326 0 0,0 0 0 0 0,1-1-1 0 0,0 1 1 0 0,0 0 0 0 0,1-1-1 0 0,0 0 1 0 0,6 12 0 0 0,-8-17-174 0 0,0-1 0 0 0,0 0 0 0 0,0 1 0 0 0,0-1 1 0 0,1 0-1 0 0,-1 0 0 0 0,0 0 0 0 0,1 0 0 0 0,-1 0 0 0 0,1 0 0 0 0,-1 0 0 0 0,1-1 1 0 0,-1 1-1 0 0,1 0 0 0 0,-1-1 0 0 0,1 1 0 0 0,0-1 0 0 0,-1 0 0 0 0,1 0 1 0 0,0 1-1 0 0,-1-1 0 0 0,1 0 0 0 0,0 0 0 0 0,-1-1 0 0 0,1 1 0 0 0,0 0 0 0 0,-1 0 1 0 0,1-1-1 0 0,0 1 0 0 0,1-2 0 0 0,9-2-2824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4:28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5713 0 0,'1'12'7009'0'0,"0"21"-5270"0"0,-1-1-1440 0 0,1 24-256 0 0,0-20 286 0 0,5 41 1 0 0,-4-65-1333 0 0,0 0 0 0 0,1 0 0 0 0,1-1 0 0 0,4 13 1 0 0,2-9-4214 0 0,-4-10 1640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4:28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5857 0 0,'-2'4'1114'0'0,"1"-1"0"0"0,0 1-1 0 0,0 0 1 0 0,0-1 0 0 0,0 1-1 0 0,1 0 1 0 0,-1 0 0 0 0,1 5-1 0 0,8 59 2300 0 0,-2-30-2514 0 0,-2 3-1227 0 0,1 0 0 0 0,2 0 0 0 0,17 52 0 0 0,-22-88-671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4:28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 11242 0 0,'-4'4'790'0'0,"0"1"0"0"0,1-1-1 0 0,0 1 1 0 0,0 0-1 0 0,1 0 1 0 0,-1 0 0 0 0,-1 8-1 0 0,1-4-183 0 0,1 0 1 0 0,0 1-1 0 0,-1 17 0 0 0,3 2-760 0 0,7 57-1 0 0,-3-46 374 0 0,-3-15-660 0 0,4 29-1128 0 0,7-23-4396 0 0,-3-23-359 0 0,-4-8 2433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4:29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9 5281 0 0,'2'-8'7367'0'0,"-5"25"-2738"0"0,2-5-5338 0 0,1 17 781 0 0,2 72 549 0 0,-1-90-943 0 0,0 1 1 0 0,1 0-1 0 0,1-1 0 0 0,0 1 1 0 0,0-1-1 0 0,6 13 1 0 0,-8-22-280 0 0,0 0-1 0 0,0-1 1 0 0,0 1 0 0 0,0 0 0 0 0,1 0 0 0 0,-1 0-1 0 0,0-1 1 0 0,1 1 0 0 0,0-1 0 0 0,-1 1-1 0 0,1-1 1 0 0,0 0 0 0 0,0 1 0 0 0,-1-1-1 0 0,1 0 1 0 0,3 1 0 0 0,1 2-2604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4:29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5865 0 0,'0'5'4589'0'0,"3"17"-2440"0"0,-1 61-175 0 0,-2-56-2430 0 0,0 1 1 0 0,2-1 0 0 0,1 0-1 0 0,8 34 1 0 0,-11-59 262 0 0,1 1-339 0 0,-1-1 0 0 0,1 1 1 0 0,0-1-1 0 0,0 1 0 0 0,0-1 1 0 0,0 0-1 0 0,0 1 0 0 0,0-1 0 0 0,0 0 1 0 0,1 0-1 0 0,-1 0 0 0 0,1 0 1 0 0,0 0-1 0 0,-1 0 0 0 0,5 3 0 0 0,0-5-1931 0 0</inkml:trace>
  <inkml:trace contextRef="#ctx0" brushRef="#br0" timeOffset="1">208 101 4633 0 0,'4'-20'4740'0'0,"-2"27"494"0"0,-1 37-646 0 0,-1-40-5120 0 0,-1 41 949 0 0,3 65 1951 0 0,7-57-4348 0 0,9-3-4800 0 0,-15-43 3489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5:03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49 4177 0 0,'0'0'184'0'0,"-20"12"1743"0"0,19-12-1878 0 0,1 1 1 0 0,-1-1 0 0 0,0 0 0 0 0,1 1 0 0 0,-1-1 0 0 0,0 0-1 0 0,1 1 1 0 0,-1-1 0 0 0,1 1 0 0 0,-1-1 0 0 0,1 1-1 0 0,-1-1 1 0 0,1 1 0 0 0,0 0 0 0 0,-1-1 0 0 0,1 1 0 0 0,-1 0-1 0 0,1-1 1 0 0,0 1 0 0 0,0 0 0 0 0,-1-1 0 0 0,1 1-1 0 0,0 0 1 0 0,0-1 0 0 0,0 2 0 0 0,3-3 206 0 0,1-1 1 0 0,-1 0-1 0 0,1 0 1 0 0,-1 0-1 0 0,0-1 1 0 0,0 1-1 0 0,0-1 1 0 0,4-5-1 0 0,-2 3-69 0 0,1 0-1 0 0,0 0 0 0 0,0 0 0 0 0,0 1 1 0 0,0 0-1 0 0,0 0 0 0 0,1 0 0 0 0,0 1 0 0 0,0 0 1 0 0,13-4-1 0 0,-17 6-150 0 0,1 1 0 0 0,0 0 0 0 0,-1-1 0 0 0,1 1 0 0 0,-1 0 1 0 0,1 1-1 0 0,-1-1 0 0 0,1 0 0 0 0,-1 1 0 0 0,1 0 0 0 0,-1 0 0 0 0,1 0 0 0 0,-1 0 1 0 0,0 1-1 0 0,0-1 0 0 0,1 1 0 0 0,-1 0 0 0 0,0 0 0 0 0,-1 0 0 0 0,1 0 0 0 0,0 1 0 0 0,-1-1 1 0 0,1 1-1 0 0,3 4 0 0 0,0 1 14 0 0,-1-1 0 0 0,0 1 0 0 0,-1 0 0 0 0,0 0 0 0 0,0 0 0 0 0,-1 0 0 0 0,0 1 0 0 0,0-1 0 0 0,-1 1 0 0 0,0 0 0 0 0,0 0 1 0 0,0 16-1 0 0,-2-9 90 0 0,-1 0 0 0 0,0-1 0 0 0,-1 1 0 0 0,-1-1 0 0 0,0 1 0 0 0,-8 21 0 0 0,9-31-16 0 0,1-1-1 0 0,-1 1 1 0 0,2 0 0 0 0,-1 0 0 0 0,0 0 0 0 0,1 0-1 0 0,0 0 1 0 0,1 0 0 0 0,-1 0 0 0 0,1-1 0 0 0,0 1-1 0 0,1 0 1 0 0,0 0 0 0 0,-1-1 0 0 0,2 1 0 0 0,-1-1-1 0 0,1 0 1 0 0,-1 1 0 0 0,1-1 0 0 0,8 9-1 0 0,-9-11-132 0 0,1 0 0 0 0,-1-1-1 0 0,1 1 1 0 0,0-1-1 0 0,0 1 1 0 0,0-1-1 0 0,0 0 1 0 0,1 0-1 0 0,-1 0 1 0 0,0-1-1 0 0,1 1 1 0 0,-1-1-1 0 0,1 1 1 0 0,0-1-1 0 0,-1-1 1 0 0,1 1 0 0 0,0 0-1 0 0,0-1 1 0 0,-1 0-1 0 0,1 0 1 0 0,0 0-1 0 0,0 0 1 0 0,0 0-1 0 0,-1-1 1 0 0,1 0-1 0 0,0 0 1 0 0,-1 0-1 0 0,1 0 1 0 0,0-1-1 0 0,-1 1 1 0 0,0-1 0 0 0,1 0-1 0 0,3-2 1 0 0,25-22-1445 0 0,-28 22 632 0 0,0 0-1 0 0,0 0 1 0 0,0-1-1 0 0,-1 0 1 0 0,0 0-1 0 0,0 0 1 0 0,0 0-1 0 0,0 0 1 0 0,-1 0-1 0 0,0-1 1 0 0,0 1-1 0 0,-1-1 1 0 0,2-10-1 0 0,1-4-1992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5:03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5713 0 0,'-2'7'527'0'0,"1"0"0"0"0,-1 0 1 0 0,2 0-1 0 0,-1 1 0 0 0,1-1 0 0 0,0 0 0 0 0,1 10 0 0 0,0 3 67 0 0,-1-18-575 0 0,0 0-1 0 0,0 0 1 0 0,0 0 0 0 0,0 0 0 0 0,0 0 0 0 0,0 0 0 0 0,1 0 0 0 0,-1 0 0 0 0,1 0 0 0 0,-1 0 0 0 0,1 0 0 0 0,0 0 0 0 0,0 0 0 0 0,0 0 0 0 0,0 0 0 0 0,0-1 0 0 0,0 1 0 0 0,0 0-1 0 0,1-1 1 0 0,-1 1 0 0 0,0-1 0 0 0,1 1 0 0 0,0-1 0 0 0,1 1 0 0 0,1 0-10 0 0,1-1 1 0 0,-1 1-1 0 0,0-1 0 0 0,1 0 0 0 0,0-1 0 0 0,-1 1 0 0 0,1-1 1 0 0,-1 0-1 0 0,10-1 0 0 0,-2 0 101 0 0,1 1 0 0 0,0 0 0 0 0,-1 1 1 0 0,1 1-1 0 0,-1 0 0 0 0,0 0 0 0 0,1 1 0 0 0,14 6 0 0 0,-23-7 47 0 0,1 0 0 0 0,-1 0 0 0 0,0 0 0 0 0,0 1-1 0 0,-1 0 1 0 0,1 0 0 0 0,0 0 0 0 0,-1 0 0 0 0,0 0 0 0 0,1 1-1 0 0,-2 0 1 0 0,1-1 0 0 0,0 1 0 0 0,-1 0 0 0 0,1 0 0 0 0,-1 1 0 0 0,0-1-1 0 0,-1 0 1 0 0,1 1 0 0 0,-1-1 0 0 0,0 1 0 0 0,0-1 0 0 0,0 1-1 0 0,0 0 1 0 0,-1 5 0 0 0,-2 42 789 0 0,1-49-1214 0 0,1-1-1 0 0,0 1 0 0 0,-1-1 1 0 0,0 1-1 0 0,1 0 0 0 0,-1-1 1 0 0,0 1-1 0 0,0-1 0 0 0,-1 1 1 0 0,1-1-1 0 0,0 0 1 0 0,-1 0-1 0 0,1 0 0 0 0,-1 1 1 0 0,0-1-1 0 0,-3 3 0 0 0,4-5 11 0 0,1 0 0 0 0,-1 0 0 0 0,0 1 0 0 0,1-1 0 0 0,-1 0 0 0 0,0 0 0 0 0,1 0 0 0 0,-1 0 0 0 0,0 0 0 0 0,0 0 0 0 0,1 0 0 0 0,-1 0 0 0 0,0 0 0 0 0,1 0 0 0 0,-1 0 0 0 0,0 0 0 0 0,1 0 0 0 0,-1-1 0 0 0,0 1 0 0 0,1 0 0 0 0,-1-1 0 0 0,0 1 0 0 0,1 0 0 0 0,-2-1 0 0 0,-8-8-3981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5:03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1 114 5881 0 0,'0'-2'100'0'0,"0"1"0"0"0,0-1 0 0 0,0 0 0 0 0,1 1-1 0 0,-1-1 1 0 0,0 0 0 0 0,1 1 0 0 0,-1-1 0 0 0,1 1 0 0 0,0-1-1 0 0,-1 1 1 0 0,1-1 0 0 0,0 1 0 0 0,0 0 0 0 0,0-1 0 0 0,0 1-1 0 0,0 0 1 0 0,0 0 0 0 0,0 0 0 0 0,0-1 0 0 0,1 1 0 0 0,-1 0-1 0 0,0 1 1 0 0,1-1 0 0 0,-1 0 0 0 0,1 0 0 0 0,-1 1 0 0 0,1-1-1 0 0,1 0 1 0 0,49-18-149 0 0,79-10-2365 0 0,-130 28 2229 0 0,1 1-1 0 0,0-1 0 0 0,0 0 1 0 0,-1 0-1 0 0,1 1 1 0 0,-1-1-1 0 0,1 0 0 0 0,-1 0 1 0 0,1-1-1 0 0,-1 1 0 0 0,3-3 1 0 0,2-2-714 0 0,9-2-1468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5:04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45 5537 0 0,'-25'85'9373'0'0,"20"-63"-8831"0"0,1 0 1 0 0,1 0-1 0 0,-1 43 1 0 0,4-63-548 0 0,-1 0 1 0 0,1-1 0 0 0,0 1 0 0 0,1 0 0 0 0,-1-1 0 0 0,0 1-1 0 0,0-1 1 0 0,1 1 0 0 0,-1 0 0 0 0,1-1 0 0 0,-1 1 0 0 0,1-1-1 0 0,0 1 1 0 0,0-1 0 0 0,-1 0 0 0 0,1 1 0 0 0,0-1 0 0 0,0 0-1 0 0,0 1 1 0 0,0-1 0 0 0,1 0 0 0 0,-1 0 0 0 0,0 0 0 0 0,0 0-1 0 0,1 0 1 0 0,-1 0 0 0 0,1-1 0 0 0,-1 1 0 0 0,1 0 0 0 0,-1-1-1 0 0,1 1 1 0 0,-1-1 0 0 0,1 1 0 0 0,-1-1 0 0 0,1 0 0 0 0,0 1-1 0 0,1-1 1 0 0,7-1-54 0 0,1 0 0 0 0,-1 0-1 0 0,0-1 1 0 0,0 0 0 0 0,11-4-1 0 0,18-3-36 0 0,-35 8 95 0 0,-1 1 1 0 0,1-1-1 0 0,0 1 1 0 0,-1 0-1 0 0,1 0 1 0 0,0 1-1 0 0,-1-1 1 0 0,1 1-1 0 0,-1 0 1 0 0,1 0-1 0 0,0 0 1 0 0,-1 0-1 0 0,0 0 1 0 0,1 1-1 0 0,-1 0 1 0 0,0-1-1 0 0,0 1 1 0 0,0 1-1 0 0,0-1 1 0 0,4 4-1 0 0,-3-1 32 0 0,-1-1 0 0 0,0 1 0 0 0,0 0 1 0 0,-1 0-1 0 0,1 0 0 0 0,-1 1 0 0 0,0-1 0 0 0,-1 0 0 0 0,1 1 0 0 0,-1-1 0 0 0,0 1 1 0 0,0 10-1 0 0,-1 34 223 0 0,-1-46-406 0 0,1-1-1 0 0,-1 1 0 0 0,1-1 1 0 0,-1 1-1 0 0,0-1 0 0 0,-1 0 1 0 0,1 1-1 0 0,0-1 0 0 0,-1 0 1 0 0,0 0-1 0 0,-3 6 0 0 0,4-9-74 0 0,0 1-1 0 0,1-1 0 0 0,-1 1 1 0 0,0-1-1 0 0,0 1 0 0 0,1-1 1 0 0,-1 0-1 0 0,0 0 1 0 0,0 1-1 0 0,1-1 0 0 0,-1 0 1 0 0,0 0-1 0 0,0 0 0 0 0,0 0 1 0 0,0 0-1 0 0,1 0 1 0 0,-1 0-1 0 0,0 0 0 0 0,0 0 1 0 0,0 0-1 0 0,0 0 0 0 0,1 0 1 0 0,-1-1-1 0 0,0 1 0 0 0,0 0 1 0 0,1-1-1 0 0,-1 1 1 0 0,0 0-1 0 0,0-1 0 0 0,0 0 1 0 0,-21-17-3416 0 0,20 16 3391 0 0,-17-17-3010 0 0</inkml:trace>
  <inkml:trace contextRef="#ctx0" brushRef="#br0" timeOffset="1">19 32 13675 0 0,'4'-1'384'0'0,"5"-1"-432"0"0,4-4-8 0 0,5 1 120 0 0,2-2-8 0 0,4 2-8 0 0,2 1-32 0 0,3 3-64 0 0,3 1 32 0 0,-1 1-8 0 0,2 0 32 0 0,-2 1-24 0 0,1-1-584 0 0,1 0-1136 0 0,-2-1-1257 0 0,-2-2 344 0 0,-1 0-1712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25:38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275 447 20292 0 0,'-22'9'400'0'0,"0"1"0"0"0,1 1 0 0 0,0 0 0 0 0,1 2-1 0 0,1 0 1 0 0,0 1 0 0 0,1 2 0 0 0,-21 20 0 0 0,31-28-368 0 0,1 0 0 0 0,1 0 0 0 0,-1 0 0 0 0,1 1 0 0 0,1 0 0 0 0,-1 0 0 0 0,2 0 0 0 0,-1 1 0 0 0,1 0 0 0 0,1-1 0 0 0,0 2 0 0 0,0-1 0 0 0,1 0 1 0 0,0 0-1 0 0,1 1 0 0 0,0-1 0 0 0,0 1 0 0 0,1-1 0 0 0,1 1 0 0 0,3 19 0 0 0,5 1-173 0 0,0 0 1 0 0,3-1 0 0 0,16 34-1 0 0,54 85-2066 0 0,-65-119 1643 0 0,20 32 387 0 0,2-1 0 0 0,3-2 0 0 0,71 78 0 0 0,-85-108 215 0 0,1-2 0 0 0,2 0 0 0 0,0-2-1 0 0,2-2 1 0 0,0 0 0 0 0,2-3 0 0 0,67 31 0 0 0,-45-31 61 0 0,1-2 1 0 0,1-2-1 0 0,0-4 0 0 0,1-1 1 0 0,0-4-1 0 0,0-2 1 0 0,114-5-1 0 0,-77-8-105 0 0,0-4-1 0 0,-1-4 1 0 0,0-5-1 0 0,105-37 1 0 0,-155 43-162 0 0,0-3 0 0 0,-2-2 0 0 0,0-2 0 0 0,-2-1 0 0 0,0-3 0 0 0,-2-1 0 0 0,-1-2 0 0 0,-1-1 0 0 0,48-52 0 0 0,-66 60 59 0 0,0-2 0 0 0,-2 0 0 0 0,-1-1 1 0 0,-1-1-1 0 0,-2 0 0 0 0,23-56 0 0 0,-29 58 131 0 0,-1 0 0 0 0,-1 0-1 0 0,-1-1 1 0 0,-1 1 0 0 0,-1-1-1 0 0,-2 0 1 0 0,0 0 0 0 0,-1 0-1 0 0,-5-30 1 0 0,0 29 117 0 0,0 0-1 0 0,-1 0 1 0 0,-2 0-1 0 0,-1 1 1 0 0,-1 0-1 0 0,-22-41 1 0 0,12 34 186 0 0,0 1 1 0 0,-2 2-1 0 0,-1 0 0 0 0,-36-35 0 0 0,7 17 212 0 0,-1 3-1 0 0,-3 2 1 0 0,-1 2-1 0 0,-110-56 1 0 0,105 65-133 0 0,-1 2 0 0 0,-1 4 0 0 0,-1 2 0 0 0,-1 3 0 0 0,-1 3 0 0 0,-83-10 0 0 0,99 21-376 0 0,-1 3-1 0 0,0 2 0 0 0,0 2 1 0 0,0 3-1 0 0,1 1 1 0 0,-1 3-1 0 0,2 3 0 0 0,-96 31 1 0 0,98-24-337 0 0,2 2 0 0 0,0 2 0 0 0,1 2 0 0 0,1 2 0 0 0,-73 57 0 0 0,93-63-454 0 0,1 2 1 0 0,1 0-1 0 0,1 1 1 0 0,1 1-1 0 0,1 1 1 0 0,1 1-1 0 0,1 1 0 0 0,1 0 1 0 0,2 1-1 0 0,-19 50 1 0 0,22-43-1594 0 0,-8 45 0 0 0,2 45-5311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5:04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39 14835 0 0,'0'0'9'0'0,"-1"0"0"0"0,0 0 1 0 0,1 0-1 0 0,-1 0 0 0 0,1 0 0 0 0,-1 0 0 0 0,1 0 0 0 0,-1 0 0 0 0,1-1 0 0 0,-1 1 1 0 0,1 0-1 0 0,-1 0 0 0 0,1 0 0 0 0,-1-1 0 0 0,1 1 0 0 0,-1 0 0 0 0,1-1 0 0 0,0 1 1 0 0,-1 0-1 0 0,1-1 0 0 0,-1 1 0 0 0,1 0 0 0 0,0-1 0 0 0,-1 1 0 0 0,1-1 0 0 0,0 1 1 0 0,0-1-1 0 0,-1 0 0 0 0,12-8 69 0 0,25-4 65 0 0,-15 9-31 0 0,0 2 0 0 0,0 0 0 0 0,0 1 0 0 0,1 1 0 0 0,-1 1 0 0 0,0 1 0 0 0,0 1 0 0 0,27 7 0 0 0,-46-9-75 0 0,0 0 0 0 0,0 0 0 0 0,-1 0 0 0 0,1 0 0 0 0,0 0 1 0 0,-1 0-1 0 0,1 0 0 0 0,-1 0 0 0 0,1 0 0 0 0,-1 1 0 0 0,0-1 0 0 0,1 1 0 0 0,-1-1 1 0 0,0 1-1 0 0,0 0 0 0 0,0-1 0 0 0,0 1 0 0 0,0 0 0 0 0,-1 0 0 0 0,1-1 0 0 0,0 1 1 0 0,-1 0-1 0 0,1 0 0 0 0,-1 0 0 0 0,0 0 0 0 0,0 0 0 0 0,0 0 0 0 0,0 0 0 0 0,0 0 1 0 0,0 0-1 0 0,0 0 0 0 0,0-1 0 0 0,-1 1 0 0 0,0 2 0 0 0,-2 11 59 0 0,-1 0 0 0 0,-1 0 0 0 0,-9 21 0 0 0,4-11-33 0 0,6-16-38 0 0,2 1 0 0 0,-1-1 0 0 0,1 1 0 0 0,1 0 1 0 0,0 0-1 0 0,0-1 0 0 0,1 1 0 0 0,2 19 1 0 0,-2-26-14 0 0,1 1 0 0 0,0 0 0 0 0,0-1 1 0 0,0 1-1 0 0,0-1 0 0 0,1 1 1 0 0,-1-1-1 0 0,1 1 0 0 0,0-1 1 0 0,0 0-1 0 0,0 0 0 0 0,0 0 0 0 0,1 0 1 0 0,-1 0-1 0 0,1-1 0 0 0,0 1 1 0 0,0-1-1 0 0,0 1 0 0 0,0-1 1 0 0,0 0-1 0 0,0 0 0 0 0,0-1 0 0 0,1 1 1 0 0,-1-1-1 0 0,8 3 0 0 0,-1-2 67 0 0,1 0-1 0 0,-1 0 1 0 0,1-1 0 0 0,-1-1-1 0 0,22-1 1 0 0,-18 0-735 0 0,0-2 0 0 0,0 1 1 0 0,0-2-1 0 0,16-6 0 0 0,-17 5-401 0 0,-1 0 0 0 0,1-1 0 0 0,-1-1 0 0 0,0 0 0 0 0,-1 0 0 0 0,0-1 0 0 0,0-1 0 0 0,-1 0 0 0 0,0 0 1 0 0,14-18-1 0 0,-20 21 861 0 0,0 0 0 0 0,-1 0 0 0 0,1 0 0 0 0,-1 0 0 0 0,2-9 1 0 0,3-9-1282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5:05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38 1800 0 0,'-3'-4'883'0'0,"-1"-1"1"0"0,-1 1-1 0 0,1 0 0 0 0,-1 0 0 0 0,1 1 0 0 0,-1 0 0 0 0,-9-6 0 0 0,13 9-700 0 0,-1 0 0 0 0,1-1 0 0 0,0 1-1 0 0,-1 0 1 0 0,1 0 0 0 0,0-1 0 0 0,-1 1 0 0 0,1 0 0 0 0,-1 0 0 0 0,1 1-1 0 0,0-1 1 0 0,-1 0 0 0 0,1 0 0 0 0,0 1 0 0 0,-1-1 0 0 0,1 1 0 0 0,0-1 0 0 0,0 1-1 0 0,-1-1 1 0 0,1 1 0 0 0,0 0 0 0 0,0 0 0 0 0,0-1 0 0 0,0 1 0 0 0,0 0-1 0 0,0 0 1 0 0,0 0 0 0 0,0 0 0 0 0,0 0 0 0 0,1 1 0 0 0,-1-1 0 0 0,0 0 0 0 0,1 0-1 0 0,-1 0 1 0 0,0 1 0 0 0,1-1 0 0 0,0 0 0 0 0,-1 2 0 0 0,-1 0-112 0 0,1 1 0 0 0,0-1 0 0 0,0 1 0 0 0,0-1 0 0 0,0 1 0 0 0,1-1 0 0 0,-1 1 0 0 0,1-1-1 0 0,0 8 1 0 0,0-10-73 0 0,0 0 0 0 0,0 0-1 0 0,1 0 1 0 0,-1 0-1 0 0,0 0 1 0 0,1-1-1 0 0,-1 1 1 0 0,1 0-1 0 0,-1 0 1 0 0,1 0-1 0 0,-1 0 1 0 0,1 0-1 0 0,0-1 1 0 0,-1 1 0 0 0,1 0-1 0 0,0 0 1 0 0,-1-1-1 0 0,1 1 1 0 0,0-1-1 0 0,0 1 1 0 0,0 0-1 0 0,0-1 1 0 0,0 0-1 0 0,0 1 1 0 0,0-1-1 0 0,0 0 1 0 0,0 1 0 0 0,0-1-1 0 0,0 0 1 0 0,0 0-1 0 0,0 0 1 0 0,0 0-1 0 0,0 0 1 0 0,0 0-1 0 0,0 0 1 0 0,0 0-1 0 0,1 0 1 0 0,9-1 46 0 0,0 1 0 0 0,0 0-1 0 0,0 1 1 0 0,-1 1 0 0 0,1 0 0 0 0,0 0 0 0 0,-1 1 0 0 0,1 0-1 0 0,-1 1 1 0 0,0 0 0 0 0,14 8 0 0 0,-20-10 84 0 0,0 0 1 0 0,-1 1-1 0 0,1-1 1 0 0,-1 1-1 0 0,1 0 1 0 0,-1 0 0 0 0,0 0-1 0 0,0 0 1 0 0,-1 1-1 0 0,1-1 1 0 0,-1 1-1 0 0,1 0 1 0 0,-1 0-1 0 0,0-1 1 0 0,-1 1-1 0 0,1 1 1 0 0,-1-1-1 0 0,0 0 1 0 0,0 0-1 0 0,0 0 1 0 0,0 1-1 0 0,-1-1 1 0 0,1 0-1 0 0,-1 1 1 0 0,0-1-1 0 0,-1 0 1 0 0,1 1-1 0 0,-1-1 1 0 0,0 0-1 0 0,0 1 1 0 0,-2 4-1 0 0,0 1-163 0 0,0 0 0 0 0,-1-1 0 0 0,0 1 0 0 0,-1-1 0 0 0,0 0 0 0 0,0 0 0 0 0,-1 0 0 0 0,0-1 0 0 0,-1 0 0 0 0,0 0 0 0 0,0-1 0 0 0,0 0-1 0 0,-12 9 1 0 0,18-16-204 0 0,0 1 1 0 0,0-1-1 0 0,0 1 0 0 0,0-1 0 0 0,0 0 0 0 0,0 0 0 0 0,0 0 0 0 0,0 1 0 0 0,1-1 0 0 0,-1 0 0 0 0,0 0 0 0 0,0 0 0 0 0,0 0 0 0 0,0 0 0 0 0,0-1 0 0 0,0 1 0 0 0,0 0 0 0 0,0 0 0 0 0,0-1 0 0 0,0 1 0 0 0,0 0 0 0 0,1-1 0 0 0,-1 1 0 0 0,0-1 0 0 0,0 1 0 0 0,0-1 1 0 0,1 0-1 0 0,-1 1 0 0 0,0-1 0 0 0,1 0 0 0 0,-1 1 0 0 0,0-1 0 0 0,1 0 0 0 0,-1 0 0 0 0,1 1 0 0 0,-1-1 0 0 0,0-2 0 0 0,-15-38-5961 0 0,13 32 5565 0 0,-5-21-2866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5:05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56 3913 0 0,'-2'-2'768'0'0,"1"0"1"0"0,-1 0-1 0 0,0 1 0 0 0,1-1 1 0 0,-1 0-1 0 0,1-1 1 0 0,0 1-1 0 0,0 0 0 0 0,0 0 1 0 0,0 0-1 0 0,-2-5 1 0 0,3 6-680 0 0,1 0 1 0 0,-1 0 0 0 0,0 0 0 0 0,0 1-1 0 0,0-1 1 0 0,0 0 0 0 0,1 0 0 0 0,-1 0 0 0 0,0 1-1 0 0,1-1 1 0 0,-1 0 0 0 0,1 0 0 0 0,-1 1-1 0 0,1-1 1 0 0,-1 0 0 0 0,1 1 0 0 0,0-1-1 0 0,-1 0 1 0 0,1 1 0 0 0,0-1 0 0 0,-1 1 0 0 0,1-1-1 0 0,0 1 1 0 0,0 0 0 0 0,-1-1 0 0 0,1 1-1 0 0,0 0 1 0 0,0-1 0 0 0,0 1 0 0 0,-1 0-1 0 0,1 0 1 0 0,0 0 0 0 0,0-1 0 0 0,0 1 0 0 0,0 0-1 0 0,0 0 1 0 0,1 1 0 0 0,22-3-277 0 0,0 1 0 0 0,0 2 1 0 0,26 3-1 0 0,-30-1-1414 0 0,-1-2-1 0 0,0 0 1 0 0,0-1 0 0 0,0-1 0 0 0,1 0-1 0 0,22-6 1 0 0,-23 2-1484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5:0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67 8498 0 0,'-5'6'544'0'0,"0"-1"0"0"0,0 1 1 0 0,1 0-1 0 0,0 0 0 0 0,0 1 1 0 0,0-1-1 0 0,1 1 0 0 0,0 0 0 0 0,-4 13 1 0 0,-14 73 182 0 0,14-60 428 0 0,4-17-791 0 0,0-10-232 0 0,2 1 0 0 0,-1-1 1 0 0,1 0-1 0 0,0 0 0 0 0,0 1 0 0 0,1-1 1 0 0,-1 0-1 0 0,1 1 0 0 0,1-1 1 0 0,-1 1-1 0 0,1-1 0 0 0,3 9 0 0 0,-3-14-124 0 0,-1 0 0 0 0,1 0-1 0 0,0 0 1 0 0,0 0-1 0 0,0 0 1 0 0,0 0-1 0 0,1 0 1 0 0,-1 0 0 0 0,0-1-1 0 0,0 1 1 0 0,0 0-1 0 0,1-1 1 0 0,-1 1-1 0 0,0-1 1 0 0,1 0 0 0 0,-1 1-1 0 0,0-1 1 0 0,1 0-1 0 0,-1 0 1 0 0,0 0-1 0 0,1 0 1 0 0,-1 0 0 0 0,1 0-1 0 0,-1 0 1 0 0,0 0-1 0 0,1 0 1 0 0,-1-1-1 0 0,2 0 1 0 0,42-14-48 0 0,-37 12 50 0 0,1 0 43 0 0,3-3-98 0 0,1 1 0 0 0,1 1-1 0 0,-1 0 1 0 0,1 1 0 0 0,20-2-1 0 0,-31 5 90 0 0,-1 0-1 0 0,1 0 1 0 0,-1 0-1 0 0,1 0 1 0 0,-1 0-1 0 0,1 1 0 0 0,-1-1 1 0 0,1 1-1 0 0,-1 0 1 0 0,0 0-1 0 0,1 0 1 0 0,-1 0-1 0 0,0 0 1 0 0,0 0-1 0 0,0 1 1 0 0,0-1-1 0 0,0 1 1 0 0,0-1-1 0 0,0 1 0 0 0,0 0 1 0 0,0 0-1 0 0,-1-1 1 0 0,1 1-1 0 0,-1 1 1 0 0,0-1-1 0 0,1 0 1 0 0,-1 0-1 0 0,0 0 1 0 0,0 1-1 0 0,0-1 1 0 0,-1 0-1 0 0,1 1 0 0 0,-1-1 1 0 0,1 1-1 0 0,-1-1 1 0 0,0 1-1 0 0,0-1 1 0 0,0 4-1 0 0,0 4 150 0 0,0 1 1 0 0,-1-1-1 0 0,0 0 0 0 0,-1 1 1 0 0,0-1-1 0 0,-1 0 0 0 0,0 0 0 0 0,-5 12 1 0 0,-9 10-3182 0 0,-4-7-5201 0 0,15-21 4450 0 0,0-4-817 0 0</inkml:trace>
  <inkml:trace contextRef="#ctx0" brushRef="#br0" timeOffset="1">43 54 11018 0 0,'22'-2'1955'0'0,"0"0"-1"0"0,36 2 0 0 0,-38 1-1745 0 0,0-2-1 0 0,34-4 1 0 0,-7-7-2474 0 0,-41 10 877 0 0,-1-1 0 0 0,1 1-1 0 0,-1-1 1 0 0,0 0 0 0 0,8-6-1 0 0,-3-1-3459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5:09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 14531 0 0,'-9'8'244'0'0,"1"0"0"0"0,-1 1 0 0 0,2 1 0 0 0,0-1 0 0 0,0 1 0 0 0,0 0 0 0 0,1 1-1 0 0,1-1 1 0 0,0 1 0 0 0,0 0 0 0 0,1 1 0 0 0,1-1 0 0 0,0 1 0 0 0,-3 21 0 0 0,5-26-221 0 0,1 0 1 0 0,0-1-1 0 0,0 1 1 0 0,1 0-1 0 0,0 0 0 0 0,0 0 1 0 0,0-1-1 0 0,1 1 1 0 0,0 0-1 0 0,0-1 0 0 0,1 0 1 0 0,-1 1-1 0 0,1-1 1 0 0,1 0-1 0 0,-1 0 0 0 0,1-1 1 0 0,0 1-1 0 0,1-1 1 0 0,-1 0-1 0 0,1 0 1 0 0,0 0-1 0 0,0-1 0 0 0,1 0 1 0 0,-1 0-1 0 0,1 0 1 0 0,0 0-1 0 0,7 2 0 0 0,-4-2-22 0 0,0 0 0 0 0,1-1 0 0 0,-1 0 0 0 0,1 0 0 0 0,0-1 0 0 0,0-1-1 0 0,0 0 1 0 0,0 0 0 0 0,0-1 0 0 0,0 0 0 0 0,0 0 0 0 0,0-1 0 0 0,0-1 0 0 0,0 0-1 0 0,-1 0 1 0 0,1-1 0 0 0,0 0 0 0 0,-1-1 0 0 0,0 0 0 0 0,0 0 0 0 0,9-6 0 0 0,-8 4 12 0 0,0-1 1 0 0,-1 0-1 0 0,0 0 1 0 0,0-1 0 0 0,-1 0-1 0 0,0 0 1 0 0,-1-1-1 0 0,1 0 1 0 0,-2 0-1 0 0,1-1 1 0 0,-1 0 0 0 0,-1 0-1 0 0,0 0 1 0 0,0-1-1 0 0,-1 0 1 0 0,0 0 0 0 0,-1 0-1 0 0,2-13 1 0 0,-4 21 13 0 0,-1 0 1 0 0,1 0 0 0 0,-1 0 0 0 0,0 0-1 0 0,0 0 1 0 0,0 0 0 0 0,0 0-1 0 0,-1 0 1 0 0,1 0 0 0 0,-1 0 0 0 0,0 0-1 0 0,0 0 1 0 0,0 0 0 0 0,0 0-1 0 0,0 1 1 0 0,0-1 0 0 0,-1 0-1 0 0,0 1 1 0 0,1-1 0 0 0,-1 1 0 0 0,0 0-1 0 0,0-1 1 0 0,0 1 0 0 0,0 0-1 0 0,-1 0 1 0 0,1 1 0 0 0,-1-1 0 0 0,1 0-1 0 0,-1 1 1 0 0,1-1 0 0 0,-1 1-1 0 0,0 0 1 0 0,0 0 0 0 0,0 0-1 0 0,-4-1 1 0 0,-1 1 19 0 0,-1-1 0 0 0,0 1 0 0 0,0 1-1 0 0,1-1 1 0 0,-1 2 0 0 0,0-1 0 0 0,0 1 0 0 0,1 1-1 0 0,-1-1 1 0 0,0 1 0 0 0,-9 4 0 0 0,-1 3-79 0 0,0 0 1 0 0,0 1 0 0 0,1 0 0 0 0,-31 25-1 0 0,-26 27-3480 0 0,69-57 2947 0 0,4-2 136 0 0,0-2-43 0 0,1 0 1 0 0,-1 1-1 0 0,1-1 1 0 0,-1 0 0 0 0,1 0-1 0 0,-1 0 1 0 0,1 0 0 0 0,-1 0-1 0 0,0 0 1 0 0,0 0-1 0 0,1-1 1 0 0,-1 1 0 0 0,-3 0-1 0 0,-3-3-5426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3:35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26 3305 0 0,'-1'0'126'0'0,"0"1"1"0"0,0 0-1 0 0,0 0 1 0 0,0-1-1 0 0,-1 1 0 0 0,1-1 1 0 0,0 1-1 0 0,-1-1 1 0 0,1 1-1 0 0,0-1 1 0 0,-1 0-1 0 0,1 0 1 0 0,0 0-1 0 0,-1 0 1 0 0,1 0-1 0 0,-1 0 1 0 0,1 0-1 0 0,0 0 0 0 0,-1 0 1 0 0,1-1-1 0 0,-1 1 1 0 0,1 0-1 0 0,0-1 1 0 0,0 1-1 0 0,-1-1 1 0 0,1 0-1 0 0,0 1 1 0 0,0-1-1 0 0,0 0 0 0 0,-1 0 1 0 0,1 0-1 0 0,0 0 1 0 0,0 0-1 0 0,0 0 1 0 0,1 0-1 0 0,-3-2 1 0 0,-19-13 4718 0 0,21 16-4740 0 0,0 0 0 0 0,1 0 0 0 0,-1 0 0 0 0,1 0-1 0 0,-1 0 1 0 0,0 1 0 0 0,1-1 0 0 0,-1 0-1 0 0,1 0 1 0 0,-1 1 0 0 0,1-1 0 0 0,-1 0 0 0 0,1 1-1 0 0,-1-1 1 0 0,1 0 0 0 0,-1 1 0 0 0,1-1 0 0 0,-1 1-1 0 0,1-1 1 0 0,-1 1 0 0 0,1-1 0 0 0,0 1 0 0 0,-1-1-1 0 0,1 1 1 0 0,0-1 0 0 0,0 1 0 0 0,-1-1-1 0 0,1 1 1 0 0,0 0 0 0 0,0-1 0 0 0,0 1 0 0 0,0-1-1 0 0,0 1 1 0 0,0 0 0 0 0,0-1 0 0 0,0 1 0 0 0,0 0-1 0 0,0 0 1 0 0,-3 27 441 0 0,3-28-540 0 0,1 13 57 0 0,0-1 0 0 0,0 0 0 0 0,1 0 0 0 0,0 0 1 0 0,1 0-1 0 0,1 0 0 0 0,6 15 0 0 0,-8-23-70 0 0,-1-1 0 0 0,1 1 0 0 0,0-1 1 0 0,0 0-1 0 0,1 0 0 0 0,-1 0 0 0 0,1 0 0 0 0,-1 0 0 0 0,1 0 0 0 0,0-1 0 0 0,0 1 1 0 0,4 2-1 0 0,-5-4 2 0 0,1 0 1 0 0,-1-1-1 0 0,0 1 1 0 0,0 0-1 0 0,1-1 1 0 0,-1 1-1 0 0,1-1 1 0 0,-1 0-1 0 0,0 0 1 0 0,1 0-1 0 0,-1 0 1 0 0,1 0-1 0 0,-1-1 1 0 0,0 1-1 0 0,1 0 1 0 0,-1-1 0 0 0,0 0-1 0 0,1 0 1 0 0,-1 0-1 0 0,0 0 1 0 0,3-2-1 0 0,-2 1 6 0 0,1-1 0 0 0,-1 1 0 0 0,-1-1 0 0 0,1 0 0 0 0,0 0 0 0 0,-1 0-1 0 0,1 0 1 0 0,-1-1 0 0 0,0 1 0 0 0,0 0 0 0 0,-1-1 0 0 0,1 0 0 0 0,0 1 0 0 0,-1-1 0 0 0,0 0 0 0 0,0 0-1 0 0,0 0 1 0 0,-1 0 0 0 0,1 0 0 0 0,-1 0 0 0 0,0 0 0 0 0,0 0 0 0 0,-1-6 0 0 0,0 4 23 0 0,1 1 1 0 0,-1-1 0 0 0,0 1-1 0 0,0-1 1 0 0,0 1-1 0 0,-1 0 1 0 0,1 0 0 0 0,-2 0-1 0 0,1 0 1 0 0,0 0 0 0 0,-1 0-1 0 0,0 0 1 0 0,0 1-1 0 0,0 0 1 0 0,-1-1 0 0 0,-7-6-1 0 0,9 10-39 0 0,0 0-1 0 0,0 0 1 0 0,0 0 0 0 0,0 1-1 0 0,0-1 1 0 0,0 1 0 0 0,0-1-1 0 0,0 1 1 0 0,0 0 0 0 0,0 0-1 0 0,0 0 1 0 0,0 0-1 0 0,-1 0 1 0 0,1 0 0 0 0,0 1-1 0 0,0-1 1 0 0,0 0 0 0 0,0 1-1 0 0,-3 1 1 0 0,4-2-166 0 0,0 1 0 0 0,0-1 0 0 0,-1 1 0 0 0,1-1 0 0 0,0 1 0 0 0,0 0 0 0 0,0-1 0 0 0,0 1 0 0 0,0 0 0 0 0,0 0 0 0 0,0 0 0 0 0,0 0 0 0 0,0 0 0 0 0,0 0 0 0 0,0 0 0 0 0,1 0 0 0 0,-1 0 0 0 0,0 0 0 0 0,1 1 0 0 0,-1-1 0 0 0,1 0 0 0 0,-1 0 0 0 0,1 1 0 0 0,0-1 0 0 0,-1 0 0 0 0,1 1 0 0 0,0-1 0 0 0,0 0 1 0 0,0 1-1 0 0,0-1 0 0 0,0 2 0 0 0,0-3-7 0 0,1 1 1 0 0,-1-1 0 0 0,0 1 0 0 0,0-1 0 0 0,0 1 0 0 0,1-1 0 0 0,-1 1 0 0 0,0-1 0 0 0,1 0 0 0 0,-1 1-1 0 0,0-1 1 0 0,1 1 0 0 0,-1-1 0 0 0,0 0 0 0 0,1 0 0 0 0,-1 1 0 0 0,1-1 0 0 0,-1 0 0 0 0,1 0 0 0 0,-1 1-1 0 0,1-1 1 0 0,-1 0 0 0 0,1 0 0 0 0,-1 0 0 0 0,1 0 0 0 0,-1 0 0 0 0,1 0 0 0 0,-1 1 0 0 0,1-1 0 0 0,-1 0-1 0 0,1-1 1 0 0,-1 1 0 0 0,1 0 0 0 0,-1 0 0 0 0,1 0 0 0 0,0 0 0 0 0,9-3-3193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3:35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36 7490 0 0,'-5'-1'320'0'0,"1"1"0"0"0,0 0 1 0 0,0 0-1 0 0,-1 0 0 0 0,1 1 1 0 0,0 0-1 0 0,0-1 0 0 0,0 1 1 0 0,0 1-1 0 0,0-1 0 0 0,0 0 1 0 0,0 1-1 0 0,0 0 0 0 0,0 0 1 0 0,-4 3-1 0 0,6-2-265 0 0,0-1 0 0 0,0 1 0 0 0,0-1 0 0 0,0 1 0 0 0,0 0 0 0 0,1 0 0 0 0,-1 0 0 0 0,1 0 0 0 0,0 0 0 0 0,0 0 0 0 0,0 0 0 0 0,0 0 1 0 0,1 0-1 0 0,-1 0 0 0 0,1 1 0 0 0,0-1 0 0 0,0 0 0 0 0,0 0 0 0 0,0 1 0 0 0,1 4 0 0 0,0-1-20 0 0,0-1 0 0 0,0 1 0 0 0,1-1 0 0 0,0 1 0 0 0,0-1 0 0 0,1 0 0 0 0,0 0 0 0 0,0 0 0 0 0,0 0 0 0 0,0 0 0 0 0,1-1 0 0 0,0 0 0 0 0,1 1 0 0 0,-1-2 0 0 0,1 1 0 0 0,0 0 0 0 0,6 4 0 0 0,-8-7-35 0 0,1 0 1 0 0,-1 0-1 0 0,0 0 1 0 0,1 0-1 0 0,-1-1 1 0 0,1 0-1 0 0,-1 0 1 0 0,1 0-1 0 0,-1 0 0 0 0,1 0 1 0 0,0-1-1 0 0,0 1 1 0 0,-1-1-1 0 0,1 0 1 0 0,0 0-1 0 0,0-1 0 0 0,-1 1 1 0 0,1-1-1 0 0,0 0 1 0 0,-1 0-1 0 0,1 0 1 0 0,-1 0-1 0 0,1-1 1 0 0,-1 1-1 0 0,0-1 0 0 0,1 0 1 0 0,-1 0-1 0 0,0 0 1 0 0,0 0-1 0 0,0-1 1 0 0,4-4-1 0 0,-3 3 21 0 0,-1 0-1 0 0,0 0 0 0 0,0 0 1 0 0,-1 0-1 0 0,1-1 1 0 0,-1 1-1 0 0,0 0 1 0 0,0-1-1 0 0,0 0 1 0 0,-1 0-1 0 0,1 1 1 0 0,-1-1-1 0 0,-1 0 0 0 0,1 0 1 0 0,-1 0-1 0 0,1 0 1 0 0,-1 0-1 0 0,-1 0 1 0 0,1 0-1 0 0,-1 0 1 0 0,0 0-1 0 0,0 0 0 0 0,0 1 1 0 0,-1-1-1 0 0,-1-5 1 0 0,1 5-5 0 0,-1-1 0 0 0,1 0 0 0 0,-1 1-1 0 0,0 0 1 0 0,-1-1 0 0 0,1 1 0 0 0,-1 1 0 0 0,0-1 0 0 0,0 0 0 0 0,0 1 0 0 0,-1 0 0 0 0,0 0-1 0 0,1 0 1 0 0,-1 1 0 0 0,-1-1 0 0 0,1 1 0 0 0,0 1 0 0 0,-1-1 0 0 0,0 1 0 0 0,-6-2 0 0 0,12 3-101 0 0,0 1 0 0 0,-1 0-1 0 0,1 0 1 0 0,0 0 0 0 0,0 0 0 0 0,-1 0 0 0 0,1 0 0 0 0,0 0 0 0 0,0 0 0 0 0,-1 0 0 0 0,1 0 0 0 0,0 0 0 0 0,0 0 0 0 0,-1 0 0 0 0,1 0 0 0 0,0 0 0 0 0,0 0 0 0 0,-1 0 0 0 0,1 0 0 0 0,0 0 0 0 0,0 0 0 0 0,-1 1 0 0 0,1-1 0 0 0,0 0 0 0 0,0 0 0 0 0,-1 0 0 0 0,1 0 0 0 0,0 0 0 0 0,0 1 0 0 0,0-1-1 0 0,0 0 1 0 0,-1 0 0 0 0,1 0 0 0 0,0 1 0 0 0,0-1 0 0 0,0 0 0 0 0,0 0 0 0 0,0 1 0 0 0,0-1 0 0 0,-1 0 0 0 0,1 0 0 0 0,0 1 0 0 0,0-1 0 0 0,5 13-6453 0 0,3-6 3073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3:35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42 105 8146 0 0,'-3'2'223'0'0,"0"1"1"0"0,0-1 0 0 0,0 0 0 0 0,0 1-1 0 0,0-1 1 0 0,1 1 0 0 0,-1 0 0 0 0,1 0-1 0 0,0 0 1 0 0,0 0 0 0 0,0 0 0 0 0,0 1-1 0 0,1-1 1 0 0,-1 0 0 0 0,1 1 0 0 0,0-1-1 0 0,0 1 1 0 0,0 0 0 0 0,0-1 0 0 0,1 1-1 0 0,-1 0 1 0 0,1 0 0 0 0,0-1 0 0 0,0 1-1 0 0,0 0 1 0 0,1-1 0 0 0,0 1 0 0 0,-1 0-1 0 0,3 5 1 0 0,-1-4-200 0 0,-1 1 0 0 0,1-1 0 0 0,0 0 0 0 0,0-1 0 0 0,0 1 0 0 0,1 0 0 0 0,0-1-1 0 0,0 1 1 0 0,0-1 0 0 0,0 0 0 0 0,1 0 0 0 0,0 0 0 0 0,-1 0 0 0 0,1-1 0 0 0,1 0 0 0 0,-1 0 0 0 0,0 0 0 0 0,1 0 0 0 0,0 0 0 0 0,8 2 0 0 0,-11-4-25 0 0,-1 0 1 0 0,1-1-1 0 0,0 1 1 0 0,0-1-1 0 0,0 0 1 0 0,0 0-1 0 0,-1 1 1 0 0,1-1-1 0 0,0 0 1 0 0,0-1 0 0 0,0 1-1 0 0,0 0 1 0 0,0 0-1 0 0,-1-1 1 0 0,1 1-1 0 0,0-1 1 0 0,0 0-1 0 0,-1 1 1 0 0,1-1-1 0 0,0 0 1 0 0,-1 0-1 0 0,1 0 1 0 0,-1 0 0 0 0,3-2-1 0 0,-2 0 12 0 0,0 0-1 0 0,0 0 1 0 0,0 0 0 0 0,-1 0-1 0 0,1 0 1 0 0,-1 0 0 0 0,0-1-1 0 0,1 1 1 0 0,-1 0 0 0 0,-1-1-1 0 0,2-6 1 0 0,-1-8 51 0 0,0 1 0 0 0,-2 0-1 0 0,1 0 1 0 0,-5-20 0 0 0,3 25 5 0 0,-1 0-1 0 0,0-1 1 0 0,0 1-1 0 0,-1 0 1 0 0,-7-12-1 0 0,10 21-51 0 0,0 0-1 0 0,-1 0 0 0 0,1 0 0 0 0,-1 0 1 0 0,0 0-1 0 0,0 0 0 0 0,0 1 0 0 0,0-1 1 0 0,-1 1-1 0 0,1 0 0 0 0,-1-1 0 0 0,1 1 1 0 0,-1 0-1 0 0,0 0 0 0 0,0 1 0 0 0,0-1 1 0 0,0 1-1 0 0,0-1 0 0 0,0 1 0 0 0,0 0 1 0 0,-1 0-1 0 0,1 0 0 0 0,-6 0 1 0 0,8 1-111 0 0,0 0 0 0 0,0 0 1 0 0,0 0-1 0 0,1 0 1 0 0,-1 0-1 0 0,0 0 1 0 0,0 0-1 0 0,0 0 0 0 0,1 1 1 0 0,-1-1-1 0 0,0 0 1 0 0,0 1-1 0 0,1-1 1 0 0,-1 0-1 0 0,0 1 0 0 0,0-1 1 0 0,1 1-1 0 0,-1-1 1 0 0,1 1-1 0 0,-1 0 1 0 0,0-1-1 0 0,1 1 0 0 0,-1-1 1 0 0,1 1-1 0 0,-1 0 1 0 0,1 0-1 0 0,0-1 1 0 0,-1 1-1 0 0,1 0 1 0 0,-1 1-1 0 0,1 0-487 0 0,0 0 0 0 0,-1 0 0 0 0,1 0 0 0 0,0 0 0 0 0,0 0 0 0 0,1 0-1 0 0,-1 1 1 0 0,0-1 0 0 0,1 0 0 0 0,-1 0 0 0 0,2 3 0 0 0,5 10-3769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3:36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60 110 8866 0 0,'-4'0'441'0'0,"0"0"1"0"0,-1 0 0 0 0,1 0-1 0 0,0 1 1 0 0,-1-1-1 0 0,1 1 1 0 0,0 0-1 0 0,-8 3 1 0 0,11-3-384 0 0,0 0 0 0 0,0 0 0 0 0,0 0 0 0 0,0 0-1 0 0,0 0 1 0 0,0 0 0 0 0,0 0 0 0 0,1 0 0 0 0,-1 0 0 0 0,0 0 0 0 0,1 0 0 0 0,-1 1 0 0 0,1-1 0 0 0,-1 0 0 0 0,1 1 0 0 0,-1-1-1 0 0,1 0 1 0 0,0 1 0 0 0,0-1 0 0 0,0 0 0 0 0,0 1 0 0 0,0-1 0 0 0,0 0 0 0 0,0 1 0 0 0,0-1 0 0 0,0 0 0 0 0,1 1 0 0 0,-1-1-1 0 0,0 0 1 0 0,1 0 0 0 0,-1 1 0 0 0,2 0 0 0 0,1 8-38 0 0,1 0-1 0 0,0 0 1 0 0,1-1-1 0 0,0 0 1 0 0,1 0-1 0 0,0 0 1 0 0,7 8-1 0 0,-10-14-22 0 0,0 1 0 0 0,0-1 0 0 0,0 0-1 0 0,0 0 1 0 0,1 0 0 0 0,-1-1 0 0 0,1 1 0 0 0,-1-1-1 0 0,1 0 1 0 0,0 0 0 0 0,0 0 0 0 0,0 0 0 0 0,0-1-1 0 0,0 0 1 0 0,1 1 0 0 0,-1-2 0 0 0,0 1 0 0 0,1 0-1 0 0,6-1 1 0 0,-9 0 13 0 0,1-1-1 0 0,-1 0 1 0 0,0 1-1 0 0,1-1 1 0 0,-1 0-1 0 0,0 0 1 0 0,1-1-1 0 0,-1 1 1 0 0,0 0-1 0 0,0-1 1 0 0,0 1-1 0 0,0-1 1 0 0,0 0-1 0 0,0 0 1 0 0,-1 0-1 0 0,1 0 1 0 0,-1 0-1 0 0,1 0 1 0 0,-1 0 0 0 0,1 0-1 0 0,-1 0 1 0 0,0-1-1 0 0,0 1 1 0 0,0 0-1 0 0,-1-1 1 0 0,1 1-1 0 0,-1-1 1 0 0,1-3-1 0 0,1-6 42 0 0,0 0 1 0 0,-1 1-1 0 0,-1-1 0 0 0,-1-20 0 0 0,0 22 43 0 0,-1-1-1 0 0,0 1 0 0 0,-1 0 0 0 0,0 1 0 0 0,0-1 1 0 0,-1 0-1 0 0,-10-17 0 0 0,12 23-171 0 0,-2-1-1 0 0,1 1 1 0 0,0-1-1 0 0,-1 1 1 0 0,0 0-1 0 0,0 0 1 0 0,-6-4-1 0 0,8 7-230 0 0,-1-1-1 0 0,0 0 0 0 0,0 1 1 0 0,0-1-1 0 0,0 1 0 0 0,0 0 1 0 0,0 0-1 0 0,0 0 1 0 0,0 1-1 0 0,0-1 0 0 0,0 1 1 0 0,-1-1-1 0 0,-3 1 0 0 0,-3 2-3125 0 0,3 3-1623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3:37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1 2377 0 0,'-4'0'264'0'0,"0"0"1"0"0,0 0 0 0 0,0 0 0 0 0,0 1 0 0 0,0-1 0 0 0,0 1-1 0 0,0 0 1 0 0,0 0 0 0 0,0 1 0 0 0,0-1 0 0 0,1 1 0 0 0,-1 0 0 0 0,1 0-1 0 0,-1 0 1 0 0,1 0 0 0 0,0 1 0 0 0,-1-1 0 0 0,1 1 0 0 0,1 0 0 0 0,-1 0-1 0 0,0 0 1 0 0,1 0 0 0 0,-1 0 0 0 0,1 1 0 0 0,0-1 0 0 0,0 1 0 0 0,0-1-1 0 0,1 1 1 0 0,-1 0 0 0 0,1 0 0 0 0,0 0 0 0 0,0 0 0 0 0,0 0 0 0 0,1 0-1 0 0,-1 4 1 0 0,1-4-215 0 0,1 1 1 0 0,-1-1-1 0 0,1 1 0 0 0,0-1 0 0 0,0 0 0 0 0,1 1 0 0 0,-1-1 0 0 0,1 0 1 0 0,0 0-1 0 0,0 0 0 0 0,0 0 0 0 0,1 0 0 0 0,4 5 0 0 0,-4-5-48 0 0,1-1 0 0 0,0 1-1 0 0,0 0 1 0 0,0-1 0 0 0,0 0-1 0 0,1 0 1 0 0,-1 0 0 0 0,1-1-1 0 0,0 1 1 0 0,0-1 0 0 0,0 0-1 0 0,0 0 1 0 0,0-1 0 0 0,0 0-1 0 0,1 0 1 0 0,-1 0 0 0 0,0 0-1 0 0,1-1 1 0 0,7 0 0 0 0,-9 0-4 0 0,0-1 0 0 0,0 1 1 0 0,0-1-1 0 0,-1 0 0 0 0,1 0 1 0 0,0 0-1 0 0,0-1 0 0 0,-1 1 1 0 0,1-1-1 0 0,-1 0 0 0 0,1 0 1 0 0,-1 0-1 0 0,0 0 0 0 0,0-1 1 0 0,0 1-1 0 0,0-1 0 0 0,0 0 1 0 0,-1 0-1 0 0,1 0 0 0 0,-1 0 1 0 0,0 0-1 0 0,1 0 0 0 0,-2-1 1 0 0,1 1-1 0 0,0-1 0 0 0,-1 1 1 0 0,2-7-1 0 0,-2 6 1 0 0,-1 1 0 0 0,1-1 0 0 0,-1 0 0 0 0,0 0 1 0 0,0 1-1 0 0,-1-1 0 0 0,1 0 0 0 0,-1 1 0 0 0,0-1 0 0 0,0 0 0 0 0,0 1 0 0 0,0-1 0 0 0,-1 1 1 0 0,1-1-1 0 0,-1 1 0 0 0,0 0 0 0 0,0 0 0 0 0,0 0 0 0 0,0 0 0 0 0,-1 0 0 0 0,1 0 0 0 0,-5-3 0 0 0,5 4-27 0 0,0 0-1 0 0,0 0 0 0 0,0 1 0 0 0,0-1 0 0 0,-1 1 0 0 0,1-1 0 0 0,0 1 0 0 0,-1 0 0 0 0,1 0 0 0 0,-1 0 0 0 0,1 0 1 0 0,-1 0-1 0 0,1 0 0 0 0,-1 1 0 0 0,0 0 0 0 0,1-1 0 0 0,-1 1 0 0 0,0 0 0 0 0,1 0 0 0 0,-1 0 0 0 0,0 1 1 0 0,1-1-1 0 0,-1 1 0 0 0,0-1 0 0 0,1 1 0 0 0,-1 0 0 0 0,1 0 0 0 0,-1 0 0 0 0,1 0 0 0 0,0 1 0 0 0,-4 2 0 0 0,-3 7-2286 0 0,8-11 2176 0 0,1 0 1 0 0,0 1-1 0 0,0-1 0 0 0,0 0 1 0 0,-1 1-1 0 0,1-1 1 0 0,0 0-1 0 0,0 1 1 0 0,0-1-1 0 0,0 0 0 0 0,0 1 1 0 0,0-1-1 0 0,0 0 1 0 0,0 1-1 0 0,0-1 0 0 0,0 0 1 0 0,0 1-1 0 0,0-1 1 0 0,0 0-1 0 0,0 1 1 0 0,0-1-1 0 0,0 0 0 0 0,0 1 1 0 0,0-1-1 0 0,1 0 1 0 0,-1 1-1 0 0,0-1 1 0 0,0 0-1 0 0,0 1 0 0 0,1-1 1 0 0,-1 0-1 0 0,0 0 1 0 0,0 1-1 0 0,1-1 0 0 0,-1 0 1 0 0,0 0-1 0 0,0 1 1 0 0,1-1-1 0 0,6 3-2707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31:03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37 184 12779 0 0,'-16'-4'5093'0'0,"1"-3"-3777"0"0,14 7-1327 0 0,1-1 0 0 0,0 1 1 0 0,-1 0-1 0 0,1 0 0 0 0,0 0 1 0 0,0-1-1 0 0,-1 1 0 0 0,1 0 1 0 0,0 0-1 0 0,0-1 0 0 0,-1 1 1 0 0,1 0-1 0 0,0-1 0 0 0,0 1 1 0 0,0 0-1 0 0,-1-1 0 0 0,1 1 1 0 0,0 0-1 0 0,0-1 0 0 0,0 1 1 0 0,0 0-1 0 0,0-1 0 0 0,0 1 1 0 0,0-1-1 0 0,0 1 0 0 0,0 0 1 0 0,0-1-1 0 0,0 1 0 0 0,0-1 24 0 0,1 0 0 0 0,0 0 0 0 0,-1 0 0 0 0,1 1 0 0 0,0-1 0 0 0,-1 0 0 0 0,1 1 0 0 0,0-1 0 0 0,0 1 0 0 0,0-1 0 0 0,0 1 0 0 0,0-1 0 0 0,0 1 0 0 0,-1 0 0 0 0,1-1 0 0 0,2 1 0 0 0,70-17-9 0 0,-53 13 25 0 0,0 0 1 0 0,37-14 0 0 0,20-17 112 0 0,-49 20-77 0 0,0 2-1 0 0,2 1 0 0 0,0 1 1 0 0,0 2-1 0 0,32-6 0 0 0,-25 15 454 0 0,-33 2-743 0 0,-23-2-1511 0 0,13-1 984 0 0,-12 0-2201 0 0,-36 3 0 0 0,51-2 2802 0 0,-1 0 0 0 0,1 1 1 0 0,-1-1-1 0 0,1 1 0 0 0,-1 0 0 0 0,1 0 0 0 0,0 0 1 0 0,-1 1-1 0 0,1-1 0 0 0,0 1 0 0 0,0-1 0 0 0,0 1 1 0 0,0 0-1 0 0,0 1 0 0 0,0-1 0 0 0,1 0 0 0 0,-3 4 1 0 0,3-4 226 0 0,1 0 1 0 0,0 1 0 0 0,1-1 0 0 0,-1 1 0 0 0,0 0-1 0 0,1-1 1 0 0,-1 1 0 0 0,1 0 0 0 0,0-1 0 0 0,0 1-1 0 0,0 0 1 0 0,0-1 0 0 0,0 1 0 0 0,1-1 0 0 0,-1 1 0 0 0,1 0-1 0 0,0-1 1 0 0,0 1 0 0 0,2 3 0 0 0,26 50 3911 0 0,-24-47-3007 0 0,10 17 2777 0 0,18 46-1 0 0,16 84-2852 0 0,-37-115-1431 0 0,2 7-2351 0 0,-8-17-4186 0 0,-48-64-2904 0 0,39 30 10078 0 0,-1 1 1 0 0,1-1-1 0 0,-1 1 1 0 0,1 0-1 0 0,-1 1 1 0 0,0-1-1 0 0,0 1 1 0 0,0-1-1 0 0,0 1 0 0 0,0 1 1 0 0,0-1-1 0 0,0 0 1 0 0,-1 1-1 0 0,1 0 1 0 0,0 0-1 0 0,0 0 1 0 0,0 0-1 0 0,-1 1 1 0 0,1 0-1 0 0,0 0 1 0 0,0 0-1 0 0,0 0 1 0 0,0 1-1 0 0,0-1 1 0 0,-4 3-1 0 0,-6 5 2629 0 0,0 1-1 0 0,1 0 1 0 0,0 0-1 0 0,-23 25 1 0 0,35-34-2541 0 0,3-5 1543 0 0,1 0-1589 0 0,0 0 0 0 0,0-1 0 0 0,1 1 0 0 0,-1 1 0 0 0,8-8 0 0 0,-4 7-127 0 0,0 0 0 0 0,1 0 0 0 0,0 0 0 0 0,-1 1 0 0 0,1 0 0 0 0,0 0 0 0 0,1 1 0 0 0,-1 0 0 0 0,0 1 0 0 0,1-1 0 0 0,-1 2 0 0 0,16-1 0 0 0,2 4-80 0 0,0 0-1 0 0,46 13 0 0 0,-44-9-1730 0 0,52 6 0 0 0,-75-13 1056 0 0,-1 0-1 0 0,1 0 0 0 0,-1 0 1 0 0,0 0-1 0 0,1-1 0 0 0,-1 1 1 0 0,1-1-1 0 0,-1 0 0 0 0,0-1 1 0 0,1 1-1 0 0,-1-1 0 0 0,0 1 1 0 0,0-1-1 0 0,0-1 0 0 0,-1 1 1 0 0,6-4-1 0 0,4-9-4002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3:37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34 10002 0 0,'-2'1'40'0'0,"-6"1"438"0"0,1 1 1 0 0,-1 0 0 0 0,0 1-1 0 0,1-1 1 0 0,-14 10 0 0 0,20-12-444 0 0,0 0 1 0 0,0 0 0 0 0,0 0 0 0 0,0 0 0 0 0,0 0 0 0 0,0 1 0 0 0,0-1 0 0 0,1 0-1 0 0,-1 0 1 0 0,0 1 0 0 0,1-1 0 0 0,-1 0 0 0 0,1 1 0 0 0,-1-1 0 0 0,1 1 0 0 0,0-1-1 0 0,0 1 1 0 0,-1-1 0 0 0,1 0 0 0 0,0 1 0 0 0,0-1 0 0 0,0 1 0 0 0,1-1 0 0 0,-1 1-1 0 0,0-1 1 0 0,1 1 0 0 0,-1-1 0 0 0,0 0 0 0 0,1 1 0 0 0,0-1 0 0 0,-1 0 0 0 0,1 1 0 0 0,0-1-1 0 0,0 0 1 0 0,-1 0 0 0 0,1 0 0 0 0,0 1 0 0 0,0-1 0 0 0,0 0 0 0 0,1 0 0 0 0,0 0-1 0 0,8 10-41 0 0,1 0 1 0 0,0-2-1 0 0,21 16 0 0 0,-28-23-8 0 0,-1 1 0 0 0,0-1 0 0 0,1 0 0 0 0,0 0 0 0 0,-1 0 0 0 0,1-1 0 0 0,0 1 0 0 0,0-1 0 0 0,0 0 1 0 0,0 0-1 0 0,0 0 0 0 0,0 0 0 0 0,0-1 0 0 0,0 0 0 0 0,0 0 0 0 0,0 0 0 0 0,1 0 0 0 0,3-1 0 0 0,-5 0-47 0 0,-1-1 1 0 0,1 1-1 0 0,0-1 0 0 0,-1 0 0 0 0,1 0 0 0 0,-1 0 0 0 0,0 0 0 0 0,0 0 0 0 0,1 0 0 0 0,-1 0 0 0 0,-1-1 0 0 0,1 1 0 0 0,0-1 0 0 0,-1 0 1 0 0,1 1-1 0 0,-1-1 0 0 0,0 0 0 0 0,0 0 0 0 0,0 0 0 0 0,0 0 0 0 0,0 0 0 0 0,-1 0 0 0 0,1 0 0 0 0,-1 0 0 0 0,0 0 0 0 0,0 0 1 0 0,0 0-1 0 0,0 0 0 0 0,-1 0 0 0 0,0-6 0 0 0,0 3 78 0 0,-1 0 0 0 0,1-1-1 0 0,-1 1 1 0 0,0 0 0 0 0,0 0 0 0 0,-1 0 0 0 0,0 0 0 0 0,0 0 0 0 0,0 0 0 0 0,-1 1-1 0 0,0-1 1 0 0,0 1 0 0 0,-8-7 0 0 0,-23-6 401 0 0,16 16-1193 0 0,18 2 657 0 0,1 1-1 0 0,-1-1 1 0 0,1 0-1 0 0,0 0 1 0 0,-1 1-1 0 0,1-1 1 0 0,0 0-1 0 0,-1 0 1 0 0,1 1-1 0 0,0-1 1 0 0,-1 1-1 0 0,1-1 1 0 0,0 0-1 0 0,0 1 1 0 0,-1-1-1 0 0,1 1 1 0 0,0-1-1 0 0,0 0 1 0 0,0 1 0 0 0,-1-1-1 0 0,1 1 1 0 0,0-1-1 0 0,0 1 1 0 0,0-1-1 0 0,0 1 1 0 0,0-1-1 0 0,0 1 1 0 0,0-1-1 0 0,0 1 1 0 0,0-1-1 0 0,0 0 1 0 0,1 1-1 0 0,-1-1 1 0 0,0 1-1 0 0,3 8-2364 0 0,6 3-1178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3:37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55 3665 0 0,'-2'0'336'0'0,"-1"-1"1"0"0,0 1-1 0 0,1 0 0 0 0,-1 0 1 0 0,1 0-1 0 0,-1 0 0 0 0,0 0 1 0 0,1 1-1 0 0,-1-1 1 0 0,1 1-1 0 0,-1 0 0 0 0,1 0 1 0 0,-1 0-1 0 0,1 0 1 0 0,0 0-1 0 0,-1 0 0 0 0,1 1 1 0 0,-3 1-1 0 0,3 0-141 0 0,0-1 1 0 0,1 1-1 0 0,-1-1 0 0 0,1 1 1 0 0,-1-1-1 0 0,1 1 0 0 0,0 0 0 0 0,0 0 1 0 0,0 0-1 0 0,1-1 0 0 0,-1 1 1 0 0,0 0-1 0 0,1 0 0 0 0,0 0 1 0 0,0 0-1 0 0,0 4 0 0 0,1 2-115 0 0,0 0-1 0 0,0-1 1 0 0,1 1 0 0 0,0-1-1 0 0,0 1 1 0 0,1-1-1 0 0,0 0 1 0 0,1 0 0 0 0,4 7-1 0 0,-7-12-85 0 0,0-1-1 0 0,0 1 1 0 0,0-1 0 0 0,1 0-1 0 0,-1 0 1 0 0,1 1-1 0 0,0-1 1 0 0,0 0-1 0 0,0 0 1 0 0,0-1 0 0 0,0 1-1 0 0,0 0 1 0 0,0-1-1 0 0,0 1 1 0 0,1-1-1 0 0,-1 0 1 0 0,0 1 0 0 0,1-1-1 0 0,-1-1 1 0 0,1 1-1 0 0,0 0 1 0 0,-1 0 0 0 0,1-1-1 0 0,0 0 1 0 0,-1 1-1 0 0,1-1 1 0 0,0 0-1 0 0,-1 0 1 0 0,1-1 0 0 0,0 1-1 0 0,-1-1 1 0 0,6 0-1 0 0,-5-2 5 0 0,1 1 0 0 0,0-1-1 0 0,-1 1 1 0 0,0-1 0 0 0,0 0-1 0 0,0 0 1 0 0,0 0 0 0 0,0-1-1 0 0,0 1 1 0 0,-1-1 0 0 0,0 1-1 0 0,1-1 1 0 0,-2 0 0 0 0,1 0-1 0 0,0 0 1 0 0,-1 0 0 0 0,2-8-1 0 0,2-5 49 0 0,-1 0-1 0 0,3-35 1 0 0,-7 44 56 0 0,0-1 0 0 0,0 1-1 0 0,0-1 1 0 0,-1 1 0 0 0,-4-16 0 0 0,5 22-158 0 0,-1 1 0 0 0,1-1 1 0 0,-1 1-1 0 0,1-1 0 0 0,-1 1 0 0 0,0-1 1 0 0,0 1-1 0 0,0-1 0 0 0,0 1 0 0 0,0 0 1 0 0,0 0-1 0 0,0-1 0 0 0,0 1 0 0 0,0 0 1 0 0,-3-1-1 0 0,3 1-186 0 0,-1 1 1 0 0,1-1-1 0 0,0 1 1 0 0,-1 0-1 0 0,1 0 1 0 0,0 0-1 0 0,-1 0 1 0 0,1 0-1 0 0,-1 0 1 0 0,1 0-1 0 0,0 0 1 0 0,-1 0-1 0 0,1 1 1 0 0,0-1-1 0 0,-1 0 1 0 0,1 1-1 0 0,0-1 1 0 0,0 1-1 0 0,-1 0 1 0 0,1-1-1 0 0,0 1 1 0 0,-1 1-1 0 0,-3 1-2405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3:38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4113 0 0,'1'0'976'0'0,"1"0"160"0"0,0 6 177 0 0,1 3 7 0 0,-1 6-448 0 0,-1 4-384 0 0,-1 4-200 0 0,-1 2-96 0 0,1 1-40 0 0,-2 1 0 0 0,-1-2-40 0 0,1 1-88 0 0,-1-3-208 0 0,1 0-624 0 0,1-3-992 0 0,0-2-233 0 0,-10-11 145 0 0,9 9-1321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3:39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2 129 3913 0 0,'-1'1'120'0'0,"1"0"1"0"0,0 0-1 0 0,0 1 1 0 0,0-1-1 0 0,-1 0 1 0 0,2 1-1 0 0,-1-1 0 0 0,0 0 1 0 0,0 0-1 0 0,0 1 1 0 0,0-1-1 0 0,1 0 1 0 0,-1 0-1 0 0,1 1 1 0 0,-1-1-1 0 0,1 0 1 0 0,-1 0-1 0 0,1 0 0 0 0,0 0 1 0 0,-1 0-1 0 0,2 1 1 0 0,16 26 944 0 0,-15-25-997 0 0,-1 0-1 0 0,1 0 0 0 0,-1 0 0 0 0,1 0 1 0 0,0 0-1 0 0,1 0 0 0 0,-1-1 1 0 0,0 1-1 0 0,1-1 0 0 0,-1 0 1 0 0,1 0-1 0 0,0 0 0 0 0,-1-1 0 0 0,1 1 1 0 0,0-1-1 0 0,0 0 0 0 0,0 0 1 0 0,0 0-1 0 0,0-1 0 0 0,0 1 1 0 0,1-1-1 0 0,-1 0 0 0 0,0 0 0 0 0,8-2 1 0 0,-8 1-38 0 0,1-1 0 0 0,0 0 1 0 0,0 1-1 0 0,-1-2 1 0 0,1 1-1 0 0,-1-1 0 0 0,0 1 1 0 0,0-1-1 0 0,0 0 0 0 0,0-1 1 0 0,0 1-1 0 0,-1-1 1 0 0,1 1-1 0 0,-1-1 0 0 0,0 0 1 0 0,0 0-1 0 0,0-1 0 0 0,-1 1 1 0 0,4-9-1 0 0,-3 6 35 0 0,-1 0-1 0 0,0 0 1 0 0,0 0-1 0 0,-1-1 0 0 0,0 1 1 0 0,0 0-1 0 0,-1 0 1 0 0,0-1-1 0 0,0 1 1 0 0,0-1-1 0 0,-1 1 1 0 0,-3-14-1 0 0,3 19-40 0 0,0-1 0 0 0,0 1 0 0 0,0 0 0 0 0,0-1 0 0 0,0 1 0 0 0,0 0-1 0 0,0 0 1 0 0,-1 0 0 0 0,1-1 0 0 0,-1 2 0 0 0,0-1 0 0 0,1 0 0 0 0,-1 0 0 0 0,0 0 0 0 0,0 1-1 0 0,0-1 1 0 0,0 1 0 0 0,0 0 0 0 0,-1-1 0 0 0,1 1 0 0 0,0 0 0 0 0,-1 0 0 0 0,1 0 0 0 0,-1 1 0 0 0,1-1-1 0 0,-1 1 1 0 0,1-1 0 0 0,-1 1 0 0 0,1 0 0 0 0,-1 0 0 0 0,1 0 0 0 0,-1 0 0 0 0,1 0 0 0 0,-1 1-1 0 0,1-1 1 0 0,-1 1 0 0 0,1 0 0 0 0,-1-1 0 0 0,1 1 0 0 0,-3 2 0 0 0,1-2-53 0 0,1 1 1 0 0,-1 0-1 0 0,1 0 0 0 0,-1 0 1 0 0,1 0-1 0 0,0 0 0 0 0,0 1 1 0 0,0-1-1 0 0,0 1 0 0 0,0 0 1 0 0,1 0-1 0 0,-5 7 1 0 0,6-9-125 0 0,0 0 1 0 0,1 0 0 0 0,-1 0-1 0 0,1 0 1 0 0,-1 0 0 0 0,1 1-1 0 0,-1-1 1 0 0,1 0 0 0 0,0 0-1 0 0,0 1 1 0 0,-1-1 0 0 0,1 0-1 0 0,0 0 1 0 0,0 1 0 0 0,0-1-1 0 0,1 0 1 0 0,-1 0 0 0 0,0 1-1 0 0,0-1 1 0 0,1 0 0 0 0,-1 0-1 0 0,1 1 1 0 0,-1-1 0 0 0,1 0-1 0 0,-1 0 1 0 0,1 0 0 0 0,0 0-1 0 0,-1 0 1 0 0,1 0 0 0 0,0 0-1 0 0,0 0 1 0 0,0 0 0 0 0,0 0-1 0 0,0 0 1 0 0,0-1 0 0 0,0 1-1 0 0,0 0 1 0 0,0-1 0 0 0,0 1-1 0 0,0-1 1 0 0,1 1 0 0 0,-1-1-1 0 0,1 1 1 0 0,10 4-2741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3:39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51 9938 0 0,'-2'1'76'0'0,"0"1"0"0"0,-1 0 0 0 0,1-1-1 0 0,0 1 1 0 0,0 0 0 0 0,0 1 0 0 0,0-1 0 0 0,0 0-1 0 0,1 0 1 0 0,-1 1 0 0 0,1-1 0 0 0,-1 1 0 0 0,1-1-1 0 0,0 1 1 0 0,0 0 0 0 0,0 0 0 0 0,1-1 0 0 0,-2 6 0 0 0,2-3-69 0 0,0-1 0 0 0,0 0 0 0 0,1 0 0 0 0,-1 1 0 0 0,1-1 0 0 0,0 0 0 0 0,0 0 0 0 0,0 0 0 0 0,1 1 0 0 0,-1-2 0 0 0,5 8 0 0 0,-3-5-31 0 0,0 0-1 0 0,1-1 1 0 0,0 0-1 0 0,0 1 1 0 0,1-1 0 0 0,-1-1-1 0 0,1 1 1 0 0,0-1-1 0 0,0 0 1 0 0,1 0-1 0 0,-1 0 1 0 0,1-1-1 0 0,0 1 1 0 0,0-1 0 0 0,0-1-1 0 0,11 4 1 0 0,-14-6 29 0 0,-1 0-1 0 0,1 0 1 0 0,0 0 0 0 0,-1-1 0 0 0,1 1 0 0 0,0-1 0 0 0,-1 1 0 0 0,1-1-1 0 0,-1 0 1 0 0,1 0 0 0 0,-1 0 0 0 0,1-1 0 0 0,-1 1 0 0 0,0 0 0 0 0,0-1 0 0 0,0 1-1 0 0,1-1 1 0 0,-2 0 0 0 0,1 0 0 0 0,0 0 0 0 0,0 0 0 0 0,0 0 0 0 0,-1 0-1 0 0,0-1 1 0 0,1 1 0 0 0,-1 0 0 0 0,0-1 0 0 0,1-3 0 0 0,2-2 0 0 0,-1 0 1 0 0,0 0 0 0 0,0 0 0 0 0,-1-1-1 0 0,0 1 1 0 0,0-1 0 0 0,0-14-1 0 0,-2 21 7 0 0,0 1 0 0 0,0 0-1 0 0,0-1 1 0 0,0 1 0 0 0,0 0-1 0 0,-1-1 1 0 0,1 1 0 0 0,-1 0 0 0 0,1 0-1 0 0,-1-1 1 0 0,1 1 0 0 0,-1 0-1 0 0,1 0 1 0 0,-1 0 0 0 0,0 0-1 0 0,0 0 1 0 0,0 0 0 0 0,1 0-1 0 0,-1 0 1 0 0,0 0 0 0 0,0 0-1 0 0,0 0 1 0 0,-2-1 0 0 0,-31-9 39 0 0,31 11-281 0 0,0 0 0 0 0,0-1 0 0 0,0 1 0 0 0,1-1 0 0 0,-1 0 0 0 0,0 0 0 0 0,1 0 0 0 0,-1 0 0 0 0,0 0 0 0 0,1-1 0 0 0,-1 1 0 0 0,1-1 0 0 0,0 1 0 0 0,-1-1 0 0 0,1 0 0 0 0,0 0 0 0 0,0 0 0 0 0,0 0 0 0 0,-1-3-1 0 0,-3-21-2142 0 0,8 13-315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3:40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5249 0 0,'-2'3'183'0'0,"0"0"0"0"0,0 1 0 0 0,0-1 0 0 0,0 1-1 0 0,1 0 1 0 0,-1-1 0 0 0,1 1 0 0 0,0 0 0 0 0,0 0 0 0 0,0 0 0 0 0,1-1-1 0 0,-1 1 1 0 0,1 0 0 0 0,0 0 0 0 0,0 0 0 0 0,0 0 0 0 0,1 0 0 0 0,1 7-1 0 0,1 4-130 0 0,1 0 0 0 0,0 0 0 0 0,9 20 0 0 0,-12-32-49 0 0,0-1 0 0 0,0 0 0 0 0,0 1 0 0 0,0-1-1 0 0,0 0 1 0 0,1 0 0 0 0,-1 0 0 0 0,1 0 0 0 0,-1-1-1 0 0,1 1 1 0 0,0 0 0 0 0,-1 0 0 0 0,1-1 0 0 0,0 1 0 0 0,0-1-1 0 0,0 0 1 0 0,1 0 0 0 0,-1 0 0 0 0,0 0 0 0 0,0 0-1 0 0,1 0 1 0 0,-1 0 0 0 0,0-1 0 0 0,1 1 0 0 0,2 0 0 0 0,-3-2 7 0 0,1 1 1 0 0,0-1 0 0 0,-1 1 0 0 0,1-1 0 0 0,0 0 0 0 0,-1 1-1 0 0,1-2 1 0 0,-1 1 0 0 0,0 0 0 0 0,1 0 0 0 0,-1-1 0 0 0,0 1 0 0 0,1-1-1 0 0,-1 0 1 0 0,0 1 0 0 0,0-1 0 0 0,-1 0 0 0 0,1 0 0 0 0,0-1-1 0 0,-1 1 1 0 0,1 0 0 0 0,1-4 0 0 0,0 0 49 0 0,0-1 0 0 0,0 1-1 0 0,0-1 1 0 0,-1 0 0 0 0,0 0 0 0 0,-1 1 0 0 0,0-1 0 0 0,0 0-1 0 0,0-11 1 0 0,-1 16-47 0 0,0 1 0 0 0,0-1 0 0 0,0 1 1 0 0,0-1-1 0 0,0 1 0 0 0,-1-1 0 0 0,1 1 0 0 0,-1-1 0 0 0,1 1 0 0 0,-1 0 0 0 0,1-1 0 0 0,-1 1 0 0 0,0 0 0 0 0,0 0 0 0 0,0-1 1 0 0,0 1-1 0 0,0 0 0 0 0,0 0 0 0 0,0 0 0 0 0,-1-1 0 0 0,0 1-77 0 0,0 1 0 0 0,0-1 0 0 0,0 1 0 0 0,0-1 0 0 0,0 1 0 0 0,0 0 1 0 0,1 0-1 0 0,-1 0 0 0 0,0 0 0 0 0,0 0 0 0 0,0 0 0 0 0,0 0 0 0 0,0 1 0 0 0,0-1 0 0 0,0 1 0 0 0,0-1 0 0 0,0 1 0 0 0,0 0 0 0 0,-2 1 1 0 0,8-9-5157 0 0,4 3 3007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3:40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52 6673 0 0,'-2'1'210'0'0,"-1"0"0"0"0,1 0-1 0 0,-1 1 1 0 0,1-1-1 0 0,-1 1 1 0 0,1-1 0 0 0,0 1-1 0 0,-1 0 1 0 0,1 0 0 0 0,0 0-1 0 0,0 0 1 0 0,1 0-1 0 0,-1 1 1 0 0,0-1 0 0 0,1 1-1 0 0,-1-1 1 0 0,0 4-1 0 0,2-4-175 0 0,-1 1 0 0 0,1-1-1 0 0,0 1 1 0 0,1 0-1 0 0,-1-1 1 0 0,0 1 0 0 0,1-1-1 0 0,-1 1 1 0 0,1-1-1 0 0,0 1 1 0 0,0-1 0 0 0,0 0-1 0 0,0 1 1 0 0,0-1-1 0 0,1 0 1 0 0,-1 0 0 0 0,1 0-1 0 0,-1 0 1 0 0,3 2-1 0 0,0 2-22 0 0,1 0 0 0 0,0-1 0 0 0,0 0 0 0 0,0 0-1 0 0,1 0 1 0 0,0-1 0 0 0,0 1 0 0 0,0-1 0 0 0,0-1 0 0 0,0 1-1 0 0,1-1 1 0 0,0-1 0 0 0,10 4 0 0 0,-13-5-7 0 0,0-1 0 0 0,-1 1 1 0 0,1-1-1 0 0,0 0 0 0 0,0 0 0 0 0,0 0 1 0 0,-1-1-1 0 0,1 1 0 0 0,0-1 0 0 0,-1 0 1 0 0,1 0-1 0 0,0-1 0 0 0,-1 1 0 0 0,1 0 1 0 0,-1-1-1 0 0,0 0 0 0 0,0 0 1 0 0,1 0-1 0 0,-1 0 0 0 0,0-1 0 0 0,-1 1 1 0 0,1-1-1 0 0,0 0 0 0 0,-1 0 0 0 0,0 0 1 0 0,1 0-1 0 0,1-5 0 0 0,-1 4 30 0 0,0 0 0 0 0,-1-1 0 0 0,1 1 0 0 0,-1-1 0 0 0,0 1 0 0 0,-1-1 0 0 0,1 0 0 0 0,-1 0 0 0 0,0 0 0 0 0,0 0 0 0 0,0 0 0 0 0,-1 0 0 0 0,0 0 0 0 0,0 0 0 0 0,0 0 0 0 0,-1 0 0 0 0,1 0 0 0 0,-1 0 0 0 0,-3-10 0 0 0,2 12 1 0 0,0 0-1 0 0,1 0 1 0 0,-1-1-1 0 0,-1 1 1 0 0,1 0-1 0 0,0 1 1 0 0,-1-1 0 0 0,1 0-1 0 0,-1 1 1 0 0,0-1-1 0 0,0 1 1 0 0,0 0-1 0 0,0 0 1 0 0,0 0-1 0 0,0 0 1 0 0,-1 1-1 0 0,1-1 1 0 0,0 1-1 0 0,-1 0 1 0 0,0 0-1 0 0,1 0 1 0 0,-1 1-1 0 0,1-1 1 0 0,-1 1 0 0 0,0 0-1 0 0,0 0 1 0 0,-6 1-1 0 0,-20 3 135 0 0,29-4-356 0 0,0 0 1 0 0,0 0-1 0 0,0 0 0 0 0,0 1 1 0 0,0-1-1 0 0,0 0 0 0 0,0 0 1 0 0,0 1-1 0 0,0-1 0 0 0,0 1 0 0 0,0-1 1 0 0,0 1-1 0 0,0 0 0 0 0,0-1 1 0 0,0 1-1 0 0,0 0 0 0 0,1-1 1 0 0,-1 1-1 0 0,0 0 0 0 0,1 0 1 0 0,-1 0-1 0 0,0 0 0 0 0,0 1 1 0 0,6 4-3622 0 0,1-4 627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3:41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41 3417 0 0,'-2'2'182'0'0,"-1"-1"0"0"0,0 1 0 0 0,0 0 1 0 0,1 0-1 0 0,-1 1 0 0 0,1-1 0 0 0,0 1 0 0 0,-1-1 0 0 0,1 1 1 0 0,0 0-1 0 0,1 0 0 0 0,-1-1 0 0 0,0 1 0 0 0,1 0 1 0 0,0 1-1 0 0,-1-1 0 0 0,0 4 0 0 0,2-3-53 0 0,0-1 0 0 0,1 1 1 0 0,-1-1-1 0 0,1 1 0 0 0,0-1 0 0 0,0 0 0 0 0,0 0 0 0 0,0 1 0 0 0,0-1 0 0 0,1 0 1 0 0,-1 0-1 0 0,1 0 0 0 0,0 0 0 0 0,0 0 0 0 0,0-1 0 0 0,5 6 0 0 0,-3-3-100 0 0,0 0 0 0 0,0-1-1 0 0,1 0 1 0 0,0 1 0 0 0,0-1-1 0 0,0-1 1 0 0,0 1 0 0 0,1-1-1 0 0,-1 0 1 0 0,1 0 0 0 0,0-1 0 0 0,11 4-1 0 0,-14-5-14 0 0,0-1-1 0 0,0 0 0 0 0,0 0 1 0 0,0 0-1 0 0,1 0 1 0 0,-1 0-1 0 0,0-1 0 0 0,0 1 1 0 0,0-1-1 0 0,-1 0 1 0 0,1 0-1 0 0,0 0 0 0 0,0 0 1 0 0,0-1-1 0 0,-1 1 1 0 0,1-1-1 0 0,0 1 0 0 0,-1-1 1 0 0,0 0-1 0 0,1 0 1 0 0,-1 0-1 0 0,0 0 0 0 0,0-1 1 0 0,0 1-1 0 0,0 0 1 0 0,-1-1-1 0 0,1 0 0 0 0,2-4 1 0 0,-2 2 18 0 0,0 0 0 0 0,0 0 1 0 0,-1-1-1 0 0,1 1 0 0 0,-1-1 0 0 0,0 1 1 0 0,-1-1-1 0 0,1 1 0 0 0,-1-1 1 0 0,0 1-1 0 0,-1-1 0 0 0,1 0 0 0 0,-1 1 1 0 0,0-1-1 0 0,0 1 0 0 0,-1 0 1 0 0,0-1-1 0 0,0 1 0 0 0,0 0 0 0 0,-1 0 1 0 0,1 0-1 0 0,-1 0 0 0 0,0 0 1 0 0,0 1-1 0 0,-1 0 0 0 0,0-1 0 0 0,1 1 1 0 0,-9-6-1 0 0,11 9-17 0 0,1 1 0 0 0,-1-1-1 0 0,0 1 1 0 0,1 0 0 0 0,-1-1 0 0 0,0 1-1 0 0,1 0 1 0 0,-1 0 0 0 0,0-1 0 0 0,1 1 0 0 0,-1 0-1 0 0,0 0 1 0 0,0 0 0 0 0,1 0 0 0 0,-1 0 0 0 0,0 0-1 0 0,1 0 1 0 0,-1 0 0 0 0,0 0 0 0 0,0 0-1 0 0,1 0 1 0 0,-1 0 0 0 0,0 0 0 0 0,1 1 0 0 0,-1-1-1 0 0,0 0 1 0 0,1 1 0 0 0,-1-1 0 0 0,0 0 0 0 0,1 1-1 0 0,-2 0 1 0 0,1 0-122 0 0,0 1 1 0 0,0-1-1 0 0,0 1 0 0 0,0-1 0 0 0,0 1 1 0 0,0-1-1 0 0,1 1 0 0 0,-1 0 0 0 0,1-1 1 0 0,-1 1-1 0 0,1 0 0 0 0,-1 0 0 0 0,1 2 1 0 0,0-2-138 0 0,-1-1-1 0 0,1 1 1 0 0,0 0 0 0 0,0 0 0 0 0,0 1 0 0 0,0-1 0 0 0,0 0-1 0 0,0 0 1 0 0,0 0 0 0 0,1-1 0 0 0,-1 1 0 0 0,1 0 0 0 0,0 0-1 0 0,-1 0 1 0 0,1 0 0 0 0,0 0 0 0 0,0-1 0 0 0,0 1 0 0 0,0 0 0 0 0,0-1-1 0 0,1 1 1 0 0,-1 0 0 0 0,0-1 0 0 0,1 0 0 0 0,-1 1 0 0 0,1-1-1 0 0,1 1 1 0 0,4 1-1639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3:4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 2577 0 0,'-4'0'276'0'0,"0"0"1"0"0,-1 1 0 0 0,1 0-1 0 0,0 0 1 0 0,0 0 0 0 0,0 0-1 0 0,0 1 1 0 0,0-1 0 0 0,1 1-1 0 0,-1 0 1 0 0,0 0 0 0 0,1 1 0 0 0,-1-1-1 0 0,-3 5 1 0 0,5-6-149 0 0,1 1-1 0 0,0 0 1 0 0,0 0 0 0 0,0 0-1 0 0,0 0 1 0 0,0 0 0 0 0,0 0-1 0 0,1 0 1 0 0,-1 0 0 0 0,1 1-1 0 0,0-1 1 0 0,-1 0 0 0 0,1 0-1 0 0,0 0 1 0 0,0 1 0 0 0,0-1-1 0 0,0 0 1 0 0,1 0 0 0 0,-1 0-1 0 0,1 1 1 0 0,-1-1 0 0 0,1 0-1 0 0,0 0 1 0 0,0 0 0 0 0,0 0-1 0 0,0 0 1 0 0,0 0 0 0 0,0-1-1 0 0,2 3 1 0 0,-1-1-134 0 0,-1 0-1 0 0,1-1 1 0 0,0 0 0 0 0,0 1 0 0 0,0-1-1 0 0,0 0 1 0 0,0 0 0 0 0,1 0 0 0 0,-1 0-1 0 0,0-1 1 0 0,1 1 0 0 0,0-1 0 0 0,-1 1-1 0 0,1-1 1 0 0,0 0 0 0 0,0 0-1 0 0,-1 0 1 0 0,1 0 0 0 0,0 0 0 0 0,0-1-1 0 0,0 0 1 0 0,0 1 0 0 0,0-1 0 0 0,0 0-1 0 0,0 0 1 0 0,0-1 0 0 0,0 1 0 0 0,0-1-1 0 0,0 1 1 0 0,0-1 0 0 0,0 0 0 0 0,0 0-1 0 0,-1 0 1 0 0,1-1 0 0 0,0 1 0 0 0,-1 0-1 0 0,1-1 1 0 0,-1 0 0 0 0,1 0-1 0 0,-1 0 1 0 0,0 0 0 0 0,0 0 0 0 0,0 0-1 0 0,3-4 1 0 0,-4 4-229 0 0,1-1 0 0 0,-1 0 0 0 0,1 1 0 0 0,-1-1 0 0 0,0 0 0 0 0,0 0 0 0 0,0 0 0 0 0,0 0 0 0 0,-1 0 0 0 0,1 0 0 0 0,-1 0 0 0 0,0 0 0 0 0,0 0 0 0 0,0 0 0 0 0,0 0 1 0 0,0 0-1 0 0,-1 0 0 0 0,0-5 0 0 0,-8-17-2631 0 0,10 21 1113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3:42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10 4073 0 0,'-14'-10'2067'0'0,"9"12"337"0"0,8 21 1552 0 0,2 0-3544 0 0,-4 30 617 0 0,-1-41-1307 0 0,-1 0 0 0 0,2 0 0 0 0,0 0 0 0 0,0 0 0 0 0,1 0 0 0 0,1 0 0 0 0,3 12 0 0 0,-6-24 157 0 0,0 1-1 0 0,0-1 0 0 0,1 0 1 0 0,-1 1-1 0 0,0-1 0 0 0,0 1 1 0 0,0-1-1 0 0,0 0 0 0 0,1 1 1 0 0,-1-1-1 0 0,0 0 0 0 0,0 0 1 0 0,0 1-1 0 0,1-1 0 0 0,-1 0 1 0 0,0 0-1 0 0,1 1 1 0 0,-1-1-1 0 0,0 0 0 0 0,1 0 1 0 0,-1 1-1 0 0,0-1 0 0 0,1 0 1 0 0,-1 0-1 0 0,0 0 0 0 0,1 0 1 0 0,-1 0-1 0 0,0 0 0 0 0,1 0 1 0 0,-1 0-1 0 0,0 0 1 0 0,1 0-1 0 0,-1 0 0 0 0,1 0 1 0 0,-1 0-1 0 0,0 0 0 0 0,1 0 1 0 0,-1 0-1 0 0,0 0 0 0 0,1 0 1 0 0,-1 0-1 0 0,0 0 0 0 0,1-1 1 0 0,-1 1-1 0 0,0 0 1 0 0,1 0-1 0 0,-1 0 0 0 0,0-1 1 0 0,1 1-1 0 0,-1 0 0 0 0,0 0 1 0 0,0-1-1 0 0,1 1 0 0 0,-1 0 1 0 0,0-1-1 0 0,9-7-3199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25:24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0 8234 0 0,'-1'2'2096'0'0,"0"1"-495"0"0,-1 2-177 0 0,2 5-152 0 0,-1 2-400 0 0,1 5-496 0 0,-1 1-320 0 0,0 4-144 0 0,1-1-264 0 0,-1 0-368 0 0,1-1-488 0 0,0 0-504 0 0,-1-2-561 0 0,-1-2-199 0 0,-5-9 47 0 0,4 2-992 0 0</inkml:trace>
  <inkml:trace contextRef="#ctx0" brushRef="#br0" timeOffset="1">15 271 4913 0 0,'-5'15'1406'0'0,"-4"22"3552"0"0,9-35-4769 0 0,0-1 0 0 0,-1 0 1 0 0,1 0-1 0 0,1 1 0 0 0,-1-1 0 0 0,0 0 0 0 0,0 0 0 0 0,0 0 0 0 0,1 0 0 0 0,-1 1 1 0 0,0-1-1 0 0,1 0 0 0 0,-1 0 0 0 0,1 0 0 0 0,0 0 0 0 0,-1 0 0 0 0,1 0 0 0 0,0 0 1 0 0,0 0-1 0 0,-1 0 0 0 0,1 0 0 0 0,0 0 0 0 0,0-1 0 0 0,0 1 0 0 0,0 0 0 0 0,2 0 1 0 0,29 15 918 0 0,45 15 1 0 0,-65-27-2450 0 0,1-1-1 0 0,-1 0 0 0 0,26 2 1 0 0,-36-4 855 0 0,0-1 0 0 0,1 0 0 0 0,-1 0 1 0 0,0-1-1 0 0,0 1 0 0 0,0 0 0 0 0,1-1 0 0 0,-1 1 0 0 0,0-1 1 0 0,0 0-1 0 0,0 0 0 0 0,0 0 0 0 0,0 0 0 0 0,0 0 0 0 0,0 0 1 0 0,3-3-1 0 0,4-6-2906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31:03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16684 0 0,'32'84'5632'0'0,"-13"-27"-5024"0"0,17 85 0 0 0,-23-69-170 0 0,20 87 265 0 0,-27-134-926 0 0,3 0 0 0 0,0 0-1 0 0,23 44 1 0 0,-32-69 107 0 0,18 29-1663 0 0,-17-29 1371 0 0,0 0 0 0 0,-1 0 0 0 0,1 1 0 0 0,0-1 0 0 0,0 0 0 0 0,0 0 0 0 0,0 0 0 0 0,0 0 0 0 0,0 0 0 0 0,0-1 0 0 0,0 1 0 0 0,0 0 0 0 0,0 0 0 0 0,1-1 0 0 0,-1 1-1 0 0,0 0 1 0 0,0-1 0 0 0,1 1 0 0 0,-1-1 0 0 0,2 1 0 0 0,-3-2 142 0 0,1 1-1 0 0,-1-1 1 0 0,0 1-1 0 0,1-1 1 0 0,-1 0-1 0 0,0 1 1 0 0,1-1-1 0 0,-1 1 1 0 0,0-1-1 0 0,0 1 1 0 0,0-1-1 0 0,0 0 1 0 0,1 1-1 0 0,-1-1 0 0 0,0 0 1 0 0,0 1-1 0 0,0-1 1 0 0,0 0-1 0 0,0 1 1 0 0,-1-1-1 0 0,1 1 1 0 0,0-1-1 0 0,0 0 1 0 0,0 1-1 0 0,-1-1 1 0 0,1 0-46 0 0,-3-16-3899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3:42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39 6345 0 0,'-1'0'80'0'0,"0"1"-1"0"0,0-1 1 0 0,0 1 0 0 0,0 0-1 0 0,1-1 1 0 0,-1 1-1 0 0,0 0 1 0 0,1 0-1 0 0,-1 0 1 0 0,1 0-1 0 0,-1-1 1 0 0,1 1-1 0 0,-1 0 1 0 0,1 0 0 0 0,-1 0-1 0 0,1 0 1 0 0,0 0-1 0 0,-1 0 1 0 0,1 0-1 0 0,0 0 1 0 0,0 0-1 0 0,0 2 1 0 0,7 27 432 0 0,-2-20-473 0 0,1 0 0 0 0,0-1-1 0 0,9 13 1 0 0,-13-19 31 0 0,1 1 0 0 0,0-1 1 0 0,0 0-1 0 0,0 1 0 0 0,0-1 0 0 0,0 0 1 0 0,1-1-1 0 0,-1 1 0 0 0,1-1 1 0 0,0 0-1 0 0,0 1 0 0 0,0-2 0 0 0,0 1 1 0 0,7 2-1 0 0,-8-4-25 0 0,0 0 0 0 0,0 0 0 0 0,0 0 0 0 0,0 0-1 0 0,0-1 1 0 0,0 1 0 0 0,0-1 0 0 0,0 0 0 0 0,0 0 0 0 0,-1 0 0 0 0,1 0 0 0 0,0-1 0 0 0,0 1-1 0 0,-1-1 1 0 0,1 1 0 0 0,-1-1 0 0 0,1 0 0 0 0,-1 0 0 0 0,0 0 0 0 0,0 0 0 0 0,4-5 0 0 0,-4 5 1 0 0,-1 0 1 0 0,1 0 0 0 0,0 0 0 0 0,-1 0-1 0 0,0-1 1 0 0,1 1 0 0 0,-1 0 0 0 0,0-1-1 0 0,0 1 1 0 0,0-1 0 0 0,0 1 0 0 0,-1-1-1 0 0,1 1 1 0 0,-1-1 0 0 0,0 1 0 0 0,1-1-1 0 0,-1 0 1 0 0,0 1 0 0 0,-1-1 0 0 0,1 1-1 0 0,-1-4 1 0 0,0 1 71 0 0,-1 1 0 0 0,0 0 0 0 0,0-1 0 0 0,0 1 0 0 0,0 0 0 0 0,-1 0 0 0 0,1 1 0 0 0,-1-1 0 0 0,0 0 0 0 0,0 1 0 0 0,-6-5 0 0 0,4 3-84 0 0,0 0 0 0 0,-1 1 1 0 0,0 0-1 0 0,0 0 0 0 0,0 1 1 0 0,-1-1-1 0 0,1 1 0 0 0,-1 0 0 0 0,1 1 1 0 0,-1 0-1 0 0,0 0 0 0 0,0 0 0 0 0,0 1 1 0 0,0 0-1 0 0,-14 0 0 0 0,17 2-536 0 0,0 0 1 0 0,0 0-1 0 0,0 0 0 0 0,0 1 0 0 0,0-1 0 0 0,1 1 0 0 0,-1 0 0 0 0,1 0 1 0 0,-1 0-1 0 0,1 1 0 0 0,0-1 0 0 0,-5 5 0 0 0,-2 9-4257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3:43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75 5529 0 0,'-2'3'110'0'0,"0"0"0"0"0,0 1-1 0 0,1-1 1 0 0,-1 1 0 0 0,1-1-1 0 0,0 1 1 0 0,-1 0 0 0 0,2 0-1 0 0,-1-1 1 0 0,0 1 0 0 0,1 0-1 0 0,-1 0 1 0 0,1 0 0 0 0,0 0 0 0 0,1-1-1 0 0,-1 1 1 0 0,2 7 0 0 0,0-6-91 0 0,0 0-1 0 0,1 0 1 0 0,0 0 0 0 0,0 0 0 0 0,0 0 0 0 0,0-1 0 0 0,1 1 0 0 0,0-1 0 0 0,-1 0 0 0 0,2 0 0 0 0,7 5 0 0 0,-10-6 0 0 0,1-1 0 0 0,-1 0-1 0 0,1 0 1 0 0,0-1 0 0 0,0 1 0 0 0,0-1 0 0 0,-1 1-1 0 0,1-1 1 0 0,1 0 0 0 0,-1 0 0 0 0,0 0-1 0 0,0 0 1 0 0,0-1 0 0 0,0 1 0 0 0,1-1 0 0 0,-1 0-1 0 0,0 0 1 0 0,0 0 0 0 0,1 0 0 0 0,-1-1 0 0 0,0 1-1 0 0,0-1 1 0 0,1 0 0 0 0,2-1 0 0 0,-1-1 33 0 0,-1 1 0 0 0,0-1 0 0 0,0 0 0 0 0,0 0 0 0 0,0 0 0 0 0,-1-1 0 0 0,1 1 0 0 0,-1-1 0 0 0,0 0 0 0 0,0 0 0 0 0,0 0 0 0 0,0 0 0 0 0,-1-1 0 0 0,0 1 0 0 0,3-7 0 0 0,0-3 87 0 0,0 0 0 0 0,5-26 1 0 0,-9 34-91 0 0,0 0 1 0 0,0 0-1 0 0,-1 0 1 0 0,0 0-1 0 0,0-1 1 0 0,0 1-1 0 0,-1 0 1 0 0,0 0 0 0 0,-3-9-1 0 0,4 13-22 0 0,-1 1 0 0 0,0 0 0 0 0,0-1 0 0 0,0 1-1 0 0,0 0 1 0 0,0-1 0 0 0,0 1 0 0 0,0 0 0 0 0,0 0 0 0 0,0 0 0 0 0,-1 0 0 0 0,1 0-1 0 0,0 1 1 0 0,-1-1 0 0 0,1 0 0 0 0,-1 0 0 0 0,1 1 0 0 0,-1-1 0 0 0,1 1-1 0 0,-1 0 1 0 0,1-1 0 0 0,-1 1 0 0 0,1 0 0 0 0,-1 0 0 0 0,1 0 0 0 0,-1 0 0 0 0,0 0-1 0 0,1 0 1 0 0,-1 0 0 0 0,1 0 0 0 0,-1 1 0 0 0,1-1 0 0 0,-1 1 0 0 0,1-1-1 0 0,-3 2 1 0 0,2-1-108 0 0,-1-1 0 0 0,1 1-1 0 0,-1 1 1 0 0,1-1 0 0 0,-1 0 0 0 0,1 0-1 0 0,0 1 1 0 0,-1-1 0 0 0,1 1-1 0 0,0 0 1 0 0,0 0 0 0 0,0 0-1 0 0,1 0 1 0 0,-1 0 0 0 0,0 0 0 0 0,1 0-1 0 0,-1 1 1 0 0,1-1 0 0 0,-2 5-1 0 0,2-6-48 0 0,1-1-1 0 0,0 1 0 0 0,0-1 0 0 0,0 1 1 0 0,0-1-1 0 0,0 1 0 0 0,0 0 0 0 0,0-1 1 0 0,0 1-1 0 0,1-1 0 0 0,-1 1 0 0 0,0-1 1 0 0,0 1-1 0 0,0-1 0 0 0,0 1 1 0 0,1-1-1 0 0,-1 1 0 0 0,0-1 0 0 0,1 1 1 0 0,-1-1-1 0 0,0 1 0 0 0,1-1 0 0 0,-1 0 1 0 0,0 1-1 0 0,1-1 0 0 0,-1 0 0 0 0,1 1 1 0 0,-1-1-1 0 0,1 0 0 0 0,-1 1 1 0 0,1-1-1 0 0,0 0 0 0 0,7 3-2946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3:43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56 9298 0 0,'-2'2'104'0'0,"0"-1"1"0"0,0 1-1 0 0,0 0 1 0 0,1-1-1 0 0,-1 1 1 0 0,0 0-1 0 0,1 0 1 0 0,0 0-1 0 0,-1 0 1 0 0,1 0-1 0 0,0 0 1 0 0,0 1-1 0 0,0-1 1 0 0,0 0-1 0 0,0 1 1 0 0,1-1-1 0 0,-1 0 1 0 0,1 1-1 0 0,-1-1 1 0 0,1 1-1 0 0,0-1 1 0 0,0 1-1 0 0,0-1 1 0 0,0 1-1 0 0,1 2 1 0 0,1 0-92 0 0,0 1 0 0 0,0-1 0 0 0,1 1 0 0 0,0-1 1 0 0,0 0-1 0 0,0 0 0 0 0,1 0 0 0 0,0 0 0 0 0,6 5 1 0 0,-3-2-11 0 0,0-1 0 0 0,1 0 0 0 0,0 0 1 0 0,0-1-1 0 0,1 0 0 0 0,13 7 0 0 0,-21-12-10 0 0,1 0-1 0 0,0 0 0 0 0,0 0 0 0 0,0 0 0 0 0,-1-1 1 0 0,1 1-1 0 0,0 0 0 0 0,0-1 0 0 0,0 0 0 0 0,0 1 1 0 0,0-1-1 0 0,0 0 0 0 0,0 0 0 0 0,0 0 0 0 0,0 0 1 0 0,0-1-1 0 0,1 1 0 0 0,-2 0 0 0 0,1-1 0 0 0,0 0 1 0 0,0 1-1 0 0,0-1 0 0 0,0 0 0 0 0,0 0 0 0 0,0 0 0 0 0,-1 0 1 0 0,1 0-1 0 0,0 0 0 0 0,-1-1 0 0 0,1 1 0 0 0,-1 0 1 0 0,0-1-1 0 0,1 1 0 0 0,-1-1 0 0 0,0 0 0 0 0,0 1 1 0 0,0-1-1 0 0,0 0 0 0 0,1-3 0 0 0,1-3-19 0 0,0-1 0 0 0,0 0 0 0 0,-1 1 0 0 0,0-1 0 0 0,-1 0 0 0 0,0 0 0 0 0,-1-1 0 0 0,1 1 0 0 0,-2 0 0 0 0,1 0 0 0 0,-3-11 0 0 0,2 16 54 0 0,1 0 0 0 0,-1 0 0 0 0,0 0 0 0 0,0 0 0 0 0,0 0 0 0 0,-1 0-1 0 0,0 0 1 0 0,1 1 0 0 0,-1-1 0 0 0,0 1 0 0 0,-1-1 0 0 0,1 1 0 0 0,-1 0-1 0 0,1 0 1 0 0,-1 0 0 0 0,0 0 0 0 0,0 0 0 0 0,0 1 0 0 0,0-1-1 0 0,-1 1 1 0 0,1 0 0 0 0,-1 0 0 0 0,0 0 0 0 0,1 0 0 0 0,-1 1 0 0 0,0-1-1 0 0,-5 0 1 0 0,-5 4 259 0 0,16 7-1323 0 0,-1-7 662 0 0,0-1 0 0 0,1 1 1 0 0,-1-1-1 0 0,0 0 1 0 0,1 1-1 0 0,-1-1 1 0 0,1 0-1 0 0,-1 0 0 0 0,1 0 1 0 0,-1 0-1 0 0,1 0 1 0 0,3 1-1 0 0,4-1-1231 0 0,0 0-1500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3:44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38 6921 0 0,'-11'14'396'0'0,"1"0"-1"0"0,1 1 0 0 0,0 0 1 0 0,-7 19-1 0 0,15-31-371 0 0,-1 0 0 0 0,1 1 0 0 0,-1-1 1 0 0,1 1-1 0 0,0-1 0 0 0,1 1 0 0 0,-1-1 0 0 0,0 1 1 0 0,1-1-1 0 0,0 1 0 0 0,0 0 0 0 0,0-1 0 0 0,0 1 1 0 0,1-1-1 0 0,0 1 0 0 0,-1-1 0 0 0,1 1 0 0 0,0-1 1 0 0,1 1-1 0 0,-1-1 0 0 0,0 0 0 0 0,1 0 0 0 0,0 1 1 0 0,0-1-1 0 0,0 0 0 0 0,0-1 0 0 0,3 4 0 0 0,-3-5-11 0 0,0 0-1 0 0,0 0 0 0 0,1 0 1 0 0,-1 0-1 0 0,0 0 0 0 0,0 0 1 0 0,1-1-1 0 0,-1 1 0 0 0,1-1 1 0 0,-1 0-1 0 0,0 0 0 0 0,1 1 1 0 0,-1-2-1 0 0,1 1 0 0 0,-1 0 1 0 0,0 0-1 0 0,1-1 0 0 0,-1 1 1 0 0,0-1-1 0 0,1 0 0 0 0,-1 0 1 0 0,0 0-1 0 0,0 0 0 0 0,0 0 1 0 0,0 0-1 0 0,0-1 0 0 0,0 1 1 0 0,2-3-1 0 0,6-2 13 0 0,-1-2 1 0 0,0 1-1 0 0,0-1 0 0 0,11-13 0 0 0,-18 17 9 0 0,1 1 0 0 0,0-1 0 0 0,-1 0 0 0 0,0 0 0 0 0,0 0 0 0 0,0 0 0 0 0,-1 0 0 0 0,1-1 0 0 0,-1 1 0 0 0,0 0 0 0 0,0-1 0 0 0,0 1 0 0 0,-1-1 0 0 0,0 1 0 0 0,0-7 0 0 0,0 6-19 0 0,-1 0 1 0 0,1 1 0 0 0,-1-1 0 0 0,-1 0 0 0 0,1 0 0 0 0,-1 1 0 0 0,0-1 0 0 0,0 0 0 0 0,0 1 0 0 0,0 0 0 0 0,-1 0 0 0 0,0 0 0 0 0,0 0 0 0 0,0 0 0 0 0,0 0-1 0 0,0 1 1 0 0,-1-1 0 0 0,0 1 0 0 0,0 0 0 0 0,0 0 0 0 0,0 0 0 0 0,-4-1 0 0 0,7 3-170 0 0,1 1 1 0 0,-1 0-1 0 0,1 0 0 0 0,-1-1 0 0 0,1 1 1 0 0,-1 0-1 0 0,1 0 0 0 0,-1 0 0 0 0,1 0 1 0 0,-1 0-1 0 0,0 0 0 0 0,1 0 0 0 0,-1 0 1 0 0,1 0-1 0 0,-1 0 0 0 0,1 0 0 0 0,-1 0 1 0 0,1 0-1 0 0,-1 0 0 0 0,1 0 0 0 0,-1 0 1 0 0,1 1-1 0 0,-1-1 0 0 0,1 0 0 0 0,-1 0 1 0 0,1 1-1 0 0,-1-1 0 0 0,1 0 0 0 0,-1 1 1 0 0,1-1-1 0 0,0 0 0 0 0,-1 1 0 0 0,1-1 1 0 0,0 1-1 0 0,-1-1 0 0 0,1 1 1 0 0,0-1-1 0 0,-1 1 0 0 0,1-1 0 0 0,0 1 1 0 0,0-1-1 0 0,0 1 0 0 0,0-1 0 0 0,-1 1 1 0 0,1 0-1 0 0,4 7-2295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3:44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64 7706 0 0,'-6'2'369'0'0,"1"0"0"0"0,0 1 1 0 0,-1 0-1 0 0,1 0 0 0 0,1 1 1 0 0,-1-1-1 0 0,0 1 1 0 0,1 0-1 0 0,0 1 0 0 0,0-1 1 0 0,0 0-1 0 0,1 1 0 0 0,-1 0 1 0 0,1 0-1 0 0,0 0 0 0 0,0 0 1 0 0,-3 12-1 0 0,5-13-320 0 0,0 0 0 0 0,0 0-1 0 0,1 0 1 0 0,-1 0 0 0 0,1 0 0 0 0,0 0-1 0 0,1 1 1 0 0,-1-1 0 0 0,1 0-1 0 0,-1 0 1 0 0,1 0 0 0 0,0 0 0 0 0,1 0-1 0 0,-1 0 1 0 0,1 0 0 0 0,0-1 0 0 0,0 1-1 0 0,0 0 1 0 0,0-1 0 0 0,0 1 0 0 0,1-1-1 0 0,0 0 1 0 0,0 0 0 0 0,0 0 0 0 0,0 0-1 0 0,4 2 1 0 0,-3-1-47 0 0,1-1 0 0 0,-1 0-1 0 0,1 0 1 0 0,0 0 0 0 0,0-1 0 0 0,0 0-1 0 0,0 0 1 0 0,0 0 0 0 0,0-1 0 0 0,0 1 0 0 0,1-1-1 0 0,-1 0 1 0 0,1-1 0 0 0,-1 1 0 0 0,9-2-1 0 0,-11 1 3 0 0,1 0-1 0 0,-1-1 0 0 0,0 0 0 0 0,0 0 1 0 0,1 0-1 0 0,-1 0 0 0 0,0-1 0 0 0,0 1 1 0 0,0-1-1 0 0,0 1 0 0 0,-1-1 0 0 0,1 0 1 0 0,0 0-1 0 0,-1-1 0 0 0,1 1 0 0 0,-1 0 1 0 0,0-1-1 0 0,0 0 0 0 0,0 1 0 0 0,0-1 1 0 0,0 0-1 0 0,-1 0 0 0 0,1 0 0 0 0,-1 0 1 0 0,0 0-1 0 0,1-4 0 0 0,1-4 22 0 0,0-1 0 0 0,-1 1-1 0 0,-1-1 1 0 0,0 0 0 0 0,-1 1 0 0 0,0-1-1 0 0,-1 0 1 0 0,0 1 0 0 0,0-1 0 0 0,-2 1-1 0 0,1 0 1 0 0,-1-1 0 0 0,-1 1 0 0 0,0 0-1 0 0,-7-13 1 0 0,9 22 2 0 0,1 0 1 0 0,0 0-1 0 0,-1 0 0 0 0,0 1 0 0 0,0-1 1 0 0,1 0-1 0 0,-1 1 0 0 0,0 0 0 0 0,0-1 1 0 0,0 1-1 0 0,-1 0 0 0 0,1 0 0 0 0,0 0 1 0 0,0 0-1 0 0,-1 0 0 0 0,-2 0 0 0 0,3 0-95 0 0,1 1 0 0 0,-1 0 0 0 0,1 0 0 0 0,-1 0 0 0 0,1 0 0 0 0,-1 0-1 0 0,1 0 1 0 0,-1 0 0 0 0,1 1 0 0 0,-1-1 0 0 0,1 0 0 0 0,0 1 0 0 0,-1-1 0 0 0,1 1-1 0 0,0-1 1 0 0,-1 1 0 0 0,1 0 0 0 0,0 0 0 0 0,0 0 0 0 0,-1 0 0 0 0,1 0 0 0 0,0 0 0 0 0,0 0-1 0 0,0 0 1 0 0,0 0 0 0 0,0 0 0 0 0,1 0 0 0 0,-2 2 0 0 0,2-3-152 0 0,0 1 0 0 0,1-1 0 0 0,-1 1 0 0 0,0-1 0 0 0,0 1 1 0 0,0-1-1 0 0,1 0 0 0 0,-1 1 0 0 0,0-1 0 0 0,0 1 0 0 0,1-1 0 0 0,-1 0 1 0 0,0 1-1 0 0,1-1 0 0 0,-1 0 0 0 0,1 1 0 0 0,-1-1 0 0 0,0 0 0 0 0,1 0 0 0 0,-1 1 1 0 0,1-1-1 0 0,-1 0 0 0 0,1 0 0 0 0,-1 0 0 0 0,0 0 0 0 0,1 1 0 0 0,-1-1 0 0 0,1 0 1 0 0,-1 0-1 0 0,1 0 0 0 0,-1 0 0 0 0,1 0 0 0 0,-1 0 0 0 0,1 0 0 0 0,0-1 1 0 0,2 2-632 0 0,7 1-2989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3:45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90 4209 0 0,'-4'0'212'0'0,"1"0"0"0"0,0 1 0 0 0,0-1 0 0 0,0 1 0 0 0,-1 0 0 0 0,1-1 0 0 0,0 1 0 0 0,0 1 0 0 0,0-1 0 0 0,0 0 0 0 0,1 1 0 0 0,-1 0 0 0 0,0-1 0 0 0,1 1 0 0 0,-1 0 0 0 0,1 1 0 0 0,-1-1 1 0 0,-1 3-1 0 0,2-3-150 0 0,1 0 0 0 0,0 0 0 0 0,1 0 0 0 0,-1 0 0 0 0,0 0 0 0 0,1 1 0 0 0,-1-1 0 0 0,1 0 0 0 0,0 0 0 0 0,-1 1 0 0 0,1-1 0 0 0,0 0-1 0 0,0 0 1 0 0,1 1 0 0 0,-1-1 0 0 0,0 0 0 0 0,1 0 0 0 0,0 1 0 0 0,-1-1 0 0 0,1 0 0 0 0,0 0 0 0 0,0 0 0 0 0,0 0 0 0 0,0 0 0 0 0,0 0 0 0 0,3 3 0 0 0,-3-3-59 0 0,0-1-1 0 0,0 1 0 0 0,1 0 0 0 0,-1-1 1 0 0,0 1-1 0 0,0 0 0 0 0,1-1 0 0 0,-1 0 1 0 0,1 1-1 0 0,-1-1 0 0 0,1 0 0 0 0,0 0 1 0 0,-1 0-1 0 0,1 0 0 0 0,0 0 0 0 0,0 0 0 0 0,0 0 1 0 0,0-1-1 0 0,0 1 0 0 0,0-1 0 0 0,0 1 1 0 0,0-1-1 0 0,0 0 0 0 0,0 0 0 0 0,0 0 1 0 0,0 0-1 0 0,0 0 0 0 0,0 0 0 0 0,3-1 1 0 0,-2-1 4 0 0,-1 1 1 0 0,1 0 0 0 0,0-1 0 0 0,-1 0 0 0 0,0 0 0 0 0,1 0-1 0 0,-1 0 1 0 0,0 0 0 0 0,0 0 0 0 0,0 0 0 0 0,0-1 0 0 0,-1 1 0 0 0,1-1-1 0 0,0 1 1 0 0,-1-1 0 0 0,0 0 0 0 0,0 1 0 0 0,0-1 0 0 0,1-4-1 0 0,2-6-15 0 0,-2 1-1 0 0,1-1 0 0 0,0-22 1 0 0,-3 30 8 0 0,0 0 0 0 0,0-1 1 0 0,0 1-1 0 0,-1 0 0 0 0,0-1 1 0 0,0 1-1 0 0,0 0 0 0 0,-1 0 1 0 0,0 0-1 0 0,1 0 0 0 0,-6-8 1 0 0,6 12 21 0 0,0 0-1 0 0,0 0 1 0 0,0 0 0 0 0,0 0-1 0 0,0 1 1 0 0,0-1 0 0 0,0 0-1 0 0,0 0 1 0 0,-1 1 0 0 0,1-1 0 0 0,0 1-1 0 0,0-1 1 0 0,-1 1 0 0 0,-1-1-1 0 0,2 1-81 0 0,1 0 0 0 0,0 0 0 0 0,-1 0 0 0 0,1 0 0 0 0,-1 0 0 0 0,1 0 0 0 0,-1 0 0 0 0,1 0 0 0 0,-1 0 0 0 0,1 0 0 0 0,-1 0 0 0 0,1 0-1 0 0,-1 0 1 0 0,1 0 0 0 0,0 0 0 0 0,-1 1 0 0 0,1-1 0 0 0,-1 0 0 0 0,1 0 0 0 0,-1 0 0 0 0,1 1 0 0 0,0-1 0 0 0,-1 0 0 0 0,1 1-1 0 0,0-1 1 0 0,-1 0 0 0 0,1 1 0 0 0,0-1 0 0 0,-1 0 0 0 0,1 1 0 0 0,0-1 0 0 0,0 0 0 0 0,-1 1 0 0 0,1-1 0 0 0,0 1 0 0 0,0-1 0 0 0,0 1-1 0 0,0-1 1 0 0,0 1 0 0 0,-1-1 0 0 0,1 1 0 0 0,0-1 0 0 0,0 1 0 0 0,5 5-3053 0 0,7 0 327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3:4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89 3569 0 0,'-2'1'296'0'0,"1"0"0"0"0,-1 0 0 0 0,1 0 0 0 0,-1 1 0 0 0,1-1 0 0 0,-1 0 0 0 0,1 1 1 0 0,0-1-1 0 0,0 1 0 0 0,0-1 0 0 0,0 1 0 0 0,0 0 0 0 0,0-1 0 0 0,0 1 0 0 0,0 0 0 0 0,1 0 0 0 0,-1 0 0 0 0,1-1 1 0 0,-1 1-1 0 0,1 0 0 0 0,0 3 0 0 0,0-2-157 0 0,0-1 0 0 0,1 1-1 0 0,-1 0 1 0 0,1 0 0 0 0,0-1 0 0 0,-1 1 0 0 0,2 0 0 0 0,-1-1-1 0 0,0 1 1 0 0,0-1 0 0 0,1 1 0 0 0,-1-1 0 0 0,4 3 0 0 0,-3-1-143 0 0,1-1 0 0 0,0 0 0 0 0,0 1 0 0 0,1-1 0 0 0,-1-1 0 0 0,1 1 0 0 0,0 0 0 0 0,-1-1 0 0 0,1 0 0 0 0,0 0 0 0 0,0 0 0 0 0,0 0 1 0 0,1-1-1 0 0,-1 1 0 0 0,0-1 0 0 0,1 0 0 0 0,-1-1 0 0 0,7 1 0 0 0,-9-1 10 0 0,-1-1-1 0 0,0 1 1 0 0,1-1 0 0 0,-1 1 0 0 0,0-1 0 0 0,0 0 0 0 0,0 0-1 0 0,0 1 1 0 0,0-1 0 0 0,0 0 0 0 0,0 0 0 0 0,0 0-1 0 0,0 0 1 0 0,0 0 0 0 0,0 0 0 0 0,0-1 0 0 0,-1 1-1 0 0,1 0 1 0 0,0 0 0 0 0,-1-1 0 0 0,1 1 0 0 0,-1 0-1 0 0,0-1 1 0 0,1 1 0 0 0,-1 0 0 0 0,0-1 0 0 0,0 1-1 0 0,0 0 1 0 0,0-1 0 0 0,0 1 0 0 0,0-1 0 0 0,0 0-1 0 0,-5-53 152 0 0,4 50-141 0 0,-1-8 71 0 0,-1 1-1 0 0,0-1 1 0 0,-6-15 0 0 0,8 25-60 0 0,0 1 0 0 0,0-1 0 0 0,0 1 0 0 0,0-1 1 0 0,0 1-1 0 0,-1 0 0 0 0,1 0 0 0 0,-1-1 1 0 0,1 1-1 0 0,-1 0 0 0 0,0 0 0 0 0,0 1 1 0 0,0-1-1 0 0,0 0 0 0 0,0 1 0 0 0,0-1 1 0 0,-1 1-1 0 0,1 0 0 0 0,-1-1 0 0 0,1 1 0 0 0,0 0 1 0 0,-1 1-1 0 0,-2-2 0 0 0,5 2-92 0 0,-1 0 0 0 0,1 0-1 0 0,0 0 1 0 0,-1 0 0 0 0,1 0 0 0 0,0 0 0 0 0,0 1-1 0 0,-1-1 1 0 0,1 0 0 0 0,0 0 0 0 0,-1 0-1 0 0,1 0 1 0 0,0 0 0 0 0,0 0 0 0 0,-1 1-1 0 0,1-1 1 0 0,0 0 0 0 0,0 0 0 0 0,0 0 0 0 0,-1 1-1 0 0,1-1 1 0 0,0 0 0 0 0,0 0 0 0 0,0 1-1 0 0,0-1 1 0 0,0 0 0 0 0,-1 0 0 0 0,1 1-1 0 0,0-1 1 0 0,0 0 0 0 0,0 1 0 0 0,0-1 0 0 0,0 0-1 0 0,0 0 1 0 0,0 1 0 0 0,0-1 0 0 0,0 0-1 0 0,0 1 1 0 0,0-1 0 0 0,0 0 0 0 0,0 0-1 0 0,0 1 1 0 0,0-1 0 0 0,0 0 0 0 0,1 1-1 0 0,-1-1 1 0 0,0 0 0 0 0,0 0 0 0 0,0 1 0 0 0,0-1-1 0 0,0 0 1 0 0,1 1 0 0 0,-1 0-294 0 0,1 0 0 0 0,-1 0 1 0 0,1 0-1 0 0,-1 0 0 0 0,1 0 0 0 0,-1-1 0 0 0,1 1 1 0 0,0 0-1 0 0,-1 0 0 0 0,1 0 0 0 0,0 0 0 0 0,0-1 1 0 0,0 1-1 0 0,0 0 0 0 0,1 0 0 0 0,4 1-2367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3:45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7042 0 0,'-2'1'291'0'0,"0"0"0"0"0,1 1 1 0 0,0-1-1 0 0,-1 0 0 0 0,1 1 1 0 0,0-1-1 0 0,0 0 1 0 0,0 1-1 0 0,0 0 0 0 0,0-1 1 0 0,0 1-1 0 0,0 0 1 0 0,0-1-1 0 0,1 1 0 0 0,-1 0 1 0 0,0 0-1 0 0,1-1 1 0 0,0 1-1 0 0,-1 0 0 0 0,1 3 1 0 0,1 46 390 0 0,0-28 114 0 0,-1-10-720 0 0,3 51 786 0 0,-3-60-1095 0 0,1 1-1 0 0,-1-1 1 0 0,1 0-1 0 0,1 1 1 0 0,-1-1 0 0 0,1 0-1 0 0,-1 0 1 0 0,1 0-1 0 0,0 0 1 0 0,1 0-1 0 0,4 6 1 0 0,-7-10 104 0 0,0 0-1 0 0,0 0 1 0 0,0 1-1 0 0,0-1 1 0 0,0 0-1 0 0,0 1 1 0 0,0-1-1 0 0,1 0 1 0 0,-1 0-1 0 0,0 0 1 0 0,0 1-1 0 0,0-1 1 0 0,1 0-1 0 0,-1 0 1 0 0,0 0-1 0 0,0 1 1 0 0,1-1-1 0 0,-1 0 1 0 0,0 0-1 0 0,0 0 1 0 0,1 0 0 0 0,-1 0-1 0 0,0 1 1 0 0,1-1-1 0 0,-1 0 1 0 0,0 0-1 0 0,0 0 1 0 0,1 0-1 0 0,-1 0 1 0 0,0 0-1 0 0,1 0 1 0 0,-1 0-1 0 0,0 0 1 0 0,0 0-1 0 0,1 0 1 0 0,-1 0-1 0 0,0-1 1 0 0,1 1-1 0 0,-1 0 1 0 0,0 0-1 0 0,0 0 1 0 0,1 0-1 0 0,-1 0 1 0 0,0 0-1 0 0,0-1 1 0 0,1 1 0 0 0,-1 0-1 0 0,0 0 1 0 0,0 0-1 0 0,0-1 1 0 0,1 1-1 0 0,-1 0 1 0 0,0 0-1 0 0,0-1 1 0 0,0 1-1 0 0,0 0 1 0 0,1-1-1 0 0,-1 1 1 0 0,0-1-107 0 0,6-2-3281 0 0</inkml:trace>
  <inkml:trace contextRef="#ctx0" brushRef="#br0" timeOffset="1">183 52 9602 0 0,'-1'5'708'0'0,"1"1"-1"0"0,0-1 1 0 0,0 1-1 0 0,0-1 1 0 0,0 0-1 0 0,3 11 1 0 0,1 21-653 0 0,-12 13 114 0 0,6-41-538 0 0,0 1 1 0 0,0-1-1 0 0,1 1 1 0 0,0 0-1 0 0,1 0 1 0 0,0-1-1 0 0,2 11 1 0 0,-2-19 154 0 0,0-1 0 0 0,0 1 0 0 0,0-1 1 0 0,0 1-1 0 0,1-1 0 0 0,-1 1 1 0 0,0-1-1 0 0,0 1 0 0 0,1-1 1 0 0,-1 1-1 0 0,0-1 0 0 0,1 1 0 0 0,-1-1 1 0 0,1 0-1 0 0,-1 1 0 0 0,0-1 1 0 0,1 0-1 0 0,-1 1 0 0 0,1-1 0 0 0,-1 0 1 0 0,1 0-1 0 0,-1 1 0 0 0,1-1 1 0 0,-1 0-1 0 0,1 0 0 0 0,-1 0 1 0 0,1 0-1 0 0,0 0 0 0 0,-1 0 0 0 0,1 0 1 0 0,-1 0-1 0 0,2 0 0 0 0,7 1-3060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3:46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2641 0 0,'-1'2'159'0'0,"0"0"1"0"0,0 0 0 0 0,0 1 0 0 0,1-1 0 0 0,-1 0-1 0 0,1 1 1 0 0,0-1 0 0 0,0 0 0 0 0,0 1 0 0 0,0-1 0 0 0,0 0-1 0 0,0 1 1 0 0,0-1 0 0 0,1 0 0 0 0,0 3 0 0 0,15 40 1354 0 0,-7-19-308 0 0,-2 6-55 0 0,-2-1 0 0 0,-2 1 1 0 0,-1 0-1 0 0,-2 34 0 0 0,1-17-859 0 0,2 318 593 0 0,5 151-151 0 0,-4-459-543 0 0,2-1 0 0 0,4 0 1 0 0,1 0-1 0 0,4-1 0 0 0,1-1 0 0 0,32 71 1 0 0,-40-105-94 0 0,0 1 1 0 0,-2 0 0 0 0,-1 0 0 0 0,-1 0 0 0 0,3 41-1 0 0,-12 119 647 0 0,4-172-836 0 0,2-15-3376 0 0,0-19-4577 0 0,-2 12 3689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7:54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71 2737 0 0,'-1'1'196'0'0,"1"-1"1"0"0,-1 1 0 0 0,0 0-1 0 0,0-1 1 0 0,-1 1 0 0 0,1-1 0 0 0,0 1-1 0 0,0-1 1 0 0,0 1 0 0 0,0-1-1 0 0,0 0 1 0 0,-1 1 0 0 0,1-1 0 0 0,0 0-1 0 0,0 0 1 0 0,0 0 0 0 0,-1 0-1 0 0,1 0 1 0 0,-2-1 0 0 0,2 1 177 0 0,1-1 0 0 0,-1 0-1 0 0,0 0 1 0 0,0 1 0 0 0,1-1 0 0 0,-1 0 0 0 0,0 0-1 0 0,1 0 1 0 0,-1 0 0 0 0,1 0 0 0 0,-1 0 0 0 0,1 0-1 0 0,0 0 1 0 0,-1-2 0 0 0,-11-19 2883 0 0,14 23-3012 0 0,0-1-1 0 0,0 0 0 0 0,0 1 1 0 0,-1-1-1 0 0,1 0 1 0 0,0 0-1 0 0,0 0 0 0 0,0 0 1 0 0,0 0-1 0 0,-1 0 1 0 0,1 0-1 0 0,0-1 0 0 0,0 1 1 0 0,0-1-1 0 0,2-1 1 0 0,51-14 723 0 0,-1-1-520 0 0,-30 15-401 0 0,0 0 0 0 0,0 2 0 0 0,0 0 0 0 0,0 2 0 0 0,34 6 0 0 0,18 2 48 0 0,86-5 16 0 0,-88-4-126 0 0,125 16 0 0 0,-178-13 34 0 0,0 0 0 0 0,0 2-1 0 0,-1 0 1 0 0,1 1 0 0 0,-1 1-1 0 0,-1 1 1 0 0,1 1 0 0 0,-2 0 0 0 0,1 2-1 0 0,21 17 1 0 0,-32-21 9 0 0,0 0 0 0 0,-1 0 1 0 0,0 0-1 0 0,0 1 0 0 0,-1 0 1 0 0,0 1-1 0 0,-1-1 0 0 0,0 1 0 0 0,-1 0 1 0 0,0 0-1 0 0,0 1 0 0 0,-1-1 1 0 0,0 1-1 0 0,-1 0 0 0 0,0 0 0 0 0,-1 0 1 0 0,0 0-1 0 0,-1 0 0 0 0,-1 14 0 0 0,-3 21 50 0 0,-2 0-1 0 0,-3-1 0 0 0,-19 61 0 0 0,9-32-27 0 0,-35 184 127 0 0,11 1 1 0 0,-15 391-1 0 0,57-593-175 0 0,1-21 20 0 0,-2-1-1 0 0,-8 48 0 0 0,8-78 26 0 0,1 0 0 0 0,-1 0 1 0 0,0 0-1 0 0,-1 0 0 0 0,1 0 1 0 0,-1 0-1 0 0,0 0 0 0 0,0-1 1 0 0,-1 0-1 0 0,1 1 1 0 0,-1-1-1 0 0,0-1 0 0 0,0 1 1 0 0,0 0-1 0 0,-1-1 0 0 0,1 0 1 0 0,-1 0-1 0 0,0 0 0 0 0,1-1 1 0 0,-1 0-1 0 0,-1 0 1 0 0,1 0-1 0 0,-10 2 0 0 0,-1 0 25 0 0,1-1 0 0 0,-1-1-1 0 0,1 0 1 0 0,-1-2-1 0 0,0 1 1 0 0,1-2 0 0 0,-19-2-1 0 0,-28-9 65 0 0,1-3 1 0 0,-60-23-1 0 0,72 21-590 0 0,0 2 1 0 0,-1 2-1 0 0,-96-12 1 0 0,138 25-261 0 0,-13-2-2433 0 0,10-3-3859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31:03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13315 0 0,'0'-3'277'0'0,"0"0"1"0"0,0 0-1 0 0,0 1 1 0 0,1-1-1 0 0,-1 0 1 0 0,1 0-1 0 0,0 1 1 0 0,0-1-1 0 0,0 0 1 0 0,0 1-1 0 0,0-1 1 0 0,0 1-1 0 0,1-1 1 0 0,-1 1-1 0 0,1 0 1 0 0,0 0-1 0 0,-1-1 1 0 0,5-2-1 0 0,-3 3-75 0 0,0-1 0 0 0,1 1-1 0 0,0 0 1 0 0,-1 0-1 0 0,1 1 1 0 0,0-1-1 0 0,0 1 1 0 0,0 0-1 0 0,0 0 1 0 0,0 0 0 0 0,6-1-1 0 0,0 2-73 0 0,0 0-1 0 0,-1 0 1 0 0,1 0-1 0 0,0 2 1 0 0,-1-1-1 0 0,1 1 1 0 0,-1 0-1 0 0,1 1 1 0 0,-1 0-1 0 0,11 5 1 0 0,-5 1 35 0 0,0 0 0 0 0,0 1-1 0 0,-1 1 1 0 0,15 13 0 0 0,-23-19 1 0 0,0 1 0 0 0,-1 0-1 0 0,1 0 1 0 0,-1 1 0 0 0,-1-1 0 0 0,1 1-1 0 0,-1 0 1 0 0,0 0 0 0 0,0 1 0 0 0,-1-1-1 0 0,3 10 1 0 0,-6-14-106 0 0,1 0-1 0 0,-1 0 0 0 0,0 0 1 0 0,0 0-1 0 0,0-1 1 0 0,0 1-1 0 0,0 0 1 0 0,-1 0-1 0 0,1 0 1 0 0,-1-1-1 0 0,0 1 1 0 0,0 0-1 0 0,0-1 1 0 0,0 1-1 0 0,0 0 1 0 0,-1-1-1 0 0,1 1 1 0 0,-1-1-1 0 0,0 0 1 0 0,1 0-1 0 0,-1 1 1 0 0,0-1-1 0 0,0 0 1 0 0,0-1-1 0 0,-1 1 1 0 0,1 0-1 0 0,0-1 1 0 0,-1 1-1 0 0,1-1 0 0 0,-1 1 1 0 0,1-1-1 0 0,-1 0 1 0 0,0 0-1 0 0,0-1 1 0 0,-3 2-1 0 0,-2 0-150 0 0,0 0-1 0 0,0 0 0 0 0,0-1 0 0 0,0 0 1 0 0,0-1-1 0 0,-1 0 0 0 0,1 0 0 0 0,0 0 1 0 0,-1-1-1 0 0,1 0 0 0 0,-8-3 0 0 0,8 1-355 0 0,0 1 1 0 0,0-2-1 0 0,1 1 0 0 0,-1-1 0 0 0,1 0 0 0 0,-12-9 0 0 0,63 21-14658 0 0,-23-6 9689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1:12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5 5497 0 0,'-2'-1'106'0'0,"0"0"0"0"0,1 1-1 0 0,-1-1 1 0 0,0 1 0 0 0,0-1 0 0 0,0 1-1 0 0,0 0 1 0 0,0 0 0 0 0,0 0-1 0 0,0 0 1 0 0,0 0 0 0 0,0 0 0 0 0,0 1-1 0 0,0-1 1 0 0,0 1 0 0 0,1-1 0 0 0,-1 1-1 0 0,0 0 1 0 0,0 0 0 0 0,0-1-1 0 0,-2 3 1 0 0,3-1-85 0 0,-1 0 1 0 0,1 1-1 0 0,-1-1 0 0 0,1 1 0 0 0,0-1 1 0 0,0 1-1 0 0,0-1 0 0 0,0 1 0 0 0,0 0 1 0 0,0-1-1 0 0,1 1 0 0 0,-1 0 0 0 0,1 0 1 0 0,0-1-1 0 0,0 4 0 0 0,1 34 516 0 0,2-1 0 0 0,2 1 0 0 0,1-1 0 0 0,20 67-1 0 0,-15-63-153 0 0,99 334 1759 0 0,-107-369-2141 0 0,9 25 374 0 0,-12-32-485 0 0,1 1 0 0 0,-1-1 1 0 0,1 1-1 0 0,0-1 0 0 0,0 0 0 0 0,0 1 1 0 0,-1-1-1 0 0,1 0 0 0 0,1 0 1 0 0,-1 1-1 0 0,0-1 0 0 0,0 0 0 0 0,0 0 1 0 0,0 0-1 0 0,1-1 0 0 0,1 2 1 0 0,-2-2-60 0 0,0 0 1 0 0,0 0 0 0 0,0 0 0 0 0,0-1 0 0 0,-1 1-1 0 0,1 0 1 0 0,0-1 0 0 0,0 1 0 0 0,-1-1 0 0 0,1 1-1 0 0,0-1 1 0 0,-1 1 0 0 0,1-1 0 0 0,0 1 0 0 0,-1-1-1 0 0,1 0 1 0 0,-1 1 0 0 0,1-1 0 0 0,-1 0 0 0 0,1 0-1 0 0,-1 1 1 0 0,0-1 0 0 0,1 0 0 0 0,-1 0 0 0 0,0 0-1 0 0,0 1 1 0 0,1-1 0 0 0,-1-1 0 0 0,1 0-398 0 0,6-16-3448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1:12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9474 0 0,'1'0'43'0'0,"0"0"1"0"0,0 0-1 0 0,0 1 0 0 0,0-1 0 0 0,0 0 1 0 0,0 1-1 0 0,0-1 0 0 0,0 1 0 0 0,0-1 1 0 0,0 1-1 0 0,0-1 0 0 0,0 1 0 0 0,0 0 1 0 0,0-1-1 0 0,0 1 0 0 0,0 0 0 0 0,-1 0 1 0 0,1 0-1 0 0,0-1 0 0 0,-1 1 1 0 0,1 0-1 0 0,-1 0 0 0 0,1 0 0 0 0,-1 0 1 0 0,1 0-1 0 0,-1 0 0 0 0,1 0 0 0 0,-1 1 1 0 0,0-1-1 0 0,0 2 0 0 0,10 36-282 0 0,-10-38 271 0 0,23 214 23 0 0,-18-146-4 0 0,3 1 0 0 0,3-1 0 0 0,23 81 1 0 0,-33-147-200 0 0,18 47-238 0 0,-18-48 103 0 0,0 0 1 0 0,0 0-1 0 0,0 0 0 0 0,0 0 0 0 0,0 0 1 0 0,0-1-1 0 0,0 1 0 0 0,1 0 0 0 0,-1-1 0 0 0,1 1 1 0 0,-1-1-1 0 0,1 0 0 0 0,0 1 0 0 0,-1-1 0 0 0,1 0 1 0 0,0 0-1 0 0,0 0 0 0 0,0 0 0 0 0,0 0 0 0 0,3 0 1 0 0,5-1-2906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1:13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0 136 9946 0 0,'2'2'82'0'0,"0"0"0"0"0,0 0 0 0 0,0 0-1 0 0,0 1 1 0 0,-1-1 0 0 0,1 0 0 0 0,-1 1 0 0 0,0-1-1 0 0,0 1 1 0 0,0 0 0 0 0,0-1 0 0 0,0 1-1 0 0,0 5 1 0 0,1-4 1 0 0,17 70-46 0 0,10 85 0 0 0,-9-40-176 0 0,-14-85-129 0 0,0 1-956 0 0,2-1 1 0 0,0 1-1 0 0,21 49 1 0 0,-28-82 1119 0 0,-1-1 30 0 0,0 0 0 0 0,1 0 0 0 0,-1 0 1 0 0,0 0-1 0 0,1-1 0 0 0,-1 1 0 0 0,1 0 0 0 0,-1 0 1 0 0,1 0-1 0 0,0 0 0 0 0,-1 0 0 0 0,1-1 0 0 0,0 1 0 0 0,0 0 1 0 0,-1-1-1 0 0,1 1 0 0 0,0 0 0 0 0,0-1 0 0 0,0 1 0 0 0,0-1 1 0 0,0 1-1 0 0,0-1 0 0 0,0 0 0 0 0,-1 1 0 0 0,1-1 1 0 0,0 0-1 0 0,1 0 0 0 0,0 1 0 0 0,12-1-2060 0 0</inkml:trace>
  <inkml:trace contextRef="#ctx0" brushRef="#br0" timeOffset="1">172 1 5449 0 0,'20'159'6511'0'0,"65"287"-6059"0"0,-60-365-1941 0 0,-5-30-2753 0 0,-10-32 34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1:13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8978 0 0,'-1'0'79'0'0,"0"0"-1"0"0,0 0 1 0 0,0-1 0 0 0,0 1-1 0 0,0 0 1 0 0,0 0 0 0 0,0 0-1 0 0,0 0 1 0 0,0 0 0 0 0,0 0-1 0 0,0 1 1 0 0,0-1 0 0 0,0 0-1 0 0,0 0 1 0 0,0 1 0 0 0,0-1-1 0 0,0 1 1 0 0,0-1-1 0 0,0 1 1 0 0,0-1 0 0 0,0 1-1 0 0,0-1 1 0 0,0 1 0 0 0,1 0-1 0 0,-1 0 1 0 0,0-1 0 0 0,1 1-1 0 0,-1 0 1 0 0,0 0 0 0 0,1 0-1 0 0,-1 0 1 0 0,1 0 0 0 0,-1-1-1 0 0,1 1 1 0 0,-1 0 0 0 0,1 0-1 0 0,0 0 1 0 0,0 0 0 0 0,-1 1-1 0 0,1-1 1 0 0,0 0 0 0 0,0 0-1 0 0,0 1 1 0 0,-1 8-136 0 0,1 1-1 0 0,0-1 1 0 0,2 18-1 0 0,-1-15 328 0 0,13 118-11 0 0,34 140 1 0 0,-21-128-814 0 0,-17-83-334 0 0,9 47-2006 0 0,3-37-2115 0 0,-19-65 2644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1:14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 6649 0 0,'0'0'105'0'0,"0"-1"1"0"0,0 0-1 0 0,0 1 0 0 0,0-1 0 0 0,0 1 0 0 0,0-1 0 0 0,0 1 0 0 0,0-1 0 0 0,0 0 0 0 0,0 1 0 0 0,0-1 0 0 0,0 1 0 0 0,1-1 0 0 0,-1 1 1 0 0,0-1-1 0 0,0 1 0 0 0,1-1 0 0 0,-1 1 0 0 0,0-1 0 0 0,1 1 0 0 0,-1-1 0 0 0,0 1 0 0 0,1 0 0 0 0,-1-1 0 0 0,1 1 0 0 0,-1 0 0 0 0,1-1 1 0 0,-1 1-1 0 0,1 0 0 0 0,-1-1 0 0 0,1 1 0 0 0,-1 0 0 0 0,1 0 0 0 0,11 15 1037 0 0,6 38-908 0 0,-18-52-166 0 0,79 376 798 0 0,-33-128-4020 0 0,-43-235 2698 0 0,-1-5 48 0 0,-1 0 0 0 0,1 0 0 0 0,1-1 1 0 0,0 1-1 0 0,0-1 0 0 0,1 0 0 0 0,-1 0 1 0 0,7 9-1 0 0,-10-16 370 0 0,1-1-1 0 0,-1 0 1 0 0,0 0 0 0 0,0 1 0 0 0,0-1 0 0 0,0 0 0 0 0,1 0-1 0 0,-1 0 1 0 0,0 1 0 0 0,0-1 0 0 0,1 0 0 0 0,-1 0 0 0 0,0 0-1 0 0,0 0 1 0 0,1 1 0 0 0,-1-1 0 0 0,0 0 0 0 0,0 0 0 0 0,1 0-1 0 0,-1 0 1 0 0,0 0 0 0 0,1 0 0 0 0,-1 0 0 0 0,0 0 0 0 0,1 0-1 0 0,-1 0 1 0 0,0 0 0 0 0,0 0 0 0 0,1 0 0 0 0,-1 0 0 0 0,0 0-1 0 0,1 0 1 0 0,-1 0 0 0 0,0 0 0 0 0,0 0 0 0 0,1-1 0 0 0,-1 1-1 0 0,0 0 1 0 0,0 0 0 0 0,1 0 0 0 0,-1-1 0 0 0,7-3-2123 0 0</inkml:trace>
  <inkml:trace contextRef="#ctx0" brushRef="#br0" timeOffset="1">246 0 7290 0 0,'-1'1'142'0'0,"0"0"0"0"0,0 0 0 0 0,1 0 0 0 0,-1 0 0 0 0,0 0 0 0 0,1 0 0 0 0,-1 0 0 0 0,1 0 0 0 0,-1 0 0 0 0,1 0 0 0 0,-1 0 0 0 0,1 1 0 0 0,0-1 0 0 0,0 0 0 0 0,0 0 0 0 0,0 0 0 0 0,0 1 0 0 0,0-1 0 0 0,0 2 0 0 0,4 29-100 0 0,-2-21 256 0 0,64 340 1189 0 0,-10-120-3819 0 0,-52-212 1605 0 0,0-2-596 0 0,0-1 1 0 0,1 1 0 0 0,1-1 0 0 0,15 30 0 0 0,-16-39-189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1:14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6561 0 0,'1'-3'492'0'0,"0"0"0"0"0,-1-1-1 0 0,1 1 1 0 0,0 0 0 0 0,0 0 0 0 0,1 0-1 0 0,-1 0 1 0 0,4-5 0 0 0,-5 8-449 0 0,0 0 1 0 0,0 0-1 0 0,0 0 1 0 0,1 0 0 0 0,-1-1-1 0 0,0 1 1 0 0,0 0-1 0 0,0 0 1 0 0,1 0 0 0 0,-1 0-1 0 0,0 0 1 0 0,0 0-1 0 0,0 0 1 0 0,1 0-1 0 0,-1 0 1 0 0,0 0 0 0 0,0 0-1 0 0,0 0 1 0 0,1 0-1 0 0,-1 0 1 0 0,0 0 0 0 0,0 0-1 0 0,0 0 1 0 0,1 0-1 0 0,-1 0 1 0 0,0 0 0 0 0,0 0-1 0 0,0 0 1 0 0,1 0-1 0 0,-1 1 1 0 0,0-1 0 0 0,0 0-1 0 0,0 0 1 0 0,0 0-1 0 0,1 0 1 0 0,-1 0-1 0 0,0 1 1 0 0,0-1 0 0 0,0 0-1 0 0,0 0 1 0 0,1 0-1 0 0,7 21 337 0 0,8 45 205 0 0,-3 1 0 0 0,6 102 0 0 0,-9 140-1546 0 0,-8-177-1725 0 0,-3-35-3313 0 0,4-59 2245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1:14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60 129 5841 0 0,'-1'-1'168'0'0,"-9"-9"1346"0"0,1-1 0 0 0,-16-19 0 0 0,24 27-1396 0 0,-1 1-1 0 0,1 0 1 0 0,-1 0 0 0 0,1-1-1 0 0,0 1 1 0 0,0 0-1 0 0,0-1 1 0 0,0 1-1 0 0,0-1 1 0 0,0 0-1 0 0,1 1 1 0 0,-1-1-1 0 0,1 0 1 0 0,0 1-1 0 0,0-1 1 0 0,0 0 0 0 0,0 1-1 0 0,0-1 1 0 0,1 0-1 0 0,-1 1 1 0 0,1-1-1 0 0,1-3 1 0 0,-1 5-111 0 0,0-1 0 0 0,0 1 0 0 0,0 0 0 0 0,0 0 0 0 0,0 0 0 0 0,1 0-1 0 0,-1 0 1 0 0,0 0 0 0 0,1 1 0 0 0,-1-1 0 0 0,1 0 0 0 0,-1 1 0 0 0,0-1 0 0 0,1 1 0 0 0,-1-1 0 0 0,1 1 0 0 0,0 0 0 0 0,-1 0 0 0 0,1 0 0 0 0,-1 0 0 0 0,1 0 0 0 0,-1 0 0 0 0,1 0 0 0 0,0 0 0 0 0,-1 0 0 0 0,1 1-1 0 0,-1-1 1 0 0,1 1 0 0 0,-1-1 0 0 0,0 1 0 0 0,1-1 0 0 0,1 2 0 0 0,4 1-1 0 0,-1 0 0 0 0,1 0 0 0 0,-1 1-1 0 0,0 0 1 0 0,11 8 0 0 0,-11-5-63 0 0,0 0 1 0 0,-1 0-1 0 0,0 0 0 0 0,0 1 1 0 0,0-1-1 0 0,-1 1 0 0 0,0 1 0 0 0,0-1 1 0 0,-1 0-1 0 0,0 1 0 0 0,-1 0 1 0 0,3 16-1 0 0,-2-3-240 0 0,-1 0 0 0 0,0 1 0 0 0,-5 44 0 0 0,0-51 284 0 0,-1 0 0 0 0,-1-1 0 0 0,0 1 0 0 0,-1-1 0 0 0,-1 0-1 0 0,0-1 1 0 0,-18 27 0 0 0,53-67 206 0 0,0 2-1 0 0,1 1 1 0 0,2 2-1 0 0,0 1 1 0 0,65-31-1 0 0,-6 3-3085 0 0,-76 39 430 0 0,-2 1-1944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1:15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 8490 0 0,'-2'0'85'0'0,"1"1"0"0"0,0-1 0 0 0,0 1 0 0 0,-1-1 0 0 0,1 1 0 0 0,0 0 0 0 0,0-1 0 0 0,0 1 1 0 0,0 0-1 0 0,0 0 0 0 0,0 0 0 0 0,0 0 0 0 0,0 0 0 0 0,0 0 0 0 0,0 0 0 0 0,1 0 0 0 0,-1 0 0 0 0,0 1 0 0 0,1-1 0 0 0,-1 0 1 0 0,1 0-1 0 0,-1 1 0 0 0,1-1 0 0 0,0 0 0 0 0,-1 3 0 0 0,-8 41-509 0 0,8-36 582 0 0,-3 20-180 0 0,1-1 1 0 0,2 43 0 0 0,1-55 17 0 0,2-1 0 0 0,-1 1 1 0 0,2-1-1 0 0,0 0 0 0 0,1 0 0 0 0,7 18 0 0 0,-11-32 24 0 0,1 0 1 0 0,0 0-1 0 0,-1 0 1 0 0,1 0-1 0 0,0 0 1 0 0,-1 0-1 0 0,1 0 0 0 0,0 0 1 0 0,0 0-1 0 0,0 0 1 0 0,0 0-1 0 0,0-1 1 0 0,0 1-1 0 0,0 0 1 0 0,0-1-1 0 0,0 1 1 0 0,0 0-1 0 0,0-1 0 0 0,0 1 1 0 0,1-1-1 0 0,-1 0 1 0 0,0 1-1 0 0,0-1 1 0 0,1 0-1 0 0,-1 0 1 0 0,0 0-1 0 0,0 0 0 0 0,1 0 1 0 0,-1 0-1 0 0,0 0 1 0 0,0 0-1 0 0,1-1 1 0 0,-1 1-1 0 0,0 0 1 0 0,0-1-1 0 0,0 1 1 0 0,0-1-1 0 0,1 1 0 0 0,0-2 1 0 0,8-3 173 0 0,0-1 0 0 0,0 0 0 0 0,15-13-1 0 0,-1 1-171 0 0,-22 17-21 0 0,1-1 0 0 0,-1 1 0 0 0,1 0-1 0 0,0-1 1 0 0,-1 1 0 0 0,1 1 0 0 0,0-1 0 0 0,0 0 0 0 0,-1 1 0 0 0,1-1 0 0 0,0 1 0 0 0,0 0-1 0 0,0 0 1 0 0,0 0 0 0 0,0 0 0 0 0,-1 0 0 0 0,1 1 0 0 0,0 0 0 0 0,0-1 0 0 0,0 1 0 0 0,-1 0-1 0 0,1 0 1 0 0,-1 0 0 0 0,1 1 0 0 0,2 1 0 0 0,-2-1 11 0 0,0 1 0 0 0,-1-1 1 0 0,0 1-1 0 0,1 0 0 0 0,-1 0 0 0 0,0 0 0 0 0,-1 0 0 0 0,1 0 1 0 0,0 0-1 0 0,-1 1 0 0 0,0-1 0 0 0,0 0 0 0 0,0 1 1 0 0,0-1-1 0 0,0 1 0 0 0,-1-1 0 0 0,1 1 0 0 0,-1-1 0 0 0,0 7 1 0 0,-1 5-64 0 0,-1 0 0 0 0,0 0 1 0 0,-1 0-1 0 0,-7 22 1 0 0,-16 24-4284 0 0,16-44-137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1:15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0 184 2705 0 0,'18'-5'584'0'0,"-1"0"-592"0"0,4-2-920 0 0,-2 7-721 0 0</inkml:trace>
  <inkml:trace contextRef="#ctx0" brushRef="#br0" timeOffset="1">171 1 4521 0 0,'-3'4'221'0'0,"1"0"-1"0"0,-1 1 1 0 0,1-1 0 0 0,-1 1 0 0 0,1-1-1 0 0,0 1 1 0 0,1 0 0 0 0,-1 0 0 0 0,1 0-1 0 0,0 0 1 0 0,0 0 0 0 0,1 0 0 0 0,-1 0-1 0 0,1 0 1 0 0,1 6 0 0 0,1 10-184 0 0,1 1 0 0 0,6 26 0 0 0,-2-19 262 0 0,-3-7-195 0 0,10 47 118 0 0,-13-65-92 0 0,1 1 1 0 0,0 0 0 0 0,0 0-1 0 0,0-1 1 0 0,0 1 0 0 0,1-1-1 0 0,-1 0 1 0 0,1 0 0 0 0,0 0 0 0 0,7 7-1 0 0,-9-10-39 0 0,1 0 0 0 0,-1 0 0 0 0,1 0 0 0 0,0 0 0 0 0,0 0 0 0 0,-1 0 0 0 0,1 0 0 0 0,0 0 0 0 0,0-1 0 0 0,0 1-1 0 0,0-1 1 0 0,0 1 0 0 0,-1-1 0 0 0,1 0 0 0 0,0 0 0 0 0,0 0 0 0 0,0 0 0 0 0,0 0 0 0 0,0 0 0 0 0,0 0 0 0 0,2-1 0 0 0,3-1 138 0 0,-1-1-1 0 0,0 0 1 0 0,0 0 0 0 0,11-7 0 0 0,-14 8-194 0 0,0 0 1 0 0,0-1-1 0 0,1 1 1 0 0,-1 0 0 0 0,1 1-1 0 0,-1-1 1 0 0,1 1-1 0 0,0-1 1 0 0,0 1-1 0 0,0 0 1 0 0,-1 1 0 0 0,1-1-1 0 0,0 1 1 0 0,7 0-1 0 0,-9 0-26 0 0,1 1 0 0 0,-1 0 0 0 0,0 1 0 0 0,0-1 0 0 0,0 0 0 0 0,0 0 0 0 0,-1 1 0 0 0,1 0 0 0 0,0-1 0 0 0,-1 1 0 0 0,1 0 0 0 0,-1-1 0 0 0,1 1 0 0 0,-1 0 0 0 0,0 0 0 0 0,0 0 0 0 0,0 0 0 0 0,0 1 0 0 0,0-1 0 0 0,0 0 0 0 0,-1 0 0 0 0,1 1 0 0 0,-1-1 0 0 0,1 0 0 0 0,-1 1 0 0 0,0 2 0 0 0,2 8 82 0 0,-2 1-1 0 0,-1 27 1 0 0,0-28-36 0 0,-1 0 1 0 0,0 0-1 0 0,-1 0 0 0 0,-1 0 0 0 0,-7 17 1 0 0,-9 5-2854 0 0,14-25 60 0 0,6 5-2324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1:16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7522 0 0,'17'-6'704'0'0,"2"0"-368"0"0,4 1-160 0 0,2 3-96 0 0,-3 1-80 0 0,0 1-256 0 0,-2 0-536 0 0,-2 1-377 0 0,-2 1-2895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31:04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 15579 0 0,'1'-3'315'0'0,"0"1"0"0"0,1 0 0 0 0,-1 0-1 0 0,1 0 1 0 0,0 0 0 0 0,-1 0 0 0 0,1 0-1 0 0,0 1 1 0 0,0-1 0 0 0,0 1 0 0 0,1-1 0 0 0,-1 1-1 0 0,3-2 1 0 0,32-13-82 0 0,-30 15-104 0 0,-1-1 1 0 0,0 1-1 0 0,1 0 0 0 0,0 1 1 0 0,-1-1-1 0 0,1 1 0 0 0,0 1 0 0 0,-1-1 1 0 0,1 1-1 0 0,-1 0 0 0 0,1 1 1 0 0,-1-1-1 0 0,0 1 0 0 0,1 1 1 0 0,-1-1-1 0 0,0 1 0 0 0,0 0 0 0 0,-1 0 1 0 0,1 1-1 0 0,9 8 0 0 0,-11-10-81 0 0,-1 1-1 0 0,0 0 0 0 0,-1 0 0 0 0,1 0 0 0 0,0 1 1 0 0,-1-1-1 0 0,0 1 0 0 0,0-1 0 0 0,0 1 1 0 0,0 0-1 0 0,0 0 0 0 0,-1-1 0 0 0,1 1 0 0 0,-1 0 1 0 0,0 1-1 0 0,-1-1 0 0 0,1 0 0 0 0,-1 0 1 0 0,0 0-1 0 0,0 0 0 0 0,0 0 0 0 0,0 1 0 0 0,-1-1 1 0 0,1 0-1 0 0,-1 0 0 0 0,0 0 0 0 0,-1 0 1 0 0,1 0-1 0 0,-1 0 0 0 0,1 0 0 0 0,-1-1 0 0 0,0 1 1 0 0,-5 5-1 0 0,3-4-55 0 0,0 0 0 0 0,0 0 0 0 0,-1-1 0 0 0,0 0 0 0 0,1 0 0 0 0,-2 0-1 0 0,1-1 1 0 0,0 0 0 0 0,-1 0 0 0 0,1 0 0 0 0,-1 0 0 0 0,0-1 0 0 0,0 0 0 0 0,0 0 0 0 0,0-1 0 0 0,0 1 0 0 0,-1-2 0 0 0,1 1 0 0 0,0 0 0 0 0,-12-2 0 0 0,45 0-304 0 0,-1-2 0 0 0,1-1 0 0 0,44-12 0 0 0,-3 0-3291 0 0,-63 15 2762 0 0,0 0 1 0 0,-1 1-1 0 0,1-1 0 0 0,0 1 0 0 0,-1 0 1 0 0,8 1-1 0 0,-11-1 660 0 0,0 1 0 0 0,-1-1 1 0 0,1 0-1 0 0,0 0 0 0 0,-1 0 1 0 0,1 1-1 0 0,0-1 0 0 0,-1 0 1 0 0,1 1-1 0 0,0-1 0 0 0,-1 1 1 0 0,1-1-1 0 0,-1 0 0 0 0,1 1 0 0 0,-1-1 1 0 0,1 1-1 0 0,-1 0 0 0 0,1-1 1 0 0,-1 1-1 0 0,1-1 0 0 0,-1 1 1 0 0,0 0-1 0 0,1-1 0 0 0,-1 1 1 0 0,0 0-1 0 0,1-1 0 0 0,-1 1 0 0 0,0 0 1 0 0,0 0-1 0 0,0-1 0 0 0,0 1 1 0 0,0 0-1 0 0,0 0 0 0 0,0-1 1 0 0,0 1-1 0 0,0 0 0 0 0,0 0 1 0 0,0-1-1 0 0,-1 1 0 0 0,1 0 0 0 0,0-1 1 0 0,0 1-1 0 0,-1 0 0 0 0,1-1 1 0 0,0 1-1 0 0,-1 0 0 0 0,1-1 1 0 0,-1 1-1 0 0,1-1 0 0 0,-1 2 1 0 0,-7 11-2792 0 0</inkml:trace>
  <inkml:trace contextRef="#ctx0" brushRef="#br0" timeOffset="1.02">178 337 11338 0 0,'2'1'465'0'0,"0"-1"-1"0"0,0 1 1 0 0,1 0-1 0 0,-1 0 0 0 0,0-1 1 0 0,1 1-1 0 0,-1-1 0 0 0,1 0 1 0 0,-1 0-1 0 0,1 0 1 0 0,-1 0-1 0 0,1 0 0 0 0,-1 0 1 0 0,0-1-1 0 0,4 0 1 0 0,40-16-50 0 0,-20 7 276 0 0,-19 8-561 0 0,-1 0 0 0 0,1 0 1 0 0,0 1-1 0 0,0 0 0 0 0,0 0 0 0 0,0 0 1 0 0,0 1-1 0 0,10 1 0 0 0,-14 0-64 0 0,-1-1-1 0 0,1 1 1 0 0,0 0-1 0 0,-1 0 1 0 0,0 0-1 0 0,1 0 1 0 0,-1 0-1 0 0,1 0 1 0 0,-1 1-1 0 0,0-1 1 0 0,0 1-1 0 0,0 0 1 0 0,0-1-1 0 0,0 1 1 0 0,0 0-1 0 0,0 0 1 0 0,-1 0-1 0 0,1 1 1 0 0,-1-1-1 0 0,0 0 1 0 0,1 1-1 0 0,-1-1 1 0 0,0 0-1 0 0,0 1 1 0 0,0 3-1 0 0,8 44 239 0 0,0 1-3634 0 0,4-22-6643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1:16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0 1216 0 0,'-10'27'346'0'0,"0"1"-1"0"0,2 0 0 0 0,1 0 0 0 0,-4 33 1 0 0,9-49-218 0 0,-4 23-4 0 0,2 1-1 0 0,1-1 1 0 0,2 1-1 0 0,6 61 1 0 0,-2-75 165 0 0,0-1 0 0 0,2 0 0 0 0,0 0 0 0 0,1-1 0 0 0,2 0 0 0 0,0 0 0 0 0,1 0 0 0 0,0-1 0 0 0,15 21 0 0 0,-22-37-167 0 0,1 1 1 0 0,-1-1-1 0 0,1 0 1 0 0,0 0-1 0 0,0 0 0 0 0,0 0 1 0 0,1 0-1 0 0,-1-1 1 0 0,1 0-1 0 0,-1 1 1 0 0,6 1-1 0 0,-8-4-57 0 0,0 1-1 0 0,1-1 1 0 0,-1 0-1 0 0,0 0 1 0 0,1 1-1 0 0,-1-1 1 0 0,0 0-1 0 0,1 0 1 0 0,-1 0-1 0 0,0-1 1 0 0,1 1-1 0 0,-1 0 1 0 0,0 0-1 0 0,1-1 1 0 0,-1 1-1 0 0,0-1 1 0 0,0 1-1 0 0,1-1 1 0 0,-1 0-1 0 0,0 1 1 0 0,0-1-1 0 0,0 0 1 0 0,0 0-1 0 0,0 0 1 0 0,0 0-1 0 0,0 0 1 0 0,0 0-1 0 0,0 0 1 0 0,0 0-1 0 0,-1 0 1 0 0,1 0 0 0 0,0 0-1 0 0,-1-1 1 0 0,1 1-1 0 0,-1 0 1 0 0,1 0-1 0 0,-1-3 1 0 0,5-9 25 0 0,-1-1 1 0 0,-1 0-1 0 0,-1 1 1 0 0,0-1-1 0 0,0 0 1 0 0,-1 0-1 0 0,-1 0 1 0 0,-1-1-1 0 0,0 1 1 0 0,-4-21-1 0 0,-6-16 108 0 0,-25-71 0 0 0,21 76-185 0 0,-29-81-326 0 0,37 112 261 0 0,0 0 1 0 0,-1 0-1 0 0,0 1 0 0 0,-1 0 1 0 0,-20-24-1 0 0,28 37 22 0 0,0 0 1 0 0,0 0-1 0 0,0-1 1 0 0,0 1-1 0 0,0 1 0 0 0,-1-1 1 0 0,1 0-1 0 0,0 0 0 0 0,0 0 1 0 0,-1 1-1 0 0,1-1 1 0 0,0 1-1 0 0,-1-1 0 0 0,1 1 1 0 0,-1-1-1 0 0,1 1 0 0 0,-1 0 1 0 0,1 0-1 0 0,-3-1 1 0 0,3 2-98 0 0,0-1 1 0 0,0 1-1 0 0,0-1 1 0 0,0 0-1 0 0,1 1 1 0 0,-1 0-1 0 0,0-1 1 0 0,1 1 0 0 0,-1-1-1 0 0,0 1 1 0 0,1 0-1 0 0,-1-1 1 0 0,0 1-1 0 0,1 0 1 0 0,-1 0 0 0 0,1-1-1 0 0,-1 1 1 0 0,1 0-1 0 0,0 0 1 0 0,-1 0-1 0 0,1 0 1 0 0,0 0-1 0 0,0 0 1 0 0,0 0 0 0 0,-1-1-1 0 0,1 1 1 0 0,0 0-1 0 0,0 0 1 0 0,0 0-1 0 0,1 0 1 0 0,-1 0-1 0 0,0 1 1 0 0,2 11-3693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1:17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49 1856 0 0,'-6'9'3215'0'0,"4"18"-2863"0"0,1-23-58 0 0,0 75-71 0 0,13 136 0 0 0,-4-127-269 0 0,-5-48 19 0 0,25 268-104 0 0,-28-303 317 0 0,1 1 1 0 0,1-1 0 0 0,-1 1-1 0 0,1-1 1 0 0,-1 1 0 0 0,5 6-1 0 0,-6-12-115 0 0,0 1-1 0 0,0-1 1 0 0,1 1-1 0 0,-1-1 0 0 0,0 0 1 0 0,1 1-1 0 0,-1-1 0 0 0,0 1 1 0 0,1-1-1 0 0,-1 0 1 0 0,1 1-1 0 0,-1-1 0 0 0,0 0 1 0 0,1 1-1 0 0,-1-1 1 0 0,1 0-1 0 0,-1 0 0 0 0,1 1 1 0 0,-1-1-1 0 0,1 0 0 0 0,-1 0 1 0 0,1 0-1 0 0,-1 0 1 0 0,1 0-1 0 0,0 0 0 0 0,-1 0 1 0 0,1 0-1 0 0,1 0 40 0 0,-1-1 1 0 0,0 0-1 0 0,0 1 0 0 0,0-1 0 0 0,0 0 1 0 0,0 0-1 0 0,0 0 0 0 0,0 0 0 0 0,0 0 1 0 0,0 0-1 0 0,0 0 0 0 0,0-1 0 0 0,0 1 1 0 0,-1 0-1 0 0,1 0 0 0 0,0-2 0 0 0,11-22 108 0 0,-2 0 0 0 0,0-1 0 0 0,-2 0 1 0 0,-1 0-1 0 0,-1-1 0 0 0,-1 1 0 0 0,-1-1 0 0 0,-2-1 0 0 0,-1 1 0 0 0,-1 0 0 0 0,-5-42 0 0 0,-1 25-134 0 0,-2 0-1 0 0,-1 0 1 0 0,-3 1-1 0 0,-2 1 1 0 0,-1 0 0 0 0,-27-52-1 0 0,40 91-85 0 0,-9-19 10 0 0,-1 2-1 0 0,-16-24 0 0 0,25 40-15 0 0,0 0 1 0 0,1 0-1 0 0,-1 1 0 0 0,-1-1 1 0 0,1 1-1 0 0,0 0 0 0 0,-1 0 1 0 0,0 0-1 0 0,0 0 1 0 0,0 1-1 0 0,0-1 0 0 0,0 1 1 0 0,0 0-1 0 0,-1 0 1 0 0,1 1-1 0 0,-1-1 0 0 0,1 1 1 0 0,-8-1-1 0 0,10 2-20 0 0,1 0 0 0 0,-1 0 1 0 0,0 1-1 0 0,0-1 0 0 0,0 1 0 0 0,0-1 0 0 0,0 1 1 0 0,1 0-1 0 0,-1-1 0 0 0,0 1 0 0 0,1 0 0 0 0,-1 0 1 0 0,0 0-1 0 0,1 0 0 0 0,-1 1 0 0 0,1-1 0 0 0,0 0 0 0 0,-1 1 1 0 0,1-1-1 0 0,0 1 0 0 0,0-1 0 0 0,0 1 0 0 0,0-1 1 0 0,0 1-1 0 0,0 0 0 0 0,0 0 0 0 0,1-1 0 0 0,-1 1 1 0 0,1 0-1 0 0,-1 3 0 0 0,-1 2-520 0 0,1-1 1 0 0,1 0 0 0 0,-1 1-1 0 0,1-1 1 0 0,0 0-1 0 0,1 1 1 0 0,-1-1-1 0 0,3 7 1 0 0,3 10-4290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1:21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0 122 3265 0 0,'20'-9'5236'0'0,"37"-25"-4008"0"0,-46 26-1004 0 0,22-12-644 0 0,56-27 0 0 0,-75 44-1363 0 0,6 7-2098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1:21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 4113 0 0,'1'-2'141'0'0,"-1"1"0"0"0,0-1 0 0 0,1 1 0 0 0,-1 0 0 0 0,1-1 0 0 0,-1 1 0 0 0,1 0 0 0 0,0-1 1 0 0,-1 1-1 0 0,1 0 0 0 0,0 0 0 0 0,0 0 0 0 0,0 0 0 0 0,0 0 0 0 0,0 0 0 0 0,0 0 0 0 0,0 0 0 0 0,0 0 0 0 0,1 0 0 0 0,-1 0 0 0 0,0 1 0 0 0,3-2 1 0 0,-1 1 19 0 0,1 1 1 0 0,0 0 0 0 0,0 0-1 0 0,0 0 1 0 0,-1 0 0 0 0,1 1-1 0 0,5 0 1 0 0,-2 0-247 0 0,-2 0 111 0 0,1 0 1 0 0,0 0 0 0 0,-1 1-1 0 0,1-1 1 0 0,-1 1-1 0 0,1 0 1 0 0,-1 1 0 0 0,0-1-1 0 0,0 1 1 0 0,9 7-1 0 0,-12-8-6 0 0,0 0-1 0 0,0 0 0 0 0,0 0 1 0 0,-1 1-1 0 0,1-1 0 0 0,0 0 1 0 0,-1 1-1 0 0,0 0 0 0 0,0-1 1 0 0,0 1-1 0 0,0 0 0 0 0,0 0 1 0 0,0-1-1 0 0,-1 1 0 0 0,1 0 0 0 0,-1 0 1 0 0,0 0-1 0 0,0 0 0 0 0,0 0 1 0 0,0 0-1 0 0,0-1 0 0 0,-1 1 1 0 0,0 4-1 0 0,-2 3-38 0 0,0 1 0 0 0,-1-1 0 0 0,-1 1 0 0 0,1-1 0 0 0,-1 0 0 0 0,-1-1 0 0 0,-8 13 0 0 0,-8 13-225 0 0,30-42 286 0 0,1 0 0 0 0,0 1 0 0 0,0 0-1 0 0,16-8 1 0 0,-22 13 13 0 0,0-1 0 0 0,0 1 0 0 0,-1 0 1 0 0,1-1-1 0 0,0 1 0 0 0,0 1 0 0 0,0-1 0 0 0,0 0 0 0 0,0 1 0 0 0,0-1 0 0 0,1 1 0 0 0,-1 0 0 0 0,0 0 0 0 0,0 1 0 0 0,0-1 0 0 0,0 0 0 0 0,0 1 1 0 0,0 0-1 0 0,0 0 0 0 0,0 0 0 0 0,0 0 0 0 0,0 0 0 0 0,-1 0 0 0 0,1 1 0 0 0,5 3 0 0 0,-5-2 20 0 0,1 1-1 0 0,-1 0 1 0 0,0 0-1 0 0,0 0 0 0 0,-1 0 1 0 0,1 0-1 0 0,-1 0 1 0 0,0 1-1 0 0,0-1 1 0 0,0 1-1 0 0,-1-1 1 0 0,1 1-1 0 0,-1 0 1 0 0,-1 0-1 0 0,1 0 1 0 0,0 4-1 0 0,-1 8 73 0 0,-1-1 0 0 0,0 1 0 0 0,-1-1-1 0 0,-1 0 1 0 0,0 0 0 0 0,-1 0 0 0 0,-1 0 0 0 0,-1 0 0 0 0,-8 16-1 0 0,-12 22-931 0 0,-37 55-1 0 0,59-103 552 0 0,-7 12-3683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1:40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39 125 2577 0 0,'-38'15'6024'0'0,"48"-21"-5474"0"0,0-1 1 0 0,-1 0-1 0 0,0-1 1 0 0,0 0 0 0 0,-1 0-1 0 0,13-15 1 0 0,-13 13-489 0 0,1 0 1 0 0,0 0-1 0 0,1 1 1 0 0,0 0-1 0 0,16-10 0 0 0,-24 19-271 0 0,-1-1-1 0 0,0 0 1 0 0,0 1-1 0 0,0-1 0 0 0,1 0 1 0 0,-1 1-1 0 0,0 0 1 0 0,1-1-1 0 0,-1 1 0 0 0,0 0 1 0 0,1 0-1 0 0,-1 0 1 0 0,0 0-1 0 0,1 0 1 0 0,-1 0-1 0 0,1 0 0 0 0,-1 0 1 0 0,0 0-1 0 0,1 1 1 0 0,-1-1-1 0 0,0 0 0 0 0,0 1 1 0 0,1 0-1 0 0,1 0 1 0 0,5 7-4244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1:4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7 149 5841 0 0,'0'0'41'0'0,"0"0"-1"0"0,0 0 0 0 0,-1 0 0 0 0,1 0 1 0 0,0 0-1 0 0,0 0 0 0 0,0 1 0 0 0,0-1 1 0 0,-1 0-1 0 0,1 0 0 0 0,0 0 1 0 0,0 0-1 0 0,0 0 0 0 0,-1 0 0 0 0,1 0 1 0 0,0 0-1 0 0,0 0 0 0 0,0-1 0 0 0,-1 1 1 0 0,1 0-1 0 0,0 0 0 0 0,0 0 0 0 0,0 0 1 0 0,0 0-1 0 0,-1 0 0 0 0,1 0 1 0 0,0 0-1 0 0,0 0 0 0 0,0-1 0 0 0,0 1 1 0 0,-1 0-1 0 0,1 0 0 0 0,0 0 0 0 0,0 0 1 0 0,0 0-1 0 0,0-1 0 0 0,0 1 1 0 0,0 0-1 0 0,0 0 0 0 0,0 0 0 0 0,0-1 1 0 0,0 1-1 0 0,-1 0 0 0 0,1 0 0 0 0,0 0 1 0 0,0 0-1 0 0,0-1 0 0 0,0 1 1 0 0,0 0-1 0 0,0 0 0 0 0,0 0 0 0 0,0-1 1 0 0,1 1-1 0 0,-1 0 0 0 0,0 0 0 0 0,0 0 1 0 0,0-1-1 0 0,0 1 0 0 0,0 0 1 0 0,0 0-1 0 0,0 0 0 0 0,0 0 0 0 0,0-1 1 0 0,0 1-1 0 0,1 0 0 0 0,-1 0 0 0 0,15-21 527 0 0,24-20-592 0 0,-23 28-582 0 0,1 0 0 0 0,0 1 0 0 0,0 1 0 0 0,26-12 1 0 0,-25 15-2800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1:41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71 2977 0 0,'1'-5'454'0'0,"1"-1"1"0"0,-1 1-1 0 0,1-1 1 0 0,0 1-1 0 0,0 0 1 0 0,1 0-1 0 0,0 0 1 0 0,0 0-1 0 0,4-6 1 0 0,-6 10-432 0 0,0 0 1 0 0,0 0 0 0 0,0 0-1 0 0,0 0 1 0 0,0 0 0 0 0,0 0-1 0 0,0 1 1 0 0,0-1-1 0 0,1 0 1 0 0,-1 1 0 0 0,0-1-1 0 0,0 0 1 0 0,1 1-1 0 0,-1 0 1 0 0,0-1 0 0 0,1 1-1 0 0,2 0 1 0 0,-3 0-6 0 0,1 0 1 0 0,0 1 0 0 0,0-1-1 0 0,-1 1 1 0 0,1-1-1 0 0,0 1 1 0 0,-1 0-1 0 0,1 0 1 0 0,0 0-1 0 0,-1 0 1 0 0,1 0-1 0 0,-1 0 1 0 0,1 0-1 0 0,-1 0 1 0 0,0 0-1 0 0,0 1 1 0 0,2 1-1 0 0,1 3 20 0 0,-1-1-1 0 0,0 0 0 0 0,0 1 1 0 0,0 0-1 0 0,-1 0 0 0 0,0 0 1 0 0,0 0-1 0 0,-1 0 1 0 0,1 0-1 0 0,-1 0 0 0 0,-1 1 1 0 0,1-1-1 0 0,-1 0 0 0 0,0 1 1 0 0,0-1-1 0 0,-1 0 0 0 0,-2 10 1 0 0,-2 10 17 0 0,-1 0 1 0 0,-17 42-1 0 0,17-55-70 0 0,-3 12-24 0 0,36-61 1883 0 0,-9 9-1241 0 0,-15 21-667 0 0,0 0 0 0 0,0 1 0 0 0,0-1 0 0 0,1 1 0 0 0,0 0 0 0 0,0 0 0 0 0,0 1 0 0 0,1-1 0 0 0,-1 1 0 0 0,1 0 1 0 0,0 0-1 0 0,1 1 0 0 0,-1-1 0 0 0,0 1 0 0 0,1 0 0 0 0,6-2 0 0 0,-3 2-3585 0 0,-4 2-374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1:42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16 5665 0 0,'-14'-10'1585'0'0,"4"5"459"0"0,15 17-1504 0 0,4 5-529 0 0,-1 0 1 0 0,-1 1-1 0 0,-1-1 0 0 0,0 1 0 0 0,-2 1 1 0 0,4 20-1 0 0,-3-12-59 0 0,15 45 0 0 0,-19-71 48 0 0,-1-1 1 0 0,0 1 0 0 0,0-1 0 0 0,0 1-1 0 0,1-1 1 0 0,-1 1 0 0 0,0-1 0 0 0,1 0-1 0 0,-1 1 1 0 0,0-1 0 0 0,1 1-1 0 0,-1-1 1 0 0,1 0 0 0 0,-1 1 0 0 0,1-1-1 0 0,-1 0 1 0 0,1 1 0 0 0,-1-1 0 0 0,1 0-1 0 0,-1 0 1 0 0,1 1 0 0 0,-1-1-1 0 0,1 0 1 0 0,-1 0 0 0 0,1 0 0 0 0,-1 0-1 0 0,1 0 1 0 0,-1 0 0 0 0,1 0 0 0 0,0 0-1 0 0,-1 0 1 0 0,1 0 0 0 0,-1 0-1 0 0,1 0 1 0 0,-1 0 0 0 0,1 0 0 0 0,-1-1-1 0 0,1 1 1 0 0,-1 0 0 0 0,1 0 0 0 0,-1-1-1 0 0,1 1 1 0 0,-1 0 0 0 0,1-1-1 0 0,-1 1 1 0 0,1 0 0 0 0,-1-1 0 0 0,0 1-1 0 0,1-1 1 0 0,-1 1 0 0 0,0 0 0 0 0,1-1-1 0 0,-1 0 1 0 0,28-33 65 0 0,-20 24-55 0 0,-4 5 27 0 0,0 0 1 0 0,1 1 0 0 0,-1 0-1 0 0,1 0 1 0 0,0 0 0 0 0,0 0 0 0 0,0 1-1 0 0,7-3 1 0 0,-10 5-31 0 0,-1 1 1 0 0,0-1-1 0 0,1 1 1 0 0,-1-1-1 0 0,0 1 1 0 0,1 0-1 0 0,-1 0 0 0 0,0 0 1 0 0,1 0-1 0 0,-1 0 1 0 0,1 0-1 0 0,-1 0 1 0 0,0 0-1 0 0,1 0 1 0 0,-1 1-1 0 0,0-1 0 0 0,1 0 1 0 0,-1 1-1 0 0,0-1 1 0 0,1 1-1 0 0,-1 0 1 0 0,0-1-1 0 0,0 1 1 0 0,0 0-1 0 0,0 0 0 0 0,0 0 1 0 0,0 0-1 0 0,0 0 1 0 0,0 0-1 0 0,0 0 1 0 0,0 0-1 0 0,0 0 1 0 0,-1 0-1 0 0,1 0 0 0 0,0 1 1 0 0,-1-1-1 0 0,1 0 1 0 0,-1 1-1 0 0,1-1 1 0 0,-1 0-1 0 0,0 1 1 0 0,0-1-1 0 0,1 0 0 0 0,-1 2 1 0 0,1 3 37 0 0,-1 0 1 0 0,0 0-1 0 0,0 0 0 0 0,0 0 1 0 0,0 0-1 0 0,-1 0 0 0 0,0 0 1 0 0,0 0-1 0 0,-1-1 0 0 0,-3 11 1 0 0,0-5-33 0 0,1 0 1 0 0,-1 0-1 0 0,-1-1 1 0 0,-9 15 0 0 0,14-24-123 0 0,0 0 0 0 0,0 0 1 0 0,0 0-1 0 0,1 0 0 0 0,-1 0 0 0 0,0 0 1 0 0,0 0-1 0 0,0 0 0 0 0,0-1 1 0 0,-1 1-1 0 0,1 0 0 0 0,0-1 0 0 0,0 1 1 0 0,0 0-1 0 0,-3 0 0 0 0,4-1-52 0 0,-1 0 0 0 0,0 0 0 0 0,1-1 1 0 0,-1 1-1 0 0,0 0 0 0 0,0 0 0 0 0,1 0 0 0 0,-1-1 0 0 0,0 1 0 0 0,1 0 0 0 0,-1 0 0 0 0,1-1 0 0 0,-1 1 0 0 0,0-1 0 0 0,1 1 1 0 0,-1-1-1 0 0,1 1 0 0 0,-1-1 0 0 0,1 1 0 0 0,-1-1 0 0 0,1 1 0 0 0,0-1 0 0 0,-1 1 0 0 0,1-1 0 0 0,0 0 0 0 0,-1 0 0 0 0,-2-8-3010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1:42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17 135 5249 0 0,'-1'-1'172'0'0,"-1"-1"-1"0"0,1 1 1 0 0,-1-1 0 0 0,1 0-1 0 0,0 0 1 0 0,-1 0 0 0 0,1 0-1 0 0,0 0 1 0 0,0 0-1 0 0,1 0 1 0 0,-1 0 0 0 0,0 0-1 0 0,1 0 1 0 0,-1-1 0 0 0,1 1-1 0 0,-1-3 1 0 0,2 2-124 0 0,0 0-1 0 0,0 0 1 0 0,0 0 0 0 0,0 0 0 0 0,1 1-1 0 0,-1-1 1 0 0,1 0 0 0 0,-1 1-1 0 0,1-1 1 0 0,0 1 0 0 0,0-1-1 0 0,2-1 1 0 0,39-34-888 0 0,-24 24-1191 0 0,-7 5-1364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1:43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17 130 2032 0 0,'-2'-2'265'0'0,"0"-1"0"0"0,0 0 0 0 0,1 0 0 0 0,-1 0 0 0 0,1 0 0 0 0,0 0 0 0 0,-1 0 0 0 0,1 0-1 0 0,1-1 1 0 0,-1 1 0 0 0,0 0 0 0 0,1-1 0 0 0,0 1 0 0 0,0 0 0 0 0,0-1 0 0 0,0 1-1 0 0,1-5 1 0 0,-1 3-143 0 0,1 0-1 0 0,0 0 1 0 0,0 0-1 0 0,0 1 1 0 0,1-1-1 0 0,0 0 1 0 0,0 0-1 0 0,0 1 0 0 0,0-1 1 0 0,1 1-1 0 0,3-5 1 0 0,-6 9-113 0 0,0-1 1 0 0,1 1-1 0 0,-1-1 1 0 0,1 1-1 0 0,-1-1 1 0 0,1 1-1 0 0,-1-1 0 0 0,1 1 1 0 0,-1 0-1 0 0,1-1 1 0 0,-1 1-1 0 0,1-1 1 0 0,-1 1-1 0 0,1 0 1 0 0,0 0-1 0 0,-1-1 1 0 0,1 1-1 0 0,-1 0 1 0 0,1 0-1 0 0,0 0 0 0 0,-1 0 1 0 0,1 0-1 0 0,0 0 1 0 0,-1 0-1 0 0,1 0 1 0 0,0 0-1 0 0,-1 0 1 0 0,2 0-1 0 0,-1 1 0 0 0,0 0-1 0 0,0-1 1 0 0,0 1-1 0 0,0 0 1 0 0,-1 0-1 0 0,1 0 1 0 0,0-1-1 0 0,0 1 0 0 0,0 0 1 0 0,-1 0-1 0 0,1 0 1 0 0,-1 1-1 0 0,1-1 1 0 0,0 1-1 0 0,11 40 79 0 0,-12-41-80 0 0,10 50 26 0 0,15 104 207 0 0,-24-139-235 0 0,0-1-1 0 0,-1 0 1 0 0,-1 0 0 0 0,0 0 0 0 0,-1 0-1 0 0,-1 0 1 0 0,0 0 0 0 0,-6 15 0 0 0,3-19-36 0 0,3-16 16 0 0,3 3 11 0 0,0 1-1 0 0,0-1 1 0 0,1 0 0 0 0,-1 0 0 0 0,0 1-1 0 0,1-1 1 0 0,-1 1 0 0 0,1-1 0 0 0,0 0-1 0 0,-1 1 1 0 0,1-1 0 0 0,0 1 0 0 0,1-2-1 0 0,2-1 44 0 0,1 0-1 0 0,-1 0 1 0 0,1 0-1 0 0,0 1 1 0 0,0 0 0 0 0,1 0-1 0 0,-1 0 1 0 0,0 1-1 0 0,10-3 1 0 0,-7 2 36 0 0,-1 0 1 0 0,0 0 0 0 0,-1 0 0 0 0,1-1 0 0 0,7-5-1 0 0,0 5-3418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31:04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0 15443 0 0,'-43'64'8277'0'0,"-27"24"-7200"0"0,29-37-705 0 0,40-50-404 0 0,0 0 0 0 0,0 0 0 0 0,0 0 0 0 0,1 0 0 0 0,-1 0 0 0 0,0 0 0 0 0,1 0-1 0 0,-1 0 1 0 0,1 0 0 0 0,-1 0 0 0 0,1 1 0 0 0,-1-1 0 0 0,1 0 0 0 0,0 0 0 0 0,-1 0-1 0 0,1 1 1 0 0,0-1 0 0 0,0 0 0 0 0,0 0 0 0 0,0 1 0 0 0,0-1 0 0 0,0 0 0 0 0,0 0-1 0 0,1 2 1 0 0,0-3 2 0 0,0 1 0 0 0,0 0 0 0 0,-1 0 0 0 0,1-1 0 0 0,0 1 0 0 0,0-1 0 0 0,0 1 0 0 0,0-1 0 0 0,0 1 0 0 0,0-1 0 0 0,0 0-1 0 0,1 1 1 0 0,-1-1 0 0 0,0 0 0 0 0,0 0 0 0 0,0 0 0 0 0,0 0 0 0 0,0 0 0 0 0,0 0 0 0 0,0 0 0 0 0,0 0 0 0 0,0-1 0 0 0,1 1 0 0 0,-1 0 0 0 0,0 0-1 0 0,1-2 1 0 0,61-17-143 0 0,19-5-676 0 0,-73 22-345 0 0,1 1-1 0 0,-1-1 0 0 0,17 2 0 0 0,-26 0 828 0 0,1 0 1 0 0,0 0-1 0 0,-1 0 0 0 0,1 0 0 0 0,0 0 1 0 0,-1 0-1 0 0,1 0 0 0 0,0 0 0 0 0,-1 0 1 0 0,1 0-1 0 0,-1 1 0 0 0,1-1 0 0 0,0 0 1 0 0,-1 0-1 0 0,1 1 0 0 0,-1-1 1 0 0,1 1-1 0 0,-1-1 0 0 0,1 0 0 0 0,-1 1 1 0 0,1-1-1 0 0,-1 1 0 0 0,1-1 0 0 0,-1 1 1 0 0,1-1-1 0 0,-1 2 0 0 0,1 8-4703 0 0,-2-1 5147 0 0,0 5-1927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7:05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6 9034 0 0,'-13'-5'2384'0'0,"1"4"-1319"0"0,0 1-585 0 0,7 4-336 0 0,3 1-184 0 0,4 3-32 0 0,3 0-40 0 0,1 1-248 0 0,1 0-601 0 0,1 0-815 0 0,0-2-104 0 0,3 0-3001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7:05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6825 0 0,'-4'0'601'0'0,"0"2"-321"0"0,2 0-248 0 0,4 2-112 0 0,6 1-512 0 0,1-4-281 0 0,10 4-2919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0:24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11 1232 0 0,'-5'-11'1396'0'0,"2"14"-838"0"0,2 20-448 0 0,1-17-12 0 0,1 6-70 0 0,1-1 0 0 0,1 1 0 0 0,0-1 0 0 0,0 0 0 0 0,1 0-1 0 0,0-1 1 0 0,12 20 0 0 0,7 23-24 0 0,0 17 39 0 0,22 118 0 0 0,-4 77-15 0 0,-8 290-420 0 0,-31-446 402 0 0,4 80-68 0 0,-2 395 132 0 0,-30-207 61 0 0,9-152-221 0 0,5 75-310 0 0,36 398 0 0 0,-8-445-63 0 0,-10-186-804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9:57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90 175 4097 0 0,'-6'13'254'0'0,"1"0"1"0"0,0 0 0 0 0,1 1-1 0 0,1-1 1 0 0,0 1-1 0 0,-2 21 1 0 0,4-28-245 0 0,1 0 0 0 0,0 0 0 0 0,0 0 0 0 0,0 0 0 0 0,1-1 0 0 0,0 1 0 0 0,0 0 0 0 0,1 0 0 0 0,0-1 0 0 0,0 1 0 0 0,0-1 0 0 0,1 1 0 0 0,0-1 0 0 0,0 0 0 0 0,6 7 0 0 0,-8-11-9 0 0,1 0 1 0 0,0 1 0 0 0,0-1-1 0 0,0 0 1 0 0,0-1 0 0 0,0 1-1 0 0,0 0 1 0 0,1-1 0 0 0,-1 1-1 0 0,0-1 1 0 0,1 1 0 0 0,-1-1-1 0 0,1 0 1 0 0,0 0 0 0 0,-1-1-1 0 0,1 1 1 0 0,0 0 0 0 0,0-1 0 0 0,-1 0-1 0 0,1 1 1 0 0,5-1 0 0 0,-4-1 61 0 0,0 0 1 0 0,0 0 0 0 0,0-1 0 0 0,0 1-1 0 0,0-1 1 0 0,0 0 0 0 0,0 0 0 0 0,-1 0-1 0 0,1-1 1 0 0,-1 1 0 0 0,1-1 0 0 0,4-5 0 0 0,1-1 166 0 0,-1-1 1 0 0,0 0 0 0 0,-1 0 0 0 0,0 0 0 0 0,0-1-1 0 0,-1 0 1 0 0,-1 0 0 0 0,8-21 0 0 0,-11 20-152 0 0,1 0 1 0 0,-2 0-1 0 0,0 0 0 0 0,0 0 1 0 0,-1 0-1 0 0,0-1 0 0 0,-1 1 1 0 0,-1 0-1 0 0,0 0 0 0 0,-6-20 1 0 0,5 23-74 0 0,0 1 1 0 0,0-1-1 0 0,-1 1 1 0 0,0 0-1 0 0,0 0 1 0 0,-1 0-1 0 0,0 0 1 0 0,0 1 0 0 0,-1 0-1 0 0,0 0 1 0 0,-1 1-1 0 0,1 0 1 0 0,-1 0-1 0 0,0 0 1 0 0,-8-4-1 0 0,11 8-24 0 0,0 0-1 0 0,0 0 0 0 0,-1 0 1 0 0,1 1-1 0 0,0 0 0 0 0,-1 0 0 0 0,1 0 1 0 0,0 1-1 0 0,-1-1 0 0 0,1 1 0 0 0,-1 0 1 0 0,1 0-1 0 0,-1 1 0 0 0,1-1 1 0 0,-1 1-1 0 0,1 0 0 0 0,0 0 0 0 0,0 1 1 0 0,-1-1-1 0 0,1 1 0 0 0,0 0 0 0 0,0 0 1 0 0,0 0-1 0 0,1 1 0 0 0,-7 4 1 0 0,5-3-225 0 0,1 0 0 0 0,-1 0 0 0 0,1 0 0 0 0,0 1 0 0 0,0 0 0 0 0,0 0 0 0 0,1 0 0 0 0,-1 0 0 0 0,1 0 0 0 0,0 1 0 0 0,1-1 0 0 0,0 1 0 0 0,0 0 0 0 0,0 0 0 0 0,0 0 0 0 0,1 0 0 0 0,0 0 0 0 0,0 8 0 0 0,2 7-2773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9:57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84 142 5825 0 0,'-2'0'92'0'0,"0"-1"0"0"0,-1 1 0 0 0,1 1 0 0 0,0-1 1 0 0,0 0-1 0 0,0 1 0 0 0,0-1 0 0 0,0 1 0 0 0,0-1 0 0 0,0 1 0 0 0,0 0 0 0 0,0 0 0 0 0,0 0 0 0 0,0 0 0 0 0,1 0 0 0 0,-1 0 0 0 0,0 1 0 0 0,-2 2 0 0 0,0 0-56 0 0,1 0-1 0 0,0 0 1 0 0,0 0-1 0 0,0 1 1 0 0,0-1 0 0 0,1 1-1 0 0,-3 8 1 0 0,1-1-91 0 0,0 0 0 0 0,1 0 0 0 0,1 0 0 0 0,0 1 0 0 0,-1 23 1 0 0,4-30 21 0 0,-1 0 0 0 0,1 0 0 0 0,0 0 1 0 0,0 0-1 0 0,0 0 0 0 0,1 0 0 0 0,0 0 1 0 0,0 0-1 0 0,3 6 0 0 0,-4-11 32 0 0,0 0 0 0 0,0 1 0 0 0,0-1-1 0 0,0 1 1 0 0,0-1 0 0 0,0 0 0 0 0,1 0 0 0 0,-1 1 0 0 0,0-1-1 0 0,0 0 1 0 0,1 0 0 0 0,-1 0 0 0 0,1-1 0 0 0,-1 1 0 0 0,1 0-1 0 0,-1-1 1 0 0,1 1 0 0 0,0 0 0 0 0,-1-1 0 0 0,1 0 0 0 0,0 1-1 0 0,-1-1 1 0 0,1 0 0 0 0,0 0 0 0 0,0 0 0 0 0,-1 0 0 0 0,1 0-1 0 0,0-1 1 0 0,-1 1 0 0 0,1 0 0 0 0,0-1 0 0 0,-1 1 0 0 0,1-1-1 0 0,-1 1 1 0 0,1-1 0 0 0,2-2 0 0 0,5-2 112 0 0,-1 0 0 0 0,1-1 0 0 0,-1-1 0 0 0,-1 1 0 0 0,1-1 1 0 0,-1 0-1 0 0,0-1 0 0 0,-1 0 0 0 0,8-12 0 0 0,-6 9 79 0 0,-1-1 0 0 0,0 0-1 0 0,-1-1 1 0 0,-1 1 0 0 0,0-1-1 0 0,5-20 1 0 0,-9 25-156 0 0,0 0-1 0 0,-1 0 1 0 0,1 0-1 0 0,-2 0 1 0 0,1 0 0 0 0,-1 1-1 0 0,0-1 1 0 0,-1 0 0 0 0,0 0-1 0 0,0 1 1 0 0,-1-1-1 0 0,-6-11 1 0 0,7 13-56 0 0,-1 1-1 0 0,0 0 1 0 0,0-1-1 0 0,-1 1 1 0 0,0 1 0 0 0,0-1-1 0 0,0 0 1 0 0,0 1-1 0 0,-1 0 1 0 0,0 0-1 0 0,1 0 1 0 0,-1 1 0 0 0,-1-1-1 0 0,1 1 1 0 0,0 1-1 0 0,-11-5 1 0 0,14 6-67 0 0,1 1 0 0 0,0 0-1 0 0,-1-1 1 0 0,1 1 0 0 0,-1 0-1 0 0,1 0 1 0 0,0 0 0 0 0,-1 0 0 0 0,1 0-1 0 0,-1 0 1 0 0,1 0 0 0 0,0 0-1 0 0,-1 0 1 0 0,1 1 0 0 0,0-1 0 0 0,-1 0-1 0 0,1 1 1 0 0,0 0 0 0 0,-1-1 0 0 0,1 1-1 0 0,0 0 1 0 0,0-1 0 0 0,0 1-1 0 0,0 0 1 0 0,0 0 0 0 0,0 0 0 0 0,0 0-1 0 0,0 0 1 0 0,0 0 0 0 0,0 0-1 0 0,0 0 1 0 0,0 1 0 0 0,1-1 0 0 0,-1 0-1 0 0,1 0 1 0 0,-1 1 0 0 0,1-1 0 0 0,-1 0-1 0 0,1 1 1 0 0,0-1 0 0 0,-1 0-1 0 0,1 1 1 0 0,0-1 0 0 0,0 1 0 0 0,0-1-1 0 0,0 0 1 0 0,0 1 0 0 0,1-1-1 0 0,-1 1 1 0 0,0-1 0 0 0,1 0 0 0 0,0 3-1 0 0,5 8-2944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9:57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56 152 6417 0 0,'-6'7'264'0'0,"1"0"0"0"0,-1 0 0 0 0,1 0 0 0 0,1 0 0 0 0,-1 1 0 0 0,1 0 0 0 0,1 0 0 0 0,-1 0 0 0 0,1 1-1 0 0,1-1 1 0 0,-3 17 0 0 0,4-19-319 0 0,0-1-1 0 0,0 1 1 0 0,1-1-1 0 0,0 1 1 0 0,0-1-1 0 0,0 1 1 0 0,1-1-1 0 0,0 1 1 0 0,0-1-1 0 0,0 0 1 0 0,1 1-1 0 0,0-1 1 0 0,0 0 0 0 0,0 0-1 0 0,0 0 1 0 0,1 0-1 0 0,0 0 1 0 0,0-1-1 0 0,0 1 1 0 0,5 3-1 0 0,-6-5-25 0 0,0-1-1 0 0,0 0 0 0 0,1-1 1 0 0,-1 1-1 0 0,1 0 1 0 0,-1-1-1 0 0,1 1 0 0 0,0-1 1 0 0,-1 0-1 0 0,1 0 1 0 0,0 0-1 0 0,0 0 1 0 0,0-1-1 0 0,0 1 0 0 0,0-1 1 0 0,0 1-1 0 0,0-1 1 0 0,3 0-1 0 0,-1-1 31 0 0,-1 0 0 0 0,1 0 0 0 0,-1 0-1 0 0,1-1 1 0 0,-1 1 0 0 0,0-1 0 0 0,1 0 0 0 0,-1 0 0 0 0,0-1 0 0 0,6-4-1 0 0,-1-1 61 0 0,0 0 0 0 0,0 0 0 0 0,0-1-1 0 0,-1-1 1 0 0,-1 1 0 0 0,0-1-1 0 0,12-21 1 0 0,-14 20 130 0 0,-1 0 0 0 0,0 0 0 0 0,0 0 0 0 0,-1-1 0 0 0,-1 0 0 0 0,0 1 0 0 0,-1-1 0 0 0,0 0 0 0 0,-1-24 0 0 0,0 29-9 0 0,-1-1 0 0 0,0 1 1 0 0,0-1-1 0 0,-1 1 0 0 0,0-1 1 0 0,-1 1-1 0 0,1 0 0 0 0,-1 0 0 0 0,-1 0 1 0 0,1 0-1 0 0,-1 0 0 0 0,0 1 1 0 0,-1 0-1 0 0,0 0 0 0 0,0 0 1 0 0,-8-8-1 0 0,11 13-99 0 0,0-1 0 0 0,0 0 0 0 0,0 1 0 0 0,-1 0 0 0 0,1-1-1 0 0,0 1 1 0 0,0 0 0 0 0,-1 0 0 0 0,1 0 0 0 0,-1 0 0 0 0,1 1 0 0 0,-1-1 0 0 0,0 1 0 0 0,1-1 0 0 0,-1 1 0 0 0,1 0 0 0 0,-1 0 0 0 0,0 0 0 0 0,1 1 0 0 0,-5 0 0 0 0,3 0-25 0 0,-1 1 0 0 0,1 0 0 0 0,0 0 0 0 0,0 0 1 0 0,0 0-1 0 0,1 1 0 0 0,-1 0 0 0 0,0-1 0 0 0,1 1 1 0 0,0 1-1 0 0,-4 3 0 0 0,-1 3-238 0 0,0 0-1 0 0,1 1 1 0 0,0 0-1 0 0,1 0 1 0 0,0 1 0 0 0,1-1-1 0 0,-6 21 1 0 0,8-23-307 0 0,1 0 0 0 0,0 1 0 0 0,1-1 0 0 0,0 1 0 0 0,0 11 0 0 0,6 12-2945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9:5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164 148 5057 0 0,'-7'21'712'0'0,"1"-1"0"0"0,1 1 0 0 0,1 0 0 0 0,-2 33 0 0 0,5-39-745 0 0,0 0 1 0 0,2 0-1 0 0,0 0 1 0 0,0 0-1 0 0,2 0 1 0 0,-1 0-1 0 0,7 17 0 0 0,-8-29 13 0 0,0 0-1 0 0,0-1 1 0 0,0 1-1 0 0,0 0 1 0 0,0-1-1 0 0,1 1 1 0 0,-1-1-1 0 0,1 0 1 0 0,0 1-1 0 0,-1-1 1 0 0,1 0-1 0 0,0 0 1 0 0,0 0-1 0 0,1 0 1 0 0,-1 0-1 0 0,0-1 1 0 0,0 1-1 0 0,1-1 1 0 0,-1 1-1 0 0,1-1 1 0 0,0 0-1 0 0,-1 0 0 0 0,1 0 1 0 0,0 0-1 0 0,0-1 1 0 0,-1 1-1 0 0,6 0 1 0 0,-2-2 13 0 0,0 0 0 0 0,-1 0 1 0 0,1 0-1 0 0,0 0 0 0 0,-1-1 1 0 0,1 0-1 0 0,-1 0 0 0 0,1-1 1 0 0,-1 0-1 0 0,0 0 0 0 0,0 0 1 0 0,7-6-1 0 0,9-8 286 0 0,-2 0 0 0 0,0-2 0 0 0,0 0-1 0 0,-2-1 1 0 0,-1-1 0 0 0,0 0 0 0 0,-1-1 0 0 0,-2-1 0 0 0,0 0-1 0 0,15-41 1 0 0,-26 59-216 0 0,0 0 0 0 0,-1 0 0 0 0,1 0 0 0 0,-1 0 0 0 0,0 0 0 0 0,-1 0 0 0 0,1-1 0 0 0,-1 1 0 0 0,0 0 0 0 0,-1 0 0 0 0,1-1 0 0 0,-1 1 0 0 0,0 0 0 0 0,0 0 1 0 0,0 0-1 0 0,-1 0 0 0 0,0 0 0 0 0,0 0 0 0 0,0 0 0 0 0,-1 1 0 0 0,1-1 0 0 0,-1 1 0 0 0,0-1 0 0 0,0 1 0 0 0,-1 0 0 0 0,1 0 0 0 0,-1 1 0 0 0,0-1 0 0 0,0 1 0 0 0,0 0 0 0 0,-1 0 0 0 0,1 0 0 0 0,-1 0 0 0 0,1 1 0 0 0,-1 0 0 0 0,0 0 0 0 0,0 0 0 0 0,0 0 0 0 0,-6 0 0 0 0,-3-1-136 0 0,0 1 0 0 0,0 0-1 0 0,-1 1 1 0 0,1 1 0 0 0,0 0 0 0 0,-1 1 0 0 0,1 0 0 0 0,0 2-1 0 0,0-1 1 0 0,0 2 0 0 0,0 0 0 0 0,-24 10 0 0 0,22-7-393 0 0,0 0 0 0 0,0 2 1 0 0,1 0-1 0 0,0 0 0 0 0,1 1 1 0 0,0 1-1 0 0,0 1 0 0 0,1 0 1 0 0,1 0-1 0 0,-12 16 1 0 0,11-8-1525 0 0,6-2-1350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9:58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53 363 4457 0 0,'21'-68'2081'0'0,"7"-25"-1010"0"0,-26 83-1007 0 0,0 1 0 0 0,-1-1 0 0 0,0 1 0 0 0,-1-1 0 0 0,0 0-1 0 0,0 1 1 0 0,-3-14 0 0 0,3 22-51 0 0,0 0-1 0 0,0 1 0 0 0,0-1 1 0 0,0 0-1 0 0,0 1 0 0 0,0-1 1 0 0,-1 1-1 0 0,1-1 0 0 0,0 0 1 0 0,0 1-1 0 0,-1-1 0 0 0,1 1 1 0 0,0-1-1 0 0,-1 1 0 0 0,1-1 0 0 0,0 1 1 0 0,-1-1-1 0 0,1 1 0 0 0,-1-1 1 0 0,1 1-1 0 0,-1-1 0 0 0,1 1 1 0 0,-1 0-1 0 0,1-1 0 0 0,-1 1 1 0 0,1 0-1 0 0,-1-1 0 0 0,0 1 1 0 0,1 0-1 0 0,-1 0 0 0 0,0-1 1 0 0,-1 2-4 0 0,1-1 1 0 0,-1 0-1 0 0,1 1 1 0 0,0-1 0 0 0,-1 1-1 0 0,1 0 1 0 0,0-1 0 0 0,-1 1-1 0 0,1 0 1 0 0,0 0-1 0 0,0-1 1 0 0,0 1 0 0 0,-2 2-1 0 0,-27 34-41 0 0,23-23 10 0 0,1-1 0 0 0,0 2 0 0 0,1-1 1 0 0,1 1-1 0 0,0 0 0 0 0,1 0 0 0 0,0 0 1 0 0,0 22-1 0 0,2-26 4 0 0,1 0 0 0 0,0 0-1 0 0,1 0 1 0 0,0 0 0 0 0,1-1 0 0 0,0 1 0 0 0,1 0-1 0 0,0-1 1 0 0,0 1 0 0 0,1-1 0 0 0,1 0 0 0 0,8 14-1 0 0,-11-21 4 0 0,0 0 0 0 0,-1-1-1 0 0,2 1 1 0 0,-1-1 0 0 0,0 0-1 0 0,0 0 1 0 0,1 0 0 0 0,-1 0-1 0 0,1 0 1 0 0,0 0-1 0 0,-1 0 1 0 0,1-1 0 0 0,0 0-1 0 0,0 1 1 0 0,0-1 0 0 0,0 0-1 0 0,0 0 1 0 0,0-1 0 0 0,5 1-1 0 0,-2-1 11 0 0,-1 0 0 0 0,0 0 0 0 0,0-1 0 0 0,0 0 0 0 0,0 0 0 0 0,0-1 0 0 0,0 1 0 0 0,0-1 0 0 0,0 0 0 0 0,0 0 0 0 0,4-4 0 0 0,5-2 61 0 0,-1-1 1 0 0,-1-1-1 0 0,0 0 1 0 0,0-1-1 0 0,-1 0 1 0 0,19-25-1 0 0,-20 22 22 0 0,0-1 1 0 0,-2-1-1 0 0,1 0 0 0 0,-2 0 0 0 0,0 0 0 0 0,-1-1 0 0 0,-1 0 0 0 0,0 0 0 0 0,2-19 0 0 0,-6 29-47 0 0,0-1 0 0 0,0 0-1 0 0,-1 0 1 0 0,0 0 0 0 0,0 0 0 0 0,-1 0 0 0 0,0 0 0 0 0,0 1-1 0 0,-1-1 1 0 0,0 0 0 0 0,-1 1 0 0 0,1-1 0 0 0,-1 1 0 0 0,-1 0-1 0 0,1 0 1 0 0,-1 0 0 0 0,-1 0 0 0 0,1 1 0 0 0,-1 0 0 0 0,0-1-1 0 0,0 2 1 0 0,-10-9 0 0 0,12 12-18 0 0,1 0 0 0 0,-1 0 0 0 0,0 1-1 0 0,1-1 1 0 0,-1 1 0 0 0,0 0 0 0 0,0-1 0 0 0,0 1-1 0 0,0 1 1 0 0,0-1 0 0 0,0 0 0 0 0,0 1 0 0 0,0-1-1 0 0,0 1 1 0 0,0 0 0 0 0,0 0 0 0 0,0 1 0 0 0,-1-1 0 0 0,1 0-1 0 0,0 1 1 0 0,0 0 0 0 0,0 0 0 0 0,0 0 0 0 0,1 0-1 0 0,-1 0 1 0 0,0 0 0 0 0,0 1 0 0 0,1-1 0 0 0,-1 1 0 0 0,0 0-1 0 0,1 0 1 0 0,0 0 0 0 0,0 0 0 0 0,-1 0 0 0 0,1 1-1 0 0,-2 2 1 0 0,-2 2-108 0 0,1 0 0 0 0,-1 1 0 0 0,1 0 0 0 0,1 0 0 0 0,-1 0 0 0 0,1 1 0 0 0,1-1 0 0 0,-1 1 1 0 0,1 0-1 0 0,1 0 0 0 0,-2 9 0 0 0,3-9-456 0 0,1 0 0 0 0,0 1 0 0 0,0-1-1 0 0,1 0 1 0 0,0 0 0 0 0,1 0 0 0 0,0 0 0 0 0,0 0 0 0 0,1-1 0 0 0,5 13 0 0 0,4 2-1760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9:59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34 215 3425 0 0,'-1'0'144'0'0,"1"-1"0"0"0,-1 1 0 0 0,0 0 0 0 0,0 0 1 0 0,0-1-1 0 0,1 1 0 0 0,-1 0 0 0 0,0 0 0 0 0,0 0 0 0 0,0 0 1 0 0,0 0-1 0 0,1 0 0 0 0,-1 0 0 0 0,0 0 0 0 0,0 0 0 0 0,0 1 1 0 0,0-1-1 0 0,1 0 0 0 0,-1 0 0 0 0,0 1 0 0 0,0-1 0 0 0,1 1 0 0 0,-1-1 1 0 0,0 0-1 0 0,1 1 0 0 0,-2 1 0 0 0,0-1-41 0 0,1 1 0 0 0,0 0 1 0 0,0-1-1 0 0,0 1 0 0 0,0 0 0 0 0,1 0 0 0 0,-1 0 0 0 0,0 0 0 0 0,1 0 0 0 0,-1 0 1 0 0,1 2-1 0 0,-1 8-49 0 0,0-1 0 0 0,1 1 0 0 0,2 12 0 0 0,-2-21 77 0 0,1 15-119 0 0,2-1 1 0 0,0 0-1 0 0,1 0 1 0 0,0 0-1 0 0,1 0 1 0 0,1-1-1 0 0,15 29 1 0 0,-18-40-28 0 0,0 0 0 0 0,1-1 0 0 0,-1 1 0 0 0,1-1 0 0 0,0 1 0 0 0,0-1 0 0 0,0 0 0 0 0,0-1 0 0 0,1 1 0 0 0,-1-1 0 0 0,11 6 0 0 0,-11-8-1 0 0,0 1 1 0 0,0-1-1 0 0,1 0 0 0 0,-1 0 0 0 0,0-1 1 0 0,1 1-1 0 0,-1-1 0 0 0,1 0 1 0 0,-1 0-1 0 0,0 0 0 0 0,1-1 0 0 0,-1 1 1 0 0,0-1-1 0 0,0 0 0 0 0,1-1 1 0 0,-1 1-1 0 0,6-4 0 0 0,-1 1 19 0 0,0-1 0 0 0,-1-1 0 0 0,0 1 0 0 0,0-1 0 0 0,0-1 0 0 0,-1 0 0 0 0,0 0 0 0 0,0 0 0 0 0,0-1 0 0 0,-1 1 0 0 0,-1-2 0 0 0,1 1 0 0 0,-1-1 0 0 0,-1 1 0 0 0,1-2 0 0 0,3-13 0 0 0,-2 6 108 0 0,-1 0-1 0 0,-1 0 0 0 0,0-1 0 0 0,-2 1 0 0 0,0-1 0 0 0,-1 0 1 0 0,0 1-1 0 0,-4-27 0 0 0,1 26 112 0 0,-1-1 0 0 0,-1 1 1 0 0,-1 0-1 0 0,-8-21 0 0 0,11 33-173 0 0,-1 0-1 0 0,1 0 1 0 0,-1 1 0 0 0,0-1-1 0 0,-1 1 1 0 0,1 0-1 0 0,-1 0 1 0 0,0 0 0 0 0,0 1-1 0 0,-1-1 1 0 0,1 1 0 0 0,-1 0-1 0 0,0 0 1 0 0,0 1 0 0 0,0-1-1 0 0,-8-3 1 0 0,11 6-52 0 0,-1 0-1 0 0,0 1 1 0 0,0-1 0 0 0,1 0 0 0 0,-1 1-1 0 0,0 0 1 0 0,0-1 0 0 0,0 1 0 0 0,1 0-1 0 0,-1 0 1 0 0,0 1 0 0 0,0-1 0 0 0,0 1-1 0 0,0-1 1 0 0,1 1 0 0 0,-1 0 0 0 0,0 0-1 0 0,-2 1 1 0 0,1 1-28 0 0,0 0 0 0 0,-1 0 1 0 0,1 0-1 0 0,1 0 0 0 0,-1 0 0 0 0,0 1 0 0 0,1 0 0 0 0,0 0 0 0 0,-5 7 0 0 0,3-3-267 0 0,0 0 0 0 0,0 1 0 0 0,1 0 0 0 0,1 0 0 0 0,-1 0 0 0 0,2 0 0 0 0,-1 1 0 0 0,1-1 0 0 0,0 1 0 0 0,0 11 0 0 0,2-15-115 0 0,0 0 1 0 0,1 0-1 0 0,-1 0 0 0 0,1 0 0 0 0,0 0 0 0 0,1 0 1 0 0,-1 0-1 0 0,1 0 0 0 0,3 6 0 0 0,7 5-2090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9:59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106 113 4665 0 0,'-9'9'585'0'0,"1"0"0"0"0,1 1 0 0 0,0 0 0 0 0,0 1-1 0 0,1 0 1 0 0,0 0 0 0 0,-7 20 0 0 0,8-17-566 0 0,1-1 1 0 0,0 2-1 0 0,1-1 0 0 0,0 0 1 0 0,2 1-1 0 0,-1-1 0 0 0,2 1 1 0 0,0-1-1 0 0,1 1 0 0 0,3 21 1 0 0,-3-33-34 0 0,-1 0 0 0 0,1 0-1 0 0,0 0 1 0 0,0 0 0 0 0,0-1 0 0 0,0 1 0 0 0,0 0 0 0 0,0-1 0 0 0,1 1 0 0 0,-1-1 0 0 0,1 1 0 0 0,0-1 0 0 0,0 0-1 0 0,0 1 1 0 0,0-1 0 0 0,0 0 0 0 0,0 0 0 0 0,1-1 0 0 0,-1 1 0 0 0,1 0 0 0 0,-1-1 0 0 0,1 0 0 0 0,0 1-1 0 0,-1-1 1 0 0,5 1 0 0 0,-2-1-10 0 0,-1-1 1 0 0,1 0-1 0 0,-1 0 0 0 0,0 0 0 0 0,1 0 0 0 0,-1-1 0 0 0,1 0 0 0 0,-1 0 0 0 0,0 0 1 0 0,0 0-1 0 0,1-1 0 0 0,-1 1 0 0 0,0-1 0 0 0,0 0 0 0 0,-1 0 0 0 0,7-5 1 0 0,-2 1 32 0 0,0 0 0 0 0,0 0 1 0 0,0-1-1 0 0,-1 0 0 0 0,0-1 1 0 0,-1 0-1 0 0,1 0 0 0 0,-1 0 1 0 0,-1 0-1 0 0,0-1 0 0 0,0 0 1 0 0,-1-1-1 0 0,0 1 0 0 0,0 0 1 0 0,3-17-1 0 0,-5 15 25 0 0,0 0 0 0 0,-1-1 0 0 0,-1 1 0 0 0,0-1 0 0 0,-1 1-1 0 0,0-1 1 0 0,0 1 0 0 0,-1 0 0 0 0,-1 0 0 0 0,0-1 0 0 0,0 1 0 0 0,-1 1 0 0 0,-8-17 0 0 0,7 17-16 0 0,-1 0 1 0 0,0 1-1 0 0,0-1 0 0 0,-1 2 1 0 0,0-1-1 0 0,0 1 1 0 0,-1 0-1 0 0,0 0 1 0 0,-17-12-1 0 0,22 18-32 0 0,0 1 0 0 0,0-1 0 0 0,0 0-1 0 0,0 1 1 0 0,-1 0 0 0 0,1-1 0 0 0,0 1 0 0 0,-1 1 0 0 0,1-1-1 0 0,0 0 1 0 0,-1 1 0 0 0,1 0 0 0 0,-1 0 0 0 0,1 0 0 0 0,-1 0-1 0 0,1 0 1 0 0,-1 1 0 0 0,1-1 0 0 0,0 1 0 0 0,-1 0 0 0 0,1 0 0 0 0,0 0-1 0 0,-1 1 1 0 0,1-1 0 0 0,0 1 0 0 0,0 0 0 0 0,0 0 0 0 0,1 0-1 0 0,-1 0 1 0 0,0 0 0 0 0,1 0 0 0 0,-1 1 0 0 0,1-1 0 0 0,0 1-1 0 0,-3 4 1 0 0,1-2-258 0 0,1-1-1 0 0,0 1 0 0 0,0 0 1 0 0,0 0-1 0 0,1 0 0 0 0,0 1 1 0 0,0-1-1 0 0,0 1 1 0 0,1-1-1 0 0,-1 1 0 0 0,2-1 1 0 0,-1 1-1 0 0,0 0 0 0 0,1-1 1 0 0,0 9-1 0 0,5 10-2744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31:05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 3809 0 0,'-15'27'11120'0'0,"2"3"-4313"0"0,-4 9-2937 0 0,-6-7-3889 0 0,22-31 20 0 0,0 0 0 0 0,0-1 0 0 0,0 1 1 0 0,1 0-1 0 0,-1 0 0 0 0,0-1 0 0 0,0 1 0 0 0,0 0 1 0 0,1 0-1 0 0,-1 0 0 0 0,0 0 0 0 0,1 0 1 0 0,-1 0-1 0 0,1 0 0 0 0,-1 0 0 0 0,1 0 0 0 0,0 0 1 0 0,-1 0-1 0 0,1 2 0 0 0,1-2-12 0 0,1 0-1 0 0,0 0 1 0 0,0 0 0 0 0,0 0-1 0 0,0-1 1 0 0,0 1 0 0 0,0-1-1 0 0,0 1 1 0 0,0-1 0 0 0,0 0-1 0 0,3 0 1 0 0,-3 1 15 0 0,25 2 148 0 0,1-1 1 0 0,-1-2 0 0 0,1 0-1 0 0,33-6 1 0 0,24-8-2290 0 0,-1-3-9424 0 0,-71 15 3330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9:59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85 124 5481 0 0,'-9'10'451'0'0,"2"-1"1"0"0,0 2-1 0 0,0-1 0 0 0,0 1 0 0 0,2 0 0 0 0,-1 0 1 0 0,1 0-1 0 0,1 1 0 0 0,0 0 0 0 0,1 0 1 0 0,-4 23-1 0 0,4-11-453 0 0,0 1 0 0 0,2 0 0 0 0,1-1 0 0 0,1 1 0 0 0,4 24 0 0 0,-4-42-95 0 0,0 0 1 0 0,1 0-1 0 0,0 0 1 0 0,0 0 0 0 0,1-1-1 0 0,-1 1 1 0 0,1-1 0 0 0,1 1-1 0 0,-1-1 1 0 0,1 0-1 0 0,9 10 1 0 0,-11-14 31 0 0,0 0-1 0 0,0 0 1 0 0,1 0 0 0 0,-1 0 0 0 0,1-1-1 0 0,-1 1 1 0 0,1-1 0 0 0,0 0 0 0 0,0 1-1 0 0,-1-1 1 0 0,1 0 0 0 0,0-1 0 0 0,0 1-1 0 0,0 0 1 0 0,0-1 0 0 0,0 0 0 0 0,0 0-1 0 0,0 0 1 0 0,0 0 0 0 0,0 0 0 0 0,0 0 0 0 0,0-1-1 0 0,0 0 1 0 0,0 1 0 0 0,0-1 0 0 0,0 0-1 0 0,-1 0 1 0 0,1-1 0 0 0,0 1 0 0 0,3-3-1 0 0,2-1 64 0 0,1-1 0 0 0,-1 0-1 0 0,-1-1 1 0 0,1 0 0 0 0,-1 0-1 0 0,0-1 1 0 0,-1 0-1 0 0,0 0 1 0 0,0 0 0 0 0,-1-1-1 0 0,0 0 1 0 0,0 0 0 0 0,-1 0-1 0 0,0 0 1 0 0,3-14 0 0 0,-1 2 225 0 0,-1 0 0 0 0,-1 0 0 0 0,-1-1 0 0 0,0 1 0 0 0,-2-1 0 0 0,-2-26 1 0 0,0 28 92 0 0,-1 0 1 0 0,-1 0-1 0 0,-1 1 0 0 0,-11-32 1 0 0,13 44-210 0 0,0 1 1 0 0,-1-1-1 0 0,0 0 1 0 0,-1 1 0 0 0,1 0-1 0 0,-1-1 1 0 0,0 2-1 0 0,-1-1 1 0 0,0 0-1 0 0,0 1 1 0 0,0 0-1 0 0,0 0 1 0 0,-1 0-1 0 0,1 1 1 0 0,-1 0-1 0 0,-7-4 1 0 0,9 7-140 0 0,1 0-1 0 0,0 0 1 0 0,0 0 0 0 0,-1 0 0 0 0,1 1 0 0 0,0-1 0 0 0,-1 1 0 0 0,1 0 0 0 0,0 0 0 0 0,-1 0-1 0 0,1 1 1 0 0,0-1 0 0 0,-1 1 0 0 0,1 0 0 0 0,0 0 0 0 0,0 0 0 0 0,0 0 0 0 0,0 0 0 0 0,0 1-1 0 0,0 0 1 0 0,0-1 0 0 0,0 1 0 0 0,0 0 0 0 0,1 0 0 0 0,-1 1 0 0 0,1-1 0 0 0,-1 0 0 0 0,1 1 0 0 0,-3 3-1 0 0,-4 6-947 0 0,0 1 0 0 0,1 0 0 0 0,0 0 0 0 0,1 1 0 0 0,-6 15 0 0 0,2 6-2807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0:27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1456 0 0,'1'-2'95'0'0,"0"0"-1"0"0,0 0 1 0 0,0 0-1 0 0,0 0 0 0 0,0 0 1 0 0,0 0-1 0 0,1 1 1 0 0,-1-1-1 0 0,1 1 0 0 0,-1-1 1 0 0,1 1-1 0 0,0-1 1 0 0,-1 1-1 0 0,1 0 0 0 0,3-2 1 0 0,31-18-136 0 0,-28 18 43 0 0,-1-1 0 0 0,1 2 1 0 0,0-1-1 0 0,-1 1 0 0 0,1 0 0 0 0,1 1 0 0 0,-1 0 1 0 0,0 0-1 0 0,12 1 0 0 0,10 2-9 0 0,39 7-1 0 0,-45-4 12 0 0,1-2-1 0 0,27 0 0 0 0,140-18 70 0 0,-126 7-39 0 0,0 3 1 0 0,76 5-1 0 0,93 26 29 0 0,75 5-191 0 0,-227-30 148 0 0,0 4 0 0 0,0 3 0 0 0,141 33 0 0 0,-180-28-75 0 0,189 44 69 0 0,-189-49 22 0 0,1-2 1 0 0,0-1-1 0 0,61-3 0 0 0,174-3 138 0 0,-236 4-128 0 0,0 2-1 0 0,0 2 0 0 0,-1 2 0 0 0,57 19 0 0 0,-35 3-115 0 0,-50-23 436 0 0,-1-1-1 0 0,1 0 1 0 0,29 8-1 0 0,-43-14-301 0 0,0-1-1 0 0,0 0 0 0 0,0 1 0 0 0,0-1 0 0 0,0 0 0 0 0,1 0 0 0 0,-1 0 0 0 0,0 0 0 0 0,0 0 1 0 0,0 0-1 0 0,0 0 0 0 0,0 0 0 0 0,0 0 0 0 0,0 0 0 0 0,0 0 0 0 0,0-1 0 0 0,0 1 0 0 0,0-1 1 0 0,0 1-1 0 0,0 0 0 0 0,0-1 0 0 0,0 0 0 0 0,0 1 0 0 0,0-1 0 0 0,0 1 0 0 0,0-1 1 0 0,-1 0-1 0 0,1 0 0 0 0,0 0 0 0 0,-1 1 0 0 0,1-1 0 0 0,0 0 0 0 0,-1 0 0 0 0,1 0 0 0 0,-1 0 1 0 0,1-1-1 0 0,0-4-20 0 0,0 1 0 0 0,0-1 1 0 0,0 1-1 0 0,-1-1 0 0 0,0 1 0 0 0,0-7 1 0 0,-1 8-487 0 0,1 0 1 0 0,0 1 0 0 0,0-1-1 0 0,0 0 1 0 0,0 0 0 0 0,1 1-1 0 0,0-1 1 0 0,1-6-1 0 0,2 6-1868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0:28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357 209 2272 0 0,'-2'0'206'0'0,"1"0"-1"0"0,-1 0 0 0 0,0 0 0 0 0,1 0 0 0 0,-1 0 0 0 0,0 0 1 0 0,1-1-1 0 0,-1 1 0 0 0,1 0 0 0 0,-1-1 0 0 0,1 1 0 0 0,-1-1 0 0 0,1 0 1 0 0,-1 0-1 0 0,1 1 0 0 0,-1-1 0 0 0,1 0 0 0 0,0 0 0 0 0,-2-2 0 0 0,1 1-88 0 0,1-1 0 0 0,0 1 0 0 0,0-1 0 0 0,0 1 0 0 0,0-1-1 0 0,1 0 1 0 0,-1 1 0 0 0,1-1 0 0 0,-1-4 0 0 0,-2-12-131 0 0,1 10 47 0 0,0 0 1 0 0,-1 1-1 0 0,0-1 1 0 0,-1 0-1 0 0,0 1 1 0 0,0 0-1 0 0,-1 0 1 0 0,0 0-1 0 0,-1 0 1 0 0,1 1-1 0 0,-1 0 1 0 0,-1 0 0 0 0,1 1-1 0 0,-15-11 1 0 0,18 14-119 0 0,-1 1 0 0 0,0 0 0 0 0,1 0 1 0 0,-1 0-1 0 0,0 0 0 0 0,0 0 1 0 0,0 1-1 0 0,0 0 0 0 0,0 0 1 0 0,0 0-1 0 0,-1 0 0 0 0,1 1 0 0 0,0 0 1 0 0,0-1-1 0 0,-1 2 0 0 0,1-1 1 0 0,0 0-1 0 0,0 1 0 0 0,-1 0 0 0 0,1 0 1 0 0,0 0-1 0 0,0 0 0 0 0,0 1 1 0 0,0 0-1 0 0,1-1 0 0 0,-1 1 0 0 0,0 1 1 0 0,1-1-1 0 0,-1 1 0 0 0,1-1 1 0 0,0 1-1 0 0,0 0 0 0 0,0 0 0 0 0,-4 4 1 0 0,4-2 23 0 0,0 0 0 0 0,0 0 0 0 0,0 0 0 0 0,1 0 0 0 0,0 0 0 0 0,-1 0 0 0 0,2 1 0 0 0,-1-1 1 0 0,1 1-1 0 0,0 0 0 0 0,0-1 0 0 0,0 1 0 0 0,1 0 0 0 0,0-1 0 0 0,0 1 0 0 0,0 0 0 0 0,1 0 0 0 0,0-1 0 0 0,0 1 0 0 0,2 5 1 0 0,5 16 95 0 0,1 0 0 0 0,21 45 0 0 0,-23-56-98 0 0,44 82 29 0 0,3 6-7 0 0,-48-90 37 0 0,0 1-1 0 0,-1 0 1 0 0,0 0-1 0 0,-2 1 0 0 0,3 19 1 0 0,-5-29 48 0 0,-1 0-1 0 0,0-1 1 0 0,0 1 0 0 0,-1 0-1 0 0,1 0 1 0 0,-1-1 0 0 0,-1 1-1 0 0,1-1 1 0 0,-1 1 0 0 0,0-1 0 0 0,0 1-1 0 0,0-1 1 0 0,-7 10 0 0 0,8-13 23 0 0,-1 0 0 0 0,0 0 1 0 0,0 0-1 0 0,0 0 0 0 0,0 0 1 0 0,-1 0-1 0 0,1 0 0 0 0,0-1 1 0 0,-1 1-1 0 0,1-1 0 0 0,-1 1 0 0 0,1-1 1 0 0,-1 0-1 0 0,0 0 0 0 0,1 0 1 0 0,-1-1-1 0 0,0 1 0 0 0,0-1 1 0 0,0 1-1 0 0,0-1 0 0 0,1 0 1 0 0,-1 0-1 0 0,0 0 0 0 0,0-1 0 0 0,0 1 1 0 0,0 0-1 0 0,1-1 0 0 0,-1 0 1 0 0,-3-1-1 0 0,-3-2-29 0 0,0 0 1 0 0,0-1-1 0 0,0 0 0 0 0,1 0 0 0 0,0-1 1 0 0,0 0-1 0 0,1 0 0 0 0,-1-1 0 0 0,1 0 1 0 0,1 0-1 0 0,-1 0 0 0 0,2-1 0 0 0,-10-14 0 0 0,8 10-23 0 0,1 0-1 0 0,0 0 1 0 0,1 0-1 0 0,0-1 1 0 0,1 1-1 0 0,0-1 1 0 0,1 0-1 0 0,0 0 1 0 0,0-22-1 0 0,2 32-17 0 0,1 1 0 0 0,1 0 0 0 0,-1-1 0 0 0,0 1 0 0 0,0 0 0 0 0,1 0 0 0 0,-1-1-1 0 0,1 1 1 0 0,0 0 0 0 0,0 0 0 0 0,0 0 0 0 0,0 0 0 0 0,0 0 0 0 0,0 0 0 0 0,1 0 0 0 0,-1 0 0 0 0,0 1 0 0 0,1-1-1 0 0,0 0 1 0 0,-1 1 0 0 0,1-1 0 0 0,0 1 0 0 0,0 0 0 0 0,0-1 0 0 0,0 1 0 0 0,0 0 0 0 0,0 0 0 0 0,0 0 0 0 0,0 0-1 0 0,0 1 1 0 0,0-1 0 0 0,0 1 0 0 0,1-1 0 0 0,-1 1 0 0 0,0 0 0 0 0,1 0 0 0 0,2 0 0 0 0,11 0-135 0 0,-1 0-1 0 0,1 1 1 0 0,-1 1 0 0 0,20 5 0 0 0,-24-5-17 0 0,30 5-998 0 0,4 3-1771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0:05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86 7274 0 0,'-8'-8'847'0'0,"5"4"-378"0"0,-1 0 1 0 0,0 0-1 0 0,-1 0 0 0 0,1 0 1 0 0,-10-5-1 0 0,13 9-449 0 0,0-1 0 0 0,0 1-1 0 0,1 0 1 0 0,-1-1 0 0 0,0 1 0 0 0,0 0 0 0 0,0 0 0 0 0,0 0-1 0 0,0-1 1 0 0,0 1 0 0 0,0 0 0 0 0,0 1 0 0 0,0-1 0 0 0,0 0 0 0 0,0 0-1 0 0,0 0 1 0 0,0 0 0 0 0,0 1 0 0 0,0-1 0 0 0,0 1 0 0 0,0-1-1 0 0,0 0 1 0 0,1 1 0 0 0,-1-1 0 0 0,0 1 0 0 0,0 0 0 0 0,1-1 0 0 0,-1 1-1 0 0,0 0 1 0 0,0-1 0 0 0,1 1 0 0 0,-1 0 0 0 0,1 0 0 0 0,-1 0-1 0 0,1-1 1 0 0,-1 1 0 0 0,1 0 0 0 0,-1 0 0 0 0,1 0 0 0 0,-1 2 0 0 0,-4 10-64 0 0,1 0 1 0 0,0 1 0 0 0,1-1 0 0 0,0 1 0 0 0,1 0 0 0 0,1 0 0 0 0,0 0-1 0 0,1 18 1 0 0,1-10-433 0 0,1 0-1 0 0,2 0 0 0 0,0-1 1 0 0,11 35-1 0 0,-13-49 287 0 0,1 0 0 0 0,0 0 1 0 0,0 0-1 0 0,1 0 0 0 0,0 0 0 0 0,0-1 0 0 0,0 0 0 0 0,1 0 0 0 0,0 0 0 0 0,0-1 0 0 0,7 6 0 0 0,-9-9 182 0 0,-1 0 1 0 0,1 0-1 0 0,0 0 0 0 0,0-1 0 0 0,1 1 1 0 0,-1-1-1 0 0,0 0 0 0 0,0 0 0 0 0,0 0 1 0 0,1 0-1 0 0,-1-1 0 0 0,1 1 0 0 0,-1-1 1 0 0,0 0-1 0 0,1 0 0 0 0,-1 0 0 0 0,1 0 1 0 0,-1-1-1 0 0,0 1 0 0 0,1-1 0 0 0,-1 0 1 0 0,0 0-1 0 0,1 0 0 0 0,-1-1 0 0 0,0 1 0 0 0,5-4 1 0 0,1-1 151 0 0,1-1 1 0 0,-1 0 0 0 0,0-1 0 0 0,-1 0-1 0 0,0 0 1 0 0,0-1 0 0 0,-1 0-1 0 0,0-1 1 0 0,0 1 0 0 0,-1-1-1 0 0,6-14 1 0 0,-3 5 88 0 0,-1 0-1 0 0,-1-1 1 0 0,0 0-1 0 0,-2 0 1 0 0,5-30-1 0 0,-8 32-116 0 0,0-1-1 0 0,-2-28 1 0 0,0 42-134 0 0,0 0 1 0 0,-1 0-1 0 0,0-1 0 0 0,0 1 0 0 0,0 0 1 0 0,0 0-1 0 0,-1 0 0 0 0,0 0 0 0 0,0 0 1 0 0,0 0-1 0 0,-1 1 0 0 0,0-1 0 0 0,-5-6 1 0 0,7 10-12 0 0,0-1 1 0 0,0 1 0 0 0,0 1 0 0 0,-1-1-1 0 0,1 0 1 0 0,0 0 0 0 0,0 0-1 0 0,-1 1 1 0 0,1-1 0 0 0,0 0 0 0 0,-1 1-1 0 0,1 0 1 0 0,-1-1 0 0 0,1 1-1 0 0,-1 0 1 0 0,1-1 0 0 0,-1 1 0 0 0,1 0-1 0 0,-1 0 1 0 0,-2 1 0 0 0,1-1-22 0 0,0 1 0 0 0,-1 0 0 0 0,1 1 1 0 0,0-1-1 0 0,-1 0 0 0 0,1 1 0 0 0,0 0 0 0 0,-4 3 1 0 0,-4 3-254 0 0,0 1 0 0 0,1 1 1 0 0,-12 14-1 0 0,13-13-762 0 0,-1 1 0 0 0,-14 25 0 0 0,17-22-1648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0:05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 3337 0 0,'-23'37'2422'0'0,"-33"78"0"0"0,39-70-2289 0 0,1 0-1 0 0,3 1 1 0 0,-11 65-1 0 0,22-97-127 0 0,1 1 1 0 0,0-1-1 0 0,1 0 0 0 0,0 1 0 0 0,3 16 1 0 0,-2-28-6 0 0,-1 0 1 0 0,1-1 0 0 0,-1 1-1 0 0,1 0 1 0 0,0 0 0 0 0,1-1-1 0 0,-1 1 1 0 0,0-1 0 0 0,1 1-1 0 0,-1-1 1 0 0,1 1 0 0 0,0-1 0 0 0,-1 0-1 0 0,4 2 1 0 0,-3-2 0 0 0,-1-2 0 0 0,1 1 0 0 0,0 0-1 0 0,0 0 1 0 0,0 0 0 0 0,0-1 0 0 0,0 1 0 0 0,0-1 0 0 0,0 0 0 0 0,0 0 0 0 0,0 1-1 0 0,0-1 1 0 0,0 0 0 0 0,0-1 0 0 0,0 1 0 0 0,0 0 0 0 0,0-1 0 0 0,0 1 0 0 0,0-1-1 0 0,-1 1 1 0 0,1-1 0 0 0,0 0 0 0 0,2-1 0 0 0,6-3 28 0 0,-1 0 0 0 0,0-1 1 0 0,0 0-1 0 0,0-1 0 0 0,-1 0 0 0 0,0 0 0 0 0,0-1 1 0 0,-1 0-1 0 0,0 0 0 0 0,10-15 0 0 0,-8 9 15 0 0,-1-1 0 0 0,0 0 0 0 0,0 0 0 0 0,-2 0 0 0 0,0-1 0 0 0,5-20 0 0 0,-9 25-19 0 0,0 0 0 0 0,-1 0-1 0 0,0 0 1 0 0,-1 0-1 0 0,0 0 1 0 0,-1 0 0 0 0,0 0-1 0 0,-1 0 1 0 0,0 0-1 0 0,0 1 1 0 0,-1-1 0 0 0,-7-15-1 0 0,8 22-53 0 0,0 0 0 0 0,0 0-1 0 0,0 0 1 0 0,0 1 0 0 0,-1-1 0 0 0,0 0 0 0 0,0 1-1 0 0,0 0 1 0 0,0 0 0 0 0,0 0 0 0 0,-1 0 0 0 0,1 0-1 0 0,-1 1 1 0 0,1-1 0 0 0,-1 1 0 0 0,0 0-1 0 0,0 0 1 0 0,0 0 0 0 0,-1 1 0 0 0,1 0 0 0 0,0-1-1 0 0,-1 1 1 0 0,1 1 0 0 0,0-1 0 0 0,-1 1 0 0 0,1 0-1 0 0,-1 0 1 0 0,1 0 0 0 0,-1 0 0 0 0,1 1-1 0 0,0 0 1 0 0,-1 0 0 0 0,-4 1 0 0 0,-1 2-616 0 0,0 0 0 0 0,0 0 0 0 0,1 1 0 0 0,-1 0-1 0 0,1 0 1 0 0,-12 11 0 0 0,16-12-1155 0 0,6-1-94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0:05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1 4265 0 0,'-11'44'2673'0'0,"-24"59"0"0"0,-4 18-2387 0 0,35-104-258 0 0,0 0 0 0 0,2 1 0 0 0,0-1 0 0 0,1 1 0 0 0,1 19 0 0 0,0-32-34 0 0,0 0 0 0 0,1 0 1 0 0,0-1-1 0 0,0 1 0 0 0,0 0 0 0 0,1-1 1 0 0,-1 1-1 0 0,1-1 0 0 0,0 0 0 0 0,1 0 1 0 0,-1 1-1 0 0,1-1 0 0 0,-1-1 0 0 0,5 5 1 0 0,-6-6-1 0 0,1-1 1 0 0,0 1 0 0 0,0-1 0 0 0,0 0-1 0 0,-1 0 1 0 0,1 0 0 0 0,0 0 0 0 0,1 0 0 0 0,-1 0-1 0 0,0 0 1 0 0,0-1 0 0 0,0 1 0 0 0,0-1-1 0 0,0 0 1 0 0,1 1 0 0 0,-1-1 0 0 0,0 0 0 0 0,0 0-1 0 0,1 0 1 0 0,-1-1 0 0 0,0 1 0 0 0,0-1-1 0 0,0 1 1 0 0,0-1 0 0 0,1 0 0 0 0,-1 1 0 0 0,0-1-1 0 0,0 0 1 0 0,0 0 0 0 0,-1-1 0 0 0,4-1-1 0 0,4-3 28 0 0,0-1-1 0 0,0 0 1 0 0,-1-1-1 0 0,0 0 0 0 0,0 0 1 0 0,-1 0-1 0 0,0-1 0 0 0,0-1 1 0 0,-1 1-1 0 0,0-1 0 0 0,-1 0 1 0 0,0 0-1 0 0,-1 0 1 0 0,0-1-1 0 0,0 0 0 0 0,-1 0 1 0 0,-1 0-1 0 0,2-19 0 0 0,-2 15 14 0 0,-1 1 0 0 0,-1-1 0 0 0,-1 0-1 0 0,0 1 1 0 0,-1-1 0 0 0,0 1-1 0 0,-1 0 1 0 0,-1 0 0 0 0,0 0 0 0 0,-1 0-1 0 0,-1 1 1 0 0,0 0 0 0 0,-1 0 0 0 0,-9-14-1 0 0,14 24-36 0 0,0-1 0 0 0,-1 1 0 0 0,1 0 0 0 0,-1-1-1 0 0,0 2 1 0 0,0-1 0 0 0,0 0 0 0 0,0 0 0 0 0,-1 1-1 0 0,1 0 1 0 0,-1 0 0 0 0,1 0 0 0 0,-1 0 0 0 0,0 0-1 0 0,0 1 1 0 0,0-1 0 0 0,0 1 0 0 0,0 0 0 0 0,-6 0 0 0 0,5 1-69 0 0,0 0 0 0 0,0 1 0 0 0,0 0 0 0 0,0 0 1 0 0,0 0-1 0 0,0 0 0 0 0,1 1 0 0 0,-1 0 0 0 0,0 0 1 0 0,1 0-1 0 0,-1 1 0 0 0,1-1 0 0 0,0 1 1 0 0,0 0-1 0 0,-6 6 0 0 0,2-2-729 0 0,0 1-1 0 0,1 0 1 0 0,-12 16-1 0 0,3 1-3126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0:06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135 156 5977 0 0,'-12'10'476'0'0,"1"0"-1"0"0,0 1 0 0 0,0 1 0 0 0,1-1 1 0 0,1 2-1 0 0,0-1 0 0 0,0 1 0 0 0,1 1 1 0 0,1-1-1 0 0,-8 22 0 0 0,11-24-512 0 0,0 0 0 0 0,0 0 0 0 0,1 0-1 0 0,1 1 1 0 0,0-1 0 0 0,0 1 0 0 0,1 0 0 0 0,1-1 0 0 0,0 1-1 0 0,0 0 1 0 0,1-1 0 0 0,1 1 0 0 0,0-1 0 0 0,5 16 0 0 0,-6-23-34 0 0,0 0 0 0 0,1 0 0 0 0,0 0 0 0 0,0 0 1 0 0,0 0-1 0 0,0 0 0 0 0,0-1 0 0 0,1 1 0 0 0,0-1 1 0 0,0 0-1 0 0,0 1 0 0 0,0-1 0 0 0,0-1 1 0 0,1 1-1 0 0,-1 0 0 0 0,1-1 0 0 0,0 0 0 0 0,-1 0 1 0 0,1 0-1 0 0,0 0 0 0 0,1 0 0 0 0,-1-1 0 0 0,0 0 1 0 0,0 0-1 0 0,0 0 0 0 0,1 0 0 0 0,-1-1 0 0 0,0 0 1 0 0,1 0-1 0 0,-1 0 0 0 0,0 0 0 0 0,1-1 1 0 0,-1 1-1 0 0,0-1 0 0 0,6-2 0 0 0,2-1 46 0 0,0 0 1 0 0,0-1-1 0 0,0 0 0 0 0,-1-1 0 0 0,1 0 1 0 0,-2-1-1 0 0,1-1 0 0 0,-1 1 0 0 0,0-2 1 0 0,17-17-1 0 0,-15 12 136 0 0,0-1 0 0 0,-1-1-1 0 0,-1 0 1 0 0,0-1 0 0 0,-2 0 0 0 0,1 0-1 0 0,-2-1 1 0 0,-1 0 0 0 0,0 0 0 0 0,5-27 0 0 0,-9 33-22 0 0,0-1 1 0 0,-1 1 0 0 0,0 0-1 0 0,-1-1 1 0 0,0 1 0 0 0,-1-1-1 0 0,-1 1 1 0 0,0 0 0 0 0,0 0-1 0 0,-1 0 1 0 0,-1 0 0 0 0,0 0-1 0 0,0 1 1 0 0,-1-1 0 0 0,-1 1-1 0 0,0 0 1 0 0,-8-10 0 0 0,12 17-87 0 0,-1 1 0 0 0,0 0 1 0 0,1 0-1 0 0,-1 0 0 0 0,0 0 1 0 0,-1 0-1 0 0,1 1 0 0 0,0 0 1 0 0,-1-1-1 0 0,1 1 1 0 0,-1 0-1 0 0,0 1 0 0 0,0-1 1 0 0,1 1-1 0 0,-1 0 0 0 0,0-1 1 0 0,-7 1-1 0 0,6 0-17 0 0,0 2 0 0 0,-1-1 0 0 0,1 0 0 0 0,0 1 0 0 0,0 0 0 0 0,0 0 1 0 0,0 1-1 0 0,0 0 0 0 0,0-1 0 0 0,0 2 0 0 0,0-1 0 0 0,-5 4 0 0 0,-2 2-181 0 0,1 0-1 0 0,-1 1 1 0 0,2 1 0 0 0,-1 0-1 0 0,2 0 1 0 0,-1 1 0 0 0,1 0-1 0 0,1 0 1 0 0,-9 17 0 0 0,11-17-342 0 0,0 0 1 0 0,1 0-1 0 0,1 0 0 0 0,-1 1 1 0 0,2 0-1 0 0,0 0 0 0 0,0 0 1 0 0,1 1-1 0 0,0 12 0 0 0,5 7-1810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0:06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126 164 5433 0 0,'-3'0'101'0'0,"0"0"0"0"0,0 1 0 0 0,1-1 0 0 0,-1 1 0 0 0,0-1 0 0 0,0 1 0 0 0,0 0 0 0 0,1 0 0 0 0,-1 0 0 0 0,1 1 0 0 0,-1-1 0 0 0,1 0 0 0 0,-1 1 0 0 0,1 0 0 0 0,0 0 0 0 0,-3 2 0 0 0,1 0-52 0 0,0 1 1 0 0,0 1-1 0 0,0-1 0 0 0,0 1 1 0 0,1-1-1 0 0,-5 12 0 0 0,0 5-20 0 0,0 1-1 0 0,-7 44 1 0 0,14-65 9 0 0,1 0-29 0 0,-6 27 96 0 0,-3 45-1 0 0,8-66-94 0 0,1-1 0 0 0,0 1 0 0 0,1-1 0 0 0,-1 1 0 0 0,1-1 0 0 0,1 0 0 0 0,0 1 0 0 0,0-1 0 0 0,0 0 0 0 0,1 0-1 0 0,5 12 1 0 0,-7-18-2 0 0,1 1 0 0 0,-1 0-1 0 0,0-1 1 0 0,0 1-1 0 0,1 0 1 0 0,-1-1 0 0 0,1 0-1 0 0,-1 1 1 0 0,1-1-1 0 0,0 0 1 0 0,0 0 0 0 0,-1 0-1 0 0,1 0 1 0 0,0 0-1 0 0,0 0 1 0 0,0-1 0 0 0,0 1-1 0 0,0-1 1 0 0,4 1-1 0 0,-2-1 5 0 0,-1 0-1 0 0,1 0 0 0 0,0 0 0 0 0,-1-1 0 0 0,1 0 0 0 0,0 0 0 0 0,-1 0 1 0 0,1 0-1 0 0,-1 0 0 0 0,5-3 0 0 0,5-3 22 0 0,-1-1 0 0 0,1 0-1 0 0,-2-1 1 0 0,17-15 0 0 0,-14 10 40 0 0,0-1 0 0 0,-1 0 0 0 0,0-1 0 0 0,-1 0 0 0 0,-1-1 1 0 0,-1 0-1 0 0,0 0 0 0 0,-2-1 0 0 0,14-37 0 0 0,-18 40-4 0 0,0 0 0 0 0,-1 1 0 0 0,-1-1 0 0 0,0 0 0 0 0,-1 0 0 0 0,-1-1 0 0 0,0 1 0 0 0,-1 0 0 0 0,-1 0 1 0 0,0 0-1 0 0,-1 0 0 0 0,-1 1 0 0 0,-9-28 0 0 0,11 37-93 0 0,-1 0 0 0 0,1 0 1 0 0,-1 0-1 0 0,0 0 0 0 0,0 1 0 0 0,0-1 1 0 0,-1 1-1 0 0,0-1 0 0 0,1 1 0 0 0,-2 0 1 0 0,1 1-1 0 0,-5-4 0 0 0,6 5-15 0 0,0 1-1 0 0,1-1 1 0 0,-1 1 0 0 0,0 0-1 0 0,0 0 1 0 0,0 0-1 0 0,0 1 1 0 0,0-1-1 0 0,0 1 1 0 0,0 0 0 0 0,0-1-1 0 0,0 1 1 0 0,0 1-1 0 0,0-1 1 0 0,0 0-1 0 0,0 1 1 0 0,0-1-1 0 0,0 1 1 0 0,0 0 0 0 0,1 0-1 0 0,-1 0 1 0 0,0 1-1 0 0,-4 2 1 0 0,-3 2-406 0 0,0 1 0 0 0,1 0 1 0 0,0 1-1 0 0,1 0 0 0 0,0 0 0 0 0,0 0 1 0 0,-11 16-1 0 0,-6 12-2883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0:06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5089 0 0,'-11'16'357'0'0,"0"1"-1"0"0,0 0 0 0 0,2 0 1 0 0,0 1-1 0 0,1 0 1 0 0,1 0-1 0 0,-6 23 1 0 0,10-29-462 0 0,0 1 1 0 0,1-1-1 0 0,0 0 0 0 0,1 1 1 0 0,1-1-1 0 0,0 0 1 0 0,0 1-1 0 0,1-1 1 0 0,1 0-1 0 0,0 1 1 0 0,1-1-1 0 0,6 18 0 0 0,-8-27 45 0 0,0 1-1 0 0,0-1 0 0 0,1 0 1 0 0,0 0-1 0 0,-1 1 0 0 0,1-1 1 0 0,0 0-1 0 0,1-1 1 0 0,-1 1-1 0 0,0 0 0 0 0,1-1 1 0 0,0 1-1 0 0,-1-1 0 0 0,1 0 1 0 0,0 1-1 0 0,0-1 0 0 0,0-1 1 0 0,1 1-1 0 0,-1 0 0 0 0,0-1 1 0 0,1 0-1 0 0,-1 0 0 0 0,1 0 1 0 0,-1 0-1 0 0,1 0 0 0 0,-1-1 1 0 0,1 0-1 0 0,0 1 1 0 0,-1-1-1 0 0,1 0 0 0 0,-1-1 1 0 0,1 1-1 0 0,5-2 0 0 0,-1 0 68 0 0,0-1 0 0 0,0 0 0 0 0,0-1 0 0 0,-1 1 0 0 0,1-2 0 0 0,-1 1-1 0 0,0-1 1 0 0,0 0 0 0 0,0 0 0 0 0,-1-1 0 0 0,0 1 0 0 0,0-2 0 0 0,7-8 0 0 0,-6 4 239 0 0,0 0 0 0 0,0-1 0 0 0,-1 0 0 0 0,-1 0 0 0 0,0-1 0 0 0,-1 1 1 0 0,0-1-1 0 0,0 0 0 0 0,-2 0 0 0 0,0-1 0 0 0,1-18 0 0 0,-2 23-166 0 0,-1 0 0 0 0,0 0 0 0 0,-1 0 0 0 0,0 0 0 0 0,0 0 0 0 0,-1 0 0 0 0,0 0 0 0 0,-1 0 0 0 0,0 0 0 0 0,0 1 0 0 0,-1-1 0 0 0,0 1 0 0 0,0 0 0 0 0,-1 0 0 0 0,0 0 0 0 0,0 1 0 0 0,-10-10 0 0 0,12 14-106 0 0,1 1 0 0 0,0 0 0 0 0,-1 1 0 0 0,1-1 0 0 0,-1 0 0 0 0,0 1 0 0 0,0-1 0 0 0,0 1 0 0 0,1 0 0 0 0,-1 0 0 0 0,0 0-1 0 0,0 0 1 0 0,-1 1 0 0 0,1-1 0 0 0,0 1 0 0 0,-5 0 0 0 0,3 0-24 0 0,-1 1 0 0 0,1 0 0 0 0,-1 0 0 0 0,1 1-1 0 0,0-1 1 0 0,0 1 0 0 0,0 0 0 0 0,-9 6-1 0 0,0 1-281 0 0,0 0-1 0 0,1 1 0 0 0,1 1 1 0 0,-1 0-1 0 0,-13 17 1 0 0,19-20-375 0 0,1 0 1 0 0,-1 1-1 0 0,2 0 0 0 0,-6 10 1 0 0,0 5-1392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0:07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38 3857 0 0,'-1'1'149'0'0,"-1"-1"0"0"0,1 1 0 0 0,0-1 1 0 0,-1 1-1 0 0,1-1 0 0 0,0 1 0 0 0,-1 0 0 0 0,1 0 0 0 0,0 0 1 0 0,0 0-1 0 0,0 0 0 0 0,0 0 0 0 0,-1 0 0 0 0,1 0 0 0 0,1 0 1 0 0,-1 0-1 0 0,0 1 0 0 0,0-1 0 0 0,0 0 0 0 0,0 2 0 0 0,-1 0 69 0 0,-24 36 560 0 0,2 2 1 0 0,-20 43-1 0 0,35-65-796 0 0,2 0-1 0 0,0 0 0 0 0,1 1 1 0 0,1-1-1 0 0,1 1 0 0 0,0 1 0 0 0,0 24 1 0 0,4-40-67 0 0,0 0 1 0 0,0-1-1 0 0,0 1 1 0 0,1-1 0 0 0,0 1-1 0 0,0 0 1 0 0,0-1-1 0 0,0 0 1 0 0,1 1 0 0 0,0-1-1 0 0,0 0 1 0 0,0 0-1 0 0,0 0 1 0 0,1 0 0 0 0,-1 0-1 0 0,5 5 1 0 0,-4-7 49 0 0,-1-1 0 0 0,0 1 0 0 0,0-1 0 0 0,1 1 0 0 0,-1-1-1 0 0,1 0 1 0 0,-1 0 0 0 0,1 0 0 0 0,0 0 0 0 0,-1 0 0 0 0,1-1 0 0 0,0 1 0 0 0,-1-1 0 0 0,1 0 0 0 0,0 0 0 0 0,0 0 0 0 0,-1 0 0 0 0,1 0 0 0 0,0 0 0 0 0,0-1 0 0 0,-1 1 0 0 0,1-1 0 0 0,-1 0 0 0 0,1 0 0 0 0,0 0 0 0 0,-1 0 0 0 0,1 0 0 0 0,3-3-1 0 0,7-5 115 0 0,1 0 0 0 0,-1-1 0 0 0,0 0-1 0 0,-1-1 1 0 0,0-1 0 0 0,-1 0-1 0 0,0 0 1 0 0,-1-1 0 0 0,-1-1-1 0 0,0 1 1 0 0,0-2 0 0 0,-2 1-1 0 0,1-1 1 0 0,-2 0 0 0 0,0 0-1 0 0,-1-1 1 0 0,-1 0 0 0 0,4-22-1 0 0,-7 24 64 0 0,-1 0 0 0 0,-1 0 0 0 0,0 0-1 0 0,-1 0 1 0 0,0 0 0 0 0,-1 1-1 0 0,-5-15 1 0 0,6 22-147 0 0,1 1 0 0 0,-2-1 0 0 0,1 0 0 0 0,0 1-1 0 0,-1 0 1 0 0,0-1 0 0 0,-1 1 0 0 0,1 0 0 0 0,-1 1 0 0 0,0-1 0 0 0,0 0 0 0 0,0 1-1 0 0,-1 0 1 0 0,0 0 0 0 0,1 1 0 0 0,-1-1 0 0 0,-1 1 0 0 0,-7-4 0 0 0,10 6-29 0 0,-1 0 0 0 0,0 0 1 0 0,1 0-1 0 0,-1 1 0 0 0,0 0 1 0 0,0-1-1 0 0,0 1 0 0 0,1 0 1 0 0,-1 1-1 0 0,0-1 0 0 0,0 1 1 0 0,1 0-1 0 0,-1 0 0 0 0,-4 1 0 0 0,1 1-21 0 0,0 0 0 0 0,1 1 0 0 0,-1 0-1 0 0,1 0 1 0 0,0 0 0 0 0,-10 10-1 0 0,2 0-298 0 0,0 1 0 0 0,1 1 0 0 0,0 1 0 0 0,-12 22-1 0 0,17-26-571 0 0,1 1-1 0 0,0 0 0 0 0,-6 20 0 0 0,3 2-1479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31:05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16 167 12235 0 0,'-1'1'77'0'0,"0"-1"0"0"0,1 0 0 0 0,-1 0 0 0 0,1 0 0 0 0,-1 0 0 0 0,1 0 0 0 0,-1-1 0 0 0,0 1 0 0 0,1 0 0 0 0,-1 0 0 0 0,1 0 0 0 0,-1 0 0 0 0,1-1 0 0 0,-1 1 0 0 0,1 0 0 0 0,-1 0 0 0 0,1-1 0 0 0,-1 1 0 0 0,1 0 0 0 0,-1-1 1 0 0,1 1-1 0 0,-1-1 0 0 0,1 1 0 0 0,0 0 0 0 0,-1-1 0 0 0,1 1 0 0 0,0-1 0 0 0,-1 1 0 0 0,1-1 0 0 0,0 0 0 0 0,0 1 0 0 0,0-1 0 0 0,-1 0 0 0 0,2 0-24 0 0,0 0-1 0 0,0 0 1 0 0,-1 0-1 0 0,1 0 1 0 0,0 0 0 0 0,0 0-1 0 0,0 0 1 0 0,0 1 0 0 0,1-1-1 0 0,-1 0 1 0 0,0 1-1 0 0,0-1 1 0 0,2 0 0 0 0,52-18-159 0 0,-52 18 196 0 0,21-6 11 0 0,0-1-1 0 0,-1-1 1 0 0,0-1-1 0 0,-1-1 1 0 0,39-26-1 0 0,-55 33-138 0 0,42-26 369 0 0,-46 29-400 0 0,0 0-1 0 0,0 0 1 0 0,0 0 0 0 0,0 0-1 0 0,0 1 1 0 0,-1-1 0 0 0,1 0-1 0 0,0 1 1 0 0,0 0 0 0 0,1-1-1 0 0,-1 1 1 0 0,0 0 0 0 0,0 0-1 0 0,0 0 1 0 0,0 0 0 0 0,0 0-1 0 0,0 1 1 0 0,0-1 0 0 0,0 1-1 0 0,0-1 1 0 0,0 1 0 0 0,3 1 0 0 0,-4-1-19 0 0,0-1 1 0 0,-1 1 0 0 0,1-1 0 0 0,0 1 0 0 0,-1-1-1 0 0,1 1 1 0 0,-1 0 0 0 0,1-1 0 0 0,-1 1 0 0 0,1 0-1 0 0,-1-1 1 0 0,1 1 0 0 0,-1 0 0 0 0,1 0 0 0 0,-1-1-1 0 0,0 1 1 0 0,0 0 0 0 0,1 0 0 0 0,-1 0 0 0 0,0 0-1 0 0,0-1 1 0 0,0 1 0 0 0,0 0 0 0 0,0 0 0 0 0,0 0-1 0 0,0 0 1 0 0,0-1 0 0 0,0 1 0 0 0,-1 0 0 0 0,1 0-1 0 0,0 0 1 0 0,0-1 0 0 0,-1 1 0 0 0,1 0 0 0 0,0 0-1 0 0,-1-1 1 0 0,1 1 0 0 0,-1 0 0 0 0,1-1 0 0 0,-1 1-1 0 0,1 0 1 0 0,-1-1 0 0 0,0 1 0 0 0,1-1 0 0 0,-1 1-1 0 0,0-1 1 0 0,1 1 0 0 0,-1-1 0 0 0,0 1 0 0 0,0-1-1 0 0,1 0 1 0 0,-1 0 0 0 0,-1 1 0 0 0,-3 1 3 0 0,0 1 0 0 0,0-1 1 0 0,0-1-1 0 0,0 1 0 0 0,0-1 1 0 0,0 0-1 0 0,-6 1 0 0 0,9-2 282 0 0,0 0 0 0 0,0 0-1 0 0,0 0 1 0 0,-1 0 0 0 0,1 0 0 0 0,0 0-1 0 0,0 1 1 0 0,0-1 0 0 0,0 1 0 0 0,0 0-1 0 0,0-1 1 0 0,0 1 0 0 0,-2 2 0 0 0,2-2-38 0 0,1 1 0 0 0,1 0 0 0 0,-1 0 0 0 0,0 0 1 0 0,0 0-1 0 0,1 0 0 0 0,-1 0 0 0 0,1 0 1 0 0,-1 0-1 0 0,1 0 0 0 0,0 0 0 0 0,0 0 0 0 0,0 0 1 0 0,1 3-1 0 0,-2 6-111 0 0,-1 60 725 0 0,4 1 0 0 0,11 80 0 0 0,-7-137-1754 0 0,-5-14 910 0 0,-1-1-1 0 0,0 0 0 0 0,1 0 1 0 0,-1 0-1 0 0,0 0 0 0 0,0 0 1 0 0,1 0-1 0 0,-1 0 0 0 0,0 0 1 0 0,1 0-1 0 0,-1 0 0 0 0,0 0 1 0 0,0 0-1 0 0,1 0 0 0 0,-1 0 1 0 0,0 0-1 0 0,1 0 0 0 0,-1 0 0 0 0,0-1 1 0 0,0 1-1 0 0,1 0 0 0 0,-1 0 1 0 0,0 0-1 0 0,0 0 0 0 0,1 0 1 0 0,-1-1-1 0 0,0 1 0 0 0,0 0 1 0 0,1 0-1 0 0,-1-1 0 0 0,0 1 1 0 0,2-2-361 0 0,-1 0 0 0 0,1 0 0 0 0,-1-1 0 0 0,0 1 0 0 0,1 0 0 0 0,-1-1 0 0 0,0 1 0 0 0,-1-1 0 0 0,2-3 0 0 0,11-81-4805 0 0,2-10 4613 0 0,-11 78 1853 0 0,1 1 0 0 0,13-36-1 0 0,-18 54-1120 0 0,0-1 1 0 0,0 1-1 0 0,0 0 0 0 0,1-1 0 0 0,-1 1 1 0 0,0 0-1 0 0,0-1 0 0 0,0 1 1 0 0,0 0-1 0 0,0-1 0 0 0,0 1 0 0 0,1 0 1 0 0,-1 0-1 0 0,0-1 0 0 0,0 1 0 0 0,0 0 1 0 0,1 0-1 0 0,-1-1 0 0 0,0 1 0 0 0,0 0 1 0 0,1 0-1 0 0,-1 0 0 0 0,0-1 0 0 0,0 1 1 0 0,1 0-1 0 0,-1 0 0 0 0,0 0 0 0 0,1 0 1 0 0,-1 0-1 0 0,0 0 0 0 0,1-1 0 0 0,-1 1 1 0 0,0 0-1 0 0,1 0 0 0 0,-1 0 0 0 0,0 0 1 0 0,1 0-1 0 0,-1 0 0 0 0,0 0 0 0 0,0 1 1 0 0,1-1-1 0 0,-1 0 0 0 0,1 0 0 0 0,9 15 1984 0 0,1 24-567 0 0,-8-19-1146 0 0,-2 0 0 0 0,0 0 1 0 0,-2 0-1 0 0,0 0 0 0 0,-1 0 0 0 0,-1 0 1 0 0,-9 34-1 0 0,3-26-292 0 0,0 0 1 0 0,-2 0 0 0 0,-1-1-1 0 0,-25 41 1 0 0,25-57-125 0 0,12-12 27 0 0,0 1 0 0 0,1 0-1 0 0,-1 0 1 0 0,0 0 0 0 0,0 0-1 0 0,0 0 1 0 0,0 0-1 0 0,0-1 1 0 0,0 1 0 0 0,0 0-1 0 0,0 0 1 0 0,0 0-1 0 0,0 0 1 0 0,0 0 0 0 0,0 0-1 0 0,0-1 1 0 0,0 1 0 0 0,0 0-1 0 0,-1 0 1 0 0,1 0-1 0 0,0 0 1 0 0,0 0 0 0 0,0 0-1 0 0,0-1 1 0 0,0 1 0 0 0,0 0-1 0 0,0 0 1 0 0,0 0-1 0 0,0 0 1 0 0,0 0 0 0 0,0 0-1 0 0,-1 0 1 0 0,1 0-1 0 0,0 0 1 0 0,0-1 0 0 0,0 1-1 0 0,0 0 1 0 0,0 0 0 0 0,0 0-1 0 0,0 0 1 0 0,-1 0-1 0 0,1 0 1 0 0,0 0 0 0 0,1-1 17 0 0,0 1 0 0 0,0-1 0 0 0,0 0 0 0 0,0 1 0 0 0,0-1 0 0 0,0 0 0 0 0,0 1 0 0 0,0 0 0 0 0,1-1 0 0 0,-1 1 0 0 0,0 0 0 0 0,0-1 0 0 0,0 1 0 0 0,1 0 0 0 0,-1 0 0 0 0,0 0 0 0 0,0 0 0 0 0,0 0 0 0 0,3 1 0 0 0,29 3 243 0 0,-23-2-190 0 0,12 1 34 0 0,1-2-1 0 0,22 0 1 0 0,-35-2-178 0 0,-1 0-1 0 0,0 0 1 0 0,0-1-1 0 0,0 0 0 0 0,0-1 1 0 0,0 0-1 0 0,14-7 1 0 0,-1-2-1095 0 0,13-8-3166 0 0,-12 13-3238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0:07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76 129 4569 0 0,'-9'12'627'0'0,"1"0"0"0"0,1 0 0 0 0,0 0 0 0 0,1 1 0 0 0,1 0 0 0 0,-1 0 0 0 0,-4 21 0 0 0,5-12-592 0 0,1 1-1 0 0,0-1 1 0 0,0 43-1 0 0,4-60-37 0 0,0 0 0 0 0,0 1 1 0 0,1-1-1 0 0,0 0 0 0 0,0 0 0 0 0,0 0 0 0 0,0 1 0 0 0,1-1 0 0 0,0 0 0 0 0,0-1 0 0 0,0 1 0 0 0,1 0 0 0 0,-1-1 0 0 0,1 1 0 0 0,1-1 0 0 0,5 7 0 0 0,-6-9-1 0 0,-1 0 0 0 0,1 0 0 0 0,0 0 0 0 0,0-1 0 0 0,0 1 0 0 0,0-1 0 0 0,0 0 0 0 0,0 1 0 0 0,1-2 0 0 0,-1 1 0 0 0,0 0 0 0 0,0-1 0 0 0,1 1 0 0 0,-1-1 0 0 0,0 0 0 0 0,1 0 0 0 0,-1 0 0 0 0,0 0 0 0 0,1-1 0 0 0,-1 0 0 0 0,0 1 0 0 0,1-1 0 0 0,-1 0 0 0 0,0-1 0 0 0,0 1 0 0 0,0 0 0 0 0,4-3 0 0 0,3-2 24 0 0,0-1 1 0 0,0 0 0 0 0,-1 0 0 0 0,0-1 0 0 0,0 0-1 0 0,0-1 1 0 0,-1 1 0 0 0,-1-2 0 0 0,1 1 0 0 0,-2-1-1 0 0,1 0 1 0 0,-1-1 0 0 0,-1 1 0 0 0,5-13-1 0 0,-5 12 18 0 0,-2 0-1 0 0,1 0 1 0 0,-1 0-1 0 0,-1-1 1 0 0,0 1-1 0 0,-1 0 1 0 0,0-1-1 0 0,0 1 1 0 0,-1-1-1 0 0,-1 0 0 0 0,0 1 1 0 0,0-1-1 0 0,-2 1 1 0 0,-4-19-1 0 0,1 17-17 0 0,1 0-1 0 0,-2 1 0 0 0,0-1 1 0 0,0 1-1 0 0,-1 0 0 0 0,0 1 1 0 0,-19-19-1 0 0,24 27-43 0 0,0 0-1 0 0,-1 0 1 0 0,1 0-1 0 0,-1 1 1 0 0,0-1-1 0 0,0 1 1 0 0,0 0-1 0 0,0 0 1 0 0,0 1-1 0 0,0-1 1 0 0,0 1-1 0 0,-7-1 1 0 0,7 1-27 0 0,1 1 1 0 0,0 1-1 0 0,-1-1 0 0 0,1 0 1 0 0,0 1-1 0 0,-1 0 0 0 0,1-1 1 0 0,0 1-1 0 0,0 1 0 0 0,-1-1 1 0 0,1 0-1 0 0,0 1 0 0 0,0 0 1 0 0,0-1-1 0 0,1 1 1 0 0,-1 0-1 0 0,0 0 0 0 0,-3 4 1 0 0,0 1-392 0 0,0 0 0 0 0,0 0 0 0 0,0 0 1 0 0,1 0-1 0 0,0 1 0 0 0,1 0 1 0 0,0 0-1 0 0,-4 11 0 0 0,-1 11-2939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0:01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68 5345 0 0,'-2'0'70'0'0,"-1"-1"0"0"0,1 1-1 0 0,0 0 1 0 0,0 0 0 0 0,0 0-1 0 0,0 0 1 0 0,0 0 0 0 0,0 0 0 0 0,0 1-1 0 0,-1-1 1 0 0,1 1 0 0 0,0 0-1 0 0,0-1 1 0 0,0 1 0 0 0,1 0 0 0 0,-1 0-1 0 0,0 0 1 0 0,0 0 0 0 0,0 1-1 0 0,1-1 1 0 0,-1 0 0 0 0,0 1 0 0 0,1-1-1 0 0,0 1 1 0 0,-1 0 0 0 0,1-1-1 0 0,-2 4 1 0 0,1 2-77 0 0,0-1 0 0 0,0 0 0 0 0,1 1 0 0 0,0-1 1 0 0,0 0-1 0 0,1 1 0 0 0,-1-1 0 0 0,2 9 0 0 0,-1-4-4 0 0,1-1-1 0 0,0 1 1 0 0,0 0 0 0 0,1-1 0 0 0,1 1 0 0 0,0-1-1 0 0,0 0 1 0 0,6 11 0 0 0,-8-18 8 0 0,0-1 1 0 0,0 1-1 0 0,1-1 1 0 0,0 1-1 0 0,-1-1 1 0 0,1 0-1 0 0,0 0 0 0 0,0 0 1 0 0,0 0-1 0 0,0 0 1 0 0,1 0-1 0 0,-1 0 1 0 0,0-1-1 0 0,1 1 0 0 0,-1-1 1 0 0,1 0-1 0 0,0 0 1 0 0,-1 0-1 0 0,1 0 1 0 0,0 0-1 0 0,-1-1 1 0 0,1 1-1 0 0,0-1 0 0 0,0 1 1 0 0,0-1-1 0 0,0 0 1 0 0,-1 0-1 0 0,1-1 1 0 0,0 1-1 0 0,0 0 0 0 0,0-1 1 0 0,0 0-1 0 0,-1 0 1 0 0,6-2-1 0 0,-1 0 14 0 0,1-1 0 0 0,-1 0 1 0 0,0 0-1 0 0,0-1 0 0 0,0 0 0 0 0,-1 0 0 0 0,1-1 0 0 0,-1 1 1 0 0,-1-2-1 0 0,1 1 0 0 0,-1 0 0 0 0,0-1 0 0 0,0 0 0 0 0,-1 0 1 0 0,0-1-1 0 0,0 1 0 0 0,3-13 0 0 0,-4 14-40 0 0,-1-1 1 0 0,0 1-1 0 0,0 0 0 0 0,-1-1 0 0 0,0 1 1 0 0,0-1-1 0 0,0 0 0 0 0,-1 1 0 0 0,0-1 1 0 0,-1 1-1 0 0,1-1 0 0 0,-1 0 0 0 0,0 1 1 0 0,-1-1-1 0 0,0 1 0 0 0,0 0 1 0 0,0 0-1 0 0,0 0 0 0 0,-1 0 0 0 0,0 0 1 0 0,-1 0-1 0 0,-5-8 0 0 0,6 12-69 0 0,1-1 0 0 0,-1 1 0 0 0,1 0 0 0 0,-1 0 0 0 0,0 0 0 0 0,1 0 0 0 0,-1 1 0 0 0,0-1 0 0 0,0 1 0 0 0,-1 0 0 0 0,1 0 0 0 0,0 0 0 0 0,0 0 0 0 0,0 0 0 0 0,-1 1 0 0 0,1-1 0 0 0,0 1 0 0 0,-1 0 0 0 0,1 0 0 0 0,0 0 0 0 0,-1 0 0 0 0,1 1 0 0 0,0 0 0 0 0,-1-1 0 0 0,1 1 0 0 0,0 0 0 0 0,0 1 0 0 0,0-1 0 0 0,0 0 0 0 0,-5 4 0 0 0,-17 11-2088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0:02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80 351 1320 0 0,'23'-8'206'0'0,"0"-1"-1"0"0,0 0 1 0 0,-1-2-1 0 0,0 0 1 0 0,36-26-1 0 0,-51 31-150 0 0,0 0-1 0 0,0 0 1 0 0,0-1-1 0 0,-1 0 1 0 0,0 0-1 0 0,0 0 1 0 0,-1-1 0 0 0,5-8-1 0 0,-8 10 37 0 0,1 0 0 0 0,-1 0 0 0 0,0 0 0 0 0,0 0 0 0 0,-1 0 0 0 0,0 0 0 0 0,0-1 0 0 0,0 1 0 0 0,-1 0-1 0 0,0-1 1 0 0,0 1 0 0 0,-2-13 0 0 0,1 14-57 0 0,0 0 0 0 0,0 0 0 0 0,0 0 0 0 0,-1 1 0 0 0,1-1-1 0 0,-1 0 1 0 0,0 1 0 0 0,-1-1 0 0 0,1 1 0 0 0,-1 0 0 0 0,0 0-1 0 0,0 0 1 0 0,0 0 0 0 0,0 0 0 0 0,-1 1 0 0 0,1 0 0 0 0,-1-1 0 0 0,0 1-1 0 0,0 0 1 0 0,0 1 0 0 0,-1-1 0 0 0,1 1 0 0 0,-1 0 0 0 0,1 0 0 0 0,-1 0-1 0 0,0 1 1 0 0,1-1 0 0 0,-1 1 0 0 0,0 1 0 0 0,-7-2 0 0 0,3 2-7 0 0,1 0 0 0 0,-1 0 0 0 0,0 1 0 0 0,0 0 0 0 0,1 1 0 0 0,-1 0 0 0 0,1 0 0 0 0,-1 1 0 0 0,1 0 0 0 0,0 0 0 0 0,0 1 0 0 0,0 0 0 0 0,1 1 0 0 0,-1-1 0 0 0,1 1 0 0 0,-10 9 0 0 0,9-6-19 0 0,1 0 0 0 0,0 0 0 0 0,0 1 1 0 0,1 0-1 0 0,-8 12 0 0 0,11-15-242 0 0,1-1 1 0 0,-1 1-1 0 0,1-1 1 0 0,0 1-1 0 0,0 0 1 0 0,1-1-1 0 0,0 1 1 0 0,0 0-1 0 0,0 0 1 0 0,1 0-1 0 0,0 9 1 0 0,6 5-1941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0:02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23 225 3849 0 0,'-2'3'144'0'0,"1"0"-1"0"0,-1-1 1 0 0,1 1 0 0 0,0 0 0 0 0,0 0 0 0 0,0 0 0 0 0,0 0 0 0 0,0 0-1 0 0,1 0 1 0 0,-1 1 0 0 0,1-1 0 0 0,0 0 0 0 0,0 0 0 0 0,0 0-1 0 0,1 0 1 0 0,0 4 0 0 0,0-5-139 0 0,0 0 1 0 0,0-1-1 0 0,0 1 0 0 0,0-1 0 0 0,0 1 1 0 0,1-1-1 0 0,-1 0 0 0 0,0 1 0 0 0,1-1 1 0 0,-1 0-1 0 0,1 0 0 0 0,-1 0 0 0 0,1 0 1 0 0,0 0-1 0 0,-1 0 0 0 0,1-1 1 0 0,0 1-1 0 0,0 0 0 0 0,-1-1 0 0 0,1 1 1 0 0,0-1-1 0 0,0 0 0 0 0,0 0 0 0 0,0 0 1 0 0,0 0-1 0 0,-1 0 0 0 0,1 0 0 0 0,3-1 1 0 0,8 0-58 0 0,-1-1 1 0 0,1-1 0 0 0,-1 0-1 0 0,0 0 1 0 0,0-1 0 0 0,0-1-1 0 0,0 0 1 0 0,-1-1 0 0 0,13-8-1 0 0,-9 5-8 0 0,0-2 0 0 0,0 0 0 0 0,-2 0 0 0 0,1-1 0 0 0,22-27 0 0 0,-33 34 98 0 0,1 0 0 0 0,-1 1 1 0 0,0-2-1 0 0,0 1 0 0 0,0 0 0 0 0,-1 0 0 0 0,0-1 0 0 0,0 0 1 0 0,0 1-1 0 0,-1-1 0 0 0,1 0 0 0 0,-2 0 0 0 0,2-10 0 0 0,-3 13-13 0 0,1 0-1 0 0,0 0 1 0 0,-1-1 0 0 0,0 1-1 0 0,0 0 1 0 0,0 0-1 0 0,0 0 1 0 0,0 0-1 0 0,-1 0 1 0 0,1 0 0 0 0,-1 0-1 0 0,0 1 1 0 0,0-1-1 0 0,0 0 1 0 0,0 1-1 0 0,0 0 1 0 0,-1-1 0 0 0,1 1-1 0 0,-1 0 1 0 0,1 0-1 0 0,-1 0 1 0 0,0 1-1 0 0,0-1 1 0 0,0 1 0 0 0,0-1-1 0 0,-3 0 1 0 0,-2-1 9 0 0,0 1 1 0 0,0 1 0 0 0,-1-1-1 0 0,1 1 1 0 0,0 1 0 0 0,-1-1-1 0 0,1 1 1 0 0,0 1 0 0 0,-1 0-1 0 0,1 0 1 0 0,0 0-1 0 0,0 1 1 0 0,0 1 0 0 0,0-1-1 0 0,0 1 1 0 0,0 0 0 0 0,1 1-1 0 0,-1 0 1 0 0,-7 5 0 0 0,6-3-5 0 0,1 0 1 0 0,-1 0 0 0 0,1 1-1 0 0,0 0 1 0 0,1 0 0 0 0,0 0 0 0 0,0 1-1 0 0,0 0 1 0 0,1 1 0 0 0,0 0-1 0 0,1 0 1 0 0,0 0 0 0 0,0 0 0 0 0,1 1-1 0 0,-3 10 1 0 0,6-18-174 0 0,0 1 0 0 0,1-1 0 0 0,0 1 0 0 0,-1-1 0 0 0,1 0 0 0 0,0 1 0 0 0,0-1 0 0 0,0 1 0 0 0,0-1 0 0 0,1 1 0 0 0,-1-1 0 0 0,1 0 1 0 0,-1 1-1 0 0,1-1 0 0 0,0 0 0 0 0,0 1 0 0 0,0-1 0 0 0,0 0 0 0 0,3 4 0 0 0,10 8-3001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0:03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121 141 5201 0 0,'-2'2'203'0'0,"-1"0"1"0"0,1 0-1 0 0,-1 0 0 0 0,1 0 1 0 0,0 0-1 0 0,0 1 0 0 0,0-1 1 0 0,1 1-1 0 0,-1 0 0 0 0,0-1 1 0 0,1 1-1 0 0,0 0 0 0 0,0 0 1 0 0,0 0-1 0 0,0 0 1 0 0,0 0-1 0 0,0 0 0 0 0,1 0 1 0 0,-1 0-1 0 0,1 4 0 0 0,-1 10-199 0 0,0-1-1 0 0,3 24 0 0 0,-2-37 87 0 0,1 7-167 0 0,0-1-1 0 0,1 0 0 0 0,-1 0 0 0 0,2 0 0 0 0,-1 0 0 0 0,1-1 1 0 0,1 1-1 0 0,5 9 0 0 0,-8-15 18 0 0,0-1 1 0 0,0 0-1 0 0,0-1 0 0 0,1 1 0 0 0,-1 0 1 0 0,1 0-1 0 0,-1 0 0 0 0,1-1 1 0 0,0 1-1 0 0,0-1 0 0 0,0 0 0 0 0,0 1 1 0 0,-1-1-1 0 0,2 0 0 0 0,-1 0 0 0 0,0 0 1 0 0,0 0-1 0 0,0 0 0 0 0,0-1 1 0 0,1 1-1 0 0,-1-1 0 0 0,0 0 0 0 0,0 1 1 0 0,1-1-1 0 0,-1 0 0 0 0,0 0 0 0 0,1 0 1 0 0,-1-1-1 0 0,0 1 0 0 0,1 0 1 0 0,-1-1-1 0 0,0 0 0 0 0,0 1 0 0 0,0-1 1 0 0,1 0-1 0 0,-1 0 0 0 0,3-2 0 0 0,2-2 43 0 0,0 1 0 0 0,-1-1-1 0 0,1-1 1 0 0,-1 1 0 0 0,0-1-1 0 0,0 0 1 0 0,-1-1-1 0 0,1 1 1 0 0,-2-1 0 0 0,1 0-1 0 0,-1 0 1 0 0,0-1-1 0 0,0 1 1 0 0,-1-1 0 0 0,0 0-1 0 0,0 0 1 0 0,-1 0 0 0 0,0 0-1 0 0,0 0 1 0 0,-1-1-1 0 0,0 1 1 0 0,-1-1 0 0 0,0 1-1 0 0,-1-11 1 0 0,1 9 114 0 0,-1 0 1 0 0,0 0-1 0 0,-1 0 1 0 0,0 0-1 0 0,-1 0 1 0 0,0 0-1 0 0,0 0 1 0 0,-1 1-1 0 0,0 0 1 0 0,-1 0-1 0 0,0 0 1 0 0,-1 0-1 0 0,1 1 1 0 0,-2 0-1 0 0,1 0 1 0 0,-1 0-1 0 0,0 1 0 0 0,-1 0 1 0 0,-13-10-1 0 0,17 15-94 0 0,0 0 0 0 0,1 1-1 0 0,-1-1 1 0 0,0 1 0 0 0,0 0-1 0 0,0 0 1 0 0,0 0-1 0 0,0 0 1 0 0,0 1 0 0 0,0 0-1 0 0,0-1 1 0 0,0 2 0 0 0,0-1-1 0 0,0 0 1 0 0,0 1-1 0 0,0 0 1 0 0,0 0 0 0 0,1 0-1 0 0,-1 0 1 0 0,0 0 0 0 0,0 1-1 0 0,1 0 1 0 0,-1 0-1 0 0,1 0 1 0 0,-5 3 0 0 0,0 1-354 0 0,1 0 0 0 0,0 0 0 0 0,0 0 0 0 0,1 1 0 0 0,-1 0 0 0 0,2 1 0 0 0,-1-1 1 0 0,1 1-1 0 0,0 0 0 0 0,-4 9 0 0 0,-1 12-2534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0:03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108 113 4641 0 0,'-15'22'501'0'0,"2"1"0"0"0,0 1 1 0 0,-12 30-1 0 0,21-42-489 0 0,-1 0 0 0 0,2 0 0 0 0,0 0 0 0 0,0 1 0 0 0,1-1 0 0 0,1 1 0 0 0,0 0 0 0 0,0-1-1 0 0,2 14 1 0 0,-1-25-5 0 0,0 1-1 0 0,0 0 0 0 0,0 0 0 0 0,1 0 0 0 0,-1 0 0 0 0,0 0 0 0 0,1-1 0 0 0,-1 1 0 0 0,1 0 0 0 0,0 0 0 0 0,0-1 0 0 0,-1 1 1 0 0,1 0-1 0 0,0-1 0 0 0,0 1 0 0 0,0-1 0 0 0,1 1 0 0 0,-1-1 0 0 0,0 0 0 0 0,1 1 0 0 0,-1-1 0 0 0,0 0 0 0 0,1 0 0 0 0,0 0 1 0 0,-1 0-1 0 0,1 0 0 0 0,-1 0 0 0 0,1-1 0 0 0,0 1 0 0 0,0 0 0 0 0,0-1 0 0 0,-1 1 0 0 0,1-1 0 0 0,0 0 0 0 0,0 0 1 0 0,0 1-1 0 0,0-1 0 0 0,-1-1 0 0 0,1 1 0 0 0,0 0 0 0 0,0 0 0 0 0,0-1 0 0 0,3 0 0 0 0,2-1 37 0 0,0-1-1 0 0,0 0 0 0 0,-1 0 1 0 0,1 0-1 0 0,-1-1 0 0 0,0 0 1 0 0,0 0-1 0 0,0-1 0 0 0,0 0 1 0 0,4-5-1 0 0,-3 2 5 0 0,0 0 0 0 0,-1 0 0 0 0,0-1 0 0 0,0 0 0 0 0,-1 0 0 0 0,-1-1 0 0 0,1 1 0 0 0,-1-1-1 0 0,-1 0 1 0 0,0 0 0 0 0,0 0 0 0 0,-1-1 0 0 0,0 1 0 0 0,-1-1 0 0 0,0 1 0 0 0,-1-1 0 0 0,0 1 0 0 0,-1-1 0 0 0,0 1 0 0 0,0-1 0 0 0,-1 1 0 0 0,-1 0 0 0 0,0 0 0 0 0,0 0 0 0 0,-1 0 0 0 0,0 0 0 0 0,-1 1 0 0 0,0-1 0 0 0,0 1-1 0 0,-1 0 1 0 0,0 1 0 0 0,0 0 0 0 0,-14-13 0 0 0,17 18-102 0 0,0 0 0 0 0,0 0 0 0 0,-1 1-1 0 0,1-1 1 0 0,-1 1 0 0 0,0 0 0 0 0,0 0-1 0 0,0 0 1 0 0,0 0 0 0 0,0 1 0 0 0,0 0-1 0 0,0-1 1 0 0,-1 2 0 0 0,1-1 0 0 0,0 0-1 0 0,-1 1 1 0 0,-5 0 0 0 0,7 0-61 0 0,0 0 0 0 0,0 1 1 0 0,1 0-1 0 0,-1-1 0 0 0,0 1 1 0 0,1 0-1 0 0,-1 0 0 0 0,0 0 1 0 0,1 1-1 0 0,-1-1 0 0 0,1 1 1 0 0,0-1-1 0 0,-1 1 0 0 0,1 0 1 0 0,0 0-1 0 0,0 0 0 0 0,0 0 1 0 0,0 0-1 0 0,1 0 0 0 0,-1 0 1 0 0,1 1-1 0 0,-1-1 0 0 0,1 1 1 0 0,0-1-1 0 0,0 1 0 0 0,0 0 1 0 0,0-1-1 0 0,-1 5 0 0 0,-1 18-2256 0 0,1-2 350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0:03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124 145 4865 0 0,'-8'15'573'0'0,"0"0"-1"0"0,1 0 1 0 0,0 1-1 0 0,1 0 1 0 0,1 0 0 0 0,-3 19-1 0 0,6-25-568 0 0,0 0 0 0 0,1 0-1 0 0,1 1 1 0 0,-1-1 0 0 0,2 0 0 0 0,-1 0-1 0 0,1 0 1 0 0,1 0 0 0 0,0 0-1 0 0,0 0 1 0 0,6 14 0 0 0,-7-22-39 0 0,-1 0 0 0 0,1 0 0 0 0,0 0 0 0 0,0 1 0 0 0,0-1-1 0 0,0 0 1 0 0,0 0 0 0 0,1 0 0 0 0,-1-1 0 0 0,1 1 0 0 0,-1 0 0 0 0,1 0 0 0 0,0-1 0 0 0,0 1 0 0 0,-1-1 0 0 0,1 0 0 0 0,0 1-1 0 0,0-1 1 0 0,0 0 0 0 0,1 0 0 0 0,-1 0 0 0 0,0 0 0 0 0,0-1 0 0 0,0 1 0 0 0,1-1 0 0 0,-1 1 0 0 0,0-1 0 0 0,1 0 0 0 0,-1 0 0 0 0,0 0-1 0 0,1 0 1 0 0,-1 0 0 0 0,0 0 0 0 0,1-1 0 0 0,-1 1 0 0 0,0-1 0 0 0,0 1 0 0 0,1-1 0 0 0,-1 0 0 0 0,0 0 0 0 0,0 0 0 0 0,3-2 0 0 0,4-3-6 0 0,0 0 0 0 0,-1 0 0 0 0,0-1 1 0 0,0 0-1 0 0,0-1 0 0 0,-1 1 0 0 0,0-2 1 0 0,6-8-1 0 0,-1-1 127 0 0,-1 0 0 0 0,-1 0 1 0 0,0-1-1 0 0,-2-1 0 0 0,0 1 0 0 0,8-34 0 0 0,-14 45-81 0 0,0 0-1 0 0,0 0 0 0 0,-1 0 0 0 0,-1 0 0 0 0,1-1 0 0 0,-1 1 0 0 0,-1 0 0 0 0,1-1 0 0 0,-1 1 0 0 0,-1 0 0 0 0,1 0 1 0 0,-2 0-1 0 0,1 0 0 0 0,-1 0 0 0 0,0 0 0 0 0,-1 1 0 0 0,1-1 0 0 0,-1 1 0 0 0,-9-11 0 0 0,11 15-92 0 0,0 1-1 0 0,-1-1 0 0 0,0 1 0 0 0,0-1 1 0 0,0 1-1 0 0,0 0 0 0 0,0 0 1 0 0,0 0-1 0 0,0 1 0 0 0,-1-1 1 0 0,1 1-1 0 0,-1-1 0 0 0,1 1 0 0 0,-1 0 1 0 0,1 1-1 0 0,-1-1 0 0 0,0 1 1 0 0,1-1-1 0 0,-1 1 0 0 0,0 0 0 0 0,1 0 1 0 0,-1 1-1 0 0,0-1 0 0 0,1 1 1 0 0,-1 0-1 0 0,1 0 0 0 0,-1 0 0 0 0,1 0 1 0 0,-1 1-1 0 0,1-1 0 0 0,0 1 1 0 0,-6 3-1 0 0,-8 6-88 0 0,0 1 0 0 0,1 1 0 0 0,0 0 0 0 0,-21 23 0 0 0,32-30 158 0 0,-29 29-569 0 0,4 0-1433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0:04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133 133 5001 0 0,'-4'2'157'0'0,"1"-1"0"0"0,0 1 0 0 0,1 0 1 0 0,-1 0-1 0 0,0 0 0 0 0,0 0 0 0 0,1 1 0 0 0,-1-1 0 0 0,1 1 0 0 0,0-1 0 0 0,0 1 1 0 0,0 0-1 0 0,0 0 0 0 0,0 0 0 0 0,1 0 0 0 0,-1 0 0 0 0,1 0 0 0 0,0 0 0 0 0,0 0 1 0 0,0 1-1 0 0,-1 4 0 0 0,0 0-144 0 0,1 1 0 0 0,0 0 1 0 0,0-1-1 0 0,0 1 0 0 0,1 0 1 0 0,0 0-1 0 0,3 11 0 0 0,-3-16-17 0 0,1-1 0 0 0,-1 0 0 0 0,1 1 0 0 0,0-1 0 0 0,1 0 0 0 0,-1 0-1 0 0,1 0 1 0 0,-1 0 0 0 0,1 0 0 0 0,0 0 0 0 0,0 0 0 0 0,0 0 0 0 0,0-1-1 0 0,0 1 1 0 0,1-1 0 0 0,-1 0 0 0 0,1 0 0 0 0,0 0 0 0 0,0 0 0 0 0,0 0-1 0 0,3 1 1 0 0,-1-1-36 0 0,-1 0 0 0 0,2-1-1 0 0,-1 0 1 0 0,0 0 0 0 0,0-1-1 0 0,0 1 1 0 0,0-1 0 0 0,0 0-1 0 0,1-1 1 0 0,-1 1 0 0 0,0-1-1 0 0,9-2 1 0 0,-4 0-35 0 0,0 0-1 0 0,0 0 1 0 0,-1-1-1 0 0,1-1 1 0 0,-1 1 0 0 0,0-2-1 0 0,0 1 1 0 0,-1-1-1 0 0,1 0 1 0 0,-1-1 0 0 0,-1 0-1 0 0,1-1 1 0 0,9-12-1 0 0,-14 16 87 0 0,-1 0-1 0 0,0 0 1 0 0,0 0-1 0 0,0-1 0 0 0,0 1 1 0 0,-1 0-1 0 0,0-1 0 0 0,0 1 1 0 0,0-1-1 0 0,0 0 1 0 0,-1 1-1 0 0,0-1 0 0 0,0 1 1 0 0,0-1-1 0 0,0 0 0 0 0,-2-8 1 0 0,0 6 44 0 0,-1 0 0 0 0,0 1 1 0 0,1-1-1 0 0,-2 1 0 0 0,1 0 0 0 0,-1 0 1 0 0,0 0-1 0 0,0 0 0 0 0,-1 0 0 0 0,-5-5 1 0 0,-2 0 87 0 0,0 1 1 0 0,0 0-1 0 0,-1 1 1 0 0,0 0-1 0 0,-1 1 1 0 0,0 1-1 0 0,0 0 1 0 0,0 1-1 0 0,-22-7 1 0 0,29 12-37 0 0,0 0-1 0 0,0 0 1 0 0,0 0 0 0 0,-1 1 0 0 0,1 0 0 0 0,0 0 0 0 0,0 1 0 0 0,0-1 0 0 0,-1 2 0 0 0,1-1 0 0 0,0 1 0 0 0,0 0 0 0 0,-11 6 0 0 0,16-7-161 0 0,-1 0 1 0 0,1 1 0 0 0,-1-1 0 0 0,1 1 0 0 0,-1 0-1 0 0,1 0 1 0 0,0-1 0 0 0,-1 2 0 0 0,1-1-1 0 0,1 0 1 0 0,-1 0 0 0 0,0 1 0 0 0,0-1 0 0 0,1 1-1 0 0,-1-1 1 0 0,1 1 0 0 0,0 0 0 0 0,0 0 0 0 0,0-1-1 0 0,0 1 1 0 0,0 0 0 0 0,1 0 0 0 0,-1 0-1 0 0,1 0 1 0 0,0 0 0 0 0,0 0 0 0 0,0 0 0 0 0,0 0-1 0 0,1 0 1 0 0,-1 0 0 0 0,1 0 0 0 0,-1-1-1 0 0,1 1 1 0 0,0 0 0 0 0,2 4 0 0 0,0 0-518 0 0,0-1 0 0 0,1 1 0 0 0,-1-1 0 0 0,1 0 0 0 0,6 6 0 0 0,9 10-2825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0:04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125 130 8226 0 0,'-3'1'224'0'0,"0"0"1"0"0,0-1-1 0 0,1 1 1 0 0,-1 0-1 0 0,1 0 1 0 0,-1 0-1 0 0,1 1 1 0 0,-1-1 0 0 0,1 1-1 0 0,0-1 1 0 0,0 1-1 0 0,0 0 1 0 0,0 0-1 0 0,0 0 1 0 0,0 0-1 0 0,0 0 1 0 0,-2 4-1 0 0,1 0-99 0 0,0-1 0 0 0,0 1-1 0 0,1 0 1 0 0,0 0 0 0 0,0 0-1 0 0,0 0 1 0 0,-1 10 0 0 0,2-2-180 0 0,0-1 1 0 0,1 0-1 0 0,0 1 1 0 0,1-1 0 0 0,1 0-1 0 0,0 0 1 0 0,3 13-1 0 0,-4-21-54 0 0,1-1-1 0 0,-1 0 1 0 0,1 1-1 0 0,0-1 0 0 0,0 0 1 0 0,0 0-1 0 0,1 0 1 0 0,-1-1-1 0 0,1 1 1 0 0,0 0-1 0 0,0-1 0 0 0,0 0 1 0 0,1 0-1 0 0,-1 0 1 0 0,1 0-1 0 0,-1 0 0 0 0,1-1 1 0 0,0 1-1 0 0,0-1 1 0 0,7 3-1 0 0,-7-5 76 0 0,0 1-1 0 0,0 0 1 0 0,0-1 0 0 0,0 0-1 0 0,0 0 1 0 0,0 0-1 0 0,0 0 1 0 0,0-1 0 0 0,0 0-1 0 0,0 1 1 0 0,0-1 0 0 0,-1-1-1 0 0,1 1 1 0 0,0 0-1 0 0,-1-1 1 0 0,1 0 0 0 0,-1 0-1 0 0,1 0 1 0 0,-1 0 0 0 0,0-1-1 0 0,0 1 1 0 0,0-1-1 0 0,0 0 1 0 0,3-3 0 0 0,-1-1 69 0 0,1-1-1 0 0,-1 1 1 0 0,-1-1 0 0 0,1 0 0 0 0,-1 0 0 0 0,-1 0 0 0 0,0 0-1 0 0,0-1 1 0 0,0 1 0 0 0,-1-1 0 0 0,0 0 0 0 0,-1 1 0 0 0,0-1-1 0 0,0 0 1 0 0,-1 0 0 0 0,0 0 0 0 0,-1 0 0 0 0,0 0 0 0 0,0 0-1 0 0,-5-14 1 0 0,3 10 56 0 0,-1 1 0 0 0,0 0-1 0 0,0 1 1 0 0,-1-1 0 0 0,-1 1 0 0 0,0 0-1 0 0,-1 0 1 0 0,0 0 0 0 0,0 1 0 0 0,-1 0-1 0 0,0 1 1 0 0,-1 0 0 0 0,0 0-1 0 0,-13-9 1 0 0,19 16-117 0 0,-1 0 1 0 0,1 0-1 0 0,-1 0 0 0 0,1 0 0 0 0,-1 0 1 0 0,0 1-1 0 0,0 0 0 0 0,0 0 0 0 0,0 0 1 0 0,0 0-1 0 0,0 0 0 0 0,0 1 0 0 0,0 0 1 0 0,0 0-1 0 0,0 0 0 0 0,-1 0 0 0 0,1 1 1 0 0,-6 1-1 0 0,5 0-298 0 0,0 0 0 0 0,1 0 1 0 0,-1 0-1 0 0,1 0 0 0 0,-1 1 0 0 0,1 0 0 0 0,0 0 0 0 0,0 0 1 0 0,1 0-1 0 0,-1 1 0 0 0,1 0 0 0 0,-1-1 0 0 0,1 1 1 0 0,-5 9-1 0 0,-6 12-3714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0:29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 0 0,'23'4'0'0'0,"-3"0"16"0"0,7 1 56 0 0,-4 0-152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31:06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 5409 0 0,'-4'2'890'0'0,"0"1"1"0"0,0 0-1 0 0,0 1 1 0 0,0-1-1 0 0,0 1 0 0 0,1-1 1 0 0,0 1-1 0 0,0 0 0 0 0,0 0 1 0 0,0 1-1 0 0,-4 7 0 0 0,3 0-281 0 0,-1 1 0 0 0,2-1 0 0 0,-3 15 0 0 0,-3 8-586 0 0,8-28 10 0 0,-1 0-1 0 0,1-1 1 0 0,-2 1 0 0 0,1-1 0 0 0,-1 1-1 0 0,0-1 1 0 0,0 0 0 0 0,-1 0-1 0 0,1 0 1 0 0,-1-1 0 0 0,-1 1 0 0 0,-7 7-1 0 0,12-13-32 0 0,0 0 0 0 0,-1 0 0 0 0,1 0 0 0 0,0 0 0 0 0,0 0 0 0 0,0 1 0 0 0,-1-1 0 0 0,1 0 0 0 0,0 0 0 0 0,0 0 0 0 0,-1 1 0 0 0,1-1 0 0 0,0 0 0 0 0,0 0 0 0 0,0 0 0 0 0,0 1 0 0 0,0-1 0 0 0,-1 0 0 0 0,1 0 0 0 0,0 1 0 0 0,0-1 0 0 0,0 0 0 0 0,0 0 0 0 0,0 1 0 0 0,0-1 0 0 0,0 0-1 0 0,0 1 1 0 0,0-1 0 0 0,0 0 0 0 0,0 0 0 0 0,0 1 0 0 0,0-1 0 0 0,0 0 0 0 0,0 1 0 0 0,0-1 0 0 0,0 0 0 0 0,0 0 0 0 0,0 1 0 0 0,1-1 0 0 0,-1 0 0 0 0,0 0 0 0 0,0 1 0 0 0,0-1 0 0 0,15 5-4 0 0,21-4-3 0 0,-24-4-172 0 0,0 0-1 0 0,0-1 0 0 0,-1 0 0 0 0,1-1 1 0 0,-1 0-1 0 0,0-1 0 0 0,0 0 0 0 0,-1-1 1 0 0,11-8-1 0 0,5-6-3055 0 0,0-2 1 0 0,24-27-1 0 0,-19 18-1668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0:30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151 105 1624 0 0,'-33'-27'1425'0'0,"19"14"-1271"0"0,0 1 0 0 0,-1 1 0 0 0,0 0 1 0 0,0 1-1 0 0,-19-9 0 0 0,24 18-1286 0 0,15 10 650 0 0,17 10 168 0 0,21-1-75 0 0,1-1 1 0 0,1-3-1 0 0,57 11 1 0 0,-12-3-68 0 0,-20-5 512 0 0,2-3 0 0 0,81 4-1 0 0,149-4 2002 0 0,-59-5-1106 0 0,227-2 308 0 0,-89-5-1285 0 0,-337 2-1141 0 0,-22 4-702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0:30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175 334 3193 0 0,'-2'-3'180'0'0,"0"0"0"0"0,0 0 0 0 0,1 0 0 0 0,-1 0 0 0 0,1-1 1 0 0,0 1-1 0 0,0-1 0 0 0,0 1 0 0 0,0-1 0 0 0,0 1 0 0 0,1-1 1 0 0,0 1-1 0 0,0-7 0 0 0,9-50 119 0 0,-6 50-258 0 0,-1-1 1 0 0,0 0 0 0 0,-1 0 0 0 0,0-13 0 0 0,-2 15-12 0 0,0 0 1 0 0,-1-1 0 0 0,-1 1-1 0 0,1 0 1 0 0,-1 1 0 0 0,-1-1-1 0 0,0 0 1 0 0,0 1 0 0 0,-1 0-1 0 0,0 0 1 0 0,0 0 0 0 0,-7-7-1 0 0,10 12-143 0 0,0 0 1 0 0,0 0-1 0 0,-1 1 0 0 0,1 0 0 0 0,-1-1 1 0 0,0 1-1 0 0,1 0 0 0 0,-1 0 0 0 0,0 0 1 0 0,0 1-1 0 0,0-1 0 0 0,0 1 0 0 0,-1 0 1 0 0,1-1-1 0 0,0 2 0 0 0,-1-1 0 0 0,1 0 1 0 0,0 0-1 0 0,-1 1 0 0 0,1 0 0 0 0,-1 0 1 0 0,1 0-1 0 0,0 0 0 0 0,-1 0 0 0 0,1 1 0 0 0,-1 0 1 0 0,1-1-1 0 0,0 1 0 0 0,-1 1 0 0 0,1-1 1 0 0,0 0-1 0 0,0 1 0 0 0,0-1 0 0 0,0 1 1 0 0,-5 3-1 0 0,-3 6-1601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0:31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326 102 1272 0 0,'3'17'305'0'0,"0"1"0"0"0,-1 0 0 0 0,-1-1 0 0 0,-1 1-1 0 0,0 0 1 0 0,-1 0 0 0 0,-6 25 0 0 0,6-37-174 0 0,0-1-1 0 0,-1 1 1 0 0,0-1-1 0 0,0 1 1 0 0,-1-1-1 0 0,1 0 1 0 0,-1 0-1 0 0,0 0 1 0 0,-1 0-1 0 0,1 0 1 0 0,-1-1-1 0 0,0 0 1 0 0,0 1-1 0 0,0-2 1 0 0,-1 1-1 0 0,1 0 1 0 0,-1-1-1 0 0,0 0 1 0 0,0 0-1 0 0,0 0 1 0 0,0 0-1 0 0,-1-1 1 0 0,1 0-1 0 0,-1 0 1 0 0,1-1-1 0 0,-10 2 1 0 0,9-2-43 0 0,-1 0-1 0 0,1-1 1 0 0,-1 0 0 0 0,1 0-1 0 0,0 0 1 0 0,-1-1 0 0 0,1 0 0 0 0,-1 0-1 0 0,1 0 1 0 0,0-1 0 0 0,0 0-1 0 0,-1-1 1 0 0,2 1 0 0 0,-9-5-1 0 0,6 2-49 0 0,1 0-1 0 0,0-1 1 0 0,0 0-1 0 0,0 0 1 0 0,1 0-1 0 0,0-1 1 0 0,0 0-1 0 0,1 0 0 0 0,-8-13 1 0 0,7 9-95 0 0,0 1 0 0 0,1-1 0 0 0,1 0 0 0 0,0 0 0 0 0,0-1 0 0 0,1 1 0 0 0,1-1 0 0 0,0 0-1 0 0,0 1 1 0 0,1-1 0 0 0,1 0 0 0 0,0 0 0 0 0,0 0 0 0 0,2 0 0 0 0,-1 0 0 0 0,4-12 0 0 0,-3 20-60 0 0,-1-1-1 0 0,1 1 1 0 0,0 0 0 0 0,0 0-1 0 0,0 0 1 0 0,0 0 0 0 0,1 1-1 0 0,0-1 1 0 0,-1 1 0 0 0,1-1 0 0 0,1 1-1 0 0,-1 0 1 0 0,0 0 0 0 0,1 0-1 0 0,0 1 1 0 0,-1-1 0 0 0,1 1-1 0 0,0 0 1 0 0,0 0 0 0 0,1 0-1 0 0,-1 1 1 0 0,0-1 0 0 0,0 1-1 0 0,1 0 1 0 0,-1 0 0 0 0,1 1-1 0 0,-1-1 1 0 0,1 1 0 0 0,-1 0-1 0 0,1 0 1 0 0,-1 1 0 0 0,5 0 0 0 0,26 5-2471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0:32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466 21 1504 0 0,'-8'-4'77'0'0,"-2"0"-1"0"0,1 1 0 0 0,0 1 1 0 0,0 0-1 0 0,-1 0 0 0 0,1 0 0 0 0,-1 2 1 0 0,0-1-1 0 0,1 1 0 0 0,-1 0 1 0 0,0 1-1 0 0,1 0 0 0 0,-1 1 0 0 0,1 0 1 0 0,-1 0-1 0 0,1 1 0 0 0,0 0 1 0 0,-14 7-1 0 0,-6 4 73 0 0,0 1 1 0 0,1 2-1 0 0,0 0 1 0 0,-31 27-1 0 0,51-37-115 0 0,-1 1-1 0 0,1 0 1 0 0,0 0-1 0 0,0 1 1 0 0,1-1-1 0 0,1 2 1 0 0,-1-1-1 0 0,1 1 1 0 0,1 0-1 0 0,0 0 1 0 0,0 0-1 0 0,1 1 0 0 0,0 0 1 0 0,1-1-1 0 0,-3 21 1 0 0,5-27 7 0 0,1 1-1 0 0,0 0 1 0 0,0 0-1 0 0,0-1 1 0 0,1 1 0 0 0,0 0-1 0 0,-1 0 1 0 0,2-1 0 0 0,-1 1-1 0 0,0-1 1 0 0,1 1 0 0 0,0-1-1 0 0,0 0 1 0 0,0 1 0 0 0,1-1-1 0 0,-1 0 1 0 0,1 0-1 0 0,0-1 1 0 0,0 1 0 0 0,1-1-1 0 0,-1 1 1 0 0,1-1 0 0 0,-1 0-1 0 0,1 0 1 0 0,0-1 0 0 0,0 1-1 0 0,0-1 1 0 0,7 3 0 0 0,-2-1 65 0 0,0-1 0 0 0,0-1 0 0 0,0 0 0 0 0,0 0 0 0 0,0-1 0 0 0,1 0 0 0 0,-1 0 0 0 0,0-1 0 0 0,1 0 0 0 0,-1-1 0 0 0,1 0 0 0 0,-1 0 0 0 0,14-5 0 0 0,-14 4-121 0 0,0-1-1 0 0,0 0 0 0 0,0 0 1 0 0,0-1-1 0 0,-1 0 1 0 0,0-1-1 0 0,0 0 1 0 0,0 0-1 0 0,0-1 1 0 0,-1 0-1 0 0,0 0 0 0 0,0 0 1 0 0,0-1-1 0 0,-1 0 1 0 0,0-1-1 0 0,-1 1 1 0 0,8-15-1 0 0,-1-2-1344 0 0,3-1-1812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0:33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1104 0 0,'16'2'439'0'0,"1"0"1"0"0,-1 1-1 0 0,0 0 0 0 0,28 11 0 0 0,31 6-388 0 0,12-8 18 0 0,-32-5-41 0 0,0 3 0 0 0,70 21 1 0 0,-65-13-22 0 0,0-3-1 0 0,102 12 1 0 0,125-5 438 0 0,-37-4-345 0 0,-169-11 47 0 0,0-3 0 0 0,127-12 1 0 0,88 6 132 0 0,-16 1 261 0 0,-242-1-433 0 0,-28 3-212 0 0,1-1 1 0 0,-1 0-1 0 0,1-1 0 0 0,-1 0 1 0 0,0-1-1 0 0,0 0 1 0 0,0-1-1 0 0,0 0 1 0 0,15-6-1 0 0,-24 8-24 0 0,0 0 0 0 0,0 0-1 0 0,1 0 1 0 0,-1 0 0 0 0,0 0 0 0 0,0-1-1 0 0,0 1 1 0 0,-1 0 0 0 0,1 0 0 0 0,0-1 0 0 0,0 1-1 0 0,-1-1 1 0 0,1 1 0 0 0,-1-1 0 0 0,1 1 0 0 0,0-2-1 0 0,-1 1-48 0 0,5-10-1399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0:34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0 1248 0 0,'-2'0'41'0'0,"1"1"0"0"0,0-1 0 0 0,-1 0 0 0 0,1 1 0 0 0,0-1 0 0 0,0 1-1 0 0,-1 0 1 0 0,1-1 0 0 0,0 1 0 0 0,0 0 0 0 0,0 0 0 0 0,0 0 0 0 0,0 0 0 0 0,0 0-1 0 0,0 0 1 0 0,0 0 0 0 0,1 0 0 0 0,-1 0 0 0 0,0 0 0 0 0,1 0 0 0 0,-1 0 0 0 0,0 1-1 0 0,1-1 1 0 0,-1 0 0 0 0,1 0 0 0 0,0 1 0 0 0,-1 1 0 0 0,-7 46-221 0 0,7-37 337 0 0,-3 40 126 0 0,2 1 1 0 0,9 96-1 0 0,1 16 779 0 0,-7 329-817 0 0,-1 90-245 0 0,-37-1 230 0 0,25-485-23 0 0,-24 347 1178 0 0,37-431-1295 0 0,-1-14-148 0 0,0 1 1 0 0,0-1 0 0 0,0 0 0 0 0,-1 0 0 0 0,1 0 0 0 0,0 1-1 0 0,0-1 1 0 0,0 0 0 0 0,0 0 0 0 0,0 1 0 0 0,1-1 0 0 0,-1 0-1 0 0,0 0 1 0 0,0 0 0 0 0,0 1 0 0 0,0-1 0 0 0,0 0-1 0 0,0 0 1 0 0,0 0 0 0 0,0 1 0 0 0,0-1 0 0 0,0 0 0 0 0,1 0-1 0 0,-1 0 1 0 0,0 0 0 0 0,0 1 0 0 0,0-1 0 0 0,0 0 0 0 0,1 0-1 0 0,-1 0 1 0 0,0 0 0 0 0,0 0 0 0 0,0 0 0 0 0,0 1 0 0 0,1-1-1 0 0,-1 0 1 0 0,0 0 0 0 0,0 0 0 0 0,1 0 0 0 0,-1 0 0 0 0,0 0-1 0 0,0 0 1 0 0,0 0 0 0 0,1 0 0 0 0,-1 0 0 0 0,0 0-1 0 0,4-2-2453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0:35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361 202 880 0 0,'-7'-18'940'0'0,"0"0"0"0"0,-2 0 1 0 0,-15-23-1 0 0,18 32-669 0 0,0 1 0 0 0,-1 0 0 0 0,0 1 0 0 0,-1-1 1 0 0,1 1-1 0 0,-2 1 0 0 0,1-1 0 0 0,-11-5 1 0 0,10 6-137 0 0,-1 1 1 0 0,1 0 0 0 0,-1 0 0 0 0,0 1-1 0 0,-14-4 1 0 0,21 8-174 0 0,0-1 1 0 0,0 1-1 0 0,0-1 1 0 0,0 1-1 0 0,0 0 1 0 0,-1 0-1 0 0,1 1 1 0 0,0-1-1 0 0,0 1 1 0 0,0-1-1 0 0,0 1 0 0 0,0 0 1 0 0,0 0-1 0 0,1 1 1 0 0,-1-1-1 0 0,0 0 1 0 0,0 1-1 0 0,1 0 1 0 0,-1-1-1 0 0,1 1 0 0 0,-1 0 1 0 0,1 0-1 0 0,-2 3 1 0 0,-6 6-164 0 0,1 1-1 0 0,1 1 1 0 0,0-1 0 0 0,1 1-1 0 0,0 0 1 0 0,1 1 0 0 0,0 0 0 0 0,1 0-1 0 0,1 0 1 0 0,0 1 0 0 0,-2 18-1 0 0,0 12-4 0 0,2 1 0 0 0,2 61 0 0 0,3-73 182 0 0,1 1 1 0 0,2-1 0 0 0,1 0-1 0 0,16 53 1 0 0,-16-71 47 0 0,1 0 0 0 0,0-1 1 0 0,1 0-1 0 0,0 0 0 0 0,1-1 1 0 0,1 0-1 0 0,0 0 0 0 0,1-1 1 0 0,1-1-1 0 0,0 1 0 0 0,21 17 1 0 0,-27-26 41 0 0,0-1 1 0 0,0 1 0 0 0,0-1 0 0 0,0 0-1 0 0,1-1 1 0 0,-1 1 0 0 0,1-1 0 0 0,0 0 0 0 0,-1-1-1 0 0,1 1 1 0 0,0-1 0 0 0,0 0 0 0 0,0-1-1 0 0,0 1 1 0 0,0-1 0 0 0,0 0 0 0 0,0-1 0 0 0,0 1-1 0 0,0-1 1 0 0,0-1 0 0 0,0 1 0 0 0,0-1-1 0 0,-1 0 1 0 0,1 0 0 0 0,0 0 0 0 0,-1-1 0 0 0,0 0-1 0 0,0 0 1 0 0,0-1 0 0 0,0 1 0 0 0,0-1-1 0 0,-1 0 1 0 0,1 0 0 0 0,-1-1 0 0 0,0 1-1 0 0,-1-1 1 0 0,1 0 0 0 0,-1 0 0 0 0,0 0 0 0 0,0 0-1 0 0,4-12 1 0 0,-4 9 45 0 0,0 0 1 0 0,-1 0-1 0 0,0-1 0 0 0,0 1 1 0 0,-1-1-1 0 0,0 1 0 0 0,-1-1 0 0 0,0 0 1 0 0,0 1-1 0 0,-1-1 0 0 0,0 1 0 0 0,0-1 1 0 0,-1 1-1 0 0,0-1 0 0 0,-1 1 1 0 0,0 0-1 0 0,-6-12 0 0 0,6 13-42 0 0,-1 1 0 0 0,1 0 0 0 0,-1 0 0 0 0,0 1-1 0 0,-1-1 1 0 0,1 1 0 0 0,-1 0 0 0 0,0 0 0 0 0,0 0 0 0 0,-1 1-1 0 0,1 0 1 0 0,-1 0 0 0 0,0 0 0 0 0,0 1 0 0 0,-1 0 0 0 0,1 0 0 0 0,-1 0-1 0 0,1 1 1 0 0,-1 0 0 0 0,0 0 0 0 0,0 1 0 0 0,-8-1 0 0 0,7 2-142 0 0,0 0 1 0 0,0 1 0 0 0,1 0-1 0 0,-1 0 1 0 0,0 1-1 0 0,1 0 1 0 0,-1 0 0 0 0,1 1-1 0 0,-1 0 1 0 0,1 0 0 0 0,0 1-1 0 0,0 0 1 0 0,1 0 0 0 0,-13 10-1 0 0,3 1-1133 0 0,0 0-1 0 0,0 1 0 0 0,2 0 0 0 0,-15 21 1 0 0,10-4-1480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0:47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47 2865 0 0,'-2'0'118'0'0,"0"-1"0"0"0,1 1 0 0 0,-1-1 0 0 0,0 0 0 0 0,1 0 0 0 0,-1 1 0 0 0,1-1 0 0 0,-1 0 0 0 0,1 0 0 0 0,0-1 0 0 0,-1 1 0 0 0,1 0 0 0 0,-2-2 0 0 0,4 2-97 0 0,0 1 0 0 0,-1-1 0 0 0,1 0 0 0 0,-1 1 0 0 0,1-1 0 0 0,0 0 0 0 0,-1 1 0 0 0,1-1 0 0 0,0 1 0 0 0,0-1 0 0 0,-1 1 0 0 0,1-1 0 0 0,0 1 0 0 0,0 0 0 0 0,0-1 0 0 0,0 1 0 0 0,0 0 0 0 0,0 0 0 0 0,-1 0 0 0 0,1-1 0 0 0,0 1 0 0 0,0 0 0 0 0,0 0 0 0 0,1 1 0 0 0,23-4 48 0 0,-1 1 0 0 0,1 2 0 0 0,-1 1 0 0 0,29 4 0 0 0,35 0-146 0 0,105-20-2 0 0,-148 8 82 0 0,0 3 1 0 0,0 1-1 0 0,0 2 0 0 0,77 10 1 0 0,-38 6 6 0 0,1-4 0 0 0,1-3 1 0 0,144-6-1 0 0,-197-4 28 0 0,545-17 160 0 0,-143 28-184 0 0,-54-2 571 0 0,255 12 1786 0 0,218 47-1939 0 0,-429-34-129 0 0,-53-6-48 0 0,182 2-181 0 0,-125-11-76 0 0,185 2 26 0 0,-267-14 202 0 0,-46-1-214 0 0,334 22-80 0 0,-220 8 123 0 0,-157-16-104 0 0,230 56 95 0 0,-380-54-60 0 0,184 10 222 0 0,-31-5-308 0 0,-217-18-243 0 0,83 1 1 0 0,-102-9 502 0 0,-1 0 0 0 0,1-2 0 0 0,-1-1 0 0 0,47-14-1 0 0,-53 11-217 0 0,14-4 81 0 0,-13 11-4074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0:48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1 3529 0 0,'0'0'29'0'0,"-1"1"0"0"0,1-1 0 0 0,-1 1 0 0 0,1 0 0 0 0,0-1 0 0 0,-1 1 1 0 0,1-1-1 0 0,0 1 0 0 0,-1 0 0 0 0,1-1 0 0 0,0 1 0 0 0,0 0 0 0 0,0-1 0 0 0,-1 1 0 0 0,1 0 1 0 0,0 0-1 0 0,0-1 0 0 0,0 1 0 0 0,0 0 0 0 0,0-1 0 0 0,1 1 0 0 0,-1 1 0 0 0,0 35 726 0 0,0-9-432 0 0,-35 266 439 0 0,17-174-201 0 0,-3 141 0 0 0,28 40-712 0 0,-3 71-47 0 0,-3 347 610 0 0,-22-285 1288 0 0,10-300-1538 0 0,11-124-73 0 0,-6 44 1 0 0,5-50 15 0 0,0 0 1 0 0,0-1 0 0 0,0 1-1 0 0,0 0 1 0 0,-1-1 0 0 0,1 1-1 0 0,-1 0 1 0 0,0-1 0 0 0,0 0 0 0 0,-5 6-1 0 0,7-8-72 0 0,-1-1 1 0 0,1 1-1 0 0,-1-1 0 0 0,1 1 0 0 0,-1-1 1 0 0,1 0-1 0 0,-1 1 0 0 0,1-1 0 0 0,-1 0 1 0 0,1 1-1 0 0,-1-1 0 0 0,1 0 0 0 0,-1 0 0 0 0,0 1 1 0 0,1-1-1 0 0,-1 0 0 0 0,1 0 0 0 0,-1 0 1 0 0,0 0-1 0 0,1 0 0 0 0,-1 0 0 0 0,0 0 1 0 0,1 0-1 0 0,-1 0 0 0 0,1 0 0 0 0,-1 0 1 0 0,0-1-1 0 0,1 1 0 0 0,-1 0 0 0 0,1 0 0 0 0,-1 0 1 0 0,1-1-1 0 0,-1 1 0 0 0,0 0 0 0 0,1-1 1 0 0,-1 1-1 0 0,1-1 0 0 0,0 1 0 0 0,-1-1 1 0 0,0 0-301 0 0,1 1 1 0 0,0-1-1 0 0,-1 1 1 0 0,1-1-1 0 0,0 0 1 0 0,0 1-1 0 0,0-1 1 0 0,-1 0 0 0 0,1 1-1 0 0,0-1 1 0 0,0 0-1 0 0,0 0 1 0 0,0 1-1 0 0,0-1 1 0 0,0 0-1 0 0,0 1 1 0 0,1-1 0 0 0,-1 0-1 0 0,0 1 1 0 0,0-1-1 0 0,0 0 1 0 0,1 1-1 0 0,-1-1 1 0 0,1 0-1 0 0,2-5-3139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0:49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2913 0 0,'25'3'539'0'0,"37"1"1"0"0,-36-5-480 0 0,1-2 1 0 0,-2-1 0 0 0,36-9 0 0 0,-34 6 88 0 0,0 1 0 0 0,46-3 0 0 0,-68 9-89 0 0,1 1-1 0 0,-1-1 1 0 0,0 1 0 0 0,1 0-1 0 0,-1 0 1 0 0,0 0-1 0 0,0 1 1 0 0,0-1 0 0 0,0 1-1 0 0,0 1 1 0 0,6 3-1 0 0,2 3 121 0 0,0 0 0 0 0,16 17-1 0 0,-20-18-160 0 0,0 0 0 0 0,0-1 0 0 0,0 0 0 0 0,1 0-1 0 0,0-1 1 0 0,17 8 0 0 0,-14-10-15 0 0,0 0 0 0 0,1-1 1 0 0,-1-1-1 0 0,1 0 0 0 0,0-1 0 0 0,-1 0 0 0 0,27-2 1 0 0,101-21-35 0 0,-72 9 30 0 0,-1 5-1 0 0,1 3 1 0 0,0 2-1 0 0,74 9 0 0 0,-5-2 21 0 0,-74-4-41 0 0,-1 3 1 0 0,95 17-1 0 0,17 10-188 0 0,40 9-61 0 0,-188-33 258 0 0,0-2-1 0 0,0 0 1 0 0,54-2-1 0 0,81-14-183 0 0,-7 0 135 0 0,-146 11 152 0 0,-1 2-1 0 0,1-1 1 0 0,0 1 0 0 0,-1 0-1 0 0,1 1 1 0 0,-1 0 0 0 0,1 0-1 0 0,-1 1 1 0 0,10 5 0 0 0,-5-1 163 0 0,0 1 1 0 0,-1 0 0 0 0,0 1 0 0 0,17 16 0 0 0,-16-13-450 0 0,1-1 1 0 0,1 0 0 0 0,0-1 0 0 0,0 0 0 0 0,1-2 0 0 0,0 1 0 0 0,1-2-1 0 0,-1 0 1 0 0,2-1 0 0 0,-1-1 0 0 0,0-1 0 0 0,1 0 0 0 0,0-1 0 0 0,0-1 0 0 0,0-1-1 0 0,0 0 1 0 0,0-1 0 0 0,0-1 0 0 0,0-1 0 0 0,20-5 0 0 0,37-6-2183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31:06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95 18188 0 0,'4'-5'47'0'0,"0"0"0"0"0,1 1 0 0 0,-1 0 0 0 0,1 0 0 0 0,0 0 0 0 0,0 0 0 0 0,0 1 0 0 0,0 0 0 0 0,1 0 0 0 0,-1 0 0 0 0,1 1 0 0 0,0 0 0 0 0,0 0 0 0 0,8-2 0 0 0,10 0 194 0 0,0 1 0 0 0,36 0 0 0 0,-40 3-154 0 0,0-1-1 0 0,0-1 0 0 0,24-6 1 0 0,-9-6-34 0 0,-75 7-1668 0 0,31 7 1336 0 0,0 0 0 0 0,0 0 1 0 0,0 1-1 0 0,0 0 0 0 0,0 0 0 0 0,0 1 0 0 0,0 0 1 0 0,0 1-1 0 0,-10 4 0 0 0,8-2 391 0 0,1 0 0 0 0,0 1 0 0 0,0 1-1 0 0,1-1 1 0 0,0 2 0 0 0,0-1 0 0 0,0 1 0 0 0,1 1 0 0 0,0-1 0 0 0,1 1-1 0 0,-7 11 1 0 0,7-9 103 0 0,0 1-1 0 0,0 0 1 0 0,1 0-1 0 0,1 1 0 0 0,0 0 1 0 0,0 0-1 0 0,2 0 0 0 0,0 0 1 0 0,0 1-1 0 0,1-1 1 0 0,1 1-1 0 0,0 0 0 0 0,1-1 1 0 0,0 1-1 0 0,1 0 1 0 0,5 23-1 0 0,-6-35-208 0 0,0 1 0 0 0,1-1 0 0 0,-1 0 0 0 0,1 0 0 0 0,0 1 0 0 0,0-1 0 0 0,0 0 0 0 0,0 0 0 0 0,0 0 0 0 0,0 0 0 0 0,1 0 0 0 0,-1 0 0 0 0,0-1 0 0 0,1 1 0 0 0,0 0 1 0 0,-1-1-1 0 0,1 1 0 0 0,0-1 0 0 0,0 1 0 0 0,0-1 0 0 0,0 0 0 0 0,0 0 0 0 0,4 1 0 0 0,-3-1-2 0 0,0-1 0 0 0,0 0 0 0 0,0 0 0 0 0,0-1 0 0 0,0 1 0 0 0,0 0-1 0 0,0-1 1 0 0,1 0 0 0 0,-1 0 0 0 0,-1 0 0 0 0,1 0 0 0 0,0 0 0 0 0,0-1 0 0 0,0 1 0 0 0,-1-1 0 0 0,1 0 0 0 0,2-2 0 0 0,25-19 108 0 0,45-48-1 0 0,6-4-3008 0 0,-67 64 216 0 0,1 0 0 0 0,16-9 0 0 0,-30 20 2594 0 0,-1 0 0 0 0,0 0 0 0 0,0 0 0 0 0,0 0 0 0 0,1 0 0 0 0,-1 0 1 0 0,0 0-1 0 0,0-1 0 0 0,0 1 0 0 0,0 0 0 0 0,0 0 0 0 0,1 0 0 0 0,-1 0 0 0 0,0 0 0 0 0,0-1 0 0 0,0 1 0 0 0,0 0 0 0 0,0 0 0 0 0,0 0 0 0 0,0-1 0 0 0,0 1 0 0 0,0 0 0 0 0,0 0 0 0 0,1 0 0 0 0,-1-1 1 0 0,0 1-1 0 0,0 0 0 0 0,0 0 0 0 0,0 0 0 0 0,0-1 0 0 0,-1 1 0 0 0,1 0 0 0 0,0 0 0 0 0,0-1 0 0 0,0 1 0 0 0,0 0 0 0 0,0 0 0 0 0,0 0 0 0 0,0 0 0 0 0,0-1 0 0 0,0 1 0 0 0,0 0 0 0 0,-1 0 0 0 0,1 0 1 0 0,0 0-1 0 0,0-1 0 0 0,0 1 0 0 0,0 0 0 0 0,-1 0 0 0 0,1 0 0 0 0,0 0 0 0 0,0 0 0 0 0,0 0 0 0 0,0 0 0 0 0,-1-1 0 0 0,1 1 0 0 0,0 0 0 0 0,0 0 0 0 0,0 0 0 0 0,-1 0 0 0 0,-6 2-3307 0 0</inkml:trace>
  <inkml:trace contextRef="#ctx0" brushRef="#br0" timeOffset="1">55 170 14051 0 0,'-6'13'1640'0'0,"3"-3"-1040"0"0,2 4-287 0 0,6-2-169 0 0,3-4-72 0 0,2 0-48 0 0,2-2-8 0 0,3-2-16 0 0,2-1 16 0 0,2-2-112 0 0,3-1-393 0 0,-1-3-511 0 0,-1-1-808 0 0,-4-1-1105 0 0,-4 0 73 0 0,-4 6-2265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1:00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23 6137 0 0,'-4'-17'1284'0'0,"2"11"-596"0"0,2 20-658 0 0,1 46-130 0 0,-2-1 1 0 0,-4 1-1 0 0,-20 105 0 0 0,12-90 64 0 0,-31 188-336 0 0,-66 490 2226 0 0,96-589-1600 0 0,6 1-1 0 0,22 264 1 0 0,13-236-1540 0 0,1 21-1354 0 0,-23-121 875 0 0,8 8-1123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1:03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6113 0 0,'0'0'14'0'0,"0"0"0"0"0,0 1-1 0 0,0-1 1 0 0,0 0 0 0 0,1 0-1 0 0,-1 0 1 0 0,0 0 0 0 0,0 0-1 0 0,0 0 1 0 0,0 0 0 0 0,1 0-1 0 0,-1 0 1 0 0,0 0 0 0 0,0 0-1 0 0,0 0 1 0 0,0 0-1 0 0,1 0 1 0 0,-1 0 0 0 0,0 0-1 0 0,0 0 1 0 0,0-1 0 0 0,0 1-1 0 0,1 0 1 0 0,-1 0 0 0 0,0 0-1 0 0,0 0 1 0 0,0 0 0 0 0,0 0-1 0 0,0 0 1 0 0,1 0 0 0 0,-1-1-1 0 0,0 1 1 0 0,0 0 0 0 0,0 0-1 0 0,0 0 1 0 0,0 0 0 0 0,0 0-1 0 0,0-1 1 0 0,0 1 0 0 0,0 0-1 0 0,0 0 1 0 0,0 0 0 0 0,1 0-1 0 0,-1-1 1 0 0,0 1 0 0 0,0 0-1 0 0,0 0 1 0 0,0 0-1 0 0,0 0 1 0 0,0-1 0 0 0,-1 1-1 0 0,1 0 1 0 0,0 0 0 0 0,0 0-1 0 0,0-1 1 0 0,0 1 0 0 0,0 0-1 0 0,0 0 1 0 0,0 0 0 0 0,0 0-1 0 0,0-1 1 0 0,29 9 97 0 0,35 17-238 0 0,-35-13 112 0 0,0-2 0 0 0,1 0 0 0 0,0-3 0 0 0,0 0 0 0 0,1-1 1 0 0,-1-2-1 0 0,39 0 0 0 0,221-19-5 0 0,-155 4-106 0 0,2022-86 702 0 0,-1467 87-385 0 0,1 50 469 0 0,4 41 271 0 0,-55-30-229 0 0,-136-16-213 0 0,-422-26-487 0 0,1156 98-130 0 0,-283-42 111 0 0,-274-17 161 0 0,-653-46-228 0 0,225 8 1851 0 0,-200-11-458 0 0,0-2 0 0 0,93-18 0 0 0,-137 19-1293 0 0,15-4 230 0 0,1 2 0 0 0,30-2 0 0 0,-50 5-403 0 0,1 1 1 0 0,0 0 0 0 0,0 1 0 0 0,-1-1 0 0 0,1 1-1 0 0,0 0 1 0 0,0 0 0 0 0,-1 1 0 0 0,1 0 0 0 0,-1 0 0 0 0,0 0-1 0 0,0 0 1 0 0,1 1 0 0 0,-1 0 0 0 0,7 5 0 0 0,-11-6 23 0 0,0-1 1 0 0,0 0 0 0 0,-1 1 0 0 0,1-1 0 0 0,0 0-1 0 0,0 1 1 0 0,-1-1 0 0 0,1 1 0 0 0,-1-1 0 0 0,1 1-1 0 0,-1 2 1 0 0,5 8-5882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0:40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97 720 0 0,'-8'-21'3333'0'0,"4"14"-2360"0"0,4 6-963 0 0,0 1-1 0 0,0 0 0 0 0,0 0 0 0 0,-1 0 1 0 0,1-1-1 0 0,0 1 0 0 0,0 0 0 0 0,0-1 1 0 0,0 1-1 0 0,0 0 0 0 0,0 0 0 0 0,0-1 1 0 0,0 1-1 0 0,0 0 0 0 0,0 0 0 0 0,0-1 1 0 0,0 1-1 0 0,0 0 0 0 0,0-1 0 0 0,0 1 1 0 0,0 0-1 0 0,0 0 0 0 0,0-1 0 0 0,0 1 1 0 0,0 0-1 0 0,1 0 0 0 0,-1-1 0 0 0,0 1 1 0 0,0 0-1 0 0,0 0 0 0 0,0 0 0 0 0,1-1 1 0 0,-1 1-1 0 0,0 0 0 0 0,0 0 0 0 0,0 0 1 0 0,1-1-1 0 0,-1 1 0 0 0,0 0 0 0 0,16-3 13 0 0,14 6-139 0 0,-30-3 121 0 0,36 5-15 0 0,1-1-1 0 0,0-3 1 0 0,0 0-1 0 0,68-10 1 0 0,-24-4-981 0 0,87-26 1 0 0,-139 31-1050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0:41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25 154 2505 0 0,'-16'-40'640'0'0,"11"25"-855"0"0,3 22-290 0 0,0 11 1581 0 0,7-15-135 0 0,6-8-23 0 0,-2-1-559 0 0,27-18 1370 0 0,70-36 0 0 0,-93 54-1656 0 0,1 1 0 0 0,-1 0 0 0 0,1 1 0 0 0,0 1 0 0 0,0 0 0 0 0,1 0 0 0 0,-1 2-1 0 0,1 0 1 0 0,19 1 0 0 0,52 8-26 0 0,19 1-805 0 0,-35-10-3979 0 0,-65 1 1911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0:41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0 198 8658 0 0,'2'-4'155'0'0,"1"-1"1"0"0,-1 1 0 0 0,1-1-1 0 0,0 1 1 0 0,0 0-1 0 0,0 0 1 0 0,0 1 0 0 0,1-1-1 0 0,-1 1 1 0 0,1 0-1 0 0,0-1 1 0 0,0 2 0 0 0,0-1-1 0 0,1 0 1 0 0,-1 1-1 0 0,5-2 1 0 0,13-5-210 0 0,0 0 0 0 0,25-5 0 0 0,-33 10 174 0 0,72-21-149 0 0,152-41-1778 0 0,-224 64 378 0 0,-1 0 0 0 0,26 0 1 0 0,-27 2 330 0 0,22-4-2095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2:21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40 158 15379 0 0,'-1'0'244'0'0,"-1"0"0"0"0,1 0 0 0 0,-1 1 0 0 0,1-1 0 0 0,0 0 0 0 0,-1 0 0 0 0,1 0 0 0 0,-1-1 0 0 0,1 1 0 0 0,0 0 0 0 0,-1-1 0 0 0,1 1 0 0 0,0 0 0 0 0,-1-1 0 0 0,1 0 0 0 0,0 1 0 0 0,0-1 0 0 0,-1 0 0 0 0,1 1 0 0 0,0-1 0 0 0,0 0 0 0 0,0 0 0 0 0,0 0 0 0 0,0 0 0 0 0,0 0 0 0 0,0 0 0 0 0,1 0 0 0 0,-1-1 0 0 0,0 1 0 0 0,0 0 0 0 0,1 0 0 0 0,-1-1 0 0 0,1 1 0 0 0,-1 0 0 0 0,1-3 0 0 0,0 2-208 0 0,0 0 0 0 0,1 0 0 0 0,-1-1 0 0 0,1 1-1 0 0,0 0 1 0 0,-1 0 0 0 0,1 0 0 0 0,0 0 0 0 0,0 0-1 0 0,1 0 1 0 0,-1 0 0 0 0,0 1 0 0 0,1-1 0 0 0,-1 0-1 0 0,1 0 1 0 0,-1 1 0 0 0,1-1 0 0 0,0 1 0 0 0,0 0-1 0 0,0-1 1 0 0,-1 1 0 0 0,4-1 0 0 0,7-4-32 0 0,1 0 0 0 0,0 1 1 0 0,1 1-1 0 0,-1 0 0 0 0,1 0 1 0 0,21-2-1 0 0,90-2-175 0 0,-60 6-171 0 0,-39 0-100 0 0,77-8-3282 0 0,-91 8 1401 0 0,0-1-1 0 0,-1 0 0 0 0,19-9 1 0 0,-6 0-4792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2:22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18140 0 0,'-1'2'86'0'0,"0"-1"-1"0"0,0 1 1 0 0,0 0 0 0 0,1 0-1 0 0,-1 0 1 0 0,0-1 0 0 0,1 1 0 0 0,-1 0-1 0 0,1 0 1 0 0,0 0 0 0 0,-1 0-1 0 0,1 0 1 0 0,0 0 0 0 0,0 0 0 0 0,0 0-1 0 0,0 0 1 0 0,1 0 0 0 0,-1 0-1 0 0,1 0 1 0 0,-1 0 0 0 0,1 0 0 0 0,0 0-1 0 0,-1 0 1 0 0,1-1 0 0 0,0 1-1 0 0,0 0 1 0 0,0-1 0 0 0,0 1 0 0 0,1 0-1 0 0,-1-1 1 0 0,0 1 0 0 0,1-1 0 0 0,-1 0-1 0 0,1 1 1 0 0,-1-1 0 0 0,1 0-1 0 0,3 2 1 0 0,8 5 207 0 0,1 0 1 0 0,0-1-1 0 0,28 10 0 0 0,-20-8-310 0 0,-14-6 38 0 0,0 1 0 0 0,-1 0-1 0 0,1 0 1 0 0,-1 1 0 0 0,1 0 0 0 0,-2 0 0 0 0,1 0 0 0 0,8 10 0 0 0,-12-12 26 0 0,-1 1 0 0 0,1 0 0 0 0,-1 0 0 0 0,0 0 1 0 0,0 0-1 0 0,0 0 0 0 0,0 0 0 0 0,-1 1 0 0 0,0-1 1 0 0,1 0-1 0 0,-2 1 0 0 0,1-1 0 0 0,0 1 0 0 0,-1-1 1 0 0,0 1-1 0 0,0 0 0 0 0,-2 7 0 0 0,1-2 64 0 0,-1-1 0 0 0,-1 1 0 0 0,1-1 0 0 0,-2 1 0 0 0,1-1 0 0 0,-1 0 0 0 0,-7 11 0 0 0,-5 5 26 0 0,-22 25-1 0 0,17-23-179 0 0,7 3-645 0 0,13-14-2880 0 0,9-12-3256 0 0,-8-4 6551 0 0,0 0 0 0 0,1 0 0 0 0,-1 0 1 0 0,0-1-1 0 0,1 1 0 0 0,-1 0 0 0 0,0 0 0 0 0,1 0 0 0 0,-1 0 0 0 0,0-1 0 0 0,1 1 0 0 0,8-4-6535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2:22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2 5697 0 0,'-2'1'620'0'0,"-1"0"0"0"0,0 0 0 0 0,1 1 0 0 0,-1-1 0 0 0,1 1 0 0 0,0 0 0 0 0,0 0-1 0 0,-1 0 1 0 0,1 0 0 0 0,-2 3 0 0 0,4-5-522 0 0,0 0-1 0 0,0 0 1 0 0,0 0 0 0 0,-1 0-1 0 0,1 1 1 0 0,0-1 0 0 0,0 0-1 0 0,0 0 1 0 0,0 0-1 0 0,0 1 1 0 0,0-1 0 0 0,0 0-1 0 0,0 0 1 0 0,0 0 0 0 0,0 1-1 0 0,0-1 1 0 0,0 0-1 0 0,0 0 1 0 0,0 0 0 0 0,0 1-1 0 0,0-1 1 0 0,0 0 0 0 0,0 0-1 0 0,0 0 1 0 0,0 0-1 0 0,0 1 1 0 0,0-1 0 0 0,1 0-1 0 0,-1 0 1 0 0,0 0 0 0 0,0 1-1 0 0,0-1 1 0 0,0 0-1 0 0,0 0 1 0 0,0 0 0 0 0,1 0-1 0 0,-1 0 1 0 0,0 0 0 0 0,0 1-1 0 0,0-1 1 0 0,0 0-1 0 0,1 0 1 0 0,-1 0 0 0 0,0 0-1 0 0,21-1 1743 0 0,31-11 670 0 0,-41 8-2314 0 0,1 1-1 0 0,-1 0 1 0 0,0 1-1 0 0,1 0 0 0 0,-1 0 1 0 0,1 1-1 0 0,-1 1 1 0 0,1 0-1 0 0,0 1 1 0 0,13 2-1 0 0,-23-2-170 0 0,1 0 1 0 0,-1-1-1 0 0,1 1 0 0 0,-1 1 0 0 0,0-1 1 0 0,0 0-1 0 0,1 0 0 0 0,-1 1 1 0 0,0 0-1 0 0,0-1 0 0 0,0 1 0 0 0,-1 0 1 0 0,1 0-1 0 0,0 0 0 0 0,-1 0 1 0 0,1 0-1 0 0,-1 0 0 0 0,0 0 0 0 0,2 5 1 0 0,-1-2 4 0 0,-1 0 0 0 0,1 0 0 0 0,-2 0 0 0 0,1 0 1 0 0,0 0-1 0 0,-1 0 0 0 0,0 1 0 0 0,0-1 0 0 0,-2 7 0 0 0,0 4 1 0 0,-2-1-1 0 0,0 0 0 0 0,-1 0 1 0 0,0-1-1 0 0,-12 23 1 0 0,-13 7 2 0 0,24-37-39 0 0,1 0 0 0 0,0 0-1 0 0,0 0 1 0 0,0 1 0 0 0,1 0 0 0 0,0 0-1 0 0,1 0 1 0 0,-4 14 0 0 0,6-20 1 0 0,1-1 0 0 0,1 0 0 0 0,-1 1 0 0 0,0-1 0 0 0,0 1 1 0 0,0-1-1 0 0,1 0 0 0 0,-1 1 0 0 0,1-1 0 0 0,-1 0 0 0 0,1 0 0 0 0,-1 1 0 0 0,1-1 0 0 0,0 0 0 0 0,0 0 1 0 0,0 0-1 0 0,-1 0 0 0 0,1 0 0 0 0,0 0 0 0 0,0 0 0 0 0,0 0 0 0 0,1 0 0 0 0,-1 0 0 0 0,0 0 1 0 0,0-1-1 0 0,0 1 0 0 0,1 0 0 0 0,-1-1 0 0 0,0 1 0 0 0,2 0 0 0 0,46 11-2 0 0,-42-11 11 0 0,13 2-214 0 0,-1 0-1 0 0,1-1 1 0 0,0-1-1 0 0,0-1 1 0 0,26-4-1 0 0,-35 2-718 0 0,0 0 0 0 0,-1 0 0 0 0,1-2 0 0 0,15-6 0 0 0,-18 6-461 0 0,-1 0 0 0 0,1-1 0 0 0,-1 1 0 0 0,1-2 0 0 0,-2 1 0 0 0,9-9 0 0 0,6-8-4328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2:23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58 16323 0 0,'-1'-1'128'0'0,"1"0"-1"0"0,0 0 0 0 0,0 0 0 0 0,-1 0 0 0 0,1 0 0 0 0,0 0 0 0 0,0 0 1 0 0,0 0-1 0 0,0 0 0 0 0,0 1 0 0 0,0-1 0 0 0,0 0 0 0 0,1 0 0 0 0,-1 0 1 0 0,0 0-1 0 0,0 0 0 0 0,1 0 0 0 0,-1 0 0 0 0,1 0 0 0 0,-1 0 0 0 0,0 1 1 0 0,1-1-1 0 0,0-1 0 0 0,23-15 1410 0 0,-17 13-1317 0 0,1 1 0 0 0,0 1 0 0 0,0-1-1 0 0,14-1 1 0 0,-20 3-205 0 0,1 1-1 0 0,-1-1 1 0 0,1 1-1 0 0,0 0 0 0 0,-1 0 1 0 0,1 0-1 0 0,-1 0 1 0 0,1 1-1 0 0,0-1 0 0 0,-1 1 1 0 0,1 0-1 0 0,-1 0 1 0 0,1-1-1 0 0,-1 1 0 0 0,0 1 1 0 0,1-1-1 0 0,-1 0 1 0 0,0 1-1 0 0,0-1 0 0 0,0 1 1 0 0,0-1-1 0 0,2 3 1 0 0,-2-1-1 0 0,-1-1 1 0 0,1 1-1 0 0,-1 0 1 0 0,0 0 0 0 0,0 0-1 0 0,0-1 1 0 0,0 1 0 0 0,0 0-1 0 0,-1 0 1 0 0,1 0 0 0 0,-1 0-1 0 0,0 1 1 0 0,0-1 0 0 0,0 0-1 0 0,0 0 1 0 0,0 0 0 0 0,-1 0-1 0 0,-1 5 1 0 0,-2 5 35 0 0,0 0 1 0 0,-1 0-1 0 0,-6 12 1 0 0,5-15-37 0 0,2 0-1 0 0,0 0 1 0 0,0 1 0 0 0,-4 19 0 0 0,8-27-11 0 0,-1 1 1 0 0,1 0-1 0 0,0 0 1 0 0,0 0 0 0 0,1 0-1 0 0,-1 0 1 0 0,1-1-1 0 0,0 1 1 0 0,0 0-1 0 0,0 0 1 0 0,0-1-1 0 0,1 1 1 0 0,-1-1-1 0 0,1 1 1 0 0,0-1-1 0 0,0 0 1 0 0,5 6 0 0 0,-2-3-19 0 0,0-1 1 0 0,0 0 0 0 0,1 0-1 0 0,0 0 1 0 0,-1 0 0 0 0,2-1-1 0 0,-1 0 1 0 0,0-1 0 0 0,1 1-1 0 0,0-1 1 0 0,-1-1 0 0 0,1 1 0 0 0,1-1-1 0 0,-1 0 1 0 0,0-1 0 0 0,0 1-1 0 0,1-1 1 0 0,9-1 0 0 0,-11 0-607 0 0,1 0 0 0 0,-1-1 0 0 0,0 0 0 0 0,0 0 0 0 0,12-5 0 0 0,-13 4-681 0 0,1-1 0 0 0,-1 1 0 0 0,0-1 0 0 0,0 0-1 0 0,0-1 1 0 0,8-6 0 0 0,3-7-5108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2:23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0 15067 0 0,'-4'2'477'0'0,"0"0"-1"0"0,0-1 0 0 0,1 1 1 0 0,-1 1-1 0 0,0-1 1 0 0,1 0-1 0 0,0 1 0 0 0,0 0 1 0 0,-1 0-1 0 0,1 0 0 0 0,1 0 1 0 0,-1 0-1 0 0,1 1 1 0 0,-1-1-1 0 0,-2 6 0 0 0,3-3-250 0 0,-1 0 0 0 0,1-1 0 0 0,1 1 0 0 0,-1 1-1 0 0,1-1 1 0 0,0 0 0 0 0,0 0 0 0 0,1 0 0 0 0,0 11-1 0 0,1-5-196 0 0,1 1-1 0 0,0 0 0 0 0,1-1 0 0 0,0 0 0 0 0,1 1 1 0 0,0-1-1 0 0,1-1 0 0 0,0 1 0 0 0,13 19 0 0 0,-10-19-18 0 0,0-1 0 0 0,2 1 0 0 0,-1-2 0 0 0,1 1 0 0 0,0-1 0 0 0,1-1 0 0 0,1 0 1 0 0,-1 0-1 0 0,17 8 0 0 0,-24-15 7 0 0,0 0 0 0 0,0 0 0 0 0,1 0 1 0 0,-1-1-1 0 0,1 1 0 0 0,0-1 1 0 0,-1 0-1 0 0,1-1 0 0 0,0 1 0 0 0,0-1 1 0 0,0 0-1 0 0,-1 0 0 0 0,1 0 1 0 0,0-1-1 0 0,0 0 0 0 0,-1 0 0 0 0,1 0 1 0 0,0 0-1 0 0,-1-1 0 0 0,1 1 1 0 0,-1-1-1 0 0,0-1 0 0 0,0 1 1 0 0,0 0-1 0 0,0-1 0 0 0,0 0 0 0 0,0 0 1 0 0,0 0-1 0 0,-1 0 0 0 0,0-1 1 0 0,4-4-1 0 0,-2 2 2 0 0,1-2 0 0 0,-1 1 0 0 0,0 0 1 0 0,0-1-1 0 0,-1 0 0 0 0,0 0 0 0 0,0 0 0 0 0,-1-1 1 0 0,0 1-1 0 0,2-15 0 0 0,-4 19-107 0 0,-1 0-1 0 0,1 0 1 0 0,-1 1 0 0 0,0-1 0 0 0,0 0-1 0 0,-1 0 1 0 0,1 1 0 0 0,-1-1-1 0 0,0 0 1 0 0,0 1 0 0 0,0-1 0 0 0,0 0-1 0 0,-1 1 1 0 0,1 0 0 0 0,-1-1 0 0 0,0 1-1 0 0,0 0 1 0 0,0 0 0 0 0,0 0 0 0 0,-1 0-1 0 0,1 0 1 0 0,-1 0 0 0 0,0 1-1 0 0,0-1 1 0 0,0 1 0 0 0,0 0 0 0 0,-6-3-1 0 0,1 1-246 0 0,0 1-1 0 0,-1 0 0 0 0,1 0 1 0 0,-1 1-1 0 0,0 0 1 0 0,0 0-1 0 0,0 1 0 0 0,0 0 1 0 0,0 1-1 0 0,1 0 0 0 0,-1 0 1 0 0,0 1-1 0 0,-14 3 0 0 0,19-4 369 0 0,-1 1 0 0 0,1 0 0 0 0,0 0 0 0 0,0 1 0 0 0,0-1-1 0 0,-1 1 1 0 0,2 0 0 0 0,-1 0 0 0 0,0 0 0 0 0,0 1 0 0 0,1-1-1 0 0,-1 1 1 0 0,1 0 0 0 0,0 0 0 0 0,-1 0 0 0 0,1 0 0 0 0,1 1-1 0 0,-1-1 1 0 0,1 1 0 0 0,-1 0 0 0 0,1 0 0 0 0,0 0-1 0 0,0 0 1 0 0,1 0 0 0 0,-1 0 0 0 0,1 0 0 0 0,0 0 0 0 0,0 1-1 0 0,0 4 1 0 0,0-7 26 0 0,1 0 0 0 0,0 0 0 0 0,0 0 1 0 0,0 0-1 0 0,0 0 0 0 0,0 0 0 0 0,1 0 0 0 0,-1-1 0 0 0,0 1 0 0 0,1 0 0 0 0,0 0 0 0 0,-1 0 0 0 0,1-1 0 0 0,0 1 0 0 0,0 0 0 0 0,0 0 0 0 0,0-1 1 0 0,0 1-1 0 0,0-1 0 0 0,0 1 0 0 0,1-1 0 0 0,1 2 0 0 0,0-2-4 0 0,-1 1-1 0 0,1-1 1 0 0,-1 0 0 0 0,1 0 0 0 0,0 0-1 0 0,0 0 1 0 0,0-1 0 0 0,-1 1 0 0 0,1-1-1 0 0,0 0 1 0 0,0 0 0 0 0,0 0 0 0 0,3 0-1 0 0,11-2-720 0 0,-2-1 0 0 0,1 0 0 0 0,0-2 0 0 0,17-6 0 0 0,-27 9-220 0 0,4-2-496 0 0,0 1 0 0 0,-1-2-1 0 0,0 1 1 0 0,0-1 0 0 0,0-1 0 0 0,0 0-1 0 0,-1 0 1 0 0,0 0 0 0 0,12-13-1 0 0,-14 11 1569 0 0,1 0 0 0 0,-1-1-1 0 0,0 1 1 0 0,-1-1-1 0 0,8-17 1 0 0,-13 25 116 0 0,0 0 0 0 0,0 1 0 0 0,0-1 1 0 0,1 0-1 0 0,-1 0 0 0 0,0 0 0 0 0,1 1 0 0 0,-1-1 1 0 0,0 0-1 0 0,1 1 0 0 0,-1-1 0 0 0,1 0 1 0 0,-1 1-1 0 0,1-1 0 0 0,0 1 0 0 0,-1-1 0 0 0,1 1 1 0 0,0-1-1 0 0,-1 1 0 0 0,1-1 0 0 0,1 0 0 0 0,4 13 4615 0 0,-2 34-508 0 0,-4-43-4380 0 0,-1 78 2245 0 0,-1-59-2209 0 0,2 1-1 0 0,0-1 1 0 0,1 1-1 0 0,1-1 1 0 0,1 1-1 0 0,1-1 1 0 0,8 27-1 0 0,1-25-1661 0 0,-3-16-1426 0 0,2-7-3599 0 0,-2-5-1276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31:06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89 11426 0 0,'3'3'5800'0'0,"-4"-3"-5711"0"0,15-5 2987 0 0,31-17-1529 0 0,-13 7-340 0 0,-9 6-1148 0 0,1 1 1 0 0,0 1-1 0 0,1 1 1 0 0,32-4-1 0 0,24 3-3941 0 0,-3 4-6171 0 0,-48 3 3843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2:23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18116 0 0,'0'-1'127'0'0,"0"0"1"0"0,0-1-1 0 0,0 1 1 0 0,0 0-1 0 0,1 0 1 0 0,-1-1-1 0 0,0 1 1 0 0,1 0-1 0 0,-1 0 1 0 0,0 0-1 0 0,1 0 1 0 0,0 0-1 0 0,-1 0 1 0 0,1 0-1 0 0,0-1 1 0 0,-1 2-1 0 0,1-1 1 0 0,0 0-1 0 0,0 0 1 0 0,0 0-1 0 0,0 0 1 0 0,0 0-1 0 0,2 0 0 0 0,-1-1-37 0 0,1 1-1 0 0,0 0 0 0 0,1 0 1 0 0,-1 0-1 0 0,0 0 0 0 0,0 1 0 0 0,0-1 1 0 0,0 1-1 0 0,4 0 0 0 0,6 0-53 0 0,0 1 0 0 0,-1 1 0 0 0,20 4-1 0 0,-4 2 43 0 0,-20-5-37 0 0,0-1-1 0 0,0 0 1 0 0,1 0-1 0 0,14 1 0 0 0,-22-5-14 0 0,-6-1-50 0 0,-8-3-123 0 0,8 6 119 0 0,1 0 1 0 0,-1 0-1 0 0,1 1 0 0 0,0 0 1 0 0,-1 0-1 0 0,1 0 0 0 0,0 0 1 0 0,-1 1-1 0 0,1-1 0 0 0,0 1 0 0 0,0 0 1 0 0,0 0-1 0 0,1 1 0 0 0,-1-1 1 0 0,0 1-1 0 0,1 0 0 0 0,0 0 1 0 0,0 0-1 0 0,0 1 0 0 0,0-1 1 0 0,0 1-1 0 0,0-1 0 0 0,1 1 0 0 0,-4 7 1 0 0,1-3 47 0 0,1 0 0 0 0,0 1 1 0 0,0 0-1 0 0,1 0 0 0 0,0 0 0 0 0,0 0 1 0 0,1 1-1 0 0,0-1 0 0 0,1 1 0 0 0,-1 15 1 0 0,2-22-18 0 0,1 1 1 0 0,-1-1-1 0 0,1 1 1 0 0,-1-1-1 0 0,1 1 1 0 0,0-1 0 0 0,0 0-1 0 0,1 1 1 0 0,-1-1-1 0 0,1 0 1 0 0,-1 0-1 0 0,1 0 1 0 0,0 0-1 0 0,0 0 1 0 0,1-1 0 0 0,-1 1-1 0 0,1-1 1 0 0,-1 1-1 0 0,1-1 1 0 0,0 0-1 0 0,-1 0 1 0 0,1 0-1 0 0,0 0 1 0 0,0 0 0 0 0,1-1-1 0 0,-1 1 1 0 0,0-1-1 0 0,1 0 1 0 0,-1 0-1 0 0,0 0 1 0 0,7 0-1 0 0,-5 0-310 0 0,1-1-1 0 0,0 0 0 0 0,0 0 0 0 0,0 0 0 0 0,0-1 1 0 0,-1 1-1 0 0,1-2 0 0 0,7-1 0 0 0,-8 1-758 0 0,1 0 0 0 0,-1 0 0 0 0,0 0 0 0 0,0-1 0 0 0,-1 0 0 0 0,1 0 0 0 0,0 0 0 0 0,7-8 0 0 0,-5 3-2339 0 0,-2 0-936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2:24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18212 0 0,'5'1'1344'0'0,"2"1"-464"0"0,5 0-63 0 0,3 2-81 0 0,1 2-376 0 0,0-1-176 0 0,1 2-80 0 0,1 0-8 0 0,0-1-56 0 0,-1 1-120 0 0,1-1-376 0 0,-2 0-632 0 0,-2-1-777 0 0,-3 0-887 0 0,-6 0-825 0 0,-4 2-456 0 0,-6 1-2016 0 0</inkml:trace>
  <inkml:trace contextRef="#ctx0" brushRef="#br0" timeOffset="1">0 254 20196 0 0,'3'3'1897'0'0,"2"-1"-937"0"0,4 0-152 0 0,4-2-176 0 0,2 0-336 0 0,3-2-216 0 0,2 0-24 0 0,2-1 0 0 0,1-1-80 0 0,3 1-368 0 0,-1 1-944 0 0,0 0-1713 0 0,-6 0-2520 0 0,-2 1-3697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2:25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49 4601 0 0,'-2'-2'402'0'0,"1"0"-1"0"0,0-1 1 0 0,0 1 0 0 0,0 0-1 0 0,0-1 1 0 0,1 1 0 0 0,-1-1 0 0 0,1 1-1 0 0,-1-1 1 0 0,1 1 0 0 0,0-1-1 0 0,0 0 1 0 0,0 1 0 0 0,0-1-1 0 0,1 1 1 0 0,-1-1 0 0 0,1 1 0 0 0,4-2 3663 0 0,14 7-3623 0 0,35-2-38 0 0,-39-1-328 0 0,-1-1-1 0 0,1 2 0 0 0,-1 0 1 0 0,1 1-1 0 0,-1 0 1 0 0,0 1-1 0 0,28 10 0 0 0,-39-11 51 0 0,0 0-1 0 0,-1 0 0 0 0,1 0 0 0 0,0 1 0 0 0,0-1 1 0 0,-1 1-1 0 0,0-1 0 0 0,1 1 0 0 0,-1 0 1 0 0,0 0-1 0 0,0 0 0 0 0,-1 0 0 0 0,1 1 0 0 0,-1-1 1 0 0,1 0-1 0 0,-1 1 0 0 0,0-1 0 0 0,0 0 0 0 0,-1 1 1 0 0,1 0-1 0 0,-1-1 0 0 0,0 1 0 0 0,1-1 1 0 0,-2 1-1 0 0,1-1 0 0 0,0 1 0 0 0,-2 4 0 0 0,-1 12 179 0 0,-1-1-1 0 0,0 1 0 0 0,-12 28 0 0 0,13-39-295 0 0,-8 21-101 0 0,-7 19-422 0 0,12-17-5231 0 0,6-32 5462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2:25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11082 0 0,'4'8'916'0'0,"0"0"0"0"0,-1 0 0 0 0,0 0 0 0 0,-1 0 0 0 0,1 0 0 0 0,-1 1 0 0 0,-1-1 1 0 0,2 17-1 0 0,-3 7-170 0 0,-3 35 1 0 0,0-4-496 0 0,5-65-267 0 0,0 0 1 0 0,0 0-1 0 0,1 0 0 0 0,-1 0 0 0 0,1 0 0 0 0,0 1 0 0 0,-1-1 1 0 0,1 1-1 0 0,0-1 0 0 0,0 1 0 0 0,0 0 0 0 0,0 1 0 0 0,0-1 1 0 0,4 0-1 0 0,7 0-1274 0 0,-1 2 0 0 0,1-1 0 0 0,-1 2 1 0 0,16 3-1 0 0,3 0-4733 0 0,-12-2 430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2:26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29 16307 0 0,'-2'7'417'0'0,"0"1"-1"0"0,0-1 1 0 0,1 0-1 0 0,0 1 0 0 0,1-1 1 0 0,0 0-1 0 0,0 1 0 0 0,0-1 1 0 0,1 1-1 0 0,0-1 0 0 0,1 0 1 0 0,0 0-1 0 0,0 0 0 0 0,5 13 1 0 0,-6-17-383 0 0,0 0 1 0 0,1-1-1 0 0,-1 1 1 0 0,1 0 0 0 0,-1-1-1 0 0,1 1 1 0 0,0-1-1 0 0,0 1 1 0 0,0-1 0 0 0,0 0-1 0 0,0 0 1 0 0,0 0 0 0 0,1 0-1 0 0,-1 0 1 0 0,1-1-1 0 0,-1 1 1 0 0,1-1 0 0 0,0 1-1 0 0,-1-1 1 0 0,1 0-1 0 0,0 0 1 0 0,0-1 0 0 0,0 1-1 0 0,0 0 1 0 0,0-1-1 0 0,0 0 1 0 0,0 1 0 0 0,0-1-1 0 0,0 0 1 0 0,0-1 0 0 0,0 1-1 0 0,0-1 1 0 0,0 1-1 0 0,0-1 1 0 0,0 0 0 0 0,0 0-1 0 0,0 0 1 0 0,3-2-1 0 0,-2 1-47 0 0,0 0-1 0 0,0-1 0 0 0,-1 1 0 0 0,1-1 0 0 0,-1 1 0 0 0,1-1 0 0 0,-1 0 0 0 0,0-1 0 0 0,0 1 0 0 0,-1 0 0 0 0,1-1 0 0 0,0 0 0 0 0,2-6 1 0 0,-4 8-13 0 0,1-1 1 0 0,-1 0-1 0 0,0 0 1 0 0,-1 1-1 0 0,1-1 1 0 0,0 0-1 0 0,-1 0 1 0 0,0 0 0 0 0,1 0-1 0 0,-1 0 1 0 0,0 0-1 0 0,-1 0 1 0 0,1 0-1 0 0,-1 0 1 0 0,1 0-1 0 0,-1 0 1 0 0,0 1-1 0 0,0-1 1 0 0,0 0 0 0 0,0 0-1 0 0,-2-2 1 0 0,3 4-5 0 0,0 1 1 0 0,-1-1-1 0 0,1 1 0 0 0,0-1 1 0 0,0 1-1 0 0,0-1 1 0 0,-1 1-1 0 0,1 0 1 0 0,0-1-1 0 0,-1 1 1 0 0,1 0-1 0 0,0-1 0 0 0,-1 1 1 0 0,1 0-1 0 0,-1-1 1 0 0,1 1-1 0 0,-1 0 1 0 0,1 0-1 0 0,0-1 1 0 0,-1 1-1 0 0,1 0 0 0 0,-1 0 1 0 0,1 0-1 0 0,-1 0 1 0 0,1 0-1 0 0,-1 0 1 0 0,1 0-1 0 0,-1 0 1 0 0,1 0-1 0 0,-1 0 0 0 0,1 0 1 0 0,-1 0-1 0 0,1 0 1 0 0,-1 0-1 0 0,1 0 1 0 0,-1 0-1 0 0,1 0 1 0 0,-1 1-1 0 0,1-1 0 0 0,-1 0 1 0 0,1 0-1 0 0,0 1 1 0 0,-1-1-1 0 0,1 0 1 0 0,-1 0-1 0 0,1 1 1 0 0,0-1-1 0 0,-1 1 0 0 0,1-1 1 0 0,0 0-1 0 0,-1 1 1 0 0,1-1-1 0 0,0 1 1 0 0,0-1-1 0 0,0 1 1 0 0,-1-1-1 0 0,1 0 0 0 0,0 1 1 0 0,0-1-1 0 0,0 1 1 0 0,0 0-1 0 0,-4 13-3894 0 0,4-13 3803 0 0,0-1 0 0 0,0 0-1 0 0,0 0 1 0 0,0 0 0 0 0,0 0-1 0 0,0 0 1 0 0,0 1 0 0 0,0-1-1 0 0,0 0 1 0 0,0 0 0 0 0,8-1-6427 0 0,-6-1 6308 0 0,-1-1 0 0 0,1 1 0 0 0,-1 0 0 0 0,1-1 0 0 0,-1 1 0 0 0,0-1 0 0 0,0 1 0 0 0,0-1 0 0 0,-1 1 0 0 0,1-1 0 0 0,-1 0 0 0 0,1 1 0 0 0,-1-1 0 0 0,0 0 0 0 0,0-3 0 0 0,0 3 270 0 0,1 0 0 0 0,-1 0-1 0 0,0 0 1 0 0,-1 0 0 0 0,1 0-1 0 0,-1 0 1 0 0,1 0 0 0 0,-1 0 0 0 0,0 0-1 0 0,0 0 1 0 0,0 0 0 0 0,0 0-1 0 0,-1 1 1 0 0,-1-4 0 0 0,3 6-67 0 0,-1-1 1 0 0,1 1-1 0 0,0 0 1 0 0,-1 0-1 0 0,1 0 1 0 0,0-1-1 0 0,-1 1 1 0 0,1 0-1 0 0,0 0 1 0 0,-1 0-1 0 0,1 0 1 0 0,0-1-1 0 0,-1 1 1 0 0,1 0-1 0 0,0 0 1 0 0,-1 0-1 0 0,1 0 1 0 0,0 0-1 0 0,-1 0 1 0 0,1 0-1 0 0,-1 0 1 0 0,1 0-1 0 0,0 0 1 0 0,-1 0-1 0 0,1 0 1 0 0,0 1-1 0 0,-1-1 1 0 0,1 0-1 0 0,-1 0 1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2:26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13 12011 0 0,'0'0'163'0'0,"0"-1"1"0"0,1 0 0 0 0,-1 1 0 0 0,0-1 0 0 0,0 1-1 0 0,1-1 1 0 0,-1 0 0 0 0,0 1 0 0 0,1-1 0 0 0,-1 1-1 0 0,0-1 1 0 0,1 1 0 0 0,-1-1 0 0 0,1 1 0 0 0,-1-1-1 0 0,1 1 1 0 0,-1-1 0 0 0,1 1 0 0 0,-1 0 0 0 0,1-1-1 0 0,0 1 1 0 0,-1 0 0 0 0,1 0 0 0 0,0-1 0 0 0,-1 1-1 0 0,2 0 1 0 0,-1 0 2 0 0,-1 1 0 0 0,1-1 0 0 0,0 1 0 0 0,-1-1 0 0 0,1 1 0 0 0,-1-1 0 0 0,1 1-1 0 0,-1-1 1 0 0,1 1 0 0 0,-1 0 0 0 0,1-1 0 0 0,-1 1 0 0 0,0 0 0 0 0,1 0 0 0 0,-1-1 0 0 0,0 1 0 0 0,0 0 0 0 0,1 0 0 0 0,5 39 1937 0 0,-8-6-2207 0 0,-1-1 0 0 0,-14 57 1 0 0,8-47-3902 0 0,2-1-4215 0 0,4-23 2140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2:26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0 14011 0 0,'-16'27'3275'0'0,"13"-21"-2999"0"0,0 0 0 0 0,0 0 0 0 0,0-1 0 0 0,-1 1 0 0 0,0-1 0 0 0,0 0 0 0 0,-1 0 0 0 0,1 0 0 0 0,-1 0 0 0 0,-6 4 0 0 0,-8-5-602 0 0,17-4 293 0 0,1 0-1 0 0,0 0 1 0 0,0 0 0 0 0,-1 1-1 0 0,1-1 1 0 0,0 0-1 0 0,0 0 1 0 0,-1 1 0 0 0,1-1-1 0 0,0 1 1 0 0,0-1 0 0 0,0 1-1 0 0,-1-1 1 0 0,1 1-1 0 0,0 0 1 0 0,0-1 0 0 0,0 1-1 0 0,0 0 1 0 0,0 0 0 0 0,0 0-1 0 0,1 0 1 0 0,-1 0-1 0 0,0 0 1 0 0,0 0 0 0 0,1 0-1 0 0,-1 0 1 0 0,0 0-1 0 0,0 2 1 0 0,33-10 49 0 0,0-5-82 0 0,-15 5-1181 0 0,0 1 0 0 0,18-4 0 0 0,-30 8 444 0 0,0 2 0 0 0,0-1 0 0 0,-1 0 0 0 0,1 1 1 0 0,0 0-1 0 0,0 0 0 0 0,0 1 0 0 0,0-1 0 0 0,-1 1 0 0 0,1 0 0 0 0,0 0 1 0 0,6 3-1 0 0,0 2-2525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2:27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 4993 0 0,'-7'4'11843'0'0,"-13"23"-7836"0"0,15-19-3584 0 0,-1 2-255 0 0,0 0 0 0 0,0 1-1 0 0,1 0 1 0 0,-4 13 0 0 0,10-27-242 0 0,0 0 1 0 0,1 0 0 0 0,-1 0 0 0 0,1 0-1 0 0,0 1 1 0 0,0-1 0 0 0,0 1-1 0 0,0-1 1 0 0,0 1 0 0 0,1 0-1 0 0,-1-1 1 0 0,1 1 0 0 0,-1 0-1 0 0,1 1 1 0 0,0-1 0 0 0,0 0 0 0 0,0 1-1 0 0,5-2 1 0 0,0-1-1 0 0,1 1-1 0 0,-1 1 1 0 0,1 0-1 0 0,0 0 1 0 0,15-1 0 0 0,24 2-3344 0 0,16-1-5786 0 0,-34-1 3848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2:27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 18916 0 0,'68'-33'2244'0'0,"-54"25"-2131"0"0,1 0 1 0 0,0 1 0 0 0,0 1-1 0 0,0 0 1 0 0,1 1-1 0 0,0 1 1 0 0,25-4 0 0 0,-43 8-860 0 0,-3 0 787 0 0,1 0 0 0 0,-1 0-1 0 0,0 0 1 0 0,0 0 0 0 0,1 1-1 0 0,-1 0 1 0 0,0 0 0 0 0,1 0 0 0 0,-1 1-1 0 0,1-1 1 0 0,0 1 0 0 0,-1 0-1 0 0,1 1 1 0 0,0-1 0 0 0,0 1 0 0 0,0-1-1 0 0,1 1 1 0 0,-5 5 0 0 0,2 0 170 0 0,1 1 0 0 0,1 0 0 0 0,0 1 1 0 0,0-1-1 0 0,1 1 0 0 0,0-1 0 0 0,1 1 0 0 0,0 0 0 0 0,0 0 1 0 0,1 0-1 0 0,0 0 0 0 0,1 1 0 0 0,0-1 0 0 0,1 0 1 0 0,2 10-1 0 0,-3-15-247 0 0,2 1-1 0 0,-1-1 1 0 0,1 0 0 0 0,-1 0-1 0 0,1 0 1 0 0,1 0 0 0 0,-1 0-1 0 0,1 0 1 0 0,0 0 0 0 0,0-1-1 0 0,0 1 1 0 0,7 6 0 0 0,-6-8-96 0 0,-1-1 0 0 0,0 1 0 0 0,1-1 0 0 0,0 0 0 0 0,0 0 0 0 0,-1 0 0 0 0,1-1 0 0 0,0 1 0 0 0,0-1 0 0 0,1 0 0 0 0,-1 0 0 0 0,0 0 0 0 0,0-1-1 0 0,0 1 1 0 0,0-1 0 0 0,1 0 0 0 0,-1-1 0 0 0,6 0 0 0 0,-2-1-312 0 0,0 0-1 0 0,0 0 1 0 0,-1-1-1 0 0,0 0 1 0 0,1-1-1 0 0,-1 1 1 0 0,0-1-1 0 0,0-1 1 0 0,-1 1-1 0 0,0-1 1 0 0,8-7-1 0 0,-2 0 309 0 0,0 0 0 0 0,0-1 0 0 0,-1 0 0 0 0,10-17 0 0 0,-12 10 1054 0 0,-8 19-841 0 0,-1 1 1 0 0,0 0 0 0 0,0 0 0 0 0,1-1-1 0 0,-1 1 1 0 0,0 0 0 0 0,0-1 0 0 0,0 1-1 0 0,1-1 1 0 0,-1 1 0 0 0,0 0 0 0 0,0-1-1 0 0,0 1 1 0 0,0 0 0 0 0,0-1 0 0 0,0 1-1 0 0,0-1 1 0 0,0 1 0 0 0,0 0 0 0 0,0-1-1 0 0,0 1 1 0 0,0-1 0 0 0,0 1 0 0 0,0 0-1 0 0,0-1 1 0 0,0 1 0 0 0,0-1 0 0 0,0 1-1 0 0,-1 0 1 0 0,1-1 0 0 0,0 1 0 0 0,0 0-1 0 0,0-1 1 0 0,-1 1 0 0 0,1 0 0 0 0,0-1-1 0 0,0 1 1 0 0,-1 0 0 0 0,1 0 0 0 0,0-1-1 0 0,-1 1 1 0 0,1 0 0 0 0,-3 2 123 0 0,1 1 1 0 0,0-1 0 0 0,-1 1 0 0 0,1 0-1 0 0,1 0 1 0 0,-1 0 0 0 0,0 0 0 0 0,1 0-1 0 0,-1 0 1 0 0,1 0 0 0 0,0 0-1 0 0,-1 6 1 0 0,1-5-42 0 0,0-1-130 0 0,-3 7 28 0 0,0 1 0 0 0,1 0 1 0 0,0 0-1 0 0,1 0 1 0 0,0 1-1 0 0,0 16 0 0 0,2-28-58 0 0,1 0 0 0 0,0 1 0 0 0,-1-1 0 0 0,1 0 0 0 0,-1 0 0 0 0,1 0 0 0 0,0 0-1 0 0,-1-1 1 0 0,1 1 0 0 0,-1 0 0 0 0,1 0 0 0 0,-1 0 0 0 0,1 0 0 0 0,0-1 0 0 0,-1 1-1 0 0,1 0 1 0 0,-1 0 0 0 0,1-1 0 0 0,-1 1 0 0 0,1-1 0 0 0,-1 1 0 0 0,0 0-1 0 0,1-1 1 0 0,-1 1 0 0 0,1-1 0 0 0,-1 1 0 0 0,0-1 0 0 0,1 1 0 0 0,-1-1 0 0 0,1 0-1 0 0,22-21 29 0 0,-20 19-16 0 0,5-6-200 0 0,1 1-1 0 0,0 1 0 0 0,18-13 0 0 0,-24 18-316 0 0,1 0-1 0 0,-1 0 1 0 0,1 1-1 0 0,0 0 1 0 0,-1-1-1 0 0,8 0 1 0 0,-8 2-192 0 0,-1-1-1 0 0,0 1 1 0 0,1 0 0 0 0,-1 1-1 0 0,0-1 1 0 0,1 0 0 0 0,-1 0-1 0 0,0 1 1 0 0,0 0 0 0 0,1-1-1 0 0,-1 1 1 0 0,3 2 0 0 0,11 8-6486 0 0</inkml:trace>
  <inkml:trace contextRef="#ctx0" brushRef="#br0" timeOffset="1">643 396 19236 0 0,'2'0'7642'0'0,"1"-1"-6986"0"0,1-1-152 0 0,-1-1-256 0 0,-3 0-96 0 0,-1 0-96 0 0,-1 1-128 0 0,-1 0-136 0 0,2 0-264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2:31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491 1 15723 0 0,'-2'1'397'0'0,"0"-1"0"0"0,0 1 0 0 0,1 0 0 0 0,-1 0 0 0 0,1 0 0 0 0,-1 0 0 0 0,1 0 0 0 0,-1 1 0 0 0,1-1 0 0 0,-1 0 0 0 0,1 1 0 0 0,0-1 0 0 0,0 1 0 0 0,0-1 0 0 0,0 1 0 0 0,0-1-1 0 0,-1 4 1 0 0,-21 43 361 0 0,14-29-25 0 0,-25 42 390 0 0,-83 109 1 0 0,9-17-910 0 0,94-130-792 0 0,-91 155 1800 0 0,76-115-3913 0 0,4 2-4620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31:07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91 7154 0 0,'-28'-28'7924'0'0,"28"28"-7866"0"0,0 0 1 0 0,0 0-1 0 0,0 0 0 0 0,0 0 1 0 0,0 0-1 0 0,0 0 0 0 0,-1 0 1 0 0,1 0-1 0 0,0 0 0 0 0,0 0 0 0 0,0 0 1 0 0,0 0-1 0 0,0 0 0 0 0,-1 0 1 0 0,1 0-1 0 0,0 0 0 0 0,0 0 1 0 0,0 0-1 0 0,0 0 0 0 0,0 0 1 0 0,0 0-1 0 0,-1 0 0 0 0,1 0 1 0 0,0 0-1 0 0,0 0 0 0 0,0 0 1 0 0,0 0-1 0 0,0 1 0 0 0,0-1 1 0 0,0 0-1 0 0,-1 0 0 0 0,1 0 1 0 0,0 0-1 0 0,0 0 0 0 0,0 0 1 0 0,0 0-1 0 0,0 1 0 0 0,0-1 1 0 0,0 0-1 0 0,0 0 0 0 0,0 0 1 0 0,0 0-1 0 0,0 0 0 0 0,0 1 1 0 0,0-1-1 0 0,0 0 0 0 0,0 0 1 0 0,0 0-1 0 0,0 0 0 0 0,0 0 1 0 0,0 1-1 0 0,-3 14 862 0 0,2 15-550 0 0,3-7-254 0 0,0-1-1 0 0,2 0 1 0 0,0-1-1 0 0,9 26 1 0 0,-11-39-110 0 0,1 1 0 0 0,0-1 0 0 0,1-1 0 0 0,0 1-1 0 0,0 0 1 0 0,0-1 0 0 0,1 0 0 0 0,0 0 0 0 0,1 0 0 0 0,0-1 0 0 0,0 0 0 0 0,0 0 0 0 0,13 9 0 0 0,-16-13 33 0 0,-1-1 0 0 0,1 1 1 0 0,0-1-1 0 0,-1 0 1 0 0,1 0-1 0 0,0-1 0 0 0,0 1 1 0 0,0 0-1 0 0,0-1 1 0 0,-1 0-1 0 0,1 1 0 0 0,0-1 1 0 0,0 0-1 0 0,0-1 1 0 0,0 1-1 0 0,0-1 0 0 0,5 0 1 0 0,-3-2 31 0 0,1 1 1 0 0,-1 0-1 0 0,1-1 0 0 0,-1 0 1 0 0,0 0-1 0 0,0-1 0 0 0,0 0 1 0 0,5-4-1 0 0,4-8-32 0 0,0 1-1 0 0,0-2 1 0 0,19-32-1 0 0,-28 43-272 0 0,-1-1 0 0 0,-1 0 0 0 0,1 0 0 0 0,-1 0 0 0 0,0 0 1 0 0,-1-1-1 0 0,1 1 0 0 0,-2-1 0 0 0,1 0 0 0 0,0-10 0 0 0,-2 15-128 0 0,0 0 1 0 0,0 0-1 0 0,-1 0 1 0 0,1 0-1 0 0,-1 0 1 0 0,0 1-1 0 0,0-1 1 0 0,0 0 0 0 0,0 1-1 0 0,-1-1 1 0 0,1 0-1 0 0,-1 1 1 0 0,1 0-1 0 0,-1-1 1 0 0,0 1-1 0 0,0 0 1 0 0,0 0-1 0 0,0 0 1 0 0,0 0-1 0 0,0 0 1 0 0,-1 0-1 0 0,1 1 1 0 0,-1-1 0 0 0,1 1-1 0 0,-1 0 1 0 0,0-1-1 0 0,1 1 1 0 0,-1 0-1 0 0,0 1 1 0 0,-4-2-1 0 0,-1 1 112 0 0,-1-1-1 0 0,1 1 0 0 0,0 1 0 0 0,-1 0 1 0 0,1 0-1 0 0,-1 1 0 0 0,1 0 1 0 0,0 0-1 0 0,-1 1 0 0 0,1 0 0 0 0,0 0 1 0 0,0 1-1 0 0,0 0 0 0 0,1 0 1 0 0,-12 8-1 0 0,14-9 603 0 0,-1 1 0 0 0,1 0 0 0 0,1 1 0 0 0,-1-1 0 0 0,0 1 0 0 0,1 0 0 0 0,0 0 0 0 0,0 1 1 0 0,0-1-1 0 0,0 1 0 0 0,1 0 0 0 0,0 0 0 0 0,0 0 0 0 0,0 0 0 0 0,1 0 0 0 0,-1 1 0 0 0,1-1 0 0 0,1 1 0 0 0,-1 0 0 0 0,1-1 0 0 0,0 1 0 0 0,-1 10 1 0 0,2-15-198 0 0,0 0 1 0 0,0 0 0 0 0,0 0-1 0 0,0 0 1 0 0,1 0 0 0 0,-1 0-1 0 0,0-1 1 0 0,0 1 0 0 0,1 0-1 0 0,-1 0 1 0 0,0 0 0 0 0,1-1-1 0 0,-1 1 1 0 0,1 0 0 0 0,-1 0-1 0 0,1-1 1 0 0,-1 1 0 0 0,1 0-1 0 0,0-1 1 0 0,-1 1 0 0 0,1-1-1 0 0,0 1 1 0 0,-1-1 0 0 0,1 1-1 0 0,0-1 1 0 0,0 1 0 0 0,-1-1-1 0 0,1 0 1 0 0,0 1 0 0 0,0-1-1 0 0,0 0 1 0 0,1 0 0 0 0,33 0 2880 0 0,-12-2-2416 0 0,-3 3-25 0 0,74 3-153 0 0,-76-4-1189 0 0,0-1 1 0 0,1-1-1 0 0,19-4 0 0 0,-30 4 116 0 0,-1 0 0 0 0,1 0-1 0 0,-1 0 1 0 0,0-1 0 0 0,0 0 0 0 0,0-1-1 0 0,-1 1 1 0 0,1-1 0 0 0,-1-1 0 0 0,0 1-1 0 0,0-1 1 0 0,0 0 0 0 0,-1 0 0 0 0,1-1 0 0 0,-1 1-1 0 0,-1-1 1 0 0,1-1 0 0 0,-1 1 0 0 0,0 0-1 0 0,0-1 1 0 0,-1 0 0 0 0,4-11 0 0 0,-4 10 621 0 0,0 0 0 0 0,-1 0 1 0 0,0 0-1 0 0,-1-1 1 0 0,1 1-1 0 0,-2 0 1 0 0,1-1-1 0 0,-1 1 1 0 0,0-1-1 0 0,-1 1 0 0 0,-2-12 1 0 0,-2 14 2727 0 0,1 15-512 0 0,0 15 509 0 0,10 40-471 0 0,-3-44-1880 0 0,-1 0 0 0 0,-1 1 0 0 0,-2 21 1 0 0,-13 71 195 0 0,-1-40-6069 0 0,12-63 2220 0 0,0-4-1441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2:31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0 17676 0 0,'-2'0'123'0'0,"-1"1"1"0"0,1-1 0 0 0,0 1-1 0 0,0 0 1 0 0,0 0-1 0 0,0-1 1 0 0,0 1 0 0 0,0 1-1 0 0,0-1 1 0 0,0 0-1 0 0,0 0 1 0 0,0 1 0 0 0,1-1-1 0 0,-1 1 1 0 0,1-1-1 0 0,-3 3 1 0 0,1 1 222 0 0,-1 0 1 0 0,1 1-1 0 0,0-1 1 0 0,0 1-1 0 0,-3 10 1 0 0,0 2 115 0 0,2 0 0 0 0,0 0 1 0 0,-1 21-1 0 0,3-24-296 0 0,1 0 0 0 0,1 0 1 0 0,0 0-1 0 0,1 0 0 0 0,0 0 0 0 0,5 19 0 0 0,-5-31-139 0 0,-1 0 0 0 0,1 0 0 0 0,0 0 0 0 0,0-1 0 0 0,0 1-1 0 0,1 0 1 0 0,-1-1 0 0 0,1 1 0 0 0,-1-1 0 0 0,1 1 0 0 0,0-1 0 0 0,0 0 0 0 0,0 0-1 0 0,0 1 1 0 0,1-2 0 0 0,-1 1 0 0 0,0 0 0 0 0,1 0 0 0 0,-1-1 0 0 0,1 1 0 0 0,0-1-1 0 0,-1 0 1 0 0,1 0 0 0 0,0 0 0 0 0,0 0 0 0 0,0 0 0 0 0,0-1 0 0 0,0 1-1 0 0,0-1 1 0 0,0 0 0 0 0,0 0 0 0 0,0 0 0 0 0,0 0 0 0 0,0 0 0 0 0,0-1 0 0 0,-1 1-1 0 0,1-1 1 0 0,4-1 0 0 0,11-4 84 0 0,0 0 1 0 0,-1-2-1 0 0,32-17 0 0 0,-27 13-6 0 0,34-13 0 0 0,-39 20-20 0 0,0 0 0 0 0,19-1 0 0 0,18-5-3636 0 0,-20-2-5866 0 0,-18 4 768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2:31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19 13483 0 0,'-35'26'3147'0'0,"33"-25"-2951"0"0,1 0 0 0 0,-1 1-1 0 0,1-1 1 0 0,0 0 0 0 0,-1 1 0 0 0,1-1 0 0 0,0 1-1 0 0,0-1 1 0 0,0 1 0 0 0,0-1 0 0 0,0 1 0 0 0,0 0-1 0 0,1 0 1 0 0,-1-1 0 0 0,0 1 0 0 0,1 0 0 0 0,0 0-1 0 0,-1 0 1 0 0,1-1 0 0 0,0 5 0 0 0,2-4-115 0 0,0 1 0 0 0,0-1 0 0 0,0 0 0 0 0,1 1 0 0 0,-1-1-1 0 0,1 0 1 0 0,0 0 0 0 0,-1-1 0 0 0,1 1 0 0 0,0 0 0 0 0,0-1 0 0 0,4 2 0 0 0,3 2 39 0 0,2 1-96 0 0,0 0-1 0 0,1 0 1 0 0,0-1-1 0 0,0-1 1 0 0,0 0-1 0 0,25 4 1 0 0,-33-8-20 0 0,-1 0 0 0 0,0 1 0 0 0,1-1 1 0 0,-1-1-1 0 0,0 1 0 0 0,0-1 0 0 0,1 0 0 0 0,-1 0 1 0 0,0 0-1 0 0,0 0 0 0 0,6-3 0 0 0,-8 2 8 0 0,1 1 0 0 0,-1-1-1 0 0,0 0 1 0 0,0 1-1 0 0,0-1 1 0 0,0 0-1 0 0,0 0 1 0 0,0-1 0 0 0,-1 1-1 0 0,1 0 1 0 0,-1 0-1 0 0,0-1 1 0 0,1 1-1 0 0,-1-1 1 0 0,0 0 0 0 0,0 1-1 0 0,-1-1 1 0 0,1 0-1 0 0,0-3 1 0 0,0 3 10 0 0,-1 1-1 0 0,0-1 1 0 0,0 0 0 0 0,1 1 0 0 0,-2-1-1 0 0,1 1 1 0 0,0-1 0 0 0,0 1 0 0 0,-1-1-1 0 0,0 1 1 0 0,1-1 0 0 0,-1 1-1 0 0,0 0 1 0 0,0-1 0 0 0,0 1 0 0 0,-1 0-1 0 0,1 0 1 0 0,-3-3 0 0 0,1 1 4 0 0,0 1 0 0 0,0 0 0 0 0,-1 0 1 0 0,1 1-1 0 0,-1-1 0 0 0,0 1 0 0 0,0 0 0 0 0,0 0 1 0 0,-7-3-1 0 0,-3 1 44 0 0,0 0-1 0 0,0 1 1 0 0,-1 0 0 0 0,1 1 0 0 0,-22 0-1 0 0,-23 6 210 0 0,55-4-278 0 0,1 1 0 0 0,0-1 0 0 0,0 1-1 0 0,0 0 1 0 0,0 0 0 0 0,0 0-1 0 0,0 1 1 0 0,0-1 0 0 0,0 1-1 0 0,0-1 1 0 0,0 1 0 0 0,1 0-1 0 0,-1 0 1 0 0,1 0 0 0 0,-1 1-1 0 0,-1 2 1 0 0,3-4-126 0 0,1-1 1 0 0,-1 1-1 0 0,1 0 0 0 0,-1 0 1 0 0,1 0-1 0 0,-1 0 0 0 0,1-1 0 0 0,0 1 1 0 0,0 0-1 0 0,-1 0 0 0 0,1 0 1 0 0,0 0-1 0 0,0 0 0 0 0,0 0 0 0 0,0 0 1 0 0,0 0-1 0 0,0 0 0 0 0,0-1 1 0 0,0 1-1 0 0,1 0 0 0 0,-1 0 1 0 0,0 0-1 0 0,0 0 0 0 0,1 0 0 0 0,-1 0 1 0 0,1-1-1 0 0,-1 1 0 0 0,1 0 1 0 0,-1 0-1 0 0,1 0 0 0 0,-1-1 0 0 0,1 1 1 0 0,0 0-1 0 0,-1-1 0 0 0,1 1 1 0 0,0-1-1 0 0,-1 1 0 0 0,1-1 1 0 0,0 1-1 0 0,1 0 0 0 0,0 0-648 0 0,1 0 0 0 0,-1 0-1 0 0,0 0 1 0 0,1 0 0 0 0,0 0 0 0 0,-1 0 0 0 0,1-1-1 0 0,-1 0 1 0 0,1 1 0 0 0,0-1 0 0 0,-1 0-1 0 0,1 0 1 0 0,2-1 0 0 0,14-3-4625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2:32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 16524 0 0,'0'-1'97'0'0,"1"1"0"0"0,-1 0 0 0 0,0 0 1 0 0,0 0-1 0 0,0 0 0 0 0,0 0 0 0 0,1 0 1 0 0,-1 0-1 0 0,0-1 0 0 0,0 1 1 0 0,0 0-1 0 0,0 0 0 0 0,1 0 0 0 0,-1 0 1 0 0,0 0-1 0 0,0 0 0 0 0,0 0 1 0 0,1 0-1 0 0,-1 0 0 0 0,0 0 0 0 0,0 0 1 0 0,0 0-1 0 0,1 0 0 0 0,-1 0 0 0 0,0 0 1 0 0,0 1-1 0 0,0-1 0 0 0,1 0 1 0 0,-1 0-1 0 0,0 0 0 0 0,0 0 0 0 0,0 0 1 0 0,0 0-1 0 0,1 0 0 0 0,-1 1 1 0 0,0-1-1 0 0,0 0 0 0 0,0 0 0 0 0,0 0 1 0 0,0 0-1 0 0,1 1 0 0 0,2 11 1633 0 0,-3 16-708 0 0,-1-27-865 0 0,-7 89 1024 0 0,-2 53-1053 0 0,10-126-1239 0 0,1 1-1 0 0,1 0 1 0 0,4 20 0 0 0,-5-35 335 0 0,2 8-2197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2:32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 15931 0 0,'2'-2'273'0'0,"-1"-1"0"0"0,0 1 0 0 0,1 0 0 0 0,-1-1 0 0 0,1 1 0 0 0,0 0 1 0 0,0 0-1 0 0,-1 0 0 0 0,2 0 0 0 0,-1 0 0 0 0,0 0 0 0 0,0 1 0 0 0,0-1 0 0 0,1 1 0 0 0,-1-1 0 0 0,1 1 0 0 0,-1 0 0 0 0,1 0 0 0 0,0 0 0 0 0,-1 0 0 0 0,1 1 0 0 0,0-1 0 0 0,0 1 0 0 0,-1 0 0 0 0,1-1 0 0 0,0 1 0 0 0,3 1 0 0 0,-3-1-222 0 0,0 0 0 0 0,1 1 0 0 0,-1-1 0 0 0,0 1 1 0 0,0 0-1 0 0,0 0 0 0 0,0 0 0 0 0,0 0 0 0 0,0 0 0 0 0,0 1 0 0 0,0-1 0 0 0,0 1 1 0 0,-1 0-1 0 0,1 0 0 0 0,-1 0 0 0 0,1 0 0 0 0,-1 0 0 0 0,0 1 0 0 0,0-1 1 0 0,0 1-1 0 0,0-1 0 0 0,3 6 0 0 0,-2-2-31 0 0,-1 1 0 0 0,0-1 0 0 0,0 1 0 0 0,-1 0 0 0 0,0 0 0 0 0,0 0 0 0 0,0-1 0 0 0,-1 1 0 0 0,-1 13 0 0 0,-2 1-201 0 0,-10 38-1 0 0,5-25-658 0 0,9-36 720 0 0,0 0-1 0 0,0 0 1 0 0,0 0 0 0 0,1 0-1 0 0,-1 1 1 0 0,0-1 0 0 0,1 1-1 0 0,0-1 1 0 0,-1 1 0 0 0,1-1-1 0 0,0 1 1 0 0,-1 0 0 0 0,1 0-1 0 0,0 0 1 0 0,0 0 0 0 0,0 0-1 0 0,0 0 1 0 0,0 0 0 0 0,0 1-1 0 0,1-1 1 0 0,1 0 0 0 0,1 0 331 0 0,1 0 0 0 0,-1 0 1 0 0,1 0-1 0 0,-1 1 0 0 0,1-1 1 0 0,0 2-1 0 0,-1-1 0 0 0,7 1 1 0 0,15 3-1909 0 0,-25-4 1083 0 0,0 0 0 0 0,0-1 1 0 0,-1 1-1 0 0,1 0 0 0 0,0-1 1 0 0,-1 1-1 0 0,1-1 0 0 0,0 0 1 0 0,-1 1-1 0 0,1-1 0 0 0,-1 0 1 0 0,1 0-1 0 0,-1 0 0 0 0,0 0 0 0 0,1 0 1 0 0,-1 0-1 0 0,0-1 0 0 0,0 1 1 0 0,1 0-1 0 0,-1-1 0 0 0,0-1 1 0 0,8-9-4816 0 0</inkml:trace>
  <inkml:trace contextRef="#ctx0" brushRef="#br0" timeOffset="1">315 39 10146 0 0,'-3'3'7602'0'0,"1"2"-6090"0"0,2 3-464 0 0,-2 6-416 0 0,1 2-319 0 0,-1 5-161 0 0,1 3-136 0 0,-2 1-280 0 0,-1 2-577 0 0,0 1-927 0 0,-1-2-1281 0 0,-2-1-944 0 0,-2-4 25 0 0,0-1-1378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2:33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8530 0 0,'69'-7'10810'0'0,"-31"-1"-8519"0"0,-38 7-2278 0 0,1 1 0 0 0,0-1 0 0 0,-1 1 0 0 0,1 0 0 0 0,0-1 0 0 0,-1 1 0 0 0,1 0-1 0 0,0 0 1 0 0,-1 0 0 0 0,1-1 0 0 0,0 1 0 0 0,-1 0 0 0 0,1 0 0 0 0,0 0 0 0 0,0 0 0 0 0,-1 0-1 0 0,1 0 1 0 0,0 0 0 0 0,-1 0 0 0 0,1 1 0 0 0,0-1 0 0 0,-1 0 0 0 0,1 0 0 0 0,0 1 0 0 0,-1-1 0 0 0,1 0-1 0 0,0 1 1 0 0,-1-1 0 0 0,1 0 0 0 0,-1 1 0 0 0,1-1 0 0 0,-1 1 0 0 0,1-1 0 0 0,-1 1 0 0 0,1-1-1 0 0,-1 1 1 0 0,1 0 0 0 0,-1-1 0 0 0,0 1 0 0 0,1-1 0 0 0,-1 1 0 0 0,0 0 0 0 0,0-1 0 0 0,1 1 0 0 0,-1 0-1 0 0,0 0 1 0 0,0-1 0 0 0,0 1 0 0 0,0 0 0 0 0,0-1 0 0 0,0 1 0 0 0,0 1 0 0 0,-1 6 234 0 0,0 0 1 0 0,-1 0-1 0 0,0 0 1 0 0,-3 9-1 0 0,-3 12 301 0 0,8-27-530 0 0,-1 0 0 0 0,1 0 1 0 0,0 0-1 0 0,0 1 0 0 0,0-1 0 0 0,0 0 0 0 0,0 0 1 0 0,0 0-1 0 0,1 0 0 0 0,-1 0 0 0 0,1 0 1 0 0,-1 0-1 0 0,1 0 0 0 0,0 0 0 0 0,0 0 1 0 0,0 0-1 0 0,0 0 0 0 0,0-1 0 0 0,0 1 0 0 0,0 0 1 0 0,1-1-1 0 0,-1 1 0 0 0,1 0 0 0 0,-1-1 1 0 0,1 0-1 0 0,0 1 0 0 0,-1-1 0 0 0,1 0 1 0 0,0 0-1 0 0,0 0 0 0 0,0 0 0 0 0,0 0 0 0 0,0-1 1 0 0,0 1-1 0 0,0 0 0 0 0,0-1 0 0 0,0 0 1 0 0,0 1-1 0 0,0-1 0 0 0,0 0 0 0 0,0 0 1 0 0,0 0-1 0 0,0 0 0 0 0,1-1 0 0 0,-1 1 0 0 0,2-1 1 0 0,7-1-913 0 0,1 0 1 0 0,-1-1-1 0 0,0-1 1 0 0,0 0 0 0 0,0 0-1 0 0,20-12 1 0 0,-26 13-606 0 0,-1 0 1 0 0,1-1 0 0 0,0 1-1 0 0,-1-1 1 0 0,6-6 0 0 0,3-6-5022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2:33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20708 0 0,'11'-3'284'0'0,"103"-22"2229"0"0,-39 18-10104 0 0,-79 8 4716 0 0,-18 5 1946 0 0,18-5 1371 0 0,-1 1-1 0 0,1-1 0 0 0,0 1 0 0 0,0 0 1 0 0,0 0-1 0 0,-7 5 0 0 0,6-2 308 0 0,0 1 1 0 0,0 0-1 0 0,0 1 0 0 0,1-1 0 0 0,0 1 0 0 0,1 0 0 0 0,-4 9 0 0 0,-18 55 1024 0 0,18-45-1697 0 0,1-9-174 0 0,-17 64-266 0 0,22-75-270 0 0,0 1 0 0 0,0-1 0 0 0,1 1 0 0 0,0-1 0 0 0,1 13 0 0 0,-1-19 539 0 0,0 0 0 0 0,0 0 1 0 0,0 1-1 0 0,0-1 0 0 0,0 0 1 0 0,0 0-1 0 0,0 0 0 0 0,0 0 0 0 0,0 0 1 0 0,0 0-1 0 0,0 1 0 0 0,0-1 1 0 0,1 0-1 0 0,-1 0 0 0 0,0 0 1 0 0,0 0-1 0 0,0 0 0 0 0,2 2-1988 0 0,-2-2 1988 0 0,0 0 1 0 0,1 0-1 0 0,-1 0 0 0 0,0 0 1 0 0,0 0-1 0 0,0 0 0 0 0,0-1 1 0 0,0 1-1 0 0,0 0 0 0 0,1 0 0 0 0,-1 0 1 0 0,0 0-1 0 0,0 0 0 0 0,8-8-2962 0 0,6-13-539 0 0,7-21-181 0 0,-6 19 1418 0 0</inkml:trace>
  <inkml:trace contextRef="#ctx0" brushRef="#br0" timeOffset="1">196 99 2721 0 0,'26'-27'7070'0'0,"-26"27"-6918"0"0,0 0-1 0 0,1 0 1 0 0,-1-1 0 0 0,0 1-1 0 0,1 0 1 0 0,-1 0 0 0 0,0-1-1 0 0,1 1 1 0 0,-1 0 0 0 0,1 0-1 0 0,-1 0 1 0 0,1 0 0 0 0,-1 0 0 0 0,0 0-1 0 0,1 0 1 0 0,-1 0 0 0 0,1 0-1 0 0,-1 0 1 0 0,1 0 0 0 0,-1 0-1 0 0,0 0 1 0 0,1 0 0 0 0,-1 0-1 0 0,1 0 1 0 0,-1 0 0 0 0,1 1-1 0 0,0 0-4 0 0,-1 0-1 0 0,1 0 0 0 0,-1-1 1 0 0,1 1-1 0 0,-1 0 1 0 0,1 0-1 0 0,-1 0 0 0 0,0 0 1 0 0,1 0-1 0 0,-1 1 0 0 0,0-1 1 0 0,0 0-1 0 0,0 0 0 0 0,0 0 1 0 0,0 0-1 0 0,0 0 1 0 0,0 1-1 0 0,-1 6-88 0 0,0 1 1 0 0,0-1-1 0 0,-1 0 1 0 0,0 0-1 0 0,0 0 1 0 0,-1 0-1 0 0,0 0 1 0 0,-1-1-1 0 0,1 1 1 0 0,-2-1-1 0 0,1 0 1 0 0,-1 0-1 0 0,0 0 1 0 0,-6 6-1 0 0,-1-1-372 0 0,0 0-1 0 0,-1-2 1 0 0,0 1 0 0 0,0-2 0 0 0,-1 0-1 0 0,-17 8 1 0 0,30-16 397 0 0,0-1-1 0 0,0 1 1 0 0,0-1-1 0 0,0 1 1 0 0,0-1 0 0 0,0 1-1 0 0,0-1 1 0 0,0 1-1 0 0,0 0 1 0 0,0 0 0 0 0,0-1-1 0 0,1 1 1 0 0,-1 0-1 0 0,0 0 1 0 0,1 0 0 0 0,-1 0-1 0 0,0 2 1 0 0,1-3-13 0 0,0 1 0 0 0,0-1 0 0 0,0 0 0 0 0,1 1 0 0 0,-1-1-1 0 0,0 1 1 0 0,0-1 0 0 0,1 0 0 0 0,-1 1 0 0 0,0-1 0 0 0,1 0 0 0 0,-1 1 0 0 0,0-1 0 0 0,1 0 0 0 0,-1 0 0 0 0,0 1 0 0 0,1-1 0 0 0,-1 0 0 0 0,1 0 0 0 0,-1 0 0 0 0,1 1 0 0 0,-1-1 0 0 0,0 0 0 0 0,1 0 0 0 0,-1 0 0 0 0,1 0 0 0 0,0 0-1 0 0,4 1 99 0 0,0-1-1 0 0,0 1 1 0 0,-1-1-1 0 0,1 0 1 0 0,0-1-1 0 0,0 1 1 0 0,6-2-1 0 0,-5-1-157 0 0,1 0-1 0 0,0 0 1 0 0,-1 0-1 0 0,11-8 1 0 0,22-11-3108 0 0,-56 37-7122 0 0,2-4 5627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2:33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17956 0 0,'49'8'4239'0'0,"23"-5"-2195"0"0,-13-2-1750 0 0,-57-1-295 0 0,0 0-1 0 0,-1 0 1 0 0,1 0-1 0 0,-1 0 0 0 0,1 1 1 0 0,-1-1-1 0 0,1 0 1 0 0,0 1-1 0 0,-1-1 0 0 0,1 1 1 0 0,-1 0-1 0 0,0-1 1 0 0,1 1-1 0 0,-1 0 1 0 0,0 0-1 0 0,1 0 0 0 0,-1 0 1 0 0,0 0-1 0 0,0 0 1 0 0,0 0-1 0 0,0 1 0 0 0,0-1 1 0 0,0 0-1 0 0,0 1 1 0 0,0-1-1 0 0,1 3 1 0 0,-2-1-39 0 0,1 1 1 0 0,0-1 0 0 0,-1 0 0 0 0,0 1 0 0 0,0-1 0 0 0,0 1 0 0 0,0-1 0 0 0,0 1-1 0 0,-1-1 1 0 0,0 0 0 0 0,0 1 0 0 0,-1 2 0 0 0,-1 3-244 0 0,0 0 0 0 0,-1 0 1 0 0,0-1-1 0 0,0 0 0 0 0,-1 0 0 0 0,0 0 0 0 0,0 0 0 0 0,-13 12 1 0 0,17-19 253 0 0,0 0 1 0 0,-1-1 0 0 0,1 1-1 0 0,0-1 1 0 0,-1 1 0 0 0,1-1-1 0 0,0 1 1 0 0,-1-1-1 0 0,1 0 1 0 0,0 0 0 0 0,-1 1-1 0 0,1-1 1 0 0,-1 0 0 0 0,1 0-1 0 0,-1-1 1 0 0,1 1 0 0 0,0 0-1 0 0,-1 0 1 0 0,1-1 0 0 0,-1 1-1 0 0,1-1 1 0 0,0 1 0 0 0,-1-1-1 0 0,1 1 1 0 0,0-1 0 0 0,0 0-1 0 0,0 0 1 0 0,-1 0 0 0 0,1 0-1 0 0,0 0 1 0 0,0 0-1 0 0,0 0 1 0 0,0 0 0 0 0,1 0-1 0 0,-1 0 1 0 0,0 0 0 0 0,0 0-1 0 0,1-1 1 0 0,-1 1 0 0 0,0 0-1 0 0,1-1 1 0 0,0 1 0 0 0,-1 0-1 0 0,1-1 1 0 0,0 1 0 0 0,-1-3-1 0 0,4 3 220 0 0,0 0 0 0 0,0 0 0 0 0,0 1 0 0 0,0-1 1 0 0,0 1-1 0 0,0 0 0 0 0,0 0 0 0 0,-1 0 0 0 0,1 0 0 0 0,0 1 0 0 0,4 0 0 0 0,1 0-38 0 0,13-3-98 0 0,-17 1-52 0 0,1 1 1 0 0,-1-1 0 0 0,0 1 0 0 0,1 0 0 0 0,-1 0 0 0 0,1 1 0 0 0,-1-1 0 0 0,8 3-1 0 0,-12-3 4 0 0,0 1 0 0 0,1-1-1 0 0,-1 1 1 0 0,1-1-1 0 0,-1 1 1 0 0,0-1-1 0 0,1 1 1 0 0,-1 0-1 0 0,0-1 1 0 0,1 1 0 0 0,-1 0-1 0 0,0-1 1 0 0,0 1-1 0 0,0 0 1 0 0,0-1-1 0 0,0 1 1 0 0,0 0-1 0 0,0-1 1 0 0,0 1-1 0 0,0 0 1 0 0,0-1 0 0 0,0 1-1 0 0,0 0 1 0 0,0-1-1 0 0,0 1 1 0 0,-1 0-1 0 0,1-1 1 0 0,0 1-1 0 0,-1 0 1 0 0,0 0 0 0 0,-12 28 455 0 0,7-19-82 0 0,5-7-291 0 0,0 0-1 0 0,0 0 1 0 0,0 0 0 0 0,0 0 0 0 0,0 0-1 0 0,0 0 1 0 0,1 0 0 0 0,0 1 0 0 0,-1-1-1 0 0,1 0 1 0 0,0 0 0 0 0,1 1-1 0 0,-1-1 1 0 0,1 0 0 0 0,-1 0 0 0 0,3 6-1 0 0,-2-7-88 0 0,0-1 0 0 0,1 1 0 0 0,-1-1 0 0 0,0 1 1 0 0,1-1-1 0 0,-1 0 0 0 0,1 0 0 0 0,-1 0 0 0 0,1 0 0 0 0,0 0 0 0 0,-1 0 0 0 0,1 0 0 0 0,0 0 0 0 0,0-1 0 0 0,0 1 0 0 0,-1 0 0 0 0,1-1 0 0 0,0 0 0 0 0,0 1 0 0 0,0-1 0 0 0,0 0 0 0 0,0 0 0 0 0,0 0 0 0 0,0-1 0 0 0,0 1 1 0 0,0 0-1 0 0,0-1 0 0 0,-1 1 0 0 0,3-1 0 0 0,9-3-947 0 0,0 1 1 0 0,-1-2 0 0 0,1 1 0 0 0,-1-2-1 0 0,-1 0 1 0 0,20-12 0 0 0,-7 1-5376 0 0,42-38 1 0 0,-45 36 2177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2:34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76 7410 0 0,'-2'-5'954'0'0,"-2"-1"1"0"0,1 1-1 0 0,-1-1 1 0 0,1 1-1 0 0,-1 1 1 0 0,-1-1 0 0 0,1 0-1 0 0,-1 1 1 0 0,-9-7-1 0 0,12 10-734 0 0,0 0-1 0 0,-1 0 1 0 0,1 0-1 0 0,0 0 1 0 0,0 0 0 0 0,-1 1-1 0 0,1-1 1 0 0,0 1-1 0 0,-1-1 1 0 0,1 1-1 0 0,-1 0 1 0 0,1 0-1 0 0,-1 0 1 0 0,1 1 0 0 0,0-1-1 0 0,-1 0 1 0 0,1 1-1 0 0,0 0 1 0 0,-1-1-1 0 0,1 1 1 0 0,0 0-1 0 0,0 0 1 0 0,-1 0 0 0 0,1 0-1 0 0,0 1 1 0 0,0-1-1 0 0,0 1 1 0 0,-2 2-1 0 0,-2 2 57 0 0,0 0-1 0 0,1 0 1 0 0,0 1-1 0 0,0-1 1 0 0,1 1-1 0 0,0 0 1 0 0,0 1-1 0 0,0-1 1 0 0,1 1-1 0 0,0-1 1 0 0,1 1-1 0 0,-1 0 1 0 0,0 11-1 0 0,1-10-243 0 0,1 0 1 0 0,0 0-1 0 0,0 0 0 0 0,1 0 1 0 0,0 0-1 0 0,1 0 1 0 0,0 0-1 0 0,0 0 0 0 0,1 0 1 0 0,0 0-1 0 0,7 16 0 0 0,-9-24-46 0 0,1 1-1 0 0,-1-1 1 0 0,1 1-1 0 0,0-1 1 0 0,0 0 0 0 0,-1 1-1 0 0,1-1 1 0 0,0 0-1 0 0,0 0 1 0 0,0 1-1 0 0,0-1 1 0 0,0 0-1 0 0,1 0 1 0 0,-1 0 0 0 0,0 0-1 0 0,0 0 1 0 0,1 0-1 0 0,-1-1 1 0 0,1 1-1 0 0,-1 0 1 0 0,1-1-1 0 0,-1 1 1 0 0,1-1 0 0 0,1 1-1 0 0,-1-1-54 0 0,0-1-1 0 0,0 1 1 0 0,0-1 0 0 0,0 0-1 0 0,-1 1 1 0 0,1-1-1 0 0,0 0 1 0 0,0 0 0 0 0,-1 0-1 0 0,1 0 1 0 0,-1 0-1 0 0,1 0 1 0 0,-1-1 0 0 0,1 1-1 0 0,-1 0 1 0 0,2-4-1 0 0,4-3-270 0 0,-2 0-1 0 0,1 0 1 0 0,-1-1-1 0 0,-1 0 1 0 0,1-1-1 0 0,3-11 0 0 0,-7 17 228 0 0,0 0-1 0 0,0 0 0 0 0,0 0 0 0 0,-1 0 0 0 0,0 0 0 0 0,1 0 0 0 0,-1 0 1 0 0,-1 0-1 0 0,1 0 0 0 0,-1 0 0 0 0,1 0 0 0 0,-3-7 0 0 0,-1 3-292 0 0,0 0-1 0 0,0 0 0 0 0,-1 0 1 0 0,-6-8-1 0 0,-5-9-86 0 0,16 25 506 0 0,0 0-1 0 0,0 0 1 0 0,-1 0-1 0 0,1 0 1 0 0,0 0-1 0 0,0 0 1 0 0,0-1 0 0 0,0 1-1 0 0,0 0 1 0 0,0 0-1 0 0,0 0 1 0 0,0 0-1 0 0,0 0 1 0 0,0 0-1 0 0,0 0 1 0 0,0 0-1 0 0,0 0 1 0 0,0-1 0 0 0,0 1-1 0 0,0 0 1 0 0,0 0-1 0 0,0 0 1 0 0,0 0-1 0 0,0 0 1 0 0,0 0-1 0 0,0 0 1 0 0,0 0-1 0 0,0-1 1 0 0,0 1-1 0 0,0 0 1 0 0,0 0 0 0 0,0 0-1 0 0,0 0 1 0 0,0 0-1 0 0,0 0 1 0 0,0 0-1 0 0,0 0 1 0 0,0 0-1 0 0,0-1 1 0 0,0 1-1 0 0,0 0 1 0 0,0 0 0 0 0,0 0-1 0 0,1 0 1 0 0,-1 0-1 0 0,0 0 1 0 0,0 0-1 0 0,0 0 1 0 0,0 0-1 0 0,0 0 1 0 0,0 0-1 0 0,0 0 1 0 0,0 0 0 0 0,0 0-1 0 0,1 0 1 0 0,-1 0-1 0 0,0 0 1 0 0,0 0-1 0 0,0 0 1 0 0,0 0-1 0 0,0 0 1 0 0,0 0-1 0 0,12 2 593 0 0,16 9 85 0 0,-25-10-624 0 0,4 2 9 0 0,0 0 0 0 0,0 0-1 0 0,1-1 1 0 0,-1 0-1 0 0,1-1 1 0 0,0 1 0 0 0,9-1-1 0 0,-13-1-60 0 0,0 0 0 0 0,0-1-1 0 0,-1 1 1 0 0,1-1 0 0 0,0 0-1 0 0,-1 0 1 0 0,1-1 0 0 0,-1 1-1 0 0,1-1 1 0 0,-1 0 0 0 0,0 1-1 0 0,1-1 1 0 0,-1-1 0 0 0,0 1-1 0 0,-1 0 1 0 0,6-6 0 0 0,20-25-123 0 0,-9 9 80 0 0,-13 19 470 0 0,-6 7 511 0 0,-7 19-264 0 0,1-1 0 0 0,1 1 0 0 0,1 0 1 0 0,-3 32-1 0 0,6-36-982 0 0,1 0 1 0 0,0 0-1 0 0,1 0 0 0 0,1 0 1 0 0,1 0-1 0 0,5 19 0 0 0,-2-22-2962 0 0,-2-8-933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2:34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0 20052 0 0,'1'7'409'0'0,"0"-1"-1"0"0,0 0 0 0 0,0 0 1 0 0,-1 1-1 0 0,0-1 0 0 0,0 1 1 0 0,0-1-1 0 0,-1 0 1 0 0,0 0-1 0 0,-1 1 0 0 0,1-1 1 0 0,-1 0-1 0 0,-5 11 0 0 0,-4 7-488 0 0,-27 44-1 0 0,30-55 114 0 0,-10 11-711 0 0,14-19 263 0 0,0 0 1 0 0,0 0 0 0 0,1 0-1 0 0,0 1 1 0 0,-6 11 0 0 0,9-17 404 0 0,0 1-1 0 0,0-1 1 0 0,0 1 0 0 0,0-1 0 0 0,0 1-1 0 0,0-1 1 0 0,0 1 0 0 0,0-1 0 0 0,0 1-1 0 0,1-1 1 0 0,-1 1 0 0 0,0-1 0 0 0,0 1-1 0 0,0-1 1 0 0,1 1 0 0 0,-1-1-1 0 0,0 1 1 0 0,0-1 0 0 0,1 0 0 0 0,-1 1-1 0 0,0-1 1 0 0,1 0 0 0 0,-1 1 0 0 0,1-1-1 0 0,-1 0 1 0 0,0 1 0 0 0,1-1 0 0 0,-1 0-1 0 0,1 1 1 0 0,-1-1 0 0 0,1 0 0 0 0,-1 0-1 0 0,1 0 1 0 0,-1 0 0 0 0,1 1 0 0 0,-1-1-1 0 0,1 0 1 0 0,-1 0 0 0 0,1 0 0 0 0,-1 0-1 0 0,1 0 1 0 0,-1 0 0 0 0,1 0 0 0 0,-1 0-1 0 0,1-1 1 0 0,-1 1 0 0 0,1 0 0 0 0,-1 0-1 0 0,1 0 1 0 0,0-1 0 0 0,31-5 235 0 0,-29 5-202 0 0,20-5-282 0 0,-16 3 467 0 0,1 1 1 0 0,0 0-1 0 0,-1 1 1 0 0,9-1-1 0 0,-13 2-589 0 0,0 0 1 0 0,1 0-1 0 0,-1 1 0 0 0,0-1 0 0 0,0 1 1 0 0,0 0-1 0 0,0 0 0 0 0,-1 0 1 0 0,1 0-1 0 0,0 0 0 0 0,0 0 0 0 0,0 1 1 0 0,-1 0-1 0 0,3 1 0 0 0,10 7-7628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2:35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90 12875 0 0,'53'-16'6613'0'0,"25"-10"-5925"0"0,-73 25-932 0 0,-1-1-1 0 0,1 1 1 0 0,0 1 0 0 0,-1-1-1 0 0,1 1 1 0 0,0-1-1 0 0,0 1 1 0 0,0 1-1 0 0,-1-1 1 0 0,1 1-1 0 0,0 0 1 0 0,-1 0-1 0 0,1 0 1 0 0,0 0 0 0 0,-1 1-1 0 0,1 0 1 0 0,-1 0-1 0 0,0 0 1 0 0,7 5-1 0 0,-11-7 220 0 0,0 0 0 0 0,0 0 0 0 0,0 0 0 0 0,0 0 0 0 0,0 0-1 0 0,0 0 1 0 0,0 1 0 0 0,1-1 0 0 0,-1 0 0 0 0,0 0 0 0 0,0 0 0 0 0,0 0 0 0 0,0 0-1 0 0,0 0 1 0 0,0 0 0 0 0,0 0 0 0 0,1 0 0 0 0,-1 0 0 0 0,0 0 0 0 0,0 0 0 0 0,0 0-1 0 0,0 0 1 0 0,0 0 0 0 0,0 0 0 0 0,1 0 0 0 0,-1 0 0 0 0,0 0 0 0 0,0 0-1 0 0,0 0 1 0 0,0 0 0 0 0,0 0 0 0 0,0 0 0 0 0,0 0 0 0 0,1 0 0 0 0,-1 0 0 0 0,0 0-1 0 0,0-1 1 0 0,0 1 0 0 0,0 0 0 0 0,0 0 0 0 0,0 0 0 0 0,0 0 0 0 0,0 0 0 0 0,0 0-1 0 0,0 0 1 0 0,1 0 0 0 0,-1-1 0 0 0,0 1 0 0 0,0 0 0 0 0,0 0 0 0 0,0 0-1 0 0,0 0 1 0 0,0 0 0 0 0,0 0 0 0 0,0 0 0 0 0,0-1 0 0 0,0 1 0 0 0,0 0 0 0 0,-2-12-496 0 0,-7-12 835 0 0,-4 1 3615 0 0,6 22 391 0 0,3 14-1675 0 0,-7 158 408 0 0,14-114-6163 0 0,6 0-5346 0 0,-7-48 2695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25:24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27 11146 0 0,'0'-1'94'0'0,"1"0"-1"0"0,-1 0 1 0 0,0 0-1 0 0,0 1 1 0 0,0-1-1 0 0,0 0 1 0 0,1 0-1 0 0,-1 1 1 0 0,0-1 0 0 0,1 0-1 0 0,-1 0 1 0 0,0 1-1 0 0,1-1 1 0 0,-1 0-1 0 0,1 1 1 0 0,-1-1-1 0 0,1 1 1 0 0,0-1-1 0 0,-1 1 1 0 0,1-1-1 0 0,0 1 1 0 0,-1-1-1 0 0,1 1 1 0 0,0-1-1 0 0,-1 1 1 0 0,1 0-1 0 0,0-1 1 0 0,0 1-1 0 0,-1 0 1 0 0,1 0-1 0 0,0 0 1 0 0,0 0-1 0 0,0 0 1 0 0,-1-1-1 0 0,1 1 1 0 0,0 1-1 0 0,0-1 1 0 0,-1 0-1 0 0,1 0 1 0 0,1 0-1 0 0,37 3 791 0 0,-37-2-879 0 0,5 0 29 0 0,1 1 0 0 0,-1 1 1 0 0,0-1-1 0 0,13 8 0 0 0,16 5 68 0 0,-41-25-1208 0 0,-7-3 390 0 0,8 10 717 0 0,-1 0-1 0 0,1 1 0 0 0,-1-1 0 0 0,1 1 1 0 0,-1 0-1 0 0,0 0 0 0 0,0 1 0 0 0,0 0 1 0 0,0-1-1 0 0,0 1 0 0 0,0 1 1 0 0,0-1-1 0 0,0 1 0 0 0,-1 0 0 0 0,1 0 1 0 0,0 1-1 0 0,0-1 0 0 0,0 1 0 0 0,0 0 1 0 0,0 1-1 0 0,0-1 0 0 0,0 1 0 0 0,0 0 1 0 0,-8 4-1 0 0,9-3 46 0 0,1 0 0 0 0,-1 0 0 0 0,1 0 0 0 0,-1 0 0 0 0,1 0 0 0 0,0 0 0 0 0,0 1 1 0 0,0 0-1 0 0,1-1 0 0 0,-1 1 0 0 0,1 0 0 0 0,0 0 0 0 0,0 1 0 0 0,1-1 0 0 0,-1 0 0 0 0,1 1 0 0 0,0-1 0 0 0,0 1 0 0 0,0-1 1 0 0,0 1-1 0 0,1-1 0 0 0,0 1 0 0 0,0-1 0 0 0,0 1 0 0 0,1 0 0 0 0,-1-1 0 0 0,1 1 0 0 0,2 4 0 0 0,-1-2-40 0 0,1 0-1 0 0,0 0 0 0 0,1 0 0 0 0,-1-1 0 0 0,1 1 1 0 0,0-1-1 0 0,1 0 0 0 0,0 0 0 0 0,0 0 0 0 0,0-1 1 0 0,0 0-1 0 0,1 0 0 0 0,0 0 0 0 0,0-1 0 0 0,0 0 1 0 0,9 4-1 0 0,-8-3-124 0 0,1-1 0 0 0,0-1 0 0 0,0 0 0 0 0,1 0 0 0 0,-1 0 0 0 0,0-1 0 0 0,1 0 0 0 0,0-1 0 0 0,-1 0 0 0 0,1 0 0 0 0,0-1 0 0 0,-1 0 0 0 0,16-2 0 0 0,-23 2-61 0 0,0 0 0 0 0,0 0 0 0 0,0 0 0 0 0,-1-1 0 0 0,1 1 0 0 0,0 0 0 0 0,0 0 0 0 0,0 0 0 0 0,-1-1 0 0 0,1 1 0 0 0,0 0 0 0 0,0-1 0 0 0,-1 1 0 0 0,1-1 0 0 0,0 1 0 0 0,-1-1 0 0 0,1 1 0 0 0,0-1 0 0 0,-1 1 0 0 0,1-1 0 0 0,-1 0 0 0 0,1 1 0 0 0,-1-1 0 0 0,1 0 0 0 0,-1 0 0 0 0,0 1 0 0 0,1-1 0 0 0,-1 0 0 0 0,0 0 0 0 0,1 0 0 0 0,-1 1 0 0 0,0-1 0 0 0,0 0 0 0 0,0 0 0 0 0,0 0 0 0 0,0 1 0 0 0,0-1 0 0 0,0 0 0 0 0,0 0 0 0 0,0 0 0 0 0,0 0 0 0 0,0 1 0 0 0,-1-1 0 0 0,1 0 0 0 0,0 0 0 0 0,-1 0 0 0 0,1 1 0 0 0,0-1 0 0 0,-1 0 0 0 0,1 0 0 0 0,-1 1 0 0 0,1-1 0 0 0,-1 1 0 0 0,1-1 0 0 0,-2 0 0 0 0,-6-9-2490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31:07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4 538 16724 0 0,'-2'25'1416'0'0,"0"-3"-536"0"0,3 2-104 0 0,2-8-192 0 0,4-6-224 0 0,4-3-39 0 0,4 0-25 0 0,3-2-40 0 0,4-1-64 0 0,2-2-96 0 0,4-2-72 0 0,2-1-112 0 0,4-2-576 0 0,1-2-905 0 0,4-4-1127 0 0,0-5-1609 0 0,1-9 224 0 0,-1-5-1744 0 0</inkml:trace>
  <inkml:trace contextRef="#ctx0" brushRef="#br0" timeOffset="1">361 0 13635 0 0,'1'2'52'0'0,"1"-1"1"0"0,0 0 0 0 0,0 0-1 0 0,0 0 1 0 0,0 0-1 0 0,0 0 1 0 0,0-1-1 0 0,0 1 1 0 0,0 0-1 0 0,0-1 1 0 0,0 0-1 0 0,0 1 1 0 0,3-1 0 0 0,-3 0 8 0 0,1 0 1 0 0,-1 1 0 0 0,1-1 0 0 0,-1 1-1 0 0,1-1 1 0 0,-1 1 0 0 0,1 0 0 0 0,-1 0-1 0 0,0 0 1 0 0,4 2 0 0 0,24 27-2531 0 0,-29-29 2224 0 0,0 0 1 0 0,-1-1 0 0 0,1 1 0 0 0,0 0 0 0 0,-1 0 0 0 0,1 0 0 0 0,-1 0-1 0 0,1 0 1 0 0,-1 0 0 0 0,0 0 0 0 0,1 1 0 0 0,-1-1 0 0 0,0 0 0 0 0,0 0-1 0 0,0 0 1 0 0,0 0 0 0 0,0 0 0 0 0,0 0 0 0 0,0 0 0 0 0,0 0 0 0 0,0 1-1 0 0,0-1 1 0 0,-1 0 0 0 0,1 0 0 0 0,0 0 0 0 0,-1 0 0 0 0,1 0 0 0 0,-1 0-1 0 0,1 0 1 0 0,-1 0 0 0 0,0 0 0 0 0,1 0 0 0 0,-1-1 0 0 0,-1 2 0 0 0,-6 5-2424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2:35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1 12227 0 0,'-5'29'8099'0'0,"-8"-1"-4931"0"0,-23 27-3150 0 0,20-33 917 0 0,8-11-838 0 0,-62 84-108 0 0,72-97-32 0 0,0 0 0 0 0,0 0 0 0 0,0 0 0 0 0,0 1 0 0 0,0-1 0 0 0,1 1 0 0 0,-1 0 0 0 0,0-1 0 0 0,1 1 0 0 0,-1 0 0 0 0,1 1 0 0 0,0-1 0 0 0,-1 0 0 0 0,1 1 0 0 0,0-1 0 0 0,-1 1 0 0 0,1 0 0 0 0,0 0 0 0 0,4 0 0 0 0,47 9-263 0 0,-37-5-634 0 0,1-1 1 0 0,19 1-1 0 0,-32-4-339 0 0,0 0 0 0 0,-1-1 0 0 0,1 1 0 0 0,0-1 1 0 0,0 0-1 0 0,0 0 0 0 0,4-2 0 0 0,3-3-5405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2:35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0 12003 0 0,'-22'18'7622'0'0,"-6"19"-5558"0"0,7-7-961 0 0,10-18-744 0 0,7-9-317 0 0,1 0 0 0 0,-1 1 0 0 0,1-1 0 0 0,0 1 0 0 0,0-1 1 0 0,1 1-1 0 0,-1 0 0 0 0,1 0 0 0 0,0 0 0 0 0,-3 9 0 0 0,5-12-44 0 0,0 0-1 0 0,0 0 0 0 0,1 0 0 0 0,-1 0 0 0 0,0-1 0 0 0,1 1 1 0 0,-1 0-1 0 0,1 0 0 0 0,-1 0 0 0 0,1-1 0 0 0,0 1 1 0 0,-1 0-1 0 0,1-1 0 0 0,0 1 0 0 0,0 0 0 0 0,-1-1 1 0 0,1 1-1 0 0,0-1 0 0 0,0 1 0 0 0,0-1 0 0 0,-1 1 0 0 0,2-1 1 0 0,25 12-6 0 0,-20-9 2 0 0,50 15-227 0 0,-23-8-1113 0 0,-1 4-3662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2:36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14315 0 0,'0'1'451'0'0,"0"0"0"0"0,1 0-1 0 0,-1 0 1 0 0,1 0 0 0 0,-1-1 0 0 0,1 1 0 0 0,-1 0 0 0 0,1 0-1 0 0,0 0 1 0 0,-1-1 0 0 0,1 1 0 0 0,0 0 0 0 0,0-1-1 0 0,0 1 1 0 0,-1-1 0 0 0,2 1 0 0 0,19 5 2430 0 0,26-9-2835 0 0,-32 2 950 0 0,28-1-825 0 0,60-4 164 0 0,-35 5-7136 0 0,-67 1 6488 0 0,9-1-3929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2:36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7498 0 0,'-1'2'375'0'0,"0"-1"-1"0"0,1 1 1 0 0,-1 0 0 0 0,1 0 0 0 0,-1 0 0 0 0,1 0 0 0 0,0 0 0 0 0,0 0 0 0 0,0 0 0 0 0,0-1 0 0 0,0 1 0 0 0,0 0 0 0 0,0 0 0 0 0,1 0 0 0 0,-1 0 0 0 0,1 0 0 0 0,-1 0 0 0 0,1-1 0 0 0,0 1 0 0 0,0 0 0 0 0,0 0-1 0 0,0-1 1 0 0,0 1 0 0 0,0-1 0 0 0,0 1 0 0 0,0-1 0 0 0,1 1 0 0 0,1 1 0 0 0,1 0 52 0 0,-1 1-1 0 0,1-1 1 0 0,-1-1-1 0 0,1 1 1 0 0,0 0-1 0 0,0-1 1 0 0,1 0-1 0 0,-1 0 1 0 0,0 0-1 0 0,1 0 1 0 0,5 0-1 0 0,-10-1-413 0 0,1-1 1 0 0,-1 0-1 0 0,1 0 1 0 0,-1 0-1 0 0,1 0 1 0 0,-1 0-1 0 0,1 0 1 0 0,-1 0-1 0 0,1 0 1 0 0,-1 0-1 0 0,1 0 1 0 0,0 0-1 0 0,-1 0 0 0 0,1 0 1 0 0,-1 0-1 0 0,1 0 1 0 0,-1-1-1 0 0,1 1 1 0 0,-1 0-1 0 0,1 0 1 0 0,-1-1-1 0 0,0 1 1 0 0,1 0-1 0 0,-1-1 1 0 0,1 1-1 0 0,-1 0 0 0 0,0-1 1 0 0,1 1-1 0 0,-1-1 1 0 0,0 1-1 0 0,1 0 1 0 0,-1-1-1 0 0,0 1 1 0 0,0-1-1 0 0,1 1 1 0 0,-1-1-1 0 0,0 1 1 0 0,0-1-1 0 0,0 1 0 0 0,0-1 1 0 0,1 1-1 0 0,-1-1 1 0 0,0 1-1 0 0,0-1 1 0 0,0 0-1 0 0,0 1 1 0 0,0-1-1 0 0,-1 1 1 0 0,1-1-1 0 0,0 1 1 0 0,0-1-1 0 0,0 1 0 0 0,-1-2 1 0 0,1 2-6 0 0,0 0-1 0 0,0-1 1 0 0,0 1 0 0 0,-1 0-1 0 0,1-1 1 0 0,0 1 0 0 0,0 0 0 0 0,0-1-1 0 0,-1 1 1 0 0,1 0 0 0 0,0-1-1 0 0,-1 1 1 0 0,1 0 0 0 0,0 0 0 0 0,-1-1-1 0 0,1 1 1 0 0,0 0 0 0 0,-1 0-1 0 0,1 0 1 0 0,0 0 0 0 0,-1-1-1 0 0,1 1 1 0 0,0 0 0 0 0,-1 0 0 0 0,1 0-1 0 0,-1 0 1 0 0,0 0 0 0 0,0 0-3 0 0,0 1 1 0 0,1-1 0 0 0,-1 0 0 0 0,0 1 0 0 0,0-1 0 0 0,0 1-1 0 0,0-1 1 0 0,1 1 0 0 0,-1-1 0 0 0,0 1 0 0 0,1 0-1 0 0,-1-1 1 0 0,0 1 0 0 0,1 0 0 0 0,-1 0 0 0 0,1-1-1 0 0,-1 1 1 0 0,1 0 0 0 0,-1 1 0 0 0,0 2 74 0 0,0 0 1 0 0,1-1 0 0 0,0 1-1 0 0,0 0 1 0 0,0 0-1 0 0,0-1 1 0 0,1 1-1 0 0,1 7 1 0 0,0 6 225 0 0,-2-3-90 0 0,0-3-115 0 0,0 1 0 0 0,1-1 0 0 0,0 1 1 0 0,1-1-1 0 0,0 1 0 0 0,1-1 0 0 0,7 20 0 0 0,-10-30-102 0 0,0-1 0 0 0,0 0 0 0 0,0 0 0 0 0,0 0 0 0 0,0 0 0 0 0,0 0 0 0 0,0 0 0 0 0,0 0 0 0 0,0 0 0 0 0,0 1-1 0 0,0-1 1 0 0,0 0 0 0 0,0 0 0 0 0,1 0 0 0 0,-1 0 0 0 0,0 0 0 0 0,0 0 0 0 0,0 0 0 0 0,0 0 0 0 0,0 0 0 0 0,0 0 0 0 0,0 1-1 0 0,0-1 1 0 0,0 0 0 0 0,0 0 0 0 0,0 0 0 0 0,0 0 0 0 0,1 0 0 0 0,-1 0 0 0 0,0 0 0 0 0,0 0 0 0 0,0 0 0 0 0,0 0 0 0 0,0 0-1 0 0,0 0 1 0 0,0 0 0 0 0,0 0 0 0 0,1 0 0 0 0,-1 0 0 0 0,0 0 0 0 0,0 0 0 0 0,0 0 0 0 0,0 0 0 0 0,0 0 0 0 0,0 0-1 0 0,0 0 1 0 0,0 0 0 0 0,1 0 0 0 0,-1 0 0 0 0,0 0 0 0 0,0 0 0 0 0,0 0 0 0 0,0-1 0 0 0,0 1 0 0 0,0 0 0 0 0,0 0 0 0 0,0 0-1 0 0,0 0 1 0 0,0 0 0 0 0,0 0 0 0 0,0 0 0 0 0,1 0 0 0 0,-1 0 0 0 0,0 0 0 0 0,0-1 0 0 0,0 1 0 0 0,0 0 0 0 0,0 0 0 0 0,0 0 0 0 0,2-13-417 0 0,-1-15-464 0 0,-6-11 116 0 0,3 30 698 0 0,0-1 0 0 0,1 1 0 0 0,0 0 0 0 0,1 0 0 0 0,0 0 0 0 0,1-13-1 0 0,0 20 88 0 0,-1 0-1 0 0,0 0 1 0 0,1 0-1 0 0,0 1 1 0 0,-1-1-1 0 0,1 0 1 0 0,0 0-1 0 0,0 1 0 0 0,0-1 1 0 0,0 0-1 0 0,0 1 1 0 0,0-1-1 0 0,1 1 1 0 0,-1-1-1 0 0,0 1 0 0 0,1 0 1 0 0,-1 0-1 0 0,1-1 1 0 0,-1 1-1 0 0,1 0 1 0 0,0 0-1 0 0,-1 1 1 0 0,1-1-1 0 0,0 0 0 0 0,0 0 1 0 0,0 1-1 0 0,0-1 1 0 0,-1 1-1 0 0,1 0 1 0 0,0 0-1 0 0,0-1 1 0 0,0 1-1 0 0,0 0 0 0 0,0 1 1 0 0,0-1-1 0 0,0 0 1 0 0,0 0-1 0 0,0 1 1 0 0,-1-1-1 0 0,5 2 0 0 0,1 1 60 0 0,1-1 0 0 0,-1 1 0 0 0,0 1 0 0 0,1-1 0 0 0,-1 1 0 0 0,-1 0 0 0 0,1 1 0 0 0,9 7 0 0 0,-13-9-39 0 0,-1 0 0 0 0,1 0 1 0 0,0 0-1 0 0,-1 0 0 0 0,1 0 0 0 0,-1 0 0 0 0,0 1 0 0 0,0-1 0 0 0,0 1 1 0 0,1 4-1 0 0,-2-6-25 0 0,-1-1 1 0 0,0 1-1 0 0,0-1 1 0 0,0 0 0 0 0,0 1-1 0 0,0-1 1 0 0,-1 1-1 0 0,1-1 1 0 0,0 1-1 0 0,-1-1 1 0 0,1 0-1 0 0,-1 1 1 0 0,1-1-1 0 0,-1 0 1 0 0,1 0 0 0 0,-1 1-1 0 0,0-1 1 0 0,0 0-1 0 0,0 0 1 0 0,0 0-1 0 0,0 0 1 0 0,0 0-1 0 0,0 0 1 0 0,0 0-1 0 0,0 0 1 0 0,0 0 0 0 0,0-1-1 0 0,-1 1 1 0 0,1 0-1 0 0,0-1 1 0 0,-3 2-1 0 0,-4 1-1 0 0,1-1-1 0 0,-1 1 1 0 0,0-1 0 0 0,1-1-1 0 0,-1 1 1 0 0,-16 0-1 0 0,15-2-2 0 0,0 1-1 0 0,-1 0 0 0 0,1 1 1 0 0,-12 4-1 0 0,76 8 191 0 0,34-1-1763 0 0,-46-8-3800 0 0,-1 2-5744 0 0,-22-1 5002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2:37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8 13947 0 0,'0'2'10978'0'0,"1"1"-10145"0"0,0-1-249 0 0,0-1-208 0 0,0-2-112 0 0,-1 2-224 0 0,0-1-240 0 0,1 0-248 0 0,2 1-1921 0 0,-15-18-11154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2:52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19 6721 0 0,'-2'1'754'0'0,"-36"7"4254"0"0,37-7-4867 0 0,0-1 1 0 0,0 0 0 0 0,1 1 0 0 0,-1-1 0 0 0,0 0-1 0 0,0 0 1 0 0,0 0 0 0 0,0 0 0 0 0,0 0 0 0 0,0 0 0 0 0,0 0-1 0 0,0 0 1 0 0,0 0 0 0 0,0 0 0 0 0,0-1 0 0 0,1 1 0 0 0,-1 0-1 0 0,0-1 1 0 0,0 1 0 0 0,0 0 0 0 0,0-1 0 0 0,1 1-1 0 0,-1-1 1 0 0,0 0 0 0 0,0 1 0 0 0,1-1 0 0 0,-1 1 0 0 0,0-1-1 0 0,1 0 1 0 0,-1 0 0 0 0,1 1 0 0 0,-1-1 0 0 0,1 0 0 0 0,-1-1-1 0 0,1 1-102 0 0,0 1 0 0 0,0-1-1 0 0,1 1 1 0 0,-1-1 0 0 0,0 1-1 0 0,1-1 1 0 0,-1 1 0 0 0,0-1-1 0 0,1 1 1 0 0,-1-1-1 0 0,0 1 1 0 0,1-1 0 0 0,-1 1-1 0 0,1 0 1 0 0,-1-1 0 0 0,1 1-1 0 0,-1 0 1 0 0,1-1 0 0 0,-1 1-1 0 0,1 0 1 0 0,0 0 0 0 0,-1-1-1 0 0,1 1 1 0 0,-1 0 0 0 0,1 0-1 0 0,0 0 1 0 0,-1 0-1 0 0,2 0 1 0 0,21-3 187 0 0,-21 3-163 0 0,208-3 508 0 0,-208 3-554 0 0,1 0 1 0 0,-1 1-1 0 0,1-1 0 0 0,-1 0 1 0 0,0 1-1 0 0,1 0 1 0 0,-1-1-1 0 0,0 1 1 0 0,1 0-1 0 0,1 2 0 0 0,-3-3 8 0 0,0 1 0 0 0,0-1 0 0 0,-1 1 0 0 0,1-1 0 0 0,0 1 0 0 0,-1 0 0 0 0,1 0 0 0 0,-1-1 0 0 0,1 1 0 0 0,-1 0 0 0 0,1 0 0 0 0,-1 0 0 0 0,1-1 0 0 0,-1 1 0 0 0,0 0-1 0 0,0 0 1 0 0,1 0 0 0 0,-1 0 0 0 0,0 1 0 0 0,0 2 37 0 0,-1 0-1 0 0,1 0 0 0 0,-1 0 0 0 0,0 0 1 0 0,0 0-1 0 0,0-1 0 0 0,-1 1 0 0 0,0 0 1 0 0,1-1-1 0 0,-5 7 0 0 0,-10 13 24 0 0,0 0-1 0 0,-2-1 1 0 0,-25 26-1 0 0,26-31-48 0 0,1 1-1 0 0,0 0 1 0 0,2 1 0 0 0,0 1 0 0 0,-12 23-1 0 0,25-39-26 0 0,0-1-1 0 0,0 0 0 0 0,0 1 1 0 0,0-1-1 0 0,0 1 1 0 0,1-1-1 0 0,0 1 0 0 0,0-1 1 0 0,0 1-1 0 0,0 0 1 0 0,1-1-1 0 0,-1 1 0 0 0,1-1 1 0 0,0 1-1 0 0,0-1 1 0 0,0 0-1 0 0,0 1 0 0 0,1-1 1 0 0,-1 0-1 0 0,1 0 1 0 0,0 0-1 0 0,0 0 0 0 0,0 0 1 0 0,0 0-1 0 0,0 0 1 0 0,1-1-1 0 0,5 5 0 0 0,-4-3-8 0 0,0 0-1 0 0,1-1 1 0 0,-1 0-1 0 0,1 0 1 0 0,0 0-1 0 0,0 0 1 0 0,0-1-1 0 0,0 1 0 0 0,1-1 1 0 0,-1-1-1 0 0,1 1 1 0 0,-1-1-1 0 0,1 0 1 0 0,0 0-1 0 0,-1 0 1 0 0,1-1-1 0 0,6 0 1 0 0,-10-1-1 0 0,1 1 1 0 0,-1-1 0 0 0,1 1 0 0 0,-1-1 0 0 0,1 0 0 0 0,-1 0-1 0 0,0 0 1 0 0,1 0 0 0 0,-1 0 0 0 0,0-1 0 0 0,0 1 0 0 0,0-1 0 0 0,0 0-1 0 0,0 1 1 0 0,0-1 0 0 0,0 0 0 0 0,-1 0 0 0 0,3-3 0 0 0,-2 1 3 0 0,1-1 0 0 0,-1 0 0 0 0,0 1 0 0 0,0-1 0 0 0,-1 0 1 0 0,0 0-1 0 0,0 0 0 0 0,1-9 0 0 0,-1-3 19 0 0,-1 0 0 0 0,0 1 0 0 0,-2-1-1 0 0,-5-27 1 0 0,3 26 41 0 0,-1 0-1 0 0,-1 1 1 0 0,0-1-1 0 0,-2 1 1 0 0,0 0-1 0 0,0 1 1 0 0,-2 0-1 0 0,-11-15 1 0 0,15 23-32 0 0,-1-1 1 0 0,0 1 0 0 0,-1 0 0 0 0,0 1-1 0 0,0 0 1 0 0,-1 0 0 0 0,0 0 0 0 0,0 1 0 0 0,-1 1-1 0 0,1 0 1 0 0,-1 0 0 0 0,0 0 0 0 0,-1 2-1 0 0,-18-6 1 0 0,-6 12 273 0 0,21 3-968 0 0,13-6 585 0 0,1 0-1 0 0,0 1 1 0 0,0-1-1 0 0,0 0 1 0 0,0 0-1 0 0,0 1 0 0 0,-1-1 1 0 0,1 0-1 0 0,0 1 1 0 0,0-1-1 0 0,0 0 1 0 0,0 0-1 0 0,0 1 1 0 0,0-1-1 0 0,0 0 1 0 0,0 1-1 0 0,0-1 0 0 0,0 0 1 0 0,0 1-1 0 0,0-1 1 0 0,0 0-1 0 0,0 0 1 0 0,1 1-1 0 0,-1-1 1 0 0,0 0-1 0 0,0 1 1 0 0,0-1-1 0 0,0 0 0 0 0,0 0 1 0 0,1 1-1 0 0,-1-1 1 0 0,0 0-1 0 0,0 0 1 0 0,0 0-1 0 0,1 1 1 0 0,-1-1-1 0 0,0 0 1 0 0,0 0-1 0 0,1 0 0 0 0,-1 0 1 0 0,1 1-1 0 0,1 0-798 0 0,0 1 0 0 0,0-1-1 0 0,1 0 1 0 0,-1 0-1 0 0,0 0 1 0 0,1 0 0 0 0,-1-1-1 0 0,1 1 1 0 0,-1 0-1 0 0,1-1 1 0 0,4 0-1 0 0,11 3-4709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2:52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 16540 0 0,'-4'1'336'0'0,"0"1"0"0"0,0 0 1 0 0,0 0-1 0 0,1 0 0 0 0,-1 0 1 0 0,0 0-1 0 0,1 1 0 0 0,0-1 1 0 0,0 1-1 0 0,0 0 0 0 0,0 0 1 0 0,0 0-1 0 0,0 1 0 0 0,1-1 1 0 0,-3 6-1 0 0,1-2-129 0 0,1 0 1 0 0,1 0-1 0 0,-1 0 0 0 0,1 0 0 0 0,0 0 0 0 0,1 1 1 0 0,0-1-1 0 0,-1 10 0 0 0,2-2-157 0 0,0 0-1 0 0,1-1 1 0 0,1 1-1 0 0,0 0 1 0 0,1-1-1 0 0,0 1 1 0 0,2-1-1 0 0,7 20 1 0 0,-2-12-49 0 0,1-2 0 0 0,15 23 0 0 0,-22-38-3 0 0,0 1-1 0 0,0-1 1 0 0,0 0-1 0 0,1 0 1 0 0,0-1 0 0 0,0 1-1 0 0,0-1 1 0 0,0 0-1 0 0,0 0 1 0 0,1-1 0 0 0,0 1-1 0 0,9 3 1 0 0,-13-7 3 0 0,0 1 1 0 0,0-1-1 0 0,0 1 1 0 0,0-1 0 0 0,0 1-1 0 0,0-1 1 0 0,0 0-1 0 0,0 0 1 0 0,0 0-1 0 0,0 0 1 0 0,0-1-1 0 0,0 1 1 0 0,0 0-1 0 0,0-1 1 0 0,0 1-1 0 0,0-1 1 0 0,0 0-1 0 0,-1 0 1 0 0,1 0-1 0 0,0 0 1 0 0,0 0 0 0 0,1-1-1 0 0,0-1 8 0 0,0 0 1 0 0,-1 0-1 0 0,1 0 0 0 0,-1 0 1 0 0,0 0-1 0 0,0-1 0 0 0,0 1 1 0 0,-1 0-1 0 0,1-1 0 0 0,1-7 1 0 0,1-3 20 0 0,-1-1 1 0 0,-1 1-1 0 0,0-1 1 0 0,-2-29 0 0 0,0 29-169 0 0,-1 1 1 0 0,-1-1 0 0 0,-1 0 0 0 0,0 1 0 0 0,-1-1-1 0 0,-10-26 1 0 0,10 34-406 0 0,1 1 1 0 0,-1-1-1 0 0,-1 0 1 0 0,1 1-1 0 0,-1 0 0 0 0,-7-8 1 0 0,7 10-324 0 0,1 0 1 0 0,-1 0-1 0 0,0 1 1 0 0,0 0-1 0 0,0 0 1 0 0,0 0-1 0 0,0 0 1 0 0,-1 1-1 0 0,-6-2 1 0 0,-22-4-6023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2:52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0 117 8370 0 0,'6'20'3337'0'0,"1"-3"-609"0"0,5 2-303 0 0,3-7-393 0 0,0-5-528 0 0,2-4-447 0 0,2-2-337 0 0,1-4-280 0 0,2-1-192 0 0,0-4-96 0 0,2 0-72 0 0,0-2-56 0 0,3 3-400 0 0,-1 0-1000 0 0,2 1-1657 0 0,1-1-2256 0 0,1 0-3017 0 0</inkml:trace>
  <inkml:trace contextRef="#ctx0" brushRef="#br0" timeOffset="1">531 0 12659 0 0,'-3'11'4105'0'0,"0"4"-1937"0"0,0 7-336 0 0,-2 9-343 0 0,-1 2-465 0 0,1 7-328 0 0,1 3-216 0 0,-1 0-176 0 0,2-4-120 0 0,3-4-128 0 0,2-7-72 0 0,3-4-136 0 0,1-6-456 0 0,3-6-856 0 0,0-5-1273 0 0,0-8-1440 0 0,-2-10-904 0 0,-3-7-2056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2:53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66 13771 0 0,'2'-2'369'0'0,"-1"1"1"0"0,1-1-1 0 0,-1 1 0 0 0,1 0 0 0 0,0 0 1 0 0,-1-1-1 0 0,1 1 0 0 0,0 0 1 0 0,0 1-1 0 0,0-1 0 0 0,0 0 0 0 0,0 1 1 0 0,0-1-1 0 0,4 0 0 0 0,36-3-119 0 0,-23 2 113 0 0,29-2-156 0 0,-30 3-132 0 0,-1 0-1 0 0,1-2 0 0 0,-1 1 0 0 0,0-2 0 0 0,0 0 1 0 0,27-12-1 0 0,-44 16-53 0 0,1 0 1 0 0,-1 0 0 0 0,0 0 0 0 0,0 0-1 0 0,1 0 1 0 0,-1 0 0 0 0,0 0 0 0 0,0 0-1 0 0,1 0 1 0 0,-1 0 0 0 0,0 0-1 0 0,0 0 1 0 0,0 0 0 0 0,1 0 0 0 0,-1 0-1 0 0,0 0 1 0 0,0-1 0 0 0,1 1-1 0 0,-1 0 1 0 0,0 0 0 0 0,0 0 0 0 0,0 0-1 0 0,1-1 1 0 0,-1 1 0 0 0,0 0-1 0 0,0 0 1 0 0,0 0 0 0 0,0-1 0 0 0,0 1-1 0 0,0 0 1 0 0,1 0 0 0 0,-1 0 0 0 0,0-1-1 0 0,0 1 1 0 0,0 0 0 0 0,0 0-1 0 0,0-1 1 0 0,0 1 0 0 0,0 0 0 0 0,0 0-1 0 0,0-1 1 0 0,0 1 0 0 0,0 0-1 0 0,0 0 1 0 0,0-1 0 0 0,0 1 0 0 0,-15-2 324 0 0,-24 6-460 0 0,28-2 118 0 0,1 1 0 0 0,-1 0 0 0 0,1 1 0 0 0,0 0 0 0 0,0 1 0 0 0,0 0 0 0 0,1 0 0 0 0,0 1 0 0 0,0 0-1 0 0,0 1 1 0 0,-9 8 0 0 0,14-11 52 0 0,1 0 1 0 0,-1 0-1 0 0,1 0 0 0 0,0 1 0 0 0,0-1 1 0 0,0 1-1 0 0,1 0 0 0 0,0 0 0 0 0,0 0 0 0 0,0 0 1 0 0,0 0-1 0 0,1 0 0 0 0,0 1 0 0 0,0-1 1 0 0,0 0-1 0 0,1 1 0 0 0,0-1 0 0 0,0 1 0 0 0,0-1 1 0 0,1 0-1 0 0,-1 1 0 0 0,1-1 0 0 0,0 0 0 0 0,4 9 1 0 0,-2-6-61 0 0,1 0 0 0 0,0 0 0 0 0,0 0 0 0 0,1-1 0 0 0,0 0 1 0 0,1 0-1 0 0,-1 0 0 0 0,1-1 0 0 0,0 1 0 0 0,1-1 0 0 0,0-1 0 0 0,0 1 1 0 0,0-1-1 0 0,0-1 0 0 0,1 1 0 0 0,16 6 0 0 0,-17-8-237 0 0,0-1 0 0 0,0 0 0 0 0,1 0 0 0 0,-1 0 0 0 0,1-1 0 0 0,-1 0 0 0 0,1-1 0 0 0,14 0 0 0 0,-17 0-282 0 0,1-1-1 0 0,0 0 1 0 0,-1-1 0 0 0,1 1-1 0 0,-1-1 1 0 0,0 0 0 0 0,1 0-1 0 0,-1-1 1 0 0,0 1 0 0 0,0-1-1 0 0,0-1 1 0 0,6-4 0 0 0,-10 7 263 0 0,0 0 1 0 0,1 0-1 0 0,-1 0 1 0 0,0 0-1 0 0,0 0 1 0 0,0 0-1 0 0,0 0 0 0 0,0 0 1 0 0,-1-1-1 0 0,1 1 1 0 0,0 0-1 0 0,0 0 1 0 0,-1-1-1 0 0,1 1 1 0 0,-1-1-1 0 0,1 1 1 0 0,-1 0-1 0 0,0-1 1 0 0,1 1-1 0 0,-1-1 1 0 0,0 1-1 0 0,0-1 1 0 0,0 1-1 0 0,0-1 0 0 0,0 1 1 0 0,0-1-1 0 0,-1 1 1 0 0,1-1-1 0 0,0 1 1 0 0,-1 0-1 0 0,1-1 1 0 0,-1 1-1 0 0,0-1 1 0 0,1 1-1 0 0,-1 0 1 0 0,0 0-1 0 0,-1-2 1 0 0,-9-9-2725 0 0</inkml:trace>
  <inkml:trace contextRef="#ctx0" brushRef="#br0" timeOffset="1">167 177 9218 0 0,'-5'-3'3161'0'0,"2"0"-1249"0"0,3-1-288 0 0,3 2-287 0 0,4-1-345 0 0,1 2-288 0 0,2 1-232 0 0,2 1-152 0 0,0 1-152 0 0,3 1-112 0 0,2 1-16 0 0,1 1-248 0 0,0 0-496 0 0,0 0-688 0 0,-1 1-897 0 0,-4 0-887 0 0,-2 2-433 0 0,-4 1-2136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2:53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 21597 0 0,'-2'2'2944'0'0,"4"0"-2056"0"0,4 0-303 0 0,5 3-401 0 0,3-1-112 0 0,3 1-24 0 0,3-2 8 0 0,2 1-40 0 0,1-2-80 0 0,2-1-264 0 0,5-1-753 0 0,0-3-1255 0 0,1-3-2025 0 0,-2-6-1856 0 0,0-1-1809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31:08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7754 0 0,'-2'2'671'0'0,"0"0"1"0"0,1-1-1 0 0,0 1 1 0 0,-1 0-1 0 0,1 0 1 0 0,0 1-1 0 0,0-1 0 0 0,0 0 1 0 0,0 0-1 0 0,1 0 1 0 0,-1 1-1 0 0,1-1 1 0 0,-1 0-1 0 0,1 1 1 0 0,-1 4-1 0 0,2-2-186 0 0,-1 1-1 0 0,1-1 0 0 0,0 1 0 0 0,0-1 0 0 0,0 0 1 0 0,4 9-1 0 0,-1-3-433 0 0,1-1 1 0 0,0 0-1 0 0,1 0 0 0 0,0-1 0 0 0,1 1 1 0 0,8 9-1 0 0,-6-9 11 0 0,1-1 0 0 0,0 0 0 0 0,1-1 0 0 0,0 0 1 0 0,0-1-1 0 0,0 0 0 0 0,1-1 0 0 0,0 0 0 0 0,16 6 0 0 0,-24-11-43 0 0,-1 0 0 0 0,1 0 0 0 0,0 0 0 0 0,-1 0-1 0 0,1-1 1 0 0,0 1 0 0 0,-1-1 0 0 0,1 0 0 0 0,0 0 0 0 0,-1-1 0 0 0,1 1 0 0 0,0-1 0 0 0,-1 1 0 0 0,1-1-1 0 0,-1 0 1 0 0,1-1 0 0 0,-1 1 0 0 0,1 0 0 0 0,-1-1 0 0 0,0 0 0 0 0,0 0 0 0 0,0 0 0 0 0,0 0 0 0 0,0 0-1 0 0,0-1 1 0 0,0 1 0 0 0,-1-1 0 0 0,1 0 0 0 0,-1 0 0 0 0,0 0 0 0 0,0 0 0 0 0,0 0 0 0 0,0 0-1 0 0,-1-1 1 0 0,1 1 0 0 0,-1-1 0 0 0,2-5 0 0 0,-1 3-54 0 0,-1 0 0 0 0,0 0 0 0 0,0 0 0 0 0,-1 0 0 0 0,1 0 0 0 0,-1 0-1 0 0,-1 0 1 0 0,1 0 0 0 0,-1 0 0 0 0,0 0 0 0 0,0 0 0 0 0,-1 0 0 0 0,0 0 0 0 0,0 0 0 0 0,0 1 0 0 0,-4-8 0 0 0,4 9 12 0 0,0 1 0 0 0,0-1-1 0 0,-1 0 1 0 0,1 1 0 0 0,-1-1 0 0 0,0 1 0 0 0,0 0 0 0 0,0 0 0 0 0,0 0 0 0 0,-1 0 0 0 0,1 1 0 0 0,-1-1 0 0 0,1 1 0 0 0,-1 0 0 0 0,0 0 0 0 0,0 0 0 0 0,0 1 0 0 0,0-1 0 0 0,0 1 0 0 0,0 0 0 0 0,-1 0 0 0 0,1 0-1 0 0,-7 1 1 0 0,9 0 47 0 0,-1 0 0 0 0,1 0 0 0 0,-1 1 0 0 0,1-1-1 0 0,0 1 1 0 0,-1-1 0 0 0,1 1 0 0 0,0 0-1 0 0,0 0 1 0 0,0 0 0 0 0,-1 0 0 0 0,1 1 0 0 0,0-1-1 0 0,1 0 1 0 0,-1 1 0 0 0,0 0 0 0 0,-2 2-1 0 0,1 0 0 0 0,0 0-1 0 0,0 0 0 0 0,0 1 1 0 0,1-1-1 0 0,0 1 0 0 0,0-1 1 0 0,0 1-1 0 0,-1 5 0 0 0,0 4-8 0 0,0 1 0 0 0,1 0-1 0 0,0-1 1 0 0,2 26 0 0 0,6 39 10 0 0,-3-55-6 0 0,-1 0 1 0 0,-1-1-1 0 0,-2 1 1 0 0,-3 36-1 0 0,-6-28-1 0 0,8-26-13 0 0,0-1-1 0 0,0 1 0 0 0,0 0 1 0 0,1 0-1 0 0,0 1 0 0 0,0-1 1 0 0,1 12-1 0 0,20 52-60 0 0,-20-68 51 0 0,0 0 0 0 0,0-1 0 0 0,0 1 0 0 0,1 0 0 0 0,-1-1 0 0 0,0 1 1 0 0,1-1-1 0 0,-1 1 0 0 0,1-1 0 0 0,0 1 0 0 0,-1-1 0 0 0,1 1 0 0 0,0-1 1 0 0,0 0-1 0 0,0 1 0 0 0,0-1 0 0 0,0 0 0 0 0,0 0 0 0 0,0 0 0 0 0,1 0 1 0 0,-1 0-1 0 0,0 0 0 0 0,1 0 0 0 0,-1 0 0 0 0,0 0 0 0 0,1-1 0 0 0,2 2 1 0 0,0-2 4 0 0,-1 0 0 0 0,1 0 0 0 0,-1-1 0 0 0,1 1 1 0 0,-1-1-1 0 0,0 0 0 0 0,1 0 0 0 0,-1 0 0 0 0,0 0 0 0 0,0-1 1 0 0,0 1-1 0 0,5-4 0 0 0,32-17-532 0 0,101-51 2159 0 0,-68 46-4112 0 0,-52 21-1831 0 0,37-6-1 0 0,-30 9-3778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2:54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30 18892 0 0,'-10'-5'2811'0'0,"18"-2"-1312"0"0,20-1-310 0 0,-9 5-920 0 0,-5 1-172 0 0,0 0 0 0 0,0 0 0 0 0,0 1 0 0 0,23 2 0 0 0,-33 0-51 0 0,-1 0 0 0 0,1-1-1 0 0,0 1 1 0 0,-1 0 0 0 0,1 1 0 0 0,0-1 0 0 0,-1 1 0 0 0,0-1-1 0 0,1 1 1 0 0,-1 0 0 0 0,0 0 0 0 0,0 1 0 0 0,0-1 0 0 0,0 0-1 0 0,-1 1 1 0 0,1 0 0 0 0,-1 0 0 0 0,1 0 0 0 0,-1 0-1 0 0,0 0 1 0 0,0 0 0 0 0,2 5 0 0 0,2 8 40 0 0,-1 1 0 0 0,0 0 0 0 0,-1 0 0 0 0,-1 0 0 0 0,0 1 0 0 0,-1 20 1 0 0,7 39-2529 0 0,-2-56-2426 0 0,6-14-4710 0 0,-4-4 3129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2:54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4 118 11811 0 0,'4'-1'8254'0'0,"-4"1"-8112"0"0,1 15 2071 0 0,-2 16-2033 0 0,-2-10-26 0 0,2-15-237 0 0,0-1 1 0 0,0 0-1 0 0,0 1 1 0 0,1-1 0 0 0,0 1-1 0 0,0-1 1 0 0,0 1-1 0 0,0-1 1 0 0,1 0-1 0 0,0 1 1 0 0,3 8 0 0 0,1-12 43 0 0,-1-1 0 0 0,1 0 0 0 0,0 0 0 0 0,0 0 0 0 0,0-1 0 0 0,-1 0 0 0 0,6 0 0 0 0,4 0 67 0 0,-7 1-289 0 0,0 0 0 0 0,0-1 0 0 0,0 0 0 0 0,0 0 1 0 0,0-1-1 0 0,0 0 0 0 0,0 0 0 0 0,0-1 0 0 0,12-4 1 0 0,-16 5-233 0 0,1-1 0 0 0,-1 0 1 0 0,0 0-1 0 0,0 0 1 0 0,-1 0-1 0 0,1 0 0 0 0,0 0 1 0 0,-1-1-1 0 0,1 0 0 0 0,-1 1 1 0 0,0-1-1 0 0,0 0 1 0 0,0 0-1 0 0,0 0 0 0 0,0 0 1 0 0,-1 0-1 0 0,1-1 1 0 0,-1 1-1 0 0,0 0 0 0 0,0-1 1 0 0,0-4-1 0 0,12-74-4167 0 0,-17-27 27482 0 0,0 128-21940 0 0,5 50-365 0 0,2-1-1 0 0,25 134 1 0 0,-12-137-2190 0 0,-7-44-1980 0 0,3-3-4117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2:55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20 25261 0 0,'0'0'921'0'0,"0"1"-417"0"0,0 0-272 0 0,-1-1-168 0 0,0 0-296 0 0,1-2-264 0 0,0 0-241 0 0,1-1-311 0 0,0-2-368 0 0,0 0-633 0 0,-1 1-1375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3:01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70 7290 0 0,'-10'-19'3749'0'0,"8"13"-2841"0"0,-1 1 1 0 0,1 0-1 0 0,-1 0 0 0 0,0 0 0 0 0,-1 1 1 0 0,1-1-1 0 0,-1 1 0 0 0,-6-7 0 0 0,10 11-783 0 0,-1 0 0 0 0,0 0 0 0 0,1 0 0 0 0,-1 0 0 0 0,0 0 0 0 0,0 0 0 0 0,1 0 0 0 0,-1 0 0 0 0,0 0 0 0 0,0 0 0 0 0,1 1 0 0 0,-1-1 0 0 0,0 0 0 0 0,1 0 0 0 0,-1 1 0 0 0,0-1 0 0 0,1 0-1 0 0,-1 1 1 0 0,1-1 0 0 0,-1 0 0 0 0,1 1 0 0 0,-1-1 0 0 0,0 1 0 0 0,1-1 0 0 0,0 1 0 0 0,-1 0 0 0 0,1-1 0 0 0,-1 1 0 0 0,1-1 0 0 0,0 1 0 0 0,-1 1 0 0 0,-16 25 345 0 0,13-20-164 0 0,-17 29 102 0 0,-34 59-33 0 0,48-82-377 0 0,1 0-1 0 0,1 0 0 0 0,0 1 0 0 0,1-1 0 0 0,-3 21 1 0 0,6-28-23 0 0,0 0 0 0 0,1 0 0 0 0,0 1-1 0 0,0-1 1 0 0,1 0 0 0 0,0 0 0 0 0,0 0 0 0 0,0 0 0 0 0,1 0 0 0 0,0 0 0 0 0,0 0 0 0 0,0 0 0 0 0,1 0 0 0 0,-1-1 0 0 0,2 0 0 0 0,-1 1 0 0 0,5 4 0 0 0,-5-6 13 0 0,0-1 0 0 0,1 1 0 0 0,0-1 1 0 0,0 0-1 0 0,0 0 0 0 0,0 0 0 0 0,0-1 0 0 0,0 1 0 0 0,1-1 1 0 0,-1 0-1 0 0,1 0 0 0 0,0-1 0 0 0,-1 1 0 0 0,1-1 1 0 0,0 0-1 0 0,0 0 0 0 0,0-1 0 0 0,0 0 0 0 0,0 0 0 0 0,0 0 1 0 0,8-1-1 0 0,20-5-147 0 0,0-2 0 0 0,55-21-1 0 0,-34 10-927 0 0,-48 18 845 0 0,54-22-3016 0 0,-26 2-2426 0 0,-33 20 5424 0 0,-1 1 1 0 0,1-1 0 0 0,-1 1-1 0 0,1-1 1 0 0,-1 1-1 0 0,1-1 1 0 0,-1 1-1 0 0,0-1 1 0 0,1 1-1 0 0,-1-1 1 0 0,1 1 0 0 0,-1-1-1 0 0,0 1 1 0 0,0-1-1 0 0,0 0 1 0 0,1 1-1 0 0,-1-1 1 0 0,0 0-1 0 0,0 1 1 0 0,0-1 0 0 0,0 0-1 0 0,0 1 1 0 0,0-2-1 0 0,-3-6-4431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3:01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16828 0 0,'-6'52'5887'0'0,"5"29"-4944"0"0,2-14-784 0 0,-2-43-260 0 0,0 131 353 0 0,3-136-881 0 0,0 0 0 0 0,1 0 0 0 0,0 0 0 0 0,2-1 0 0 0,0 0 0 0 0,9 19 1 0 0,1-9-3206 0 0,0-11-3229 0 0,-4-8 1187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3:02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50 12603 0 0,'-16'-16'5447'0'0,"16"16"-5318"0"0,-1 0 0 0 0,1-1 1 0 0,0 1-1 0 0,0-1 1 0 0,0 1-1 0 0,-1-1 1 0 0,1 1-1 0 0,0 0 0 0 0,0-1 1 0 0,0 1-1 0 0,0-1 1 0 0,0 1-1 0 0,0-1 1 0 0,0 1-1 0 0,0-1 0 0 0,0 1 1 0 0,0 0-1 0 0,0-1 1 0 0,0 1-1 0 0,0-1 1 0 0,0 1-1 0 0,1-1 0 0 0,-1 1 1 0 0,0-1-1 0 0,2 0-19 0 0,-1 0-1 0 0,1 0 1 0 0,-1 0-1 0 0,1 0 1 0 0,0 1-1 0 0,-1-1 0 0 0,1 0 1 0 0,0 1-1 0 0,-1-1 1 0 0,1 1-1 0 0,0 0 1 0 0,-1 0-1 0 0,1 0 1 0 0,0 0-1 0 0,0 0 1 0 0,-1 0-1 0 0,1 0 1 0 0,3 1-1 0 0,44 3-167 0 0,1-3 0 0 0,-1-1 0 0 0,0-3 0 0 0,53-10 1 0 0,-97 13-291 0 0,31-4-1049 0 0,-35 4 1190 0 0,-1 0 1 0 0,1 0 0 0 0,0-1 0 0 0,-1 1 0 0 0,1 0 0 0 0,0 0 0 0 0,0 0 0 0 0,-1 1 0 0 0,1-1 0 0 0,0 0 0 0 0,0 0 0 0 0,-1 0 0 0 0,1 0 0 0 0,0 1 0 0 0,-1-1 0 0 0,1 0 0 0 0,0 1-1 0 0,-1-1 1 0 0,1 0 0 0 0,-1 1 0 0 0,1-1 0 0 0,0 1 0 0 0,-1-1 0 0 0,1 1 0 0 0,-1-1 0 0 0,1 1 0 0 0,-1-1 0 0 0,0 1 0 0 0,1 0 0 0 0,-1-1 0 0 0,1 1 0 0 0,-1 0 0 0 0,0-1 0 0 0,0 1-1 0 0,1 0 1 0 0,-1-1 0 0 0,0 1 0 0 0,0 0 0 0 0,0 1 0 0 0,0-2 22 0 0,0 1 0 0 0,0-1-1 0 0,-1 1 1 0 0,1-1 0 0 0,0 1-1 0 0,-1-1 1 0 0,1 1 0 0 0,0-1 0 0 0,-1 1-1 0 0,1-1 1 0 0,-1 0 0 0 0,1 1 0 0 0,-1-1-1 0 0,1 1 1 0 0,-1-1 0 0 0,1 0-1 0 0,-1 0 1 0 0,1 1 0 0 0,-1-1 0 0 0,1 0-1 0 0,-1 0 1 0 0,1 0 0 0 0,-1 0-1 0 0,0 1 1 0 0,1-1 0 0 0,-1 0 0 0 0,1 0-1 0 0,-1 0 1 0 0,0 0 0 0 0,1 0 0 0 0,-1-1-1 0 0,-7 3-1507 0 0,-7 9-2423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3:02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3 7794 0 0,'-8'1'3665'0'0,"4"0"-2718"0"0,1-1-1 0 0,-1 1 0 0 0,0-1 0 0 0,1 1 0 0 0,-1 0 0 0 0,1 1 0 0 0,0-1 0 0 0,-1 0 0 0 0,1 1 0 0 0,-4 2 0 0 0,44 1 1030 0 0,-4-2-1912 0 0,0-2-1 0 0,1 0 0 0 0,51-8 1 0 0,-6-3-4359 0 0,-18 2-3984 0 0,-38 5 1158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3:03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19524 0 0,'-15'7'1802'0'0,"14"-7"-1776"0"0,1 0 0 0 0,0 0 0 0 0,0 1 0 0 0,0-1 0 0 0,0 0 0 0 0,0 0 0 0 0,0 0 0 0 0,0 0 0 0 0,0 1-1 0 0,0-1 1 0 0,0 0 0 0 0,0 0 0 0 0,0 0 0 0 0,0 0 0 0 0,0 1 0 0 0,0-1 0 0 0,0 0 0 0 0,0 0 0 0 0,0 0 0 0 0,0 1 0 0 0,0-1 0 0 0,0 0 0 0 0,0 0 0 0 0,0 0 0 0 0,0 0 0 0 0,0 1 0 0 0,0-1 0 0 0,1 0 0 0 0,-1 0 0 0 0,0 0 0 0 0,0 0 0 0 0,0 0 0 0 0,0 1 0 0 0,0-1 0 0 0,0 0 0 0 0,1 0-1 0 0,-1 0 1 0 0,0 0 0 0 0,0 0 0 0 0,0 0 0 0 0,30 12 711 0 0,-17-7-664 0 0,33 11 53 0 0,-31-12-100 0 0,-1 0 1 0 0,0 1 0 0 0,0 1-1 0 0,-1 0 1 0 0,0 1-1 0 0,0 1 1 0 0,0 0-1 0 0,19 16 1 0 0,-30-22-19 0 0,0-1-1 0 0,0 1 1 0 0,0 0 0 0 0,-1 0 0 0 0,1 0-1 0 0,-1 0 1 0 0,0 0 0 0 0,1 0-1 0 0,-1 0 1 0 0,0 0 0 0 0,0 1-1 0 0,0-1 1 0 0,-1 0 0 0 0,1 1 0 0 0,-1-1-1 0 0,1 1 1 0 0,-1-1 0 0 0,0 1-1 0 0,0-1 1 0 0,0 1 0 0 0,0-1-1 0 0,0 1 1 0 0,0-1 0 0 0,-1 0 0 0 0,1 1-1 0 0,-1-1 1 0 0,0 1 0 0 0,0-1-1 0 0,1 0 1 0 0,-2 0 0 0 0,1 1 0 0 0,0-1-1 0 0,0 0 1 0 0,-1 0 0 0 0,1 0-1 0 0,-4 3 1 0 0,-1 1-17 0 0,0-1-1 0 0,0 1 1 0 0,-1-1-1 0 0,1-1 1 0 0,-1 1-1 0 0,-1-1 1 0 0,1 0 0 0 0,-1-1-1 0 0,-11 5 1 0 0,17-8-3 0 0,1 0 1 0 0,0 1 0 0 0,-1-1-1 0 0,1 1 1 0 0,0-1-1 0 0,0 1 1 0 0,0-1 0 0 0,-1 1-1 0 0,1 0 1 0 0,0 0 0 0 0,0 0-1 0 0,0 0 1 0 0,-1 1-1 0 0,2-2 1 0 0,0 1-1 0 0,0-1 0 0 0,-1 0 1 0 0,1 1-1 0 0,0-1 0 0 0,0 0 1 0 0,0 1-1 0 0,0-1 0 0 0,0 1 1 0 0,0-1-1 0 0,0 0 0 0 0,0 1 1 0 0,0-1-1 0 0,0 1 0 0 0,0-1 1 0 0,0 0-1 0 0,1 1 0 0 0,-1-1 1 0 0,0 0-1 0 0,0 1 0 0 0,0-1 1 0 0,0 0-1 0 0,1 1 0 0 0,-1-1 1 0 0,0 0-1 0 0,0 1 0 0 0,1-1 1 0 0,-1 0-1 0 0,0 1 0 0 0,32 18-231 0 0,-30-18 273 0 0,19 8-81 0 0,-10-4 135 0 0,0 0 0 0 0,0 0-1 0 0,-1 1 1 0 0,1 1-1 0 0,12 10 1 0 0,-21-15-39 0 0,0-1 0 0 0,-1 1-1 0 0,1-1 1 0 0,-1 1 0 0 0,0 0 0 0 0,0-1 0 0 0,1 1 0 0 0,-1 0-1 0 0,0 0 1 0 0,0 0 0 0 0,-1 0 0 0 0,1 0 0 0 0,0 0 0 0 0,-1 0-1 0 0,1 0 1 0 0,-1 0 0 0 0,0 1 0 0 0,0-1 0 0 0,0 0 0 0 0,0 0-1 0 0,0 0 1 0 0,0 0 0 0 0,0 0 0 0 0,-1 1 0 0 0,1-1 0 0 0,-1 0-1 0 0,1 0 1 0 0,-1 0 0 0 0,0 0 0 0 0,0 0 0 0 0,0 0 0 0 0,0-1-1 0 0,0 1 1 0 0,0 0 0 0 0,-1 0 0 0 0,-2 2 0 0 0,-6 7-4 0 0,-1-1 0 0 0,0-1 1 0 0,0 0-1 0 0,-1-1 1 0 0,0 0-1 0 0,0-1 0 0 0,-1 0 1 0 0,-25 9-1 0 0,-2 3-1988 0 0,59-32-13126 0 0,-10 3 9339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3:03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12923 0 0,'2'-4'457'0'0,"1"1"1"0"0,-1 0 0 0 0,1 0 0 0 0,0 0-1 0 0,1 0 1 0 0,-1 0 0 0 0,0 0-1 0 0,1 1 1 0 0,0 0 0 0 0,-1-1 0 0 0,1 2-1 0 0,5-3 1 0 0,-3 2-249 0 0,0 0-1 0 0,0 1 1 0 0,0-1 0 0 0,0 1-1 0 0,0 1 1 0 0,0-1 0 0 0,0 1 0 0 0,9 1-1 0 0,-9 0-164 0 0,0-1 1 0 0,0 1-1 0 0,-1 1 0 0 0,1-1 0 0 0,0 1 0 0 0,-1 0 0 0 0,1 1 0 0 0,-1-1 0 0 0,0 1 1 0 0,1 0-1 0 0,-1 0 0 0 0,-1 0 0 0 0,1 1 0 0 0,0 0 0 0 0,-1 0 0 0 0,0 0 1 0 0,0 1-1 0 0,0-1 0 0 0,4 8 0 0 0,-6-7 23 0 0,0 0 0 0 0,0 0 0 0 0,-1 0 0 0 0,0 0 0 0 0,0 0-1 0 0,0 0 1 0 0,-1 0 0 0 0,1 0 0 0 0,-1 0 0 0 0,-1 0 0 0 0,1 0 0 0 0,-1 0 0 0 0,0 0 0 0 0,0 0 0 0 0,0 0-1 0 0,-1 0 1 0 0,1 0 0 0 0,-1 0 0 0 0,-4 6 0 0 0,-6 12 106 0 0,0-1 1 0 0,-25 33-1 0 0,26-41-81 0 0,1 0-31 0 0,6-8-71 0 0,-1 0 0 0 0,1 0 0 0 0,0 1 0 0 0,0-1 0 0 0,-5 14 0 0 0,9-18 2 0 0,-1-1 0 0 0,1 0 0 0 0,0 1 0 0 0,0-1 0 0 0,-1 1 0 0 0,1-1-1 0 0,0 0 1 0 0,1 1 0 0 0,-1-1 0 0 0,0 0 0 0 0,0 1 0 0 0,0-1 0 0 0,1 1 0 0 0,-1-1 0 0 0,1 0 0 0 0,-1 0 0 0 0,1 1 0 0 0,0-1 0 0 0,-1 0 0 0 0,1 0 0 0 0,0 0-1 0 0,0 0 1 0 0,0 0 0 0 0,0 0 0 0 0,0 0 0 0 0,0 0 0 0 0,0 0 0 0 0,0 0 0 0 0,0 0 0 0 0,0-1 0 0 0,0 1 0 0 0,1 0 0 0 0,-1-1 0 0 0,0 1 0 0 0,1-1-1 0 0,-1 1 1 0 0,0-1 0 0 0,2 0 0 0 0,14 6-61 0 0,0-2-1 0 0,0 0 0 0 0,0-1 1 0 0,0-1-1 0 0,33 0 0 0 0,-39-2-597 0 0,0-1-1 0 0,0 0 0 0 0,1-1 1 0 0,12-4-1 0 0,-18 4-617 0 0,1-1 0 0 0,-1 1 0 0 0,0-1 0 0 0,0 0 0 0 0,-1 0 0 0 0,1-1 0 0 0,9-8 0 0 0,-1 0-4812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3:04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0 12027 0 0,'-2'1'767'0'0,"0"1"0"0"0,0-1 0 0 0,0 0 1 0 0,0 1-1 0 0,0-1 0 0 0,1 1 1 0 0,-1 0-1 0 0,0 0 0 0 0,1-1 1 0 0,0 1-1 0 0,-1 0 0 0 0,1 0 0 0 0,0 0 1 0 0,-1 3-1 0 0,0 0-388 0 0,0 0 0 0 0,1 0-1 0 0,-1 1 1 0 0,1-1 0 0 0,1 0 0 0 0,-1 6 0 0 0,1 3-443 0 0,0 1 0 0 0,1-1 0 0 0,6 27 0 0 0,-2-18 98 0 0,16 44 0 0 0,-18-60-30 0 0,0 0 1 0 0,1 0 0 0 0,-1 0-1 0 0,1 0 1 0 0,1-1-1 0 0,-1 0 1 0 0,1 0-1 0 0,0 0 1 0 0,12 11 0 0 0,-15-16-9 0 0,0 0 1 0 0,1 0-1 0 0,-1 1 1 0 0,1-1 0 0 0,-1-1-1 0 0,1 1 1 0 0,0 0 0 0 0,-1-1-1 0 0,1 1 1 0 0,0-1-1 0 0,-1 0 1 0 0,1 0 0 0 0,0 0-1 0 0,-1 0 1 0 0,1 0 0 0 0,0-1-1 0 0,-1 1 1 0 0,1-1-1 0 0,0 1 1 0 0,-1-1 0 0 0,1 0-1 0 0,-1 0 1 0 0,1-1 0 0 0,-1 1-1 0 0,0 0 1 0 0,1-1-1 0 0,-1 1 1 0 0,0-1 0 0 0,3-3-1 0 0,8-6-39 0 0,-1 0 0 0 0,-1-1 0 0 0,16-20-1 0 0,-23 26 30 0 0,1 1-79 0 0,0-1-1 0 0,-1 0 0 0 0,0-1 0 0 0,0 1 1 0 0,-1-1-1 0 0,0 0 0 0 0,0 0 0 0 0,0 0 0 0 0,2-14 1 0 0,-4 18-47 0 0,-1 0 0 0 0,0 0 1 0 0,0 0-1 0 0,0-1 0 0 0,0 1 1 0 0,-1 0-1 0 0,1 0 0 0 0,-1 0 1 0 0,0 0-1 0 0,0 0 0 0 0,0 0 1 0 0,0 0-1 0 0,-1 0 0 0 0,1 0 1 0 0,-1 0-1 0 0,0 1 0 0 0,1-1 1 0 0,-1 0-1 0 0,0 1 1 0 0,-1 0-1 0 0,1-1 0 0 0,0 1 1 0 0,-1 0-1 0 0,1 0 0 0 0,-5-2 1 0 0,2 1-198 0 0,1 1 1 0 0,-1 1 0 0 0,0-1 0 0 0,1 1 0 0 0,-1-1 0 0 0,0 1 0 0 0,0 1-1 0 0,0-1 1 0 0,0 1 0 0 0,0 0 0 0 0,1 0 0 0 0,-1 0 0 0 0,0 1 0 0 0,0-1 0 0 0,0 1-1 0 0,0 0 1 0 0,0 1 0 0 0,1-1 0 0 0,-1 1 0 0 0,1 0 0 0 0,-1 0 0 0 0,1 0-1 0 0,-7 6 1 0 0,1-2 360 0 0,0 0-1 0 0,1 1 0 0 0,0 0 0 0 0,1 1 0 0 0,-1 0 1 0 0,1 0-1 0 0,1 0 0 0 0,0 1 0 0 0,-9 13 1 0 0,15-20 154 0 0,0-1 1 0 0,1 0 0 0 0,-1 1 0 0 0,0-1 0 0 0,0 0 0 0 0,0 1 0 0 0,1-1 0 0 0,-1 1 0 0 0,1-1 0 0 0,-1 1 0 0 0,1-1 0 0 0,0 1 0 0 0,-1 0 0 0 0,1-1 0 0 0,0 1 0 0 0,0-1 0 0 0,0 1 0 0 0,0 0 0 0 0,1-1 0 0 0,-1 1 0 0 0,1 2 0 0 0,0-3-49 0 0,0 0 0 0 0,1-1 1 0 0,-1 1-1 0 0,0-1 0 0 0,1 1 0 0 0,-1-1 1 0 0,0 0-1 0 0,1 1 0 0 0,-1-1 0 0 0,0 0 1 0 0,1 0-1 0 0,-1 0 0 0 0,0 0 0 0 0,1 0 1 0 0,-1 0-1 0 0,1 0 0 0 0,-1-1 0 0 0,0 1 1 0 0,1 0-1 0 0,-1-1 0 0 0,0 1 0 0 0,0-1 1 0 0,1 1-1 0 0,0-2 0 0 0,17-3-662 0 0,0 1-1 0 0,0 0 1 0 0,0 2 0 0 0,1 0-1 0 0,24 1 1 0 0,21-2-7971 0 0,-38 0 2590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31:08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 22773 0 0,'2'-11'1432'0'0,"1"-2"-360"0"0,0 0-447 0 0,0 0-313 0 0,0 7-368 0 0,-2 3-417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3:04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14435 0 0,'-1'10'5617'0'0,"0"2"-3864"0"0,-1 5-529 0 0,0 5-336 0 0,-1 4-360 0 0,0 2-296 0 0,1 5-152 0 0,0 0-32 0 0,2 0-80 0 0,2-2-160 0 0,2-6-224 0 0,2-4-384 0 0,1-4-544 0 0,2-5-833 0 0,1-3-1223 0 0,-1-5-1418 0 0,1-6-2783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3:04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 16155 0 0,'4'-3'879'0'0,"0"-1"0"0"0,0 1-1 0 0,1 0 1 0 0,-1 0 0 0 0,8-3-1 0 0,30-10 812 0 0,45-1-1813 0 0,-73 15 459 0 0,-6 1-322 0 0,20-5-173 0 0,1 2 0 0 0,0 1-1 0 0,0 1 1 0 0,56 5-1 0 0,-162 6 282 0 0,66-7-71 0 0,0 1-1 0 0,0 0 1 0 0,1 0 0 0 0,0 1 0 0 0,-1 1 0 0 0,2 0-1 0 0,-1 0 1 0 0,0 1 0 0 0,1 0 0 0 0,0 1 0 0 0,1 0-1 0 0,-1 0 1 0 0,1 1 0 0 0,-10 12 0 0 0,14-15-57 0 0,0 0 0 0 0,1 1 1 0 0,-1-1-1 0 0,1 0 0 0 0,0 1 1 0 0,0 0-1 0 0,1 0 0 0 0,0 0 0 0 0,0 0 1 0 0,0 0-1 0 0,1 0 0 0 0,-1 0 1 0 0,2 1-1 0 0,-1-1 0 0 0,1 0 1 0 0,0 1-1 0 0,0-1 0 0 0,0 0 1 0 0,1 1-1 0 0,0-1 0 0 0,1 0 0 0 0,-1 0 1 0 0,1 0-1 0 0,0 0 0 0 0,1 0 1 0 0,4 9-1 0 0,-4-11 2 0 0,-1-1 1 0 0,1 0-1 0 0,0 0 0 0 0,0 0 0 0 0,0 0 1 0 0,0 0-1 0 0,1 0 0 0 0,-1-1 1 0 0,1 0-1 0 0,-1 0 0 0 0,1 0 1 0 0,0 0-1 0 0,0 0 0 0 0,0-1 1 0 0,0 1-1 0 0,0-1 0 0 0,0 0 0 0 0,0-1 1 0 0,0 1-1 0 0,1-1 0 0 0,-1 0 1 0 0,0 0-1 0 0,5 0 0 0 0,-4 0-190 0 0,0-1-1 0 0,0 0 0 0 0,0 0 0 0 0,0 0 1 0 0,0-1-1 0 0,0 1 0 0 0,0-1 1 0 0,7-4-1 0 0,-9 4-355 0 0,0 0-1 0 0,0 0 1 0 0,0 0 0 0 0,0-1-1 0 0,0 1 1 0 0,-1-1 0 0 0,1 0-1 0 0,-1 0 1 0 0,0 0 0 0 0,1 0-1 0 0,-1 0 1 0 0,1-4 0 0 0,1-8-4426 0 0,-3-1-1353 0 0</inkml:trace>
  <inkml:trace contextRef="#ctx0" brushRef="#br0" timeOffset="1">125 171 16476 0 0,'17'6'3488'0'0,"2"-1"-2648"0"0,6-2-151 0 0,1-1-9 0 0,-2-2-232 0 0,-1 0-176 0 0,-1 1-112 0 0,-3 1-24 0 0,-1 1-48 0 0,-2 2-128 0 0,-3 0-304 0 0,-2 1-560 0 0,-3 2-921 0 0,-4 3-1511 0 0,-5-1-1769 0 0,2 7-2505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3:05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70 21629 0 0,'5'10'1384'0'0,"1"-2"-616"0"0,2 0-96 0 0,1-3-168 0 0,1-3-256 0 0,2-2-104 0 0,2-1-16 0 0,5-2-48 0 0,4-1 24 0 0,4-1-48 0 0,2 1-56 0 0,0 0-128 0 0,1 1-336 0 0,-2 2-552 0 0,-1 0-920 0 0,0 1-1545 0 0,-3 0-2240 0 0,-1-2-2761 0 0</inkml:trace>
  <inkml:trace contextRef="#ctx0" brushRef="#br0" timeOffset="1">643 19 22517 0 0,'1'-5'1144'0'0,"1"2"-608"0"0,1-2-288 0 0,-1 3-296 0 0,-3-1-144 0 0,1 2-120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3:07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66 508 5569 0 0,'-24'15'2764'0'0,"21"-13"-2232"0"0,0 0 0 0 0,0 0 0 0 0,-1 1 0 0 0,1-2 0 0 0,-1 1 0 0 0,1 0 0 0 0,-1-1-1 0 0,1 0 1 0 0,-1 1 0 0 0,-4-1 0 0 0,17-41 3700 0 0,2 9-3716 0 0,1 0 0 0 0,2 0-1 0 0,1 1 1 0 0,22-33 0 0 0,3-7-404 0 0,-20 30-81 0 0,21-37 54 0 0,-37 70-65 0 0,1 0 1 0 0,0 0-1 0 0,0 0 1 0 0,1 1 0 0 0,0 0-1 0 0,0 0 1 0 0,11-8-1 0 0,55-18 562 0 0,-64 27-527 0 0,1 0 0 0 0,-1 1 0 0 0,1-1 0 0 0,0 2 0 0 0,1 0 0 0 0,-1 0 1 0 0,1 0-1 0 0,-1 1 0 0 0,1 1 0 0 0,0-1 0 0 0,-1 2 0 0 0,1-1 0 0 0,0 1 0 0 0,0 1 1 0 0,0 0-1 0 0,-1 0 0 0 0,1 1 0 0 0,0 0 0 0 0,-1 1 0 0 0,17 6 0 0 0,263 77 183 0 0,-106-36-290 0 0,-90-25 58 0 0,0-4 1 0 0,1-4 0 0 0,173 9-1 0 0,-127-15 33 0 0,1 6-1 0 0,154 39 1 0 0,269 97 56 0 0,-503-135-83 0 0,99 31-41 0 0,77 22 42 0 0,-178-56 36 0 0,0-4-1 0 0,67 5 0 0 0,-125-16-47 0 0,39 3 286 0 0,74 14 0 0 0,-101-14-158 0 0,0 1-1 0 0,0 0 0 0 0,-1 1 0 0 0,0 1 1 0 0,0 0-1 0 0,0 0 0 0 0,0 1 1 0 0,-1 0-1 0 0,16 15 0 0 0,-23-18-119 0 0,2 1 139 0 0,0 0-1 0 0,0 1 1 0 0,0 0 0 0 0,-1 0-1 0 0,6 9 1 0 0,-10-12-74 0 0,1 0 0 0 0,-1 1 0 0 0,1-1 0 0 0,-1 1 0 0 0,0 0 1 0 0,-1-1-1 0 0,1 1 0 0 0,-1 0 0 0 0,1 0 0 0 0,-1-1 1 0 0,0 1-1 0 0,0 0 0 0 0,-1 0 0 0 0,0 4 0 0 0,-4 21-205 0 0,-2 1 0 0 0,-1-1 0 0 0,-20 49 0 0 0,21-67-2487 0 0,6-11 2245 0 0,1 0 1 0 0,-1 0 0 0 0,0 0 0 0 0,1 0-1 0 0,-1 0 1 0 0,1 0 0 0 0,-1 0 0 0 0,1-1 0 0 0,-1 1-1 0 0,1 0 1 0 0,-1 0 0 0 0,1 0 0 0 0,-1 0-1 0 0,0-1 1 0 0,1 1 0 0 0,-1 0 0 0 0,1-1-1 0 0,0 1 1 0 0,-1 0 0 0 0,-1-3-2234 0 0,1 2 2234 0 0,1 1 0 0 0,-1-1-1 0 0,-9-14-8303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7:07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499 56 3281 0 0,'0'0'51'0'0,"1"-1"0"0"0,-1 0 0 0 0,1 1 0 0 0,-1-1 0 0 0,1 1 0 0 0,0 0 0 0 0,-1-1 0 0 0,1 1 0 0 0,-1-1 0 0 0,1 1 0 0 0,0 0 0 0 0,0 0 0 0 0,-1-1 0 0 0,1 1 0 0 0,0 0 0 0 0,-1 0 1 0 0,1 0-1 0 0,0 0 0 0 0,0 0 0 0 0,-1 0 0 0 0,1 0 0 0 0,0 0 0 0 0,0 0 0 0 0,1 0 0 0 0,6 3-144 0 0,-21 7 214 0 0,4-7 5 0 0,0 1 0 0 0,0-1 0 0 0,-1-1 0 0 0,1 0 0 0 0,-1 0 0 0 0,0-1 0 0 0,-12 1 0 0 0,-74-5 1594 0 0,69 2-1289 0 0,-67-4 581 0 0,-113-3-357 0 0,264 4-1585 0 0,-39 2 855 0 0,1 1 0 0 0,-1 0 0 0 0,23 3 1 0 0,200 49-636 0 0,0-1 432 0 0,-213-49 1136 0 0,-28-1-816 0 0,0 0 1 0 0,0 0-1 0 0,0 0 1 0 0,0 0-1 0 0,1 0 0 0 0,-1-1 1 0 0,0 1-1 0 0,0 0 1 0 0,0 0-1 0 0,0 0 1 0 0,0 0-1 0 0,1 0 1 0 0,-1 0-1 0 0,0 0 1 0 0,0 0-1 0 0,0 0 1 0 0,0 0-1 0 0,0-1 0 0 0,0 1 1 0 0,0 0-1 0 0,1 0 1 0 0,-1 0-1 0 0,0 0 1 0 0,0 0-1 0 0,0-1 1 0 0,0 1-1 0 0,0 0 1 0 0,0 0-1 0 0,0 0 0 0 0,0 0 1 0 0,0 0-1 0 0,0-1 1 0 0,0 1-1 0 0,0 0 1 0 0,0 0-1 0 0,0 0 1 0 0,0 0-1 0 0,0-1 1 0 0,0 1-1 0 0,0 0 1 0 0,0 0-1 0 0,0 0 0 0 0,-12-12 1459 0 0,-18-14-1016 0 0,-2 2-1 0 0,-1 2 1 0 0,0 1-1 0 0,-57-26 0 0 0,75 44-470 0 0,7 3-1533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7:08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383 1 2873 0 0,'-4'-1'108'0'0,"-1"1"1"0"0,0 1-1 0 0,1-1 1 0 0,-1 1 0 0 0,1 0-1 0 0,0 0 1 0 0,-1 0-1 0 0,1 0 1 0 0,0 1 0 0 0,-1 0-1 0 0,1 0 1 0 0,0 0-1 0 0,0 0 1 0 0,1 0 0 0 0,-1 1-1 0 0,0 0 1 0 0,1 0-1 0 0,0 0 1 0 0,-5 5 0 0 0,-5 8-146 0 0,0 1 0 0 0,1 0 0 0 0,-11 19 1 0 0,7-8 227 0 0,-23 40-201 0 0,4 2-1 0 0,2 1 1 0 0,4 2-1 0 0,-38 143 1 0 0,52-153-951 0 0,14-47-1291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7:09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 3801 0 0,'0'0'19'0'0,"0"-1"1"0"0,-1 1 0 0 0,1 0 0 0 0,0 0-1 0 0,0 0 1 0 0,-1 0 0 0 0,1 0-1 0 0,0-1 1 0 0,-1 1 0 0 0,1 0-1 0 0,0 0 1 0 0,0 0 0 0 0,-1 0-1 0 0,1 0 1 0 0,0 0 0 0 0,-1 0-1 0 0,1 0 1 0 0,0 0 0 0 0,-1 0-1 0 0,1 0 1 0 0,0 1 0 0 0,-1-1-1 0 0,1 0 1 0 0,0 0 0 0 0,0 0-1 0 0,-1 0 1 0 0,1 0 0 0 0,0 0-1 0 0,-1 1 1 0 0,1-1 0 0 0,0 0-1 0 0,0 0 1 0 0,0 0 0 0 0,-1 1-1 0 0,1-1 1 0 0,0 0 0 0 0,0 0-1 0 0,0 1 1 0 0,-1-1 0 0 0,1 0-1 0 0,0 1 1 0 0,5 16 247 0 0,22 28-319 0 0,-21-36 151 0 0,49 77-267 0 0,4-2-1 0 0,4-4 1 0 0,3-1 0 0 0,139 126 0 0 0,-149-159-2060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7:09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339 0 2016 0 0,'-18'1'361'0'0,"1"2"31"0"0,-3 4-128 0 0,2 3-152 0 0,1 4-104 0 0,-1 5 0 0 0,-2 5-8 0 0,0 3 16 0 0,-1 4 8 0 0,-1 4 40 0 0,-2 3-8 0 0,1 4-24 0 0,-1 2-8 0 0,4 2-40 0 0,0 0-24 0 0,0-1-328 0 0,3 1-1513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7:12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849 694 1704 0 0,'-101'46'3007'0'0,"58"-20"-2933"0"0,1 0 0 0 0,1 3 1 0 0,-41 37-1 0 0,64-50-76 0 0,0-2 0 0 0,-2 0 0 0 0,0-1 0 0 0,0-1 1 0 0,-1-1-1 0 0,-1-1 0 0 0,0 0 0 0 0,-25 6 0 0 0,37-13 32 0 0,0-1 0 0 0,0 0 0 0 0,-1 0 0 0 0,1-1-1 0 0,-1 0 1 0 0,1-1 0 0 0,-1 0 0 0 0,1-1 0 0 0,0 0-1 0 0,-1 0 1 0 0,1-1 0 0 0,0-1 0 0 0,0 0 0 0 0,0 0-1 0 0,0-1 1 0 0,0 0 0 0 0,1-1 0 0 0,0 0 0 0 0,0 0-1 0 0,-15-12 1 0 0,14 8 74 0 0,1 1 1 0 0,0-2-1 0 0,0 1 0 0 0,1-1 0 0 0,1-1 0 0 0,-1 1 1 0 0,2-1-1 0 0,-1 0 0 0 0,2-1 0 0 0,-1 0 0 0 0,1 0 1 0 0,1 0-1 0 0,1 0 0 0 0,-1 0 0 0 0,2-1 0 0 0,0 0 1 0 0,0 0-1 0 0,1 1 0 0 0,1-23 0 0 0,2 18-116 0 0,0 0 1 0 0,1 0-1 0 0,1 1 0 0 0,0-1 0 0 0,2 1 0 0 0,-1 0 1 0 0,2 1-1 0 0,0 0 0 0 0,1 0 0 0 0,1 0 0 0 0,0 1 1 0 0,1 0-1 0 0,0 1 0 0 0,19-20 0 0 0,14-6-100 0 0,2 1 0 0 0,2 2 0 0 0,1 2 0 0 0,2 3 0 0 0,0 1 0 0 0,3 3 0 0 0,75-28 0 0 0,-8 13-111 0 0,3 4 0 0 0,165-27 0 0 0,-230 54 194 0 0,0 3 1 0 0,0 3 0 0 0,1 2-1 0 0,0 3 1 0 0,96 11 0 0 0,-118-5 10 0 0,0 2-1 0 0,0 1 1 0 0,-1 2 0 0 0,0 1 0 0 0,-1 2 0 0 0,-1 1 0 0 0,0 2 0 0 0,-1 1 0 0 0,57 44 0 0 0,-57-36 6 0 0,-1 2 0 0 0,-1 1 0 0 0,-2 2 0 0 0,-1 0 0 0 0,-1 2 0 0 0,-2 1 0 0 0,-1 1 0 0 0,-2 1 0 0 0,25 56 0 0 0,-37-67 23 0 0,0 0-1 0 0,-2 1 0 0 0,0 0 0 0 0,-2 1 1 0 0,-1-1-1 0 0,-1 1 0 0 0,-2 0 1 0 0,0 0-1 0 0,-2 0 0 0 0,-1 0 1 0 0,-1 0-1 0 0,-1 0 0 0 0,-1 0 1 0 0,-2 0-1 0 0,-15 45 0 0 0,11-50-115 0 0,-1 0 0 0 0,-1-1-1 0 0,-1 0 1 0 0,-1-1-1 0 0,0 0 1 0 0,-2-1 0 0 0,0-1-1 0 0,-1 0 1 0 0,-1-1 0 0 0,0-1-1 0 0,-2-1 1 0 0,-26 16 0 0 0,-20 11-2411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0:07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240 219 5169 0 0,'-1'-3'197'0'0,"-1"-3"317"0"0,0 0 0 0 0,0 1 1 0 0,-1-1-1 0 0,1 0 0 0 0,-2 1 0 0 0,-4-8 0 0 0,7 12-479 0 0,0 0 1 0 0,0 0-1 0 0,0 0 0 0 0,0 0 0 0 0,0 0 0 0 0,-1 1 1 0 0,1-1-1 0 0,0 0 0 0 0,-1 0 0 0 0,1 1 0 0 0,-1-1 1 0 0,1 1-1 0 0,-1 0 0 0 0,1-1 0 0 0,-1 1 0 0 0,1 0 1 0 0,-1 0-1 0 0,1 0 0 0 0,-1 0 0 0 0,1 0 0 0 0,-1 0 1 0 0,1 0-1 0 0,-1 0 0 0 0,1 1 0 0 0,-1-1 0 0 0,1 0 1 0 0,0 1-1 0 0,-1-1 0 0 0,1 1 0 0 0,-1 0 0 0 0,-1 1 0 0 0,-8 4-43 0 0,1 1 0 0 0,0 0 0 0 0,0 1 0 0 0,0 0 0 0 0,1 1 0 0 0,0 0 0 0 0,1 0 0 0 0,0 1 0 0 0,0 0 0 0 0,1 0 0 0 0,-10 20 0 0 0,8-13-81 0 0,1 1 1 0 0,1 0-1 0 0,0 0 1 0 0,1 1-1 0 0,1 0 1 0 0,-4 36-1 0 0,8-47-1 0 0,1 0-1 0 0,0 0 1 0 0,0 0-1 0 0,0 0 0 0 0,1 0 1 0 0,1 0-1 0 0,-1 0 1 0 0,1 0-1 0 0,5 11 1 0 0,-6-17 83 0 0,0 0 0 0 0,0 0 1 0 0,0 0-1 0 0,0 0 1 0 0,0 0-1 0 0,1-1 0 0 0,-1 1 1 0 0,1 0-1 0 0,0 0 1 0 0,-1-1-1 0 0,1 1 0 0 0,0-1 1 0 0,0 0-1 0 0,0 1 1 0 0,0-1-1 0 0,0 0 1 0 0,0 0-1 0 0,0 0 0 0 0,0-1 1 0 0,1 1-1 0 0,-1 0 1 0 0,0-1-1 0 0,1 0 0 0 0,-1 1 1 0 0,0-1-1 0 0,0 0 1 0 0,1 0-1 0 0,-1 0 0 0 0,0 0 1 0 0,1-1-1 0 0,-1 1 1 0 0,0-1-1 0 0,1 1 1 0 0,-1-1-1 0 0,0 0 0 0 0,4-2 1 0 0,4-1 104 0 0,0-1 1 0 0,0-1 0 0 0,-1 0-1 0 0,0 0 1 0 0,0-1-1 0 0,0 0 1 0 0,-1-1 0 0 0,0 0-1 0 0,0 0 1 0 0,9-14 0 0 0,3-6 360 0 0,-1-1 1 0 0,16-33 0 0 0,-22 37-200 0 0,-1-1-1 0 0,-1 0 1 0 0,-2 0-1 0 0,7-29 1 0 0,-14 45-377 0 0,0-1 0 0 0,0 1 0 0 0,-1 0 1 0 0,0-1-1 0 0,-1 1 0 0 0,0-1 0 0 0,-1 0 1 0 0,0 1-1 0 0,0-1 0 0 0,-1 1 0 0 0,-1 0 0 0 0,0 0 1 0 0,-7-19-1 0 0,8 27-17 0 0,1-1-1 0 0,0 1 1 0 0,-1-1-1 0 0,0 1 1 0 0,1-1 0 0 0,-1 1-1 0 0,0 0 1 0 0,0 0 0 0 0,0 0-1 0 0,0 0 1 0 0,-1 0 0 0 0,1 1-1 0 0,0-1 1 0 0,-1 1-1 0 0,1-1 1 0 0,-1 1 0 0 0,0 0-1 0 0,1 0 1 0 0,-1 0 0 0 0,0 0-1 0 0,0 1 1 0 0,0-1 0 0 0,1 1-1 0 0,-1 0 1 0 0,0-1 0 0 0,0 1-1 0 0,0 0 1 0 0,0 1-1 0 0,0-1 1 0 0,-5 2 0 0 0,-1 0-156 0 0,0 2 0 0 0,-1-1 1 0 0,1 1-1 0 0,1 1 0 0 0,-1-1 1 0 0,1 1-1 0 0,-15 12 0 0 0,-9 10-2100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31:28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60 3937 0 0,'-2'-1'457'0'0,"-28"-22"3778"0"0,29 23-4069 0 0,0-1 0 0 0,0 1 0 0 0,1-1 0 0 0,-1 1 0 0 0,0-1 0 0 0,1 0 0 0 0,-1 1 0 0 0,0-1 0 0 0,1 0 0 0 0,-1 1 0 0 0,1-1 0 0 0,-1 0 0 0 0,1 0 0 0 0,-1 0 0 0 0,1 0 0 0 0,0 1 0 0 0,-1-1 0 0 0,1 0 0 0 0,0 0 0 0 0,0 0 0 0 0,0 0 0 0 0,0 0 0 0 0,-1 0 0 0 0,1 0 0 0 0,1 0 0 0 0,-1 0 0 0 0,0 0 0 0 0,0 1 0 0 0,0-1-1 0 0,0 0 1 0 0,1 0 0 0 0,-1 0 0 0 0,1-1 0 0 0,0 1-46 0 0,0 0 0 0 0,1 0 0 0 0,-1 1 0 0 0,1-1 0 0 0,-1 0 0 0 0,1 1 0 0 0,-1-1 0 0 0,1 1 0 0 0,0-1 0 0 0,-1 1-1 0 0,1 0 1 0 0,-1 0 0 0 0,1 0 0 0 0,0 0 0 0 0,-1 0 0 0 0,1 0 0 0 0,2 1 0 0 0,33 5 839 0 0,-30-5-716 0 0,5 2-78 0 0,0 0-1 0 0,-1 1 1 0 0,1 0 0 0 0,-1 1-1 0 0,1 0 1 0 0,-1 1 0 0 0,-1 0-1 0 0,13 10 1 0 0,-19-13-185 0 0,0 0 1 0 0,0 0-1 0 0,-1 0 0 0 0,1 1 1 0 0,-1-1-1 0 0,0 1 0 0 0,0 0 1 0 0,0 0-1 0 0,0 0 0 0 0,-1 1 1 0 0,0-1-1 0 0,0 1 0 0 0,0-1 1 0 0,0 1-1 0 0,-1 0 0 0 0,1 0 0 0 0,-1-1 1 0 0,0 1-1 0 0,-1 0 0 0 0,1 0 1 0 0,-1 0-1 0 0,0 0 0 0 0,-1 6 1 0 0,0-9-444 0 0,1-1 1 0 0,-1 1-1 0 0,1-1 1 0 0,-1 0-1 0 0,1 1 1 0 0,-1-1-1 0 0,0 0 0 0 0,0 0 1 0 0,0 1-1 0 0,0-1 1 0 0,0 0-1 0 0,0 0 1 0 0,0 0-1 0 0,0 0 1 0 0,0 0-1 0 0,0 0 1 0 0,-1-1-1 0 0,1 1 1 0 0,0 0-1 0 0,-1-1 1 0 0,-2 2-1 0 0,-9 2-4947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0:08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1 5441 0 0,'-17'25'1401'0'0,"-23"50"0"0"0,23-36-1378 0 0,2 0 1 0 0,2 2-1 0 0,1 0 1 0 0,-9 58-1 0 0,19-87-103 0 0,1 0 0 0 0,1 1 0 0 0,-1-1 0 0 0,2 1 0 0 0,0-1 0 0 0,0 1 0 0 0,4 12-1 0 0,-5-23 70 0 0,1 0-1 0 0,-1 1 0 0 0,1-1 0 0 0,0 0 0 0 0,0 1 1 0 0,0-1-1 0 0,0 0 0 0 0,0 0 0 0 0,0 0 0 0 0,0 0 1 0 0,1 0-1 0 0,-1 0 0 0 0,1 0 0 0 0,-1 0 0 0 0,1-1 1 0 0,0 1-1 0 0,0-1 0 0 0,0 1 0 0 0,0-1 0 0 0,0 0 1 0 0,0 1-1 0 0,0-1 0 0 0,0 0 0 0 0,0 0 0 0 0,0-1 1 0 0,1 1-1 0 0,-1 0 0 0 0,0-1 0 0 0,1 1 0 0 0,-1-1 1 0 0,1 0-1 0 0,-1 0 0 0 0,0 0 0 0 0,1 0 0 0 0,-1 0 1 0 0,0-1-1 0 0,1 1 0 0 0,-1-1 0 0 0,0 1 0 0 0,1-1 1 0 0,-1 0-1 0 0,0 0 0 0 0,3-1 0 0 0,8-4 73 0 0,-1-1 0 0 0,0 0 0 0 0,-1 0 0 0 0,0-1 0 0 0,0-1 0 0 0,0 0-1 0 0,-1 0 1 0 0,12-16 0 0 0,-7 8 333 0 0,-1-1 1 0 0,-1 0-1 0 0,-1-2 0 0 0,14-27 0 0 0,-22 36-180 0 0,0 0-1 0 0,0-1 1 0 0,-1 1 0 0 0,0-1-1 0 0,-1 0 1 0 0,0 0-1 0 0,-1 0 1 0 0,0 0-1 0 0,-1-16 1 0 0,-1 20-203 0 0,0 0-1 0 0,0 0 1 0 0,-1 0 0 0 0,0 0 0 0 0,0 0 0 0 0,0 1 0 0 0,-1-1-1 0 0,-1 1 1 0 0,1 0 0 0 0,-1 0 0 0 0,0 0 0 0 0,-1 0 0 0 0,1 1-1 0 0,-12-12 1 0 0,14 16-56 0 0,0 0 0 0 0,-1 0 0 0 0,1 0 0 0 0,-1 0 0 0 0,1 1 0 0 0,-1-1 0 0 0,0 1 0 0 0,0-1 0 0 0,1 1 0 0 0,-1 0 0 0 0,0 0 1 0 0,0 1-1 0 0,0-1 0 0 0,0 0 0 0 0,0 1 0 0 0,-1 0 0 0 0,-4 0 0 0 0,3 1-64 0 0,0-1 1 0 0,0 2 0 0 0,0-1 0 0 0,0 1-1 0 0,0-1 1 0 0,0 1 0 0 0,0 1 0 0 0,1-1-1 0 0,-9 6 1 0 0,-1 3-597 0 0,-1 1 0 0 0,2 0-1 0 0,0 1 1 0 0,-21 27 0 0 0,14-13-1032 0 0,5-1-1389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0:08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26 2304 0 0,'-21'43'2608'0'0,"-5"6"-1281"0"0,-21 60 0 0 0,41-94-1324 0 0,2 0-1 0 0,0 0 1 0 0,0 0-1 0 0,2 0 0 0 0,0 0 1 0 0,0 0-1 0 0,1 1 1 0 0,3 30-1 0 0,-1-43 6 0 0,-1 0 0 0 0,0 0 0 0 0,1 0 0 0 0,0 0 0 0 0,-1-1 0 0 0,1 1 0 0 0,0 0 0 0 0,1 0 0 0 0,-1-1 0 0 0,0 1 0 0 0,1 0 0 0 0,-1-1 0 0 0,1 0 0 0 0,0 1 0 0 0,0-1 0 0 0,0 0 0 0 0,0 0 0 0 0,4 3-1 0 0,-3-4 6 0 0,-1 1-1 0 0,1-1 0 0 0,-1-1 0 0 0,1 1 0 0 0,0 0 0 0 0,0-1 0 0 0,-1 1 0 0 0,1-1 0 0 0,0 0 0 0 0,0 0 0 0 0,-1 0 1 0 0,1 0-1 0 0,0 0 0 0 0,0-1 0 0 0,-1 1 0 0 0,4-2 0 0 0,4-1 54 0 0,-1-1-1 0 0,1 0 1 0 0,-1 0 0 0 0,-1-1-1 0 0,1 0 1 0 0,-1-1 0 0 0,1 0-1 0 0,-2 0 1 0 0,13-12 0 0 0,-10 6 105 0 0,1 0 0 0 0,-2-1 0 0 0,0 0-1 0 0,0 0 1 0 0,-1-1 0 0 0,-1 0 0 0 0,0-1 0 0 0,-1 1 0 0 0,0-1 0 0 0,-1-1 0 0 0,3-18 0 0 0,-7 26-221 0 0,0 0 1 0 0,0 0 0 0 0,-1 1-1 0 0,0-1 1 0 0,0 0 0 0 0,-1 0-1 0 0,0 0 1 0 0,0 0 0 0 0,-1 1-1 0 0,0-1 1 0 0,0 1 0 0 0,-1-1-1 0 0,0 1 1 0 0,0 0 0 0 0,-1 0-1 0 0,0 0 1 0 0,0 1 0 0 0,0-1-1 0 0,-1 1 1 0 0,0 0 0 0 0,0 0-1 0 0,-1 1 1 0 0,0-1 0 0 0,-11-7-1 0 0,14 11-63 0 0,-1-1 1 0 0,0 1-1 0 0,0 0 0 0 0,0 0 0 0 0,0 1 0 0 0,0-1 0 0 0,-1 1 0 0 0,1 0 0 0 0,0 0 1 0 0,-1 0-1 0 0,1 0 0 0 0,-1 1 0 0 0,1 0 0 0 0,0 0 0 0 0,-1 0 0 0 0,1 1 0 0 0,-1-1 0 0 0,1 1 1 0 0,0 0-1 0 0,-1 0 0 0 0,-3 2 0 0 0,-1 1-234 0 0,0 0 0 0 0,0 1 1 0 0,1 0-1 0 0,0 0 0 0 0,0 0 1 0 0,0 1-1 0 0,1 0 0 0 0,-11 12 0 0 0,-2 5-2132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0:09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226 138 5753 0 0,'-11'9'383'0'0,"2"0"0"0"0,-1 0-1 0 0,1 1 1 0 0,1 0 0 0 0,0 1-1 0 0,0 0 1 0 0,1 0 0 0 0,1 0-1 0 0,-8 18 1 0 0,2 0-402 0 0,1 0-1 0 0,-12 57 1 0 0,21-76 13 0 0,0-1 0 0 0,1 1 0 0 0,0 0 0 0 0,1 0 0 0 0,0 0 0 0 0,0 0 0 0 0,2 10 0 0 0,-1-19 3 0 0,-1 1 1 0 0,1 0-1 0 0,-1 0 0 0 0,1 0 0 0 0,0 0 0 0 0,-1 0 1 0 0,1-1-1 0 0,0 1 0 0 0,0 0 0 0 0,1-1 1 0 0,-1 1-1 0 0,0-1 0 0 0,0 1 0 0 0,1-1 1 0 0,-1 1-1 0 0,1-1 0 0 0,1 1 0 0 0,-1-1 4 0 0,0 0 0 0 0,0-1 0 0 0,0 1-1 0 0,0-1 1 0 0,1 1 0 0 0,-1-1 0 0 0,0 0-1 0 0,0 0 1 0 0,0 0 0 0 0,0 0 0 0 0,1 0-1 0 0,-1 0 1 0 0,0-1 0 0 0,0 1 0 0 0,0-1-1 0 0,0 1 1 0 0,0-1 0 0 0,0 0 0 0 0,2-1-1 0 0,6-3 25 0 0,0-1 1 0 0,-1 0-1 0 0,1 0 0 0 0,-1-1 0 0 0,-1 0 0 0 0,0 0 0 0 0,0-1 0 0 0,0 0 0 0 0,-1-1 0 0 0,9-12 0 0 0,-6 6 74 0 0,-1 0 0 0 0,0-1 0 0 0,-1 0-1 0 0,0 0 1 0 0,8-30 0 0 0,-13 33 25 0 0,-1 0 0 0 0,0 0 1 0 0,-1 0-1 0 0,-1 0 1 0 0,0 0-1 0 0,0 0 0 0 0,-1 1 1 0 0,-1-1-1 0 0,-7-25 1 0 0,6 27-107 0 0,0 0 1 0 0,-1 1 0 0 0,0 0-1 0 0,-1 0 1 0 0,0 0 0 0 0,0 0-1 0 0,-1 1 1 0 0,-1 0 0 0 0,0 0-1 0 0,0 0 1 0 0,-16-14 0 0 0,20 21-37 0 0,0 0 0 0 0,0 0 0 0 0,0 0 0 0 0,0 0 1 0 0,0 0-1 0 0,0 1 0 0 0,0 0 0 0 0,-1 0 0 0 0,1-1 0 0 0,-1 2 1 0 0,1-1-1 0 0,-1 0 0 0 0,1 1 0 0 0,-1 0 0 0 0,1-1 0 0 0,-1 1 1 0 0,-3 1-1 0 0,1 0-51 0 0,1 1 1 0 0,-1-1-1 0 0,1 1 1 0 0,-1 0-1 0 0,1 0 1 0 0,0 1-1 0 0,0-1 1 0 0,0 1-1 0 0,-8 7 1 0 0,0 1-644 0 0,2 0 0 0 0,-1 1 0 0 0,1 0 0 0 0,1 1 0 0 0,0 0 0 0 0,-12 23 1 0 0,6-4-3004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0:09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43 5185 0 0,'-10'8'408'0'0,"0"0"0"0"0,1 0 0 0 0,-1 0 0 0 0,2 1 0 0 0,-1 1 0 0 0,1 0 0 0 0,1 0 0 0 0,0 0 0 0 0,0 1 0 0 0,-7 16 0 0 0,6-11-389 0 0,1 1-1 0 0,1 0 1 0 0,0 0 0 0 0,2 0-1 0 0,0 1 1 0 0,-3 29-1 0 0,6-39-44 0 0,1 0 0 0 0,0-1 0 0 0,0 1 0 0 0,1 0 0 0 0,0 0 0 0 0,1-1 0 0 0,0 1 0 0 0,0-1 0 0 0,0 1 0 0 0,1-1 0 0 0,0 0 0 0 0,5 9 0 0 0,-6-13 17 0 0,0-1 0 0 0,0 1 0 0 0,1 0 0 0 0,-1-1 0 0 0,0 1 0 0 0,1-1 0 0 0,0 0 0 0 0,-1 0 0 0 0,1 0 0 0 0,0 0 0 0 0,0 0 0 0 0,0-1 0 0 0,1 1 0 0 0,-1-1 0 0 0,0 0 0 0 0,0 0 0 0 0,1 0 0 0 0,-1 0-1 0 0,1-1 1 0 0,-1 1 0 0 0,0-1 0 0 0,1 0 0 0 0,-1 0 0 0 0,1 0 0 0 0,-1-1 0 0 0,1 1 0 0 0,-1-1 0 0 0,0 0 0 0 0,5-1 0 0 0,4-2 45 0 0,0 0-1 0 0,-1-1 1 0 0,1 0 0 0 0,-1-1-1 0 0,0-1 1 0 0,0 1 0 0 0,-1-2-1 0 0,0 1 1 0 0,0-2 0 0 0,-1 1-1 0 0,0-1 1 0 0,0-1 0 0 0,-1 1-1 0 0,0-1 1 0 0,-1-1 0 0 0,0 0-1 0 0,-1 0 1 0 0,8-19 0 0 0,-10 21-74 0 0,-1 0 0 0 0,0 0-1 0 0,0 0 1 0 0,-1-1 0 0 0,0 1 0 0 0,-1 0 0 0 0,0-1 0 0 0,0 1 0 0 0,-1-1 0 0 0,-1 0-1 0 0,1 1 1 0 0,-2-1 0 0 0,1 1 0 0 0,-1 0 0 0 0,-1-1 0 0 0,1 1 0 0 0,-2 0 0 0 0,1 0-1 0 0,-1 1 1 0 0,-1-1 0 0 0,1 1 0 0 0,-1 0 0 0 0,-1 0 0 0 0,0 0 0 0 0,-7-7 0 0 0,9 11-49 0 0,1 0 0 0 0,-1 1 0 0 0,0 0 0 0 0,0 0 1 0 0,0 0-1 0 0,-1 1 0 0 0,1-1 0 0 0,0 1 0 0 0,-1 0 1 0 0,0 0-1 0 0,0 0 0 0 0,1 1 0 0 0,-1 0 1 0 0,0 0-1 0 0,0 0 0 0 0,0 0 0 0 0,0 1 0 0 0,0 0 1 0 0,0 0-1 0 0,0 0 0 0 0,0 1 0 0 0,0 0 1 0 0,0 0-1 0 0,-6 2 0 0 0,3-1-92 0 0,0 1 0 0 0,1 1 0 0 0,-1-1 1 0 0,1 2-1 0 0,0-1 0 0 0,0 1 0 0 0,0 0 0 0 0,0 0 1 0 0,1 0-1 0 0,0 1 0 0 0,0 0 0 0 0,1 1 0 0 0,-10 12 1 0 0,-1 9-2470 0 0</inkml:trace>
  <inkml:trace contextRef="#ctx0" brushRef="#br0" timeOffset="1">464 180 6081 0 0,'-8'7'202'0'0,"0"0"-1"0"0,0 0 1 0 0,0 1-1 0 0,1 0 1 0 0,0 1-1 0 0,1 0 1 0 0,0 0-1 0 0,0 0 1 0 0,1 0-1 0 0,1 1 1 0 0,-1 0-1 0 0,1 0 0 0 0,-3 12 1 0 0,4-10-316 0 0,0-1 0 0 0,1 1 0 0 0,0 0-1 0 0,1-1 1 0 0,1 1 0 0 0,-1 0 0 0 0,2 0 0 0 0,-1 0 0 0 0,2-1 0 0 0,0 1-1 0 0,6 20 1 0 0,-7-28 35 0 0,1 1-1 0 0,-1-1 0 0 0,1 0 0 0 0,0-1 1 0 0,1 1-1 0 0,-1 0 0 0 0,1 0 0 0 0,-1-1 1 0 0,1 0-1 0 0,0 1 0 0 0,1-1 0 0 0,-1 0 1 0 0,0-1-1 0 0,1 1 0 0 0,0 0 0 0 0,-1-1 1 0 0,1 0-1 0 0,0 0 0 0 0,0 0 0 0 0,0-1 1 0 0,1 1-1 0 0,-1-1 0 0 0,0 0 0 0 0,0 0 1 0 0,1 0-1 0 0,-1-1 0 0 0,1 1 0 0 0,-1-1 1 0 0,0 0-1 0 0,1-1 0 0 0,-1 1 0 0 0,1-1 1 0 0,7-1-1 0 0,1-2 54 0 0,0 1 0 0 0,0-1 0 0 0,-1-1 1 0 0,0 0-1 0 0,0-1 0 0 0,0-1 0 0 0,0 0 0 0 0,-1 0 1 0 0,0-1-1 0 0,10-10 0 0 0,-9 7 126 0 0,-1-1 0 0 0,0-1 0 0 0,-1 0 0 0 0,0 0-1 0 0,-1-1 1 0 0,-1 0 0 0 0,0 0 0 0 0,-1-1 0 0 0,-1 0 0 0 0,0-1 0 0 0,4-19 0 0 0,-7 26-17 0 0,-2 0 1 0 0,1 1-1 0 0,-1-1 0 0 0,-1 0 1 0 0,1 0-1 0 0,-1 0 0 0 0,-1 1 1 0 0,0-1-1 0 0,0 0 1 0 0,-1 0-1 0 0,0 1 0 0 0,0-1 1 0 0,-1 1-1 0 0,0 0 1 0 0,-1 0-1 0 0,0 0 0 0 0,0 0 1 0 0,0 0-1 0 0,-1 1 0 0 0,0 0 1 0 0,-1 0-1 0 0,-9-9 1 0 0,12 13-96 0 0,0 0 1 0 0,0 1-1 0 0,0-1 1 0 0,0 1-1 0 0,-1 0 1 0 0,1 0 0 0 0,-1 0-1 0 0,1 1 1 0 0,-1-1-1 0 0,0 1 1 0 0,0 0-1 0 0,0 0 1 0 0,0 0 0 0 0,0 0-1 0 0,0 1 1 0 0,0 0-1 0 0,0 0 1 0 0,0 0-1 0 0,0 0 1 0 0,0 0 0 0 0,0 1-1 0 0,0 0 1 0 0,1 0-1 0 0,-1 0 1 0 0,0 0-1 0 0,0 1 1 0 0,0-1-1 0 0,1 1 1 0 0,-5 3 0 0 0,-1 0-253 0 0,1 1 0 0 0,1-1 1 0 0,-1 2-1 0 0,1-1 0 0 0,0 1 0 0 0,0 0 1 0 0,1 1-1 0 0,0-1 0 0 0,0 1 1 0 0,1 0-1 0 0,-5 12 0 0 0,-2 12-2346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0:10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48 4409 0 0,'0'1'64'0'0,"0"-1"0"0"0,0 0 1 0 0,0 0-1 0 0,0 1 0 0 0,0-1 0 0 0,0 0 1 0 0,0 0-1 0 0,0 1 0 0 0,-1-1 0 0 0,1 0 0 0 0,0 0 1 0 0,0 1-1 0 0,0-1 0 0 0,-1 0 0 0 0,1 0 1 0 0,0 0-1 0 0,0 1 0 0 0,0-1 0 0 0,-1 0 1 0 0,1 0-1 0 0,0 0 0 0 0,0 0 0 0 0,-1 0 0 0 0,1 0 1 0 0,0 1-1 0 0,-1-1 0 0 0,1 0 0 0 0,0 0 1 0 0,0 0-1 0 0,-1 0 0 0 0,1 0 0 0 0,0 0 0 0 0,-1 0 1 0 0,1 0-1 0 0,0 0 0 0 0,0 0 0 0 0,-1 0 1 0 0,1 0-1 0 0,0-1 0 0 0,0 1 0 0 0,-1 0 1 0 0,1 0-1 0 0,0 0 0 0 0,0 0 0 0 0,-1 0 0 0 0,1 0 1 0 0,0-1-1 0 0,0 1 0 0 0,-1 0 0 0 0,1 0 1 0 0,0 0-1 0 0,0-1 0 0 0,0 1 0 0 0,-1 0 0 0 0,1 0 1 0 0,0-1-1 0 0,0 1 0 0 0,0 0 0 0 0,0 0 1 0 0,0-1-1 0 0,0 1 0 0 0,0 0 0 0 0,0-1 1 0 0,-1 1-1 0 0,1 0 0 0 0,0 0 0 0 0,0-1 0 0 0,0 1 1 0 0,-15 24-197 0 0,13-21 386 0 0,-14 25-263 0 0,1 0-1 0 0,1 2 1 0 0,2-1-1 0 0,1 2 1 0 0,1-1-1 0 0,2 1 1 0 0,1 1-1 0 0,-6 63 1 0 0,13-91-39 0 0,-1 0 0 0 0,2 0 0 0 0,-1 0 1 0 0,0 0-1 0 0,1 0 0 0 0,-1 0 0 0 0,1 0 0 0 0,0 0 0 0 0,1 0 1 0 0,-1 0-1 0 0,0-1 0 0 0,1 1 0 0 0,0-1 0 0 0,0 1 0 0 0,0-1 1 0 0,1 1-1 0 0,4 4 0 0 0,-5-6 42 0 0,1-1 1 0 0,-1 1-1 0 0,1-1 1 0 0,0 1-1 0 0,-1-1 1 0 0,1 0-1 0 0,0 0 1 0 0,0 0-1 0 0,0-1 1 0 0,0 1-1 0 0,-1-1 1 0 0,1 1-1 0 0,0-1 1 0 0,0 0-1 0 0,0 0 1 0 0,0-1-1 0 0,0 1 1 0 0,0 0-1 0 0,0-1 1 0 0,0 0-1 0 0,0 0 1 0 0,0 1-1 0 0,-1-2 1 0 0,5-1-1 0 0,11-6 157 0 0,0-1 0 0 0,-1-1-1 0 0,-1 0 1 0 0,0-2 0 0 0,0 0 0 0 0,-1 0 0 0 0,-1-1-1 0 0,0-1 1 0 0,-1-1 0 0 0,-1 1 0 0 0,0-2-1 0 0,-1 0 1 0 0,-1 0 0 0 0,12-28 0 0 0,-19 36-85 0 0,0 1 1 0 0,0-1 0 0 0,-1 0-1 0 0,-1 1 1 0 0,1-1-1 0 0,-1 0 1 0 0,-1 0 0 0 0,0 0-1 0 0,0 0 1 0 0,0 0-1 0 0,-1 0 1 0 0,-1 0 0 0 0,1 0-1 0 0,-2 0 1 0 0,-3-10-1 0 0,4 13-134 0 0,-1 0 0 0 0,0 0 0 0 0,-1 1 0 0 0,1-1 0 0 0,-1 1 0 0 0,0-1-1 0 0,0 1 1 0 0,-1 1 0 0 0,1-1 0 0 0,-1 1 0 0 0,0-1 0 0 0,-1 1 0 0 0,1 1-1 0 0,-1-1 1 0 0,1 1 0 0 0,-1 0 0 0 0,0 0 0 0 0,0 1 0 0 0,0-1 0 0 0,-1 1 0 0 0,-8-1-1 0 0,3 1 11 0 0,1 1 0 0 0,-1 0 1 0 0,0 1-1 0 0,0 0 0 0 0,0 1 0 0 0,0 0 0 0 0,0 1 0 0 0,0 0 0 0 0,-19 7 0 0 0,21-6 19 0 0,1 1 0 0 0,0 0 0 0 0,0 0 0 0 0,0 1 0 0 0,1 0 0 0 0,0 0 0 0 0,0 1 0 0 0,0 0 1 0 0,0 0-1 0 0,1 1 0 0 0,0 0 0 0 0,-7 10 0 0 0,13-15-113 0 0,0-1 0 0 0,-1 1 0 0 0,1-1 0 0 0,0 1 0 0 0,0 0 0 0 0,0 0 0 0 0,0 0 0 0 0,1-1 0 0 0,-1 1 0 0 0,0 0-1 0 0,1 0 1 0 0,-1 0 0 0 0,1 0 0 0 0,0 0 0 0 0,0 0 0 0 0,0 0 0 0 0,0 0 0 0 0,0 0 0 0 0,0 0 0 0 0,0 0 0 0 0,1 0 0 0 0,-1 0 0 0 0,1 0 0 0 0,-1 0 0 0 0,1 0 0 0 0,0 0 0 0 0,0 0 0 0 0,1 2 0 0 0,9 8-2589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0:10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151 211 7394 0 0,'-5'6'184'0'0,"0"1"0"0"0,0 0 1 0 0,0 1-1 0 0,1-1 0 0 0,0 1 1 0 0,1-1-1 0 0,0 1 0 0 0,0 0 0 0 0,0 0 1 0 0,1 1-1 0 0,0-1 0 0 0,1 0 1 0 0,0 1-1 0 0,0-1 0 0 0,1 1 1 0 0,0 9-1 0 0,1-8-191 0 0,-1 0 0 0 0,1 0 0 0 0,1 0 0 0 0,0-1 0 0 0,0 1-1 0 0,1-1 1 0 0,0 1 0 0 0,1-1 0 0 0,0 0 0 0 0,0 0 0 0 0,1-1 0 0 0,0 1 0 0 0,10 12 0 0 0,-12-17 11 0 0,1-1 1 0 0,-1 0-1 0 0,1 0 1 0 0,-1-1-1 0 0,1 1 1 0 0,0-1-1 0 0,0 1 1 0 0,0-1 0 0 0,0 0-1 0 0,1-1 1 0 0,-1 1-1 0 0,0-1 1 0 0,1 0-1 0 0,-1 0 1 0 0,9 1-1 0 0,-6-2 12 0 0,1 0 0 0 0,-1-1 0 0 0,1 0 1 0 0,-1 0-1 0 0,1 0 0 0 0,-1-1 0 0 0,0 0 0 0 0,0-1 0 0 0,8-3 0 0 0,-3 0 29 0 0,0-1 0 0 0,0 0 0 0 0,-1 0 1 0 0,0-1-1 0 0,0-1 0 0 0,0 0 0 0 0,-1 0 1 0 0,-1-1-1 0 0,0 0 0 0 0,11-16 0 0 0,-16 19 1 0 0,0-1-1 0 0,0 1 1 0 0,-1-1-1 0 0,0 0 1 0 0,0 0-1 0 0,-1 0 1 0 0,0 0-1 0 0,0-1 1 0 0,-1 1-1 0 0,0 0 1 0 0,-1-1-1 0 0,0 1 1 0 0,-1-11-1 0 0,0 6 6 0 0,-2 1 0 0 0,1-1-1 0 0,-2 0 1 0 0,1 1-1 0 0,-2 0 1 0 0,0 0-1 0 0,0 0 1 0 0,-9-14 0 0 0,7 14-57 0 0,-1 0 1 0 0,0 1 0 0 0,-1 0 0 0 0,0 0-1 0 0,-1 0 1 0 0,0 2 0 0 0,0-1 0 0 0,-1 1-1 0 0,0 1 1 0 0,-1 0 0 0 0,0 0 0 0 0,0 1-1 0 0,-1 1 1 0 0,0 0 0 0 0,0 1 0 0 0,-22-7-1 0 0,27 11-73 0 0,0 0-1 0 0,-1 1 1 0 0,1 0-1 0 0,0 0 0 0 0,0 0 1 0 0,0 1-1 0 0,0 1 1 0 0,0-1-1 0 0,0 1 1 0 0,0 0-1 0 0,0 1 0 0 0,1 0 1 0 0,-14 7-1 0 0,13-5-386 0 0,0 0 0 0 0,0 1 0 0 0,0 0 0 0 0,1 0 0 0 0,0 0 0 0 0,0 1 0 0 0,-5 8 0 0 0,-16 25-4084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3:30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34 5217 0 0,'-3'-21'6144'0'0,"0"9"1236"0"0,3 12-7279 0 0,-1 0 0 0 0,1 0 1 0 0,-1 0-1 0 0,1 1 0 0 0,0-1 1 0 0,-1 0-1 0 0,1 0 1 0 0,-1 1-1 0 0,1-1 0 0 0,0 0 1 0 0,-1 1-1 0 0,1-1 1 0 0,-1 0-1 0 0,1 1 0 0 0,0-1 1 0 0,0 1-1 0 0,-1-1 0 0 0,1 1 1 0 0,0-1-1 0 0,0 0 1 0 0,-1 1-1 0 0,1-1 0 0 0,0 1 1 0 0,0-1-1 0 0,0 1 1 0 0,0-1-1 0 0,0 2 0 0 0,-15 31 148 0 0,1 1-1 0 0,3 0 0 0 0,-9 39 1 0 0,15-49-1887 0 0,1 0 0 0 0,-2 48 1 0 0,9-65-3127 0 0,2-16 2517 0 0,4-18 743 0 0,-1-4 901 0 0,11-41 1074 0 0,-17 67-230 0 0,0 0 0 0 0,0 0-1 0 0,0 1 1 0 0,0-1 0 0 0,1 1-1 0 0,0-1 1 0 0,0 1 0 0 0,0 0-1 0 0,0 0 1 0 0,1 1 0 0 0,4-5-1 0 0,-8 8-155 0 0,1-1-1 0 0,0 1 1 0 0,-1-1-1 0 0,1 1 1 0 0,0 0 0 0 0,-1-1-1 0 0,1 1 1 0 0,0 0-1 0 0,-1-1 1 0 0,1 1-1 0 0,0 0 1 0 0,0 0-1 0 0,-1 0 1 0 0,1 0 0 0 0,0 0-1 0 0,0 0 1 0 0,-1 0-1 0 0,1 0 1 0 0,0 0-1 0 0,0 0 1 0 0,0 0 0 0 0,-1 0-1 0 0,1 0 1 0 0,0 1-1 0 0,-1-1 1 0 0,2 1-1 0 0,0 0 63 0 0,-1 0 1 0 0,0 0-1 0 0,1 0 0 0 0,-1 1 0 0 0,0-1 0 0 0,0 1 0 0 0,1-1 0 0 0,-1 1 0 0 0,0-1 0 0 0,1 4 1 0 0,14 46 1391 0 0,-15-46-1473 0 0,5 21 22 0 0,6 29 408 0 0,-11-52-749 0 0,0 0 0 0 0,0 0-1 0 0,0 0 1 0 0,1 0 0 0 0,-1 0 0 0 0,1 0 0 0 0,0 0-1 0 0,0 0 1 0 0,0-1 0 0 0,0 1 0 0 0,0-1 0 0 0,5 5-1 0 0,-7-7 47 0 0,1 0-1 0 0,0 0 0 0 0,-1 0 0 0 0,1 0 0 0 0,-1 0 0 0 0,1 0 0 0 0,0 0 1 0 0,-1 0-1 0 0,1 0 0 0 0,-1 0 0 0 0,1 0 0 0 0,0-1 0 0 0,-1 1 0 0 0,1 0 1 0 0,-1 0-1 0 0,1 0 0 0 0,-1-1 0 0 0,1 1 0 0 0,-1 0 0 0 0,1-1 0 0 0,-1 1 1 0 0,1 0-1 0 0,-1-1 0 0 0,1 1 0 0 0,-1-1 0 0 0,0 1 0 0 0,1-1 0 0 0,-1 1 0 0 0,0-1 1 0 0,1 1-1 0 0,-1-1 0 0 0,0 1 0 0 0,1-1 0 0 0,-1 1 0 0 0,0-1 0 0 0,0 0 1 0 0,0 0-1 0 0,10-24-2818 0 0,-9 24 2836 0 0,4-14-2196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3:31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3737 0 0,'0'-2'336'0'0,"0"1"0"0"0,0 0 0 0 0,1 0-1 0 0,-1-1 1 0 0,0 1 0 0 0,0 0 0 0 0,1 0 0 0 0,-1 0 0 0 0,0-1 0 0 0,1 1 0 0 0,-1 0 0 0 0,1 0 0 0 0,0 0 0 0 0,-1 0 0 0 0,1 0 0 0 0,0 0 0 0 0,1-1-1 0 0,-2 2-102 0 0,1 1 0 0 0,0-1 0 0 0,-1 1 0 0 0,1-1 0 0 0,-1 1 0 0 0,1 0 0 0 0,-1-1 0 0 0,0 1-1 0 0,1 0 1 0 0,-1-1 0 0 0,1 1 0 0 0,-1 0 0 0 0,0 0 0 0 0,0 0 0 0 0,1-1 0 0 0,-1 1-1 0 0,0 0 1 0 0,0 1 0 0 0,8 51 1508 0 0,-8 72-1853 0 0,0-127 103 0 0,0 0 0 0 0,0 1 1 0 0,1-1-1 0 0,-1 1 0 0 0,0-1 1 0 0,1 0-1 0 0,-1 1 0 0 0,1-1 1 0 0,0 1-1 0 0,-1-1 0 0 0,1 1 1 0 0,0-1-1 0 0,0 1 0 0 0,0 0 0 0 0,0 0 1 0 0,0-1-1 0 0,0 1 0 0 0,0 0 1 0 0,1 0-1 0 0,-1 0 0 0 0,0 0 1 0 0,1 0-1 0 0,-1 0 0 0 0,0 0 1 0 0,3 0-1 0 0,1 0-89 0 0,0 0 1 0 0,-1 0-1 0 0,1 0 0 0 0,0 1 1 0 0,0 0-1 0 0,0 0 0 0 0,8 1 1 0 0,13 3-937 0 0,-20-3 357 0 0,-1 0 0 0 0,1 0 0 0 0,0-1-1 0 0,-1 1 1 0 0,1-1 0 0 0,0 0 0 0 0,0-1 0 0 0,-1 1-1 0 0,1-1 1 0 0,-1-1 0 0 0,1 1 0 0 0,-1-1 0 0 0,1 1-1 0 0,9-6 1 0 0,8-5-1865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3:31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18 3353 0 0,'-1'-1'327'0'0,"-1"-1"1"0"0,1 1-1 0 0,-1-1 1 0 0,1 1-1 0 0,-1 0 1 0 0,0 0-1 0 0,1 0 1 0 0,-1 0-1 0 0,0 0 1 0 0,0 0-1 0 0,0 0 1 0 0,0 0-1 0 0,1 1 1 0 0,-1-1-1 0 0,0 1 1 0 0,0-1-1 0 0,0 1 1 0 0,0 0-1 0 0,-1 0 1 0 0,1 0-1 0 0,0 0 1 0 0,0 0 0 0 0,0 1-1 0 0,0-1 1 0 0,0 0-1 0 0,0 1 1 0 0,0-1-1 0 0,1 1 1 0 0,-1 0-1 0 0,0 0 1 0 0,0 0-1 0 0,0 0 1 0 0,1 0-1 0 0,-1 0 1 0 0,0 0-1 0 0,1 1 1 0 0,-1-1-1 0 0,1 1 1 0 0,0-1-1 0 0,-1 1 1 0 0,1-1-1 0 0,-2 3 1 0 0,0 0-134 0 0,0 0-1 0 0,1 1 1 0 0,-1-1 0 0 0,1 1 0 0 0,0-1 0 0 0,0 1 0 0 0,0 0 0 0 0,0 0-1 0 0,1 0 1 0 0,0 0 0 0 0,0 0 0 0 0,0 0 0 0 0,1 0 0 0 0,0 0-1 0 0,0 0 1 0 0,1 7 0 0 0,0-6-194 0 0,1 0 0 0 0,1 0 1 0 0,-1-1-1 0 0,1 1 0 0 0,0-1 0 0 0,1 0 0 0 0,-1 1 0 0 0,1-2 0 0 0,0 1 1 0 0,0 0-1 0 0,0-1 0 0 0,8 7 0 0 0,-11-10 2 0 0,1 0 1 0 0,0 1-1 0 0,-1-1 0 0 0,1 0 0 0 0,0 1 0 0 0,0-1 1 0 0,0 0-1 0 0,0-1 0 0 0,0 1 0 0 0,0 0 0 0 0,0 0 1 0 0,0-1-1 0 0,0 1 0 0 0,0-1 0 0 0,0 0 0 0 0,1 0 1 0 0,-1 1-1 0 0,0-1 0 0 0,0-1 0 0 0,0 1 0 0 0,0 0 1 0 0,0 0-1 0 0,0-1 0 0 0,1 0 0 0 0,-1 1 0 0 0,0-1 1 0 0,0 0-1 0 0,0 0 0 0 0,-1 0 0 0 0,1 0 0 0 0,0 0 1 0 0,0 0-1 0 0,0-1 0 0 0,-1 1 0 0 0,1 0 0 0 0,-1-1 1 0 0,1 0-1 0 0,1-2 0 0 0,-2 2 4 0 0,1 1-1 0 0,-1-1 1 0 0,0 0-1 0 0,0 0 1 0 0,0 1 0 0 0,-1-1-1 0 0,1 0 1 0 0,0 0-1 0 0,-1 0 1 0 0,1 0 0 0 0,-1 0-1 0 0,0 0 1 0 0,0 0-1 0 0,0 0 1 0 0,0 0-1 0 0,0 0 1 0 0,0 0 0 0 0,0 0-1 0 0,0 0 1 0 0,-1 0-1 0 0,1 0 1 0 0,-1 0 0 0 0,-1-2-1 0 0,1 0-36 0 0,-1 1-1 0 0,0 0 1 0 0,0 0 0 0 0,0 0-1 0 0,0 0 1 0 0,-1 0-1 0 0,1 1 1 0 0,-1-1 0 0 0,1 1-1 0 0,-1-1 1 0 0,0 1-1 0 0,-4-3 1 0 0,4 4-2 0 0,1 0 0 0 0,-1-1 0 0 0,1 1 0 0 0,-1 0 0 0 0,1 0-1 0 0,-1 1 1 0 0,1-1 0 0 0,-1 0 0 0 0,0 1 0 0 0,0 0 0 0 0,1-1 0 0 0,-1 1 0 0 0,0 0 0 0 0,1 0 0 0 0,-6 1 0 0 0,6 0 24 0 0,1 0 1 0 0,-1 0-1 0 0,0-1 1 0 0,1 1-1 0 0,-1 0 1 0 0,1 0-1 0 0,-1 0 1 0 0,1 1-1 0 0,-1-1 1 0 0,1 0-1 0 0,0 0 1 0 0,0 1 0 0 0,-1-1-1 0 0,1 1 1 0 0,0-1-1 0 0,0 1 1 0 0,1-1-1 0 0,-1 1 1 0 0,0 0-1 0 0,0 0 1 0 0,1-1-1 0 0,-1 1 1 0 0,1 0-1 0 0,0 0 1 0 0,-1-1-1 0 0,1 3 1 0 0,-1 8-251 0 0,0-1-1 0 0,1 1 1 0 0,0-1 0 0 0,4 19 0 0 0,-4-24-236 0 0,1 0-1 0 0,0-1 1 0 0,1 1 0 0 0,0 0 0 0 0,0 0 0 0 0,0-1 0 0 0,0 0 0 0 0,1 1-1 0 0,0-1 1 0 0,6 8 0 0 0,-8-12 291 0 0,0-1 0 0 0,-1 1 0 0 0,1 0 0 0 0,0-1 0 0 0,0 1-1 0 0,-1-1 1 0 0,1 1 0 0 0,0-1 0 0 0,0 0 0 0 0,0 1 0 0 0,0-1 0 0 0,0 0 0 0 0,0 0-1 0 0,0 0 1 0 0,0 1 0 0 0,0-1 0 0 0,0 0 0 0 0,0 0 0 0 0,0 0 0 0 0,0-1 0 0 0,-1 1 0 0 0,1 0-1 0 0,0 0 1 0 0,0 0 0 0 0,0-1 0 0 0,0 1 0 0 0,0 0 0 0 0,0-1 0 0 0,0 1 0 0 0,-1-1-1 0 0,1 1 1 0 0,0-1 0 0 0,0 1 0 0 0,0-1 0 0 0,-1 0 0 0 0,1 1 0 0 0,0-1 0 0 0,-1 0 0 0 0,1 0-1 0 0,-1 1 1 0 0,1-1 0 0 0,0-1 0 0 0,28-45-500 0 0,-23 34 572 0 0,-3 9 197 0 0,-1 0 140 0 0,0 0 0 0 0,0-1-1 0 0,1 1 1 0 0,0 0 0 0 0,0 1-1 0 0,0-1 1 0 0,0 0 0 0 0,0 1 0 0 0,1 0-1 0 0,0-1 1 0 0,-1 2 0 0 0,1-1-1 0 0,0 0 1 0 0,6-2 0 0 0,-10 5-68 0 0,1 0 0 0 0,-1 0 0 0 0,1 0 1 0 0,-1-1-1 0 0,1 1 0 0 0,-1 0 0 0 0,1 0 0 0 0,-1 0 1 0 0,1 1-1 0 0,-1-1 0 0 0,1 0 0 0 0,-1 0 0 0 0,1 0 1 0 0,-1 0-1 0 0,0 0 0 0 0,1 1 0 0 0,-1-1 1 0 0,1 0-1 0 0,-1 0 0 0 0,1 1 0 0 0,-1-1 0 0 0,0 0 1 0 0,1 0-1 0 0,-1 1 0 0 0,0-1 0 0 0,1 0 0 0 0,-1 1 1 0 0,0-1-1 0 0,1 1 0 0 0,-1 0 0 0 0,4 18 2154 0 0,-9 19-355 0 0,1-24-1785 0 0,0-1 1 0 0,-1 1-1 0 0,0-1 0 0 0,-1 0 0 0 0,0 0 0 0 0,-1-1 0 0 0,-1 0 0 0 0,0 0 1 0 0,-1-1-1 0 0,0 0 0 0 0,-15 14 0 0 0,21-23-236 0 0,0 0-1 0 0,0 0 1 0 0,0-1 0 0 0,-1 0-1 0 0,1 1 1 0 0,-1-1 0 0 0,1 0-1 0 0,-1-1 1 0 0,1 1 0 0 0,-5 0-1 0 0,7-1 71 0 0,0 0-1 0 0,1 0 0 0 0,-1 0 0 0 0,0 0 0 0 0,0 1 0 0 0,0-1 1 0 0,0-1-1 0 0,0 1 0 0 0,1 0 0 0 0,-1 0 0 0 0,0 0 0 0 0,0 0 1 0 0,0 0-1 0 0,0-1 0 0 0,1 1 0 0 0,-1 0 0 0 0,0-1 0 0 0,0 1 0 0 0,0-1 1 0 0,1 1-1 0 0,-1-1 0 0 0,0 1 0 0 0,1-1 0 0 0,-1 1 0 0 0,0-1 1 0 0,1 0-1 0 0,-1 1 0 0 0,1-1 0 0 0,-1 0 0 0 0,1 0 0 0 0,-1 1 1 0 0,1-1-1 0 0,0 0 0 0 0,-1 0 0 0 0,1 0 0 0 0,0 1 0 0 0,0-1 0 0 0,0 0 1 0 0,-1 0-1 0 0,1 0 0 0 0,0 0 0 0 0,0 0 0 0 0,0 1 0 0 0,0-1 1 0 0,0 0-1 0 0,1-1 0 0 0,0 0 28 0 0,0 0 1 0 0,0 0-1 0 0,0 0 1 0 0,0 0-1 0 0,0 0 0 0 0,1 0 1 0 0,-1 0-1 0 0,1 0 1 0 0,-1 1-1 0 0,1-1 1 0 0,0 1-1 0 0,-1-1 0 0 0,1 1 1 0 0,0 0-1 0 0,0-1 1 0 0,0 1-1 0 0,0 0 0 0 0,0 0 1 0 0,1 1-1 0 0,1-2 1 0 0,50-13 309 0 0,-47 13-338 0 0,51-8 60 0 0,-27 9-1528 0 0,-5 6-3528 0 0,-26-4 4892 0 0,1-1 1 0 0,-1 0-1 0 0,0 0 0 0 0,0 0 1 0 0,1 0-1 0 0,-1 0 1 0 0,0 1-1 0 0,0-1 1 0 0,1 0-1 0 0,-1 0 1 0 0,0 0-1 0 0,0 1 0 0 0,0-1 1 0 0,1 0-1 0 0,-1 0 1 0 0,0 1-1 0 0,0-1 1 0 0,0 0-1 0 0,0 0 1 0 0,0 1-1 0 0,0-1 1 0 0,1 0-1 0 0,-1 1 0 0 0,0-1 1 0 0,0 0-1 0 0,0 1 1 0 0,0-1-1 0 0,0 0 1 0 0,0 0-1 0 0,0 1 1 0 0,0-1-1 0 0,0 0 0 0 0,0 1 1 0 0,-1-1-1 0 0,1 1 1 0 0,-9 11-1299 0 0,-16 6 1357 0 0,24-17-50 0 0,-25 19 198 0 0,23-18 544 0 0,0 1 1 0 0,0 0-1 0 0,0 1 0 0 0,0-1 0 0 0,1 0 0 0 0,-1 1 1 0 0,-2 7-1 0 0,3-8-151 0 0,1 0 1 0 0,0 0-1 0 0,1 0 1 0 0,-1 0-1 0 0,0 0 1 0 0,1 0-1 0 0,0 0 0 0 0,0 0 1 0 0,0 1-1 0 0,0 5 1 0 0,10 24 25 0 0,-9-31-559 0 0,0-1 0 0 0,-1 1-1 0 0,1 0 1 0 0,0-1 0 0 0,0 1 0 0 0,0-1-1 0 0,0 1 1 0 0,1-1 0 0 0,-1 1 0 0 0,0-1 0 0 0,1 0-1 0 0,-1 0 1 0 0,1 0 0 0 0,-1 0 0 0 0,1 0-1 0 0,-1 0 1 0 0,1 0 0 0 0,0 0 0 0 0,-1 0-1 0 0,1-1 1 0 0,0 1 0 0 0,0-1 0 0 0,-1 1 0 0 0,1-1-1 0 0,3 0 1 0 0,-4 0-228 0 0,1 0 0 0 0,-1 0 0 0 0,0-1 0 0 0,1 1 0 0 0,-1-1 0 0 0,0 1 0 0 0,1-1 1 0 0,-1 1-1 0 0,0-1 0 0 0,1 0 0 0 0,-1 0 0 0 0,0 0 0 0 0,0 0 0 0 0,0 0 0 0 0,0 0 0 0 0,0 0 0 0 0,0 0 0 0 0,0 0 0 0 0,0 0 0 0 0,0 0 0 0 0,-1-1 0 0 0,1 1 0 0 0,0 0 0 0 0,-1-1 0 0 0,1 1 1 0 0,-1 0-1 0 0,0-1 0 0 0,1 1 0 0 0,-1-1 0 0 0,0 1 0 0 0,0-3 0 0 0,3-7-2488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3:33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87 12131 0 0,'1'-3'501'0'0,"-1"-1"0"0"0,1 1 1 0 0,0-1-1 0 0,0 1 0 0 0,0-1 1 0 0,0 1-1 0 0,0 0 0 0 0,1-1 0 0 0,-1 1 1 0 0,1 0-1 0 0,3-3 0 0 0,-3 2-398 0 0,1 1 0 0 0,-1-1 0 0 0,1 1 0 0 0,0 0 0 0 0,0 0 0 0 0,0 1-1 0 0,0-1 1 0 0,0 0 0 0 0,1 1 0 0 0,-1 0 0 0 0,1 0 0 0 0,0 0 0 0 0,-1 0 0 0 0,1 1-1 0 0,7-3 1 0 0,-10 4-102 0 0,0 0-1 0 0,0 0 0 0 0,0 0 1 0 0,0 0-1 0 0,0 0 0 0 0,0 0 1 0 0,-1 0-1 0 0,1 0 0 0 0,0 0 1 0 0,0 0-1 0 0,0 1 1 0 0,0-1-1 0 0,0 0 0 0 0,-1 0 1 0 0,1 1-1 0 0,0-1 0 0 0,0 1 1 0 0,-1-1-1 0 0,1 1 0 0 0,0-1 1 0 0,0 1-1 0 0,-1-1 0 0 0,1 1 1 0 0,-1 0-1 0 0,1-1 0 0 0,-1 1 1 0 0,2 1-1 0 0,-2 0-136 0 0,1 0 0 0 0,0 0-1 0 0,-1 0 1 0 0,1 0 0 0 0,-1 0-1 0 0,0 0 1 0 0,0 0 0 0 0,0 0-1 0 0,0 0 1 0 0,0 0 0 0 0,-1 3 0 0 0,0 3-811 0 0,-1-1 0 0 0,0 1 1 0 0,0-1-1 0 0,-1 0 0 0 0,-4 10 1 0 0,3-11-109 0 0,-1 1 0 0 0,1-1 1 0 0,-1 0-1 0 0,0 0 0 0 0,0 0 0 0 0,-9 6 1 0 0,4-4 489 0 0,-1-1 0 0 0,1 0 0 0 0,-14 6 1 0 0,24-13 669 0 0,-1 0-1 0 0,1 0 1 0 0,0 0 0 0 0,0 0 0 0 0,0 0 0 0 0,-1 0 0 0 0,1 0 0 0 0,0 0 0 0 0,0 0 0 0 0,0 0 0 0 0,-1 1-1 0 0,1-1 1 0 0,0 0 0 0 0,0 0 0 0 0,0 0 0 0 0,0 0 0 0 0,0 0 0 0 0,-1 1 0 0 0,1-1 0 0 0,0 0 0 0 0,0 0 0 0 0,0 0-1 0 0,0 0 1 0 0,0 1 0 0 0,0-1 0 0 0,0 0 0 0 0,0 0 0 0 0,-1 0 0 0 0,1 1 0 0 0,0-1 0 0 0,0 0 0 0 0,0 0 0 0 0,0 0-1 0 0,0 1 1 0 0,0-1 0 0 0,0 0 0 0 0,0 0 0 0 0,0 0 0 0 0,1 1 0 0 0,-1-1 0 0 0,0 0 0 0 0,0 0 0 0 0,0 0-1 0 0,0 1 1 0 0,0-1 0 0 0,0 0 0 0 0,12 8 3370 0 0,17 0-219 0 0,-23-8-2917 0 0,0 0 0 0 0,0 0-1 0 0,0-1 1 0 0,12-2 0 0 0,-14 2-264 0 0,1 0 1 0 0,0 0-1 0 0,-1 1 0 0 0,1-1 0 0 0,0 1 0 0 0,-1 0 1 0 0,1 0-1 0 0,7 2 0 0 0,-15 1-123 0 0,-1 1 0 0 0,1-1 0 0 0,-1 0 1 0 0,1 0-1 0 0,-1 0 0 0 0,-6 3 0 0 0,5-3 108 0 0,1 1-1 0 0,-1-1 0 0 0,1 1 1 0 0,0 0-1 0 0,0 0 1 0 0,0 0-1 0 0,0 1 1 0 0,1-1-1 0 0,0 1 0 0 0,0 0 1 0 0,0 0-1 0 0,-4 10 1 0 0,6-13-33 0 0,0 1 1 0 0,1-1 0 0 0,-1 1-1 0 0,1 0 1 0 0,-1-1 0 0 0,1 1-1 0 0,0 0 1 0 0,0-1-1 0 0,0 1 1 0 0,0 0 0 0 0,0-1-1 0 0,1 1 1 0 0,-1-1 0 0 0,1 1-1 0 0,0 0 1 0 0,-1-1 0 0 0,1 1-1 0 0,0-1 1 0 0,1 0-1 0 0,-1 1 1 0 0,0-1 0 0 0,1 0-1 0 0,-1 0 1 0 0,1 1 0 0 0,0-1-1 0 0,0-1 1 0 0,0 1 0 0 0,0 0-1 0 0,4 3 1 0 0,-4-4 21 0 0,0-1 0 0 0,0 1 0 0 0,0 0 0 0 0,0-1-1 0 0,0 1 1 0 0,0-1 0 0 0,0 0 0 0 0,0 0 0 0 0,0 1 0 0 0,0-2 0 0 0,0 1 0 0 0,1 0 0 0 0,-1 0 0 0 0,0 0 0 0 0,0-1 0 0 0,0 1-1 0 0,0-1 1 0 0,0 0 0 0 0,0 0 0 0 0,0 0 0 0 0,-1 0 0 0 0,1 0 0 0 0,0 0 0 0 0,0 0 0 0 0,-1 0 0 0 0,1-1 0 0 0,-1 1 0 0 0,1-1-1 0 0,-1 1 1 0 0,3-3 0 0 0,-1 0-105 0 0,1 0 0 0 0,-1 0 0 0 0,1 0 0 0 0,-1-1 0 0 0,0 1 0 0 0,0-1 0 0 0,-1 1 0 0 0,0-1 0 0 0,0 0 0 0 0,0 0 0 0 0,2-7 0 0 0,-8-6-5319 0 0,3 17 4995 0 0,1 0 1 0 0,-1 0-1 0 0,1-1 1 0 0,-1 1-1 0 0,1 0 1 0 0,0 0-1 0 0,-1-1 1 0 0,1 1-1 0 0,0 0 1 0 0,0-1-1 0 0,0 1 1 0 0,0 0-1 0 0,0-1 1 0 0,0 1-1 0 0,1 0 1 0 0,-1-1-1 0 0,0 1 1 0 0,1 0-1 0 0,0-2 1 0 0,2-2 276 0 0,0 0 0 0 0,1 1 0 0 0,0-1 0 0 0,0 1 0 0 0,0 0 0 0 0,0 0 1 0 0,1 0-1 0 0,-1 1 0 0 0,1 0 0 0 0,0 0 0 0 0,0 0 0 0 0,0 0 0 0 0,1 1 1 0 0,-1-1-1 0 0,12-2 0 0 0,32-18 5612 0 0,-49 23-5341 0 0,0 0 1 0 0,0 0-1 0 0,0 0 0 0 0,1-1 1 0 0,-1 1-1 0 0,0 0 0 0 0,0 0 1 0 0,1 0-1 0 0,-1 0 1 0 0,0-1-1 0 0,1 1 0 0 0,-1 0 1 0 0,0 0-1 0 0,0 0 0 0 0,1 0 1 0 0,-1 0-1 0 0,0 0 0 0 0,1 0 1 0 0,-1 0-1 0 0,0 0 0 0 0,0 0 1 0 0,1 0-1 0 0,-1 0 0 0 0,0 0 1 0 0,1 0-1 0 0,-1 0 0 0 0,0 0 1 0 0,0 0-1 0 0,1 0 0 0 0,-1 1 1 0 0,0-1-1 0 0,0 0 0 0 0,1 0 1 0 0,-1 0-1 0 0,0 0 0 0 0,1 1 1 0 0,1 12 2082 0 0,-7 24-2397 0 0,4-31 567 0 0,-1 5-388 0 0,0 0 0 0 0,1 0 0 0 0,1 0 0 0 0,0 0-1 0 0,2 19 1 0 0,-1-28-56 0 0,-1-1-1 0 0,0 1 0 0 0,0 0 1 0 0,1 0-1 0 0,-1 0 1 0 0,1-1-1 0 0,0 1 1 0 0,-1 0-1 0 0,1 0 0 0 0,0-1 1 0 0,0 1-1 0 0,0-1 1 0 0,0 1-1 0 0,0-1 1 0 0,0 1-1 0 0,1-1 1 0 0,-1 0-1 0 0,0 0 0 0 0,1 1 1 0 0,-1-1-1 0 0,1 0 1 0 0,0 0-1 0 0,-1 0 1 0 0,1 0-1 0 0,0-1 0 0 0,-1 1 1 0 0,1 0-1 0 0,0-1 1 0 0,0 1-1 0 0,-1-1 1 0 0,1 0-1 0 0,0 0 0 0 0,0 1 1 0 0,0-1-1 0 0,0 0 1 0 0,0-1-1 0 0,-1 1 1 0 0,1 0-1 0 0,0 0 0 0 0,0-1 1 0 0,0 1-1 0 0,-1-1 1 0 0,3 0-1 0 0,0-1-398 0 0,0 1 0 0 0,-1-1 0 0 0,1 0 0 0 0,-1 0 0 0 0,1 0 1 0 0,-1 0-1 0 0,1 0 0 0 0,3-5 0 0 0,-6 6 165 0 0,0 0 0 0 0,0 1 1 0 0,0-1-1 0 0,-1 0 0 0 0,1 0 1 0 0,0 0-1 0 0,-1 1 1 0 0,1-1-1 0 0,-1 0 0 0 0,1 0 1 0 0,-1 0-1 0 0,1 0 0 0 0,-1 0 1 0 0,0 0-1 0 0,1 0 0 0 0,-1 0 1 0 0,0 0-1 0 0,0 0 0 0 0,0 0 1 0 0,0 0-1 0 0,0-1 0 0 0,0 1 1 0 0,0 0-1 0 0,0 0 0 0 0,0 0 1 0 0,-1 0-1 0 0,1 0 0 0 0,0 0 1 0 0,-1 0-1 0 0,1 0 0 0 0,0 0 1 0 0,-1 0-1 0 0,0 0 0 0 0,1 1 1 0 0,-1-1-1 0 0,1 0 1 0 0,-1 0-1 0 0,-1-1 0 0 0,-10-9-1272 0 0,4 6-320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31:28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1 164 5281 0 0,'0'-1'157'0'0,"0"1"0"0"0,0 0-1 0 0,0-1 1 0 0,0 1 0 0 0,1 0 0 0 0,-1 0-1 0 0,0 0 1 0 0,0-1 0 0 0,0 1 0 0 0,1 0-1 0 0,-1 0 1 0 0,0-1 0 0 0,0 1-1 0 0,1 0 1 0 0,-1 0 0 0 0,0 0 0 0 0,0 0-1 0 0,1 0 1 0 0,-1 0 0 0 0,0-1 0 0 0,1 1-1 0 0,-1 0 1 0 0,0 0 0 0 0,0 0 0 0 0,1 0-1 0 0,-1 0 1 0 0,0 0 0 0 0,1 0 0 0 0,-1 0-1 0 0,0 0 1 0 0,1 0 0 0 0,-1 0-1 0 0,0 0 1 0 0,0 1 0 0 0,1-1 0 0 0,-1 0-1 0 0,0 0 1 0 0,1 0 0 0 0,-1 0 0 0 0,0 0-1 0 0,0 1 1 0 0,1-1 0 0 0,-1 0 0 0 0,0 0-1 0 0,0 0 1 0 0,1 1 0 0 0,20 10 2064 0 0,-11-6-1015 0 0,-4-3-1046 0 0,0-1 0 0 0,0-1 0 0 0,0 1-1 0 0,0-1 1 0 0,0 0 0 0 0,0 0 0 0 0,1-1-1 0 0,-1 0 1 0 0,0 0 0 0 0,0 0 0 0 0,0-1-1 0 0,10-4 1 0 0,0 0-1197 0 0,0-2 0 0 0,0 1 0 0 0,18-14 0 0 0,-27 17 975 0 0,0-1 0 0 0,0 0 0 0 0,-1 0 0 0 0,0-1 0 0 0,0 0 0 0 0,-1 0 0 0 0,0 0 0 0 0,7-11 0 0 0,-11 16 64 0 0,0 0 1 0 0,0-1 0 0 0,0 1 0 0 0,0 0 0 0 0,0-1 0 0 0,0 1-1 0 0,1 0 1 0 0,-1 0 0 0 0,0 0 0 0 0,1 0 0 0 0,-1 1 0 0 0,1-1 0 0 0,-1 0-1 0 0,1 0 1 0 0,-1 1 0 0 0,1-1 0 0 0,-1 1 0 0 0,1-1 0 0 0,0 1-1 0 0,-1 0 1 0 0,1 0 0 0 0,0 0 0 0 0,-1 0 0 0 0,1 0 0 0 0,3 0-1 0 0,17-1 18 0 0,-22 1 2 0 0,1-1 1 0 0,-1 1-1 0 0,1 0 0 0 0,-1 0 1 0 0,0-1-1 0 0,1 1 0 0 0,-1 0 1 0 0,1 0-1 0 0,-1-1 1 0 0,0 1-1 0 0,1 0 0 0 0,-1-1 1 0 0,0 1-1 0 0,1-1 0 0 0,-1 1 1 0 0,0 0-1 0 0,0-1 0 0 0,1 1 1 0 0,-1-1-1 0 0,0 1 1 0 0,0-1-1 0 0,0 1 0 0 0,0-1 1 0 0,0 1-1 0 0,0-1 0 0 0,0 1 1 0 0,0-1-1 0 0,0 1 0 0 0,0-1 1 0 0,0 0-1 0 0,-5-20 1520 0 0,4 20-1436 0 0,1-1-1 0 0,-1 1 1 0 0,0 0-1 0 0,1 0 1 0 0,-1 0 0 0 0,0 0-1 0 0,0 0 1 0 0,1 1-1 0 0,-1-1 1 0 0,0 0 0 0 0,0 0-1 0 0,0 1 1 0 0,0-1-1 0 0,-2-1 1 0 0,3 2-80 0 0,-1 0-1 0 0,0 0 1 0 0,1 0-1 0 0,-1 0 1 0 0,1 0 0 0 0,-1 0-1 0 0,0 0 1 0 0,1 0-1 0 0,-1 0 1 0 0,1 0 0 0 0,-1 1-1 0 0,1-1 1 0 0,-1 0-1 0 0,1 0 1 0 0,-1 0 0 0 0,0 1-1 0 0,1-1 1 0 0,-1 0-1 0 0,1 1 1 0 0,-1-1 0 0 0,1 0-1 0 0,0 1 1 0 0,-1-1-1 0 0,1 1 1 0 0,-1-1 0 0 0,1 0-1 0 0,0 1 1 0 0,-1-1-1 0 0,1 1 1 0 0,0-1 0 0 0,-1 2-1 0 0,-3 6-21 0 0,1 0 0 0 0,0 1-1 0 0,0-1 1 0 0,0 1 0 0 0,1 0-1 0 0,1 0 1 0 0,-1 0 0 0 0,1 13-1 0 0,1-12-965 0 0,-1 0-1 0 0,-1 0 1 0 0,1-1-1 0 0,-2 1 1 0 0,1 0 0 0 0,-6 12-1 0 0,0-3-5733 0 0,9 9 5554 0 0,1-14 1315 0 0,3 31 1089 0 0,-10-19 2453 0 0,4-18 820 0 0,6-8-4074 0 0,5-15-1805 0 0,-6-4 818 0 0,-3 9 499 0 0,1 1-1 0 0,0-1 0 0 0,1 1 0 0 0,5-16 0 0 0,-7 24 57 0 0,-1 0 1 0 0,1 0-1 0 0,-1 0 0 0 0,1 0 1 0 0,-1 0-1 0 0,1 0 0 0 0,0 0 1 0 0,0 0-1 0 0,-1 0 0 0 0,1 0 1 0 0,0 0-1 0 0,0 1 0 0 0,0-1 1 0 0,0 0-1 0 0,0 1 0 0 0,0-1 1 0 0,0 0-1 0 0,0 1 0 0 0,0-1 1 0 0,0 1-1 0 0,0 0 0 0 0,1-1 1 0 0,-1 1-1 0 0,0 0 0 0 0,0 0 1 0 0,0 0-1 0 0,0 0 0 0 0,1 0 1 0 0,-1 0-1 0 0,0 0 0 0 0,0 0 1 0 0,0 0-1 0 0,1 0 0 0 0,-1 1 1 0 0,0-1-1 0 0,0 0 0 0 0,0 1 1 0 0,0-1-1 0 0,0 1 0 0 0,0-1 1 0 0,0 1-1 0 0,0 0 0 0 0,0-1 1 0 0,0 1-1 0 0,1 1 0 0 0,-1-1 7 0 0,1 0 0 0 0,-1 0 0 0 0,1 0 0 0 0,-1 0 0 0 0,0 0 0 0 0,1 0 0 0 0,-1 0 0 0 0,0 1 0 0 0,0-1-1 0 0,0 0 1 0 0,0 1 0 0 0,0-1 0 0 0,0 1 0 0 0,-1-1 0 0 0,1 1 0 0 0,0 0 0 0 0,-1-1 0 0 0,1 1 0 0 0,-1 0-1 0 0,0-1 1 0 0,1 1 0 0 0,-1 0 0 0 0,0-1 0 0 0,0 1 0 0 0,0 0 0 0 0,0 0 0 0 0,0-1 0 0 0,-1 1 0 0 0,1 0-1 0 0,0-1 1 0 0,-1 1 0 0 0,0 0 0 0 0,1-1 0 0 0,-1 1 0 0 0,0 0 0 0 0,0-1 0 0 0,1 0 0 0 0,-1 1 0 0 0,-2 2-1 0 0,0-1-43 0 0,0 0 0 0 0,0 1-1 0 0,0-1 1 0 0,0 0 0 0 0,-1-1-1 0 0,1 1 1 0 0,-1-1 0 0 0,0 1-1 0 0,1-1 1 0 0,-1 0 0 0 0,0-1-1 0 0,0 1 1 0 0,0 0 0 0 0,-9 1-1 0 0,1-2-164 0 0,-11 1 1393 0 0,22 2-584 0 0,14 3-452 0 0,-5-4-261 0 0,1 0-1 0 0,-1-1 0 0 0,0 0 0 0 0,1-1 0 0 0,-1 1 0 0 0,1-2 0 0 0,0 1 0 0 0,15-2 0 0 0,-18 0-317 0 0,-1 0-1 0 0,1 0 1 0 0,-1 0-1 0 0,1-1 1 0 0,-1 0 0 0 0,7-2-1 0 0,-9 2-234 0 0,1 0 1 0 0,-1 0-1 0 0,0 0 0 0 0,0-1 0 0 0,0 1 0 0 0,0-1 1 0 0,0 0-1 0 0,0 0 0 0 0,3-5 0 0 0,4-8-3678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3:33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0 1472 0 0,'-15'101'3193'0'0,"12"-90"-2384"0"0,0 1 0 0 0,0-1 0 0 0,-1 0 0 0 0,-1 0 0 0 0,0 0 1 0 0,-10 15-1 0 0,15-25-811 0 0,-1 0 1 0 0,0-1-1 0 0,1 1 1 0 0,-1 0 0 0 0,0-1-1 0 0,0 1 1 0 0,1 0-1 0 0,-1-1 1 0 0,0 1-1 0 0,0-1 1 0 0,0 1-1 0 0,0-1 1 0 0,0 1-1 0 0,0-1 1 0 0,0 0-1 0 0,0 1 1 0 0,0-1-1 0 0,0 0 1 0 0,0 0-1 0 0,0 0 1 0 0,0 0-1 0 0,0 0 1 0 0,0 0-1 0 0,0 0 1 0 0,0 0 0 0 0,0 0-1 0 0,0-1 1 0 0,0 1-1 0 0,0 0 1 0 0,0-1-1 0 0,0 1 1 0 0,0 0-1 0 0,0-1 1 0 0,0 1-1 0 0,1-1 1 0 0,-1 0-1 0 0,0 1 1 0 0,0-1-1 0 0,0 0 1 0 0,1 1-1 0 0,-1-1 1 0 0,0 0-1 0 0,1 0 1 0 0,-2-1 0 0 0,1 1 183 0 0,0-1 0 0 0,-1 1 1 0 0,1 0-1 0 0,0-1 0 0 0,0 1 1 0 0,0-1-1 0 0,1 1 0 0 0,-1-1 1 0 0,0 1-1 0 0,0-1 0 0 0,1 1 1 0 0,-1-1-1 0 0,1 0 0 0 0,0 1 1 0 0,-1-1-1 0 0,1 0 0 0 0,0 0 1 0 0,0 1-1 0 0,0-1 0 0 0,0 0 1 0 0,0 1-1 0 0,0-1 0 0 0,1 0 1 0 0,-1 1-1 0 0,1-4 0 0 0,7-2 118 0 0,0 1 0 0 0,0 0 0 0 0,1 1 0 0 0,-1 0 1 0 0,1 0-1 0 0,0 0 0 0 0,1 1 0 0 0,-1 1 0 0 0,12-4 0 0 0,-18 6-235 0 0,0 0 0 0 0,1 0-1 0 0,-1 0 1 0 0,0 1 0 0 0,1-1 0 0 0,-1 1 0 0 0,0-1 0 0 0,1 1 0 0 0,-1 0 0 0 0,0 1-1 0 0,1-1 1 0 0,-1 0 0 0 0,0 1 0 0 0,7 2 0 0 0,-9-3-24 0 0,0 1 0 0 0,0-1-1 0 0,0 1 1 0 0,-1 0 0 0 0,1-1 0 0 0,0 1 0 0 0,0 0 0 0 0,0 0 0 0 0,-1-1-1 0 0,1 1 1 0 0,0 0 0 0 0,-1 0 0 0 0,1 0 0 0 0,-1 0 0 0 0,1 0-1 0 0,-1 0 1 0 0,1 0 0 0 0,-1 2 0 0 0,1-1 32 0 0,-1 1 0 0 0,0-1-1 0 0,0 1 1 0 0,0-1 0 0 0,0 1 0 0 0,0-1 0 0 0,-1 0 0 0 0,1 1 0 0 0,-1-1-1 0 0,0 1 1 0 0,0 1 0 0 0,-3 6 60 0 0,0-1-1 0 0,-1 0 1 0 0,-7 12-1 0 0,8-15-129 0 0,1-1-1 0 0,-1 0 1 0 0,0 0-1 0 0,-1 0 1 0 0,1 0-1 0 0,-1-1 1 0 0,0 0-1 0 0,0 0 1 0 0,0 0-1 0 0,0 0 1 0 0,-7 2-1 0 0,1-4-119 0 0,10-7-169 0 0,2 4 272 0 0,0 1 0 0 0,0-1 0 0 0,0 0 0 0 0,0 0 0 0 0,0 0 0 0 0,0 1 0 0 0,0-1 0 0 0,0 0 0 0 0,0 1 0 0 0,0-1 0 0 0,0 1 0 0 0,0-1 0 0 0,1 1 0 0 0,-1 0 0 0 0,0-1 0 0 0,0 1 0 0 0,2 0 0 0 0,14 0-554 0 0,0 1 0 0 0,1 1 0 0 0,-1 0 0 0 0,0 1 0 0 0,30 10 0 0 0,-23-6-4601 0 0,43 6 1 0 0,-42-11 605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3:33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0 6985 0 0,'-48'36'4265'0'0,"35"-27"-2300"0"0,-1 0 1 0 0,1 2-1 0 0,-20 20 1 0 0,29-27-1759 0 0,1 0 1 0 0,0-1-1 0 0,1 2 1 0 0,-1-1 0 0 0,1 0-1 0 0,0 0 1 0 0,0 1 0 0 0,0-1-1 0 0,0 1 1 0 0,1 0-1 0 0,0 0 1 0 0,0-1 0 0 0,0 1-1 0 0,1 0 1 0 0,-1 0 0 0 0,1 0-1 0 0,1 5 1 0 0,2 17-322 0 0,2 0 1 0 0,1-1-1 0 0,2 0 1 0 0,0 0-1 0 0,2-1 1 0 0,0 0-1 0 0,21 35 1 0 0,-25-50-359 0 0,0-1 1 0 0,1 0-1 0 0,0 0 1 0 0,0-1-1 0 0,16 14 1 0 0,-19-19-29 0 0,0 0 0 0 0,0-1 0 0 0,0 1 1 0 0,1-1-1 0 0,-1 0 0 0 0,1 0 0 0 0,4 2 0 0 0,-6-3-73 0 0,-1-1-1 0 0,1 1 0 0 0,0-1 1 0 0,-1 0-1 0 0,1 0 1 0 0,0 0-1 0 0,0 0 0 0 0,0 0 1 0 0,-1 0-1 0 0,1-1 1 0 0,0 1-1 0 0,-1-1 0 0 0,4-1 1 0 0,12-7-4326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3:34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15427 0 0,'0'-1'145'0'0,"0"1"1"0"0,0-1-1 0 0,1 1 0 0 0,-1-1 0 0 0,0 1 0 0 0,0-1 0 0 0,1 1 0 0 0,-1 0 1 0 0,0-1-1 0 0,1 1 0 0 0,-1 0 0 0 0,1-1 0 0 0,-1 1 0 0 0,1 0 0 0 0,-1 0 1 0 0,0-1-1 0 0,1 1 0 0 0,-1 0 0 0 0,1 0 0 0 0,-1 0 0 0 0,1-1 0 0 0,-1 1 0 0 0,1 0 1 0 0,-1 0-1 0 0,1 0 0 0 0,-1 0 0 0 0,1 0 0 0 0,-1 0 0 0 0,1 0 0 0 0,-1 0 1 0 0,1 0-1 0 0,-1 0 0 0 0,1 1 0 0 0,-1-1 0 0 0,1 0 0 0 0,30 2-769 0 0,-23-1 1036 0 0,23-3-401 0 0,-23 1-208 0 0,-1 1 0 0 0,0-1 0 0 0,1 1 0 0 0,-1 1 0 0 0,1-1 0 0 0,-1 1 0 0 0,0 0 0 0 0,0 1 0 0 0,10 3 0 0 0,-17-5 37 0 0,0 0-1 0 0,1 0 0 0 0,-1 1 0 0 0,1-1 1 0 0,-1 0-1 0 0,0 1 0 0 0,1-1 0 0 0,-1 0 1 0 0,0 1-1 0 0,0-1 0 0 0,1 0 0 0 0,-1 1 1 0 0,0-1-1 0 0,0 1 0 0 0,0-1 0 0 0,1 1 1 0 0,-1-1-1 0 0,0 1 0 0 0,0-1 1 0 0,0 0-1 0 0,0 1 0 0 0,0-1 0 0 0,0 1 1 0 0,0-1-1 0 0,0 1 0 0 0,0-1 0 0 0,0 1 1 0 0,0-1-1 0 0,0 1 0 0 0,0-1 0 0 0,-1 0 1 0 0,1 1-1 0 0,0-1 0 0 0,0 1 0 0 0,0-1 1 0 0,-1 1-1 0 0,1-1 0 0 0,0 0 1 0 0,0 1-1 0 0,-1-1 0 0 0,-14 17-5569 0 0,14-15 5336 0 0,-11 9-3765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3:34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 8362 0 0,'7'-5'6112'0'0,"15"-5"-5021"0"0,-4 0-715 0 0,-10 5-296 0 0,-2 1 117 0 0,0 1 1 0 0,0-1 0 0 0,0 1-1 0 0,0 1 1 0 0,7-3 0 0 0,-12 4-154 0 0,0 1 0 0 0,-1 0 0 0 0,1 0 0 0 0,0 0-1 0 0,0 0 1 0 0,0 0 0 0 0,-1 0 0 0 0,1 0 0 0 0,0 0 0 0 0,0 0 0 0 0,-1 0 0 0 0,1 0 0 0 0,0 0 0 0 0,0 1 0 0 0,-1-1-1 0 0,1 0 1 0 0,0 1 0 0 0,-1-1 0 0 0,1 0 0 0 0,0 1 0 0 0,0 0 0 0 0,0 0 17 0 0,-1 0 1 0 0,1 0 0 0 0,0 0-1 0 0,-1 0 1 0 0,1 0-1 0 0,-1 1 1 0 0,0-1 0 0 0,1 0-1 0 0,-1 0 1 0 0,0 0-1 0 0,0 1 1 0 0,0-1 0 0 0,1 0-1 0 0,-1 1 1 0 0,-1-1-1 0 0,1 0 1 0 0,0 2-1 0 0,-2 11 254 0 0,1 0-1 0 0,1-1 1 0 0,0 1-1 0 0,1 0 1 0 0,3 17-1 0 0,-3-26-323 0 0,1-1 0 0 0,-1 1-1 0 0,1 0 1 0 0,0-1 0 0 0,0 1 0 0 0,1-1-1 0 0,-1 0 1 0 0,1 0 0 0 0,0 0 0 0 0,0 0-1 0 0,1 0 1 0 0,-1 0 0 0 0,1-1 0 0 0,-1 0-1 0 0,1 0 1 0 0,0 0 0 0 0,1 0 0 0 0,4 3-1 0 0,-6-5-38 0 0,-1 1-1 0 0,1-1 1 0 0,0 0-1 0 0,0 1 1 0 0,0-1-1 0 0,0-1 0 0 0,0 1 1 0 0,0 0-1 0 0,0-1 1 0 0,0 1-1 0 0,0-1 0 0 0,0 0 1 0 0,0 0-1 0 0,0 0 1 0 0,0 0-1 0 0,0-1 0 0 0,0 1 1 0 0,0-1-1 0 0,0 0 1 0 0,0 0-1 0 0,0 0 1 0 0,-1 0-1 0 0,1 0 0 0 0,0-1 1 0 0,0 1-1 0 0,-1-1 1 0 0,1 0-1 0 0,-1 0 0 0 0,0 0 1 0 0,1 0-1 0 0,-1 0 1 0 0,0 0-1 0 0,0-1 0 0 0,0 1 1 0 0,-1-1-1 0 0,1 1 1 0 0,-1-1-1 0 0,1 0 1 0 0,-1 1-1 0 0,0-1 0 0 0,0 0 1 0 0,0 0-1 0 0,0 0 1 0 0,0 0-1 0 0,-1 0 0 0 0,0 0 1 0 0,1 0-1 0 0,-1 0 1 0 0,0 0-1 0 0,0 0 0 0 0,-1 0 1 0 0,1 0-1 0 0,-1 0 1 0 0,1 0-1 0 0,-1 0 1 0 0,0 0-1 0 0,0 0 0 0 0,0 0 1 0 0,-3-3-1 0 0,2 1-14 0 0,-1 0 0 0 0,0 0 0 0 0,0 1 0 0 0,0 0 0 0 0,0-1 1 0 0,-1 1-1 0 0,1 0 0 0 0,-1 1 0 0 0,-9-7 0 0 0,12 9 60 0 0,0 0 0 0 0,0 1 0 0 0,0-1 0 0 0,0 1 0 0 0,0 0 0 0 0,0-1 0 0 0,0 1 0 0 0,0 0-1 0 0,-1-1 1 0 0,1 1 0 0 0,0 0 0 0 0,0 0 0 0 0,0 0 0 0 0,-1 0 0 0 0,1 0 0 0 0,0 0 0 0 0,0 1 0 0 0,0-1 0 0 0,-2 1 0 0 0,1 0-19 0 0,0 0-1 0 0,1 0 1 0 0,-1 0-1 0 0,0 0 1 0 0,1 1-1 0 0,-1-1 1 0 0,1 1-1 0 0,0-1 1 0 0,-1 1-1 0 0,1 0 1 0 0,0-1 0 0 0,0 1-1 0 0,0 0 1 0 0,0 0-1 0 0,-1 2 1 0 0,-2 8 231 0 0,0 0 0 0 0,0 0 1 0 0,1 0-1 0 0,-2 25 1 0 0,4-26-82 0 0,-1 0 1 0 0,0 0 0 0 0,0 0 0 0 0,-1 0 0 0 0,0-1 0 0 0,-1 1 0 0 0,-6 10-1 0 0,-2-3-148 0 0,9-15 3 0 0,0 1 1 0 0,0 0-1 0 0,0 0 1 0 0,1 0-1 0 0,-1 0 1 0 0,1 1-1 0 0,0-1 1 0 0,1 0 0 0 0,-3 9-1 0 0,4-13 32 0 0,0 1 0 0 0,1 0 0 0 0,-1-1 0 0 0,0 1 0 0 0,1-1 0 0 0,-1 1 1 0 0,0-1-1 0 0,1 1 0 0 0,-1-1 0 0 0,1 1 0 0 0,-1-1 0 0 0,0 0 0 0 0,1 1 0 0 0,-1-1 0 0 0,1 0 0 0 0,0 1 0 0 0,-1-1 0 0 0,1 0 0 0 0,-1 0 0 0 0,1 1 1 0 0,-1-1-1 0 0,1 0 0 0 0,0 0 0 0 0,-1 0 0 0 0,1 0 0 0 0,-1 0 0 0 0,1 0 0 0 0,0 0 0 0 0,-1 0 0 0 0,1 0 0 0 0,0 0 0 0 0,26-1 123 0 0,-23 0-136 0 0,120-15-2738 0 0,-45-6-8041 0 0,-58 15 6436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3:35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0 17140 0 0,'-6'2'4403'0'0,"-19"14"-3617"0"0,9-3-339 0 0,2 1 1 0 0,-23 25 0 0 0,32-33-445 0 0,1-1 0 0 0,-1 1 0 0 0,1 0 0 0 0,1 1 1 0 0,-1-1-1 0 0,1 1 0 0 0,0-1 0 0 0,1 1 0 0 0,-1 0 0 0 0,-1 13 0 0 0,3-19-16 0 0,1 0-1 0 0,0 0 0 0 0,0 0 0 0 0,1 0 1 0 0,-1-1-1 0 0,0 1 0 0 0,0 0 0 0 0,0 0 1 0 0,1 0-1 0 0,-1-1 0 0 0,0 1 0 0 0,1 0 1 0 0,-1 0-1 0 0,0-1 0 0 0,1 1 1 0 0,-1 0-1 0 0,1-1 0 0 0,-1 1 0 0 0,1 0 1 0 0,-1-1-1 0 0,1 1 0 0 0,0-1 0 0 0,-1 1 1 0 0,1-1-1 0 0,0 1 0 0 0,0-1 0 0 0,-1 0 1 0 0,1 1-1 0 0,0-1 0 0 0,0 0 0 0 0,-1 1 1 0 0,1-1-1 0 0,0 0 0 0 0,0 0 0 0 0,0 0 1 0 0,-1 0-1 0 0,1 0 0 0 0,0 0 0 0 0,0 0 1 0 0,0 0-1 0 0,0 0 0 0 0,-1 0 0 0 0,1 0 1 0 0,1-1-1 0 0,51-11-1328 0 0,-33 7 214 0 0,-19 4 865 0 0,1 1 1 0 0,0 0 0 0 0,0-1 0 0 0,0 1-1 0 0,0 0 1 0 0,-1 0 0 0 0,1 0-1 0 0,0 1 1 0 0,0-1 0 0 0,0 0 0 0 0,0 1-1 0 0,-1-1 1 0 0,1 1 0 0 0,0 0-1 0 0,0-1 1 0 0,2 3 0 0 0,-4-3-87 0 0,1 1 0 0 0,0 0 0 0 0,0 0 1 0 0,-1 0-1 0 0,1 0 0 0 0,-1 0 0 0 0,1 0 0 0 0,-1 0 0 0 0,1 0 0 0 0,-1 0 1 0 0,0 0-1 0 0,1 0 0 0 0,-1 0 0 0 0,0 0 0 0 0,0 0 0 0 0,0 0 1 0 0,0 0-1 0 0,0 1 0 0 0,0-1 0 0 0,0 0 0 0 0,0 0 0 0 0,0 0 1 0 0,-1 0-1 0 0,1 0 0 0 0,0 0 0 0 0,-1 0 0 0 0,1 0 0 0 0,-2 2 1 0 0,-3 10-3903 0 0</inkml:trace>
  <inkml:trace contextRef="#ctx0" brushRef="#br0" timeOffset="1">1 372 11082 0 0,'5'3'5522'0'0,"2"0"-3530"0"0,4-1-1264 0 0,2 0-384 0 0,2-1-80 0 0,0-1-88 0 0,2-2-56 0 0,0 0-32 0 0,1-2-32 0 0,-2-1-48 0 0,0 0-48 0 0,0-1-296 0 0,-2-1-600 0 0,1-1-960 0 0,-1-1-1513 0 0,-2-3-1128 0 0,-1-13 872 0 0,-1 9-648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3:35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93 13155 0 0,'32'-10'2446'0'0,"0"-2"1"0"0,34-16-1 0 0,26-11-1237 0 0,-91 39-1258 0 0,0-1-1 0 0,0 1 0 0 0,0-1 0 0 0,0 1 0 0 0,0 0 1 0 0,0-1-1 0 0,0 1 0 0 0,0 0 0 0 0,0 0 0 0 0,0 0 0 0 0,0 0 1 0 0,1 0-1 0 0,-1 0 0 0 0,0 0 0 0 0,0 0 0 0 0,0 0 1 0 0,0 0-1 0 0,0 1 0 0 0,0-1 0 0 0,0 0 0 0 0,0 1 1 0 0,2 0-1 0 0,-4 0 7 0 0,1-1-1 0 0,0 1 1 0 0,0 0 0 0 0,-1 0 0 0 0,1-1 0 0 0,-1 1-1 0 0,1 0 1 0 0,0-1 0 0 0,-1 1 0 0 0,0 0 0 0 0,1-1-1 0 0,-1 1 1 0 0,1 0 0 0 0,-1-1 0 0 0,0 1-1 0 0,1-1 1 0 0,-1 0 0 0 0,0 1 0 0 0,1-1 0 0 0,-1 1-1 0 0,0-1 1 0 0,0 0 0 0 0,1 0 0 0 0,-1 1 0 0 0,0-1-1 0 0,0 0 1 0 0,0 0 0 0 0,0 0 0 0 0,-1 0-1 0 0,-46 11-1034 0 0,39-10 1040 0 0,0 1 0 0 0,1 0 0 0 0,-1 0-1 0 0,1 1 1 0 0,-10 4 0 0 0,14-5 113 0 0,1 0 0 0 0,0 0 0 0 0,0 0 0 0 0,0 1 0 0 0,0-1 0 0 0,1 1 0 0 0,-1-1 0 0 0,1 1 0 0 0,-1 0 0 0 0,1 0 0 0 0,0 0 0 0 0,0 1 0 0 0,1-1 0 0 0,-1 0 0 0 0,1 1 0 0 0,-2 4 0 0 0,0 1-30 0 0,1 0-1 0 0,0 1 0 0 0,0-1 1 0 0,1 0-1 0 0,0 1 0 0 0,1-1 0 0 0,0 0 1 0 0,0 1-1 0 0,1-1 0 0 0,0 1 1 0 0,3 10-1 0 0,-3-16-10 0 0,1 0 1 0 0,-1-1-1 0 0,0 1 0 0 0,1 0 0 0 0,0 0 1 0 0,0-1-1 0 0,0 1 0 0 0,0-1 1 0 0,0 0-1 0 0,1 0 0 0 0,0 1 1 0 0,-1-2-1 0 0,1 1 0 0 0,0 0 1 0 0,1-1-1 0 0,-1 1 0 0 0,0-1 1 0 0,1 0-1 0 0,-1 0 0 0 0,1 0 1 0 0,0 0-1 0 0,-1-1 0 0 0,1 0 0 0 0,0 1 1 0 0,0-1-1 0 0,0-1 0 0 0,7 2 1 0 0,-7-2-225 0 0,43 0-1088 0 0,-24-5-2932 0 0,-22 4 3659 0 0,0 1-1 0 0,0-1 1 0 0,-1 1-1 0 0,1-1 1 0 0,0 1-1 0 0,0-1 1 0 0,0 1-1 0 0,-1-1 1 0 0,1 0-1 0 0,0 1 1 0 0,-1-1-1 0 0,1 0 1 0 0,-1 0-1 0 0,1 0 1 0 0,-1 1-1 0 0,1-1 1 0 0,0-2-1 0 0,1-3-3245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3:35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70 11506 0 0,'10'-5'1218'0'0,"0"1"0"0"0,-1-1-1 0 0,18-13 1 0 0,18-9 513 0 0,-41 25-1892 0 0,0 0-1 0 0,-1 1 0 0 0,1 0 1 0 0,0-1-1 0 0,0 1 0 0 0,0 1 1 0 0,0-1-1 0 0,0 0 0 0 0,8 1 1 0 0,-11 0-84 0 0,0 0 0 0 0,-1 1 1 0 0,1-1-1 0 0,-1 0 1 0 0,1 0-1 0 0,-1 0 1 0 0,1 1-1 0 0,-1-1 1 0 0,1 0-1 0 0,-1 0 0 0 0,1 1 1 0 0,-1-1-1 0 0,1 0 1 0 0,-1 1-1 0 0,0-1 1 0 0,1 1-1 0 0,-1-1 1 0 0,1 1-1 0 0,-1-1 0 0 0,0 1 1 0 0,0-1-1 0 0,1 1 1 0 0,-1-1-1 0 0,0 1 1 0 0,0-1-1 0 0,1 1 1 0 0,-1-1-1 0 0,0 1 0 0 0,0-1 1 0 0,0 1-1 0 0,0 0 1 0 0,0-1-1 0 0,0 1 1 0 0,0-1-1 0 0,0 1 1 0 0,0-1-1 0 0,0 1 0 0 0,0 0 1 0 0,-1-1-1 0 0,1 1 1 0 0,0-1-1 0 0,0 1 1 0 0,0-1-1 0 0,-1 2 1 0 0,-3 11-3787 0 0</inkml:trace>
  <inkml:trace contextRef="#ctx0" brushRef="#br0" timeOffset="1">30 304 9698 0 0,'0'1'390'0'0,"0"1"0"0"0,1-1 0 0 0,-1 1-1 0 0,0-1 1 0 0,1 0 0 0 0,-1 1 0 0 0,1-1 0 0 0,-1 0 0 0 0,1 0 0 0 0,-1 1-1 0 0,1-1 1 0 0,0 0 0 0 0,0 0 0 0 0,0 0 0 0 0,0 0 0 0 0,-1 0 0 0 0,1 0-1 0 0,1 0 1 0 0,-1 0 0 0 0,0 0 0 0 0,2 1 0 0 0,-1-1-114 0 0,1 0 0 0 0,-1 0-1 0 0,1-1 1 0 0,0 1 0 0 0,-1 0 0 0 0,1-1 0 0 0,0 0 0 0 0,-1 0 0 0 0,1 0 0 0 0,4 0 0 0 0,8-2-392 0 0,0-1 1 0 0,0-1 0 0 0,20-7-1 0 0,-15 5 839 0 0,-6 2-980 0 0,39-13-3974 0 0,-50 15 3066 0 0,0 0 0 0 0,1 1-1 0 0,-2-1 1 0 0,1 0-1 0 0,0 0 1 0 0,0-1 0 0 0,4-4-1 0 0,0-4-4266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3:36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15587 0 0,'4'-3'603'0'0,"0"1"1"0"0,1 0-1 0 0,-1 0 0 0 0,1 0 0 0 0,-1 1 0 0 0,1-1 0 0 0,0 1 0 0 0,-1 0 1 0 0,1 1-1 0 0,0-1 0 0 0,0 1 0 0 0,6 0 0 0 0,-7 0-466 0 0,0 1 0 0 0,1 0 0 0 0,-1 0 0 0 0,0 0 0 0 0,1 1 0 0 0,-1-1 0 0 0,0 1 0 0 0,0 0 0 0 0,0 0 0 0 0,0 0 0 0 0,-1 1 0 0 0,1-1 0 0 0,-1 1 0 0 0,1 0 0 0 0,-1 0 0 0 0,0 0 0 0 0,5 6 0 0 0,-5-4-4 0 0,0-1 1 0 0,-1 1-1 0 0,1-1 1 0 0,-1 1-1 0 0,0 0 1 0 0,0 0-1 0 0,-1 0 0 0 0,1 0 1 0 0,-1 0-1 0 0,1 6 1 0 0,-1 17-28 0 0,0-1 0 0 0,-1 0-1 0 0,-2 0 1 0 0,-1 0 0 0 0,-10 42 0 0 0,-46 133-828 0 0,42-149-86 0 0,15-46 571 0 0,-28 76-6425 0 0,2-33-6911 0 0,21-41 9114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7:11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23 2841 0 0,'0'0'14'0'0,"-1"0"0"0"0,1-1 0 0 0,0 1 0 0 0,-1 0 0 0 0,1 0 0 0 0,0-1 1 0 0,-1 1-1 0 0,1 0 0 0 0,0-1 0 0 0,0 1 0 0 0,-1 0 0 0 0,1-1 1 0 0,0 1-1 0 0,0 0 0 0 0,0-1 0 0 0,0 1 0 0 0,-1-1 0 0 0,1 1 0 0 0,0 0 1 0 0,0-1-1 0 0,0 1 0 0 0,0-1 0 0 0,0 1 0 0 0,0 0 0 0 0,0-1 0 0 0,0 1 1 0 0,0-1-1 0 0,0 1 0 0 0,0 0 0 0 0,0-1 0 0 0,0 1 0 0 0,0-1 0 0 0,1 1 1 0 0,-1 0-1 0 0,0-1 0 0 0,0 1 0 0 0,0 0 0 0 0,1-1 0 0 0,17-6 29 0 0,25 6-159 0 0,20 7-103 0 0,-1 3 0 0 0,96 27 0 0 0,-106-23 212 0 0,761 150 976 0 0,-644-133-932 0 0,354 35 202 0 0,2-33 315 0 0,-146-11-492 0 0,-53-9-1664 0 0,-286-11-256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7:13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21 4705 0 0,'-3'-2'76'0'0,"1"0"0"0"0,-1 0 0 0 0,0 0 0 0 0,0 0-1 0 0,0 0 1 0 0,0 1 0 0 0,0-1 0 0 0,0 1 0 0 0,0 0 0 0 0,0 0 0 0 0,-6-1 0 0 0,7 2-66 0 0,1 1-1 0 0,-1-1 1 0 0,1 1 0 0 0,-1-1 0 0 0,1 1 0 0 0,0 0-1 0 0,-1-1 1 0 0,1 1 0 0 0,0 0 0 0 0,0 0 0 0 0,0 0 0 0 0,-1 0-1 0 0,1 0 1 0 0,0 0 0 0 0,0 1 0 0 0,1-1 0 0 0,-1 0-1 0 0,0 0 1 0 0,0 1 0 0 0,0-1 0 0 0,1 0 0 0 0,-1 1 0 0 0,1-1-1 0 0,-1 1 1 0 0,1-1 0 0 0,0 1 0 0 0,-1 2 0 0 0,-8 32-16 0 0,2-1 1 0 0,1 1 0 0 0,-3 69 0 0 0,9-36-61 0 0,10 76 1 0 0,-10-143 58 0 0,0 6-85 0 0,1 1 0 0 0,0-1 1 0 0,0 1-1 0 0,1-1 1 0 0,0 0-1 0 0,0 1 0 0 0,1-1 1 0 0,0 0-1 0 0,0 0 1 0 0,1-1-1 0 0,0 1 1 0 0,8 10-1 0 0,3-1-2265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31:29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 7354 0 0,'5'2'306'0'0,"-1"0"1"0"0,0 0 0 0 0,1 0 0 0 0,0-1 0 0 0,-1 1 0 0 0,1-1 0 0 0,0 0 0 0 0,-1-1 0 0 0,1 1 0 0 0,0-1 0 0 0,0 0 0 0 0,0 0 0 0 0,-1-1-1 0 0,1 1 1 0 0,0-1 0 0 0,0 0 0 0 0,5-2 0 0 0,37-14-1666 0 0,-7-2-3319 0 0,-40 19 4675 0 0,0 0 0 0 0,0 0 0 0 0,0 0-1 0 0,0 0 1 0 0,0 0 0 0 0,0 0 0 0 0,0 0-1 0 0,0 0 1 0 0,0 0 0 0 0,0 0 0 0 0,0 0-1 0 0,0 0 1 0 0,0 0 0 0 0,0 0 0 0 0,0 0-1 0 0,0 0 1 0 0,0 0 0 0 0,0 0 0 0 0,-1 0-1 0 0,1 0 1 0 0,0 0 0 0 0,0 0 0 0 0,0 0-1 0 0,0 0 1 0 0,0-1 0 0 0,0 1 0 0 0,0 0-1 0 0,0 0 1 0 0,0 0 0 0 0,0 0 0 0 0,0 0-1 0 0,0 0 1 0 0,0 0 0 0 0,0 0-1 0 0,0 0 1 0 0,0 0 0 0 0,0 0 0 0 0,0 0-1 0 0,0 0 1 0 0,0 0 0 0 0,0 0 0 0 0,0 0-1 0 0,0-1 1 0 0,0 1 0 0 0,0 0 0 0 0,0 0-1 0 0,0 0 1 0 0,0 0 0 0 0,0 0 0 0 0,0 0-1 0 0,1 0 1 0 0,-1 0 0 0 0,0 0 0 0 0,0 0-1 0 0,0 0 1 0 0,0 0 0 0 0,0 0 0 0 0,-11-1 439 0 0,-14 4 1496 0 0,22-2-1737 0 0,0 1 1 0 0,1-1 0 0 0,-1 1 0 0 0,1 0 0 0 0,-1 0 0 0 0,1 0 0 0 0,0 0 0 0 0,-1 1 0 0 0,1-1-1 0 0,0 1 1 0 0,1-1 0 0 0,-1 1 0 0 0,0 0 0 0 0,1-1 0 0 0,-1 1 0 0 0,1 0 0 0 0,0 0 0 0 0,0 0-1 0 0,0 0 1 0 0,1 0 0 0 0,-1 1 0 0 0,1-1 0 0 0,-1 0 0 0 0,1 0 0 0 0,0 0 0 0 0,1 5 0 0 0,-1-1-402 0 0,0 1 0 0 0,1 0 0 0 0,0 0 0 0 0,0 0 1 0 0,1-1-1 0 0,0 1 0 0 0,1-1 0 0 0,-1 1 1 0 0,8 12-1 0 0,-10-20 77 0 0,0 1 0 0 0,0 0-1 0 0,1-1 1 0 0,-1 1 0 0 0,0-1 0 0 0,1 1 0 0 0,-1 0-1 0 0,0-1 1 0 0,1 1 0 0 0,-1-1 0 0 0,1 1 0 0 0,-1-1 0 0 0,1 0-1 0 0,-1 1 1 0 0,1-1 0 0 0,-1 1 0 0 0,1-1 0 0 0,-1 0-1 0 0,1 1 1 0 0,0-1 0 0 0,-1 0 0 0 0,1 0 0 0 0,-1 0 0 0 0,1 1-1 0 0,0-1 1 0 0,-1 0 0 0 0,1 0 0 0 0,0 0 0 0 0,0 0-1 0 0,0-1-20 0 0,0 1-1 0 0,-1-1 0 0 0,1 0 0 0 0,0 1 0 0 0,-1-1 1 0 0,1 0-1 0 0,0 1 0 0 0,-1-1 0 0 0,1 0 0 0 0,-1 0 0 0 0,1 0 1 0 0,-1 0-1 0 0,1 0 0 0 0,-1 0 0 0 0,0 0 0 0 0,1-1 0 0 0,6-40-1867 0 0,-7 38 2027 0 0,1-6-147 0 0,0-1-1 0 0,0 1 0 0 0,4-13 0 0 0,-5 21 242 0 0,0 1 0 0 0,0-1 0 0 0,1 1 0 0 0,-1-1 0 0 0,1 1 0 0 0,-1-1 0 0 0,1 1 0 0 0,-1 0 0 0 0,1-1 0 0 0,0 1 0 0 0,0 0 0 0 0,0-1 0 0 0,0 1 0 0 0,0 0 0 0 0,0 0-1 0 0,0 0 1 0 0,0 0 0 0 0,0 0 0 0 0,1 0 0 0 0,-1 0 0 0 0,0 0 0 0 0,1 1 0 0 0,-1-1 0 0 0,0 0 0 0 0,1 1 0 0 0,-1-1 0 0 0,1 1 0 0 0,-1 0 0 0 0,1-1 0 0 0,2 1 0 0 0,-3 0 83 0 0,1 0-1 0 0,-1 1 1 0 0,0-1 0 0 0,1 1-1 0 0,-1 0 1 0 0,0-1 0 0 0,0 1 0 0 0,0 0-1 0 0,0 0 1 0 0,1-1 0 0 0,-1 1-1 0 0,0 0 1 0 0,0 0 0 0 0,-1 0-1 0 0,1 0 1 0 0,0 0 0 0 0,0 1-1 0 0,0-1 1 0 0,-1 0 0 0 0,1 0-1 0 0,-1 0 1 0 0,1 1 0 0 0,-1-1-1 0 0,1 0 1 0 0,-1 1 0 0 0,0-1 0 0 0,1 0-1 0 0,-1 1 1 0 0,0-1 0 0 0,0 1-1 0 0,0-1 1 0 0,0 0 0 0 0,0 1-1 0 0,-1 2 1 0 0,1 0-194 0 0,-1 1-1 0 0,1-1 1 0 0,-1 1-1 0 0,0-1 1 0 0,0 1-1 0 0,0-1 1 0 0,-1 0 0 0 0,1 1-1 0 0,-5 5 1 0 0,3-6-467 0 0,0 0-1 0 0,-1-1 1 0 0,0 1 0 0 0,0-1 0 0 0,0 0-1 0 0,0 0 1 0 0,0-1 0 0 0,-1 1 0 0 0,1-1 0 0 0,-1 0-1 0 0,1 0 1 0 0,-1-1 0 0 0,0 1 0 0 0,0-1 0 0 0,-7 1-1 0 0,-10 4 666 0 0,38-6 3900 0 0,24-2-2609 0 0,-35 1-1501 0 0,0-1 0 0 0,0 0 0 0 0,1 0 0 0 0,-1 0 0 0 0,-1-1 0 0 0,1 0 0 0 0,0 0 0 0 0,-1 0 1 0 0,1-1-1 0 0,-1 1 0 0 0,0-1 0 0 0,0 0 0 0 0,5-7 0 0 0,-9 11-54 0 0,0 0 1 0 0,0 0-1 0 0,0-1 1 0 0,0 1-1 0 0,0 0 1 0 0,0 0-1 0 0,0 0 0 0 0,0 0 1 0 0,0 0-1 0 0,0-1 1 0 0,0 1-1 0 0,0 0 1 0 0,0 0-1 0 0,0 0 0 0 0,-1 0 1 0 0,1 0-1 0 0,0 0 1 0 0,0 0-1 0 0,0 0 1 0 0,0-1-1 0 0,0 1 0 0 0,0 0 1 0 0,0 0-1 0 0,0 0 1 0 0,-1 0-1 0 0,1 0 1 0 0,0 0-1 0 0,0 0 0 0 0,0 0 1 0 0,0 0-1 0 0,0 0 1 0 0,0 0-1 0 0,-1 0 1 0 0,1 0-1 0 0,0 0 1 0 0,0 0-1 0 0,0 0 0 0 0,0 0 1 0 0,0 0-1 0 0,-1 0 1 0 0,1 0-1 0 0,0 0 1 0 0,0 0-1 0 0,0 0 0 0 0,0 0 1 0 0,0 0-1 0 0,0 0 1 0 0,-1 0-1 0 0,1 0 1 0 0,0 0-1 0 0,0 0 0 0 0,0 1 1 0 0,0-1-1 0 0,0 0 1 0 0,0 0-1 0 0,0 0 1 0 0,0 0-1 0 0,0 0 0 0 0,-1 0 1 0 0,1 0-1 0 0,0 1 1 0 0,0-1-1 0 0,0 0 1 0 0,0 0-1 0 0,0 0 0 0 0,0 0 1 0 0,-7 4-3715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7:14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34 230 4361 0 0,'-3'-3'122'0'0,"-1"-1"0"0"0,1 0 0 0 0,0 1 0 0 0,0-2 0 0 0,1 1 0 0 0,-1 0-1 0 0,1 0 1 0 0,0-1 0 0 0,0 1 0 0 0,1-1 0 0 0,-1 0 0 0 0,1 1 0 0 0,0-1 0 0 0,0 0 0 0 0,1 0 0 0 0,-1 0 0 0 0,1 0 0 0 0,0 1 0 0 0,1-1 0 0 0,-1 0-1 0 0,1 0 1 0 0,0 0 0 0 0,0 0 0 0 0,0 1 0 0 0,1-1 0 0 0,-1 0 0 0 0,5-7 0 0 0,-3 5-205 0 0,-1 1-1 0 0,1 0 1 0 0,1 0-1 0 0,-1 0 1 0 0,1 0 0 0 0,0 1-1 0 0,0-1 1 0 0,1 1 0 0 0,-1 0-1 0 0,1 0 1 0 0,7-5-1 0 0,-9 8 32 0 0,0 1 1 0 0,0-1-1 0 0,1 1 0 0 0,-1 0 0 0 0,0-1 0 0 0,1 1 0 0 0,-1 1 0 0 0,1-1 0 0 0,-1 0 0 0 0,1 1 0 0 0,-1 0 0 0 0,1 0 0 0 0,-1 0 0 0 0,1 0 0 0 0,-1 1 0 0 0,1-1 0 0 0,-1 1 0 0 0,1 0 1 0 0,-1 0-1 0 0,1 0 0 0 0,-1 0 0 0 0,0 1 0 0 0,5 2 0 0 0,50 31-72 0 0,-46-26 139 0 0,1-1 1 0 0,1 0-1 0 0,26 11 1 0 0,-34-17 113 0 0,-1-1-1 0 0,1 1 1 0 0,0-1 0 0 0,-1 0 0 0 0,1-1 0 0 0,0 1 0 0 0,-1-1 0 0 0,1-1 0 0 0,0 1 0 0 0,0-1-1 0 0,-1 0 1 0 0,1 0 0 0 0,-1 0 0 0 0,9-4 0 0 0,7-4 324 0 0,0-1 1 0 0,20-14 0 0 0,-24 14-1103 0 0,-1 0 0 0 0,1 1 0 0 0,0 2 0 0 0,21-8 0 0 0,-19 10-2674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7:14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13 164 2184 0 0,'-3'-8'286'0'0,"0"-1"-1"0"0,1 1 1 0 0,1-1-1 0 0,-1 0 1 0 0,1 1-1 0 0,1-1 0 0 0,0 0 1 0 0,1-9-1 0 0,-1 14-263 0 0,0 1-1 0 0,1-1 0 0 0,-1 0 1 0 0,1 1-1 0 0,0-1 1 0 0,0 0-1 0 0,0 1 0 0 0,1 0 1 0 0,-1-1-1 0 0,1 1 0 0 0,0 0 1 0 0,0 0-1 0 0,0 0 1 0 0,0 0-1 0 0,1 0 0 0 0,-1 0 1 0 0,1 0-1 0 0,-1 1 1 0 0,1-1-1 0 0,0 1 0 0 0,6-3 1 0 0,-8 4-35 0 0,1 0 0 0 0,-1 1 0 0 0,1-1 1 0 0,0 1-1 0 0,-1-1 0 0 0,1 1 0 0 0,0 0 0 0 0,-1-1 0 0 0,1 1 1 0 0,-1 0-1 0 0,1 0 0 0 0,0 0 0 0 0,-1 1 0 0 0,1-1 1 0 0,0 0-1 0 0,-1 1 0 0 0,1-1 0 0 0,0 0 0 0 0,-1 1 1 0 0,3 1-1 0 0,-1 0-17 0 0,0 0 1 0 0,0 0-1 0 0,0 1 1 0 0,0-1 0 0 0,-1 1-1 0 0,1 0 1 0 0,-1-1-1 0 0,0 1 1 0 0,3 4-1 0 0,1 4-62 0 0,0 0 1 0 0,-1 0-1 0 0,-1 0 0 0 0,7 21 0 0 0,-6-9 59 0 0,-1 1 0 0 0,-1-1 1 0 0,-2 1-1 0 0,0-1 0 0 0,-1 1 0 0 0,-1-1 0 0 0,-1 1 1 0 0,-1-1-1 0 0,-8 28 0 0 0,-2-2 182 0 0,-3-1 0 0 0,-2-1 0 0 0,-30 56 0 0 0,53-109 175 0 0,0-1-1 0 0,0 1 1 0 0,1 1-1 0 0,7-7 1 0 0,1-1-94 0 0,1-1-163 0 0,0 1 1 0 0,0 1-1 0 0,2 0 0 0 0,-1 1 0 0 0,21-10 0 0 0,91-34-749 0 0,-22 12-2575 0 0,-91 37 1404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7:14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4 4569 0 0,'-1'-1'32'0'0,"1"1"-1"0"0,-1 0 1 0 0,0-1 0 0 0,1 1-1 0 0,-1 0 1 0 0,1-1 0 0 0,-1 1-1 0 0,0 0 1 0 0,1 0 0 0 0,-1 0-1 0 0,0-1 1 0 0,1 1 0 0 0,-1 0-1 0 0,0 0 1 0 0,1 0 0 0 0,-1 0-1 0 0,0 0 1 0 0,1 0 0 0 0,-1 0-1 0 0,0 0 1 0 0,1 1 0 0 0,-1-1-1 0 0,1 0 1 0 0,-1 0 0 0 0,0 0-1 0 0,1 1 1 0 0,-1-1 0 0 0,1 0-1 0 0,-1 1 1 0 0,0-1 0 0 0,1 1-1 0 0,-1-1 1 0 0,1 0 0 0 0,-1 1-1 0 0,1-1 1 0 0,0 1 0 0 0,-1-1-1 0 0,1 1 1 0 0,-1 0-1 0 0,1-1 1 0 0,0 1 0 0 0,-1-1-1 0 0,1 1 1 0 0,0 0 0 0 0,0-1-1 0 0,0 1 1 0 0,0 0 0 0 0,-1-1-1 0 0,1 1 1 0 0,0 0 0 0 0,0-1-1 0 0,0 1 1 0 0,0 0 0 0 0,0-1-1 0 0,0 1 1 0 0,1 1 0 0 0,3 49-273 0 0,-3-41 356 0 0,6 68-162 0 0,-4-36 39 0 0,2 1-1 0 0,13 55 1 0 0,-18-96 8 0 0,0-1 0 0 0,1 0 1 0 0,-1 1-1 0 0,0-1 0 0 0,1 1 0 0 0,-1-1 1 0 0,1 0-1 0 0,0 0 0 0 0,-1 1 0 0 0,1-1 1 0 0,0 0-1 0 0,0 0 0 0 0,0 0 0 0 0,0 0 1 0 0,0 0-1 0 0,0 0 0 0 0,0 0 0 0 0,0 0 1 0 0,0 0-1 0 0,0 0 0 0 0,1-1 0 0 0,-1 1 1 0 0,0 0-1 0 0,0-1 0 0 0,1 1 0 0 0,-1-1 1 0 0,3 1-1 0 0,0-1 12 0 0,1 0 0 0 0,-1-1 0 0 0,0 1 0 0 0,1-1-1 0 0,-1 0 1 0 0,1 0 0 0 0,4-3 0 0 0,-4 3-19 0 0,0-1 0 0 0,0 1 0 0 0,0 0 0 0 0,1 0 0 0 0,-1 0 1 0 0,8 0-1 0 0,-11 1-11 0 0,-1 1 1 0 0,1-1 0 0 0,0 0 0 0 0,0 1-1 0 0,-1 0 1 0 0,1-1 0 0 0,-1 1 0 0 0,1 0-1 0 0,0 0 1 0 0,-1 0 0 0 0,1 0 0 0 0,-1 0-1 0 0,0 0 1 0 0,1 0 0 0 0,-1 0 0 0 0,0 0 0 0 0,0 1-1 0 0,0-1 1 0 0,1 1 0 0 0,-2-1 0 0 0,1 1-1 0 0,0-1 1 0 0,0 1 0 0 0,1 2 0 0 0,0 2-108 0 0,-1 0 1 0 0,1 0 0 0 0,-1 0 0 0 0,0 0 0 0 0,0 1 0 0 0,0-1 0 0 0,-1 0 0 0 0,0 1 0 0 0,-1-1-1 0 0,1 0 1 0 0,-1 1 0 0 0,0-1 0 0 0,-1 0 0 0 0,0 0 0 0 0,-3 9 0 0 0,-1 0-2065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7:15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14 212 4473 0 0,'-6'-20'336'0'0,"2"1"-48"0"0,0-2 8 0 0,6 2-8 0 0,6 3-64 0 0,3 0-104 0 0,4 1-64 0 0,5 0-48 0 0,2 1-8 0 0,5 1-112 0 0,1 2-184 0 0,4 1-72 0 0,-4-4-184 0 0,6 5-2441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7:15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50 158 3497 0 0,'-4'4'122'0'0,"0"-1"1"0"0,0 1-1 0 0,0 0 1 0 0,0 0-1 0 0,1 1 1 0 0,0-1-1 0 0,0 1 1 0 0,0 0-1 0 0,0-1 1 0 0,1 1-1 0 0,-1 0 1 0 0,1 1-1 0 0,1-1 1 0 0,-1 0-1 0 0,1 1 0 0 0,0-1 1 0 0,0 1-1 0 0,0-1 1 0 0,1 1-1 0 0,0-1 1 0 0,0 1-1 0 0,0-1 1 0 0,1 1-1 0 0,1 7 1 0 0,3 8-146 0 0,0-1 1 0 0,1 1-1 0 0,1-1 1 0 0,0-1 0 0 0,13 23-1 0 0,-15-32-57 0 0,1 0-1 0 0,0-1 1 0 0,0 0-1 0 0,1 0 1 0 0,0 0-1 0 0,0-1 1 0 0,1 0 0 0 0,0 0-1 0 0,0-1 1 0 0,1 0-1 0 0,0 0 1 0 0,1-1-1 0 0,10 6 1 0 0,-12-9 29 0 0,0 0 1 0 0,0 0-1 0 0,0-1 1 0 0,0 0-1 0 0,0 0 1 0 0,0-1-1 0 0,1 0 1 0 0,-1 0-1 0 0,0-1 1 0 0,1 0-1 0 0,-1-1 1 0 0,0 0-1 0 0,1 0 1 0 0,-1-1-1 0 0,0 0 1 0 0,0 0-1 0 0,0-1 1 0 0,9-4-1 0 0,1-3 32 0 0,1 0 0 0 0,-1-2 0 0 0,24-19-1 0 0,-25 18-309 0 0,1 0-1 0 0,38-21 1 0 0,-25 24-1408 0 0</inkml:trace>
  <inkml:trace contextRef="#ctx0" brushRef="#br0" timeOffset="1">519 32 2705 0 0,'-22'-12'2208'0'0,"1"2"-1368"0"0,-5 1 152 0 0,9 8-55 0 0,2 9-241 0 0,2 6-232 0 0,4 10-200 0 0,2 13-88 0 0,4 14-48 0 0,4 13-64 0 0,5 15-56 0 0,5 8-208 0 0,5 8-912 0 0,5 2-281 0 0,5 9-2895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7:31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268 356 22509 0 0,'-29'34'246'0'0,"1"2"-1"0"0,2 1 1 0 0,-24 44 0 0 0,-51 127-140 0 0,94-190 13 0 0,1 1 0 0 0,0 0-1 0 0,2 0 1 0 0,0 1-1 0 0,1-1 1 0 0,1 1-1 0 0,1-1 1 0 0,1 1-1 0 0,0 0 1 0 0,2-1 0 0 0,0 1-1 0 0,1-1 1 0 0,11 37-1 0 0,-5-29-66 0 0,0 0 0 0 0,2-1 0 0 0,1-1-1 0 0,1 0 1 0 0,1 0 0 0 0,1-1 0 0 0,1-1 0 0 0,1-1-1 0 0,24 24 1 0 0,-25-31 6 0 0,1-1 0 0 0,1 0 0 0 0,0-2 1 0 0,0 0-1 0 0,1-1 0 0 0,1-1 0 0 0,0 0 0 0 0,38 11 0 0 0,15-1 233 0 0,89 14-1 0 0,-128-27-223 0 0,68 8-5 0 0,1-4 1 0 0,0-4-1 0 0,0-5 1 0 0,105-11-1 0 0,-69 0-47 0 0,-18 3 23 0 0,180-33 0 0 0,-282 35-45 0 0,1-1 0 0 0,-1 0 0 0 0,0-2 0 0 0,0 0 1 0 0,-1-1-1 0 0,21-12 0 0 0,-32 15 7 0 0,0 0-1 0 0,-1 0 1 0 0,1-1-1 0 0,-1 1 1 0 0,0-1 0 0 0,0-1-1 0 0,-1 1 1 0 0,1-1 0 0 0,-1 0-1 0 0,-1 0 1 0 0,0-1-1 0 0,0 1 1 0 0,0-1 0 0 0,-1 0-1 0 0,0 0 1 0 0,0 0 0 0 0,1-9-1 0 0,2-20 227 0 0,-2-1 0 0 0,-1-1 0 0 0,-2-39-1 0 0,-14-116 502 0 0,7 145-774 0 0,-1 1 1 0 0,-3 0-1 0 0,-2 0 0 0 0,-2 1 1 0 0,-25-56-1 0 0,22 65 4 0 0,-1 1 1 0 0,-3 0-1 0 0,0 2 0 0 0,-3 1 0 0 0,-1 1 1 0 0,-45-48-1 0 0,47 61 130 0 0,0 0 0 0 0,-1 2 0 0 0,-1 0 0 0 0,-1 2 0 0 0,-1 1 0 0 0,0 1 0 0 0,-32-12 0 0 0,-208-57 337 0 0,222 71-459 0 0,0 2-1 0 0,-1 3 0 0 0,-1 1 0 0 0,1 2 1 0 0,-1 3-1 0 0,1 1 0 0 0,-1 3 1 0 0,-48 8-1 0 0,-202 59-1796 0 0,105-3-4533 0 0,94-34-4466 0 0,51-7 3771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7:34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4018 0 12339 0 0,'-4'14'4266'0'0,"2"-9"-3449"0"0,1-1 1 0 0,0 1-1 0 0,-1-1 0 0 0,0 1 1 0 0,-5 7-1 0 0,6-11-722 0 0,0 0-1 0 0,0 0 1 0 0,0 0-1 0 0,0 0 1 0 0,0 0-1 0 0,0 0 0 0 0,0 0 1 0 0,0 0-1 0 0,-1-1 1 0 0,1 1-1 0 0,0 0 1 0 0,-1-1-1 0 0,1 1 0 0 0,0-1 1 0 0,-1 1-1 0 0,1-1 1 0 0,-1 0-1 0 0,1 0 1 0 0,-1 0-1 0 0,1 0 0 0 0,0 0 1 0 0,-1 0-1 0 0,-2 0 1 0 0,-28-2 477 0 0,-1 3-1 0 0,1 0 1 0 0,0 2 0 0 0,-56 13 0 0 0,21-4-377 0 0,-7 1-83 0 0,0 4 1 0 0,2 3-1 0 0,0 4 1 0 0,1 2 0 0 0,2 3-1 0 0,1 4 1 0 0,1 2-1 0 0,2 4 1 0 0,-72 55-1 0 0,-485 436-162 0 0,351-271-270 0 0,-336 418-1 0 0,108-9 795 0 0,130-56-858 0 0,280-441 254 0 0,-115 308 0 0 0,75-56-404 0 0,92-269 320 0 0,7 2 0 0 0,-11 186 0 0 0,26 187-35 0 0,70 265-48 0 0,-37-666 490 0 0,6-1-1 0 0,5 0 1 0 0,5-2 0 0 0,77 181-1 0 0,-66-206-245 0 0,4-3-1 0 0,4-1 1 0 0,5-3-1 0 0,3-3 0 0 0,126 142 1 0 0,238 210-109 0 0,35-37-6 0 0,-18-114-34 0 0,-259-179 293 0 0,311 160-69 0 0,-369-217 33 0 0,3-5 0 0 0,148 38 0 0 0,-111-47-74 0 0,2-6-1 0 0,1-8 1 0 0,2-7-1 0 0,295-3 1 0 0,71-22 30 0 0,-364 13-40 0 0,189 33 0 0 0,434 61 25 0 0,-115-38 171 0 0,-408-33-75 0 0,778 15 384 0 0,-215 6-660 0 0,-792-48 143 0 0,413 20 77 0 0,171 21 232 0 0,-188 9 148 0 0,3-40-306 0 0,-339-18-106 0 0,637 0 51 0 0,-650 9-52 0 0,304 14 61 0 0,-276-19-42 0 0,159-20 1 0 0,-178 7 7 0 0,-1 4 0 0 0,170 6-1 0 0,-166 11 9 0 0,39 3-27 0 0,172-8 0 0 0,-235-8 19 0 0,331-12-21 0 0,-318 16 5 0 0,-40-1-2 0 0,0 2 0 0 0,0 2 1 0 0,72 13-1 0 0,-113-12-14 0 0,1-1 1 0 0,-1 0-1 0 0,1-1 1 0 0,0 0-1 0 0,0 0 0 0 0,0-1 1 0 0,0-1-1 0 0,0 0 1 0 0,-1 0-1 0 0,1-1 1 0 0,0-1-1 0 0,-1 1 0 0 0,1-2 1 0 0,-1 1-1 0 0,0-2 1 0 0,14-7-1 0 0,-13 6 12 0 0,1 1-1 0 0,0 0 1 0 0,1 0 0 0 0,-1 1-1 0 0,1 1 1 0 0,23-3-1 0 0,82-1-202 0 0,-86 6 41 0 0,0 0 0 0 0,57-11-1 0 0,-76 9 158 0 0,0 1 0 0 0,0 1 0 0 0,0 0 0 0 0,1 0 0 0 0,-1 2 0 0 0,0-1 0 0 0,0 2 0 0 0,24 5-1 0 0,-30-5 13 0 0,0-1 0 0 0,-1 0-1 0 0,1 0 1 0 0,0 0-1 0 0,-1-1 1 0 0,1 0 0 0 0,0 0-1 0 0,0-1 1 0 0,-1 0 0 0 0,1 0-1 0 0,-1 0 1 0 0,7-3-1 0 0,-21 11 393 0 0,0-2-259 0 0,7-5-148 0 0,1 0 0 0 0,-1-1 0 0 0,1 1 0 0 0,-1 0 0 0 0,0-1 0 0 0,1 1 0 0 0,-1-1 0 0 0,1 1 0 0 0,-1-1 0 0 0,1 1 0 0 0,0-1 0 0 0,-1 1 0 0 0,1-1 0 0 0,-1 0 0 0 0,1 1 0 0 0,0-1 0 0 0,0 1 0 0 0,-1-1 0 0 0,1 0 0 0 0,0 0 0 0 0,-74-203 79 0 0,-18-41-553 0 0,92 244 424 0 0,-1 0-1 0 0,1 0 1 0 0,0 0 0 0 0,-1 1-1 0 0,1-1 1 0 0,-1 0 0 0 0,1 0-1 0 0,0 1 1 0 0,-1-1 0 0 0,0 0 0 0 0,1 1-1 0 0,-1-1 1 0 0,1 0 0 0 0,-1 1-1 0 0,0-1 1 0 0,1 1 0 0 0,-1-1 0 0 0,0 1-1 0 0,0-1 1 0 0,1 1 0 0 0,-1 0-1 0 0,0-1 1 0 0,-1 1 0 0 0,-6 2-4608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7:34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17 282 13987 0 0,'-17'5'5019'0'0,"22"-19"-3001"0"0,3-1-1708 0 0,-5 9-116 0 0,1-1 1 0 0,0 1-1 0 0,0 0 0 0 0,0 0 1 0 0,1 1-1 0 0,0-1 0 0 0,0 1 1 0 0,0 0-1 0 0,11-7 1 0 0,4-2-91 0 0,35-17 0 0 0,-33 20-37 0 0,29-20 1 0 0,10-23 107 0 0,-17 13-39 0 0,-43 40-93 0 0,1 0 0 0 0,-1 0 0 0 0,0 0 0 0 0,1 0 0 0 0,-1 0 0 0 0,0 0 0 0 0,1 1 0 0 0,-1-1 0 0 0,1 0 0 0 0,-1 1 0 0 0,1-1 0 0 0,-1 1 0 0 0,1-1 0 0 0,0 1 0 0 0,-1 0 0 0 0,1 0 0 0 0,0-1 0 0 0,-1 1 1 0 0,1 0-1 0 0,-1 1 0 0 0,1-1 0 0 0,0 0 0 0 0,-1 0 0 0 0,1 1 0 0 0,-1-1 0 0 0,1 1 0 0 0,0-1 0 0 0,-1 1 0 0 0,1 0 0 0 0,-1 0 0 0 0,0-1 0 0 0,1 1 0 0 0,-1 0 0 0 0,0 0 0 0 0,1 0 0 0 0,-1 1 0 0 0,0-1 0 0 0,0 0 0 0 0,0 0 0 0 0,0 1 0 0 0,1 2 0 0 0,5 7 166 0 0,-1 0-1 0 0,0 1 0 0 0,-1-1 1 0 0,6 19-1 0 0,-5-12-279 0 0,-1-3 5 0 0,1 0-1 0 0,0-1 1 0 0,0 0 0 0 0,2 0 0 0 0,0-1 0 0 0,0 0 0 0 0,1 0 0 0 0,1-1 0 0 0,0 0-1 0 0,0-1 1 0 0,21 17 0 0 0,7 6-4314 0 0,-17-7-6787 0 0,-15-14 4279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7:40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198 433 4729 0 0,'-3'0'671'0'0,"0"0"1"0"0,0-1-1 0 0,-1 1 0 0 0,1-1 0 0 0,0 1 1 0 0,0-1-1 0 0,0 0 0 0 0,0 0 0 0 0,0 0 1 0 0,0-1-1 0 0,1 1 0 0 0,-1-1 1 0 0,0 0-1 0 0,1 1 0 0 0,-1-1 0 0 0,1 0 1 0 0,-1-1-1 0 0,1 1 0 0 0,-3-4 0 0 0,-15-13 2312 0 0,18 18-2822 0 0,1-1 1 0 0,-1 1-1 0 0,1 0 1 0 0,-1 0 0 0 0,0 0-1 0 0,0 0 1 0 0,1 0 0 0 0,-1 0-1 0 0,0 0 1 0 0,0 0 0 0 0,0 1-1 0 0,0-1 1 0 0,0 1 0 0 0,0 0-1 0 0,0-1 1 0 0,0 1 0 0 0,0 0-1 0 0,0 0 1 0 0,0 0 0 0 0,0 0-1 0 0,-3 1 1 0 0,2 0-87 0 0,1 1 1 0 0,-1-1 0 0 0,1 0-1 0 0,-1 1 1 0 0,1-1-1 0 0,0 1 1 0 0,-1 0-1 0 0,1 0 1 0 0,0 0 0 0 0,0 0-1 0 0,1 0 1 0 0,-1 0-1 0 0,-2 5 1 0 0,-2 3-65 0 0,1 0 1 0 0,0 0-1 0 0,1 1 1 0 0,0-1-1 0 0,1 1 0 0 0,-3 18 1 0 0,1 7 31 0 0,2 0 0 0 0,2 0 0 0 0,6 65 0 0 0,28 108-16 0 0,-24-174-30 0 0,0 0 1 0 0,2-1 0 0 0,2 0-1 0 0,1-1 1 0 0,2 0 0 0 0,1-1-1 0 0,29 41 1 0 0,-34-56 1 0 0,1 0-1 0 0,1 0 1 0 0,0-2 0 0 0,1 1-1 0 0,1-2 1 0 0,0 0 0 0 0,1-1-1 0 0,1-1 1 0 0,0 0 0 0 0,0-1-1 0 0,1-2 1 0 0,0 1 0 0 0,36 10-1 0 0,-44-17 9 0 0,1-1 1 0 0,-1 0-1 0 0,0-1 0 0 0,1 0 0 0 0,-1-1 1 0 0,0 0-1 0 0,1-1 0 0 0,-1 0 0 0 0,1-1 1 0 0,21-6-1 0 0,-17 2 18 0 0,0 0 1 0 0,-1-1 0 0 0,0-1-1 0 0,0 0 1 0 0,-1-1 0 0 0,24-19-1 0 0,-11 4 19 0 0,-2-1-1 0 0,-1-1 1 0 0,-1-1 0 0 0,-1-1-1 0 0,-1-1 1 0 0,25-47-1 0 0,-26 36 3 0 0,-2-1 1 0 0,-2 0-1 0 0,-1-1 0 0 0,-2 0 0 0 0,-3-1 0 0 0,6-45 0 0 0,-8 24 15 0 0,-3-1-1 0 0,-2 1 1 0 0,-10-97 0 0 0,5 131-19 0 0,-2 0 0 0 0,-1 0 1 0 0,-1 1-1 0 0,-2-1 0 0 0,-1 2 1 0 0,-14-32-1 0 0,19 51 1 0 0,-1 0 0 0 0,-1 0 1 0 0,1 0-1 0 0,-2 1 0 0 0,1 0 1 0 0,-1 0-1 0 0,0 0 0 0 0,-1 1 1 0 0,-10-8-1 0 0,12 11 9 0 0,-1 0 0 0 0,0 0 0 0 0,-1 0 0 0 0,1 1 0 0 0,0 0 0 0 0,-1 0 0 0 0,0 1-1 0 0,0 0 1 0 0,0 1 0 0 0,0 0 0 0 0,0 0 0 0 0,0 0 0 0 0,-11 1 0 0 0,5 2-4 0 0,-1 0 1 0 0,1 1-1 0 0,-1 0 0 0 0,1 1 1 0 0,0 0-1 0 0,1 1 0 0 0,-1 1 1 0 0,1 0-1 0 0,-13 9 0 0 0,-11 8 8 0 0,-58 48 0 0 0,68-47-47 0 0,1 2-1 0 0,1 0 1 0 0,1 1-1 0 0,2 2 1 0 0,-29 46 0 0 0,-76 168 28 0 0,118-221-48 0 0,0 0-1 0 0,1 0 1 0 0,1 1 0 0 0,2-1-1 0 0,0 2 1 0 0,1-1-1 0 0,1 0 1 0 0,2 1-1 0 0,1 29 1 0 0,1-35 2 0 0,1-1 0 0 0,1 1 0 0 0,1-1 0 0 0,0 0 0 0 0,1 0 1 0 0,1-1-1 0 0,1 1 0 0 0,0-1 0 0 0,1-1 0 0 0,1 1 0 0 0,0-1 0 0 0,1-1 0 0 0,13 15 1 0 0,-12-18-2 0 0,0 0 0 0 0,1 0 0 0 0,1-1 0 0 0,0 0 0 0 0,0-1 1 0 0,1-1-1 0 0,0 0 0 0 0,0-1 0 0 0,1 0 0 0 0,0-2 0 0 0,0 1 0 0 0,1-2 1 0 0,-1 0-1 0 0,1-1 0 0 0,0 0 0 0 0,27 0 0 0 0,-13-2-13 0 0,0-2-1 0 0,0-1 1 0 0,0-2-1 0 0,0 0 1 0 0,0-2-1 0 0,-1-2 1 0 0,0 0-1 0 0,29-14 1 0 0,-38 14 17 0 0,0-1-1 0 0,-1-1 1 0 0,0-1 0 0 0,-1-1 0 0 0,0 0-1 0 0,-1-2 1 0 0,0 0 0 0 0,-1 0 0 0 0,-1-2-1 0 0,0 0 1 0 0,-2-1 0 0 0,1 0 0 0 0,-2-1-1 0 0,0 0 1 0 0,-2-1 0 0 0,0 0 0 0 0,-1-1-1 0 0,0 0 1 0 0,-2 0 0 0 0,-1-1 0 0 0,8-41-1 0 0,-8 6 0 0 0,-2-1 0 0 0,-3 0 0 0 0,-6-66 0 0 0,0 79 20 0 0,-2 0-1 0 0,-1 1 1 0 0,-2 0 0 0 0,-27-68-1 0 0,29 93-5 0 0,0 0 0 0 0,-2 1 0 0 0,0 0-1 0 0,-1 1 1 0 0,0 0 0 0 0,-1 0 0 0 0,-1 2 0 0 0,-1-1-1 0 0,0 2 1 0 0,-26-21 0 0 0,30 27-6 0 0,1 1 1 0 0,-2 0-1 0 0,1 0 0 0 0,-1 1 0 0 0,0 0 1 0 0,0 1-1 0 0,0 0 0 0 0,-1 1 0 0 0,1 0 1 0 0,-1 1-1 0 0,0 0 0 0 0,1 1 0 0 0,-1 0 1 0 0,0 1-1 0 0,0 0 0 0 0,0 1 0 0 0,0 0 1 0 0,-20 6-1 0 0,4 2-1 0 0,0 1 0 0 0,1 2 0 0 0,0 0 0 0 0,1 2 0 0 0,0 1 0 0 0,1 2 0 0 0,1 0 0 0 0,1 1 0 0 0,-38 38 0 0 0,32-25-29 0 0,1 1 0 0 0,1 2-1 0 0,2 0 1 0 0,2 2 0 0 0,1 1 0 0 0,-21 47 0 0 0,27-46-15 0 0,2 1 1 0 0,1 0-1 0 0,3 1 1 0 0,-12 78-1 0 0,19-84 8 0 0,1-1 0 0 0,1 1 0 0 0,2 0-1 0 0,1-1 1 0 0,2 1 0 0 0,11 47 0 0 0,-11-68-165 0 0,0-1 0 0 0,0 0 0 0 0,1 0 0 0 0,1 0-1 0 0,0 0 1 0 0,0-1 0 0 0,1 0 0 0 0,1 0 0 0 0,0-1 0 0 0,0 0 0 0 0,1 0 0 0 0,0-1 0 0 0,1-1 0 0 0,0 1 0 0 0,0-1-1 0 0,1-1 1 0 0,20 11 0 0 0,-20-13-459 0 0,1 0 0 0 0,-1-1 0 0 0,1 0 0 0 0,0-1 0 0 0,0 0 0 0 0,1-1-1 0 0,-1-1 1 0 0,1 0 0 0 0,-1 0 0 0 0,0-1 0 0 0,25-4 0 0 0,-23 2-612 0 0,1-1 0 0 0,-1-1 0 0 0,0-1 1 0 0,0 1-1 0 0,17-10 0 0 0,15-13-4281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7:40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34 6025 0 0,'-1'-2'-7'0'0,"-6"-24"4093"0"0,4 21-634 0 0,4 17-18 0 0,21 147 1312 0 0,4 81-3414 0 0,-15-170-862 0 0,-2-11-1627 0 0,-6-20-5957 0 0,-7-15 133 0 0,2-10 1768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31:29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8810 0 0,'44'16'7135'0'0,"9"-10"-4576"0"0,-48-6-2738 0 0,1 0-1 0 0,-1 0 1 0 0,1 0 0 0 0,-1-1-1 0 0,0 0 1 0 0,1 0 0 0 0,-1 0-1 0 0,0-1 1 0 0,0 0 0 0 0,0 0-1 0 0,0 0 1 0 0,0 0 0 0 0,0-1-1 0 0,-1 0 1 0 0,1 0 0 0 0,5-5-1 0 0,-40 36-186 0 0,12 2-180 0 0,18-29 346 0 0,-1 0-1 0 0,1 0 1 0 0,-1 1 0 0 0,1-1-1 0 0,0 0 1 0 0,0 0 0 0 0,0 0 0 0 0,0 0-1 0 0,0 1 1 0 0,0-1 0 0 0,0 0-1 0 0,0 0 1 0 0,0 0 0 0 0,1 0-1 0 0,-1 0 1 0 0,0 1 0 0 0,1-1-1 0 0,-1 0 1 0 0,1 0 0 0 0,-1 0-1 0 0,1 0 1 0 0,-1 0 0 0 0,2 1-1 0 0,-2-1 6 0 0,1-1 0 0 0,-1 1 0 0 0,1 0-1 0 0,-1-1 1 0 0,1 1 0 0 0,0-1-1 0 0,-1 1 1 0 0,1-1 0 0 0,0 1 0 0 0,-1-1-1 0 0,1 1 1 0 0,0-1 0 0 0,0 0 0 0 0,-1 1-1 0 0,1-1 1 0 0,0 0 0 0 0,0 1-1 0 0,0-1 1 0 0,-1 0 0 0 0,1 0 0 0 0,0 0-1 0 0,0 0 1 0 0,0 0 0 0 0,0 0-1 0 0,-1 0 1 0 0,3 0 0 0 0,-2-1 114 0 0,0 0 1 0 0,0 0-1 0 0,0 1 0 0 0,1-1 1 0 0,-1 0-1 0 0,0 0 1 0 0,0 0-1 0 0,0 0 0 0 0,0 0 1 0 0,-1-1-1 0 0,1 1 1 0 0,0 0-1 0 0,0 0 0 0 0,0-2 1 0 0,2-3 347 0 0,0-1 0 0 0,-1 0 1 0 0,0 0-1 0 0,3-12 0 0 0,-5 16 85 0 0,1-1 0 0 0,-1 1-1 0 0,1-1 1 0 0,0 1-1 0 0,0-1 1 0 0,0 1 0 0 0,4-6-1 0 0,-5 9-261 0 0,0-1-1 0 0,1 1 1 0 0,-1 0 0 0 0,0-1 0 0 0,0 1-1 0 0,1 0 1 0 0,-1 0 0 0 0,0-1-1 0 0,1 1 1 0 0,-1 0 0 0 0,0 0-1 0 0,1 0 1 0 0,-1-1 0 0 0,0 1-1 0 0,1 0 1 0 0,-1 0 0 0 0,1 0-1 0 0,-1 0 1 0 0,0 0 0 0 0,1 0-1 0 0,-1 0 1 0 0,0 0 0 0 0,1 0-1 0 0,-1 0 1 0 0,1 0 0 0 0,-1 0-1 0 0,0 0 1 0 0,1 0 0 0 0,14 14 2691 0 0,-10-5-2188 0 0,-1 0 0 0 0,1 0-1 0 0,-2 0 1 0 0,1 0 0 0 0,3 17-1 0 0,-1 23-4236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7:41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15 195 9042 0 0,'-1'1'624'0'0,"-1"1"0"0"0,1-1 0 0 0,0 1 0 0 0,-1 0 0 0 0,1 0 0 0 0,0 0 0 0 0,0-1 0 0 0,0 1 0 0 0,1 0 0 0 0,-1 0 0 0 0,0 0-1 0 0,1 0 1 0 0,-1 4 0 0 0,1-3-180 0 0,-1 1 0 0 0,2 0 0 0 0,-1-1 0 0 0,0 1 0 0 0,1-1-1 0 0,-1 1 1 0 0,3 5 0 0 0,2 4-382 0 0,1 0-1 0 0,0 0 1 0 0,11 16-1 0 0,-2-3 824 0 0,-11-18-818 0 0,0 0-1 0 0,1 0 0 0 0,0 0 1 0 0,0-1-1 0 0,0 0 0 0 0,9 8 1 0 0,-13-14-56 0 0,0 0 0 0 0,0 0-1 0 0,1 0 1 0 0,-1 0 0 0 0,1 0 0 0 0,-1 0 0 0 0,1 0 0 0 0,-1 0 0 0 0,1-1 0 0 0,-1 1 0 0 0,1-1 0 0 0,0 1-1 0 0,-1-1 1 0 0,1 0 0 0 0,0 1 0 0 0,0-1 0 0 0,-1 0 0 0 0,1 0 0 0 0,0 0 0 0 0,-1 0 0 0 0,1-1 0 0 0,0 1 0 0 0,-1 0-1 0 0,1-1 1 0 0,0 1 0 0 0,-1-1 0 0 0,1 0 0 0 0,-1 1 0 0 0,1-1 0 0 0,-1 0 0 0 0,1 0 0 0 0,-1 0 0 0 0,1 0-1 0 0,-1 0 1 0 0,0 0 0 0 0,0 0 0 0 0,1-1 0 0 0,1-2 0 0 0,133-159 206 0 0,-119 143-803 0 0,-1 0 0 0 0,0-2 0 0 0,24-44 0 0 0,-18 20-3673 0 0,-1-3-3343 0 0,-13 29 1602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7:42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 5801 0 0,'-2'1'355'0'0,"-1"0"0"0"0,0-1 0 0 0,0 2 0 0 0,1-1 0 0 0,-1 0 0 0 0,1 1 0 0 0,-1-1 0 0 0,1 1 0 0 0,-1 0 0 0 0,1-1 0 0 0,0 1 0 0 0,0 1 0 0 0,0-1 0 0 0,0 0 0 0 0,0 0 0 0 0,1 1 0 0 0,-1-1 0 0 0,1 1 0 0 0,-2 3 0 0 0,1-2-145 0 0,1 1-1 0 0,0 0 1 0 0,0-1-1 0 0,0 1 1 0 0,0 0-1 0 0,1-1 1 0 0,0 1-1 0 0,0 0 1 0 0,0 0-1 0 0,1-1 1 0 0,1 7-1 0 0,-1-4-185 0 0,1 0 0 0 0,0-1-1 0 0,0 1 1 0 0,0-1 0 0 0,1 1 0 0 0,0-1 0 0 0,0 0-1 0 0,1 0 1 0 0,0 0 0 0 0,0 0 0 0 0,0-1-1 0 0,1 0 1 0 0,0 0 0 0 0,0 0 0 0 0,0 0 0 0 0,9 6-1 0 0,-11-10-1 0 0,0 0 1 0 0,0-1-1 0 0,0 1 0 0 0,0 0 0 0 0,0-1 0 0 0,0 1 0 0 0,0-1 0 0 0,0 0 0 0 0,0 0 0 0 0,0 0 0 0 0,0-1 0 0 0,0 1 0 0 0,0-1 0 0 0,0 1 0 0 0,0-1 1 0 0,0 0-1 0 0,0 0 0 0 0,-1 0 0 0 0,1-1 0 0 0,0 1 0 0 0,-1-1 0 0 0,1 1 0 0 0,-1-1 0 0 0,4-3 0 0 0,-4 3 18 0 0,0 1-1 0 0,0-1 0 0 0,0 0 0 0 0,-1 1 1 0 0,1-1-1 0 0,0 0 0 0 0,-1 0 1 0 0,1-1-1 0 0,-1 1 0 0 0,0 0 1 0 0,0 0-1 0 0,0-1 0 0 0,0 1 1 0 0,0 0-1 0 0,0-1 0 0 0,-1 1 0 0 0,1-1 1 0 0,-1 1-1 0 0,0-1 0 0 0,1 1 1 0 0,-1-1-1 0 0,0 1 0 0 0,-1-1 1 0 0,1 0-1 0 0,0 1 0 0 0,-1-1 1 0 0,1 1-1 0 0,-1 0 0 0 0,-1-4 0 0 0,-4-4 57 0 0,0 0-1 0 0,0 0 0 0 0,-1 1 0 0 0,-1-1 1 0 0,-8-7-1 0 0,11 12-60 0 0,0 0 1 0 0,0 0-1 0 0,-1 1 1 0 0,1 0 0 0 0,-1 0-1 0 0,0 0 1 0 0,0 1-1 0 0,-1 0 1 0 0,-11-4-1 0 0,17 6-58 0 0,0 1-1 0 0,0 0 1 0 0,1-1-1 0 0,-1 1 0 0 0,0 0 1 0 0,0 0-1 0 0,0-1 1 0 0,0 1-1 0 0,0 0 0 0 0,0 0 1 0 0,0 0-1 0 0,0 0 1 0 0,0 0-1 0 0,0 1 0 0 0,0-1 1 0 0,1 0-1 0 0,-1 0 1 0 0,0 0-1 0 0,0 1 1 0 0,0-1-1 0 0,0 1 0 0 0,0-1 1 0 0,0 1-1 0 0,1-1 1 0 0,-1 1-1 0 0,0-1 0 0 0,1 1 1 0 0,-1-1-1 0 0,0 1 1 0 0,1 0-1 0 0,-1 0 0 0 0,0-1 1 0 0,1 1-1 0 0,-1 0 1 0 0,1 0-1 0 0,-1-1 1 0 0,1 1-1 0 0,0 0 0 0 0,-1 0 1 0 0,1 0-1 0 0,0 0 1 0 0,0 0-1 0 0,0 0 0 0 0,-1 1 1 0 0,1-1-297 0 0,1 0 0 0 0,-1 1 0 0 0,0-1 0 0 0,0 0 0 0 0,1 1 0 0 0,-1-1 0 0 0,1 0 0 0 0,-1 1 0 0 0,1-1 0 0 0,0 0 0 0 0,-1 0 0 0 0,1 0 0 0 0,0 1 0 0 0,0-1 0 0 0,0 0 0 0 0,0 0 0 0 0,0 0 0 0 0,0 0 0 0 0,0-1 0 0 0,0 1 0 0 0,0 0 0 0 0,0 0 0 0 0,1-1 0 0 0,-1 1 0 0 0,0 0 0 0 0,0-1 0 0 0,1 0 0 0 0,-1 1 0 0 0,0-1 0 0 0,1 0 0 0 0,0 1 0 0 0,12 0-4167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7:42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4897 0 0,'16'4'704'0'0,"17"6"-114"0"0,-16 1 5656 0 0,-12 2 471 0 0,-6 17-5220 0 0,0-20-1017 0 0,1 9-517 0 0,3 61 478 0 0,-2-73-1205 0 0,0 0 1 0 0,0 0-1 0 0,1 0 0 0 0,0 0 1 0 0,3 7-1 0 0,2-4-3285 0 0,0-7-1423 0 0,-1-4 713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7:43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5553 0 0,'-1'21'4556'0'0,"2"18"-1055"0"0,6 19-4574 0 0,-6-18-5901 0 0,0-25 3107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7:43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43 6593 0 0,'-10'-9'3984'0'0,"-13"-12"582"0"0,16 9 1215 0 0,14 20-4323 0 0,1 9-1142 0 0,1 21-72 0 0,5 45 0 0 0,-11-55-322 0 0,1 0 1 0 0,2 0-1 0 0,18 52 1 0 0,-24-79-72 0 0,1 1 1 0 0,0-1 0 0 0,0 0-1 0 0,-1 1 1 0 0,1-1 0 0 0,0 1 0 0 0,0-1-1 0 0,0 0 1 0 0,1 0 0 0 0,-1 0-1 0 0,0 0 1 0 0,0 0 0 0 0,1 0 0 0 0,-1 0-1 0 0,0 0 1 0 0,2 1 0 0 0,-1-2-409 0 0,-1 1 1 0 0,1-1 0 0 0,0 0 0 0 0,-1 0-1 0 0,1 1 1 0 0,0-1 0 0 0,-1 0-1 0 0,1 0 1 0 0,-1-1 0 0 0,1 1 0 0 0,0 0-1 0 0,-1 0 1 0 0,1-1 0 0 0,-1 1 0 0 0,1-1-1 0 0,0 0 1 0 0,-1 1 0 0 0,0-1 0 0 0,1 0-1 0 0,-1 0 1 0 0,1 0 0 0 0,-1 0-1 0 0,2-2 1 0 0,5-4-3903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7:44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84 5305 0 0,'-3'2'728'0'0,"0"0"1"0"0,0 0-1 0 0,0 0 0 0 0,0 0 0 0 0,0 1 1 0 0,1-1-1 0 0,-1 1 0 0 0,1-1 1 0 0,0 1-1 0 0,0 0 0 0 0,0 0 0 0 0,0 0 1 0 0,-3 6-1 0 0,4-3-498 0 0,-1-1 1 0 0,1 0-1 0 0,0 1 0 0 0,1-1 1 0 0,0 1-1 0 0,-1 0 1 0 0,2-1-1 0 0,0 8 0 0 0,0-3-102 0 0,1 0-1 0 0,0 0 0 0 0,0-1 1 0 0,1 1-1 0 0,1-1 0 0 0,-1 0 1 0 0,9 15-1 0 0,-11-22-118 0 0,0 0-1 0 0,0 0 1 0 0,0 0-1 0 0,0 0 1 0 0,1 0-1 0 0,-1-1 1 0 0,0 1-1 0 0,1-1 1 0 0,0 1-1 0 0,-1-1 1 0 0,1 1 0 0 0,0-1-1 0 0,-1 0 1 0 0,1 0-1 0 0,0 0 1 0 0,0 0-1 0 0,0 0 1 0 0,0 0-1 0 0,0 0 1 0 0,0-1 0 0 0,0 1-1 0 0,0-1 1 0 0,1 0-1 0 0,-1 1 1 0 0,0-1-1 0 0,0 0 1 0 0,0 0-1 0 0,0 0 1 0 0,1-1-1 0 0,-1 1 1 0 0,0 0 0 0 0,0-1-1 0 0,0 1 1 0 0,0-1-1 0 0,0 0 1 0 0,0 0-1 0 0,0 0 1 0 0,0 0-1 0 0,0 0 1 0 0,0 0-1 0 0,2-3 1 0 0,2-1 3 0 0,0-1 0 0 0,0 0 0 0 0,-1 0 0 0 0,0 0-1 0 0,0-1 1 0 0,0 0 0 0 0,-1 0 0 0 0,0 0 0 0 0,0 0 0 0 0,-1-1 0 0 0,0 1 0 0 0,3-11 0 0 0,-3 6 6 0 0,0-1 0 0 0,0 1 1 0 0,-1-1-1 0 0,0 0 0 0 0,-2 0 1 0 0,1 1-1 0 0,-2-17 0 0 0,0 26-39 0 0,1-1-1 0 0,-1 0 0 0 0,0 1 1 0 0,0-1-1 0 0,0 1 0 0 0,-1 0 0 0 0,1-1 1 0 0,-1 1-1 0 0,1 0 0 0 0,-1 0 0 0 0,0 0 1 0 0,0 0-1 0 0,-1 0 0 0 0,1 0 1 0 0,-1 0-1 0 0,1 1 0 0 0,-1-1 0 0 0,0 1 1 0 0,0 0-1 0 0,0 0 0 0 0,0 0 0 0 0,0 0 1 0 0,-1 1-1 0 0,1-1 0 0 0,0 1 1 0 0,-1 0-1 0 0,1 0 0 0 0,-1 0 0 0 0,1 0 1 0 0,-1 1-1 0 0,0-1 0 0 0,1 1 0 0 0,-1 0 1 0 0,0 0-1 0 0,1 0 0 0 0,-1 1 1 0 0,0-1-1 0 0,1 1 0 0 0,-1 0 0 0 0,1 0 1 0 0,-1 0-1 0 0,1 0 0 0 0,0 1 1 0 0,-1-1-1 0 0,1 1 0 0 0,0 0 0 0 0,-6 4 1 0 0,-1 7-3849 0 0,10-13 3497 0 0,0 1 1 0 0,-1 0-1 0 0,1 0 0 0 0,0-1 1 0 0,0 1-1 0 0,0 0 1 0 0,0 0-1 0 0,0 0 1 0 0,0-1-1 0 0,0 1 1 0 0,0 0-1 0 0,0 0 0 0 0,0 0 1 0 0,0-1-1 0 0,0 1 1 0 0,0 0-1 0 0,1 0 1 0 0,-1-1-1 0 0,1 2 0 0 0,6 7-4155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7:44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0 15187 0 0,'-23'59'3061'0'0,"15"-42"-2262"0"0,1 0 1 0 0,-7 28 0 0 0,13-39-1091 0 0,0-1 0 0 0,0 1 0 0 0,0 0 0 0 0,1-1 1 0 0,0 1-1 0 0,0 0 0 0 0,1-1 0 0 0,-1 1 0 0 0,1-1 1 0 0,1 1-1 0 0,-1-1 0 0 0,4 10 0 0 0,-5-14 4 0 0,1 0 0 0 0,-1 0 0 0 0,0 0 0 0 0,1 0 0 0 0,-1 0 0 0 0,0-1 0 0 0,1 1 0 0 0,-1 0 0 0 0,1 0 0 0 0,-1 0 0 0 0,1-1 0 0 0,-1 1 0 0 0,1 0 0 0 0,0-1 0 0 0,-1 1 0 0 0,1 0 0 0 0,0-1 0 0 0,0 1 0 0 0,-1-1 0 0 0,1 1 0 0 0,0-1 0 0 0,0 0 0 0 0,0 1 0 0 0,0-1 0 0 0,-1 0 0 0 0,1 1 0 0 0,0-1 0 0 0,0 0 0 0 0,0 0 0 0 0,0 0 0 0 0,0 0 0 0 0,0 0 0 0 0,0 0 0 0 0,0 0 0 0 0,0 0 0 0 0,0 0 0 0 0,1-1 0 0 0,5-4-3633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7:45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43 8698 0 0,'-33'-43'7232'0'0,"37"55"-2394"0"0,2 19-4216 0 0,-2-10-431 0 0,6 49-31 0 0,-8-51-877 0 0,0 0 0 0 0,2 0 0 0 0,8 30 0 0 0,-2-32-3141 0 0,-9-16 3587 0 0,-1-1-1 0 0,1 1 1 0 0,-1-1 0 0 0,1 1-1 0 0,-1-1 1 0 0,1 0 0 0 0,-1 1 0 0 0,1-1-1 0 0,-1 0 1 0 0,1 1 0 0 0,0-1-1 0 0,-1 0 1 0 0,1 0 0 0 0,0 0-1 0 0,-1 1 1 0 0,1-1 0 0 0,0 0-1 0 0,-1 0 1 0 0,1 0 0 0 0,-1 0-1 0 0,1 0 1 0 0,0 0 0 0 0,-1 0-1 0 0,1-1 1 0 0,0 1 0 0 0,-1 0 0 0 0,1 0-1 0 0,0-1 1 0 0,7-3-4283 0 0</inkml:trace>
  <inkml:trace contextRef="#ctx0" brushRef="#br0" timeOffset="1">216 32 9402 0 0,'3'24'11624'0'0,"-1"48"-8896"0"0,2 10-2786 0 0,-4-42 46 0 0,2 16-96 0 0,4-23-2932 0 0,0-47-9116 0 0,-4 6 6817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7:45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35 16059 0 0,'2'2'2033'0'0,"-1"1"-665"0"0,0 1-424 0 0,0-1-255 0 0,-5-4-377 0 0,1-1-248 0 0,0 1-128 0 0,2-2-537 0 0,2-1-1127 0 0,3-3-1953 0 0,-11-9-1656 0 0,9 4-1520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8:08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7954 21 14451 0 0,'-9'-4'1823'0'0,"-25"-9"703"0"0,32 12-2380 0 0,0 1-1 0 0,1-1 0 0 0,-1 1 1 0 0,0 0-1 0 0,0-1 1 0 0,0 1-1 0 0,0 0 1 0 0,1 0-1 0 0,-1 0 1 0 0,0 0-1 0 0,0 0 0 0 0,0 1 1 0 0,1-1-1 0 0,-5 1 1 0 0,6 0-106 0 0,-1 0-1 0 0,0 0 1 0 0,1 0 0 0 0,-1 0 0 0 0,1 0 0 0 0,-1 0-1 0 0,1 0 1 0 0,-1 0 0 0 0,1 0 0 0 0,0 0 0 0 0,-1 0-1 0 0,1 0 1 0 0,0 0 0 0 0,0 1 0 0 0,0-1-1 0 0,0 0 1 0 0,0 0 0 0 0,0 0 0 0 0,0 0 0 0 0,0 0-1 0 0,1 0 1 0 0,-1 0 0 0 0,0 0 0 0 0,1 0 0 0 0,-1 0-1 0 0,1 0 1 0 0,-1 0 0 0 0,1 2 0 0 0,15 27 209 0 0,-11-23-212 0 0,0-1-1 0 0,0 0 1 0 0,1-1 0 0 0,-1 1 0 0 0,1-1-1 0 0,1 0 1 0 0,-1 0 0 0 0,1-1 0 0 0,-1 0-1 0 0,1 0 1 0 0,0-1 0 0 0,11 4 0 0 0,11 3 87 0 0,59 10 0 0 0,-18-5 199 0 0,-33-3-119 0 0,-1 2 0 0 0,0 1 0 0 0,-1 1 0 0 0,52 34 0 0 0,125 100 20 0 0,-90-59-67 0 0,-114-86-142 0 0,240 184 261 0 0,-216-161-252 0 0,-1 2 0 0 0,-2 1 0 0 0,-1 2-1 0 0,-2 0 1 0 0,30 48 0 0 0,233 487 733 0 0,-263-505-773 0 0,-2 1 0 0 0,-3 2 0 0 0,22 121 0 0 0,-28-81-114 0 0,2 186-1 0 0,-11 51 31 0 0,1 107 226 0 0,-26-1-196 0 0,-109 319 427 0 0,99-649-522 0 0,-6-1 0 0 0,-71 163 0 0 0,55-164 449 0 0,-5-2 0 0 0,-93 140 0 0 0,89-167 23 0 0,-82 91 1 0 0,95-132-37 0 0,-56 45 0 0 0,38-36-112 0 0,14-12-107 0 0,0-1 0 0 0,-112 68 0 0 0,61-53-71 0 0,-499 250 73 0 0,4-90-181 0 0,413-165 118 0 0,-197 50 59 0 0,303-87-19 0 0,-1-3-1 0 0,-156 4 0 0 0,113-17-15 0 0,-509-12-252 0 0,510 9 226 0 0,-1 6 1 0 0,-218 33 0 0 0,215-22-50 0 0,-1-5 1 0 0,-162-9-1 0 0,-219 11-91 0 0,349-9 42 0 0,100-4 176 0 0,-104 11 0 0 0,144-6-140 0 0,0 0-1 0 0,0 2 0 0 0,1 0 1 0 0,-1 0-1 0 0,1 2 1 0 0,1 0-1 0 0,-1 1 1 0 0,1 1-1 0 0,-29 20 1 0 0,11-3-324 0 0,6-6 434 0 0,1 1 0 0 0,0 1 1 0 0,2 2-1 0 0,0 0 0 0 0,-39 53 0 0 0,-23 46 34 0 0,-26 41 74 0 0,92-129-154 0 0,1 1 0 0 0,-28 70-1 0 0,-58 275 13 0 0,61-198 9 0 0,-59 136-27 0 0,56-180 14 0 0,39-113-12 0 0,-1 0 0 0 0,-26 47 0 0 0,28-60 63 0 0,-1 0 0 0 0,0-1 0 0 0,-1 0 0 0 0,0-1 0 0 0,-1 0 0 0 0,-22 18 0 0 0,-71 62 411 0 0,80-67-414 0 0,-2-1-1 0 0,0-1 1 0 0,-1-2 0 0 0,-1 0 0 0 0,-35 17-1 0 0,12-14-27 0 0,-1-2 1 0 0,-1-2-1 0 0,0-3 0 0 0,-2-1 0 0 0,1-4 1 0 0,-2-1-1 0 0,1-4 0 0 0,-1-1 0 0 0,0-3 0 0 0,-1-3 1 0 0,-73-9-1 0 0,-72-3 25 0 0,147 11-44 0 0,18-2-42 0 0,1-1-1 0 0,-67-19 1 0 0,65 14 64 0 0,-1 2 1 0 0,-49-5-1 0 0,-43-3-54 0 0,53 5-27 0 0,52 8 74 0 0,-1 1 0 0 0,1 1 0 0 0,-1 1 0 0 0,1 1 0 0 0,-1 1 0 0 0,1 2 0 0 0,-48 12 0 0 0,67-13-17 0 0,0 1 0 0 0,-1 1-1 0 0,2-1 1 0 0,-1 1 0 0 0,0 0-1 0 0,1 0 1 0 0,0 1 0 0 0,0 0-1 0 0,1 0 1 0 0,0 1-1 0 0,0-1 1 0 0,0 1 0 0 0,1 0-1 0 0,0 0 1 0 0,0 1 0 0 0,0-1-1 0 0,1 1 1 0 0,1 0 0 0 0,-1 0-1 0 0,1 0 1 0 0,1 0 0 0 0,-1 0-1 0 0,1 0 1 0 0,0 13 0 0 0,15 113-96 0 0,0-14 21 0 0,-11-94-56 0 0,-3-19-5566 0 0,-8-23-3299 0 0,0-1 1901 0 0,5 11 2942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31:30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20 9050 0 0,'14'8'4703'0'0,"21"-3"-3358"0"0,-26-4-1040 0 0,28 1-319 0 0,-36-2 0 0 0,1 0 1 0 0,0 0-1 0 0,-1-1 0 0 0,1 1 1 0 0,-1 0-1 0 0,1 0 1 0 0,0-1-1 0 0,-1 1 0 0 0,1-1 1 0 0,-1 0-1 0 0,1 1 1 0 0,-1-1-1 0 0,0 0 0 0 0,1 0 1 0 0,-1 0-1 0 0,0 0 1 0 0,0 0-1 0 0,1 0 0 0 0,-1 0 1 0 0,1-2-1 0 0,-2 2 20 0 0,0 1 0 0 0,0-1-1 0 0,0 0 1 0 0,0 1 0 0 0,0-1 0 0 0,0 0-1 0 0,-1 1 1 0 0,1-1 0 0 0,0 0 0 0 0,0 1-1 0 0,-1-1 1 0 0,1 1 0 0 0,0-1 0 0 0,-1 1-1 0 0,1-1 1 0 0,-1 0 0 0 0,1 1 0 0 0,0-1-1 0 0,-1 1 1 0 0,1 0 0 0 0,-1-1 0 0 0,0 1-1 0 0,1-1 1 0 0,-1 1 0 0 0,1 0 0 0 0,-1-1-1 0 0,0 1 1 0 0,1 0 0 0 0,-1 0 0 0 0,1-1-1 0 0,-1 1 1 0 0,0 0 0 0 0,1 0 0 0 0,-1 0-1 0 0,0 0 1 0 0,1 0 0 0 0,-1 0 0 0 0,-1 0-1 0 0,-28-4 82 0 0,21 3-32 0 0,1 1 0 0 0,-1 0 0 0 0,1 1-1 0 0,-1 0 1 0 0,-12 3 0 0 0,20-4 18 0 0,-1 0 0 0 0,1 0 1 0 0,-1 1-1 0 0,1-1 0 0 0,0 1 0 0 0,-1 0 0 0 0,1-1 0 0 0,0 1 0 0 0,0 0 0 0 0,-1 0 0 0 0,1-1 0 0 0,0 1 1 0 0,0 0-1 0 0,0 0 0 0 0,0 0 0 0 0,0 1 0 0 0,0-1 0 0 0,0 0 0 0 0,1 0 0 0 0,-1 0 0 0 0,0 1 0 0 0,1-1 0 0 0,-1 0 1 0 0,1 1-1 0 0,-1-1 0 0 0,1 0 0 0 0,-1 1 0 0 0,1-1 0 0 0,0 1 0 0 0,0-1 0 0 0,0 1 0 0 0,0-1 0 0 0,0 0 1 0 0,0 1-1 0 0,0-1 0 0 0,0 1 0 0 0,1-1 0 0 0,-1 1 0 0 0,1-1 0 0 0,-1 0 0 0 0,1 2 0 0 0,5 10 80 0 0,0 1-1 0 0,1-2 0 0 0,1 1 0 0 0,0-1 1 0 0,0 0-1 0 0,1-1 0 0 0,1 0 1 0 0,0 0-1 0 0,0-1 0 0 0,19 14 0 0 0,-26-22-249 0 0,1 0 0 0 0,-1 0 0 0 0,1-1 0 0 0,0 1-1 0 0,-1-1 1 0 0,1 0 0 0 0,0 0 0 0 0,0 0-1 0 0,0-1 1 0 0,0 1 0 0 0,4-1 0 0 0,-7 0-74 0 0,0 0 0 0 0,0 0 1 0 0,0 0-1 0 0,0 0 0 0 0,-1-1 1 0 0,1 1-1 0 0,0 0 0 0 0,0 0 0 0 0,0-1 1 0 0,0 1-1 0 0,-1 0 0 0 0,1-1 1 0 0,0 1-1 0 0,0-1 0 0 0,-1 1 0 0 0,1-1 1 0 0,0 1-1 0 0,-1-1 0 0 0,1 0 1 0 0,1-1-1 0 0,-2 1-174 0 0,0 0 0 0 0,1 0-1 0 0,-1-1 1 0 0,0 1 0 0 0,0 0 0 0 0,0 0 0 0 0,0-1 0 0 0,0 1 0 0 0,0 0-1 0 0,0 0 1 0 0,0-1 0 0 0,0 1 0 0 0,-1 0 0 0 0,1 0 0 0 0,0 0 0 0 0,-1-1-1 0 0,1 1 1 0 0,-1 0 0 0 0,-1-2 0 0 0,-14-23-4039 0 0,5 12 1334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8:09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8690 0 0,'-2'8'9961'0'0,"2"-8"-9724"0"0,12 8 2891 0 0,18 4-3505 0 0,-28-12 1000 0 0,8 4-561 0 0,0 0-1 0 0,-1 1 0 0 0,1 0 1 0 0,-1 0-1 0 0,0 1 1 0 0,-1 0-1 0 0,1 0 1 0 0,-1 1-1 0 0,0 0 1 0 0,-1 0-1 0 0,0 1 0 0 0,0 0 1 0 0,7 12-1 0 0,4 10 431 0 0,-2-1 0 0 0,22 59 1 0 0,-37-87-467 0 0,0 4 3 0 0,1 0 1 0 0,1 0-1 0 0,-1 0 0 0 0,0 0 0 0 0,1 0 0 0 0,0 0 0 0 0,0-1 1 0 0,1 0-1 0 0,-1 1 0 0 0,1-1 0 0 0,0 0 0 0 0,0-1 0 0 0,0 1 1 0 0,1-1-1 0 0,-1 0 0 0 0,1 0 0 0 0,0 0 0 0 0,0-1 0 0 0,0 1 1 0 0,0-1-1 0 0,0 0 0 0 0,0-1 0 0 0,1 1 0 0 0,-1-1 0 0 0,0 0 1 0 0,1-1-1 0 0,-1 1 0 0 0,1-1 0 0 0,-1 0 0 0 0,1 0 1 0 0,-1-1-1 0 0,1 1 0 0 0,-1-1 0 0 0,1-1 0 0 0,-1 1 0 0 0,0-1 1 0 0,0 0-1 0 0,8-4 0 0 0,-4 2-28 0 0,0-1 1 0 0,0 0-1 0 0,-1 0 0 0 0,0-1 1 0 0,0 0-1 0 0,-1-1 0 0 0,1 0 1 0 0,8-11-1 0 0,7-10-246 0 0,19-33 1 0 0,5-6-482 0 0,0 16-2140 0 0,-14 18-3411 0 0,-6 8-2891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2:11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464 63 7058 0 0,'-6'-21'3761'0'0,"6"17"-2750"0"0,-1 1 0 0 0,0 0 1 0 0,0 0-1 0 0,0-1 1 0 0,0 1-1 0 0,0 0 0 0 0,-1 0 1 0 0,1 0-1 0 0,-4-4 0 0 0,4 6-848 0 0,-1 0 0 0 0,1 1 0 0 0,0-1 0 0 0,0 1 0 0 0,-1-1 0 0 0,1 1 0 0 0,0-1 0 0 0,-1 1 0 0 0,1 0 0 0 0,0 0 0 0 0,-1 0 0 0 0,1 0 0 0 0,-1 0 0 0 0,1 0 0 0 0,0 0 0 0 0,-1 0 0 0 0,1 0 0 0 0,0 1 0 0 0,-1-1 0 0 0,1 0 0 0 0,0 1 0 0 0,-1-1 0 0 0,1 1 0 0 0,0 0 0 0 0,0-1 0 0 0,0 1 0 0 0,-1 0 0 0 0,-1 1 0 0 0,-7 5-59 0 0,-1 1 1 0 0,1 0 0 0 0,0 0-1 0 0,1 0 1 0 0,0 2-1 0 0,-8 9 1 0 0,-46 67-89 0 0,49-67 24 0 0,-22 36 9 0 0,3 2 0 0 0,2 1 0 0 0,2 1 0 0 0,4 1 0 0 0,1 2 0 0 0,4 0 0 0 0,-19 94 0 0 0,34-125-55 0 0,1 1 0 0 0,1-1 0 0 0,2 0 0 0 0,1 1 0 0 0,1-1 0 0 0,2 0 0 0 0,1 1 0 0 0,12 44 0 0 0,-9-54-21 0 0,0-1 0 0 0,1 0 1 0 0,1 0-1 0 0,1-1 1 0 0,1 0-1 0 0,1-1 0 0 0,0 0 1 0 0,2-1-1 0 0,0 0 1 0 0,1-1-1 0 0,1-1 1 0 0,26 21-1 0 0,-14-15-375 0 0,52 30-1 0 0,-65-44-316 0 0,0 0 0 0 0,1-1 0 0 0,0-1-1 0 0,0 0 1 0 0,27 5 0 0 0,-10-10-3684 0 0,-30-1 3797 0 0,-1-1-1 0 0,0 1 1 0 0,0-1 0 0 0,0 0 0 0 0,0 0 0 0 0,0 1-1 0 0,0-2 1 0 0,0 1 0 0 0,0 0 0 0 0,-1 0 0 0 0,1 0-1 0 0,3-4 1 0 0,8-10-5564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2:12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98 6937 0 0,'-9'0'1276'0'0,"1"-2"0"0"0,-1 1 0 0 0,1-1 0 0 0,0 0 0 0 0,-12-6 0 0 0,19 8-1090 0 0,0-1-1 0 0,-1 1 0 0 0,1-1 1 0 0,0 0-1 0 0,0 0 1 0 0,0 1-1 0 0,0-1 0 0 0,0 0 1 0 0,0 0-1 0 0,0 0 0 0 0,0 0 1 0 0,0 0-1 0 0,0 0 0 0 0,1 0 1 0 0,-1-1-1 0 0,0 1 0 0 0,1 0 1 0 0,-1 0-1 0 0,1-1 0 0 0,-1 1 1 0 0,1 0-1 0 0,0-1 0 0 0,-1 1 1 0 0,1 0-1 0 0,0-1 1 0 0,0 1-1 0 0,0 0 0 0 0,0-1 1 0 0,0 1-1 0 0,0-1 0 0 0,1 1 1 0 0,-1 0-1 0 0,0-1 0 0 0,1 1 1 0 0,-1 0-1 0 0,1 0 0 0 0,-1-1 1 0 0,1 1-1 0 0,0 0 0 0 0,-1 0 1 0 0,1 0-1 0 0,0 0 0 0 0,1-2 1 0 0,0 1-88 0 0,0-1 1 0 0,1 1-1 0 0,-1-1 1 0 0,1 1 0 0 0,0 0-1 0 0,0 0 1 0 0,0 0-1 0 0,0 0 1 0 0,0 0-1 0 0,0 1 1 0 0,0-1-1 0 0,0 1 1 0 0,1 0-1 0 0,-1 0 1 0 0,1 0 0 0 0,-1 0-1 0 0,1 1 1 0 0,-1 0-1 0 0,5-1 1 0 0,9 1-2 0 0,1 0 0 0 0,25 3 0 0 0,-41-2-77 0 0,19 1 3 0 0,0 1 0 0 0,0 1 1 0 0,-1 1-1 0 0,0 1 0 0 0,0 1 1 0 0,-1 1-1 0 0,0 0 1 0 0,27 17-1 0 0,-34-17 31 0 0,-1 0 1 0 0,0 0-1 0 0,0 2 1 0 0,-1-1-1 0 0,0 1 0 0 0,-1 1 1 0 0,0-1-1 0 0,-1 2 1 0 0,0-1-1 0 0,-1 1 1 0 0,0 0-1 0 0,-1 1 0 0 0,8 21 1 0 0,-5-4 19 0 0,8 50-1 0 0,-11-47-1094 0 0,11 36 0 0 0,-10-54-1250 0 0,-6-15 2161 0 0,-1 0-1 0 0,0 0 1 0 0,0 0-1 0 0,0 0 1 0 0,1 0 0 0 0,-1 0-1 0 0,0 0 1 0 0,0 0-1 0 0,0 0 1 0 0,0 0-1 0 0,1 0 1 0 0,-1 0-1 0 0,0-1 1 0 0,0 1-1 0 0,0 0 1 0 0,0 0 0 0 0,1 0-1 0 0,-1 0 1 0 0,0 0-1 0 0,0 0 1 0 0,0 0-1 0 0,0 0 1 0 0,1-1-222 0 0,-1 1 222 0 0,0 0 0 0 0,0 0-1 0 0,0 0 1 0 0,0-1-1 0 0,0 1 1 0 0,0 0-1 0 0,0 0 1 0 0,0 0-1 0 0,0 0 1 0 0,0 0 0 0 0,0-1-1 0 0,0 1 1 0 0,0 0-1 0 0,1 0 1 0 0,-1 0-1 0 0,-1-1 1 0 0,4-30-6629 0 0,-5-3 3154 0 0,-2-8-1019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2:12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13667 0 0,'4'4'908'0'0,"0"-1"0"0"0,0 1 0 0 0,0 0 0 0 0,0 0 0 0 0,-1 1 0 0 0,5 6 0 0 0,13 35 1537 0 0,-12-17-2347 0 0,6 43 1 0 0,-9-43 438 0 0,2 22-464 0 0,-6-31-74 0 0,9 36 0 0 0,-10-56-2 0 0,-1 1 1 0 0,0 0-1 0 0,0-1 1 0 0,1 1-1 0 0,-1-1 0 0 0,0 1 1 0 0,1-1-1 0 0,-1 1 1 0 0,0-1-1 0 0,1 1 0 0 0,-1-1 1 0 0,1 1-1 0 0,-1-1 1 0 0,1 1-1 0 0,-1-1 1 0 0,1 0-1 0 0,-1 1 0 0 0,1-1 1 0 0,-1 0-1 0 0,1 1 1 0 0,0-1-1 0 0,-1 0 0 0 0,1 0 1 0 0,0 0-1 0 0,-1 0 1 0 0,1 1-1 0 0,-1-1 0 0 0,1 0 1 0 0,0 0-1 0 0,-1 0 1 0 0,1 0-1 0 0,0 0 1 0 0,-1-1-1 0 0,1 1 0 0 0,0 0 1 0 0,-1 0-1 0 0,1 0 1 0 0,0-1-1 0 0,30-14-75 0 0,-18 8 41 0 0,8-2-338 0 0,0 2 0 0 0,43-10 1 0 0,-51 15-925 0 0,0 0 0 0 0,0 1 0 0 0,21 1 0 0 0,-18 2-1914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2:13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0 127 16347 0 0,'7'1'303'0'0,"1"-1"-1"0"0,-1 0 0 0 0,0 0 1 0 0,0 0-1 0 0,0-1 0 0 0,0 0 1 0 0,0-1-1 0 0,0 0 0 0 0,0 0 0 0 0,0 0 1 0 0,-1-1-1 0 0,1 1 0 0 0,-1-2 1 0 0,11-6-1 0 0,-8 4-305 0 0,1 0 1 0 0,-1-1-1 0 0,0 0 1 0 0,-1 0-1 0 0,0-1 1 0 0,0 0-1 0 0,-1-1 1 0 0,11-15-1 0 0,-18 24-53 0 0,1-1-1 0 0,-1 1 1 0 0,0 0 0 0 0,1-1-1 0 0,-1 1 1 0 0,0 0-1 0 0,0-1 1 0 0,1 1 0 0 0,-1 0-1 0 0,0-1 1 0 0,0 1 0 0 0,0-1-1 0 0,0 1 1 0 0,0 0-1 0 0,0-1 1 0 0,1 1 0 0 0,-1-1-1 0 0,0 1 1 0 0,0 0 0 0 0,0-1-1 0 0,0 1 1 0 0,-1-1-1 0 0,1 1 1 0 0,0-1 0 0 0,0 1-1 0 0,0 0 1 0 0,0-1 0 0 0,0 1-1 0 0,0-1 1 0 0,-1 1-1 0 0,1 0 1 0 0,0-1 0 0 0,0 1-1 0 0,0 0 1 0 0,-1-1-1 0 0,1 1 1 0 0,-1-1 0 0 0,-17 0-2039 0 0,-23 12 554 0 0,33-7 1796 0 0,-1 1 1 0 0,1 0 0 0 0,0 1 0 0 0,1 0 0 0 0,-1 0 0 0 0,1 0 0 0 0,0 1 0 0 0,1 0 0 0 0,-1 1 0 0 0,2-1 0 0 0,-1 1 0 0 0,1 0-1 0 0,0 1 1 0 0,1-1 0 0 0,-1 1 0 0 0,2 0 0 0 0,-1 0 0 0 0,-3 17 0 0 0,3-11 42 0 0,1-1 0 0 0,1 1 1 0 0,0 1-1 0 0,0-1 0 0 0,2 0 0 0 0,0 0 0 0 0,1 1 0 0 0,0-1 1 0 0,1 0-1 0 0,1 0 0 0 0,5 18 0 0 0,-7-28-275 0 0,1-1-1 0 0,0 0 1 0 0,-1 0-1 0 0,1 0 1 0 0,0 0-1 0 0,1 0 1 0 0,-1-1 0 0 0,1 1-1 0 0,0-1 1 0 0,0 1-1 0 0,0-1 1 0 0,0 0 0 0 0,0 0-1 0 0,1-1 1 0 0,0 1-1 0 0,-1 0 1 0 0,6 1-1 0 0,-5-2-11 0 0,0-1-1 0 0,0 0 0 0 0,0 0 0 0 0,0-1 1 0 0,0 1-1 0 0,1-1 0 0 0,-1 0 1 0 0,0 0-1 0 0,0 0 0 0 0,0-1 0 0 0,1 1 1 0 0,-1-1-1 0 0,0 0 0 0 0,0 0 0 0 0,0-1 1 0 0,0 1-1 0 0,0-1 0 0 0,4-2 0 0 0,13-7-223 0 0,0-1 0 0 0,28-21 0 0 0,-36 23-1636 0 0,-1-1 0 0 0,15-16 0 0 0,-27 27 1658 0 0,0 0 1 0 0,1 0-1 0 0,-1 0 1 0 0,0-1-1 0 0,0 1 0 0 0,1 0 1 0 0,-1-1-1 0 0,0 1 1 0 0,0 0-1 0 0,0 0 1 0 0,0-1-1 0 0,1 1 0 0 0,-1 0 1 0 0,0-1-1 0 0,0 1 1 0 0,0 0-1 0 0,0-1 1 0 0,0 1-1 0 0,0 0 0 0 0,0-1 1 0 0,0 1-1 0 0,0 0 1 0 0,0-1-1 0 0,0 1 1 0 0,0 0-1 0 0,0-1 1 0 0,0 1-1 0 0,0 0 0 0 0,0-1 1 0 0,0 1-1 0 0,-1 0 1 0 0,1 0-1 0 0,0-1 1 0 0,0 1-1 0 0,0 0 0 0 0,0-1 1 0 0,-1 1-1 0 0,1 0 1 0 0,-16-7-3514 0 0,-27 2 1240 0 0,39 5 2012 0 0,-82-4-317 0 0,21 10 18414 0 0,86-8-16112 0 0,57-23-2613 0 0,-35 12-3278 0 0,-1-2-3887 0 0,-16 6 2268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2:13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 19980 0 0,'-5'2'220'0'0,"-1"0"0"0"0,1 1 0 0 0,-1-1-1 0 0,1 1 1 0 0,0 1 0 0 0,0-1 0 0 0,0 1 0 0 0,1 0-1 0 0,-1 0 1 0 0,-5 7 0 0 0,8-8-186 0 0,0 0-1 0 0,1-1 1 0 0,0 1 0 0 0,0 0-1 0 0,0 0 1 0 0,0 0 0 0 0,0 0 0 0 0,0 0-1 0 0,1 0 1 0 0,-1 0 0 0 0,1 0-1 0 0,0 0 1 0 0,0 0 0 0 0,0 0-1 0 0,1 0 1 0 0,-1 0 0 0 0,0 0-1 0 0,1 0 1 0 0,0 0 0 0 0,0 0 0 0 0,0 0-1 0 0,2 4 1 0 0,-1-2-26 0 0,1 1 0 0 0,0-1 0 0 0,0 0 1 0 0,0 0-1 0 0,0 0 0 0 0,1 0 0 0 0,0-1 0 0 0,0 0 0 0 0,0 1 0 0 0,0-1 1 0 0,1-1-1 0 0,0 1 0 0 0,0-1 0 0 0,0 1 0 0 0,0-2 0 0 0,0 1 1 0 0,8 3-1 0 0,-9-5-4 0 0,0 0 1 0 0,0 0-1 0 0,0 0 1 0 0,0-1-1 0 0,0 1 1 0 0,1-1-1 0 0,-1 0 1 0 0,0-1-1 0 0,0 1 1 0 0,0-1-1 0 0,0 1 1 0 0,0-1-1 0 0,0 0 1 0 0,0-1-1 0 0,0 1 1 0 0,0-1-1 0 0,0 1 1 0 0,0-1-1 0 0,-1 0 1 0 0,1-1-1 0 0,-1 1 1 0 0,0-1-1 0 0,1 1 1 0 0,-1-1-1 0 0,3-4 1 0 0,-2 3-49 0 0,-1 0 1 0 0,-1 0-1 0 0,1 0 0 0 0,-1-1 1 0 0,0 1-1 0 0,0-1 0 0 0,0 1 1 0 0,0-1-1 0 0,-1 0 0 0 0,2-6 1 0 0,-3 9-43 0 0,0 1 0 0 0,0 0 0 0 0,0 0 0 0 0,0-1 0 0 0,0 1 1 0 0,0 0-1 0 0,0 0 0 0 0,0 0 0 0 0,0-1 0 0 0,-1 1 0 0 0,1 0 0 0 0,0 0 0 0 0,-1 0 1 0 0,1 0-1 0 0,-1-1 0 0 0,1 1 0 0 0,-1 0 0 0 0,-1-2 0 0 0,1 3-71 0 0,-1-1 0 0 0,1 0-1 0 0,0 0 1 0 0,0 1 0 0 0,-1-1-1 0 0,1 1 1 0 0,-1-1 0 0 0,1 1-1 0 0,0 0 1 0 0,-1-1 0 0 0,1 1-1 0 0,-1 0 1 0 0,1 0 0 0 0,-1 0-1 0 0,1 0 1 0 0,0 0 0 0 0,-1 0-1 0 0,1 1 1 0 0,-1-1-1 0 0,-1 1 1 0 0,-4 0-263 0 0,0 1 0 0 0,1 1 0 0 0,-1-1 0 0 0,1 1-1 0 0,0 0 1 0 0,0 0 0 0 0,0 1 0 0 0,0 0 0 0 0,-10 8 0 0 0,7-3 316 0 0,1-1 0 0 0,0 1 0 0 0,0 0-1 0 0,1 0 1 0 0,-9 17 0 0 0,8-12 754 0 0,1 1 0 0 0,0 1-1 0 0,1-1 1 0 0,1 1 0 0 0,0 1 0 0 0,1-1-1 0 0,1 0 1 0 0,-2 23 0 0 0,5-32-233 0 0,0 0 0 0 0,0 0 1 0 0,1 0-1 0 0,0 0 0 0 0,0 0 1 0 0,1-1-1 0 0,-1 1 0 0 0,6 12 0 0 0,-6-17-367 0 0,0-1-1 0 0,-1 1 0 0 0,1 0 1 0 0,0-1-1 0 0,1 1 0 0 0,-1-1 0 0 0,0 1 1 0 0,0-1-1 0 0,0 0 0 0 0,1 1 0 0 0,-1-1 1 0 0,1 0-1 0 0,-1 0 0 0 0,1 0 0 0 0,-1 0 1 0 0,1 0-1 0 0,0-1 0 0 0,0 1 1 0 0,-1 0-1 0 0,1-1 0 0 0,0 1 0 0 0,0-1 1 0 0,0 1-1 0 0,-1-1 0 0 0,1 0 0 0 0,0 0 1 0 0,0 0-1 0 0,0 0 0 0 0,0 0 0 0 0,0-1 1 0 0,-1 1-1 0 0,1 0 0 0 0,0-1 1 0 0,0 1-1 0 0,-1-1 0 0 0,1 0 0 0 0,2 0 1 0 0,8-5-102 0 0,0-1 0 0 0,-1 0 0 0 0,1-1 0 0 0,-1 0 0 0 0,14-14 0 0 0,31-21-3471 0 0,-56 43 3491 0 0,1 0 0 0 0,-1-1 0 0 0,0 1-1 0 0,1 0 1 0 0,-1 0 0 0 0,0 0 0 0 0,1 0-1 0 0,-1 0 1 0 0,0 0 0 0 0,1 0 0 0 0,-1 0-1 0 0,0 0 1 0 0,1 1 0 0 0,-1-1 0 0 0,0 0-1 0 0,0 0 1 0 0,1 0 0 0 0,-1 0 0 0 0,0 0-1 0 0,1 0 1 0 0,-1 1 0 0 0,0-1 0 0 0,0 0-1 0 0,1 0 1 0 0,-1 0 0 0 0,0 1 0 0 0,0-1-1 0 0,0 0 1 0 0,1 0 0 0 0,-1 1-1 0 0,0-1 1 0 0,0 0 0 0 0,0 1 0 0 0,0-1-1 0 0,1 0 1 0 0,-1 0 0 0 0,0 1 0 0 0,0-1-1 0 0,0 0 1 0 0,0 1 0 0 0,0-1 0 0 0,0 0-1 0 0,0 1 1 0 0,0-1 0 0 0,0 0 0 0 0,0 1-1 0 0,0-1 1 0 0,0 0 0 0 0,0 1 0 0 0,0-1-1 0 0,0 0 1 0 0,-1 0 0 0 0,1 1 0 0 0,0-1-1 0 0,0 1 1 0 0,-2 26 634 0 0,1-22-482 0 0,-1 18 1186 0 0,1 1-1 0 0,0 0 1 0 0,6 39 0 0 0,-4-55-1210 0 0,0 0 0 0 0,1 1 0 0 0,0-1 0 0 0,0 0 0 0 0,1 0 0 0 0,0 0 0 0 0,1 0 1 0 0,0-1-1 0 0,0 1 0 0 0,0-1 0 0 0,1 0 0 0 0,0 0 0 0 0,11 10 0 0 0,-14-15-115 0 0,1 0-1 0 0,-1 0 0 0 0,1 0 1 0 0,-1 0-1 0 0,1-1 0 0 0,0 1 1 0 0,0-1-1 0 0,0 0 0 0 0,0 0 1 0 0,0 0-1 0 0,0 0 0 0 0,0 0 1 0 0,0-1-1 0 0,0 1 0 0 0,0-1 1 0 0,0 0-1 0 0,0 0 0 0 0,4 0 1 0 0,-1-1-239 0 0,0-1 1 0 0,-1 1-1 0 0,0-1 0 0 0,1 0 1 0 0,-1 0-1 0 0,0 0 1 0 0,0-1-1 0 0,0 0 1 0 0,7-5-1 0 0,-2 0-1077 0 0,1-1 0 0 0,-2 0 0 0 0,13-14 1 0 0,14-27-7331 0 0,-17 18 2395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8:22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51 2601 0 0,'-8'-3'577'0'0,"-20"-6"4786"0"0,28 9-4886 0 0,-1 0-1 0 0,0-1 1 0 0,0 1-1 0 0,1 0 1 0 0,-1 0-1 0 0,0 0 1 0 0,0-1-1 0 0,1 1 1 0 0,-1 0-1 0 0,0 0 1 0 0,0 0-1 0 0,0 0 1 0 0,1 1-1 0 0,-1-1 1 0 0,0 0-1 0 0,0 0 1 0 0,1 0-1 0 0,-1 1 1 0 0,0-1-1 0 0,0 0 1 0 0,1 1-1 0 0,-1-1 1 0 0,0 0-1 0 0,0 1 1 0 0,1 0-428 0 0,0-1-1 0 0,0 1 1 0 0,1-1 0 0 0,-1 1 0 0 0,0-1 0 0 0,0 1 0 0 0,1-1 0 0 0,-1 1 0 0 0,0-1 0 0 0,0 1-1 0 0,1-1 1 0 0,-1 0 0 0 0,0 1 0 0 0,1-1 0 0 0,-1 0 0 0 0,1 1 0 0 0,-1-1 0 0 0,1 0 0 0 0,-1 1-1 0 0,0-1 1 0 0,1 0 0 0 0,-1 0 0 0 0,1 1 0 0 0,-1-1 0 0 0,1 0 0 0 0,-1 0 0 0 0,1 0-1 0 0,-1 0 1 0 0,1 0 0 0 0,-1 0 0 0 0,1 0 0 0 0,0 0 0 0 0,-1 0 0 0 0,1 0 0 0 0,-1 0 0 0 0,1 0-1 0 0,0 0 1 0 0,23 0-95 0 0,-5-1 45 0 0,-1-2 0 0 0,24-5 1 0 0,-35 6 46 0 0,1 0-1 0 0,0-1 1 0 0,-1 0 0 0 0,1 0 0 0 0,-1-1-1 0 0,0 0 1 0 0,12-8 0 0 0,-18 7 509 0 0,-9 4-282 0 0,-11 3 14 0 0,13 1-248 0 0,0 0 1 0 0,1 0-1 0 0,-1 1 0 0 0,1 0 1 0 0,-1 0-1 0 0,1 0 0 0 0,1 0 1 0 0,-1 1-1 0 0,0 0 1 0 0,1 0-1 0 0,0 0 0 0 0,0 0 1 0 0,1 1-1 0 0,0-1 0 0 0,0 1 1 0 0,0 0-1 0 0,0 0 1 0 0,1 0-1 0 0,0 0 0 0 0,0 1 1 0 0,1-1-1 0 0,0 1 0 0 0,0-1 1 0 0,0 1-1 0 0,1-1 1 0 0,0 1-1 0 0,0-1 0 0 0,1 1 1 0 0,0-1-1 0 0,0 1 0 0 0,0-1 1 0 0,1 0-1 0 0,0 1 1 0 0,0-1-1 0 0,4 7 0 0 0,1 2-54 0 0,2-1 0 0 0,0-1 0 0 0,0 1 0 0 0,1-1 0 0 0,13 13 0 0 0,-18-22-215 0 0,0 1-1 0 0,0 0 0 0 0,0-1 0 0 0,0 0 0 0 0,1 0 0 0 0,-1 0 0 0 0,1-1 1 0 0,0 0-1 0 0,1 0 0 0 0,-1 0 0 0 0,0-1 0 0 0,1 0 0 0 0,-1 0 1 0 0,1-1-1 0 0,7 1 0 0 0,-11-2-348 0 0,0 0 0 0 0,0 0-1 0 0,0 0 1 0 0,0-1 0 0 0,0 0 0 0 0,0 0 0 0 0,0 1-1 0 0,0-2 1 0 0,0 1 0 0 0,-1 0 0 0 0,1-1 0 0 0,0 1-1 0 0,-1-1 1 0 0,1 0 0 0 0,-1 1 0 0 0,1-1 0 0 0,-1-1-1 0 0,0 1 1 0 0,4-5 0 0 0,5-8-5678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8:22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32 6993 0 0,'38'1'6672'0'0,"-29"0"-6334"0"0,-1 0 0 0 0,1 0 0 0 0,0-1 0 0 0,0-1-1 0 0,0 1 1 0 0,0-1 0 0 0,0-1 0 0 0,-1 0 0 0 0,1 0 0 0 0,-1 0 0 0 0,1-1-1 0 0,9-5 1 0 0,-17 8-324 0 0,-1 0 0 0 0,0 0 0 0 0,0 0 0 0 0,0-1-1 0 0,1 1 1 0 0,-1 0 0 0 0,0 0 0 0 0,0 0 0 0 0,0 0 0 0 0,0 0-1 0 0,1 0 1 0 0,-1 0 0 0 0,0 0 0 0 0,0-1 0 0 0,0 1 0 0 0,0 0 0 0 0,0 0-1 0 0,0 0 1 0 0,1 0 0 0 0,-1-1 0 0 0,0 1 0 0 0,0 0 0 0 0,0 0-1 0 0,0 0 1 0 0,0 0 0 0 0,0-1 0 0 0,0 1 0 0 0,0 0 0 0 0,0 0-1 0 0,0 0 1 0 0,0-1 0 0 0,0 1 0 0 0,0 0 0 0 0,0 0 0 0 0,0 0 0 0 0,0-1-1 0 0,0 1 1 0 0,0 0 0 0 0,0 0 0 0 0,0 0 0 0 0,0 0 0 0 0,0-1-1 0 0,-10-3 186 0 0,-14 1-129 0 0,17 4 67 0 0,-1 1 0 0 0,0-1 0 0 0,0 2 0 0 0,1-1 0 0 0,-1 1 0 0 0,1 0 0 0 0,0 1 0 0 0,0 0 0 0 0,0 0 0 0 0,1 0 0 0 0,-1 1-1 0 0,1 0 1 0 0,-10 10 0 0 0,13-12-78 0 0,0 0-1 0 0,0 0 0 0 0,0 0 0 0 0,1 0 1 0 0,-1 1-1 0 0,1-1 0 0 0,0 1 1 0 0,0 0-1 0 0,0 0 0 0 0,0-1 0 0 0,1 1 1 0 0,-1 0-1 0 0,1 1 0 0 0,0-1 0 0 0,0 0 1 0 0,1 0-1 0 0,-1 0 0 0 0,1 1 1 0 0,0-1-1 0 0,0 0 0 0 0,0 0 0 0 0,1 0 1 0 0,0 1-1 0 0,-1-1 0 0 0,1 0 1 0 0,1 0-1 0 0,1 5 0 0 0,-1-6-58 0 0,1 1 0 0 0,-1-1 0 0 0,1 0-1 0 0,0 0 1 0 0,0 0 0 0 0,0 0 0 0 0,1 0 0 0 0,-1-1 0 0 0,0 0-1 0 0,1 1 1 0 0,0-1 0 0 0,0 0 0 0 0,-1-1 0 0 0,1 1 0 0 0,0-1-1 0 0,0 0 1 0 0,1 0 0 0 0,-1 0 0 0 0,0 0 0 0 0,0-1-1 0 0,0 1 1 0 0,1-1 0 0 0,5-1 0 0 0,12 1-127 0 0,1-2 0 0 0,-1-1 0 0 0,23-5 0 0 0,-37 6 43 0 0,11-2 563 0 0,-4 0-3979 0 0,-33 4-8303 0 0,0 2 6873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8:23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10354 0 0,'2'7'701'0'0,"0"-1"0"0"0,1 1 0 0 0,0 0 1 0 0,1-1-1 0 0,0 0 0 0 0,0 0 0 0 0,0 0 0 0 0,0 0 0 0 0,1 0 0 0 0,0-1 0 0 0,9 8 0 0 0,-10-11-487 0 0,-1 0 0 0 0,1 0 0 0 0,0 0 0 0 0,0 0 0 0 0,-1-1 0 0 0,1 0-1 0 0,0 0 1 0 0,0 0 0 0 0,0 0 0 0 0,0 0 0 0 0,0-1 0 0 0,1 0 0 0 0,-1 0 0 0 0,0 0-1 0 0,0 0 1 0 0,0-1 0 0 0,0 1 0 0 0,0-1 0 0 0,0 0 0 0 0,0 0 0 0 0,0-1 0 0 0,4-1-1 0 0,89-39 1382 0 0,28-11-1622 0 0,-39 27-4759 0 0,-74 22 315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8:23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0 10178 0 0,'-5'13'2529'0'0,"1"0"1"0"0,1 0-1 0 0,-3 18 0 0 0,-2 42 1442 0 0,7-55-3818 0 0,0 1 1 0 0,-1-1-1 0 0,-2 0 0 0 0,1 0 0 0 0,-2-1 1 0 0,-12 32-1 0 0,41-94-5527 0 0,11-1 4364 0 0,-32 42 1189 0 0,1 0 0 0 0,-1 1-1 0 0,1 0 1 0 0,0-1 0 0 0,0 1 0 0 0,1 1 0 0 0,-1-1-1 0 0,0 1 1 0 0,1-1 0 0 0,0 1 0 0 0,-1 1 0 0 0,1-1 0 0 0,0 1-1 0 0,0-1 1 0 0,0 1 0 0 0,0 1 0 0 0,0-1 0 0 0,0 1-1 0 0,0 0 1 0 0,0 0 0 0 0,7 1 0 0 0,2 2 306 0 0,0 1 0 0 0,0 0 0 0 0,-1 1 0 0 0,19 10 0 0 0,3 1-3840 0 0,0-4-9466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31:30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 8050 0 0,'0'1'345'0'0,"0"-1"1"0"0,-1 1-1 0 0,1 0 0 0 0,0 0 1 0 0,0 0-1 0 0,0 0 1 0 0,0 0-1 0 0,0 0 1 0 0,0 0-1 0 0,1 0 1 0 0,-1 0-1 0 0,0 0 0 0 0,0 0 1 0 0,1 0-1 0 0,-1-1 1 0 0,0 1-1 0 0,1 0 1 0 0,-1 0-1 0 0,2 1 0 0 0,16 11 2024 0 0,28 0-3999 0 0,-39-11 1231 0 0,36 14-1992 0 0,-36-13 2236 0 0,0 1 0 0 0,0-2-1 0 0,0 1 1 0 0,1-1 0 0 0,12 2 0 0 0,-19-4 157 0 0,0 0-1 0 0,0 0 1 0 0,0 0 0 0 0,0-1-1 0 0,0 1 1 0 0,0 0 0 0 0,0-1-1 0 0,0 1 1 0 0,0-1 0 0 0,-1 1 0 0 0,1-1-1 0 0,0 1 1 0 0,0-1 0 0 0,-1 0-1 0 0,1 1 1 0 0,0-1 0 0 0,-1 0-1 0 0,1 0 1 0 0,-1 1 0 0 0,1-1 0 0 0,-1 0-1 0 0,1 0 1 0 0,-1 0 0 0 0,1 0-1 0 0,-1-1 1 0 0,11-30-27 0 0,-6 17-141 0 0,-2 9-242 0 0,0 0 0 0 0,0 1 0 0 0,1 0 0 0 0,-1-1 0 0 0,7-6 0 0 0,-8 10 385 0 0,0 0-1 0 0,0 0 1 0 0,0 1-1 0 0,0-1 1 0 0,0 0 0 0 0,0 1-1 0 0,0-1 1 0 0,0 1-1 0 0,1 0 1 0 0,-1 0 0 0 0,0 0-1 0 0,1 0 1 0 0,-1 0-1 0 0,7 3 7242 0 0,-10 8-3718 0 0,-1 21-749 0 0,10 93 783 0 0,-3-92-4303 0 0,15 58-1 0 0,-19-87 189 0 0,5 13-1851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8:27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87 5345 0 0,'-23'-3'2312'0'0,"22"3"-1988"0"0,0 0-1 0 0,0 0 0 0 0,0 0 1 0 0,0 0-1 0 0,0 0 1 0 0,0-1-1 0 0,0 1 1 0 0,0 0-1 0 0,0-1 0 0 0,0 1 1 0 0,0-1-1 0 0,0 1 1 0 0,0-1-1 0 0,0 1 1 0 0,1-1-1 0 0,-1 1 0 0 0,0-1 1 0 0,0 0-1 0 0,-1-1 1 0 0,14-5 7142 0 0,20 0-5867 0 0,-28 6-993 0 0,86-10 411 0 0,-69 10-1043 0 0,1-1 0 0 0,-1-1 0 0 0,1-1 0 0 0,23-8 0 0 0,-45 12-23 0 0,1 0 0 0 0,-1 0 0 0 0,1 0 0 0 0,-1 0 0 0 0,1 0 0 0 0,-1 0 0 0 0,1 0 1 0 0,-1 0-1 0 0,1-1 0 0 0,-1 1 0 0 0,1 0 0 0 0,-1 0 0 0 0,1 0 0 0 0,-1-1 0 0 0,0 1 0 0 0,1 0 0 0 0,-1-1 0 0 0,1 1 0 0 0,-1 0 0 0 0,0-1 0 0 0,1 1 1 0 0,-1-1-1 0 0,0 1 0 0 0,0 0 0 0 0,1-1 0 0 0,-1 1 0 0 0,0-1 0 0 0,0 1 0 0 0,0-1 0 0 0,1 1 0 0 0,-1-1 0 0 0,0 1 0 0 0,0-1 0 0 0,-15-8-1306 0 0,-28 2 52 0 0,37 7 1374 0 0,1 0 0 0 0,-1 0 1 0 0,0 0-1 0 0,0 1 0 0 0,0 0 1 0 0,1 0-1 0 0,-1 1 0 0 0,0 0 1 0 0,1-1-1 0 0,-1 2 0 0 0,1-1 1 0 0,0 1-1 0 0,0 0 0 0 0,0 0 1 0 0,-9 7-1 0 0,9-4 80 0 0,0-1 0 0 0,0 1 0 0 0,0 0 0 0 0,1 0 0 0 0,0 0 0 0 0,0 1 0 0 0,1-1 0 0 0,0 1 0 0 0,0 0 1 0 0,0 0-1 0 0,-2 9 0 0 0,2-1-124 0 0,1-1 0 0 0,0 1 0 0 0,1-1 0 0 0,0 1 1 0 0,1-1-1 0 0,1 1 0 0 0,0 0 0 0 0,1-1 0 0 0,1 1 1 0 0,0-1-1 0 0,1 0 0 0 0,6 17 0 0 0,-10-31-137 0 0,15 30-1672 0 0,-4-16-1169 0 0,0-10-3711 0 0,-8-14 373 0 0,-5-13 4395 0 0,2 20 1548 0 0,-7-35 1 0 0,3 19 371 0 0,1 0 0 0 0,-1-22 0 0 0,4 36 852 0 0,0-1 0 0 0,0 1 0 0 0,1 0 0 0 0,0 0 0 0 0,0-1 1 0 0,0 1-1 0 0,3-6 0 0 0,-4 10-673 0 0,0 0 0 0 0,0 1 0 0 0,1-1 0 0 0,-1 1-1 0 0,0-1 1 0 0,1 0 0 0 0,-1 1 0 0 0,1-1 0 0 0,-1 1 0 0 0,0-1 0 0 0,1 1 0 0 0,-1-1 0 0 0,1 1 0 0 0,-1 0-1 0 0,1-1 1 0 0,-1 1 0 0 0,1-1 0 0 0,0 1 0 0 0,-1 0 0 0 0,1 0 0 0 0,-1-1 0 0 0,1 1 0 0 0,0 0 0 0 0,-1 0 0 0 0,1 0-1 0 0,1 0 1 0 0,16 7 1697 0 0,-14-5-1752 0 0,0 1-1 0 0,-1 1 0 0 0,1-1 0 0 0,-1 0 1 0 0,0 1-1 0 0,5 6 0 0 0,-5-2 6 0 0,0-1-1 0 0,0 1 1 0 0,0 0-1 0 0,-1 1 1 0 0,0-1-1 0 0,-1 0 1 0 0,0 1 0 0 0,0-1-1 0 0,-1 0 1 0 0,0 1-1 0 0,-1 9 1 0 0,0-6-213 0 0,-1 1-1 0 0,0-1 1 0 0,-1 1 0 0 0,0-1 0 0 0,-1 0-1 0 0,-9 21 1 0 0,12-32 44 0 0,0 1 0 0 0,1-1 0 0 0,-1 0 0 0 0,0 1 1 0 0,0-1-1 0 0,0 0 0 0 0,0 0 0 0 0,0 0 0 0 0,0 1 0 0 0,0-1 0 0 0,0 0 0 0 0,-1 0 0 0 0,1-1 0 0 0,0 1 1 0 0,-1 0-1 0 0,1 0 0 0 0,0-1 0 0 0,-1 1 0 0 0,1-1 0 0 0,-1 1 0 0 0,1-1 0 0 0,-1 1 0 0 0,1-1 0 0 0,-3 0 1 0 0,-18 7 1523 0 0,22-7-1494 0 0,0 0 0 0 0,0 0 0 0 0,0 0 0 0 0,0 0 0 0 0,0 0-1 0 0,0 0 1 0 0,-1 0 0 0 0,1 0 0 0 0,0 0 0 0 0,0 0 0 0 0,0 0 0 0 0,0 0 0 0 0,0 0 0 0 0,0 0 0 0 0,0 0 0 0 0,0 0 0 0 0,0 0 0 0 0,0 0-1 0 0,0 0 1 0 0,0 1 0 0 0,-1-1 0 0 0,1 0 0 0 0,0 0 0 0 0,0 0 0 0 0,0 0 0 0 0,0 0 0 0 0,0 0 0 0 0,0 0 0 0 0,0 0 0 0 0,0 0 0 0 0,0 0-1 0 0,0 1 1 0 0,0-1 0 0 0,0 0 0 0 0,0 0 0 0 0,0 0 0 0 0,0 0 0 0 0,0 0 0 0 0,0 0 0 0 0,0 0 0 0 0,0 0 0 0 0,0 0 0 0 0,0 1 0 0 0,0-1-1 0 0,0 0 1 0 0,0 0 0 0 0,1 0 0 0 0,-1 0 0 0 0,0 0 0 0 0,0 0 0 0 0,0 0 0 0 0,0 0 0 0 0,0 0 0 0 0,0 0 0 0 0,0 0 0 0 0,0 0 0 0 0,0 1-1 0 0,0-1 1 0 0,0 0 0 0 0,0 0 0 0 0,0 0 0 0 0,1 0 0 0 0,9 4 205 0 0,10-1-266 0 0,-12-4 29 0 0,-1 0-1 0 0,1-1 1 0 0,-1 0 0 0 0,0 0 0 0 0,0 0-1 0 0,0-1 1 0 0,0-1 0 0 0,0 1 0 0 0,10-8-1 0 0,27-12-8083 0 0,-58 12-2352 0 0,6 10 7562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8:27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4361 0 0,'-10'36'10299'0'0,"10"3"-4835"0"0,14 42-3183 0 0,-2-8-1893 0 0,-11-70-131 0 0,-1 8-710 0 0,1 1 1 0 0,1-1-1 0 0,4 15 0 0 0,-6-25 187 0 0,1 1 0 0 0,-1-1 0 0 0,0 0 0 0 0,1 0 0 0 0,-1 0 0 0 0,1 0-1 0 0,0 0 1 0 0,-1 0 0 0 0,1 0 0 0 0,0 0 0 0 0,-1 0 0 0 0,1 0-1 0 0,0 0 1 0 0,0 0 0 0 0,0-1 0 0 0,0 1 0 0 0,0 0 0 0 0,1 0 0 0 0,-1-1-82 0 0,0 0 0 0 0,0 0 1 0 0,0 0-1 0 0,0 0 1 0 0,1 0-1 0 0,-1-1 1 0 0,0 1-1 0 0,0 0 1 0 0,0 0-1 0 0,0-1 0 0 0,0 1 1 0 0,0-1-1 0 0,0 1 1 0 0,0-1-1 0 0,-1 1 1 0 0,1-1-1 0 0,0 0 0 0 0,0 0 1 0 0,0 1-1 0 0,-1-1 1 0 0,1 0-1 0 0,0 0 1 0 0,0 0-1 0 0,0-1 1 0 0,4-4 128 0 0,-1 0 0 0 0,0-1 1 0 0,0 1-1 0 0,0-1 1 0 0,-1 0-1 0 0,0 0 0 0 0,3-12 1 0 0,10-55 1898 0 0,1 7 10534 0 0,-13 83-9910 0 0,0 23-1712 0 0,-4-27-823 0 0,-1 0-1 0 0,-1 0 0 0 0,1 0 0 0 0,-2 0 0 0 0,0 0 0 0 0,0-1 0 0 0,-1 0 0 0 0,-1 1 0 0 0,1-1 0 0 0,-2-1 0 0 0,0 1 0 0 0,0-1 0 0 0,-1 0 0 0 0,-12 15 0 0 0,19-25 270 0 0,-1 0 0 0 0,1 0 1 0 0,0 0-1 0 0,0 0 0 0 0,0 0 0 0 0,0 0 0 0 0,0 0 1 0 0,-1 1-1 0 0,1-1 0 0 0,0 0 0 0 0,0 0 0 0 0,0 0 1 0 0,0 0-1 0 0,0 1 0 0 0,0-1 0 0 0,0 0 0 0 0,0 0 1 0 0,-1 0-1 0 0,1 0 0 0 0,0 1 0 0 0,0-1 0 0 0,0 0 1 0 0,0 0-1 0 0,0 0 0 0 0,0 1 0 0 0,0-1 0 0 0,0 0 1 0 0,0 0-1 0 0,0 0 0 0 0,0 0 0 0 0,0 1 0 0 0,0-1 1 0 0,1 0-1 0 0,-1 0 0 0 0,0 0 0 0 0,0 0 0 0 0,0 1 1 0 0,0-1-1 0 0,0 0 0 0 0,0 0 0 0 0,0 0 0 0 0,0 0 1 0 0,1 1-1 0 0,-1-1 0 0 0,11 1 502 0 0,13-5-334 0 0,4-4-124 0 0,48-23 1 0 0,-11-4-4421 0 0,-42 15-3659 0 0,-14 9 1839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8:2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18076 0 0,'1'0'169'0'0,"0"0"0"0"0,1 1 1 0 0,-1-1-1 0 0,0 0 0 0 0,1 1 0 0 0,-1-1 1 0 0,1 0-1 0 0,-1 0 0 0 0,1 0 1 0 0,-1 0-1 0 0,0-1 0 0 0,1 1 0 0 0,-1 0 1 0 0,1 0-1 0 0,-1-1 0 0 0,0 1 0 0 0,1-1 1 0 0,-1 1-1 0 0,0-1 0 0 0,0 0 0 0 0,1 0 1 0 0,-1 1-1 0 0,0-1 0 0 0,0 0 1 0 0,0 0-1 0 0,2-2 0 0 0,-2 2-185 0 0,1-1 1 0 0,-1 1-1 0 0,0 0 0 0 0,1 0 0 0 0,0 0 1 0 0,-1 0-1 0 0,1 0 0 0 0,0 1 1 0 0,-1-1-1 0 0,1 0 0 0 0,0 1 0 0 0,0-1 1 0 0,0 1-1 0 0,-1 0 0 0 0,1-1 1 0 0,0 1-1 0 0,0 0 0 0 0,2 0 0 0 0,-3 1-518 0 0,-1 0 0 0 0,1 0-1 0 0,-1 0 1 0 0,1 0 0 0 0,-1 0-1 0 0,1 0 1 0 0,-1 0 0 0 0,0 0-1 0 0,1 0 1 0 0,-1 0 0 0 0,0 0-1 0 0,0 0 1 0 0,0 0 0 0 0,0 0-1 0 0,0 1 1 0 0,0-1 0 0 0,0 0-1 0 0,0 0 1 0 0,0 0 0 0 0,0 0-1 0 0,-1 0 1 0 0,1 0 0 0 0,0 0-1 0 0,-1 0 1 0 0,1 0 0 0 0,-2 1-1 0 0,-3 8-4896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8:28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83 6641 0 0,'-1'1'294'0'0,"1"-1"-1"0"0,0 1 0 0 0,-1-1 0 0 0,1 0 0 0 0,0 1 1 0 0,0-1-1 0 0,-1 1 0 0 0,1 0 0 0 0,0-1 0 0 0,0 1 1 0 0,0-1-1 0 0,0 1 0 0 0,0-1 0 0 0,0 1 0 0 0,0-1 1 0 0,0 1-1 0 0,0-1 0 0 0,0 1 0 0 0,0-1 0 0 0,0 1 1 0 0,0 0-1 0 0,1-1 0 0 0,-1 1 0 0 0,0-1 0 0 0,0 1 1 0 0,0-1-1 0 0,1 1 0 0 0,-1-1 0 0 0,0 0 0 0 0,1 1 0 0 0,-1-1 1 0 0,1 1-1 0 0,19 5 2742 0 0,26-10-3283 0 0,-43 3 593 0 0,-2 1-333 0 0,0-1-1 0 0,-1 1 0 0 0,1 0 0 0 0,0 0 1 0 0,0-1-1 0 0,0 1 0 0 0,0 0 0 0 0,0 0 1 0 0,0 0-1 0 0,0 0 0 0 0,0 0 0 0 0,0 0 1 0 0,-1 0-1 0 0,1 0 0 0 0,0 0 0 0 0,0 0 1 0 0,0 1-1 0 0,0-1 0 0 0,0 0 0 0 0,0 1 1 0 0,-1-1-1 0 0,1 1 0 0 0,0-1 0 0 0,0 1 1 0 0,0-1-1 0 0,-1 1 0 0 0,1-1 0 0 0,0 1 1 0 0,-1 0-1 0 0,1-1 0 0 0,1 2 0 0 0,-2 1 29 0 0,0-1 0 0 0,0 1 0 0 0,0-1 0 0 0,-1 1 0 0 0,1-1 0 0 0,0 1 0 0 0,-1-1 0 0 0,0 1-1 0 0,-1 3 1 0 0,-4 18-34 0 0,5-15 36 0 0,1 0 1 0 0,0 0 0 0 0,0 0-1 0 0,1 0 1 0 0,0 0 0 0 0,1-1-1 0 0,0 1 1 0 0,4 13 0 0 0,-4-18 43 0 0,-1 1 0 0 0,1-1 0 0 0,0 0 0 0 0,1 1 0 0 0,-1-1 0 0 0,0 0 0 0 0,1 0 0 0 0,0 0 0 0 0,0-1 0 0 0,1 1 0 0 0,-1-1 0 0 0,0 0 0 0 0,1 0 0 0 0,0 0 0 0 0,0 0 0 0 0,0 0 0 0 0,7 3 0 0 0,-10-6-60 0 0,-1 0 0 0 0,0 0 1 0 0,1 0-1 0 0,-1 1 0 0 0,1-1 0 0 0,-1 0 0 0 0,0 0 0 0 0,1 0 1 0 0,-1 0-1 0 0,1 0 0 0 0,-1 0 0 0 0,1 0 0 0 0,-1 0 0 0 0,0 0 1 0 0,1 0-1 0 0,-1 0 0 0 0,1 0 0 0 0,-1 0 0 0 0,1 0 0 0 0,-1 0 1 0 0,0-1-1 0 0,1 1 0 0 0,-1 0 0 0 0,1 0 0 0 0,-1 0 0 0 0,0-1 1 0 0,1 1-1 0 0,-1 0 0 0 0,0 0 0 0 0,1-1 0 0 0,-1 1 0 0 0,0 0 1 0 0,0-1-1 0 0,1 1 0 0 0,-1 0 0 0 0,0-1 0 0 0,2-20 364 0 0,-10-19-320 0 0,-38-82-4129 0 0,26 74 1542 0 0,19 47 2479 0 0,1 0 0 0 0,-1-1 0 0 0,1 1 0 0 0,-1 0 0 0 0,1-1 0 0 0,0 1 0 0 0,0 0 0 0 0,0-1 0 0 0,-1 1 0 0 0,1 0 0 0 0,1-1 0 0 0,-1 1 0 0 0,0-1-1 0 0,0 1 1 0 0,0 0 0 0 0,1-1 0 0 0,-1 1 0 0 0,0 0 0 0 0,1 0 0 0 0,0-1 0 0 0,-1 1 0 0 0,1 0 0 0 0,0 0 0 0 0,-1 0 0 0 0,2-2 0 0 0,2 0 430 0 0,0-1 1 0 0,0 1-1 0 0,0 0 1 0 0,0 0-1 0 0,8-3 1 0 0,16-12 1202 0 0,-27 16-1536 0 0,1 1 0 0 0,-1 0 0 0 0,1 0 0 0 0,-1 0 1 0 0,1 0-1 0 0,-1 0 0 0 0,1 0 0 0 0,-1 0 0 0 0,1 1 0 0 0,0-1 0 0 0,2 0 1 0 0,-4 1-37 0 0,1 0-1 0 0,0 0 1 0 0,-1 0 0 0 0,1 0 0 0 0,-1 0 0 0 0,1 0 0 0 0,-1 0 0 0 0,1 0 0 0 0,0 1 0 0 0,-1-1 0 0 0,1 0 0 0 0,-1 0 0 0 0,1 0 0 0 0,-1 1 0 0 0,1-1-1 0 0,-1 0 1 0 0,1 1 0 0 0,-1-1 0 0 0,1 0 0 0 0,-1 1 0 0 0,1-1 0 0 0,-1 1 0 0 0,1 0 0 0 0,0 2-132 0 0,1 0 0 0 0,-1 0 0 0 0,0 1 0 0 0,0-1 0 0 0,0 0 0 0 0,0 1 0 0 0,0-1 0 0 0,-1 1 0 0 0,0-1 0 0 0,1 5 0 0 0,-1 7-1198 0 0,0 0 0 0 0,-1 1-1 0 0,0-1 1 0 0,-2 0 0 0 0,-3 15-1 0 0,-9 15 4674 0 0,15-45-3184 0 0,0 0 0 0 0,0 1 0 0 0,0-1 0 0 0,0 0 0 0 0,0 1-1 0 0,0-1 1 0 0,0 0 0 0 0,0 1 0 0 0,0-1 0 0 0,0 0 0 0 0,0 1 0 0 0,0-1 0 0 0,0 0 0 0 0,0 1 0 0 0,0-1-1 0 0,0 0 1 0 0,0 1 0 0 0,0-1 0 0 0,1 0 0 0 0,-1 1 0 0 0,0-1 0 0 0,0 0 0 0 0,0 1 0 0 0,0-1 0 0 0,1 0 0 0 0,-1 0-1 0 0,0 1 1 0 0,0-1 0 0 0,1 0 0 0 0,-1 0 0 0 0,0 0 0 0 0,1 1 0 0 0,-1-1 0 0 0,0 0 0 0 0,0 0 0 0 0,1 0 0 0 0,19 5 1485 0 0,18-6-1743 0 0,-31 1-120 0 0,-1-1 1 0 0,1-1-1 0 0,0 1 1 0 0,0-1-1 0 0,-1 0 1 0 0,1 0 0 0 0,-1-1-1 0 0,1 0 1 0 0,-1 0-1 0 0,8-6 1 0 0,-10 6-563 0 0,0 0-1 0 0,-1 0 1 0 0,1-1 0 0 0,-1 0-1 0 0,1 0 1 0 0,2-4 0 0 0,-3 3-566 0 0,0 1 1 0 0,-1-1-1 0 0,0 0 1 0 0,0 0 0 0 0,0 1-1 0 0,1-9 1 0 0,1-6-3699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8:29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4 7009 0 0,'-4'-3'4184'0'0,"4"3"-3766"0"0,-1 0 1 0 0,1 0-1 0 0,-1 0 1 0 0,1-1-1 0 0,-1 1 0 0 0,1 0 1 0 0,-1 0-1 0 0,1 0 0 0 0,-1 0 1 0 0,0 1-1 0 0,-2 0 2929 0 0,2-1-2929 0 0,-2 16 4552 0 0,12 31-4980 0 0,-5-34 850 0 0,11 53-667 0 0,6 25-1203 0 0,-15-31-3011 0 0,-6-34 3718 0 0,1 0 0 0 0,7 39 1 0 0,-5-54 656 0 0,-1 0 1 0 0,1 0-1 0 0,1 0 0 0 0,0-1 1 0 0,1 1-1 0 0,0-1 1 0 0,0 0-1 0 0,10 12 0 0 0,-14-21-297 0 0,0 0 0 0 0,0 0-1 0 0,0 0 1 0 0,0 0 0 0 0,0 0-1 0 0,1 0 1 0 0,-1 0 0 0 0,0 0-1 0 0,1-1 1 0 0,-1 1 0 0 0,0 0-1 0 0,1-1 1 0 0,-1 0 0 0 0,1 1-1 0 0,-1-1 1 0 0,1 0 0 0 0,-1 1-1 0 0,1-1 1 0 0,-1 0-1 0 0,1 0 1 0 0,-1 0 0 0 0,1-1-1 0 0,0 1 1 0 0,-1 0 0 0 0,1 0-1 0 0,-1-1 1 0 0,0 1 0 0 0,1-1-1 0 0,-1 0 1 0 0,1 1 0 0 0,-1-1-1 0 0,0 0 1 0 0,1 0 0 0 0,1-1-1 0 0,8-5-372 0 0,-1-1 0 0 0,0 0 1 0 0,12-13-1 0 0,-4 4-984 0 0,-6 7 311 0 0,-1 3-879 0 0,-1-2 0 0 0,0 0-1 0 0,-1 0 1 0 0,0 0 0 0 0,0-1-1 0 0,8-14 1 0 0,-4 1-2880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8:29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 12795 0 0,'-4'3'1348'0'0,"0"0"0"0"0,0 1 0 0 0,0-1 0 0 0,0 1 0 0 0,1 0 0 0 0,-6 8 0 0 0,6-8-1022 0 0,1 0-1 0 0,0 0 0 0 0,0 0 1 0 0,1 0-1 0 0,-1 1 1 0 0,1-1-1 0 0,-1 6 0 0 0,1-2-286 0 0,1 1 0 0 0,-1 0-1 0 0,2 0 1 0 0,-1 0 0 0 0,1-1 0 0 0,1 1-1 0 0,0-1 1 0 0,3 12 0 0 0,1-2 176 0 0,1 1 0 0 0,11 23 0 0 0,-14-35-145 0 0,0 0 0 0 0,0 0-1 0 0,1 0 1 0 0,0 0 0 0 0,0-1 0 0 0,1 0 0 0 0,-1 0-1 0 0,10 7 1 0 0,-15-12-67 0 0,1-1-1 0 0,0 1 0 0 0,-1-1 1 0 0,1 1-1 0 0,0 0 0 0 0,0-1 1 0 0,0 0-1 0 0,0 1 0 0 0,0-1 1 0 0,-1 1-1 0 0,1-1 0 0 0,0 0 1 0 0,0 0-1 0 0,0 0 1 0 0,0 1-1 0 0,0-1 0 0 0,0 0 1 0 0,0 0-1 0 0,0 0 0 0 0,0 0 1 0 0,2-1-1 0 0,-3 1-12 0 0,1-1 0 0 0,0 1 1 0 0,-1-1-1 0 0,1 1 0 0 0,-1-1 0 0 0,1 0 1 0 0,-1 1-1 0 0,1-1 0 0 0,-1 0 1 0 0,1 1-1 0 0,-1-1 0 0 0,1 0 0 0 0,-1 1 1 0 0,0-1-1 0 0,0 0 0 0 0,1 0 0 0 0,-1 0 1 0 0,0 1-1 0 0,0-3 0 0 0,1-1-59 0 0,-1-1-1 0 0,0 0 1 0 0,0 0-1 0 0,0 0 1 0 0,-1 0-1 0 0,1 0 1 0 0,-3-4 0 0 0,-3-8-6 0 0,0 1 1 0 0,-2 0 0 0 0,0 1 0 0 0,-1 0 0 0 0,0 0 0 0 0,-1 1 0 0 0,-1 0 0 0 0,0 1 0 0 0,-20-18 0 0 0,21 21-83 0 0,8 8-42 0 0,0 0 0 0 0,0 0 0 0 0,1 0 0 0 0,-1 0 0 0 0,0 0 0 0 0,1 0 0 0 0,0 0 0 0 0,-1 0 0 0 0,1 0 0 0 0,0-1-1 0 0,0 1 1 0 0,-1-3 0 0 0,2 4 65 0 0,0 1 0 0 0,0-1 0 0 0,1 1 0 0 0,-1 0 0 0 0,0-1 0 0 0,0 1 0 0 0,0 0 0 0 0,0-1-1 0 0,0 1 1 0 0,1 0 0 0 0,-1-1 0 0 0,0 1 0 0 0,0 0 0 0 0,1-1 0 0 0,-1 1 0 0 0,0 0 0 0 0,0 0 0 0 0,1-1-1 0 0,-1 1 1 0 0,0 0 0 0 0,1 0 0 0 0,-1 0 0 0 0,0-1 0 0 0,1 1 0 0 0,-1 0 0 0 0,1 0 0 0 0,21-3-3371 0 0,-13 3 2125 0 0,1 0 0 0 0,-1-1 0 0 0,0-1 0 0 0,0 1-1 0 0,14-5 1 0 0,21-13 4441 0 0,-43 19-2642 0 0,0 0 0 0 0,0-1-1 0 0,0 1 1 0 0,0 0 0 0 0,0-1 0 0 0,0 1-1 0 0,0 0 1 0 0,0 0 0 0 0,1 0-1 0 0,-1 0 1 0 0,0 0 0 0 0,0 0-1 0 0,0 0 1 0 0,0 1 0 0 0,0-1-1 0 0,0 0 1 0 0,0 1 0 0 0,1-1-1 0 0,19 16 3630 0 0,9 26-1409 0 0,-29-40-2463 0 0,59 121 1398 0 0,-46-92-2005 0 0,0 0 0 0 0,2-1 0 0 0,1 0 0 0 0,22 27 0 0 0,-38-56 220 0 0,0 1-1 0 0,0-1 1 0 0,0 0 0 0 0,0 0-1 0 0,0 0 1 0 0,1 0 0 0 0,-1 0-1 0 0,0 0 1 0 0,1 0 0 0 0,-1 0-1 0 0,1 0 1 0 0,-1 0 0 0 0,1-1-1 0 0,2 2 1 0 0,-3-2-131 0 0,0 0 0 0 0,0 0-1 0 0,-1 0 1 0 0,1 0 0 0 0,0-1 0 0 0,0 1-1 0 0,0 0 1 0 0,0 0 0 0 0,-1 0 0 0 0,1-1-1 0 0,0 1 1 0 0,0 0 0 0 0,-1-1 0 0 0,1 1-1 0 0,0-1 1 0 0,0 1 0 0 0,-1-1 0 0 0,1 1 0 0 0,0-1-1 0 0,0 0 1 0 0,14-24-7550 0 0,-9 5 6503 0 0,1-5-1857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8:29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46 8842 0 0,'0'-1'261'0'0,"0"0"1"0"0,0 1-1 0 0,-1-1 1 0 0,1 0-1 0 0,0 0 0 0 0,0 1 1 0 0,1-1-1 0 0,-1 0 1 0 0,0 0-1 0 0,0 1 0 0 0,0-1 1 0 0,0 0-1 0 0,1 0 1 0 0,-1 1-1 0 0,0-1 0 0 0,1 0 1 0 0,-1 1-1 0 0,1-1 1 0 0,-1 0-1 0 0,0 1 0 0 0,1-1 1 0 0,-1 1-1 0 0,1-1 1 0 0,0 0-1 0 0,-1 1 0 0 0,1 0 1 0 0,-1-1-1 0 0,1 1 1 0 0,0-1-1 0 0,-1 1 0 0 0,1 0 1 0 0,0-1-1 0 0,0 1 1 0 0,-1 0-1 0 0,1 0 0 0 0,0 0 1 0 0,1-1-1 0 0,37-1 1683 0 0,-35 3-1800 0 0,0-1-1 0 0,0 0 1 0 0,0 0-1 0 0,-1-1 1 0 0,1 1-1 0 0,0-1 1 0 0,4-1-1 0 0,4-7 125 0 0,-15 2-56 0 0,2 6-221 0 0,-1 1-1 0 0,1-1 0 0 0,-1 1 0 0 0,0 0 1 0 0,1-1-1 0 0,-1 1 0 0 0,1 0 0 0 0,-1 0 0 0 0,0 0 1 0 0,1 0-1 0 0,-1 0 0 0 0,0 1 0 0 0,1-1 1 0 0,-3 1-1 0 0,-1 1 0 0 0,0 0 1 0 0,0 0-1 0 0,0 0 1 0 0,1 0 0 0 0,-1 1-1 0 0,1 0 1 0 0,0 0-1 0 0,-1 0 1 0 0,1 0 0 0 0,1 1-1 0 0,-1-1 1 0 0,0 1-1 0 0,1 0 1 0 0,0 0 0 0 0,-4 8-1 0 0,3-5 31 0 0,1 0 0 0 0,0 0 1 0 0,0 1-1 0 0,1-1 0 0 0,0 1 0 0 0,0-1 0 0 0,1 1 0 0 0,0 0 0 0 0,0 13 1 0 0,1-8 84 0 0,1-1 0 0 0,0 0 0 0 0,1 0 1 0 0,0 1-1 0 0,1-1 0 0 0,0-1 0 0 0,1 1 1 0 0,1 0-1 0 0,-1-1 0 0 0,2 0 0 0 0,0 0 1 0 0,0 0-1 0 0,10 11 0 0 0,-14-19-130 0 0,0 0-1 0 0,0 0 1 0 0,1-1-1 0 0,0 1 1 0 0,-1-1-1 0 0,1 0 1 0 0,0 0-1 0 0,0 0 1 0 0,0 0-1 0 0,0 0 1 0 0,1-1-1 0 0,-1 1 1 0 0,0-1-1 0 0,1 0 1 0 0,-1 0-1 0 0,1 0 1 0 0,-1 0-1 0 0,1-1 1 0 0,0 1-1 0 0,-1-1 1 0 0,6 0-1 0 0,-5-1-233 0 0,0 0-1 0 0,0-1 0 0 0,1 1 1 0 0,-1-1-1 0 0,0 0 0 0 0,0 0 0 0 0,-1 0 1 0 0,1 0-1 0 0,0-1 0 0 0,-1 1 0 0 0,1-1 1 0 0,-1 0-1 0 0,0 0 0 0 0,0 0 0 0 0,0-1 1 0 0,-1 1-1 0 0,4-5 0 0 0,3-6-831 0 0,-1 0 0 0 0,-1 0 1 0 0,9-22-1 0 0,-10 19 943 0 0,0 0 0 0 0,-2 0 0 0 0,4-18 0 0 0,-14 15 8873 0 0,5 33-6837 0 0,2 17-1712 0 0,1 0 0 0 0,1-1-1 0 0,2 1 1 0 0,0-1 0 0 0,13 36-1 0 0,-18-64-195 0 0,1 0-1 0 0,-1 0 1 0 0,1 0-1 0 0,-1 0 1 0 0,1 0-1 0 0,-1 0 1 0 0,1 0-1 0 0,-1 0 1 0 0,1 0-1 0 0,0 0 1 0 0,0 0-1 0 0,-1 0 0 0 0,1-1 1 0 0,0 1-1 0 0,0 0 1 0 0,0-1-1 0 0,0 1 1 0 0,0 0-1 0 0,0-1 1 0 0,0 1-1 0 0,0-1 1 0 0,0 0-1 0 0,0 1 1 0 0,0-1-1 0 0,0 0 1 0 0,1 0-1 0 0,-1 1 0 0 0,0-1 1 0 0,0 0-1 0 0,0 0 1 0 0,0 0-1 0 0,0 0 1 0 0,0-1-1 0 0,1 1 1 0 0,-1 0-1 0 0,0 0 1 0 0,0-1-1 0 0,0 1 1 0 0,0-1-1 0 0,0 1 1 0 0,1-1-1 0 0,6-3-329 0 0,0-1 0 0 0,-1 0 0 0 0,0 0-1 0 0,10-10 1 0 0,-2 4-777 0 0,10-8-1858 0 0,-10 9-1212 0 0,-1 0 1 0 0,18-18 0 0 0,-19 15-72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8:30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95 22293 0 0,'-1'-2'111'0'0,"0"1"0"0"0,1-1 0 0 0,-1 0 0 0 0,0 1 0 0 0,0-1 0 0 0,1 1 0 0 0,-1-1 0 0 0,1 0 0 0 0,0 0 0 0 0,-1 1 0 0 0,1-1 0 0 0,0 0 1 0 0,0 0-1 0 0,0 1 0 0 0,0-1 0 0 0,0 0 0 0 0,0 0 0 0 0,1 1 0 0 0,-1-1 0 0 0,1 0 0 0 0,-1 0 0 0 0,2-1 0 0 0,-1 0-22 0 0,1 1-1 0 0,0 0 1 0 0,0 0-1 0 0,0 0 1 0 0,0 0 0 0 0,0 0-1 0 0,0 1 1 0 0,0-1-1 0 0,1 0 1 0 0,-1 1 0 0 0,1 0-1 0 0,4-2 1 0 0,9-2 52 0 0,-1 0 1 0 0,1 2-1 0 0,31-4 1 0 0,-39 6-61 0 0,11-2-33 0 0,-12 2-36 0 0,0-1-1 0 0,1 1 1 0 0,-1 1 0 0 0,1-1-1 0 0,-1 1 1 0 0,1 0 0 0 0,-1 1-1 0 0,10 2 1 0 0,-16-3-34 0 0,0 1 0 0 0,-1 0 0 0 0,1 0 0 0 0,0 0 0 0 0,0 0 0 0 0,-1 0 0 0 0,1 0 0 0 0,0 0 0 0 0,-1 0 0 0 0,1 0 0 0 0,-1 0 0 0 0,1 0 0 0 0,-1 0 1 0 0,0 0-1 0 0,0 0 0 0 0,1 1 0 0 0,-1-1 0 0 0,0 0 0 0 0,0 0 0 0 0,0 0 0 0 0,0 1 0 0 0,0-1 0 0 0,0 0 0 0 0,0 0 0 0 0,-1 0 0 0 0,1 0 0 0 0,0 0 0 0 0,-1 2 0 0 0,-10 34-196 0 0,10-36 212 0 0,-4 12-33 0 0,1 0 0 0 0,0 0 1 0 0,1 0-1 0 0,1 1 0 0 0,0-1 1 0 0,-1 17-1 0 0,3-26 47 0 0,0-1-1 0 0,0 0 0 0 0,1 0 1 0 0,-1 0-1 0 0,1 1 0 0 0,-1-1 1 0 0,1 0-1 0 0,0 0 0 0 0,0 0 1 0 0,0 0-1 0 0,1 0 0 0 0,-1 0 1 0 0,1-1-1 0 0,-1 1 0 0 0,1 0 1 0 0,0-1-1 0 0,0 1 0 0 0,0-1 1 0 0,1 1-1 0 0,-1-1 0 0 0,0 0 1 0 0,1 0-1 0 0,-1 0 0 0 0,1-1 1 0 0,0 1-1 0 0,0 0 0 0 0,0-1 1 0 0,0 0-1 0 0,0 0 1 0 0,0 0-1 0 0,0 0 0 0 0,5 1 1 0 0,-3-2-19 0 0,0 1 0 0 0,-1-1 1 0 0,1 0-1 0 0,0 0 1 0 0,-1 0-1 0 0,1-1 0 0 0,-1 1 1 0 0,1-1-1 0 0,0 0 1 0 0,-1-1-1 0 0,6-2 0 0 0,45-26-775 0 0,-15 6-3718 0 0,-54 53-13924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8:30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14219 0 0,'1'1'501'0'0,"0"1"0"0"0,0 0 0 0 0,-1 0-1 0 0,1-1 1 0 0,0 1 0 0 0,0-1 0 0 0,0 1 0 0 0,1-1 0 0 0,-1 1-1 0 0,0-1 1 0 0,1 0 0 0 0,-1 1 0 0 0,0-1 0 0 0,1 0 0 0 0,0 0 0 0 0,-1 0-1 0 0,1 0 1 0 0,3 1 0 0 0,-2-1-197 0 0,0 0 0 0 0,1 0 0 0 0,-1-1 0 0 0,1 0 0 0 0,-1 1-1 0 0,1-1 1 0 0,-1 0 0 0 0,1-1 0 0 0,5 0 0 0 0,6-2-360 0 0,0-2 1 0 0,0 0-1 0 0,24-11 1 0 0,-29 12 585 0 0,42-21-346 0 0,-21 10 146 0 0,-10 6-3238 0 0,-4 2-2745 0 0,0 0-3892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58:31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10 9618 0 0,'-2'5'1449'0'0,"0"1"0"0"0,1-1-1 0 0,0 1 1 0 0,0 0 0 0 0,0 0 0 0 0,1 0 0 0 0,0 5-1 0 0,0-2-684 0 0,1-1 0 0 0,0 0 0 0 0,1 0 0 0 0,4 12 0 0 0,-2-8-554 0 0,0-1-1 0 0,1-1 0 0 0,1 1 1 0 0,0-1-1 0 0,0 0 0 0 0,1 0 1 0 0,9 10-1 0 0,-16-20-207 0 0,0 0 0 0 0,0 1-1 0 0,0-1 1 0 0,1 1 0 0 0,-1-1 0 0 0,0 0-1 0 0,0 1 1 0 0,0-1 0 0 0,1 0 0 0 0,-1 1-1 0 0,0-1 1 0 0,0 0 0 0 0,1 0 0 0 0,-1 1 0 0 0,0-1-1 0 0,1 0 1 0 0,-1 0 0 0 0,0 1 0 0 0,1-1-1 0 0,-1 0 1 0 0,1 0 0 0 0,-1 0 0 0 0,0 0-1 0 0,1 1 1 0 0,-1-1 0 0 0,0 0 0 0 0,1 0 0 0 0,-1 0-1 0 0,1 0 1 0 0,-1 0 0 0 0,0 0 0 0 0,1 0-1 0 0,-1 0 1 0 0,1 0 0 0 0,-1 0 0 0 0,0 0-1 0 0,1-1 1 0 0,-1 1 0 0 0,1 0 0 0 0,-1 0 0 0 0,0 0-1 0 0,1 0 1 0 0,-1-1 0 0 0,0 1 0 0 0,1 0-1 0 0,-1 0 1 0 0,0-1 0 0 0,1 1 0 0 0,-1 0-1 0 0,0 0 1 0 0,0-1 0 0 0,1 1 0 0 0,-1 0 0 0 0,0-1-1 0 0,0 1 1 0 0,1 0 0 0 0,-1-1 0 0 0,0 1-1 0 0,0-1 1 0 0,0 1 0 0 0,0 0 0 0 0,0-1-1 0 0,0 1 1 0 0,0-1 0 0 0,0 1 0 0 0,0 0 0 0 0,0-1-1 0 0,3-41-400 0 0,-2 21 341 0 0,1 13 54 0 0,1 0-1 0 0,0 1 1 0 0,0-1 0 0 0,0 0 0 0 0,1 1 0 0 0,0 0 0 0 0,0 0 0 0 0,1 0 0 0 0,0 1 0 0 0,0 0-1 0 0,1-1 1 0 0,0 2 0 0 0,0-1 0 0 0,0 1 0 0 0,0 0 0 0 0,1 0 0 0 0,0 1 0 0 0,0-1 0 0 0,1 2-1 0 0,-1-1 1 0 0,1 1 0 0 0,-1 0 0 0 0,12-2 0 0 0,-17 4 15 0 0,-1 1-1 0 0,0-1 1 0 0,0 1-1 0 0,1 0 1 0 0,-1 0 0 0 0,0-1-1 0 0,0 1 1 0 0,1 0-1 0 0,-1 0 1 0 0,0 0-1 0 0,0 1 1 0 0,1-1 0 0 0,-1 0-1 0 0,0 0 1 0 0,0 1-1 0 0,1-1 1 0 0,-1 0 0 0 0,0 1-1 0 0,0 0 1 0 0,0-1-1 0 0,0 1 1 0 0,1-1 0 0 0,-1 1-1 0 0,0 0 1 0 0,0 0-1 0 0,-1 0 1 0 0,1 0 0 0 0,0 0-1 0 0,0 0 1 0 0,0 0-1 0 0,0 0 1 0 0,0 1 0 0 0,-1 0-21 0 0,0 0 1 0 0,1 0-1 0 0,-1 0 1 0 0,0 0 0 0 0,0 0-1 0 0,-1 0 1 0 0,1 0-1 0 0,0 0 1 0 0,-1-1-1 0 0,1 1 1 0 0,-1 0 0 0 0,1 0-1 0 0,-1 0 1 0 0,0 0-1 0 0,0-1 1 0 0,0 1 0 0 0,0 0-1 0 0,0-1 1 0 0,0 1-1 0 0,-2 1 1 0 0,-43 48-457 0 0,35-40 535 0 0,0 0 1 0 0,0 1-1 0 0,1 1 0 0 0,0 0 0 0 0,1 0 1 0 0,1 1-1 0 0,-11 22 0 0 0,19-35-77 0 0,0-1-1 0 0,0 0 1 0 0,-1 0-1 0 0,1 1 1 0 0,0-1-1 0 0,0 0 1 0 0,0 0-1 0 0,0 1 1 0 0,0-1-1 0 0,0 0 1 0 0,-1 0-1 0 0,1 1 1 0 0,0-1-1 0 0,0 0 1 0 0,0 1-1 0 0,0-1 1 0 0,0 0-1 0 0,0 1 1 0 0,0-1-1 0 0,0 0 1 0 0,0 0-1 0 0,0 1 1 0 0,1-1-1 0 0,-1 0 1 0 0,0 1-1 0 0,0-1 1 0 0,0 0-1 0 0,0 0 1 0 0,0 1-1 0 0,0-1 1 0 0,1 0-1 0 0,-1 0 1 0 0,0 1-1 0 0,0-1 1 0 0,0 0-1 0 0,1 0 1 0 0,-1 1-1 0 0,0-1 1 0 0,0 0-1 0 0,1 0 1 0 0,-1 0-1 0 0,0 0 1 0 0,0 0-1 0 0,1 1 1 0 0,-1-1-1 0 0,0 0 1 0 0,0 0-1 0 0,1 0 1 0 0,-1 0 0 0 0,21-6-1757 0 0,20-17-3188 0 0,13-11-4227 0 0,2 10 3472 0 0,3 7 3453 0 0,3 3 3432 0 0,11-6 6750 0 0,-7 1 3990 0 0,-22 13-6986 0 0,-43 6-4862 0 0,0 0 1 0 0,0 0-1 0 0,0 0 0 0 0,0 0 1 0 0,0 0-1 0 0,0 0 0 0 0,-1 0 1 0 0,1 1-1 0 0,0-1 0 0 0,0 0 0 0 0,0 0 1 0 0,0 1-1 0 0,0-1 0 0 0,0 1 1 0 0,0-1-1 0 0,0 0 0 0 0,0 1 1 0 0,1 1-1 0 0,-2-2-79 0 0,0 1 1 0 0,1-1-1 0 0,-1 1 0 0 0,0-1 1 0 0,0 1-1 0 0,1-1 0 0 0,-1 1 1 0 0,0 0-1 0 0,0-1 1 0 0,0 1-1 0 0,0-1 0 0 0,0 1 1 0 0,0-1-1 0 0,0 1 0 0 0,0 0 1 0 0,0-1-1 0 0,0 1 0 0 0,0-1 1 0 0,0 1-1 0 0,-1 0 0 0 0,1-1 1 0 0,-1 2-1 0 0,-10 13-3025 0 0,-5-4-4088 0 0,3-8 292 0 0,-4 0-1448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31:31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22 129 6225 0 0,'-2'-2'210'0'0,"0"1"0"0"0,1-1 0 0 0,-1 1-1 0 0,0-1 1 0 0,1 0 0 0 0,-1 0 0 0 0,1 0-1 0 0,0 0 1 0 0,0 0 0 0 0,0 0-1 0 0,0 0 1 0 0,0 0 0 0 0,0 0 0 0 0,0 0-1 0 0,1-1 1 0 0,-1 1 0 0 0,1 0 0 0 0,-1-1-1 0 0,1 1 1 0 0,0 0 0 0 0,0-1 0 0 0,0 1-1 0 0,0 0 1 0 0,1-1 0 0 0,-1 1 0 0 0,1 0-1 0 0,-1-1 1 0 0,1 1 0 0 0,0 0 0 0 0,0 0-1 0 0,0 0 1 0 0,0 0 0 0 0,0-1 0 0 0,0 1-1 0 0,0 1 1 0 0,1-1 0 0 0,-1 0 0 0 0,1 0-1 0 0,2-1 1 0 0,1-2 66 0 0,0 1 0 0 0,1-1-1 0 0,0 1 1 0 0,0 1 0 0 0,0-1-1 0 0,0 1 1 0 0,1 0 0 0 0,-1 1 0 0 0,1-1-1 0 0,0 1 1 0 0,13-2 0 0 0,-10 3-150 0 0,0 0 1 0 0,0 0 0 0 0,1 1-1 0 0,-1 1 1 0 0,0 0 0 0 0,0 0-1 0 0,0 1 1 0 0,12 3-1 0 0,-19-4-87 0 0,1 0-1 0 0,-1 1 1 0 0,1-1-1 0 0,-1 1 0 0 0,0 0 1 0 0,0 0-1 0 0,0 0 1 0 0,0 0-1 0 0,0 0 0 0 0,-1 1 1 0 0,1-1-1 0 0,-1 1 1 0 0,1 0-1 0 0,-1 0 0 0 0,0 0 1 0 0,0 0-1 0 0,0 0 1 0 0,0 0-1 0 0,-1 0 0 0 0,1 1 1 0 0,-1-1-1 0 0,0 1 1 0 0,0-1-1 0 0,0 1 1 0 0,-1-1-1 0 0,1 5 0 0 0,0 11-9 0 0,-1 0-1 0 0,0-1 1 0 0,-2 1-1 0 0,-5 27 1 0 0,5-33-1058 0 0,-1-1 0 0 0,-1 1 0 0 0,0-1 0 0 0,-7 13 0 0 0,10-23 596 0 0,1-1 1 0 0,-1 0-1 0 0,0 1 0 0 0,0-1 1 0 0,0 0-1 0 0,0 1 1 0 0,0-1-1 0 0,0 0 0 0 0,0 0 1 0 0,0 0-1 0 0,0 0 0 0 0,0 0 1 0 0,-1 0-1 0 0,1 0 1 0 0,0-1-1 0 0,-1 1 0 0 0,1 0 1 0 0,-1-1-1 0 0,-2 2 0 0 0,-5-1-3868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7:12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20 6481 0 0,'-5'-5'870'0'0,"-11"-9"6521"0"0,12 15-3759 0 0,4 11-2032 0 0,5 20-911 0 0,-1 0 1 0 0,-1 55-1 0 0,-4-61-657 0 0,2 1 0 0 0,1-1-1 0 0,0 1 1 0 0,13 47 0 0 0,-15-74-37 0 0,0 0 1 0 0,0 0 0 0 0,0 1-1 0 0,0-1 1 0 0,0 0 0 0 0,0 1 0 0 0,0-1-1 0 0,0 0 1 0 0,0 1 0 0 0,1-1-1 0 0,-1 0 1 0 0,0 1 0 0 0,0-1-1 0 0,0 0 1 0 0,0 0 0 0 0,1 1-1 0 0,-1-1 1 0 0,0 0 0 0 0,0 0 0 0 0,0 1-1 0 0,1-1 1 0 0,-1 0 0 0 0,0 0-1 0 0,0 0 1 0 0,1 0 0 0 0,-1 1-1 0 0,0-1 1 0 0,1 0 0 0 0,-1 0-1 0 0,0 0 1 0 0,0 0 0 0 0,1 0-1 0 0,0 0 1 0 0,5-9-121 0 0,4-21-7 0 0,-10 28 130 0 0,5-19-34 0 0,20-68-69 0 0,-22 82 106 0 0,0 0 0 0 0,0 0 0 0 0,0 0 0 0 0,1 1 0 0 0,0-1 0 0 0,0 1-1 0 0,0 0 1 0 0,1 0 0 0 0,9-8 0 0 0,-13 13 9 0 0,0 0-1 0 0,0 1 0 0 0,-1-1 1 0 0,1 0-1 0 0,0 1 0 0 0,0-1 1 0 0,0 1-1 0 0,0 0 0 0 0,0-1 1 0 0,0 1-1 0 0,0 0 0 0 0,1-1 1 0 0,-1 1-1 0 0,0 0 1 0 0,0 0-1 0 0,0 0 0 0 0,0 0 1 0 0,0 0-1 0 0,0 0 0 0 0,0 0 1 0 0,0 1-1 0 0,0-1 0 0 0,0 0 1 0 0,0 1-1 0 0,2-1 0 0 0,-1 2 24 0 0,1-1 1 0 0,-1 1-1 0 0,1 0 0 0 0,-1 0 0 0 0,1 0 0 0 0,-1 0 0 0 0,0 0 0 0 0,0 1 0 0 0,2 2 0 0 0,3 5 90 0 0,-1 1-1 0 0,0-1 1 0 0,7 19 0 0 0,1 11-32 0 0,8 20-342 0 0,-1-28-3009 0 0,-20-31 3027 0 0,-1-1 0 0 0,0 1 1 0 0,1-1-1 0 0,-1 0 0 0 0,0 1 0 0 0,1-1 0 0 0,-1 0 0 0 0,0 1 0 0 0,1-1 0 0 0,-1 0 1 0 0,1 1-1 0 0,-1-1 0 0 0,1 0 0 0 0,-1 0 0 0 0,1 0 0 0 0,-1 1 0 0 0,1-1 0 0 0,-1 0 1 0 0,1 0-1 0 0,-1 0 0 0 0,1 0 0 0 0,-1 0 0 0 0,1 0 0 0 0,-1 0 0 0 0,1 0 0 0 0,-1 0 1 0 0,1 0-1 0 0,0 0 0 0 0,-1 0 0 0 0,1-1 0 0 0,-1 1 0 0 0,1 0 0 0 0,-1 0 0 0 0,0 0 1 0 0,1-1-1 0 0,-1 1 0 0 0,1 0 0 0 0,-1-1 0 0 0,1 1 0 0 0,-1 0 0 0 0,0-1 0 0 0,1 1 1 0 0,-1 0-1 0 0,0-1 0 0 0,1 1 0 0 0,-1-1 0 0 0,0 1 0 0 0,1-1 0 0 0,-1 1 0 0 0,0-1 1 0 0,0 1-1 0 0,0-1 0 0 0,0 1 0 0 0,1-1 0 0 0,2-10-4219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7:13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13 8226 0 0,'-5'2'786'0'0,"0"1"0"0"0,0 0-1 0 0,0 0 1 0 0,0 0 0 0 0,0 1 0 0 0,1-1 0 0 0,0 1 0 0 0,0 0 0 0 0,0 1-1 0 0,0-1 1 0 0,-4 7 0 0 0,4-4-420 0 0,0-1 0 0 0,1 1 0 0 0,0 0 0 0 0,0 0 0 0 0,1 0 0 0 0,-1 0-1 0 0,1 1 1 0 0,-1 9 0 0 0,2-10-336 0 0,1 0 0 0 0,-1 0 0 0 0,1 0 0 0 0,0 0 0 0 0,1 1 0 0 0,0-1 0 0 0,0 0 0 0 0,0 0 1 0 0,1 0-1 0 0,0 0 0 0 0,1-1 0 0 0,-1 1 0 0 0,1-1 0 0 0,0 1 0 0 0,1-1 0 0 0,0 0 0 0 0,0 0 0 0 0,0 0 0 0 0,9 9 0 0 0,-12-15-20 0 0,-1 1 0 0 0,1 0 0 0 0,-1 0 0 0 0,1-1 0 0 0,0 1 0 0 0,-1 0-1 0 0,1-1 1 0 0,0 1 0 0 0,0-1 0 0 0,0 1 0 0 0,-1-1 0 0 0,1 1 0 0 0,0-1 0 0 0,0 0 0 0 0,0 1 0 0 0,0-1 0 0 0,0 0 0 0 0,0 0 0 0 0,-1 0 0 0 0,1 1-1 0 0,0-1 1 0 0,0 0 0 0 0,0 0 0 0 0,0 0 0 0 0,0-1 0 0 0,0 1 0 0 0,0 0 0 0 0,0 0 0 0 0,0 0 0 0 0,0-1 0 0 0,0 1 0 0 0,-1 0 0 0 0,1-1 0 0 0,0 1-1 0 0,0-1 1 0 0,0 1 0 0 0,-1-1 0 0 0,1 1 0 0 0,0-1 0 0 0,0 0 0 0 0,-1 1 0 0 0,1-1 0 0 0,-1 0 0 0 0,1 0 0 0 0,-1 1 0 0 0,1-1 0 0 0,-1 0 0 0 0,1 0-1 0 0,-1 0 1 0 0,1 0 0 0 0,-1 1 0 0 0,0-2 0 0 0,4-7 117 0 0,-1-1-1 0 0,-1 1 1 0 0,0-1-1 0 0,2-10 1 0 0,-3 11-115 0 0,34-187 249 0 0,-35 196-249 0 0,0 0-1 0 0,-1 0 1 0 0,1-1-1 0 0,0 1 1 0 0,0 0-1 0 0,0 0 1 0 0,0-1-1 0 0,0 1 1 0 0,0 0-1 0 0,0 0 0 0 0,0-1 1 0 0,0 1-1 0 0,1 0 1 0 0,-1 0-1 0 0,0-1 1 0 0,0 1-1 0 0,0 0 1 0 0,0 0-1 0 0,0-1 1 0 0,0 1-1 0 0,0 0 1 0 0,1 0-1 0 0,-1 0 1 0 0,0-1-1 0 0,0 1 1 0 0,0 0-1 0 0,0 0 1 0 0,1 0-1 0 0,-1 0 0 0 0,0-1 1 0 0,0 1-1 0 0,0 0 1 0 0,1 0-1 0 0,-1 0 1 0 0,0 0-1 0 0,0 0 1 0 0,1 0-1 0 0,-1 0 1 0 0,0 0-1 0 0,0 0 1 0 0,1 0-1 0 0,-1 0 1 0 0,0 0-1 0 0,0 0 1 0 0,1 0-1 0 0,-1 0 1 0 0,0 0-1 0 0,0 0 0 0 0,1 0 1 0 0,-1 0-1 0 0,0 0 1 0 0,0 0-1 0 0,1 0 1 0 0,-1 0-1 0 0,0 1 1 0 0,12 17 484 0 0,7 28-29 0 0,3 28-203 0 0,-15-48-830 0 0,0-1 1 0 0,2 1-1 0 0,16 31 0 0 0,-25-56 465 0 0,9 11-3210 0 0,8-12-11489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7:13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 8458 0 0,'7'1'8497'0'0,"-7"-1"-8294"0"0,6 12 2736 0 0,2 13-1477 0 0,-5-12-963 0 0,5 22 508 0 0,16 42 0 0 0,-20-68-952 0 0,0 0 0 0 0,0 0 0 0 0,1 0-1 0 0,0 0 1 0 0,0-1 0 0 0,1 0 0 0 0,0 0-1 0 0,1 0 1 0 0,10 9 0 0 0,-16-16-48 0 0,-1-1 1 0 0,1 1-1 0 0,-1-1 0 0 0,1 1 0 0 0,-1-1 1 0 0,1 0-1 0 0,0 1 0 0 0,-1-1 1 0 0,1 1-1 0 0,0-1 0 0 0,-1 0 1 0 0,1 0-1 0 0,0 1 0 0 0,-1-1 0 0 0,1 0 1 0 0,0 0-1 0 0,-1 0 0 0 0,1 0 1 0 0,0 0-1 0 0,0 0 0 0 0,-1 0 1 0 0,1 0-1 0 0,0 0 0 0 0,0 0 0 0 0,-1 0 1 0 0,1-1-1 0 0,0 1 0 0 0,-1 0 1 0 0,1 0-1 0 0,0-1 0 0 0,-1 1 1 0 0,2-1-1 0 0,-1-1 19 0 0,1 1 0 0 0,-1-1 1 0 0,1 0-1 0 0,-1 0 0 0 0,0 0 0 0 0,0 0 0 0 0,0 0 1 0 0,0 0-1 0 0,0 0 0 0 0,1-4 0 0 0,1-8 87 0 0,0 0-1 0 0,1-21 0 0 0,-4 33-114 0 0,3-32-19 0 0,1 6-119 0 0,-2 0 0 0 0,-1 0 1 0 0,-1 0-1 0 0,-7-50 0 0 0,10 105-16561 0 0,5-9 11543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7:13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0 143 5865 0 0,'1'4'820'0'0,"-1"-1"0"0"0,1 1 1 0 0,0 0-1 0 0,-1-1 0 0 0,2 1 0 0 0,-1-1 0 0 0,0 1 0 0 0,1-1 0 0 0,-1 0 0 0 0,1 1 1 0 0,0-1-1 0 0,0 0 0 0 0,1 0 0 0 0,3 5 0 0 0,-3-6-640 0 0,0 0 0 0 0,-1 0 0 0 0,1-1-1 0 0,0 1 1 0 0,0 0 0 0 0,0-1 0 0 0,0 0 0 0 0,0 0 0 0 0,1 0 0 0 0,-1 0 0 0 0,0 0-1 0 0,0-1 1 0 0,1 1 0 0 0,-1-1 0 0 0,0 0 0 0 0,1 0 0 0 0,-1 0 0 0 0,0 0-1 0 0,1-1 1 0 0,-1 0 0 0 0,0 1 0 0 0,0-1 0 0 0,0 0 0 0 0,1 0 0 0 0,3-3 0 0 0,2 0-113 0 0,0-1 0 0 0,0 0 0 0 0,0 0 1 0 0,0-1-1 0 0,-1-1 0 0 0,0 1 1 0 0,0-1-1 0 0,-1 0 0 0 0,0-1 1 0 0,0 0-1 0 0,6-10 0 0 0,-11 15-93 0 0,0 0 1 0 0,-1 0-1 0 0,1 0 0 0 0,-1 0 1 0 0,0 0-1 0 0,0 0 0 0 0,0 0 1 0 0,0 0-1 0 0,-1 0 0 0 0,1-1 0 0 0,-1 1 1 0 0,0 0-1 0 0,0 0 0 0 0,0-1 1 0 0,0 1-1 0 0,-1-4 0 0 0,-1 4 6 0 0,1-1-1 0 0,-1 1 1 0 0,1 0-1 0 0,-1 0 1 0 0,0 0-1 0 0,0 0 1 0 0,0 0-1 0 0,-1 0 1 0 0,1 0-1 0 0,-1 0 0 0 0,0 1 1 0 0,1 0-1 0 0,-1-1 1 0 0,0 1-1 0 0,0 0 1 0 0,-1 0-1 0 0,-4-2 1 0 0,5 2 60 0 0,0 1 1 0 0,0-1-1 0 0,0 1 1 0 0,0-1-1 0 0,0 1 0 0 0,0 0 1 0 0,0 0-1 0 0,0 1 1 0 0,-1-1-1 0 0,1 1 0 0 0,0-1 1 0 0,-1 1-1 0 0,1 0 1 0 0,0 0-1 0 0,-1 0 1 0 0,1 1-1 0 0,0-1 0 0 0,-1 1 1 0 0,1 0-1 0 0,0 0 1 0 0,0 0-1 0 0,0 0 1 0 0,0 1-1 0 0,0-1 0 0 0,0 1 1 0 0,0-1-1 0 0,0 1 1 0 0,1 0-1 0 0,-1 0 0 0 0,0 1 1 0 0,1-1-1 0 0,0 0 1 0 0,0 1-1 0 0,0 0 1 0 0,0-1-1 0 0,-3 6 0 0 0,1 0 82 0 0,0 0 0 0 0,0 1 0 0 0,0 0-1 0 0,1 0 1 0 0,1 0 0 0 0,-1 0 0 0 0,1 0-1 0 0,1 0 1 0 0,0 1 0 0 0,0-1 0 0 0,2 18 0 0 0,0-15-94 0 0,1 0 0 0 0,0 0 0 0 0,1-1 0 0 0,1 1 1 0 0,0-1-1 0 0,0 0 0 0 0,1 0 0 0 0,0 0 1 0 0,1-1-1 0 0,11 16 0 0 0,-14-22-81 0 0,0 0 1 0 0,0-1-1 0 0,0 1 0 0 0,0-1 1 0 0,1 0-1 0 0,-1 0 0 0 0,1 0 0 0 0,0 0 1 0 0,0 0-1 0 0,0-1 0 0 0,0 0 1 0 0,1 0-1 0 0,-1 0 0 0 0,0-1 0 0 0,1 1 1 0 0,0-1-1 0 0,-1 0 0 0 0,1 0 0 0 0,-1 0 1 0 0,1-1-1 0 0,0 0 0 0 0,0 0 1 0 0,-1 0-1 0 0,1-1 0 0 0,0 1 0 0 0,-1-1 1 0 0,1 0-1 0 0,0 0 0 0 0,4-2 1 0 0,-1-1-792 0 0,-1 1 0 0 0,1-1 0 0 0,-1 0-1 0 0,10-7 1 0 0,-11 6-892 0 0,1 0 0 0 0,-1-1 0 0 0,-1 1 0 0 0,1-1 0 0 0,-1-1 0 0 0,0 1 0 0 0,7-14-1 0 0,0 0-2884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7:14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7178 0 0,'5'-4'10435'0'0,"-4"4"-10261"0"0,7 14 3005 0 0,2 16-2466 0 0,1 35 119 0 0,-9-47-483 0 0,1 0 1 0 0,1 0-1 0 0,0-1 1 0 0,12 32 0 0 0,-16-49-277 0 0,0 1 1 0 0,0-1-1 0 0,0 1 1 0 0,1-1 0 0 0,-1 1-1 0 0,0-1 1 0 0,0 1-1 0 0,1 0 1 0 0,-1-1 0 0 0,0 1-1 0 0,0-1 1 0 0,1 0 0 0 0,-1 1-1 0 0,1-1 1 0 0,-1 1-1 0 0,0-1 1 0 0,1 0 0 0 0,-1 1-1 0 0,1-1 1 0 0,-1 0-1 0 0,1 1 1 0 0,-1-1 0 0 0,1 0-1 0 0,-1 0 1 0 0,2 1 0 0 0,3-13 909 0 0,-2-31-481 0 0,-3 39-453 0 0,0-1-33 0 0,0 0-1 0 0,1-1 1 0 0,0 1-1 0 0,0 0 1 0 0,0 0-1 0 0,0 0 0 0 0,1 0 1 0 0,0 0-1 0 0,0 0 1 0 0,4-7-1 0 0,-5 11-122 0 0,0-1 0 0 0,1 1-1 0 0,-1-1 1 0 0,0 1 0 0 0,1-1 0 0 0,-1 1-1 0 0,1 0 1 0 0,-1 0 0 0 0,1 0 0 0 0,0 0-1 0 0,0 0 1 0 0,2-1 0 0 0,-2 1-254 0 0,1 0 1 0 0,-1 1-1 0 0,0 0 1 0 0,1-1-1 0 0,-1 1 0 0 0,0 0 1 0 0,1 0-1 0 0,-1 0 1 0 0,0 1-1 0 0,1-1 0 0 0,-1 0 1 0 0,4 2-1 0 0,15 5-9526 0 0,-12-4 2156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7:14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25 14443 0 0,'-3'0'960'0'0,"1"-1"-416"0"0,1-1 121 0 0,0-1 143 0 0,2-1-80 0 0,1 0-272 0 0,1 2-264 0 0,2 0-360 0 0,1 0-1056 0 0,3 0-2073 0 0,-2 0-1296 0 0,2 1-1952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7:15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25 10402 0 0,'-2'-2'518'0'0,"0"0"-1"0"0,0 0 1 0 0,1 0 0 0 0,-2 0-1 0 0,1 1 1 0 0,0-1-1 0 0,0 0 1 0 0,0 1 0 0 0,-1 0-1 0 0,1-1 1 0 0,-1 1-1 0 0,1 0 1 0 0,-1 0 0 0 0,0 1-1 0 0,1-1 1 0 0,-1 0-1 0 0,0 1 1 0 0,1-1 0 0 0,-1 1-1 0 0,0 0 1 0 0,0 0-1 0 0,1 0 1 0 0,-6 1-1 0 0,5 0-414 0 0,0-1-1 0 0,0 1 0 0 0,0 0 1 0 0,0 0-1 0 0,1 0 0 0 0,-1 0 0 0 0,0 1 1 0 0,1-1-1 0 0,-1 0 0 0 0,1 1 1 0 0,0 0-1 0 0,-1 0 0 0 0,1 0 0 0 0,0 0 1 0 0,0 0-1 0 0,0 0 0 0 0,0 0 1 0 0,0 1-1 0 0,1-1 0 0 0,-1 1 0 0 0,1-1 1 0 0,0 1-1 0 0,-1 0 0 0 0,1-1 0 0 0,0 1 1 0 0,1 0-1 0 0,-1 0 0 0 0,0 0 1 0 0,1 0-1 0 0,0-1 0 0 0,-1 1 0 0 0,1 0 1 0 0,0 0-1 0 0,1 4 0 0 0,3 8-150 0 0,0-1-1 0 0,1 1 0 0 0,1-1 0 0 0,0 0 0 0 0,1 0 1 0 0,1 0-1 0 0,0-1 0 0 0,0 0 0 0 0,2-1 1 0 0,-1 0-1 0 0,2 0 0 0 0,-1-1 0 0 0,20 15 0 0 0,-18-18-505 0 0,0-1 0 0 0,0 0-1 0 0,0-1 1 0 0,20 6-1 0 0,-3-3-3070 0 0,-1-1-3582 0 0,-11-3-509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7:15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31 15523 0 0,'-2'0'373'0'0,"0"-1"-1"0"0,0 1 0 0 0,0 0 1 0 0,0 0-1 0 0,0 0 0 0 0,0 0 0 0 0,0 0 1 0 0,0 0-1 0 0,0 0 0 0 0,0 1 1 0 0,0-1-1 0 0,0 1 0 0 0,0 0 1 0 0,0-1-1 0 0,0 1 0 0 0,0 0 0 0 0,0 0 1 0 0,1 0-1 0 0,-1 0 0 0 0,0 0 1 0 0,1 1-1 0 0,-1-1 0 0 0,-1 2 1 0 0,1 0-200 0 0,0 0 1 0 0,0 0-1 0 0,1 0 1 0 0,0 1-1 0 0,-1-1 1 0 0,1 0-1 0 0,1 0 1 0 0,-1 1-1 0 0,0-1 1 0 0,1 0-1 0 0,-1 1 1 0 0,1 5-1 0 0,1 5-194 0 0,0-1 1 0 0,1 0-1 0 0,0 0 0 0 0,1 0 0 0 0,0-1 0 0 0,8 18 0 0 0,-6-18 15 0 0,1 1-1 0 0,1-1 0 0 0,0 0 0 0 0,10 13 1 0 0,-14-21-12 0 0,1 1 0 0 0,0-1 0 0 0,0 0 0 0 0,0 0 1 0 0,0-1-1 0 0,0 1 0 0 0,1-1 0 0 0,0 0 1 0 0,0 0-1 0 0,0 0 0 0 0,0-1 0 0 0,0 0 0 0 0,6 2 1 0 0,-9-4 10 0 0,0 1 1 0 0,0-1 0 0 0,0 0 0 0 0,-1 0-1 0 0,1 0 1 0 0,0-1 0 0 0,0 1 0 0 0,0 0 0 0 0,0-1-1 0 0,0 1 1 0 0,-1-1 0 0 0,1 1 0 0 0,0-1-1 0 0,-1 0 1 0 0,1 0 0 0 0,0 0 0 0 0,-1 0-1 0 0,1 0 1 0 0,-1 0 0 0 0,1 0 0 0 0,-1-1 0 0 0,0 1-1 0 0,1 0 1 0 0,-1-1 0 0 0,0 1 0 0 0,0-1-1 0 0,0 1 1 0 0,0-1 0 0 0,0 0 0 0 0,-1 0-1 0 0,1 1 1 0 0,0-1 0 0 0,-1 0 0 0 0,1 0-1 0 0,-1-2 1 0 0,3-7 4 0 0,0 0 1 0 0,-1 0-1 0 0,-1-1 0 0 0,1-16 0 0 0,-2 14-1 0 0,-1 1-1 0 0,-1 0 1 0 0,0 0-1 0 0,0 0 1 0 0,-1 0-1 0 0,-1 0 1 0 0,0 1-1 0 0,-7-14 1 0 0,9 20-24 0 0,-1 1 1 0 0,1 0 0 0 0,-1 0 0 0 0,0 1 0 0 0,0-1-1 0 0,-1 0 1 0 0,1 1 0 0 0,-1 0 0 0 0,0 0 0 0 0,0 0-1 0 0,-1 0 1 0 0,1 1 0 0 0,-1 0 0 0 0,1 0 0 0 0,-1 0-1 0 0,0 0 1 0 0,0 1 0 0 0,-1 0 0 0 0,1 0 0 0 0,0 0-1 0 0,-9-1 1 0 0,13 2-29 0 0,1 1 1 0 0,-1 0-1 0 0,0 0 0 0 0,0 0 1 0 0,1 0-1 0 0,-1 0 0 0 0,0 0 1 0 0,0 0-1 0 0,1 0 0 0 0,-1 0 1 0 0,0 0-1 0 0,0 0 0 0 0,0 1 1 0 0,1-1-1 0 0,-1 0 0 0 0,0 0 1 0 0,1 1-1 0 0,-1-1 0 0 0,0 0 1 0 0,1 1-1 0 0,-1-1 0 0 0,0 1 1 0 0,1-1-1 0 0,-1 1 1 0 0,1-1-1 0 0,-1 1 0 0 0,1 0 1 0 0,-1-1-1 0 0,0 2 0 0 0,1-1-287 0 0,-1 1 0 0 0,1-1 0 0 0,0 1-1 0 0,0-1 1 0 0,0 1 0 0 0,0-1 0 0 0,0 1 0 0 0,0-1 0 0 0,0 1-1 0 0,1-1 1 0 0,-1 1 0 0 0,0-1 0 0 0,2 3 0 0 0,1 4-2044 0 0,0-1 1 0 0,1 0 0 0 0,0 0-1 0 0,8 11 1 0 0,1-2-2630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7:15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19 143 13371 0 0,'2'16'3821'0'0,"-1"-10"-3041"0"0,-1 0-1 0 0,1 0 0 0 0,-1 0 0 0 0,0 0 0 0 0,0 0 1 0 0,-1 0-1 0 0,0 0 0 0 0,-1 6 0 0 0,-1-13 76 0 0,-2-10-673 0 0,-1-11-207 0 0,4 7 16 0 0,0 0-1 0 0,2 1 0 0 0,1-31 1 0 0,0 38 5 0 0,0 0 0 0 0,0-1 0 0 0,0 1 1 0 0,1 0-1 0 0,1 0 0 0 0,-1 0 0 0 0,1 1 1 0 0,0-1-1 0 0,0 0 0 0 0,6-6 0 0 0,-9 12-1 0 0,1 0 0 0 0,0 0 0 0 0,-1 0 0 0 0,1 0 0 0 0,0 1 0 0 0,0-1-1 0 0,0 0 1 0 0,0 0 0 0 0,0 1 0 0 0,0-1 0 0 0,0 1 0 0 0,0-1 0 0 0,0 1 0 0 0,0-1-1 0 0,0 1 1 0 0,0 0 0 0 0,0-1 0 0 0,0 1 0 0 0,0 0 0 0 0,0 0 0 0 0,0 0-1 0 0,1 0 1 0 0,1 0 0 0 0,-1 0-1 0 0,0 1 0 0 0,1 0-1 0 0,-1 0 1 0 0,0 0 0 0 0,0 0 0 0 0,0 0-1 0 0,0 0 1 0 0,0 0 0 0 0,0 1 0 0 0,3 2-1 0 0,4 5-18 0 0,-1 0 0 0 0,-1 0 0 0 0,11 15 0 0 0,-16-21 15 0 0,4 7-45 0 0,0-1 0 0 0,-1 1 0 0 0,8 18 0 0 0,-12-25-10 0 0,0 0 0 0 0,0 0 0 0 0,0 0 0 0 0,0 0 1 0 0,-1 0-1 0 0,1 0 0 0 0,-1 0 0 0 0,0 0 0 0 0,0 0 0 0 0,0 0 0 0 0,0 0 0 0 0,0 0 1 0 0,-1 0-1 0 0,1 0 0 0 0,-1 0 0 0 0,0 0 0 0 0,0-1 0 0 0,-3 6 0 0 0,4-7 35 0 0,0-1-1 0 0,0 0 1 0 0,0 1-1 0 0,0-1 0 0 0,0 0 1 0 0,0 0-1 0 0,0 1 1 0 0,-1-1-1 0 0,1 0 0 0 0,0 0 1 0 0,0 1-1 0 0,0-1 1 0 0,0 0-1 0 0,-1 0 0 0 0,1 1 1 0 0,0-1-1 0 0,0 0 1 0 0,-1 0-1 0 0,1 0 0 0 0,0 0 1 0 0,0 0-1 0 0,-1 1 1 0 0,1-1-1 0 0,0 0 0 0 0,-1 0 1 0 0,1 0-1 0 0,0 0 1 0 0,-1 0-1 0 0,1 0 0 0 0,0 0 1 0 0,0 0-1 0 0,-1 0 1 0 0,1 0-1 0 0,0 0 0 0 0,-1 0 1 0 0,1 0-1 0 0,-1 0 1 0 0,-3-12-596 0 0,2-17 441 0 0,2 24 195 0 0,1-10 291 0 0,0 0 0 0 0,6-25 0 0 0,-7 37-244 0 0,1 0 0 0 0,0-1 0 0 0,0 1 0 0 0,0 0 0 0 0,0 0 0 0 0,1 0 0 0 0,-1 0 0 0 0,1 0 0 0 0,0 0 0 0 0,0 1 0 0 0,0-1 0 0 0,0 0 0 0 0,0 1 0 0 0,1 0 0 0 0,-1-1 0 0 0,1 1 0 0 0,-1 0 0 0 0,6-2 0 0 0,-7 3-44 0 0,1 1 1 0 0,-1 0-1 0 0,1 0 1 0 0,0-1-1 0 0,-1 1 1 0 0,1 0-1 0 0,0 1 0 0 0,-1-1 1 0 0,1 0-1 0 0,-1 0 1 0 0,1 1-1 0 0,0-1 1 0 0,-1 1-1 0 0,1-1 1 0 0,-1 1-1 0 0,1-1 0 0 0,-1 1 1 0 0,1 0-1 0 0,-1 0 1 0 0,0 0-1 0 0,1 0 1 0 0,-1 0-1 0 0,0 0 0 0 0,0 0 1 0 0,0 1-1 0 0,0-1 1 0 0,0 0-1 0 0,1 2 1 0 0,30 45 191 0 0,-28-39-201 0 0,18 29-438 0 0,25 61 1 0 0,-46-90-748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7:16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10370 0 0,'-1'6'6130'0'0,"1"-2"-3490"0"0,0 2-479 0 0,0-5-801 0 0,0 1-536 0 0,-2-1-432 0 0,1-1-168 0 0,-1 0-80 0 0,1-1-168 0 0,0 0-304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25:25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96 5177 0 0,'-1'1'152'0'0,"1"0"1"0"0,-1 1-1 0 0,1-1 1 0 0,0 0-1 0 0,-1 0 0 0 0,1 1 1 0 0,0-1-1 0 0,-1 0 1 0 0,1 0-1 0 0,0 1 0 0 0,0-1 1 0 0,0 0-1 0 0,0 1 0 0 0,0-1 1 0 0,1 0-1 0 0,-1 0 1 0 0,0 1-1 0 0,1-1 0 0 0,-1 0 1 0 0,1 0-1 0 0,-1 0 0 0 0,1 1 1 0 0,0 0-1 0 0,1 0-70 0 0,0 0-1 0 0,-1-1 0 0 0,1 1 0 0 0,0-1 1 0 0,0 1-1 0 0,0-1 0 0 0,0 0 1 0 0,0 0-1 0 0,0 0 0 0 0,0 0 0 0 0,5 2 1 0 0,0-1-98 0 0,1-1 0 0 0,-1 1 0 0 0,1-1 1 0 0,0-1-1 0 0,-1 1 0 0 0,16-2 0 0 0,14 0 21 0 0,-30 3-14 0 0,1 0 0 0 0,0 0 0 0 0,0 1 0 0 0,7 3 0 0 0,-3-1-181 0 0,-11-5 163 0 0,0 1 0 0 0,0-1 0 0 0,-1 0 0 0 0,1 0 0 0 0,0 0 0 0 0,0 0 0 0 0,0 0 1 0 0,-1 0-1 0 0,1 0 0 0 0,0 0 0 0 0,0 0 0 0 0,-1-1 0 0 0,1 1 0 0 0,0 0 0 0 0,0 0 0 0 0,-1-1 0 0 0,1 1 1 0 0,0 0-1 0 0,-1-1 0 0 0,1 1 0 0 0,0 0 0 0 0,-1-1 0 0 0,1 1 0 0 0,-1-1 0 0 0,1 0 0 0 0,-1 1 1 0 0,2-2-1 0 0,15-23-83 0 0,-15 21 93 0 0,0 0 1 0 0,0 1-1 0 0,0-1 1 0 0,1 1-1 0 0,0 0 0 0 0,4-4 1 0 0,-6 6-240 0 0,1 0 0 0 0,-1 0 0 0 0,1 0 0 0 0,-1 0 1 0 0,1-1-1 0 0,-1 1 0 0 0,0 0 0 0 0,0-1 0 0 0,1 1 0 0 0,-1 0 1 0 0,0-1-1 0 0,0 1 0 0 0,0-1 0 0 0,-1 0 0 0 0,1 1 0 0 0,0-1 1 0 0,0 0-1 0 0,-1 0 0 0 0,1 1 0 0 0,-1-1 0 0 0,0 0 0 0 0,0 0 1 0 0,1 0-1 0 0,-1 1 0 0 0,0-1 0 0 0,-1-2 0 0 0,-6-21-186 0 0,4 21 1042 0 0,1 1 1 0 0,-1-1-1 0 0,0 0 0 0 0,-1 1 0 0 0,1 0 0 0 0,0-1 0 0 0,-1 1 0 0 0,-5-3 0 0 0,8 5-252 0 0,-1 0 0 0 0,1 0-1 0 0,-1 0 1 0 0,1 1-1 0 0,-1-1 1 0 0,0 0-1 0 0,1 1 1 0 0,-1-1-1 0 0,0 1 1 0 0,1 0-1 0 0,-4-1 1 0 0,5 1-187 0 0,-1 0 0 0 0,0 0 1 0 0,1 1-1 0 0,-1-1 0 0 0,1 0 0 0 0,-1 0 1 0 0,0 1-1 0 0,1-1 0 0 0,-1 0 0 0 0,1 0 1 0 0,-1 1-1 0 0,1-1 0 0 0,-1 1 1 0 0,1-1-1 0 0,-1 0 0 0 0,1 1 0 0 0,-1-1 1 0 0,1 1-1 0 0,0-1 0 0 0,-1 1 1 0 0,1-1-1 0 0,0 1 0 0 0,-1 0 0 0 0,1-1 1 0 0,0 1-1 0 0,0-1 0 0 0,-1 1 1 0 0,1 0-1 0 0,0-1 0 0 0,0 2 0 0 0,-1 4 27 0 0,1-1 0 0 0,0 1 0 0 0,0-1-1 0 0,0 1 1 0 0,1 0 0 0 0,0-1 0 0 0,0 1-1 0 0,0-1 1 0 0,3 7 0 0 0,20 49-787 0 0,-22-55 487 0 0,6 10-1148 0 0,1-1-1 0 0,15 22 0 0 0,8 11-7862 0 0,-31-44 6462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31:32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1 252 6497 0 0,'0'0'158'0'0,"0"-1"0"0"0,0 1-1 0 0,0 0 1 0 0,0 0 0 0 0,0 0-1 0 0,0-1 1 0 0,-1 1 0 0 0,1 0-1 0 0,0 0 1 0 0,0 0 0 0 0,0-1-1 0 0,0 1 1 0 0,0 0 0 0 0,0 0-1 0 0,0-1 1 0 0,0 1 0 0 0,0 0-1 0 0,0 0 1 0 0,0 0-1 0 0,0-1 1 0 0,0 1 0 0 0,0 0-1 0 0,1 0 1 0 0,-1-1 0 0 0,0 1-1 0 0,1-1 1262 0 0,-1 0-1261 0 0,12-8 2079 0 0,14-5-1457 0 0,-24 13-527 0 0,20-8-130 0 0,0 1 1 0 0,34-8-1 0 0,-34 10-1081 0 0,0 0 1 0 0,36-17-1 0 0,-54 21 902 0 0,0-1-1 0 0,0 0 1 0 0,-1 0 0 0 0,0 0-1 0 0,1 0 1 0 0,-1 0-1 0 0,0-1 1 0 0,-1 1 0 0 0,1-1-1 0 0,-1 0 1 0 0,1 0-1 0 0,-1 0 1 0 0,0 0 0 0 0,-1 0-1 0 0,1-1 1 0 0,-1 1 0 0 0,0 0-1 0 0,2-10 1 0 0,-3 12 102 0 0,1-1 1 0 0,-1 0-1 0 0,0 1 1 0 0,0-1-1 0 0,0 0 0 0 0,0 0 1 0 0,0 1-1 0 0,0-1 1 0 0,-1 0-1 0 0,1 1 1 0 0,-1-1-1 0 0,0 1 1 0 0,0-1-1 0 0,0 0 0 0 0,0 1 1 0 0,0 0-1 0 0,0-1 1 0 0,-1 1-1 0 0,1 0 1 0 0,-1 0-1 0 0,0-1 1 0 0,0 1-1 0 0,0 1 1 0 0,0-1-1 0 0,0 0 0 0 0,0 0 1 0 0,0 1-1 0 0,0-1 1 0 0,-1 1-1 0 0,1 0 1 0 0,-1 0-1 0 0,-2-2 1 0 0,4 4 80 0 0,1-1 1 0 0,-1 1-1 0 0,1 0 0 0 0,-1-1 1 0 0,1 1-1 0 0,0 0 1 0 0,-1-1-1 0 0,1 1 1 0 0,0 0-1 0 0,0-1 1 0 0,0 1-1 0 0,-1 0 1 0 0,1 0-1 0 0,0-1 1 0 0,0 1-1 0 0,0 0 1 0 0,0 0-1 0 0,0-1 1 0 0,0 1-1 0 0,1 0 1 0 0,-1 0-1 0 0,0-1 1 0 0,0 1-1 0 0,0 0 1 0 0,1-1-1 0 0,-1 1 1 0 0,1 1-1 0 0,6 28-113 0 0,-6-30 62 0 0,6 36 57 0 0,7 67 0 0 0,-8-48-2967 0 0,3 0-5078 0 0,-6-45 7106 0 0,-1 1 0 0 0,2-1 0 0 0,0 0 0 0 0,0 0 0 0 0,0-1 0 0 0,1 1 0 0 0,12 16 0 0 0,-16-21 4136 0 0,-11-7-515 0 0,-19-12 1340 0 0,22 11-3051 0 0,0 0-387 0 0,-1 0 0 0 0,1 1 1 0 0,-1 0-1 0 0,-9-1 0 0 0,-13-3 101 0 0,29 6-824 0 0,1-1 1 0 0,-1 1 0 0 0,0 0-1 0 0,1 0 1 0 0,-1-1-1 0 0,1 1 1 0 0,-1 0-1 0 0,1-1 1 0 0,-1 1 0 0 0,1 0-1 0 0,-1-1 1 0 0,1 1-1 0 0,-1-1 1 0 0,1 1 0 0 0,0-1-1 0 0,-1 1 1 0 0,1-1-1 0 0,0 1 1 0 0,-1-1 0 0 0,1 0-1 0 0,0 1 1 0 0,0-1-1 0 0,-1 1 1 0 0,1-1 0 0 0,0 0-1 0 0,0 1 1 0 0,0-2-1 0 0,4-21-135 0 0,-2 17 110 0 0,1 0 0 0 0,-1 0 0 0 0,1 0 0 0 0,8-10 0 0 0,-10 14 51 0 0,1 0 0 0 0,-1 1 0 0 0,1-1 1 0 0,-1 0-1 0 0,1 1 0 0 0,0-1 1 0 0,0 1-1 0 0,0 0 0 0 0,0-1 0 0 0,0 1 1 0 0,0 0-1 0 0,0 0 0 0 0,0 0 0 0 0,0 1 1 0 0,0-1-1 0 0,1 0 0 0 0,-1 1 1 0 0,0-1-1 0 0,1 1 0 0 0,-1 0 0 0 0,0 0 1 0 0,1 0-1 0 0,-1 0 0 0 0,0 0 0 0 0,0 1 1 0 0,1-1-1 0 0,-1 1 0 0 0,0-1 1 0 0,0 1-1 0 0,1 0 0 0 0,-1 0 0 0 0,0 0 1 0 0,0 0-1 0 0,0 0 0 0 0,0 0 0 0 0,0 0 1 0 0,-1 1-1 0 0,1-1 0 0 0,0 1 1 0 0,0 0-1 0 0,-1-1 0 0 0,1 1 0 0 0,-1 0 1 0 0,2 2-1 0 0,-1-1 8 0 0,0 0-1 0 0,0 0 1 0 0,0 0 0 0 0,0 0-1 0 0,0 0 1 0 0,-1 0 0 0 0,1 0-1 0 0,-1 1 1 0 0,0-1 0 0 0,0 1-1 0 0,0-1 1 0 0,-1 1 0 0 0,1-1-1 0 0,-1 1 1 0 0,0-1 0 0 0,0 1-1 0 0,0-1 1 0 0,0 1 0 0 0,-1 0 0 0 0,1-1-1 0 0,-1 1 1 0 0,0-1 0 0 0,0 0-1 0 0,0 1 1 0 0,-1-1 0 0 0,1 0-1 0 0,-1 1 1 0 0,-3 4 0 0 0,4-7-66 0 0,-1 0 0 0 0,1 0-1 0 0,-1 0 1 0 0,1 0 0 0 0,-1 0 0 0 0,0 0 0 0 0,0 0 0 0 0,1 0 0 0 0,-1-1 0 0 0,0 1 0 0 0,0-1 0 0 0,0 1 0 0 0,0-1 0 0 0,0 0 0 0 0,0 0 0 0 0,0 0 0 0 0,0 0 0 0 0,0 0-1 0 0,0 0 1 0 0,0 0 0 0 0,1-1 0 0 0,-1 1 0 0 0,-2-1 0 0 0,42 10-24 0 0,-22-5 55 0 0,1 0 0 0 0,0-1 0 0 0,33 2 0 0 0,-45-5-297 0 0,1 0 0 0 0,-1-1 0 0 0,0 1 0 0 0,0-1 1 0 0,0-1-1 0 0,1 1 0 0 0,4-3 0 0 0,-6 2-220 0 0,0 0 0 0 0,-1 0 0 0 0,1 0 0 0 0,-1 0 0 0 0,1-1 0 0 0,-1 0 0 0 0,0 0 0 0 0,0 0 0 0 0,0 0-1 0 0,2-4 1 0 0,7-11-4555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7:18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81 12595 0 0,'-1'-3'486'0'0,"1"0"0"0"0,0-1 0 0 0,0 1 1 0 0,0 0-1 0 0,0 0 0 0 0,1 0 0 0 0,-1 0 0 0 0,1-1 1 0 0,0 1-1 0 0,0 0 0 0 0,0 0 0 0 0,0 0 0 0 0,1 1 1 0 0,-1-1-1 0 0,3-4 0 0 0,-1 5-376 0 0,-1-1 0 0 0,0 1-1 0 0,1 0 1 0 0,-1 0 0 0 0,1 0 0 0 0,-1 0-1 0 0,1 0 1 0 0,0 0 0 0 0,0 1-1 0 0,0 0 1 0 0,0-1 0 0 0,0 1 0 0 0,0 0-1 0 0,0 1 1 0 0,1-1 0 0 0,-1 0-1 0 0,0 1 1 0 0,0 0 0 0 0,1 0 0 0 0,-1 0-1 0 0,0 0 1 0 0,0 0 0 0 0,5 1 0 0 0,-4 0-12 0 0,0 1 0 0 0,1-1 0 0 0,-1 1 0 0 0,0 0 0 0 0,0 0 1 0 0,0 0-1 0 0,0 0 0 0 0,-1 0 0 0 0,1 1 0 0 0,-1 0 0 0 0,1 0 1 0 0,-1 0-1 0 0,0 0 0 0 0,0 1 0 0 0,0-1 0 0 0,-1 1 1 0 0,1-1-1 0 0,-1 1 0 0 0,0 0 0 0 0,0 0 0 0 0,0 0 0 0 0,-1 0 1 0 0,1 0-1 0 0,0 7 0 0 0,4 11 47 0 0,-1 1 1 0 0,-2 0-1 0 0,2 33 0 0 0,-3-35-349 0 0,-2-9-261 0 0,3 24-1136 0 0,5-20-3640 0 0,-7-16 4973 0 0,-1 1 0 0 0,1-1 0 0 0,-1 0 0 0 0,1 0 0 0 0,-1 0 0 0 0,1 0 0 0 0,-1 0 0 0 0,0 0 1 0 0,1 0-1 0 0,-1 0 0 0 0,1 0 0 0 0,-1 0 0 0 0,1-1 0 0 0,-1 1 0 0 0,0 0 0 0 0,1 0 0 0 0,-1 0 0 0 0,1-1 0 0 0,-1 1 0 0 0,0 0 0 0 0,1 0 0 0 0,-1-1 0 0 0,1 1 0 0 0,-1 0 1 0 0,0 0-1 0 0,0-1 0 0 0,1 1 0 0 0,-1 0 0 0 0,0-1 0 0 0,1 1 0 0 0,-1-1 0 0 0,0 1 0 0 0,0 0 0 0 0,1-2 0 0 0,8-15-3896 0 0,-8 14 3494 0 0,5-9-2354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7:18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 4377 0 0,'12'-64'14164'0'0,"-17"113"-10902"0"0,4-40-3267 0 0,-1-1 0 0 0,1 0 0 0 0,0 1 1 0 0,1-1-1 0 0,0 1 0 0 0,0-1 0 0 0,1 1 0 0 0,0-1 1 0 0,0 1-1 0 0,5 12 0 0 0,-6-21-6 0 0,1 1-1 0 0,-1 0 1 0 0,1-1-1 0 0,-1 1 1 0 0,1-1-1 0 0,-1 1 1 0 0,1-1-1 0 0,0 0 1 0 0,-1 1-1 0 0,1-1 1 0 0,0 1-1 0 0,-1-1 1 0 0,1 0-1 0 0,0 0 1 0 0,-1 1 0 0 0,1-1-1 0 0,0 0 1 0 0,0 0-1 0 0,-1 0 1 0 0,1 0-1 0 0,0 0 1 0 0,0 0-1 0 0,-1 0 1 0 0,1 0-1 0 0,0 0 1 0 0,0 0-1 0 0,-1 0 1 0 0,1-1 0 0 0,0 1-1 0 0,0 0 1 0 0,-1 0-1 0 0,1-1 1 0 0,0 1-1 0 0,-1 0 1 0 0,1-1-1 0 0,-1 1 1 0 0,1-1-1 0 0,0 1 1 0 0,0-2-1 0 0,34-24 134 0 0,-23 17-50 0 0,-7 5-18 0 0,0 2 0 0 0,0-1 0 0 0,1 0-1 0 0,-1 1 1 0 0,1 0 0 0 0,11-2 0 0 0,-16 4-246 0 0,0-1 0 0 0,0 1-1 0 0,1 0 1 0 0,-1 0-1 0 0,0 0 1 0 0,0 0-1 0 0,0 0 1 0 0,0 0-1 0 0,0 1 1 0 0,1-1-1 0 0,-1 0 1 0 0,0 0 0 0 0,0 1-1 0 0,0-1 1 0 0,0 1-1 0 0,0-1 1 0 0,2 2-1 0 0,-3-1-308 0 0,1 0 0 0 0,0 0-1 0 0,-1 0 1 0 0,1 0-1 0 0,-1 0 1 0 0,0 0 0 0 0,1 0-1 0 0,-1 0 1 0 0,0 0 0 0 0,1 0-1 0 0,-1 0 1 0 0,0 0-1 0 0,0 0 1 0 0,0 0 0 0 0,0 0-1 0 0,0 0 1 0 0,0 0 0 0 0,0 0-1 0 0,-1 1 1 0 0,1-1-1 0 0,0 0 1 0 0,-1 0 0 0 0,0 1-1 0 0,-1 6-4031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7:19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48 4913 0 0,'-15'-11'7859'0'0,"15"10"-7668"0"0,0 1 0 0 0,0 0-1 0 0,0-1 1 0 0,0 1 0 0 0,0 0 0 0 0,-1-1 0 0 0,1 1 0 0 0,0 0-1 0 0,0-1 1 0 0,0 1 0 0 0,0 0 0 0 0,0-1 0 0 0,0 1 0 0 0,1 0 0 0 0,-1-1-1 0 0,0 1 1 0 0,0 0 0 0 0,0-1 0 0 0,0 1 0 0 0,0 0 0 0 0,0-1-1 0 0,1 1 1 0 0,-1 0 0 0 0,0-1 0 0 0,0 1 0 0 0,0 0 0 0 0,1 0-1 0 0,-1-1 1 0 0,0 1 0 0 0,2-1-15 0 0,-1 0 0 0 0,0 0-1 0 0,1 1 1 0 0,-1-1 0 0 0,1 0-1 0 0,-1 1 1 0 0,1-1 0 0 0,-1 1 0 0 0,1 0-1 0 0,-1-1 1 0 0,1 1 0 0 0,-1 0-1 0 0,1 0 1 0 0,0 0 0 0 0,-1 0 0 0 0,1 0-1 0 0,-1 0 1 0 0,1 1 0 0 0,1-1-1 0 0,4 3-146 0 0,1-1-1 0 0,-1 0 0 0 0,0-1 0 0 0,1 0 0 0 0,0 0 0 0 0,-1-1 1 0 0,1 0-1 0 0,-1 0 0 0 0,1 0 0 0 0,0-1 0 0 0,-1-1 0 0 0,1 1 0 0 0,-1-1 1 0 0,0 0-1 0 0,0-1 0 0 0,8-3 0 0 0,-13 5-47 0 0,22-9 21 0 0,-23 10-19 0 0,-1 0 1 0 0,1-1 0 0 0,0 1-1 0 0,-1 0 1 0 0,1-1 0 0 0,-1 1-1 0 0,1 0 1 0 0,0 0-1 0 0,-1 0 1 0 0,1 0 0 0 0,0 0-1 0 0,-1 0 1 0 0,1 0 0 0 0,0 0-1 0 0,-1 0 1 0 0,1 0 0 0 0,0 0-1 0 0,-1 0 1 0 0,1 0-1 0 0,-1 0 1 0 0,1 1 0 0 0,0-1-1 0 0,-1 0 1 0 0,1 0 0 0 0,-1 1-1 0 0,1-1 1 0 0,-1 0-1 0 0,2 2 1 0 0,-2-2 4 0 0,-1 1 0 0 0,1-1 0 0 0,-1 0 0 0 0,1 1 1 0 0,0-1-1 0 0,-1 1 0 0 0,1-1 0 0 0,-1 0 0 0 0,1 1 0 0 0,-1-1 0 0 0,1 0 0 0 0,-1 0 0 0 0,0 1 0 0 0,1-1 0 0 0,-1 0 1 0 0,1 0-1 0 0,-1 0 0 0 0,1 0 0 0 0,-1 0 0 0 0,0 1 0 0 0,1-1 0 0 0,-1 0 0 0 0,1 0 0 0 0,-1-1 0 0 0,0 1 1 0 0,-17 1-76 0 0,5 0 100 0 0,0 0-1 0 0,1 0 1 0 0,-1 2 0 0 0,1-1-1 0 0,0 2 1 0 0,-16 5 0 0 0,23-7 23 0 0,0 0 0 0 0,0 1 0 0 0,1 0 0 0 0,-1-1 0 0 0,1 1 0 0 0,0 1 0 0 0,-1-1 1 0 0,-3 5-1 0 0,6-6-1 0 0,1 0 0 0 0,-1 0 0 0 0,1 0 1 0 0,0 0-1 0 0,-1 1 0 0 0,1-1 0 0 0,0 0 1 0 0,0 0-1 0 0,1 1 0 0 0,-1-1 0 0 0,0 1 1 0 0,1-1-1 0 0,-1 1 0 0 0,1-1 0 0 0,0 1 1 0 0,0-1-1 0 0,0 5 0 0 0,2-2 30 0 0,-1-1 0 0 0,1 1 0 0 0,-1-1 0 0 0,1 1 0 0 0,0-1-1 0 0,1 0 1 0 0,-1 0 0 0 0,1 0 0 0 0,0 0 0 0 0,0-1 0 0 0,0 1 0 0 0,0-1 0 0 0,1 0 0 0 0,-1 0-1 0 0,1 0 1 0 0,0 0 0 0 0,5 3 0 0 0,8 4-42 0 0,0-1 0 0 0,32 13-1 0 0,-40-19 36 0 0,-1 0 0 0 0,1 0 0 0 0,0-1 0 0 0,0 0 0 0 0,0-1 0 0 0,0 0 0 0 0,0-1 0 0 0,13 0 0 0 0,-18 0-247 0 0,-1-1-1 0 0,1 1 0 0 0,0-1 1 0 0,-1 0-1 0 0,1-1 0 0 0,-1 1 1 0 0,1 0-1 0 0,-1-1 0 0 0,0 0 1 0 0,4-2-1 0 0,-5 2-429 0 0,0 0-1 0 0,1 0 1 0 0,-1 0-1 0 0,0 0 1 0 0,-1 0-1 0 0,1-1 1 0 0,0 1-1 0 0,0-1 1 0 0,-1 1-1 0 0,0-1 0 0 0,1 0 1 0 0,-1 1-1 0 0,0-1 1 0 0,0-3-1 0 0,-1-7-3593 0 0,-8-2 2181 0 0,4 9 709 0 0,0-6-2682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7:19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0 3753 0 0,'-19'4'4090'0'0,"5"0"6141"0"0,28 0-5657 0 0,42 6-3780 0 0,29 4-3384 0 0,-76-13 78 0 0,0-1 1 0 0,1 0-1 0 0,-1-1 0 0 0,10-2 1 0 0,-2 1-3374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7:20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20 14611 0 0,'-20'-12'5121'0'0,"19"12"-5010"0"0,1 0 0 0 0,0 0 1 0 0,-1 0-1 0 0,1 0 0 0 0,0 0 0 0 0,-1 0 0 0 0,1 0 1 0 0,-1 0-1 0 0,1 0 0 0 0,0 1 0 0 0,-1-1 1 0 0,1 0-1 0 0,0 0 0 0 0,-1 0 0 0 0,1 0 0 0 0,0 0 1 0 0,-1 1-1 0 0,1-1 0 0 0,0 0 0 0 0,-1 0 1 0 0,1 1-1 0 0,0-1 0 0 0,0 0 0 0 0,-1 0 1 0 0,1 1-1 0 0,0-1 0 0 0,0 0 0 0 0,-1 1 0 0 0,1-1 1 0 0,0 1-1 0 0,0 0-45 0 0,0 1-1 0 0,-1 0 1 0 0,1 0-1 0 0,0-1 1 0 0,1 1 0 0 0,-1 0-1 0 0,0-1 1 0 0,0 1 0 0 0,1 0-1 0 0,-1-1 1 0 0,1 1 0 0 0,0-1-1 0 0,-1 1 1 0 0,1-1-1 0 0,0 1 1 0 0,0-1 0 0 0,0 1-1 0 0,0-1 1 0 0,0 0 0 0 0,0 1-1 0 0,1 0 1 0 0,3 2-68 0 0,-1-1-1 0 0,1 1 1 0 0,-1-1 0 0 0,1 0-1 0 0,0 0 1 0 0,0 0 0 0 0,0-1-1 0 0,0 0 1 0 0,1 0 0 0 0,-1 0 0 0 0,11 1-1 0 0,-14-2-2 0 0,-1-1 1 0 0,1 1-1 0 0,0-1 0 0 0,0 0 0 0 0,0 0 0 0 0,-1 0 0 0 0,1 0 0 0 0,0 0 1 0 0,0 0-1 0 0,0 0 0 0 0,-1-1 0 0 0,1 1 0 0 0,0 0 0 0 0,0-1 0 0 0,-1 0 1 0 0,1 1-1 0 0,0-1 0 0 0,-1 0 0 0 0,1 0 0 0 0,-1 0 0 0 0,1 0 0 0 0,-1 0 1 0 0,1 0-1 0 0,-1-1 0 0 0,0 1 0 0 0,1 0 0 0 0,-1-1 0 0 0,0 1 0 0 0,0-1 1 0 0,0 1-1 0 0,0-1 0 0 0,-1 1 0 0 0,1-1 0 0 0,0 0 0 0 0,0 1 1 0 0,-1-1-1 0 0,1 0 0 0 0,-1 0 0 0 0,0 1 0 0 0,1-4 0 0 0,-1 4-62 0 0,0-1-1 0 0,0 1 1 0 0,0 0 0 0 0,0-1-1 0 0,0 1 1 0 0,-1 0 0 0 0,1-1-1 0 0,0 1 1 0 0,-1 0-1 0 0,1 0 1 0 0,0-1 0 0 0,-1 1-1 0 0,0 0 1 0 0,1 0 0 0 0,-1 0-1 0 0,0 0 1 0 0,1 0 0 0 0,-1 0-1 0 0,0 0 1 0 0,0 0-1 0 0,-2-2 1 0 0,1 1-193 0 0,-1 1 0 0 0,0-1-1 0 0,0 1 1 0 0,0-1 0 0 0,1 1 0 0 0,-1 0-1 0 0,-1 0 1 0 0,-5-1 0 0 0,1 0-363 0 0,-1 1 0 0 0,0 1 0 0 0,0 0-1 0 0,1 0 1 0 0,-17 2 0 0 0,17 0 616 0 0,-1 1 1 0 0,1-1-1 0 0,0 2 0 0 0,0-1 0 0 0,1 1 0 0 0,-1 0 1 0 0,1 1-1 0 0,0-1 0 0 0,0 2 0 0 0,-8 6 0 0 0,12-9 173 0 0,1-1 0 0 0,-1 0 0 0 0,1 1 0 0 0,0-1 0 0 0,0 1 0 0 0,-1 0 1 0 0,2-1-1 0 0,-1 1 0 0 0,0 0 0 0 0,1 0 0 0 0,-1 1 0 0 0,1-1 0 0 0,0 0 0 0 0,0 0 0 0 0,0 1 0 0 0,0-1 0 0 0,1 0 0 0 0,-1 1 0 0 0,1-1 0 0 0,0 1 0 0 0,0-1 0 0 0,0 0 0 0 0,1 1 0 0 0,-1-1 0 0 0,1 0 0 0 0,0 1 0 0 0,0-1 0 0 0,2 5 0 0 0,-2-6-95 0 0,0 0-1 0 0,1 0 1 0 0,-1 0-1 0 0,1 0 1 0 0,0 0 0 0 0,-1-1-1 0 0,1 1 1 0 0,0 0-1 0 0,0-1 1 0 0,0 0-1 0 0,0 1 1 0 0,0-1 0 0 0,1 0-1 0 0,-1 0 1 0 0,0 0-1 0 0,0-1 1 0 0,1 1 0 0 0,-1 0-1 0 0,0-1 1 0 0,1 1-1 0 0,-1-1 1 0 0,1 0 0 0 0,-1 0-1 0 0,1 0 1 0 0,-1 0-1 0 0,0-1 1 0 0,3 1 0 0 0,11-3-135 0 0,-1 0 1 0 0,0-1 0 0 0,19-7 0 0 0,-6 2-163 0 0,-21 7-64 0 0,28-6-3093 0 0,-13 6-5587 0 0,-34 12 7141 0 0,-6 16 6961 0 0,16-22-4506 0 0,0 0 0 0 0,1 0 0 0 0,-1 0 0 0 0,1 0 0 0 0,0 1 0 0 0,0-1 0 0 0,1 0 0 0 0,-1 0 0 0 0,1 1 0 0 0,0-1 0 0 0,0 1-1 0 0,1-1 1 0 0,0 6 0 0 0,1-2-315 0 0,0-1-1 0 0,0 0 1 0 0,1 0-1 0 0,-1 0 1 0 0,2-1-1 0 0,-1 1 1 0 0,7 9-1 0 0,-4-8-630 0 0,-1-1 1 0 0,1 0-1 0 0,0 0 0 0 0,0-1 1 0 0,1 0-1 0 0,0 0 0 0 0,0 0 0 0 0,0-1 1 0 0,1 0-1 0 0,0 0 0 0 0,0-1 1 0 0,0 0-1 0 0,13 4 0 0 0,-16-7-714 0 0,1 0 0 0 0,-1-1 0 0 0,1 1 0 0 0,0-1 0 0 0,-1 0 0 0 0,1 0 0 0 0,-1-1 0 0 0,1 1 0 0 0,0-1 0 0 0,-1-1 0 0 0,0 1 0 0 0,1-1 0 0 0,8-4 0 0 0,7-5-3361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7:20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3 7242 0 0,'-4'3'1121'0'0,"0"-1"1"0"0,0 1 0 0 0,0 0-1 0 0,0 0 1 0 0,0 1 0 0 0,1-1 0 0 0,0 1-1 0 0,0 0 1 0 0,-4 5 0 0 0,5-5-895 0 0,0-1 1 0 0,1 1-1 0 0,-1 0 1 0 0,1 0-1 0 0,0 0 1 0 0,0 0 0 0 0,0-1-1 0 0,1 1 1 0 0,-1 1-1 0 0,1-1 1 0 0,0 0-1 0 0,0 0 1 0 0,1 0-1 0 0,-1 0 1 0 0,1 0 0 0 0,-1 0-1 0 0,1 0 1 0 0,3 5-1 0 0,1 5-77 0 0,1-1 1 0 0,1 1-1 0 0,0-1 0 0 0,0-1 0 0 0,17 22 1 0 0,-17-26-147 0 0,-1-1 1 0 0,1 0-1 0 0,0 0 1 0 0,0 0-1 0 0,1 0 1 0 0,0-1-1 0 0,0-1 1 0 0,1 1-1 0 0,13 5 1 0 0,-21-10-1 0 0,1 0 0 0 0,0-1 0 0 0,-1 1 0 0 0,1-1 0 0 0,0 1 0 0 0,0-1 0 0 0,-1 0 0 0 0,1 1 0 0 0,0-1 0 0 0,0 0 0 0 0,0 0 1 0 0,-1 0-1 0 0,1-1 0 0 0,0 1 0 0 0,0 0 0 0 0,-1-1 0 0 0,1 1 0 0 0,0-1 0 0 0,0 1 0 0 0,-1-1 0 0 0,1 0 0 0 0,-1 0 0 0 0,1 0 0 0 0,0 0 0 0 0,-1 0 0 0 0,0 0 0 0 0,1 0 0 0 0,-1 0 0 0 0,0-1 0 0 0,1 1 0 0 0,-1 0 0 0 0,0-1 0 0 0,0 1 0 0 0,0-1 0 0 0,0 1 0 0 0,-1-1 0 0 0,1 0 1 0 0,0 1-1 0 0,-1-1 0 0 0,1 0 0 0 0,-1 1 0 0 0,1-1 0 0 0,-1 0 0 0 0,0-2 0 0 0,2-5 26 0 0,-1 0 0 0 0,0 0 0 0 0,-1 0 0 0 0,0 0 0 0 0,0 0 1 0 0,-1 1-1 0 0,-4-17 0 0 0,2 11 8 0 0,-2 1 0 0 0,0 1-1 0 0,0-1 1 0 0,-2 1 0 0 0,1 0 0 0 0,-1 0 0 0 0,-10-11 0 0 0,14 18-35 0 0,0 1 1 0 0,-1-1-1 0 0,0 1 1 0 0,0 0 0 0 0,0 0-1 0 0,-1 1 1 0 0,1-1-1 0 0,-1 1 1 0 0,0 0 0 0 0,0 0-1 0 0,0 0 1 0 0,0 1-1 0 0,-1 0 1 0 0,1 0 0 0 0,0 0-1 0 0,-1 1 1 0 0,0-1-1 0 0,1 1 1 0 0,-9 0 0 0 0,13 1-86 0 0,0 0 1 0 0,-1 0-1 0 0,1 0 0 0 0,0 0 1 0 0,0 0-1 0 0,0 0 1 0 0,0 1-1 0 0,0-1 1 0 0,0 0-1 0 0,0 1 1 0 0,-1-1-1 0 0,1 1 1 0 0,0-1-1 0 0,0 1 1 0 0,1-1-1 0 0,-1 1 1 0 0,0 0-1 0 0,0-1 1 0 0,0 1-1 0 0,0 0 1 0 0,0 0-1 0 0,1 0 1 0 0,-1 0-1 0 0,0 0 0 0 0,1 0 1 0 0,-1 0-1 0 0,1 0 1 0 0,-1 0-1 0 0,1 0 1 0 0,-1 0-1 0 0,1 0 1 0 0,0 0-1 0 0,-1 0 1 0 0,1 0-1 0 0,0 0 1 0 0,0 0-1 0 0,0 1 1 0 0,0-1-1 0 0,0 0 1 0 0,0 0-1 0 0,0 0 1 0 0,0 0-1 0 0,1 0 0 0 0,-1 0 1 0 0,1 3-1 0 0,0-2-542 0 0,0 0 0 0 0,-1 1 0 0 0,1-1 0 0 0,0 0 0 0 0,1 0 0 0 0,-1 0 0 0 0,0 0 0 0 0,0 0 0 0 0,1 0 0 0 0,0 0 0 0 0,-1 0 0 0 0,1 0 0 0 0,0-1 0 0 0,0 1 0 0 0,0-1 0 0 0,0 1 0 0 0,0-1 0 0 0,0 0 0 0 0,0 0 0 0 0,0 0 0 0 0,5 2 0 0 0,10-2-4256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7:21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12491 0 0,'5'12'3059'0'0,"-1"1"0"0"0,5 24 0 0 0,2 63-583 0 0,-4-29-1933 0 0,-5-57-650 0 0,13 70 196 0 0,-13-76-744 0 0,0 1-1 0 0,1-1 1 0 0,0 0-1 0 0,0 0 1 0 0,1-1-1 0 0,0 1 1 0 0,9 11-1 0 0,-3-9-3574 0 0,-10-10 3997 0 0,1 0-1 0 0,-1 1 1 0 0,0-1-1 0 0,1 0 1 0 0,-1 0 0 0 0,1 0-1 0 0,-1 0 1 0 0,0 0-1 0 0,1 0 1 0 0,-1 1-1 0 0,0-1 1 0 0,1 0 0 0 0,-1 0-1 0 0,1 0 1 0 0,-1 0-1 0 0,0 0 1 0 0,1-1 0 0 0,-1 1-1 0 0,0 0 1 0 0,1 0-1 0 0,-1 0 1 0 0,0 0-1 0 0,1 0 1 0 0,-1 0 0 0 0,0-1-1 0 0,1 1 1 0 0,-1 0-1 0 0,0 0 1 0 0,1 0 0 0 0,-1-1-1 0 0,0 1 1 0 0,1 0-1 0 0,-1-1 1 0 0,5-7-4858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7:21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6361 0 0,'2'-3'367'0'0,"0"0"-1"0"0,0 1 1 0 0,1-1-1 0 0,-1 1 1 0 0,1 0-1 0 0,-1-1 1 0 0,1 1-1 0 0,0 0 1 0 0,0 0-1 0 0,0 1 1 0 0,0-1-1 0 0,0 1 0 0 0,0-1 1 0 0,1 1-1 0 0,-1 0 1 0 0,0 0-1 0 0,1 1 1 0 0,-1-1-1 0 0,0 1 1 0 0,1-1-1 0 0,-1 1 1 0 0,1 0-1 0 0,-1 1 1 0 0,5-1-1 0 0,-4 1-134 0 0,1-1 0 0 0,0 0-1 0 0,-1 1 1 0 0,1 0 0 0 0,0 0 0 0 0,-1 1-1 0 0,1-1 1 0 0,-1 1 0 0 0,0 0 0 0 0,0 0 0 0 0,0 0-1 0 0,1 1 1 0 0,-2-1 0 0 0,1 1 0 0 0,0 0-1 0 0,-1 0 1 0 0,6 6 0 0 0,-8-7-183 0 0,0 0 1 0 0,0-1-1 0 0,0 1 1 0 0,0 1-1 0 0,-1-1 1 0 0,1 0-1 0 0,0 0 1 0 0,-1 0-1 0 0,0 0 0 0 0,1 0 1 0 0,-1 1-1 0 0,0-1 1 0 0,0 0-1 0 0,0 0 1 0 0,-1 0-1 0 0,1 1 1 0 0,0-1-1 0 0,-1 0 1 0 0,1 0-1 0 0,-1 0 1 0 0,0 0-1 0 0,0 0 0 0 0,0 0 1 0 0,0 0-1 0 0,0 0 1 0 0,0 0-1 0 0,0 0 1 0 0,-3 2-1 0 0,-4 6-26 0 0,-1-1 0 0 0,0 0-1 0 0,-20 15 1 0 0,1 0 32 0 0,27-23-37 0 0,0 0 0 0 0,-1 1 0 0 0,1-1 0 0 0,0 0 0 0 0,0 1 0 0 0,0-1 0 0 0,0 0 0 0 0,0 1 0 0 0,1 0-1 0 0,-1-1 1 0 0,0 1 0 0 0,1-1 0 0 0,-1 1 0 0 0,1 0 0 0 0,-1 0 0 0 0,1-1 0 0 0,0 1 0 0 0,0 0 0 0 0,0-1 0 0 0,0 1 0 0 0,0 0 0 0 0,0 0-1 0 0,0-1 1 0 0,1 1 0 0 0,-1 0 0 0 0,0 0 0 0 0,1-1 0 0 0,0 1 0 0 0,-1-1 0 0 0,1 1 0 0 0,0 0 0 0 0,0-1 0 0 0,1 2 0 0 0,0-1 20 0 0,0 0 0 0 0,0 0 0 0 0,0 0 0 0 0,0 0 0 0 0,0-1 1 0 0,0 1-1 0 0,1-1 0 0 0,-1 1 0 0 0,1-1 0 0 0,-1 0 0 0 0,1 0 1 0 0,-1 0-1 0 0,1-1 0 0 0,-1 1 0 0 0,1 0 0 0 0,0-1 1 0 0,-1 0-1 0 0,1 0 0 0 0,0 0 0 0 0,5 0 0 0 0,3-2-129 0 0,1 0 0 0 0,-1-1 0 0 0,0 0 0 0 0,15-7 0 0 0,3-3-4647 0 0,-7 3-4700 0 0</inkml:trace>
  <inkml:trace contextRef="#ctx0" brushRef="#br0" timeOffset="1">40 342 16339 0 0,'1'4'259'0'0,"0"1"0"0"0,1-1-1 0 0,0 1 1 0 0,0-1 0 0 0,0 0-1 0 0,0 0 1 0 0,1 0 0 0 0,0 0-1 0 0,0-1 1 0 0,0 1 0 0 0,0-1-1 0 0,0 1 1 0 0,1-1 0 0 0,-1 0-1 0 0,1 0 1 0 0,0-1 0 0 0,7 5-1 0 0,-5-5-141 0 0,0 0 0 0 0,0-1 0 0 0,0 0 0 0 0,0 0-1 0 0,0 0 1 0 0,0-1 0 0 0,0 0 0 0 0,0 0-1 0 0,0 0 1 0 0,0-1 0 0 0,0 0 0 0 0,0 0-1 0 0,8-3 1 0 0,12-3-243 0 0,40-10-2837 0 0,-22 11-5926 0 0,-35 7 5333 0 0,2 5-707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7:21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8 7850 0 0,'-13'34'7563'0'0,"6"0"-3291"0"0,6-21-3912 0 0,1-1 1 0 0,0 1-1 0 0,1 0 1 0 0,0 0 0 0 0,1-1-1 0 0,4 18 1 0 0,-8-41-412 0 0,0 0 1 0 0,0 1-1 0 0,1-1 0 0 0,1 0 1 0 0,0 0-1 0 0,0 0 0 0 0,1 0 1 0 0,3-11-1 0 0,-4 18 45 0 0,1 1-1 0 0,-1-1 1 0 0,1 1 0 0 0,1-1-1 0 0,-1 1 1 0 0,0 0 0 0 0,1 0-1 0 0,-1-1 1 0 0,1 1 0 0 0,0 0-1 0 0,0 0 1 0 0,1 0 0 0 0,-1 1-1 0 0,0-1 1 0 0,1 1-1 0 0,0-1 1 0 0,-1 1 0 0 0,1 0-1 0 0,0 0 1 0 0,0 0 0 0 0,0 0-1 0 0,1 0 1 0 0,-1 1 0 0 0,0-1-1 0 0,1 1 1 0 0,-1 0 0 0 0,7-1-1 0 0,-7 2 11 0 0,-1 0 0 0 0,1 0 0 0 0,0 0 0 0 0,0 0 1 0 0,-1 1-1 0 0,1-1 0 0 0,0 1 0 0 0,-1 0 0 0 0,1 0 0 0 0,0 0 0 0 0,-1 0 0 0 0,0 0 0 0 0,1 0 0 0 0,-1 1 0 0 0,1-1 0 0 0,-1 1 0 0 0,0 0 0 0 0,0-1 0 0 0,0 1 0 0 0,0 0 0 0 0,2 3 0 0 0,-3-3 33 0 0,0-1 0 0 0,0 0 0 0 0,0 1 0 0 0,-1-1 0 0 0,1 0 1 0 0,0 1-1 0 0,-1-1 0 0 0,1 1 0 0 0,-1-1 0 0 0,0 1 0 0 0,1-1 0 0 0,-1 1 0 0 0,0 0 0 0 0,0-1 0 0 0,0 1 0 0 0,0-1 0 0 0,0 1 0 0 0,0-1 0 0 0,-1 1 0 0 0,1 0 0 0 0,0-1 0 0 0,-1 1 0 0 0,1-1 0 0 0,-1 0 0 0 0,0 1 0 0 0,1-1 0 0 0,-1 1 0 0 0,0-1 0 0 0,0 0 0 0 0,0 1 0 0 0,0-1 0 0 0,0 0 0 0 0,0 0 0 0 0,0 0 1 0 0,0 0-1 0 0,-1 0 0 0 0,-1 1 0 0 0,-5 4 212 0 0,-1-1 1 0 0,0-1 0 0 0,-14 6 0 0 0,15-7-62 0 0,1-1 1 0 0,0 2 0 0 0,0-1 0 0 0,0 1 0 0 0,0 0-1 0 0,-6 6 1 0 0,12-10-186 0 0,1 1-1 0 0,0-1 1 0 0,0 0-1 0 0,-1 1 0 0 0,1-1 1 0 0,0 0-1 0 0,0 1 1 0 0,0-1-1 0 0,0 0 1 0 0,0 1-1 0 0,-1-1 1 0 0,1 1-1 0 0,0-1 1 0 0,0 0-1 0 0,0 1 1 0 0,0-1-1 0 0,0 1 1 0 0,0-1-1 0 0,0 0 0 0 0,0 1 1 0 0,0-1-1 0 0,1 0 1 0 0,-1 1-1 0 0,0-1 1 0 0,0 1-1 0 0,0-1 1 0 0,0 0-1 0 0,0 1 1 0 0,1-1-1 0 0,-1 0 1 0 0,0 1-1 0 0,0-1 1 0 0,1 0-1 0 0,-1 0 1 0 0,0 1-1 0 0,0-1 0 0 0,1 0 1 0 0,-1 0-1 0 0,0 1 1 0 0,1-1-1 0 0,-1 0 1 0 0,0 0-1 0 0,1 0 1 0 0,-1 0-1 0 0,1 1 1 0 0,-1-1-1 0 0,1 0 1 0 0,21 10-179 0 0,-20-9 128 0 0,9 2-851 0 0,0 1 1 0 0,0-1-1 0 0,13 1 1 0 0,-13-3-1941 0 0,-1 0 0 0 0,1 0 1 0 0,18-3-1 0 0,-5-1-4178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7:22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19908 0 0,'1'2'2633'0'0,"-1"1"-1553"0"0,1 1-504 0 0,-1 0-320 0 0,-1-1-512 0 0,1-1-632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31:32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12683 0 0,'5'7'155'0'0,"0"-1"0"0"0,0-1 0 0 0,0 1 1 0 0,1-1-1 0 0,0 0 0 0 0,0 0 0 0 0,0-1 0 0 0,1 0 1 0 0,-1 0-1 0 0,10 4 0 0 0,-12-6-246 0 0,0 0 0 0 0,1-1-1 0 0,-1 0 1 0 0,1 1 0 0 0,-1-2 0 0 0,1 1-1 0 0,-1 0 1 0 0,1-1 0 0 0,0 0-1 0 0,-1 0 1 0 0,1 0 0 0 0,0-1 0 0 0,-1 1-1 0 0,1-1 1 0 0,-1 0 0 0 0,1-1 0 0 0,-1 1-1 0 0,6-3 1 0 0,-14 5-68 0 0,1-1 0 0 0,-1 0 1 0 0,0 0-1 0 0,1 0 0 0 0,-1 0 0 0 0,1 0 0 0 0,-1-1 1 0 0,1 0-1 0 0,-4-1 0 0 0,-23-2 888 0 0,27 4-587 0 0,0 1 0 0 0,0-1-1 0 0,0 1 1 0 0,0-1 0 0 0,0 1 0 0 0,0 0-1 0 0,0 0 1 0 0,1 0 0 0 0,-1 0 0 0 0,0 1 0 0 0,1-1-1 0 0,-1 1 1 0 0,1 0 0 0 0,-1-1 0 0 0,1 1-1 0 0,0 0 1 0 0,0 1 0 0 0,0-1 0 0 0,-2 3-1 0 0,1-1-13 0 0,1 0 0 0 0,-1 1 0 0 0,1 0 0 0 0,1-1 0 0 0,-1 1 0 0 0,1 0 0 0 0,-1 0 0 0 0,1 0 0 0 0,1-1 0 0 0,-1 10-1 0 0,1 0-6 0 0,0 0 0 0 0,2 1 0 0 0,-1-1 0 0 0,2 0 0 0 0,0 0 0 0 0,1 0-1 0 0,6 15 1 0 0,-8-24-162 0 0,0-1 0 0 0,0 1 0 0 0,1-1 1 0 0,-1 0-1 0 0,1 0 0 0 0,0 0 0 0 0,0 0 0 0 0,6 4 0 0 0,-8-7-96 0 0,-1 0 1 0 0,1-1-1 0 0,0 1 0 0 0,0-1 1 0 0,-1 1-1 0 0,1-1 0 0 0,0 1 1 0 0,0-1-1 0 0,0 1 1 0 0,0-1-1 0 0,0 0 0 0 0,0 0 1 0 0,0 1-1 0 0,0-1 0 0 0,0 0 1 0 0,0 0-1 0 0,-1 0 1 0 0,1 0-1 0 0,0 0 0 0 0,0 0 1 0 0,0 0-1 0 0,0 0 1 0 0,0-1-1 0 0,0 1 0 0 0,0 0 1 0 0,0-1-1 0 0,0 1 0 0 0,0 0 1 0 0,0-1-1 0 0,-1 1 1 0 0,1-1-1 0 0,0 1 0 0 0,0-1 1 0 0,0 0-1 0 0,-1 1 1 0 0,1-1-1 0 0,0 0 0 0 0,-1 1 1 0 0,1-1-1 0 0,-1 0 0 0 0,1 0 1 0 0,-1 0-1 0 0,1 0 1 0 0,-1 1-1 0 0,0-1 0 0 0,1 0 1 0 0,-1 0-1 0 0,1-1 0 0 0,20-61-6592 0 0,-11 39 4387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7:39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16 9258 0 0,'-13'-5'2122'0'0,"9"3"-1318"0"0,-1 0 0 0 0,0 1-1 0 0,1-1 1 0 0,-1 1-1 0 0,0 0 1 0 0,0 0-1 0 0,-8 0 1 0 0,11 1-685 0 0,1 1 1 0 0,-1-1 0 0 0,0 1-1 0 0,1-1 1 0 0,0 1-1 0 0,-1 0 1 0 0,1-1-1 0 0,-1 1 1 0 0,1 0 0 0 0,0 0-1 0 0,-1 0 1 0 0,1 0-1 0 0,0 0 1 0 0,0 0-1 0 0,0 0 1 0 0,0 1 0 0 0,0-1-1 0 0,0 0 1 0 0,0 1-1 0 0,0-1 1 0 0,1 0 0 0 0,-1 1-1 0 0,0-1 1 0 0,1 1-1 0 0,-1-1 1 0 0,1 1-1 0 0,0 0 1 0 0,-1 2 0 0 0,-2 10 69 0 0,0 1 0 0 0,1 0 1 0 0,0 0-1 0 0,1 1 1 0 0,1-1-1 0 0,1 0 1 0 0,0 0-1 0 0,1 0 0 0 0,7 29 1 0 0,-7-37-186 0 0,0 0 1 0 0,0 1-1 0 0,1-1 0 0 0,0 0 1 0 0,1 0-1 0 0,0-1 1 0 0,0 1-1 0 0,0-1 0 0 0,0 1 1 0 0,1-1-1 0 0,0-1 1 0 0,1 1-1 0 0,-1-1 0 0 0,1 0 1 0 0,0 0-1 0 0,0-1 1 0 0,1 1-1 0 0,-1-1 0 0 0,1-1 1 0 0,0 1-1 0 0,9 2 1 0 0,-12-5-7 0 0,-1 0 0 0 0,1 0 0 0 0,-1 0 0 0 0,1-1 0 0 0,0 1 0 0 0,-1-1 0 0 0,1 0 0 0 0,-1 0 0 0 0,1 0 0 0 0,0-1 0 0 0,-1 1 0 0 0,1-1 0 0 0,-1 0 0 0 0,1 0 0 0 0,-1 0 0 0 0,1 0 0 0 0,-1-1 1 0 0,6-2-1 0 0,-5 0 10 0 0,1 1 1 0 0,-1-1-1 0 0,0 0 1 0 0,0 0-1 0 0,-1 0 1 0 0,1 0-1 0 0,-1-1 1 0 0,0 1-1 0 0,0-1 1 0 0,-1 0-1 0 0,4-7 1 0 0,-2 1-10 0 0,0 0 1 0 0,-1-1-1 0 0,0 0 0 0 0,0 1 1 0 0,-1-1-1 0 0,-1 0 1 0 0,0 0-1 0 0,-1 0 0 0 0,0 0 1 0 0,-3-20-1 0 0,2 28-219 0 0,0 1 0 0 0,0-1-1 0 0,0 1 1 0 0,0-1 0 0 0,-1 1-1 0 0,1 0 1 0 0,-1-1 0 0 0,0 1-1 0 0,0 0 1 0 0,0 0 0 0 0,-1 0-1 0 0,-2-3 1 0 0,1 3-594 0 0,1 1 0 0 0,0 0 0 0 0,0 0 0 0 0,-1 0-1 0 0,0 0 1 0 0,1 0 0 0 0,-1 1 0 0 0,0-1 0 0 0,0 1 0 0 0,1 0 0 0 0,-1 0 0 0 0,0 1-1 0 0,0-1 1 0 0,0 1 0 0 0,0 0 0 0 0,0 0 0 0 0,-5 0 0 0 0,-10 3-3218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7:39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1 189 4193 0 0,'5'8'1744'0'0,"-1"-3"329"0"0,2 0 143 0 0,1-4-15 0 0,-2-4-345 0 0,2-3-48 0 0,2-1-271 0 0,2-3-425 0 0,1-2-416 0 0,2 2-312 0 0,2 0-224 0 0,3 4-88 0 0,2 1-144 0 0,2 2-832 0 0,0 2-1392 0 0,-2 1-2233 0 0,-4-4 320 0 0,3 5-1521 0 0</inkml:trace>
  <inkml:trace contextRef="#ctx0" brushRef="#br0" timeOffset="1">294 1 13083 0 0,'-11'29'5780'0'0,"6"6"-3503"0"0,7 35-2036 0 0,-1-50 235 0 0,-1-15-482 0 0,0 0 0 0 0,1 0 0 0 0,0 0 0 0 0,0-1 0 0 0,0 1 0 0 0,1 0 0 0 0,0 0-1 0 0,0-1 1 0 0,0 1 0 0 0,4 6 0 0 0,-5-10-14 0 0,-1 0 1 0 0,1 0-1 0 0,0 0 0 0 0,0 0 0 0 0,0 0 0 0 0,0 0 0 0 0,0 0 0 0 0,1-1 0 0 0,-1 1 0 0 0,0 0 0 0 0,0 0 0 0 0,0-1 0 0 0,1 1 1 0 0,-1-1-1 0 0,0 0 0 0 0,1 1 0 0 0,-1-1 0 0 0,0 0 0 0 0,1 1 0 0 0,-1-1 0 0 0,1 0 0 0 0,-1 0 0 0 0,0 0 0 0 0,1 0 0 0 0,-1-1 0 0 0,0 1 1 0 0,1 0-1 0 0,-1-1 0 0 0,0 1 0 0 0,1 0 0 0 0,-1-1 0 0 0,0 0 0 0 0,0 1 0 0 0,1-1 0 0 0,-1 0 0 0 0,0 0 0 0 0,0 1 0 0 0,0-1 1 0 0,0 0-1 0 0,0 0 0 0 0,1-2 0 0 0,14-10-317 0 0,-10 7 401 0 0,0 1 0 0 0,1 0 0 0 0,-1 0-1 0 0,1 1 1 0 0,10-5 0 0 0,-14 7-273 0 0,1 1 0 0 0,-1 0 0 0 0,1 1 0 0 0,-1-1 0 0 0,1 1 0 0 0,0-1 0 0 0,-1 1 0 0 0,1 0 0 0 0,0 0 0 0 0,-1 1 0 0 0,1-1 0 0 0,0 1 0 0 0,-1 0 0 0 0,1 0 0 0 0,3 1 0 0 0,-6-2-135 0 0,-1 1 1 0 0,0-1-1 0 0,1 0 1 0 0,-1 0-1 0 0,1 0 1 0 0,-1 1-1 0 0,1-1 1 0 0,-1 0-1 0 0,1 0 1 0 0,-1 0-1 0 0,1 0 1 0 0,-1 0-1 0 0,1 0 1 0 0,-1 0-1 0 0,1 0 1 0 0,-1 0-1 0 0,1 0 1 0 0,-1-1-1 0 0,1 1 1 0 0,-1 0-1 0 0,1 0 1 0 0,-1 0 0 0 0,1-1-1 0 0,-1 1 1 0 0,1 0-1 0 0,-1 0 1 0 0,1-1-1 0 0,0 0-1030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7:39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76 7554 0 0,'-1'-2'649'0'0,"1"0"1"0"0,0 1 0 0 0,0-1 0 0 0,0 1 0 0 0,0-1 0 0 0,0 0 0 0 0,0 1-1 0 0,0-1 1 0 0,0 0 0 0 0,1 1 0 0 0,-1-1 0 0 0,1 1 0 0 0,-1-1-1 0 0,1 1 1 0 0,0-1 0 0 0,-1 1 0 0 0,3-3 0 0 0,-1 1-186 0 0,1-1 1 0 0,-1 1 0 0 0,1 0-1 0 0,0 0 1 0 0,0 1 0 0 0,0-1-1 0 0,6-3 1 0 0,-6 4-360 0 0,0 0 0 0 0,0 0 0 0 0,0 0-1 0 0,0 1 1 0 0,1-1 0 0 0,-1 1 0 0 0,1 0 0 0 0,-1 0 0 0 0,1 0-1 0 0,0 0 1 0 0,-1 0 0 0 0,1 1 0 0 0,0 0 0 0 0,-1 0 0 0 0,1 0-1 0 0,0 0 1 0 0,-1 0 0 0 0,5 2 0 0 0,-1 1 72 0 0,-1 1 0 0 0,0 0 0 0 0,0 0 0 0 0,0 0 1 0 0,0 1-1 0 0,-1-1 0 0 0,0 2 0 0 0,0-1 0 0 0,0 0 0 0 0,8 13 0 0 0,-8-10-554 0 0,1 1 0 0 0,-2 1 0 0 0,1-1-1 0 0,-1 0 1 0 0,0 1 0 0 0,-1 0 0 0 0,3 12-1 0 0,-6-15-2189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7:40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66 3225 0 0,'1'-1'59'0'0,"4"-8"1823"0"0,0 1 0 0 0,1-1 0 0 0,1 1 0 0 0,8-9 0 0 0,-14 16-1540 0 0,0 0 1 0 0,0 0 0 0 0,1 0-1 0 0,-1 0 1 0 0,0 0 0 0 0,1 0-1 0 0,-1 0 1 0 0,0 0 0 0 0,1 0-1 0 0,-1 1 1 0 0,1-1 0 0 0,-1 0-1 0 0,1 1 1 0 0,-1-1 0 0 0,1 1-1 0 0,0 0 1 0 0,-1 0 0 0 0,1-1-1 0 0,-1 1 1 0 0,1 0 0 0 0,0 0-1 0 0,-1 1 1 0 0,1-1-1 0 0,0 0 1 0 0,-1 0 0 0 0,1 1-1 0 0,-1-1 1 0 0,1 1 0 0 0,-1 0-1 0 0,1-1 1 0 0,-1 1 0 0 0,1 0-1 0 0,-1 0 1 0 0,3 2 0 0 0,18 15 97 0 0,-7-7-358 0 0,0 2-1 0 0,-1-1 0 0 0,22 28 0 0 0,-33-37-408 0 0,-1 0 0 0 0,1 1 0 0 0,-1 0 0 0 0,0-1 0 0 0,0 1 1 0 0,0 0-1 0 0,0 0 0 0 0,-1 0 0 0 0,0 1 0 0 0,0-1 0 0 0,0 0 0 0 0,0 0 0 0 0,0 1 0 0 0,-1-1 0 0 0,0 1 0 0 0,0-1 1 0 0,0 0-1 0 0,-1 1 0 0 0,1-1 0 0 0,-1 0 0 0 0,0 0 0 0 0,-2 5 0 0 0,1-5-53 0 0,0 0 0 0 0,0-1 0 0 0,0 1-1 0 0,0-1 1 0 0,-1 0 0 0 0,0 1 0 0 0,0-1 0 0 0,0-1-1 0 0,0 1 1 0 0,0 0 0 0 0,-1-1 0 0 0,1 1 0 0 0,-1-1-1 0 0,1 0 1 0 0,-1 0 0 0 0,0 0 0 0 0,0-1 0 0 0,-5 2-1 0 0,-11 3-41 0 0,0-1 0 0 0,-33 3 1 0 0,17-3 1986 0 0,35-5-1313 0 0,0 0-1 0 0,0 0 1 0 0,0 0-1 0 0,0 0 1 0 0,0 0-1 0 0,0 0 1 0 0,0 1-1 0 0,0-1 1 0 0,0 0 0 0 0,0 0-1 0 0,0 1 1 0 0,1-1-1 0 0,-1 1 1 0 0,0-1-1 0 0,0 1 1 0 0,0-1-1 0 0,0 1 1 0 0,1-1-1 0 0,-1 1 1 0 0,0 0 0 0 0,1-1-1 0 0,-1 1 1 0 0,0 0-1 0 0,1 0 1 0 0,-1-1-1 0 0,1 1 1 0 0,-1 0-1 0 0,0 2 1 0 0,2-3-59 0 0,0 1-1 0 0,0 0 1 0 0,0 0 0 0 0,0-1-1 0 0,0 1 1 0 0,0 0 0 0 0,0-1 0 0 0,0 1-1 0 0,0-1 1 0 0,0 1 0 0 0,0-1-1 0 0,1 0 1 0 0,-1 1 0 0 0,0-1 0 0 0,0 0-1 0 0,0 0 1 0 0,1 0 0 0 0,-1 0-1 0 0,0 0 1 0 0,0 0 0 0 0,0 0 0 0 0,1 0-1 0 0,0-1 1 0 0,20-2 396 0 0,-1-1 0 0 0,1-1 0 0 0,39-15 0 0 0,28-6-1109 0 0,-100 34 418 0 0,0 1 0 0 0,0 0 0 0 0,-14 16 0 0 0,22-20 146 0 0,0 0 1 0 0,0 1-1 0 0,1-1 0 0 0,0 1 1 0 0,0-1-1 0 0,0 1 0 0 0,0 0 0 0 0,1-1 1 0 0,-1 13-1 0 0,2-15-9 0 0,-1 1 1 0 0,1 0-1 0 0,0-1 1 0 0,0 1-1 0 0,1 0 1 0 0,-1-1-1 0 0,1 1 1 0 0,0 0-1 0 0,-1-1 1 0 0,2 1-1 0 0,-1-1 1 0 0,0 1-1 0 0,1-1 1 0 0,0 0-1 0 0,-1 0 1 0 0,1 1-1 0 0,3 2 1 0 0,-4-5-58 0 0,0-1 0 0 0,0 1 0 0 0,1-1 0 0 0,-1 0 0 0 0,0 1 0 0 0,0-1 0 0 0,0 0 0 0 0,1 0 0 0 0,-1 0 0 0 0,0 0 0 0 0,0 0 0 0 0,0 0 0 0 0,1 0 0 0 0,-1 0 0 0 0,0 0 0 0 0,0 0 0 0 0,0-1 0 0 0,2 0 0 0 0,27-9 16 0 0,-21 7 8 0 0,23-6 956 0 0,-10 3-2264 0 0,-1-1-1 0 0,23-10 0 0 0,-39 15 386 0 0,-1 0 0 0 0,1 0 0 0 0,-1-1 0 0 0,0 1 1 0 0,0-1-1 0 0,0 0 0 0 0,0 0 0 0 0,-1-1 0 0 0,1 1 0 0 0,-1-1 1 0 0,0 0-1 0 0,0 0 0 0 0,0 0 0 0 0,-1 0 0 0 0,4-6 1 0 0,-6 6 1187 0 0,1 0 1 0 0,-1 0 0 0 0,1 0-1 0 0,-1 0 1 0 0,0 0 0 0 0,-1 0-1 0 0,1 0 1 0 0,-1 0 0 0 0,0 0-1 0 0,0 0 1 0 0,0 0 0 0 0,-3-7-1 0 0,3 8 582 0 0,0 0-1 0 0,-1 1 0 0 0,1-1 0 0 0,-1 0 0 0 0,1 1 0 0 0,-1-1 0 0 0,0 1 1 0 0,0 0-1 0 0,0-1 0 0 0,-4-2 0 0 0,9 12 3343 0 0,2 15-3166 0 0,-1-8-656 0 0,8 30-210 0 0,12 33-251 0 0,-20-68-1358 0 0,-1-1 0 0 0,2 0 0 0 0,8 13 0 0 0,-1-11-8187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7:40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10834 0 0,'12'-3'10302'0'0,"11"-3"-6498"0"0,19 1-3463 0 0,-40 5-329 0 0,-1 0 1 0 0,1 0 0 0 0,0 1-1 0 0,0-1 1 0 0,0 0 0 0 0,0 1 0 0 0,-1 0-1 0 0,1-1 1 0 0,0 1 0 0 0,0 0-1 0 0,-1 0 1 0 0,1 0 0 0 0,0 0 0 0 0,-1 0-1 0 0,1 0 1 0 0,-1 0 0 0 0,0 0-1 0 0,1 1 1 0 0,-1-1 0 0 0,0 1 0 0 0,0-1-1 0 0,0 1 1 0 0,0-1 0 0 0,0 1-1 0 0,0-1 1 0 0,0 1 0 0 0,0 0-1 0 0,-1 0 1 0 0,1-1 0 0 0,-1 1 0 0 0,1 0-1 0 0,-1 0 1 0 0,0 0 0 0 0,0 0-1 0 0,0 0 1 0 0,0 2 0 0 0,0 1-37 0 0,0 0 1 0 0,-1 0-1 0 0,0 0 0 0 0,0 0 1 0 0,0-1-1 0 0,-1 1 0 0 0,0 0 1 0 0,1-1-1 0 0,-2 1 0 0 0,1-1 1 0 0,0 1-1 0 0,-1-1 0 0 0,0 0 1 0 0,0 0-1 0 0,0 0 0 0 0,0-1 1 0 0,-1 1-1 0 0,-6 4 0 0 0,-7 10-74 0 0,17-18 92 0 0,-1 1 0 0 0,1-1 1 0 0,0 0-1 0 0,0 0 0 0 0,0 0 1 0 0,-1 0-1 0 0,1 1 0 0 0,0-1 1 0 0,0 0-1 0 0,0 0 0 0 0,0 0 1 0 0,0 1-1 0 0,0-1 0 0 0,-1 0 1 0 0,1 0-1 0 0,0 1 0 0 0,0-1 1 0 0,0 0-1 0 0,0 0 0 0 0,0 1 1 0 0,0-1-1 0 0,0 0 0 0 0,0 0 1 0 0,0 1-1 0 0,0-1 0 0 0,0 0 0 0 0,0 0 1 0 0,0 1-1 0 0,0-1 0 0 0,1 0 1 0 0,-1 0-1 0 0,0 1 0 0 0,0-1 1 0 0,0 0-1 0 0,0 0 0 0 0,0 0 1 0 0,0 1-1 0 0,1-1 0 0 0,-1 0 1 0 0,0 0-1 0 0,0 0 0 0 0,0 0 1 0 0,0 1-1 0 0,1-1 0 0 0,14 5-52 0 0,19-3 127 0 0,-33-2-70 0 0,15-1-79 0 0,0 0-1 0 0,-1-1 1 0 0,1-1-1 0 0,0 0 1 0 0,-1-1-1 0 0,1-1 1 0 0,18-9-1 0 0,21-16-7047 0 0,-69 33-4394 0 0,0 3 7403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7:41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10786 0 0,'0'3'858'0'0,"0"0"-1"0"0,0-1 0 0 0,0 1 0 0 0,1 0 1 0 0,-1 0-1 0 0,1-1 0 0 0,0 1 0 0 0,2 5 0 0 0,-3-7-595 0 0,1 0-1 0 0,0 0 0 0 0,-1 0 0 0 0,1 0 0 0 0,0 0 0 0 0,0 0 0 0 0,0 0 0 0 0,0 0 0 0 0,0 0 0 0 0,0-1 0 0 0,0 1 0 0 0,0 0 1 0 0,0-1-1 0 0,0 1 0 0 0,2 0 0 0 0,0 0-120 0 0,1-1 0 0 0,-1 1 1 0 0,1-1-1 0 0,-1 0 0 0 0,1 0 1 0 0,0 0-1 0 0,-1 0 0 0 0,1-1 1 0 0,-1 1-1 0 0,1-1 0 0 0,-1 0 1 0 0,7-3-1 0 0,19-7-161 0 0,25-9-206 0 0,-50 20-254 0 0,-1-1 0 0 0,0 0 0 0 0,1 1 1 0 0,-1 0-1 0 0,1 0 0 0 0,-1 0 0 0 0,6 1 0 0 0,-21 33-1758 0 0,8-22 2465 0 0,0 1 0 0 0,1 0-1 0 0,1 0 1 0 0,0 0 0 0 0,1 21-1 0 0,-4 19 671 0 0,4-48-995 0 0,1 1 0 0 0,0-1-1 0 0,-1 0 1 0 0,2 1 0 0 0,-1-1 0 0 0,1 0 0 0 0,0 1 0 0 0,0-1 0 0 0,0 0 0 0 0,1 0 0 0 0,-1 0 0 0 0,6 9 0 0 0,-5-8 171 0 0,5 28 1108 0 0,-7-30-888 0 0,1 1-1 0 0,-1-1 0 0 0,1 0 1 0 0,0 0-1 0 0,0 1 1 0 0,1-1-1 0 0,-1 0 0 0 0,1 0 1 0 0,3 4-1 0 0,-13-63 912 0 0,6 43-1132 0 0,2-1-1 0 0,-1 1 1 0 0,2-1-1 0 0,2-19 0 0 0,-2 27-42 0 0,0 0-1 0 0,0 0 1 0 0,0 0-1 0 0,0 0 0 0 0,1 0 1 0 0,0 1-1 0 0,0-1 1 0 0,0 1-1 0 0,1-1 0 0 0,-1 1 1 0 0,1 0-1 0 0,0-1 1 0 0,7-6-1 0 0,-9 11 3 0 0,-1 0 0 0 0,1-1-1 0 0,-1 1 1 0 0,1-1 0 0 0,0 1-1 0 0,-1 0 1 0 0,1-1 0 0 0,0 1 0 0 0,0 0-1 0 0,-1 0 1 0 0,1-1 0 0 0,0 1 0 0 0,0 0-1 0 0,-1 0 1 0 0,1 0 0 0 0,0 0 0 0 0,0 0-1 0 0,-1 0 1 0 0,1 0 0 0 0,0 0-1 0 0,0 1 1 0 0,-1-1 0 0 0,1 0 0 0 0,0 0-1 0 0,0 1 1 0 0,-1-1 0 0 0,1 0 0 0 0,0 1-1 0 0,-1-1 1 0 0,1 0 0 0 0,-1 1 0 0 0,1-1-1 0 0,0 1 1 0 0,-1-1 0 0 0,1 1-1 0 0,-1 0 1 0 0,1-1 0 0 0,-1 1 0 0 0,0-1-1 0 0,1 1 1 0 0,-1 0 0 0 0,1-1 0 0 0,-1 1-1 0 0,0 0 1 0 0,0 0 0 0 0,1-1 0 0 0,-1 1-1 0 0,0 0 1 0 0,0 0 0 0 0,0 0 0 0 0,8 41 483 0 0,-8 80-988 0 0,0-121 165 0 0,1-1 1 0 0,-1 0-1 0 0,1 1 0 0 0,-1-1 0 0 0,1 0 0 0 0,-1 1 0 0 0,1-1 0 0 0,0 0 0 0 0,-1 0 0 0 0,1 1 0 0 0,-1-1 0 0 0,1 0 0 0 0,0 0 0 0 0,-1 0 0 0 0,1 0 0 0 0,-1 0 0 0 0,1 0 0 0 0,0 0 0 0 0,-1 0 1 0 0,1 0-1 0 0,0 0 0 0 0,-1 0 0 0 0,1 0 0 0 0,-1 0 0 0 0,1-1 0 0 0,0 1 0 0 0,25-5-4402 0 0,-22 4 2962 0 0,37-10-5468 0 0,-15 6 3467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7:41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9274 0 0,'3'-3'15643'0'0,"-3"4"-15075"0"0,0 0-223 0 0,-1-1-201 0 0,0 1-104 0 0,1-1-184 0 0,-1 0-321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02:34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23 192 7306 0 0,'-5'13'840'0'0,"1"0"-1"0"0,0 1 1 0 0,1-1 0 0 0,0 1 0 0 0,1 0 0 0 0,1-1 0 0 0,0 1 0 0 0,1 0 0 0 0,3 27 0 0 0,0-27-610 0 0,0 0 0 0 0,1 0 0 0 0,1 0 0 0 0,0 0-1 0 0,0-1 1 0 0,2 0 0 0 0,0 0 0 0 0,0 0 0 0 0,1-1 0 0 0,1 0 0 0 0,-1-1 0 0 0,2 0 0 0 0,0 0 0 0 0,20 16-1 0 0,-15-15-145 0 0,0 0-1 0 0,0 0 0 0 0,2-2 1 0 0,-1 0-1 0 0,1-1 1 0 0,1-1-1 0 0,-1 0 0 0 0,2-1 1 0 0,-1-1-1 0 0,1-1 0 0 0,-1-1 1 0 0,1 0-1 0 0,0-1 0 0 0,1-1 1 0 0,-1-1-1 0 0,0-1 0 0 0,1-1 1 0 0,-1 0-1 0 0,0-2 0 0 0,0 0 1 0 0,32-9-1 0 0,-20 1 49 0 0,1 0 0 0 0,-2-2-1 0 0,1-1 1 0 0,-2-2 0 0 0,0-1-1 0 0,-1-1 1 0 0,26-22 0 0 0,-40 28-121 0 0,-1 0 0 0 0,0-1 0 0 0,-1-1-1 0 0,0 0 1 0 0,-1-1 0 0 0,11-19 0 0 0,-16 23 22 0 0,-1 0 0 0 0,0-1 0 0 0,0 1 0 0 0,-1-1 0 0 0,-1 0 0 0 0,0-1 0 0 0,-1 1-1 0 0,0 0 1 0 0,0-24 0 0 0,-2 29 30 0 0,0 0-1 0 0,-1 0 1 0 0,0 0-1 0 0,0 0 1 0 0,-1 0 0 0 0,1 1-1 0 0,-2-1 1 0 0,1 0-1 0 0,-1 1 1 0 0,0 0 0 0 0,0-1-1 0 0,-1 1 1 0 0,-5-7-1 0 0,2 4 37 0 0,-1 1 0 0 0,0 0-1 0 0,0 1 1 0 0,0 0 0 0 0,-1 1-1 0 0,0-1 1 0 0,-18-8 0 0 0,-4 1 64 0 0,-2 1 0 0 0,1 2 0 0 0,-1 1 0 0 0,-50-8 0 0 0,33 9-31 0 0,-1 2-1 0 0,-57-1 1 0 0,87 8-102 0 0,1 0-1 0 0,0 1 0 0 0,0 2 1 0 0,0 0-1 0 0,0 1 1 0 0,0 1-1 0 0,1 0 0 0 0,-27 13 1 0 0,38-14-78 0 0,0 1-1 0 0,0 0 1 0 0,0 0 0 0 0,1 1 0 0 0,0 0 0 0 0,0 1 0 0 0,0-1-1 0 0,1 1 1 0 0,0 1 0 0 0,0-1 0 0 0,1 1 0 0 0,0 0-1 0 0,1 0 1 0 0,-1 0 0 0 0,1 1 0 0 0,1 0 0 0 0,0 0 0 0 0,0-1-1 0 0,1 2 1 0 0,-2 11 0 0 0,1 0-870 0 0,0 1 0 0 0,2-1 0 0 0,1 23 0 0 0,9 61-8240 0 0,-2-62 2046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02:45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92 274 13715 0 0,'-11'14'500'0'0,"0"0"-1"0"0,2 1 1 0 0,0 0 0 0 0,1 1 0 0 0,0-1 0 0 0,1 2-1 0 0,1-1 1 0 0,0 1 0 0 0,2 0 0 0 0,0 0-1 0 0,1 0 1 0 0,0 0 0 0 0,1 1 0 0 0,1-1 0 0 0,3 35-1 0 0,-1-43-387 0 0,0 0-1 0 0,1 0 1 0 0,0 0-1 0 0,0-1 1 0 0,1 1-1 0 0,0 0 1 0 0,1-1 0 0 0,-1 0-1 0 0,2 0 1 0 0,-1 0-1 0 0,9 10 1 0 0,-4-7-15 0 0,1 0 1 0 0,0 0 0 0 0,1-2-1 0 0,0 1 1 0 0,0-1 0 0 0,20 11-1 0 0,1-3-14 0 0,0-1 0 0 0,1-2-1 0 0,1-1 1 0 0,67 16-1 0 0,-80-24-46 0 0,0-1 0 0 0,1-1 0 0 0,0-1 0 0 0,-1-1 0 0 0,1 0 0 0 0,0-2-1 0 0,-1-1 1 0 0,1 0 0 0 0,39-11 0 0 0,-43 8 18 0 0,0-2-1 0 0,-1 0 1 0 0,0-1-1 0 0,0-1 1 0 0,-1 0 0 0 0,0-1-1 0 0,-1-1 1 0 0,0-1-1 0 0,0 0 1 0 0,-2-1-1 0 0,22-24 1 0 0,-20 18 17 0 0,0-1 0 0 0,-2 0-1 0 0,0-2 1 0 0,-1 1 0 0 0,-1-2 0 0 0,-1 1-1 0 0,-1-1 1 0 0,-1-1 0 0 0,-1 0 0 0 0,4-27-1 0 0,-8 32-10 0 0,0-1 0 0 0,-2 1-1 0 0,0 0 1 0 0,-2-1-1 0 0,0 1 1 0 0,-1-1-1 0 0,0 1 1 0 0,-2 0 0 0 0,0 0-1 0 0,-2 0 1 0 0,0 1-1 0 0,-1-1 1 0 0,-12-23-1 0 0,13 32-16 0 0,0 0-1 0 0,-1 1 0 0 0,0-1 0 0 0,0 2 0 0 0,-1-1 1 0 0,-1 1-1 0 0,1 0 0 0 0,-1 0 0 0 0,0 1 0 0 0,-1 1 1 0 0,-16-10-1 0 0,12 9 2 0 0,-1 1 0 0 0,1 1 0 0 0,-1 0 0 0 0,0 1 0 0 0,0 0 0 0 0,-1 2 0 0 0,1-1 0 0 0,-18 1-1 0 0,12 2-10 0 0,0 0 0 0 0,1 2-1 0 0,-1 0 1 0 0,0 2-1 0 0,1 0 1 0 0,0 1-1 0 0,0 1 1 0 0,0 1-1 0 0,1 1 1 0 0,0 0-1 0 0,0 1 1 0 0,1 2-1 0 0,-22 15 1 0 0,0 8-515 0 0,2 2-1 0 0,1 2 1 0 0,2 1 0 0 0,1 2-1 0 0,-42 67 1 0 0,76-107 470 0 0,-28 44-3260 0 0,14-12-4478 0 0,8-14-823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02:5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448 1 8706 0 0,'-66'37'3755'0'0,"55"-29"-2967"0"0,-1-1 0 0 0,0 0 0 0 0,0 0 0 0 0,-1-2 0 0 0,1 1 0 0 0,-22 4 0 0 0,25-8-560 0 0,0-1-1 0 0,1 1 1 0 0,-1 1-1 0 0,0 0 0 0 0,1 0 1 0 0,0 1-1 0 0,-1 0 1 0 0,1 0-1 0 0,1 1 1 0 0,-1 0-1 0 0,1 0 1 0 0,0 1-1 0 0,0 0 0 0 0,0 0 1 0 0,1 0-1 0 0,0 1 1 0 0,0 0-1 0 0,1 1 1 0 0,-8 12-1 0 0,-6 15-5 0 0,1 2-1 0 0,2 0 0 0 0,1 0 1 0 0,2 2-1 0 0,1 0 0 0 0,3 0 1 0 0,-8 65-1 0 0,16-82-169 0 0,1 0 0 0 0,2 0 0 0 0,0 0 0 0 0,1 0 0 0 0,1-1 0 0 0,1 1 0 0 0,1-1 0 0 0,1 0 0 0 0,1-1 0 0 0,1 0 0 0 0,0 0 0 0 0,1-1 0 0 0,2 0 0 0 0,0-1 0 0 0,17 21 0 0 0,-10-16-59 0 0,1 0-1 0 0,0-2 1 0 0,2-1 0 0 0,0-1 0 0 0,1 0-1 0 0,1-2 1 0 0,1 0 0 0 0,0-2 0 0 0,1-1 0 0 0,51 20-1 0 0,-42-24-14 0 0,1-1-1 0 0,0-1 0 0 0,0-2 0 0 0,1-2 0 0 0,-1-1 0 0 0,1-2 1 0 0,0-2-1 0 0,-1-1 0 0 0,68-12 0 0 0,-72 7 0 0 0,-2 0 1 0 0,1-2-1 0 0,-1-2 0 0 0,0 0 0 0 0,-1-2 0 0 0,-1-1 1 0 0,0-2-1 0 0,-1 0 0 0 0,-1-2 0 0 0,0-1 1 0 0,39-38-1 0 0,-52 43 47 0 0,0-2 0 0 0,-1 1 0 0 0,-1-2 0 0 0,-1 1-1 0 0,0-1 1 0 0,-1-1 0 0 0,-1 0 0 0 0,0 0 0 0 0,-2-1 0 0 0,0 0 0 0 0,-1 0 0 0 0,-1 0 0 0 0,0 0 0 0 0,-2-1 0 0 0,0 0 0 0 0,-2 1-1 0 0,0-1 1 0 0,-1 0 0 0 0,-4-21 0 0 0,1 12 44 0 0,-3-1 0 0 0,0 2 0 0 0,-2-1 0 0 0,-1 1 0 0 0,-1 0 0 0 0,-1 1 0 0 0,-1 1 0 0 0,-2 0 0 0 0,-1 0 0 0 0,-1 2 0 0 0,-39-45 0 0 0,35 47 19 0 0,-1 1 0 0 0,-1 1 1 0 0,-1 2-1 0 0,0 0 0 0 0,-2 1 1 0 0,-47-23-1 0 0,52 31-32 0 0,0 0-1 0 0,0 2 0 0 0,-1 1 1 0 0,0 0-1 0 0,0 2 0 0 0,-1 0 0 0 0,1 2 1 0 0,-1 0-1 0 0,-38 3 0 0 0,20 2-221 0 0,0 3-1 0 0,0 2 1 0 0,1 1-1 0 0,0 2 1 0 0,1 1-1 0 0,0 3 1 0 0,-42 22-1 0 0,72-33-624 0 0,1 1 0 0 0,0 1 0 0 0,0-1 0 0 0,-9 10 0 0 0,-10 17-6318 0 0,9-2-1795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31:33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0 2721 0 0,'-2'1'7756'0'0,"-10"9"-3615"0"0,-28 28-2757 0 0,-19 17-1983 0 0,-11 5 777 0 0,119-72 1722 0 0,-25 7-1767 0 0,43-4 0 0 0,18-3-4545 0 0,-75 8-1619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03:27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27 2489 0 0,'0'-9'280'0'0,"0"2"-288"0"0,0 1-40 0 0,-3 2-112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03:56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28 2128 0 0,'-21'-9'1758'0'0,"-15"-6"1197"0"0,34 14-2332 0 0,0 1 1 0 0,0-1 0 0 0,0 1 0 0 0,0-1-1 0 0,1 1 1 0 0,-1 0 0 0 0,0 0 0 0 0,0 0-1 0 0,0 0 1 0 0,0 0 0 0 0,0 0 0 0 0,0 0-1 0 0,0 1 1 0 0,-2 0 0 0 0,8 2 2607 0 0,21 6-2147 0 0,6 0-994 0 0,1-2 0 0 0,0-1 0 0 0,36 2 0 0 0,-52-7-2813 0 0,0-1 1 0 0,20-3-1 0 0,-23 1-1809 0 0,-3-2-1071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03:57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12395 0 0,'62'32'5270'0'0,"82"38"-1412"0"0,-142-68-3768 0 0,0-1 0 0 0,0 0-1 0 0,0 1 1 0 0,0-1 0 0 0,0 1-1 0 0,0-1 1 0 0,-1 1 0 0 0,1 0 0 0 0,-1 0-1 0 0,1 0 1 0 0,-1 0 0 0 0,0 0-1 0 0,0 0 1 0 0,0 0 0 0 0,0 0-1 0 0,0 1 1 0 0,0-1 0 0 0,0 0 0 0 0,-1 1-1 0 0,1-1 1 0 0,-1 0 0 0 0,0 1-1 0 0,0-1 1 0 0,0 1 0 0 0,0-1-1 0 0,0 0 1 0 0,0 1 0 0 0,-1-1-1 0 0,0 3 1 0 0,-2 10 5 0 0,0-1-1 0 0,-2 1 1 0 0,-8 21-1 0 0,8-24-26 0 0,-4 11-47 0 0,-1-1 1 0 0,-1 0-1 0 0,-1 0 1 0 0,-1-2-1 0 0,-1 1 1 0 0,0-2-1 0 0,-35 36 1 0 0,48-54-59 0 0,-1 0 0 0 0,1 1 0 0 0,-1 0 0 0 0,1-1 0 0 0,0 1 0 0 0,0 0 0 0 0,0 0 0 0 0,0 0 0 0 0,0-1 1 0 0,0 1-1 0 0,0 0 0 0 0,0 0 0 0 0,1 0 0 0 0,-1 1 0 0 0,1-1 0 0 0,0 0 0 0 0,-1 2 0 0 0,1-3-53 0 0,1-1 0 0 0,-1 1 1 0 0,0-1-1 0 0,0 1 0 0 0,0-1 0 0 0,0 1 1 0 0,0-1-1 0 0,1 1 0 0 0,-1-1 0 0 0,0 0 1 0 0,1 1-1 0 0,-1-1 0 0 0,0 1 0 0 0,0-1 1 0 0,1 0-1 0 0,-1 1 0 0 0,1-1 0 0 0,-1 0 0 0 0,0 0 1 0 0,1 1-1 0 0,-1-1 0 0 0,1 0 0 0 0,-1 0 1 0 0,0 1-1 0 0,1-1 0 0 0,0 0 0 0 0,1 0-275 0 0,0 1 0 0 0,0-1-1 0 0,-1 0 1 0 0,1-1-1 0 0,0 1 1 0 0,0 0-1 0 0,0 0 1 0 0,-1-1 0 0 0,1 1-1 0 0,0-1 1 0 0,2 0-1 0 0,1-2-830 0 0,-1 1 0 0 0,1-1-1 0 0,-1 0 1 0 0,0 0-1 0 0,0 0 1 0 0,0 0-1 0 0,0-1 1 0 0,5-6 0 0 0,-6 7 660 0 0,15-15-3823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03:57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7810 0 0,'1'-1'429'0'0,"-1"0"0"0"0,0 0 0 0 0,1 0 0 0 0,-1 1 0 0 0,1-1 1 0 0,-1 0-1 0 0,1 0 0 0 0,-1 1 0 0 0,1-1 0 0 0,-1 0 0 0 0,1 1 1 0 0,0-1-1 0 0,-1 1 0 0 0,1-1 0 0 0,0 1 0 0 0,0-1 0 0 0,0 1 0 0 0,-1-1 1 0 0,1 1-1 0 0,0 0 0 0 0,0-1 0 0 0,1 1 0 0 0,25 1 3008 0 0,21 17-1782 0 0,-44-16-1554 0 0,1 0 0 0 0,0 1 0 0 0,-1-1 0 0 0,0 1 0 0 0,0 1 0 0 0,0-1 0 0 0,0 0 0 0 0,0 1 1 0 0,-1 0-1 0 0,0 0 0 0 0,1 0 0 0 0,-1 0 0 0 0,-1 0 0 0 0,1 1 0 0 0,-1 0 0 0 0,1-1 1 0 0,-1 1-1 0 0,-1 0 0 0 0,2 5 0 0 0,-1-2-86 0 0,-1 1-1 0 0,-1-1 1 0 0,0 0-1 0 0,0 1 1 0 0,0-1 0 0 0,-1 0-1 0 0,-1 0 1 0 0,1 0-1 0 0,-1 1 1 0 0,-1-1 0 0 0,-3 9-1 0 0,3-9-283 0 0,0-1-1 0 0,0 0 0 0 0,-1 0 0 0 0,0-1 0 0 0,0 1 0 0 0,-1-1 1 0 0,-10 12-1 0 0,12-15 58 0 0,1-1 1 0 0,-1 0-1 0 0,1 0 1 0 0,-1 0-1 0 0,0 0 0 0 0,0 0 1 0 0,0-1-1 0 0,0 1 1 0 0,0-1-1 0 0,0 0 0 0 0,0 0 1 0 0,0 0-1 0 0,-1 0 1 0 0,1-1-1 0 0,0 1 0 0 0,-1-1 1 0 0,1 0-1 0 0,0 0 1 0 0,-1 0-1 0 0,1 0 0 0 0,-4-1 1 0 0,6 1 196 0 0,1 0-1 0 0,-1 0 1 0 0,0 0 0 0 0,1-1-1 0 0,-1 1 1 0 0,0 0 0 0 0,1 0 0 0 0,-1 0-1 0 0,1 0 1 0 0,-1-1 0 0 0,0 1-1 0 0,1 0 1 0 0,-1-1 0 0 0,1 1 0 0 0,-1 0-1 0 0,1-1 1 0 0,-1 1 0 0 0,1-1-1 0 0,-1 1 1 0 0,1-1 0 0 0,0 1 0 0 0,-1-1-1 0 0,1 1 1 0 0,-1-1 0 0 0,1 0-1 0 0,7-11 692 0 0,25-6 606 0 0,1 10-699 0 0,37-5 0 0 0,-12 3-1247 0 0,-1-5-4213 0 0,-55 14 4049 0 0,0 1 1 0 0,0-1 0 0 0,0 0 0 0 0,0-1-1 0 0,0 1 1 0 0,0 0 0 0 0,0 0 0 0 0,0-1-1 0 0,2-2 1 0 0,4-5-4193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03:57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0 122 9082 0 0,'5'-3'2592'0'0,"1"-1"-927"0"0,4-1-345 0 0,1 1-400 0 0,2 0-416 0 0,1-1-280 0 0,1 1-111 0 0,0 1-73 0 0,0 0-104 0 0,0 1-585 0 0,-1 0-1055 0 0,-2 0-1385 0 0,-1-2-399 0 0,-3-1-1698 0 0</inkml:trace>
  <inkml:trace contextRef="#ctx0" brushRef="#br0" timeOffset="1">170 0 7538 0 0,'-5'11'3648'0'0,"2"5"-791"0"0,-2 5-817 0 0,2 5-647 0 0,-1-1-561 0 0,0 1-416 0 0,0 3-248 0 0,2 0-112 0 0,0 0-256 0 0,-1-2-472 0 0,2-3-688 0 0,-1-3-777 0 0,0-3-880 0 0,-2-5-591 0 0,0-2 767 0 0,-1-5-936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03:58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1 314 2369 0 0,'1'5'899'0'0,"0"-1"0"0"0,0 0 0 0 0,1 0 0 0 0,-1 0 0 0 0,1 0 0 0 0,0 0 0 0 0,0 0 0 0 0,1 0 0 0 0,-1 0 0 0 0,5 4 0 0 0,-3-3-321 0 0,0-1 0 0 0,0 1 0 0 0,0-1 1 0 0,1 1-1 0 0,0-1 0 0 0,0-1 0 0 0,0 1 0 0 0,1-1 1 0 0,-1 0-1 0 0,1 0 0 0 0,10 4 0 0 0,-15-7-499 0 0,1 0-1 0 0,0 0 0 0 0,-1 1 1 0 0,1-1-1 0 0,0 0 1 0 0,0-1-1 0 0,-1 1 1 0 0,1 0-1 0 0,0 0 0 0 0,-1-1 1 0 0,1 1-1 0 0,0-1 1 0 0,-1 1-1 0 0,1-1 1 0 0,-1 0-1 0 0,1 1 0 0 0,-1-1 1 0 0,1 0-1 0 0,-1 0 1 0 0,3-2-1 0 0,-2 0-24 0 0,1 1 1 0 0,-1-1-1 0 0,0 0 0 0 0,0 0 0 0 0,0 0 1 0 0,-1 0-1 0 0,1 0 0 0 0,-1 0 1 0 0,1 0-1 0 0,0-5 0 0 0,-1 5-25 0 0,0-1 0 0 0,0 0 0 0 0,0 0 0 0 0,0 0 1 0 0,-1 0-1 0 0,0 0 0 0 0,0 0 0 0 0,0 0 0 0 0,0 0 0 0 0,0 0 0 0 0,-1 0 0 0 0,0 0 0 0 0,0 1 0 0 0,0-1 0 0 0,0 0 0 0 0,-1 0 1 0 0,1 1-1 0 0,-5-8 0 0 0,4 10-18 0 0,1-1 1 0 0,-1 0-1 0 0,0 1 1 0 0,0-1 0 0 0,0 1-1 0 0,0 0 1 0 0,0 0-1 0 0,0 0 1 0 0,0 0 0 0 0,-1 0-1 0 0,1 0 1 0 0,0 1-1 0 0,-1-1 1 0 0,1 1 0 0 0,0-1-1 0 0,-1 1 1 0 0,1 0-1 0 0,-1 0 1 0 0,1 0 0 0 0,0 0-1 0 0,-1 1 1 0 0,-2 0-1 0 0,0 0 137 0 0,0 0-1 0 0,1 1 0 0 0,-1 0 0 0 0,1 0 1 0 0,-1 0-1 0 0,1 0 0 0 0,0 1 0 0 0,0-1 1 0 0,0 1-1 0 0,0 0 0 0 0,-3 4 0 0 0,4-4-224 0 0,1-1 0 0 0,-1 1 0 0 0,1 0 0 0 0,0-1 0 0 0,0 1 0 0 0,0 1 0 0 0,0-1 0 0 0,1 0 0 0 0,-1 0 0 0 0,1 0 0 0 0,0 1 0 0 0,0-1 0 0 0,0 1 0 0 0,-1 5 0 0 0,2-6-263 0 0,0-1 0 0 0,0 0 0 0 0,1 1 0 0 0,-1-1 0 0 0,1 0 0 0 0,-1 1-1 0 0,1-1 1 0 0,0 0 0 0 0,0 0 0 0 0,0 0 0 0 0,0 0 0 0 0,0 0 0 0 0,0 0 0 0 0,1 0 0 0 0,-1 0 0 0 0,1 0 0 0 0,-1 0 0 0 0,1-1 0 0 0,0 1 0 0 0,0-1 0 0 0,0 1 0 0 0,-1-1 0 0 0,1 0 0 0 0,4 2 0 0 0,-5-2-110 0 0,0-1 0 0 0,0 1 0 0 0,0-1 0 0 0,-1 1 0 0 0,1-1 0 0 0,0 0 0 0 0,0 1 0 0 0,0-1 0 0 0,0 0 0 0 0,0 0 0 0 0,0 0 0 0 0,0 0 0 0 0,0 0 0 0 0,0 0 0 0 0,0 0 0 0 0,0 0 0 0 0,0 0 0 0 0,2 0 0 0 0,7-5-3866 0 0</inkml:trace>
  <inkml:trace contextRef="#ctx0" brushRef="#br0" timeOffset="1">255 1 8122 0 0,'2'1'902'0'0,"-1"1"0"0"0,1 0 0 0 0,-1-1-1 0 0,1 1 1 0 0,-1 0 0 0 0,1 0 0 0 0,-1 0 0 0 0,0 0 0 0 0,0 0 0 0 0,0 0 0 0 0,1 3 0 0 0,0 26 4045 0 0,-4-20-4640 0 0,-1 1 1 0 0,0-1-1 0 0,-9 19 0 0 0,2-3 295 0 0,4-8-571 0 0,-3 13-224 0 0,-2-1 0 0 0,-1-1 0 0 0,-1 0 0 0 0,-25 39 0 0 0,26-57-1302 0 0,9-20-94 0 0,10-25 306 0 0,-4 26 1281 0 0,1-1 0 0 0,0 1 0 0 0,1 0 1 0 0,0 0-1 0 0,0 1 0 0 0,0 0 0 0 0,0-1 1 0 0,1 2-1 0 0,0-1 0 0 0,1 1 0 0 0,-1 0 0 0 0,8-5 1 0 0,48-22-979 0 0,-19 14-3075 0 0,-25 11 1032 0 0,-17 7 2675 0 0,-1-1 0 0 0,1 1 0 0 0,0-1 0 0 0,0 1 0 0 0,0-1 1 0 0,0 0-1 0 0,-1 1 0 0 0,1-1 0 0 0,0 0 0 0 0,-1 1 0 0 0,1-1 0 0 0,-1 0 0 0 0,1 0 0 0 0,0 1 0 0 0,-1-1 0 0 0,0 0 0 0 0,1 0 0 0 0,-1 0 0 0 0,1 0 0 0 0,-1 0 0 0 0,0 0 0 0 0,0 0 0 0 0,0-1 0 0 0,3-8-2546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03:58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14 3321 0 0,'0'-1'359'0'0,"0"0"-1"0"0,1 0 1 0 0,-1 1 0 0 0,1-1 0 0 0,0 0 0 0 0,-1 0 0 0 0,1 0 0 0 0,0 1 0 0 0,-1-1 0 0 0,1 0-1 0 0,0 1 1 0 0,0-1 0 0 0,0 1 0 0 0,-1-1 0 0 0,1 1 0 0 0,0-1 0 0 0,0 1 0 0 0,0-1-1 0 0,0 1 1 0 0,0 0 0 0 0,0 0 0 0 0,0-1 0 0 0,1 1 0 0 0,-1 0-82 0 0,0 1 1 0 0,0-1 0 0 0,0 0 0 0 0,0 1-1 0 0,-1-1 1 0 0,1 1 0 0 0,0-1-1 0 0,0 1 1 0 0,0 0 0 0 0,-1-1-1 0 0,1 1 1 0 0,0 0 0 0 0,-1-1-1 0 0,1 1 1 0 0,-1 0 0 0 0,1 0-1 0 0,0 0 1 0 0,0 1 0 0 0,1 4 173 0 0,1-1 0 0 0,-1 1 1 0 0,0 0-1 0 0,-1 0 1 0 0,0 0-1 0 0,1 7 1 0 0,-1-2-593 0 0,-1 0 0 0 0,0 0 0 0 0,0 0 0 0 0,-2 0 0 0 0,1 0 0 0 0,-6 18 1 0 0,3-18-1084 0 0,0-1 1 0 0,0-1 0 0 0,-1 1 0 0 0,0-1 0 0 0,-1 1-1 0 0,0-1 1 0 0,0-1 0 0 0,-1 1 0 0 0,0-1-1 0 0,-1-1 1 0 0,-9 9 0 0 0,14-14 992 0 0,-52 49-2426 0 0,26-6 14264 0 0,29-45-11461 0 0,1 0 0 0 0,11-3 3247 0 0,14-10-876 0 0,-18 7-2167 0 0,0 0 1 0 0,0 1-1 0 0,1 0 1 0 0,0 0 0 0 0,0 1-1 0 0,0 0 1 0 0,11-3 0 0 0,-17 6-294 0 0,0 1 1 0 0,0-1 0 0 0,0 1 0 0 0,1 0 0 0 0,-1 0 0 0 0,0 0 0 0 0,0 0 0 0 0,0 1 0 0 0,1-1 0 0 0,-1 1 0 0 0,0 0 0 0 0,0 0 0 0 0,0 0 0 0 0,0 0 0 0 0,0 1 0 0 0,0-1 0 0 0,0 1 0 0 0,-1-1 0 0 0,1 1 0 0 0,0 0 0 0 0,-1 0 0 0 0,0 1 0 0 0,1-1 0 0 0,-1 0 0 0 0,0 1 0 0 0,2 2 0 0 0,1 3-22 0 0,0 0 0 0 0,-1 0-1 0 0,0 0 1 0 0,-1 0 0 0 0,1 1 0 0 0,-1-1 0 0 0,2 14 0 0 0,4 10-2873 0 0,9-52-14289 0 0,-11 9 14062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03:58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66 3801 0 0,'-1'-3'645'0'0,"0"0"319"0"0,-1 0 0 0 0,1 0 0 0 0,-1 0 0 0 0,0 1 0 0 0,0-1 1 0 0,0 0-1 0 0,0 1 0 0 0,0-1 0 0 0,0 1 0 0 0,-1 0 0 0 0,-4-4 0 0 0,7 6-811 0 0,-1 1-1 0 0,1-1 0 0 0,0 0 0 0 0,0 0 0 0 0,-1 1 0 0 0,1-1 0 0 0,0 0 0 0 0,0 1 0 0 0,-1-1 0 0 0,1 0 0 0 0,0 0 0 0 0,0 1 0 0 0,0-1 1 0 0,0 0-1 0 0,-1 1 0 0 0,1-1 0 0 0,0 1 0 0 0,0-1 0 0 0,0 0 0 0 0,0 1 0 0 0,0-1 0 0 0,0 0 0 0 0,0 1 0 0 0,0-1 0 0 0,0 1 1 0 0,0-1-1 0 0,0 0 0 0 0,0 1 0 0 0,3 21 1244 0 0,-1-15-1268 0 0,0 1 1 0 0,1-1-1 0 0,0 0 1 0 0,1 0-1 0 0,-1 0 1 0 0,1 0-1 0 0,1 0 0 0 0,-1-1 1 0 0,1 0-1 0 0,0 0 1 0 0,1 0-1 0 0,11 9 1 0 0,-15-13-123 0 0,-1 0 1 0 0,1-1-1 0 0,0 1 1 0 0,0-1 0 0 0,1 0-1 0 0,-1 1 1 0 0,0-1 0 0 0,0 0-1 0 0,1-1 1 0 0,-1 1 0 0 0,0 0-1 0 0,1 0 1 0 0,-1-1 0 0 0,1 0-1 0 0,-1 1 1 0 0,1-1-1 0 0,-1 0 1 0 0,1 0 0 0 0,-1 0-1 0 0,1-1 1 0 0,-1 1 0 0 0,0-1-1 0 0,1 1 1 0 0,-1-1 0 0 0,1 0-1 0 0,-1 0 1 0 0,0 0-1 0 0,0 0 1 0 0,1 0 0 0 0,-1 0-1 0 0,0-1 1 0 0,0 1 0 0 0,0-1-1 0 0,0 1 1 0 0,-1-1 0 0 0,1 0-1 0 0,0 0 1 0 0,-1 0 0 0 0,1 0-1 0 0,-1 0 1 0 0,0 0-1 0 0,0 0 1 0 0,2-5 0 0 0,0 3 10 0 0,-1 0 0 0 0,0 0 1 0 0,-1 0-1 0 0,1-1 0 0 0,-1 1 0 0 0,1-1 1 0 0,-1 1-1 0 0,-1-1 0 0 0,1 1 0 0 0,-1-1 1 0 0,1 1-1 0 0,-1-1 0 0 0,-1 0 0 0 0,1 1 1 0 0,-1-1-1 0 0,1 1 0 0 0,-1-1 1 0 0,-1 1-1 0 0,-1-6 0 0 0,2 8-110 0 0,-1-1 0 0 0,1 0 0 0 0,-1 1 0 0 0,0-1-1 0 0,0 1 1 0 0,0-1 0 0 0,0 1 0 0 0,-1 0 0 0 0,1 0 0 0 0,0 0 0 0 0,-1 0 0 0 0,0 0-1 0 0,1 1 1 0 0,-1-1 0 0 0,0 1 0 0 0,0-1 0 0 0,0 1 0 0 0,0 0 0 0 0,0 0 0 0 0,0 1 0 0 0,0-1-1 0 0,0 1 1 0 0,0-1 0 0 0,0 1 0 0 0,0 0 0 0 0,-1 0 0 0 0,1 0 0 0 0,-5 2 0 0 0,0-2-273 0 0,0 2 0 0 0,0-1 0 0 0,0 1 0 0 0,1 1 0 0 0,-1 0 0 0 0,0 0 0 0 0,1 0-1 0 0,0 1 1 0 0,0 0 0 0 0,0 0 0 0 0,0 0 0 0 0,0 1 0 0 0,1 1 0 0 0,0-1 0 0 0,0 1 0 0 0,-8 10 0 0 0,10-10 405 0 0,0-1 0 0 0,1 1 0 0 0,0-1 0 0 0,0 1 0 0 0,1 0 0 0 0,-1 0 0 0 0,1 1 0 0 0,1-1-1 0 0,-1 0 1 0 0,1 1 0 0 0,0-1 0 0 0,1 0 0 0 0,-1 1 0 0 0,1-1 0 0 0,0 1 0 0 0,1-1 0 0 0,0 1 0 0 0,0-1-1 0 0,0 1 1 0 0,1-1 0 0 0,3 9 0 0 0,-5-14 114 0 0,1 1 0 0 0,0-1 1 0 0,0 1-1 0 0,0-1 0 0 0,0 1 0 0 0,0-1 0 0 0,1 0 1 0 0,-1 1-1 0 0,0-1 0 0 0,1 0 0 0 0,-1 0 0 0 0,0 0 1 0 0,1 0-1 0 0,0 0 0 0 0,-1 0 0 0 0,1 0 0 0 0,-1-1 0 0 0,1 1 1 0 0,0-1-1 0 0,0 1 0 0 0,-1-1 0 0 0,1 1 0 0 0,0-1 1 0 0,0 0-1 0 0,-1 0 0 0 0,3 0 0 0 0,7 0-9 0 0,0-1 0 0 0,-1 0-1 0 0,15-3 1 0 0,-6 1 31 0 0,-10 1-260 0 0,7 0 149 0 0,1 1 1 0 0,20 0 0 0 0,-34 1-230 0 0,0 0 1 0 0,0 0-1 0 0,0 0 1 0 0,0 0 0 0 0,-1 1-1 0 0,1-1 1 0 0,0 1-1 0 0,0 0 1 0 0,-1 0-1 0 0,1 0 1 0 0,0 0 0 0 0,-1 0-1 0 0,1 1 1 0 0,-1-1-1 0 0,1 1 1 0 0,-1 0-1 0 0,0 0 1 0 0,0-1 0 0 0,0 2-1 0 0,3 2 1 0 0,-4-3-284 0 0,-1 0 1 0 0,1 0-1 0 0,-1 0 1 0 0,0 0-1 0 0,0 0 0 0 0,0 0 1 0 0,0 0-1 0 0,0 0 1 0 0,0 0-1 0 0,-1 0 1 0 0,1 0-1 0 0,0 0 1 0 0,-1 0-1 0 0,0 0 1 0 0,1-1-1 0 0,-1 1 1 0 0,0 0-1 0 0,0 0 0 0 0,0-1 1 0 0,0 1-1 0 0,0 0 1 0 0,-1-1-1 0 0,1 1 1 0 0,0-1-1 0 0,-1 0 1 0 0,1 1-1 0 0,-1-1 1 0 0,-3 2-1 0 0,-9 9-3001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04:01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5137 0 0,'14'0'6057'0'0,"92"3"-885"0"0,-106-3-5099 0 0,1 0 0 0 0,-1 0 0 0 0,0 0 0 0 0,0 0 0 0 0,1 0 0 0 0,-1 0 0 0 0,0 0-1 0 0,0 0 1 0 0,1 0 0 0 0,-1 0 0 0 0,0 0 0 0 0,0 0 0 0 0,1 1 0 0 0,-1-1 0 0 0,0 0 0 0 0,0 0 0 0 0,0 0 0 0 0,1 0 0 0 0,-1 0-1 0 0,0 0 1 0 0,0 1 0 0 0,0-1 0 0 0,0 0 0 0 0,1 0 0 0 0,-1 0 0 0 0,0 1 0 0 0,0-1 0 0 0,0 0 0 0 0,0 0 0 0 0,0 0 0 0 0,0 1-1 0 0,0-1 1 0 0,1 0 0 0 0,-1 0 0 0 0,0 1 0 0 0,0-1 0 0 0,0 0 0 0 0,0 0 0 0 0,0 1 0 0 0,0-1 0 0 0,0 0 0 0 0,0 1 0 0 0,-8 10 1103 0 0,-20 13-1094 0 0,25-21 88 0 0,-22 15-88 0 0,16-12-74 0 0,0 0 1 0 0,0 1 0 0 0,1 0-1 0 0,0 1 1 0 0,0-1-1 0 0,1 1 1 0 0,-12 18 0 0 0,18-24-16 0 0,0 0 1 0 0,1 1 0 0 0,-1-1 0 0 0,0 0 0 0 0,1 1 0 0 0,0-1 0 0 0,0 1 0 0 0,-1-1 0 0 0,2 1 0 0 0,-1-1 0 0 0,0 1 0 0 0,0-1-1 0 0,1 1 1 0 0,-1-1 0 0 0,1 0 0 0 0,0 1 0 0 0,0-1 0 0 0,0 0 0 0 0,0 1 0 0 0,0-1 0 0 0,0 0 0 0 0,0 0 0 0 0,1 0-1 0 0,-1 0 1 0 0,1 0 0 0 0,0 0 0 0 0,-1 0 0 0 0,1-1 0 0 0,0 1 0 0 0,0-1 0 0 0,0 1 0 0 0,3 1 0 0 0,2 1 17 0 0,-1 0 0 0 0,1 0 1 0 0,0 0-1 0 0,0-1 0 0 0,0 0 0 0 0,0-1 1 0 0,0 1-1 0 0,1-1 0 0 0,9 1 0 0 0,-2-2-114 0 0,76 10-779 0 0,-30 3-6128 0 0,-67-15 7167 0 0,0 0 0 0 0,-1 1 1 0 0,1 0-1 0 0,0 0 0 0 0,0 0 0 0 0,0 1 0 0 0,-1-1 0 0 0,1 2 0 0 0,0-1 0 0 0,0 1 0 0 0,0-1 0 0 0,1 2 0 0 0,-1-1 0 0 0,0 1 0 0 0,1 0 0 0 0,-1 0 0 0 0,1 0 0 0 0,-8 7 0 0 0,6-4 267 0 0,0-1-1 0 0,0 2 1 0 0,0-1 0 0 0,1 1 0 0 0,0 0 0 0 0,0 0-1 0 0,0 1 1 0 0,1-1 0 0 0,1 1 0 0 0,-1 0 0 0 0,1 1-1 0 0,1-1 1 0 0,-4 11 0 0 0,10-7 461 0 0,-3-10-871 0 0,1 0 1 0 0,0-1 0 0 0,-1 1 0 0 0,1 0 0 0 0,-1-1 0 0 0,0 1 0 0 0,1 0-1 0 0,-1 0 1 0 0,0-1 0 0 0,0 1 0 0 0,-1 2 0 0 0,41-3-40 0 0,23 3-2153 0 0,110 19 0 0 0,-170-22-175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04:01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11474 0 0,'5'4'6871'0'0,"5"-6"-4266"0"0,13-7-2305 0 0,-19 7 301 0 0,9-4-359 0 0,1 2-1 0 0,0-1 0 0 0,1 1 1 0 0,-1 1-1 0 0,24-2 0 0 0,-32 5-317 0 0,0-1-1 0 0,0 1 0 0 0,0 1 0 0 0,0-1 0 0 0,0 1 1 0 0,0 0-1 0 0,0 0 0 0 0,0 1 0 0 0,-1-1 1 0 0,1 1-1 0 0,-1 1 0 0 0,1-1 0 0 0,-1 1 0 0 0,0 0 1 0 0,0 0-1 0 0,9 7 0 0 0,-13-9-259 0 0,0 0 1 0 0,-1 0-1 0 0,1 0 0 0 0,0 0 1 0 0,0 1-1 0 0,-1-1 0 0 0,1 0 1 0 0,-1 0-1 0 0,1 0 0 0 0,-1 1 0 0 0,0-1 1 0 0,1 0-1 0 0,-1 0 0 0 0,0 1 1 0 0,0-1-1 0 0,0 0 0 0 0,0 1 1 0 0,0-1-1 0 0,0 0 0 0 0,0 1 1 0 0,0-1-1 0 0,-1 0 0 0 0,1 0 0 0 0,0 1 1 0 0,-1-1-1 0 0,1 0 0 0 0,-1 0 1 0 0,0 0-1 0 0,1 1 0 0 0,-1-1 1 0 0,0 0-1 0 0,0 0 0 0 0,1 0 1 0 0,-1 0-1 0 0,0 0 0 0 0,0-1 0 0 0,0 1 1 0 0,0 0-1 0 0,0 0 0 0 0,0 0 1 0 0,-3 0-1 0 0,-12 11-4998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31:33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94 7906 0 0,'3'1'634'0'0,"1"-1"0"0"0,0 0 0 0 0,0 0 1 0 0,-1-1-1 0 0,1 1 0 0 0,0-1 0 0 0,0 0 0 0 0,-1 0 1 0 0,1 0-1 0 0,-1 0 0 0 0,1 0 0 0 0,6-5 0 0 0,34-29 639 0 0,-38 30-1284 0 0,0-1 1 0 0,0 1 0 0 0,1 0 0 0 0,0 0-1 0 0,0 0 1 0 0,0 1 0 0 0,0 1 0 0 0,9-5-1 0 0,-15 8 16 0 0,-1 0 0 0 0,1 0 0 0 0,-1 0-1 0 0,1 0 1 0 0,-1 0 0 0 0,1-1-1 0 0,-1 1 1 0 0,1 0 0 0 0,-1 0-1 0 0,0 0 1 0 0,1 0 0 0 0,-1 1 0 0 0,1-1-1 0 0,-1 0 1 0 0,1 0 0 0 0,-1 0-1 0 0,1 0 1 0 0,-1 0 0 0 0,1 1 0 0 0,-1-1-1 0 0,0 0 1 0 0,1 0 0 0 0,-1 0-1 0 0,1 1 1 0 0,-1-1 0 0 0,0 0 0 0 0,1 1-1 0 0,-1-1 1 0 0,0 0 0 0 0,0 1-1 0 0,1-1 1 0 0,-1 1 0 0 0,4 20 159 0 0,-10 25-73 0 0,5-42-130 0 0,0 0-275 0 0,-4 24-558 0 0,-1-18-4167 0 0,0-28-1767 0 0,6 16 6201 0 0,-1-9-2077 0 0</inkml:trace>
  <inkml:trace contextRef="#ctx0" brushRef="#br0" timeOffset="1">183 4 3057 0 0,'7'2'1992'0'0,"-1"2"233"0"0,2 3 95 0 0,-2 2-240 0 0,-1 3-407 0 0,-1 2-473 0 0,1 4-376 0 0,-1 1-296 0 0,-1 0-224 0 0,2-4-144 0 0,-2 0-208 0 0,2-2-408 0 0,-2-2-824 0 0,0-3-1352 0 0,-1-3-1105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04:02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73 6545 0 0,'-1'0'260'0'0,"1"0"0"0"0,-1 0 0 0 0,1 0 0 0 0,0 0 0 0 0,-1 0 0 0 0,1 0 0 0 0,-1 0 0 0 0,1 1 0 0 0,0-1 0 0 0,-1 0 0 0 0,1 0 0 0 0,-1 0 0 0 0,1 1 0 0 0,0-1 0 0 0,-1 0 0 0 0,1 1 0 0 0,0-1 0 0 0,0 0 0 0 0,-1 1 0 0 0,1-1 0 0 0,0 0 0 0 0,0 1 0 0 0,-1-1 0 0 0,1 0 0 0 0,0 1 0 0 0,0-1 0 0 0,0 1 0 0 0,0-1 0 0 0,-1 0 0 0 0,1 1 0 0 0,0 0 0 0 0,13 3 3110 0 0,24-5-1641 0 0,-16-3-1333 0 0,0-2 0 0 0,22-9 1 0 0,-12 5-239 0 0,-52 43-232 0 0,13-23 104 0 0,1-1 0 0 0,0 2 0 0 0,1-1 1 0 0,0 0-1 0 0,0 1 0 0 0,-4 15 0 0 0,9-24-8 0 0,0 1 1 0 0,0 0-1 0 0,0-1 0 0 0,1 1 0 0 0,0 0 1 0 0,-1 0-1 0 0,1 0 0 0 0,0 0 0 0 0,0-1 1 0 0,1 1-1 0 0,-1 0 0 0 0,1 0 0 0 0,-1 0 1 0 0,1-1-1 0 0,0 1 0 0 0,0 0 0 0 0,0-1 1 0 0,0 1-1 0 0,0-1 0 0 0,1 1 0 0 0,-1-1 1 0 0,1 0-1 0 0,0 1 0 0 0,0-1 0 0 0,-1 0 1 0 0,1 0-1 0 0,1 0 0 0 0,-1 0 0 0 0,0-1 1 0 0,0 1-1 0 0,1-1 0 0 0,-1 1 0 0 0,4 1 1 0 0,-4-2-19 0 0,0 0 1 0 0,0 0-1 0 0,0-1 1 0 0,0 1-1 0 0,0-1 1 0 0,0 1-1 0 0,0-1 1 0 0,0 0-1 0 0,0 1 1 0 0,0-1-1 0 0,0 0 1 0 0,0 0-1 0 0,0 0 1 0 0,0-1-1 0 0,0 1 1 0 0,0 0-1 0 0,0-1 1 0 0,0 0-1 0 0,3-1 1 0 0,-1 0 25 0 0,0 0 0 0 0,-1-1 0 0 0,1 1 0 0 0,-1-1 0 0 0,0 0 0 0 0,0 0 0 0 0,0 0 0 0 0,0 0 0 0 0,3-4 0 0 0,0-2-412 0 0,0 0-1 0 0,-1-1 1 0 0,0 1 0 0 0,-1-1 0 0 0,1 0-1 0 0,4-20 1 0 0,-9 26-611 0 0,0 0-1 0 0,0-1 1 0 0,0 1-1 0 0,-1 0 1 0 0,1-1 0 0 0,-1 1-1 0 0,0 0 1 0 0,0 0-1 0 0,-1 0 1 0 0,-2-8-1 0 0,2 9 335 0 0,0-1-1 0 0,1 0 1 0 0,0 0-1 0 0,0 0 0 0 0,0 0 1 0 0,0 0-1 0 0,1 0 0 0 0,-1-8 1 0 0,2 10 736 0 0,-1 1 0 0 0,1-1 0 0 0,0 0 0 0 0,-1 0 0 0 0,1 1 0 0 0,0-1 0 0 0,0 0 0 0 0,0 1 0 0 0,0-1 0 0 0,1 1 0 0 0,-1 0 0 0 0,0-1 0 0 0,1 1 0 0 0,-1 0 1 0 0,1 0-1 0 0,-1-1 0 0 0,1 1 0 0 0,0 0 0 0 0,-1 1 0 0 0,1-1 0 0 0,0 0 0 0 0,0 0 0 0 0,-1 1 0 0 0,4-1 0 0 0,-2 0 676 0 0,0-1 0 0 0,-1 1 0 0 0,1 1-1 0 0,0-1 1 0 0,0 0 0 0 0,0 1 0 0 0,0 0 0 0 0,0-1-1 0 0,4 1 1 0 0,-6 1-475 0 0,-1-1 0 0 0,1 1 0 0 0,0-1 0 0 0,0 0 0 0 0,0 1 0 0 0,0 0-1 0 0,-1-1 1 0 0,1 1 0 0 0,0-1 0 0 0,0 1 0 0 0,-1 0 0 0 0,1 0 0 0 0,-1-1 0 0 0,1 1 0 0 0,-1 0-1 0 0,1 0 1 0 0,-1 0 0 0 0,1 0 0 0 0,-1 0 0 0 0,1 0 0 0 0,-1-1 0 0 0,0 1 0 0 0,0 0-1 0 0,0 0 1 0 0,1 0 0 0 0,-1 0 0 0 0,0 0 0 0 0,0 0 0 0 0,-1 2 0 0 0,11 69 1871 0 0,-8-66-2113 0 0,-1 0-1 0 0,1-1 0 0 0,0 1 1 0 0,0-1-1 0 0,0 1 1 0 0,1-1-1 0 0,0 0 1 0 0,0 0-1 0 0,0 0 1 0 0,6 6-1 0 0,-9-11-37 0 0,1 1-1 0 0,0 0 1 0 0,-1-1 0 0 0,1 1 0 0 0,0-1-1 0 0,0 1 1 0 0,0-1 0 0 0,0 1 0 0 0,-1-1-1 0 0,1 1 1 0 0,0-1 0 0 0,0 0 0 0 0,0 1-1 0 0,0-1 1 0 0,0 0 0 0 0,0 0 0 0 0,0 0-1 0 0,0 0 1 0 0,0 0 0 0 0,0 0 0 0 0,0 0-1 0 0,0 0 1 0 0,0 0 0 0 0,0 0-1 0 0,0-1 1 0 0,0 1 0 0 0,0 0 0 0 0,0-1-1 0 0,1 0 1 0 0,26-21-135 0 0,-26 19-323 0 0,0 1 1 0 0,0 0 0 0 0,0 0 0 0 0,0 0 0 0 0,1 0 0 0 0,-1 1 0 0 0,1-1 0 0 0,-1 1-1 0 0,1-1 1 0 0,3 0 0 0 0,-6 3-758 0 0,1 0 912 0 0,-1-1 1 0 0,0 1 0 0 0,0-1-1 0 0,0 0 1 0 0,0 1 0 0 0,0-1-1 0 0,0 0 1 0 0,0 1 0 0 0,0-1-1 0 0,0 1 1 0 0,0-1 0 0 0,0 1-1 0 0,0-1 1 0 0,0 0-1 0 0,0 1 1 0 0,0-1 0 0 0,0 0-1 0 0,-1 1 1 0 0,1-1 0 0 0,0 1-1 0 0,0-1 1 0 0,-2 2-1522 0 0,-4 10-3891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04:02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6993 0 0,'21'-6'8407'0'0,"0"1"-4420"0"0,41-14-1245 0 0,-64 20-2737 0 0,0 1 0 0 0,1-1 1 0 0,-1 0-1 0 0,0 1 0 0 0,1 0 1 0 0,-1-1-1 0 0,1 1 0 0 0,0 0 0 0 0,0 0 1 0 0,0-1-1 0 0,0 1 0 0 0,0 0 1 0 0,0 0-1 0 0,0 0 0 0 0,0 0 0 0 0,1 0 1 0 0,-1 1-1 0 0,1-1 0 0 0,-1 4 1 0 0,0 2 89 0 0,0-1 1 0 0,1 1 0 0 0,-1 0-1 0 0,2 12 1 0 0,-1-18-72 0 0,1 0 0 0 0,-1 0 0 0 0,1 1 1 0 0,-1-1-1 0 0,1 0 0 0 0,0 0 0 0 0,0 0 0 0 0,-1 0 0 0 0,2 0 1 0 0,-1 0-1 0 0,0 0 0 0 0,3 3 0 0 0,-3-4-6 0 0,0 0 0 0 0,0 0 0 0 0,0-1-1 0 0,0 1 1 0 0,0 0 0 0 0,0-1 0 0 0,0 1 0 0 0,0-1 0 0 0,0 1-1 0 0,1-1 1 0 0,-1 0 0 0 0,0 0 0 0 0,0 1 0 0 0,1-1 0 0 0,-1 0-1 0 0,0 0 1 0 0,2 0 0 0 0,4-1-163 0 0,0-1 1 0 0,0 0-1 0 0,-1 0 0 0 0,1 0 1 0 0,-1-1-1 0 0,11-6 0 0 0,10-3-1911 0 0,32-16-9326 0 0,-39 15 5342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04:03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4 118 14579 0 0,'54'-46'4628'0'0,"-41"33"-4307"0"0,2 1 1 0 0,-1 0-1 0 0,1 1 0 0 0,23-13 1 0 0,-79 41-519 0 0,30-13 384 0 0,0 1 0 0 0,0 0 1 0 0,0 0-1 0 0,1 1 0 0 0,-16 11 1 0 0,23-14-117 0 0,0-1 1 0 0,0 1-1 0 0,1 0 0 0 0,-1 0 1 0 0,1 0-1 0 0,0 0 1 0 0,0 1-1 0 0,0-1 1 0 0,0 0-1 0 0,1 1 0 0 0,0-1 1 0 0,-1 1-1 0 0,1 0 1 0 0,0 0-1 0 0,1-1 1 0 0,-1 1-1 0 0,1 0 0 0 0,-1 0 1 0 0,1 0-1 0 0,0-1 1 0 0,1 1-1 0 0,0 6 1 0 0,0-3-25 0 0,1 0 0 0 0,0 1 0 0 0,0-1 0 0 0,0-1 1 0 0,1 1-1 0 0,0 0 0 0 0,0-1 0 0 0,1 1 1 0 0,0-1-1 0 0,0 0 0 0 0,0 0 0 0 0,1 0 0 0 0,0-1 1 0 0,0 0-1 0 0,0 0 0 0 0,11 8 0 0 0,-12-11-189 0 0,-1 1 1 0 0,1-1-1 0 0,0-1 0 0 0,0 1 1 0 0,0 0-1 0 0,-1-1 0 0 0,1 0 1 0 0,1 0-1 0 0,-1 0 0 0 0,0 0 1 0 0,0-1-1 0 0,0 0 0 0 0,0 0 0 0 0,0 0 1 0 0,1 0-1 0 0,-1 0 0 0 0,0-1 1 0 0,0 0-1 0 0,0 0 0 0 0,0 0 1 0 0,0 0-1 0 0,0-1 0 0 0,0 1 0 0 0,-1-1 1 0 0,1 0-1 0 0,0 0 0 0 0,-1-1 1 0 0,0 1-1 0 0,1-1 0 0 0,3-4 1 0 0,-1 1-846 0 0,0 0 0 0 0,-1-1 0 0 0,0 0 0 0 0,0 0 0 0 0,-1 0 0 0 0,1-1 0 0 0,-2 0 0 0 0,1 1 0 0 0,-1-1 0 0 0,4-17 0 0 0,-5 18 962 0 0,-1 1-1 0 0,0-1 1 0 0,0 0 0 0 0,0 0-1 0 0,-1 0 1 0 0,0 0-1 0 0,-1 0 1 0 0,-1-10 0 0 0,2 17 130 0 0,0 0 0 0 0,0 0 1 0 0,0-1-1 0 0,0 1 0 0 0,0 0 1 0 0,0 0-1 0 0,0-1 0 0 0,0 1 1 0 0,0 0-1 0 0,0 0 1 0 0,0 0-1 0 0,0-1 0 0 0,0 1 1 0 0,-1 0-1 0 0,1 0 0 0 0,0 0 1 0 0,0-1-1 0 0,0 1 1 0 0,0 0-1 0 0,0 0 0 0 0,0 0 1 0 0,0 0-1 0 0,-1-1 0 0 0,1 1 1 0 0,0 0-1 0 0,0 0 1 0 0,0 0-1 0 0,0 0 0 0 0,-1 0 1 0 0,1 0-1 0 0,0-1 0 0 0,0 1 1 0 0,0 0-1 0 0,0 0 0 0 0,-1 0 1 0 0,1 0-1 0 0,0 0 1 0 0,0 0-1 0 0,0 0 0 0 0,-1 0 1 0 0,1 0-1 0 0,0 0 0 0 0,0 0 1 0 0,-1 0-1 0 0,1 0 1 0 0,0 0-1 0 0,0 0 0 0 0,0 0 1 0 0,-1 0-1 0 0,-8 12 3503 0 0,-2 17 49 0 0,8-17-2947 0 0,1 0 0 0 0,0 0 0 0 0,0 14 0 0 0,2-23-662 0 0,0 0 0 0 0,0 0 0 0 0,0-1 0 0 0,0 1 0 0 0,0 0 0 0 0,1-1 0 0 0,-1 1 0 0 0,1 0 0 0 0,0 0 0 0 0,0-1 0 0 0,0 1 0 0 0,0-1 0 0 0,0 1 0 0 0,1-1 0 0 0,-1 0 0 0 0,0 1 1 0 0,1-1-1 0 0,0 0 0 0 0,0 0 0 0 0,3 3 0 0 0,-4-4-40 0 0,1-1 0 0 0,-1 0 0 0 0,0 1 0 0 0,1-1 0 0 0,-1 0 0 0 0,1 0 0 0 0,-1 0 0 0 0,1 0 0 0 0,-1 0 0 0 0,0 0 0 0 0,1 0 0 0 0,-1 0 0 0 0,1 0 0 0 0,-1-1 0 0 0,0 1 0 0 0,1-1 0 0 0,-1 1-1 0 0,0-1 1 0 0,1 1 0 0 0,-1-1 0 0 0,0 0 0 0 0,0 0 0 0 0,2-1 0 0 0,32-28-858 0 0,-22 18-212 0 0,-5 7-3057 0 0,-12 13-2008 0 0,-8 6-115 0 0,6-8 4888 0 0,-29 30-2315 0 0,9 6 4226 0 0,20-31 663 0 0,1 1-1 0 0,1 0 1 0 0,0 0 0 0 0,0 0-1 0 0,1 0 1 0 0,1 0 0 0 0,0 1-1 0 0,1-1 1 0 0,0 1 0 0 0,1 0-1 0 0,0-1 1 0 0,1 1 0 0 0,1-1-1 0 0,0 1 1 0 0,0-1 0 0 0,7 18-1 0 0,-9-28-1158 0 0,1 0-1 0 0,-1 0 0 0 0,1 0 0 0 0,0 0 1 0 0,0-1-1 0 0,-1 1 0 0 0,1 0 1 0 0,1 0-1 0 0,-1 0 0 0 0,0-1 1 0 0,0 1-1 0 0,1-1 0 0 0,-1 1 0 0 0,1-1 1 0 0,-1 1-1 0 0,1-1 0 0 0,0 0 1 0 0,-1 0-1 0 0,1 0 0 0 0,0 0 1 0 0,0 0-1 0 0,0 0 0 0 0,0 0 0 0 0,0-1 1 0 0,0 1-1 0 0,0-1 0 0 0,0 1 1 0 0,2-1-1 0 0,-1 0-31 0 0,0-1 0 0 0,0 1 0 0 0,-1-1-1 0 0,1 0 1 0 0,0 0 0 0 0,-1 0 0 0 0,1 0 0 0 0,-1 0 0 0 0,1-1 0 0 0,-1 1 0 0 0,0-1 0 0 0,1 0-1 0 0,-1 1 1 0 0,0-1 0 0 0,0 0 0 0 0,0 0 0 0 0,0-1 0 0 0,-1 1 0 0 0,1 0 0 0 0,1-4-1 0 0,0 1-32 0 0,0 0-1 0 0,0 0 0 0 0,-1 0 1 0 0,0-1-1 0 0,0 1 1 0 0,0 0-1 0 0,-1-1 0 0 0,0 1 1 0 0,0-1-1 0 0,0 0 0 0 0,-1 1 1 0 0,0-1-1 0 0,0 0 0 0 0,-1-8 1 0 0,0 12-5 0 0,1-1 0 0 0,-1 0 1 0 0,0 1-1 0 0,0-1 0 0 0,0 1 1 0 0,-1-1-1 0 0,1 1 0 0 0,0 0 1 0 0,-1-1-1 0 0,0 1 0 0 0,1 0 1 0 0,-1 0-1 0 0,0 0 0 0 0,0 0 1 0 0,0 0-1 0 0,0 1 1 0 0,-1-1-1 0 0,1 1 0 0 0,0-1 1 0 0,-1 1-1 0 0,1 0 0 0 0,-1 0 1 0 0,1 0-1 0 0,-1 0 0 0 0,0 0 1 0 0,1 1-1 0 0,-1-1 0 0 0,0 1 1 0 0,1-1-1 0 0,-1 1 0 0 0,-5 0 1 0 0,3 1 19 0 0,-1-1 0 0 0,1 1 0 0 0,0 0-1 0 0,-1 0 1 0 0,1 1 0 0 0,0 0 0 0 0,-9 4 0 0 0,12-5-175 0 0,0-1 1 0 0,1 1-1 0 0,-1 0 0 0 0,1 0 0 0 0,-1 1 0 0 0,1-1 0 0 0,-1 0 1 0 0,1 0-1 0 0,0 1 0 0 0,0-1 0 0 0,-3 4 0 0 0,4-4-145 0 0,0-1 0 0 0,-1 1 0 0 0,1 0 0 0 0,0 0 0 0 0,0 0 0 0 0,0 0 0 0 0,0 0 0 0 0,-1 0-1 0 0,1 0 1 0 0,0 0 0 0 0,1 0 0 0 0,-1 0 0 0 0,0 0 0 0 0,0 0 0 0 0,0 0 0 0 0,0-1 0 0 0,1 1-1 0 0,-1 0 1 0 0,0 0 0 0 0,1 0 0 0 0,-1 0 0 0 0,1 0 0 0 0,-1-1 0 0 0,2 2 0 0 0,-2-1 7 0 0,0-1 1 0 0,1 1-1 0 0,-1-1 1 0 0,0 1-1 0 0,1-1 1 0 0,-1 1-1 0 0,0-1 1 0 0,1 1 0 0 0,-1-1-1 0 0,1 0 1 0 0,-1 1-1 0 0,1-1 1 0 0,-1 1-1 0 0,0-1 1 0 0,1 0-1 0 0,-1 0 1 0 0,1 1-1 0 0,0-1 1 0 0,-1 0 0 0 0,1 0-1 0 0,-1 0 1 0 0,1 0-1 0 0,0 1 1 0 0,11-9-7489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04:04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 7986 0 0,'-9'-1'13666'0'0,"9"1"-13422"0"0,-1 19 3491 0 0,9 22-3430 0 0,-4-31-270 0 0,0 0-1 0 0,1 0 0 0 0,0 0 1 0 0,0-1-1 0 0,1 1 0 0 0,0-1 1 0 0,1-1-1 0 0,15 16 0 0 0,-20-22-40 0 0,0 0-1 0 0,0 0 1 0 0,0 0-1 0 0,0-1 0 0 0,0 1 1 0 0,0-1-1 0 0,1 1 0 0 0,-1-1 1 0 0,1 0-1 0 0,-1 0 1 0 0,1 0-1 0 0,-1 0 0 0 0,1-1 1 0 0,0 1-1 0 0,-1-1 0 0 0,1 1 1 0 0,0-1-1 0 0,0 0 0 0 0,-1 0 1 0 0,1 0-1 0 0,0-1 1 0 0,-1 1-1 0 0,1-1 0 0 0,0 1 1 0 0,-1-1-1 0 0,1 0 0 0 0,0 0 1 0 0,-1 0-1 0 0,0 0 0 0 0,1 0 1 0 0,-1-1-1 0 0,0 1 1 0 0,1-1-1 0 0,-1 0 0 0 0,0 1 1 0 0,0-1-1 0 0,0 0 0 0 0,0 0 1 0 0,-1 0-1 0 0,3-4 1 0 0,0 2-127 0 0,0-1 1 0 0,0 0 0 0 0,-1 0 0 0 0,0 0 0 0 0,0-1 0 0 0,0 1 0 0 0,0-1 0 0 0,-1 0 0 0 0,0 0-1 0 0,2-10 1 0 0,-3 13-15 0 0,-1 1 0 0 0,0-1 1 0 0,0 1-1 0 0,0 0 0 0 0,-1-1 0 0 0,1 1 0 0 0,-1 0 0 0 0,1-1 0 0 0,-1 1 0 0 0,0 0 0 0 0,0-1 0 0 0,0 1 0 0 0,0 0 0 0 0,0 0 0 0 0,0 0 0 0 0,-1 0 1 0 0,1 0-1 0 0,-1 0 0 0 0,1 0 0 0 0,-1 1 0 0 0,0-1 0 0 0,1 0 0 0 0,-1 1 0 0 0,0 0 0 0 0,0-1 0 0 0,0 1 0 0 0,-1 0 0 0 0,1 0 0 0 0,0 0 0 0 0,-3-1 1 0 0,-2 0-495 0 0,0-1 0 0 0,0 2 0 0 0,0-1 0 0 0,-1 1 0 0 0,1 0 0 0 0,0 0 0 0 0,-1 1 0 0 0,1 0 1 0 0,-1 0-1 0 0,1 1 0 0 0,0 0 0 0 0,-13 3 0 0 0,17-3 619 0 0,0 0 1 0 0,1 0-1 0 0,-1 0 1 0 0,1 0-1 0 0,0 0 0 0 0,-1 1 1 0 0,1-1-1 0 0,0 1 1 0 0,0-1-1 0 0,0 1 1 0 0,0 0-1 0 0,0 0 0 0 0,0 0 1 0 0,0 0-1 0 0,-2 4 1 0 0,3-3 218 0 0,0-1 0 0 0,0 1 0 0 0,1 0 1 0 0,-1-1-1 0 0,1 1 0 0 0,-1 0 0 0 0,1-1 1 0 0,0 1-1 0 0,0 0 0 0 0,0-1 0 0 0,0 1 1 0 0,1 0-1 0 0,-1-1 0 0 0,1 1 1 0 0,-1 0-1 0 0,1-1 0 0 0,0 1 0 0 0,3 4 1 0 0,-3-5-25 0 0,0 0 1 0 0,0-1 0 0 0,0 1 0 0 0,0 0 0 0 0,0-1 0 0 0,1 1-1 0 0,-1 0 1 0 0,1-1 0 0 0,-1 0 0 0 0,1 1 0 0 0,0-1-1 0 0,0 0 1 0 0,-1 0 0 0 0,1 0 0 0 0,0 0 0 0 0,0 0 0 0 0,0 0-1 0 0,0-1 1 0 0,0 1 0 0 0,0 0 0 0 0,0-1 0 0 0,0 0 0 0 0,0 0-1 0 0,1 1 1 0 0,-1-1 0 0 0,0 0 0 0 0,0-1 0 0 0,0 1 0 0 0,0 0-1 0 0,0-1 1 0 0,0 1 0 0 0,0-1 0 0 0,0 1 0 0 0,3-2 0 0 0,9-3 18 0 0,0-1 0 0 0,0-1 0 0 0,22-13 0 0 0,-22 12-342 0 0,1 0 912 0 0,16-10-9889 0 0,-20 1 3701 0 0,-5-5 12581 0 0,-5 22-6950 0 0,9 5 3301 0 0,6 15-2005 0 0,-5 29-1416 0 0,-10-44-91 0 0,-1 1-1 0 0,1-1 1 0 0,0 1-1 0 0,0-1 1 0 0,1 1-1 0 0,0-1 1 0 0,0 0 0 0 0,0 0-1 0 0,0 0 1 0 0,1 0-1 0 0,0 0 1 0 0,4 5-1 0 0,-7-9 10 0 0,1-1-1 0 0,0 1 0 0 0,0 0 1 0 0,0-1-1 0 0,-1 1 0 0 0,1-1 1 0 0,0 0-1 0 0,0 1 0 0 0,0-1 1 0 0,0 0-1 0 0,0 1 0 0 0,0-1 1 0 0,0 0-1 0 0,0 0 0 0 0,0 0 1 0 0,0 0-1 0 0,0 0 0 0 0,0 0 1 0 0,0 0-1 0 0,0 0 0 0 0,0 0 1 0 0,0 0-1 0 0,0 0 0 0 0,0-1 1 0 0,0 1-1 0 0,-1 0 0 0 0,1-1 1 0 0,0 1-1 0 0,0-1 0 0 0,0 1 1 0 0,0-1-1 0 0,1-1 0 0 0,26-27 144 0 0,-12 11-73 0 0,-9 12 0 0 0,0 2-1 0 0,0-1 0 0 0,0 1 0 0 0,14-6 0 0 0,-20 9-229 0 0,1 0 0 0 0,0 0 0 0 0,-1 0 0 0 0,1 1 0 0 0,0-1 0 0 0,0 1 0 0 0,-1-1 0 0 0,1 1 0 0 0,0-1 0 0 0,0 1 0 0 0,0 0 0 0 0,0 0 0 0 0,-1 0-1 0 0,1 0 1 0 0,0 0 0 0 0,0 1 0 0 0,0-1 0 0 0,0 1 0 0 0,-1-1 0 0 0,1 1 0 0 0,0-1 0 0 0,0 1 0 0 0,-1 0 0 0 0,1 0 0 0 0,0 0 0 0 0,-1 0 0 0 0,2 1 0 0 0,-2-1-166 0 0,-1-1 1 0 0,0 1 0 0 0,1-1 0 0 0,-1 1-1 0 0,0 0 1 0 0,1-1 0 0 0,-1 1 0 0 0,0 0 0 0 0,0-1-1 0 0,1 1 1 0 0,-1 0 0 0 0,0-1 0 0 0,0 1 0 0 0,0 0-1 0 0,0-1 1 0 0,0 1 0 0 0,0 0 0 0 0,0-1 0 0 0,0 1-1 0 0,0 0 1 0 0,0-1 0 0 0,-1 1 0 0 0,1 0 0 0 0,0-1-1 0 0,0 1 1 0 0,-1 0 0 0 0,1-1 0 0 0,0 1-1 0 0,-1-1 1 0 0,1 1 0 0 0,0-1 0 0 0,-2 2 0 0 0,-5 6-4013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04:04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5 231 8906 0 0,'-1'1'489'0'0,"1"0"1"0"0,-1 1-1 0 0,0-1 0 0 0,1 0 0 0 0,0 1 1 0 0,-1-1-1 0 0,1 0 0 0 0,0 0 1 0 0,0 1-1 0 0,-1-1 0 0 0,1 1 1 0 0,0-1-1 0 0,0 0 0 0 0,1 1 0 0 0,-1-1 1 0 0,0 0-1 0 0,0 1 0 0 0,1-1 1 0 0,-1 0-1 0 0,1 0 0 0 0,-1 1 1 0 0,1-1-1 0 0,-1 0 0 0 0,1 0 1 0 0,1 2-1 0 0,0-1-257 0 0,-1-1 1 0 0,1 0-1 0 0,0 0 1 0 0,0 0-1 0 0,0 0 1 0 0,0 0-1 0 0,0 0 1 0 0,0 0-1 0 0,0-1 1 0 0,1 1-1 0 0,-1-1 1 0 0,0 1-1 0 0,0-1 1 0 0,3 0-1 0 0,7 0-231 0 0,-1 0 1 0 0,1-1-1 0 0,0-1 0 0 0,21-5 0 0 0,-26 6-87 0 0,0-1 1 0 0,0 0-1 0 0,0-1 0 0 0,0 0 0 0 0,-1 0 0 0 0,0 0 0 0 0,1-1 0 0 0,-1 0 0 0 0,0 0 0 0 0,-1-1 0 0 0,7-5 0 0 0,-12 10 14 0 0,1-1 0 0 0,-1 1 0 0 0,0 0 0 0 0,0-1 0 0 0,1 1 0 0 0,-1 0 0 0 0,0-1 0 0 0,0 1-1 0 0,1 0 1 0 0,-1-1 0 0 0,0 1 0 0 0,0 0 0 0 0,0-1 0 0 0,1 1 0 0 0,-1-1 0 0 0,0 1-1 0 0,0 0 1 0 0,0-1 0 0 0,0 1 0 0 0,0-1 0 0 0,0 1 0 0 0,0-1 0 0 0,0 1 0 0 0,0 0-1 0 0,0-1 1 0 0,0 1 0 0 0,0-1 0 0 0,0 1 0 0 0,-1 0 0 0 0,1-1 0 0 0,0 1 0 0 0,0-1-1 0 0,0 1 1 0 0,-1 0 0 0 0,1-1 0 0 0,-17-6-1215 0 0,-22 7 652 0 0,33 2 779 0 0,-1 0 1 0 0,1 1-1 0 0,0-1 0 0 0,-1 1 0 0 0,1 0 0 0 0,0 1 0 0 0,0-1 0 0 0,1 1 1 0 0,-1 0-1 0 0,1 1 0 0 0,0-1 0 0 0,0 1 0 0 0,1 0 0 0 0,-1 0 1 0 0,1 1-1 0 0,-4 5 0 0 0,6-7-65 0 0,0 0 1 0 0,0 0-1 0 0,1 0 0 0 0,0 0 1 0 0,-1 0-1 0 0,1 0 0 0 0,0 0 0 0 0,1 0 1 0 0,-1 0-1 0 0,1 0 0 0 0,0 1 1 0 0,0-1-1 0 0,0 0 0 0 0,0 0 1 0 0,1 0-1 0 0,0 1 0 0 0,0-1 1 0 0,0 0-1 0 0,0 0 0 0 0,1 0 1 0 0,-1 0-1 0 0,1-1 0 0 0,0 1 1 0 0,0 0-1 0 0,1-1 0 0 0,-1 1 1 0 0,4 3-1 0 0,-3-4-118 0 0,-1 0 1 0 0,1-1-1 0 0,-1 1 1 0 0,1 0-1 0 0,0-1 0 0 0,0 0 1 0 0,0 0-1 0 0,1 0 1 0 0,-1 0-1 0 0,0 0 1 0 0,1-1-1 0 0,-1 1 1 0 0,1-1-1 0 0,-1 0 0 0 0,1 0 1 0 0,0 0-1 0 0,5 0 1 0 0,-3-1-549 0 0,0 0 1 0 0,-1-1 0 0 0,1 0-1 0 0,0 1 1 0 0,-1-2-1 0 0,1 1 1 0 0,-1-1-1 0 0,1 0 1 0 0,-1 0 0 0 0,8-5-1 0 0,-1 0-732 0 0,-1 0 0 0 0,0-1-1 0 0,0 0 1 0 0,-1-1 0 0 0,0 0-1 0 0,-1-1 1 0 0,0 0 0 0 0,0 0-1 0 0,7-13 1 0 0,41-79-599 0 0,-52 91 1903 0 0,-1 1 1 0 0,0-1-1 0 0,0 0 0 0 0,-1-1 0 0 0,0 1 0 0 0,-1 0 1 0 0,1-24-1 0 0,-3 30 333 0 0,-1 0 1 0 0,0 0-1 0 0,0 0 1 0 0,0 0-1 0 0,-1 0 1 0 0,0 0-1 0 0,0 0 1 0 0,0 0-1 0 0,-5-7 1 0 0,-14-11 4617 0 0,20 22-4304 0 0,-1 0 0 0 0,0 0 1 0 0,1 0-1 0 0,-1 0 0 0 0,0 0 1 0 0,0 0-1 0 0,0 1 0 0 0,0-1 0 0 0,0 1 1 0 0,0-1-1 0 0,0 1 0 0 0,-3 0 1 0 0,5 0-528 0 0,0 0-1 0 0,0 0 1 0 0,-1-1 0 0 0,1 1 0 0 0,0 0 0 0 0,-1 0 0 0 0,1 0 0 0 0,0 0 0 0 0,-1 1 0 0 0,1-1 0 0 0,0 0 0 0 0,0 0 0 0 0,-1 0 0 0 0,1 0 0 0 0,0 0 0 0 0,0 0 0 0 0,-1 0 0 0 0,1 0 0 0 0,0 1 0 0 0,0-1 0 0 0,-1 0 0 0 0,1 0 0 0 0,0 0 0 0 0,0 0 0 0 0,-1 1 0 0 0,1-1 0 0 0,0 0-1 0 0,0 0 1 0 0,0 1 0 0 0,0-1 0 0 0,-1 0 0 0 0,1 0 0 0 0,0 1 0 0 0,0-1 0 0 0,0 0 0 0 0,0 0 0 0 0,0 1 0 0 0,0-1 0 0 0,0 0 0 0 0,0 1 0 0 0,0-1 0 0 0,0 1 0 0 0,7 14 1232 0 0,15 12-1113 0 0,-15-21-201 0 0,0-1-1 0 0,0 1 1 0 0,0-1-1 0 0,1-1 1 0 0,0 1-1 0 0,0-1 1 0 0,17 5-1 0 0,-23-7-24 0 0,1-1-1 0 0,0 0 1 0 0,0-1-1 0 0,0 1 1 0 0,0 0-1 0 0,0-1 1 0 0,0 0-1 0 0,0 0 1 0 0,0 0-1 0 0,0 0 1 0 0,0 0-1 0 0,0 0 1 0 0,0-1-1 0 0,0 1 0 0 0,0-1 1 0 0,0 0-1 0 0,0 0 1 0 0,0 0-1 0 0,0-1 1 0 0,-1 1-1 0 0,1-1 1 0 0,-1 1-1 0 0,1-1 1 0 0,-1 0-1 0 0,1 0 1 0 0,-1 0-1 0 0,2-2 1 0 0,-3 3-43 0 0,0 0 1 0 0,-1 0-1 0 0,1 1 1 0 0,0-1-1 0 0,-1 0 1 0 0,1 0-1 0 0,-1 1 1 0 0,1-1-1 0 0,-1 0 1 0 0,0 0-1 0 0,1 0 1 0 0,-1 0-1 0 0,0 0 1 0 0,0 0-1 0 0,0 0 1 0 0,1 1-1 0 0,-1-1 1 0 0,0 0-1 0 0,0 0 1 0 0,0 0-1 0 0,0 0 1 0 0,-1 0-1 0 0,1 0 1 0 0,0 0-1 0 0,0 0 1 0 0,-1 0-1 0 0,1 0 1 0 0,-1 0-1 0 0,0-1-209 0 0,0 1 0 0 0,-1 0 0 0 0,1-1 0 0 0,0 1-1 0 0,-1 0 1 0 0,1 0 0 0 0,-1 0 0 0 0,0 0 0 0 0,1 0-1 0 0,-1 1 1 0 0,0-1 0 0 0,1 1 0 0 0,-4-2 0 0 0,-5 0-1938 0 0,0 0 0 0 0,0 1 0 0 0,-20 0 0 0 0,11 1 101 0 0,0 2 0 0 0,-1 0 0 0 0,-32 8-1 0 0,44-7 2177 0 0,0 0 0 0 0,0 0 0 0 0,0 0 0 0 0,-13 8 0 0 0,18-8 332 0 0,-1-1 0 0 0,1 1 0 0 0,0-1 0 0 0,0 1 1 0 0,0 0-1 0 0,0 0 0 0 0,0 0 0 0 0,1 1 1 0 0,0-1-1 0 0,-4 7 0 0 0,5-10-186 0 0,1 1 1 0 0,0 0-1 0 0,-1 0 0 0 0,1 0 1 0 0,0-1-1 0 0,-1 1 0 0 0,1 0 1 0 0,0 0-1 0 0,0 0 0 0 0,0-1 1 0 0,0 1-1 0 0,0 0 0 0 0,0 0 1 0 0,0 0-1 0 0,0 0 0 0 0,0 0 1 0 0,0-1-1 0 0,0 1 0 0 0,0 0 1 0 0,1 0-1 0 0,-1 0 0 0 0,0 0 0 0 0,1-1 1 0 0,-1 1-1 0 0,1 0 0 0 0,-1 0 1 0 0,0-1-1 0 0,2 2 0 0 0,-1-1 23 0 0,1 0 0 0 0,0 0 0 0 0,-1 0-1 0 0,1 0 1 0 0,0 0 0 0 0,0 0-1 0 0,0 0 1 0 0,0 0 0 0 0,0-1-1 0 0,0 1 1 0 0,3 0 0 0 0,4 0 216 0 0,0 0 1 0 0,0-1 0 0 0,0 0 0 0 0,12-2 0 0 0,63-16 216 0 0,-50 8-10223 0 0,-46 13 1665 0 0,5 2 5721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04:05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3993 0 0,'-2'20'2788'0'0,"1"-7"-688"0"0,0 1 0 0 0,1-1-1 0 0,0 1 1 0 0,1-1 0 0 0,4 23 0 0 0,-5-36-2087 0 0,1 1 1 0 0,-1-1-1 0 0,0 0 0 0 0,0 1 0 0 0,0-1 0 0 0,0 0 0 0 0,0 0 1 0 0,0 1-1 0 0,1-1 0 0 0,-1 0 0 0 0,0 1 0 0 0,0-1 1 0 0,0 0-1 0 0,1 0 0 0 0,-1 1 0 0 0,0-1 0 0 0,0 0 0 0 0,1 0 1 0 0,-1 1-1 0 0,0-1 0 0 0,0 0 0 0 0,1 0 0 0 0,-1 0 1 0 0,0 0-1 0 0,1 0 0 0 0,-1 1 0 0 0,0-1 0 0 0,1 0 0 0 0,-1 0 1 0 0,0 0-1 0 0,1 0 0 0 0,-1 0 0 0 0,0 0 0 0 0,1 0 1 0 0,-1 0-1 0 0,1 0 0 0 0,14-9-89 0 0,9-16-341 0 0,-10 6 254 0 0,-12 14 203 0 0,1 1 0 0 0,0-1 0 0 0,0 1 0 0 0,0 0 0 0 0,1 0 0 0 0,0 0 0 0 0,-1 0 0 0 0,1 1 0 0 0,1-1 0 0 0,5-2 0 0 0,-10 6 0 0 0,0 0-1 0 0,1 0 0 0 0,-1 0 1 0 0,1 0-1 0 0,-1 0 0 0 0,0 1 1 0 0,1-1-1 0 0,-1 0 1 0 0,0 0-1 0 0,1 1 0 0 0,-1-1 1 0 0,0 0-1 0 0,1 1 1 0 0,-1-1-1 0 0,0 0 0 0 0,0 1 1 0 0,1-1-1 0 0,-1 0 0 0 0,0 1 1 0 0,0-1-1 0 0,0 1 1 0 0,1-1-1 0 0,-1 0 0 0 0,0 1 1 0 0,0-1-1 0 0,0 1 0 0 0,0-1 1 0 0,0 0-1 0 0,0 1 1 0 0,0-1-1 0 0,0 1 0 0 0,0-1 1 0 0,0 1-1 0 0,0-1 0 0 0,0 0 1 0 0,0 1-1 0 0,0-1 1 0 0,0 1-1 0 0,-1-1 0 0 0,1 1 1 0 0,0 0-1 0 0,-4 21 306 0 0,2-15-359 0 0,0 0 0 0 0,-1 0 0 0 0,1 0 0 0 0,-2-1 0 0 0,1 1 0 0 0,-1-1 0 0 0,0 1 0 0 0,0-1 0 0 0,-1 0 0 0 0,-9 9-1 0 0,7-9-1070 0 0,0 0-1 0 0,0-1 0 0 0,0 1 0 0 0,-17 7 0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04:05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20852 0 0,'1'2'2417'0'0,"0"0"-1585"0"0,0 0-544 0 0,1-2-168 0 0,0 2-120 0 0,-1 1-264 0 0,1 0-456 0 0,-1 1-960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04:05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6 11594 0 0,'-1'2'3199'0'0,"1"-2"-3110"0"0,13 4 546 0 0,20 3-669 0 0,29 2 209 0 0,63 4 612 0 0,-112-12-1145 0 0,0-1 1 0 0,0-1 0 0 0,0 0-1 0 0,0-1 1 0 0,0 0-1 0 0,0-1 1 0 0,15-5 0 0 0,-2-9-5671 0 0,-18 10 1103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04:06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10674 0 0,'2'4'394'0'0,"0"0"-1"0"0,0-1 1 0 0,1 1-1 0 0,0-1 0 0 0,0 1 1 0 0,0-1-1 0 0,0 0 1 0 0,0 0-1 0 0,0 0 0 0 0,1-1 1 0 0,-1 1-1 0 0,5 1 1 0 0,54 26 2125 0 0,-16-8-1511 0 0,-37-18-871 0 0,-2 1 1 0 0,1 0-1 0 0,-1 1 1 0 0,1 0-1 0 0,-1 0 0 0 0,-1 1 1 0 0,1 0-1 0 0,7 10 0 0 0,-13-14-81 0 0,1-1-1 0 0,-1 1 0 0 0,0-1 1 0 0,1 1-1 0 0,-1-1 0 0 0,0 1 1 0 0,-1 0-1 0 0,1-1 0 0 0,0 1 1 0 0,-1 0-1 0 0,0 0 1 0 0,1 0-1 0 0,-1-1 0 0 0,0 1 1 0 0,-1 0-1 0 0,1 0 0 0 0,0 0 1 0 0,-1-1-1 0 0,1 1 0 0 0,-1 0 1 0 0,0 0-1 0 0,0-1 0 0 0,0 1 1 0 0,0-1-1 0 0,-1 1 0 0 0,1-1 1 0 0,-1 1-1 0 0,1-1 0 0 0,-1 0 1 0 0,0 0-1 0 0,-4 4 0 0 0,0-1-57 0 0,0 0-1 0 0,0 0 0 0 0,-1-1 0 0 0,0 0 0 0 0,0 0 0 0 0,0 0 0 0 0,-11 3 0 0 0,-29 17-4329 0 0,47-24 4123 0 0,0 0 0 0 0,-1 1 0 0 0,1-1 0 0 0,-1 0 0 0 0,1 0 0 0 0,0 0 0 0 0,-1 1 0 0 0,1-1 1 0 0,0 0-1 0 0,-1 1 0 0 0,1-1 0 0 0,0 0 0 0 0,0 1 0 0 0,-1-1 0 0 0,1 0 0 0 0,0 1 0 0 0,0-1 0 0 0,0 0 0 0 0,-1 1 0 0 0,1-1 0 0 0,0 1 1 0 0,0-1-1 0 0,0 0 0 0 0,0 1 0 0 0,0-1 0 0 0,0 1 0 0 0,0-1 0 0 0,0 1 0 0 0,0-1 0 0 0,0 0 0 0 0,0 1 0 0 0,0-1 0 0 0,0 1 0 0 0,0-1 1 0 0,0 0-1 0 0,0 1 0 0 0,1-1 0 0 0,-1 1 0 0 0,0-1 0 0 0,0 0 0 0 0,0 1 0 0 0,1-1 0 0 0,-1 1 0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04:06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 12147 0 0,'102'-22'2633'0'0,"-79"16"-1723"0"0,0 0 0 0 0,0 2-1 0 0,0 0 1 0 0,42 0 0 0 0,-62 4-839 0 0,0 1-1 0 0,0-1 0 0 0,0 0 0 0 0,0 1 1 0 0,0 0-1 0 0,0 0 0 0 0,0 0 1 0 0,0 0-1 0 0,-1 0 0 0 0,1 1 0 0 0,0-1 1 0 0,-1 1-1 0 0,1-1 0 0 0,-1 1 0 0 0,0 0 1 0 0,1 0-1 0 0,-1 0 0 0 0,3 4 0 0 0,-2-1 65 0 0,0 0-1 0 0,0 0 0 0 0,0 0 0 0 0,-1 0 0 0 0,0 1 1 0 0,0-1-1 0 0,0 1 0 0 0,-1-1 0 0 0,1 7 1 0 0,1 3-660 0 0,-2 0 0 0 0,0 25 0 0 0,-5 20-6891 0 0,1-45 2907 0 0,-2-5-1197 0 0</inkml:trace>
  <inkml:trace contextRef="#ctx0" brushRef="#br0" timeOffset="1">201 151 7370 0 0,'2'2'7080'0'0,"9"12"-4916"0"0,-7-7-1784 0 0,-1 1-1 0 0,0-1 1 0 0,0 1 0 0 0,-1 0-1 0 0,0 0 1 0 0,1 12-1 0 0,-2-18-456 0 0,-1 1-1 0 0,0-1 0 0 0,1 1 1 0 0,-1 0-1 0 0,0-1 0 0 0,0 1 1 0 0,-1-1-1 0 0,1 1 0 0 0,0-1 0 0 0,-1 1 1 0 0,0-1-1 0 0,1 1 0 0 0,-1-1 1 0 0,0 1-1 0 0,0-1 0 0 0,-1 0 1 0 0,1 0-1 0 0,0 1 0 0 0,-1-1 1 0 0,1 0-1 0 0,-1 0 0 0 0,0 0 0 0 0,0-1 1 0 0,-3 4-1 0 0,15-9 13 0 0,0 0 1 0 0,0 1-1 0 0,0 1 0 0 0,1 0 1 0 0,14-2-1 0 0,23-1-1789 0 0,-4 4-5994 0 0,-36-1 3931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31:33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62 8738 0 0,'0'-1'317'0'0,"1"0"0"0"0,-1 0 1 0 0,1 0-1 0 0,-1 0 0 0 0,0 0 0 0 0,1 0 1 0 0,0 1-1 0 0,-1-1 0 0 0,1 0 0 0 0,-1 0 0 0 0,1 1 1 0 0,0-1-1 0 0,-1 0 0 0 0,1 1 0 0 0,0-1 1 0 0,0 1-1 0 0,1-2 0 0 0,20-4 1994 0 0,26 6-1952 0 0,-38 0-12 0 0,-7 1-305 0 0,0-1-1 0 0,-1-1 0 0 0,1 1 1 0 0,0 0-1 0 0,0-1 1 0 0,0 1-1 0 0,-1-1 1 0 0,1 0-1 0 0,5-2 1 0 0,-8 3-29 0 0,0 0 1 0 0,0 0 0 0 0,1 0-1 0 0,-1-1 1 0 0,0 1-1 0 0,0 0 1 0 0,1 0-1 0 0,-1 0 1 0 0,0-1 0 0 0,0 1-1 0 0,0 0 1 0 0,1 0-1 0 0,-1-1 1 0 0,0 1-1 0 0,0 0 1 0 0,0-1 0 0 0,0 1-1 0 0,0 0 1 0 0,1 0-1 0 0,-1-1 1 0 0,0 1 0 0 0,0 0-1 0 0,0-1 1 0 0,0 1-1 0 0,0 0 1 0 0,0-1-1 0 0,0 1 1 0 0,0 0 0 0 0,0-1-1 0 0,0 1 1 0 0,-1-1-1 0 0,-13-11 24 0 0,9 9-35 0 0,0 1-1 0 0,-1 0 1 0 0,1 1 0 0 0,-1-1 0 0 0,1 1 0 0 0,-1 0 0 0 0,0 0 0 0 0,1 1 0 0 0,-1 0 0 0 0,0 0 0 0 0,1 0 0 0 0,-1 1 0 0 0,0 0 0 0 0,1 0 0 0 0,-1 0 0 0 0,1 0 0 0 0,-1 1 0 0 0,1 0 0 0 0,0 0-1 0 0,-1 1 1 0 0,1 0 0 0 0,1 0 0 0 0,-1 0 0 0 0,-5 4 0 0 0,6-4 104 0 0,0-1-1 0 0,1 1 1 0 0,0 0-1 0 0,0 0 1 0 0,0 0-1 0 0,0 1 1 0 0,0-1 0 0 0,0 0-1 0 0,1 1 1 0 0,0 0-1 0 0,0 0 1 0 0,0 0-1 0 0,0 0 1 0 0,1 0-1 0 0,-1 0 1 0 0,1 0-1 0 0,0 0 1 0 0,0 0 0 0 0,0 1-1 0 0,1-1 1 0 0,0 0-1 0 0,0 1 1 0 0,0-1-1 0 0,0 1 1 0 0,0-1-1 0 0,1 0 1 0 0,0 0-1 0 0,0 1 1 0 0,0-1 0 0 0,1 0-1 0 0,3 7 1 0 0,1 0-27 0 0,1-1 0 0 0,0-1 0 0 0,1 1 1 0 0,0-1-1 0 0,0 0 0 0 0,1-1 0 0 0,0 0 1 0 0,12 8-1 0 0,-13-11-98 0 0,-1 0 0 0 0,1 0 1 0 0,0-1-1 0 0,0 0 0 0 0,1 0 0 0 0,-1-1 1 0 0,1 0-1 0 0,-1-1 0 0 0,1 0 0 0 0,0 0 1 0 0,14 1-1 0 0,-21-3-55 0 0,1 0 0 0 0,-1 0-1 0 0,0 0 1 0 0,0-1 0 0 0,1 1 0 0 0,-1-1 0 0 0,0 1 0 0 0,0-1 0 0 0,0 0-1 0 0,0 1 1 0 0,1-1 0 0 0,-1 0 0 0 0,2-2 0 0 0,-3 2-113 0 0,0 0 0 0 0,0 0 0 0 0,0 0 0 0 0,-1 1 0 0 0,1-1 1 0 0,0 0-1 0 0,-1 0 0 0 0,1-1 0 0 0,0 1 0 0 0,-1 0 0 0 0,1 0 0 0 0,-1 0 0 0 0,0 0 0 0 0,1 0 0 0 0,-1 0 1 0 0,0-1-1 0 0,0 1 0 0 0,0-2 0 0 0,0 0-425 0 0,0-1 1 0 0,-1 1-1 0 0,0 0 1 0 0,0 0-1 0 0,0 0 1 0 0,0 0-1 0 0,0 0 1 0 0,-1 0-1 0 0,1 0 1 0 0,-1 0-1 0 0,0 0 1 0 0,1 1-1 0 0,-1-1 1 0 0,-1 1-1 0 0,1-1 1 0 0,-4-3-1 0 0,-13-9-4251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04:07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65 6065 0 0,'-2'4'545'0'0,"0"-1"0"0"0,1 1 0 0 0,-1 0 0 0 0,1 0 0 0 0,0 0 0 0 0,0 0 0 0 0,0-1 0 0 0,1 1 0 0 0,-1 0 0 0 0,1 1 0 0 0,0-1-1 0 0,0 4 1 0 0,1-6-381 0 0,0 0 0 0 0,0 0 1 0 0,0 0-1 0 0,0 0 0 0 0,0 0 0 0 0,1 0 0 0 0,-1-1 0 0 0,1 1 0 0 0,-1 0 0 0 0,1-1 0 0 0,-1 1 0 0 0,1-1 0 0 0,0 0 0 0 0,0 1 0 0 0,0-1 0 0 0,0 0 0 0 0,0 0 0 0 0,0 0 0 0 0,0 0 0 0 0,0-1 0 0 0,0 1 0 0 0,0 0 0 0 0,3 0 0 0 0,2 1 4 0 0,0-1 0 0 0,0 1 0 0 0,0-1 0 0 0,0-1 0 0 0,0 1 1 0 0,0-1-1 0 0,1 0 0 0 0,-1-1 0 0 0,0 1 0 0 0,0-2 0 0 0,0 1 0 0 0,0-1 0 0 0,10-3 0 0 0,-14 3-139 0 0,0 1 0 0 0,0-1 0 0 0,0 1 0 0 0,0-1 0 0 0,-1 0 0 0 0,1 0 0 0 0,-1 0 0 0 0,1 0 0 0 0,-1-1 0 0 0,0 1 0 0 0,0-1 0 0 0,0 1-1 0 0,0-1 1 0 0,-1 0 0 0 0,1 1 0 0 0,-1-1 0 0 0,1 0 0 0 0,-1 0 0 0 0,0 0 0 0 0,0-1 0 0 0,0 1 0 0 0,-1 0 0 0 0,1 0 0 0 0,-1 0 0 0 0,1 0 0 0 0,-1-1 0 0 0,0 1 0 0 0,-1 0 0 0 0,1 0 0 0 0,0-1 0 0 0,-1 1 0 0 0,-1-4 0 0 0,1 4-21 0 0,0 0 1 0 0,0-1-1 0 0,0 1 1 0 0,0 0-1 0 0,-1 1 1 0 0,0-1-1 0 0,1 0 1 0 0,-1 0-1 0 0,0 1 0 0 0,0-1 1 0 0,0 1-1 0 0,-1-1 1 0 0,1 1-1 0 0,-1 0 1 0 0,1 0-1 0 0,-1 0 1 0 0,0 0-1 0 0,1 1 0 0 0,-1-1 1 0 0,0 1-1 0 0,0-1 1 0 0,0 1-1 0 0,0 0 1 0 0,-1 0-1 0 0,1 1 1 0 0,0-1-1 0 0,0 1 0 0 0,0-1 1 0 0,-1 1-1 0 0,1 0 1 0 0,0 0-1 0 0,-6 1 1 0 0,0 0-74 0 0,0 0 0 0 0,0 0-1 0 0,0 1 1 0 0,1 0 0 0 0,-1 1 0 0 0,0 0 0 0 0,1 0 0 0 0,0 1 0 0 0,0 0 0 0 0,-15 10 0 0 0,16-5-3208 0 0,24-24-10507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04:07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20 9538 0 0,'-3'3'591'0'0,"0"0"0"0"0,0 0 0 0 0,0 0 1 0 0,1 0-1 0 0,-1 0 0 0 0,1 0 0 0 0,-1 1 0 0 0,1 0 0 0 0,0-1 0 0 0,1 1 0 0 0,-1 0 0 0 0,1 0 1 0 0,-1 0-1 0 0,1 0 0 0 0,-1 5 0 0 0,2-6-528 0 0,0 0-1 0 0,1 0 1 0 0,-1 0-1 0 0,0-1 1 0 0,1 1 0 0 0,0 0-1 0 0,-1 0 1 0 0,1-1 0 0 0,0 1-1 0 0,0-1 1 0 0,1 1 0 0 0,-1-1-1 0 0,1 1 1 0 0,-1-1-1 0 0,1 0 1 0 0,0 1 0 0 0,-1-1-1 0 0,1 0 1 0 0,0 0 0 0 0,1 0-1 0 0,-1-1 1 0 0,0 1-1 0 0,4 2 1 0 0,1 0-51 0 0,0 0 1 0 0,0 0-1 0 0,0-1 0 0 0,1 0 1 0 0,-1 0-1 0 0,1-1 1 0 0,0 0-1 0 0,0 0 0 0 0,0-1 1 0 0,0 0-1 0 0,0 0 0 0 0,0-1 1 0 0,10-1-1 0 0,-15 1 1 0 0,1 0 1 0 0,-1-1-1 0 0,0 0 0 0 0,1 0 0 0 0,-1 0 1 0 0,0 0-1 0 0,0 0 0 0 0,0-1 0 0 0,1 1 1 0 0,-1-1-1 0 0,-1 0 0 0 0,1 0 1 0 0,0 0-1 0 0,0 0 0 0 0,-1 0 0 0 0,1-1 1 0 0,-1 1-1 0 0,0-1 0 0 0,0 0 0 0 0,0 1 1 0 0,0-1-1 0 0,0 0 0 0 0,0 0 0 0 0,-1 0 1 0 0,0-1-1 0 0,1 1 0 0 0,-1 0 1 0 0,-1-1-1 0 0,1 1 0 0 0,0 0 0 0 0,-1-1 1 0 0,1 1-1 0 0,-1-5 0 0 0,0 4-81 0 0,0 1-1 0 0,0-1 1 0 0,0 1-1 0 0,-1-1 1 0 0,1 1 0 0 0,-1-1-1 0 0,0 1 1 0 0,0-1-1 0 0,0 1 1 0 0,0 0-1 0 0,0-1 1 0 0,-1 1 0 0 0,0 0-1 0 0,0 0 1 0 0,1 0-1 0 0,-2 0 1 0 0,1 0-1 0 0,0 1 1 0 0,-1-1 0 0 0,1 1-1 0 0,-1-1 1 0 0,0 1-1 0 0,1 0 1 0 0,-1 0-1 0 0,0 0 1 0 0,0 1 0 0 0,-1-1-1 0 0,1 1 1 0 0,0-1-1 0 0,-1 1 1 0 0,1 0-1 0 0,0 0 1 0 0,-1 1 0 0 0,1-1-1 0 0,-1 1 1 0 0,1-1-1 0 0,-1 1 1 0 0,1 0-1 0 0,-1 1 1 0 0,0-1-1 0 0,1 0 1 0 0,-1 1 0 0 0,1 0-1 0 0,0 0 1 0 0,-1 0-1 0 0,1 0 1 0 0,-4 3-1 0 0,-6 2-233 0 0,1 1-1 0 0,0 0 0 0 0,1 1 0 0 0,-1 1 1 0 0,2-1-1 0 0,-12 13 0 0 0,15-14 444 0 0,1 0 0 0 0,-1 0 0 0 0,2 0-1 0 0,-1 1 1 0 0,1 0 0 0 0,0 1 0 0 0,1-1 0 0 0,0 1 0 0 0,-6 17 0 0 0,9-24-98 0 0,1-1 1 0 0,-1 1-1 0 0,1 0 0 0 0,0 0 1 0 0,0 1-1 0 0,-1-1 1 0 0,1 0-1 0 0,0 0 1 0 0,1 0-1 0 0,-1 0 1 0 0,0 0-1 0 0,1 0 0 0 0,-1 0 1 0 0,1 0-1 0 0,-1-1 1 0 0,1 1-1 0 0,0 0 1 0 0,0 0-1 0 0,0 0 1 0 0,0 0-1 0 0,0-1 0 0 0,0 1 1 0 0,1-1-1 0 0,-1 1 1 0 0,0-1-1 0 0,1 1 1 0 0,-1-1-1 0 0,1 0 1 0 0,0 1-1 0 0,-1-1 0 0 0,1 0 1 0 0,0 0-1 0 0,0 0 1 0 0,0-1-1 0 0,-1 1 1 0 0,4 0-1 0 0,0 1 13 0 0,-1-1 0 0 0,1 0 1 0 0,0-1-1 0 0,0 1 0 0 0,0-1 0 0 0,0 0 0 0 0,0 0 0 0 0,-1-1 1 0 0,1 1-1 0 0,0-1 0 0 0,0 0 0 0 0,-1 0 0 0 0,1-1 0 0 0,6-2 1 0 0,-2-1-52 0 0,0 1 1 0 0,1 0 0 0 0,0 1-1 0 0,0 0 1 0 0,14-3 0 0 0,-22 6 2 0 0,0-1 1 0 0,0 1 0 0 0,0 0-1 0 0,0 0 1 0 0,0 0 0 0 0,0 0-1 0 0,0 0 1 0 0,0 0 0 0 0,-1 1-1 0 0,1-1 1 0 0,0 1 0 0 0,0-1-1 0 0,0 1 1 0 0,0 0 0 0 0,-1 0-1 0 0,1-1 1 0 0,0 1 0 0 0,-1 1-1 0 0,1-1 1 0 0,0 0 0 0 0,-1 0-1 0 0,0 0 1 0 0,1 1 0 0 0,-1-1-1 0 0,0 1 1 0 0,1-1 0 0 0,-1 1-1 0 0,0 0 1 0 0,0-1 0 0 0,-1 1-1 0 0,1 0 1 0 0,0-1 0 0 0,0 1-1 0 0,-1 0 1 0 0,1 0 0 0 0,-1 2-1 0 0,3 12 144 0 0,-1-1 0 0 0,0 25 0 0 0,3 26-1201 0 0,-4-60 227 0 0,0 0 0 0 0,1-1 0 0 0,-1 1 0 0 0,1-1 0 0 0,4 7 0 0 0,-6-12 693 0 0,0 0 1 0 0,0 0-1 0 0,0 0 0 0 0,0 1 1 0 0,0-1-1 0 0,0 0 1 0 0,0 0-1 0 0,5 2-3602 0 0,-5-2 3602 0 0,0 0 1 0 0,0 0-1 0 0,0 0 0 0 0,0 0 1 0 0,1-1-1 0 0,-1 1 0 0 0,8-14-3170 0 0,1-15 2984 0 0,10-63 5560 0 0,-11 48 415 0 0,-8 44-5602 0 0,0 0 1 0 0,0 1-1 0 0,0-1 0 0 0,0 0 1 0 0,0 0-1 0 0,0 0 1 0 0,0 0-1 0 0,0 0 0 0 0,0 0 1 0 0,0 0-1 0 0,1 0 1 0 0,-1 0-1 0 0,0 0 0 0 0,0 0 1 0 0,0 0-1 0 0,0 0 1 0 0,0 0-1 0 0,0 0 0 0 0,0 0 1 0 0,0 0-1 0 0,0 0 1 0 0,1 0-1 0 0,-1 0 0 0 0,0 0 1 0 0,0 0-1 0 0,0 0 1 0 0,0 0-1 0 0,0 0 0 0 0,0 0 1 0 0,0 0-1 0 0,0-1 1 0 0,0 1-1 0 0,1 0 0 0 0,-1 0 1 0 0,0 0-1 0 0,0 0 1 0 0,0 0-1 0 0,0 0 0 0 0,0 0 1 0 0,0 0-1 0 0,0 0 1 0 0,0 0-1 0 0,0 0 0 0 0,0 0 1 0 0,0-1-1 0 0,0 1 1 0 0,0 0-1 0 0,0 0 0 0 0,0 0 1 0 0,0 0-1 0 0,0 0 1 0 0,0 0-1 0 0,0 0 0 0 0,0 0 1 0 0,0-1-1 0 0,0 1 1 0 0,0 0-1 0 0,0 0 0 0 0,0 0 1 0 0,0 0-1 0 0,0 0 1 0 0,0 0-1 0 0,0 0 0 0 0,0 0 1 0 0,0-1-1 0 0,4 14 1436 0 0,5 28-1652 0 0,-6-26 465 0 0,1 5-663 0 0,11 43-715 0 0,-2-34-2472 0 0,5-7-4098 0 0,-11-16 1815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04:07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19 15131 0 0,'0'-1'164'0'0,"0"1"-1"0"0,-1 0 0 0 0,1-1 1 0 0,0 1-1 0 0,0-1 1 0 0,0 1-1 0 0,0-1 0 0 0,0 1 1 0 0,0-1-1 0 0,0 1 1 0 0,0-1-1 0 0,0 1 0 0 0,0-1 1 0 0,0 1-1 0 0,0-1 1 0 0,0 1-1 0 0,0-1 0 0 0,0 1 1 0 0,1-1-1 0 0,-1 1 1 0 0,0-1-1 0 0,0 1 0 0 0,0-1 1 0 0,1 1-1 0 0,-1-1 1 0 0,0 1-1 0 0,1 0 0 0 0,-1-1 1 0 0,0 1-1 0 0,1 0 1 0 0,-1-1-1 0 0,1 1 0 0 0,-1 0 1 0 0,0-1-1 0 0,1 1 1 0 0,22-3 1647 0 0,25 12-1371 0 0,-36-6-362 0 0,-1 0 0 0 0,1 1 0 0 0,-1 0 1 0 0,0 1-1 0 0,14 8 0 0 0,-21-10-28 0 0,-1-1 1 0 0,0 1-1 0 0,0-1 1 0 0,0 1-1 0 0,0 0 1 0 0,-1 0-1 0 0,1 1 1 0 0,-1-1-1 0 0,1 0 1 0 0,-1 1-1 0 0,0-1 1 0 0,-1 1-1 0 0,1 0 1 0 0,-1 0-1 0 0,1 0 1 0 0,-1-1-1 0 0,-1 1 1 0 0,1 0-1 0 0,0 7 1 0 0,-3 48 352 0 0,-1 8-417 0 0,3-63-410 0 0,0 0 1 0 0,1 0-1 0 0,-1 0 0 0 0,1 0 0 0 0,0 0 0 0 0,0 0 1 0 0,1 0-1 0 0,-1 0 0 0 0,1-1 0 0 0,0 1 1 0 0,0-1-1 0 0,4 7 0 0 0,-5-9-203 0 0,0 0 1 0 0,0 0-1 0 0,0 0 0 0 0,0 0 1 0 0,0 0-1 0 0,0 0 0 0 0,1 0 0 0 0,-1-1 1 0 0,0 1-1 0 0,0 0 0 0 0,1-1 1 0 0,-1 1-1 0 0,1-1 0 0 0,1 1 1 0 0,8 0-6109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04:08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 14675 0 0,'-3'-1'2233'0'0,"3"4"-713"0"0,0 3-232 0 0,1 8-384 0 0,0 6-303 0 0,0 4-289 0 0,-1 7-144 0 0,0 2-72 0 0,0 0-160 0 0,1 1-312 0 0,0 0-457 0 0,3 0-623 0 0,0-3-680 0 0,1-3-521 0 0,-1-4-576 0 0,0-6-103 0 0,0-7 935 0 0,0-4-1416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04:08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62 15291 0 0,'-23'51'5156'0'0,"21"-43"-4830"0"0,-1 0 0 0 0,1 1 1 0 0,0-1-1 0 0,-1 9 1 0 0,3-12-314 0 0,0 0 0 0 0,0 1 1 0 0,0-1-1 0 0,1 0 1 0 0,-1 0-1 0 0,1 0 0 0 0,1 0 1 0 0,-1 0-1 0 0,1-1 0 0 0,-1 1 1 0 0,1 0-1 0 0,1 0 1 0 0,-1-1-1 0 0,1 0 0 0 0,-1 1 1 0 0,1-1-1 0 0,0 0 0 0 0,7 7 1 0 0,-4-6-3 0 0,0 0 0 0 0,1 0 0 0 0,-1 0 1 0 0,1-1-1 0 0,0 0 0 0 0,0 0 0 0 0,0-1 1 0 0,0 1-1 0 0,1-2 0 0 0,0 1 0 0 0,13 2 1 0 0,-18-4-26 0 0,-1-1 0 0 0,1 0 0 0 0,-1 1 0 0 0,1-1 0 0 0,-1 0 1 0 0,1 0-1 0 0,-1-1 0 0 0,1 1 0 0 0,-1 0 0 0 0,1-1 0 0 0,-1 1 1 0 0,1-1-1 0 0,-1 0 0 0 0,0 0 0 0 0,1 0 0 0 0,-1 0 1 0 0,0 0-1 0 0,0-1 0 0 0,0 1 0 0 0,0-1 0 0 0,0 1 0 0 0,0-1 1 0 0,0 0-1 0 0,-1 0 0 0 0,1 0 0 0 0,0 0 0 0 0,-1 0 0 0 0,0 0 1 0 0,1 0-1 0 0,-1 0 0 0 0,0 0 0 0 0,0-1 0 0 0,0 1 0 0 0,0 0 1 0 0,-1-1-1 0 0,1 1 0 0 0,-1-1 0 0 0,1 1 0 0 0,-1-1 1 0 0,0-4-1 0 0,0 0-275 0 0,0 0 0 0 0,-1-1 0 0 0,1 1 0 0 0,-1 0 1 0 0,-1 0-1 0 0,1 0 0 0 0,-1 0 0 0 0,-1 0 0 0 0,1 1 0 0 0,-1-1 1 0 0,0 1-1 0 0,-1-1 0 0 0,1 1 0 0 0,-1 0 0 0 0,-1 0 0 0 0,-6-8 1 0 0,7 10 316 0 0,0 1 1 0 0,1-1 0 0 0,-2 0 0 0 0,1 1 0 0 0,0 0 0 0 0,0 0 0 0 0,-1 0 0 0 0,0 0-1 0 0,1 1 1 0 0,-1 0 0 0 0,0 0 0 0 0,0 0 0 0 0,-1 1 0 0 0,1-1 0 0 0,0 1-1 0 0,0 0 1 0 0,-1 1 0 0 0,1 0 0 0 0,0-1 0 0 0,-1 1 0 0 0,1 1 0 0 0,-11 1-1 0 0,15-2 95 0 0,0 1 0 0 0,0-1 0 0 0,0 0 0 0 0,-1 1 0 0 0,1-1 0 0 0,0 0 0 0 0,0 1 0 0 0,0 0 0 0 0,0-1 0 0 0,0 1 0 0 0,0 0 0 0 0,0-1 0 0 0,0 1 0 0 0,0 0 0 0 0,0 0-1 0 0,-2 2 1 0 0,3-2-64 0 0,0-1 0 0 0,0 1 0 0 0,0-1-1 0 0,-1 1 1 0 0,1 0 0 0 0,0-1-1 0 0,0 1 1 0 0,0-1 0 0 0,0 1 0 0 0,0 0-1 0 0,0-1 1 0 0,1 1 0 0 0,-1-1 0 0 0,0 1-1 0 0,0 0 1 0 0,0-1 0 0 0,0 1-1 0 0,1-1 1 0 0,-1 1 0 0 0,0-1 0 0 0,1 1-1 0 0,-1-1 1 0 0,0 1 0 0 0,1 0-1 0 0,1 1-2 0 0,0 0-1 0 0,0 0 1 0 0,0 0-1 0 0,1 0 0 0 0,-1-1 1 0 0,0 1-1 0 0,1-1 0 0 0,-1 1 1 0 0,1-1-1 0 0,0 0 0 0 0,-1 0 1 0 0,1 0-1 0 0,3 0 0 0 0,0 0-70 0 0,-1 0 0 0 0,1-1 0 0 0,0 0 0 0 0,0 0-1 0 0,-1-1 1 0 0,1 1 0 0 0,0-1 0 0 0,-1 0 0 0 0,1-1 0 0 0,-1 0-1 0 0,1 1 1 0 0,-1-2 0 0 0,0 1 0 0 0,1-1 0 0 0,-1 1-1 0 0,-1-2 1 0 0,1 1 0 0 0,7-7 0 0 0,1-2-628 0 0,-1 0 0 0 0,0-1 1 0 0,-1-1-1 0 0,17-26 0 0 0,-28 40 671 0 0,0-1 0 0 0,0 0 0 0 0,1 1 0 0 0,-1-1-1 0 0,0 1 1 0 0,0-1 0 0 0,1 1 0 0 0,-1-1 0 0 0,0 1-1 0 0,1 0 1 0 0,-1-1 0 0 0,0 1 0 0 0,1-1 0 0 0,-1 1-1 0 0,1 0 1 0 0,-1-1 0 0 0,1 1 0 0 0,-1 0 0 0 0,1-1-1 0 0,-1 1 1 0 0,1 0 0 0 0,-1 0 0 0 0,1-1 0 0 0,-1 1-1 0 0,1 0 1 0 0,-1 0 0 0 0,1 0 0 0 0,-1 0 0 0 0,1 0-1 0 0,0 0 1 0 0,-1 0 0 0 0,1 0 0 0 0,-1 0 0 0 0,1 0-1 0 0,-1 0 1 0 0,1 0 0 0 0,1 1 0 0 0,-1 0 100 0 0,0 1-1 0 0,0-1 1 0 0,1 1 0 0 0,-1-1 0 0 0,0 1 0 0 0,0 0 0 0 0,0-1 0 0 0,-1 1-1 0 0,1 0 1 0 0,0 0 0 0 0,0 3 0 0 0,11 57 2035 0 0,-11-60-2149 0 0,4 45 627 0 0,-4-25-625 0 0,1-1 0 0 0,2 1 0 0 0,0 0 0 0 0,1-1 0 0 0,1 0 0 0 0,10 23 0 0 0,8-14-2477 0 0,-8-21-2214 0 0,-15-9 4333 0 0,-1 0-1 0 0,1 0 1 0 0,-1 0 0 0 0,1 0 0 0 0,-1 0 0 0 0,1 0-1 0 0,0-1 1 0 0,-1 1 0 0 0,1 0 0 0 0,-1 0 0 0 0,1 0-1 0 0,-1-1 1 0 0,1 1 0 0 0,-1 0 0 0 0,1-1 0 0 0,-1 1-1 0 0,1 0 1 0 0,-1-1 0 0 0,1 1 0 0 0,-1-1 0 0 0,0 1-1 0 0,1-1 1 0 0,-1 1 0 0 0,0-1 0 0 0,1 1 0 0 0,-1-1-1 0 0,0 0 1 0 0,6-10-4874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04:08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10786 0 0,'-3'9'3665'0'0,"1"3"-1368"0"0,0 4-473 0 0,0 4-552 0 0,0 4-568 0 0,1 3-312 0 0,1 1-143 0 0,1 0-81 0 0,1-2-72 0 0,3-1-160 0 0,1-1-305 0 0,0-2-455 0 0,2-4-704 0 0,0-2-817 0 0,0-4-927 0 0,-2-5-825 0 0,1-3 1000 0 0,0-3-1176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04:09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74 138 5137 0 0,'7'-42'8417'0'0,"-4"29"76"0"0,-5 44-5660 0 0,-14 100-1720 0 0,13-115-1188 0 0,-1-1 1 0 0,0 0 0 0 0,-1 0-1 0 0,0-1 1 0 0,-1 0-1 0 0,-12 21 1 0 0,1-17-1257 0 0,14-19 228 0 0,9-12 774 0 0,-3 8 295 0 0,1-1 0 0 0,0 1 0 0 0,0-1 0 0 0,0 1 0 0 0,0 1 0 0 0,1-1 0 0 0,0 0 0 0 0,0 1 0 0 0,0 0 0 0 0,0 0 0 0 0,1 1 0 0 0,7-4 0 0 0,-9 5 24 0 0,1 1 1 0 0,-1 0-1 0 0,1 0 1 0 0,-1 0 0 0 0,0 1-1 0 0,1 0 1 0 0,0-1 0 0 0,-1 2-1 0 0,1-1 1 0 0,-1 0 0 0 0,0 1-1 0 0,1 0 1 0 0,-1 0 0 0 0,1 0-1 0 0,-1 1 1 0 0,0-1-1 0 0,0 1 1 0 0,7 4 0 0 0,7 7-241 0 0,10 5-1474 0 0,-12-14-3700 0 0,-15-5 5222 0 0,-1 1 1 0 0,0 0-1 0 0,0 0 0 0 0,1 0 0 0 0,-1 0 1 0 0,0-18-8187 0 0,-10-3 7007 0 0,10 21 972 0 0,-8-15-2094 0 0</inkml:trace>
  <inkml:trace contextRef="#ctx0" brushRef="#br0" timeOffset="1">107 202 8074 0 0,'2'0'3232'0'0,"3"0"-1095"0"0,2 1-561 0 0,7 0-248 0 0,1 0-311 0 0,3 1-313 0 0,2-2-240 0 0,3 0-160 0 0,0-1-136 0 0,-1-1-56 0 0,-1-1-56 0 0,-3 1-56 0 0,-1-1-472 0 0,-3-1-1192 0 0,-4-2-1873 0 0,-2-1-1008 0 0,-4-4-1672 0 0</inkml:trace>
  <inkml:trace contextRef="#ctx0" brushRef="#br0" timeOffset="2">324 1 14635 0 0,'-1'16'5609'0'0,"2"3"-4328"0"0,-1 6-409 0 0,2 4-160 0 0,0 0-216 0 0,0 3-248 0 0,0-1-128 0 0,1 1-88 0 0,1 0-8 0 0,0-2-48 0 0,-1 0-184 0 0,2-1-312 0 0,0-3-568 0 0,1-2-993 0 0,-1-2-1519 0 0,0-4-1602 0 0,-6 0-4408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04:09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68 12451 0 0,'-1'-1'279'0'0,"0"0"0"0"0,0 0 0 0 0,0 0 0 0 0,0 1 0 0 0,0-1 0 0 0,1-1 1 0 0,-1 1-1 0 0,0 0 0 0 0,0 0 0 0 0,1 0 0 0 0,-1 0 0 0 0,0 0 0 0 0,1-1 1 0 0,0 1-1 0 0,-1 0 0 0 0,1 0 0 0 0,0-1 0 0 0,-1 1 0 0 0,1 0 0 0 0,0-1 0 0 0,0 1 1 0 0,0 0-1 0 0,0-1 0 0 0,0 1 0 0 0,0 0 0 0 0,1-1 0 0 0,-1 1 0 0 0,1-2 1 0 0,0 2-131 0 0,0-1 0 0 0,1 0 1 0 0,0 0-1 0 0,-1 1 1 0 0,1-1-1 0 0,0 1 1 0 0,-1 0-1 0 0,1-1 1 0 0,0 1-1 0 0,0 0 1 0 0,0 0-1 0 0,0 0 0 0 0,1 0 1 0 0,-1 1-1 0 0,0-1 1 0 0,4 0-1 0 0,11-3-6 0 0,1 1 1 0 0,0 1-1 0 0,0 1 0 0 0,0 1 0 0 0,27 2 1 0 0,1 4-2280 0 0,-6 5-3581 0 0,-25-3-2789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04:10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66 9082 0 0,'0'1'127'0'0,"0"0"0"0"0,0-1 0 0 0,0 1 0 0 0,0-1 0 0 0,0 1 0 0 0,0-1 0 0 0,0 1 0 0 0,0 0 0 0 0,0-1 0 0 0,0 1 0 0 0,0-1 0 0 0,0 1 0 0 0,0 0 0 0 0,1-1 0 0 0,-1 1 0 0 0,0-1 0 0 0,0 1 0 0 0,1-1 0 0 0,-1 1 0 0 0,0-1 0 0 0,1 1 0 0 0,-1-1 0 0 0,1 1 0 0 0,-1-1 0 0 0,0 0 0 0 0,1 1 0 0 0,-1-1 0 0 0,2 1 0 0 0,18 3 2363 0 0,25-12 41 0 0,-42 8-2349 0 0,-2-1-122 0 0,-1 1-1 0 0,1 0 1 0 0,0 0 0 0 0,-1 0-1 0 0,1 0 1 0 0,-1 0 0 0 0,1 0-1 0 0,-1 0 1 0 0,1 0 0 0 0,0 0-1 0 0,-1 0 1 0 0,1 0 0 0 0,-1 0-1 0 0,1 0 1 0 0,-1 1 0 0 0,1-1 0 0 0,-1 0-1 0 0,1 0 1 0 0,0 1 0 0 0,-1-1-1 0 0,1 0 1 0 0,-1 1 0 0 0,0-1-1 0 0,1 0 1 0 0,-1 1 0 0 0,1-1-1 0 0,-1 1 1 0 0,0-1 0 0 0,1 0-1 0 0,-1 1 1 0 0,0-1 0 0 0,1 1 0 0 0,-1-1-1 0 0,0 1 1 0 0,0 0 0 0 0,1-1-1 0 0,-1 1 1 0 0,0-1 0 0 0,0 1-1 0 0,0-1 1 0 0,0 1 0 0 0,0-1-1 0 0,0 1 1 0 0,0 0 0 0 0,0-1-1 0 0,0 1 1 0 0,0-1 0 0 0,0 1 0 0 0,0 0-1 0 0,0-1 1 0 0,-1 2 0 0 0,-10 44 910 0 0,3-18-443 0 0,8-22-481 0 0,-1 0 1 0 0,1-1-1 0 0,1 1 1 0 0,-1 0 0 0 0,1-1-1 0 0,0 1 1 0 0,1 0-1 0 0,-1-1 1 0 0,1 1-1 0 0,0-1 1 0 0,0 0-1 0 0,1 1 1 0 0,0-1 0 0 0,0 0-1 0 0,0-1 1 0 0,0 1-1 0 0,1 0 1 0 0,-1-1-1 0 0,1 0 1 0 0,1 0-1 0 0,-1 0 1 0 0,0 0 0 0 0,10 5-1 0 0,-11-7-37 0 0,0 0 0 0 0,0-1-1 0 0,1 1 1 0 0,-1 0 0 0 0,1-1 0 0 0,-1 0 0 0 0,1 0 0 0 0,0 0-1 0 0,-1 0 1 0 0,1-1 0 0 0,0 0 0 0 0,-1 1 0 0 0,1-1-1 0 0,0 0 1 0 0,0-1 0 0 0,-1 1 0 0 0,1-1 0 0 0,0 0-1 0 0,-1 0 1 0 0,1 0 0 0 0,0 0 0 0 0,-1 0 0 0 0,0-1-1 0 0,1 0 1 0 0,-1 1 0 0 0,0-1 0 0 0,0-1 0 0 0,0 1-1 0 0,0 0 1 0 0,0-1 0 0 0,0 1 0 0 0,-1-1 0 0 0,1 0-1 0 0,-1 0 1 0 0,0 0 0 0 0,4-6 0 0 0,-4 6-29 0 0,0-1 0 0 0,0 1 0 0 0,0 0 0 0 0,-1-1 0 0 0,1 0 0 0 0,-1 1 0 0 0,0-1 0 0 0,0 0 0 0 0,0 0 0 0 0,0 1 0 0 0,-1-1-1 0 0,0 0 1 0 0,1 0 0 0 0,-2 0 0 0 0,1 0 0 0 0,0 0 0 0 0,-1 0 0 0 0,1 0 0 0 0,-1 1 0 0 0,0-1 0 0 0,0 0 0 0 0,-3-4 0 0 0,1 2-440 0 0,-1 1 0 0 0,1-1 0 0 0,-1 1 0 0 0,-1 0-1 0 0,1 0 1 0 0,-1 0 0 0 0,0 0 0 0 0,0 1 0 0 0,0 0 0 0 0,-1 0-1 0 0,-11-6 1 0 0,16 9-18 0 0,-1 1 0 0 0,1-1 0 0 0,-1 0 0 0 0,1 0 0 0 0,0 1 0 0 0,0-1 0 0 0,0 0 0 0 0,-1 0 0 0 0,1 0 0 0 0,0 0 0 0 0,0 0 0 0 0,0-1 0 0 0,0 1 0 0 0,1 0 0 0 0,-1 0 0 0 0,0-1 0 0 0,0 1 0 0 0,1 0 0 0 0,-1-1 0 0 0,1 1 0 0 0,-1-4 0 0 0,1 4 138 0 0,0 0 0 0 0,0 0-1 0 0,0 0 1 0 0,1-1 0 0 0,-1 1 0 0 0,0 0 0 0 0,1 0 0 0 0,-1 0-1 0 0,1 0 1 0 0,-1 0 0 0 0,1 0 0 0 0,-1 0 0 0 0,3-2 0 0 0,9-10 971 0 0,-10 12-573 0 0,48-36-145 0 0,-46 35 641 0 0,0 0 0 0 0,0 0 0 0 0,0 0 0 0 0,0 1 0 0 0,0-1 0 0 0,0 1-1 0 0,6-1 1 0 0,-9 2-242 0 0,-1 0-1 0 0,1 0 1 0 0,0 0-1 0 0,0 0 1 0 0,0 0-1 0 0,0 0 1 0 0,-1 1-1 0 0,1-1 1 0 0,0 0-1 0 0,0 0 1 0 0,0 1-1 0 0,-1-1 1 0 0,1 0-1 0 0,0 1 1 0 0,-1-1-1 0 0,1 1 1 0 0,0-1-1 0 0,-1 1 1 0 0,1-1-1 0 0,0 1 1 0 0,0 1-1 0 0,9 19 3096 0 0,-2 29-1130 0 0,-7-42-1654 0 0,1 12-8 0 0,-1-9-429 0 0,0 1-1 0 0,0-1 1 0 0,2 1 0 0 0,-1-1 0 0 0,7 16 0 0 0,-8-24-189 0 0,1 0 0 0 0,-1 0 0 0 0,1 0 0 0 0,0-1 0 0 0,0 1 0 0 0,0-1 1 0 0,0 1-1 0 0,0-1 0 0 0,1 0 0 0 0,-1 0 0 0 0,0 0 0 0 0,1 0 0 0 0,0 0 1 0 0,-1-1-1 0 0,1 1 0 0 0,0-1 0 0 0,0 0 0 0 0,0 0 0 0 0,0 0 0 0 0,0 0 1 0 0,0 0-1 0 0,0 0 0 0 0,1-1 0 0 0,5 0 0 0 0,38-3-324 0 0,-39 2-821 0 0,1 0 0 0 0,0 0 0 0 0,-1 1 0 0 0,17 1 1 0 0,-24-1 653 0 0,0 0 281 0 0,-1 0 1 0 0,0 0 0 0 0,0 0-1 0 0,1 0 1 0 0,-1 0-1 0 0,0 0 1 0 0,1 1 0 0 0,-1-1-1 0 0,0 0 1 0 0,0 0-1 0 0,1 0 1 0 0,-1 0 0 0 0,0 0-1 0 0,0 0 1 0 0,1 0-1 0 0,2 5-3397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04:10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 16315 0 0,'7'-7'242'0'0,"1"0"-1"0"0,0 0 0 0 0,0 1 0 0 0,1 0 0 0 0,0 1 0 0 0,0 0 0 0 0,0 0 1 0 0,0 1-1 0 0,1 0 0 0 0,16-4 0 0 0,-25 8-211 0 0,-1 0-1 0 0,1 0 1 0 0,-1 0-1 0 0,1 0 1 0 0,-1 0-1 0 0,1 0 1 0 0,-1 0 0 0 0,1 0-1 0 0,-1 0 1 0 0,1 0-1 0 0,-1 1 1 0 0,1-1-1 0 0,-1 0 1 0 0,1 0 0 0 0,-1 1-1 0 0,1-1 1 0 0,-1 0-1 0 0,1 1 1 0 0,-1-1-1 0 0,0 0 1 0 0,1 1 0 0 0,-1-1-1 0 0,0 1 1 0 0,1-1-1 0 0,-1 0 1 0 0,0 1-1 0 0,0-1 1 0 0,1 1 0 0 0,-1-1-1 0 0,0 1 1 0 0,0-1-1 0 0,0 1 1 0 0,1-1-1 0 0,-1 1 1 0 0,0-1-1 0 0,0 1 1 0 0,0-1 0 0 0,0 1-1 0 0,0-1 1 0 0,0 1-1 0 0,0 0 1 0 0,0-1-1 0 0,-1 1 1 0 0,-3 34 431 0 0,1-17-160 0 0,3-15-255 0 0,0-1 0 0 0,1 1 0 0 0,-1 0 0 0 0,1-1-1 0 0,0 1 1 0 0,-1-1 0 0 0,1 1 0 0 0,0-1 0 0 0,1 0 0 0 0,-1 1-1 0 0,0-1 1 0 0,1 0 0 0 0,-1 0 0 0 0,1 0 0 0 0,0 0 0 0 0,0 0-1 0 0,-1 0 1 0 0,1 0 0 0 0,1 0 0 0 0,-1-1 0 0 0,0 1 0 0 0,0-1-1 0 0,1 0 1 0 0,-1 0 0 0 0,0 1 0 0 0,1-2 0 0 0,-1 1 0 0 0,1 0 0 0 0,-1 0-1 0 0,1-1 1 0 0,0 1 0 0 0,-1-1 0 0 0,4 0 0 0 0,4 1-60 0 0,0-1 1 0 0,0 0 0 0 0,0 0 0 0 0,0-1-1 0 0,0-1 1 0 0,0 0 0 0 0,15-4-1 0 0,19-12-3132 0 0,-5-8-5879 0 0,-20 9 2138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31:34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50 6817 0 0,'-1'1'336'0'0,"1"0"-1"0"0,-1 1 0 0 0,1-1 1 0 0,0 0-1 0 0,0 0 0 0 0,-1 0 0 0 0,1 0 1 0 0,0 1-1 0 0,0-1 0 0 0,0 0 0 0 0,0 0 1 0 0,0 0-1 0 0,1 1 0 0 0,-1-1 1 0 0,0 0-1 0 0,0 0 0 0 0,1 0 0 0 0,-1 0 1 0 0,1 0-1 0 0,-1 1 0 0 0,1-1 1 0 0,0 1-1 0 0,0-1-225 0 0,0 0 0 0 0,1 0-1 0 0,-1 0 1 0 0,0 0 0 0 0,0 0 0 0 0,1-1 0 0 0,-1 1 0 0 0,1 0 0 0 0,-1-1 0 0 0,1 1-1 0 0,-1-1 1 0 0,1 1 0 0 0,-1-1 0 0 0,3 0 0 0 0,2 1-189 0 0,0-1 1 0 0,1 0-1 0 0,-1 0 1 0 0,0-1-1 0 0,0 0 1 0 0,0 0-1 0 0,8-3 1 0 0,3 0-181 0 0,0 0 0 0 0,0 0 1 0 0,0 2-1 0 0,26-1 0 0 0,-5 0-5178 0 0,-37 3 5178 0 0,0-1 1 0 0,-1 1 0 0 0,1-1-1 0 0,0 1 1 0 0,0-1-1 0 0,-1 0 1 0 0,1 1-1 0 0,0-1 1 0 0,-1 0-1 0 0,1 1 1 0 0,-1-1-1 0 0,1 0 1 0 0,-1 0-1 0 0,1 0 1 0 0,-1 0 0 0 0,1 0-1 0 0,-1 1 1 0 0,0-1-1 0 0,0 0 1 0 0,1 0-1 0 0,-1-2 1 0 0,6-27 1801 0 0,2 16 9779 0 0,-1 35-6679 0 0,6 47-3826 0 0,-10-50-52 0 0,1 1-911 0 0,1 1 0 0 0,9 23 0 0 0,-2-18-3210 0 0,2-1-4451 0 0,-8-16 875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04:11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 17852 0 0,'16'1'278'0'0,"0"-2"-1"0"0,-1 0 1 0 0,1-1 0 0 0,-1 0-1 0 0,1-1 1 0 0,-1-1 0 0 0,0-1-1 0 0,24-10 1 0 0,-37 11 314 0 0,-11 2-352 0 0,-12 2-126 0 0,16 1-70 0 0,0 1 1 0 0,-1-1-1 0 0,1 1 0 0 0,0 1 1 0 0,0-1-1 0 0,0 1 1 0 0,1-1-1 0 0,-1 1 1 0 0,1 1-1 0 0,-1-1 1 0 0,1 1-1 0 0,0-1 1 0 0,0 1-1 0 0,0 0 1 0 0,1 1-1 0 0,0-1 1 0 0,0 1-1 0 0,0-1 1 0 0,0 1-1 0 0,0 0 1 0 0,1 0-1 0 0,-3 9 1 0 0,3-9-17 0 0,1 1 0 0 0,-1-1 0 0 0,1 1 0 0 0,0-1 0 0 0,1 1 0 0 0,-1 0 0 0 0,1-1 1 0 0,0 1-1 0 0,0 0 0 0 0,1-1 0 0 0,0 1 0 0 0,0 0 0 0 0,0-1 0 0 0,1 1 0 0 0,-1-1 0 0 0,1 0 1 0 0,1 1-1 0 0,-1-1 0 0 0,1 0 0 0 0,0 0 0 0 0,0-1 0 0 0,5 7 0 0 0,-7-9-157 0 0,0-1-1 0 0,1 1 0 0 0,-1-1 1 0 0,1 1-1 0 0,-1-1 0 0 0,1 0 1 0 0,0 0-1 0 0,0 1 0 0 0,-1-1 1 0 0,1 0-1 0 0,0-1 0 0 0,0 1 1 0 0,0 0-1 0 0,0 0 0 0 0,0-1 1 0 0,0 1-1 0 0,0-1 0 0 0,0 0 1 0 0,0 0-1 0 0,0 1 0 0 0,0-1 1 0 0,0-1-1 0 0,1 1 0 0 0,-1 0 1 0 0,0 0-1 0 0,0-1 0 0 0,0 1 1 0 0,0-1-1 0 0,3-1 0 0 0,3-2-1024 0 0,0-1 0 0 0,-1-1 0 0 0,1 1-1 0 0,-1-1 1 0 0,10-11 0 0 0,-11 11 1060 0 0,0 1 1 0 0,0 0 0 0 0,1-1-1 0 0,11-6 1 0 0,-19 13 163 0 0,1-1 1 0 0,0 0-1 0 0,0 1 1 0 0,0-1-1 0 0,0 0 1 0 0,0 0 0 0 0,0 1-1 0 0,0-1 1 0 0,0 0-1 0 0,0 1 1 0 0,0-1-1 0 0,0 0 1 0 0,0 1-1 0 0,0-1 1 0 0,0 0-1 0 0,0 0 1 0 0,0 1-1 0 0,0-1 1 0 0,0 0-1 0 0,0 1 1 0 0,0-1-1 0 0,0 0 1 0 0,1 0-1 0 0,-1 1 1 0 0,0-1 0 0 0,0 0-1 0 0,0 0 1 0 0,1 1-1 0 0,-1-1 1 0 0,0 0-1 0 0,0 0 1 0 0,0 1-1 0 0,1-1 1 0 0,-1 0-1 0 0,0 0 1 0 0,0 0-1 0 0,1 0 1 0 0,-1 0-1 0 0,0 1 1 0 0,1-1-1 0 0,-1 0 1 0 0,0 0-1 0 0,1 0 1 0 0,-1 0 0 0 0,0 0-1 0 0,0 0 1 0 0,1 0-1 0 0,-1 0 1 0 0,0 0-1 0 0,1 0 1 0 0,-1 0-1 0 0,0 0 1 0 0,1 0-1 0 0,-1 0 1 0 0,0 0-1 0 0,0-1 1 0 0,1 1-1 0 0,-1 0 1 0 0,0 0-1 0 0,1 0 1 0 0,-1-1 0 0 0,0 2-37 0 0,0-1 1 0 0,-1 0-1 0 0,1 1 1 0 0,0-1 0 0 0,0 1-1 0 0,-1-1 1 0 0,1 0 0 0 0,0 1-1 0 0,0-1 1 0 0,0 1-1 0 0,0-1 1 0 0,-1 1 0 0 0,1-1-1 0 0,0 1 1 0 0,0-1 0 0 0,0 1-1 0 0,0-1 1 0 0,0 0 0 0 0,0 1-1 0 0,0-1 1 0 0,1 1-1 0 0,-1-1 1 0 0,0 1 0 0 0,0-1-1 0 0,0 1 1 0 0,0-1 0 0 0,0 0-1 0 0,1 1 1 0 0,-1-1 0 0 0,0 1-1 0 0,0-1 1 0 0,1 0-1 0 0,-1 1 1 0 0,0-1 0 0 0,1 0-1 0 0,-1 1 1 0 0,0-1 0 0 0,1 0-1 0 0,-1 0 1 0 0,1 1-1 0 0,-1-1 1 0 0,0 0 0 0 0,1 0-1 0 0,-1 1 1 0 0,1-1 0 0 0,-1 0-1 0 0,1 0 1 0 0,-1 0 0 0 0,0 0-1 0 0,1 0 1 0 0,-1 0-1 0 0,1 0 1 0 0,-1 0 0 0 0,1 0-1 0 0,-1 0 1 0 0,1 0 0 0 0,-1 0-1 0 0,1 0 1 0 0,0-1 0 0 0,10-1 707 0 0,31-2 667 0 0,-40 4-1830 0 0,0 0 1 0 0,0 0 0 0 0,1 1-1 0 0,-1-1 1 0 0,0 1 0 0 0,0-1-1 0 0,0 1 1 0 0,0 0-1 0 0,4 2 1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04:11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63 11202 0 0,'0'11'1299'0'0,"0"0"1"0"0,1 0-1 0 0,1 0 0 0 0,0 0 0 0 0,5 19 0 0 0,-6-27-1198 0 0,0-1 0 0 0,-1 0 0 0 0,1 0 0 0 0,0 1-1 0 0,0-1 1 0 0,1 0 0 0 0,-1 0 0 0 0,0 0 0 0 0,1 0 0 0 0,-1 0 0 0 0,1 0 0 0 0,-1-1 0 0 0,1 1 0 0 0,0 0-1 0 0,0-1 1 0 0,0 1 0 0 0,0-1 0 0 0,0 0 0 0 0,0 0 0 0 0,0 0 0 0 0,0 0 0 0 0,1 0 0 0 0,-1 0-1 0 0,0 0 1 0 0,1-1 0 0 0,-1 1 0 0 0,0-1 0 0 0,1 0 0 0 0,-1 0 0 0 0,1 0 0 0 0,-1 0 0 0 0,0 0 0 0 0,4-1-1 0 0,-3 0-41 0 0,1 0-1 0 0,-1 0 0 0 0,0-1 0 0 0,0 1 0 0 0,0-1 1 0 0,0 0-1 0 0,0 0 0 0 0,-1 0 0 0 0,1 0 0 0 0,0-1 1 0 0,-1 1-1 0 0,0-1 0 0 0,1 1 0 0 0,-1-1 0 0 0,0 0 0 0 0,0 0 1 0 0,-1 0-1 0 0,1 0 0 0 0,-1 0 0 0 0,1 0 0 0 0,-1 0 1 0 0,0-1-1 0 0,0 1 0 0 0,0-7 0 0 0,1 5-57 0 0,-1 0-1 0 0,0 0 0 0 0,-1 0 1 0 0,0-1-1 0 0,0 1 0 0 0,0 0 1 0 0,0-1-1 0 0,-1 1 0 0 0,1 0 1 0 0,-2 0-1 0 0,1-1 0 0 0,0 1 1 0 0,-1 0-1 0 0,0 0 0 0 0,-4-7 1 0 0,4 9 27 0 0,0 0 0 0 0,-1 1 0 0 0,1-1 0 0 0,-1 1 0 0 0,1 0-1 0 0,-1 0 1 0 0,0 0 0 0 0,0 0 0 0 0,0 0 0 0 0,0 1 0 0 0,0-1 0 0 0,0 1 0 0 0,0 0 0 0 0,0 0 0 0 0,0 0 0 0 0,-1 0 0 0 0,1 1 0 0 0,0-1 0 0 0,-1 1 0 0 0,1 0 0 0 0,-1 0 0 0 0,1 0 0 0 0,-7 1 0 0 0,7 0-192 0 0,0 0 1 0 0,0-1-1 0 0,0 1 0 0 0,0 0 1 0 0,0 1-1 0 0,1-1 1 0 0,-1 0-1 0 0,0 1 1 0 0,1 0-1 0 0,-1-1 0 0 0,-3 5 1 0 0,4-4-542 0 0,1 0 1 0 0,-1 0-1 0 0,0 0 0 0 0,1 0 1 0 0,-1 0-1 0 0,1 1 1 0 0,0-1-1 0 0,0 1 0 0 0,0-1 1 0 0,0 1-1 0 0,0-1 0 0 0,1 1 1 0 0,-1-1-1 0 0,0 5 1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04:11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 10714 0 0,'-4'4'788'0'0,"0"1"0"0"0,0 0 0 0 0,1 0 0 0 0,0 0 0 0 0,0 0 0 0 0,0 0-1 0 0,0 1 1 0 0,1 0 0 0 0,0-1 0 0 0,0 1 0 0 0,1 0 0 0 0,-2 6 0 0 0,3-5-643 0 0,-1-1 0 0 0,1 0 0 0 0,1 1 1 0 0,-1-1-1 0 0,1 0 0 0 0,0 1 0 0 0,0-1 0 0 0,1 0 1 0 0,0 0-1 0 0,0 0 0 0 0,0 0 0 0 0,1 0 0 0 0,0-1 1 0 0,0 1-1 0 0,0-1 0 0 0,1 0 0 0 0,0 0 1 0 0,5 5-1 0 0,-2-2-106 0 0,1-1 0 0 0,-1-1 0 0 0,2 0 0 0 0,-1 0 0 0 0,1 0 0 0 0,0-1-1 0 0,0 0 1 0 0,0-1 0 0 0,1 0 0 0 0,13 3 0 0 0,-19-6-22 0 0,-1 0 0 0 0,1 0 0 0 0,0-1 0 0 0,0 1 0 0 0,-1-1-1 0 0,1 0 1 0 0,0 0 0 0 0,0 0 0 0 0,0-1 0 0 0,-1 0 0 0 0,1 1 0 0 0,0-1-1 0 0,5-2 1 0 0,-7 1-34 0 0,1 1-1 0 0,-1-1 0 0 0,0 0 1 0 0,0 0-1 0 0,1 0 1 0 0,-1 0-1 0 0,0 0 0 0 0,0 0 1 0 0,-1 0-1 0 0,1-1 0 0 0,0 1 1 0 0,-1-1-1 0 0,0 1 1 0 0,1-1-1 0 0,-1 1 0 0 0,0-1 1 0 0,0 0-1 0 0,-1 0 0 0 0,2-5 1 0 0,-2 4-420 0 0,1-1 0 0 0,-1 1 1 0 0,0-1-1 0 0,-1 1 0 0 0,1 0 1 0 0,-1-1-1 0 0,0 1 0 0 0,0 0 1 0 0,0 0-1 0 0,0-1 0 0 0,-1 1 1 0 0,0 0-1 0 0,0 0 0 0 0,0 1 0 0 0,0-1 1 0 0,-1 0-1 0 0,1 1 0 0 0,-1-1 1 0 0,0 1-1 0 0,0 0 0 0 0,0 0 1 0 0,0 0-1 0 0,-1 0 0 0 0,1 0 1 0 0,-1 1-1 0 0,0 0 0 0 0,-7-4 1 0 0,7 4 342 0 0,0 0 0 0 0,-1 1 0 0 0,1-1 0 0 0,0 1 0 0 0,-1 0 0 0 0,0 0 1 0 0,1 0-1 0 0,-1 1 0 0 0,1-1 0 0 0,-1 1 0 0 0,-8 1 0 0 0,10-1 486 0 0,-1 1-1 0 0,1 0 1 0 0,0 0 0 0 0,0 0-1 0 0,0 0 1 0 0,0 1-1 0 0,0-1 1 0 0,0 1-1 0 0,0-1 1 0 0,1 1 0 0 0,-1 0-1 0 0,0 0 1 0 0,1 0-1 0 0,0 1 1 0 0,-1-1-1 0 0,1 1 1 0 0,-3 4-1 0 0,4-7-321 0 0,1 1-1 0 0,-1 0 0 0 0,1 0 0 0 0,-1-1 0 0 0,1 1 1 0 0,-1 0-1 0 0,1-1 0 0 0,0 1 0 0 0,-1 0 0 0 0,1 0 1 0 0,0 0-1 0 0,0 0 0 0 0,-1-1 0 0 0,1 1 0 0 0,0 0 0 0 0,0 0 1 0 0,0 0-1 0 0,0 0 0 0 0,0 0 0 0 0,0-1 0 0 0,1 3 1 0 0,-1-3-48 0 0,1 1 1 0 0,-1-1-1 0 0,1 1 1 0 0,-1-1 0 0 0,1 1-1 0 0,-1-1 1 0 0,1 0 0 0 0,-1 1-1 0 0,1-1 1 0 0,0 0-1 0 0,-1 1 1 0 0,1-1 0 0 0,0 0-1 0 0,-1 0 1 0 0,1 0-1 0 0,0 1 1 0 0,-1-1 0 0 0,1 0-1 0 0,0 0 1 0 0,0 0 0 0 0,4 0-54 0 0,0-1 0 0 0,0 1 1 0 0,0-1-1 0 0,0 0 1 0 0,9-3-1 0 0,29-10-4235 0 0,2 2 1 0 0,49-7-1 0 0,-97 32 12518 0 0,6 46-4035 0 0,-3-56-4165 0 0,0 0 0 0 0,0-1 0 0 0,1 1-1 0 0,-1 0 1 0 0,1 0 0 0 0,0-1 0 0 0,0 1 0 0 0,0-1 0 0 0,0 1-1 0 0,1-1 1 0 0,-1 1 0 0 0,1-1 0 0 0,-1 0 0 0 0,1 0-1 0 0,0 0 1 0 0,0 0 0 0 0,0 0 0 0 0,0 0 0 0 0,0 0 0 0 0,3 2-1 0 0,-3-3-38 0 0,1-1 0 0 0,0 1 0 0 0,0 0 0 0 0,-1-1 0 0 0,1 0 0 0 0,0 0-1 0 0,0 1 1 0 0,-1-1 0 0 0,1-1 0 0 0,0 1 0 0 0,0 0 0 0 0,-1-1 0 0 0,1 0 0 0 0,0 1-1 0 0,0-1 1 0 0,-1 0 0 0 0,1 0 0 0 0,-1-1 0 0 0,5-2 0 0 0,19-12-472 0 0,4-2-1434 0 0,-10 10-2337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04:12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16980 0 0,'1'1'219'0'0,"0"0"1"0"0,-1 1-1 0 0,1-1 1 0 0,0 0-1 0 0,0 1 1 0 0,0-1-1 0 0,0 0 1 0 0,0 0-1 0 0,0 0 1 0 0,0 0-1 0 0,0 0 1 0 0,0 0 0 0 0,1 0-1 0 0,-1 0 1 0 0,0 0-1 0 0,1-1 1 0 0,-1 1-1 0 0,0 0 1 0 0,3 0-1 0 0,0 0-16 0 0,0 0 1 0 0,0-1-1 0 0,1 1 0 0 0,-1-1 0 0 0,0 1 1 0 0,8-2-1 0 0,3-1-43 0 0,0-1 1 0 0,28-8-1 0 0,-42 11-159 0 0,3-1-21 0 0,0 0 0 0 0,0 0 0 0 0,0-1-1 0 0,0 1 1 0 0,0-1 0 0 0,-1 0 0 0 0,1 0 0 0 0,0 0 0 0 0,-1 0-1 0 0,0-1 1 0 0,0 0 0 0 0,4-3 0 0 0,-7 5-32 0 0,0 0 1 0 0,0 1-1 0 0,-1-1 0 0 0,1 0 1 0 0,0 0-1 0 0,-1 1 0 0 0,1-1 1 0 0,0 0-1 0 0,-1 1 0 0 0,1-1 1 0 0,-1 1-1 0 0,1-1 0 0 0,-1 0 1 0 0,0 1-1 0 0,1-1 0 0 0,-1 1 1 0 0,1-1-1 0 0,-1 1 0 0 0,0 0 1 0 0,0-1-1 0 0,1 1 0 0 0,-1 0 1 0 0,0-1-1 0 0,1 1 0 0 0,-1 0 1 0 0,0 0-1 0 0,0 0 0 0 0,0 0 1 0 0,1-1-1 0 0,-2 1 0 0 0,-26-5-196 0 0,25 5 321 0 0,-1 0 0 0 0,1 1-1 0 0,-1-1 1 0 0,1 0 0 0 0,-1 1 0 0 0,1 0-1 0 0,0 0 1 0 0,-1 0 0 0 0,1 0 0 0 0,0 1-1 0 0,0-1 1 0 0,0 1 0 0 0,0 0 0 0 0,0 0-1 0 0,0 0 1 0 0,0 0 0 0 0,0 0 0 0 0,1 0-1 0 0,-1 1 1 0 0,1 0 0 0 0,0-1 0 0 0,0 1-1 0 0,0 0 1 0 0,0 0 0 0 0,0 0 0 0 0,1 0-1 0 0,-3 6 1 0 0,3-6-30 0 0,0 1 0 0 0,1-1 0 0 0,0 0 0 0 0,-1 0 0 0 0,1 0-1 0 0,0 0 1 0 0,1 0 0 0 0,-1 0 0 0 0,0 1 0 0 0,1-1 0 0 0,0 0 0 0 0,0 0 0 0 0,0 0 0 0 0,0 0 0 0 0,0 0 0 0 0,0-1 0 0 0,1 1-1 0 0,-1 0 1 0 0,1-1 0 0 0,0 1 0 0 0,0-1 0 0 0,0 1 0 0 0,0-1 0 0 0,1 0 0 0 0,-1 0 0 0 0,0 0 0 0 0,1 0 0 0 0,-1 0-1 0 0,1 0 1 0 0,0-1 0 0 0,3 2 0 0 0,2 0-220 0 0,0 0 0 0 0,0 0 1 0 0,0 0-1 0 0,0-2 0 0 0,0 1 0 0 0,0-1 0 0 0,1 0 0 0 0,-1 0 0 0 0,1-1 0 0 0,14-1 0 0 0,31-10-4777 0 0,-6-8-4272 0 0,-22 4 3316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04:12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 14147 0 0,'-17'31'6431'0'0,"11"1"-3448"0"0,6-26-2886 0 0,0 0 1 0 0,1 0-1 0 0,0 0 1 0 0,0 0-1 0 0,0 0 1 0 0,1-1-1 0 0,0 1 1 0 0,0 0-1 0 0,0-1 1 0 0,1 0 0 0 0,-1 1-1 0 0,1-1 1 0 0,1 0-1 0 0,-1 0 1 0 0,6 5-1 0 0,-4-5-67 0 0,0 0 1 0 0,1 0-1 0 0,-1-1 0 0 0,1 0 0 0 0,0 0 0 0 0,0 0 0 0 0,0-1 0 0 0,1 0 0 0 0,-1 0 0 0 0,10 3 0 0 0,-13-5-23 0 0,1 0 0 0 0,-1 0 0 0 0,1 0 0 0 0,-1-1 0 0 0,1 1-1 0 0,-1-1 1 0 0,1 0 0 0 0,0 0 0 0 0,-1 0 0 0 0,1 0 0 0 0,-1-1-1 0 0,1 1 1 0 0,-1-1 0 0 0,1 0 0 0 0,-1 0 0 0 0,1 0 0 0 0,-1 0-1 0 0,0-1 1 0 0,1 0 0 0 0,-1 1 0 0 0,6-6 0 0 0,-8 7-65 0 0,0-1 1 0 0,0 0-1 0 0,0 0 1 0 0,-1 0-1 0 0,1 0 0 0 0,0 0 1 0 0,0 0-1 0 0,-1 0 1 0 0,1 0-1 0 0,0 0 0 0 0,-1 0 1 0 0,1 0-1 0 0,-1 0 1 0 0,1 0-1 0 0,-1-1 1 0 0,0 1-1 0 0,1 0 0 0 0,-1 0 1 0 0,0 0-1 0 0,0-1 1 0 0,0 1-1 0 0,0 0 1 0 0,0 0-1 0 0,0-1 0 0 0,0 1 1 0 0,-1 0-1 0 0,1 0 1 0 0,0-1-1 0 0,-1 1 1 0 0,1 0-1 0 0,-1 0 0 0 0,1 0 1 0 0,-1 0-1 0 0,0-2 1 0 0,-1 1-322 0 0,0 0 0 0 0,1 1 0 0 0,-1-1 0 0 0,0 0 1 0 0,0 1-1 0 0,0-1 0 0 0,0 1 0 0 0,-1 0 0 0 0,1 0 0 0 0,0 0 1 0 0,0 0-1 0 0,-1 0 0 0 0,1 0 0 0 0,-1 0 0 0 0,1 1 0 0 0,-4-1 1 0 0,-9 0-1047 0 0,0 1 0 0 0,1 0 0 0 0,-1 1 0 0 0,0 0-1 0 0,1 2 1 0 0,0-1 0 0 0,-17 7 0 0 0,22-6 1434 0 0,0 0 0 0 0,1 1 0 0 0,-1 0 0 0 0,1 0 0 0 0,-11 9-1 0 0,15-10 538 0 0,0 1 0 0 0,0-1-1 0 0,0 1 1 0 0,0 0 0 0 0,0 1-1 0 0,1-1 1 0 0,0 0 0 0 0,0 1-1 0 0,-4 9 1 0 0,5-12-338 0 0,2 0-1 0 0,-1 0 1 0 0,0-1 0 0 0,0 1 0 0 0,0 0-1 0 0,1 0 1 0 0,-1 0 0 0 0,1 0-1 0 0,0 0 1 0 0,-1 0 0 0 0,1 0 0 0 0,0 0-1 0 0,0 0 1 0 0,0 0 0 0 0,1 0-1 0 0,-1 0 1 0 0,0 0 0 0 0,1 0 0 0 0,-1 0-1 0 0,1 0 1 0 0,0 0 0 0 0,0 0-1 0 0,0 0 1 0 0,0-1 0 0 0,0 1 0 0 0,0 0-1 0 0,0-1 1 0 0,0 1 0 0 0,0-1-1 0 0,1 1 1 0 0,-1-1 0 0 0,1 1-1 0 0,-1-1 1 0 0,1 0 0 0 0,0 0 0 0 0,-1 0-1 0 0,1 0 1 0 0,2 1 0 0 0,1 0-114 0 0,1 0 1 0 0,-1-1-1 0 0,1 1 1 0 0,-1-1-1 0 0,1 0 0 0 0,-1-1 1 0 0,1 1-1 0 0,0-1 1 0 0,-1-1-1 0 0,1 1 1 0 0,-1-1-1 0 0,10-2 1 0 0,57-22-1457 0 0,-26 8-5678 0 0,-39 30-279 0 0,-11 14 8647 0 0,3-19-774 0 0,-1 18 4615 0 0,3 45 0 0 0,1 11 228 0 0,-5-74-4572 0 0,-1-11-613 0 0,4 2-217 0 0,0 1 0 0 0,0-1 0 0 0,0 0 0 0 0,-1 0 0 0 0,1 0 0 0 0,0 1 0 0 0,0-1 0 0 0,1 0 0 0 0,-1 0 0 0 0,0 1 1 0 0,0-1-1 0 0,0 0 0 0 0,0 1 0 0 0,1-1 0 0 0,-1 0 0 0 0,0 0 0 0 0,1 1 0 0 0,-1-1 0 0 0,1 0 0 0 0,-1 1 0 0 0,0-1 0 0 0,1 1 0 0 0,-1-1 0 0 0,1 1 0 0 0,0-1 0 0 0,-1 1 1 0 0,1-1-1 0 0,0 0 0 0 0,8-5-6 0 0,0 1 1 0 0,0 0 0 0 0,1 0 0 0 0,0 0 0 0 0,-1 2-1 0 0,2-1 1 0 0,-1 1 0 0 0,0 0 0 0 0,0 1-1 0 0,1 1 1 0 0,11-2 0 0 0,-21 3 35 0 0,-1 0-1 0 0,1 0 1 0 0,0 0-1 0 0,-1 0 1 0 0,1 0-1 0 0,-1 1 1 0 0,1-1-1 0 0,-1 0 1 0 0,1 0 0 0 0,-1 0-1 0 0,1 0 1 0 0,-1 1-1 0 0,1-1 1 0 0,-1 0-1 0 0,1 0 1 0 0,-1 1-1 0 0,1-1 1 0 0,-1 0 0 0 0,1 1-1 0 0,-1-1 1 0 0,0 0-1 0 0,1 1 1 0 0,-1-1-1 0 0,0 1 1 0 0,1-1-1 0 0,-1 1 1 0 0,0-1 0 0 0,1 1-1 0 0,-1-1 1 0 0,0 1-1 0 0,0 0 1 0 0,-6 17 574 0 0,-22 14-121 0 0,19-25-484 0 0,1 0 0 0 0,-1 0 0 0 0,0-1-1 0 0,0 0 1 0 0,0 0 0 0 0,-1-1 0 0 0,0-1 0 0 0,0 1 0 0 0,-17 3 0 0 0,34-11-3734 0 0,12-2-3841 0 0,-6 4 2337 0 0,3 1-813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04:13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22173 0 0,'3'1'4489'0'0,"1"2"-3409"0"0,0-1-464 0 0,-2 1-136 0 0,-2-1-120 0 0,0 1-144 0 0,-1-2-144 0 0,1 0-40 0 0,1-2-32 0 0,-1-1-136 0 0,1 0-304 0 0,0 0-424 0 0,0-1-800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04:14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9 8946 0 0,'-26'-5'3100'0'0,"19"2"-1786"0"0,19 3 54 0 0,21 5 225 0 0,0 0-1 0 0,55 19 0 0 0,-23-6-827 0 0,46 6-557 0 0,2-4 0 0 0,1-6 1 0 0,0-4-1 0 0,136-6 0 0 0,-172-7-387 0 0,80 1-732 0 0,-54 9-3644 0 0,-99-6 3857 0 0,27 4-2809 0 0,-30-4 3054 0 0,-1-1 0 0 0,1 0 0 0 0,-1 1 0 0 0,1-1 0 0 0,-1 1 0 0 0,1-1 1 0 0,-1 1-1 0 0,1 0 0 0 0,-1 0 0 0 0,0 0 0 0 0,1 0 0 0 0,-1 0 0 0 0,0 0 0 0 0,0 0 0 0 0,2 2 0 0 0,-1 5-2665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04:14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62 8234 0 0,'0'0'29'0'0,"-38"3"1577"0"0,37-3-1337 0 0,0 0 0 0 0,-1 0 0 0 0,1 0 0 0 0,0 0 0 0 0,0 0 0 0 0,-1 0 0 0 0,1-1 0 0 0,0 1 0 0 0,0-1 0 0 0,-1 1 0 0 0,1-1 0 0 0,0 1 0 0 0,0-1 0 0 0,0 1 0 0 0,0-1 0 0 0,0 0 0 0 0,0 0 0 0 0,0 0 0 0 0,0 1 0 0 0,0-1 0 0 0,0 0 0 0 0,0 0 0 0 0,1 0 0 0 0,-1 0 0 0 0,0-1 0 0 0,1 1 0 0 0,-1-1 0 0 0,1 1-168 0 0,0 1 0 0 0,0-1-1 0 0,0 0 1 0 0,0 1 0 0 0,0-1 0 0 0,0 1-1 0 0,0-1 1 0 0,0 0 0 0 0,0 1-1 0 0,1-1 1 0 0,-1 1 0 0 0,0-1 0 0 0,1 0-1 0 0,-1 1 1 0 0,0-1 0 0 0,1 1 0 0 0,-1-1-1 0 0,0 1 1 0 0,1-1 0 0 0,-1 1 0 0 0,1 0-1 0 0,-1-1 1 0 0,1 1 0 0 0,-1 0 0 0 0,1-1-1 0 0,-1 1 1 0 0,1 0 0 0 0,0-1 0 0 0,-1 1-1 0 0,1 0 1 0 0,-1 0 0 0 0,2-1 0 0 0,22-5 796 0 0,-23 6-799 0 0,47-6 739 0 0,0 2 0 0 0,90 4 0 0 0,-79 1-634 0 0,-50-1-185 0 0,716-12 257 0 0,-491 8-967 0 0,-157 9-2022 0 0,1 2-3473 0 0,-73-6 4952 0 0,6-1-1070 0 0,-4-4-2441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04:31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55 481 8370 0 0,'-3'0'737'0'0,"0"-1"1"0"0,0 1 0 0 0,-1-1-1 0 0,1 1 1 0 0,0-1-1 0 0,0 0 1 0 0,0 0 0 0 0,-4-3-1 0 0,5 3-562 0 0,1 0 0 0 0,0-1 0 0 0,0 1-1 0 0,-1-1 1 0 0,1 1 0 0 0,0-1 0 0 0,0 1 0 0 0,0-1-1 0 0,1 0 1 0 0,-1 0 0 0 0,0 1 0 0 0,1-1 0 0 0,-1 0-1 0 0,1 0 1 0 0,0 0 0 0 0,-1-2 0 0 0,-2-13 255 0 0,1-1 1 0 0,0 1-1 0 0,2-1 0 0 0,0 0 1 0 0,0 1-1 0 0,2-1 1 0 0,0 1-1 0 0,1-1 0 0 0,11-33 1 0 0,-11 42-358 0 0,1 0 1 0 0,0 0 0 0 0,0 0-1 0 0,1 0 1 0 0,0 1 0 0 0,1 0-1 0 0,0 0 1 0 0,0 0 0 0 0,0 1-1 0 0,1-1 1 0 0,1 2 0 0 0,-1-1-1 0 0,1 1 1 0 0,0 0 0 0 0,0 1-1 0 0,1 0 1 0 0,-1 0 0 0 0,1 1-1 0 0,12-4 1 0 0,48-9 29 0 0,-44 12-255 0 0,35-12 1 0 0,-53 15-591 0 0,0-1 1 0 0,0 0 0 0 0,-1-1 0 0 0,1 0 0 0 0,7-5-1 0 0,-1-7-8097 0 0,-11 8 2146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04:31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14 9154 0 0,'0'0'168'0'0,"0"0"1"0"0,0 0-1 0 0,0-1 1 0 0,-1 1-1 0 0,1 0 0 0 0,0 0 1 0 0,0-1-1 0 0,0 1 1 0 0,0 0-1 0 0,-1 0 1 0 0,1 0-1 0 0,0-1 0 0 0,0 1 1 0 0,0 0-1 0 0,0-1 1 0 0,0 1-1 0 0,0 0 1 0 0,0 0-1 0 0,0-1 0 0 0,0 1 1 0 0,0 0-1 0 0,0 0 1 0 0,0-1-1 0 0,0 1 0 0 0,0 0 1 0 0,0-1-1 0 0,0 1 1 0 0,0 0-1 0 0,0 0 1 0 0,0-1-1 0 0,0 1 0 0 0,0 0 1 0 0,1 0-1 0 0,-1-1 1 0 0,0 1-1 0 0,0 0 0 0 0,0 0 1 0 0,0 0-1 0 0,1-1 1 0 0,13-2 1947 0 0,16 5-1068 0 0,25 7 75 0 0,65 14 572 0 0,-117-22-1529 0 0,0 0 1 0 0,0-1 0 0 0,0 2-1 0 0,-1-1 1 0 0,1 0 0 0 0,0 1-1 0 0,-1-1 1 0 0,1 1 0 0 0,0 0 0 0 0,-1 0-1 0 0,0 0 1 0 0,0 0 0 0 0,1 0-1 0 0,-1 0 1 0 0,0 1 0 0 0,-1-1-1 0 0,1 1 1 0 0,0-1 0 0 0,1 4-1 0 0,-1-1-42 0 0,-1 0 1 0 0,1 0-1 0 0,-1 1 0 0 0,0-1 0 0 0,0 0 0 0 0,-1 1 0 0 0,0-1 1 0 0,0 0-1 0 0,0 1 0 0 0,-1 5 0 0 0,-2 7-67 0 0,-1 0 1 0 0,-1 0-1 0 0,0 0 1 0 0,-1-1-1 0 0,-12 23 0 0 0,-38 50-1454 0 0,54-82-1184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32:55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47 255 10522 0 0,'-6'9'314'0'0,"1"0"-1"0"0,-1 0 1 0 0,1 1 0 0 0,1 0-1 0 0,0 0 1 0 0,0 0-1 0 0,1 0 1 0 0,0 1 0 0 0,1-1-1 0 0,0 1 1 0 0,1-1-1 0 0,0 1 1 0 0,1 16 0 0 0,1-4 229 0 0,0 0 0 0 0,2 0 0 0 0,1 0 0 0 0,1-1 1 0 0,9 30-1 0 0,-8-38-472 0 0,1-1-1 0 0,-1 0 1 0 0,2 0 0 0 0,0-1 0 0 0,0 0-1 0 0,1 0 1 0 0,1-1 0 0 0,0 0 0 0 0,0-1-1 0 0,1 0 1 0 0,1-1 0 0 0,-1 0 0 0 0,2 0-1 0 0,-1-1 1 0 0,23 10 0 0 0,-12-7-76 0 0,1-1 0 0 0,1-1 1 0 0,-1-1-1 0 0,2-1 0 0 0,-1-2 1 0 0,1 0-1 0 0,0-1 0 0 0,27-1 0 0 0,-44-2 39 0 0,0-2 0 0 0,0 1 0 0 0,0-1 0 0 0,0 0-1 0 0,0-1 1 0 0,0 0 0 0 0,-1-1 0 0 0,1 0 0 0 0,-1 0-1 0 0,1-1 1 0 0,-1 0 0 0 0,0 0 0 0 0,0-1-1 0 0,12-9 1 0 0,-10 4 59 0 0,0 0 0 0 0,0 0 0 0 0,-1-1 0 0 0,-1-1 1 0 0,0 1-1 0 0,0-1 0 0 0,-1 0 0 0 0,9-24 0 0 0,-5 10 91 0 0,-1 0 1 0 0,-1-1 0 0 0,-1 0-1 0 0,-1 0 1 0 0,-2-1 0 0 0,-1 0-1 0 0,1-31 1 0 0,-5 42-23 0 0,-1 0 0 0 0,0 1 0 0 0,-2-1 0 0 0,0 0 0 0 0,0 0-1 0 0,-2 1 1 0 0,0 0 0 0 0,-1 0 0 0 0,0 0 0 0 0,-2 1 0 0 0,0-1 0 0 0,-19-26 0 0 0,16 26-40 0 0,-1 1 0 0 0,-1 1 0 0 0,0 0 0 0 0,-1 0 0 0 0,0 2 0 0 0,-1 0 0 0 0,-1 0 0 0 0,0 1 0 0 0,-30-15 0 0 0,36 22-84 0 0,1 1 1 0 0,0-1 0 0 0,-1 1 0 0 0,1 1 0 0 0,-1 0 0 0 0,0 0-1 0 0,1 1 1 0 0,-1 1 0 0 0,0-1 0 0 0,0 1 0 0 0,0 1 0 0 0,0 0-1 0 0,0 0 1 0 0,1 1 0 0 0,-1 1 0 0 0,1-1 0 0 0,-1 1-1 0 0,1 1 1 0 0,0 0 0 0 0,-15 9 0 0 0,5-1-204 0 0,0 2-1 0 0,1 0 1 0 0,1 1-1 0 0,1 1 1 0 0,0 0 0 0 0,-14 20-1 0 0,10-11-2653 0 0,-28 50 0 0 0,32-39-5256 0 0,15-23 1108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04:31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2 9562 0 0,'-1'-1'583'0'0,"0"1"1"0"0,-1 0-1 0 0,1 0 1 0 0,0 0-1 0 0,0-1 1 0 0,-1 1-1 0 0,1 0 0 0 0,0 1 1 0 0,0-1-1 0 0,0 0 1 0 0,-1 0-1 0 0,1 0 1 0 0,0 1-1 0 0,0-1 0 0 0,0 0 1 0 0,0 1-1 0 0,0-1 1 0 0,-1 1-1 0 0,1 0 1 0 0,-1 0-1 0 0,1 1-253 0 0,-1-1-1 0 0,1 1 1 0 0,-1-1 0 0 0,1 1-1 0 0,0 0 1 0 0,0 0 0 0 0,0-1-1 0 0,0 1 1 0 0,0 0 0 0 0,1 0-1 0 0,-2 3 1 0 0,0 6-579 0 0,0 0 1 0 0,1 0 0 0 0,-1 20-1 0 0,2-19 1108 0 0,-3 73-1067 0 0,0 10-1990 0 0,-2-34-3886 0 0,2-69 385 0 0,-9-35 5279 0 0,11 37 840 0 0,0-1-1 0 0,1 1 0 0 0,0 0 0 0 0,0 0 1 0 0,0 0-1 0 0,1 0 0 0 0,0 0 1 0 0,3-9-1 0 0,-4 13-303 0 0,1 1 0 0 0,0 0 0 0 0,-1 0 0 0 0,1-1 0 0 0,0 1 0 0 0,0 0 0 0 0,-1 0 0 0 0,1 0 0 0 0,0 0 0 0 0,0 0 0 0 0,0 0 0 0 0,0 0 0 0 0,1 0 0 0 0,-1 0 0 0 0,0 0 0 0 0,0 1 0 0 0,0-1 0 0 0,1 0 0 0 0,-1 1 0 0 0,0-1 0 0 0,1 1 0 0 0,-1 0 0 0 0,0-1 0 0 0,1 1 0 0 0,-1 0 0 0 0,1 0 0 0 0,-1 0 0 0 0,1 0 0 0 0,-1 0 0 0 0,0 0 0 0 0,1 0 0 0 0,-1 0 0 0 0,1 1 0 0 0,-1-1 0 0 0,0 0 0 0 0,1 1 0 0 0,-1-1 0 0 0,0 1 0 0 0,0 0 0 0 0,1-1 0 0 0,-1 1 0 0 0,1 1 0 0 0,11 5 82 0 0,-1 0 0 0 0,0 1 1 0 0,-1 1-1 0 0,15 13 0 0 0,5 4-2004 0 0,3-4-4792 0 0,-26-19 2191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04:32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7738 0 0,'2'1'640'0'0,"-1"-1"1"0"0,1 1-1 0 0,-1-1 1 0 0,1 1-1 0 0,-1 0 1 0 0,0 0 0 0 0,1 0-1 0 0,-1 0 1 0 0,0 0-1 0 0,0 0 1 0 0,1 0-1 0 0,0 2 1 0 0,12 21 2820 0 0,1 28-1985 0 0,-14-49-1289 0 0,13 76 390 0 0,-13-73-590 0 0,-1 0 1 0 0,1 0 0 0 0,-1 0 0 0 0,-1-1 0 0 0,1 1 0 0 0,-1 0 0 0 0,0 0 0 0 0,0 0 0 0 0,-1-1 0 0 0,1 1 0 0 0,-5 8 0 0 0,6-14 2 0 0,0 0 1 0 0,0 0 0 0 0,0 0 0 0 0,0 0 0 0 0,0-1 0 0 0,0 1 0 0 0,0 0 0 0 0,0 0-1 0 0,0 0 1 0 0,0 0 0 0 0,0 0 0 0 0,-1 0 0 0 0,1 0 0 0 0,0 0 0 0 0,0 0-1 0 0,0 0 1 0 0,0 0 0 0 0,0 0 0 0 0,0 0 0 0 0,0 0 0 0 0,0-1 0 0 0,0 1-1 0 0,0 0 1 0 0,0 0 0 0 0,0 0 0 0 0,-1 0 0 0 0,1 0 0 0 0,0 0 0 0 0,0 0 0 0 0,0 0-1 0 0,0 0 1 0 0,0 0 0 0 0,0 0 0 0 0,0 0 0 0 0,0 0 0 0 0,0 0 0 0 0,0 0-1 0 0,-1 0 1 0 0,1 0 0 0 0,0 1 0 0 0,0-2 15 0 0,1 0 0 0 0,-1 0 0 0 0,0 0 0 0 0,1 1 0 0 0,-1-1 0 0 0,0 0-1 0 0,1 1 1 0 0,-1-1 0 0 0,1 0 0 0 0,-1 1 0 0 0,1-1 0 0 0,0 1 0 0 0,-1-1 0 0 0,1 0 0 0 0,0 1 0 0 0,-1 0 0 0 0,2-1 0 0 0,4-2-38 0 0,-1 1 0 0 0,1 0 0 0 0,0 1 0 0 0,0 0 0 0 0,12-1 0 0 0,9-3-3079 0 0,-2-4-5958 0 0,-15 2 3073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04:32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7098 0 0,'-4'15'8985'0'0,"1"6"-3316"0"0,0 19-1982 0 0,1 5-3856 0 0,-5 73-2700 0 0,6-117 2776 0 0,1-1 1 0 0,0 1-1 0 0,0-1 1 0 0,0 1-1 0 0,-1-1 1 0 0,1 1-1 0 0,0-1 1 0 0,0 1-1 0 0,0-1 1 0 0,0 1-1 0 0,0-1 1 0 0,0 1-1 0 0,0-1 0 0 0,0 1 1 0 0,0-1-1 0 0,0 1 1 0 0,1-1-1 0 0,-1 1 1 0 0,0-1-1 0 0,0 1 1 0 0,0-1-1 0 0,1 1 1 0 0,-1-1-1 0 0,0 1 1 0 0,0-1-1 0 0,1 1 1 0 0,11-7-1237 0 0,7-4 1900 0 0,-13 8-465 0 0,0 1-1 0 0,1 0 0 0 0,-1 0 0 0 0,12 1 0 0 0,8-2-845 0 0,-3-4-3424 0 0,-22 6 3820 0 0,0-1 0 0 0,-1 1 1 0 0,1-1-1 0 0,0 1 0 0 0,-1-1 0 0 0,1 0 0 0 0,-1 1 0 0 0,1-1 0 0 0,-1 1 0 0 0,1-1 1 0 0,-1 0-1 0 0,0 1 0 0 0,1-1 0 0 0,-1 0 0 0 0,0 0 0 0 0,1 1 0 0 0,-1-1 0 0 0,0 0 1 0 0,0 0-1 0 0,0 0 0 0 0,0 1 0 0 0,0-1 0 0 0,0 0 0 0 0,0 0 0 0 0,0 0 0 0 0,0 0 1 0 0,-1-9-3484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04:32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1 107 6489 0 0,'9'-8'7415'0'0,"10"-2"-4214"0"0,5-4-2720 0 0,-8 2-395 0 0,-14 10-1198 0 0,1 0 1 0 0,0 0-1 0 0,-1 0 1 0 0,1-1-1 0 0,-1 1 1 0 0,0-1-1 0 0,1 1 1 0 0,2-6-1 0 0,-3-8-1804 0 0,-18-4 14203 0 0,16 20-11171 0 0,-3 22 2587 0 0,1 42-3207 0 0,2-51 1138 0 0,0 22-730 0 0,-2 43-3843 0 0,1-66 2351 0 0,-1 0 0 0 0,0-1 0 0 0,0 1 0 0 0,-7 16 0 0 0,8-26 1584 0 0,0 1-1 0 0,-1 0 0 0 0,0-1 0 0 0,1 1 0 0 0,-1-1 0 0 0,0 1 0 0 0,0-1 0 0 0,0 0 0 0 0,-1 0 0 0 0,1 0 0 0 0,0 0 0 0 0,-4 2 0 0 0,-7 7 6178 0 0,13-11-6020 0 0,-1 0 0 0 0,1 0 1 0 0,0 0-1 0 0,0 1 0 0 0,0-1 0 0 0,0 0 0 0 0,0 0 1 0 0,0 0-1 0 0,0 1 0 0 0,0-1 0 0 0,0 0 0 0 0,0 0 0 0 0,0 0 1 0 0,0 1-1 0 0,0-1 0 0 0,0 0 0 0 0,0 0 0 0 0,0 0 0 0 0,1 1 613 0 0,-1 0-613 0 0,10 3 2485 0 0,12-2-913 0 0,-17-4-1581 0 0,-1 1-1 0 0,1-1 1 0 0,-1 0 0 0 0,1 0 0 0 0,-1-1 0 0 0,0 1-1 0 0,0-1 1 0 0,0 0 0 0 0,0 0 0 0 0,-1 0-1 0 0,1 0 1 0 0,3-6 0 0 0,-5 8-91 0 0,-4 5 47 0 0,1 0 1 0 0,0 0 0 0 0,-1 0 0 0 0,2 0 0 0 0,-1 0 0 0 0,0 0-1 0 0,1 0 1 0 0,0 1 0 0 0,0-1 0 0 0,0 0 0 0 0,0 0-1 0 0,1 1 1 0 0,0-1 0 0 0,2 8 0 0 0,-2-10-109 0 0,-1 0-1 0 0,1 0 1 0 0,0-1 0 0 0,0 1-1 0 0,1 0 1 0 0,-1 0 0 0 0,0-1-1 0 0,1 1 1 0 0,-1 0-1 0 0,0-1 1 0 0,1 1 0 0 0,0-1-1 0 0,-1 0 1 0 0,1 0 0 0 0,0 0-1 0 0,0 0 1 0 0,0 0 0 0 0,0 0-1 0 0,3 1 1 0 0,-1-1 129 0 0,0 0 0 0 0,0-1 0 0 0,0 1-1 0 0,0-1 1 0 0,0 0 0 0 0,0 0 0 0 0,0 0 0 0 0,0-1 0 0 0,0 1 0 0 0,4-2-1 0 0,-1 0-654 0 0,-1 0 0 0 0,0 0 0 0 0,0-1 0 0 0,0 0-1 0 0,11-7 1 0 0,2-5-4654 0 0,-7-2-3395 0 0,-5 1 2362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04:33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77 15163 0 0,'13'13'2249'0'0,"0"2"-1"0"0,-2-1 0 0 0,12 20 1 0 0,44 96-2351 0 0,-39-72 584 0 0,-39-85-685 0 0,0 0 0 0 0,2-1 0 0 0,0-1-1 0 0,3 0 1 0 0,0 0 0 0 0,1 0 0 0 0,0-48 0 0 0,5 70 336 0 0,0 1 0 0 0,1-1 0 0 0,0 0 0 0 0,0 1 0 0 0,3-10 1 0 0,-3 15-106 0 0,-1 0 0 0 0,0 0-1 0 0,1 0 1 0 0,-1 0 0 0 0,1 0 0 0 0,-1 0 0 0 0,1 1 0 0 0,-1-1 0 0 0,1 0 0 0 0,0 0 0 0 0,-1 1 0 0 0,1-1 0 0 0,0 1 0 0 0,0-1 0 0 0,-1 0 0 0 0,1 1 0 0 0,0-1 0 0 0,0 1 0 0 0,0 0 0 0 0,0-1-1 0 0,0 1 1 0 0,0 0 0 0 0,0-1 0 0 0,-1 1 0 0 0,1 0 0 0 0,0 0 0 0 0,0 0 0 0 0,0 0 0 0 0,0 0 0 0 0,0 0 0 0 0,0 0 0 0 0,0 0 0 0 0,0 0 0 0 0,0 1 0 0 0,0-1 0 0 0,0 0 0 0 0,0 0 0 0 0,0 1-1 0 0,0-1 1 0 0,-1 1 0 0 0,1-1 0 0 0,0 1 0 0 0,0-1 0 0 0,0 1 0 0 0,-1 0 0 0 0,2 0 0 0 0,3 2-7 0 0,0 0 0 0 0,0 1 0 0 0,-1-1 0 0 0,0 1-1 0 0,1 0 1 0 0,-1 0 0 0 0,0 0 0 0 0,-1 0 0 0 0,1 1 0 0 0,-1 0 0 0 0,0 0 0 0 0,0-1-1 0 0,-1 2 1 0 0,1-1 0 0 0,-1 0 0 0 0,0 0 0 0 0,0 1 0 0 0,-1-1 0 0 0,0 1 0 0 0,0 0-1 0 0,0-1 1 0 0,-1 1 0 0 0,1 0 0 0 0,-2 8 0 0 0,-1 0-80 0 0,-1 0 1 0 0,0 0-1 0 0,-1 0 0 0 0,0-1 0 0 0,-1 1 1 0 0,-1-1-1 0 0,0 0 0 0 0,-14 21 0 0 0,17-31 57 0 0,0 1 1 0 0,1 0-1 0 0,0 1 0 0 0,0-1 0 0 0,0 0 0 0 0,0 1 0 0 0,1-1 0 0 0,-2 6 0 0 0,3-9 6 0 0,0-1 0 0 0,0 1 0 0 0,0-1 0 0 0,0 1 0 0 0,0-1 0 0 0,0 1 0 0 0,0 0 0 0 0,1-1 0 0 0,-1 1 0 0 0,0-1 0 0 0,0 1 0 0 0,1-1 0 0 0,-1 1 0 0 0,0-1 0 0 0,0 1 0 0 0,1-1 0 0 0,-1 0 0 0 0,0 1 0 0 0,1-1 0 0 0,-1 1 0 0 0,1-1 0 0 0,-1 0 0 0 0,0 1 0 0 0,1-1 0 0 0,-1 0 0 0 0,2 1 0 0 0,0 0 4 0 0,0-1 0 0 0,0 1 0 0 0,1-1 0 0 0,-1 0 0 0 0,0 1 0 0 0,1-1 0 0 0,-1 0 0 0 0,0 0 0 0 0,1-1 0 0 0,2 1 0 0 0,6-3 44 0 0,0 1 0 0 0,1-1 0 0 0,-1-1 0 0 0,0 0 0 0 0,0 0 0 0 0,-1-1 0 0 0,14-9 1 0 0,7-6-2469 0 0,28-24 1 0 0,-58 43 1927 0 0,1 0 1 0 0,-1 0-1 0 0,1-1 1 0 0,-1 1-1 0 0,1 0 1 0 0,-1-1-1 0 0,0 1 1 0 0,0-1-1 0 0,0 1 1 0 0,0-1-1 0 0,0 0 1 0 0,0 0-1 0 0,0 1 0 0 0,0-1 1 0 0,-1 0-1 0 0,1 0 1 0 0,-1 0-1 0 0,1 0 1 0 0,-1 1-1 0 0,0-1 1 0 0,1 0-1 0 0,-1 0 1 0 0,0 0-1 0 0,-1 0 1 0 0,1 0-1 0 0,0 0 1 0 0,0 0-1 0 0,-1 0 1 0 0,1 0-1 0 0,-1 0 1 0 0,-1-1-1 0 0,-1-14-3357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04:33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6929 0 0,'-11'2'11291'0'0,"11"-2"-11029"0"0,-3 20 3132 0 0,6 22-2459 0 0,-2-41-784 0 0,0 7 74 0 0,0 1-1 0 0,1-1 0 0 0,1 0 0 0 0,-1 0 1 0 0,1 0-1 0 0,8 14 0 0 0,-10-21-196 0 0,-1 1 0 0 0,1 0 0 0 0,0-1 0 0 0,0 1-1 0 0,1-1 1 0 0,-1 0 0 0 0,0 1 0 0 0,0-1 0 0 0,1 0 0 0 0,-1 0-1 0 0,1 0 1 0 0,-1 0 0 0 0,1 0 0 0 0,-1 0 0 0 0,1 0-1 0 0,0 0 1 0 0,-1-1 0 0 0,1 1 0 0 0,0-1 0 0 0,0 1 0 0 0,0-1-1 0 0,-1 0 1 0 0,1 1 0 0 0,0-1 0 0 0,0 0 0 0 0,0 0 0 0 0,-1 0-1 0 0,1-1 1 0 0,0 1 0 0 0,0 0 0 0 0,0-1 0 0 0,-1 1 0 0 0,1-1-1 0 0,0 0 1 0 0,-1 1 0 0 0,1-1 0 0 0,0 0 0 0 0,1-1-1 0 0,35-24 241 0 0,-31 21-477 0 0,0-1 0 0 0,1 1 0 0 0,0 0-1 0 0,0 0 1 0 0,0 1 0 0 0,1 0 0 0 0,-1 0-1 0 0,1 1 1 0 0,10-2 0 0 0,-19 5 119 0 0,11 0-3554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04:34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19 11795 0 0,'-2'66'7953'0'0,"3"-58"-7311"0"0,0 1 0 0 0,1 0-1 0 0,0 0 1 0 0,0-1 0 0 0,4 10 0 0 0,-4-13-547 0 0,0-1-1 0 0,0 1 1 0 0,1-1 0 0 0,0 0-1 0 0,0 1 1 0 0,0-1 0 0 0,0 0 0 0 0,0-1-1 0 0,1 1 1 0 0,0-1 0 0 0,0 0 0 0 0,0 1-1 0 0,0-2 1 0 0,0 1 0 0 0,0 0-1 0 0,1-1 1 0 0,-1 0 0 0 0,1 0 0 0 0,0 0-1 0 0,0-1 1 0 0,0 1 0 0 0,0-1-1 0 0,7 0 1 0 0,-6 0-77 0 0,0-1 1 0 0,0 0-1 0 0,0-1 0 0 0,0 0 0 0 0,0 0 1 0 0,0 0-1 0 0,0 0 0 0 0,0-1 0 0 0,-1 0 0 0 0,1-1 1 0 0,0 1-1 0 0,-1-1 0 0 0,0 0 0 0 0,1 0 1 0 0,-1-1-1 0 0,-1 1 0 0 0,1-1 0 0 0,0 0 0 0 0,4-6 1 0 0,-5 6 2 0 0,-1 1 1 0 0,0-1 0 0 0,1 0-1 0 0,-2 0 1 0 0,1 0 0 0 0,0-1-1 0 0,-1 1 1 0 0,0-1 0 0 0,0 1-1 0 0,0-1 1 0 0,-1 0-1 0 0,1 0 1 0 0,-1 0 0 0 0,0 0-1 0 0,-1 0 1 0 0,1 0 0 0 0,-1 0-1 0 0,0 0 1 0 0,0 0 0 0 0,0 0-1 0 0,-1 0 1 0 0,0 0 0 0 0,-2-8-1 0 0,1 10 4 0 0,1-1-1 0 0,-1 1 1 0 0,0 0-1 0 0,0 0 1 0 0,0 0-1 0 0,0 0 1 0 0,-1 0-1 0 0,1 1 1 0 0,-1-1-1 0 0,0 1 1 0 0,1-1-1 0 0,-1 1 0 0 0,0 0 1 0 0,0 0-1 0 0,-1 0 1 0 0,1 1-1 0 0,0-1 1 0 0,-1 1-1 0 0,1-1 1 0 0,-1 1-1 0 0,1 0 1 0 0,-1 1-1 0 0,1-1 1 0 0,-1 1-1 0 0,0-1 1 0 0,1 1-1 0 0,-1 0 0 0 0,0 0 1 0 0,-5 2-1 0 0,3-2-102 0 0,0 1 0 0 0,-1 1-1 0 0,1-1 1 0 0,0 1-1 0 0,0 0 1 0 0,1 0 0 0 0,-1 1-1 0 0,0-1 1 0 0,1 2-1 0 0,-1-1 1 0 0,1 0 0 0 0,0 1-1 0 0,0 0 1 0 0,1 0-1 0 0,-1 0 1 0 0,-6 9 0 0 0,-6 18-4113 0 0,8-8-2894 0 0,8-20 5621 0 0,-6 15-7241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12:18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9394 0 0,'1'-4'3563'0'0,"-1"4"-3478"0"0,0 0-1 0 0,0 0 1 0 0,0 0 0 0 0,0 0 0 0 0,1 0 0 0 0,-1 0 0 0 0,0 0-1 0 0,0 0 1 0 0,0 0 0 0 0,0 0 0 0 0,0 0 0 0 0,1 0 0 0 0,12-1 2644 0 0,31 2-677 0 0,-5 1-597 0 0,115-1 100 0 0,170 22 0 0 0,-264-19-1724 0 0,86-7-1 0 0,-67 0-3121 0 0,-76 3 2753 0 0,24 1-3871 0 0,-26-1 4055 0 0,0 0 0 0 0,-1 0 0 0 0,1 1 0 0 0,-1-1 0 0 0,1 0 0 0 0,0 0 0 0 0,-1 0 0 0 0,1 1 0 0 0,-1-1 0 0 0,1 0 0 0 0,0 1-1 0 0,-1-1 1 0 0,1 0 0 0 0,-1 1 0 0 0,1-1 0 0 0,-1 1 0 0 0,0-1 0 0 0,1 1 0 0 0,-1-1 0 0 0,1 1 0 0 0,-1 0 0 0 0,1 6-4518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12:19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20132 0 0,'1'0'25'0'0,"-1"0"0"0"0,0 0 0 0 0,0 0 0 0 0,0 0 0 0 0,0 0 0 0 0,0 0 0 0 0,0 0 0 0 0,0 0 0 0 0,0-1 0 0 0,0 1 0 0 0,0 0 0 0 0,0 0 0 0 0,0 0 0 0 0,0 0 0 0 0,0 0 0 0 0,0 0 0 0 0,0 0 0 0 0,0 0 0 0 0,0 0 0 0 0,0 0 0 0 0,0 0 0 0 0,0 0 0 0 0,0-1 0 0 0,0 1 0 0 0,0 0 0 0 0,0 0 0 0 0,0 0 0 0 0,0 0 1 0 0,0 0-1 0 0,0 0 0 0 0,0 0 0 0 0,0 0 0 0 0,0 0 0 0 0,0 0 0 0 0,0 0 0 0 0,0-1 0 0 0,0 1 0 0 0,0 0 0 0 0,0 0 0 0 0,0 0 0 0 0,0 0 0 0 0,0 0 0 0 0,0 0 0 0 0,0 0 0 0 0,0 0 0 0 0,16-3 899 0 0,23-1 170 0 0,319 4 84 0 0,-103 4-1266 0 0,-22-11 110 0 0,64 0 69 0 0,-260 12-1977 0 0,-16 8-6924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12:20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318 4 11458 0 0,'-6'-1'779'0'0,"1"0"-1"0"0,0 0 1 0 0,-1 1-1 0 0,1-1 0 0 0,-1 1 1 0 0,0 1-1 0 0,1-1 1 0 0,-1 1-1 0 0,1 0 0 0 0,-10 2 1 0 0,6 0-267 0 0,0 1 0 0 0,0 0 1 0 0,1 0-1 0 0,-1 1 0 0 0,-12 9 1 0 0,3 0-255 0 0,1 2-1 0 0,0 0 1 0 0,1 0 0 0 0,-19 27 0 0 0,24-27-104 0 0,2 0 1 0 0,-1 1 0 0 0,2 0-1 0 0,0 0 1 0 0,1 1 0 0 0,1 0-1 0 0,0 0 1 0 0,2 0 0 0 0,0 1-1 0 0,1 0 1 0 0,1-1-1 0 0,0 33 1 0 0,4 18 13 0 0,4-1 0 0 0,15 78 0 0 0,-14-102-218 0 0,-4-28 54 0 0,1 11-5 0 0,1 0 0 0 0,1 0 1 0 0,15 42-1 0 0,-18-61-4 0 0,1 0-1 0 0,0-1 1 0 0,0 1 0 0 0,1-1 0 0 0,0 0-1 0 0,0-1 1 0 0,1 1 0 0 0,-1-1-1 0 0,2 0 1 0 0,-1 0 0 0 0,0-1-1 0 0,1 0 1 0 0,0 0 0 0 0,0 0 0 0 0,1-1-1 0 0,8 4 1 0 0,78 25-1071 0 0,-54-21-2408 0 0,-1 2-4652 0 0,-20-5-374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32:56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64 350 7898 0 0,'-6'8'566'0'0,"-1"0"0"0"0,1 0 0 0 0,0 0 0 0 0,1 1 1 0 0,0 0-1 0 0,1 0 0 0 0,-1 0 0 0 0,2 1 0 0 0,-1-1 0 0 0,1 1 1 0 0,-2 14-1 0 0,3-9-128 0 0,1 1 1 0 0,0-1 0 0 0,1 1 0 0 0,1 0 0 0 0,0-1-1 0 0,7 30 1 0 0,-1-19-322 0 0,1 0 0 0 0,1 0 1 0 0,1-1-1 0 0,1 0 0 0 0,2-1 0 0 0,0 0 0 0 0,2-1 0 0 0,23 28 0 0 0,-23-34-60 0 0,1-1-1 0 0,0 0 0 0 0,1-1 1 0 0,1-1-1 0 0,1-1 0 0 0,0-1 1 0 0,0 0-1 0 0,1-1 0 0 0,0-1 1 0 0,1-1-1 0 0,0-1 0 0 0,1-1 1 0 0,0-1-1 0 0,0-1 0 0 0,0-1 1 0 0,1 0-1 0 0,-1-2 1 0 0,1-1-1 0 0,-1 0 0 0 0,1-2 1 0 0,30-5-1 0 0,-26 3-13 0 0,0-2 0 0 0,1-2 0 0 0,-2 0 0 0 0,1-2 0 0 0,-1-1 0 0 0,-1 0 0 0 0,0-2 1 0 0,0-1-1 0 0,-1-2 0 0 0,-1 0 0 0 0,0-1 0 0 0,-1-1 0 0 0,-1-1 0 0 0,-1-1 0 0 0,-1-1 0 0 0,0 0 0 0 0,17-26 0 0 0,-21 24 168 0 0,-2 0-1 0 0,0-1 0 0 0,-1 0 0 0 0,-2-1 0 0 0,0 0 0 0 0,-2-1 1 0 0,0 0-1 0 0,4-29 0 0 0,-10 38-87 0 0,0 1 1 0 0,-1-1-1 0 0,-1 0 1 0 0,0 1-1 0 0,-1-1 1 0 0,-1 1-1 0 0,0-1 1 0 0,-2 1-1 0 0,1 0 1 0 0,-2 0-1 0 0,0 0 1 0 0,0 0-1 0 0,-2 1 0 0 0,-14-25 1 0 0,5 15 25 0 0,0 1 0 0 0,-2 1 0 0 0,-1 0 0 0 0,0 2 0 0 0,-2 0-1 0 0,0 1 1 0 0,-1 1 0 0 0,-1 1 0 0 0,0 2 0 0 0,-29-15 0 0 0,37 22-63 0 0,-1 1 1 0 0,1 0-1 0 0,-2 2 0 0 0,1 0 1 0 0,-1 0-1 0 0,1 2 1 0 0,-1 0-1 0 0,0 1 0 0 0,0 0 1 0 0,0 2-1 0 0,0 0 0 0 0,-1 1 1 0 0,1 0-1 0 0,0 2 1 0 0,1 0-1 0 0,-1 1 0 0 0,-31 11 1 0 0,22-3-173 0 0,2 1-1 0 0,0 1 1 0 0,0 2 0 0 0,1 0 0 0 0,1 1 0 0 0,1 1 0 0 0,-34 37 0 0 0,16-11-2568 0 0,2 3 0 0 0,-50 81-1 0 0,87-128 2601 0 0,-13 20-4091 0 0,-14 34 0 0 0,15-19-2491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12:35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4 4985 0 0,'-6'-3'7576'0'0,"-4"8"-3780"0"0,-9 15-1826 0 0,13-15-1124 0 0,-7 8-435 0 0,1 0 0 0 0,0 1 0 0 0,1 0 0 0 0,1 1 0 0 0,0 0 0 0 0,1 0 0 0 0,0 1 0 0 0,-11 31 0 0 0,18-42-436 0 0,0 1-1 0 0,1 0 1 0 0,-1-1-1 0 0,1 1 1 0 0,0 0 0 0 0,0-1-1 0 0,1 1 1 0 0,0 0-1 0 0,0 0 1 0 0,0-1 0 0 0,1 1-1 0 0,0 0 1 0 0,0 0-1 0 0,0-1 1 0 0,1 1 0 0 0,0-1-1 0 0,0 1 1 0 0,0-1 0 0 0,1 0-1 0 0,-1 0 1 0 0,1 0-1 0 0,1 0 1 0 0,-1 0 0 0 0,1-1-1 0 0,0 1 1 0 0,0-1-1 0 0,0 0 1 0 0,0 0 0 0 0,1 0-1 0 0,-1-1 1 0 0,7 4-1 0 0,-8-5 4 0 0,0 0 1 0 0,0 0-1 0 0,0 0 0 0 0,1 0 0 0 0,-1 0 0 0 0,0-1 0 0 0,1 0 0 0 0,0 1 0 0 0,-1-1 0 0 0,1 0 1 0 0,0-1-1 0 0,-1 1 0 0 0,1-1 0 0 0,0 0 0 0 0,0 0 0 0 0,-1 0 0 0 0,1 0 0 0 0,0 0 0 0 0,0-1 1 0 0,-1 0-1 0 0,1 0 0 0 0,0 0 0 0 0,-1 0 0 0 0,1-1 0 0 0,-1 1 0 0 0,1-1 0 0 0,-1 0 0 0 0,0 0 1 0 0,0 0-1 0 0,0 0 0 0 0,0 0 0 0 0,0-1 0 0 0,0 0 0 0 0,-1 1 0 0 0,1-1 0 0 0,-1 0 0 0 0,0 0 0 0 0,0 0 1 0 0,0-1-1 0 0,3-6 0 0 0,-1 2-91 0 0,0 0 1 0 0,-1 0 0 0 0,0-1-1 0 0,-1 0 1 0 0,0 1 0 0 0,0-1-1 0 0,-1 0 1 0 0,0 0 0 0 0,0 0-1 0 0,-1 0 1 0 0,0 0 0 0 0,-1 0-1 0 0,0 1 1 0 0,0-1 0 0 0,-1 0-1 0 0,-5-14 1 0 0,5 18-31 0 0,0-1-1 0 0,-1 1 1 0 0,0-1-1 0 0,0 1 1 0 0,-1 0-1 0 0,1 0 0 0 0,-1 0 1 0 0,0 1-1 0 0,0-1 1 0 0,-1 1-1 0 0,1 0 1 0 0,-6-3-1 0 0,9 7 125 0 0,1 0-1 0 0,-1 1 0 0 0,0-1 1 0 0,1 1-1 0 0,-1-1 1 0 0,1 1-1 0 0,-1-1 0 0 0,0 1 1 0 0,1-1-1 0 0,-1 1 0 0 0,1-1 1 0 0,0 1-1 0 0,-1-1 1 0 0,1 1-1 0 0,0 0 0 0 0,-1-1 1 0 0,1 1-1 0 0,0 0 0 0 0,-1 0 1 0 0,1-1-1 0 0,0 1 1 0 0,0 0-1 0 0,0-1 0 0 0,0 1 1 0 0,0 0-1 0 0,0 0 0 0 0,0-1 1 0 0,0 1-1 0 0,0 0 0 0 0,0 0 1 0 0,0-1-1 0 0,1 1 1 0 0,-1 0-1 0 0,0-1 0 0 0,0 1 1 0 0,1 0-1 0 0,-1-1 0 0 0,0 1 1 0 0,1 0-1 0 0,-1-1 1 0 0,1 1-1 0 0,-1-1 0 0 0,1 1 1 0 0,-1-1-1 0 0,1 1 0 0 0,-1-1 1 0 0,1 1-1 0 0,-1-1 1 0 0,1 1-1 0 0,0-1 0 0 0,-1 0 1 0 0,1 1-1 0 0,0-1 0 0 0,-1 0 1 0 0,1 0-1 0 0,1 1 0 0 0,38-6 339 0 0,-35 4-297 0 0,-1 0 0 0 0,1 0 0 0 0,0 0-1 0 0,-1 1 1 0 0,1-1 0 0 0,0 1-1 0 0,-1 0 1 0 0,1 1 0 0 0,8 1 0 0 0,23 11 140 0 0,-29-10-286 0 0,1 0 0 0 0,-1 0 0 0 0,1 0 0 0 0,0-1-1 0 0,0-1 1 0 0,9 2 0 0 0,-15-3 28 0 0,0 0 0 0 0,0 0 0 0 0,1-1 1 0 0,-1 1-1 0 0,0-1 0 0 0,0 1 0 0 0,0-1 0 0 0,0 0 0 0 0,0 1 1 0 0,0-1-1 0 0,0 0 0 0 0,0 0 0 0 0,0-1 0 0 0,0 1 0 0 0,0 0 1 0 0,-1-1-1 0 0,1 1 0 0 0,0-1 0 0 0,-1 1 0 0 0,1-1 0 0 0,-1 0 1 0 0,0 0-1 0 0,0 0 0 0 0,0 0 0 0 0,0 1 0 0 0,0-2 0 0 0,1-1 1 0 0,5-10 20 0 0,-2-1-1 0 0,1 0 1 0 0,4-27 0 0 0,-11 32 1874 0 0,-6 17 463 0 0,-7 14 290 0 0,3 10-2163 0 0,2 0 1 0 0,1 0-1 0 0,2 1 1 0 0,1 0 0 0 0,1 0-1 0 0,1 60 1 0 0,7-30-1946 0 0,5-31-1842 0 0,-8-28 2530 0 0,0-1 0 0 0,0 1-1 0 0,0-1 1 0 0,1 1 0 0 0,0-1 0 0 0,-1 0-1 0 0,1 0 1 0 0,3 3 0 0 0,2-2-2708 0 0,1-2-773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12:35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9930 0 0,'-4'4'855'0'0,"1"1"1"0"0,0 0-1 0 0,1-1 0 0 0,-1 1 0 0 0,1 0 1 0 0,0 1-1 0 0,0-1 0 0 0,-1 7 1 0 0,2-7-692 0 0,1 0 1 0 0,0 0 0 0 0,0 0-1 0 0,0 0 1 0 0,0 1 0 0 0,1-1-1 0 0,0 0 1 0 0,0 0 0 0 0,1-1-1 0 0,-1 1 1 0 0,1 0 0 0 0,0 0-1 0 0,0-1 1 0 0,5 7 0 0 0,-3-4-249 0 0,0 0 1 0 0,1 0-1 0 0,0 0 1 0 0,0-1 0 0 0,1 0-1 0 0,0 0 1 0 0,0 0 0 0 0,0-1-1 0 0,0 0 1 0 0,1 0-1 0 0,0 0 1 0 0,0-1 0 0 0,1 0-1 0 0,-1-1 1 0 0,1 1 0 0 0,0-1-1 0 0,0-1 1 0 0,0 0-1 0 0,0 0 1 0 0,0 0 0 0 0,0-1-1 0 0,0 0 1 0 0,1-1 0 0 0,11 0-1 0 0,-20-1-36 0 0,1 1-1 0 0,-1 0 0 0 0,0 0 0 0 0,0 0 1 0 0,0 0-1 0 0,0 0 0 0 0,1 0 1 0 0,-1 0-1 0 0,0 0 0 0 0,0 0 1 0 0,0-1-1 0 0,1 1 0 0 0,-1 0 1 0 0,0 0-1 0 0,0 0 0 0 0,0 0 1 0 0,1 0-1 0 0,-1 0 0 0 0,0 0 1 0 0,0 0-1 0 0,0 0 0 0 0,1 1 1 0 0,-1-1-1 0 0,0 0 0 0 0,0 0 0 0 0,0 0 1 0 0,1 0-1 0 0,-1 0 0 0 0,0 0 1 0 0,0 0-1 0 0,0 0 0 0 0,0 0 1 0 0,1 1-1 0 0,-1-1 0 0 0,0 0 1 0 0,0 0-1 0 0,0 0 0 0 0,0 0 1 0 0,0 1-1 0 0,1-1 0 0 0,-1 0 1 0 0,0 0-1 0 0,0 0 0 0 0,0 0 1 0 0,0 1-1 0 0,0-1 0 0 0,0 0 0 0 0,0 0 1 0 0,0 0-1 0 0,0 1 0 0 0,0-1 1 0 0,0 0-1 0 0,0 0 0 0 0,0 1 1 0 0,-9 8-8050 0 0,1-5 5468 0 0</inkml:trace>
  <inkml:trace contextRef="#ctx0" brushRef="#br0" timeOffset="1">10 296 7274 0 0,'-1'2'467'0'0,"0"0"0"0"0,0 0 0 0 0,0 0 0 0 0,0-1 0 0 0,0 1 0 0 0,0 0 0 0 0,1 0 0 0 0,-1 0 0 0 0,0 0 0 0 0,1 1 0 0 0,0-1 0 0 0,0 0 0 0 0,-1 0 0 0 0,1 0 0 0 0,0 0 0 0 0,1 0 0 0 0,-1 0 0 0 0,0 0 1 0 0,1 0-1 0 0,-1 0 0 0 0,1 0 0 0 0,0 3 0 0 0,1-2-178 0 0,0-1 1 0 0,0 1 0 0 0,0 0 0 0 0,1-1-1 0 0,-1 0 1 0 0,0 1 0 0 0,1-1-1 0 0,0 0 1 0 0,-1 0 0 0 0,1-1-1 0 0,0 1 1 0 0,5 2 0 0 0,8 2-162 0 0,0 0 0 0 0,0-2 1 0 0,1 0-1 0 0,22 3 0 0 0,-22-5-245 0 0,-1-1 0 0 0,1-1 0 0 0,0 0 0 0 0,26-3-1 0 0,-8-4-3569 0 0,1-2-4914 0 0,-25 6 2341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12:36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30 4993 0 0,'-3'-3'1216'0'0,"-1"0"0"0"0,1 0 0 0 0,0 0 0 0 0,0-1 1 0 0,1 1-1 0 0,-1-1 0 0 0,-5-3 3675 0 0,6 18-3708 0 0,0 12-667 0 0,3-6-288 0 0,-2 9-112 0 0,2 0 0 0 0,1 0-1 0 0,1-1 1 0 0,1 1 0 0 0,15 47 0 0 0,-15-66-115 0 0,0 0 0 0 0,0 0 0 0 0,1 0 1 0 0,-1-1-1 0 0,2 1 0 0 0,-1-1 0 0 0,1-1 0 0 0,0 1 0 0 0,0-1 0 0 0,0 0 0 0 0,1 0 0 0 0,0-1 1 0 0,7 4-1 0 0,-10-6-129 0 0,0 1 1 0 0,1-1-1 0 0,-1 0 0 0 0,1 0 1 0 0,-1-1-1 0 0,1 0 1 0 0,0 0-1 0 0,0 0 1 0 0,0 0-1 0 0,-1-1 1 0 0,1 1-1 0 0,0-1 1 0 0,0 0-1 0 0,0-1 1 0 0,0 1-1 0 0,0-1 0 0 0,0 0 1 0 0,-1 0-1 0 0,1-1 1 0 0,0 1-1 0 0,-1-1 1 0 0,8-4-1 0 0,-10 4-383 0 0,0 1 0 0 0,0-1-1 0 0,-1 0 1 0 0,1 0 0 0 0,0-1 0 0 0,0 1-1 0 0,-1 0 1 0 0,0 0 0 0 0,1-1-1 0 0,-1 1 1 0 0,0-1 0 0 0,0 1 0 0 0,0-1-1 0 0,-1 1 1 0 0,1-1 0 0 0,0 0 0 0 0,-1 1-1 0 0,0-1 1 0 0,0 0 0 0 0,0 1-1 0 0,0-1 1 0 0,0 0 0 0 0,-1-2 0 0 0,0-13-3496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12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0 143 6401 0 0,'0'1'294'0'0,"1"1"0"0"0,-1 0 0 0 0,0-1 0 0 0,1 1 0 0 0,-1-1 0 0 0,1 1 0 0 0,0-1-1 0 0,0 1 1 0 0,-1-1 0 0 0,1 1 0 0 0,0-1 0 0 0,0 0 0 0 0,0 1 0 0 0,0-1 0 0 0,1 0-1 0 0,-1 0 1 0 0,0 0 0 0 0,3 2 0 0 0,-1-2-154 0 0,-1 0 0 0 0,1 0 1 0 0,-1 0-1 0 0,1 0 0 0 0,0 0 0 0 0,-1-1 0 0 0,1 1 0 0 0,0-1 1 0 0,-1 0-1 0 0,6 0 0 0 0,5-1-803 0 0,-1-1 0 0 0,1-1 0 0 0,-1 0 0 0 0,13-5 1 0 0,-16 5-60 0 0,-5 2 464 0 0,1 0-1 0 0,-1-1 1 0 0,1 0-1 0 0,-1 0 1 0 0,0 0-1 0 0,0-1 1 0 0,0 0-1 0 0,0 1 1 0 0,0-1 0 0 0,-1 0-1 0 0,1-1 1 0 0,-1 1-1 0 0,0-1 1 0 0,0 1-1 0 0,0-1 1 0 0,0 0-1 0 0,-1 0 1 0 0,1 0-1 0 0,1-6 1 0 0,9-38 871 0 0,-5 2 12352 0 0,-5 72-10173 0 0,1 36-1811 0 0,-4-22-865 0 0,3 82 168 0 0,-2-108-1911 0 0,2 0 0 0 0,-1 0 0 0 0,8 20 0 0 0,-10-33 1471 0 0,0-1 1 0 0,0 1 0 0 0,0-1 0 0 0,0 0 0 0 0,0 1-1 0 0,0-1 1 0 0,0 1 0 0 0,0-1 0 0 0,0 1 0 0 0,0-1-1 0 0,1 0 1 0 0,-1 1 0 0 0,0-1 0 0 0,0 0 0 0 0,0 1-1 0 0,1-1 1 0 0,-1 1 0 0 0,0-1 0 0 0,0 0 0 0 0,1 1-1 0 0,-1-1 1 0 0,0 0 0 0 0,1 0 0 0 0,-1 1 0 0 0,0-1-1 0 0,1 0 1 0 0,-1 0 0 0 0,0 1 0 0 0,1-1 0 0 0,-1 0-1 0 0,1 0 1 0 0,-1 0 0 0 0,0 0 0 0 0,1 0 0 0 0,-1 0-1 0 0,1 0 1 0 0,-1 1 0 0 0,0-1 0 0 0,1 0 0 0 0,-1 0-1 0 0,1-1 1 0 0,-1 1 0 0 0,1 0 0 0 0,-1 0 0 0 0,0 0-1 0 0,1 0 1 0 0,-1 0 0 0 0,1 0 0 0 0,-1 0 0 0 0,0-1-1 0 0,1 1 1 0 0,0 0 0 0 0,13-21-3397 0 0,-5 3 1189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12:37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69 1992 0 0,'4'-18'1368'0'0,"-2"11"-333"0"0,-1 1 1 0 0,1-1-1 0 0,-1 0 0 0 0,-1 0 0 0 0,1 0 0 0 0,-4-3 5753 0 0,-7 38-3856 0 0,7-18-2587 0 0,-19 108 1755 0 0,21-105-2338 0 0,0 0-1 0 0,0-1 0 0 0,1 1 1 0 0,1 0-1 0 0,0-1 0 0 0,1 1 1 0 0,4 16-1 0 0,-5-27-272 0 0,0 1 0 0 0,0 0 0 0 0,0-1 0 0 0,0 1 0 0 0,0-1 0 0 0,1 1 0 0 0,-1-1 0 0 0,3 3 0 0 0,-3-4 199 0 0,-1-1 1 0 0,1 1-1 0 0,0-1 0 0 0,-1 1 1 0 0,1-1-1 0 0,0 1 1 0 0,0-1-1 0 0,-1 0 0 0 0,1 1 1 0 0,0-1-1 0 0,0 0 1 0 0,-1 0-1 0 0,1 1 0 0 0,0-1 1 0 0,0 0-1 0 0,0 0 0 0 0,-1 0 1 0 0,1 0-1 0 0,0 0 1 0 0,0 0-1 0 0,0 0 0 0 0,0 0 1 0 0,-1 0-1 0 0,1-1 1 0 0,0 1-1 0 0,0 0 0 0 0,0 0 1 0 0,-1-1-1 0 0,1 1 0 0 0,1-1 1 0 0,9-5-3689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12:37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8146 0 0,'3'8'5138'0'0,"9"-5"-3290"0"0,18-2-1711 0 0,-24-1 505 0 0,2 0-501 0 0,17 0 97 0 0,38-5 1 0 0,-57 5-203 0 0,0-1 1 0 0,0-1-1 0 0,0 1 0 0 0,0-1 1 0 0,0 0-1 0 0,0-1 0 0 0,0 1 1 0 0,0-1-1 0 0,-1 0 0 0 0,1 0 1 0 0,6-7-1 0 0,-11 10-28 0 0,-1 0 0 0 0,1 0 0 0 0,-1-1 0 0 0,0 1 0 0 0,1 0 0 0 0,-1 0 0 0 0,1-1 0 0 0,-1 1 0 0 0,0 0 0 0 0,1-1-1 0 0,-1 1 1 0 0,0 0 0 0 0,1-1 0 0 0,-1 1 0 0 0,0-1 0 0 0,0 1 0 0 0,0-1 0 0 0,1 1 0 0 0,-1 0 0 0 0,0-1 0 0 0,0 1 0 0 0,0-1 0 0 0,0 1 0 0 0,0-1 0 0 0,0 1 0 0 0,0-1 0 0 0,0 1 0 0 0,0-1 0 0 0,0 1 0 0 0,0-1 0 0 0,0 0 0 0 0,-14 0 70 0 0,-22 9-142 0 0,20-2 74 0 0,1 1-1 0 0,0 0 0 0 0,1 2 1 0 0,-1-1-1 0 0,2 2 0 0 0,-25 20 1 0 0,34-26 16 0 0,0 0 0 0 0,0 0 0 0 0,0 0 0 0 0,1 1 1 0 0,0-1-1 0 0,0 1 0 0 0,0-1 0 0 0,1 1 0 0 0,-1 0 1 0 0,1 0-1 0 0,0 1 0 0 0,1-1 0 0 0,-1 0 0 0 0,1 1 1 0 0,0-1-1 0 0,0 0 0 0 0,1 1 0 0 0,0-1 0 0 0,0 1 1 0 0,0-1-1 0 0,0 1 0 0 0,1-1 0 0 0,0 1 0 0 0,3 8 1 0 0,-1-3 21 0 0,1 1 1 0 0,1-1-1 0 0,0 0 1 0 0,0 0 0 0 0,1-1-1 0 0,1 0 1 0 0,0 0-1 0 0,0 0 1 0 0,10 10 0 0 0,-13-16-41 0 0,0-1 1 0 0,1 1-1 0 0,-1-1 1 0 0,1 1-1 0 0,0-1 1 0 0,0-1 0 0 0,0 1-1 0 0,0-1 1 0 0,0 0-1 0 0,1 0 1 0 0,-1 0 0 0 0,1-1-1 0 0,-1 0 1 0 0,1 0-1 0 0,-1 0 1 0 0,1-1-1 0 0,0 0 1 0 0,-1 0 0 0 0,1 0-1 0 0,0-1 1 0 0,8-1-1 0 0,-7 0-345 0 0,1 0-1 0 0,-1-1 1 0 0,0 1-1 0 0,1-2 0 0 0,-1 1 1 0 0,7-5-1 0 0,-13 8 108 0 0,0-1-1 0 0,0 1 1 0 0,0-1-1 0 0,0 0 1 0 0,0 1-1 0 0,0-1 1 0 0,0 0 0 0 0,0 1-1 0 0,-1-1 1 0 0,1 0-1 0 0,0 0 1 0 0,0 0-1 0 0,-1 0 1 0 0,1 0-1 0 0,0 0 1 0 0,-1 0-1 0 0,1 0 1 0 0,-1 0-1 0 0,0 0 1 0 0,1 0-1 0 0,-1 0 1 0 0,0 0-1 0 0,1-1 1 0 0,-1 1-1 0 0,0 0 1 0 0,0 0 0 0 0,0 0-1 0 0,0 0 1 0 0,0-1-1 0 0,0 1 1 0 0,-1 0-1 0 0,1 0 1 0 0,0 0-1 0 0,0 0 1 0 0,-1 0-1 0 0,1 0 1 0 0,-1 0-1 0 0,1 0 1 0 0,-1 0-1 0 0,1 0 1 0 0,-1 0-1 0 0,0 0 1 0 0,0 0-1 0 0,1 0 1 0 0,-1 0-1 0 0,0 0 1 0 0,0 1 0 0 0,-2-2-1 0 0,-10-9-3366 0 0</inkml:trace>
  <inkml:trace contextRef="#ctx0" brushRef="#br0" timeOffset="1">52 219 5377 0 0,'5'-4'8307'0'0,"24"-5"-5546"0"0,-14 6-2596 0 0,1 0 1 0 0,-1 1 0 0 0,1 1-1 0 0,21 1 1 0 0,-33 0-488 0 0,1 1 1 0 0,-1-1 0 0 0,0 1-1 0 0,0 0 1 0 0,1 0 0 0 0,-1 1-1 0 0,0-1 1 0 0,0 1 0 0 0,5 3-1 0 0,-7-4-148 0 0,0 1 0 0 0,0-1-1 0 0,-1 1 1 0 0,1 0-1 0 0,0 0 1 0 0,-1-1-1 0 0,1 1 1 0 0,-1 0-1 0 0,0 0 1 0 0,1 0 0 0 0,-1 1-1 0 0,0-1 1 0 0,0 0-1 0 0,0 0 1 0 0,-1 1-1 0 0,1-1 1 0 0,-1 0 0 0 0,1 3-1 0 0,0 13-3178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12:37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9410 0 0,'-2'3'765'0'0,"0"1"-1"0"0,-1 0 1 0 0,2 0 0 0 0,-1 0-1 0 0,0 0 1 0 0,1 0 0 0 0,0 0 0 0 0,0 0-1 0 0,0 0 1 0 0,0 0 0 0 0,1 1-1 0 0,-1 4 1 0 0,1-8-704 0 0,0 1 1 0 0,1-1-1 0 0,-1 1 1 0 0,1-1-1 0 0,-1 1 1 0 0,1-1-1 0 0,-1 1 1 0 0,1-1-1 0 0,0 0 0 0 0,-1 1 1 0 0,1-1-1 0 0,0 0 1 0 0,0 0-1 0 0,0 0 1 0 0,0 1-1 0 0,0-1 1 0 0,0 0-1 0 0,0 0 0 0 0,1 0 1 0 0,-1-1-1 0 0,0 1 1 0 0,0 0-1 0 0,1 0 1 0 0,-1-1-1 0 0,1 1 1 0 0,-1-1-1 0 0,1 1 0 0 0,-1-1 1 0 0,0 0-1 0 0,1 1 1 0 0,-1-1-1 0 0,1 0 1 0 0,0 0-1 0 0,-1 0 1 0 0,1 0-1 0 0,-1 0 0 0 0,3-1 1 0 0,19-2-210 0 0,-1 0 1 0 0,0-1-1 0 0,33-11 1 0 0,-9 2-1657 0 0,46-14-7819 0 0,-58 19 3395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12:38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1 7170 0 0,'-4'0'422'0'0,"1"-1"0"0"0,0 1 0 0 0,-1 0 0 0 0,1 0 0 0 0,-1 0 1 0 0,1 1-1 0 0,-1 0 0 0 0,1-1 0 0 0,0 1 0 0 0,-1 0 0 0 0,1 0 1 0 0,0 1-1 0 0,0-1 0 0 0,0 1 0 0 0,0-1 0 0 0,0 1 0 0 0,0 0 1 0 0,-3 3-1 0 0,4-2-240 0 0,1-1 0 0 0,-1 1 1 0 0,0 0-1 0 0,1 1 0 0 0,0-1 1 0 0,-1 0-1 0 0,1 0 0 0 0,1 0 1 0 0,-1 1-1 0 0,0-1 0 0 0,1 0 0 0 0,-1 1 1 0 0,1-1-1 0 0,0 1 0 0 0,0-1 1 0 0,1 0-1 0 0,-1 1 0 0 0,2 5 1 0 0,-1-2-190 0 0,1-1-1 0 0,0 1 1 0 0,0 0 0 0 0,0-1 0 0 0,1 1 0 0 0,0-1 0 0 0,0 0 0 0 0,0 1 0 0 0,1-2 0 0 0,0 1 0 0 0,8 9 0 0 0,-11-14-11 0 0,1 1 0 0 0,0 0 0 0 0,0-1 0 0 0,0 1 0 0 0,0-1 0 0 0,0 0 1 0 0,0 0-1 0 0,0 0 0 0 0,0 0 0 0 0,1 0 0 0 0,-1 0 0 0 0,0 0 1 0 0,1-1-1 0 0,-1 1 0 0 0,0-1 0 0 0,1 0 0 0 0,-1 0 0 0 0,0 1 0 0 0,1-2 1 0 0,-1 1-1 0 0,1 0 0 0 0,-1 0 0 0 0,0-1 0 0 0,1 1 0 0 0,-1-1 0 0 0,0 0 1 0 0,1 0-1 0 0,-1 0 0 0 0,0 0 0 0 0,0 0 0 0 0,0 0 0 0 0,0-1 1 0 0,0 1-1 0 0,0 0 0 0 0,0-1 0 0 0,2-2 0 0 0,-1 2 7 0 0,0-1 0 0 0,-1 1-1 0 0,1-1 1 0 0,-1 1 0 0 0,0-1-1 0 0,1 0 1 0 0,-1 1 0 0 0,0-1 0 0 0,-1-1-1 0 0,1 1 1 0 0,0 0 0 0 0,-1 0-1 0 0,0 0 1 0 0,0-1 0 0 0,0 1 0 0 0,0-1-1 0 0,0 1 1 0 0,-1-1 0 0 0,1 1-1 0 0,-1-1 1 0 0,0 1 0 0 0,0-1 0 0 0,0 1-1 0 0,-1-1 1 0 0,1 1 0 0 0,-1-1-1 0 0,-2-6 1 0 0,1 6-46 0 0,0 0-1 0 0,-1 0 1 0 0,1 0 0 0 0,-1 0-1 0 0,0 0 1 0 0,0 1-1 0 0,0-1 1 0 0,-1 1-1 0 0,1 0 1 0 0,-1 0 0 0 0,0 0-1 0 0,0 0 1 0 0,0 1-1 0 0,0-1 1 0 0,0 1 0 0 0,-1 0-1 0 0,1 0 1 0 0,0 1-1 0 0,-1-1 1 0 0,-7 0-1 0 0,7 1 24 0 0,1 0 0 0 0,-1 1 0 0 0,0-1 0 0 0,1 1-1 0 0,-1 0 1 0 0,0 1 0 0 0,1-1 0 0 0,-1 1-1 0 0,0 0 1 0 0,1 0 0 0 0,-1 0 0 0 0,1 0-1 0 0,-1 1 1 0 0,1 0 0 0 0,0 0 0 0 0,-6 4 0 0 0,5-2 19 0 0,0 0 0 0 0,0 0 0 0 0,0 0 1 0 0,1 1-1 0 0,-1 0 0 0 0,1 0 0 0 0,1 0 1 0 0,-1 1-1 0 0,0 0 0 0 0,-4 11 0 0 0,4-8 151 0 0,1 0 0 0 0,0 0 0 0 0,0 0 0 0 0,1 1-1 0 0,0-1 1 0 0,1 1 0 0 0,0-1 0 0 0,0 1 0 0 0,1-1-1 0 0,1 1 1 0 0,-1 0 0 0 0,1-1 0 0 0,1 1-1 0 0,0-1 1 0 0,0 1 0 0 0,5 10 0 0 0,-6-19-69 0 0,-1 0 1 0 0,1 0-1 0 0,-1 0 0 0 0,1 0 1 0 0,-1 0-1 0 0,1 0 1 0 0,0 0-1 0 0,0 0 0 0 0,-1-1 1 0 0,1 1-1 0 0,0 0 1 0 0,0 0-1 0 0,0-1 1 0 0,0 1-1 0 0,0 0 0 0 0,0-1 1 0 0,0 1-1 0 0,0-1 1 0 0,0 0-1 0 0,0 1 0 0 0,0-1 1 0 0,1 0-1 0 0,-1 1 1 0 0,0-1-1 0 0,0 0 0 0 0,0 0 1 0 0,2 0-1 0 0,34-9 356 0 0,-34 7-409 0 0,-1 1 0 0 0,1 0 0 0 0,-1 0 1 0 0,1 0-1 0 0,0 0 0 0 0,0 0 0 0 0,0 1 0 0 0,-1 0 1 0 0,1-1-1 0 0,0 1 0 0 0,0 0 0 0 0,0 0 1 0 0,0 0-1 0 0,0 1 0 0 0,-1-1 0 0 0,1 1 0 0 0,4 1 1 0 0,-6-1 1 0 0,0 0 1 0 0,1 1 0 0 0,-1-1-1 0 0,0 1 1 0 0,-1-1 0 0 0,1 1-1 0 0,0-1 1 0 0,0 1 0 0 0,-1-1-1 0 0,1 1 1 0 0,-1 0 0 0 0,1-1-1 0 0,-1 1 1 0 0,0 0 0 0 0,1 0-1 0 0,-1-1 1 0 0,0 1 0 0 0,0 0-1 0 0,-1 0 1 0 0,1-1 0 0 0,0 1-1 0 0,0 0 1 0 0,-1-1 0 0 0,1 1-1 0 0,-1 0 1 0 0,1-1 0 0 0,-1 1-1 0 0,-1 1 1 0 0,-22 47-162 0 0,23-49 151 0 0,0 0-27 0 0,0 0 0 0 0,0 0 0 0 0,0 1 0 0 0,1-1-1 0 0,-1 0 1 0 0,0 1 0 0 0,1-1 0 0 0,-1 1 0 0 0,1-1 0 0 0,-1 1 0 0 0,1-1 0 0 0,0 1 0 0 0,-1-1 0 0 0,1 1 0 0 0,0-1 0 0 0,0 1 0 0 0,0-1 0 0 0,0 1 0 0 0,1 2 0 0 0,0-3-20 0 0,0 0-1 0 0,0 0 1 0 0,1-1 0 0 0,-1 1 0 0 0,0 0 0 0 0,0-1 0 0 0,0 1 0 0 0,1-1 0 0 0,-1 0 0 0 0,0 1 0 0 0,0-1 0 0 0,1 0 0 0 0,-1 0-1 0 0,0 1 1 0 0,1-1 0 0 0,-1 0 0 0 0,0-1 0 0 0,1 1 0 0 0,-1 0 0 0 0,0 0 0 0 0,1 0 0 0 0,-1-1 0 0 0,0 1 0 0 0,2-1-1 0 0,15-5-1758 0 0,0 0 0 0 0,-1-1 0 0 0,1-1 0 0 0,-1-1 0 0 0,-1 0 0 0 0,30-23 0 0 0,-39 27 840 0 0,17-11-3013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12:38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69 10730 0 0,'-7'55'8538'0'0,"-1"28"-5730"0"0,0 6-2415 0 0,8-82-530 0 0,-4 21-102 0 0,2 38-1 0 0,2-58-1142 0 0,1 1-1 0 0,0-1 0 0 0,0 0 0 0 0,1 1 0 0 0,3 8 0 0 0,-5-16 745 0 0,3 4-1373 0 0</inkml:trace>
  <inkml:trace contextRef="#ctx0" brushRef="#br0" timeOffset="1">41 34 9130 0 0,'3'-3'244'0'0,"0"0"0"0"0,-1 0 0 0 0,1 1 0 0 0,1-1 0 0 0,-1 1 0 0 0,0 0 0 0 0,1-1 0 0 0,-1 1 0 0 0,1 1 0 0 0,0-1 0 0 0,-1 1 0 0 0,1-1 0 0 0,0 1 0 0 0,0 0 0 0 0,0 0 0 0 0,0 1 0 0 0,0-1 0 0 0,0 1 0 0 0,0 0 0 0 0,8 1 0 0 0,-6-1-148 0 0,1 0 0 0 0,0 1 0 0 0,0 0 0 0 0,-1 1 0 0 0,1-1 1 0 0,0 1-1 0 0,-1 1 0 0 0,0-1 0 0 0,0 1 0 0 0,1 0 0 0 0,8 6 0 0 0,-8-2 193 0 0,-1 0 0 0 0,1 0-1 0 0,-2 0 1 0 0,1 1-1 0 0,-1 0 1 0 0,0 0 0 0 0,0 1-1 0 0,-1-1 1 0 0,0 1-1 0 0,-1 0 1 0 0,0 0 0 0 0,0 0-1 0 0,-1 0 1 0 0,1 12-1 0 0,0-7-248 0 0,-2 1 0 0 0,0 0 0 0 0,-1 0 0 0 0,0 0 0 0 0,-1 0-1 0 0,0 0 1 0 0,-2 0 0 0 0,-5 19 0 0 0,8-31-459 0 0,-1-1 1 0 0,0 1-1 0 0,0-1 1 0 0,0 1-1 0 0,-1-1 1 0 0,1 1-1 0 0,0-1 1 0 0,-1 0-1 0 0,0 0 1 0 0,1 0-1 0 0,-1 0 1 0 0,0 0-1 0 0,0 0 1 0 0,0 0-1 0 0,0-1 1 0 0,-1 1-1 0 0,1-1 1 0 0,0 1-1 0 0,-1-1 1 0 0,1 0-1 0 0,-1 0 1 0 0,1 0-1 0 0,-1 0 0 0 0,1-1 1 0 0,-1 1-1 0 0,0-1 1 0 0,1 1-1 0 0,-1-1 1 0 0,0 0-1 0 0,0 0 1 0 0,1 0-1 0 0,-1 0 1 0 0,-2-1-1 0 0,-22-1-3846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12:38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70 7066 0 0,'18'-16'7690'0'0,"6"2"-4002"0"0,32-4-2541 0 0,-30 10-704 0 0,-17 5-492 0 0,0 0 1 0 0,0 1 0 0 0,0 0 0 0 0,17-1-1 0 0,-24 2-108 0 0,-1 1-1 0 0,0 0 1 0 0,1 0 0 0 0,-1 1-1 0 0,0-1 1 0 0,0 0 0 0 0,1 0-1 0 0,-1 1 1 0 0,0-1-1 0 0,0 1 1 0 0,1-1 0 0 0,-1 1-1 0 0,0-1 1 0 0,0 1-1 0 0,0 0 1 0 0,0-1 0 0 0,0 1-1 0 0,2 1 1 0 0,-3 0-206 0 0,1-1 1 0 0,-1 0-1 0 0,1 1 1 0 0,-1-1-1 0 0,1 1 1 0 0,-1-1 0 0 0,0 1-1 0 0,0-1 1 0 0,1 1-1 0 0,-1-1 1 0 0,0 0-1 0 0,0 1 1 0 0,-1-1-1 0 0,1 1 1 0 0,0-1-1 0 0,0 1 1 0 0,-1-1-1 0 0,1 1 1 0 0,-1-1-1 0 0,0 3 1 0 0,-7 12-2841 0 0,-2 3-1000 0 0</inkml:trace>
  <inkml:trace contextRef="#ctx0" brushRef="#br0" timeOffset="1">69 228 10730 0 0,'6'4'3217'0'0,"2"1"-969"0"0,5 1-447 0 0,3-2-401 0 0,3-1-512 0 0,5 1-408 0 0,3 0-216 0 0,4-1-103 0 0,2-2-73 0 0,0 0-168 0 0,-1 0-505 0 0,-1 1-1047 0 0,-2-1-1657 0 0,-3-2-1952 0 0,-4 1-1872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32:57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91 12779 0 0,'0'0'16'0'0,"0"1"0"0"0,0-1 0 0 0,0 0 0 0 0,1 0 0 0 0,-1 1 0 0 0,0-1 0 0 0,0 0 0 0 0,0 0 0 0 0,1 0 0 0 0,-1 1 0 0 0,0-1 0 0 0,0 0 0 0 0,1 0 0 0 0,-1 0 0 0 0,0 0 0 0 0,0 0 0 0 0,1 1 0 0 0,-1-1 1 0 0,0 0-1 0 0,1 0 0 0 0,-1 0 0 0 0,0 0 0 0 0,0 0 0 0 0,1 0 0 0 0,-1 0 0 0 0,0 0 0 0 0,1 0 0 0 0,-1 0 0 0 0,0 0 0 0 0,1 0 0 0 0,-1 0 0 0 0,0 0 0 0 0,0 0 0 0 0,1-1 0 0 0,-1 1 0 0 0,0 0 0 0 0,0 0 0 0 0,1 0 0 0 0,-1 0 0 0 0,0 0 0 0 0,1-1 1 0 0,16-6 215 0 0,-14 6-65 0 0,24-11 1002 0 0,2 2 0 0 0,-1 1-1 0 0,1 1 1 0 0,1 2 0 0 0,49-5-1 0 0,154 6 1633 0 0,-103 4-2139 0 0,182-9-207 0 0,317-2-313 0 0,-476 13-101 0 0,220 7 502 0 0,-284-2-272 0 0,0 5-1 0 0,99 24 0 0 0,-176-32-408 0 0,0 0 0 0 0,-1 0 0 0 0,1-1 1 0 0,0-1-1 0 0,0 0 0 0 0,0-1 0 0 0,0 0 0 0 0,0-1 0 0 0,0 0 1 0 0,0-1-1 0 0,0 0 0 0 0,0-1 0 0 0,17-6 0 0 0,6-5-3528 0 0,-2-4-4588 0 0,-11 4 266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12:39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136 138 11066 0 0,'-10'-2'1057'0'0,"0"1"0"0"0,-1 0-1 0 0,1 1 1 0 0,0 0-1 0 0,0 0 1 0 0,0 1-1 0 0,-13 3 1 0 0,21-3-960 0 0,0-1 1 0 0,0 1-1 0 0,0 0 0 0 0,0-1 1 0 0,0 1-1 0 0,0 0 0 0 0,0 0 1 0 0,0 1-1 0 0,0-1 0 0 0,0 0 1 0 0,0 1-1 0 0,1-1 1 0 0,-1 1-1 0 0,1-1 0 0 0,-1 1 1 0 0,1 0-1 0 0,-1 0 0 0 0,1 0 1 0 0,0 0-1 0 0,0 0 0 0 0,0 0 1 0 0,0 0-1 0 0,0 0 0 0 0,1 0 1 0 0,-1 0-1 0 0,0 0 0 0 0,1 1 1 0 0,0-1-1 0 0,0 0 0 0 0,-1 0 1 0 0,1 0-1 0 0,0 1 1 0 0,1-1-1 0 0,-1 0 0 0 0,0 0 1 0 0,1 1-1 0 0,-1-1 0 0 0,2 3 1 0 0,0 3-121 0 0,1-1 0 0 0,0 0 1 0 0,0 1-1 0 0,1-1 0 0 0,-1 0 1 0 0,2 0-1 0 0,6 8 0 0 0,-10-12 6 0 0,2-1-1 0 0,-1 1 0 0 0,0 0 1 0 0,0-1-1 0 0,1 1 0 0 0,0-1 1 0 0,-1 0-1 0 0,1 0 0 0 0,0 0 1 0 0,0 0-1 0 0,0-1 0 0 0,0 1 1 0 0,0-1-1 0 0,1 0 0 0 0,-1 0 1 0 0,0 0-1 0 0,1 0 0 0 0,-1 0 1 0 0,5 0-1 0 0,-7-2-20 0 0,1 1 0 0 0,0 0 1 0 0,-1-1-1 0 0,1 1 0 0 0,0-1 0 0 0,-1 0 0 0 0,1 1 1 0 0,-1-1-1 0 0,1 0 0 0 0,-1 0 0 0 0,1 0 0 0 0,-1 0 1 0 0,0 0-1 0 0,1-1 0 0 0,-1 1 0 0 0,0 0 0 0 0,0-1 1 0 0,0 1-1 0 0,0 0 0 0 0,0-1 0 0 0,0 1 1 0 0,0-1-1 0 0,0 0 0 0 0,-1 1 0 0 0,1-1 0 0 0,-1 0 1 0 0,1 1-1 0 0,-1-4 0 0 0,3-6-484 0 0,-2 0-1 0 0,0-1 1 0 0,0-14 0 0 0,-1 14 87 0 0,0-23-437 0 0,-1 26 779 0 0,1 0 0 0 0,0 0 0 0 0,0 0 0 0 0,1 0-1 0 0,0 1 1 0 0,1-1 0 0 0,2-9 0 0 0,-4 18 108 0 0,1-1 0 0 0,-1 1 0 0 0,1 0 1 0 0,0-1-1 0 0,-1 1 0 0 0,1 0 0 0 0,-1 0 1 0 0,1 0-1 0 0,-1-1 0 0 0,1 1 0 0 0,0 0 1 0 0,-1 0-1 0 0,1 0 0 0 0,-1 0 0 0 0,1 0 0 0 0,0 0 1 0 0,-1 0-1 0 0,1 0 0 0 0,-1 1 0 0 0,1-1 1 0 0,0 0-1 0 0,-1 0 0 0 0,1 0 0 0 0,-1 1 1 0 0,1-1-1 0 0,-1 0 0 0 0,1 1 0 0 0,0 0 0 0 0,25 12 318 0 0,-16-8 20 0 0,-7-4-322 0 0,0 1 1 0 0,0-1-1 0 0,1 0 1 0 0,-1 0 0 0 0,1 0-1 0 0,-1 0 1 0 0,1-1 0 0 0,-1 1-1 0 0,1-1 1 0 0,-1 0-1 0 0,1 0 1 0 0,0 0 0 0 0,-1-1-1 0 0,1 1 1 0 0,-1-1-1 0 0,1 0 1 0 0,-1 0 0 0 0,0 0-1 0 0,1 0 1 0 0,-1-1-1 0 0,0 0 1 0 0,0 1 0 0 0,0-1-1 0 0,5-4 1 0 0,-6 4-247 0 0,1 0 0 0 0,-1-1 1 0 0,0 0-1 0 0,0 1 0 0 0,0-1 0 0 0,0 0 1 0 0,0 0-1 0 0,0-1 0 0 0,-1 1 0 0 0,0 0 1 0 0,0 0-1 0 0,0-1 0 0 0,0 1 0 0 0,0 0 1 0 0,0-1-1 0 0,-1-4 0 0 0,4-26-2094 0 0,-3 27 3157 0 0,-1 23 2247 0 0,-2 4-1500 0 0,-1 0 1 0 0,-8 29-1 0 0,7-34-1826 0 0,0 1 0 0 0,1-1 0 0 0,1 1 0 0 0,0-1 0 0 0,1 21 0 0 0,5-19-4018 0 0,2-8-2138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12:39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7226 0 0,'-1'29'10868'0'0,"9"18"-7541"0"0,-2-13-2084 0 0,25 189 990 0 0,-18-150-6011 0 0,4 0-6331 0 0,-13-55 2940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12:40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311 1 5945 0 0,'-2'0'1020'0'0,"0"0"0"0"0,0 0-1 0 0,-1 0 1 0 0,1 0-1 0 0,0 0 1 0 0,-1 0 0 0 0,1 0-1 0 0,0 1 1 0 0,-1-1 0 0 0,-1 2-1 0 0,-21 13 3698 0 0,16-6-4544 0 0,0 0-1 0 0,-15 20 1 0 0,9-9 611 0 0,-46 55-536 0 0,28-32-1118 0 0,-74 74-1 0 0,117-126 573 0 0,1 1 0 0 0,0 0 0 0 0,1 1 0 0 0,0 0 0 0 0,0 1 0 0 0,0 0 0 0 0,1 1 0 0 0,22-6 0 0 0,-26 9 241 0 0,-1 0 1 0 0,0 1 0 0 0,1 0-1 0 0,-1 1 1 0 0,1-1-1 0 0,-1 2 1 0 0,1-1-1 0 0,15 4 1 0 0,-18-3-323 0 0,0 1 0 0 0,-1 0 0 0 0,1 0 0 0 0,-1 1 0 0 0,0 0 0 0 0,0 0 0 0 0,0 0 0 0 0,7 6 0 0 0,-13 5-10950 0 0,-25-2 10298 0 0,0 2 2104 0 0,21-7-220 0 0,1 0-1 0 0,0 0 1 0 0,0 0-1 0 0,1 1 1 0 0,0-1 0 0 0,0 1-1 0 0,0 0 1 0 0,1 0-1 0 0,1 0 1 0 0,-2 13-1 0 0,1-10-156 0 0,0 0 0 0 0,0-1 1 0 0,-1 1-1 0 0,0-1 0 0 0,-7 14 0 0 0,8-21 389 0 0,18-10-559 0 0,24 2-500 0 0,27-2-942 0 0,-23 8-2783 0 0,-44-1 3544 0 0,1 0-1 0 0,-1 0 0 0 0,1 0 0 0 0,-1 0 0 0 0,1 0 0 0 0,-1 0 0 0 0,0 0 0 0 0,1 1 1 0 0,-1-1-1 0 0,1 0 0 0 0,-1 0 0 0 0,0 0 0 0 0,1 1 0 0 0,-1-1 0 0 0,1 0 0 0 0,-1 0 1 0 0,0 1-1 0 0,1-1 0 0 0,-1 0 0 0 0,0 1 0 0 0,0-1 0 0 0,1 1 0 0 0,-1-1 0 0 0,0 0 1 0 0,0 1-1 0 0,1-1 0 0 0,-1 0 0 0 0,0 1 0 0 0,0-1 0 0 0,0 1 0 0 0,0-1 0 0 0,0 1 1 0 0,0-1-1 0 0,0 1 0 0 0,0-1 0 0 0,0 0 0 0 0,0 1 0 0 0,0-1 0 0 0,0 1 1 0 0,0-1-1 0 0,0 1 0 0 0,0-1 0 0 0,0 1 0 0 0,0-1 0 0 0,-1 0 0 0 0,1 1 0 0 0,0-1 1 0 0,0 1-1 0 0,0-1 0 0 0,-1 0 0 0 0,1 1 0 0 0,0-1 0 0 0,-1 0 0 0 0,1 1 0 0 0,0-1 1 0 0,-1 0-1 0 0,1 1 0 0 0,-7 10-3612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12:40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4705 0 0,'1'3'328'0'0,"-1"-1"1"0"0,0 0-1 0 0,1 1 0 0 0,-1-1 1 0 0,1 1-1 0 0,0-1 1 0 0,-1 0-1 0 0,1 0 0 0 0,0 0 1 0 0,1 1-1 0 0,-1-1 0 0 0,0 0 1 0 0,1 0-1 0 0,-1 0 1 0 0,1-1-1 0 0,-1 1 0 0 0,1 0 1 0 0,0-1-1 0 0,0 1 0 0 0,0-1 1 0 0,0 1-1 0 0,0-1 1 0 0,0 0-1 0 0,0 0 0 0 0,0 0 1 0 0,0 0-1 0 0,1 0 0 0 0,-1 0 1 0 0,0-1-1 0 0,1 1 0 0 0,-1-1 1 0 0,1 0-1 0 0,-1 1 1 0 0,0-1-1 0 0,1 0 0 0 0,2-1 1 0 0,7-1 322 0 0,0 0 0 0 0,0-1 0 0 0,0-1 1 0 0,-1 0-1 0 0,20-9 0 0 0,-23 9-336 0 0,-6 3-287 0 0,0 0 1 0 0,0 0 0 0 0,0 1 0 0 0,1-1 0 0 0,-1 0-1 0 0,0 1 1 0 0,0-1 0 0 0,0 1 0 0 0,0 0 0 0 0,1-1-1 0 0,-1 1 1 0 0,0 0 0 0 0,0 1 0 0 0,1-1 0 0 0,-1 0-1 0 0,0 0 1 0 0,0 1 0 0 0,0 0 0 0 0,0-1 0 0 0,0 1 0 0 0,0 0-1 0 0,0 0 1 0 0,0 0 0 0 0,0 0 0 0 0,0 0 0 0 0,0 1-1 0 0,0-1 1 0 0,-1 0 0 0 0,4 4 0 0 0,0 2-190 0 0,-1-1 0 0 0,0 1 0 0 0,0 1 0 0 0,0-1 0 0 0,-1 0 1 0 0,0 1-1 0 0,1 8 0 0 0,1 0-842 0 0,8 24-3494 0 0,-2-15-2330 0 0,-5-13 1221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12:41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37 17036 0 0,'3'-3'121'0'0,"0"0"0"0"0,0 0 0 0 0,0 0 0 0 0,1 0 0 0 0,-1 0 0 0 0,1 1 0 0 0,-1 0 1 0 0,1 0-1 0 0,0 0 0 0 0,0 0 0 0 0,0 0 0 0 0,0 1 0 0 0,0-1 0 0 0,0 1 0 0 0,0 0 0 0 0,1 1 1 0 0,-1-1-1 0 0,0 1 0 0 0,1 0 0 0 0,7 0 0 0 0,-8 0-159 0 0,0 1 1 0 0,1-1-1 0 0,-1 1 1 0 0,0-1-1 0 0,0 1 0 0 0,0 1 1 0 0,0-1-1 0 0,0 0 1 0 0,8 5-1 0 0,-11-5-29 0 0,1 0 0 0 0,-1 0 1 0 0,1 0-1 0 0,-1 0 0 0 0,0 1 0 0 0,1-1 0 0 0,-1 0 0 0 0,0 1 0 0 0,0-1 0 0 0,0 1 1 0 0,0-1-1 0 0,0 1 0 0 0,0 0 0 0 0,0-1 0 0 0,-1 1 0 0 0,1 0 0 0 0,-1 0 0 0 0,1-1 1 0 0,-1 1-1 0 0,1 0 0 0 0,-1 0 0 0 0,0 2 0 0 0,-1 0-571 0 0,0 1 1 0 0,0-1-1 0 0,0 0 0 0 0,0 0 1 0 0,-1 0-1 0 0,0 0 0 0 0,0 0 1 0 0,0 0-1 0 0,0 0 0 0 0,0-1 1 0 0,-1 1-1 0 0,0-1 0 0 0,1 0 1 0 0,-1 0-1 0 0,-1 0 0 0 0,1 0 1 0 0,0 0-1 0 0,-6 3 0 0 0,-8 5-310 0 0,1 0 0 0 0,-30 12 0 0 0,11-8 994 0 0,-19 8 770 0 0,50-21-262 0 0,0 1 0 0 0,0-1 0 0 0,1 1-1 0 0,-1 0 1 0 0,1 0 0 0 0,-4 4 0 0 0,16-5 5134 0 0,16-3-3841 0 0,-10 0-1342 0 0,-9 0-367 0 0,1 0 0 0 0,0 1-1 0 0,0 0 1 0 0,-1 0 0 0 0,1 0 0 0 0,8 2 0 0 0,-14-1-83 0 0,0-1 0 0 0,0 1 0 0 0,1-1 0 0 0,-1 1 0 0 0,0-1 0 0 0,0 1 0 0 0,0 0 0 0 0,0-1 0 0 0,0 1 0 0 0,0 0 0 0 0,0 0 0 0 0,0 0 0 0 0,-1 0 0 0 0,1 0 0 0 0,0 0 1 0 0,0 0-1 0 0,-1 0 0 0 0,1 0 0 0 0,-1 0 0 0 0,1 0 0 0 0,-1 1 0 0 0,1-1 0 0 0,-1 0 0 0 0,0 0 0 0 0,1 1 0 0 0,-1-1 0 0 0,0 0 0 0 0,0 0 0 0 0,0 1 0 0 0,0-1 0 0 0,0 0 0 0 0,0 0 0 0 0,-1 1 0 0 0,1-1 0 0 0,0 0 0 0 0,-1 0 1 0 0,1 0-1 0 0,0 1 0 0 0,-2 1 0 0 0,-2 10 375 0 0,1 1 1 0 0,0 0 0 0 0,1 1-1 0 0,1-1 1 0 0,0 0 0 0 0,1 0-1 0 0,2 16 1 0 0,-1-24-410 0 0,0 1 1 0 0,0-1-1 0 0,0 1 0 0 0,1-1 1 0 0,1 0-1 0 0,-1 0 1 0 0,1 0-1 0 0,0 0 0 0 0,0 0 1 0 0,0 0-1 0 0,1-1 0 0 0,0 0 1 0 0,0 1-1 0 0,0-1 1 0 0,1-1-1 0 0,0 1 0 0 0,9 6 1 0 0,-13-10-24 0 0,0 0 1 0 0,0 0-1 0 0,0-1 1 0 0,0 1-1 0 0,0 0 1 0 0,1 0 0 0 0,-1-1-1 0 0,0 1 1 0 0,0-1-1 0 0,1 1 1 0 0,-1-1-1 0 0,0 0 1 0 0,1 0-1 0 0,-1 1 1 0 0,1-1-1 0 0,-1 0 1 0 0,0 0-1 0 0,1 0 1 0 0,-1 0-1 0 0,1-1 1 0 0,-1 1-1 0 0,0 0 1 0 0,1 0 0 0 0,-1-1-1 0 0,0 1 1 0 0,3-2-1 0 0,-2 0-10 0 0,0 1 1 0 0,0-1-1 0 0,-1 0 1 0 0,1 0-1 0 0,0 0 0 0 0,-1-1 1 0 0,1 1-1 0 0,-1 0 0 0 0,0 0 1 0 0,0-1-1 0 0,0 1 0 0 0,2-6 1 0 0,0-7-60 0 0,1 0-1 0 0,-2 0 1 0 0,1-24 0 0 0,-5-13-115 0 0,0 43-295 0 0,1-1-1 0 0,1 0 0 0 0,-1 1 0 0 0,2-1 0 0 0,-1 0 0 0 0,4-14 1 0 0,9 1-7047 0 0,-12 21 7578 0 0,1 1-1 0 0,-1-1 0 0 0,0 0 0 0 0,0 0 0 0 0,1 0 1 0 0,-1 0-1 0 0,-1 0 0 0 0,1 0 0 0 0,0 0 1 0 0,0 0-1 0 0,-1 0 0 0 0,1 0 0 0 0,-1 0 0 0 0,0 0 1 0 0,0-1-1 0 0,0 1 0 0 0,0 0 0 0 0,0-4 1 0 0,5 44 1945 0 0,-5-30-1447 0 0,0 0 1 0 0,1-1 0 0 0,0 1 0 0 0,0 0 0 0 0,1-1 0 0 0,0 1 0 0 0,0-1 0 0 0,1 1 0 0 0,0-1 0 0 0,0 0 0 0 0,1 0 0 0 0,5 8 0 0 0,-7-14-648 0 0,-1 0 1 0 0,1 0 0 0 0,0 1-1 0 0,0-1 1 0 0,0 0-1 0 0,-1-1 1 0 0,1 1-1 0 0,0 0 1 0 0,0 0 0 0 0,1-1-1 0 0,-1 1 1 0 0,0-1-1 0 0,0 0 1 0 0,0 0 0 0 0,0 0-1 0 0,0 0 1 0 0,0 0-1 0 0,0 0 1 0 0,1 0-1 0 0,-1-1 1 0 0,0 1 0 0 0,0-1-1 0 0,0 1 1 0 0,0-1-1 0 0,0 0 1 0 0,0 0-1 0 0,0 0 1 0 0,-1 0 0 0 0,4-2-1 0 0,5-3-711 0 0,0-1 1 0 0,0 1-1 0 0,-1-1 0 0 0,8-9 0 0 0,-10 8-291 0 0,0 0-1 0 0,-1 0 0 0 0,-1 0 0 0 0,1-1 1 0 0,-1 0-1 0 0,-1 0 0 0 0,0 0 1 0 0,5-14-1 0 0,5-31 440 0 0,-7 4 4048 0 0,-8 58-941 0 0,-3 52 7758 0 0,-5 10-9097 0 0,-3-13-5063 0 0,9-45 1765 0 0,-1 1 0 0 0,-1-1 1 0 0,0 1-1 0 0,-8 13 1 0 0,2-10-1817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12:41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49 6505 0 0,'-11'31'5463'0'0,"-6"16"-331"0"0,11-29-4291 0 0,-2-2-1 0 0,-11 20 1 0 0,18-35-823 0 0,-11 24 371 0 0,16-19-220 0 0,12-9-99 0 0,41-8-2890 0 0,-48 10 1891 0 0,0 0 0 0 0,0-1 0 0 0,1 0 0 0 0,-2 0 0 0 0,1 0-1 0 0,0-1 1 0 0,0-1 0 0 0,-1 0 0 0 0,0 0 0 0 0,0 0 0 0 0,13-10 0 0 0,-7 0-3570 0 0</inkml:trace>
  <inkml:trace contextRef="#ctx0" brushRef="#br0" timeOffset="1">295 0 8930 0 0,'-4'6'1842'0'0,"-16"23"5059"0"0,-1-1-3314 0 0,-78 102-3118 0 0,100-131-511 0 0,1 0 0 0 0,0 0 0 0 0,0 0 0 0 0,0 0 1 0 0,-1 0-1 0 0,1 1 0 0 0,0-1 0 0 0,0 1 0 0 0,0-1 1 0 0,0 1-1 0 0,0 0 0 0 0,0 0 0 0 0,0 0 0 0 0,0 0 1 0 0,0 0-1 0 0,2 0 0 0 0,42 6 215 0 0,-35-5-257 0 0,5 2-873 0 0,1-1-1 0 0,0-1 0 0 0,27-1 1 0 0,-39-1 136 0 0,1 1 0 0 0,0-2 0 0 0,-1 1 0 0 0,1-1 0 0 0,-1 1-1 0 0,0-2 1 0 0,1 1 0 0 0,-1 0 0 0 0,0-1 0 0 0,0 0 0 0 0,-1 0 0 0 0,1-1 0 0 0,-1 1 0 0 0,6-6 0 0 0,12-13-3180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12:42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15075 0 0,'-2'7'1004'0'0,"0"1"-1"0"0,0 0 1 0 0,1 0-1 0 0,-2 13 1 0 0,3-11-747 0 0,0 0 0 0 0,0 0 1 0 0,0 0-1 0 0,2 0 0 0 0,-1 0 1 0 0,1 0-1 0 0,0 0 0 0 0,1 0 1 0 0,1 0-1 0 0,8 17 1 0 0,-11-24-227 0 0,1-1 1 0 0,0 1 0 0 0,0 0 0 0 0,1-1-1 0 0,-1 0 1 0 0,0 0 0 0 0,1 1 0 0 0,-1-1 0 0 0,1-1-1 0 0,0 1 1 0 0,0 0 0 0 0,0-1 0 0 0,0 1-1 0 0,0-1 1 0 0,0 0 0 0 0,0 0 0 0 0,0 0 0 0 0,0 0-1 0 0,5 0 1 0 0,4-1-34 0 0,0 0-1 0 0,0 0 0 0 0,0-1 1 0 0,13-3-1 0 0,-15 2-309 0 0,0 0 0 0 0,1 1-1 0 0,-1 1 1 0 0,16 0 0 0 0,-27 0 205 0 0,1 0 0 0 0,0 1 1 0 0,0-1-1 0 0,0 0 0 0 0,-1 0-426 0 0,1 1 426 0 0,0-1 0 0 0,0 0 1 0 0,0 0-1 0 0,0 0 0 0 0,0 0 1 0 0,0 0-1 0 0,0 1 0 0 0,0-1 0 0 0,0 0 1 0 0,0 0-1 0 0,0 0 0 0 0,0 0 1 0 0,0 1-1 0 0,0-1 0 0 0,0 0 1 0 0,0 0-1 0 0,0 0 0 0 0,0 0 1 0 0,0 1-1 0 0,0-1 0 0 0,0 0 0 0 0,0 0 1 0 0,0 0-1 0 0,0 0 0 0 0,0 0 1 0 0,0 1-1 0 0,0-1 0 0 0,0 0 1 0 0,1 0-1 0 0,-1 0 0 0 0,0 1-426 0 0,0-1 426 0 0,1 0 0 0 0,-1 0 1 0 0,0 0-1 0 0,0 0 0 0 0,0 0 1 0 0,0 0-1 0 0,0 0 0 0 0,1 0 0 0 0,-1 0 1 0 0,0 0-1 0 0,0 0 0 0 0,0 0 1 0 0,1 0-1 0 0,-15 7-6295 0 0,-3-2 134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12:42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12467 0 0,'1'5'722'0'0,"1"-1"0"0"0,0 0 1 0 0,0 1-1 0 0,1-1 1 0 0,-1 0-1 0 0,1 0 0 0 0,-1 0 1 0 0,1-1-1 0 0,1 1 0 0 0,3 3 1 0 0,-4-4-420 0 0,0-1 1 0 0,1 0 0 0 0,-1 0-1 0 0,0 0 1 0 0,1 0 0 0 0,0-1-1 0 0,-1 1 1 0 0,1-1 0 0 0,0 0-1 0 0,4 1 1 0 0,6-1-405 0 0,-1 0 0 0 0,1-1-1 0 0,0-1 1 0 0,-1 0 0 0 0,24-6-1 0 0,23-1-562 0 0,-69 17-3249 0 0,5-7 4147 0 0,1 0 0 0 0,0 0 0 0 0,-1 1 0 0 0,1-1 0 0 0,0 1 0 0 0,1 0 0 0 0,-1 0 0 0 0,0 0 0 0 0,-3 6 0 0 0,5-6-74 0 0,1 1-1 0 0,-1-1 0 0 0,1 1 0 0 0,0 0 0 0 0,0-1 0 0 0,0 1 0 0 0,0-1 0 0 0,0 1 0 0 0,1 0 0 0 0,0-1 0 0 0,-1 1 0 0 0,2-1 0 0 0,-1 1 0 0 0,0-1 0 0 0,1 0 0 0 0,-1 1 0 0 0,1-1 0 0 0,0 0 0 0 0,0 0 0 0 0,0 0 0 0 0,0 0 0 0 0,1-1 0 0 0,-1 1 0 0 0,6 3 1 0 0,-4-2-215 0 0,1 0 1 0 0,1 0 0 0 0,-1 0 0 0 0,0-1 0 0 0,1 0 0 0 0,0 0-1 0 0,0 0 1 0 0,0-1 0 0 0,0 0 0 0 0,0 0 0 0 0,0-1 0 0 0,0 1 0 0 0,8-1-1 0 0,-3-1-860 0 0,0 0-1 0 0,-1-1 0 0 0,1 0 0 0 0,19-5 1 0 0,16-11-8970 0 0,-26 7 3183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12: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81 12131 0 0,'-1'0'144'0'0,"1"-1"1"0"0,-1 0 0 0 0,0 0 0 0 0,1 0 0 0 0,-1 0-1 0 0,1 0 1 0 0,0 1 0 0 0,-1-1 0 0 0,1 0 0 0 0,0 0-1 0 0,-1 0 1 0 0,1 0 0 0 0,0 0 0 0 0,0 0 0 0 0,0 0-1 0 0,0 0 1 0 0,0 0 0 0 0,0 0 0 0 0,0 0-1 0 0,0 0 1 0 0,1 0 0 0 0,-1 0 0 0 0,0 0 0 0 0,0 0-1 0 0,1 0 1 0 0,-1 0 0 0 0,1 0 0 0 0,-1 0 0 0 0,1 0-1 0 0,-1 0 1 0 0,1 1 0 0 0,0-1 0 0 0,-1 0 0 0 0,1 0-1 0 0,0 1 1 0 0,0-1 0 0 0,-1 0 0 0 0,1 1 0 0 0,0-1-1 0 0,0 1 1 0 0,0-1 0 0 0,0 1 0 0 0,0-1 0 0 0,1 1-1 0 0,6-3-7 0 0,0 0-1 0 0,0 1 0 0 0,1 0 1 0 0,12 0-1 0 0,-6 0 54 0 0,34-8-26 0 0,-20 4 467 0 0,1 1 1 0 0,0 1-1 0 0,53 0 0 0 0,-81 4-564 0 0,-1 0 0 0 0,1 0-1 0 0,0 0 1 0 0,-1 0-1 0 0,1 0 1 0 0,-1 0-1 0 0,1 0 1 0 0,0 1 0 0 0,-1-1-1 0 0,1 1 1 0 0,-1-1-1 0 0,1 1 1 0 0,-1-1-1 0 0,1 1 1 0 0,-1 0 0 0 0,1 0-1 0 0,-1 0 1 0 0,0 0-1 0 0,0 0 1 0 0,1 0 0 0 0,-1 0-1 0 0,0 0 1 0 0,0 1-1 0 0,0-1 1 0 0,0 0-1 0 0,0 1 1 0 0,0-1 0 0 0,-1 0-1 0 0,1 1 1 0 0,0-1-1 0 0,-1 1 1 0 0,1 0-1 0 0,-1-1 1 0 0,1 1 0 0 0,-1-1-1 0 0,0 1 1 0 0,0 0-1 0 0,0-1 1 0 0,0 1 0 0 0,0-1-1 0 0,0 1 1 0 0,0 0-1 0 0,0-1 1 0 0,-1 1-1 0 0,1-1 1 0 0,-2 4 0 0 0,-1 4-13 0 0,0 0 1 0 0,-1-1 0 0 0,0 1 0 0 0,-1-1 0 0 0,0 0-1 0 0,-11 14 1 0 0,-89 95-1030 0 0,105-117 953 0 0,-1 1 0 0 0,1-1 0 0 0,-1 1 0 0 0,1-1 0 0 0,0 1 0 0 0,-1 0 0 0 0,1-1 0 0 0,0 1 0 0 0,0-1 0 0 0,-1 1 0 0 0,1 0 0 0 0,0-1 0 0 0,0 1 0 0 0,0 0 0 0 0,0-1 0 0 0,0 1 0 0 0,0 0 0 0 0,0-1 0 0 0,0 1 0 0 0,0 0 0 0 0,0-1 0 0 0,0 1 0 0 0,0-1 0 0 0,0 1 0 0 0,0 0 0 0 0,1-1 0 0 0,-1 1 0 0 0,0 0 0 0 0,1-1 0 0 0,-1 1 0 0 0,0-1 0 0 0,1 1 0 0 0,-1-1 0 0 0,0 1 0 0 0,1-1 0 0 0,-1 1 0 0 0,1-1 0 0 0,-1 1 0 0 0,1-1 0 0 0,-1 0 0 0 0,1 1 0 0 0,0-1 0 0 0,-1 0 0 0 0,1 1 0 0 0,-1-1 0 0 0,1 0 0 0 0,0 0 0 0 0,-1 1 0 0 0,1-1 0 0 0,0 0 0 0 0,-1 0 0 0 0,1 0-1 0 0,-1 0 1 0 0,2 0 0 0 0,46 6-456 0 0,-39-6 408 0 0,17 2-2038 0 0,54-2-1 0 0,-70-1 709 0 0,0 0-1 0 0,0-1 1 0 0,-1 0-1 0 0,1-1 1 0 0,-1 0 0 0 0,0 0-1 0 0,0-1 1 0 0,16-9-1 0 0,-3-2-3028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12:43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25 2953 0 0,'2'-8'1568'0'0,"-1"-9"13349"0"0,-9 26-10850 0 0,3 0-3699 0 0,1 0 0 0 0,0 0-1 0 0,0 1 1 0 0,1-1 0 0 0,0 1 0 0 0,1 0-1 0 0,0 0 1 0 0,0 0 0 0 0,1 18 0 0 0,0 11-489 0 0,6 43 0 0 0,-5-78 162 0 0,7 45-1939 0 0,21 81 1 0 0,-14-69-4348 0 0,-11-42 819 0 0,-1-2-2033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33:58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52 7698 0 0,'0'1'276'0'0,"-1"0"1"0"0,1 0-1 0 0,-1 0 1 0 0,1 0-1 0 0,-1 0 0 0 0,1 0 1 0 0,0 0-1 0 0,-1 0 1 0 0,1 1-1 0 0,0-1 1 0 0,0 0-1 0 0,0 0 1 0 0,0 0-1 0 0,0 1 1 0 0,0-1-1 0 0,0 0 1 0 0,1 0-1 0 0,-1 0 1 0 0,0 1-1 0 0,0-1 1 0 0,1 0-1 0 0,-1 0 0 0 0,1 0 1 0 0,-1 0-1 0 0,1 0 1 0 0,0 0-1 0 0,-1 0 1 0 0,1 0-1 0 0,0 0 1 0 0,1 1-1 0 0,1-1 205 0 0,1 0 0 0 0,0 0 0 0 0,-1 0 0 0 0,1-1 0 0 0,0 1 0 0 0,-1-1 0 0 0,1 0 1 0 0,7-1-1 0 0,-7 1-372 0 0,265 4 5849 0 0,135 25-4590 0 0,-355-24-1317 0 0,0-2 0 0 0,0-2 0 0 0,0-3 0 0 0,0-1 0 0 0,0-3 0 0 0,0-2 1 0 0,-1-1-1 0 0,50-19 0 0 0,-35 6 163 0 0,99-22 0 0 0,-140 40-619 0 0,0 1-1 0 0,0 1 1 0 0,1 1 0 0 0,-1 1 0 0 0,0 1-1 0 0,1 1 1 0 0,-1 1 0 0 0,31 7-1 0 0,-37-5-2268 0 0,-4-2-2880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12:43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53 5481 0 0,'-1'-1'353'0'0,"0"-1"-1"0"0,0 1 0 0 0,0 0 1 0 0,1 0-1 0 0,-1 0 1 0 0,0-1-1 0 0,1 1 1 0 0,-1 0-1 0 0,1-1 0 0 0,-1 1 1 0 0,1-1-1 0 0,0 1 1 0 0,-1 0-1 0 0,1-1 0 0 0,0 1 1 0 0,0-1-1 0 0,0 1 1 0 0,0-1-1 0 0,1-1 0 0 0,-1 2-147 0 0,1-1 0 0 0,-1 1-1 0 0,1 0 1 0 0,0 0-1 0 0,0 1 1 0 0,-1-1 0 0 0,1 0-1 0 0,0 0 1 0 0,0 0-1 0 0,0 0 1 0 0,0 1 0 0 0,0-1-1 0 0,0 0 1 0 0,0 1-1 0 0,0-1 1 0 0,0 1 0 0 0,0-1-1 0 0,2 0 1 0 0,7-1 246 0 0,0 0-1 0 0,1 1 1 0 0,-1 0 0 0 0,16 0 0 0 0,-14 1-333 0 0,5 0 75 0 0,0 0-1 0 0,27 4 1 0 0,-39-3-193 0 0,0 0 0 0 0,-1 0 0 0 0,1 0 0 0 0,0 0 1 0 0,-1 1-1 0 0,1 0 0 0 0,-1 0 0 0 0,0 0 0 0 0,0 0 1 0 0,1 1-1 0 0,-1-1 0 0 0,-1 1 0 0 0,1 0 0 0 0,4 4 0 0 0,-8-6-134 0 0,1 0 0 0 0,0-1 0 0 0,-1 1 0 0 0,1 0 0 0 0,-1-1 0 0 0,1 1-1 0 0,-1 0 1 0 0,1 0 0 0 0,-1 0 0 0 0,0-1 0 0 0,1 1 0 0 0,-1 0 0 0 0,0 0 0 0 0,0 0-1 0 0,0 0 1 0 0,1 0 0 0 0,-1-1 0 0 0,0 1 0 0 0,0 0 0 0 0,0 0 0 0 0,0 0-1 0 0,-1 0 1 0 0,1 0 0 0 0,0 0 0 0 0,0-1 0 0 0,0 1 0 0 0,-1 0 0 0 0,1 0-1 0 0,-1 1 1 0 0,-1 0-320 0 0,1-1 0 0 0,-1 1 0 0 0,1-1-1 0 0,-1 0 1 0 0,0 1 0 0 0,0-1 0 0 0,1 0 0 0 0,-1 0 0 0 0,0 0-1 0 0,0 0 1 0 0,-4 1 0 0 0,-7 1-1690 0 0,0 0 1 0 0,-25 2-1 0 0,37-5 2170 0 0,-12 1-535 0 0,-1 0 717 0 0,1 0-1 0 0,0 0 0 0 0,0 2 1 0 0,-13 3-1 0 0,24-6-17 0 0,1 1 0 0 0,-1-1 1 0 0,1 0-1 0 0,-1 1 0 0 0,1-1 1 0 0,-1 1-1 0 0,1 0 0 0 0,0-1 0 0 0,-1 1 1 0 0,1 0-1 0 0,0 0 0 0 0,-1 0 1 0 0,1 0-1 0 0,0 0 0 0 0,0 0 1 0 0,0 0-1 0 0,0 0 0 0 0,0 1 0 0 0,0-1 1 0 0,1 0-1 0 0,-1 1 0 0 0,0-1 1 0 0,0 0-1 0 0,1 1 0 0 0,-1-1 0 0 0,1 1 1 0 0,0-1-1 0 0,-1 1 0 0 0,1-1 1 0 0,0 1-1 0 0,0-1 0 0 0,0 1 0 0 0,0 0 1 0 0,0-1-1 0 0,0 1 0 0 0,0-1 1 0 0,0 1-1 0 0,1-1 0 0 0,-1 1 0 0 0,1-1 1 0 0,-1 1-1 0 0,1-1 0 0 0,0 2 1 0 0,0-1 340 0 0,1 0 0 0 0,-1 0 0 0 0,0-1 1 0 0,1 1-1 0 0,-1 0 0 0 0,1-1 0 0 0,-1 1 0 0 0,1-1 1 0 0,0 1-1 0 0,2 0 0 0 0,-3-1-456 0 0,0-1 1 0 0,0 1-1 0 0,0 0 1 0 0,0-1-1 0 0,0 1 0 0 0,0 0 1 0 0,0 0-1 0 0,0 0 0 0 0,0 0 1 0 0,-1 0-1 0 0,1 0 0 0 0,0 0 1 0 0,-1 0-1 0 0,1 0 0 0 0,0 0 1 0 0,-1 0-1 0 0,1 0 0 0 0,-1 1 1 0 0,0-1-1 0 0,1 0 0 0 0,-1 0 1 0 0,0 1-1 0 0,0-1 0 0 0,0 0 1 0 0,0 0-1 0 0,0 1 0 0 0,0-1 1 0 0,0 0-1 0 0,0 0 0 0 0,-1 2 1 0 0,-2 7-103 0 0,0 0 1 0 0,-1-1-1 0 0,0 1 0 0 0,-1-1 1 0 0,0 0-1 0 0,-1-1 1 0 0,-12 17-1 0 0,7-13 13 0 0,0 1 0 0 0,-1-1 0 0 0,-1-1 0 0 0,-15 11 0 0 0,140-33-570 0 0,-3-4-1665 0 0,-72 13-1711 0 0,0 1-3625 0 0,-26 2 3372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12:44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0 10762 0 0,'-1'1'389'0'0,"0"-1"1"0"0,0 1-1 0 0,0 0 0 0 0,0 0 0 0 0,0-1 0 0 0,0 1 1 0 0,0 0-1 0 0,0 0 0 0 0,0 0 0 0 0,0 0 0 0 0,0 0 0 0 0,0 0 1 0 0,1 0-1 0 0,-1 0 0 0 0,0 0 0 0 0,1 0 0 0 0,-1 2 0 0 0,-6 27 2500 0 0,6-25-2737 0 0,1 0 1 0 0,0 0-1 0 0,0 0 0 0 0,0 0 0 0 0,1 0 0 0 0,0-1 1 0 0,0 1-1 0 0,0 0 0 0 0,4 8 0 0 0,-4-11-107 0 0,1 0 1 0 0,0 0-1 0 0,0 0 1 0 0,0 0-1 0 0,0-1 0 0 0,0 1 1 0 0,0-1-1 0 0,0 0 1 0 0,1 1-1 0 0,-1-1 0 0 0,0 0 1 0 0,1 0-1 0 0,-1 0 1 0 0,3 0-1 0 0,43 8 146 0 0,-29-5-215 0 0,-11-3-125 0 0,-3 0-115 0 0,-1-1-1 0 0,1 1 1 0 0,0 0-1 0 0,-1 0 1 0 0,1 1-1 0 0,-1-1 1 0 0,1 1-1 0 0,-1 0 1 0 0,0 0-1 0 0,0 1 1 0 0,0-1-1 0 0,5 4 1 0 0,-9-5-76 0 0,0 0 0 0 0,0 0 1 0 0,0 0-1 0 0,0 0 0 0 0,0-1 0 0 0,0 1 0 0 0,0 0 1 0 0,0 0-1 0 0,0 0 0 0 0,0 0 0 0 0,-1 0 1 0 0,1-1-1 0 0,0 1 0 0 0,-1 0 0 0 0,1 0 1 0 0,0-1-1 0 0,-1 1 0 0 0,1 0 0 0 0,-1 0 0 0 0,1-1 1 0 0,-1 1-1 0 0,1 0 0 0 0,-1-1 0 0 0,0 1 1 0 0,1-1-1 0 0,-1 1 0 0 0,0-1 0 0 0,0 1 1 0 0,1-1-1 0 0,-1 0 0 0 0,0 1 0 0 0,0-1 0 0 0,1 0 1 0 0,-3 1-1 0 0,-11 6-4895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12:44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7001 0 0,'0'1'249'0'0,"0"0"0"0"0,0 0 0 0 0,1 0-1 0 0,-1 1 1 0 0,0-1 0 0 0,0 0 0 0 0,1 0-1 0 0,-1 0 1 0 0,1 0 0 0 0,-1 0 0 0 0,1 0-1 0 0,-1 0 1 0 0,1 0 0 0 0,0 0 0 0 0,-1 0-1 0 0,1 0 1 0 0,0 0 0 0 0,0 0 0 0 0,0-1-1 0 0,0 1 1 0 0,0 0 0 0 0,0-1 0 0 0,0 1-1 0 0,0 0 1 0 0,0-1 0 0 0,0 1 0 0 0,0-1-1 0 0,0 0 1 0 0,0 1 0 0 0,0-1 0 0 0,2 1-1 0 0,43 8 1944 0 0,-36-7-1528 0 0,-6-2-482 0 0,-1 1 0 0 0,1 0 0 0 0,-1-1 1 0 0,1 2-1 0 0,-1-1 0 0 0,0 0 0 0 0,1 1 0 0 0,-1 0 0 0 0,0-1 0 0 0,0 1 0 0 0,0 0 1 0 0,0 1-1 0 0,0-1 0 0 0,2 3 0 0 0,-4-4-119 0 0,-1 0 1 0 0,1 0-1 0 0,-1 0 0 0 0,1 0 1 0 0,-1 0-1 0 0,1 0 0 0 0,-1 0 1 0 0,1 0-1 0 0,-1 0 0 0 0,0 0 1 0 0,0 0-1 0 0,0 0 0 0 0,1 0 1 0 0,-1 0-1 0 0,0 0 0 0 0,0 0 1 0 0,-1 0-1 0 0,1 0 1 0 0,0 2-1 0 0,-1-1-37 0 0,0 0 1 0 0,0 0-1 0 0,0 0 1 0 0,0 0 0 0 0,0 0-1 0 0,-1 0 1 0 0,1 0-1 0 0,-1 0 1 0 0,1-1-1 0 0,-1 1 1 0 0,1-1-1 0 0,-4 3 1 0 0,-44 27 581 0 0,85-25-944 0 0,-2-6-958 0 0,0-2 1 0 0,36-8-1 0 0,20-12-11198 0 0,-70 15 8144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12:44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12851 0 0,'0'-1'335'0'0,"0"0"1"0"0,0 0 0 0 0,0 0 0 0 0,1 0-1 0 0,-1 0 1 0 0,0 0 0 0 0,1 0 0 0 0,-1 0-1 0 0,1 0 1 0 0,-1 1 0 0 0,1-1 0 0 0,0 0-1 0 0,-1 0 1 0 0,1 1 0 0 0,0-1 0 0 0,-1 0-1 0 0,1 1 1 0 0,0-1 0 0 0,0 0 0 0 0,0 1-1 0 0,0-1 1 0 0,0 1 0 0 0,-1 0 0 0 0,1-1-1 0 0,2 0 1 0 0,0 1-99 0 0,0-1 1 0 0,0 1-1 0 0,0 0 0 0 0,0 0 1 0 0,0 0-1 0 0,0 0 0 0 0,1 0 1 0 0,3 1-1 0 0,2 2-82 0 0,0-1 1 0 0,0 1-1 0 0,0 0 1 0 0,16 9-1 0 0,-20-8 3 0 0,0 0 0 0 0,1 0-1 0 0,-1 1 1 0 0,-1 0 0 0 0,1-1 0 0 0,-1 2-1 0 0,0-1 1 0 0,0 0 0 0 0,0 1 0 0 0,-1 0-1 0 0,0 0 1 0 0,0 0 0 0 0,-1 0 0 0 0,1 0-1 0 0,-1 1 1 0 0,1 6 0 0 0,2 16-204 0 0,0 0-1 0 0,0 42 1 0 0,-1-21-742 0 0,5 20-3694 0 0,-1-24-6756 0 0,-5-34 4167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12:45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9722 0 0,'15'36'11523'0'0,"-7"6"-8209"0"0,-7 41-3105 0 0,-1-77 259 0 0,-7 105 80 0 0,2-69-750 0 0,3-1 1 0 0,1 1 0 0 0,6 51 0 0 0,5-57-1732 0 0,1-22-2592 0 0,-11-14 4155 0 0,1 0 1 0 0,-1 1-1 0 0,1-1 1 0 0,-1 0-1 0 0,1 0 1 0 0,-1 0-1 0 0,1 0 1 0 0,-1 0-1 0 0,1 0 1 0 0,-1 0-1 0 0,1 0 0 0 0,-1 0 1 0 0,1 0-1 0 0,-1 0 1 0 0,1 0-1 0 0,-1 0 1 0 0,1-1-1 0 0,0 1 1 0 0,-1 0-1 0 0,0 0 1 0 0,1 0-1 0 0,-1-1 1 0 0,1 1-1 0 0,-1 0 0 0 0,3-3-1108 0 0,3-2-4070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14:00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238 126 4689 0 0,'-6'-1'589'0'0,"0"1"0"0"0,0 0 1 0 0,0 0-1 0 0,0 0 0 0 0,0 0 0 0 0,0 1 0 0 0,1 0 1 0 0,-1 1-1 0 0,0-1 0 0 0,0 1 0 0 0,1 0 0 0 0,-1 0 1 0 0,-5 4-1 0 0,4-1-91 0 0,0 0 0 0 0,1 0 0 0 0,0 0-1 0 0,0 0 1 0 0,1 1 0 0 0,0 0 0 0 0,0 1 0 0 0,0-1 0 0 0,-5 11 0 0 0,-5 6-6 0 0,1 2-1 0 0,2-1 1 0 0,1 1-1 0 0,0 1 1 0 0,-7 32-1 0 0,16-50-496 0 0,0 0 1 0 0,1 0-1 0 0,0 0 0 0 0,0 0 0 0 0,1 1 1 0 0,0-1-1 0 0,0 0 0 0 0,1 1 0 0 0,0-1 1 0 0,1 0-1 0 0,-1 0 0 0 0,2 0 0 0 0,-1 0 1 0 0,1 0-1 0 0,0-1 0 0 0,1 1 1 0 0,0-1-1 0 0,0 0 0 0 0,0 0 0 0 0,1 0 1 0 0,9 10-1 0 0,-1-5-20 0 0,0-1 0 0 0,1 0-1 0 0,0-1 1 0 0,1-1 0 0 0,0 0 0 0 0,0-1 0 0 0,1 0 0 0 0,0-1 0 0 0,29 7 0 0 0,-22-7 24 0 0,1-1 1 0 0,1-2 0 0 0,-1-1-1 0 0,1 0 1 0 0,-1-2 0 0 0,33-2-1 0 0,-48 0 6 0 0,1-1 0 0 0,0 1-1 0 0,-1-2 1 0 0,1 1-1 0 0,-1-1 1 0 0,0-1 0 0 0,0 1-1 0 0,0-2 1 0 0,0 1 0 0 0,-1-1-1 0 0,0-1 1 0 0,0 1-1 0 0,10-10 1 0 0,-8 5 20 0 0,0-1-1 0 0,-1 0 1 0 0,0 0 0 0 0,-1 0 0 0 0,0-1-1 0 0,-1-1 1 0 0,-1 1 0 0 0,9-22-1 0 0,-7 10 35 0 0,-1-1-1 0 0,-1 0 1 0 0,-1 0-1 0 0,-1 0 0 0 0,-1-1 1 0 0,-1 0-1 0 0,-1 1 0 0 0,-2-1 1 0 0,-7-48-1 0 0,6 62-11 0 0,-1 0 0 0 0,0 0-1 0 0,-1 0 1 0 0,0 1 0 0 0,-1-1-1 0 0,0 1 1 0 0,-1 0-1 0 0,0 0 1 0 0,-1 1 0 0 0,-9-11-1 0 0,10 14 3 0 0,0 1-1 0 0,-1-1 1 0 0,0 1-1 0 0,0 1 1 0 0,0 0-1 0 0,0 0 1 0 0,-1 0-1 0 0,0 1 1 0 0,0 0-1 0 0,0 0 1 0 0,-1 1-1 0 0,1 0 1 0 0,-1 1-1 0 0,-15-3 1 0 0,3 3 40 0 0,1 1 0 0 0,-1 1 0 0 0,1 1 1 0 0,0 1-1 0 0,-1 1 0 0 0,1 0 1 0 0,0 1-1 0 0,0 2 0 0 0,-28 10 1 0 0,31-9-120 0 0,0 0 0 0 0,1 1 0 0 0,0 1 1 0 0,0 1-1 0 0,1 0 0 0 0,0 0 0 0 0,1 2 0 0 0,0 0 1 0 0,1 0-1 0 0,-23 29 0 0 0,30-32-611 0 0,1 0 1 0 0,-1 1-1 0 0,1-1 0 0 0,-4 13 1 0 0,7-16-670 0 0,0 0-1 0 0,0 0 1 0 0,1 0 0 0 0,0 1 0 0 0,0-1-1 0 0,1 1 1 0 0,-1-1 0 0 0,2 9 0 0 0,2 2-4047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14:00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0 9162 0 0,'-5'9'1303'0'0,"0"0"0"0"0,0 0-1 0 0,1 0 1 0 0,0 0 0 0 0,-4 17 0 0 0,5-15-929 0 0,0 1 1 0 0,1 0-1 0 0,1 0 1 0 0,0 0-1 0 0,0 0 1 0 0,1 0-1 0 0,3 23 1 0 0,-3-33-349 0 0,1 1 0 0 0,0-1 0 0 0,0 0 0 0 0,-1 0 0 0 0,1 1 0 0 0,1-1 0 0 0,-1 0 0 0 0,0 0 0 0 0,0 0 0 0 0,1 0 0 0 0,-1 0 0 0 0,1 0 0 0 0,0 0 0 0 0,0-1 0 0 0,-1 1 0 0 0,1-1 0 0 0,0 1 0 0 0,3 1 0 0 0,0-1-13 0 0,0 0-1 0 0,0 0 1 0 0,0 0-1 0 0,0-1 1 0 0,0 1 0 0 0,0-1-1 0 0,0-1 1 0 0,7 1-1 0 0,3 0 9 0 0,0-2-1 0 0,0 0 1 0 0,0 0 0 0 0,0-2-1 0 0,16-4 1 0 0,16-6 166 0 0,54-15-56 0 0,155-23 0 0 0,-220 47-697 0 0,20-3-1717 0 0,-20 2-6480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14:01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12547 0 0,'0'0'194'0'0,"-1"0"1"0"0,1 0-1 0 0,-1 0 1 0 0,1 0-1 0 0,-1 0 1 0 0,1 0-1 0 0,-1 0 1 0 0,1 0-1 0 0,-1 0 1 0 0,1 0-1 0 0,-1 0 1 0 0,1 1-1 0 0,-1-1 1 0 0,1 0-1 0 0,0 0 1 0 0,-1 1-1 0 0,1-1 1 0 0,-1 0-1 0 0,1 1 1 0 0,0-1-1 0 0,-1 0 1 0 0,1 1-1 0 0,0-1 1 0 0,-1 0-1 0 0,1 1 1 0 0,0-1-1 0 0,0 1 1 0 0,-1-1-1 0 0,1 0 1 0 0,0 1-1 0 0,0-1 1 0 0,0 1-1 0 0,0-1 1 0 0,0 1-1 0 0,-1-1 1 0 0,1 1-1 0 0,0-1 1 0 0,0 1-1 0 0,16 14 1818 0 0,33 10-2262 0 0,-48-24 483 0 0,62 19-77 0 0,-51-17-77 0 0,1 0-1 0 0,-1 1 1 0 0,0 0-1 0 0,-1 1 1 0 0,1 1-1 0 0,-1 0 1 0 0,0 0 0 0 0,15 11-1 0 0,-23-13 41 0 0,0 0-1 0 0,-1 0 1 0 0,1 0-1 0 0,-1 1 0 0 0,1-1 1 0 0,-1 1-1 0 0,-1-1 1 0 0,1 1-1 0 0,-1 0 0 0 0,1 0 1 0 0,-1 0-1 0 0,-1 0 1 0 0,1-1-1 0 0,-1 1 1 0 0,0 0-1 0 0,0 0 0 0 0,0 0 1 0 0,-1 0-1 0 0,1 0 1 0 0,-4 8-1 0 0,2-2-49 0 0,-1-1 1 0 0,0 0-1 0 0,0 0 0 0 0,-1 0 0 0 0,-1 0 0 0 0,0-1 1 0 0,0 0-1 0 0,-11 15 0 0 0,-20 5 79 0 0,32-27-231 0 0,0 1-1 0 0,0-1 1 0 0,0 1 0 0 0,0 0 0 0 0,0 0 0 0 0,1 0-1 0 0,-1 1 1 0 0,1-1 0 0 0,0 1 0 0 0,0 0 0 0 0,0 0 0 0 0,1 0-1 0 0,-1 0 1 0 0,-3 8 0 0 0,6-10-313 0 0,0 0 1 0 0,0 0-1 0 0,0 0 0 0 0,1 0 1 0 0,-1 0-1 0 0,0 0 0 0 0,1 0 1 0 0,-1-1-1 0 0,1 1 1 0 0,0 0-1 0 0,-1 0 0 0 0,1-1 1 0 0,1 3-1 0 0,18 19-10231 0 0,-10-13 4682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14:01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31 3257 0 0,'-13'-3'4392'0'0,"-9"-5"6801"0"0,25 4-8087 0 0,15-3-3569 0 0,-10 4 93 0 0,1 2-1 0 0,0-1 1 0 0,0 1 0 0 0,16 0 0 0 0,-22 1-498 0 0,0 0 0 0 0,1 0 0 0 0,-1 1 0 0 0,1-1 0 0 0,-1 1 0 0 0,0 0 0 0 0,0 0 0 0 0,1 0 0 0 0,3 3 0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14:02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8482 0 0,'0'3'274'0'0,"1"-1"1"0"0,1 0 0 0 0,-1 0-1 0 0,0 0 1 0 0,0 0 0 0 0,1 0-1 0 0,-1-1 1 0 0,1 1 0 0 0,-1 0-1 0 0,1-1 1 0 0,0 1 0 0 0,0-1-1 0 0,0 1 1 0 0,0-1 0 0 0,0 0-1 0 0,0 0 1 0 0,0 0 0 0 0,0 0-1 0 0,0 0 1 0 0,3 0 0 0 0,1 2-196 0 0,0-2 0 0 0,0 1 1 0 0,0-1-1 0 0,0 1 0 0 0,0-2 0 0 0,11 1 0 0 0,-10-2 5 0 0,1-1-1 0 0,-1 0 0 0 0,0 0 0 0 0,0-1 0 0 0,0 0 1 0 0,0 0-1 0 0,0 0 0 0 0,-1-1 0 0 0,1 0 0 0 0,-1-1 1 0 0,0 1-1 0 0,9-10 0 0 0,-19 18 49 0 0,0 0-1 0 0,1 1 1 0 0,-1-1-1 0 0,1 1 1 0 0,0-1-1 0 0,0 1 1 0 0,1 0-1 0 0,-1 0 1 0 0,1 1-1 0 0,1-1 1 0 0,-1 0-1 0 0,1 1 1 0 0,-1-1 0 0 0,1 1-1 0 0,1-1 1 0 0,-1 1-1 0 0,1-1 1 0 0,0 1-1 0 0,1-1 1 0 0,-1 1-1 0 0,1 0 1 0 0,0-1-1 0 0,0 1 1 0 0,1-1-1 0 0,-1 0 1 0 0,1 0-1 0 0,1 1 1 0 0,-1-1 0 0 0,1 0-1 0 0,-1-1 1 0 0,1 1-1 0 0,1 0 1 0 0,-1-1-1 0 0,7 7 1 0 0,-5-7-102 0 0,0 0 0 0 0,0 0 0 0 0,0-1 0 0 0,0 0 0 0 0,0 0 1 0 0,1 0-1 0 0,0 0 0 0 0,-1-1 0 0 0,1 0 0 0 0,0 0 0 0 0,9 1 0 0 0,-13-3-15 0 0,0 1 0 0 0,0-1 0 0 0,1 0 0 0 0,-1 0 0 0 0,0 0 0 0 0,0 0 0 0 0,0-1 0 0 0,0 1 0 0 0,1-1 0 0 0,-1 1-1 0 0,0-1 1 0 0,0 0 0 0 0,0 1 0 0 0,0-1 0 0 0,0 0 0 0 0,0 0 0 0 0,-1-1 0 0 0,1 1 0 0 0,0 0 0 0 0,0-1 0 0 0,-1 1 0 0 0,1-1 0 0 0,-1 1-1 0 0,1-1 1 0 0,-1 0 0 0 0,0 1 0 0 0,0-1 0 0 0,1 0 0 0 0,-1 0 0 0 0,0 0 0 0 0,-1 0 0 0 0,1 0 0 0 0,0 0 0 0 0,-1 0 0 0 0,1-3 0 0 0,0 1-39 0 0,-1 1 1 0 0,0 0 0 0 0,0 0 0 0 0,0 0 0 0 0,0 0-1 0 0,-1 0 1 0 0,1-1 0 0 0,-1 1 0 0 0,0 0 0 0 0,1 0-1 0 0,-1 0 1 0 0,-1 0 0 0 0,1 0 0 0 0,0 1 0 0 0,-1-1 0 0 0,0 0-1 0 0,1 1 1 0 0,-1-1 0 0 0,0 1 0 0 0,-1-1 0 0 0,1 1-1 0 0,0 0 1 0 0,0 0 0 0 0,-1 0 0 0 0,-5-3 0 0 0,6 3-43 0 0,-1 0 1 0 0,0 0 0 0 0,0 1 0 0 0,0-1 0 0 0,0 1 0 0 0,0 0 0 0 0,0 0 0 0 0,0 0-1 0 0,0 0 1 0 0,-1 0 0 0 0,1 1 0 0 0,0 0 0 0 0,-1-1 0 0 0,1 1 0 0 0,0 0 0 0 0,0 1-1 0 0,-1-1 1 0 0,1 0 0 0 0,0 1 0 0 0,0 0 0 0 0,-1 0 0 0 0,1 0 0 0 0,0 0 0 0 0,-5 3-1 0 0,7-2 22 0 0,-1-1-1 0 0,1 0 0 0 0,0 1 0 0 0,0-1 0 0 0,-1 1 0 0 0,1-1 1 0 0,1 1-1 0 0,-1 0 0 0 0,0-1 0 0 0,0 1 0 0 0,1 0 0 0 0,-1 0 1 0 0,1 0-1 0 0,-1-1 0 0 0,1 1 0 0 0,0 0 0 0 0,-1 0 0 0 0,1 0 0 0 0,0 0 1 0 0,1 2-1 0 0,5 45 15 0 0,-3-29 296 0 0,-2-14-172 0 0,0 0 1 0 0,0 0-1 0 0,-1 0 0 0 0,0-1 1 0 0,0 1-1 0 0,-1 0 1 0 0,1 0-1 0 0,-1 0 0 0 0,-1 0 1 0 0,1-1-1 0 0,-1 1 0 0 0,0 0 1 0 0,0-1-1 0 0,-1 0 1 0 0,1 1-1 0 0,-1-1 0 0 0,0 0 1 0 0,-1 0-1 0 0,1-1 1 0 0,-1 1-1 0 0,0-1 0 0 0,0 0 1 0 0,0 0-1 0 0,-1 0 0 0 0,-6 4 1 0 0,11-8-113 0 0,-1 1 1 0 0,0-1 0 0 0,1 1-1 0 0,-1-1 1 0 0,0 1-1 0 0,1 0 1 0 0,-1-1 0 0 0,0 1-1 0 0,1-1 1 0 0,-1 1-1 0 0,1 0 1 0 0,-1 0 0 0 0,1-1-1 0 0,0 1 1 0 0,-1 0-1 0 0,1 0 1 0 0,0-1-1 0 0,0 1 1 0 0,-1 0 0 0 0,1 0-1 0 0,0 0 1 0 0,0 0-1 0 0,0-1 1 0 0,0 1 0 0 0,0 0-1 0 0,0 0 1 0 0,0 1-1 0 0,1-1 16 0 0,-1 0 0 0 0,1 0 0 0 0,0 1 0 0 0,0-1 0 0 0,0 0 0 0 0,0 0 0 0 0,0 0 0 0 0,0-1-1 0 0,0 1 1 0 0,0 0 0 0 0,0 0 0 0 0,0 0 0 0 0,0-1 0 0 0,0 1 0 0 0,2 0 0 0 0,2 1 73 0 0,0 0 0 0 0,0-1 0 0 0,0 1 0 0 0,-1-1 0 0 0,1 0 0 0 0,0-1 0 0 0,1 1 0 0 0,7-1 0 0 0,14-6 68 0 0,-1-1 0 0 0,45-17 0 0 0,7-3-4306 0 0,-35 11-4150 0 0,-24 8 2393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25:25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6953 0 0,'-2'2'555'0'0,"0"-1"0"0"0,0 1 0 0 0,0 0-1 0 0,0 0 1 0 0,0 0 0 0 0,0 0-1 0 0,1 0 1 0 0,-1 0 0 0 0,1 0-1 0 0,-1 0 1 0 0,1 0 0 0 0,0 1-1 0 0,0-1 1 0 0,0 1 0 0 0,0-1-1 0 0,0 1 1 0 0,1-1 0 0 0,-1 1-1 0 0,1-1 1 0 0,0 1 0 0 0,0 3-1 0 0,0-1-290 0 0,1-1 0 0 0,0 1-1 0 0,0-1 1 0 0,0 0-1 0 0,1 1 1 0 0,0-1-1 0 0,-1 0 1 0 0,2 0 0 0 0,-1 0-1 0 0,0 0 1 0 0,5 5-1 0 0,2 1-308 0 0,0 0 0 0 0,0 0 0 0 0,1-1 0 0 0,0 0 0 0 0,1-1-1 0 0,0 0 1 0 0,18 9 0 0 0,-4-8 458 0 0,-24-9-640 0 0,0 0 1 0 0,0 0-1 0 0,0 0 0 0 0,0 0 0 0 0,0 0 1 0 0,-1 0-1 0 0,1 0 0 0 0,0-1 0 0 0,0 1 1 0 0,0 0-1 0 0,0-1 0 0 0,0 1 1 0 0,-1 0-1 0 0,1-1 0 0 0,0 1 0 0 0,0-1 1 0 0,0 0-1 0 0,0-1-416 0 0,1 1 1 0 0,-1-1 0 0 0,0 0-1 0 0,0 0 1 0 0,-1 0 0 0 0,1 0-1 0 0,0 0 1 0 0,-1 0 0 0 0,1-1-1 0 0,-1 1 1 0 0,0 0 0 0 0,1 0-1 0 0,-1 0 1 0 0,0 0 0 0 0,0-1-1 0 0,-1 1 1 0 0,1 0 0 0 0,-1-2-1 0 0,0-11-3546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34:02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55 11907 0 0,'-17'-12'2470'0'0,"-28"-19"3085"0"0,42 29-5135 0 0,0 1 1 0 0,0-1-1 0 0,0 1 1 0 0,0 0 0 0 0,0 0-1 0 0,0 0 1 0 0,0 0 0 0 0,-1 0-1 0 0,1 1 1 0 0,0-1-1 0 0,0 1 1 0 0,-1 0 0 0 0,-3 1-1 0 0,6-1-386 0 0,1-1-1 0 0,0 1 1 0 0,0 0-1 0 0,-1 0 0 0 0,1 0 1 0 0,0 0-1 0 0,-1 0 1 0 0,1 0-1 0 0,0 0 1 0 0,0 0-1 0 0,-1 0 0 0 0,1 1 1 0 0,0-1-1 0 0,-1 0 1 0 0,1 0-1 0 0,0 0 1 0 0,0 0-1 0 0,-1 0 1 0 0,1 0-1 0 0,0 1 0 0 0,0-1 1 0 0,-1 0-1 0 0,1 0 1 0 0,0 0-1 0 0,0 1 1 0 0,0-1-1 0 0,-1 0 1 0 0,1 0-1 0 0,0 1 0 0 0,0-1 1 0 0,0 0-1 0 0,0 0 1 0 0,0 1-1 0 0,-1-1 1 0 0,1 0-1 0 0,0 0 0 0 0,0 1 1 0 0,0-1-1 0 0,0 0 1 0 0,0 1-1 0 0,0-1 1 0 0,0 0-1 0 0,0 1 1 0 0,12 9 309 0 0,21 6-347 0 0,3-2-276 0 0,0-2 1 0 0,1-2-1 0 0,0-1 0 0 0,0-2 0 0 0,1-2 0 0 0,62 2 0 0 0,-61-11-3244 0 0,-21-5-902 0 0,-17 9 3848 0 0,0-1 0 0 0,-1 0-1 0 0,1 1 1 0 0,0-1 0 0 0,0 0-1 0 0,-1 0 1 0 0,1 0 0 0 0,0 0-1 0 0,-1 0 1 0 0,1 0 0 0 0,-1 0-1 0 0,1 0 1 0 0,-1 0 0 0 0,1-1-1 0 0,0-9-5467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14:02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1 13331 0 0,'-1'0'513'0'0,"-1"0"1"0"0,0 1 0 0 0,1-1-1 0 0,-1 1 1 0 0,0-1 0 0 0,1 1-1 0 0,-1-1 1 0 0,0 1-1 0 0,1 0 1 0 0,0 0 0 0 0,-1 0-1 0 0,-1 1 1 0 0,-12 18 2352 0 0,11-11-2825 0 0,1 1 1 0 0,0 0-1 0 0,-3 14 0 0 0,-1 4 418 0 0,-12 24-394 0 0,9-28-564 0 0,2 0-1 0 0,0 1 1 0 0,2 0 0 0 0,-5 31 0 0 0,11-55 466 0 0,0-1-1 0 0,0 1 1 0 0,0-1 0 0 0,0 1-1 0 0,0-1 1 0 0,0 1 0 0 0,0-1-1 0 0,0 1 1 0 0,0-1 0 0 0,1 1-1 0 0,-1-1 1 0 0,0 1 0 0 0,0-1-1 0 0,0 0 1 0 0,1 1 0 0 0,-1-1-1 0 0,0 1 1 0 0,0-1 0 0 0,1 1-1 0 0,-1-1 1 0 0,0 0 0 0 0,1 1-1 0 0,-1-1 1 0 0,1 0 0 0 0,-1 1-1 0 0,0-1 1 0 0,1 0 0 0 0,-1 0-1 0 0,1 1 1 0 0,-1-1 0 0 0,1 0-1 0 0,-1 0 1 0 0,1 0 0 0 0,-1 1-1 0 0,1-1 1 0 0,-1 0 0 0 0,1 0-1 0 0,-1 0 1 0 0,1 0 0 0 0,-1 0-1 0 0,1 0 1 0 0,-1 0 0 0 0,1 0-1 0 0,-1 0 1 0 0,1-1 0 0 0,-1 1-1 0 0,0 0 1 0 0,1 0 0 0 0,-1 0-1 0 0,1 0 1 0 0,-1-1 0 0 0,1 1-1 0 0,-1 0 1 0 0,1-1 0 0 0,37-17 56 0 0,-25 11-65 0 0,5-1 151 0 0,1 0 0 0 0,25-6 1 0 0,-39 13-382 0 0,-1-1 0 0 0,1 1 1 0 0,0 1-1 0 0,0-1 1 0 0,0 1-1 0 0,0 0 1 0 0,0 0-1 0 0,0 0 1 0 0,0 1-1 0 0,0-1 1 0 0,0 1-1 0 0,0 0 1 0 0,-1 1-1 0 0,1-1 0 0 0,5 4 1 0 0,-9-5 75 0 0,-1 0 1 0 0,0 0-1 0 0,1 0 1 0 0,-1 1-1 0 0,1-1 0 0 0,-1 0 1 0 0,0 0-1 0 0,1 1 1 0 0,-1-1-1 0 0,0 0 0 0 0,1 1 1 0 0,-1-1-1 0 0,0 0 1 0 0,1 1-1 0 0,-1-1 1 0 0,0 1-1 0 0,0-1 0 0 0,1 1 1 0 0,-1-1-1 0 0,0 0 1 0 0,0 1-1 0 0,0-1 0 0 0,0 1 1 0 0,0-1-1 0 0,0 1 1 0 0,0-1-1 0 0,0 1 1 0 0,0-1-1 0 0,0 1 0 0 0,0-1 1 0 0,0 1-1 0 0,0-1 1 0 0,0 1-1 0 0,0-1 0 0 0,0 0 1 0 0,0 1-1 0 0,-1 0 1 0 0,-4 7-4650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14:02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0 458 11674 0 0,'7'7'2001'0'0,"1"-1"-609"0"0,2-1-232 0 0,4-1-279 0 0,-4-7-313 0 0,3 0-192 0 0,3-3-88 0 0,2-1-128 0 0,2-1-104 0 0,1-1-136 0 0,4 1-696 0 0,-1 0-1137 0 0,1 0-1743 0 0,5-4-3178 0 0</inkml:trace>
  <inkml:trace contextRef="#ctx0" brushRef="#br0" timeOffset="1">260 96 13627 0 0,'0'-1'131'0'0,"1"0"1"0"0,-1 0 0 0 0,1 0-1 0 0,-1-1 1 0 0,1 1-1 0 0,-1 0 1 0 0,1 0-1 0 0,0 0 1 0 0,0 0-1 0 0,0 0 1 0 0,-1 0 0 0 0,1 1-1 0 0,0-1 1 0 0,0 0-1 0 0,0 0 1 0 0,0 1-1 0 0,0-1 1 0 0,0 0 0 0 0,1 1-1 0 0,1-1 1 0 0,30-13-134 0 0,-23 10 232 0 0,8-3-93 0 0,12-5 379 0 0,43-26-1 0 0,-88 36 287 0 0,-11 5-703 0 0,16 0 61 0 0,0 0 0 0 0,1 1 1 0 0,-1 0-1 0 0,1 1 0 0 0,0 0 0 0 0,0 1 1 0 0,1 0-1 0 0,0 0 0 0 0,0 0 0 0 0,0 1 1 0 0,1 1-1 0 0,0-1 0 0 0,0 1 1 0 0,1 0-1 0 0,0 1 0 0 0,0-1 0 0 0,-7 18 1 0 0,10-21-112 0 0,0 1 0 0 0,1 0 0 0 0,0 1 1 0 0,0-1-1 0 0,0 0 0 0 0,1 0 0 0 0,0 1 1 0 0,0-1-1 0 0,1 1 0 0 0,-1-1 0 0 0,1 1 1 0 0,1-1-1 0 0,-1 1 0 0 0,1-1 0 0 0,0 1 1 0 0,1-1-1 0 0,0 1 0 0 0,0-1 0 0 0,0 0 1 0 0,1 0-1 0 0,-1 0 0 0 0,1-1 0 0 0,1 1 0 0 0,-1 0 1 0 0,1-1-1 0 0,0 0 0 0 0,0 0 0 0 0,1 0 1 0 0,5 4-1 0 0,-7-6-125 0 0,1-1 0 0 0,0 1 0 0 0,0-1 0 0 0,0 0 0 0 0,1 0 0 0 0,-1 0 1 0 0,1-1-1 0 0,-1 0 0 0 0,1 1 0 0 0,-1-2 0 0 0,1 1 0 0 0,-1 0 0 0 0,1-1 0 0 0,0 0 0 0 0,-1 0 0 0 0,1 0 0 0 0,0-1 0 0 0,-1 0 1 0 0,1 1-1 0 0,4-3 0 0 0,-5 2-405 0 0,0 0 0 0 0,0-1 1 0 0,0 0-1 0 0,0 0 0 0 0,0 0 1 0 0,0 0-1 0 0,0 0 0 0 0,-1-1 0 0 0,6-5 1 0 0,-7 6-171 0 0,0 0 0 0 0,0-1-1 0 0,0 1 1 0 0,0-1 0 0 0,0 0 0 0 0,-1 0 0 0 0,1 1 0 0 0,-1-1 0 0 0,0 0 0 0 0,0 0 0 0 0,0 0 0 0 0,0 0 0 0 0,-1 0 0 0 0,1-4-1 0 0,-1-8-3941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14:03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54 11114 0 0,'17'-11'6886'0'0,"29"-14"-4865"0"0,-39 21-2265 0 0,0 2-1 0 0,0-1 0 0 0,0 1 1 0 0,1 0-1 0 0,12-2 1 0 0,-18 4 55 0 0,1 0 1 0 0,-1 0 0 0 0,1 0-1 0 0,-1 0 1 0 0,1 0 0 0 0,-1 1-1 0 0,1-1 1 0 0,-1 1 0 0 0,1-1-1 0 0,-1 1 1 0 0,1 0 0 0 0,-1 0-1 0 0,0 0 1 0 0,1 0 0 0 0,-1 1-1 0 0,0-1 1 0 0,0 0 0 0 0,3 3-1 0 0,-4-2-273 0 0,0-1-1 0 0,0 0 0 0 0,0 1 1 0 0,0 0-1 0 0,0-1 0 0 0,0 1 1 0 0,0-1-1 0 0,0 1 0 0 0,-1 0 1 0 0,1 0-1 0 0,0-1 0 0 0,0 4 1 0 0,-1 11-5058 0 0</inkml:trace>
  <inkml:trace contextRef="#ctx0" brushRef="#br0" timeOffset="1">0 298 16323 0 0,'6'12'1401'0'0,"2"-2"-457"0"0,4 1-64 0 0,3-1-224 0 0,0-4-312 0 0,3-1-152 0 0,3-1-64 0 0,3-3-56 0 0,2-2-16 0 0,1-3-56 0 0,4-2-184 0 0,0-1-696 0 0,2-4-1208 0 0,-1-2-1609 0 0,0-2-720 0 0,-3-4-2104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14:03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16 13267 0 0,'-5'0'566'0'0,"-1"0"1"0"0,1 1-1 0 0,-1-1 0 0 0,0 1 1 0 0,1 0-1 0 0,0 1 0 0 0,-1-1 1 0 0,1 1-1 0 0,0 0 0 0 0,-1 1 1 0 0,1-1-1 0 0,-5 4 0 0 0,7-3-407 0 0,0 1 0 0 0,0-1 0 0 0,0 0-1 0 0,0 1 1 0 0,1-1 0 0 0,0 1 0 0 0,-1 0 0 0 0,1-1 0 0 0,1 1-1 0 0,-1 0 1 0 0,1 0 0 0 0,-1 1 0 0 0,1-1 0 0 0,0 0-1 0 0,1 0 1 0 0,-1 7 0 0 0,-1 3-115 0 0,2 0 0 0 0,-1 0 0 0 0,2-1 0 0 0,0 1 0 0 0,0 0 1 0 0,2 0-1 0 0,-1-1 0 0 0,2 1 0 0 0,0-1 0 0 0,0 0 0 0 0,2 0 0 0 0,-1 0 0 0 0,1-1 0 0 0,1 0 0 0 0,1 0 0 0 0,11 15 0 0 0,-17-25-53 0 0,0 1-1 0 0,1-1 0 0 0,-1 0 0 0 0,0 0 0 0 0,1 0 0 0 0,-1 0 1 0 0,1-1-1 0 0,0 1 0 0 0,0-1 0 0 0,-1 1 0 0 0,1-1 0 0 0,0 0 0 0 0,0 0 1 0 0,0 0-1 0 0,0-1 0 0 0,4 1 0 0 0,-4-1-18 0 0,-1 0 0 0 0,1 0 0 0 0,-1 0 0 0 0,0-1 0 0 0,1 1 0 0 0,-1-1 0 0 0,0 0 0 0 0,1 0 0 0 0,-1 0 1 0 0,0 0-1 0 0,0 0 0 0 0,0 0 0 0 0,0-1 0 0 0,0 1 0 0 0,0-1 0 0 0,3-2 0 0 0,-1 0-129 0 0,-1-1 1 0 0,0 1 0 0 0,0 0-1 0 0,0-1 1 0 0,0 0-1 0 0,-1 0 1 0 0,0 0 0 0 0,0 0-1 0 0,0 0 1 0 0,-1 0-1 0 0,1 0 1 0 0,-1 0-1 0 0,0-1 1 0 0,-1 1 0 0 0,0-1-1 0 0,1 1 1 0 0,-2-10-1 0 0,-1 8-258 0 0,1 0-1 0 0,-1-1 1 0 0,0 1-1 0 0,-1 0 1 0 0,0 0-1 0 0,0 0 1 0 0,0 1-1 0 0,-1-1 1 0 0,-4-5-1 0 0,5 8 335 0 0,1 0 1 0 0,-1 1-1 0 0,0 0 1 0 0,0-1-1 0 0,0 1 1 0 0,-1 1-1 0 0,1-1 0 0 0,-1 0 1 0 0,0 1-1 0 0,0 0 1 0 0,0-1-1 0 0,0 2 1 0 0,0-1-1 0 0,0 0 0 0 0,0 1 1 0 0,-6-2-1 0 0,9 3 169 0 0,1 0 0 0 0,-1 0 0 0 0,0 0 1 0 0,1 0-1 0 0,-1-1 0 0 0,0 1 0 0 0,0 0 0 0 0,1 0 0 0 0,-1 0 0 0 0,0 0 0 0 0,1 0 0 0 0,-1 1 0 0 0,0-1 0 0 0,0 0 0 0 0,1 0 1 0 0,-1 0-1 0 0,0 1 0 0 0,1-1 0 0 0,-1 0 0 0 0,0 1 0 0 0,1-1 0 0 0,-1 0 0 0 0,1 1 0 0 0,-1-1 0 0 0,0 1 0 0 0,1-1 0 0 0,-1 1 1 0 0,1-1-1 0 0,0 1 0 0 0,-1 0 0 0 0,1-1 0 0 0,-1 2 0 0 0,0 0 83 0 0,1 0 1 0 0,0 0-1 0 0,0 0 1 0 0,0 0-1 0 0,0 0 0 0 0,0 0 1 0 0,1 0-1 0 0,-1 0 1 0 0,0-1-1 0 0,1 1 1 0 0,0 0-1 0 0,0 2 0 0 0,2 4 168 0 0,0-1 0 0 0,1 0 1 0 0,0 0-1 0 0,0-1 0 0 0,8 10 0 0 0,-10-14-331 0 0,1 1 0 0 0,0-1-1 0 0,-1 0 1 0 0,1 0 0 0 0,0-1 0 0 0,0 1 0 0 0,0 0 0 0 0,0-1 0 0 0,1 0 0 0 0,-1 0 0 0 0,0 0 0 0 0,0 0 0 0 0,1 0-1 0 0,-1-1 1 0 0,5 1 0 0 0,-1-1 39 0 0,-1 0 0 0 0,1-1 1 0 0,0 0-1 0 0,-1 0 0 0 0,1-1 0 0 0,0 1 0 0 0,7-4 0 0 0,3-3-800 0 0,-2 1-1 0 0,1-2 0 0 0,-1 0 1 0 0,0 0-1 0 0,15-14 1 0 0,-26 18-33 0 0,1 1 1 0 0,-1-1-1 0 0,0 0 1 0 0,0 0-1 0 0,0-1 1 0 0,-1 1-1 0 0,0-1 0 0 0,0 1 1 0 0,0-1-1 0 0,-1 0 1 0 0,0 0-1 0 0,2-8 1 0 0,4-33-97 0 0,-6 2 4630 0 0,-4 76 5047 0 0,-2 3-5637 0 0,1-15-2907 0 0,0 0 1 0 0,1 34 0 0 0,10 12-568 0 0,-3-20-1558 0 0,-2-2-3808 0 0,-3-42 5438 0 0,0-1 0 0 0,0 1 0 0 0,0-1 0 0 0,0 1 0 0 0,0-1 0 0 0,0 1 0 0 0,0-1 0 0 0,0 1 0 0 0,0-1 0 0 0,0 1 0 0 0,0-1 0 0 0,0 1 0 0 0,0-1 0 0 0,0 0 0 0 0,-1 1 0 0 0,1-1 0 0 0,0 1 0 0 0,0-1 0 0 0,-1 1 0 0 0,1-1 0 0 0,0 0 1 0 0,-1 1-1 0 0,1-1 0 0 0,0 0 0 0 0,-1 1 0 0 0,1-1 0 0 0,0 0 0 0 0,-1 1 0 0 0,1-1 0 0 0,-1 0 0 0 0,1 0 0 0 0,-1 1 0 0 0,1-1 0 0 0,0 0 0 0 0,-1 0 0 0 0,1 0 0 0 0,-1 0 0 0 0,1 0 0 0 0,-1 0 0 0 0,1 0 0 0 0,-1 0 0 0 0,1 0 0 0 0,-1 0 0 0 0,0 0 0 0 0,-7 0-2954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14:04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7 331 6105 0 0,'-6'56'8916'0'0,"6"-48"-8032"0"0,0-1-1 0 0,0 0 1 0 0,1 1 0 0 0,1-1 0 0 0,2 10 0 0 0,-3-13-792 0 0,0 0-1 0 0,1-1 1 0 0,-1 1-1 0 0,1-1 1 0 0,0 1-1 0 0,0-1 1 0 0,0 0-1 0 0,1 0 1 0 0,-1 0-1 0 0,1 0 0 0 0,0 0 1 0 0,0 0-1 0 0,0-1 1 0 0,0 1-1 0 0,0-1 1 0 0,0 0-1 0 0,1 0 1 0 0,-1 0-1 0 0,1 0 0 0 0,-1-1 1 0 0,1 0-1 0 0,0 1 1 0 0,0-1-1 0 0,-1 0 1 0 0,8 0-1 0 0,-3 0-290 0 0,0-1 0 0 0,0 1-1 0 0,0-2 1 0 0,0 1 0 0 0,0-1 0 0 0,0 0-1 0 0,0-1 1 0 0,0 0 0 0 0,0 0-1 0 0,14-6 1 0 0,-15 4-1228 0 0,0 1-1 0 0,-1-1 0 0 0,1-1 1 0 0,-1 1-1 0 0,0-1 1 0 0,11-11-1 0 0,1-5-5384 0 0</inkml:trace>
  <inkml:trace contextRef="#ctx0" brushRef="#br0" timeOffset="1">172 58 18092 0 0,'5'-5'704'0'0,"1"-3"-384"0"0,6 0 0 0 0,2-3 16 0 0,6 5-112 0 0,0 0-176 0 0,2 0-40 0 0,-3 3-208 0 0,-2 0-320 0 0,-4 2-384 0 0,-4 3-720 0 0,-3 1-969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14:04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8362 0 0,'0'0'336'0'0,"1"0"0"0"0,0 0 0 0 0,-1-1 1 0 0,1 1-1 0 0,0 0 0 0 0,0 0 0 0 0,-1 0 0 0 0,1 0 1 0 0,0-1-1 0 0,0 1 0 0 0,0 1 0 0 0,-1-1 0 0 0,1 0 1 0 0,0 0-1 0 0,0 0 0 0 0,-1 0 0 0 0,1 0 0 0 0,0 1 1 0 0,-1-1-1 0 0,2 1 0 0 0,14 13 3269 0 0,12 32-1983 0 0,-10-14-294 0 0,-14-28-1258 0 0,1 0 1 0 0,0 0 0 0 0,-1-1 0 0 0,1 0-1 0 0,1 0 1 0 0,-1 0 0 0 0,0 0 0 0 0,1-1-1 0 0,-1 0 1 0 0,1 0 0 0 0,0-1 0 0 0,-1 1-1 0 0,1-1 1 0 0,0 0 0 0 0,0-1 0 0 0,0 0-1 0 0,9 0 1 0 0,-12 0-79 0 0,0-1 1 0 0,1 1-1 0 0,-1-1 1 0 0,0 1-1 0 0,0-1 1 0 0,1 0-1 0 0,-1 0 1 0 0,0-1-1 0 0,0 1 1 0 0,0-1-1 0 0,0 1 0 0 0,0-1 1 0 0,-1 0-1 0 0,4-2 1 0 0,-5 2-34 0 0,1 0 0 0 0,-1 0 0 0 0,1 0 0 0 0,-1 0 0 0 0,0-1 0 0 0,1 1 1 0 0,-1 0-1 0 0,0-1 0 0 0,-1 1 0 0 0,1 0 0 0 0,0-1 0 0 0,-1 1 0 0 0,1-1 0 0 0,-1 1 0 0 0,0-1 1 0 0,0 1-1 0 0,0-1 0 0 0,0 1 0 0 0,0-1 0 0 0,-1-4 0 0 0,-1-2-72 0 0,-1-1 0 0 0,0 1-1 0 0,0 0 1 0 0,0 0 0 0 0,-10-15 0 0 0,12 21 108 0 0,0 1 1 0 0,0 0-1 0 0,0-1 1 0 0,-1 1-1 0 0,1 0 1 0 0,-1 0-1 0 0,1 0 1 0 0,-1 0 0 0 0,0 0-1 0 0,0 1 1 0 0,0-1-1 0 0,0 1 1 0 0,0-1-1 0 0,0 1 1 0 0,0-1-1 0 0,-1 1 1 0 0,1 0-1 0 0,0 0 1 0 0,-1 0-1 0 0,1 1 1 0 0,-1-1-1 0 0,1 0 1 0 0,-1 1-1 0 0,1 0 1 0 0,-1-1-1 0 0,-4 1 1 0 0,5 1 7 0 0,-1 0 0 0 0,1 0 0 0 0,0 0 0 0 0,0 1 0 0 0,0-1 0 0 0,0 0 0 0 0,1 1 0 0 0,-1-1 0 0 0,0 1 0 0 0,1 0 0 0 0,-1-1 0 0 0,1 1 0 0 0,-1 0 0 0 0,1 0 0 0 0,0 0 0 0 0,0 0-1 0 0,0 0 1 0 0,0 0 0 0 0,0 0 0 0 0,0 1 0 0 0,1-1 0 0 0,-1 0 0 0 0,1 0 0 0 0,-1 1 0 0 0,1-1 0 0 0,0 3 0 0 0,-1 5-7 0 0,0 0 1 0 0,1 1-1 0 0,0-1 0 0 0,3 16 0 0 0,8 24-56 0 0,-6-33 94 0 0,-1 1-1 0 0,-1 0 0 0 0,0 0 1 0 0,0 19-1 0 0,-3-33-15 0 0,0 0 1 0 0,-1 1 0 0 0,1-1-1 0 0,-1 0 1 0 0,0 0 0 0 0,0 0-1 0 0,0 0 1 0 0,0 0-1 0 0,-1 0 1 0 0,1 0 0 0 0,-1 0-1 0 0,0-1 1 0 0,-1 1-1 0 0,1-1 1 0 0,0 1 0 0 0,-1-1-1 0 0,0 0 1 0 0,0 0 0 0 0,0 0-1 0 0,0 0 1 0 0,0 0-1 0 0,-6 2 1 0 0,0 1 334 0 0,14-6 841 0 0,10-1-514 0 0,105-1-940 0 0,-80-2-3093 0 0,-1-3-3884 0 0,-14 3-1045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14:05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21629 0 0,'0'5'880'0'0,"0"0"-512"0"0,1-1-328 0 0,2 1-320 0 0,-1-5-456 0 0,1-2-705 0 0,1 1-1199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14:15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21 2873 0 0,'-1'-2'419'0'0,"0"0"0"0"0,-1 1 1 0 0,0-1-1 0 0,1 1 0 0 0,-1-1 1 0 0,0 1-1 0 0,0 0 0 0 0,0 0 1 0 0,0 0-1 0 0,0 0 0 0 0,0 0 1 0 0,0 0-1 0 0,0 0 0 0 0,-1 1 1 0 0,1-1-1 0 0,0 1 0 0 0,0-1 0 0 0,0 1 1 0 0,-4 0-1 0 0,3 1-28 0 0,1 0 0 0 0,-1 0-1 0 0,0 0 1 0 0,1 0 0 0 0,-1 0-1 0 0,0 1 1 0 0,1-1 0 0 0,0 1-1 0 0,-1 0 1 0 0,1-1 0 0 0,0 1 0 0 0,0 0-1 0 0,0 1 1 0 0,0-1 0 0 0,-1 3-1 0 0,-5 5-128 0 0,1 2 1 0 0,1-1-1 0 0,-1 1 0 0 0,2 0 0 0 0,0 0 0 0 0,1 0 0 0 0,0 1 0 0 0,0-1 0 0 0,1 1 0 0 0,1 0 0 0 0,1 0 0 0 0,-1 0 0 0 0,2 0 0 0 0,0 1 1 0 0,1-1-1 0 0,2 15 0 0 0,2 4-303 0 0,1 0 0 0 0,1 0 0 0 0,2 0-1 0 0,1-1 1 0 0,20 40 0 0 0,-24-58-23 0 0,0 0-1 0 0,1-1 1 0 0,1 0 0 0 0,0 0-1 0 0,1-1 1 0 0,19 20-1 0 0,5-5-3501 0 0,5-5-5098 0 0,-25-16 2827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14:16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0 6385 0 0,'-1'0'443'0'0,"-1"1"0"0"0,1-1 0 0 0,0 1 0 0 0,-1-1 0 0 0,1 1 0 0 0,0-1 0 0 0,0 1 0 0 0,0 0 0 0 0,-1-1 0 0 0,1 1 0 0 0,0 0-1 0 0,0 0 1 0 0,0 0 0 0 0,0 0 0 0 0,0 0 0 0 0,-1 2 0 0 0,-9 24 2889 0 0,3 30-1244 0 0,8-55-1978 0 0,-1 35-110 0 0,1 1-1 0 0,2 0 1 0 0,2-1-1 0 0,1 1 1 0 0,2-1-1 0 0,2-1 0 0 0,1 1 1 0 0,24 55-1 0 0,-32-87-517 0 0,14 25-2431 0 0,-16-29 2490 0 0,1 0-1 0 0,0 1 1 0 0,0-1 0 0 0,0 0-1 0 0,0 0 1 0 0,0 0 0 0 0,0 0-1 0 0,0 0 1 0 0,0 0 0 0 0,1 0-1 0 0,-1 0 1 0 0,0 0 0 0 0,0-1-1 0 0,1 1 1 0 0,-1 0 0 0 0,1-1-1 0 0,-1 1 1 0 0,3-1 0 0 0,4-1-4314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14:16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55 5897 0 0,'3'22'7346'0'0,"5"20"-5644"0"0,-1-11-1154 0 0,11 70-205 0 0,15 78-3643 0 0,-36-222-6841 0 0,-7-40 10873 0 0,-3 17-42 0 0,-5-37 2417 0 0,17 91-2285 0 0,0 0 0 0 0,1 0 0 0 0,0-1 0 0 0,1 1 0 0 0,0 0 1 0 0,4-13-1 0 0,-5 23-746 0 0,0 0 0 0 0,1 0 0 0 0,0 0 0 0 0,-1 1 0 0 0,1-1 0 0 0,0 0 1 0 0,0 1-1 0 0,0-1 0 0 0,0 0 0 0 0,0 1 0 0 0,0-1 0 0 0,0 1 0 0 0,0 0 0 0 0,1-1 0 0 0,-1 1 1 0 0,1 0-1 0 0,-1 0 0 0 0,1 0 0 0 0,-1 0 0 0 0,1 0 0 0 0,0 0 0 0 0,-1 0 0 0 0,1 0 1 0 0,0 1-1 0 0,0-1 0 0 0,-1 1 0 0 0,1-1 0 0 0,0 1 0 0 0,0 0 0 0 0,0-1 0 0 0,0 1 1 0 0,0 0-1 0 0,0 1 0 0 0,-1-1 0 0 0,1 0 0 0 0,0 0 0 0 0,0 1 0 0 0,0-1 0 0 0,0 1 0 0 0,1 0 1 0 0,11 4 8 0 0,-1 0 0 0 0,0 1 1 0 0,-1 0-1 0 0,17 12 0 0 0,-14-9 8 0 0,-9-6 24 0 0,0 0 0 0 0,-1 1-1 0 0,1 0 1 0 0,-1 0 0 0 0,1 1-1 0 0,-1-1 1 0 0,0 1-1 0 0,-1 0 1 0 0,1 1 0 0 0,6 10-1 0 0,-10-13 29 0 0,0 0 1 0 0,0 0-1 0 0,0 0 0 0 0,0 1 0 0 0,0-1 1 0 0,-1 0-1 0 0,1 1 0 0 0,-1-1 1 0 0,0 0-1 0 0,0 1 0 0 0,0-1 0 0 0,-1 0 1 0 0,1 0-1 0 0,-1 1 0 0 0,0-1 0 0 0,0 0 1 0 0,0 0-1 0 0,0 0 0 0 0,0 0 1 0 0,-1 0-1 0 0,0 0 0 0 0,1 0 0 0 0,-1 0 1 0 0,-3 3-1 0 0,-2 3-3 0 0,-1 0 0 0 0,1 0 1 0 0,-2-1-1 0 0,1 0 0 0 0,-1 0 0 0 0,0-1 1 0 0,-18 10-1 0 0,22-14-250 0 0,0 0 1 0 0,0 0-1 0 0,-1-1 0 0 0,1 1 1 0 0,-1-2-1 0 0,0 1 0 0 0,1 0 1 0 0,-1-1-1 0 0,0 0 0 0 0,0 0 1 0 0,0-1-1 0 0,0 0 0 0 0,0 0 1 0 0,0 0-1 0 0,0-1 0 0 0,-10-2 1 0 0,15 3-26 0 0,0 0 0 0 0,0 0 1 0 0,0-1-1 0 0,0 1 0 0 0,0 0 0 0 0,0-1 1 0 0,0 1-1 0 0,0-1 0 0 0,0 1 0 0 0,1-1 1 0 0,-1 1-1 0 0,0-1 0 0 0,0 1 1 0 0,0-1-1 0 0,1 0 0 0 0,-1 0 0 0 0,0 1 1 0 0,1-1-1 0 0,-1 0 0 0 0,0-1 0 0 0,1 1-48 0 0,0 1 0 0 0,0-1 0 0 0,0 0 0 0 0,0 1 0 0 0,1-1 0 0 0,-1 1 0 0 0,0-1 0 0 0,0 1 0 0 0,1-1 0 0 0,-1 1-1 0 0,0-1 1 0 0,1 1 0 0 0,-1-1 0 0 0,0 1 0 0 0,1-1 0 0 0,-1 1 0 0 0,1-1 0 0 0,-1 1 0 0 0,0 0 0 0 0,1-1-1 0 0,0 1 1 0 0,-1 0 0 0 0,1-1 0 0 0,0 1 0 0 0,3-3-942 0 0,1 1 1 0 0,0 0-1 0 0,0 0 0 0 0,0 0 0 0 0,0 1 1 0 0,8-2-1 0 0,7 3-2525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34:03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11514 0 0,'0'-1'195'0'0,"-1"1"0"0"0,1-1-1 0 0,0 1 1 0 0,0-1 0 0 0,0 1-1 0 0,0 0 1 0 0,0-1 0 0 0,0 1-1 0 0,0-1 1 0 0,0 1 0 0 0,0-1-1 0 0,0 1 1 0 0,0 0 0 0 0,1-1-1 0 0,-1 1 1 0 0,0-1 0 0 0,0 1-1 0 0,0 0 1 0 0,0-1 0 0 0,1 1-1 0 0,-1-1 1 0 0,0 1 0 0 0,0 0-1 0 0,1-1 1 0 0,-1 1 0 0 0,0 0-1 0 0,1-1 1 0 0,-1 1 0 0 0,0 0-1 0 0,1 0 1 0 0,-1-1 0 0 0,0 1-1 0 0,1 0 1 0 0,-1 0-1 0 0,1 0 1 0 0,-1 0 0 0 0,0-1-1 0 0,1 1 1 0 0,0 0 0 0 0,24 3 1610 0 0,23 18-1820 0 0,-34-13 247 0 0,0 1-1 0 0,-1 0 1 0 0,-1 0-1 0 0,1 1 1 0 0,-1 1-1 0 0,-1 0 0 0 0,0 1 1 0 0,13 18-1 0 0,-20-24-97 0 0,-1-1 1 0 0,1 1-1 0 0,-1 0 0 0 0,-1 0 0 0 0,1 0 0 0 0,-1 0 0 0 0,0 1 0 0 0,-1-1 0 0 0,1 0 0 0 0,0 9 0 0 0,-2-11-63 0 0,0 1 0 0 0,-1 0 0 0 0,1-1 1 0 0,-1 1-1 0 0,0 0 0 0 0,0-1 0 0 0,0 1 0 0 0,-1-1 0 0 0,1 1 0 0 0,-1-1 0 0 0,0 0 0 0 0,-1 0 1 0 0,1 1-1 0 0,-1-2 0 0 0,-4 7 0 0 0,2-5 7 0 0,-1 0 1 0 0,1 0 0 0 0,-1-1-1 0 0,1 0 1 0 0,-1 0 0 0 0,-1 0-1 0 0,1-1 1 0 0,0 0 0 0 0,-1 0-1 0 0,-9 2 1 0 0,-27 14-533 0 0,35-11-762 0 0,12-3-1882 0 0,18-2-5861 0 0,-11-7 2723 0 0,2-2 979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14:17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10098 0 0,'21'13'3668'0'0,"21"-1"-2578"0"0,-11-4-772 0 0,-30-7-282 0 0,0-1 0 0 0,1 1 0 0 0,-1-1 0 0 0,0 1 0 0 0,1-1 0 0 0,-1 1 0 0 0,0 0 0 0 0,0-1 0 0 0,1 1 0 0 0,-1 0 0 0 0,0 0 0 0 0,0 0 0 0 0,0 0 0 0 0,0 0 0 0 0,0 0 0 0 0,0 0 0 0 0,-1 0 0 0 0,1 1 0 0 0,0-1 0 0 0,0 0 0 0 0,-1 1 0 0 0,1-1 0 0 0,-1 0 0 0 0,1 1 0 0 0,0 1 0 0 0,-2 0-9 0 0,1-1 0 0 0,0 1-1 0 0,-1-1 1 0 0,1 0 0 0 0,-1 1 0 0 0,0-1 0 0 0,0 0 0 0 0,0 0 0 0 0,0 0 0 0 0,0 1 0 0 0,0-1-1 0 0,-1 0 1 0 0,-2 3 0 0 0,-5 5-219 0 0,0-1 1 0 0,-1 1-1 0 0,-1-2 0 0 0,-11 9 0 0 0,21-17 167 0 0,1 1 0 0 0,-1-1 0 0 0,1 0 1 0 0,-1 0-1 0 0,0 1 0 0 0,1-1 0 0 0,-1 0 0 0 0,1 1 0 0 0,-1-1 0 0 0,1 0 0 0 0,-1 1 0 0 0,1-1 0 0 0,-1 1 0 0 0,1-1 0 0 0,0 1 0 0 0,-1-1 0 0 0,1 1 0 0 0,0-1 0 0 0,-1 1 0 0 0,1-1 0 0 0,0 1 0 0 0,-1-1 0 0 0,1 1 0 0 0,0 0 1 0 0,0-1-1 0 0,0 1 0 0 0,0 0 0 0 0,0-1 0 0 0,0 1 0 0 0,0-1 0 0 0,0 1 0 0 0,0 0 0 0 0,0-1 0 0 0,0 1 0 0 0,0 0 0 0 0,0-1 0 0 0,0 1 0 0 0,1-1 0 0 0,-1 1 0 0 0,0 0 0 0 0,0-1 0 0 0,1 1 0 0 0,-1-1 0 0 0,0 1 1 0 0,1-1-1 0 0,-1 1 0 0 0,1-1 0 0 0,-1 1 0 0 0,0-1 0 0 0,1 1 0 0 0,-1-1 0 0 0,1 0 0 0 0,-1 1 0 0 0,2-1 0 0 0,40 18 293 0 0,-23-11-244 0 0,-16-6-118 0 0,0 0 0 0 0,-1 1 0 0 0,1-1 0 0 0,-1 1 0 0 0,0 0 0 0 0,1 0-1 0 0,-1 0 1 0 0,0 0 0 0 0,0 0 0 0 0,0 0 0 0 0,0 0 0 0 0,-1 1 0 0 0,3 3 0 0 0,-3-4-368 0 0,0 0 0 0 0,0 1 1 0 0,-1-1-1 0 0,1 1 0 0 0,-1-1 1 0 0,1 0-1 0 0,-1 1 0 0 0,0-1 1 0 0,0 1-1 0 0,0-1 0 0 0,0 1 1 0 0,0-1-1 0 0,-1 1 0 0 0,1-1 1 0 0,-1 0-1 0 0,-1 4 0 0 0,-1 6-3083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14:1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7754 0 0,'-1'0'207'0'0,"1"0"0"0"0,0 1 0 0 0,-1-1 0 0 0,1 0 0 0 0,0 0 1 0 0,-1 1-1 0 0,1-1 0 0 0,0 0 0 0 0,0 1 0 0 0,-1-1 0 0 0,1 0 0 0 0,0 1 1 0 0,0-1-1 0 0,0 0 0 0 0,-1 1 0 0 0,1-1 0 0 0,0 0 0 0 0,0 1 1 0 0,0-1-1 0 0,0 1 0 0 0,0-1 0 0 0,0 0 0 0 0,0 1 0 0 0,0-1 0 0 0,0 1 1 0 0,0-1-1 0 0,0 0 0 0 0,0 1 0 0 0,0-1 0 0 0,0 0 0 0 0,0 1 1 0 0,0-1-1 0 0,0 1 0 0 0,1-1 0 0 0,-1 0 0 0 0,0 1 0 0 0,0-1 0 0 0,0 0 1 0 0,1 1-1 0 0,18 7 2816 0 0,23-5-1810 0 0,-17-4-865 0 0,-17 0-281 0 0,0 0 1 0 0,-1 1-1 0 0,1 0 1 0 0,0 1-1 0 0,9 1 0 0 0,-16-1 7 0 0,1-1 0 0 0,0 1 0 0 0,0-1-1 0 0,0 1 1 0 0,-1 0 0 0 0,1 0-1 0 0,0 0 1 0 0,-1 0 0 0 0,1 0 0 0 0,-1 0-1 0 0,1 1 1 0 0,-1-1 0 0 0,1 0-1 0 0,-1 1 1 0 0,0-1 0 0 0,0 1 0 0 0,0-1-1 0 0,0 1 1 0 0,0 0 0 0 0,0-1-1 0 0,0 1 1 0 0,-1 0 0 0 0,1 0-1 0 0,0 0 1 0 0,0 3 0 0 0,0 6 155 0 0,1 1 1 0 0,-2-1-1 0 0,0 20 1 0 0,0 18-1486 0 0,7-17-4105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14:18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 12491 0 0,'-3'2'705'0'0,"0"1"0"0"0,0 0 0 0 0,0 0 0 0 0,1 1 0 0 0,-1-1 0 0 0,1 0 1 0 0,-3 7-1 0 0,-17 53 606 0 0,13-34-999 0 0,2-12-313 0 0,3-8-278 0 0,1-1 1 0 0,0 1 0 0 0,1-1 0 0 0,-1 1-1 0 0,2 0 1 0 0,-1 0 0 0 0,1 0-1 0 0,0 10 1 0 0,1-18 226 0 0,0-1 0 0 0,0 0-1 0 0,0 0 1 0 0,0 1 0 0 0,0-1 0 0 0,0 0-1 0 0,0 1 1 0 0,1-1 0 0 0,-1 0 0 0 0,0 0-1 0 0,0 1 1 0 0,0-1 0 0 0,0 0 0 0 0,0 0-1 0 0,0 1 1 0 0,0-1 0 0 0,1 0 0 0 0,-1 0-1 0 0,0 0 1 0 0,0 1 0 0 0,0-1 0 0 0,1 0-1 0 0,-1 0 1 0 0,0 0 0 0 0,0 0 0 0 0,0 1-1 0 0,1-1 1 0 0,-1 0 0 0 0,0 0 0 0 0,0 0-1 0 0,1 0 1 0 0,-1 0 0 0 0,0 0 0 0 0,1 0-1 0 0,10-5-668 0 0,14-19 752 0 0,-17 16-193 0 0,-3 4 174 0 0,0 0-1 0 0,1 1 0 0 0,0-1 0 0 0,0 1 0 0 0,0 1 0 0 0,0-1 0 0 0,0 1 0 0 0,1 0 0 0 0,-1 0 0 0 0,1 1 1 0 0,-1-1-1 0 0,1 2 0 0 0,10-1 0 0 0,-15 1-112 0 0,1-1 0 0 0,0 2 0 0 0,0-1 0 0 0,0 0 0 0 0,0 1 0 0 0,-1-1 0 0 0,1 1 0 0 0,0 0 0 0 0,0 0 0 0 0,-1 0 0 0 0,1 0 1 0 0,0 0-1 0 0,-1 0 0 0 0,1 1 0 0 0,-1-1 0 0 0,0 1 0 0 0,0 0 0 0 0,1 0 0 0 0,-1 0 0 0 0,0 0 0 0 0,-1 0 0 0 0,1 0 0 0 0,0 1 0 0 0,0-1 0 0 0,-1 1 0 0 0,0-1 0 0 0,1 1 0 0 0,-1-1 0 0 0,0 1 1 0 0,0 0-1 0 0,0-1 0 0 0,-1 1 0 0 0,1 4 0 0 0,-1-6-69 0 0,1-1 1 0 0,-1 0 0 0 0,0 1-1 0 0,0-1 1 0 0,0 1 0 0 0,0-1-1 0 0,0 0 1 0 0,0 1-1 0 0,0-1 1 0 0,0 1 0 0 0,0-1-1 0 0,0 0 1 0 0,0 1 0 0 0,-1-1-1 0 0,1 1 1 0 0,0-1-1 0 0,0 0 1 0 0,0 1 0 0 0,0-1-1 0 0,-1 0 1 0 0,1 1 0 0 0,0-1-1 0 0,0 0 1 0 0,-1 1 0 0 0,1-1-1 0 0,0 0 1 0 0,0 0-1 0 0,-1 1 1 0 0,1-1 0 0 0,0 0-1 0 0,-1 0 1 0 0,1 1 0 0 0,-1-1-1 0 0,-4 3-3459 0 0</inkml:trace>
  <inkml:trace contextRef="#ctx0" brushRef="#br0" timeOffset="1">133 282 5177 0 0,'-4'53'8967'0'0,"5"-47"-8717"0"0,-1 0-1 0 0,0 1 1 0 0,0-1-1 0 0,-1 0 1 0 0,0 0-1 0 0,0 1 1 0 0,0-1-1 0 0,-1 0 1 0 0,0 0-1 0 0,0 0 1 0 0,-1 0-1 0 0,1-1 1 0 0,-5 7-1 0 0,-2 0-147 0 0,-2 5-232 0 0,12-17 145 0 0,-1 1 0 0 0,0 0 0 0 0,1-1 0 0 0,-1 1 0 0 0,1-1 0 0 0,-1 1 0 0 0,1-1 0 0 0,-1 1 0 0 0,1-1 0 0 0,-1 1 0 0 0,1-1 0 0 0,-1 1 0 0 0,1-1 0 0 0,0 0 0 0 0,-1 1 0 0 0,1-1 0 0 0,0 0 0 0 0,-1 0 0 0 0,1 1 0 0 0,0-1 0 0 0,-1 0 0 0 0,1 0 0 0 0,0 0 0 0 0,0 0 0 0 0,-1 0 0 0 0,1 0 0 0 0,0 0 0 0 0,-1 0 0 0 0,2 0 0 0 0,17 2 237 0 0,0-2 1 0 0,0 0-1 0 0,0 0 1 0 0,24-5-1 0 0,-27 2-1690 0 0,0-1-1 0 0,29-10 1 0 0,-42 12 782 0 0,1 1 0 0 0,-1-1 0 0 0,0 0 1 0 0,0 0-1 0 0,0 0 0 0 0,-1 0 0 0 0,1-1 0 0 0,0 1 1 0 0,3-5-1 0 0,-2 2-537 0 0,16-10-3878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14:18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13787 0 0,'47'1'5469'0'0,"-15"0"-5206"0"0,45 7 1 0 0,-75-8-366 0 0,0 0 1 0 0,-1 0-1 0 0,1 1 0 0 0,-1-1 0 0 0,1 1 1 0 0,-1-1-1 0 0,1 1 0 0 0,-1-1 1 0 0,1 1-1 0 0,-1 0 0 0 0,1 0 1 0 0,-1-1-1 0 0,0 1 0 0 0,1 0 1 0 0,-1 0-1 0 0,2 2 0 0 0,-3-2 30 0 0,0 0 0 0 0,1 0 0 0 0,-1-1 0 0 0,0 1 0 0 0,0 0-1 0 0,0-1 1 0 0,0 1 0 0 0,0 0 0 0 0,0 0 0 0 0,0-1 0 0 0,0 1 0 0 0,0 0 0 0 0,0 0-1 0 0,0-1 1 0 0,-1 1 0 0 0,1 0 0 0 0,0-1 0 0 0,0 1 0 0 0,-1 0 0 0 0,1-1 0 0 0,0 1-1 0 0,-1 0 1 0 0,1-1 0 0 0,-2 2 0 0 0,-4 5-272 0 0,-1-1-1 0 0,0 0 1 0 0,0 0 0 0 0,-12 8-1 0 0,4-3 1131 0 0,11-7-356 0 0,0-1-1 0 0,0 1 0 0 0,1 1 1 0 0,-1-1-1 0 0,1 0 0 0 0,0 1 0 0 0,0 0 1 0 0,0-1-1 0 0,1 1 0 0 0,0 0 1 0 0,0 0-1 0 0,-2 7 0 0 0,4-10-353 0 0,-1 0 0 0 0,1 0-1 0 0,0-1 1 0 0,0 1 0 0 0,0 0 0 0 0,0 0-1 0 0,0 0 1 0 0,0-1 0 0 0,0 1 0 0 0,1 0-1 0 0,-1 0 1 0 0,0 0 0 0 0,1-1-1 0 0,0 1 1 0 0,-1 0 0 0 0,1-1 0 0 0,0 1-1 0 0,0-1 1 0 0,0 1 0 0 0,0-1-1 0 0,0 1 1 0 0,0-1 0 0 0,0 1 0 0 0,1-1-1 0 0,-1 0 1 0 0,0 0 0 0 0,1 0-1 0 0,-1 0 1 0 0,1 0 0 0 0,-1 0 0 0 0,1 0-1 0 0,0 0 1 0 0,-1-1 0 0 0,1 1 0 0 0,0 0-1 0 0,0-1 1 0 0,-1 0 0 0 0,1 1-1 0 0,3-1 1 0 0,10 2-127 0 0,1-1-1 0 0,0-1 1 0 0,-1 0-1 0 0,1-1 1 0 0,19-4-1 0 0,38-2-3073 0 0,-52 10 120 0 0,-20-2 2754 0 0,-1-1 0 0 0,1 0 0 0 0,-1 0 0 0 0,1 0 0 0 0,-1 1 0 0 0,1-1-1 0 0,-1 0 1 0 0,1 1 0 0 0,-1-1 0 0 0,1 0 0 0 0,-1 1 0 0 0,1-1 0 0 0,-1 1 0 0 0,1-1 0 0 0,-1 1-1 0 0,0-1 1 0 0,1 1 0 0 0,-1-1 0 0 0,0 1 0 0 0,0-1 0 0 0,1 1 0 0 0,-1-1 0 0 0,0 1 0 0 0,0 0 0 0 0,0-1-1 0 0,0 1 1 0 0,0-1 0 0 0,0 1 0 0 0,0 0 0 0 0,0-1 0 0 0,0 1 0 0 0,0-1 0 0 0,0 2 0 0 0,-4 10-5633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14:18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21253 0 0,'4'4'1200'0'0,"2"-1"-696"0"0,4 1-88 0 0,1-2-88 0 0,3-3-176 0 0,2-2-88 0 0,0 0-64 0 0,2 0 32 0 0,0-1-48 0 0,-1 2-176 0 0,-1 0-360 0 0,-2 1-608 0 0,-2 1-729 0 0,-1 1-671 0 0,-2 3-505 0 0,-1 3-560 0 0,-4 1 217 0 0,-1 3-1746 0 0</inkml:trace>
  <inkml:trace contextRef="#ctx0" brushRef="#br0" timeOffset="1">106 111 10002 0 0,'1'-1'370'0'0,"0"-1"0"0"0,0 0 0 0 0,0 0 0 0 0,0 1 0 0 0,1-1 0 0 0,-1 1 0 0 0,0-1 0 0 0,1 1 0 0 0,0-1 0 0 0,-1 1 0 0 0,1 0 0 0 0,0 0 0 0 0,2-2 0 0 0,-1 2-233 0 0,-1 1 0 0 0,0-1 0 0 0,1 0 0 0 0,-1 1 1 0 0,1-1-1 0 0,-1 1 0 0 0,1-1 0 0 0,-1 1 0 0 0,1 0 0 0 0,3 1 0 0 0,-4-1-135 0 0,0 0 1 0 0,-1 0-1 0 0,1 1 1 0 0,0-1-1 0 0,0 1 1 0 0,0-1-1 0 0,0 1 1 0 0,-1 0-1 0 0,1 0 0 0 0,0 0 1 0 0,-1 0-1 0 0,1 0 1 0 0,-1 0-1 0 0,1 0 1 0 0,-1 0-1 0 0,1 1 1 0 0,-1-1-1 0 0,0 0 1 0 0,0 1-1 0 0,0-1 1 0 0,0 1-1 0 0,0 0 1 0 0,0-1-1 0 0,0 1 0 0 0,0 0 1 0 0,0-1-1 0 0,-1 1 1 0 0,1 0-1 0 0,-1 0 1 0 0,1 3-1 0 0,-1-1 139 0 0,1-1-1 0 0,-1 1 1 0 0,1-1-1 0 0,0 0 1 0 0,0 1 0 0 0,0-1-1 0 0,0 0 1 0 0,0 0-1 0 0,1 0 1 0 0,0 0-1 0 0,-1 0 1 0 0,1 0-1 0 0,0 0 1 0 0,1 0-1 0 0,-1-1 1 0 0,0 1-1 0 0,1-1 1 0 0,0 0 0 0 0,-1 0-1 0 0,1 0 1 0 0,0 0-1 0 0,0 0 1 0 0,0 0-1 0 0,0-1 1 0 0,0 1-1 0 0,0-1 1 0 0,1 0-1 0 0,-1 0 1 0 0,0 0 0 0 0,1-1-1 0 0,-1 1 1 0 0,7-1-1 0 0,-4 1-425 0 0,0-1-1 0 0,0 0 1 0 0,0-1-1 0 0,0 0 0 0 0,-1 0 1 0 0,1 0-1 0 0,0 0 1 0 0,7-4-1 0 0,-8 3-594 0 0,-1 0 0 0 0,1 0 0 0 0,-1 0 0 0 0,0-1 0 0 0,0 0 0 0 0,0 0 0 0 0,0 0 0 0 0,0 0 0 0 0,-1-1 0 0 0,4-3 0 0 0,2-4-5121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14:19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7170 0 0,'-2'0'391'0'0,"1"1"0"0"0,-1 0 0 0 0,1-1 1 0 0,-1 1-1 0 0,1 0 0 0 0,-1 0 0 0 0,1 0 1 0 0,0 0-1 0 0,0 0 0 0 0,-1 1 1 0 0,1-1-1 0 0,0 0 0 0 0,0 0 0 0 0,0 1 1 0 0,0-1-1 0 0,1 1 0 0 0,-1-1 1 0 0,0 1-1 0 0,0-1 0 0 0,1 1 0 0 0,-1-1 1 0 0,1 3-1 0 0,-1 0-82 0 0,1 0 0 0 0,-1 1 0 0 0,1-1 0 0 0,0 1 0 0 0,1-1 0 0 0,-1 1 0 0 0,1-1 0 0 0,1 6 0 0 0,3 6-161 0 0,1 1 0 0 0,0-1 1 0 0,12 21-1 0 0,-7-19-106 0 0,-1 0 0 0 0,2-1 0 0 0,22 26 0 0 0,-29-37-21 0 0,0 0 0 0 0,1-1-1 0 0,-1 0 1 0 0,1 0 0 0 0,0 0 0 0 0,0-1-1 0 0,1 0 1 0 0,-1 0 0 0 0,1-1 0 0 0,0 0-1 0 0,0 0 1 0 0,0 0 0 0 0,10 1 0 0 0,-14-3 6 0 0,-1-1 1 0 0,0 1-1 0 0,0-1 1 0 0,1 0-1 0 0,-1 0 1 0 0,0 0-1 0 0,0-1 1 0 0,1 1-1 0 0,-1 0 1 0 0,0-1-1 0 0,0 0 1 0 0,0 1-1 0 0,1-1 1 0 0,-1 0-1 0 0,0 0 1 0 0,0 0-1 0 0,0 0 1 0 0,0-1-1 0 0,-1 1 1 0 0,1 0-1 0 0,0-1 1 0 0,0 1-1 0 0,-1-1 1 0 0,1 0-1 0 0,-1 1 0 0 0,1-1 1 0 0,-1 0-1 0 0,0 0 1 0 0,0 0-1 0 0,0 0 1 0 0,0 0-1 0 0,0 0 1 0 0,0-1-1 0 0,-1 1 1 0 0,1 0-1 0 0,-1 0 1 0 0,1 0-1 0 0,-1-1 1 0 0,0 1-1 0 0,0 0 1 0 0,0-4-1 0 0,0-1-128 0 0,0 0 0 0 0,0 0 0 0 0,-1-1 0 0 0,0 1 0 0 0,0 0 0 0 0,-1 0-1 0 0,0 0 1 0 0,0 0 0 0 0,0 0 0 0 0,-1 0 0 0 0,0 1 0 0 0,-4-7 0 0 0,2 6-572 0 0,-1 1 1 0 0,1 0 0 0 0,-1 1-1 0 0,0-1 1 0 0,-1 1 0 0 0,1 0-1 0 0,-1 1 1 0 0,-13-7 0 0 0,-33-10-8331 0 0,46 19 5743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14:20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11 4897 0 0,'-1'0'178'0'0,"1"0"1"0"0,-1 1-1 0 0,1-1 0 0 0,-1 0 0 0 0,1 0 1 0 0,-1 0-1 0 0,1 0 0 0 0,-1 0 0 0 0,1 0 1 0 0,0-1-1 0 0,-1 1 0 0 0,1 0 0 0 0,-1 0 1 0 0,1 0-1 0 0,-1 0 0 0 0,1 0 0 0 0,-1-1 1 0 0,1 1-1 0 0,0 0 0 0 0,-1 0 1 0 0,1-1-1 0 0,0 1 0 0 0,-1 0 0 0 0,1-1 1 0 0,0 1-1 0 0,-1 0 0 0 0,1-1 0 0 0,0-5 5302 0 0,3 18-3919 0 0,16 152 2731 0 0,-15-142-4269 0 0,1-1 0 0 0,1 1-1 0 0,1-1 1 0 0,1 0 0 0 0,15 26 0 0 0,-12-31 9 0 0,-7-14 1 0 0,-5-11-27 0 0,-41-122-50 0 0,2 14 44 0 0,40 115-2 0 0,-1 0 0 0 0,0 0 0 0 0,1 0 0 0 0,0 0 0 0 0,-1 0 1 0 0,1 0-1 0 0,0-1 0 0 0,0 1 0 0 0,0 0 0 0 0,0 0 1 0 0,0 0-1 0 0,1 0 0 0 0,-1 0 0 0 0,1 0 0 0 0,-1 0 1 0 0,1 0-1 0 0,0 0 0 0 0,0 0 0 0 0,0 0 0 0 0,0 0 0 0 0,0 0 1 0 0,1-1-1 0 0,0 1 1 0 0,0 1 1 0 0,1-1-1 0 0,-1 1 0 0 0,0-1 1 0 0,0 1-1 0 0,1 0 0 0 0,-1 0 1 0 0,1 0-1 0 0,-1 0 0 0 0,1 0 1 0 0,0 1-1 0 0,-1-1 0 0 0,1 1 1 0 0,-1-1-1 0 0,4 1 0 0 0,4 0 24 0 0,-1 1-1 0 0,1 0 1 0 0,0 0-1 0 0,-1 0 1 0 0,0 2 0 0 0,1-1-1 0 0,-1 1 1 0 0,15 7-1 0 0,-19-8 6 0 0,-1 1 0 0 0,0 0 0 0 0,0-1 0 0 0,0 2-1 0 0,0-1 1 0 0,-1 0 0 0 0,1 1 0 0 0,-1-1 0 0 0,0 1 0 0 0,0 0-1 0 0,0 0 1 0 0,0 1 0 0 0,-1-1 0 0 0,0 0 0 0 0,0 1-1 0 0,0-1 1 0 0,0 1 0 0 0,-1 0 0 0 0,0 0 0 0 0,0 0 0 0 0,0-1-1 0 0,-1 1 1 0 0,1 0 0 0 0,-1 0 0 0 0,0 0 0 0 0,0 0 0 0 0,-1 0-1 0 0,0 0 1 0 0,0 0 0 0 0,0 0 0 0 0,-3 7 0 0 0,3-6-21 0 0,-1-1 0 0 0,-1 1 0 0 0,1 0 0 0 0,-1 0 0 0 0,0-1 0 0 0,0 0 0 0 0,-1 0 1 0 0,0 0-1 0 0,1 0 0 0 0,-2 0 0 0 0,1 0 0 0 0,0-1 0 0 0,-1 0 0 0 0,0 0 0 0 0,0-1 0 0 0,0 1 1 0 0,-1-1-1 0 0,1 0 0 0 0,-1 0 0 0 0,1-1 0 0 0,-1 1 0 0 0,0-1 0 0 0,0-1 0 0 0,-11 3 1 0 0,-2-6 31 0 0,35-5 45 0 0,32-7 37 0 0,-30 10-1839 0 0,38-2 1 0 0,8-1-2206 0 0,-61 6 2981 0 0,0 0 1 0 0,-1 0-1 0 0,1 0 1 0 0,0-1-1 0 0,-1 1 1 0 0,1-1-1 0 0,-1 1 1 0 0,5-4-1 0 0,2-3-3625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14:20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5929 0 0,'0'-2'339'0'0,"0"1"0"0"0,0-1 0 0 0,1 1 0 0 0,-1 0 0 0 0,0-1 0 0 0,1 1 0 0 0,-1 0 0 0 0,1-1 0 0 0,-1 1 0 0 0,1 0 0 0 0,0 0 1 0 0,-1-1-1 0 0,1 1 0 0 0,0 0 0 0 0,1-2 0 0 0,-1 4-232 0 0,-1-1 0 0 0,1 0 0 0 0,-1 0 1 0 0,1 0-1 0 0,-1 0 0 0 0,0 0 0 0 0,1 0 1 0 0,-1 1-1 0 0,1-1 0 0 0,-1 0 0 0 0,0 0 1 0 0,1 1-1 0 0,-1-1 0 0 0,1 0 1 0 0,-1 0-1 0 0,0 1 0 0 0,0-1 0 0 0,1 0 1 0 0,-1 1-1 0 0,0-1 0 0 0,0 0 0 0 0,1 1 1 0 0,-1-1-1 0 0,0 1 0 0 0,0-1 0 0 0,0 1 1 0 0,1-1-1 0 0,-1 0 0 0 0,0 2 0 0 0,2 5 371 0 0,1 0-1 0 0,-1 0 0 0 0,-1 0 0 0 0,2 12 0 0 0,-3 1-85 0 0,0 0 1 0 0,-7 37-1 0 0,-1 11-2 0 0,8-67-331 0 0,1 1 0 0 0,-1-1 1 0 0,0 1-1 0 0,0-1 0 0 0,1 1 0 0 0,-1-1 1 0 0,1 1-1 0 0,-1-1 0 0 0,1 0 0 0 0,0 1 1 0 0,-1-1-1 0 0,1 0 0 0 0,0 0 0 0 0,0 1 1 0 0,0-1-1 0 0,0 0 0 0 0,0 0 0 0 0,0 0 0 0 0,0 0 1 0 0,0 0-1 0 0,1 0 0 0 0,-1-1 0 0 0,0 1 1 0 0,1 0-1 0 0,-1-1 0 0 0,0 1 0 0 0,1-1 1 0 0,-1 1-1 0 0,1-1 0 0 0,-1 1 0 0 0,2-1 1 0 0,9 3-49 0 0,0-1 1 0 0,0-1-1 0 0,13 0 1 0 0,4 2-198 0 0,-9-1-743 0 0,19 4-2134 0 0,-19 3-5845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14:20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14091 0 0,'-2'6'464'0'0,"-1"0"1"0"0,1 0-1 0 0,0 0 0 0 0,0 1 1 0 0,1-1-1 0 0,0 0 1 0 0,0 1-1 0 0,0-1 0 0 0,1 1 1 0 0,0-1-1 0 0,0 1 0 0 0,0-1 1 0 0,1 1-1 0 0,3 10 0 0 0,-4-14-459 0 0,1 0 0 0 0,0 0-1 0 0,0 0 1 0 0,1 0 0 0 0,-1 0-1 0 0,0-1 1 0 0,1 1 0 0 0,0 0-1 0 0,0 0 1 0 0,0-1 0 0 0,0 1-1 0 0,0-1 1 0 0,0 0 0 0 0,0 0-1 0 0,1 0 1 0 0,-1 0 0 0 0,1 0-1 0 0,0 0 1 0 0,-1-1 0 0 0,1 1-1 0 0,0-1 1 0 0,0 0 0 0 0,0 1 0 0 0,0-1-1 0 0,0-1 1 0 0,0 1 0 0 0,0 0-1 0 0,1-1 1 0 0,-1 0 0 0 0,0 0-1 0 0,4 0 1 0 0,5-1-638 0 0,-1 0 1 0 0,1-1 0 0 0,0-1-1 0 0,-1 0 1 0 0,13-5-1 0 0,53-27-7791 0 0,-46 21 2782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14:21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28 16155 0 0,'-1'0'91'0'0,"1"0"0"0"0,-1 0 0 0 0,1 0 0 0 0,-1 0-1 0 0,1 0 1 0 0,-1 0 0 0 0,1 0 0 0 0,0 1 0 0 0,-1-1-1 0 0,1 0 1 0 0,-1 0 0 0 0,1 0 0 0 0,-1 1 0 0 0,1-1 0 0 0,0 0-1 0 0,-1 1 1 0 0,1-1 0 0 0,0 0 0 0 0,-1 1 0 0 0,1-1-1 0 0,0 0 1 0 0,-1 1 0 0 0,1-1 0 0 0,0 1 0 0 0,0-1-1 0 0,-1 0 1 0 0,1 1 0 0 0,10 6 1044 0 0,21-2-468 0 0,-17-5-683 0 0,0-1 0 0 0,1-1 0 0 0,-1 0 0 0 0,-1-1 0 0 0,1 0-1 0 0,0-1 1 0 0,21-10 0 0 0,-25 6-448 0 0,-15 2-173 0 0,-20 3-54 0 0,18 4 704 0 0,1 0 0 0 0,0 0 0 0 0,-1 1 1 0 0,1 0-1 0 0,0 1 0 0 0,0-1 1 0 0,1 1-1 0 0,-1 0 0 0 0,1 0 1 0 0,-1 1-1 0 0,1-1 0 0 0,0 1 0 0 0,0 1 1 0 0,0-1-1 0 0,1 0 0 0 0,-8 10 1 0 0,9-9 122 0 0,0-1 0 0 0,1 1 0 0 0,-1-1 0 0 0,1 1 0 0 0,-1 0 1 0 0,1-1-1 0 0,1 1 0 0 0,-1 0 0 0 0,1 1 0 0 0,0-1 1 0 0,0 0-1 0 0,0 0 0 0 0,1 0 0 0 0,0 1 0 0 0,0-1 1 0 0,0 0-1 0 0,1 0 0 0 0,-1 1 0 0 0,1-1 0 0 0,1 0 0 0 0,1 5 1 0 0,-2-8-97 0 0,0 1 0 0 0,0-1 0 0 0,0 0 1 0 0,0 0-1 0 0,1 0 0 0 0,-1 0 0 0 0,1 0 1 0 0,0 0-1 0 0,-1 0 0 0 0,1-1 0 0 0,0 1 1 0 0,0 0-1 0 0,0-1 0 0 0,0 0 0 0 0,0 1 1 0 0,0-1-1 0 0,1 0 0 0 0,-1 0 0 0 0,0 0 1 0 0,1-1-1 0 0,-1 1 0 0 0,1 0 0 0 0,-1-1 1 0 0,1 0-1 0 0,3 1 0 0 0,7-1-249 0 0,1 0 0 0 0,-1-1 0 0 0,25-5 0 0 0,12 1-4376 0 0,-49 4 4251 0 0,0 1 1 0 0,0 1-1 0 0,0-1 0 0 0,0 0 0 0 0,0 0 0 0 0,0 0 0 0 0,0 0 0 0 0,0 0 0 0 0,-1 1 0 0 0,1-1 0 0 0,0 0 0 0 0,0 1 0 0 0,0-1 0 0 0,-1 1 0 0 0,1-1 0 0 0,0 1 0 0 0,0-1 0 0 0,-1 1 1 0 0,2 1-1 0 0,3 9-6125 0 0</inkml:trace>
  <inkml:trace contextRef="#ctx0" brushRef="#br0" timeOffset="1">14 333 20092 0 0,'1'3'1265'0'0,"3"-1"-633"0"0,3 2-128 0 0,4 0-64 0 0,1-2-176 0 0,4 0-96 0 0,1-2-48 0 0,1-1-24 0 0,1-1 0 0 0,-1 1-56 0 0,0 0-96 0 0,-4 1-232 0 0,-2 1-472 0 0,-4 2-768 0 0,-5 1-1001 0 0,-3 3-824 0 0,-3 0-1016 0 0,-1 4-2336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34:03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16604 0 0,'0'-1'68'0'0,"0"1"1"0"0,0-1 0 0 0,0 1 0 0 0,0-1-1 0 0,1 0 1 0 0,-1 1 0 0 0,0-1 0 0 0,0 1-1 0 0,1-1 1 0 0,-1 1 0 0 0,0 0 0 0 0,1-1-1 0 0,-1 1 1 0 0,0-1 0 0 0,1 1 0 0 0,-1 0-1 0 0,1-1 1 0 0,-1 1 0 0 0,1 0 0 0 0,-1-1 0 0 0,1 1-1 0 0,-1 0 1 0 0,1 0 0 0 0,-1-1 0 0 0,1 1-1 0 0,-1 0 1 0 0,1 0 0 0 0,0 0 0 0 0,-1 0-1 0 0,1 0 1 0 0,-1 0 0 0 0,1 0 0 0 0,0 0-1 0 0,22-4 79 0 0,15 1 1229 0 0,1 2 0 0 0,75 7 0 0 0,-113-6-1263 0 0,0 0 0 0 0,1 0 0 0 0,-1 0 0 0 0,0 0 0 0 0,1 1 0 0 0,-1-1 0 0 0,0 0 0 0 0,1 1 0 0 0,-1-1 0 0 0,0 1 1 0 0,0-1-1 0 0,0 1 0 0 0,1 0 0 0 0,-1-1 0 0 0,0 1 0 0 0,0 0 0 0 0,0 0 0 0 0,0 0 0 0 0,0 0 0 0 0,0 0 0 0 0,-1 0 0 0 0,1 0 1 0 0,0 0-1 0 0,1 2 0 0 0,-2-1-51 0 0,0 0 0 0 0,0-1 0 0 0,0 1 0 0 0,0-1 0 0 0,0 1 0 0 0,0 0 0 0 0,-1-1 0 0 0,1 1 0 0 0,0 0 0 0 0,-1-1 0 0 0,1 1 1 0 0,-1-1-1 0 0,0 1 0 0 0,0-1 0 0 0,1 1 0 0 0,-3 1 0 0 0,-3 5-21 0 0,0-1 1 0 0,0 0 0 0 0,-1 0-1 0 0,1 0 1 0 0,-15 9-1 0 0,8-8-432 0 0,0 0-1 0 0,-1-1 1 0 0,1-1 0 0 0,-1 0-1 0 0,-18 5 1 0 0,83 7-1119 0 0,-40-15 1320 0 0,74 26-1085 0 0,-77-26 234 0 0,0 1 1 0 0,-1 0-1 0 0,1 1 1 0 0,10 8-1 0 0,-18-13 789 0 0,1 0 1 0 0,-1 0-1 0 0,1 1 0 0 0,-1-1 0 0 0,1 0 1 0 0,-1 1-1 0 0,1-1 0 0 0,-1 1 1 0 0,1-1-1 0 0,-1 1 0 0 0,0-1 0 0 0,1 1 1 0 0,-1-1-1 0 0,0 1 0 0 0,1-1 1 0 0,-1 1-1 0 0,0-1 0 0 0,0 1 0 0 0,1-1 1 0 0,-1 1-1 0 0,0 0 0 0 0,0-1 1 0 0,0 1-1 0 0,0-1 0 0 0,0 1 0 0 0,0 0 1 0 0,0-1-1 0 0,0 1 0 0 0,0 0 1 0 0,0-1-1 0 0,0 1 0 0 0,0-1 0 0 0,-1 1 1 0 0,1 0-1 0 0,-4 6-4510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14:21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1 395 5401 0 0,'5'-4'9329'0'0,"9"-8"-6877"0"0,3-2-2346 0 0,-5 9 489 0 0,-7 11-179 0 0,-9 26 268 0 0,1-1 585 0 0,5-29-1255 0 0,0 1-1 0 0,-1 0 0 0 0,1-1 0 0 0,1 1 1 0 0,-1-1-1 0 0,0 1 0 0 0,0-1 0 0 0,1 0 0 0 0,0 0 1 0 0,-1 0-1 0 0,1 0 0 0 0,0-1 0 0 0,0 1 1 0 0,0-1-1 0 0,0 1 0 0 0,0-1 0 0 0,0 0 1 0 0,0 0-1 0 0,0-1 0 0 0,1 1 0 0 0,-1-1 1 0 0,0 1-1 0 0,0-1 0 0 0,6 0 0 0 0,8 0-1050 0 0,0-1-1 0 0,-1 0 0 0 0,24-5 1 0 0,-36 5 225 0 0,0 0 0 0 0,0 0 0 0 0,0 0 0 0 0,0 0 1 0 0,-1 0-1 0 0,1-1 0 0 0,0 0 0 0 0,-1 0 0 0 0,1 0 0 0 0,-1 0 1 0 0,6-5-1 0 0,7-4-3847 0 0</inkml:trace>
  <inkml:trace contextRef="#ctx0" brushRef="#br0" timeOffset="1">506 0 14051 0 0,'-19'24'5394'0'0,"-5"20"-3236"0"0,4-8-1372 0 0,4-12-465 0 0,10-16-375 0 0,0 1 0 0 0,0 0 0 0 0,1 1 0 0 0,0-1 0 0 0,-4 13 0 0 0,9-22 35 0 0,0 0-1 0 0,0 0 1 0 0,0 0-1 0 0,-1 0 0 0 0,1 1 1 0 0,0-1-1 0 0,0 0 1 0 0,0 0-1 0 0,0 0 1 0 0,0 0-1 0 0,0 0 1 0 0,0 1-1 0 0,0-1 1 0 0,0 0-1 0 0,0 0 1 0 0,0 0-1 0 0,1 0 1 0 0,-1 1-1 0 0,0-1 1 0 0,0 0-1 0 0,0 0 0 0 0,0 0 1 0 0,0 0-1 0 0,0 0 1 0 0,0 0-1 0 0,0 1 1 0 0,0-1-1 0 0,0 0 1 0 0,1 0-1 0 0,-1 0 1 0 0,0 0-1 0 0,0 0 1 0 0,0 0-1 0 0,0 0 1 0 0,0 0-1 0 0,0 1 1 0 0,1-1-1 0 0,-1 0 0 0 0,0 0 1 0 0,0 0-1 0 0,0 0 1 0 0,0 0-1 0 0,0 0 1 0 0,1 0-1 0 0,-1 0 1 0 0,12-2-473 0 0,16-9-112 0 0,-23 9 268 0 0,-3 1 227 0 0,10-4-626 0 0,-1 1 0 0 0,1 1 1 0 0,17-3-1 0 0,-28 5 560 0 0,1 0-1 0 0,0 1 1 0 0,0 0-1 0 0,-1-1 1 0 0,1 1-1 0 0,0 0 0 0 0,0 0 1 0 0,-1 0-1 0 0,1 0 1 0 0,0 1-1 0 0,0-1 1 0 0,-1 0-1 0 0,1 1 1 0 0,0-1-1 0 0,-1 1 1 0 0,1-1-1 0 0,0 1 0 0 0,-1 0 1 0 0,1 0-1 0 0,-1 0 1 0 0,1 0-1 0 0,-1 0 1 0 0,0 0-1 0 0,1 0 1 0 0,-1 0-1 0 0,0 1 1 0 0,0-1-1 0 0,0 0 0 0 0,0 1 1 0 0,0-1-1 0 0,0 1 1 0 0,0-1-1 0 0,1 3 1 0 0,-2-3 24 0 0,0-1 0 0 0,0 1 0 0 0,1-1 1 0 0,-1 1-1 0 0,0-1 0 0 0,0 1 0 0 0,0-1 1 0 0,0 1-1 0 0,0-1 0 0 0,0 0 1 0 0,0 1-1 0 0,0-1 0 0 0,0 1 0 0 0,0-1 1 0 0,0 1-1 0 0,-1-1 0 0 0,1 1 0 0 0,0-1 1 0 0,0 1-1 0 0,0-1 0 0 0,-1 1 0 0 0,1-1 1 0 0,0 0-1 0 0,0 1 0 0 0,-1-1 0 0 0,1 0 1 0 0,0 1-1 0 0,-1-1 0 0 0,1 0 0 0 0,0 1 1 0 0,-1-1-1 0 0,1 0 0 0 0,-1 1 0 0 0,1-1 1 0 0,-1 0-1 0 0,1 0 0 0 0,0 0 1 0 0,-1 1-1 0 0,0-1 0 0 0,0 0-69 0 0,-7 6-3090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14:22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0 9426 0 0,'-1'1'418'0'0,"0"-1"0"0"0,1 0 1 0 0,-1 1-1 0 0,0-1 0 0 0,0 1 0 0 0,0-1 0 0 0,1 1 1 0 0,-1-1-1 0 0,0 1 0 0 0,1 0 0 0 0,-1-1 0 0 0,0 1 1 0 0,1 0-1 0 0,-1 0 0 0 0,1-1 0 0 0,-1 1 1 0 0,1 0-1 0 0,0 0 0 0 0,-1 0 0 0 0,1-1 0 0 0,0 1 1 0 0,-1 0-1 0 0,1 0 0 0 0,0 0 0 0 0,0 0 0 0 0,0 0 1 0 0,0 0-1 0 0,0 0 0 0 0,0 1 0 0 0,1-1-229 0 0,0 0-1 0 0,0 0 0 0 0,0 0 1 0 0,0 0-1 0 0,0 0 1 0 0,0-1-1 0 0,0 1 1 0 0,1 0-1 0 0,-1 0 1 0 0,0-1-1 0 0,0 1 1 0 0,1-1-1 0 0,-1 1 0 0 0,0-1 1 0 0,1 0-1 0 0,1 1 1 0 0,10 1-230 0 0,0 0 0 0 0,25 0 0 0 0,-5-4 137 0 0,-23 1-80 0 0,0 1-1 0 0,1-1 1 0 0,-1 1-1 0 0,18 3 1 0 0,-25-2-22 0 0,-1-1 0 0 0,1 1 0 0 0,-1 0 1 0 0,0 0-1 0 0,1 0 0 0 0,-1 0 0 0 0,0 0 1 0 0,0 0-1 0 0,0 1 0 0 0,0-1 0 0 0,0 1 1 0 0,0 0-1 0 0,0-1 0 0 0,0 1 0 0 0,0 0 1 0 0,-1 0-1 0 0,1 0 0 0 0,-1 0 0 0 0,0 0 1 0 0,1 1-1 0 0,-1-1 0 0 0,0 0 0 0 0,0 1 0 0 0,0 2 1 0 0,5 41-635 0 0,-2-7-2310 0 0,4-16-3170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14:22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 12355 0 0,'0'4'365'0'0,"0"0"0"0"0,0-1 0 0 0,0 1 0 0 0,1-1 0 0 0,-1 1 0 0 0,1-1 0 0 0,0 1 0 0 0,0-1 0 0 0,1 1 0 0 0,-1-1-1 0 0,1 0 1 0 0,-1 0 0 0 0,1 0 0 0 0,0 0 0 0 0,0 0 0 0 0,4 4 0 0 0,41 43 151 0 0,-47-50-494 0 0,3 3 18 0 0,0 0 0 0 0,1 0 0 0 0,-1 0 0 0 0,0-1-1 0 0,1 0 1 0 0,0 0 0 0 0,-1 0 0 0 0,1 0 0 0 0,0 0 0 0 0,0-1-1 0 0,0 1 1 0 0,0-1 0 0 0,0 0 0 0 0,0 0 0 0 0,0-1-1 0 0,0 1 1 0 0,6-1 0 0 0,-6-1-7 0 0,0 0 0 0 0,0 0 0 0 0,0 0 0 0 0,-1 0-1 0 0,1 0 1 0 0,-1-1 0 0 0,1 0 0 0 0,-1 0 0 0 0,1 0 0 0 0,-1 0 0 0 0,0 0 0 0 0,0-1 0 0 0,0 1 0 0 0,0-1-1 0 0,-1 0 1 0 0,1 0 0 0 0,-1 0 0 0 0,5-6 0 0 0,-4 4 47 0 0,0-1 0 0 0,0 1 0 0 0,0-1 0 0 0,-1 1 0 0 0,0-1 1 0 0,0 0-1 0 0,0 0 0 0 0,-1 0 0 0 0,1 0 0 0 0,-2-1 0 0 0,1 1 0 0 0,-1 0 0 0 0,0 0 0 0 0,0 0 0 0 0,0-1 0 0 0,-1 1 0 0 0,0 0 1 0 0,-3-9-1 0 0,3 11 39 0 0,-1 0 0 0 0,1 0 1 0 0,-1 0-1 0 0,0 0 1 0 0,-1 0-1 0 0,1 1 1 0 0,-1-1-1 0 0,1 1 1 0 0,-1-1-1 0 0,0 1 0 0 0,-1 0 1 0 0,1 0-1 0 0,0 1 1 0 0,-1-1-1 0 0,1 1 1 0 0,-1-1-1 0 0,0 1 0 0 0,0 0 1 0 0,0 0-1 0 0,0 1 1 0 0,0-1-1 0 0,-1 1 1 0 0,1 0-1 0 0,0 0 1 0 0,0 1-1 0 0,-9-1 0 0 0,10 1-106 0 0,0 0 0 0 0,0 0 0 0 0,0 0-1 0 0,1 1 1 0 0,-1-1 0 0 0,0 1-1 0 0,0 0 1 0 0,1 0 0 0 0,-1 0 0 0 0,0 0-1 0 0,1 1 1 0 0,-1-1 0 0 0,1 1-1 0 0,-1-1 1 0 0,1 1 0 0 0,0 0 0 0 0,0 0-1 0 0,0 0 1 0 0,0 0 0 0 0,0 0 0 0 0,-1 3-1 0 0,1-3-259 0 0,1 0 0 0 0,0 0 0 0 0,0 0 0 0 0,0 0 0 0 0,1 0 0 0 0,-1 0-1 0 0,0 0 1 0 0,1 0 0 0 0,-1 0 0 0 0,1 0 0 0 0,0 1 0 0 0,0 2 0 0 0,0-3-425 0 0,0 0 0 0 0,0 0 0 0 0,1 0 0 0 0,-1 0 0 0 0,1 0 0 0 0,-1 0 1 0 0,1 0-1 0 0,0-1 0 0 0,0 1 0 0 0,0 0 0 0 0,0 0 0 0 0,0-1 0 0 0,0 1 0 0 0,3 3 1 0 0,6 3-6879 0 0</inkml:trace>
  <inkml:trace contextRef="#ctx0" brushRef="#br0" timeOffset="1">348 5 15459 0 0,'7'-2'2681'0'0,"-2"2"-1289"0"0,0 1-112 0 0,-2 2-143 0 0,-3 1-489 0 0,-1 2-288 0 0,-1 2-160 0 0,-2 2-288 0 0,-1 1-464 0 0,1 3-856 0 0,-3 0-1201 0 0,0 2-1352 0 0,-5-1-984 0 0,2 4-1648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14:22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15699 0 0,'-17'18'1068'0'0,"0"1"0"0"0,1 0 0 0 0,1 2 0 0 0,-16 29 0 0 0,30-50-1068 0 0,1 1 0 0 0,0-1 0 0 0,-1 1 0 0 0,1-1 0 0 0,0 1 0 0 0,0-1 0 0 0,0 1 0 0 0,-1-1 0 0 0,1 1 0 0 0,0-1 1 0 0,0 1-1 0 0,0 0 0 0 0,0-1 0 0 0,0 1 0 0 0,0-1 0 0 0,0 1 0 0 0,0-1 0 0 0,0 1 0 0 0,1 0 0 0 0,-1-1 0 0 0,0 1 0 0 0,0-1 0 0 0,0 1 0 0 0,0-1 0 0 0,1 1 0 0 0,-1-1 0 0 0,0 1 0 0 0,1-1 0 0 0,-1 1 0 0 0,0-1 0 0 0,1 0 0 0 0,0 1 0 0 0,21 7-6 0 0,35-9-90 0 0,-48 0 45 0 0,38-7-2981 0 0,-40 6 1193 0 0,0 0 1 0 0,-1-1 0 0 0,1 0-1 0 0,9-7 1 0 0,0 0-3960 0 0</inkml:trace>
  <inkml:trace contextRef="#ctx0" brushRef="#br0" timeOffset="1">258 69 12803 0 0,'-2'9'1946'0'0,"0"-1"1"0"0,0 1-1 0 0,-8 14 1 0 0,2-7-1961 0 0,-1 0 1 0 0,-14 18-1 0 0,23-33-6 0 0,0-1 0 0 0,0 1 1 0 0,0-1-1 0 0,0 1 0 0 0,0-1 0 0 0,0 1 0 0 0,1-1 0 0 0,-1 1 0 0 0,0-1 0 0 0,0 0 0 0 0,0 1 0 0 0,1-1 0 0 0,-1 1 0 0 0,0-1 0 0 0,1 0 0 0 0,-1 1 0 0 0,0-1 0 0 0,1 0 0 0 0,-1 1 0 0 0,0-1 0 0 0,1 0 0 0 0,-1 0 0 0 0,1 1 0 0 0,-1-1 1 0 0,0 0-1 0 0,1 0 0 0 0,-1 0 0 0 0,1 0 0 0 0,-1 1 0 0 0,1-1 0 0 0,-1 0 0 0 0,1 0 0 0 0,-1 0 0 0 0,1 0 0 0 0,-1 0 0 0 0,0 0 0 0 0,1 0 0 0 0,-1 0 0 0 0,1 0 0 0 0,0-1 0 0 0,28 5 574 0 0,-26-3-539 0 0,11 0-372 0 0,0 0 0 0 0,0-1 1 0 0,17-1-1 0 0,5-7-3668 0 0,-5-10-3699 0 0,-19 8 2865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14:23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79 13187 0 0,'2'1'211'0'0,"1"0"1"0"0,0-1-1 0 0,0 1 1 0 0,-1-1-1 0 0,1 0 1 0 0,0 0-1 0 0,0 0 1 0 0,0 0-1 0 0,-1-1 1 0 0,1 1-1 0 0,0-1 1 0 0,0 1-1 0 0,4-3 1 0 0,2 1 150 0 0,-4 1-294 0 0,6-1-88 0 0,-1 1 1 0 0,0-1 0 0 0,0-1-1 0 0,0 0 1 0 0,0-1 0 0 0,0 0-1 0 0,-1 0 1 0 0,12-7 0 0 0,-20 10-48 0 0,-1 1 1 0 0,1 0 0 0 0,-1-1 0 0 0,1 1 0 0 0,-1 0 0 0 0,1-1 0 0 0,-1 1-1 0 0,1-1 1 0 0,-1 1 0 0 0,0-1 0 0 0,1 1 0 0 0,-1-1 0 0 0,0 1 0 0 0,1-1-1 0 0,-1 1 1 0 0,0-1 0 0 0,0 0 0 0 0,0 1 0 0 0,1-1 0 0 0,-1 1 0 0 0,0-1-1 0 0,0 0 1 0 0,0 1 0 0 0,0-1 0 0 0,0 0 0 0 0,0 1 0 0 0,0-1 0 0 0,0 1 0 0 0,-1-1-1 0 0,1 0 1 0 0,-1-1 4 0 0,1 1-1 0 0,-1 0 0 0 0,0 0 1 0 0,0 0-1 0 0,0 0 1 0 0,0 0-1 0 0,0 0 0 0 0,0 0 1 0 0,0 0-1 0 0,0 1 0 0 0,-1-1 1 0 0,1 0-1 0 0,-2 0 1 0 0,0-1 196 0 0,0 1 0 0 0,1 0 0 0 0,-1 0 0 0 0,0 0 1 0 0,0 0-1 0 0,0 1 0 0 0,-1-1 0 0 0,1 1 0 0 0,0 0 1 0 0,0 0-1 0 0,0 0 0 0 0,0 0 0 0 0,-4 1 0 0 0,5 1 140 0 0,-1-1 0 0 0,1 1-1 0 0,-1 0 1 0 0,1 0 0 0 0,0 0-1 0 0,0 0 1 0 0,0 1 0 0 0,0-1-1 0 0,0 1 1 0 0,0-1 0 0 0,1 1-1 0 0,-1-1 1 0 0,1 1 0 0 0,0 0-1 0 0,0 0 1 0 0,0 0 0 0 0,0 0-1 0 0,0 0 1 0 0,0 5-1 0 0,-2 8 186 0 0,1 1-1 0 0,1 20 0 0 0,1-35-411 0 0,0 8-31 0 0,0 1 0 0 0,1-1 0 0 0,0 0 0 0 0,1 0 0 0 0,0 1 1 0 0,1-1-1 0 0,0-1 0 0 0,6 15 0 0 0,-8-21-137 0 0,0-1 0 0 0,0 0-1 0 0,0 0 1 0 0,1 1 0 0 0,-1-1 0 0 0,1 0 0 0 0,-1 0 0 0 0,1 0 0 0 0,0-1-1 0 0,0 1 1 0 0,0 0 0 0 0,0 0 0 0 0,0-1 0 0 0,0 0 0 0 0,0 1 0 0 0,1-1-1 0 0,-1 0 1 0 0,0 0 0 0 0,1 0 0 0 0,-1 0 0 0 0,1-1 0 0 0,-1 1 0 0 0,1-1 0 0 0,-1 1-1 0 0,1-1 1 0 0,-1 0 0 0 0,1 0 0 0 0,0 0 0 0 0,-1 0 0 0 0,1 0 0 0 0,-1-1-1 0 0,1 1 1 0 0,-1-1 0 0 0,1 0 0 0 0,-1 0 0 0 0,1 0 0 0 0,-1 0 0 0 0,3-1-1 0 0,5-3-499 0 0,-1-1 0 0 0,0 0 0 0 0,0 0 0 0 0,0-1 0 0 0,-1 0 0 0 0,12-13 0 0 0,-15 16 607 0 0,-1-1 0 0 0,0 0 0 0 0,0 0 0 0 0,-1 0 0 0 0,0-1 0 0 0,1 1 0 0 0,-2-1 0 0 0,1 0 0 0 0,-1 0 0 0 0,0 0 0 0 0,0 0 0 0 0,2-10 0 0 0,-10 34 6343 0 0,-5 8-3653 0 0,-13 34-3064 0 0,22-55 386 0 0,1 0 0 0 0,0 0 0 0 0,-1 0-1 0 0,2 0 1 0 0,-1 0 0 0 0,1 0 0 0 0,0 0 0 0 0,0 0 0 0 0,1 9 0 0 0,0-12 6 0 0,-1-1 0 0 0,1 1 1 0 0,0-1-1 0 0,0 1 1 0 0,0-1-1 0 0,0 0 1 0 0,0 0-1 0 0,1 1 0 0 0,-1-1 1 0 0,0 0-1 0 0,0 0 1 0 0,1 0-1 0 0,-1 0 0 0 0,1 0 1 0 0,-1 0-1 0 0,1-1 1 0 0,-1 1-1 0 0,1 0 1 0 0,-1-1-1 0 0,1 1 0 0 0,0-1 1 0 0,-1 0-1 0 0,1 1 1 0 0,0-1-1 0 0,-1 0 0 0 0,1 0 1 0 0,0 0-1 0 0,-1 0 1 0 0,1-1-1 0 0,0 1 1 0 0,2-1-1 0 0,8 0-263 0 0,1-1 0 0 0,21-7 1 0 0,-33 9 225 0 0,34-15-4076 0 0,-17-3-3288 0 0,-13 6 1091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14:23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18812 0 0,'56'59'6153'0'0,"-36"-40"-5151"0"0,21 27 0 0 0,-36-39-901 0 0,0 0 0 0 0,0 1 0 0 0,0-1 0 0 0,-1 1 1 0 0,-1 0-1 0 0,1 0 0 0 0,-1 0 0 0 0,2 10 0 0 0,0 7-10 0 0,-2 1 0 0 0,-1 0 0 0 0,0 0 0 0 0,-2 0 0 0 0,-1-1 0 0 0,-6 36 0 0 0,-2-11-1168 0 0,-3 0 1 0 0,-21 61 0 0 0,32-108 710 0 0,-8 19-3496 0 0,2-8-1556 0 0,-5-3-4134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15:05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522 113 16764 0 0,'-40'16'1725'0'0,"1"1"0"0"0,-38 24 0 0 0,46-22-1536 0 0,0 2 0 0 0,1 1 0 0 0,1 2 1 0 0,-37 37-1 0 0,44-36 76 0 0,1 1 1 0 0,-33 51-1 0 0,41-53-263 0 0,1 1 0 0 0,1 0 0 0 0,1 1-1 0 0,1 0 1 0 0,2 1 0 0 0,0-1 0 0 0,2 2 0 0 0,1-1 0 0 0,2 0-1 0 0,0 49 1 0 0,5-21-28 0 0,2 0-1 0 0,2 0 1 0 0,2-1-1 0 0,24 74 1 0 0,-21-90 27 0 0,1-1 1 0 0,2 0-1 0 0,2-1 1 0 0,1 0-1 0 0,1-2 0 0 0,2 0 1 0 0,2-2-1 0 0,43 49 1 0 0,-49-63-8 0 0,1-1 0 0 0,0-1 0 0 0,1-1-1 0 0,1-1 1 0 0,0 0 0 0 0,1-1 0 0 0,1-2 0 0 0,0 0 0 0 0,0-1 0 0 0,1-1 0 0 0,0-1 0 0 0,1-1 0 0 0,-1-2 0 0 0,2 0 0 0 0,27 2 0 0 0,-16-6-19 0 0,-1-2 1 0 0,1-1-1 0 0,0-1 0 0 0,-1-2 0 0 0,0-2 1 0 0,0-1-1 0 0,-1-2 0 0 0,0-1 1 0 0,40-19-1 0 0,-23 6 5 0 0,-2-3 0 0 0,-1-1 0 0 0,-1-3 0 0 0,-1-2 0 0 0,48-44 0 0 0,-76 60 44 0 0,-1 0-1 0 0,0-1 0 0 0,-1-1 0 0 0,-1-1 1 0 0,0 0-1 0 0,-2-1 0 0 0,15-30 0 0 0,-20 33 20 0 0,-1-1 0 0 0,-1 0-1 0 0,-1 0 1 0 0,0 0-1 0 0,-1-1 1 0 0,-1 1 0 0 0,-1-1-1 0 0,-1 0 1 0 0,-2-32-1 0 0,-5-1 205 0 0,-2 1-1 0 0,-2 0 0 0 0,-3 0 0 0 0,-19-51 0 0 0,-91-191 1357 0 0,108 261-1457 0 0,-10-20 271 0 0,-53-87 0 0 0,69 127-357 0 0,1 0 0 0 0,-2 1 0 0 0,0 0 0 0 0,0 1 0 0 0,-1 0 0 0 0,0 1 0 0 0,-1 0 0 0 0,-1 1-1 0 0,1 0 1 0 0,-1 1 0 0 0,-25-12 0 0 0,24 16-105 0 0,0 0 0 0 0,1 1-1 0 0,-1 1 1 0 0,-1 0 0 0 0,1 1-1 0 0,0 0 1 0 0,0 1 0 0 0,0 1-1 0 0,0 0 1 0 0,0 1 0 0 0,0 1-1 0 0,0 0 1 0 0,-14 5 0 0 0,-23 10-1190 0 0,0 2-1 0 0,-49 27 1 0 0,69-32 170 0 0,-106 54-7610 0 0,66-32 165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20:41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3 171 5873 0 0,'-1'-4'1491'0'0,"1"0"-1"0"0,-1 0 1 0 0,1 0-1 0 0,-1 0 1 0 0,1 0 0 0 0,1-1-1 0 0,-1 1 1 0 0,1-4-1 0 0,13-30 3997 0 0,-4 23-5301 0 0,-1 0 0 0 0,23-23 0 0 0,-13 15 736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20:42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0 14467 0 0,'-2'2'1034'0'0,"0"1"-1"0"0,0-1 1 0 0,1 1-1 0 0,-1-1 1 0 0,1 1 0 0 0,-1 0-1 0 0,1 0 1 0 0,-2 4-1 0 0,-7 48 689 0 0,6-29-1073 0 0,-5 11-389 0 0,5-22-321 0 0,0 1 1 0 0,1-1-1 0 0,0 1 1 0 0,1 0-1 0 0,1 0 0 0 0,1 0 1 0 0,3 30-1 0 0,0-38-287 0 0,3-5-4930 0 0,-5-4 4754 0 0,0 1-1 0 0,-1 0 0 0 0,1-1 1 0 0,0 1-1 0 0,-1-1 0 0 0,4-3-3148 0 0,-4 3 3149 0 0,1 1-1 0 0,-1-1 0 0 0,0 0 1 0 0,1 0-1 0 0,-1 1 0 0 0,0-2 0 0 0,4-11-6069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20:42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16508 0 0,'0'2'6730'0'0,"3"12"-4932"0"0,3 129 323 0 0,0-4-2133 0 0,-4-120-37 0 0,1 1-1 0 0,1-1 1 0 0,0 0-1 0 0,15 36 1 0 0,-19-54 27 0 0,0-1 1 0 0,0 1 0 0 0,0 0-1 0 0,1-1 1 0 0,-1 1-1 0 0,0 0 1 0 0,0-1 0 0 0,1 1-1 0 0,-1 0 1 0 0,0-1 0 0 0,1 1-1 0 0,-1-1 1 0 0,1 1 0 0 0,-1-1-1 0 0,1 1 1 0 0,-1-1-1 0 0,1 1 1 0 0,-1-1 0 0 0,1 1-1 0 0,-1-1 1 0 0,1 1 0 0 0,0-1-1 0 0,-1 0 1 0 0,1 0-1 0 0,0 1 1 0 0,-1-1 0 0 0,1 0-1 0 0,0 0 1 0 0,0 1-1 0 0,0-2-2 0 0,0 0 0 0 0,0 1 0 0 0,0-1 0 0 0,0 0 0 0 0,0 1 0 0 0,-1-1 0 0 0,1 0 0 0 0,0 0 0 0 0,0 0 0 0 0,-1 0 0 0 0,1 1 0 0 0,-1-1 0 0 0,1 0 0 0 0,-1 0 0 0 0,1 0 0 0 0,0-2 0 0 0,12-44-212 0 0,-4-2 162 0 0,12-55-2 0 0,-18 94 102 0 0,1-1 1 0 0,0 1-1 0 0,0 0 1 0 0,1 0-1 0 0,0 0 1 0 0,1 1-1 0 0,8-12 0 0 0,-13 20-3 0 0,0-1-1 0 0,0 1 1 0 0,0 0-1 0 0,0-1 0 0 0,1 1 1 0 0,-1 0-1 0 0,0 0 1 0 0,0 0-1 0 0,1 0 0 0 0,-1 0 1 0 0,1 0-1 0 0,-1 0 1 0 0,1 0-1 0 0,-1 1 0 0 0,1-1 1 0 0,-1 1-1 0 0,1-1 1 0 0,0 1-1 0 0,-1-1 0 0 0,1 1 1 0 0,0 0-1 0 0,0 0 1 0 0,2 0-1 0 0,-2 1 12 0 0,1 0 0 0 0,-1-1-1 0 0,0 1 1 0 0,-1 1 0 0 0,1-1 0 0 0,0 0-1 0 0,0 0 1 0 0,0 1 0 0 0,-1-1 0 0 0,1 1-1 0 0,-1 0 1 0 0,1-1 0 0 0,-1 1 0 0 0,0 0-1 0 0,2 3 1 0 0,3 6 106 0 0,0 1 0 0 0,-1 0 0 0 0,0 0 0 0 0,-1 0 0 0 0,2 14 0 0 0,15 120 731 0 0,-17-100-1470 0 0,3-1-1 0 0,13 51 0 0 0,-19-93 303 0 0,12 30-2894 0 0,-13-32 2695 0 0,1 0 1 0 0,0 0-1 0 0,0 0 0 0 0,-1 0 1 0 0,1 0-1 0 0,0 0 0 0 0,0 0 0 0 0,0 0 1 0 0,0-1-1 0 0,0 1 0 0 0,0 0 1 0 0,0 0-1 0 0,0-1 0 0 0,2 1 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34:03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14139 0 0,'0'2'108'0'0,"0"0"1"0"0,0 0-1 0 0,0 0 1 0 0,1 0-1 0 0,-1 0 0 0 0,0 0 1 0 0,1 0-1 0 0,0 0 0 0 0,-1 0 1 0 0,1 0-1 0 0,0 0 1 0 0,0 0-1 0 0,0 0 0 0 0,0-1 1 0 0,0 1-1 0 0,1 0 1 0 0,-1-1-1 0 0,0 1 0 0 0,4 2 1 0 0,-2-2 172 0 0,0 0 0 0 0,0-1 0 0 0,1 1 0 0 0,-1 0 0 0 0,1-1 0 0 0,-1 0 0 0 0,1 0 0 0 0,0 0 0 0 0,-1 0 0 0 0,6 0 0 0 0,9-1 897 0 0,0 0-1 0 0,0-1 1 0 0,31-6 0 0 0,-36 5-1042 0 0,-6 1-120 0 0,3-1 150 0 0,-1 1 1 0 0,0 0-1 0 0,1 0 0 0 0,-1 1 1 0 0,1 1-1 0 0,9 0 0 0 0,-17 0-128 0 0,-1-1 0 0 0,0 0 1 0 0,1 1-1 0 0,-1-1 0 0 0,1 1 0 0 0,-1 0 0 0 0,0-1 0 0 0,0 1 0 0 0,1 0 1 0 0,-1 0-1 0 0,0 0 0 0 0,0 0 0 0 0,0 0 0 0 0,0 0 0 0 0,0 0 1 0 0,0 0-1 0 0,0 0 0 0 0,1 2 0 0 0,-1 0-15 0 0,0-1 0 0 0,-1 0 0 0 0,1 1 0 0 0,-1-1 0 0 0,0 0 0 0 0,0 1 0 0 0,0-1 0 0 0,0 1 0 0 0,0-1 0 0 0,0 0 0 0 0,0 1 0 0 0,-1-1 0 0 0,1 0 0 0 0,-1 1 0 0 0,-1 2 0 0 0,-10 20 70 0 0,-4 12-30 0 0,15-36-380 0 0,1 1-1 0 0,-1-1 1 0 0,1 1-1 0 0,0 0 0 0 0,-1 0 1 0 0,1-1-1 0 0,0 1 1 0 0,0 0-1 0 0,0-1 1 0 0,0 1-1 0 0,0 0 0 0 0,1 0 1 0 0,-1-1-1 0 0,0 1 1 0 0,1 0-1 0 0,-1-1 0 0 0,3 4 1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20:43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0 11154 0 0,'-8'3'7764'0'0,"1"9"-4501"0"0,-4 16-2617 0 0,8-21 183 0 0,-75 195 885 0 0,20-50-4698 0 0,63-151 1035 0 0,7-7 1385 0 0,13-9 435 0 0,-5 1 17 0 0,35-24 64 0 0,-51 35 50 0 0,1 1 0 0 0,0 0 0 0 0,-1 0 0 0 0,1 0 0 0 0,0 0 0 0 0,0 1 0 0 0,0 0 0 0 0,0 0 0 0 0,0 0 0 0 0,6 0 0 0 0,-7 2-328 0 0,-1 0 0 0 0,1 0 0 0 0,-1 0 0 0 0,1 0 0 0 0,-1 0 0 0 0,0 1 1 0 0,0 0-1 0 0,0-1 0 0 0,0 1 0 0 0,0 0 0 0 0,0 0 0 0 0,0 1 0 0 0,3 3 1 0 0,-2-3-1063 0 0,0 1 1 0 0,0-1 0 0 0,0 0 0 0 0,1 0-1 0 0,7 3 1 0 0,7 0-3285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20:43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9 7098 0 0,'-4'-7'6014'0'0,"3"7"-5698"0"0,1 0 1 0 0,0-1 0 0 0,-1 1-1 0 0,1 0 1 0 0,-1 0-1 0 0,1 0 1 0 0,0 0-1 0 0,-1 0 1 0 0,1 0-1 0 0,-1-1 1 0 0,1 1-1 0 0,-1 0 1 0 0,1 0 0 0 0,-1 1-1 0 0,-17 8 4370 0 0,-22 29-3788 0 0,28-25-6 0 0,-1-1-743 0 0,-25 27 91 0 0,35-36-253 0 0,1 0 0 0 0,-1 0 1 0 0,1 0-1 0 0,0 1 0 0 0,0-1 1 0 0,0 1-1 0 0,1-1 0 0 0,-1 1 1 0 0,1 0-1 0 0,-2 7 0 0 0,3-11-4 0 0,1 1 0 0 0,-1-1 0 0 0,0 1 0 0 0,1-1 0 0 0,-1 0 0 0 0,1 1 0 0 0,-1-1 0 0 0,1 0 0 0 0,-1 1 0 0 0,1-1 0 0 0,-1 0 0 0 0,1 1 0 0 0,-1-1 0 0 0,1 0 0 0 0,-1 0-1 0 0,1 0 1 0 0,-1 0 0 0 0,1 1 0 0 0,-1-1 0 0 0,1 0 0 0 0,-1 0 0 0 0,1 0 0 0 0,0 0 0 0 0,-1 0 0 0 0,1 0 0 0 0,-1 0 0 0 0,1 0 0 0 0,-1-1 0 0 0,1 1 0 0 0,-1 0 0 0 0,1 0 0 0 0,-1 0 0 0 0,1-1 0 0 0,-1 1 0 0 0,1 0 0 0 0,31-8-17 0 0,-25 6 6 0 0,0 0-6 0 0,-1 1 0 0 0,1 0-1 0 0,-1 0 1 0 0,1 1-1 0 0,0-1 1 0 0,-1 2-1 0 0,1-1 1 0 0,0 1-1 0 0,-1 0 1 0 0,7 1 0 0 0,-11-1-167 0 0,-1-1 0 0 0,1 1 0 0 0,-1 0 1 0 0,1-1-1 0 0,-1 1 0 0 0,1 0 1 0 0,-1 0-1 0 0,0 0 0 0 0,1 0 0 0 0,-1 0 1 0 0,0 0-1 0 0,0 1 0 0 0,0-1 1 0 0,0 0-1 0 0,0 0 0 0 0,0 1 0 0 0,0-1 1 0 0,0 2-1 0 0,0-1-386 0 0,0 1-1 0 0,-1-1 1 0 0,0 0 0 0 0,0 1 0 0 0,1-1-1 0 0,-1 0 1 0 0,-1 1 0 0 0,1-1-1 0 0,0 0 1 0 0,0 1 0 0 0,-1-1 0 0 0,0 0-1 0 0,1 1 1 0 0,-1-1 0 0 0,0 0-1 0 0,-2 3 1 0 0,-5 10-2898 0 0,-3 2-844 0 0</inkml:trace>
  <inkml:trace contextRef="#ctx0" brushRef="#br0" timeOffset="1">7 335 7922 0 0,'0'2'528'0'0,"-1"-1"1"0"0,0 1-1 0 0,0-1 0 0 0,0 1 1 0 0,1-1-1 0 0,-1 1 1 0 0,1 0-1 0 0,-1-1 1 0 0,1 1-1 0 0,-1 0 0 0 0,1 0 1 0 0,0-1-1 0 0,0 1 1 0 0,0 0-1 0 0,0 0 1 0 0,0-1-1 0 0,1 1 0 0 0,-1 0 1 0 0,0 0-1 0 0,1-1 1 0 0,-1 1-1 0 0,2 3 1 0 0,0-3-195 0 0,0 0 0 0 0,-1 0 0 0 0,1 0 0 0 0,0-1 0 0 0,0 1 0 0 0,0 0 0 0 0,1-1 0 0 0,-1 1 0 0 0,0-1 0 0 0,1 1 0 0 0,-1-1 0 0 0,0 0 0 0 0,5 1 0 0 0,5 1-26 0 0,1 0-1 0 0,0 0 1 0 0,0-2-1 0 0,0 1 1 0 0,14-2 0 0 0,-6 1-646 0 0,69-4 1169 0 0,-46-5-4801 0 0,-5-7-7196 0 0,-22 5 3420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20:43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18044 0 0,'25'109'6177'0'0,"41"142"-4773"0"0,-61-233-1318 0 0,-8-28-119 0 0,-8-28-190 0 0,7 26 74 0 0,-5-12-279 0 0,2 0 0 0 0,-8-48 0 0 0,14 66 391 0 0,0 1-1 0 0,1-1 0 0 0,0 0 0 0 0,0 0 0 0 0,0 0 0 0 0,1 0 0 0 0,0 0 0 0 0,0 0 0 0 0,0 0 0 0 0,1 0 0 0 0,0 1 0 0 0,0-1 0 0 0,0 0 0 0 0,1 1 0 0 0,0 0 1 0 0,0 0-1 0 0,7-9 0 0 0,-9 12 36 0 0,1 0 0 0 0,-1 0 0 0 0,1 1 1 0 0,0-1-1 0 0,-1 1 0 0 0,1-1 0 0 0,0 1 1 0 0,0 0-1 0 0,0 0 0 0 0,0 0 0 0 0,0 0 0 0 0,0 0 1 0 0,0 0-1 0 0,1 0 0 0 0,-1 1 0 0 0,0-1 1 0 0,0 1-1 0 0,0 0 0 0 0,1-1 0 0 0,-1 1 1 0 0,0 0-1 0 0,1 0 0 0 0,-1 1 0 0 0,0-1 1 0 0,0 0-1 0 0,1 1 0 0 0,-1-1 0 0 0,0 1 1 0 0,0 0-1 0 0,0 0 0 0 0,0 0 0 0 0,0 0 0 0 0,0 0 1 0 0,0 0-1 0 0,0 1 0 0 0,0-1 0 0 0,0 0 1 0 0,1 3-1 0 0,3 1 48 0 0,-2 0 0 0 0,1 1 0 0 0,0-1 0 0 0,-1 1 0 0 0,0 0 0 0 0,-1 0 0 0 0,1 1 0 0 0,-1-1 1 0 0,0 1-1 0 0,-1-1 0 0 0,3 10 0 0 0,-3-7 16 0 0,-1 1 0 0 0,0 0 0 0 0,0 0 0 0 0,-1 0 0 0 0,0 0 0 0 0,-1 0 0 0 0,0-1 0 0 0,0 1 0 0 0,-1 0 0 0 0,0 0 0 0 0,-1-1 0 0 0,0 0 0 0 0,-1 1 0 0 0,0-1 0 0 0,0 0 0 0 0,-1-1 0 0 0,0 1 1 0 0,0-1-1 0 0,-1 0 0 0 0,0 0 0 0 0,-1-1 0 0 0,-11 11 0 0 0,16-16-66 0 0,0 0 0 0 0,0 0 0 0 0,0 0 0 0 0,1 0 0 0 0,-1 0 0 0 0,0 1 0 0 0,1-1 0 0 0,0 1 0 0 0,-1-1 0 0 0,1 1 0 0 0,0-1 0 0 0,0 1 0 0 0,1 0 0 0 0,-1-1 0 0 0,0 1 0 0 0,1 0 0 0 0,0 0 0 0 0,0 0 0 0 0,0-1 0 0 0,0 1 0 0 0,0 0 0 0 0,0 0 0 0 0,1 0 0 0 0,-1-1 0 0 0,1 1 0 0 0,1 2 0 0 0,-1-2 3 0 0,0-1 1 0 0,0 0-1 0 0,0 0 1 0 0,1 0-1 0 0,-1 0 1 0 0,1-1-1 0 0,-1 1 1 0 0,1 0-1 0 0,0 0 1 0 0,-1-1-1 0 0,1 0 0 0 0,0 1 1 0 0,0-1-1 0 0,0 0 1 0 0,0 0-1 0 0,1 0 1 0 0,-1 0-1 0 0,0 0 1 0 0,0 0-1 0 0,1 0 0 0 0,-1-1 1 0 0,0 0-1 0 0,1 1 1 0 0,-1-1-1 0 0,0 0 1 0 0,1 0-1 0 0,-1 0 1 0 0,0 0-1 0 0,1 0 0 0 0,-1-1 1 0 0,3 0-1 0 0,6-2-33 0 0,1-1 0 0 0,-1-1 0 0 0,-1 1 0 0 0,1-2 0 0 0,-1 1 0 0 0,0-1 0 0 0,0-1 0 0 0,0 0 0 0 0,14-14 0 0 0,-17 14-805 0 0,0 1 0 0 0,-1-1 1 0 0,0 0-1 0 0,-1-1 0 0 0,0 1 0 0 0,0-1 0 0 0,7-14 1 0 0,-11 18-13 0 0,0 0 1 0 0,0 1-1 0 0,0-1 1 0 0,0 0 0 0 0,0 0-1 0 0,-1 0 1 0 0,0 0 0 0 0,0 0-1 0 0,0 0 1 0 0,0 0-1 0 0,-1 0 1 0 0,0 0 0 0 0,1 0-1 0 0,-2 0 1 0 0,1 0-1 0 0,-3-5 1 0 0,-6-8-2144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20:44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9290 0 0,'7'-1'1873'0'0,"0"0"1"0"0,1 0-1 0 0,-1 1 0 0 0,13 0 1 0 0,56 12 1657 0 0,-21-2-2503 0 0,-12-7-624 0 0,19 3-835 0 0,-61-6 344 0 0,-1 0-1 0 0,0 0 1 0 0,1 0 0 0 0,-1 0-1 0 0,0 0 1 0 0,1 0 0 0 0,-1 0 0 0 0,0 0-1 0 0,1 0 1 0 0,-1 0 0 0 0,0 0-1 0 0,1 1 1 0 0,-1-1 0 0 0,0 0-1 0 0,1 0 1 0 0,-1 0 0 0 0,0 0 0 0 0,0 1-1 0 0,1-1 1 0 0,-1 0 0 0 0,0 0-1 0 0,0 1 1 0 0,1-1 0 0 0,-1 0-1 0 0,0 0 1 0 0,0 1 0 0 0,0-1-1 0 0,0 0 1 0 0,1 1 0 0 0,-1-1 0 0 0,0 0-1 0 0,0 1 1 0 0,0-1 0 0 0,0 0-1 0 0,0 1 1 0 0,-9 9-4184 0 0,-18 6-2366 0 0,11-10 5242 0 0,0-1 1 0 0,-1 0-1 0 0,-19 2 1 0 0,-28 8 6385 0 0,63-15-4648 0 0,0 0 0 0 0,0 1 0 0 0,0-1 0 0 0,0 0 0 0 0,0 0 0 0 0,1 1 0 0 0,-1-1 0 0 0,0 1 0 0 0,0-1 0 0 0,0 0 0 0 0,1 1 0 0 0,-1 0 0 0 0,0-1 0 0 0,1 1 0 0 0,-1-1 0 0 0,0 1 0 0 0,1 0 0 0 0,-1-1 0 0 0,1 1 0 0 0,-1 0 0 0 0,1 0 0 0 0,-1 0 0 0 0,1-1 0 0 0,0 1 0 0 0,-1 2-1 0 0,1-2-106 0 0,0 0-1 0 0,1 0 0 0 0,-1 0 0 0 0,0 0 0 0 0,1 0 0 0 0,-1 0 0 0 0,0 0 0 0 0,1 0 0 0 0,0 0 0 0 0,-1 0 0 0 0,1 0 0 0 0,0 0 0 0 0,-1 0 0 0 0,1 0 0 0 0,0-1 0 0 0,0 1 0 0 0,1 1 0 0 0,4 2 87 0 0,0 1 0 0 0,0-1 0 0 0,1 0 0 0 0,11 5 0 0 0,-4-3-540 0 0,-1-1 0 0 0,1-1 0 0 0,29 5 0 0 0,-37-9-597 0 0,0 1 1 0 0,0-1-1 0 0,0 0 1 0 0,0 0-1 0 0,8-2 1 0 0,-11 1-125 0 0,0 1 0 0 0,-1-1 0 0 0,1 0 1 0 0,0 0-1 0 0,-1 0 0 0 0,1-1 0 0 0,0 1 0 0 0,-1-1 0 0 0,0 1 1 0 0,1-1-1 0 0,3-4 0 0 0,5-7-3529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20:44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0 6745 0 0,'-14'11'7371'0'0,"4"7"-3905"0"0,0 28-2990 0 0,5-19-672 0 0,0-14-107 0 0,-1 0-1 0 0,0 0 0 0 0,0-1 0 0 0,-1 0 1 0 0,-13 17-1 0 0,-14 25-635 0 0,30-45 1067 0 0,1-1 0 0 0,0 1 0 0 0,1-1 0 0 0,0 1 0 0 0,0 0 0 0 0,1 0 0 0 0,0 0 0 0 0,0 0 0 0 0,1 0 1 0 0,1 0-1 0 0,1 15 0 0 0,1-9 510 0 0,-1-1 1 0 0,2 0-1 0 0,0 0 1 0 0,1 0-1 0 0,0 0 1 0 0,11 19-1 0 0,-15-30-538 0 0,1-1-1 0 0,-1 0 1 0 0,1 0-1 0 0,-1 0 1 0 0,1 0 0 0 0,0 0-1 0 0,0-1 1 0 0,0 1-1 0 0,0 0 1 0 0,0-1-1 0 0,0 0 1 0 0,1 1-1 0 0,-1-1 1 0 0,0 0-1 0 0,1 0 1 0 0,-1 0 0 0 0,3 0-1 0 0,0 0-32 0 0,0 0 1 0 0,0 0-1 0 0,1-1 0 0 0,-1 0 0 0 0,0 0 0 0 0,0-1 0 0 0,0 1 1 0 0,6-2-1 0 0,7-3-392 0 0,1-1 1 0 0,-1 0-1 0 0,25-13 0 0 0,-42 18 293 0 0,49-24-3839 0 0,-3-6-3922 0 0,-19 8 773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20:45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84 14659 0 0,'18'-1'7893'0'0,"23"9"-6437"0"0,-2-1-1080 0 0,-20-6-323 0 0,0-1 0 0 0,0-1 0 0 0,0-1-1 0 0,0 0 1 0 0,0-2 0 0 0,0 0 0 0 0,-1-1 0 0 0,1 0 0 0 0,-1-2 0 0 0,-1 0 0 0 0,23-13 0 0 0,-39 20-71 0 0,0-1 0 0 0,0 1 1 0 0,-1-1-1 0 0,1 1 1 0 0,0 0-1 0 0,0-1 0 0 0,-1 1 1 0 0,1-1-1 0 0,-1 1 0 0 0,1-1 1 0 0,0 0-1 0 0,-1 1 1 0 0,1-1-1 0 0,-1 0 0 0 0,1 1 1 0 0,-1-1-1 0 0,0 0 0 0 0,1 0 1 0 0,-1 1-1 0 0,0-1 1 0 0,1 0-1 0 0,-1 0 0 0 0,0 1 1 0 0,0-1-1 0 0,0-1 0 0 0,0 1-13 0 0,0 0-1 0 0,-1 0 0 0 0,1 0 0 0 0,-1 1 0 0 0,0-1 0 0 0,1 0 0 0 0,-1 1 0 0 0,0-1 0 0 0,1 0 1 0 0,-1 1-1 0 0,0-1 0 0 0,0 1 0 0 0,1-1 0 0 0,-1 1 0 0 0,0-1 0 0 0,0 1 0 0 0,0 0 0 0 0,-1-1 1 0 0,-45-9-1000 0 0,36 9 925 0 0,-1 0 1 0 0,1 1 0 0 0,-1 0-1 0 0,1 1 1 0 0,-1 0 0 0 0,1 1-1 0 0,-1 0 1 0 0,-12 5 0 0 0,19-5 165 0 0,1 0 0 0 0,0 0 0 0 0,-1 0 1 0 0,1 0-1 0 0,0 1 0 0 0,0 0 0 0 0,1 0 0 0 0,-1 0 1 0 0,0 0-1 0 0,1 1 0 0 0,0-1 0 0 0,0 1 1 0 0,0 0-1 0 0,0 0 0 0 0,1 0 0 0 0,0 0 1 0 0,-1 0-1 0 0,1 1 0 0 0,1-1 0 0 0,-1 1 1 0 0,1-1-1 0 0,-2 7 0 0 0,2-5 3 0 0,0 0-1 0 0,0 0 1 0 0,1 0-1 0 0,0 0 1 0 0,0 0-1 0 0,0 0 1 0 0,0 1-1 0 0,1-1 1 0 0,0 0-1 0 0,1-1 1 0 0,-1 1-1 0 0,1 0 1 0 0,0 0-1 0 0,1-1 1 0 0,-1 1-1 0 0,6 8 1 0 0,-5-10-42 0 0,0 0 0 0 0,1-1 0 0 0,-1 1 0 0 0,1-1 1 0 0,-1 0-1 0 0,1 1 0 0 0,0-2 0 0 0,1 1 0 0 0,-1 0 0 0 0,0-1 0 0 0,1 0 1 0 0,-1 0-1 0 0,1 0 0 0 0,0-1 0 0 0,-1 1 0 0 0,1-1 0 0 0,0 0 1 0 0,0 0-1 0 0,0-1 0 0 0,8 0 0 0 0,8 3-133 0 0,-21-3 103 0 0,1 0 0 0 0,-1 0-1 0 0,0 0 1 0 0,0 0-1 0 0,0 0 1 0 0,0 0 0 0 0,1 1-1 0 0,-1-1 1 0 0,0 0-1 0 0,0 0 1 0 0,0 0 0 0 0,0 0-1 0 0,0 0 1 0 0,1 0-1 0 0,-1 1 1 0 0,0-1 0 0 0,0 0-1 0 0,0 0 1 0 0,0 0-1 0 0,0 0 1 0 0,0 1 0 0 0,0-1-1 0 0,0 0 1 0 0,0 0-1 0 0,0 0 1 0 0,0 0-1 0 0,0 1 1 0 0,0-1 0 0 0,0 0-1 0 0,0 0 1 0 0,0 0-1 0 0,0 1 1 0 0,0-1 0 0 0,0 0-1 0 0,0 0 1 0 0,0 0-1 0 0,0 0 1 0 0,0 1 0 0 0,0-1-1 0 0,0 0 1 0 0,0 0-1 0 0,0 0 1 0 0,0 0 0 0 0,0 1-1 0 0,-1-1 1 0 0,-28 21-599 0 0,-29 8 353 0 0,39-21 306 0 0,1 2 0 0 0,-33 20 0 0 0,50-29-32 0 0,0 0 0 0 0,0-1-1 0 0,0 1 1 0 0,0 0-1 0 0,0-1 1 0 0,0 1 0 0 0,0 0-1 0 0,0 0 1 0 0,0 0-1 0 0,1 0 1 0 0,-1 0 0 0 0,0 0-1 0 0,1 0 1 0 0,-1 0-1 0 0,1 0 1 0 0,-1 0 0 0 0,1 0-1 0 0,-1 0 1 0 0,1 0-1 0 0,0 0 1 0 0,-1 1 0 0 0,1-1-1 0 0,0 0 1 0 0,0 0-1 0 0,0 0 1 0 0,0 0 0 0 0,0 1-1 0 0,0-1 1 0 0,0 0-1 0 0,1 0 1 0 0,-1 0 0 0 0,0 1-1 0 0,1-1 1 0 0,-1 0-1 0 0,1 0 1 0 0,-1 0 0 0 0,1 0-1 0 0,-1 0 1 0 0,1 0-1 0 0,0 0 1 0 0,-1 0 0 0 0,3 1-1 0 0,-1 1 23 0 0,1-1 0 0 0,0 1-1 0 0,0-1 1 0 0,0 0 0 0 0,1 0 0 0 0,-1 0-1 0 0,0-1 1 0 0,1 1 0 0 0,-1-1 0 0 0,1 0-1 0 0,0 0 1 0 0,5 1 0 0 0,27 1 135 0 0,-1-2-1 0 0,0-1 1 0 0,38-5 0 0 0,44-11-6191 0 0,-108 15 3561 0 0,-1-1 0 0 0,0 0 0 0 0,0-1 0 0 0,0 1 0 0 0,13-7 0 0 0,-7-3-1638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20:45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24 10170 0 0,'-7'-23'10949'0'0,"9"34"-9813"0"0,4 35-2006 0 0,-3 0-1 0 0,-4 87 1 0 0,-1-78-1602 0 0,8 85-1 0 0,-4-116 4810 0 0,0 36 0 0 0,-2-52-1835 0 0,0-1 1 0 0,-1 1-1 0 0,0 0 0 0 0,0 0 1 0 0,-1-1-1 0 0,0 1 1 0 0,-1-1-1 0 0,-5 13 0 0 0,8-20-493 0 0,0 0-1 0 0,0 0 1 0 0,0 1-1 0 0,0-1 0 0 0,0 0 1 0 0,0 0-1 0 0,0 0 0 0 0,0 1 1 0 0,0-1-1 0 0,-1 0 0 0 0,1 0 1 0 0,0 0-1 0 0,0 1 0 0 0,0-1 1 0 0,0 0-1 0 0,-1 0 0 0 0,1 0 1 0 0,0 0-1 0 0,0 1 1 0 0,0-1-1 0 0,-1 0 0 0 0,1 0 1 0 0,0 0-1 0 0,0 0 0 0 0,0 0 1 0 0,-1 0-1 0 0,1 0 0 0 0,0 0 1 0 0,0 1-1 0 0,-1-1 0 0 0,1 0 1 0 0,0 0-1 0 0,0 0 0 0 0,-1 0 1 0 0,1 0-1 0 0,0 0 1 0 0,0-1-1 0 0,-1 1 0 0 0,1 0 1 0 0,0 0-1 0 0,0 0 0 0 0,0 0 1 0 0,-1 0-1 0 0,1 0 0 0 0,0 0 1 0 0,0 0-1 0 0,-1 0 0 0 0,1-1 1 0 0,-8-14-51 0 0,1-21-227 0 0,8 23 242 0 0,0 0 0 0 0,0 1 0 0 0,2-1 0 0 0,5-23 0 0 0,-6 30 64 0 0,1-1-1 0 0,-1 0 1 0 0,1 1 0 0 0,1-1 0 0 0,-1 1 0 0 0,1 0 0 0 0,0 0 0 0 0,0 1 0 0 0,0-1 0 0 0,8-6 0 0 0,-10 10 2 0 0,0 0 0 0 0,0 1 1 0 0,1-1-1 0 0,-1 1 0 0 0,0-1 0 0 0,1 1 0 0 0,-1 0 1 0 0,1 0-1 0 0,0 0 0 0 0,-1 0 0 0 0,1 1 1 0 0,0-1-1 0 0,-1 1 0 0 0,1-1 0 0 0,0 1 1 0 0,0 0-1 0 0,-1 0 0 0 0,4 1 0 0 0,-1 0 14 0 0,-1 0 1 0 0,1 0-1 0 0,-1 1 0 0 0,0-1 0 0 0,0 1 0 0 0,0 0 0 0 0,0 0 0 0 0,0 1 0 0 0,0-1 0 0 0,4 5 0 0 0,0 0 47 0 0,0 1 0 0 0,0 0 0 0 0,-1 1 0 0 0,0 0 1 0 0,0 0-1 0 0,-1 0 0 0 0,-1 1 0 0 0,6 12 0 0 0,-9-19-81 0 0,-1 1-1 0 0,1 0 1 0 0,-1 0 0 0 0,0 0 0 0 0,0-1 0 0 0,-1 1 0 0 0,1 0 0 0 0,-1 0-1 0 0,0 0 1 0 0,0 0 0 0 0,0 0 0 0 0,-1 0 0 0 0,1 0 0 0 0,-1 0 0 0 0,0 0-1 0 0,0-1 1 0 0,-2 7 0 0 0,1-7-53 0 0,1-1 0 0 0,-1 1 0 0 0,0-1 0 0 0,0 1 0 0 0,0-1 0 0 0,0 0 0 0 0,0 0 0 0 0,-1 0 0 0 0,1 0-1 0 0,-1 0 1 0 0,1 0 0 0 0,-1-1 0 0 0,0 1 0 0 0,1-1 0 0 0,-1 0 0 0 0,0 0 0 0 0,0 0 0 0 0,0 0 0 0 0,0 0 0 0 0,0-1 0 0 0,0 1 0 0 0,-6-1 0 0 0,9 0 20 0 0,-1 0 0 0 0,1 0 1 0 0,0 0-1 0 0,-1 0 0 0 0,1 0 1 0 0,0 0-1 0 0,-1 0 0 0 0,1 0 1 0 0,0 0-1 0 0,-1 0 0 0 0,1 0 1 0 0,0 0-1 0 0,-1 1 0 0 0,1-1 0 0 0,0 0 1 0 0,-1 0-1 0 0,1 0 0 0 0,0 0 1 0 0,0 1-1 0 0,-1-1 0 0 0,1 0 1 0 0,0 0-1 0 0,0 0 0 0 0,-1 1 1 0 0,1-1-1 0 0,0 0 0 0 0,0 1 1 0 0,0-1-1 0 0,-1 0 0 0 0,1 0 1 0 0,0 1-1 0 0,0-1 0 0 0,0 1 1 0 0,5 10-2868 0 0,17 8-9654 0 0,-9-13 5455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20:45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22509 0 0,'11'0'1600'0'0,"0"-1"-672"0"0,1 1-232 0 0,-2 0-159 0 0,-7 0-249 0 0,-2 2-184 0 0,-2-1-248 0 0,0 1-344 0 0,-2-1-473 0 0,0-1-655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22:54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 8 0 0,'-6'-2'0'0'0,"3"2"0"0"0,1 1 0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30:43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3 4081 0 0,'-6'-1'500'0'0,"1"1"1"0"0,0-1-1 0 0,0 1 0 0 0,0-1 1 0 0,0 1-1 0 0,0 1 1 0 0,-1-1-1 0 0,1 1 0 0 0,0 0 1 0 0,0 0-1 0 0,0 1 1 0 0,0-1-1 0 0,0 1 1 0 0,1 0-1 0 0,-1 0 0 0 0,-6 4 1 0 0,8-3-378 0 0,0 0 0 0 0,0 0 1 0 0,0 0-1 0 0,0 0 0 0 0,1 0 1 0 0,-1 0-1 0 0,1 1 0 0 0,0-1 1 0 0,0 1-1 0 0,0 0 0 0 0,0-1 1 0 0,1 1-1 0 0,-1 0 1 0 0,1 0-1 0 0,0 0 0 0 0,0 0 1 0 0,1 0-1 0 0,-1 1 0 0 0,1-1 1 0 0,0 8-1 0 0,1-1-51 0 0,0 0 0 0 0,1 1 0 0 0,0-1-1 0 0,1 0 1 0 0,0-1 0 0 0,1 1 0 0 0,0 0 0 0 0,0-1 0 0 0,1 0 0 0 0,1 0-1 0 0,7 11 1 0 0,-7-13-72 0 0,-1-1 0 0 0,1 0 0 0 0,1 0-1 0 0,-1 0 1 0 0,1-1 0 0 0,0 0 0 0 0,1 0-1 0 0,-1 0 1 0 0,1-1 0 0 0,0-1 0 0 0,1 1-1 0 0,-1-1 1 0 0,18 5 0 0 0,-23-8 4 0 0,0 0 0 0 0,0 0 1 0 0,1-1-1 0 0,-1 1 0 0 0,0-1 1 0 0,0 0-1 0 0,1 0 1 0 0,-1 0-1 0 0,0 0 0 0 0,0-1 1 0 0,1 1-1 0 0,-1-1 0 0 0,0 0 1 0 0,0 0-1 0 0,0 0 0 0 0,0 0 1 0 0,0-1-1 0 0,0 1 0 0 0,5-4 1 0 0,-4 1 10 0 0,-1 1 1 0 0,1-1-1 0 0,-1 0 1 0 0,0 0-1 0 0,0 0 1 0 0,0 0-1 0 0,-1-1 1 0 0,1 1-1 0 0,-1-1 1 0 0,0 1-1 0 0,2-10 1 0 0,0 1 28 0 0,-2-1 0 0 0,1 1 0 0 0,-2-1 0 0 0,0 0 0 0 0,0 1 0 0 0,-2-1 0 0 0,1 0 0 0 0,-5-23 0 0 0,3 32-40 0 0,1 0-1 0 0,-1 0 0 0 0,0 0 1 0 0,0 1-1 0 0,0-1 1 0 0,0 1-1 0 0,-1-1 0 0 0,0 1 1 0 0,0 0-1 0 0,0 0 1 0 0,-1 0-1 0 0,1 0 1 0 0,-1 0-1 0 0,0 1 0 0 0,0 0 1 0 0,0 0-1 0 0,0 0 1 0 0,-8-4-1 0 0,9 6-30 0 0,0 0-1 0 0,0 0 1 0 0,0 0 0 0 0,0 0-1 0 0,-1 1 1 0 0,1-1 0 0 0,0 1-1 0 0,0-1 1 0 0,-1 1 0 0 0,1 1-1 0 0,0-1 1 0 0,-1 0 0 0 0,1 1-1 0 0,0-1 1 0 0,0 1 0 0 0,-1 0 0 0 0,1 0-1 0 0,0 0 1 0 0,0 1 0 0 0,0-1-1 0 0,0 1 1 0 0,0 0 0 0 0,1-1-1 0 0,-1 1 1 0 0,0 0 0 0 0,1 1-1 0 0,-1-1 1 0 0,1 0 0 0 0,-4 6-1 0 0,2-2-11 0 0,-1 1-1 0 0,1 0 1 0 0,0 0-1 0 0,1 1 0 0 0,0-1 1 0 0,0 1-1 0 0,1 0 0 0 0,-1 0 1 0 0,2 0-1 0 0,-1 0 0 0 0,0 14 1 0 0,1 12-23 0 0,4 50 1 0 0,-2-57 54 0 0,1 19-139 0 0,-2-20-243 0 0,1 1 0 0 0,1-1 0 0 0,2 0 0 0 0,0 0 0 0 0,10 30-1 0 0,-14-55 226 0 0,1 0 0 0 0,-1-1-1 0 0,0 1 1 0 0,0 0 0 0 0,0 0-1 0 0,1-1 1 0 0,-1 1-1 0 0,0 0 1 0 0,1-1 0 0 0,-1 1-1 0 0,0 0 1 0 0,1-1 0 0 0,-1 1-1 0 0,1-1 1 0 0,-1 1-1 0 0,1-1 1 0 0,-1 1 0 0 0,1-1-1 0 0,0 1 1 0 0,-1-1 0 0 0,1 1-1 0 0,0-1 1 0 0,-1 0-1 0 0,1 1 1 0 0,0-1 0 0 0,-1 0-1 0 0,1 0 1 0 0,0 1 0 0 0,-1-1-1 0 0,3 0 1 0 0,-2-1 2 0 0,0 1 1 0 0,1-1-1 0 0,-1 0 1 0 0,0 1-1 0 0,1-1 1 0 0,-1 0-1 0 0,0 0 1 0 0,0 0-1 0 0,0 0 1 0 0,0 0-1 0 0,0 0 1 0 0,0 0-1 0 0,0 0 1 0 0,1-2-1 0 0,24-47-615 0 0,-8 5 732 0 0,16-37 462 0 0,-30 74-33 0 0,0 0 0 0 0,1 1 0 0 0,0-1 0 0 0,0 1 0 0 0,1 0 0 0 0,0 1 0 0 0,10-10 0 0 0,-15 15-246 0 0,-1 0 1 0 0,1 1-1 0 0,0-1 1 0 0,-1 0 0 0 0,1 1-1 0 0,0-1 1 0 0,0 0-1 0 0,0 1 1 0 0,0-1-1 0 0,0 1 1 0 0,-1-1-1 0 0,1 1 1 0 0,0 0 0 0 0,0 0-1 0 0,0-1 1 0 0,0 1-1 0 0,0 0 1 0 0,0 0-1 0 0,0 0 1 0 0,0 0 0 0 0,0 0-1 0 0,0 0 1 0 0,0 0-1 0 0,0 0 1 0 0,2 1-1 0 0,-2 0-17 0 0,0-1 0 0 0,-1 1 0 0 0,1 0 0 0 0,0 0 0 0 0,-1 0 0 0 0,1 0 0 0 0,0 0 0 0 0,-1 0-1 0 0,1 1 1 0 0,-1-1 0 0 0,0 0 0 0 0,1 0 0 0 0,-1 0 0 0 0,0 0 0 0 0,0 0 0 0 0,0 1 0 0 0,0 1 0 0 0,0 7 181 0 0,-1 1 0 0 0,0-1 1 0 0,-4 17-1 0 0,0-3-252 0 0,-2 1 0 0 0,0-2 0 0 0,-2 1 1 0 0,-13 25-1 0 0,20-44-105 0 0,-1 0 0 0 0,0 0 1 0 0,0 0-1 0 0,0-1 0 0 0,0 1 0 0 0,-1-1 1 0 0,1 0-1 0 0,-1 0 0 0 0,0 0 0 0 0,0-1 1 0 0,-1 1-1 0 0,1-1 0 0 0,-1 0 0 0 0,0 0 1 0 0,0-1-1 0 0,0 1 0 0 0,0-1 0 0 0,0 0 1 0 0,0 0-1 0 0,0-1 0 0 0,-1 0 1 0 0,1 0-1 0 0,-1 0 0 0 0,-10 0 0 0 0,16-1 68 0 0,-1 0-1 0 0,1 0 0 0 0,0 0 0 0 0,0-1 1 0 0,0 1-1 0 0,-1 0 0 0 0,1 0 0 0 0,0 0 1 0 0,0 0-1 0 0,0 0 0 0 0,-1 0 1 0 0,1 0-1 0 0,0 0 0 0 0,0 0 0 0 0,-1 0 1 0 0,1 0-1 0 0,0 0 0 0 0,0 0 1 0 0,0 0-1 0 0,-1 0 0 0 0,1 0 0 0 0,0 1 1 0 0,0-1-1 0 0,0 0 0 0 0,-1 0 0 0 0,1 0 1 0 0,0 0-1 0 0,0 0 0 0 0,0 0 1 0 0,-1 1-1 0 0,1-1 0 0 0,0 0 0 0 0,0 0 1 0 0,0 0-1 0 0,0 0 0 0 0,0 1 0 0 0,0-1 1 0 0,-1 0-1 0 0,1 0 0 0 0,0 0 1 0 0,0 1-1 0 0,0-1 0 0 0,0 0 0 0 0,0 0 1 0 0,0 0-1 0 0,0 1 0 0 0,0-1 0 0 0,0 0 1 0 0,0 0-1 0 0,0 1 0 0 0,0-1 1 0 0,0 0-1 0 0,0 0 0 0 0,0 0 0 0 0,0 1 1 0 0,0-1-1 0 0,13 16 631 0 0,25 12 21 0 0,-35-27-671 0 0,0 0 1 0 0,1 0-1 0 0,-1 0 0 0 0,1 0 0 0 0,0 0 0 0 0,-1-1 0 0 0,1 1 0 0 0,-1-1 0 0 0,1 0 0 0 0,0 0 0 0 0,-1-1 0 0 0,1 1 0 0 0,0-1 0 0 0,-1 0 0 0 0,1 0 0 0 0,-1 0 0 0 0,1 0 1 0 0,3-2-1 0 0,7-4-914 0 0,-1-1 0 0 0,1 0 0 0 0,12-11 1 0 0,-2 1-2454 0 0,0 3-1736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34:04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 19772 0 0,'2'-4'97'0'0,"0"0"1"0"0,0 1-1 0 0,1-1 0 0 0,0 0 0 0 0,0 1 0 0 0,0 0 1 0 0,0-1-1 0 0,0 1 0 0 0,1 0 0 0 0,-1 1 0 0 0,1-1 1 0 0,0 1-1 0 0,-1-1 0 0 0,1 1 0 0 0,1 0 0 0 0,-1 0 1 0 0,0 1-1 0 0,0 0 0 0 0,1-1 0 0 0,-1 1 0 0 0,0 1 1 0 0,8-2-1 0 0,-3 1-30 0 0,0 1 0 0 0,1 0 1 0 0,-1 0-1 0 0,1 1 0 0 0,-1 0 1 0 0,0 0-1 0 0,1 1 0 0 0,-1 1 1 0 0,17 6-1 0 0,-26-9-40 0 0,0 0 0 0 0,1 0 0 0 0,-1 0 0 0 0,1 1 0 0 0,-1-1 1 0 0,0 0-1 0 0,1 0 0 0 0,-1 1 0 0 0,0-1 0 0 0,1 0 0 0 0,-1 1 0 0 0,0-1 1 0 0,1 1-1 0 0,-1-1 0 0 0,0 0 0 0 0,0 1 0 0 0,1-1 0 0 0,-1 1 0 0 0,0-1 0 0 0,0 1 1 0 0,0-1-1 0 0,0 0 0 0 0,0 1 0 0 0,1-1 0 0 0,-1 1 0 0 0,0-1 0 0 0,0 1 1 0 0,0-1-1 0 0,0 1 0 0 0,0-1 0 0 0,-1 1 0 0 0,1-1 0 0 0,0 1 0 0 0,0-1 0 0 0,0 1 1 0 0,0-1-1 0 0,0 0 0 0 0,-1 1 0 0 0,1-1 0 0 0,0 1 0 0 0,0-1 0 0 0,-1 0 1 0 0,1 1-1 0 0,0-1 0 0 0,-1 0 0 0 0,1 1 0 0 0,0-1 0 0 0,-1 1 0 0 0,-24 22 611 0 0,11-10-537 0 0,12-11-128 0 0,1 0-1 0 0,-1 0 1 0 0,1 1-1 0 0,-1-1 1 0 0,1 1-1 0 0,0-1 1 0 0,0 1-1 0 0,0-1 1 0 0,1 1-1 0 0,-1-1 1 0 0,1 1-1 0 0,-1 0 1 0 0,1 0-1 0 0,0-1 1 0 0,0 1-1 0 0,0 0 1 0 0,0-1 0 0 0,0 1-1 0 0,1 0 1 0 0,-1 0-1 0 0,1-1 1 0 0,1 4-1 0 0,0-2 6 0 0,0 0 0 0 0,0 0 0 0 0,0 0 0 0 0,1 0-1 0 0,0-1 1 0 0,-1 1 0 0 0,2-1 0 0 0,-1 1 0 0 0,0-1 0 0 0,1 0 0 0 0,-1 0 0 0 0,7 4-1 0 0,-5-4-129 0 0,0-1-1 0 0,0 1 0 0 0,0-1 0 0 0,0 0 0 0 0,0 0 0 0 0,1-1 0 0 0,-1 1 0 0 0,0-1 0 0 0,1 0 0 0 0,9 0 0 0 0,-12-1-101 0 0,0 0 1 0 0,1-1-1 0 0,-1 1 1 0 0,0-1-1 0 0,0 1 1 0 0,0-1-1 0 0,0 0 1 0 0,0 0-1 0 0,0 0 1 0 0,0-1-1 0 0,0 1 1 0 0,0-1-1 0 0,0 1 1 0 0,-1-1-1 0 0,1 0 1 0 0,-1 0-1 0 0,1 0 1 0 0,3-5-1 0 0,-2 4-290 0 0,-9 14 844 0 0,-15 17 1154 0 0,4-12 340 0 0,1 0 0 0 0,-25 37 1 0 0,36-47-1741 0 0,0 0 1 0 0,0 1-1 0 0,1-1 1 0 0,0 1-1 0 0,0 0 1 0 0,1 0 0 0 0,0 0-1 0 0,0 0 1 0 0,1 0-1 0 0,0 1 1 0 0,0-1-1 0 0,0 0 1 0 0,1 9 0 0 0,1-15-16 0 0,0 0 1 0 0,-1 0 0 0 0,1 0 0 0 0,0 0 0 0 0,0 0-1 0 0,-1 0 1 0 0,1-1 0 0 0,0 1 0 0 0,0 0 0 0 0,0 0 0 0 0,0 0-1 0 0,0-1 1 0 0,0 1 0 0 0,0-1 0 0 0,0 1 0 0 0,1-1-1 0 0,-1 1 1 0 0,0-1 0 0 0,0 0 0 0 0,0 1 0 0 0,0-1 0 0 0,2 0-1 0 0,36 7 305 0 0,-29-6-267 0 0,14 4 190 0 0,39 0 1 0 0,-18-8-2353 0 0,-40 2 596 0 0,1 0 0 0 0,-1-1 0 0 0,1 1-1 0 0,-1-1 1 0 0,7-4 0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30:44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13299 0 0,'2'8'221'0'0,"0"-1"0"0"0,0 0-1 0 0,1 0 1 0 0,-1 0 0 0 0,2 0 0 0 0,-1 0 0 0 0,1-1 0 0 0,0 1 0 0 0,1-1 0 0 0,7 9 0 0 0,-8-11-240 0 0,0-1-1 0 0,0 0 1 0 0,0 0 0 0 0,0 0 0 0 0,0 0 0 0 0,1-1 0 0 0,0 0 0 0 0,-1 0 0 0 0,1 0 0 0 0,0 0 0 0 0,0-1 0 0 0,0 0 0 0 0,0 0 0 0 0,0 0 0 0 0,0 0 0 0 0,9-1 0 0 0,-15 0-29 0 0,1 0 1 0 0,0 0-1 0 0,0 0 1 0 0,0 0-1 0 0,0 0 1 0 0,0 1-1 0 0,-1-1 1 0 0,1 0-1 0 0,0 0 1 0 0,0 0-1 0 0,0 0 1 0 0,0 0-1 0 0,0 0 1 0 0,0 0-1 0 0,0 0 1 0 0,0 0-1 0 0,-1 1 1 0 0,1-1-1 0 0,0 0 1 0 0,0 0-1 0 0,0 0 1 0 0,0 0-1 0 0,0 0 1 0 0,0 1-1 0 0,0-1 1 0 0,0 0 0 0 0,0 0-1 0 0,0 0 1 0 0,0 0-1 0 0,0 0 1 0 0,0 1-1 0 0,0-1 1 0 0,0 0-1 0 0,0 0 1 0 0,0 0-1 0 0,0 0 1 0 0,0 0-1 0 0,0 1 1 0 0,0-1-1 0 0,0 0 1 0 0,0 0-1 0 0,0 0 1 0 0,1 0-1 0 0,-1 0 1 0 0,0 0-1 0 0,0 0 1 0 0,0 1-1 0 0,0-1 1 0 0,0 0-1 0 0,0 0 1 0 0,0 0-1 0 0,0 0 1 0 0,1 0-1 0 0,-1 0 1 0 0,0 0-1 0 0,0 0 1 0 0,0 0-1 0 0,0 0 1 0 0,0 0-1 0 0,0 1 1 0 0,1-1 0 0 0,-1 0-1 0 0,0 0 1 0 0,0 0-1 0 0,0 0 1 0 0,-11 10-3328 0 0,9-9 2673 0 0,-12 9-4347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30:44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47 9738 0 0,'16'-10'2537'0'0,"0"0"0"0"0,30-12 0 0 0,-45 21-2477 0 0,0 1-1 0 0,1-1 1 0 0,-1 0 0 0 0,1 1 0 0 0,0 0-1 0 0,-1-1 1 0 0,1 1 0 0 0,-1 0-1 0 0,1 0 1 0 0,-1 0 0 0 0,1 0-1 0 0,0 0 1 0 0,-1 0 0 0 0,1 0 0 0 0,-1 0-1 0 0,1 1 1 0 0,0-1 0 0 0,-1 1-1 0 0,1-1 1 0 0,-1 1 0 0 0,1 0-1 0 0,-1-1 1 0 0,0 1 0 0 0,1 0 0 0 0,0 1-1 0 0,0 0 3 0 0,0 1-1 0 0,-1-1 1 0 0,1 0-1 0 0,-1 1 1 0 0,0-1 0 0 0,0 1-1 0 0,0-1 1 0 0,0 1-1 0 0,0-1 1 0 0,0 1-1 0 0,-1 0 1 0 0,1 0-1 0 0,-1 3 1 0 0,1 8 31 0 0,-1-1 1 0 0,-1 1-1 0 0,0 0 0 0 0,-6 22 1 0 0,3-17-60 0 0,-1-1 1 0 0,-1 0 0 0 0,-1 0 0 0 0,-10 19-1 0 0,15-32-79 0 0,-1 0-1 0 0,0 0 1 0 0,0 0-1 0 0,0 0 0 0 0,-1-1 1 0 0,1 1-1 0 0,-1-1 1 0 0,0 0-1 0 0,-1 0 0 0 0,1 0 1 0 0,-1-1-1 0 0,1 0 1 0 0,-1 0-1 0 0,0 0 1 0 0,0 0-1 0 0,-1 0 0 0 0,-10 2 1 0 0,11-5-18 0 0,7-2 99 0 0,10-3 180 0 0,1 5-164 0 0,103-3 3 0 0,-102 1-1207 0 0,1 0 1 0 0,-1-1-1 0 0,0 0 1 0 0,0-1-1 0 0,25-11 0 0 0,-34 12 670 0 0,-4 3 301 0 0,0 0 1 0 0,-1 0-1 0 0,1 0 0 0 0,0 0 0 0 0,-1-1 1 0 0,1 1-1 0 0,-1 0 0 0 0,1 0 0 0 0,-1-1 0 0 0,1 1 1 0 0,0 0-1 0 0,-1-1 0 0 0,1 1 0 0 0,-1 0 0 0 0,1-1 1 0 0,-1 1-1 0 0,0-1 0 0 0,1 1 0 0 0,-1-1 0 0 0,1 1 1 0 0,-1-1-1 0 0,0 1 0 0 0,1-1 0 0 0,-1 0 0 0 0,0 1 1 0 0,0-1-1 0 0,0 1 0 0 0,1-1 0 0 0,-1 0 0 0 0,0 1 1 0 0,0-1-1 0 0,0 1 0 0 0,0-1 0 0 0,0 0 0 0 0,0 0 1 0 0</inkml:trace>
  <inkml:trace contextRef="#ctx0" brushRef="#br0" timeOffset="1">180 174 7154 0 0,'0'-6'2608'0'0,"2"2"-904"0"0,4-1-431 0 0,2 1-265 0 0,4 1-320 0 0,0 2-320 0 0,1 1-152 0 0,0 1-128 0 0,1 0-40 0 0,-1-3-16 0 0,0-1-184 0 0,1-3-304 0 0,-1-3-496 0 0,1-4-816 0 0,-2-2-777 0 0,-3-5-152 0 0,0-3-1736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30:44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0 10610 0 0,'-18'73'5029'0'0,"0"39"-3302"0"0,-9 38-1939 0 0,25-142 312 0 0,-17 58-3404 0 0,16-59 2036 0 0,0 0 1 0 0,-1 0 0 0 0,0 0 0 0 0,0 0 0 0 0,0-1 0 0 0,-9 10 0 0 0,11-13 1695 0 0,1 0 1 0 0,-1-1-1 0 0,1 1 0 0 0,0 0 1 0 0,0 0-1 0 0,0 0 1 0 0,0 0-1 0 0,0 0 0 0 0,1 0 1 0 0,-1 0-1 0 0,1 0 1 0 0,0 0-1 0 0,0 0 0 0 0,0 0 1 0 0,0 0-1 0 0,1 0 1 0 0,-1 0-1 0 0,1 0 0 0 0,-1 0 1 0 0,1 0-1 0 0,0 0 1 0 0,3 5-1 0 0,0 2 264 0 0,0 0 0 0 0,1-1 0 0 0,1 0 0 0 0,-1 1 0 0 0,10 9 0 0 0,-11-14-575 0 0,0 0-1 0 0,1-1 0 0 0,-1 0 0 0 0,1 0 0 0 0,0 0 0 0 0,0 0 0 0 0,1-1 0 0 0,-1 0 0 0 0,1 0 0 0 0,-1-1 1 0 0,1 1-1 0 0,0-1 0 0 0,9 2 0 0 0,-12-4-91 0 0,0 1 0 0 0,-1-1-1 0 0,1 0 1 0 0,0 0 0 0 0,-1 0 0 0 0,1 0 0 0 0,0-1 0 0 0,-1 1 0 0 0,1-1 0 0 0,-1 0-1 0 0,1 0 1 0 0,-1 0 0 0 0,1 0 0 0 0,-1 0 0 0 0,1 0 0 0 0,-1 0 0 0 0,0-1 0 0 0,0 0-1 0 0,0 1 1 0 0,0-1 0 0 0,0 0 0 0 0,0 0 0 0 0,0 0 0 0 0,0 0 0 0 0,-1 0 0 0 0,1 0-1 0 0,-1 0 1 0 0,0-1 0 0 0,1 1 0 0 0,-1-1 0 0 0,0 1 0 0 0,0-1 0 0 0,0-4 0 0 0,2-4 32 0 0,-1 0 1 0 0,0 0 0 0 0,-1 0 0 0 0,0 0-1 0 0,0 0 1 0 0,-2 0 0 0 0,1-1 0 0 0,-1 1 0 0 0,-1 0-1 0 0,-5-20 1 0 0,5 25-41 0 0,0 1 1 0 0,0-1-1 0 0,-1 1 0 0 0,1 0 0 0 0,-1 0 1 0 0,0 0-1 0 0,-1 0 0 0 0,1 0 0 0 0,-1 1 0 0 0,-4-5 1 0 0,5 6-10 0 0,0 1 1 0 0,1 0 0 0 0,-1 0-1 0 0,-1 0 1 0 0,1 1 0 0 0,0-1 0 0 0,0 0-1 0 0,-1 1 1 0 0,1 0 0 0 0,-1 0-1 0 0,1 0 1 0 0,-1 0 0 0 0,1 1-1 0 0,-1 0 1 0 0,1-1 0 0 0,-1 1-1 0 0,-5 1 1 0 0,4 0-41 0 0,-1 0 0 0 0,1 0 1 0 0,-1 1-1 0 0,1 0 0 0 0,0 0 0 0 0,0 1 0 0 0,0-1 1 0 0,0 1-1 0 0,0 0 0 0 0,0 0 0 0 0,1 1 0 0 0,-1-1 0 0 0,1 1 1 0 0,0 0-1 0 0,0 0 0 0 0,1 1 0 0 0,-1-1 0 0 0,1 1 0 0 0,0-1 1 0 0,0 1-1 0 0,1 0 0 0 0,-4 7 0 0 0,0 2-992 0 0,0 0 0 0 0,-6 28 0 0 0,0 23-6389 0 0,9-31 661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30:45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28 118 12643 0 0,'-2'0'320'0'0,"0"-1"-1"0"0,1 0 1 0 0,-1 0 0 0 0,0 0 0 0 0,1 0 0 0 0,-1 0 0 0 0,1-1 0 0 0,-1 1 0 0 0,1 0 0 0 0,0-1 0 0 0,0 1-1 0 0,-1-1 1 0 0,1 1 0 0 0,0-1 0 0 0,0 1 0 0 0,0-1 0 0 0,1 0 0 0 0,-1 0 0 0 0,0 1 0 0 0,1-1 0 0 0,-1 0-1 0 0,0-3 1 0 0,2 3-207 0 0,0-1-1 0 0,0 1 1 0 0,0 0-1 0 0,0-1 0 0 0,0 1 1 0 0,0 0-1 0 0,1 0 1 0 0,-1-1-1 0 0,1 1 0 0 0,0 0 1 0 0,0 0-1 0 0,-1 1 1 0 0,1-1-1 0 0,0 0 1 0 0,0 1-1 0 0,4-3 0 0 0,1-1 2 0 0,1-1 0 0 0,1 1-1 0 0,-1 1 1 0 0,1-1 0 0 0,0 1-1 0 0,0 1 1 0 0,0 0-1 0 0,0 0 1 0 0,0 1 0 0 0,1 0-1 0 0,-1 0 1 0 0,1 1 0 0 0,-1 0-1 0 0,15 2 1 0 0,-16-1-76 0 0,-1 1-1 0 0,1 0 1 0 0,-1 1 0 0 0,1 0 0 0 0,-1 0-1 0 0,0 1 1 0 0,0-1 0 0 0,0 1 0 0 0,0 1-1 0 0,-1 0 1 0 0,1 0 0 0 0,-1 0 0 0 0,0 1-1 0 0,0-1 1 0 0,0 1 0 0 0,-1 1 0 0 0,0-1-1 0 0,9 13 1 0 0,-4-3 55 0 0,-1 0-1 0 0,0 1 0 0 0,-2 0 1 0 0,9 25-1 0 0,-13-33-180 0 0,0 0 1 0 0,-1 0-1 0 0,0 0 0 0 0,-1 0 1 0 0,0 0-1 0 0,0 0 1 0 0,-1 1-1 0 0,0-1 1 0 0,-1 0-1 0 0,1 1 0 0 0,-4 14 1 0 0,4-23-95 0 0,0 1 0 0 0,-1 0 0 0 0,1-1 0 0 0,0 1 0 0 0,0-1 0 0 0,0 1 0 0 0,0-1 0 0 0,0 1 0 0 0,0-1 0 0 0,-1 1 1 0 0,1-1-1 0 0,0 1 0 0 0,0-1 0 0 0,-1 1 0 0 0,1-1 0 0 0,0 0 0 0 0,-1 1 0 0 0,1-1 0 0 0,0 1 0 0 0,-1-1 0 0 0,1 0 0 0 0,-1 1 0 0 0,1-1 0 0 0,-1 0 0 0 0,1 1 1 0 0,-1-1-1 0 0,1 0 0 0 0,-1 0 0 0 0,1 0 0 0 0,-1 1 0 0 0,1-1 0 0 0,-1 0 0 0 0,1 0 0 0 0,-1 0 0 0 0,1 0 0 0 0,-1 0 0 0 0,1 0 0 0 0,-1 0 0 0 0,1 0 1 0 0,-1 0-1 0 0,1 0 0 0 0,-1 0 0 0 0,1-1 0 0 0,-1 1 0 0 0,0 0 0 0 0,1 0 0 0 0,0 0 0 0 0,-1-1 0 0 0,1 1 0 0 0,-1 0 0 0 0,1-1 0 0 0,-1 1 0 0 0,-21-24-8909 0 0,19 20 8813 0 0,-6-9-3158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30:45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16 212 4313 0 0,'-2'-3'454'0'0,"0"0"-1"0"0,0 0 1 0 0,1 0 0 0 0,-1 0-1 0 0,1 0 1 0 0,0 0 0 0 0,0 0 0 0 0,0 0-1 0 0,0-1 1 0 0,1 1 0 0 0,-1 0-1 0 0,1-1 1 0 0,0 1 0 0 0,0-1-1 0 0,0 1 1 0 0,0 0 0 0 0,1-1 0 0 0,-1 1-1 0 0,1 0 1 0 0,0-1 0 0 0,0 1-1 0 0,0 0 1 0 0,3-6 0 0 0,1 2-138 0 0,0-1 0 0 0,1 1 0 0 0,0 0 0 0 0,0 0 0 0 0,0 1 0 0 0,1-1 0 0 0,13-8 0 0 0,-3 2-161 0 0,0 1-1 0 0,19-9 0 0 0,-31 19-264 0 0,1-1-1 0 0,-1 0 1 0 0,1 1 0 0 0,-1 0-1 0 0,1 1 1 0 0,0-1 0 0 0,-1 1-1 0 0,1 0 1 0 0,0 0 0 0 0,0 1-1 0 0,11 0 1 0 0,-17 0 11 0 0,0 0 0 0 0,0 0-1 0 0,0 0 1 0 0,1 0 0 0 0,-1 0 0 0 0,0 0 0 0 0,0 0 0 0 0,1 0 0 0 0,-1 1-1 0 0,0-1 1 0 0,0 0 0 0 0,0 0 0 0 0,1 0 0 0 0,-1 0 0 0 0,0 0 0 0 0,0 0-1 0 0,0 1 1 0 0,0-1 0 0 0,1 0 0 0 0,-1 0 0 0 0,0 0 0 0 0,0 0 0 0 0,0 1-1 0 0,0-1 1 0 0,0 0 0 0 0,0 0 0 0 0,0 0 0 0 0,1 1 0 0 0,-1-1-1 0 0,0 0 1 0 0,0 0 0 0 0,0 0 0 0 0,0 1 0 0 0,0-1 0 0 0,0 0 0 0 0,0 0-1 0 0,0 0 1 0 0,0 1 0 0 0,0-1 0 0 0,0 0 0 0 0,0 1 0 0 0,-7 11-2950 0 0,-17 16-428 0 0,18-23 2843 0 0,-39 52 173 0 0,42-53 1023 0 0,0 1 0 0 0,0 0 0 0 0,0 0 0 0 0,1 0 0 0 0,0 0 0 0 0,0 0 0 0 0,0 1 0 0 0,0-1 0 0 0,1 0 0 0 0,-1 11 0 0 0,2-16-462 0 0,0 1 0 0 0,0-1 0 0 0,0 1 0 0 0,0-1 0 0 0,0 1 0 0 0,0-1-1 0 0,0 1 1 0 0,1-1 0 0 0,-1 1 0 0 0,0-1 0 0 0,0 1 0 0 0,1-1 0 0 0,-1 0-1 0 0,0 1 1 0 0,0-1 0 0 0,1 0 0 0 0,-1 1 0 0 0,1-1 0 0 0,-1 1 0 0 0,0-1-1 0 0,1 0 1 0 0,-1 0 0 0 0,1 1 0 0 0,-1-1 0 0 0,0 0 0 0 0,1 0 0 0 0,-1 0-1 0 0,1 1 1 0 0,-1-1 0 0 0,1 0 0 0 0,0 0 0 0 0,23 0 1189 0 0,21-12-851 0 0,-35 8-617 0 0,1-1 0 0 0,-1 1 1 0 0,0-2-1 0 0,-1 1 0 0 0,1-2 1 0 0,-1 1-1 0 0,12-12 0 0 0,-16 12-716 0 0,0 1 1 0 0,0-1-1 0 0,-1 1 0 0 0,0-1 0 0 0,0-1 0 0 0,-1 1 0 0 0,6-13 0 0 0,-2-1-3832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30:46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0 14155 0 0,'-1'5'259'0'0,"-1"0"0"0"0,1 0 0 0 0,0 0-1 0 0,0-1 1 0 0,1 1 0 0 0,-1 0 0 0 0,1 0 0 0 0,0 0-1 0 0,1 0 1 0 0,0 6 0 0 0,13 54-347 0 0,-7-36 162 0 0,-1-6-150 0 0,-1 1-877 0 0,0 0-1 0 0,2 29 1 0 0,-7-46 322 0 0,0 0 0 0 0,0 0 0 0 0,-1 0 0 0 0,1 0 1 0 0,-1 0-1 0 0,-1 0 0 0 0,0 0 0 0 0,0 0 0 0 0,0-1 0 0 0,0 1 0 0 0,-1-1 0 0 0,-5 8 1 0 0,-18 26-879 0 0,-13 19 2876 0 0,31-45 1188 0 0,1 1 1 0 0,-8 18 0 0 0,15-32-2500 0 0,0-1-1 0 0,0 0 0 0 0,-1 0 1 0 0,1 0-1 0 0,0 0 0 0 0,0 0 1 0 0,0 0-1 0 0,0 0 0 0 0,0 0 1 0 0,0 1-1 0 0,0-1 0 0 0,0 0 1 0 0,0 0-1 0 0,0 0 0 0 0,0 0 1 0 0,0 0-1 0 0,0 0 0 0 0,0 1 1 0 0,0-1-1 0 0,0 0 0 0 0,0 0 1 0 0,0 0-1 0 0,0 0 0 0 0,0 0 1 0 0,0 0-1 0 0,1 0 0 0 0,-1 1 1 0 0,0-1-1 0 0,0 0 0 0 0,0 0 1 0 0,0 0-1 0 0,0 0 0 0 0,0 0 1 0 0,0 0-1 0 0,0 0 0 0 0,0 0 1 0 0,0 0-1 0 0,0 0 0 0 0,1 0 1 0 0,-1 0-1 0 0,0 1 0 0 0,0-1 1 0 0,0 0-1 0 0,0 0 0 0 0,0 0 1 0 0,0 0-1 0 0,0 0 0 0 0,1 0 1 0 0,-1 0-1 0 0,0 0 0 0 0,0 0 1 0 0,0 0-1 0 0,0 0 0 0 0,0 0 1 0 0,11-3 1160 0 0,11-7-328 0 0,16-16-81 0 0,-31 21-735 0 0,0-1 0 0 0,0 2 0 0 0,0-1 0 0 0,1 1 0 0 0,-1 0 0 0 0,1 0 0 0 0,0 1 0 0 0,10-3 0 0 0,-18 6-38 0 0,1 0 1 0 0,0 1 0 0 0,0-1-1 0 0,-1 0 1 0 0,1 0-1 0 0,0 1 1 0 0,-1-1-1 0 0,1 1 1 0 0,0-1-1 0 0,-1 0 1 0 0,1 1 0 0 0,0-1-1 0 0,-1 1 1 0 0,1 0-1 0 0,-1-1 1 0 0,1 1-1 0 0,-1-1 1 0 0,0 1-1 0 0,1 0 1 0 0,-1-1 0 0 0,1 1-1 0 0,-1 0 1 0 0,0-1-1 0 0,0 1 1 0 0,1 0-1 0 0,-1 0 1 0 0,0-1-1 0 0,0 1 1 0 0,0 0 0 0 0,0 0-1 0 0,0-1 1 0 0,0 1-1 0 0,0 0 1 0 0,0 0-1 0 0,0 0 1 0 0,-1 33 261 0 0,1-32-273 0 0,-5 29 99 0 0,3-25-111 0 0,1 0 1 0 0,-1 0 0 0 0,2-1-1 0 0,-1 1 1 0 0,0 0 0 0 0,1 0 0 0 0,0 0-1 0 0,1 0 1 0 0,1 10 0 0 0,-1-16-11 0 0,-1 1 1 0 0,1 0-1 0 0,0-1 1 0 0,-1 1-1 0 0,1-1 1 0 0,0 1-1 0 0,0-1 1 0 0,0 1-1 0 0,0-1 1 0 0,-1 1-1 0 0,1-1 1 0 0,0 0-1 0 0,0 0 1 0 0,0 1-1 0 0,0-1 1 0 0,0 0-1 0 0,0 0 1 0 0,0 0-1 0 0,0 0 1 0 0,0 0-1 0 0,0 0 1 0 0,0 0-1 0 0,0 0 1 0 0,0-1-1 0 0,0 1 1 0 0,-1 0-1 0 0,1-1 1 0 0,0 1-1 0 0,0 0 1 0 0,0-1-1 0 0,0 1 1 0 0,0-1-1 0 0,34-16-47 0 0,-33 15 32 0 0,16-8-707 0 0,-1-2 1 0 0,-1 0-1 0 0,0 0 1 0 0,18-19 0 0 0,-22 18-1246 0 0,1-1 1 0 0,-2 0-1 0 0,0-1 1 0 0,17-31-1 0 0,-14 17-3101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30:46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14819 0 0,'59'-4'3408'0'0,"-43"3"-2954"0"0,-1-1-1 0 0,0 2 1 0 0,24 2 0 0 0,-33-1-376 0 0,0 0 1 0 0,0 1-1 0 0,0-1 1 0 0,0 1-1 0 0,-1 1 0 0 0,1-1 1 0 0,-1 1-1 0 0,0 0 1 0 0,1 0-1 0 0,-1 0 1 0 0,-1 1-1 0 0,9 7 1 0 0,-5-2-89 0 0,0 1 1 0 0,-1-1-1 0 0,-1 1 1 0 0,0 0-1 0 0,0 0 1 0 0,-1 1-1 0 0,0 0 1 0 0,-1 0-1 0 0,0 0 1 0 0,-1 0-1 0 0,0 1 1 0 0,-1-1-1 0 0,0 1 1 0 0,0 13-1 0 0,-1-14-599 0 0,-1-1-1 0 0,0 0 1 0 0,-1 0-1 0 0,0 0 1 0 0,0 0-1 0 0,-1 0 1 0 0,-1 0-1 0 0,0 0 1 0 0,0 0 0 0 0,-6 11-1 0 0,7-18 85 0 0,1-1 0 0 0,-1 0-1 0 0,0 0 1 0 0,1 1 0 0 0,-1-1 0 0 0,0 0-1 0 0,0-1 1 0 0,-1 1 0 0 0,1 0 0 0 0,0-1-1 0 0,-3 2 1 0 0,4-2 363 0 0,-15 11-4819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30:47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13499 0 0,'2'2'5378'0'0,"3"8"-3452"0"0,4 14-639 0 0,-3 42-243 0 0,-5-45-1042 0 0,1 1 1 0 0,6 21-1 0 0,-7-36-47 0 0,7 23-78 0 0,-8-29 86 0 0,0 0 1 0 0,0 0-1 0 0,1 0 0 0 0,-1 1 0 0 0,0-1 0 0 0,1 0 0 0 0,-1 0 0 0 0,1 0 0 0 0,0 0 1 0 0,-1 0-1 0 0,1 0 0 0 0,0 0 0 0 0,0 0 0 0 0,-1 0 0 0 0,1-1 0 0 0,0 1 1 0 0,0 0-1 0 0,1 0 0 0 0,1-2 2 0 0,0 1 1 0 0,-1-2-1 0 0,1 1 0 0 0,-1 0 1 0 0,1 0-1 0 0,-1-1 1 0 0,1 0-1 0 0,-1 1 0 0 0,0-1 1 0 0,0 0-1 0 0,3-3 0 0 0,7-5 16 0 0,59-30-279 0 0,4-3-3289 0 0,-64 36 1619 0 0,0-1 1 0 0,-1 0-1 0 0,0 0 1 0 0,14-17-1 0 0,-12 9-3074 0 0</inkml:trace>
  <inkml:trace contextRef="#ctx0" brushRef="#br0" timeOffset="1">357 0 6721 0 0,'-8'2'11100'0'0,"8"-1"-10853"0"0,-1 16 3646 0 0,11 29-4861 0 0,-7-34 1969 0 0,15 121-888 0 0,-18-133-120 0 0,1 1-1 0 0,-1-1 0 0 0,1 0 0 0 0,0 0 0 0 0,-1 0 1 0 0,1 0-1 0 0,-1 0 0 0 0,1 0 0 0 0,-1 0 0 0 0,1 0 1 0 0,-1 0-1 0 0,1 0 0 0 0,-1 0 0 0 0,1-1 0 0 0,-1 1 0 0 0,1 0 1 0 0,-1 0-1 0 0,1 0 0 0 0,-1-1 0 0 0,1 1 0 0 0,-1 0 1 0 0,0 0-1 0 0,1-1 0 0 0,-1 1 0 0 0,1 0 0 0 0,-1-1 1 0 0,1 0-1 0 0,21-13-18 0 0,-14 8 0 0 0,14-5-1123 0 0,0 0-1 0 0,37-12 1 0 0,-24 10-4380 0 0,-11 5-1402 0 0</inkml:trace>
  <inkml:trace contextRef="#ctx0" brushRef="#br0" timeOffset="2">846 104 17196 0 0,'-4'6'4105'0'0,"1"-2"-2129"0"0,1 0-768 0 0,0-4-344 0 0,3 1-287 0 0,0 0-129 0 0,0 1-208 0 0,1-1-136 0 0,3 0-144 0 0,1 0-536 0 0,4-1-1249 0 0,2 0-2400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35:57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1616 0 0,'5'-7'176'0'0,"2"5"-32"0"0,-2-1-8 0 0,-1 0-56 0 0,-4 1-72 0 0,-2 0-64 0 0,1 1-80 0 0,-1 0-16 0 0,0 0-32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37:16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97 243 9922 0 0,'-14'-8'606'0'0,"0"0"1"0"0,0-1-1 0 0,-17-15 0 0 0,7-4 4891 0 0,24 28-5367 0 0,0-1 0 0 0,1 1 0 0 0,-1-1 1 0 0,0 1-1 0 0,0-1 0 0 0,1 1 0 0 0,-1 0 0 0 0,0-1 0 0 0,0 1 1 0 0,1 0-1 0 0,-1-1 0 0 0,0 1 0 0 0,1 0 0 0 0,-1-1 1 0 0,1 1-1 0 0,-1 0 0 0 0,0 0 0 0 0,1-1 0 0 0,-1 1 0 0 0,1 0 1 0 0,-1 0-1 0 0,1 0 0 0 0,-1 0 0 0 0,0-1 0 0 0,1 1 0 0 0,-1 0 1 0 0,1 0-1 0 0,-1 0 0 0 0,1 0 0 0 0,-1 0 0 0 0,2 1 1 0 0,18-5 553 0 0,-19 4-548 0 0,129-12 425 0 0,0 5 0 0 0,0 6 1 0 0,134 17-1 0 0,4 11-543 0 0,366 30 538 0 0,-443-51-315 0 0,358-36 0 0 0,-412 15-214 0 0,200-48-1 0 0,-271 46-28 0 0,98-12 0 0 0,-127 25 11 0 0,0 2 1 0 0,0 2-1 0 0,-1 1 1 0 0,51 9-1 0 0,-32 0 41 0 0,-14-3 63 0 0,56 5 0 0 0,-82-12-106 0 0,0 0 1 0 0,-1-1 0 0 0,1 0-1 0 0,0-1 1 0 0,-1-1 0 0 0,1 0 0 0 0,20-8-1 0 0,-24 6-370 0 0,0 1 0 0 0,0-1 0 0 0,-1-1 0 0 0,12-8 0 0 0,-18 11-746 0 0,0-1-1 0 0,0 1 1 0 0,0-1-1 0 0,0 0 0 0 0,-1 0 1 0 0,6-9-1 0 0,-6-2-4774 0 0,-3 8 3105 0 0,5-2-2939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34:04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17 9826 0 0,'-13'-15'6522'0'0,"13"15"-6416"0"0,0-1 0 0 0,-1 1-1 0 0,1 0 1 0 0,0 0 0 0 0,0 0 0 0 0,0 0 0 0 0,-1 0 0 0 0,1 0 0 0 0,0 0-1 0 0,0 0 1 0 0,-1 0 0 0 0,1 0 0 0 0,0 0 0 0 0,0 0 0 0 0,-1 0 0 0 0,1 0 0 0 0,0 0-1 0 0,0 0 1 0 0,-1 0 0 0 0,1 0 0 0 0,0 0 0 0 0,0 1 0 0 0,0-1 0 0 0,-1 0-1 0 0,1 0 1 0 0,0 0 0 0 0,0 0 0 0 0,0 0 0 0 0,-1 1 0 0 0,1-1 0 0 0,0 0-1 0 0,0 0 1 0 0,0 0 0 0 0,0 0 0 0 0,0 1 0 0 0,-1-1 0 0 0,1 0 0 0 0,-6 34 2924 0 0,3-17-2787 0 0,-28 123 935 0 0,-32 68-2755 0 0,48-178-612 0 0,5-24-47 0 0,10-6 2138 0 0,-1-1 0 0 0,1 1 1 0 0,-1 0-1 0 0,1-1 0 0 0,-1 1 0 0 0,1-1 1 0 0,-1 1-1 0 0,1-1 0 0 0,0 1 0 0 0,-1-1 1 0 0,1 0-1 0 0,0 1 0 0 0,-1-1 1 0 0,1 1-1 0 0,0-1 0 0 0,0 0 0 0 0,0 1 1 0 0,-1-1-1 0 0,1 1 0 0 0,0-1 0 0 0,0 0 1 0 0,0 1-1 0 0,0-2 0 0 0,0 0 98 0 0,-1 0 0 0 0,1 0 0 0 0,0 0-1 0 0,0 0 1 0 0,0-1 0 0 0,0 1 0 0 0,0 0-1 0 0,0 0 1 0 0,1 0 0 0 0,-1 0 0 0 0,0 0 0 0 0,1 0-1 0 0,0 0 1 0 0,0 0 0 0 0,0 0 0 0 0,0 0 0 0 0,0 0-1 0 0,0 0 1 0 0,0 0 0 0 0,0 0 0 0 0,1 1-1 0 0,-1-1 1 0 0,1 1 0 0 0,-1-1 0 0 0,1 1 0 0 0,-1 0-1 0 0,1-1 1 0 0,0 1 0 0 0,0 0 0 0 0,0 0 0 0 0,0 0-1 0 0,0 0 1 0 0,0 0 0 0 0,0 1 0 0 0,0-1-1 0 0,0 1 1 0 0,0-1 0 0 0,4 1 0 0 0,1-1 185 0 0,0 0 0 0 0,0 1-1 0 0,0 0 1 0 0,0 1 0 0 0,0-1 0 0 0,-1 1 0 0 0,1 0 0 0 0,0 1-1 0 0,0 0 1 0 0,-1 0 0 0 0,7 3 0 0 0,1 3-172 0 0,-2 0-1 0 0,23 19 1 0 0,2 1-2346 0 0,4-7-7145 0 0,-34-18 4903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37:38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34 13523 0 0,'-1'0'75'0'0,"0"-1"0"0"0,0 1 0 0 0,0 0 1 0 0,0 0-1 0 0,-1-1 0 0 0,1 1 0 0 0,0 0 0 0 0,0 0 0 0 0,0 0 1 0 0,0 0-1 0 0,0 1 0 0 0,0-1 0 0 0,-1 0 0 0 0,1 0 0 0 0,0 1 1 0 0,0-1-1 0 0,0 0 0 0 0,-2 2 0 0 0,16 9 997 0 0,37 10 601 0 0,17-4-1111 0 0,2-3 0 0 0,-1-3 0 0 0,1-3 0 0 0,1-3 0 0 0,127-7 0 0 0,128-33-822 0 0,-109 0 479 0 0,-134 22 109 0 0,-63 10-279 0 0,238-30 307 0 0,-225 31-335 0 0,0 2 1 0 0,0 1-1 0 0,0 2 1 0 0,0 1-1 0 0,-1 1 1 0 0,32 10-1 0 0,-14 2-510 0 0,-8-3-1360 0 0,-1-3-3663 0 0,-28-10 1015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37:39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12227 0 0,'-1'-1'49'0'0,"0"0"0"0"0,0 0 0 0 0,0 0 0 0 0,0 0 0 0 0,0 0 0 0 0,1 0 0 0 0,-1 0 1 0 0,0 0-1 0 0,0-1 0 0 0,1 1 0 0 0,-1 0 0 0 0,1 0 0 0 0,-1-1 0 0 0,1 1 0 0 0,0 0 1 0 0,0-1-1 0 0,-1 1 0 0 0,1-2 0 0 0,0 2-23 0 0,1 1 0 0 0,-1-1 1 0 0,0 1-1 0 0,1-1 0 0 0,-1 1 0 0 0,1-1 1 0 0,-1 1-1 0 0,1-1 0 0 0,-1 1 0 0 0,1-1 1 0 0,-1 1-1 0 0,1 0 0 0 0,-1-1 0 0 0,1 1 1 0 0,0 0-1 0 0,-1-1 0 0 0,1 1 0 0 0,0 0 0 0 0,-1 0 1 0 0,1 0-1 0 0,0-1 0 0 0,-1 1 0 0 0,1 0 1 0 0,0 0-1 0 0,0 0 0 0 0,10 0 159 0 0,-1 0 0 0 0,0 1 1 0 0,17 3-1 0 0,-15-2-101 0 0,558 44 2085 0 0,63-63-1718 0 0,-362-2-3064 0 0,-208 10-3411 0 0,-31 5 583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37:41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47 2056 0 0,'-45'-3'3254'0'0,"39"3"-2257"0"0,0 0-1 0 0,0 0 1 0 0,0-1 0 0 0,0 0-1 0 0,-9-2 1 0 0,13 2-784 0 0,-1 0 0 0 0,1 0 0 0 0,0 0 0 0 0,0 0 1 0 0,0 0-1 0 0,0-1 0 0 0,0 1 0 0 0,0-1 1 0 0,0 0-1 0 0,1 1 0 0 0,-1-1 0 0 0,0 0 0 0 0,1 0 1 0 0,0 0-1 0 0,-1 0 0 0 0,1 0 0 0 0,0 0 0 0 0,-1-3 1 0 0,2 5-181 0 0,0 0 1 0 0,0 0-1 0 0,0 0 1 0 0,0-1-1 0 0,0 1 1 0 0,0 0 0 0 0,0 0-1 0 0,-1 0 1 0 0,1 0-1 0 0,0 0 1 0 0,0-1-1 0 0,0 1 1 0 0,0 0 0 0 0,0 0-1 0 0,0 0 1 0 0,0 0-1 0 0,0-1 1 0 0,1 1-1 0 0,-1 0 1 0 0,0 0 0 0 0,0 0-1 0 0,0 0 1 0 0,0 0-1 0 0,0-1 1 0 0,0 1-1 0 0,0 0 1 0 0,0 0 0 0 0,0 0-1 0 0,0 0 1 0 0,0 0-1 0 0,0 0 1 0 0,1-1-1 0 0,-1 1 1 0 0,0 0 0 0 0,0 0-1 0 0,0 0 1 0 0,0 0-1 0 0,0 0 1 0 0,0 0-1 0 0,1 0 1 0 0,-1 0-1 0 0,0 0 1 0 0,0 0 0 0 0,0 0-1 0 0,0 0 1 0 0,0 0-1 0 0,1 0 1 0 0,-1 0-1 0 0,0 0 1 0 0,0 0 0 0 0,14 1 910 0 0,11 6 43 0 0,6 1-513 0 0,0-1-1 0 0,0-2 1 0 0,1-1 0 0 0,32 0 0 0 0,14 3-140 0 0,117 15 286 0 0,156 17-55 0 0,-27-33-313 0 0,-230-8 128 0 0,1 3 1 0 0,158 23-1 0 0,-190-8-452 0 0,6 2-5106 0 0,-55-20-1989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38:54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121 281 10050 0 0,'-8'6'371'0'0,"-1"-1"1"0"0,1 2-1 0 0,0 0 0 0 0,0 0 1 0 0,1 0-1 0 0,0 1 0 0 0,0 0 0 0 0,1 0 1 0 0,0 0-1 0 0,0 1 0 0 0,1 0 1 0 0,-7 16-1 0 0,7-12-51 0 0,1 1 1 0 0,0 0-1 0 0,1 0 1 0 0,0 1-1 0 0,1-1 1 0 0,1 1-1 0 0,0-1 1 0 0,2 23-1 0 0,1-17-132 0 0,0 0-1 0 0,2-1 0 0 0,0 0 1 0 0,1 0-1 0 0,1 0 0 0 0,1-1 1 0 0,1 0-1 0 0,14 26 1 0 0,-8-22-87 0 0,1 0 1 0 0,1 0 0 0 0,0-2-1 0 0,2 0 1 0 0,36 32-1 0 0,-26-29-109 0 0,2-1-1 0 0,0-2 0 0 0,1-1 0 0 0,1-1 1 0 0,1-2-1 0 0,0-1 0 0 0,1-2 0 0 0,1-1 0 0 0,48 10 1 0 0,-61-18 5 0 0,0-1 1 0 0,0 0 0 0 0,1-2 0 0 0,-1-1 0 0 0,1-1 0 0 0,-1 0 0 0 0,0-2 0 0 0,1-1 0 0 0,-1 0 0 0 0,41-16-1 0 0,-51 15 115 0 0,1 0-1 0 0,-1-1 1 0 0,0 0-1 0 0,0-1 1 0 0,-1-1-1 0 0,0 0 1 0 0,0 0-1 0 0,-1-1 0 0 0,0-1 1 0 0,-1 0-1 0 0,0 0 1 0 0,0 0-1 0 0,-1-1 1 0 0,-1-1-1 0 0,0 1 1 0 0,0-1-1 0 0,-1 0 1 0 0,-1-1-1 0 0,6-16 0 0 0,-4-1 5 0 0,0-1-1 0 0,-2-1 1 0 0,-2 1-1 0 0,-1 0 0 0 0,-1-1 1 0 0,-6-53-1 0 0,-3 19-20 0 0,-4 1 1 0 0,-22-74-1 0 0,26 109 70 0 0,-1 1 1 0 0,-2 0-1 0 0,0 1 1 0 0,-2 0-1 0 0,-30-45 0 0 0,38 65-93 0 0,0 1 0 0 0,0 0 0 0 0,-1 0-1 0 0,0 1 1 0 0,-1 0 0 0 0,1 0-1 0 0,-1 0 1 0 0,0 1 0 0 0,0 0-1 0 0,-1 0 1 0 0,0 1 0 0 0,0 0-1 0 0,0 0 1 0 0,0 1 0 0 0,0 0-1 0 0,-1 1 1 0 0,1-1 0 0 0,-1 2-1 0 0,0-1 1 0 0,1 1 0 0 0,-1 0 0 0 0,0 1-1 0 0,0 0 1 0 0,-12 2 0 0 0,1 2-15 0 0,0 0 0 0 0,0 2 0 0 0,1 0 0 0 0,-1 2 0 0 0,-28 14 0 0 0,-89 60-255 0 0,104-61 60 0 0,-3 2-147 0 0,-112 77-883 0 0,130-86 665 0 0,0 1-1 0 0,0 2 1 0 0,2-1 0 0 0,0 2 0 0 0,-19 27-1 0 0,29-36-357 0 0,0 1-1 0 0,1 0 1 0 0,1-1-1 0 0,-5 16 0 0 0,5-13-764 0 0,2-1 1 0 0,-1 1-1 0 0,2-1 0 0 0,-1 12 0 0 0,2 13-4275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38:5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557 2 8154 0 0,'-11'-1'1993'0'0,"0"1"0"0"0,1 0 0 0 0,-16 2 0 0 0,-26 13 1892 0 0,36-8-3349 0 0,1 1 1 0 0,0 0 0 0 0,1 2-1 0 0,-22 17 1 0 0,10-7-295 0 0,2 1 0 0 0,0 2-1 0 0,1 0 1 0 0,2 2 0 0 0,0 0-1 0 0,2 1 1 0 0,0 1 0 0 0,-20 43-1 0 0,14-19-230 0 0,3 1 0 0 0,2 1 0 0 0,2 1 0 0 0,-17 88 0 0 0,29-101-3712 0 0,-1 78 0 0 0,7-118 3598 0 0,-1 7-3034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38:54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10658 0 0,'-3'0'264'0'0,"0"1"0"0"0,0 0 0 0 0,0 0 0 0 0,0 1 0 0 0,1-1 0 0 0,-1 0-1 0 0,0 1 1 0 0,1 0 0 0 0,-1 0 0 0 0,1 0 0 0 0,0 0 0 0 0,0 0 0 0 0,-1 0 0 0 0,1 0-1 0 0,0 1 1 0 0,1-1 0 0 0,-1 1 0 0 0,0-1 0 0 0,1 1 0 0 0,0 0 0 0 0,-1 0 0 0 0,1-1-1 0 0,-1 6 1 0 0,-2 7 0 0 0,0 0-1 0 0,1 1 1 0 0,-1 20-1 0 0,3-21 171 0 0,-2 1-181 0 0,2 1 0 0 0,0-1 0 0 0,1 0 0 0 0,1 0 1 0 0,4 27-1 0 0,-4-38-226 0 0,0 0 0 0 0,1 0 0 0 0,0 0 1 0 0,0 0-1 0 0,0 0 0 0 0,0-1 0 0 0,0 1 0 0 0,1-1 1 0 0,0 0-1 0 0,0 0 0 0 0,0 0 0 0 0,1 0 1 0 0,-1 0-1 0 0,1-1 0 0 0,0 1 0 0 0,0-1 0 0 0,0 0 1 0 0,1 0-1 0 0,-1-1 0 0 0,0 1 0 0 0,10 3 0 0 0,1-1-16 0 0,0-1 0 0 0,0 0-1 0 0,0-1 1 0 0,0 0-1 0 0,0-2 1 0 0,1 1 0 0 0,-1-2-1 0 0,1 0 1 0 0,-1-1-1 0 0,1-1 1 0 0,-1 0 0 0 0,0-1-1 0 0,1 0 1 0 0,-2-2-1 0 0,1 0 1 0 0,0 0 0 0 0,-1-1-1 0 0,0-1 1 0 0,19-12-1 0 0,-7 2-210 0 0,38-21-520 0 0,-58 35-268 0 0,0 0 0 0 0,0 1 0 0 0,1-1 0 0 0,-1 1 0 0 0,1 1 0 0 0,-1-1 0 0 0,1 1 0 0 0,8-1 0 0 0,-2 4-2688 0 0,-3 3-1235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38:55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87 6521 0 0,'-2'1'188'0'0,"-12"26"4833"0"0,14-27-4935 0 0,0 0 0 0 0,0 0 1 0 0,0 1-1 0 0,0-1 0 0 0,0 0 0 0 0,0 0 0 0 0,0 1 0 0 0,0-1 0 0 0,0 0 1 0 0,0 0-1 0 0,0 1 0 0 0,0-1 0 0 0,0 0 0 0 0,1 0 0 0 0,-1 0 0 0 0,0 1 1 0 0,0-1-1 0 0,0 0 0 0 0,0 0 0 0 0,0 1 0 0 0,0-1 0 0 0,1 0 0 0 0,-1 0 1 0 0,0 0-1 0 0,0 0 0 0 0,0 1 0 0 0,0-1 0 0 0,1 0 0 0 0,-1 0 0 0 0,0 0 1 0 0,0 0-1 0 0,0 0 0 0 0,1 1 0 0 0,16-3 2205 0 0,39-13 59 0 0,-23 5-2162 0 0,-1 2 0 0 0,1 1 0 0 0,51-4 0 0 0,-42 11-381 0 0,-31 1-363 0 0,0 0 1 0 0,1-1-1 0 0,-1-1 1 0 0,0 0 0 0 0,0 0-1 0 0,0-1 1 0 0,11-4-1 0 0,-21 6 434 0 0,0 0 0 0 0,0-1-1 0 0,0 1 1 0 0,-1 0 0 0 0,1 0-1 0 0,0-1 1 0 0,0 1 0 0 0,0-1-1 0 0,-1 1 1 0 0,1-1-1 0 0,0 1 1 0 0,-1-1 0 0 0,1 1-1 0 0,0-1 1 0 0,-1 1 0 0 0,1-1-1 0 0,-1 0 1 0 0,1 0 0 0 0,-1 1-1 0 0,1-1 1 0 0,-1 0 0 0 0,1 0-1 0 0,-1 1 1 0 0,0-1 0 0 0,1 0-1 0 0,-1 0 1 0 0,0-1 0 0 0,0 1 23 0 0,-1 0 1 0 0,1 0 0 0 0,0 0-1 0 0,-1-1 1 0 0,0 1 0 0 0,1 0 0 0 0,-1 0-1 0 0,0 0 1 0 0,1 0 0 0 0,-1 0-1 0 0,0 1 1 0 0,0-1 0 0 0,0 0 0 0 0,0 0-1 0 0,0 0 1 0 0,-2 0 0 0 0,-2-3 26 0 0,-1 1 1 0 0,0 0-1 0 0,0 0 1 0 0,0 0-1 0 0,-1 1 1 0 0,-6-2-1 0 0,7 3 312 0 0,-1 0-1 0 0,1 0 1 0 0,-1 1-1 0 0,0-1 1 0 0,1 2-1 0 0,-1-1 1 0 0,0 1-1 0 0,1 0 1 0 0,-1 0 0 0 0,1 0-1 0 0,-9 4 1 0 0,11-3-55 0 0,-1 1 1 0 0,1-1 0 0 0,1 1 0 0 0,-1 0-1 0 0,0 0 1 0 0,1 0 0 0 0,-1 0-1 0 0,1 0 1 0 0,0 1 0 0 0,0 0 0 0 0,0-1-1 0 0,0 1 1 0 0,1 0 0 0 0,0 1 0 0 0,0-1-1 0 0,-3 8 1 0 0,-3 8-230 0 0,1 1-1 0 0,1 0 1 0 0,1 0-1 0 0,1 0 1 0 0,1 1-1 0 0,1-1 1 0 0,1 1-1 0 0,1 0 1 0 0,0-1-1 0 0,5 24 1 0 0,-5-44-114 0 0,0 0 1 0 0,0 0-1 0 0,0 0 1 0 0,0 0 0 0 0,0 0-1 0 0,0 0 1 0 0,0 0-1 0 0,0 0 1 0 0,1 0 0 0 0,-1 0-1 0 0,0-1 1 0 0,1 1 0 0 0,-1 0-1 0 0,1 0 1 0 0,-1 0-1 0 0,1 0 1 0 0,-1-1 0 0 0,1 1-1 0 0,0 0 1 0 0,-1-1-1 0 0,1 1 1 0 0,0 0 0 0 0,-1-1-1 0 0,1 1 1 0 0,0-1-1 0 0,1 1 1 0 0,-1-1-31 0 0,1 0 0 0 0,-1-1 0 0 0,0 1 0 0 0,0-1 0 0 0,0 1 0 0 0,0-1-1 0 0,0 0 1 0 0,0 1 0 0 0,-1-1 0 0 0,1 0 0 0 0,0 0 0 0 0,0 0 0 0 0,0 0 0 0 0,-1 0 0 0 0,1 0 0 0 0,0 1-1 0 0,0-3 1 0 0,27-58-3223 0 0,-26 56 3358 0 0,9-22-869 0 0,0 3-905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38:55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0 3481 0 0,'1'1'497'0'0,"1"0"-1"0"0,0 0 1 0 0,-1 0 0 0 0,0 0 0 0 0,1 1-1 0 0,-1-1 1 0 0,1 0 0 0 0,-1 0 0 0 0,0 1 0 0 0,0-1-1 0 0,0 1 1 0 0,0-1 0 0 0,0 1 0 0 0,1 3 0 0 0,12 30 1750 0 0,-8-19-1487 0 0,0-2-332 0 0,14 35 333 0 0,-19-47-739 0 0,0 1 0 0 0,0 0 0 0 0,0 0 0 0 0,-1 0-1 0 0,1 0 1 0 0,-1 0 0 0 0,0 0 0 0 0,0 0 0 0 0,0-1 0 0 0,0 1-1 0 0,0 0 1 0 0,-1 0 0 0 0,0 0 0 0 0,0 3 0 0 0,-2-3-143 0 0,-1 0 1 0 0,1 0-1 0 0,-1 0 1 0 0,0-1-1 0 0,0 1 1 0 0,0-1-1 0 0,0 0 1 0 0,0 0-1 0 0,0 0 1 0 0,0 0-1 0 0,-1-1 1 0 0,1 0-1 0 0,-7 1 0 0 0,-18 8-22 0 0,21-5 262 0 0,1-1 1 0 0,0 1 0 0 0,0 0-1 0 0,0 0 1 0 0,1 1 0 0 0,-1 0 0 0 0,1 0-1 0 0,-9 13 1 0 0,23-30 238 0 0,-2 3-241 0 0,0 0 0 0 0,0 0 0 0 0,1 1 0 0 0,-1-1 1 0 0,2 2-1 0 0,8-8 0 0 0,-13 12-130 0 0,0 1 1 0 0,0-1-1 0 0,0 1 0 0 0,0 0 1 0 0,0 0-1 0 0,0 0 1 0 0,1 0-1 0 0,-1 0 1 0 0,0 1-1 0 0,1-1 0 0 0,-1 1 1 0 0,0 0-1 0 0,1 0 1 0 0,-1 0-1 0 0,1 1 0 0 0,-1-1 1 0 0,0 1-1 0 0,1 0 1 0 0,-1 0-1 0 0,0 0 1 0 0,0 0-1 0 0,6 3 0 0 0,-2-1-614 0 0,-1 1 0 0 0,0 0-1 0 0,0-1 1 0 0,8 9-1 0 0,6 10-5723 0 0,-14-14 2280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38:56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51 9962 0 0,'0'1'153'0'0,"-1"-1"0"0"0,1 1-1 0 0,0 0 1 0 0,-1-1 0 0 0,1 1-1 0 0,0 0 1 0 0,-1-1 0 0 0,1 1 0 0 0,0 0-1 0 0,0 0 1 0 0,0-1 0 0 0,0 1-1 0 0,0 0 1 0 0,0 0 0 0 0,0-1 0 0 0,0 1-1 0 0,0 0 1 0 0,0 0 0 0 0,0-1-1 0 0,0 1 1 0 0,0 0 0 0 0,0-1 0 0 0,1 1-1 0 0,-1 0 1 0 0,0 0 0 0 0,1 0-1 0 0,0-1-72 0 0,0 1 1 0 0,0-1-1 0 0,0 0 0 0 0,0 1 0 0 0,0-1 0 0 0,-1 0 0 0 0,1 0 0 0 0,0 1 0 0 0,0-1 0 0 0,0 0 0 0 0,0 0 0 0 0,0 0 0 0 0,0 0 0 0 0,0-1 0 0 0,0 1 1 0 0,0 0-1 0 0,2-1 0 0 0,52-21-466 0 0,-38 15 843 0 0,2 1-578 0 0,0 2 1 0 0,0 0-1 0 0,0 1 1 0 0,23 0-1 0 0,-19 2-2502 0 0,0-2 1 0 0,31-6-1 0 0,-41 5 626 0 0,-2-2-1309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38:5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3 171 12619 0 0,'-1'-5'86'0'0,"0"0"0"0"0,1 0 0 0 0,-1-1 0 0 0,1 1 0 0 0,1 0 0 0 0,-1-1 0 0 0,1 1 0 0 0,0 0 0 0 0,0 0 0 0 0,0 0 0 0 0,1 0 0 0 0,0 0 0 0 0,0 0 0 0 0,0 0 0 0 0,3-5 0 0 0,-1 5-50 0 0,1 0 0 0 0,-1 1 0 0 0,1 0 0 0 0,-1-1 0 0 0,1 2 0 0 0,1-1 0 0 0,-1 0 0 0 0,0 1 0 0 0,1 0 0 0 0,0 1 0 0 0,-1-1 0 0 0,9-2 0 0 0,14-4 335 0 0,43-10-1 0 0,-60 17-226 0 0,1 0-1 0 0,-1 1 1 0 0,1 0-1 0 0,-1 1 1 0 0,1 0-1 0 0,20 4 1 0 0,-31-4-100 0 0,0 0 0 0 0,0 1 0 0 0,0-1 0 0 0,0 0 0 0 0,0 1 0 0 0,0-1 0 0 0,0 1 0 0 0,0-1 0 0 0,0 1 0 0 0,0-1 0 0 0,-1 1 0 0 0,1 0 0 0 0,0 0 0 0 0,0-1 0 0 0,0 1 0 0 0,-1 0 0 0 0,1 0 0 0 0,-1 0 0 0 0,1 0 0 0 0,0-1 0 0 0,-1 1 0 0 0,0 0 0 0 0,1 0 0 0 0,-1 0 0 0 0,0 0 0 0 0,1 0 0 0 0,-1 0 0 0 0,0 0 0 0 0,0 1 0 0 0,0-1 0 0 0,0 0 0 0 0,0 0 0 0 0,0 0 0 0 0,0 0 0 0 0,0 0 0 0 0,0 0 0 0 0,0 0 0 0 0,-1 0 1 0 0,1 0-1 0 0,0 0 0 0 0,-1 0 0 0 0,1 0 0 0 0,-1 0 0 0 0,0 1 0 0 0,-4 8 144 0 0,0 0 1 0 0,0-1 0 0 0,-10 13 0 0 0,10-15-149 0 0,-2 2 13 0 0,1 1-1 0 0,0 0 1 0 0,1 0-1 0 0,0 0 1 0 0,1 1-1 0 0,0-1 1 0 0,1 1-1 0 0,0 0 1 0 0,-1 11-1 0 0,3-17-47 0 0,1 0 0 0 0,0-1 0 0 0,0 1-1 0 0,0 0 1 0 0,1 0 0 0 0,0 0 0 0 0,0-1 0 0 0,0 1 0 0 0,0-1 0 0 0,1 1 0 0 0,0-1-1 0 0,0 1 1 0 0,0-1 0 0 0,0 0 0 0 0,1 0 0 0 0,0 0 0 0 0,0 0 0 0 0,0 0 0 0 0,0-1-1 0 0,0 1 1 0 0,1-1 0 0 0,-1 0 0 0 0,8 5 0 0 0,-9-6-60 0 0,0-1 0 0 0,0 0 1 0 0,-1 0-1 0 0,1 0 0 0 0,0 0 1 0 0,0 0-1 0 0,0-1 0 0 0,0 1 0 0 0,0 0 1 0 0,0-1-1 0 0,0 1 0 0 0,0-1 1 0 0,0 0-1 0 0,0 0 0 0 0,0 0 0 0 0,0 0 1 0 0,0 0-1 0 0,1 0 0 0 0,-1 0 1 0 0,0-1-1 0 0,0 1 0 0 0,0-1 0 0 0,0 0 1 0 0,0 1-1 0 0,0-1 0 0 0,-1 0 0 0 0,1 0 1 0 0,3-2-1 0 0,1-2-991 0 0,-1 0 0 0 0,1 0 1 0 0,-1-1-1 0 0,0 0 0 0 0,-1 0 0 0 0,6-9 1 0 0,-12 54 106 0 0,0-23 1816 0 0,-2-1 1 0 0,0 0 0 0 0,-1 0-1 0 0,0-1 1 0 0,-13 26 0 0 0,11-28-443 0 0,1 1-1 0 0,0 0 1 0 0,1 1 0 0 0,1-1 0 0 0,0 1 0 0 0,-3 27 0 0 0,6-40-438 0 0,1 0 1 0 0,0 0-1 0 0,0-1 1 0 0,0 1 0 0 0,0 0-1 0 0,0 0 1 0 0,0 0 0 0 0,0-1-1 0 0,1 1 1 0 0,-1 0-1 0 0,0-1 1 0 0,0 1 0 0 0,0 0-1 0 0,1 0 1 0 0,-1-1 0 0 0,0 1-1 0 0,1 0 1 0 0,-1-1 0 0 0,1 1-1 0 0,-1-1 1 0 0,1 1-1 0 0,-1 0 1 0 0,1-1 0 0 0,-1 1-1 0 0,1-1 1 0 0,0 0 0 0 0,-1 1-1 0 0,1-1 1 0 0,0 1 0 0 0,-1-1-1 0 0,1 0 1 0 0,0 1-1 0 0,-1-1 1 0 0,1 0 0 0 0,0 0-1 0 0,0 0 1 0 0,-1 0 0 0 0,1 1-1 0 0,0-1 1 0 0,0 0-1 0 0,-1 0 1 0 0,1 0 0 0 0,1-1-1 0 0,41-9 64 0 0,-19 3-16 0 0,-17 5 129 0 0,15-1-1232 0 0,34-11-1 0 0,-49 12-46 0 0,0-1 0 0 0,-1 0 0 0 0,1 0 0 0 0,-1 0 0 0 0,1-1 0 0 0,-1 0 0 0 0,0-1 0 0 0,9-8 0 0 0,1-5-3051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34:05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14355 0 0,'3'1'457'0'0,"0"0"-1"0"0,-1 0 0 0 0,1 0 1 0 0,0 1-1 0 0,-1-1 1 0 0,1 1-1 0 0,-1 0 1 0 0,1 0-1 0 0,-1 0 1 0 0,3 2-1 0 0,18 30 1169 0 0,-14-15-1837 0 0,12 40-1 0 0,-16-43 520 0 0,20 78-2630 0 0,-16-55-1120 0 0,-7-29 1306 0 0,-3-13 76 0 0,1 1 2356 0 0,-1 0-1 0 0,1 0 0 0 0,-1 0 1 0 0,1 0-1 0 0,0 0 1 0 0,0-1-1 0 0,0 1 0 0 0,0 0 1 0 0,0 0-1 0 0,1 0 1 0 0,-1 0-1 0 0,1 0 0 0 0,-1 0 1 0 0,1 0-1 0 0,0 0 1 0 0,0 0-1 0 0,-1 0 0 0 0,1 1 1 0 0,3-5-1 0 0,0 3-400 0 0,0-1 0 0 0,0 1-1 0 0,0 0 1 0 0,1 0 0 0 0,-1 0 0 0 0,8-3-1 0 0,9-6-2121 0 0,-16 9 1227 0 0,-2 0 0 0 0,1 0 0 0 0,0 0 0 0 0,0 0 0 0 0,-1-1 0 0 0,0 0 0 0 0,6-7 0 0 0,2-6-2962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38:56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1 238 16259 0 0,'-1'0'12'0'0,"1"1"0"0"0,0-1 0 0 0,0 0-1 0 0,0 0 1 0 0,0 0 0 0 0,0 1-1 0 0,0-1 1 0 0,0 0 0 0 0,0 0-1 0 0,0 0 1 0 0,0 1 0 0 0,0-1-1 0 0,0 0 1 0 0,0 0 0 0 0,0 0-1 0 0,1 1 1 0 0,-1-1 0 0 0,0 0-1 0 0,0 0 1 0 0,0 0 0 0 0,0 0-1 0 0,0 1 1 0 0,0-1 0 0 0,0 0-1 0 0,1 0 1 0 0,-1 0 0 0 0,0 0-1 0 0,0 1 1 0 0,0-1 0 0 0,0 0-1 0 0,1 0 1 0 0,-1 0 0 0 0,0 0-1 0 0,0 0 1 0 0,0 0 0 0 0,0 0-1 0 0,1 0 1 0 0,-1 0 0 0 0,0 0-1 0 0,0 1 1 0 0,1-1 0 0 0,-1 0 0 0 0,0 0-1 0 0,0 0 1 0 0,0 0 0 0 0,1 0-1 0 0,-1 0 1 0 0,0-1 0 0 0,0 1-1 0 0,0 0 1 0 0,1 0 0 0 0,-1 0-1 0 0,0 0 1 0 0,0 0 0 0 0,0 0-1 0 0,0 0 1 0 0,1 0 0 0 0,-1 0-1 0 0,0-1 1 0 0,14-2-86 0 0,2-8 165 0 0,-2 0 0 0 0,1 0 0 0 0,-2-2 0 0 0,1 0 0 0 0,-2 0 1 0 0,20-27-1 0 0,-7 10-99 0 0,-22 27 15 0 0,29-40 61 0 0,-31 42-59 0 0,0 0 1 0 0,0-1 0 0 0,0 1 0 0 0,0-1 0 0 0,-1 1 0 0 0,1-1 0 0 0,0 1-1 0 0,-1-1 1 0 0,1 0 0 0 0,-1 1 0 0 0,0-1 0 0 0,1 0 0 0 0,-1 0-1 0 0,0 1 1 0 0,0-1 0 0 0,0 0 0 0 0,0 0 0 0 0,0 1 0 0 0,0-1-1 0 0,-1 0 1 0 0,1 1 0 0 0,-1-1 0 0 0,1 0 0 0 0,-1 1 0 0 0,-1-3-1 0 0,1 3-6 0 0,0 0-1 0 0,0 0 0 0 0,0 1 0 0 0,-1-1 0 0 0,1 0 0 0 0,0 1 0 0 0,-1-1 0 0 0,1 1 0 0 0,0 0 0 0 0,-1-1 0 0 0,1 1 0 0 0,0 0 0 0 0,-1 0 0 0 0,1 0 0 0 0,-1 0 0 0 0,1 0 0 0 0,-1 0 0 0 0,1 0 0 0 0,0 0 0 0 0,-1 0 1 0 0,1 1-1 0 0,-1-1 0 0 0,1 1 0 0 0,0-1 0 0 0,0 1 0 0 0,-2 0 0 0 0,-37 21-47 0 0,35-19 57 0 0,-4 2 67 0 0,0 1 1 0 0,1 0-1 0 0,-1 0 0 0 0,1 1 0 0 0,1 0 0 0 0,-1 0 1 0 0,1 1-1 0 0,1 0 0 0 0,0 1 0 0 0,0-1 1 0 0,0 1-1 0 0,-7 17 0 0 0,10-17-13 0 0,0-1 0 0 0,1 1 0 0 0,0 0 0 0 0,0-1 0 0 0,1 1 0 0 0,0 0 0 0 0,1 0 0 0 0,0 0 0 0 0,0 0 0 0 0,1 0 0 0 0,0 0 0 0 0,1 0 0 0 0,0 0 0 0 0,0-1 0 0 0,5 12 0 0 0,-2-8-44 0 0,0 1-1 0 0,1-1 1 0 0,1 0-1 0 0,0-1 1 0 0,0 1-1 0 0,1-1 1 0 0,1-1 0 0 0,0 1-1 0 0,13 11 1 0 0,-19-19-63 0 0,0-1 0 0 0,1 1 1 0 0,-1-1-1 0 0,0 1 1 0 0,1-1-1 0 0,-1 0 0 0 0,1 0 1 0 0,0-1-1 0 0,-1 1 1 0 0,1-1-1 0 0,0 0 0 0 0,0 0 1 0 0,0 0-1 0 0,0-1 1 0 0,0 1-1 0 0,0-1 0 0 0,0 0 1 0 0,0 0-1 0 0,0 0 0 0 0,0-1 1 0 0,0 1-1 0 0,0-1 1 0 0,0 0-1 0 0,0 0 0 0 0,0 0 1 0 0,0-1-1 0 0,0 1 1 0 0,-1-1-1 0 0,1 0 0 0 0,-1 0 1 0 0,1-1-1 0 0,-1 1 1 0 0,0 0-1 0 0,5-6 0 0 0,-1 1-742 0 0,0 0 0 0 0,0-1 0 0 0,0 0 0 0 0,-1-1 0 0 0,5-8 0 0 0,-8 13 106 0 0,-1 0 1 0 0,0-1-1 0 0,0 1 1 0 0,0 0-1 0 0,-1 0 0 0 0,0-1 1 0 0,0 1-1 0 0,0-1 0 0 0,0 1 1 0 0,0-1-1 0 0,-1 1 1 0 0,0-1-1 0 0,-1-8 0 0 0,-3 0-2477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38:57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17 105 9314 0 0,'-17'20'3623'0'0,"18"-14"-2642"0"0,11-13-787 0 0,40-38 253 0 0,5-5-710 0 0,-52 47 55 0 0,0-1-1 0 0,0 1 1 0 0,1 0 0 0 0,-1 0-1 0 0,1 1 1 0 0,0-1-1 0 0,0 1 1 0 0,0 1-1 0 0,8-3 1 0 0,-13 4 53 0 0,0 0 0 0 0,0 0 0 0 0,1 0 0 0 0,-1 0-1 0 0,0 0 1 0 0,0 0 0 0 0,0 0 0 0 0,0 0 0 0 0,0 0 0 0 0,0 1 0 0 0,0-1 0 0 0,0 0 0 0 0,0 1 0 0 0,0-1 0 0 0,0 1-1 0 0,0-1 1 0 0,0 1 0 0 0,0-1 0 0 0,0 1 0 0 0,0 0 0 0 0,0-1 0 0 0,-1 1 0 0 0,1 0 0 0 0,0 0 0 0 0,0-1 0 0 0,0 2-1 0 0,0 1-130 0 0,0-1-1 0 0,0 1 1 0 0,0 0-1 0 0,0-1 1 0 0,0 1-1 0 0,-1 0 1 0 0,1-1-1 0 0,-1 1 1 0 0,0 0-1 0 0,0 3 1 0 0,-1 8-157 0 0,0 0 1 0 0,-1 0 0 0 0,-5 15 0 0 0,7-27 531 0 0,-12 55 4304 0 0,2 0 0 0 0,-2 73 1 0 0,11-116-4006 0 0,-1 0 0 0 0,0 0-1 0 0,-6 20 1 0 0,8-31-313 0 0,-1 0-1 0 0,0 0 1 0 0,0 0-1 0 0,0 0 1 0 0,-1 0-1 0 0,1 0 1 0 0,-1 0-1 0 0,1 0 1 0 0,-1-1-1 0 0,0 1 1 0 0,0 0-1 0 0,0-1 1 0 0,0 0-1 0 0,-1 0 0 0 0,1 1 1 0 0,-1-1-1 0 0,1-1 1 0 0,-1 1-1 0 0,0 0 1 0 0,0-1-1 0 0,-3 2 1 0 0,-3-4 281 0 0,14-7-290 0 0,13-7-115 0 0,6 4-22 0 0,1 2 1 0 0,38-10-1 0 0,-39 13-1038 0 0,1-2 0 0 0,-1-1 0 0 0,24-12 1 0 0,-27 9-1806 0 0,0-2 1 0 0,31-27 0 0 0,-48 38 2519 0 0,29-22-3761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38:57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8 104 15499 0 0,'-1'0'17'0'0,"1"-1"0"0"0,-1 1 0 0 0,1 0 1 0 0,0 0-1 0 0,-1-1 0 0 0,1 1 0 0 0,-1 0 0 0 0,1-1 0 0 0,0 1 0 0 0,-1 0 0 0 0,1-1 0 0 0,0 1 0 0 0,-1 0 0 0 0,1-1 0 0 0,0 1 0 0 0,0-1 0 0 0,-1 1 0 0 0,1-1 0 0 0,0 1 0 0 0,0-1 0 0 0,0 1 0 0 0,0-1 0 0 0,-1 1 0 0 0,1-1 1 0 0,0 1-1 0 0,0-1 0 0 0,0 1 0 0 0,0-1 0 0 0,0 1 0 0 0,0-1 0 0 0,0 1 0 0 0,1 0 0 0 0,-1-1 0 0 0,0 1 0 0 0,0-1 0 0 0,0 1 0 0 0,1-2 0 0 0,18-16 582 0 0,30-8 680 0 0,-28 17-1000 0 0,1 1-1 0 0,1 0 1 0 0,28-5 0 0 0,-42 11-213 0 0,0 1 0 0 0,0 0 0 0 0,0 0 0 0 0,0 1 0 0 0,0 0 1 0 0,0 1-1 0 0,0 0 0 0 0,-1 0 0 0 0,1 1 0 0 0,0 0 0 0 0,14 6 1 0 0,-19-6-46 0 0,0 0 1 0 0,-1 1 0 0 0,1 0 0 0 0,-1 0-1 0 0,0 0 1 0 0,0 0 0 0 0,0 0 0 0 0,0 0-1 0 0,0 1 1 0 0,-1 0 0 0 0,1-1-1 0 0,-1 1 1 0 0,0 0 0 0 0,0 0 0 0 0,-1 0-1 0 0,3 7 1 0 0,-3-6-364 0 0,0-1 0 0 0,0 0 0 0 0,0 1 0 0 0,-1-1 0 0 0,0 1 0 0 0,0-1 0 0 0,0 7 0 0 0,-1-8-201 0 0,1-1 0 0 0,-1 1 0 0 0,1-1 0 0 0,-1 1 0 0 0,0-1 0 0 0,0 0 0 0 0,0 1 0 0 0,0-1 0 0 0,-1 0 0 0 0,1 0 0 0 0,0 0 0 0 0,-1 0 0 0 0,-2 3 0 0 0,2-4 278 0 0,1 0 1 0 0,-1 0 0 0 0,0 0-1 0 0,1 0 1 0 0,-1 0-1 0 0,0 0 1 0 0,0 0 0 0 0,0-1-1 0 0,1 1 1 0 0,-1-1-1 0 0,0 0 1 0 0,0 1 0 0 0,0-1-1 0 0,0 0 1 0 0,0 0-1 0 0,-3-1 1 0 0,-7 2-826 0 0,-16 7-2066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38:58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25 115 5913 0 0,'-23'19'6957'0'0,"23"-19"-6920"0"0,0 0 0 0 0,0 0-1 0 0,0 0 1 0 0,0 1-1 0 0,-1-1 1 0 0,1 0-1 0 0,0 0 1 0 0,0 0-1 0 0,0 0 1 0 0,0 0-1 0 0,0 0 1 0 0,0 0 0 0 0,0 0-1 0 0,0 0 1 0 0,0 0-1 0 0,0 0 1 0 0,0 0-1 0 0,0 1 1 0 0,0-1-1 0 0,0 0 1 0 0,0 0 0 0 0,0 0-1 0 0,0 0 1 0 0,0 0-1 0 0,0 0 1 0 0,0 0-1 0 0,0 0 1 0 0,0 0-1 0 0,0 0 1 0 0,0 1-1 0 0,0-1 1 0 0,0 0 0 0 0,0 0-1 0 0,0 0 1 0 0,0 0-1 0 0,0 0 1 0 0,0 0-1 0 0,0 0 1 0 0,0 0-1 0 0,0 0 1 0 0,1 0 0 0 0,-1 0-1 0 0,0 0 1 0 0,0 1-1 0 0,0-1 1 0 0,0 0-1 0 0,0 0 1 0 0,0 0-1 0 0,0 0 1 0 0,0 0-1 0 0,0 0 1 0 0,0 0 0 0 0,0 0-1 0 0,1 0 1 0 0,-1 0-1 0 0,0 0 1 0 0,0 0-1 0 0,0 0 1 0 0,0 0-1 0 0,0 0 1 0 0,0 0-1 0 0,0 0 1 0 0,0 0 0 0 0,0 0-1 0 0,0 0 1 0 0,1 0-1 0 0,-1 0 1 0 0,17-7 1151 0 0,59-39 887 0 0,16-9-1467 0 0,-82 50-870 0 0,0 0 0 0 0,1 1 0 0 0,0 0 1 0 0,-1 1-1 0 0,1 0 0 0 0,23-2 0 0 0,-10 9-3213 0 0,-23-4 3197 0 0,0 0 0 0 0,-1 1 0 0 0,1-1 0 0 0,0 0 0 0 0,0 1 0 0 0,0-1 0 0 0,-1 1 0 0 0,1-1 0 0 0,0 1 0 0 0,-1 0 0 0 0,1-1 0 0 0,0 1 0 0 0,-1 0 0 0 0,1-1 0 0 0,-1 1 0 0 0,1 0 0 0 0,-1 0 0 0 0,1 0-1 0 0,-1-1 1 0 0,0 1 0 0 0,1 0 0 0 0,-1 0 0 0 0,0 0 0 0 0,0 1 0 0 0,0-2 208 0 0,0 1 0 0 0,0-1 0 0 0,0 0-1 0 0,0 0 1 0 0,0 1 0 0 0,0-1 0 0 0,0 0 0 0 0,0 0-1 0 0,0 0 1 0 0,0 1 0 0 0,0-1 0 0 0,0 0 0 0 0,0 0-1 0 0,0 1 1 0 0,-1-1 0 0 0,1 0 0 0 0,0 0 0 0 0,0 0-1 0 0,0 1 1 0 0,0-1 0 0 0,0 0 0 0 0,-1 0 0 0 0,1 0 0 0 0,0 0-1 0 0,0 0 1 0 0,-1 1 0 0 0,1-1 0 0 0,0 0 0 0 0,0 0-1 0 0,0 0 1 0 0,-1 0 0 0 0,1 0 0 0 0,0 0 0 0 0,0 0-1 0 0,-1 0 1 0 0,1 0 0 0 0,0 0 0 0 0,0 0 0 0 0,-1 0-1 0 0,1 0 1 0 0,0 0 0 0 0,-1 0 0 0 0,-2 1-721 0 0,-4 3-1536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38:58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0 7001 0 0,'-4'7'2149'0'0,"3"-6"-1831"0"0,0 0 0 0 0,0 1 0 0 0,0-1 0 0 0,0 0-1 0 0,0 1 1 0 0,0-1 0 0 0,0 1 0 0 0,1-1 0 0 0,-1 1 0 0 0,1-1 0 0 0,-1 1 0 0 0,1-1 0 0 0,-1 1 0 0 0,1 0-1 0 0,0-1 1 0 0,0 1 0 0 0,0-1 0 0 0,0 1 0 0 0,0 0 0 0 0,0-1 0 0 0,0 1 0 0 0,1 0 0 0 0,0 2 0 0 0,1 0-85 0 0,0 1 0 0 0,-1 0 0 0 0,0 0 1 0 0,0 0-1 0 0,0 0 0 0 0,0 0 0 0 0,-1 0 1 0 0,0 1-1 0 0,0-1 0 0 0,-1 8 0 0 0,-11 51 250 0 0,3-42-213 0 0,9-22-239 0 0,0 1 0 0 0,0 0 0 0 0,-1 0 0 0 0,1-1 0 0 0,0 1 1 0 0,-1 0-1 0 0,1-1 0 0 0,-1 1 0 0 0,1 0 0 0 0,-1-1 0 0 0,1 1 1 0 0,-1-1-1 0 0,1 1 0 0 0,-1-1 0 0 0,1 1 0 0 0,-1-1 0 0 0,0 1 1 0 0,1-1-1 0 0,-1 0 0 0 0,0 1 0 0 0,0-1 0 0 0,1 0 0 0 0,-1 1 1 0 0,0-1-1 0 0,0 0 0 0 0,0 0 0 0 0,0 0-23 0 0,1 0 0 0 0,0 0-1 0 0,0 0 1 0 0,0 0 0 0 0,-1 0-1 0 0,1 0 1 0 0,0 0 0 0 0,0 0 0 0 0,0 0-1 0 0,-1-1 1 0 0,1 1 0 0 0,0 0-1 0 0,0 0 1 0 0,0 0 0 0 0,-1 0-1 0 0,1 0 1 0 0,0 0 0 0 0,0-1 0 0 0,0 1-1 0 0,0 0 1 0 0,0 0 0 0 0,0 0-1 0 0,-1-1 1 0 0,1 1 0 0 0,0 0 0 0 0,0 0-1 0 0,0 0 1 0 0,0-1 0 0 0,0 1-1 0 0,0 0 1 0 0,0 0 0 0 0,0 0 0 0 0,0-1-1 0 0,0 1 1 0 0,0 0 0 0 0,0 0-1 0 0,0-1 1 0 0,0 1 0 0 0,0 0-1 0 0,0 0 1 0 0,0 0 0 0 0,0-1 0 0 0,0 1-1 0 0,10-10 104 0 0,12-5 27 0 0,-20 14-125 0 0,67-31 254 0 0,-63 29-262 0 0,0 1-1 0 0,1 0 0 0 0,-1 0 1 0 0,1 1-1 0 0,0 0 1 0 0,-1 0-1 0 0,1 0 0 0 0,0 1 1 0 0,8 0-1 0 0,-14 0-99 0 0,0 1 1 0 0,0-1-1 0 0,0 0 0 0 0,0 0 0 0 0,0 1 0 0 0,0-1 0 0 0,-1 1 0 0 0,1-1 0 0 0,0 1 0 0 0,0-1 0 0 0,0 1 0 0 0,0-1 0 0 0,0 1 0 0 0,-1 0 1 0 0,1 0-1 0 0,0-1 0 0 0,-1 1 0 0 0,1 0 0 0 0,-1 0 0 0 0,1 0 0 0 0,-1 0 0 0 0,1 0 0 0 0,-1 0 0 0 0,1-1 0 0 0,-1 1 0 0 0,0 0 0 0 0,1 0 1 0 0,-1 0-1 0 0,0 0 0 0 0,0 0 0 0 0,0 0 0 0 0,0 1 0 0 0,0-1 0 0 0,0 0 0 0 0,0 0 0 0 0,0 0 0 0 0,0 0 0 0 0,-1 0 0 0 0,1 0 1 0 0,0 0-1 0 0,-1 0 0 0 0,1-1 0 0 0,0 1 0 0 0,-1 0 0 0 0,0 1 0 0 0,-4 9-724 0 0,0 0 1 0 0,0-1 0 0 0,-9 12-1 0 0,7-11 1471 0 0,-1 7-33 0 0,0 0-1 0 0,1 0 1 0 0,-8 34-1 0 0,-8 22 3178 0 0,24-76-3718 0 0,1 0 0 0 0,-1 0 1 0 0,1 1-1 0 0,0-1 1 0 0,0 0-1 0 0,0 0 1 0 0,0 1-1 0 0,0-1 1 0 0,0 1-1 0 0,0 0 1 0 0,0-1-1 0 0,0 1 1 0 0,1 0-1 0 0,4-1 1 0 0,49-15 102 0 0,-19 7-115 0 0,-13-1-57 0 0,20-7 32 0 0,-41 17-18 0 0,-1 0 0 0 0,1 1 0 0 0,0-1 0 0 0,0 0 0 0 0,-1 1 0 0 0,1 0 0 0 0,0 0 0 0 0,0 0 0 0 0,0 0 0 0 0,-1 0 0 0 0,1 1 0 0 0,5 0 0 0 0,-7 0 11 0 0,0 0 1 0 0,0-1-1 0 0,-1 1 0 0 0,1 0 0 0 0,0 0 0 0 0,0 0 0 0 0,0 0 1 0 0,-1 0-1 0 0,1 0 0 0 0,0 0 0 0 0,-1 0 0 0 0,1 0 0 0 0,-1 0 0 0 0,1 0 1 0 0,-1 0-1 0 0,1 0 0 0 0,-1 0 0 0 0,0 0 0 0 0,0 1 0 0 0,0-1 1 0 0,0 0-1 0 0,1 0 0 0 0,-1 0 0 0 0,-1 1 0 0 0,1-1 0 0 0,0 0 1 0 0,0 0-1 0 0,0 0 0 0 0,-1 0 0 0 0,1 1 0 0 0,0-1 0 0 0,-2 1 1 0 0,-14 37 374 0 0,-17 7-192 0 0,28-40-165 0 0,0-1-1 0 0,1 1 1 0 0,0-1 0 0 0,0 1-1 0 0,0 0 1 0 0,0 1 0 0 0,1-1-1 0 0,0 1 1 0 0,1-1-1 0 0,-1 1 1 0 0,1 0 0 0 0,0 0-1 0 0,1 0 1 0 0,-1 12 0 0 0,2-17 19 0 0,-1 3 100 0 0,1 0 0 0 0,1 0 0 0 0,-1 0 0 0 0,1 1 0 0 0,-1-1 0 0 0,4 8 0 0 0,-4-12-168 0 0,1 0 0 0 0,-1 0 1 0 0,1 0-1 0 0,0 0 0 0 0,-1 0 0 0 0,1-1 0 0 0,0 1 1 0 0,0 0-1 0 0,0 0 0 0 0,-1-1 0 0 0,1 1 0 0 0,0 0 0 0 0,0-1 1 0 0,0 1-1 0 0,0-1 0 0 0,0 1 0 0 0,0-1 0 0 0,0 1 1 0 0,0-1-1 0 0,0 0 0 0 0,1 0 0 0 0,-1 1 0 0 0,0-1 1 0 0,0 0-1 0 0,0 0 0 0 0,0 0 0 0 0,0 0 0 0 0,0 0 0 0 0,0-1 1 0 0,1 1-1 0 0,-1 0 0 0 0,0 0 0 0 0,0-1 0 0 0,0 1 1 0 0,2-2-1 0 0,13-3-412 0 0,0-1 0 0 0,0-1 0 0 0,25-15 0 0 0,-5-1-3814 0 0,-8 6-3045 0 0,-11 8-1150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39:0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4393 0 0,'-3'2'932'0'0,"1"0"0"0"0,1 0 1 0 0,-1 1-1 0 0,0-1 0 0 0,1 1 0 0 0,-1-1 0 0 0,1 1 1 0 0,0-1-1 0 0,0 1 0 0 0,0 0 0 0 0,0 0 0 0 0,-1 4 1 0 0,1 35 4206 0 0,2-22-5858 0 0,-1 62 842 0 0,2 67 76 0 0,0-126-2539 0 0,2 0 0 0 0,6 27 0 0 0,-9-49 2161 0 0,-1-1 1 0 0,0 0-1 0 0,0 1 1 0 0,1-1-1 0 0,-1 0 1 0 0,0 1-1 0 0,0-1 1 0 0,0 0-1 0 0,0 1 1 0 0,1-1-1 0 0,-1 1 1 0 0,0-1-1 0 0,0 0 1 0 0,0 1-1 0 0,0-1 1 0 0,0 1-1 0 0,0-1 1 0 0,0 0-1 0 0,0 1 1 0 0,0-1-1 0 0,0 1 1 0 0,0-1-1 0 0,0 0 1 0 0,-1 1 0 0 0,1-1-1 0 0,0 0 1 0 0,0 1-1 0 0,0-1 1 0 0,0 1-1 0 0,-1-1 1 0 0,1 0-1 0 0,0 1 1 0 0,0-1-1 0 0,-1 0 1 0 0,1 0-1 0 0,0 1 1 0 0,-1-1-1 0 0,1 0 1 0 0,0 0-1 0 0,0 1 1 0 0,-1-1-1 0 0,0 0 1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39:01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12683 0 0,'-13'0'2464'0'0,"3"2"723"0"0,11 12-1877 0 0,9 14-714 0 0,0-2-64 0 0,17 38 0 0 0,-24-58-460 0 0,1 0 0 0 0,-1 0 0 0 0,1 0 0 0 0,0-1 0 0 0,0 1 0 0 0,1-1 0 0 0,0 0 0 0 0,0-1 0 0 0,0 1 0 0 0,0-1-1 0 0,9 6 1 0 0,-11-9-46 0 0,1 0-1 0 0,-1 0 0 0 0,1 0 1 0 0,-1 0-1 0 0,1-1 0 0 0,-1 1 0 0 0,1-1 1 0 0,-1 0-1 0 0,1 0 0 0 0,-1 0 1 0 0,1 0-1 0 0,-1-1 0 0 0,1 1 0 0 0,-1-1 1 0 0,0 0-1 0 0,1 0 0 0 0,-1 0 0 0 0,0-1 1 0 0,1 1-1 0 0,-1-1 0 0 0,0 0 1 0 0,0 1-1 0 0,3-4 0 0 0,10-7 38 0 0,-1 0-1 0 0,0-1 1 0 0,13-16-1 0 0,-11 12-36 0 0,28-19-37 0 0,-17 16-2424 0 0,-5-2-7097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39:02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9234 0 0,'-5'4'5283'0'0,"3"8"-3398"0"0,1 16-1332 0 0,1-25-98 0 0,0 26 94 0 0,4 187 1422 0 0,0-164-2350 0 0,1 0 0 0 0,15 57 0 0 0,-19-105 195 0 0,16 46-2430 0 0,-17-48 2232 0 0,1 0 1 0 0,0 0 0 0 0,0-1 0 0 0,0 1 0 0 0,0 0-1 0 0,1-1 1 0 0,-1 1 0 0 0,0-1 0 0 0,1 1-1 0 0,-1-1 1 0 0,1 0 0 0 0,-1 0 0 0 0,1 1 0 0 0,-1-1-1 0 0,1 0 1 0 0,0 0 0 0 0,0-1 0 0 0,0 1 0 0 0,-1 0-1 0 0,1-1 1 0 0,0 1 0 0 0,0-1 0 0 0,3 1-1 0 0,10-1-4078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39:02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3 15139 0 0,'-1'-1'96'0'0,"1"1"0"0"0,0 0 0 0 0,-1-1 0 0 0,1 1 0 0 0,-1 0 0 0 0,0 0 0 0 0,1 0 1 0 0,-1 0-1 0 0,1 0 0 0 0,-1 0 0 0 0,1-1 0 0 0,-1 1 0 0 0,1 0 0 0 0,-1 1 0 0 0,1-1 0 0 0,-1 0 0 0 0,1 0 0 0 0,-1 0 0 0 0,1 0 0 0 0,-1 0 0 0 0,1 0 0 0 0,-1 1 0 0 0,1-1 0 0 0,-1 0 0 0 0,1 0 0 0 0,-1 1 0 0 0,1-1 0 0 0,-1 0 0 0 0,1 1 0 0 0,-1-1 0 0 0,1 0 0 0 0,0 1 0 0 0,-1-1 0 0 0,1 1 0 0 0,0-1 0 0 0,-1 1 1 0 0,1-1-1 0 0,0 0 0 0 0,0 1 0 0 0,0-1 0 0 0,-1 1 0 0 0,1 0 0 0 0,0-1 0 0 0,0 1 0 0 0,0-1 0 0 0,0 1 0 0 0,0-1 0 0 0,0 1 0 0 0,0-1 0 0 0,0 1 0 0 0,0-1 0 0 0,0 1 0 0 0,0-1 0 0 0,0 1 0 0 0,0-1 0 0 0,1 2 0 0 0,11 37 583 0 0,-8-26-286 0 0,19 63 186 0 0,-10-30-847 0 0,1-1-1 0 0,2 0 0 0 0,40 76 0 0 0,-46-108-755 0 0,-10-13 717 0 0,1 1 0 0 0,-1-1 0 0 0,1 1-1 0 0,0-1 1 0 0,-1 0 0 0 0,1 1 0 0 0,-1-1 0 0 0,1 0 0 0 0,0 1 0 0 0,-1-1 0 0 0,1 0 0 0 0,0 1 0 0 0,-1-1 0 0 0,1 0 0 0 0,0 0 0 0 0,-1 0-1 0 0,1 0 1 0 0,0 0 0 0 0,0 0 0 0 0,0 0 8 0 0,0-1 1 0 0,0 1-1 0 0,0-1 0 0 0,0 0 0 0 0,-1 0 1 0 0,1 1-1 0 0,0-1 0 0 0,-1 0 0 0 0,1 0 0 0 0,-1 0 1 0 0,1 0-1 0 0,-1 0 0 0 0,1 1 0 0 0,-1-1 0 0 0,1 0 1 0 0,-1 0-1 0 0,0 0 0 0 0,0 0 0 0 0,1 0 1 0 0,-1 0-1 0 0,0 0 0 0 0,0-1 0 0 0,0 1 0 0 0,0 0 1 0 0,0 0-1 0 0,0 0 0 0 0,-1 0 0 0 0,1-1 0 0 0,-2-18-3299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39:0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10498 0 0,'0'-1'225'0'0,"0"0"0"0"0,0-1 0 0 0,0 1 0 0 0,0-1 0 0 0,1 1 0 0 0,-1-1 0 0 0,0 1 0 0 0,1-1 0 0 0,-1 1 0 0 0,0 0 0 0 0,1-1 0 0 0,0 1 0 0 0,-1 0 0 0 0,1-1 0 0 0,0 1 0 0 0,0 0 0 0 0,-1 0 0 0 0,1 0 0 0 0,0 0 0 0 0,0 0 0 0 0,0 0 0 0 0,1 0 0 0 0,-1 0 0 0 0,1-1 0 0 0,1 1-78 0 0,-1 0 0 0 0,1 0 0 0 0,-1 1 0 0 0,1-1 0 0 0,-1 1 1 0 0,1-1-1 0 0,-1 1 0 0 0,1 0 0 0 0,-1 0 0 0 0,1 0 1 0 0,-1 0-1 0 0,5 2 0 0 0,1-1 31 0 0,0 2 0 0 0,0-1 0 0 0,-1 1 0 0 0,1 0 0 0 0,-1 0 0 0 0,0 1 0 0 0,13 8 0 0 0,-15-8-9 0 0,0 1-1 0 0,0-1 1 0 0,-1 1 0 0 0,1 0-1 0 0,-1 0 1 0 0,0 1-1 0 0,-1-1 1 0 0,1 1-1 0 0,-1 0 1 0 0,0 0 0 0 0,-1 0-1 0 0,1 0 1 0 0,-1 0-1 0 0,0 1 1 0 0,-1-1 0 0 0,0 1-1 0 0,0-1 1 0 0,1 11-1 0 0,-3-9-92 0 0,1-1 0 0 0,-1 1-1 0 0,0-1 1 0 0,-1 0-1 0 0,0 1 1 0 0,0-1 0 0 0,0 0-1 0 0,-1 0 1 0 0,0 0 0 0 0,-1 0-1 0 0,0-1 1 0 0,0 1 0 0 0,0-1-1 0 0,0 0 1 0 0,-1 0-1 0 0,-7 6 1 0 0,7-7-163 0 0,0 0-1 0 0,-1 0 1 0 0,0-1-1 0 0,0 0 1 0 0,-11 6 0 0 0,14-9-579 0 0,0 1 1 0 0,0-1 0 0 0,-1 0 0 0 0,1 0-1 0 0,-1 0 1 0 0,1-1 0 0 0,-8 1 0 0 0,35-9-12453 0 0,-9 8 9805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34:05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55 14707 0 0,'0'0'239'0'0,"-1"-1"0"0"0,0 1 0 0 0,0 0-1 0 0,1 0 1 0 0,-1 0 0 0 0,0 0 0 0 0,0 0 0 0 0,0 0 0 0 0,1 0-1 0 0,-1 1 1 0 0,0-1 0 0 0,1 0 0 0 0,-1 0 0 0 0,0 1 0 0 0,0-1-1 0 0,1 0 1 0 0,-1 1 0 0 0,0-1 0 0 0,1 0 0 0 0,-1 1 0 0 0,1-1-1 0 0,-1 1 1 0 0,0-1 0 0 0,1 1 0 0 0,-1-1 0 0 0,0 2 0 0 0,15 12 1354 0 0,-3-5-1434 0 0,8 7 76 0 0,1-1 0 0 0,22 13 0 0 0,-35-24-226 0 0,-1 0 0 0 0,1-1 0 0 0,0 0 0 0 0,1 0 0 0 0,-1 0 0 0 0,0-1 0 0 0,1 0 0 0 0,-1-1 0 0 0,1 1 0 0 0,15-1 0 0 0,-21-1-24 0 0,1-1 0 0 0,0 1 1 0 0,-1-1-1 0 0,1 0 0 0 0,-1 0 1 0 0,1 0-1 0 0,-1 0 0 0 0,1 0 1 0 0,-1 0-1 0 0,0-1 0 0 0,1 1 1 0 0,-1-1-1 0 0,0 0 0 0 0,0 1 1 0 0,0-1-1 0 0,0 0 0 0 0,-1 0 1 0 0,1 0-1 0 0,0-1 1 0 0,-1 1-1 0 0,0 0 0 0 0,1-1 1 0 0,-1 1-1 0 0,0 0 0 0 0,0-1 1 0 0,0 0-1 0 0,-1 1 0 0 0,1-1 1 0 0,0 1-1 0 0,-1-1 0 0 0,0 0 1 0 0,0 1-1 0 0,0-1 0 0 0,0-4 1 0 0,0 3 7 0 0,0 0 1 0 0,0 0 0 0 0,0 0 0 0 0,-1-1 0 0 0,1 1 0 0 0,-1 0 0 0 0,0 0 0 0 0,-1 0-1 0 0,1 0 1 0 0,0 0 0 0 0,-1 0 0 0 0,0 0 0 0 0,0 1 0 0 0,0-1 0 0 0,-1 1-1 0 0,1-1 1 0 0,-1 1 0 0 0,0 0 0 0 0,0 0 0 0 0,0 0 0 0 0,-6-4 0 0 0,5 4 9 0 0,-1 1 1 0 0,0 0 0 0 0,0 0 0 0 0,0 0 0 0 0,0 1-1 0 0,0 0 1 0 0,0 0 0 0 0,0 0 0 0 0,-1 0 0 0 0,1 1-1 0 0,0 0 1 0 0,-1 0 0 0 0,1 0 0 0 0,0 1 0 0 0,0 0-1 0 0,-1 0 1 0 0,1 0 0 0 0,0 1 0 0 0,0-1 0 0 0,0 1-1 0 0,1 0 1 0 0,-1 1 0 0 0,0-1 0 0 0,1 1-1 0 0,-1 0 1 0 0,1 0 0 0 0,-4 4 0 0 0,4-3-23 0 0,0 0 1 0 0,0 1 0 0 0,1-1-1 0 0,-1 1 1 0 0,1 0-1 0 0,1 0 1 0 0,-1 0 0 0 0,1 0-1 0 0,0 0 1 0 0,0 0-1 0 0,0 1 1 0 0,0-1 0 0 0,1 1-1 0 0,0-1 1 0 0,1 1-1 0 0,-1 8 1 0 0,1 3-153 0 0,0 1 0 0 0,2 0 1 0 0,0 0-1 0 0,1-1 0 0 0,1 1 1 0 0,0-1-1 0 0,2 0 0 0 0,0-1 1 0 0,0 1-1 0 0,14 23 0 0 0,-19-40 25 0 0,-1 1 0 0 0,0-1 0 0 0,1 1 1 0 0,-1-1-1 0 0,0 1 0 0 0,1-1 0 0 0,-1 1 0 0 0,0-1 0 0 0,1 1 0 0 0,-1-1 0 0 0,1 1 0 0 0,-1-1 1 0 0,1 0-1 0 0,-1 1 0 0 0,1-1 0 0 0,-1 0 0 0 0,1 0 0 0 0,0 1 0 0 0,-1-1 0 0 0,1 0 0 0 0,-1 0 0 0 0,1 0 1 0 0,-1 0-1 0 0,1 0 0 0 0,0 0 0 0 0,-1 0 0 0 0,1 0 0 0 0,-1 0 0 0 0,1 0 0 0 0,0 0 0 0 0,-1 0 0 0 0,1 0 1 0 0,-1 0-1 0 0,1 0 0 0 0,0-1 0 0 0,-1 1 0 0 0,1 0 0 0 0,-1 0 0 0 0,1-1 0 0 0,-1 1 0 0 0,1 0 1 0 0,-1-1-1 0 0,1 1 0 0 0,-1-1 0 0 0,0 1 0 0 0,1-1 0 0 0,-1 1 0 0 0,1-1 0 0 0,-1 0 0 0 0,21-33-5142 0 0,-14 21 3936 0 0,10-14-921 0 0,28-32 0 0 0,2 6 3968 0 0,-42 47-1599 0 0,15-6 15560 0 0,-21 26-14079 0 0,-3 0-1361 0 0,0-1 1 0 0,0 1-1 0 0,-1-1 0 0 0,-1 0 1 0 0,0-1-1 0 0,-1 1 1 0 0,0-1-1 0 0,-10 13 0 0 0,8-15-796 0 0,0 1-1 0 0,-1-1 0 0 0,0-1 0 0 0,-1 0 1 0 0,1 0-1 0 0,-2-1 0 0 0,1 0 0 0 0,-17 7 1 0 0,34-11 1478 0 0,15-1-160 0 0,24-1-194 0 0,-25-3-479 0 0,0-2 0 0 0,25-5 0 0 0,-4-7-2543 0 0,-36 13 948 0 0,0-1-1 0 0,0 0 1 0 0,-1-1 0 0 0,1 1-1 0 0,5-6 1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39:0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50 7858 0 0,'-1'0'200'0'0,"0"-1"-1"0"0,1 0 1 0 0,-1 0 0 0 0,0 0 0 0 0,1 0 0 0 0,-1 0 0 0 0,0 0 0 0 0,1 0 0 0 0,0 0-1 0 0,-1 0 1 0 0,1 0 0 0 0,0 0 0 0 0,-1 0 0 0 0,1 0 0 0 0,0 0 0 0 0,0 0 0 0 0,0 0-1 0 0,0 0 1 0 0,0-1 0 0 0,0 1 0 0 0,0 0 0 0 0,0 0 0 0 0,0 0 0 0 0,1 0 0 0 0,-1 0-1 0 0,1-2 1 0 0,0 2-63 0 0,1-1-1 0 0,-1 1 1 0 0,0 0-1 0 0,1-1 1 0 0,-1 1-1 0 0,1 0 1 0 0,-1 0-1 0 0,1 0 1 0 0,0 0-1 0 0,-1 0 1 0 0,1 1-1 0 0,0-1 1 0 0,0 0-1 0 0,2 0 1 0 0,3 0 46 0 0,0-1 0 0 0,0 1 0 0 0,0 1 1 0 0,0-1-1 0 0,0 1 0 0 0,0 0 0 0 0,13 3 1 0 0,-18-3-151 0 0,0 0 1 0 0,0 0 0 0 0,0 1 0 0 0,0-1-1 0 0,0 1 1 0 0,0 0 0 0 0,0 0 0 0 0,0-1 0 0 0,0 1-1 0 0,-1 0 1 0 0,1 1 0 0 0,0-1 0 0 0,0 0 0 0 0,-1 0-1 0 0,1 1 1 0 0,-1-1 0 0 0,1 1 0 0 0,-1-1-1 0 0,0 1 1 0 0,0 0 0 0 0,1-1 0 0 0,-1 1 0 0 0,0 0-1 0 0,0 0 1 0 0,-1 0 0 0 0,1 0 0 0 0,0 0 0 0 0,-1 0-1 0 0,1 0 1 0 0,-1 0 0 0 0,0 0 0 0 0,1 0-1 0 0,-1 0 1 0 0,0 0 0 0 0,0 0 0 0 0,-1 0 0 0 0,1 0-1 0 0,0 0 1 0 0,-1 1 0 0 0,1-1 0 0 0,-1 0 0 0 0,0 0-1 0 0,1-1 1 0 0,-1 1 0 0 0,-2 3 0 0 0,-1 3-94 0 0,0-1 0 0 0,0 0 1 0 0,-1 0-1 0 0,0 0 0 0 0,-1-1 1 0 0,0 0-1 0 0,1 0 0 0 0,-2 0 0 0 0,1-1 1 0 0,-10 7-1 0 0,7-7-97 0 0,0-1 1 0 0,0 0-1 0 0,-1-1 1 0 0,-9 3-1 0 0,-19 7-219 0 0,78-3 512 0 0,-7-13 36 0 0,11-1-23 0 0,-42 4-143 0 0,-1 0 1 0 0,1 0-1 0 0,0 0 0 0 0,-1 0 0 0 0,1 0 0 0 0,-1 0 0 0 0,1 1 0 0 0,-1-1 0 0 0,1 1 0 0 0,-1-1 0 0 0,1 1 0 0 0,-1 0 0 0 0,1-1 0 0 0,-1 1 0 0 0,0 0 0 0 0,0 0 0 0 0,1 0 0 0 0,-1 0 0 0 0,0 0 0 0 0,2 2 0 0 0,-3-2-107 0 0,1 0-1 0 0,-1 0 1 0 0,1 0 0 0 0,-1 0-1 0 0,1 0 1 0 0,-1 0-1 0 0,0 0 1 0 0,1 0-1 0 0,-1 0 1 0 0,0 0-1 0 0,0 0 1 0 0,0 0 0 0 0,0 1-1 0 0,0-1 1 0 0,0 0-1 0 0,0 0 1 0 0,0 0-1 0 0,0 0 1 0 0,-1 0 0 0 0,1 0-1 0 0,0 0 1 0 0,-2 2-1 0 0,1 0-317 0 0,0-1 0 0 0,-1 0 0 0 0,0 0 0 0 0,1 0 0 0 0,-1 0 0 0 0,0 0 0 0 0,0 0 1 0 0,0 0-1 0 0,-3 1 0 0 0,-5 3-874 0 0,0 0 0 0 0,0-1 0 0 0,-15 5 0 0 0,22-9 1234 0 0,-36 17 2029 0 0,38-17-1743 0 0,0-1 0 0 0,-1 1-1 0 0,1 0 1 0 0,0-1-1 0 0,0 1 1 0 0,0 0 0 0 0,0-1-1 0 0,0 1 1 0 0,0 0 0 0 0,1 0-1 0 0,-1 0 1 0 0,0 0-1 0 0,0 0 1 0 0,1 0 0 0 0,-1 0-1 0 0,0 0 1 0 0,1 0-1 0 0,-1 0 1 0 0,1 0 0 0 0,-1 0-1 0 0,1 0 1 0 0,0 1-1 0 0,-1-1 1 0 0,1 0 0 0 0,0 0-1 0 0,0 0 1 0 0,0 1 0 0 0,0-1-1 0 0,0 0 1 0 0,0 2-1 0 0,1-2-101 0 0,0 0 0 0 0,1 1 0 0 0,-1-1 0 0 0,0 0 0 0 0,0 0 0 0 0,0 0 0 0 0,1 0 0 0 0,-1-1 0 0 0,0 1 0 0 0,1 0 0 0 0,-1-1 0 0 0,1 1 0 0 0,-1 0 0 0 0,1-1 0 0 0,-1 0 0 0 0,1 1 0 0 0,-1-1 0 0 0,1 0-1 0 0,0 0 1 0 0,-1 0 0 0 0,1 0 0 0 0,-1 0 0 0 0,1 0 0 0 0,-1 0 0 0 0,3-1 0 0 0,-2 1-82 0 0,0-1 1 0 0,1 1-1 0 0,-1 0 1 0 0,0 0-1 0 0,0 0 0 0 0,0 0 1 0 0,0 1-1 0 0,0-1 0 0 0,0 0 1 0 0,1 1-1 0 0,-1 0 0 0 0,0-1 1 0 0,0 1-1 0 0,0 0 0 0 0,-1 0 1 0 0,1 0-1 0 0,0 0 0 0 0,0 0 1 0 0,3 4-1 0 0,-3-2 84 0 0,0 1 1 0 0,0-1-1 0 0,-1 1 1 0 0,1 0-1 0 0,-1 0 1 0 0,0 0-1 0 0,0 0 0 0 0,0 0 1 0 0,-1 0-1 0 0,1 0 1 0 0,-1 0-1 0 0,0 0 0 0 0,0 0 1 0 0,-1 0-1 0 0,1 0 1 0 0,-1 0-1 0 0,0 0 1 0 0,-2 7-1 0 0,1-6-165 0 0,0 1 0 0 0,0-1-1 0 0,0 0 1 0 0,-1 0 0 0 0,0-1 0 0 0,0 1-1 0 0,0-1 1 0 0,0 1 0 0 0,-1-1 0 0 0,1 0-1 0 0,-1 0 1 0 0,0 0 0 0 0,-6 3 0 0 0,2 3-1224 0 0,6 1-6473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39:04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15 13147 0 0,'3'-14'2121'0'0,"-1"24"985"0"0,-3 27-573 0 0,-7 8-2599 0 0,-23 79 0 0 0,22-95-1074 0 0,43-41-2692 0 0,7-4 3908 0 0,-36 15-71 0 0,-1 0-1 0 0,1 1 0 0 0,0-1 1 0 0,-1 1-1 0 0,1 0 0 0 0,0 0 1 0 0,-1 1-1 0 0,1-1 1 0 0,6 3-1 0 0,-9-3-94 0 0,-1 1 0 0 0,1-1 1 0 0,-1 1-1 0 0,1-1 0 0 0,0 1 0 0 0,-1-1 1 0 0,1 1-1 0 0,-1 0 0 0 0,0 0 1 0 0,1 0-1 0 0,-1 0 0 0 0,0 0 0 0 0,1 0 1 0 0,-1 0-1 0 0,0 1 0 0 0,0-1 0 0 0,0 0 1 0 0,0 1-1 0 0,0-1 0 0 0,0 1 0 0 0,-1-1 1 0 0,1 1-1 0 0,0-1 0 0 0,-1 1 1 0 0,1-1-1 0 0,-1 1 0 0 0,1 0 0 0 0,-1-1 1 0 0,0 3-1 0 0,-4 3-5657 0 0,-4 2 3575 0 0,-4 4 1670 0 0,-3 22 1950 0 0,12-26 25 0 0,-1 0 0 0 0,0 0 0 0 0,0-1 0 0 0,-1 1 0 0 0,0-1 1 0 0,-9 11-1 0 0,-17 6-661 0 0,21-19-630 0 0,-23 14 48 0 0,32-19-205 0 0,0-1-1 0 0,0 1 1 0 0,1-1-1 0 0,-1 1 1 0 0,0 0-1 0 0,0-1 1 0 0,0 1-1 0 0,1 0 1 0 0,-1 0-1 0 0,0 0 1 0 0,1-1-1 0 0,-1 1 1 0 0,1 0-1 0 0,-1 0 1 0 0,1 0-1 0 0,-1 0 1 0 0,1 0-1 0 0,0 0 1 0 0,-1 0-1 0 0,1 0 1 0 0,0 0-1 0 0,0 0 1 0 0,0 0-1 0 0,0 0 1 0 0,0 1-1 0 0,0 1 1 0 0,1-2-20 0 0,-1-1-1 0 0,1 1 1 0 0,0 0 0 0 0,0 0 0 0 0,0-1-1 0 0,0 1 1 0 0,-1 0 0 0 0,1-1 0 0 0,0 1-1 0 0,0-1 1 0 0,0 1 0 0 0,0-1 0 0 0,1 1-1 0 0,-1-1 1 0 0,0 0 0 0 0,0 1 0 0 0,0-1-1 0 0,0 0 1 0 0,0 0 0 0 0,0 0 0 0 0,0 0-1 0 0,1 0 1 0 0,-1 0 0 0 0,0 0 0 0 0,0-1-1 0 0,0 1 1 0 0,0 0 0 0 0,0 0-1 0 0,0-1 1 0 0,0 1 0 0 0,0-1 0 0 0,1 0-1 0 0,35-15 47 0 0,-19 5-262 0 0,19-9-3105 0 0,-12 10-4749 0 0,-14 8 3146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39:05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 22541 0 0,'0'1'3048'0'0,"0"1"-2695"0"0,-3 2-9 0 0,0 2-24 0 0,-3 3-240 0 0,-1 1-336 0 0,3-1-529 0 0,1 0-1103 0 0,2-2-2249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39:07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4 4441 0 0,'-14'-3'425'0'0,"1"3"4580"0"0,12 1-4755 0 0,0 0 0 0 0,1-1 1 0 0,-1 1-1 0 0,1 0 0 0 0,-1-1 0 0 0,1 1 0 0 0,-1 0 0 0 0,1 0 0 0 0,-1 0 0 0 0,1 0 0 0 0,0-1 0 0 0,0 1 0 0 0,-1 0 0 0 0,1 0 1 0 0,0 0-1 0 0,0 0 0 0 0,0 0 0 0 0,0 0 0 0 0,0 0 0 0 0,0 0 0 0 0,0-1 0 0 0,0 1 0 0 0,0 0 0 0 0,1 0 0 0 0,-1 0 0 0 0,1 1 1 0 0,4 46 1542 0 0,-2 58 1 0 0,-1-12-2096 0 0,0-69-1805 0 0,8 42 0 0 0,-4-52-638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39:07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10578 0 0,'-2'1'228'0'0,"0"0"-1"0"0,1 1 1 0 0,0-1 0 0 0,-1 0-1 0 0,1 1 1 0 0,0-1-1 0 0,-1 1 1 0 0,1-1 0 0 0,0 1-1 0 0,0 0 1 0 0,0-1-1 0 0,1 1 1 0 0,-1 0-1 0 0,0 0 1 0 0,1 0 0 0 0,-1-1-1 0 0,1 1 1 0 0,-1 0-1 0 0,1 0 1 0 0,0 0 0 0 0,0 0-1 0 0,0 0 1 0 0,0 0-1 0 0,0 0 1 0 0,0 0 0 0 0,1 0-1 0 0,-1 0 1 0 0,1-1-1 0 0,0 4 1 0 0,3 9 170 0 0,0 0 0 0 0,9 21 0 0 0,-12-32-258 0 0,4 8 3 0 0,0 0 0 0 0,1 0 0 0 0,0 0 0 0 0,1-1 0 0 0,9 12 1 0 0,-15-20-82 0 0,0 0 0 0 0,1 0 0 0 0,-1 0 0 0 0,1-1 0 0 0,0 1 0 0 0,-1 0 1 0 0,1-1-1 0 0,0 0 0 0 0,0 1 0 0 0,0-1 0 0 0,0 0 0 0 0,0 0 1 0 0,0 0-1 0 0,1 0 0 0 0,-1-1 0 0 0,0 1 0 0 0,0 0 0 0 0,1-1 0 0 0,-1 0 1 0 0,0 1-1 0 0,1-1 0 0 0,-1 0 0 0 0,0 0 0 0 0,1-1 0 0 0,-1 1 1 0 0,0 0-1 0 0,1-1 0 0 0,-1 1 0 0 0,0-1 0 0 0,0 0 0 0 0,0 0 1 0 0,1 0-1 0 0,-1 0 0 0 0,3-2 0 0 0,87-70 886 0 0,-63 47-760 0 0,36-23 1 0 0,-53 41-1001 0 0,-1 2-1 0 0,1-1 1 0 0,1 1 0 0 0,-1 1 0 0 0,1 0-1 0 0,0 1 1 0 0,14-3 0 0 0,-25 7-218 0 0,1-1 0 0 0,-1 1 0 0 0,1-1 0 0 0,-1 0-1 0 0,1 0 1 0 0,-1 0 0 0 0,0-1 0 0 0,1 1 0 0 0,2-3 0 0 0,2 2-3398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39:08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 7458 0 0,'-59'22'6316'0'0,"67"-17"-3339"0"0,33 14-2034 0 0,7 0-725 0 0,-18-6-328 0 0,0-1 1 0 0,1-2-1 0 0,49 10 0 0 0,-78-20-50 0 0,0 1-1 0 0,-1-1 1 0 0,1 0-1 0 0,0 0 1 0 0,-1 0 0 0 0,1 0-1 0 0,0 0 1 0 0,-1 0-1 0 0,1 0 1 0 0,-1-1 0 0 0,1 1-1 0 0,2-1 1 0 0,-4 1 97 0 0,0-1-1 0 0,0 1 1 0 0,1 0 0 0 0,-1 0 0 0 0,0-1-1 0 0,0 1 1 0 0,0 0 0 0 0,0 0 0 0 0,0-1 0 0 0,0 1-1 0 0,0 0 1 0 0,1 0 0 0 0,-1-1 0 0 0,0 1-1 0 0,0 0 1 0 0,0-1 0 0 0,0 1 0 0 0,0 0 0 0 0,0 0-1 0 0,0-1 1 0 0,0 1 0 0 0,0 0 0 0 0,-1-1 0 0 0,1 1-1 0 0,0 0 1 0 0,0 0 0 0 0,0-1 0 0 0,0 1-1 0 0,0 0 1 0 0,0 0 0 0 0,-1-1 0 0 0,1 1 0 0 0,0 0-1 0 0,0 0 1 0 0,0 0 0 0 0,0-1 0 0 0,-1 1 0 0 0,1 0-1 0 0,-3-3-76 0 0,0 1-1 0 0,0-1 0 0 0,1 1 0 0 0,-1 0 0 0 0,-1 0 1 0 0,1 0-1 0 0,0 0 0 0 0,0 1 0 0 0,-6-2 0 0 0,4 1 258 0 0,1 1-1 0 0,0 0 1 0 0,0 0-1 0 0,-1 1 1 0 0,1-1-1 0 0,-1 1 1 0 0,1 0-1 0 0,0 0 1 0 0,-1 1-1 0 0,1-1 1 0 0,-1 1-1 0 0,1 0 1 0 0,0 0-1 0 0,0 0 1 0 0,-1 1-1 0 0,1-1 1 0 0,0 1-1 0 0,-6 4 1 0 0,5-2 30 0 0,0 0-1 0 0,0 1 1 0 0,1-1-1 0 0,-1 1 1 0 0,1 0-1 0 0,0 0 1 0 0,1 0-1 0 0,-1 1 1 0 0,1-1-1 0 0,0 1 1 0 0,-4 11-1 0 0,3-5-147 0 0,0 1 0 0 0,1 0 0 0 0,0 0 0 0 0,1 0 0 0 0,1 1-1 0 0,0-1 1 0 0,0 0 0 0 0,2 1 0 0 0,-1-1 0 0 0,2 0 0 0 0,5 25 0 0 0,-6-36-272 0 0,-1 1-1 0 0,1-1 1 0 0,0 0 0 0 0,0 0 0 0 0,0 0 0 0 0,0 0 0 0 0,0 0 0 0 0,0 0 0 0 0,0 0 0 0 0,1 0 0 0 0,-1 0 0 0 0,1-1 0 0 0,-1 1 0 0 0,1 0 0 0 0,0-1-1 0 0,0 1 1 0 0,0-1 0 0 0,3 2 0 0 0,-4-3 53 0 0,1 0 0 0 0,0 1 0 0 0,-1-1 0 0 0,1 0 0 0 0,0 0 0 0 0,0 0 0 0 0,-1-1 0 0 0,1 1 0 0 0,0 0-1 0 0,-1-1 1 0 0,1 1 0 0 0,0-1 0 0 0,-1 1 0 0 0,1-1 0 0 0,-1 0 0 0 0,1 0 0 0 0,-1 1 0 0 0,1-1 0 0 0,-1 0 0 0 0,1 0 0 0 0,-1-1 0 0 0,0 1 0 0 0,0 0-1 0 0,1 0 1 0 0,0-2 0 0 0,11-13-712 0 0,-1-1-1250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39:08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1 3321 0 0,'3'4'8799'0'0,"4"20"-6387"0"0,-4-14-2317 0 0,0 0 1 0 0,-2 0-1 0 0,1 0 0 0 0,0 11 1 0 0,-3-12-185 0 0,1-1 0 0 0,-2 0 0 0 0,1 1 1 0 0,-1-1-1 0 0,0 0 0 0 0,-1 0 1 0 0,0 0-1 0 0,0-1 0 0 0,0 1 1 0 0,-1-1-1 0 0,-1 0 0 0 0,1 0 1 0 0,-1 0-1 0 0,-6 7 0 0 0,6-9 85 0 0,0 0 0 0 0,0-1-1 0 0,-1 0 1 0 0,0 0 0 0 0,1 0 0 0 0,-1 0-1 0 0,-1-1 1 0 0,1 0 0 0 0,0 0 0 0 0,-1-1-1 0 0,1 1 1 0 0,-1-2 0 0 0,0 1 0 0 0,0-1-1 0 0,0 0 1 0 0,0 0 0 0 0,-8-1 0 0 0,73 7 876 0 0,-45-5-571 0 0,0 0 0 0 0,28 0 0 0 0,73-13-6535 0 0,-91 7 1528 0 0,-10 4 1597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39:09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34 10426 0 0,'-2'-6'2009'0'0,"1"0"-1993"0"0,0 0-264 0 0,3 1-297 0 0,-1 1-343 0 0,1 1-512 0 0,-1 0-624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39:09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1 11907 0 0,'-4'8'75'0'0,"1"0"0"0"0,-1 0 0 0 0,2 0 1 0 0,-1 1-1 0 0,1-1 0 0 0,0 1 0 0 0,-1 16 0 0 0,2-11-65 0 0,-1-1-1 0 0,-1 0 0 0 0,-5 15 0 0 0,7-25-198 0 0,-1 0 0 0 0,1 1 0 0 0,-1-1 1 0 0,0 0-1 0 0,1 0 0 0 0,-1 0 0 0 0,-1 0 0 0 0,1-1 1 0 0,0 1-1 0 0,-1-1 0 0 0,1 1 0 0 0,-1-1 0 0 0,0 0 1 0 0,0 0-1 0 0,0 0 0 0 0,-4 2 0 0 0,-21 3-3841 0 0,-5-6 3371 0 0,-3 0 3140 0 0,90-3 4431 0 0,15 4-4740 0 0,72 0-6778 0 0,-117-9-1239 0 0,-12 3 1829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39:09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26 6281 0 0,'-1'0'187'0'0,"1"0"-1"0"0,0-1 0 0 0,-1 1 1 0 0,1-1-1 0 0,0 1 0 0 0,0 0 0 0 0,-1-1 1 0 0,1 1-1 0 0,0-1 0 0 0,0 1 1 0 0,0-1-1 0 0,0 1 0 0 0,-1-1 0 0 0,1 1 1 0 0,0-1-1 0 0,0 1 0 0 0,0-1 1 0 0,0 1-1 0 0,0-1 0 0 0,0 1 0 0 0,0-1 1 0 0,1 1-1 0 0,-1-1 0 0 0,0 1 1 0 0,0-1-1 0 0,0 1 0 0 0,0-1 1 0 0,1 1-1 0 0,-1-1 0 0 0,0 1 0 0 0,0-1 1 0 0,1 1-1 0 0,-1 0 0 0 0,1-1 1 0 0,19-7 2386 0 0,25 6-1503 0 0,-18 7-913 0 0,0 0 0 0 0,30 11 0 0 0,-7-3 523 0 0,-57-14-571 0 0,-1-1 0 0 0,0 1 0 0 0,1 0 0 0 0,-1 0 0 0 0,0 1 0 0 0,1 0 0 0 0,-1 0 0 0 0,1 1 0 0 0,-1 0 0 0 0,0 1 0 0 0,1-1 0 0 0,-1 1 0 0 0,1 1 0 0 0,0 0 0 0 0,-7 3 0 0 0,9-3-54 0 0,1 0 1 0 0,-1 0-1 0 0,1 0 0 0 0,0 1 0 0 0,0-1 0 0 0,0 1 0 0 0,1 0 0 0 0,-1 0 0 0 0,1 0 0 0 0,0 1 0 0 0,0-1 0 0 0,1 1 0 0 0,-1 0 0 0 0,1-1 0 0 0,0 1 1 0 0,0 0-1 0 0,1 1 0 0 0,-1-1 0 0 0,1 0 0 0 0,0 0 0 0 0,1 0 0 0 0,-1 7 0 0 0,1-7-50 0 0,-1 0-1 0 0,2 0 1 0 0,-1 0 0 0 0,0 0-1 0 0,1-1 1 0 0,0 1 0 0 0,0 0-1 0 0,0 0 1 0 0,1-1 0 0 0,-1 1-1 0 0,1-1 1 0 0,0 1 0 0 0,0-1-1 0 0,1 0 1 0 0,0 0 0 0 0,-1 0-1 0 0,1 0 1 0 0,0 0 0 0 0,1-1 0 0 0,3 5-1 0 0,-2-5-50 0 0,0 0 0 0 0,0 0 0 0 0,0 0 0 0 0,1-1 1 0 0,-1 1-1 0 0,1-1 0 0 0,-1 0 0 0 0,1-1 0 0 0,0 0 0 0 0,0 0 0 0 0,-1 0 0 0 0,1 0 0 0 0,0-1 0 0 0,0 0 0 0 0,0 0 0 0 0,7-2 0 0 0,17-2-1089 0 0,23-2-2013 0 0,-19 9-6682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34:06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49 15155 0 0,'1'10'900'0'0,"1"0"1"0"0,1 0-1 0 0,-1-1 0 0 0,1 1 0 0 0,9 16 1 0 0,-6-14-628 0 0,0-1 0 0 0,1 1 0 0 0,1-1-1 0 0,12 14 1 0 0,-14-19-243 0 0,-1 0 0 0 0,1 0-1 0 0,0 0 1 0 0,0-1-1 0 0,1 0 1 0 0,-1 0 0 0 0,1-1-1 0 0,1 0 1 0 0,-1 0-1 0 0,0 0 1 0 0,1-1 0 0 0,0 0-1 0 0,-1-1 1 0 0,1 0-1 0 0,0 0 1 0 0,1 0 0 0 0,13 0-1 0 0,-19-2 39 0 0,1 0 1 0 0,-1 0-1 0 0,0-1 0 0 0,0 1 1 0 0,0-1-1 0 0,0 0 0 0 0,0 0 1 0 0,1 0-1 0 0,-1 0 0 0 0,-1 0 0 0 0,1-1 1 0 0,0 1-1 0 0,0-1 0 0 0,0 0 1 0 0,-1 0-1 0 0,1 0 0 0 0,-1 0 1 0 0,0 0-1 0 0,1-1 0 0 0,-1 1 0 0 0,0 0 1 0 0,0-1-1 0 0,-1 0 0 0 0,1 0 1 0 0,-1 1-1 0 0,1-1 0 0 0,-1 0 1 0 0,0 0-1 0 0,0 0 0 0 0,0 0 0 0 0,0-1 1 0 0,-1 1-1 0 0,1 0 0 0 0,-1 0 1 0 0,0 0-1 0 0,0-4 0 0 0,0 0 0 0 0,0 0-1 0 0,-1 0 0 0 0,1 1 0 0 0,-2-1 1 0 0,1 0-1 0 0,-1 1 0 0 0,0-1 1 0 0,0 1-1 0 0,-1-1 0 0 0,0 1 1 0 0,0 0-1 0 0,0 0 0 0 0,-1 1 1 0 0,0-1-1 0 0,0 1 0 0 0,-6-7 1 0 0,-1 3-97 0 0,0 0 0 0 0,0 1 1 0 0,-1 0-1 0 0,0 1 1 0 0,-1 1-1 0 0,-21-9 1 0 0,29 13-152 0 0,0 0 0 0 0,0 0-1 0 0,-1 0 1 0 0,1 1 0 0 0,0 0 0 0 0,-1 0 0 0 0,1 0 0 0 0,0 1 0 0 0,-1 0 0 0 0,1 0 0 0 0,-1 0-1 0 0,1 1 1 0 0,0 0 0 0 0,-1 0 0 0 0,1 0 0 0 0,0 0 0 0 0,0 1 0 0 0,0 0 0 0 0,0 0 0 0 0,-5 3-1 0 0,7-2-1024 0 0,0-1 0 0 0,0 1 0 0 0,0 0 0 0 0,1 0-1 0 0,-1 0 1 0 0,-3 6 0 0 0,-2 5-7157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39:10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11674 0 0,'0'0'228'0'0,"-1"1"-1"0"0,1-1 0 0 0,-1 0 0 0 0,1 0 1 0 0,-1 1-1 0 0,1-1 0 0 0,-1 0 0 0 0,1 1 1 0 0,-1-1-1 0 0,1 1 0 0 0,-1-1 0 0 0,1 1 1 0 0,-1-1-1 0 0,1 1 0 0 0,0-1 0 0 0,-1 1 1 0 0,1-1-1 0 0,0 1 0 0 0,0-1 0 0 0,-1 1 1 0 0,1-1-1 0 0,0 1 0 0 0,0 0 0 0 0,0 0 1 0 0,12 5 1506 0 0,32-6-2439 0 0,-35-1 1328 0 0,21 1-567 0 0,58 2-1582 0 0,-78-1 228 0 0,0 0 0 0 0,0 1 0 0 0,-1 0 0 0 0,1 0-1 0 0,-1 1 1 0 0,16 7 0 0 0,-24-9 1040 0 0,0-1 0 0 0,0 1 1 0 0,1-1-1 0 0,-1 1 0 0 0,0 0 0 0 0,0 0 0 0 0,0 0 0 0 0,0 0 0 0 0,0 0 1 0 0,0-1-1 0 0,0 2 0 0 0,-1-1 0 0 0,1 0 0 0 0,0 0 0 0 0,-1 0 0 0 0,2 2 1 0 0,0 9-2587 0 0</inkml:trace>
  <inkml:trace contextRef="#ctx0" brushRef="#br0" timeOffset="0.99">112 235 11666 0 0,'-5'1'4786'0'0,"2"-1"-3970"0"0,3 1-392 0 0,1 0 24 0 0,6 3-8 0 0,2 1-224 0 0,5 0-80 0 0,0 0-88 0 0,3 0-8 0 0,2 1-16 0 0,3-3-224 0 0,1 0-472 0 0,1-3-720 0 0,1-2-977 0 0,-1-2-856 0 0,1-2-47 0 0,-3-3 799 0 0,1 0-1384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39:11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 14435 0 0,'-5'1'125'0'0,"1"-1"-1"0"0,-1 1 0 0 0,1 1 1 0 0,0-1-1 0 0,-1 1 1 0 0,1 0-1 0 0,0 0 1 0 0,0 0-1 0 0,0 0 1 0 0,0 1-1 0 0,1-1 1 0 0,-1 1-1 0 0,0 0 1 0 0,1 0-1 0 0,0 0 1 0 0,0 1-1 0 0,0-1 0 0 0,0 1 1 0 0,1 0-1 0 0,-1 0 1 0 0,1 0-1 0 0,0 0 1 0 0,0 0-1 0 0,1 0 1 0 0,-1 1-1 0 0,1-1 1 0 0,0 0-1 0 0,0 1 1 0 0,0-1-1 0 0,0 1 0 0 0,1 5 1 0 0,0-1-59 0 0,1-1 0 0 0,0 1 1 0 0,0-1-1 0 0,0 0 0 0 0,1 0 0 0 0,1 0 1 0 0,0 0-1 0 0,0 0 0 0 0,0 0 0 0 0,1 0 1 0 0,0-1-1 0 0,0 0 0 0 0,1 0 0 0 0,0 0 1 0 0,0 0-1 0 0,8 6 0 0 0,-9-9-69 0 0,0 0-1 0 0,0-1 1 0 0,1 1 0 0 0,-1-1-1 0 0,1 0 1 0 0,0-1 0 0 0,0 1-1 0 0,0-1 1 0 0,8 3-1 0 0,-11-5-48 0 0,-1 1-1 0 0,0-1 1 0 0,0 0-1 0 0,1 0 0 0 0,-1 0 1 0 0,0 0-1 0 0,1 0 1 0 0,-1 0-1 0 0,0 0 0 0 0,1 0 1 0 0,-1-1-1 0 0,0 1 1 0 0,1 0-1 0 0,-1-1 0 0 0,0 1 1 0 0,0-1-1 0 0,0 0 1 0 0,2 0-1 0 0,-2 0-121 0 0,0-1 0 0 0,1 1 0 0 0,-1-1 0 0 0,0 1 0 0 0,0-1 0 0 0,0 1 0 0 0,0-1 0 0 0,0 0 0 0 0,-1 0 0 0 0,1 1 0 0 0,0-1 0 0 0,-1 0 0 0 0,1 0 0 0 0,-1 0 0 0 0,0 1 0 0 0,1-5 0 0 0,-2 1-357 0 0,1-1 0 0 0,0 1 0 0 0,-1-1 1 0 0,0 1-1 0 0,0-1 0 0 0,-1 1 0 0 0,1-1 1 0 0,-1 1-1 0 0,-1 0 0 0 0,1 0 0 0 0,-1 0 1 0 0,1 0-1 0 0,-1 0 0 0 0,-1 1 0 0 0,-6-9 1 0 0,6 9 466 0 0,0 0 1 0 0,0 0-1 0 0,0 0 1 0 0,-1 1-1 0 0,1 0 1 0 0,-1 0 0 0 0,-6-3-1 0 0,8 4 401 0 0,0 1 0 0 0,0 0 1 0 0,0 0-1 0 0,-1 0 0 0 0,1 0 0 0 0,0 1 0 0 0,0-1 0 0 0,-1 1 0 0 0,1 0 0 0 0,0 0 0 0 0,0 0 1 0 0,-6 1-1 0 0,8-1-172 0 0,1 0 0 0 0,-1 0 0 0 0,1 0 0 0 0,-1 0 0 0 0,0 0 1 0 0,1 0-1 0 0,-1 0 0 0 0,1 1 0 0 0,-1-1 0 0 0,1 0 0 0 0,-1 0 0 0 0,1 0 1 0 0,-1 1-1 0 0,0-1 0 0 0,1 0 0 0 0,-1 1 0 0 0,1-1 0 0 0,0 1 0 0 0,-1-1 1 0 0,1 0-1 0 0,-1 1 0 0 0,1-1 0 0 0,0 1 0 0 0,-1-1 0 0 0,1 1 1 0 0,0-1-1 0 0,-1 1 0 0 0,1-1 0 0 0,0 1 0 0 0,0-1 0 0 0,0 1 0 0 0,-1 0 1 0 0,2 1-8 0 0,-1-1 1 0 0,0 0-1 0 0,1 0 1 0 0,-1 0 0 0 0,1 1-1 0 0,0-1 1 0 0,-1 0 0 0 0,1 0-1 0 0,0 0 1 0 0,0 0 0 0 0,0 0-1 0 0,-1 0 1 0 0,3 1 0 0 0,36 24 728 0 0,-31-22-757 0 0,0 0 0 0 0,1-1 0 0 0,-1 0 0 0 0,1-1 0 0 0,-1 0 1 0 0,11 1-1 0 0,-11-2-564 0 0,-1-1 1 0 0,1 0-1 0 0,0 0 0 0 0,0-1 1 0 0,0 0-1 0 0,14-3 1 0 0,-16 2 7 0 0,0 0 0 0 0,-1 0 0 0 0,1-1 0 0 0,0 0 0 0 0,-1 0 0 0 0,0 0 0 0 0,1 0 0 0 0,-1-1 0 0 0,-1 0 0 0 0,1 0 0 0 0,-1 0 0 0 0,1-1 0 0 0,-1 1 0 0 0,0-1 0 0 0,-1 0 0 0 0,1 0 0 0 0,-1-1 0 0 0,0 1 0 0 0,0-1 0 0 0,-1 1 0 0 0,2-7 0 0 0,-3 12 524 0 0,-1-1-1 0 0,0 1 1 0 0,1-1 0 0 0,-1 1 0 0 0,0-1 0 0 0,0 1 0 0 0,0-1 0 0 0,1 1 0 0 0,-1-1 0 0 0,0 1-1 0 0,0-1 1 0 0,0 1 0 0 0,0-1 0 0 0,0 1 0 0 0,0-1 0 0 0,0 1 0 0 0,0-1 0 0 0,0 1-1 0 0,0-1 1 0 0,0 1 0 0 0,0-1 0 0 0,-1 1 0 0 0,1-1 0 0 0,0 1 0 0 0,0-1 0 0 0,0 1 0 0 0,-1-1-1 0 0,1 1 1 0 0,0-1 0 0 0,-1 1 0 0 0,1 0 0 0 0,0-1 0 0 0,-1 1 0 0 0,0-1 0 0 0,1 1 107 0 0,-1 0 1 0 0,0 0 0 0 0,1 1 0 0 0,-1-1-1 0 0,0 0 1 0 0,1 0 0 0 0,-1 1 0 0 0,0-1-1 0 0,1 1 1 0 0,-1-1 0 0 0,1 0-1 0 0,-1 1 1 0 0,0-1 0 0 0,1 1 0 0 0,-1-1-1 0 0,1 1 1 0 0,0 0 0 0 0,-1-1 0 0 0,1 1-1 0 0,-1-1 1 0 0,1 1 0 0 0,0 0 0 0 0,-1-1-1 0 0,1 1 1 0 0,0 1 0 0 0,-9 20 729 0 0,2 0 0 0 0,1 1 0 0 0,-5 30 0 0 0,-4 14-1847 0 0,11-53-755 0 0,0 0 0 0 0,-11 22 0 0 0,14-35 1236 0 0,1 0 0 0 0,-1 0 1 0 0,0 0-1 0 0,0 1 0 0 0,0-1 0 0 0,0 0 0 0 0,0 0 0 0 0,0 0 0 0 0,0 0 0 0 0,0 0 0 0 0,0-1 0 0 0,-3 2 0 0 0,-17 6-1703 0 0,18-8 2374 0 0,0 1-1 0 0,0 0 1 0 0,0 0-1 0 0,0 0 1 0 0,0 1-1 0 0,0-1 1 0 0,0 1-1 0 0,0-1 1 0 0,-2 4-1 0 0,1-1 373 0 0,0 1 0 0 0,0 0 0 0 0,1 0 0 0 0,0 1 0 0 0,0-1-1 0 0,0 1 1 0 0,1-1 0 0 0,0 1 0 0 0,0 0 0 0 0,0 0 0 0 0,1 0 0 0 0,0 0 0 0 0,0 0-1 0 0,0 0 1 0 0,1 0 0 0 0,1 12 0 0 0,-1-14-557 0 0,0 0 0 0 0,0 0 0 0 0,1 0 0 0 0,-1 0 0 0 0,1-1 0 0 0,0 1 1 0 0,0 0-1 0 0,0 0 0 0 0,1-1 0 0 0,0 1 0 0 0,-1-1 0 0 0,1 0 0 0 0,0 1 0 0 0,1-1 0 0 0,-1 0 0 0 0,0 0 0 0 0,1 0 0 0 0,0 0 0 0 0,0-1 1 0 0,0 1-1 0 0,0-1 0 0 0,0 0 0 0 0,0 1 0 0 0,0-2 0 0 0,1 1 0 0 0,-1 0 0 0 0,7 1 0 0 0,-7-2-283 0 0,0-1 0 0 0,0 1 1 0 0,0-1-1 0 0,1 0 0 0 0,-1 0 0 0 0,0-1 0 0 0,0 1 0 0 0,0-1 0 0 0,0 1 0 0 0,0-1 1 0 0,0 0-1 0 0,0 0 0 0 0,0-1 0 0 0,0 1 0 0 0,0 0 0 0 0,0-1 0 0 0,-1 0 0 0 0,4-2 1 0 0,2-3-1691 0 0,1 0 0 0 0,-2-1 0 0 0,1 1 0 0 0,6-10 0 0 0,4-7-3054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39:11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22 12531 0 0,'19'-3'4273'0'0,"12"-5"-3141"0"0,4-2-965 0 0,-7 10-1137 0 0,-23 5-2584 0 0,-16 5-1998 0 0,-22 6 1128 0 0,-4 2 4071 0 0,34-16 820 0 0,0 0 0 0 0,0 0 1 0 0,1 0-1 0 0,-1 0 0 0 0,0 0 0 0 0,1 1 0 0 0,0-1 1 0 0,-5 6-1 0 0,15-7 4212 0 0,9-3-2443 0 0,-17 2-2160 0 0,1 0 1 0 0,-1 1-1 0 0,0-1 0 0 0,1 0 0 0 0,-1 0 1 0 0,0 0-1 0 0,1 0 0 0 0,-1 1 0 0 0,0-1 1 0 0,0 0-1 0 0,1 0 0 0 0,-1 0 1 0 0,0 1-1 0 0,0-1 0 0 0,0 0 0 0 0,1 0 1 0 0,-1 1-1 0 0,0-1 0 0 0,0 0 0 0 0,0 1 1 0 0,0-1-1 0 0,1 0 0 0 0,-1 0 1 0 0,0 1-1 0 0,0-1 0 0 0,0 0 0 0 0,0 1 1 0 0,0-1-1 0 0,0 0 0 0 0,0 1 0 0 0,0-1 1 0 0,0 0-1 0 0,0 1 0 0 0,0-1 1 0 0,0 0-1 0 0,0 1 0 0 0,0-1 0 0 0,0 0 1 0 0,-1 1-1 0 0,1-1 0 0 0,0 0 0 0 0,0 1 1 0 0,0-1-1 0 0,0 0 0 0 0,-1 1 1 0 0,-2 6 214 0 0,1 0 0 0 0,0 1 0 0 0,0-1 1 0 0,1 0-1 0 0,0 1 0 0 0,0-1 1 0 0,0 1-1 0 0,1 0 0 0 0,0-1 0 0 0,1 1 1 0 0,2 12-1 0 0,-2-17-288 0 0,0 0 0 0 0,0 0 0 0 0,0 0 0 0 0,0 0 0 0 0,1 0 0 0 0,0 0 1 0 0,-1 0-1 0 0,1 0 0 0 0,0 0 0 0 0,0-1 0 0 0,0 1 0 0 0,1-1 0 0 0,-1 0 0 0 0,1 1 0 0 0,-1-1 0 0 0,1 0 0 0 0,0 0 0 0 0,0-1 0 0 0,0 1 0 0 0,0-1 0 0 0,0 1 0 0 0,0-1 1 0 0,0 0-1 0 0,0 0 0 0 0,0 0 0 0 0,1-1 0 0 0,-1 1 0 0 0,0-1 0 0 0,4 0 0 0 0,-4 0-17 0 0,0 0 0 0 0,0 0 0 0 0,0-1 0 0 0,0 1 0 0 0,0-1 0 0 0,0 0 0 0 0,0 0 0 0 0,0 0 0 0 0,0 0 0 0 0,0 0 0 0 0,-1-1 0 0 0,1 1 0 0 0,0-1 0 0 0,-1 0 0 0 0,1 1 0 0 0,-1-1 0 0 0,0 0 0 0 0,0-1 0 0 0,0 1 0 0 0,0 0 0 0 0,0-1 0 0 0,0 1 0 0 0,0-1 0 0 0,-1 0 0 0 0,0 1 0 0 0,1-1 0 0 0,-1 0 0 0 0,0 0 0 0 0,0 0 0 0 0,0 0 0 0 0,-1 0 0 0 0,1 0 0 0 0,-1 0 0 0 0,1-3 0 0 0,-1 3-49 0 0,1 0 0 0 0,-1 1 1 0 0,0-1-1 0 0,0 0 0 0 0,0 0 0 0 0,0 0 1 0 0,0 0-1 0 0,0 1 0 0 0,-1-1 0 0 0,0 0 0 0 0,1 0 1 0 0,-1 1-1 0 0,0-1 0 0 0,0 0 0 0 0,-1 1 1 0 0,1-1-1 0 0,0 1 0 0 0,-1-1 0 0 0,1 1 0 0 0,-1 0 1 0 0,0 0-1 0 0,0 0 0 0 0,0 0 0 0 0,0 0 1 0 0,0 0-1 0 0,-1 0 0 0 0,1 1 0 0 0,0-1 0 0 0,-1 1 1 0 0,1-1-1 0 0,-1 1 0 0 0,0 0 0 0 0,1 0 1 0 0,-1 0-1 0 0,-5 0 0 0 0,6 1 44 0 0,1 0 0 0 0,-1 0 0 0 0,0 0 0 0 0,0 0-1 0 0,1 0 1 0 0,-1 1 0 0 0,0-1 0 0 0,1 1 0 0 0,-1-1 0 0 0,1 1 0 0 0,-1 0 0 0 0,1 0 0 0 0,-1 0-1 0 0,1 0 1 0 0,-1 0 0 0 0,1 0 0 0 0,0 0 0 0 0,-1 0 0 0 0,1 0 0 0 0,0 0 0 0 0,0 1 0 0 0,0-1-1 0 0,0 1 1 0 0,0-1 0 0 0,0 1 0 0 0,0-1 0 0 0,1 1 0 0 0,-1-1 0 0 0,0 3 0 0 0,-3 7 24 0 0,1 0 1 0 0,0 0-1 0 0,-2 17 1 0 0,1-4 8 0 0,-1-6 422 0 0,0-1 0 0 0,-2 0 0 0 0,0 0 1 0 0,-1 0-1 0 0,-20 29 0 0 0,28-45-401 0 0,-1 0-1 0 0,0 1 1 0 0,1-1-1 0 0,-1 1 0 0 0,1-1 1 0 0,0 1-1 0 0,-1-1 1 0 0,1 1-1 0 0,0-1 0 0 0,0 1 1 0 0,0-1-1 0 0,0 1 0 0 0,0-1 1 0 0,0 1-1 0 0,0-1 1 0 0,1 1-1 0 0,-1-1 0 0 0,1 1 1 0 0,-1-1-1 0 0,1 1 0 0 0,-1-1 1 0 0,1 1-1 0 0,0-1 1 0 0,0 0-1 0 0,-1 0 0 0 0,1 1 1 0 0,0-1-1 0 0,0 0 1 0 0,0 0-1 0 0,0 0 0 0 0,1 0 1 0 0,-1 0-1 0 0,0 0 0 0 0,2 1 1 0 0,1 1 30 0 0,0 0 0 0 0,0-1 0 0 0,0 0 0 0 0,0 1 0 0 0,1-1 0 0 0,-1-1 0 0 0,1 1 0 0 0,-1 0 0 0 0,1-1 0 0 0,5 1 1 0 0,0-2 133 0 0,0-1 0 0 0,0 0 0 0 0,0 0 1 0 0,0-1-1 0 0,0 0 0 0 0,18-8 0 0 0,31-5-2736 0 0,-19 16-6007 0 0,-25 3 236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39:12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7 9858 0 0,'-6'9'2296'0'0,"8"-14"1250"0"0,-2 4-3399 0 0,1 1-1 0 0,-1-1 1 0 0,0 0 0 0 0,0 1 0 0 0,1-1-1 0 0,-1 1 1 0 0,0-1 0 0 0,1 1 0 0 0,-1-1-1 0 0,1 1 1 0 0,-1-1 0 0 0,1 1-1 0 0,-1 0 1 0 0,1-1 0 0 0,-1 1 0 0 0,1 0-1 0 0,-1-1 1 0 0,1 1 0 0 0,-1 0-1 0 0,1-1 1 0 0,-1 1 0 0 0,1 0 0 0 0,0 0-1 0 0,-1 0 1 0 0,1 0 0 0 0,0 0-1 0 0,-1-1 1 0 0,1 1 0 0 0,-1 0 0 0 0,1 0-1 0 0,0 1 1 0 0,-1-1 0 0 0,2 0-1 0 0,1 2-41 0 0,0 1 0 0 0,-1 0 0 0 0,1-1 0 0 0,0 1 0 0 0,-1 0 0 0 0,0 0-1 0 0,0 1 1 0 0,0-1 0 0 0,0 0 0 0 0,0 1 0 0 0,-1-1 0 0 0,0 1 0 0 0,1-1 0 0 0,0 6-1 0 0,10 57 212 0 0,-11-56-212 0 0,6 112 300 0 0,1 4-1052 0 0,-5-107-1426 0 0,0-1-1 0 0,9 25 1 0 0,-11-39-90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39:12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6 7978 0 0,'-1'-1'362'0'0,"-1"0"0"0"0,1 0 0 0 0,-1 1 0 0 0,0-1 1 0 0,1 1-1 0 0,-1-1 0 0 0,0 1 0 0 0,1 0 0 0 0,-1-1 0 0 0,0 1 0 0 0,0 0 1 0 0,1 0-1 0 0,-1 0 0 0 0,0 1 0 0 0,1-1 0 0 0,-1 0 0 0 0,-3 2 1 0 0,4-1-192 0 0,1 0 1 0 0,-1 0 0 0 0,0 0 0 0 0,1 0 0 0 0,0 0 0 0 0,-1 0 0 0 0,1 1 0 0 0,-1-1-1 0 0,1 0 1 0 0,0 0 0 0 0,0 1 0 0 0,0-1 0 0 0,0 0 0 0 0,0 0 0 0 0,0 1 0 0 0,0-1-1 0 0,0 0 1 0 0,0 0 0 0 0,1 1 0 0 0,-1-1 0 0 0,0 0 0 0 0,1 0 0 0 0,-1 1 0 0 0,1-1-1 0 0,1 2 1 0 0,-1 2-42 0 0,1 0-1 0 0,1 0 0 0 0,-1 1 0 0 0,1-1 1 0 0,-1-1-1 0 0,2 1 0 0 0,-1 0 1 0 0,0-1-1 0 0,1 0 0 0 0,0 1 0 0 0,0-1 1 0 0,0-1-1 0 0,0 1 0 0 0,6 3 0 0 0,-6-5-111 0 0,-1 0-1 0 0,1-1 0 0 0,0 1 0 0 0,0-1 1 0 0,0 0-1 0 0,0 0 0 0 0,-1 0 0 0 0,1-1 0 0 0,0 0 1 0 0,0 1-1 0 0,0-1 0 0 0,1-1 0 0 0,-1 1 0 0 0,0 0 1 0 0,-1-1-1 0 0,1 0 0 0 0,0 0 0 0 0,0 0 0 0 0,0 0 1 0 0,5-3-1 0 0,168-63-843 0 0,-114 45-3024 0 0,-59 20 3265 0 0,-3 2 124 0 0,0 0-1 0 0,0 0 1 0 0,0-1 0 0 0,0 1-1 0 0,0 0 1 0 0,0-1-1 0 0,0 1 1 0 0,0-1 0 0 0,0 0-1 0 0,0 1 1 0 0,0-1 0 0 0,0 0-1 0 0,0 1 1 0 0,0-1-1 0 0,0 0 1 0 0,-1 0 0 0 0,1 0-1 0 0,1-1 1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39:13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 15875 0 0,'-1'1'131'0'0,"0"-1"0"0"0,0 1 0 0 0,1 0 0 0 0,-1 0 0 0 0,0 0 0 0 0,0 0-1 0 0,0 0 1 0 0,1 0 0 0 0,-1 0 0 0 0,1 0 0 0 0,-1 0 0 0 0,1 0 0 0 0,-1 1-1 0 0,1-1 1 0 0,-1 0 0 0 0,1 0 0 0 0,0 0 0 0 0,0 2 0 0 0,-3 28 606 0 0,3-18-270 0 0,-7 78 802 0 0,4-35-1173 0 0,-14 79 0 0 0,17-134-154 0 0,0-1 0 0 0,0 1-1 0 0,0 0 1 0 0,0-1 0 0 0,0 1 0 0 0,0 0-1 0 0,0-1 1 0 0,0 1 0 0 0,0-1 0 0 0,0 1-1 0 0,-1-1 1 0 0,1 1 0 0 0,0 0 0 0 0,0-1-1 0 0,0 1 1 0 0,-1-1 0 0 0,1 1 0 0 0,0-1-1 0 0,-1 1 1 0 0,1-1 0 0 0,-1 1 0 0 0,1-1-1 0 0,0 0 1 0 0,-1 1 0 0 0,1-1 0 0 0,-1 1-1 0 0,1-1 1 0 0,-1 0 0 0 0,0 1-1 0 0,-6-17-1148 0 0,0-31 755 0 0,7 44 507 0 0,-1 1 0 0 0,1-1 0 0 0,0 1 0 0 0,0 0 0 0 0,0-1 0 0 0,0 1 0 0 0,1-1 1 0 0,-1 1-1 0 0,1 0 0 0 0,-1-1 0 0 0,1 1 0 0 0,0 0 0 0 0,0-1 0 0 0,0 1 0 0 0,0 0 0 0 0,2-2 0 0 0,-2 3-32 0 0,0 0 0 0 0,1 1 0 0 0,-1-1-1 0 0,0 1 1 0 0,1 0 0 0 0,-1-1 0 0 0,1 1-1 0 0,-1 0 1 0 0,1 0 0 0 0,-1 0 0 0 0,1 0-1 0 0,-1 0 1 0 0,1 0 0 0 0,-1 1 0 0 0,1-1-1 0 0,-1 0 1 0 0,0 1 0 0 0,1-1 0 0 0,-1 1-1 0 0,1-1 1 0 0,-1 1 0 0 0,0 0 0 0 0,0 0-1 0 0,1 0 1 0 0,-1-1 0 0 0,0 1 0 0 0,1 2-1 0 0,23 13 450 0 0,-11-6-1631 0 0,0-1 0 0 0,0 0 0 0 0,1-1-1 0 0,26 10 1 0 0,-38-17 851 0 0,0 0-1 0 0,0 0 1 0 0,0 0-1 0 0,0 0 1 0 0,0-1 0 0 0,0 0-1 0 0,0 1 1 0 0,0-1-1 0 0,0 0 1 0 0,0 0 0 0 0,0-1-1 0 0,0 1 1 0 0,-1-1-1 0 0,1 1 1 0 0,0-1-1 0 0,0 0 1 0 0,0 0 0 0 0,0 0-1 0 0,-1-1 1 0 0,1 1-1 0 0,0-1 1 0 0,-1 1 0 0 0,1-1-1 0 0,-1 0 1 0 0,0 0-1 0 0,1 0 1 0 0,-1 0 0 0 0,0 0-1 0 0,0-1 1 0 0,-1 1-1 0 0,1 0 1 0 0,2-4-1 0 0,-2 0 265 0 0,1 0-1 0 0,-1 0 1 0 0,0 0-1 0 0,-1 0 1 0 0,0-1-1 0 0,0 1 1 0 0,0 0-1 0 0,0-1 1 0 0,-1 1-1 0 0,0 0 1 0 0,-1-1-1 0 0,1 1 1 0 0,-3-8-1 0 0,-10-36 1579 0 0,-7 9 4182 0 0,20 41-5603 0 0,0 0-1 0 0,0 0 0 0 0,0 0 1 0 0,-1-1-1 0 0,1 1 1 0 0,0 0-1 0 0,0 0 1 0 0,0-1-1 0 0,0 1 1 0 0,0 0-1 0 0,0 0 0 0 0,-1 0 1 0 0,1 0-1 0 0,0-1 1 0 0,0 1-1 0 0,0 0 1 0 0,0 0-1 0 0,-1 0 0 0 0,1 0 1 0 0,0 0-1 0 0,0-1 1 0 0,0 1-1 0 0,-1 0 1 0 0,1 0-1 0 0,0 0 0 0 0,0 0 1 0 0,0 0-1 0 0,-1 0 1 0 0,1 0-1 0 0,0 0 1 0 0,0 0-1 0 0,-1 0 0 0 0,1 0 1 0 0,0 0-1 0 0,0 0 1 0 0,-1 0-1 0 0,1 0 1 0 0,0 0-1 0 0,0 0 0 0 0,0 0 1 0 0,-1 0-1 0 0,1 0 1 0 0,0 1-1 0 0,0-1 1 0 0,-1 0-1 0 0,-4 13 1579 0 0,1 17-1323 0 0,4-22-337 0 0,3 48 230 0 0,-3-54-289 0 0,0 0-1 0 0,1 0 1 0 0,-1 0-1 0 0,0 0 1 0 0,1 1-1 0 0,0-1 1 0 0,-1 0-1 0 0,1 0 1 0 0,0 0-1 0 0,0 0 1 0 0,0 0-1 0 0,0-1 1 0 0,0 1-1 0 0,1 0 0 0 0,-1 0 1 0 0,0-1-1 0 0,1 1 1 0 0,0-1-1 0 0,-1 1 1 0 0,4 1-1 0 0,0-2-38 0 0,0 0 0 0 0,0-1-1 0 0,1 0 1 0 0,-1 0 0 0 0,0 0-1 0 0,0-1 1 0 0,0 1 0 0 0,0-1-1 0 0,10-3 1 0 0,21-3-50 0 0,30 10-2122 0 0,-60-2 1005 0 0,0 0 0 0 0,-1 1-1 0 0,1-1 1 0 0,0 1 0 0 0,6 3 0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39:13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0 6265 0 0,'-2'12'822'0'0,"0"1"0"0"0,1-1 0 0 0,0 0 0 0 0,1 1 0 0 0,0-1 0 0 0,1 0 0 0 0,2 13 0 0 0,-1-19-609 0 0,-1 0 0 0 0,1 1 0 0 0,0-1 0 0 0,0 0 0 0 0,0 0 0 0 0,1-1 0 0 0,0 1 0 0 0,0-1 0 0 0,1 1 0 0 0,-1-1 0 0 0,1 0 0 0 0,1 0 0 0 0,-1 0 0 0 0,0-1 0 0 0,8 6 0 0 0,-11-9-181 0 0,1 0 1 0 0,-1 0-1 0 0,0 0 1 0 0,0-1-1 0 0,0 1 0 0 0,1 0 1 0 0,-1-1-1 0 0,1 1 1 0 0,-1 0-1 0 0,0-1 1 0 0,1 0-1 0 0,-1 1 1 0 0,1-1-1 0 0,-1 0 0 0 0,1 0 1 0 0,-1 0-1 0 0,1 0 1 0 0,-1 0-1 0 0,1 0 1 0 0,-1 0-1 0 0,1-1 1 0 0,-1 1-1 0 0,0 0 0 0 0,1-1 1 0 0,-1 1-1 0 0,1-1 1 0 0,-1 0-1 0 0,0 1 1 0 0,1-1-1 0 0,-1 0 1 0 0,0 0-1 0 0,0 0 0 0 0,0 0 1 0 0,0 0-1 0 0,0 0 1 0 0,0 0-1 0 0,0 0 1 0 0,0 0-1 0 0,0 0 0 0 0,0-1 1 0 0,0 1-1 0 0,-1 0 1 0 0,1-1-1 0 0,-1 1 1 0 0,1 0-1 0 0,0-2 1 0 0,1-3 68 0 0,1-1 1 0 0,-1 1 0 0 0,-1 0-1 0 0,1-1 1 0 0,-1 1 0 0 0,0-1 0 0 0,-1 0-1 0 0,1 1 1 0 0,-2-8 0 0 0,0 8-45 0 0,-1 1 0 0 0,1-1 0 0 0,-1 1 0 0 0,-1 0 1 0 0,1 0-1 0 0,-1 0 0 0 0,0 0 0 0 0,0 0 0 0 0,0 1 1 0 0,0-1-1 0 0,-1 1 0 0 0,0 0 0 0 0,0 0 0 0 0,0 0 1 0 0,-1 0-1 0 0,1 1 0 0 0,-1 0 0 0 0,-5-3 0 0 0,5 3-61 0 0,1 0 0 0 0,-1 0 0 0 0,0 1 0 0 0,0 0 0 0 0,0 0 0 0 0,0 1 0 0 0,0-1 0 0 0,0 1 0 0 0,-1 0 0 0 0,1 0 0 0 0,0 1 0 0 0,-1 0 1 0 0,1 0-1 0 0,0 0 0 0 0,0 0 0 0 0,-1 1 0 0 0,1 0 0 0 0,0 0 0 0 0,-7 2 0 0 0,23 1-6447 0 0,13-5 543 0 0,-7-2 934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39:14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12643 0 0,'2'3'438'0'0,"0"0"0"0"0,-1 0 0 0 0,1-1 0 0 0,0 1 0 0 0,0 0 0 0 0,1-1 0 0 0,-1 1 0 0 0,0-1 1 0 0,4 3-1 0 0,-4-4-356 0 0,0 1 1 0 0,0-1 0 0 0,1 0 0 0 0,-1 0-1 0 0,0 0 1 0 0,1 0 0 0 0,-1 0 0 0 0,1-1-1 0 0,-1 1 1 0 0,4 0 0 0 0,-2-1-78 0 0,1 0 0 0 0,-1-1 0 0 0,0 1 0 0 0,0-1-1 0 0,1 0 1 0 0,-1 0 0 0 0,0 0 0 0 0,0 0 0 0 0,0-1 0 0 0,0 0 0 0 0,-1 0 0 0 0,1 0 0 0 0,6-4 0 0 0,-7 3 59 0 0,-6 5-31 0 0,-16 10 12 0 0,-27 20 478 0 0,42-28-344 0 0,0 0 1 0 0,-1 0 0 0 0,1 1-1 0 0,1-1 1 0 0,-1 1-1 0 0,1 0 1 0 0,0 0-1 0 0,0 0 1 0 0,0 1-1 0 0,1-1 1 0 0,-1 1-1 0 0,-1 6 1 0 0,4-8-161 0 0,0-1 1 0 0,0 0 0 0 0,-1 0-1 0 0,2 0 1 0 0,-1 1 0 0 0,0-1-1 0 0,1 0 1 0 0,-1 0 0 0 0,1 0 0 0 0,0 0-1 0 0,0 1 1 0 0,1-1 0 0 0,-1-1-1 0 0,0 1 1 0 0,1 0 0 0 0,0 0-1 0 0,0 0 1 0 0,0-1 0 0 0,0 1-1 0 0,0-1 1 0 0,0 0 0 0 0,0 1 0 0 0,1-1-1 0 0,2 2 1 0 0,0-1-117 0 0,-1 0 1 0 0,0 0-1 0 0,0 0 1 0 0,1-1-1 0 0,-1 0 0 0 0,1 0 1 0 0,0 0-1 0 0,0 0 1 0 0,0-1-1 0 0,10 2 1 0 0,-10-2-522 0 0,0-1 0 0 0,1 0 0 0 0,-1 0 0 0 0,0-1 0 0 0,0 1 0 0 0,1-1 0 0 0,-1 0 0 0 0,0-1 0 0 0,0 1 0 0 0,0-1 0 0 0,0 0 0 0 0,-1 0 0 0 0,1-1 0 0 0,0 1 0 0 0,4-5 0 0 0,-3 3 64 0 0,-2 0 0 0 0,1 0 0 0 0,-1-1 1 0 0,1 1-1 0 0,-1-1 0 0 0,0 0 0 0 0,-1 0 0 0 0,1-1 0 0 0,-1 1 0 0 0,0-1 0 0 0,-1 1 1 0 0,5-12-1 0 0,-6 11 925 0 0,1 1 1 0 0,-1-1-1 0 0,-1 0 1 0 0,1 0-1 0 0,-1 1 1 0 0,0-1-1 0 0,0 0 1 0 0,0 0-1 0 0,-3-7 1 0 0,3 12-212 0 0,1 1 0 0 0,-1 0 1 0 0,0-1-1 0 0,0 1 0 0 0,0-1 0 0 0,0 1 1 0 0,-1 0-1 0 0,1-1 0 0 0,0 1 0 0 0,0-1 1 0 0,0 1-1 0 0,0 0 0 0 0,0-1 0 0 0,0 1 1 0 0,-1 0-1 0 0,1-1 0 0 0,0 1 0 0 0,0 0 1 0 0,0-1-1 0 0,-1 1 0 0 0,1 0 0 0 0,0-1 1 0 0,-1 1-1 0 0,1 0 0 0 0,0 0 0 0 0,-1 0 1 0 0,1-1-1 0 0,0 1 0 0 0,-1 0 0 0 0,1 0 1 0 0,0 0-1 0 0,-1-1 0 0 0,1 1 0 0 0,0 0 1 0 0,-1 0-1 0 0,1 0 0 0 0,-1 0 0 0 0,0 0 1 0 0,-11 12 2787 0 0,-7 25-669 0 0,7 23-568 0 0,12-56-1683 0 0,-1-1 1 0 0,1 0-1 0 0,0 0 0 0 0,0 1 0 0 0,0-1 0 0 0,0 0 0 0 0,1 0 0 0 0,-1 0 1 0 0,1 1-1 0 0,0-1 0 0 0,0 0 0 0 0,0 0 0 0 0,0 0 0 0 0,1 0 0 0 0,-1 0 1 0 0,4 4-1 0 0,-4-6-61 0 0,0-1 0 0 0,-1 0 0 0 0,1 1 0 0 0,0-1 1 0 0,0 0-1 0 0,0 1 0 0 0,-1-1 0 0 0,1 0 0 0 0,0 0 0 0 0,0 0 1 0 0,0 0-1 0 0,0 0 0 0 0,0 0 0 0 0,0 0 0 0 0,-1 0 0 0 0,1 0 0 0 0,0 0 1 0 0,0 0-1 0 0,0-1 0 0 0,0 1 0 0 0,-1 0 0 0 0,1-1 0 0 0,0 1 1 0 0,0 0-1 0 0,0-1 0 0 0,-1 1 0 0 0,1-1 0 0 0,0 1 0 0 0,-1-1 1 0 0,1 0-1 0 0,0 1 0 0 0,-1-1 0 0 0,1 0 0 0 0,-1 1 0 0 0,1-2 1 0 0,26-33-2329 0 0,-20 26 1471 0 0,-3 4 425 0 0,-1 0 1 0 0,2 0-1 0 0,-1 0 1 0 0,0 1-1 0 0,1 0 1 0 0,0-1-1 0 0,0 2 1 0 0,0-1-1 0 0,10-5 1 0 0,-15 9 581 0 0,1 1 0 0 0,-1-1 0 0 0,1 0 0 0 0,-1 0 0 0 0,0 0 0 0 0,1 1 0 0 0,-1-1 1 0 0,0 0-1 0 0,1 0 0 0 0,-1 1 0 0 0,0-1 0 0 0,0 0 0 0 0,1 1 0 0 0,-1-1 0 0 0,0 0 0 0 0,0 1 0 0 0,1-1 0 0 0,-1 0 0 0 0,0 1 1 0 0,0-1-1 0 0,0 1 0 0 0,0-1 0 0 0,0 0 0 0 0,0 1 0 0 0,0-1 0 0 0,1 1 0 0 0,-1-1 0 0 0,0 1 0 0 0,-1-1 0 0 0,1 0 0 0 0,0 1 1 0 0,0-1-1 0 0,0 1 0 0 0,0-1 0 0 0,0 0 0 0 0,0 1 0 0 0,-2 23 2493 0 0,1-20-2231 0 0,0 16 456 0 0,2 38 0 0 0,-1-52-1443 0 0,1 0 0 0 0,0 0-1 0 0,1 0 1 0 0,-1 0 0 0 0,1 0 0 0 0,3 7 0 0 0,-4-12 151 0 0,-1-1 0 0 0,0 1-1 0 0,1 0 1 0 0,0 0 0 0 0,-1 0 0 0 0,1 0-1 0 0,-1-1 1 0 0,1 1 0 0 0,0 0-1 0 0,0-1 1 0 0,-1 1 0 0 0,1-1 0 0 0,0 1-1 0 0,0 0 1 0 0,0-1 0 0 0,1 1 0 0 0,6 0-5263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39:15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12403 0 0,'-4'5'644'0'0,"0"0"1"0"0,0 1 0 0 0,0 0 0 0 0,1 0-1 0 0,0 0 1 0 0,0 0 0 0 0,1 0 0 0 0,-3 8-1 0 0,2-3-216 0 0,1 0-1 0 0,0 0 1 0 0,0 0-1 0 0,1 19 1 0 0,1-17-316 0 0,1-1 0 0 0,0 1 0 0 0,1-1 0 0 0,0 1 0 0 0,1-1 0 0 0,0 0 0 0 0,1 0 0 0 0,0-1 0 0 0,10 18 0 0 0,-13-27-109 0 0,0 1-1 0 0,1-1 0 0 0,-1 0 1 0 0,1 0-1 0 0,-1 0 0 0 0,1 0 1 0 0,0 0-1 0 0,-1-1 1 0 0,1 1-1 0 0,0 0 0 0 0,0-1 1 0 0,0 0-1 0 0,1 1 0 0 0,-1-1 1 0 0,0 0-1 0 0,0 0 1 0 0,1 0-1 0 0,-1 0 0 0 0,1-1 1 0 0,-1 1-1 0 0,4 0 0 0 0,-3-1-10 0 0,0 0 0 0 0,1-1 0 0 0,-1 1 0 0 0,0-1 0 0 0,1 0-1 0 0,-1 0 1 0 0,0 0 0 0 0,0 0 0 0 0,0 0 0 0 0,0-1-1 0 0,0 1 1 0 0,0-1 0 0 0,0 0 0 0 0,3-3 0 0 0,-1 2-257 0 0,-1-1 0 0 0,1-1 1 0 0,-1 1-1 0 0,0 0 0 0 0,0-1 1 0 0,0 0-1 0 0,-1 0 0 0 0,0 0 1 0 0,0-1-1 0 0,0 1 0 0 0,-1 0 1 0 0,1-1-1 0 0,-1 0 1 0 0,-1 0-1 0 0,1 0 0 0 0,-1 0 1 0 0,1-8-1 0 0,-2 12 118 0 0,-1 0 0 0 0,0 0 1 0 0,1 0-1 0 0,-1 0 0 0 0,0 1 1 0 0,0-1-1 0 0,0 0 0 0 0,0 1 1 0 0,0-1-1 0 0,-1 0 0 0 0,1 1 0 0 0,0 0 1 0 0,-1-1-1 0 0,1 1 0 0 0,-1 0 1 0 0,1 0-1 0 0,-1 0 0 0 0,0 0 0 0 0,0 0 1 0 0,1 0-1 0 0,-1 0 0 0 0,0 0 1 0 0,0 1-1 0 0,0-1 0 0 0,0 1 0 0 0,0-1 1 0 0,0 1-1 0 0,0 0 0 0 0,1 0 1 0 0,-4 0-1 0 0,-1-1 247 0 0,-1 1 1 0 0,1-1-1 0 0,0 1 0 0 0,0 1 1 0 0,0-1-1 0 0,-1 1 0 0 0,1 0 1 0 0,-10 4-1 0 0,15-5 88 0 0,0 1 0 0 0,-1-1-1 0 0,1 1 1 0 0,0 0 0 0 0,0-1 0 0 0,0 1 0 0 0,-1 0-1 0 0,1 0 1 0 0,0 0 0 0 0,0 0 0 0 0,0 0-1 0 0,0 0 1 0 0,0 0 0 0 0,1 0 0 0 0,-1 1-1 0 0,0-1 1 0 0,0 0 0 0 0,1 0 0 0 0,-1 1 0 0 0,1-1-1 0 0,-1 1 1 0 0,1-1 0 0 0,0 0 0 0 0,-1 3-1 0 0,1-1-27 0 0,0-1-1 0 0,1 1 0 0 0,-1 0 1 0 0,1 0-1 0 0,-1-1 0 0 0,1 1 1 0 0,0 0-1 0 0,0-1 0 0 0,0 1 1 0 0,0-1-1 0 0,1 1 1 0 0,1 2-1 0 0,0-1-127 0 0,0 1 1 0 0,0-1 0 0 0,0 0-1 0 0,1 0 1 0 0,0 0-1 0 0,0-1 1 0 0,0 1-1 0 0,0-1 1 0 0,0 0-1 0 0,1 0 1 0 0,-1 0 0 0 0,1-1-1 0 0,7 3 1 0 0,-9-4-171 0 0,0-1 0 0 0,1 1 0 0 0,-1-1 0 0 0,0 0 0 0 0,1 0 0 0 0,-1 0 0 0 0,1 0-1 0 0,-1-1 1 0 0,0 1 0 0 0,1-1 0 0 0,-1 0 0 0 0,0 0 0 0 0,1 0 0 0 0,-1 0 0 0 0,0-1 0 0 0,0 1 0 0 0,5-4 0 0 0,0-2-628 0 0,-1 1-1 0 0,0-1 0 0 0,-1 0 0 0 0,11-14 1 0 0,-11 13 696 0 0,0 0 0 0 0,0 1 0 0 0,1-1 0 0 0,12-8 0 0 0,-19 16 142 0 0,0-1 1 0 0,0 1 0 0 0,0 0 0 0 0,1 0-1 0 0,-1 0 1 0 0,0 0 0 0 0,0 0 0 0 0,0 0 0 0 0,0 0-1 0 0,1 0 1 0 0,-1 0 0 0 0,0-1 0 0 0,0 1-1 0 0,1 0 1 0 0,-1 0 0 0 0,0 0 0 0 0,0 0 0 0 0,0 0-1 0 0,1 0 1 0 0,-1 0 0 0 0,0 1 0 0 0,0-1-1 0 0,0 0 1 0 0,1 0 0 0 0,-1 0 0 0 0,0 0 0 0 0,0 0-1 0 0,0 0 1 0 0,0 0 0 0 0,1 0 0 0 0,-1 0-1 0 0,0 0 1 0 0,0 1 0 0 0,0-1 0 0 0,0 0 0 0 0,1 0-1 0 0,-1 0 1 0 0,0 0 0 0 0,0 1 0 0 0,0-1 0 0 0,0 0-1 0 0,0 0 1 0 0,0 1 0 0 0,4 13 1811 0 0,-2 15-169 0 0,-2-29-1706 0 0,0 3 68 0 0,0 0 0 0 0,-1 0-1 0 0,2 0 1 0 0,-1 0-1 0 0,0 0 1 0 0,1 0-1 0 0,-1 0 1 0 0,1 0 0 0 0,0 0-1 0 0,0 0 1 0 0,0 0-1 0 0,0 0 1 0 0,3 4-1 0 0,-2-6-103 0 0,0 0 0 0 0,-1 0-1 0 0,1 0 1 0 0,0 0 0 0 0,-1 0-1 0 0,1 0 1 0 0,0-1-1 0 0,0 1 1 0 0,0-1 0 0 0,0 0-1 0 0,-1 1 1 0 0,1-1-1 0 0,0 0 1 0 0,0 0 0 0 0,0 0-1 0 0,0 0 1 0 0,0 0-1 0 0,0-1 1 0 0,0 1 0 0 0,0-1-1 0 0,-1 1 1 0 0,1-1 0 0 0,2 0-1 0 0,1-1-506 0 0,0 2-121 0 0,0-1 0 0 0,0-1 0 0 0,0 1 0 0 0,0-1 0 0 0,-1 1 0 0 0,1-1-1 0 0,0-1 1 0 0,-1 1 0 0 0,0-1 0 0 0,1 1 0 0 0,5-6 0 0 0,-43 12-5497 0 0,26-1 6286 0 0,0 0 0 0 0,0 0 0 0 0,1 0 1 0 0,-1 1-1 0 0,1 0 0 0 0,0 0 0 0 0,-7 6 0 0 0,7-4 514 0 0,1 0 0 0 0,-1 0 0 0 0,1 0 0 0 0,0 0 0 0 0,0 1-1 0 0,1 0 1 0 0,0 0 0 0 0,0 0 0 0 0,1 0 0 0 0,-4 12 0 0 0,5-13-159 0 0,0 1 1 0 0,1 0 0 0 0,0-1-1 0 0,0 1 1 0 0,0 0-1 0 0,1 0 1 0 0,0 0-1 0 0,1-1 1 0 0,-1 1-1 0 0,1 0 1 0 0,1 0 0 0 0,2 9-1 0 0,-2-10-517 0 0,1 0 0 0 0,0 0-1 0 0,0 0 1 0 0,0-1 0 0 0,0 1 0 0 0,1-1-1 0 0,0 0 1 0 0,0 0 0 0 0,5 4 0 0 0,-8-8 67 0 0,0 1 0 0 0,0-1 0 0 0,0 0 1 0 0,1 0-1 0 0,-1 0 0 0 0,0 0 1 0 0,0 0-1 0 0,1 0 0 0 0,-1 0 0 0 0,1 0 1 0 0,-1-1-1 0 0,1 1 0 0 0,-1 0 0 0 0,1-1 1 0 0,-1 1-1 0 0,1-1 0 0 0,-1 0 0 0 0,1 1 1 0 0,0-1-1 0 0,-1 0 0 0 0,1 0 0 0 0,0 0 1 0 0,-1 0-1 0 0,1-1 0 0 0,-1 1 0 0 0,1 0 1 0 0,0-1-1 0 0,-1 1 0 0 0,1-1 0 0 0,-1 1 1 0 0,1-1-1 0 0,-1 0 0 0 0,1 1 0 0 0,-1-1 1 0 0,0 0-1 0 0,1 0 0 0 0,-1 0 0 0 0,0 0 1 0 0,0 0-1 0 0,0-1 0 0 0,1 1 0 0 0,0-3 1 0 0,0 2 42 0 0,0-1 0 0 0,0 0 0 0 0,-1 0 1 0 0,1 0-1 0 0,-1-1 0 0 0,0 1 0 0 0,0 0 1 0 0,0-1-1 0 0,-1 1 0 0 0,1 0 0 0 0,-1-1 1 0 0,1 1-1 0 0,-1-1 0 0 0,0 1 0 0 0,0 0 1 0 0,-1-1-1 0 0,1 1 0 0 0,-1-1 0 0 0,-2-5 0 0 0,1 4 37 0 0,0 0-1 0 0,-1 0 0 0 0,0 1 1 0 0,0-1-1 0 0,0 1 1 0 0,0 0-1 0 0,-1 0 0 0 0,-5-6 1 0 0,7 9-306 0 0,0-1 1 0 0,0 1-1 0 0,0-1 1 0 0,0 1-1 0 0,-1 0 1 0 0,1 0 0 0 0,0 0-1 0 0,0 0 1 0 0,-3 0-1 0 0,3 0-461 0 0,0 1-1 0 0,1 0 1 0 0,-1 0-1 0 0,0 0 1 0 0,0 0-1 0 0,1 0 1 0 0,-1 0 0 0 0,0 1-1 0 0,1-1 1 0 0,-1 0-1 0 0,0 1 1 0 0,1-1-1 0 0,-1 1 1 0 0,-1 1-1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39:18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2881 0 0,'-14'4'1253'0'0,"13"-4"-996"0"0,1-1 0 0 0,-1 1 0 0 0,0 0 0 0 0,1 0 0 0 0,-1 0 0 0 0,0 0 0 0 0,1 1 0 0 0,-1-1 0 0 0,1 0 0 0 0,-1 0 0 0 0,0 0 0 0 0,1 0 0 0 0,-1 0 0 0 0,1 1 0 0 0,-1-1 0 0 0,1 0 0 0 0,-1 1 1 0 0,1-1-1 0 0,-1 0 0 0 0,1 1 0 0 0,-1-1 0 0 0,1 1 0 0 0,-1-1 0 0 0,1 0 0 0 0,0 1 0 0 0,-1-1 0 0 0,1 1 0 0 0,0-1 0 0 0,-1 1 0 0 0,1 0 0 0 0,0-1 0 0 0,0 1 0 0 0,-1-1 0 0 0,1 1 0 0 0,0-1 0 0 0,0 1 0 0 0,0 0 0 0 0,0-1 0 0 0,0 1 1 0 0,0 0-1 0 0,0-1 0 0 0,0 1 0 0 0,0-1 0 0 0,0 1 0 0 0,0 0 0 0 0,0-1 0 0 0,0 1 0 0 0,1-1 0 0 0,-1 1 0 0 0,0-1 0 0 0,0 1 0 0 0,1 0 0 0 0,23 111 2942 0 0,-15-68-2698 0 0,15 51 1 0 0,-19-81-1339 0 0,0-1-1 0 0,1 0 1 0 0,0 0 0 0 0,1-1-1 0 0,0 1 1 0 0,1-1 0 0 0,18 20 0 0 0,-26-32 653 0 0,0 1 1 0 0,0-1 0 0 0,0 0 0 0 0,0 1 0 0 0,0-1-1 0 0,1 0 1 0 0,-1 1 0 0 0,0-1 0 0 0,0 0 0 0 0,0 1-1 0 0,1-1 1 0 0,-1 0 0 0 0,0 0 0 0 0,0 1 0 0 0,1-1-1 0 0,-1 0 1 0 0,0 0 0 0 0,1 0 0 0 0,-1 1 0 0 0,0-1-1 0 0,0 0 1 0 0,1 0 0 0 0,-1 0 0 0 0,0 0 0 0 0,1 0-1 0 0,-1 1 1 0 0,1-1 0 0 0,-1 0 0 0 0,0 0 0 0 0,1 0-1 0 0,-1 0 1 0 0,0 0 0 0 0,1 0 0 0 0,-1 0 0 0 0,0 0-1 0 0,1 0 1 0 0,-1-1 0 0 0,0 1 0 0 0,1 0 0 0 0,-1 0-1 0 0,0 0 1 0 0,1 0 0 0 0,-1 0 0 0 0,0-1 0 0 0,1 1-1 0 0,-1 0 1 0 0,0 0 0 0 0,1 0 0 0 0,-1-1 0 0 0,0 1-1 0 0,0 0 1 0 0,1-1 0 0 0,-1 1 0 0 0,1-6-3457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35:25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35 228 9162 0 0,'-22'-45'10156'0'0,"11"1"-7059"0"0,10 37-3108 0 0,1 1-1 0 0,0-1 0 0 0,0 0 1 0 0,1 0-1 0 0,0 0 0 0 0,0 0 1 0 0,1 1-1 0 0,0-1 0 0 0,0 1 1 0 0,0-1-1 0 0,6-10 0 0 0,-7 16-100 0 0,16-29-273 0 0,-4 17-2872 0 0,-8 10-1577 0 0,-4 2 4394 0 0,-1 1 1 0 0,1 0-1 0 0,0 0 1 0 0,-1 0-1 0 0,1 0 1 0 0,-1 0-1 0 0,1 0 1 0 0,-1 0 0 0 0,1 0-1 0 0,1 1 1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39:19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5521 0 0,'2'2'596'0'0,"1"0"1"0"0,0 0-1 0 0,-1 0 0 0 0,1 0 0 0 0,-1 0 1 0 0,1 1-1 0 0,-1-1 0 0 0,0 1 0 0 0,0-1 1 0 0,0 1-1 0 0,-1 0 0 0 0,1 0 0 0 0,-1-1 0 0 0,1 1 1 0 0,1 6-1 0 0,12 48 2960 0 0,-7-12-2484 0 0,3 87 0 0 0,-10-14-4019 0 0,-6-138-7905 0 0,-7-33 8011 0 0,3-1 2278 0 0,1 10 1967 0 0,-6-88-1 0 0,14 127-912 0 0,0 0 0 0 0,1 0 0 0 0,-1 0-1 0 0,1 0 1 0 0,0 1 0 0 0,0-1 0 0 0,1 0-1 0 0,-1 1 1 0 0,1-1 0 0 0,0 1 0 0 0,0 0-1 0 0,1-1 1 0 0,-1 1 0 0 0,6-6 0 0 0,-7 9-336 0 0,1-1 1 0 0,0 1-1 0 0,-1-1 1 0 0,1 1-1 0 0,0 0 1 0 0,0 0-1 0 0,0 0 1 0 0,0 0-1 0 0,0 0 1 0 0,0 1-1 0 0,0-1 1 0 0,0 0-1 0 0,0 1 1 0 0,1 0-1 0 0,-1-1 1 0 0,0 1-1 0 0,0 0 1 0 0,0 0-1 0 0,1 0 1 0 0,-1 0-1 0 0,0 1 1 0 0,0-1-1 0 0,0 1 0 0 0,0-1 1 0 0,0 1-1 0 0,1 0 1 0 0,-1 0-1 0 0,0 0 1 0 0,-1 0-1 0 0,1 0 1 0 0,0 0-1 0 0,0 0 1 0 0,3 3-1 0 0,0 1 41 0 0,0 0 0 0 0,-1 0 0 0 0,1 0 0 0 0,-1 0 0 0 0,0 1 0 0 0,-1-1 0 0 0,1 1 0 0 0,-1 0 0 0 0,0 0 0 0 0,0 0-1 0 0,-1 0 1 0 0,0 1 0 0 0,0-1 0 0 0,0 1 0 0 0,0 12 0 0 0,-1-13-188 0 0,0 0 0 0 0,0 0 0 0 0,-1 0 0 0 0,0-1 0 0 0,0 1 0 0 0,-1 0 0 0 0,1 0 0 0 0,-1 0 0 0 0,0 0 0 0 0,-1 0 0 0 0,0-1 0 0 0,0 1 0 0 0,0-1 0 0 0,0 1 0 0 0,-1-1 0 0 0,0 0-1 0 0,0 0 1 0 0,-5 5 0 0 0,7-8-94 0 0,-1 0 0 0 0,0-1-1 0 0,0 0 1 0 0,0 1-1 0 0,0-1 1 0 0,0 0 0 0 0,0 0-1 0 0,-1 0 1 0 0,1 0-1 0 0,0-1 1 0 0,0 1 0 0 0,-1-1-1 0 0,1 1 1 0 0,0-1-1 0 0,-1 0 1 0 0,1 0 0 0 0,0 0-1 0 0,-1 0 1 0 0,1 0-1 0 0,-1 0 1 0 0,1-1 0 0 0,0 1-1 0 0,0-1 1 0 0,-1 0-1 0 0,1 1 1 0 0,0-1 0 0 0,0 0-1 0 0,-3-2 1 0 0,1 1-570 0 0,1 1 0 0 0,0 0 1 0 0,-1-1-1 0 0,1 1 0 0 0,-1 1 0 0 0,1-1 1 0 0,-1 1-1 0 0,0-1 0 0 0,1 1 1 0 0,-1 0-1 0 0,-5 1 0 0 0,4 2-3050 0 0,5 5-1600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39:19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10074 0 0,'-7'3'6343'0'0,"7"-2"-6124"0"0,-1-1 0 0 0,1 0-1 0 0,0 0 1 0 0,0 1 0 0 0,-3 15 2590 0 0,4 30-3441 0 0,-1-26 1290 0 0,-2 81-442 0 0,-1-8-3606 0 0,2-31-7083 0 0,1-54 5926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39:20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 12147 0 0,'0'0'83'0'0,"0"0"0"0"0,-1 0-1 0 0,1 0 1 0 0,0 0 0 0 0,0 0 0 0 0,-1 0 0 0 0,1 0 0 0 0,0 0 0 0 0,0 0 0 0 0,-1 0 0 0 0,1 0 0 0 0,0 0 0 0 0,0 0 0 0 0,-1 0 0 0 0,1 1 0 0 0,0-1 0 0 0,0 0 0 0 0,0 0 0 0 0,-1 0 0 0 0,1 0 0 0 0,0 1 0 0 0,0-1 0 0 0,0 0 0 0 0,-1 0 0 0 0,1 0 0 0 0,0 1-1 0 0,0-1 1 0 0,0 0 0 0 0,0 0 0 0 0,0 1 0 0 0,0-1 0 0 0,0 0 0 0 0,-1 0 0 0 0,1 1 0 0 0,0-1 0 0 0,0 0 0 0 0,0 0 0 0 0,0 1 0 0 0,0-1 0 0 0,0 0 0 0 0,0 0 0 0 0,0 1 0 0 0,6 16 1184 0 0,13 13-372 0 0,-18-29-810 0 0,11 15 328 0 0,1 0 0 0 0,1-1-1 0 0,1-1 1 0 0,21 18 0 0 0,-26-24-247 0 0,0-1 1 0 0,1 0 0 0 0,0 0-1 0 0,0-1 1 0 0,0 0 0 0 0,1-1-1 0 0,0-1 1 0 0,14 4 0 0 0,-18-7-109 0 0,0 0 0 0 0,-1-1 1 0 0,1 0-1 0 0,0 0 0 0 0,0-1 1 0 0,-1 0-1 0 0,1 0 1 0 0,0-1-1 0 0,-1 0 0 0 0,1 0 1 0 0,-1-1-1 0 0,0 0 0 0 0,0 0 1 0 0,0-1-1 0 0,0 0 1 0 0,-1 0-1 0 0,0-1 0 0 0,1 1 1 0 0,9-11-1 0 0,-5 4-286 0 0,0-1 0 0 0,-1 1 0 0 0,0-2 0 0 0,0 0 0 0 0,-2 0 0 0 0,1 0 0 0 0,-2-1 0 0 0,11-26 0 0 0,-15 24-2505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39:21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0 16964 0 0,'-3'0'151'0'0,"0"1"0"0"0,0-1 0 0 0,0 0 0 0 0,0 1 0 0 0,0 0 0 0 0,0-1 0 0 0,0 1-1 0 0,0 0 1 0 0,1 1 0 0 0,-1-1 0 0 0,0 0 0 0 0,1 1 0 0 0,-1-1 0 0 0,1 1 0 0 0,0 0 0 0 0,-1 0 0 0 0,-3 4 0 0 0,2-1-44 0 0,0 1 0 0 0,1-1 0 0 0,-1 1 0 0 0,1 0 0 0 0,0 0 0 0 0,0 0 0 0 0,-3 11 0 0 0,1 5-574 0 0,1 0 0 0 0,0 0 0 0 0,0 41 0 0 0,5-41-1856 0 0,4-20 535 0 0,4-12 1156 0 0,-7 6 620 0 0,1 1 0 0 0,0-1 0 0 0,0 0 0 0 0,0 1 0 0 0,1 0 0 0 0,-1 0 0 0 0,1 0 0 0 0,-1 0 0 0 0,1 0 0 0 0,0 1 0 0 0,0 0 0 0 0,6-3 0 0 0,-7 4 41 0 0,0 1-1 0 0,0-1 0 0 0,1 1 0 0 0,-1 0 0 0 0,0 0 0 0 0,0 0 0 0 0,1 0 0 0 0,-1 1 0 0 0,0-1 0 0 0,0 1 1 0 0,0 0-1 0 0,0 0 0 0 0,0 0 0 0 0,0 0 0 0 0,0 1 0 0 0,0-1 0 0 0,0 1 0 0 0,4 2 0 0 0,-5-2-158 0 0,0-1-1 0 0,0 1 1 0 0,1-1-1 0 0,-1 1 1 0 0,1-1 0 0 0,-1 0-1 0 0,1 0 1 0 0,0 0-1 0 0,-1 0 1 0 0,1-1-1 0 0,0 1 1 0 0,-1-1-1 0 0,1 0 1 0 0,0 1-1 0 0,0-1 1 0 0,5-1-1 0 0,-6 0-181 0 0,0 0 0 0 0,1-1 0 0 0,-1 1-1 0 0,0-1 1 0 0,0 0 0 0 0,0 1 0 0 0,0-1 0 0 0,0 0-1 0 0,0 0 1 0 0,-1 0 0 0 0,1 0 0 0 0,-1-1 0 0 0,1 1 0 0 0,-1 0-1 0 0,0-1 1 0 0,0 1 0 0 0,2-6 0 0 0,5-14-628 0 0,-1-1 1 0 0,7-35 0 0 0,-1 0 3110 0 0,-15 74 4691 0 0,3 20-3971 0 0,0 6-2214 0 0,-4-14-374 0 0,1-20-177 0 0,1 0 0 0 0,1 1-1 0 0,-1-1 1 0 0,1 0 0 0 0,2 10 0 0 0,13-55 85 0 0,-11 29-214 0 0,-2 5-37 0 0,0 1 0 0 0,0-1 1 0 0,0 0-1 0 0,0 1 0 0 0,0-1 1 0 0,1 1-1 0 0,-1 0 1 0 0,1 0-1 0 0,-1 0 0 0 0,1 0 1 0 0,0 0-1 0 0,0 0 0 0 0,0 1 1 0 0,0-1-1 0 0,0 1 0 0 0,0 0 1 0 0,0 0-1 0 0,1 0 0 0 0,-1 0 1 0 0,0 1-1 0 0,0 0 0 0 0,1-1 1 0 0,-1 1-1 0 0,0 0 0 0 0,1 0 1 0 0,-1 1-1 0 0,0-1 0 0 0,1 1 1 0 0,3 1-1 0 0,-1-1-457 0 0,-1 0-1 0 0,1 1 1 0 0,0 0-1 0 0,-1 0 1 0 0,1 0-1 0 0,-1 1 0 0 0,0-1 1 0 0,0 1-1 0 0,0 1 1 0 0,0-1-1 0 0,0 1 1 0 0,-1 0-1 0 0,0 0 1 0 0,1 0-1 0 0,-2 0 1 0 0,6 7-1 0 0,-9-10 355 0 0,0-1 0 0 0,0 1 0 0 0,0 0 0 0 0,0-1 0 0 0,-1 1-1 0 0,1 0 1 0 0,0 0 0 0 0,0-1 0 0 0,0 1 0 0 0,-1 0 0 0 0,1-1 0 0 0,0 1-1 0 0,0 0 1 0 0,-1-1 0 0 0,1 1 0 0 0,-1 0 0 0 0,1-1 0 0 0,-1 1-1 0 0,1-1 1 0 0,-1 1 0 0 0,1-1 0 0 0,-1 1 0 0 0,1-1 0 0 0,-1 1 0 0 0,0-1-1 0 0,1 0 1 0 0,-1 1 0 0 0,1-1 0 0 0,-1 0 0 0 0,-1 1 0 0 0,-30 15 716 0 0,19-10-621 0 0,-4 4 1195 0 0,1 0 0 0 0,0 2 1 0 0,1-1-1 0 0,-21 22 0 0 0,32-30-859 0 0,1 1-1 0 0,-1-1 1 0 0,1 1-1 0 0,0 0 0 0 0,0 1 1 0 0,0-1-1 0 0,0 0 1 0 0,1 1-1 0 0,-1-1 0 0 0,1 1 1 0 0,0 0-1 0 0,1 0 1 0 0,-1 0-1 0 0,1 0 1 0 0,0 0-1 0 0,0 0 0 0 0,1 0 1 0 0,-1 0-1 0 0,1 0 1 0 0,0 1-1 0 0,2 9 0 0 0,-1-13-221 0 0,-1 0 0 0 0,1 0 0 0 0,0 0-1 0 0,0 1 1 0 0,0-1 0 0 0,0 0 0 0 0,1 0-1 0 0,-1-1 1 0 0,0 1 0 0 0,1 0 0 0 0,-1 0-1 0 0,1-1 1 0 0,0 1 0 0 0,0-1 0 0 0,0 1-1 0 0,-1-1 1 0 0,1 0 0 0 0,0 1-1 0 0,0-1 1 0 0,5 1 0 0 0,-3-1 0 0 0,0 0 0 0 0,0 0 0 0 0,0 0 0 0 0,0-1 0 0 0,0 0 0 0 0,0 0 0 0 0,0 0 0 0 0,0 0 0 0 0,0-1 0 0 0,0 1 0 0 0,6-3 0 0 0,-5 2-30 0 0,-1 0 0 0 0,-1 0 0 0 0,1 0 0 0 0,0-1 0 0 0,0 0 0 0 0,0 1 0 0 0,-1-1 0 0 0,1-1 1 0 0,-1 1-1 0 0,0 0 0 0 0,1-1 0 0 0,-1 0 0 0 0,0 0 0 0 0,0 0 0 0 0,-1 0 0 0 0,1 0 0 0 0,-1 0 0 0 0,0-1 0 0 0,1 1 0 0 0,-1-1 0 0 0,-1 0 0 0 0,1 0 0 0 0,-1 1 0 0 0,3-9 0 0 0,-5 11-21 0 0,1-1 0 0 0,0 1-1 0 0,0 0 1 0 0,-1-1 0 0 0,1 1-1 0 0,-1-1 1 0 0,1 1 0 0 0,-1 0-1 0 0,0-1 1 0 0,0 1-1 0 0,1 0 1 0 0,-1 0 0 0 0,0-1-1 0 0,0 1 1 0 0,0 0 0 0 0,0 0-1 0 0,0 0 1 0 0,0 0 0 0 0,-1 0-1 0 0,1 1 1 0 0,0-1 0 0 0,0 0-1 0 0,-1 0 1 0 0,1 1-1 0 0,-1-1 1 0 0,1 1 0 0 0,0-1-1 0 0,-1 1 1 0 0,1 0 0 0 0,-1-1-1 0 0,1 1 1 0 0,-3 0 0 0 0,-3-1 15 0 0,-1 0-1 0 0,1 1 1 0 0,0 0 0 0 0,0 0 0 0 0,-10 2 0 0 0,11-1-101 0 0,0 0 0 0 0,1 0 0 0 0,-1 1 0 0 0,1 0 0 0 0,0 0 0 0 0,-1 0 0 0 0,1 1 0 0 0,0 0 0 0 0,0 0 0 0 0,-5 4 0 0 0,41-27-12071 0 0,-13 3 7569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39:21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50 9970 0 0,'15'0'5339'0'0,"19"-6"-3691"0"0,-31 5-1646 0 0,-1 0 1 0 0,1 0-1 0 0,0 0 0 0 0,0 0 0 0 0,-1 0 0 0 0,1-1 0 0 0,0 1 0 0 0,-1-1 0 0 0,0 1 1 0 0,1-1-1 0 0,-1 0 0 0 0,0 0 0 0 0,0 0 0 0 0,0 0 0 0 0,0-1 0 0 0,0 1 1 0 0,2-5-1 0 0,-4 7 21 0 0,0 0 0 0 0,1 0 1 0 0,-1-1-1 0 0,0 1 0 0 0,0 0 1 0 0,0 0-1 0 0,0-1 0 0 0,0 1 1 0 0,0 0-1 0 0,0 0 0 0 0,0-1 1 0 0,0 1-1 0 0,0 0 0 0 0,0-1 0 0 0,0 1 1 0 0,0 0-1 0 0,0 0 0 0 0,0-1 1 0 0,0 1-1 0 0,0 0 0 0 0,0-1 1 0 0,0 1-1 0 0,0 0 0 0 0,0 0 1 0 0,-1-1-1 0 0,1 1 0 0 0,0 0 1 0 0,0 0-1 0 0,0-1 0 0 0,-1 1 1 0 0,1 0-1 0 0,0 0 0 0 0,0 0 1 0 0,0-1-1 0 0,-1 1 0 0 0,-12-1 504 0 0,-12 9-48 0 0,16-3-395 0 0,0 0-1 0 0,0 1 1 0 0,1 0-1 0 0,0 0 0 0 0,0 1 1 0 0,1 0-1 0 0,0 0 0 0 0,0 0 1 0 0,0 1-1 0 0,1 1 1 0 0,1-1-1 0 0,-1 1 0 0 0,1 0 1 0 0,1 0-1 0 0,-1 0 1 0 0,-4 19-1 0 0,6-21-27 0 0,1 1 0 0 0,0 0-1 0 0,0 0 1 0 0,1 0 0 0 0,0 1 0 0 0,0-1 0 0 0,1 0 0 0 0,0 0-1 0 0,1 0 1 0 0,-1 0 0 0 0,2 1 0 0 0,-1-1 0 0 0,1 0 0 0 0,0-1-1 0 0,1 1 1 0 0,0 0 0 0 0,0-1 0 0 0,1 1 0 0 0,0-1 0 0 0,0 0-1 0 0,8 10 1 0 0,-9-14-97 0 0,0 1-1 0 0,1-1 1 0 0,0 0-1 0 0,-1 0 1 0 0,1 0-1 0 0,0-1 0 0 0,0 1 1 0 0,1-1-1 0 0,-1 0 1 0 0,0 0-1 0 0,1 0 1 0 0,-1-1-1 0 0,1 0 1 0 0,0 1-1 0 0,-1-2 0 0 0,1 1 1 0 0,0 0-1 0 0,0-1 1 0 0,0 0-1 0 0,-1 0 1 0 0,1-1-1 0 0,0 1 1 0 0,0-1-1 0 0,-1 0 0 0 0,1 0 1 0 0,0-1-1 0 0,-1 1 1 0 0,1-1-1 0 0,-1 0 1 0 0,7-4-1 0 0,-6 3-269 0 0,1-1-1 0 0,0 1 1 0 0,-1-1 0 0 0,0 0-1 0 0,1-1 1 0 0,-2 0-1 0 0,1 1 1 0 0,-1-1-1 0 0,1-1 1 0 0,-1 1 0 0 0,-1-1-1 0 0,1 1 1 0 0,-1-1-1 0 0,0 0 1 0 0,0-1 0 0 0,-1 1-1 0 0,0 0 1 0 0,0-1-1 0 0,0 1 1 0 0,-1-1 0 0 0,1-8-1 0 0,-2 15 314 0 0,-1-35-311 0 0,1 33 404 0 0,0 1-1 0 0,0-1 0 0 0,-1 1 1 0 0,1-1-1 0 0,0 1 1 0 0,-1-1-1 0 0,1 1 0 0 0,-1-1 1 0 0,1 1-1 0 0,-1-1 0 0 0,0 1 1 0 0,0 0-1 0 0,1-1 0 0 0,-1 1 1 0 0,0 0-1 0 0,0 0 0 0 0,0 0 1 0 0,-1-1-1 0 0,0 0 1 0 0,1 2 13 0 0,1 0 0 0 0,-1 0 0 0 0,1 0 1 0 0,-1 0-1 0 0,1 1 0 0 0,-1-1 1 0 0,1 0-1 0 0,0 0 0 0 0,-1 0 1 0 0,1 0-1 0 0,-1 1 0 0 0,1-1 1 0 0,-1 0-1 0 0,1 0 0 0 0,0 1 0 0 0,-1-1 1 0 0,1 0-1 0 0,0 1 0 0 0,-1-1 1 0 0,1 0-1 0 0,0 1 0 0 0,-1-1 1 0 0,1 1-1 0 0,0-1 0 0 0,0 0 1 0 0,0 1-1 0 0,-1-1 0 0 0,1 1 1 0 0,0-1-1 0 0,0 1 0 0 0,0-1 0 0 0,0 1 1 0 0,-7 20 787 0 0,6-17-627 0 0,-6 21 118 0 0,1 0 0 0 0,2 0-1 0 0,-3 33 1 0 0,7-58-380 0 0,0 1 0 0 0,0-1 0 0 0,0 0 0 0 0,0 0 0 0 0,0 0 0 0 0,0 0 0 0 0,0 0 0 0 0,0 0 0 0 0,0 0 0 0 0,0 1 0 0 0,0-1 0 0 0,0 0 0 0 0,0 0 0 0 0,0 0 0 0 0,0 0 0 0 0,0 0-1 0 0,0 0 1 0 0,0 0 0 0 0,0 0 0 0 0,0 1 0 0 0,0-1 0 0 0,1 0 0 0 0,-1 0 0 0 0,0 0 0 0 0,0 0 0 0 0,0 0 0 0 0,0 0 0 0 0,0 0 0 0 0,0 0 0 0 0,0 0 0 0 0,0 0 0 0 0,0 0 0 0 0,0 1 0 0 0,0-1 0 0 0,1 0 0 0 0,-1 0 0 0 0,0 0 0 0 0,0 0 0 0 0,0 0-1 0 0,0 0 1 0 0,0 0 0 0 0,0 0 0 0 0,0 0 0 0 0,0 0 0 0 0,1 0 0 0 0,-1 0 0 0 0,0 0 0 0 0,0 0 0 0 0,0 0 0 0 0,0 0 0 0 0,0 0 0 0 0,0 0 0 0 0,0 0 0 0 0,1 0 0 0 0,-1 0 0 0 0,0 0 0 0 0,0 0 0 0 0,0-1 0 0 0,0 1 0 0 0,0 0 0 0 0,0 0 0 0 0,0 0-1 0 0,0 0 1 0 0,1 0 0 0 0,9-9 103 0 0,14-19-741 0 0,-20 24 324 0 0,22-24-2257 0 0,23-28-4403 0 0,-46 52 6789 0 0,0 0 1 0 0,-1 0 0 0 0,1 0 0 0 0,-1-1-1 0 0,0 1 1 0 0,0-1 0 0 0,0 1 0 0 0,-1-1-1 0 0,0 0 1 0 0,0 1 0 0 0,0-1 0 0 0,0-5-1 0 0,-3 22 7723 0 0,-3 5-4908 0 0,-4 19-1303 0 0,9-31-1226 0 0,-6 25 14 0 0,2-1 1 0 0,2 1-1 0 0,0 1 0 0 0,5 53 0 0 0,-3-83-275 0 0,0-1 0 0 0,0 1 0 0 0,0 0 0 0 0,0 0 0 0 0,0 0 0 0 0,0 0 0 0 0,0 0 0 0 0,1 0-1 0 0,-1 0 1 0 0,0 0 0 0 0,0 0 0 0 0,1 0 0 0 0,-1 0 0 0 0,1-1 0 0 0,-1 1 0 0 0,1 0 0 0 0,-1 0 0 0 0,1 0 0 0 0,0-1 0 0 0,-1 1 0 0 0,1 0 0 0 0,0-1 0 0 0,-1 1 0 0 0,1-1 0 0 0,0 1 0 0 0,0 0 0 0 0,0-1 0 0 0,-1 0 0 0 0,1 1 0 0 0,0-1 0 0 0,1 1 0 0 0,1-2-726 0 0,-1 1 0 0 0,1-1 1 0 0,-1 0-1 0 0,1 0 1 0 0,-1 0-1 0 0,1 0 0 0 0,-1 0 1 0 0,0-1-1 0 0,4-1 1 0 0,-4 1 521 0 0,15-6-3960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39:22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 10978 0 0,'-4'2'665'0'0,"0"0"0"0"0,1 0 0 0 0,-1 1-1 0 0,0-1 1 0 0,1 1 0 0 0,0 0 0 0 0,-1 0 0 0 0,1 0-1 0 0,0 0 1 0 0,0 1 0 0 0,1-1 0 0 0,-1 1-1 0 0,1 0 1 0 0,-3 6 0 0 0,2-4-410 0 0,1 1 1 0 0,0-1-1 0 0,0 1 1 0 0,0 0-1 0 0,1-1 0 0 0,0 1 1 0 0,0 0-1 0 0,1 0 0 0 0,0 7 1 0 0,0-7-263 0 0,1-1 1 0 0,-1 0-1 0 0,1 0 1 0 0,0 0 0 0 0,1 0-1 0 0,0 0 1 0 0,-1 0-1 0 0,2 0 1 0 0,-1 0-1 0 0,1-1 1 0 0,0 1 0 0 0,0-1-1 0 0,0 1 1 0 0,1-1-1 0 0,0-1 1 0 0,0 1-1 0 0,0 0 1 0 0,1-1-1 0 0,-1 0 1 0 0,1 0 0 0 0,0 0-1 0 0,6 3 1 0 0,-4-4 9 0 0,-1-1 0 0 0,1 0 0 0 0,0 0 1 0 0,0 0-1 0 0,0-1 0 0 0,0 0 0 0 0,0 0 1 0 0,0-1-1 0 0,0 0 0 0 0,0 0 0 0 0,0-1 1 0 0,0 0-1 0 0,0 0 0 0 0,0-1 0 0 0,0 1 1 0 0,0-2-1 0 0,-1 1 0 0 0,1-1 0 0 0,7-4 1 0 0,-10 5-173 0 0,0 0 1 0 0,0-1 0 0 0,0 0-1 0 0,-1 0 1 0 0,1 0 0 0 0,-1-1-1 0 0,0 1 1 0 0,0-1 0 0 0,0 1 0 0 0,0-1-1 0 0,-1 0 1 0 0,4-8 0 0 0,-4 8-265 0 0,-1-1 1 0 0,1 1 0 0 0,-1-1-1 0 0,-1 1 1 0 0,1-1-1 0 0,0 0 1 0 0,-1 1 0 0 0,0-1-1 0 0,0 1 1 0 0,-1-1 0 0 0,1 0-1 0 0,-1 1 1 0 0,0-1 0 0 0,-3-7-1 0 0,1 4 11 0 0,0 1 1 0 0,-1 0-1 0 0,1 1 0 0 0,-1-1 1 0 0,-1 0-1 0 0,1 1 0 0 0,-1 0 0 0 0,0 0 1 0 0,-1 1-1 0 0,1-1 0 0 0,-1 1 1 0 0,-10-7-1 0 0,12 10 584 0 0,0-1-1 0 0,-1 1 1 0 0,1 0 0 0 0,0 0 0 0 0,-1 0-1 0 0,1 1 1 0 0,-1 0 0 0 0,1 0 0 0 0,-9-1-1 0 0,9 2 186 0 0,1 0 0 0 0,-1 0 0 0 0,1 0-1 0 0,-1 1 1 0 0,1-1 0 0 0,0 1 0 0 0,-1 0-1 0 0,1 0 1 0 0,0 1 0 0 0,-1-1-1 0 0,1 0 1 0 0,0 1 0 0 0,0 0 0 0 0,-4 2-1 0 0,6-3-202 0 0,0 0-1 0 0,-1 0 1 0 0,1 0-1 0 0,0 0 1 0 0,-1 0-1 0 0,1 1 1 0 0,0-1-1 0 0,0 0 1 0 0,0 1-1 0 0,0-1 1 0 0,0 0-1 0 0,0 1 1 0 0,1-1-1 0 0,-1 1 1 0 0,0-1-1 0 0,1 1 1 0 0,-1 0-1 0 0,1 1 0 0 0,0-2-95 0 0,0 1-1 0 0,0-1 0 0 0,0 0 0 0 0,0 0 0 0 0,1 0 0 0 0,-1 1 0 0 0,1-1 0 0 0,-1 0 0 0 0,0 0 1 0 0,1 0-1 0 0,0 0 0 0 0,-1 0 0 0 0,1 0 0 0 0,0 0 0 0 0,0 0 0 0 0,-1 0 0 0 0,1 0 0 0 0,0 0 0 0 0,1 0 1 0 0,2 2-48 0 0,0 0 1 0 0,-1-1 0 0 0,1 0-1 0 0,1 0 1 0 0,-1 0 0 0 0,0 0 0 0 0,0-1-1 0 0,1 0 1 0 0,-1 0 0 0 0,0 0-1 0 0,9 1 1 0 0,2-3-504 0 0,0 0-1 0 0,-1-1 0 0 0,1 0 0 0 0,23-8 1 0 0,-23 6-118 0 0,0 0 0 0 0,0 1 0 0 0,29-1 0 0 0,-43 4 651 0 0,-1 0 0 0 0,1 0 0 0 0,-1 0 0 0 0,0 0 0 0 0,1 0 0 0 0,-1 0 0 0 0,1 0 0 0 0,-1 0 1 0 0,1 0-1 0 0,-1 0 0 0 0,0 0 0 0 0,1 0 0 0 0,-1 0 0 0 0,1 0 0 0 0,-1 1 0 0 0,0-1 0 0 0,1 0 0 0 0,-1 0 0 0 0,0 1 0 0 0,1-1 1 0 0,-1 0-1 0 0,0 0 0 0 0,1 1 0 0 0,-1-1 0 0 0,0 0 0 0 0,1 1 0 0 0,-1-1 0 0 0,0 0 0 0 0,0 1 0 0 0,0-1 0 0 0,1 1 0 0 0,-5 15 1193 0 0,-22 21 1191 0 0,18-26-1699 0 0,-5 13 216 0 0,12-23-906 0 0,1 0 0 0 0,-1 0 0 0 0,1 0 0 0 0,-1 1 0 0 0,1-1 0 0 0,0 0 0 0 0,-1 1 0 0 0,1-1 0 0 0,0 0 0 0 0,0 1 0 0 0,0-1 0 0 0,0 0 0 0 0,0 1 0 0 0,0-1 0 0 0,1 0 0 0 0,-1 1 0 0 0,1 1 0 0 0,-1-3-41 0 0,1 1-1 0 0,0-1 1 0 0,0 0 0 0 0,-1 1 0 0 0,1-1 0 0 0,0 0 0 0 0,0 0 0 0 0,-1 0 0 0 0,1 0 0 0 0,0 0 0 0 0,0 0 0 0 0,-1 0 0 0 0,1 0 0 0 0,0 0 0 0 0,0 0 0 0 0,-1 0 0 0 0,1 0 0 0 0,0 0 0 0 0,-1-1 0 0 0,1 1 0 0 0,0 0-1 0 0,0-1 1 0 0,-1 1 0 0 0,1 0 0 0 0,0-1 0 0 0,-1 1 0 0 0,1-1 0 0 0,0 0 0 0 0,22-14-368 0 0,-22 14 349 0 0,18-14-324 0 0,-11 9 104 0 0,0-1 0 0 0,0 1 0 0 0,1 1 0 0 0,0 0 0 0 0,0 0 0 0 0,14-5 0 0 0,-23 10 207 0 0,0-1 0 0 0,0 1 0 0 0,0 0 0 0 0,0 0 0 0 0,0 0 0 0 0,1 0 0 0 0,-1 0 0 0 0,0 0 0 0 0,0 0 0 0 0,0-1 0 0 0,0 1 0 0 0,1 0 0 0 0,-1 0 0 0 0,0 0 0 0 0,0 0 0 0 0,0 0 0 0 0,1 0 0 0 0,-1 0 0 0 0,0 0 0 0 0,0 0 0 0 0,0 0 0 0 0,1 0 0 0 0,-1 0 0 0 0,0 0 0 0 0,0 0 0 0 0,0 0 1 0 0,1 0-1 0 0,-1 0 0 0 0,0 0 0 0 0,0 0 0 0 0,0 1 0 0 0,0-1 0 0 0,1 0 0 0 0,-1 0 0 0 0,0 0 0 0 0,0 0 0 0 0,0 0 0 0 0,0 0 0 0 0,0 1 0 0 0,1-1 0 0 0,-1 0 0 0 0,0 0 0 0 0,0 0 0 0 0,0 0 0 0 0,0 0 0 0 0,0 1 0 0 0,0-1 0 0 0,0 0 0 0 0,1 1 0 0 0,-8 10-2333 0 0,-14 10-619 0 0,-5-1 1394 0 0,5-6 2948 0 0,1 2-1 0 0,-31 31 1 0 0,47-42-931 0 0,0-1 0 0 0,0 1-1 0 0,0 1 1 0 0,0-1 0 0 0,1 1 0 0 0,0-1-1 0 0,0 1 1 0 0,0 0 0 0 0,1 0-1 0 0,0 0 1 0 0,0 0 0 0 0,0 1 0 0 0,1-1-1 0 0,0 0 1 0 0,0 13 0 0 0,1-17-359 0 0,0 0 0 0 0,0-1 0 0 0,0 1 0 0 0,0 0 0 0 0,1 0 0 0 0,-1-1-1 0 0,0 1 1 0 0,1 0 0 0 0,0-1 0 0 0,-1 1 0 0 0,1-1 0 0 0,0 1 0 0 0,0-1 0 0 0,0 1 0 0 0,0-1 0 0 0,0 1 0 0 0,0-1 0 0 0,0 0 0 0 0,0 0 0 0 0,0 1 0 0 0,1-1 0 0 0,-1 0 0 0 0,1 0 0 0 0,1 1-1 0 0,0-1-17 0 0,0 0-1 0 0,-1-1 0 0 0,1 1 0 0 0,0 0 0 0 0,0-1 0 0 0,-1 0 0 0 0,1 0 1 0 0,0 0-1 0 0,0 0 0 0 0,0 0 0 0 0,0 0 0 0 0,-1-1 0 0 0,6-1 0 0 0,-3 1-21 0 0,-1-1 0 0 0,1 1 0 0 0,-1-1-1 0 0,0-1 1 0 0,1 1 0 0 0,-1 0 0 0 0,0-1-1 0 0,5-4 1 0 0,-7 5 1 0 0,-1 1 0 0 0,1-1 0 0 0,0 0 0 0 0,-1 1 1 0 0,0-1-1 0 0,1 0 0 0 0,-1 0 0 0 0,0 0 0 0 0,0 0 0 0 0,0 0 0 0 0,0 0 0 0 0,0 0 1 0 0,0 0-1 0 0,-1-1 0 0 0,1 1 0 0 0,0-5 0 0 0,-2 6-39 0 0,1-1 0 0 0,-1 1 0 0 0,1-1 0 0 0,-1 1 1 0 0,1-1-1 0 0,-1 1 0 0 0,0-1 0 0 0,0 1 0 0 0,1-1 0 0 0,-1 1 0 0 0,0 0 1 0 0,-1 0-1 0 0,1-1 0 0 0,0 1 0 0 0,0 0 0 0 0,0 0 0 0 0,-1 0 0 0 0,1 0 0 0 0,0 0 1 0 0,-1 1-1 0 0,1-1 0 0 0,-1 0 0 0 0,1 1 0 0 0,-1-1 0 0 0,1 1 0 0 0,-1-1 0 0 0,0 1 1 0 0,1 0-1 0 0,-1-1 0 0 0,1 1 0 0 0,-1 0 0 0 0,-3 1 0 0 0,-7-2-1081 0 0,0 1 1 0 0,-23 2-1 0 0,-37 12-9014 0 0,43-6 5002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39:23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50 17132 0 0,'-20'-3'2349'0'0,"29"2"-1473"0"0,34 0-729 0 0,-5 4-210 0 0,94 4-411 0 0,-115-7-304 0 0,1-1 0 0 0,0-1 1 0 0,-1 0-1 0 0,0-2 0 0 0,22-6 1 0 0,-38 10 602 0 0,0 0 0 0 0,0 0 1 0 0,-1 0-1 0 0,1-1 1 0 0,0 1-1 0 0,0 0 0 0 0,0 0 1 0 0,-1-1-1 0 0,1 1 1 0 0,0-1-1 0 0,0 1 0 0 0,-1-1 1 0 0,1 1-1 0 0,0-1 1 0 0,-1 1-1 0 0,1-1 0 0 0,-1 1 1 0 0,1-1-1 0 0,0 0 1 0 0,-1 1-1 0 0,1-1 1 0 0,-1 0-1 0 0,0 0 0 0 0,1-1 1 0 0,-1 2 62 0 0,0-1 0 0 0,-1 0 0 0 0,1 0 0 0 0,-1 1 0 0 0,1-1 0 0 0,-1 0 0 0 0,1 1 0 0 0,-1-1 0 0 0,1 1 1 0 0,-1-1-1 0 0,1 1 0 0 0,-1-1 0 0 0,0 1 0 0 0,1-1 0 0 0,-1 1 0 0 0,0-1 0 0 0,1 1 0 0 0,-1 0 0 0 0,0-1 0 0 0,0 1 0 0 0,-5-3 111 0 0,-1 1-1 0 0,1 1 0 0 0,0-1 1 0 0,0 1-1 0 0,-10-1 0 0 0,10 2 390 0 0,0 0 0 0 0,1 1 0 0 0,-1 0 0 0 0,0 0 0 0 0,1 1 0 0 0,-1 0 0 0 0,1 0-1 0 0,0 0 1 0 0,-1 0 0 0 0,1 1 0 0 0,0 0 0 0 0,0 0 0 0 0,1 0 0 0 0,-1 1 0 0 0,1 0 0 0 0,-1 0 0 0 0,1 0-1 0 0,0 0 1 0 0,1 0 0 0 0,-1 1 0 0 0,-3 6 0 0 0,2-4-319 0 0,1 1 0 0 0,0 0-1 0 0,1-1 1 0 0,0 1 0 0 0,0 1-1 0 0,1-1 1 0 0,-1 0 0 0 0,2 0 0 0 0,-1 1-1 0 0,1-1 1 0 0,1 1 0 0 0,0 0-1 0 0,0-1 1 0 0,1 10 0 0 0,-1-17-185 0 0,0 0 0 0 0,0 0 0 0 0,0-1-1 0 0,0 1 1 0 0,1 0 0 0 0,-1 0 0 0 0,0 0 0 0 0,0 0 0 0 0,0 0 0 0 0,1 0 0 0 0,-1 0-1 0 0,1 0 1 0 0,-1 0 0 0 0,1 0 0 0 0,-1 0 0 0 0,1-1 0 0 0,-1 1 0 0 0,1 0-1 0 0,0 0 1 0 0,-1-1 0 0 0,1 1 0 0 0,0 0 0 0 0,0-1 0 0 0,0 1 0 0 0,0 0 0 0 0,0-1-111 0 0,1 0 0 0 0,-1 0 0 0 0,0-1 0 0 0,0 1 0 0 0,0 0 0 0 0,0 0 0 0 0,0-1-1 0 0,0 1 1 0 0,-1-1 0 0 0,1 1 0 0 0,0-1 0 0 0,0 1 0 0 0,0-1 0 0 0,0 0 0 0 0,0 1 0 0 0,-1-1 0 0 0,1 0 0 0 0,1-1 0 0 0,4-6-1141 0 0,0 0-1 0 0,0 0 1 0 0,6-14-1 0 0,-7 12 1069 0 0,0 1-1 0 0,1 0 0 0 0,0 0 1 0 0,0 1-1 0 0,11-11 1 0 0,-16 18 398 0 0,0-1 1 0 0,0 1 0 0 0,1 0 0 0 0,-1 0-1 0 0,1 0 1 0 0,-1 0 0 0 0,1 0-1 0 0,-1 0 1 0 0,1 1 0 0 0,0-1 0 0 0,0 0-1 0 0,-1 1 1 0 0,1-1 0 0 0,0 1 0 0 0,0 0-1 0 0,3-1 1 0 0,-4 2 142 0 0,1-1 1 0 0,-1 1-1 0 0,1-1 0 0 0,-1 1 0 0 0,1 0 1 0 0,-1 0-1 0 0,1-1 0 0 0,-1 1 0 0 0,1 0 1 0 0,-1 0-1 0 0,0 0 0 0 0,0 1 0 0 0,0-1 1 0 0,1 0-1 0 0,-1 0 0 0 0,0 1 0 0 0,-1-1 1 0 0,1 1-1 0 0,0-1 0 0 0,0 1 0 0 0,-1-1 1 0 0,2 2-1 0 0,0 1 112 0 0,-1 0 0 0 0,1-1 1 0 0,0 1-1 0 0,-1 0 0 0 0,0 0 1 0 0,0 0-1 0 0,0 0 0 0 0,0 0 0 0 0,-1 0 1 0 0,0 0-1 0 0,0 0 0 0 0,0 0 0 0 0,0 0 1 0 0,-1 7-1 0 0,-1-8-345 0 0,1 0 0 0 0,0-1-1 0 0,-1 1 1 0 0,1 0 0 0 0,-1-1 0 0 0,0 0 0 0 0,0 1 0 0 0,0-1 0 0 0,0 0-1 0 0,0 0 1 0 0,-1 0 0 0 0,1 0 0 0 0,0 0 0 0 0,-1-1 0 0 0,0 1 0 0 0,1-1-1 0 0,-1 1 1 0 0,0-1 0 0 0,0 0 0 0 0,-3 1 0 0 0,-20 6-808 0 0,18-6 693 0 0,0 0 0 0 0,0 0 0 0 0,0 1 0 0 0,0 1 1 0 0,0-1-1 0 0,1 1 0 0 0,0 0 0 0 0,-1 1 0 0 0,-9 8 0 0 0,17-13 111 0 0,0 0 0 0 0,-1 1 0 0 0,1-1-1 0 0,0 0 1 0 0,0 0 0 0 0,0 0 0 0 0,0 0-1 0 0,0 0 1 0 0,-1 0 0 0 0,1 1-1 0 0,0-1 1 0 0,0 0 0 0 0,0 0 0 0 0,0 0-1 0 0,0 0 1 0 0,0 0 0 0 0,0 1 0 0 0,0-1-1 0 0,0 0 1 0 0,0 0 0 0 0,-1 0 0 0 0,1 1-1 0 0,0-1 1 0 0,0 0 0 0 0,0 0 0 0 0,0 0-1 0 0,0 1 1 0 0,0-1 0 0 0,0 0-1 0 0,1 0 1 0 0,-1 0 0 0 0,0 0 0 0 0,0 1-1 0 0,0-1 1 0 0,0 0 0 0 0,0 0 0 0 0,0 0-1 0 0,0 0 1 0 0,0 1 0 0 0,0-1 0 0 0,0 0-1 0 0,1 0 1 0 0,8 2 188 0 0,13-5 174 0 0,-8-2-234 0 0,-1 0 1 0 0,0-1-1 0 0,0 0 0 0 0,19-13 0 0 0,-20 12-566 0 0,-1 0 0 0 0,2 0 0 0 0,-1 2 0 0 0,26-9 0 0 0,-38 13 237 0 0,0 1 1 0 0,1 0 0 0 0,-1 0 0 0 0,0 0 0 0 0,1 0 0 0 0,-1 0 0 0 0,0 0 0 0 0,0 0 0 0 0,1 0-1 0 0,-1-1 1 0 0,0 1 0 0 0,1 0 0 0 0,-1 0 0 0 0,0 0 0 0 0,1 0 0 0 0,-1 1 0 0 0,0-1 0 0 0,0 0 0 0 0,1 0-1 0 0,-1 0 1 0 0,0 0 0 0 0,1 0 0 0 0,-1 0 0 0 0,0 0 0 0 0,0 0 0 0 0,1 1 0 0 0,-1-1 0 0 0,0 0-1 0 0,0 0 1 0 0,1 0 0 0 0,-1 1-196 0 0,-4 9-2794 0 0,-20 19 3146 0 0,14-17 1653 0 0,-8 21 5096 0 0,7 2-3310 0 0,9-29-3238 0 0,0 1-1 0 0,0 0 1 0 0,0 0 0 0 0,-1-1 0 0 0,0 0 0 0 0,0 1-1 0 0,0-1 1 0 0,-1 0 0 0 0,0-1 0 0 0,0 1 0 0 0,-10 9-1 0 0,-37 21 1493 0 0,79-30-88 0 0,-15-5-1707 0 0,-1-1-1 0 0,1 0 0 0 0,-1-1 0 0 0,0-1 0 0 0,1 1 0 0 0,-1-2 0 0 0,0 0 0 0 0,16-6 0 0 0,31-18-4055 0 0,-4-9-3395 0 0,-23 13 2307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39:23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37 17372 0 0,'3'2'853'0'0,"13"-6"-658"0"0,16-6-96 0 0,28-15-62 0 0,-140 52-905 0 0,61-18 1102 0 0,0 1 0 0 0,1 0 0 0 0,-29 22-1 0 0,40-27-59 0 0,0 1 0 0 0,0 0-1 0 0,1 1 1 0 0,0 0 0 0 0,0 0-1 0 0,0 0 1 0 0,1 0 0 0 0,0 1-1 0 0,0 0 1 0 0,1 0-1 0 0,-4 9 1 0 0,7-14-159 0 0,1 1 0 0 0,-1-1 0 0 0,0 0 0 0 0,1 1 0 0 0,0-1 0 0 0,0 0 0 0 0,0 1 0 0 0,0-1 0 0 0,1 1 0 0 0,-1-1 0 0 0,1 0 0 0 0,0 1 0 0 0,-1-1 0 0 0,2 0 1 0 0,-1 0-1 0 0,0 0 0 0 0,1 0 0 0 0,-1 0 0 0 0,1 0 0 0 0,0 0 0 0 0,0 0 0 0 0,0 0 0 0 0,0-1 0 0 0,1 1 0 0 0,-1-1 0 0 0,1 0 0 0 0,-1 0 0 0 0,1 0 0 0 0,0 0 0 0 0,0 0 0 0 0,0 0 0 0 0,0-1 0 0 0,4 2 0 0 0,-1 0-70 0 0,0 0 0 0 0,0-1-1 0 0,1 0 1 0 0,-1 0 0 0 0,1 0-1 0 0,0-1 1 0 0,0 0 0 0 0,-1 0 0 0 0,1-1-1 0 0,0 1 1 0 0,0-2 0 0 0,0 1 0 0 0,0-1-1 0 0,-1 0 1 0 0,13-3 0 0 0,-13 1-366 0 0,0 1 0 0 0,-1-1 0 0 0,0 0 0 0 0,1 0 0 0 0,-1-1 0 0 0,0 0 0 0 0,5-5 0 0 0,-8 8-39 0 0,-1-1 0 0 0,1 0 1 0 0,-1 1-1 0 0,0-1 0 0 0,1 0 0 0 0,-1 0 0 0 0,0 0 1 0 0,0 0-1 0 0,0 0 0 0 0,0 0 0 0 0,0 0 0 0 0,-1 0 0 0 0,1 0 1 0 0,-1 0-1 0 0,1-1 0 0 0,-1 1 0 0 0,0 0 0 0 0,0 0 1 0 0,0 0-1 0 0,0-1 0 0 0,0 1 0 0 0,0 0 0 0 0,-1-3 1 0 0,-4-8-3672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39:24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0 4657 0 0,'1'0'1636'0'0,"22"2"5913"0"0,22 4-6175 0 0,-40-5-1520 0 0,0-1 1 0 0,0 2-1 0 0,0-1 1 0 0,0 0-1 0 0,0 1 1 0 0,0 0-1 0 0,-1 0 0 0 0,1 0 1 0 0,0 1-1 0 0,-1 0 1 0 0,0-1-1 0 0,0 2 1 0 0,0-1-1 0 0,0 0 1 0 0,0 1-1 0 0,5 7 0 0 0,-7-8-268 0 0,-1 0-1 0 0,0 1 1 0 0,0-1-1 0 0,0 1 1 0 0,-1 0 0 0 0,1-1-1 0 0,-1 1 1 0 0,0 0-1 0 0,0-1 1 0 0,0 1-1 0 0,0-1 1 0 0,-1 1-1 0 0,0 0 1 0 0,1-1-1 0 0,-1 1 1 0 0,0-1-1 0 0,-1 1 1 0 0,-2 4-1 0 0,-6 15-3067 0 0</inkml:trace>
  <inkml:trace contextRef="#ctx0" brushRef="#br0" timeOffset="1">0 376 9130 0 0,'2'-2'1912'0'0,"2"-1"-855"0"0,1 0-297 0 0,4-4 40 0 0,0 3 8 0 0,4 0-136 0 0,1-1-120 0 0,3-1-200 0 0,3 0-160 0 0,4 0-136 0 0,3 1-64 0 0,3 1-432 0 0,0 2-760 0 0,0 0-1296 0 0,-1 0-1081 0 0,-1 0-2152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39:24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10 18004 0 0,'-4'2'114'0'0,"-1"0"-1"0"0,1 1 1 0 0,0-1 0 0 0,-1 1 0 0 0,1 0-1 0 0,1 0 1 0 0,-1 1 0 0 0,0-1-1 0 0,1 1 1 0 0,-1 0 0 0 0,1 0 0 0 0,0 0-1 0 0,1 0 1 0 0,-1 1 0 0 0,1-1 0 0 0,0 1-1 0 0,0-1 1 0 0,0 1 0 0 0,0 0 0 0 0,1 0-1 0 0,0 0 1 0 0,0 0 0 0 0,0 0 0 0 0,1 0-1 0 0,-1 0 1 0 0,1 0 0 0 0,1 0 0 0 0,-1 0-1 0 0,1 0 1 0 0,0 0 0 0 0,0 0-1 0 0,0 0 1 0 0,0 0 0 0 0,5 8 0 0 0,0 4-101 0 0,1-1 0 0 0,1 0 0 0 0,0-1 0 0 0,15 20 0 0 0,-19-28-16 0 0,1-1-1 0 0,0 0 1 0 0,0 0 0 0 0,0 0-1 0 0,1-1 1 0 0,0 0-1 0 0,0 0 1 0 0,1 0 0 0 0,-1-1-1 0 0,1 0 1 0 0,0 0-1 0 0,8 3 1 0 0,-13-7-4 0 0,0 1 1 0 0,0-1-1 0 0,0 1 1 0 0,-1-1-1 0 0,1 0 0 0 0,0 0 1 0 0,0 0-1 0 0,0 0 1 0 0,0 0-1 0 0,0 0 0 0 0,-1 0 1 0 0,1-1-1 0 0,0 1 0 0 0,0-1 1 0 0,0 1-1 0 0,-1-1 1 0 0,1 0-1 0 0,0 1 0 0 0,-1-1 1 0 0,4-2-1 0 0,-2 0-2 0 0,-1 1-1 0 0,1-1 0 0 0,-1 0 1 0 0,0 0-1 0 0,1 0 1 0 0,-1 0-1 0 0,0 0 1 0 0,-1 0-1 0 0,1 0 0 0 0,1-5 1 0 0,0 0-114 0 0,-1-1-1 0 0,1 1 1 0 0,-1-1 0 0 0,-1 0-1 0 0,0 0 1 0 0,0 0 0 0 0,-1 0 0 0 0,-1-10-1 0 0,0 11-82 0 0,-1-1 0 0 0,0 1-1 0 0,0 0 1 0 0,-1 0 0 0 0,-5-11-1 0 0,7 17 193 0 0,0 0 0 0 0,0-1-1 0 0,0 1 1 0 0,-1 0 0 0 0,1 0-1 0 0,-1 0 1 0 0,1 0 0 0 0,-1 0-1 0 0,0 0 1 0 0,0 0 0 0 0,0 1-1 0 0,0-1 1 0 0,0 0 0 0 0,0 1-1 0 0,0 0 1 0 0,-1 0-1 0 0,1-1 1 0 0,0 1 0 0 0,-1 1-1 0 0,1-1 1 0 0,-5-1 0 0 0,6 2 23 0 0,0 0 0 0 0,0 1 0 0 0,0-1 0 0 0,-1 0-1 0 0,1 1 1 0 0,0-1 0 0 0,0 0 0 0 0,0 1 0 0 0,0-1 0 0 0,0 1 0 0 0,1 0 0 0 0,-1-1 0 0 0,0 1 0 0 0,0 0 0 0 0,0-1 0 0 0,0 1 0 0 0,1 0 0 0 0,-1 0 0 0 0,0 0 0 0 0,1 0 0 0 0,-1 0-1 0 0,1 0 1 0 0,-1 0 0 0 0,1 0 0 0 0,-1 0 0 0 0,1 0 0 0 0,0 0 0 0 0,-1 0 0 0 0,1 0 0 0 0,0 0 0 0 0,0 0 0 0 0,0 0 0 0 0,0 0 0 0 0,0 0 0 0 0,0 1 0 0 0,0-1 0 0 0,0 0 0 0 0,0 0 0 0 0,1 0-1 0 0,-1 0 1 0 0,1 2 0 0 0,-1-2 13 0 0,0 1 0 0 0,1-1 0 0 0,-1 1 0 0 0,0 0 0 0 0,1-1 0 0 0,-1 0 0 0 0,1 1 0 0 0,0-1 0 0 0,0 1 1 0 0,-1-1-1 0 0,1 0 0 0 0,0 1 0 0 0,0-1 0 0 0,0 0 0 0 0,0 0 0 0 0,0 0 0 0 0,0 0 0 0 0,1 0 0 0 0,-1 0 0 0 0,0 0 0 0 0,1 0 0 0 0,-1 0 0 0 0,0-1 0 0 0,1 1 0 0 0,-1 0 0 0 0,1-1 0 0 0,-1 1 0 0 0,1-1 0 0 0,-1 0 0 0 0,1 1 0 0 0,-1-1 0 0 0,1 0 0 0 0,2 0 0 0 0,4-2 10 0 0,-1 0 1 0 0,0 0-1 0 0,1-1 0 0 0,-1 0 1 0 0,12-7-1 0 0,-11 6-128 0 0,0 0 0 0 0,0 0 0 0 0,0 1 0 0 0,14-4 1 0 0,-16 6-75 0 0,0 1 0 0 0,0 0 0 0 0,0 0 1 0 0,0 0-1 0 0,7 2 0 0 0,26-2-806 0 0,-37 0 854 0 0,-1-1 0 0 0,1 1 0 0 0,-1-1 0 0 0,1 0 0 0 0,-1 1 1 0 0,1-1-1 0 0,-1 0 0 0 0,0 0 0 0 0,0 0 0 0 0,0 0 0 0 0,1 0 0 0 0,-1-1 1 0 0,0 1-1 0 0,0 0 0 0 0,0 0 0 0 0,-1-1 0 0 0,1 1 0 0 0,0-1 1 0 0,0 1-1 0 0,-1 0 0 0 0,1-1 0 0 0,0-2 0 0 0,8-40-1559 0 0,-7 32 1496 0 0,8-37 4490 0 0,-15 76-1818 0 0,-10 33-1389 0 0,-3-1 0 0 0,-26 59 1 0 0,12-34-4135 0 0,4 1-5536 0 0,17-59 2269 0 0,5-17 6789 0 0,5-7 781 0 0,0 0-779 0 0,0-1 1 0 0,1 1-1 0 0,-1-1 0 0 0,1 1 1 0 0,-1-1-1 0 0,1 1 0 0 0,-1 0 1 0 0,1-1-1 0 0,0 1 1 0 0,0 0-1 0 0,0-1 0 0 0,0 1 1 0 0,0 0-1 0 0,0 0 0 0 0,1 2 1 0 0,13 27 2391 0 0,-10-24-2639 0 0,1-1 0 0 0,1 1 1 0 0,-1-1-1 0 0,1 0 0 0 0,11 9 0 0 0,-14-13-262 0 0,1 0 0 0 0,0 0 0 0 0,0 0 0 0 0,0 0 0 0 0,0-1-1 0 0,0 1 1 0 0,0-1 0 0 0,0 0 0 0 0,0-1 0 0 0,1 1 0 0 0,-1-1 0 0 0,0 0 0 0 0,0 0-1 0 0,1 0 1 0 0,-1 0 0 0 0,0-1 0 0 0,1 0 0 0 0,-1 1 0 0 0,0-2 0 0 0,0 1 0 0 0,0 0-1 0 0,0-1 1 0 0,0 0 0 0 0,0 0 0 0 0,5-4 0 0 0,1 0-975 0 0,-1 0 0 0 0,0 0 1 0 0,14-14-1 0 0,14-24-7459 0 0,-22 22 3874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25:25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 5201 0 0,'0'2'395'0'0,"-1"-1"0"0"0,1 0 0 0 0,0 1 0 0 0,0 0 0 0 0,0-1 1 0 0,0 1-1 0 0,0-1 0 0 0,0 1 0 0 0,1-1 0 0 0,-1 0 0 0 0,0 1 0 0 0,2 1 0 0 0,-2-2-301 0 0,0-1 0 0 0,0 1 1 0 0,1-1-1 0 0,-1 1 0 0 0,0-1 0 0 0,1 0 0 0 0,-1 1 1 0 0,0-1-1 0 0,1 0 0 0 0,-1 1 0 0 0,0-1 0 0 0,1 0 1 0 0,-1 0-1 0 0,1 1 0 0 0,-1-1 0 0 0,1 0 0 0 0,-1 0 1 0 0,0 0-1 0 0,1 0 0 0 0,-1 0 0 0 0,1 1 0 0 0,-1-1 1 0 0,1 0-1 0 0,-1 0 0 0 0,1 0 0 0 0,1-1-57 0 0,0 1 0 0 0,0-1 1 0 0,0 1-1 0 0,-1-1 0 0 0,1 0 0 0 0,0 0 0 0 0,-1 0 0 0 0,1 0 1 0 0,0 0-1 0 0,-1 0 0 0 0,1 0 0 0 0,-1 0 0 0 0,0-1 0 0 0,1 1 0 0 0,-1-1 1 0 0,0 1-1 0 0,2-3 0 0 0,18-27-608 0 0,-3 14-2812 0 0,-28 37 10568 0 0,4 17-4690 0 0,0 39-1968 0 0,6-64-998 0 0,0 0-1 0 0,1-1 0 0 0,3 15 1 0 0,-3-24-5 0 0,-1 1 0 0 0,1-1 0 0 0,-1 1 0 0 0,1-1 0 0 0,0 1 1 0 0,0-1-1 0 0,0 1 0 0 0,0-1 0 0 0,0 0 0 0 0,0 1 0 0 0,1-1 0 0 0,-1 0 0 0 0,1 0 1 0 0,0 0-1 0 0,0 0 0 0 0,-1 0 0 0 0,1-1 0 0 0,0 1 0 0 0,1 0 0 0 0,2 1 0 0 0,-5-3 428 0 0,0 0-1 0 0,1 0 0 0 0,-1 0 0 0 0,0 0 0 0 0,0 0 1 0 0,0 1-1 0 0,0-1 0 0 0,0 0 0 0 0,0 0 0 0 0,0 0 1 0 0,0 0-1 0 0,1 0 0 0 0,-1 0 0 0 0,0 0 1 0 0,0 0-1 0 0,0 0 0 0 0,0 0 0 0 0,0 0 0 0 0,0 0 1 0 0,0 0-1 0 0,1-1 0 0 0,-1 1 0 0 0,0 0 0 0 0,0 0 1 0 0,0 0-1 0 0,0 0 0 0 0,0 0 0 0 0,0 0 1 0 0,0 0-1 0 0,0 0 0 0 0,1 0 0 0 0,-1 0 0 0 0,0 0 1 0 0,0 0-1 0 0,0 0 0 0 0,0-1 0 0 0,0 1 0 0 0,0 0 1 0 0,0 0-1 0 0,0 0 0 0 0,0 0 0 0 0,0 0 1 0 0,0 0-1 0 0,0 0 0 0 0,0 0 0 0 0,0-1 0 0 0,0 1 1 0 0,0 0-1 0 0,0 0 0 0 0,0 0 0 0 0,0 0 0 0 0,0 0 1 0 0,0 0-1 0 0,0 0 0 0 0,0-1 0 0 0,0 1 1 0 0,0 0-1 0 0,0 0 0 0 0,0 0 0 0 0,0 0 0 0 0,0 0 1 0 0,0-3-771 0 0,2-3-1990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35:26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0 10026 0 0,'-1'0'645'0'0,"0"0"-1"0"0,-1 1 0 0 0,1-1 1 0 0,0 0-1 0 0,0 0 0 0 0,0 1 1 0 0,0-1-1 0 0,0 1 0 0 0,0-1 1 0 0,0 1-1 0 0,0-1 1 0 0,0 1-1 0 0,0 0 0 0 0,0-1 1 0 0,0 1-1 0 0,1 0 0 0 0,-2 1 1 0 0,-12 20 2112 0 0,-2 26-3091 0 0,16-48 404 0 0,-4 16 55 0 0,1 0-1 0 0,0 1 0 0 0,1-1 0 0 0,1 1 0 0 0,0 17 0 0 0,2-26-448 0 0,0 0 0 0 0,0 0 1 0 0,1 0-1 0 0,0-1 0 0 0,4 11 0 0 0,-4-13-733 0 0,1 0 1 0 0,-1 0-1 0 0,1 0 0 0 0,0 0 0 0 0,1 0 0 0 0,-1-1 0 0 0,1 1 0 0 0,5 4 0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39:25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36 26014 0 0,'-1'0'12'0'0,"1"0"1"0"0,0 0 0 0 0,-1-1 0 0 0,1 1-1 0 0,0 0 1 0 0,0-1 0 0 0,-1 1 0 0 0,1 0-1 0 0,0-1 1 0 0,-1 1 0 0 0,1-1 0 0 0,0 1-1 0 0,0 0 1 0 0,0-1 0 0 0,0 1 0 0 0,-1-1-1 0 0,1 1 1 0 0,0 0 0 0 0,0-1 0 0 0,0 1-1 0 0,0-1 1 0 0,0 1 0 0 0,0-1 0 0 0,0 1-1 0 0,0-1 1 0 0,0 1 0 0 0,0 0 0 0 0,0-1-1 0 0,1 1 1 0 0,-1-1 0 0 0,0 1 0 0 0,0 0-1 0 0,0-1 1 0 0,0 1 0 0 0,1-1 0 0 0,-1 0-1 0 0,19-9 111 0 0,24 3-133 0 0,-31 6-112 0 0,-4 0-257 0 0,-1 0 1 0 0,1 1 0 0 0,-1 0-1 0 0,0 0 1 0 0,1 0 0 0 0,-1 1-1 0 0,0 0 1 0 0,1 1 0 0 0,-1 0-1 0 0,7 2 1 0 0,-14-3 280 0 0,1-1 0 0 0,-1 0 0 0 0,0 1 0 0 0,0-1 0 0 0,1 0 0 0 0,-1 1 0 0 0,0-1 0 0 0,0 1 0 0 0,1-1 0 0 0,-1 0 0 0 0,0 1 0 0 0,0-1 0 0 0,0 1 0 0 0,0-1 0 0 0,0 1 0 0 0,0-1 0 0 0,0 1 0 0 0,0-1 0 0 0,0 0 0 0 0,0 1 0 0 0,0-1 0 0 0,0 1 0 0 0,0-1 0 0 0,0 1 0 0 0,0-1 0 0 0,0 1 0 0 0,0-1 0 0 0,-1 0 0 0 0,1 1 0 0 0,0-1 0 0 0,0 1 0 0 0,0-1 0 0 0,-1 0 0 0 0,1 1 0 0 0,0-1 0 0 0,-1 0 0 0 0,1 1 0 0 0,0-1 0 0 0,-1 0 0 0 0,1 1 0 0 0,0-1 0 0 0,-1 0 0 0 0,1 0 0 0 0,-1 1 0 0 0,1-1 0 0 0,0 0 0 0 0,-2 0 0 0 0,-19 13-1775 0 0,9-8 1668 0 0,-1 0 1 0 0,0-2 0 0 0,-18 5-1 0 0,21-7 841 0 0,1 1-1 0 0,-1 1 1 0 0,1-1-1 0 0,-1 2 1 0 0,1-1-1 0 0,0 1 0 0 0,-15 10 1 0 0,28-14-493 0 0,20 0-205 0 0,-24 0 70 0 0,1 0 0 0 0,-1 0 0 0 0,1 0 0 0 0,-1 0 0 0 0,1 0 0 0 0,-1 0 0 0 0,0 0 0 0 0,1 0 0 0 0,-1 0 0 0 0,1 0 0 0 0,-1 0 0 0 0,1 1 0 0 0,-1-1 0 0 0,1 0 0 0 0,-1 0 0 0 0,1 1 1 0 0,-1-1-1 0 0,0 0 0 0 0,1 0 0 0 0,-1 1 0 0 0,0-1 0 0 0,1 1 0 0 0,-1-1 0 0 0,0 0 0 0 0,1 1 0 0 0,-1-1 0 0 0,0 1 0 0 0,0-1 0 0 0,1 0 0 0 0,-1 1 0 0 0,0-1 0 0 0,0 1 0 0 0,0-1 0 0 0,0 1 0 0 0,0-1 1 0 0,0 1-1 0 0,0-1 0 0 0,0 1 0 0 0,-9 30 1334 0 0,7-26-1082 0 0,0-1 0 0 0,1 1-1 0 0,-1-1 1 0 0,1 1 0 0 0,0-1 0 0 0,1 1 0 0 0,-1 6 0 0 0,1-10-238 0 0,0 1 0 0 0,1 0 0 0 0,-1 0 0 0 0,1 0 0 0 0,0 0 0 0 0,-1 0 0 0 0,1 0 0 0 0,0-1 0 0 0,0 1 0 0 0,0 0 0 0 0,0-1 0 0 0,1 1 0 0 0,-1-1 0 0 0,0 1 0 0 0,1-1 0 0 0,-1 1 0 0 0,1-1 0 0 0,-1 0 0 0 0,1 0 0 0 0,-1 0 0 0 0,1 0 0 0 0,2 1 0 0 0,2 1-70 0 0,1 0 0 0 0,-1-1 1 0 0,1 1-1 0 0,0-1 0 0 0,0-1 0 0 0,0 1 0 0 0,0-1 0 0 0,0-1 0 0 0,0 1 1 0 0,0-1-1 0 0,0 0 0 0 0,1-1 0 0 0,-1 0 0 0 0,0 0 0 0 0,0 0 0 0 0,0-1 1 0 0,12-5-1 0 0,-18 7 13 0 0,-1-1 1 0 0,1 1-1 0 0,0 0 1 0 0,-1-1-1 0 0,0 1 1 0 0,1 0 0 0 0,-1-1-1 0 0,1 1 1 0 0,-1-1-1 0 0,1 1 1 0 0,-1 0-1 0 0,0-1 1 0 0,1 1-1 0 0,-1-1 1 0 0,0 0 0 0 0,0 1-1 0 0,1-1 1 0 0,-1 1-1 0 0,0-1 1 0 0,0 1-1 0 0,0-1 1 0 0,0 1-1 0 0,0-1 1 0 0,1 0 0 0 0,-1 1-1 0 0,0-1 1 0 0,0 1-1 0 0,-1-1 1 0 0,1 0-1 0 0,0 1 1 0 0,0-2-1 0 0,-14-17-226 0 0,9 15 310 0 0,1 0 1 0 0,-1 1-1 0 0,0-1 0 0 0,0 1 0 0 0,-11-5 0 0 0,14 8-21 0 0,0-1-1 0 0,0 1 0 0 0,0-1 1 0 0,0 1-1 0 0,0-1 1 0 0,0 1-1 0 0,0 0 0 0 0,0 0 1 0 0,0 0-1 0 0,0 0 0 0 0,0 0 1 0 0,0 1-1 0 0,0-1 0 0 0,1 1 1 0 0,-1-1-1 0 0,0 1 0 0 0,0 0 1 0 0,0-1-1 0 0,0 1 0 0 0,1 0 1 0 0,-1 0-1 0 0,0 0 0 0 0,1 0 1 0 0,-1 1-1 0 0,1-1 0 0 0,-1 0 1 0 0,1 1-1 0 0,-1-1 0 0 0,1 1 1 0 0,0 0-1 0 0,0-1 0 0 0,0 1 1 0 0,0 0-1 0 0,0-1 0 0 0,0 1 1 0 0,1 0-1 0 0,-1 0 0 0 0,0 2 1 0 0,-3 9 65 0 0,1 1 0 0 0,1-1 0 0 0,0 1-1 0 0,1 21 1 0 0,-1-9-5 0 0,2-15 0 0 0,-2 0 0 0 0,1 1-1 0 0,-2-1 1 0 0,1 0 0 0 0,-1 0-1 0 0,-1 0 1 0 0,0 0 0 0 0,-1-1-1 0 0,0 0 1 0 0,0 0 0 0 0,-1 0-1 0 0,0 0 1 0 0,-1-1 0 0 0,0 0-1 0 0,-1 0 1 0 0,1-1-1 0 0,-12 9 1 0 0,19-17-79 0 0,-1 1-1 0 0,1-1 1 0 0,0 0-1 0 0,0 0 1 0 0,0 0-1 0 0,0 0 1 0 0,0 1-1 0 0,0-1 1 0 0,-1 0-1 0 0,1 0 1 0 0,0 1 0 0 0,0-1-1 0 0,0 0 1 0 0,0 0-1 0 0,0 0 1 0 0,0 1-1 0 0,0-1 1 0 0,0 0-1 0 0,0 0 1 0 0,0 1-1 0 0,0-1 1 0 0,0 0-1 0 0,0 0 1 0 0,0 1-1 0 0,0-1 1 0 0,0 0-1 0 0,1 0 1 0 0,-1 0 0 0 0,0 1-1 0 0,0-1 1 0 0,0 0-1 0 0,0 0 1 0 0,0 0-1 0 0,0 1 1 0 0,1-1-1 0 0,-1 0 1 0 0,0 0-1 0 0,0 0 1 0 0,0 0-1 0 0,0 0 1 0 0,1 1-1 0 0,-1-1 1 0 0,15 10 165 0 0,17 5-52 0 0,1-5 86 0 0,0 0 0 0 0,51 6 0 0 0,-19-6-5259 0 0,-20-4-4294 0 0,-27-2 1127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6:39:25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92 21133 0 0,'2'-7'1976'0'0,"-1"-1"-1128"0"0,1 0-320 0 0,-3-1-32 0 0,-1 3-280 0 0,-1 0-208 0 0,2 0-256 0 0,1 0-680 0 0,1-2-1656 0 0,2-3-3026 0 0,-2-5-4280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35:26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5929 0 0,'0'-6'1572'0'0,"0"4"-966"0"0,0-1 0 0 0,0 1 0 0 0,0-1 0 0 0,0 0 0 0 0,1 1 0 0 0,-1-1 0 0 0,1 1 0 0 0,0-1 0 0 0,-1 1 0 0 0,1-1 0 0 0,0 1-1 0 0,1 0 1 0 0,-1-1 0 0 0,2-1 0 0 0,-2 14 4004 0 0,1 14-3483 0 0,-4 39-329 0 0,1-19-635 0 0,4 53-1 0 0,-1-84-661 0 0,-1 0 0 0 0,2 0 0 0 0,0 0 0 0 0,1-1 1 0 0,0 1-1 0 0,0-1 0 0 0,1 0 0 0 0,11 18 0 0 0,-15-28 176 0 0,0-1-1 0 0,0 1 0 0 0,0-1 1 0 0,0 1-1 0 0,0-1 1 0 0,1 0-1 0 0,-1 0 1 0 0,0 1-1 0 0,0-1 0 0 0,1 0 1 0 0,2 2-1 0 0,-4-3 153 0 0,1 0 0 0 0,-1 0-1 0 0,0 0 1 0 0,1 0-1 0 0,-1 0 1 0 0,0 0 0 0 0,1 0-1 0 0,-1 0 1 0 0,0 0-1 0 0,1 0 1 0 0,-1 0 0 0 0,0 0-1 0 0,1-1 1 0 0,-1 1 0 0 0,0 0-1 0 0,1 0 1 0 0,-1 0-1 0 0,0 0 1 0 0,1 0 0 0 0,-1-1-1 0 0,0 1 1 0 0,0 0-1 0 0,1 0 1 0 0,-1-1 0 0 0,0 1-1 0 0,0 0 1 0 0,1 0 0 0 0,-1-1-1 0 0,0 1 1 0 0,0 0-1 0 0,0-1 1 0 0,0 1 0 0 0,1 0-1 0 0,-1-1 1 0 0,4-22-5312 0 0,-4 5 5429 0 0,-1-5-2200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35:27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60 3905 0 0,'0'-3'416'0'0,"0"0"0"0"0,0 1 0 0 0,1-1 0 0 0,-1 0 1 0 0,0 1-1 0 0,1-1 0 0 0,0 1 0 0 0,0-1 0 0 0,-1 1 0 0 0,1-1 1 0 0,1 1-1 0 0,-1-1 0 0 0,0 1 0 0 0,1 0 0 0 0,-1 0 0 0 0,1 0 1 0 0,-1 0-1 0 0,1 0 0 0 0,0 0 0 0 0,0 0 0 0 0,0 0 0 0 0,3-1 1 0 0,-2 2-229 0 0,-1 0 0 0 0,1 0 0 0 0,-1 1 1 0 0,1 0-1 0 0,0-1 0 0 0,-1 1 0 0 0,1 0 1 0 0,0 0-1 0 0,-1 0 0 0 0,1 0 0 0 0,-1 1 1 0 0,1-1-1 0 0,0 1 0 0 0,-1 0 0 0 0,1 0 1 0 0,-1 0-1 0 0,1 0 0 0 0,-1 0 0 0 0,0 0 1 0 0,1 0-1 0 0,-1 1 0 0 0,3 2 0 0 0,0-1 25 0 0,-1 1-1 0 0,0-1 1 0 0,0 1-1 0 0,0-1 1 0 0,0 1-1 0 0,-1 1 1 0 0,1-1-1 0 0,-1 0 1 0 0,0 1-1 0 0,-1-1 0 0 0,1 1 1 0 0,3 9-1 0 0,-6-12-109 0 0,1-1-1 0 0,-1 1 0 0 0,0 0 1 0 0,0-1-1 0 0,1 1 0 0 0,-1-1 1 0 0,0 1-1 0 0,-1-1 0 0 0,1 1 1 0 0,0 0-1 0 0,0-1 0 0 0,-1 1 0 0 0,1-1 1 0 0,-1 1-1 0 0,1-1 0 0 0,-1 1 1 0 0,1-1-1 0 0,-3 3 0 0 0,2-2-73 0 0,-1-1-1 0 0,0 1 0 0 0,0 0 0 0 0,0-1 0 0 0,0 1 1 0 0,0-1-1 0 0,0 0 0 0 0,0 1 0 0 0,-1-1 0 0 0,1 0 1 0 0,0 0-1 0 0,-1-1 0 0 0,1 1 0 0 0,-1 0 0 0 0,-3 0 1 0 0,0-1-153 0 0,-1 0 1 0 0,0 1 0 0 0,0-2-1 0 0,1 1 1 0 0,-1-1 0 0 0,0 0 0 0 0,1-1-1 0 0,-10-2 1 0 0,-26-5-1256 0 0,42 9 1326 0 0,1 0 1 0 0,-1 0-1 0 0,0 1 0 0 0,0-1 0 0 0,0 0 0 0 0,0 0 1 0 0,0 0-1 0 0,0 0 0 0 0,0 0 0 0 0,0 0 1 0 0,0 0-1 0 0,0 1 0 0 0,1-1 0 0 0,-1 0 1 0 0,0 0-1 0 0,0 0 0 0 0,0 0 0 0 0,0 0 1 0 0,0 0-1 0 0,0 1 0 0 0,0-1 0 0 0,0 0 1 0 0,0 0-1 0 0,0 0 0 0 0,0 0 0 0 0,0 0 1 0 0,0 0-1 0 0,0 1 0 0 0,0-1 0 0 0,0 0 0 0 0,-1 0 1 0 0,1 0-1 0 0,0 0 0 0 0,0 0 0 0 0,0 0 1 0 0,0 1-1 0 0,0-1 0 0 0,0 0 0 0 0,0 0 1 0 0,0 0-1 0 0,0 0 0 0 0,0 0 0 0 0,0 0 1 0 0,-1 0-1 0 0,1 0 0 0 0,0 0 0 0 0,0 1 1 0 0,0-1-1 0 0,0 0 0 0 0,0 0 0 0 0,0 0 1 0 0,-1 0-1 0 0,1 0 0 0 0,0 0 0 0 0,0 0 0 0 0,0 0 1 0 0,0 0-1 0 0,0 0 0 0 0,-1 0 0 0 0,1 0 1 0 0,0 0-1 0 0,0 0 0 0 0,0 0 0 0 0,0 0 1 0 0,0 0-1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35:27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0 10282 0 0,'-10'2'1322'0'0,"0"1"0"0"0,1 1 0 0 0,-1-1-1 0 0,1 1 1 0 0,-1 1 0 0 0,1 0 0 0 0,-10 7 0 0 0,12-6-976 0 0,-1 0 0 0 0,1 0 0 0 0,0 1 0 0 0,0 0 1 0 0,1 0-1 0 0,0 1 0 0 0,-6 9 0 0 0,7-8-329 0 0,0 1 0 0 0,0 1 0 0 0,1-1 0 0 0,0 1 0 0 0,0 0 0 0 0,1 0-1 0 0,1 0 1 0 0,0 0 0 0 0,1 0 0 0 0,0 0 0 0 0,0 1 0 0 0,1-1 0 0 0,3 22-1 0 0,-2-24-11 0 0,0 0 0 0 0,1 0-1 0 0,0-1 1 0 0,0 1 0 0 0,1-1-1 0 0,0 1 1 0 0,0-1 0 0 0,1 0-1 0 0,0 0 1 0 0,1 0 0 0 0,0-1-1 0 0,0 1 1 0 0,0-1 0 0 0,1-1-1 0 0,0 1 1 0 0,1-1 0 0 0,-1 0-1 0 0,1 0 1 0 0,13 8 0 0 0,-4-3-415 0 0,1-1 1 0 0,1 0-1 0 0,0-1 1 0 0,20 7-1 0 0,-29-13-573 0 0,0 0 0 0 0,0-1 1 0 0,1-1-1 0 0,14 2 0 0 0,-19-3-123 0 0,1 0 1 0 0,-1 0-1 0 0,1-1 0 0 0,-1 1 0 0 0,1-1 0 0 0,-1-1 0 0 0,0 1 0 0 0,9-4 1 0 0,3-5-3713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35:27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95 9578 0 0,'-4'-4'1135'0'0,"0"1"-1"0"0,0 1 1 0 0,0-1-1 0 0,0 0 1 0 0,0 1 0 0 0,0 0-1 0 0,-1 0 1 0 0,-7-2-1 0 0,8 3-598 0 0,0 0 0 0 0,0 0 0 0 0,0 1 0 0 0,0 0 1 0 0,0-1-1 0 0,0 2 0 0 0,0-1 0 0 0,0 0 0 0 0,-4 2 0 0 0,3-1-441 0 0,1 0 0 0 0,0 1 0 0 0,0-1 0 0 0,0 1 0 0 0,0 0 1 0 0,0 0-1 0 0,1 1 0 0 0,-1-1 0 0 0,1 1 0 0 0,-1 0 0 0 0,1 0 1 0 0,0 0-1 0 0,0 0 0 0 0,0 1 0 0 0,0-1 0 0 0,1 1 0 0 0,0 0 1 0 0,-1-1-1 0 0,1 1 0 0 0,1 0 0 0 0,-1 0 0 0 0,0 1 0 0 0,1-1 1 0 0,0 0-1 0 0,0 0 0 0 0,0 1 0 0 0,1-1 0 0 0,-1 0 0 0 0,1 9 1 0 0,2 0-103 0 0,0-1 1 0 0,1 0 0 0 0,0 0 0 0 0,1 0-1 0 0,0 0 1 0 0,1-1 0 0 0,0 1 0 0 0,1-1-1 0 0,0 0 1 0 0,1-1 0 0 0,0 0 0 0 0,0 0-1 0 0,1 0 1 0 0,1-1 0 0 0,-1 0 0 0 0,2-1-1 0 0,-1 0 1 0 0,13 9 0 0 0,-20-16 2 0 0,-1 0-1 0 0,1 0 1 0 0,0 0-1 0 0,-1 0 1 0 0,1 0 0 0 0,0 0-1 0 0,0 0 1 0 0,0 0-1 0 0,0-1 1 0 0,0 1 0 0 0,0-1-1 0 0,0 1 1 0 0,0-1-1 0 0,0 0 1 0 0,0 0 0 0 0,0 0-1 0 0,0 0 1 0 0,0 0 0 0 0,0 0-1 0 0,0-1 1 0 0,0 1-1 0 0,0-1 1 0 0,0 1 0 0 0,-1-1-1 0 0,1 0 1 0 0,0 0-1 0 0,0 0 1 0 0,0 0 0 0 0,-1 0-1 0 0,3-2 1 0 0,-1 0 4 0 0,-1 0 0 0 0,1 0 0 0 0,-1-1 1 0 0,0 1-1 0 0,0-1 0 0 0,-1 1 0 0 0,1-1 0 0 0,-1 0 0 0 0,0 0 1 0 0,0 0-1 0 0,0 0 0 0 0,0 0 0 0 0,-1 0 0 0 0,1-6 1 0 0,-1-6-2 0 0,-1 1 0 0 0,0-1 0 0 0,-1 1 1 0 0,-1 0-1 0 0,0-1 0 0 0,-1 1 0 0 0,-10-24 0 0 0,5 18-172 0 0,-1 1-1 0 0,0-1 0 0 0,-2 1 0 0 0,-21-27 1 0 0,2 15-326 0 0,11 21-494 0 0,19 10 884 0 0,1 1 0 0 0,-1 0 0 0 0,0 0 0 0 0,1 0 0 0 0,-1 0 0 0 0,0 0 0 0 0,1 0 0 0 0,-1 0 0 0 0,1 0 0 0 0,-1 0 1 0 0,0 0-1 0 0,1 0 0 0 0,-1 0 0 0 0,0 1 0 0 0,1-1 0 0 0,-1 0 0 0 0,1 0 0 0 0,-1 1 0 0 0,1-1 0 0 0,-1 0 0 0 0,1 1 0 0 0,-1-1 0 0 0,1 0 0 0 0,-1 1 0 0 0,1-1 0 0 0,-1 1 0 0 0,0 0 0 0 0,1 0-537 0 0,-1 1 0 0 0,1-1-1 0 0,0 0 1 0 0,0 1 0 0 0,-1-1-1 0 0,1 0 1 0 0,0 1-1 0 0,0-1 1 0 0,0 1 0 0 0,0-1-1 0 0,1 0 1 0 0,-1 1-1 0 0,0-1 1 0 0,0 0 0 0 0,1 1-1 0 0,-1-1 1 0 0,1 0 0 0 0,0 3-1 0 0,6 8-5998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35:28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17620 0 0,'5'-2'2286'0'0,"-1"9"-1267"0"0,1 11-295 0 0,0 73 965 0 0,-5-69-1425 0 0,1 0 0 0 0,1 0 0 0 0,1 0-1 0 0,6 24 1 0 0,-9-46-261 0 0,-1 1-1 0 0,1-1 0 0 0,0 0 0 0 0,0 0 1 0 0,0 1-1 0 0,0-1 0 0 0,0 0 0 0 0,1 0 1 0 0,-1 0-1 0 0,0 1 0 0 0,0-1 1 0 0,0 0-1 0 0,0 0 0 0 0,0 0 0 0 0,0 1 1 0 0,0-1-1 0 0,0 0 0 0 0,0 0 0 0 0,0 0 1 0 0,1 1-1 0 0,-1-1 0 0 0,0 0 1 0 0,0 0-1 0 0,0 0 0 0 0,0 0 0 0 0,1 0 1 0 0,-1 1-1 0 0,0-1 0 0 0,0 0 1 0 0,0 0-1 0 0,1 0 0 0 0,-1 0 0 0 0,0 0 1 0 0,0 0-1 0 0,0 0 0 0 0,1 0 0 0 0,-1 0 1 0 0,0 0-1 0 0,0 0 0 0 0,1 0 1 0 0,-1 0-1 0 0,0 0 0 0 0,0 0 0 0 0,0 0 1 0 0,1 0-1 0 0,-1 0 0 0 0,0 0 0 0 0,0 0 1 0 0,9-12 22 0 0,2-20-67 0 0,-1-15-67 0 0,-5 18-21 0 0,15-44 1 0 0,-18 66 119 0 0,1 0 0 0 0,0 0 0 0 0,0 0 0 0 0,1 1-1 0 0,-1 0 1 0 0,1-1 0 0 0,1 1 0 0 0,-1 1 0 0 0,1-1 0 0 0,0 1 0 0 0,9-7 0 0 0,-13 11 27 0 0,1 0 1 0 0,0 0 0 0 0,-1 0-1 0 0,1 1 1 0 0,0-1 0 0 0,0 0-1 0 0,0 1 1 0 0,0 0 0 0 0,0 0-1 0 0,-1-1 1 0 0,1 1 0 0 0,0 0-1 0 0,0 0 1 0 0,0 1 0 0 0,0-1-1 0 0,0 0 1 0 0,0 1 0 0 0,-1-1 0 0 0,1 1-1 0 0,0-1 1 0 0,0 1 0 0 0,0 0-1 0 0,-1 0 1 0 0,1 0 0 0 0,-1 0-1 0 0,1 0 1 0 0,-1 0 0 0 0,1 0-1 0 0,-1 0 1 0 0,1 1 0 0 0,-1-1-1 0 0,0 1 1 0 0,2 1 0 0 0,4 6 200 0 0,1 0 0 0 0,-1 0 0 0 0,11 21 0 0 0,-4-3 187 0 0,10 33-1 0 0,-18-43-799 0 0,0 0 0 0 0,1-1 0 0 0,1 1 0 0 0,1-2 0 0 0,0 1 0 0 0,20 25 0 0 0,-22-35-397 0 0,0-5-4999 0 0,-6-1 5322 0 0,-1-1 1 0 0,1 0-469 0 0,0 1 469 0 0,-1-1-1 0 0,1 1 1 0 0,-1-1-1 0 0,0 0 1 0 0,1 1-1 0 0,-1-1 1 0 0,0 0-1 0 0,1 1 1 0 0,-1-1-1 0 0,0 0 1 0 0,0 0-1 0 0,0 1 1 0 0,0-1-1 0 0,0 0 1 0 0,0 0-1 0 0,0-1 1 0 0,1-12-4643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35:28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402 226 20204 0 0,'0'-11'860'0'0,"-1"-1"0"0"0,-1 1 0 0 0,1 0 0 0 0,-2-1 0 0 0,1 1 0 0 0,-9-20 0 0 0,6 21-756 0 0,0-1-1 0 0,0 1 1 0 0,-1 0-1 0 0,0 0 0 0 0,-1 1 1 0 0,0 0-1 0 0,-1 0 1 0 0,0 0-1 0 0,0 1 1 0 0,-1 0-1 0 0,-10-7 1 0 0,18 14-106 0 0,-1 0 1 0 0,1 0-1 0 0,0 1 0 0 0,0-1 1 0 0,-1 0-1 0 0,1 0 0 0 0,0 1 1 0 0,-1-1-1 0 0,1 1 0 0 0,-1-1 1 0 0,1 1-1 0 0,-1 0 1 0 0,1 0-1 0 0,-1-1 0 0 0,1 1 1 0 0,-1 0-1 0 0,1 0 0 0 0,-1 0 1 0 0,1 1-1 0 0,-1-1 0 0 0,1 0 1 0 0,-1 1-1 0 0,-1 0 1 0 0,1 0-4 0 0,0 0 0 0 0,0 1 0 0 0,0-1-1 0 0,1 1 1 0 0,-1-1 0 0 0,0 1 0 0 0,1 0 0 0 0,-1 0 0 0 0,1 0 0 0 0,0 0 0 0 0,0 0 0 0 0,0 0 0 0 0,-2 4 0 0 0,-1 7-13 0 0,0 0 0 0 0,0 0 1 0 0,-2 28-1 0 0,6-39 20 0 0,-4 28-182 0 0,1 0 1 0 0,2 1-1 0 0,1-1 0 0 0,1 0 0 0 0,2 1 1 0 0,1-1-1 0 0,1 0 0 0 0,2-1 0 0 0,11 33 0 0 0,-14-49-273 0 0,14 43-2538 0 0,-14-18-4261 0 0,-4-38 6984 0 0,0 1 1 0 0,0-1-1 0 0,0 1 1 0 0,0-1 0 0 0,0 1-1 0 0,0-1 1 0 0,0 1 0 0 0,0 0-1 0 0,-1-1 1 0 0,1 1 0 0 0,0-1-1 0 0,0 1 1 0 0,0-1 0 0 0,-1 1-1 0 0,1-1 1 0 0,0 1 0 0 0,0-1-1 0 0,-1 1 1 0 0,1-1 0 0 0,0 1-1 0 0,-1-1 1 0 0,1 0 0 0 0,-1 1-1 0 0,1-1 1 0 0,-1 1 0 0 0,1-1-1 0 0,0 0 1 0 0,-1 0 0 0 0,1 1-1 0 0,-1-1 1 0 0,0 0 0 0 0,1 0-1 0 0,-1 1 1 0 0,1-1 0 0 0,-1 0-1 0 0,0 0 1 0 0,-8 5-3786 0 0</inkml:trace>
  <inkml:trace contextRef="#ctx0" brushRef="#br0" timeOffset="1">1 452 10514 0 0,'0'-1'626'0'0,"1"0"0"0"0,-1 0 1 0 0,1 0-1 0 0,0 0 0 0 0,-1-1 0 0 0,1 1 0 0 0,0 0 0 0 0,0 0 0 0 0,0 0 0 0 0,-1 1 0 0 0,1-1 0 0 0,0 0 0 0 0,1 0 1 0 0,1-1-1 0 0,21-6 3665 0 0,34 5-3138 0 0,-33 3-137 0 0,62-1-277 0 0,-42 1-2551 0 0,1-2-6151 0 0,-31 0 1839 0 0,-1-1-1385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35:28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140 133 16291 0 0,'-12'-13'2361'0'0,"-1"-1"-2225"0"0,-5-7-1048 0 0,-1 0-769 0 0,-1-2-903 0 0,0 3-553 0 0,4 7-103 0 0,3 6 871 0 0,5 8-1176 0 0</inkml:trace>
  <inkml:trace contextRef="#ctx0" brushRef="#br0" timeOffset="1">75 309 18220 0 0,'20'86'5967'0'0,"-3"44"-3355"0"0,-16-118-2819 0 0,10 85 544 0 0,2-50-3060 0 0,-11-41 1126 0 0,1 0-1 0 0,0 0 0 0 0,0 0 1 0 0,8 9-1 0 0,-3-7-4040 0 0,1-3-1421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35:29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 61 16307 0 0,'-41'-34'6833'0'0,"35"30"-6281"0"0,-1 0-1 0 0,1 1 0 0 0,-1 0 0 0 0,1 0 0 0 0,-10-3 0 0 0,13 5-471 0 0,0 0 0 0 0,1 1 0 0 0,-1-1 0 0 0,0 1 0 0 0,0-1 0 0 0,0 1-1 0 0,0 0 1 0 0,0 0 0 0 0,0 0 0 0 0,0 1 0 0 0,0-1 0 0 0,0 1 0 0 0,1 0 0 0 0,-1-1 0 0 0,0 1 0 0 0,0 1 0 0 0,1-1 0 0 0,-1 0 0 0 0,0 0 0 0 0,1 1 0 0 0,0 0 0 0 0,-1-1 0 0 0,1 1-1 0 0,0 0 1 0 0,0 0 0 0 0,0 0 0 0 0,0 1 0 0 0,0-1 0 0 0,0 0 0 0 0,1 1 0 0 0,-1-1 0 0 0,1 1 0 0 0,-2 2 0 0 0,0 3-78 0 0,0 0-1 0 0,0 0 1 0 0,1-1-1 0 0,0 1 1 0 0,1 1 0 0 0,0-1-1 0 0,0 0 1 0 0,0 0-1 0 0,1 0 1 0 0,1 1 0 0 0,-1-1-1 0 0,3 9 1 0 0,-2-10-21 0 0,1 0 0 0 0,-1 0 0 0 0,1-1 1 0 0,1 1-1 0 0,0 0 0 0 0,0-1 0 0 0,0 0 1 0 0,7 11-1 0 0,-9-16-2 0 0,0 1 0 0 0,0 0 0 0 0,1-1 0 0 0,-1 1 1 0 0,1-1-1 0 0,-1 0 0 0 0,1 1 0 0 0,-1-1 0 0 0,1 0 0 0 0,0 0 0 0 0,-1 0 1 0 0,1 0-1 0 0,0 0 0 0 0,0-1 0 0 0,0 1 0 0 0,-1 0 0 0 0,1-1 0 0 0,0 0 1 0 0,0 1-1 0 0,0-1 0 0 0,0 0 0 0 0,0 0 0 0 0,3 0 0 0 0,-2-1-31 0 0,1 0-1 0 0,0 0 1 0 0,-1 0 0 0 0,1-1-1 0 0,-1 1 1 0 0,1-1-1 0 0,-1 0 1 0 0,0 0 0 0 0,0 0-1 0 0,0 0 1 0 0,4-4-1 0 0,4-5-118 0 0,-1 0-1 0 0,0-1 1 0 0,-1 1-1 0 0,0-2 0 0 0,7-13 1 0 0,-8 9 76 0 0,-5 12 82 0 0,-1-1-1 0 0,1 1 0 0 0,0 0 0 0 0,0 0 0 0 0,0 1 0 0 0,6-7 0 0 0,-9 11 13 0 0,1 0-1 0 0,-1-1 1 0 0,1 1 0 0 0,-1 0 0 0 0,1 0 0 0 0,-1 0 0 0 0,1 0 0 0 0,-1 0 0 0 0,1 0 0 0 0,-1 0-1 0 0,1 0 1 0 0,-1 0 0 0 0,1 0 0 0 0,-1 0 0 0 0,1 0 0 0 0,-1 0 0 0 0,1 0 0 0 0,-1 1 0 0 0,1-1-1 0 0,-1 0 1 0 0,0 0 0 0 0,1 0 0 0 0,-1 1 0 0 0,1-1 0 0 0,-1 0 0 0 0,0 1 0 0 0,1-1-1 0 0,-1 0 1 0 0,1 1 0 0 0,-1-1 0 0 0,0 0 0 0 0,0 1 0 0 0,1-1 0 0 0,-1 1 0 0 0,0-1 0 0 0,0 0-1 0 0,1 1 1 0 0,-1 0 0 0 0,12 20 44 0 0,-11-19-42 0 0,4 11 63 0 0,0 1 0 0 0,0 0 0 0 0,-2 0 0 0 0,1 0 0 0 0,-2 1 0 0 0,0-1 0 0 0,-1 1 0 0 0,0-1 1 0 0,-1 1-1 0 0,-1-1 0 0 0,0 1 0 0 0,-1-1 0 0 0,-4 15 0 0 0,4-20-155 0 0,0-1 0 0 0,0 1 0 0 0,-1-1 0 0 0,0 0 1 0 0,0 0-1 0 0,-1 0 0 0 0,0 0 0 0 0,-1-1 0 0 0,1 0 0 0 0,-1 0 0 0 0,-1 0 0 0 0,0 0 0 0 0,0-1 0 0 0,0 0 1 0 0,0 0-1 0 0,-1 0 0 0 0,0-1 0 0 0,0 0 0 0 0,-1-1 0 0 0,1 0 0 0 0,-1 0 0 0 0,0 0 0 0 0,-9 2 0 0 0,16-5 71 0 0,0-1 0 0 0,0 1-1 0 0,0-1 1 0 0,0 0 0 0 0,0 1-1 0 0,0-1 1 0 0,0 0-1 0 0,0 0 1 0 0,0 0 0 0 0,0 0-1 0 0,0 0 1 0 0,0 0-1 0 0,0 0 1 0 0,0 0 0 0 0,0 0-1 0 0,0 0 1 0 0,0 0 0 0 0,0-1-1 0 0,0 1 1 0 0,0 0-1 0 0,0-1 1 0 0,0 1 0 0 0,0-1-1 0 0,0 1 1 0 0,0-1-1 0 0,0 0 1 0 0,1 1 0 0 0,-1-1-1 0 0,0 0 1 0 0,0 1 0 0 0,1-1-1 0 0,-1 0 1 0 0,0 0-1 0 0,0-1 1 0 0,1 1 31 0 0,0-1-1 0 0,0 1 1 0 0,0-1-1 0 0,0 1 1 0 0,0-1-1 0 0,0 1 1 0 0,1-1-1 0 0,-1 1 1 0 0,1-1-1 0 0,-1 1 1 0 0,1 0-1 0 0,-1-1 1 0 0,1 1-1 0 0,0 0 1 0 0,0-1-1 0 0,-1 1 1 0 0,1 0-1 0 0,0 0 1 0 0,0 0-1 0 0,0-1 1 0 0,0 1-1 0 0,1 0 1 0 0,-1 1-1 0 0,1-2 1 0 0,6-3 107 0 0,0 0 0 0 0,0 0 0 0 0,0 1 0 0 0,0 1 1 0 0,1-1-1 0 0,0 1 0 0 0,-1 1 0 0 0,1-1 0 0 0,0 2 0 0 0,0-1 1 0 0,13 0-1 0 0,9 1 138 0 0,62 5-1 0 0,15 10-902 0 0,-72-4-3762 0 0,-4 2-6269 0 0,-21-5 2937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35:29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34 10650 0 0,'-2'-2'745'0'0,"1"1"-1"0"0,-1-1 1 0 0,0 0-1 0 0,1 1 1 0 0,0-1 0 0 0,-1 0-1 0 0,1 0 1 0 0,0 0-1 0 0,0 0 1 0 0,0 0-1 0 0,-1-4 1 0 0,2 6-625 0 0,0 0 1 0 0,0-1-1 0 0,0 1 1 0 0,0 0-1 0 0,0 0 1 0 0,0-1-1 0 0,0 1 1 0 0,0 0-1 0 0,0-1 1 0 0,0 1-1 0 0,0 0 0 0 0,0 0 1 0 0,0-1-1 0 0,0 1 1 0 0,0 0-1 0 0,0-1 1 0 0,0 1-1 0 0,1 0 1 0 0,-1 0-1 0 0,0-1 1 0 0,0 1-1 0 0,0 0 0 0 0,1 0 1 0 0,-1 0-1 0 0,0-1 1 0 0,0 1-1 0 0,0 0 1 0 0,1 0-1 0 0,-1 0 1 0 0,0 0-1 0 0,1-1 1 0 0,17 2 1002 0 0,8 6-798 0 0,0 1 0 0 0,45 22 1 0 0,6 11-2840 0 0,-77-41 2521 0 0,14 10-4674 0 0,-14-10 4392 0 0,0 1 1 0 0,0-1-1 0 0,0 0 1 0 0,1 1-1 0 0,-1-1 1 0 0,0 1-1 0 0,0-1 1 0 0,0 0-1 0 0,0 1 1 0 0,0-1-1 0 0,0 1 1 0 0,0-1-1 0 0,0 0 1 0 0,0 1-1 0 0,0-1 1 0 0,0 1-1 0 0,0-1 1 0 0,0 0-1 0 0,0 1 1 0 0,-1-1-1 0 0,1 1 1 0 0,0-1-1 0 0,0 0 1 0 0,0 1-1 0 0,0-1 1 0 0,-1 0-1 0 0,1 1 1 0 0,-3 1-2197 0 0,-7 6-3296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25:26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0 6361 0 0,'0'8'2001'0'0,"-1"2"-801"0"0,0 5-96 0 0,0 3-23 0 0,-1 2-209 0 0,-1 5-152 0 0,-1 2-216 0 0,-1 3-152 0 0,-2-1-240 0 0,1-1-408 0 0,-2-1-624 0 0,0-3-673 0 0,-1-2-735 0 0,-1-4-217 0 0,1-3 689 0 0,2 1-1529 0 0</inkml:trace>
  <inkml:trace contextRef="#ctx0" brushRef="#br0" timeOffset="1">56 328 4097 0 0,'-3'31'10949'0'0,"-4"1"-5791"0"0,-5 7-4244 0 0,-11 18-4276 0 0,13-32 2216 0 0,11-28 1226 0 0,1-1 0 0 0,0 1 0 0 0,0 0 0 0 0,1 0 0 0 0,-1 0 0 0 0,1 0 0 0 0,-1 0 0 0 0,1 0 0 0 0,0 1 0 0 0,0-1 0 0 0,0 1 0 0 0,1 0 0 0 0,-1 0 0 0 0,0 0 0 0 0,1 0 0 0 0,-1 1 0 0 0,1-1 0 0 0,0 1 0 0 0,-1 0 0 0 0,1 0 0 0 0,0 0-1 0 0,0 1 1 0 0,0-1 0 0 0,0 1 0 0 0,-1 0 0 0 0,1 0 0 0 0,0 0 0 0 0,5 1 0 0 0,2 0-202 0 0,0 1 0 0 0,-1 0 0 0 0,1 1 0 0 0,-1 0 0 0 0,1 0-1 0 0,-1 1 1 0 0,0 0 0 0 0,0 1 0 0 0,9 6 0 0 0,-11-6-1827 0 0,6 4-6624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35:30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13851 0 0,'3'2'422'0'0,"-1"0"-1"0"0,0 0 1 0 0,1 0 0 0 0,-1 0-1 0 0,1 0 1 0 0,-1 0 0 0 0,1-1-1 0 0,0 0 1 0 0,0 1 0 0 0,0-1-1 0 0,0 0 1 0 0,5 1 0 0 0,41 2 1524 0 0,-40-4-1836 0 0,1 1 0 0 0,-1 0 0 0 0,18 3 0 0 0,-24-3-29 0 0,-1 0 1 0 0,1 0 0 0 0,0 0-1 0 0,-1 1 1 0 0,1-1 0 0 0,-1 1 0 0 0,1-1-1 0 0,-1 1 1 0 0,0 0 0 0 0,0 0-1 0 0,0 0 1 0 0,0 0 0 0 0,0 0-1 0 0,0 0 1 0 0,0 0 0 0 0,2 6 0 0 0,-3-6-66 0 0,1 0 1 0 0,-1 0-1 0 0,-1 0 1 0 0,1 0 0 0 0,0 1-1 0 0,-1-1 1 0 0,1 0-1 0 0,-1 1 1 0 0,1-1 0 0 0,-1 0-1 0 0,0 1 1 0 0,0-1-1 0 0,0 0 1 0 0,0 1 0 0 0,-1-1-1 0 0,1 1 1 0 0,-1-1-1 0 0,1 0 1 0 0,-1 0 0 0 0,0 1-1 0 0,0-1 1 0 0,0 0-1 0 0,0 0 1 0 0,0 0 0 0 0,0 0-1 0 0,-1 0 1 0 0,1 0-1 0 0,-1 0 1 0 0,1-1 0 0 0,-1 1-1 0 0,0 0 1 0 0,0-1 0 0 0,-2 2-1 0 0,0 0-75 0 0,-1 1 0 0 0,0-1 0 0 0,0-1 0 0 0,0 1 0 0 0,-1-1 0 0 0,1 0 0 0 0,-1 0 0 0 0,1 0 0 0 0,-1-1 0 0 0,1 0 0 0 0,-1 0 0 0 0,-7 0 0 0 0,-6-2-85 0 0,16 0 123 0 0,-1 0 0 0 0,1 1 0 0 0,-1-1 0 0 0,1 1 0 0 0,-1 0 0 0 0,1 0 0 0 0,-1 0 0 0 0,1 1 0 0 0,-1-1 0 0 0,1 1 0 0 0,-6 1 0 0 0,9-1 22 0 0,-1 0 0 0 0,1 0 0 0 0,0-1 0 0 0,-1 1 0 0 0,1 0 0 0 0,0 0 0 0 0,0 0 0 0 0,-1 0 0 0 0,1 0 0 0 0,0 0 0 0 0,0-1 0 0 0,0 1 0 0 0,0 0 0 0 0,0 0 0 0 0,0 0 0 0 0,1 0 1 0 0,-1 0-1 0 0,0 0 0 0 0,0 0 0 0 0,1 0 0 0 0,-1-1 0 0 0,0 1 0 0 0,1 0 0 0 0,-1 0 0 0 0,1 0 0 0 0,-1-1 0 0 0,1 1 0 0 0,-1 0 0 0 0,1-1 0 0 0,0 1 0 0 0,-1 0 0 0 0,2 0 0 0 0,22 22 67 0 0,-22-22-42 0 0,1 0 0 0 0,0 0-1 0 0,0 0 1 0 0,0 0 0 0 0,0-1-1 0 0,0 0 1 0 0,0 1 0 0 0,1-1-1 0 0,-1 0 1 0 0,0 0 0 0 0,0-1-1 0 0,0 1 1 0 0,0 0-1 0 0,3-2 1 0 0,47-17 158 0 0,-16 6-215 0 0,-19 9-517 0 0,0 1 0 0 0,0 1 0 0 0,25 0-1 0 0,2-1-8749 0 0,-27-3 2853 0 0,-11-1 2744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35:30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 11899 0 0,'8'42'9193'0'0,"-8"4"-5676"0"0,-16 48-4670 0 0,6-35 1511 0 0,8-45-804 0 0,-6 65-2667 0 0,8-72 1236 0 0,1 0 1 0 0,-1 0-1 0 0,1 0 1 0 0,0-1-1 0 0,3 10 0 0 0,1-5-3797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35:31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16315 0 0,'3'3'493'0'0,"1"0"-1"0"0,-1 1 0 0 0,0 0 0 0 0,0-1 1 0 0,-1 1-1 0 0,1 0 0 0 0,-1 0 0 0 0,0 0 0 0 0,0 0 1 0 0,0 1-1 0 0,0-1 0 0 0,-1 1 0 0 0,2 8 0 0 0,0 8-323 0 0,3 37-1 0 0,-6-43 318 0 0,2 55-49 0 0,-3-43-365 0 0,2 0 1 0 0,4 30 0 0 0,-6-73-785 0 0,1 0 1 0 0,0 0-1 0 0,4-33 0 0 0,15-58-871 0 0,-17 95 1595 0 0,0 1 0 0 0,1 0 0 0 0,0 0 0 0 0,1 0 0 0 0,0 0 0 0 0,0 0 0 0 0,2 1 0 0 0,-1 0 0 0 0,1 0 0 0 0,12-15 0 0 0,-17 24 58 0 0,0 0 1 0 0,1 0 0 0 0,-1 0-1 0 0,0 0 1 0 0,0 0-1 0 0,1 1 1 0 0,-1-1 0 0 0,0 0-1 0 0,1 1 1 0 0,-1-1-1 0 0,1 1 1 0 0,-1-1 0 0 0,1 1-1 0 0,-1 0 1 0 0,1 0-1 0 0,-1 0 1 0 0,1 0 0 0 0,-1 0-1 0 0,1 0 1 0 0,2 0 0 0 0,0 1 15 0 0,-1 0 0 0 0,1 0 0 0 0,-1 1 1 0 0,0-1-1 0 0,1 1 0 0 0,-1 0 0 0 0,0 0 1 0 0,5 3-1 0 0,1 3 15 0 0,1 1 0 0 0,-1 0-1 0 0,-1 1 1 0 0,8 10 0 0 0,-11-15-54 0 0,-1 1 0 0 0,0 0 0 0 0,-1 0 0 0 0,1 0 0 0 0,-1 1 0 0 0,0-1-1 0 0,-1 1 1 0 0,0 0 0 0 0,0-1 0 0 0,0 1 0 0 0,1 12 0 0 0,-3-16-22 0 0,-1 1 1 0 0,1-1-1 0 0,0 0 0 0 0,-1 0 1 0 0,0 1-1 0 0,0-1 0 0 0,0 0 1 0 0,0 0-1 0 0,0 0 0 0 0,0 0 1 0 0,-1 0-1 0 0,0 0 0 0 0,0 0 1 0 0,0 0-1 0 0,0-1 0 0 0,0 1 1 0 0,0-1-1 0 0,0 1 0 0 0,-1-1 1 0 0,1 0-1 0 0,-1 0 0 0 0,0 0 1 0 0,0 0-1 0 0,0-1 0 0 0,0 1 1 0 0,-4 1-1 0 0,-2 0-7 0 0,-1 0-1 0 0,1 0 1 0 0,0-1-1 0 0,-1 0 1 0 0,0-1 0 0 0,1 0-1 0 0,-1 0 1 0 0,-11-2-1 0 0,9 1 6 0 0,1 0-1 0 0,-1 1 1 0 0,1 0-1 0 0,-22 5 1 0 0,33-6-20 0 0,0 0 1 0 0,0 0-1 0 0,0 0 1 0 0,-1 0 0 0 0,1 1-1 0 0,0-1 1 0 0,0 0-1 0 0,0 0 1 0 0,0 0 0 0 0,-1 0-1 0 0,1 0 1 0 0,0 0-1 0 0,0 0 1 0 0,0 1 0 0 0,0-1-1 0 0,-1 0 1 0 0,1 0 0 0 0,0 0-1 0 0,0 0 1 0 0,0 0-1 0 0,0 1 1 0 0,0-1 0 0 0,0 0-1 0 0,0 0 1 0 0,-1 0-1 0 0,1 1 1 0 0,0-1 0 0 0,0 0-1 0 0,0 0 1 0 0,0 0-1 0 0,0 1 1 0 0,0-1 0 0 0,0 0-1 0 0,0 0 1 0 0,0 0-1 0 0,0 1 1 0 0,0-1 0 0 0,0 0-1 0 0,0 0 1 0 0,0 0-1 0 0,1 1 1 0 0,6 9 66 0 0,15 7-12 0 0,-21-16-52 0 0,13 8-2 0 0,1 0-1 0 0,0 0 1 0 0,1-2-1 0 0,0 0 1 0 0,0-1 0 0 0,0 0-1 0 0,32 5 1 0 0,-40-9-208 0 0,-1-1-1 0 0,1-1 1 0 0,0 0 0 0 0,0 0-1 0 0,0 0 1 0 0,0-1 0 0 0,0 0-1 0 0,13-4 1 0 0,-17 4-152 0 0,1-1 0 0 0,-1 0 0 0 0,0 0 0 0 0,0-1 0 0 0,0 1 0 0 0,0-1 0 0 0,0 0 0 0 0,0 0 0 0 0,0 0 0 0 0,-1 0 0 0 0,0-1 0 0 0,1 1 0 0 0,-1-1 0 0 0,-1 0 0 0 0,4-5 0 0 0,-4 4-254 0 0,0 1 0 0 0,0 0 0 0 0,-1-1-1 0 0,0 1 1 0 0,0-1 0 0 0,0 1 0 0 0,-1-1 0 0 0,1 1-1 0 0,-1-1 1 0 0,0 1 0 0 0,0-1 0 0 0,-1 1-1 0 0,1-1 1 0 0,-1 0 0 0 0,0 1 0 0 0,0 0-1 0 0,-1-1 1 0 0,-3-7 0 0 0,-7-15-3426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35:31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 8866 0 0,'7'-7'8902'0'0,"27"-9"-7148"0"0,-33 16-1437 0 0,8-4-168 0 0,0 1-1 0 0,0 1 1 0 0,0 0 0 0 0,1 0-1 0 0,-1 1 1 0 0,1 0 0 0 0,-1 0 0 0 0,1 1-1 0 0,-1 1 1 0 0,1 0 0 0 0,-1 0-1 0 0,12 3 1 0 0,-15-3-413 0 0,-1 1 0 0 0,1 0 0 0 0,0 0 0 0 0,-1 0 0 0 0,0 0 0 0 0,1 1-1 0 0,-1 0 1 0 0,0 0 0 0 0,-1 1 0 0 0,1-1 0 0 0,0 1 0 0 0,-1 0 0 0 0,0 0 0 0 0,0 1 0 0 0,0-1 0 0 0,-1 1 0 0 0,1 0-1 0 0,-1 0 1 0 0,0 0 0 0 0,4 10 0 0 0,-6-13 16 0 0,-1 0 0 0 0,1-1-1 0 0,0 1 1 0 0,-1-1 0 0 0,0 1 0 0 0,1 0-1 0 0,-1-1 1 0 0,0 1 0 0 0,1 0 0 0 0,-1 0-1 0 0,0-1 1 0 0,-1 1 0 0 0,1 0 0 0 0,0-1-1 0 0,0 1 1 0 0,-1 0 0 0 0,1 0-1 0 0,-1-1 1 0 0,1 1 0 0 0,-1-1 0 0 0,0 1-1 0 0,1-1 1 0 0,-1 1 0 0 0,0-1 0 0 0,0 1-1 0 0,0-1 1 0 0,0 0 0 0 0,-1 1 0 0 0,1-1-1 0 0,0 0 1 0 0,0 0 0 0 0,-1 0 0 0 0,1 0-1 0 0,-1 0 1 0 0,1 0 0 0 0,-1 0 0 0 0,-2 1-1 0 0,-32 7-1828 0 0,-2-5 3638 0 0,11-1 4106 0 0,27-4-5454 0 0,-1 1 1 0 0,1 0 0 0 0,0 0 0 0 0,-1 0-1 0 0,1 0 1 0 0,-1 0 0 0 0,1 0 0 0 0,-1 0-1 0 0,1 1 1 0 0,0-1 0 0 0,-1 0-1 0 0,1 0 1 0 0,-1 0 0 0 0,1 0 0 0 0,0 0-1 0 0,-1 1 1 0 0,1-1 0 0 0,0 0 0 0 0,-1 0-1 0 0,1 1 1 0 0,0-1 0 0 0,-1 0 0 0 0,1 0-1 0 0,0 1 1 0 0,0-1 0 0 0,-1 0 0 0 0,1 1-1 0 0,0-1 1 0 0,0 0 0 0 0,0 1 0 0 0,-1-1-1 0 0,1 1 1 0 0,0-1 0 0 0,0 0 0 0 0,0 1-1 0 0,0-1 1 0 0,0 1 0 0 0,0-1 0 0 0,0 0-1 0 0,0 1 1 0 0,13 15 1895 0 0,27 7-2314 0 0,1-14 855 0 0,-36-9-1556 0 0,0 1 0 0 0,0-1-1 0 0,0-1 1 0 0,0 1-1 0 0,0-1 1 0 0,0 0-1 0 0,0 0 1 0 0,0 0-1 0 0,6-3 1 0 0,-8 3 128 0 0,1-1 0 0 0,-1 0 0 0 0,0 0 0 0 0,0 0 1 0 0,0 0-1 0 0,0-1 0 0 0,0 1 0 0 0,0-1 0 0 0,0 0 0 0 0,-1 0 0 0 0,0 0 1 0 0,3-4-1 0 0,-2 3 576 0 0,-1-1 0 0 0,1 0-1 0 0,-1 0 1 0 0,0 0 0 0 0,2-10 0 0 0,-3 7 139 0 0,0-1 0 0 0,0 1-1 0 0,-1 0 1 0 0,1 0 0 0 0,-3-13 0 0 0,-7-10 2019 0 0,8 30-1370 0 0,0-1 1 0 0,0 0-1 0 0,0 1 0 0 0,0-1 1 0 0,0 0-1 0 0,-1 1 0 0 0,1 0 1 0 0,-1-1-1 0 0,1 1 0 0 0,-1 0 1 0 0,1 0-1 0 0,-4-2 1 0 0,-3 4 6493 0 0,1 9-3890 0 0,0 16-1990 0 0,6-21-664 0 0,-9 54 440 0 0,-3 10-1190 0 0,-3-27-3208 0 0,14-39 2758 0 0,0 0 0 0 0,-1 0 1 0 0,1 0-1 0 0,-1 0 0 0 0,0 0 1 0 0,-5 4-1 0 0,-13 14 686 0 0,17-12 418 0 0,-1 0 1 0 0,1 1-1 0 0,0-1 0 0 0,1 1 0 0 0,0-1 1 0 0,1 1-1 0 0,0 0 0 0 0,1 0 1 0 0,0 0-1 0 0,0 0 0 0 0,1 0 1 0 0,0 0-1 0 0,1 0 0 0 0,2 11 1 0 0,-2-15-333 0 0,0-1 0 0 0,0 0 0 0 0,1 1 0 0 0,0-1 0 0 0,0 0 0 0 0,0 0 0 0 0,1 0 0 0 0,0-1 0 0 0,0 1 0 0 0,0 0 0 0 0,7 7 0 0 0,-7-9-214 0 0,1-1 1 0 0,-1 1 0 0 0,0-1-1 0 0,1 0 1 0 0,0 0 0 0 0,-1 0-1 0 0,1 0 1 0 0,0 0-1 0 0,0-1 1 0 0,0 0 0 0 0,0 0-1 0 0,0 0 1 0 0,0 0-1 0 0,0-1 1 0 0,0 0 0 0 0,0 1-1 0 0,7-2 1 0 0,-1 0-814 0 0,0 0-1 0 0,0-1 1 0 0,-1 0 0 0 0,12-4 0 0 0,36-20-9830 0 0,-38 16 5393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35:3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0 10698 0 0,'-2'8'6616'0'0,"-4"27"-3907"0"0,-3 13-810 0 0,4-24-986 0 0,2 1-1 0 0,-2 45 1 0 0,5-62-822 0 0,1 0-1 0 0,0 1 0 0 0,0-1 0 0 0,1 0 1 0 0,0 1-1 0 0,0-1 0 0 0,1 0 0 0 0,0 0 1 0 0,1-1-1 0 0,-1 1 0 0 0,2-1 0 0 0,5 10 1 0 0,-2-7-80 0 0,1 1 1 0 0,0-1-1 0 0,0-1 1 0 0,1 0-1 0 0,0 0 1 0 0,1-1-1 0 0,0 0 1 0 0,0-1-1 0 0,16 8 1 0 0,-23-13-177 0 0,1 0 1 0 0,-1 0-1 0 0,1-1 0 0 0,0 0 1 0 0,0 0-1 0 0,0 0 0 0 0,-1 0 1 0 0,1-1-1 0 0,0 0 0 0 0,0 0 1 0 0,0 0-1 0 0,6-2 1 0 0,-7 1-268 0 0,0 0 1 0 0,0 0 0 0 0,0-1 0 0 0,0 0-1 0 0,0 0 1 0 0,-1 0 0 0 0,1 0 0 0 0,0-1 0 0 0,-1 0-1 0 0,0 1 1 0 0,1-1 0 0 0,-1 0 0 0 0,-1-1-1 0 0,1 1 1 0 0,4-7 0 0 0,-3 4-975 0 0,-1 1 0 0 0,0-1 0 0 0,0-1 0 0 0,0 1 0 0 0,3-13 0 0 0,-4 10 489 0 0,0 0 0 0 0,-1-1-1 0 0,0 1 1 0 0,0-12 0 0 0,-2 12 837 0 0,1 1-1 0 0,-2-1 1 0 0,1 1-1 0 0,-5-15 0 0 0,4 18 595 0 0,0-1 0 0 0,0 1 0 0 0,-1 0 0 0 0,1-1-1 0 0,-1 1 1 0 0,-1 1 0 0 0,-11-6 10988 0 0,15 11-11305 0 0,-5 17 3882 0 0,2 29-3456 0 0,2-41 255 0 0,0 18-322 0 0,-2 4-383 0 0,2 0-1 0 0,1 0 0 0 0,5 38 0 0 0,-2-66-273 0 0,0 0 0 0 0,0-1 0 0 0,-1 1 0 0 0,1-1 0 0 0,0 0 0 0 0,0 0 0 0 0,-1 0 0 0 0,1 0 0 0 0,-1 0 0 0 0,1 0 0 0 0,4-4 0 0 0,3 0-315 0 0,2 2-401 0 0,0-1-1 0 0,1 2 1 0 0,-1 0-1 0 0,1 0 1 0 0,0 1-1 0 0,0 1 1 0 0,14 1-1 0 0,-10 0-2167 0 0,0-2 0 0 0,0 0 0 0 0,22-3 0 0 0,-19-1-840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35:32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9 17252 0 0,'-1'-1'266'0'0,"-1"0"1"0"0,1 0-1 0 0,-1 0 1 0 0,1 1 0 0 0,-1-1-1 0 0,0 0 1 0 0,0 1-1 0 0,1-1 1 0 0,-1 1 0 0 0,0-1-1 0 0,0 1 1 0 0,0 0-1 0 0,1 0 1 0 0,-1 0-1 0 0,0 0 1 0 0,0 0 0 0 0,0 0-1 0 0,1 0 1 0 0,-1 1-1 0 0,0-1 1 0 0,-2 1 0 0 0,3 1-174 0 0,0-1 0 0 0,-1 0 0 0 0,1 1 0 0 0,0-1 1 0 0,0 1-1 0 0,0-1 0 0 0,0 1 0 0 0,1 0 0 0 0,-1-1 1 0 0,0 1-1 0 0,1 0 0 0 0,-1-1 0 0 0,1 1 0 0 0,0 0 0 0 0,-1 0 1 0 0,1 0-1 0 0,0-1 0 0 0,0 1 0 0 0,0 0 0 0 0,0 0 1 0 0,1 0-1 0 0,-1 1 0 0 0,2 10-55 0 0,0 0 1 0 0,0-1-1 0 0,1 1 0 0 0,1-1 1 0 0,0 0-1 0 0,0 0 0 0 0,8 12 0 0 0,-10-19-28 0 0,0 0-1 0 0,1-1 1 0 0,0 1-1 0 0,0 0 1 0 0,0-1-1 0 0,1 0 1 0 0,0 0-1 0 0,-1 0 1 0 0,1 0-1 0 0,1 0 1 0 0,-1-1-1 0 0,0 0 1 0 0,1 0-1 0 0,0 0 1 0 0,0 0-1 0 0,0-1 1 0 0,0 0-1 0 0,9 3 1 0 0,-12-4-15 0 0,0-1-1 0 0,0 0 1 0 0,0 1 0 0 0,1-1-1 0 0,-1 0 1 0 0,0 0 0 0 0,0 0-1 0 0,0-1 1 0 0,0 1 0 0 0,0 0-1 0 0,0-1 1 0 0,0 1 0 0 0,0-1-1 0 0,0 0 1 0 0,0 0-1 0 0,0 0 1 0 0,0 0 0 0 0,0 0-1 0 0,-1 0 1 0 0,1 0 0 0 0,0-1-1 0 0,-1 1 1 0 0,1 0 0 0 0,-1-1-1 0 0,1 0 1 0 0,-1 1 0 0 0,0-1-1 0 0,0 0 1 0 0,0 1 0 0 0,0-1-1 0 0,0 0 1 0 0,0 0 0 0 0,0 0-1 0 0,0 0 1 0 0,-1 0 0 0 0,1 0-1 0 0,-1 0 1 0 0,0 0 0 0 0,1 0-1 0 0,-1-4 1 0 0,0 0-21 0 0,1-1 0 0 0,-1 0-1 0 0,-1 1 1 0 0,1-1 0 0 0,-1 1 0 0 0,0-1 0 0 0,-1 1-1 0 0,0-1 1 0 0,0 1 0 0 0,0 0 0 0 0,-5-11-1 0 0,2 11-32 0 0,1 0-1 0 0,-1 1 1 0 0,0-1-1 0 0,0 1 0 0 0,-1 0 1 0 0,1 1-1 0 0,-1-1 0 0 0,0 1 1 0 0,0 0-1 0 0,-1 1 1 0 0,-9-5-1 0 0,14 8 56 0 0,0-1 0 0 0,0 0 0 0 0,0 0 0 0 0,0 1 0 0 0,0 0 0 0 0,0-1 0 0 0,0 1 0 0 0,-1 0 0 0 0,1 0 0 0 0,0 0 0 0 0,0 0 0 0 0,0 0 1 0 0,0 1-1 0 0,0-1 0 0 0,-1 1 0 0 0,1-1 0 0 0,-2 2 0 0 0,2-1 18 0 0,0 1 1 0 0,1-1-1 0 0,-1 1 1 0 0,1-1-1 0 0,-1 1 1 0 0,1-1-1 0 0,-1 1 1 0 0,1 0-1 0 0,0 0 0 0 0,0 0 1 0 0,0 0-1 0 0,0 0 1 0 0,0 0-1 0 0,1 0 1 0 0,-1 0-1 0 0,0 0 1 0 0,1 0-1 0 0,0 1 1 0 0,-1-1-1 0 0,1 4 1 0 0,0 8-7 0 0,1-1 1 0 0,0 1-1 0 0,1-1 1 0 0,0 1-1 0 0,8 24 1 0 0,-7-29-150 0 0,0 1 1 0 0,0 0 0 0 0,-1 0-1 0 0,0 0 1 0 0,-1 0-1 0 0,0 0 1 0 0,-1 0 0 0 0,0 0-1 0 0,0 0 1 0 0,-1 0-1 0 0,-4 17 1 0 0,4-25 46 0 0,0 0 0 0 0,0 1 1 0 0,0-1-1 0 0,0 0 0 0 0,0 0 0 0 0,0 0 0 0 0,-1-1 1 0 0,1 1-1 0 0,-1 0 0 0 0,1 0 0 0 0,-1-1 0 0 0,0 1 0 0 0,0-1 1 0 0,0 0-1 0 0,1 1 0 0 0,-1-1 0 0 0,-1 0 0 0 0,1 0 1 0 0,0 0-1 0 0,0 0 0 0 0,-5 1 0 0 0,-1-1 47 0 0,-1 0 0 0 0,1 0 0 0 0,-1-1 0 0 0,-14-1 0 0 0,-21 1 1022 0 0,76 7 57 0 0,-10-2-732 0 0,22 0-15 0 0,74-1 0 0 0,-10-9-7242 0 0,-64 3-4229 0 0,-38 3 7206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35:32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63 12915 0 0,'-9'23'3909'0'0,"-9"28"-101"0"0,14-41-3611 0 0,1 1-1 0 0,1 0 0 0 0,-1-1 0 0 0,2 1 1 0 0,-1 13-1 0 0,3-37-352 0 0,0-1-1 0 0,1 0 1 0 0,0 0 0 0 0,1 1-1 0 0,1 0 1 0 0,6-16 0 0 0,-7 20 159 0 0,1 1 1 0 0,0 1 0 0 0,0-1-1 0 0,0 0 1 0 0,1 1-1 0 0,0 0 1 0 0,0 0 0 0 0,1 1-1 0 0,0-1 1 0 0,0 1-1 0 0,9-7 1 0 0,-12 12 42 0 0,0-1-1 0 0,0 0 0 0 0,1 1 1 0 0,-1 0-1 0 0,0 0 1 0 0,1 0-1 0 0,-1 0 0 0 0,1 1 1 0 0,-1-1-1 0 0,1 1 1 0 0,-1 0-1 0 0,1 0 0 0 0,-1 0 1 0 0,1 1-1 0 0,-1-1 1 0 0,1 1-1 0 0,-1 0 0 0 0,1 0 1 0 0,-1 0-1 0 0,0 0 1 0 0,6 3-1 0 0,-7-3 17 0 0,0 0-1 0 0,0 0 0 0 0,0 1 1 0 0,0-1-1 0 0,0 0 1 0 0,-1 1-1 0 0,1 0 1 0 0,0-1-1 0 0,-1 1 1 0 0,1 0-1 0 0,-1 0 1 0 0,0 0-1 0 0,0 0 1 0 0,1 0-1 0 0,-1 0 0 0 0,0 0 1 0 0,-1 0-1 0 0,1 0 1 0 0,0 0-1 0 0,-1 1 1 0 0,1-1-1 0 0,-1 0 1 0 0,0 0-1 0 0,1 1 1 0 0,-1-1-1 0 0,0 0 1 0 0,-1 1-1 0 0,1-1 0 0 0,0 0 1 0 0,-1 1-1 0 0,1-1 1 0 0,-1 0-1 0 0,-1 4 1 0 0,0-2 9 0 0,0-1 1 0 0,0 1-1 0 0,0-1 1 0 0,-1 0-1 0 0,1 0 1 0 0,-1 0-1 0 0,0-1 1 0 0,1 1-1 0 0,-1-1 1 0 0,0 1 0 0 0,-1-1-1 0 0,1 0 1 0 0,0 0-1 0 0,-1 0 1 0 0,1-1-1 0 0,-1 1 1 0 0,0-1-1 0 0,1 0 1 0 0,-8 2-1 0 0,-8 1 125 0 0,-1-1-1 0 0,-32 1 0 0 0,32-3 147 0 0,19-1-329 0 0,1-1 1 0 0,-1 1-1 0 0,0 0 1 0 0,1 0-1 0 0,-1 0 1 0 0,1 0-1 0 0,-1 0 1 0 0,1 0 0 0 0,-1 0-1 0 0,0 0 1 0 0,1 0-1 0 0,-1 0 1 0 0,1 1-1 0 0,-1-1 1 0 0,1 0-1 0 0,-1 0 1 0 0,1 0 0 0 0,-1 1-1 0 0,1-1 1 0 0,-1 0-1 0 0,1 1 1 0 0,-1-1-1 0 0,1 0 1 0 0,-1 1-1 0 0,1-1 1 0 0,-1 0-1 0 0,1 1 1 0 0,0-1 0 0 0,-1 1-1 0 0,1-1 1 0 0,0 1-1 0 0,0-1 1 0 0,-1 2-1 0 0,1-1-4 0 0,1 0-1 0 0,0 0 0 0 0,-1 0 1 0 0,1 0-1 0 0,0 0 1 0 0,0 0-1 0 0,0 0 0 0 0,-1 0 1 0 0,1 0-1 0 0,0-1 0 0 0,0 1 1 0 0,0 0-1 0 0,2 1 1 0 0,43 21-42 0 0,-34-19 47 0 0,0-1 0 0 0,-1-1 0 0 0,1 0 0 0 0,0 0 0 0 0,0-1-1 0 0,1-1 1 0 0,-1 0 0 0 0,16-3 0 0 0,26-3-2430 0 0,-20 1-2245 0 0,-1 2-3473 0 0,-22 3 326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35:33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20 4561 0 0,'-1'0'246'0'0,"1"1"0"0"0,-1-1 0 0 0,0 0 0 0 0,1 1 1 0 0,-1-1-1 0 0,0 0 0 0 0,0 0 0 0 0,1 0 0 0 0,-1 0 0 0 0,0 1 0 0 0,0-1 0 0 0,1 0 1 0 0,-1 0-1 0 0,0 0 0 0 0,0-1 0 0 0,1 1 0 0 0,-1 0 0 0 0,0 0 0 0 0,0 0 0 0 0,1 0 0 0 0,-1-1 1 0 0,0 1-1 0 0,1 0 0 0 0,-1-1 0 0 0,0 1 0 0 0,1-1 0 0 0,-1 1 0 0 0,0-1 0 0 0,1 1 1 0 0,-1-1-1 0 0,1 1 0 0 0,-1-1 0 0 0,1 1 0 0 0,-1-1 0 0 0,1 0 0 0 0,-1 0 0 0 0,0 0 211 0 0,0 0-1 0 0,1 0 1 0 0,-1 0 0 0 0,0 0-1 0 0,0 0 1 0 0,1 0-1 0 0,-1 0 1 0 0,0 1-1 0 0,0-1 1 0 0,0 0-1 0 0,0 1 1 0 0,0-1-1 0 0,-2 0 1 0 0,2 1-362 0 0,0 0 1 0 0,0 0-1 0 0,0 1 0 0 0,0-1 1 0 0,1 0-1 0 0,-1 0 0 0 0,0 1 1 0 0,0-1-1 0 0,0 0 0 0 0,1 1 1 0 0,-1-1-1 0 0,0 1 0 0 0,1-1 1 0 0,-1 1-1 0 0,0 0 0 0 0,1-1 1 0 0,-1 1-1 0 0,1 0 0 0 0,-1-1 1 0 0,1 1-1 0 0,-1 0 0 0 0,1-1 1 0 0,-1 1-1 0 0,1 0 0 0 0,0 0 1 0 0,-1 0-1 0 0,1 0 0 0 0,0 0 1 0 0,-10 27 332 0 0,10-28-387 0 0,-5 22 5 0 0,1 0 0 0 0,0 0 0 0 0,2 1 1 0 0,1-1-1 0 0,1 1 0 0 0,0-1 0 0 0,2 0 0 0 0,0 1 0 0 0,2-1 1 0 0,1 0-1 0 0,0 0 0 0 0,15 36 0 0 0,-8-29-604 0 0,1-1-1 0 0,2-1 1 0 0,1 0 0 0 0,0-1-1 0 0,2-1 1 0 0,2 0 0 0 0,0-1-1 0 0,38 35 1 0 0,-17-30-4514 0 0,-35-26 3629 0 0,0-1 0 0 0,0 1 1 0 0,0-1-1 0 0,0 0 0 0 0,11 2 1 0 0,-4-2-2130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35:35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44 10770 0 0,'-6'-12'6401'0'0,"-2"-19"876"0"0,8 32-7238 0 0,1 0 0 0 0,0 0 0 0 0,0 0 0 0 0,0 0 0 0 0,0 0 0 0 0,0 0 1 0 0,0 0-1 0 0,0 0 0 0 0,0 0 0 0 0,0 0 0 0 0,0-1 0 0 0,1 1 0 0 0,-1 0 0 0 0,2 0 0 0 0,-2-1 5 0 0,0 0 0 0 0,-1 0 1 0 0,1 1-1 0 0,0-1 0 0 0,-1 0 0 0 0,1 0 0 0 0,-1 1 0 0 0,1-1 0 0 0,-1 0 1 0 0,1 1-1 0 0,-1-1 0 0 0,1 0 0 0 0,-1 1 0 0 0,1-1 0 0 0,-1 1 0 0 0,1-1 1 0 0,-1 1-1 0 0,1-1 0 0 0,-1 1 0 0 0,0-1 0 0 0,1 1 0 0 0,-1 0 0 0 0,0 0 1 0 0,-1 3 14 0 0,1-1 0 0 0,-1 1 1 0 0,0 0-1 0 0,1-1 1 0 0,0 1-1 0 0,0-1 0 0 0,0 1 1 0 0,0 0-1 0 0,1-1 0 0 0,-1 1 1 0 0,3 6-1 0 0,-2-3 11 0 0,68 344 45 0 0,-70-310-1091 0 0,1 5-3440 0 0,0-44 3534 0 0,1 1 0 0 0,-1-1 0 0 0,1 0 0 0 0,-1 0 0 0 0,1 0 0 0 0,0 0 0 0 0,0 0 0 0 0,0 0 0 0 0,0 0 0 0 0,1 2 0 0 0,4 0-3519 0 0,2-2-855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35:35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9226 0 0,'12'40'9246'0'0,"-7"27"-6625"0"0,-3-30-1733 0 0,2 19-548 0 0,-3-29-809 0 0,1 0 0 0 0,1-1 1 0 0,1 0-1 0 0,9 28 1 0 0,-13-53 171 0 0,0 0 0 0 0,0 0 0 0 0,0-1 0 0 0,0 1 0 0 0,1 0 0 0 0,-1-1 0 0 0,0 1 0 0 0,0 0 0 0 0,0 0 0 0 0,1-1 0 0 0,-1 1 0 0 0,0-1 0 0 0,1 1 0 0 0,-1 0 0 0 0,1-1 0 0 0,-1 1 0 0 0,1-1 0 0 0,-1 1 0 0 0,1-1 0 0 0,-1 1 0 0 0,1-1 0 0 0,-1 1 0 0 0,1-1 0 0 0,0 1 0 0 0,-1-1 0 0 0,1 0 0 0 0,-1 1 0 0 0,1-1 0 0 0,0 0 0 0 0,0 0 0 0 0,-1 0 0 0 0,1 1 0 0 0,0-1 0 0 0,-1 0 1 0 0,1 0-1 0 0,1 0 0 0 0,5-13-5813 0 0,-7-2 6587 0 0,-5-5-1101 0 0,-3-6-1109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25:26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12 7690 0 0,'-17'-2'4250'0'0,"28"-2"-197"0"0,27-1-825 0 0,-25 5-3054 0 0,-1 0-1 0 0,1 1 1 0 0,-1 0-1 0 0,0 1 1 0 0,1 1-1 0 0,-1 0 1 0 0,0 0-1 0 0,23 11 1 0 0,-31-11-151 0 0,1-1 0 0 0,-1 1 0 0 0,1 1 0 0 0,-1-1 0 0 0,0 0 1 0 0,0 1-1 0 0,0 0 0 0 0,-1 0 0 0 0,1 0 0 0 0,-1 1 0 0 0,0-1 0 0 0,0 1 0 0 0,-1-1 1 0 0,1 1-1 0 0,-1 0 0 0 0,0 0 0 0 0,-1 0 0 0 0,1 0 0 0 0,-1 1 0 0 0,0-1 0 0 0,0 0 1 0 0,0 0-1 0 0,-1 8 0 0 0,0 11-186 0 0,0-1 1 0 0,-5 25-1 0 0,-3-9-5794 0 0,-5-44-5332 0 0,2-19 10116 0 0,7-12 1320 0 0,3 26 955 0 0,1-1 0 0 0,1 1 0 0 0,0 0 0 0 0,2-13 0 0 0,-2 19-706 0 0,0 0 0 0 0,0 1 0 0 0,0-1 0 0 0,1 1 0 0 0,-1-1 1 0 0,1 1-1 0 0,0-1 0 0 0,0 1 0 0 0,0 0 0 0 0,0 0 0 0 0,0 0 0 0 0,1 0 0 0 0,4-4 1 0 0,-5 6-382 0 0,0-1 0 0 0,0 1 0 0 0,1 0 0 0 0,-1 0 0 0 0,0 0 0 0 0,1 0 0 0 0,-1 0 0 0 0,1 0 0 0 0,-1 1 0 0 0,1-1 0 0 0,-1 1 0 0 0,1 0 0 0 0,4-1 0 0 0,-7 1-93 0 0,1 0 1 0 0,-1 0-1 0 0,1 0 0 0 0,-1 0 0 0 0,1 0 0 0 0,0 0 1 0 0,-1 0-1 0 0,1 0 0 0 0,-1 0 0 0 0,1 0 0 0 0,-1 0 0 0 0,1 0 1 0 0,0 1-1 0 0,-1-1 0 0 0,1 0 0 0 0,-1 0 0 0 0,1 0 1 0 0,-1 1-1 0 0,1-1 0 0 0,-1 0 0 0 0,1 1 0 0 0,-1-1 0 0 0,1 1 1 0 0,-1-1-1 0 0,0 0 0 0 0,1 1 0 0 0,-1-1 0 0 0,0 1 0 0 0,1-1 1 0 0,-1 1-1 0 0,0 0-215 0 0,0 0 0 0 0,0 0-1 0 0,0 0 1 0 0,0 0 0 0 0,0 0 0 0 0,-1 0 0 0 0,1 0 0 0 0,0 0 0 0 0,-1 0-1 0 0,1 0 1 0 0,-1 0 0 0 0,1 0 0 0 0,-1 0 0 0 0,0 0 0 0 0,0 1 0 0 0,-19 19-4150 0 0,9-11 4581 0 0,9-9 539 0 0,-12 13-1250 0 0,3 6 5685 0 0,11-19-4813 0 0,0 1 0 0 0,0-1 0 0 0,0 1-1 0 0,1-1 1 0 0,-1 1 0 0 0,0-1 0 0 0,1 1 0 0 0,0-1-1 0 0,-1 0 1 0 0,1 1 0 0 0,0-1 0 0 0,-1 0 0 0 0,1 0-1 0 0,0 1 1 0 0,0-1 0 0 0,0 0 0 0 0,0 0 0 0 0,0 0-1 0 0,0 0 1 0 0,1 0 0 0 0,-1-1 0 0 0,0 1 0 0 0,0 0-1 0 0,1 0 1 0 0,-1-1 0 0 0,3 2 0 0 0,4 2-60 0 0,1 0 1 0 0,0 0 0 0 0,0-1 0 0 0,1 0-1 0 0,-1-1 1 0 0,12 2 0 0 0,-17-4-547 0 0,1 1 0 0 0,-1-1 0 0 0,1 0 0 0 0,-1 0 0 0 0,1-1 0 0 0,-1 1 0 0 0,6-2 0 0 0,-8 1-229 0 0,0 1 0 0 0,-1-1-1 0 0,1 0 1 0 0,0 0 0 0 0,-1 0 0 0 0,1 1 0 0 0,-1-1 0 0 0,1-1-1 0 0,-1 1 1 0 0,1 0 0 0 0,-1 0 0 0 0,0-1 0 0 0,1 1 0 0 0,-1 0-1 0 0,0-1 1 0 0,0 1 0 0 0,2-4 0 0 0,0-5-3204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35:35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82 4585 0 0,'-2'-14'1356'0'0,"1"9"-345"0"0,1-1 0 0 0,-1 0-1 0 0,1 0 1 0 0,0 0 0 0 0,0 1 0 0 0,1-7 0 0 0,-1 11-842 0 0,1 0 0 0 0,-1-1 0 0 0,1 1 0 0 0,-1 0 0 0 0,1 0 0 0 0,-1 0 0 0 0,1 0 0 0 0,-1 0 0 0 0,1 0 0 0 0,0 0 0 0 0,0 0 0 0 0,-1 0 0 0 0,1 0 0 0 0,0 1-1 0 0,0-1 1 0 0,0 0 0 0 0,0 0 0 0 0,0 1 0 0 0,0-1 0 0 0,0 1 0 0 0,0-1 0 0 0,0 1 0 0 0,1-1 0 0 0,-1 1 0 0 0,0 0 0 0 0,0-1 0 0 0,0 1 0 0 0,0 0 0 0 0,1 0 0 0 0,-1 0 0 0 0,0 0 0 0 0,0 0 0 0 0,1 0 0 0 0,0 1 0 0 0,11-1 334 0 0,-1 1 1 0 0,0 0 0 0 0,0 1-1 0 0,0 0 1 0 0,0 1 0 0 0,0 1-1 0 0,-1-1 1 0 0,19 10 0 0 0,-29-13-463 0 0,-1 1 0 0 0,0-1-1 0 0,0 1 1 0 0,1-1 0 0 0,-1 0 0 0 0,0 1 0 0 0,0-1 0 0 0,0 0 0 0 0,1 1 0 0 0,-1-1 0 0 0,0 1 0 0 0,0-1 0 0 0,0 1 0 0 0,0-1 0 0 0,0 0-1 0 0,0 1 1 0 0,0-1 0 0 0,0 1 0 0 0,0-1 0 0 0,0 1 0 0 0,0-1 0 0 0,0 1 0 0 0,0-1 0 0 0,0 0 0 0 0,0 1 0 0 0,-1-1 0 0 0,1 1 0 0 0,0-1-1 0 0,0 0 1 0 0,0 1 0 0 0,-1-1 0 0 0,1 1 0 0 0,0-1 0 0 0,-1 0 0 0 0,1 1 0 0 0,0-1 0 0 0,-1 0 0 0 0,1 1 0 0 0,-18 15 95 0 0,15-13-95 0 0,-82 60-678 0 0,16-14-2588 0 0,68-49 2963 0 0,1 0 0 0 0,-1 1 0 0 0,0 0 0 0 0,0-1-1 0 0,1 1 1 0 0,-1-1 0 0 0,1 1 0 0 0,-1 0 0 0 0,0-1-1 0 0,1 1 1 0 0,-1 0 0 0 0,1 0 0 0 0,0-1 0 0 0,-1 1-1 0 0,1 0 1 0 0,0 0 0 0 0,-1 0 0 0 0,1 0 0 0 0,0-1 0 0 0,0 1-1 0 0,0 0 1 0 0,0 0 0 0 0,-1 0 0 0 0,2 1 0 0 0,-1 0-319 0 0,1-1 0 0 0,-1 0 0 0 0,1 1 0 0 0,0-1 0 0 0,0 0 1 0 0,-1 0-1 0 0,1 0 0 0 0,0 0 0 0 0,0 0 0 0 0,0 0 0 0 0,0 0 1 0 0,1 0-1 0 0,-1 0 0 0 0,2 1 0 0 0,9 6-3615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35:36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1 125 12003 0 0,'8'5'9455'0'0,"-1"7"-6041"0"0,1 17-3996 0 0,-6-21 1477 0 0,5 18-692 0 0,-3-7-164 0 0,1-1 0 0 0,1 0 0 0 0,0 0 0 0 0,1-1-1 0 0,2 0 1 0 0,-1 0 0 0 0,13 16 0 0 0,-21-32-32 0 0,0 0 0 0 0,1-1 0 0 0,-1 1 0 0 0,1-1 0 0 0,-1 1 0 0 0,1-1 1 0 0,-1 1-1 0 0,1-1 0 0 0,-1 1 0 0 0,1-1 0 0 0,-1 1 0 0 0,1-1 0 0 0,0 0 0 0 0,-1 1 0 0 0,1-1 1 0 0,0 0-1 0 0,-1 1 0 0 0,1-1 0 0 0,0 0 0 0 0,-1 0 0 0 0,1 0 0 0 0,0 0 0 0 0,0 0 0 0 0,-1 0 1 0 0,1 0-1 0 0,0 0 0 0 0,0 0 0 0 0,-1 0 0 0 0,1 0 0 0 0,0 0 0 0 0,-1 0 0 0 0,1-1 0 0 0,0 1 1 0 0,-1 0-1 0 0,1 0 0 0 0,0-1 0 0 0,-1 1 0 0 0,1-1 0 0 0,0 1 0 0 0,-1 0 0 0 0,1-1 0 0 0,-1 1 1 0 0,1-1-1 0 0,-1 1 0 0 0,1-1 0 0 0,-1 0 0 0 0,1 1 0 0 0,-1-1 0 0 0,0 1 0 0 0,1-1 0 0 0,-1 0 1 0 0,0 1-1 0 0,0-1 0 0 0,1 0 0 0 0,-1 1 0 0 0,0-2 0 0 0,15-45 202 0 0,-14 44-208 0 0,10-42 22 0 0,-4 9-133 0 0,2 0-1 0 0,2 0 1 0 0,29-66 0 0 0,-33 92 63 0 0,-1 7-3921 0 0,4 19-9503 0 0,-8-7 7574 0 0</inkml:trace>
  <inkml:trace contextRef="#ctx0" brushRef="#br0" timeOffset="1">351 12 18644 0 0,'0'0'181'0'0,"0"-1"1"0"0,0 1-1 0 0,0-1 0 0 0,-1 0 0 0 0,1 1 1 0 0,0-1-1 0 0,-1 1 0 0 0,1-1 0 0 0,0 1 1 0 0,-1-1-1 0 0,1 0 0 0 0,-1 1 0 0 0,1 0 1 0 0,-1-1-1 0 0,1 1 0 0 0,-1-1 1 0 0,1 1-1 0 0,-1 0 0 0 0,0-1 0 0 0,1 1 1 0 0,-1 0-1 0 0,0 0 0 0 0,1-1 0 0 0,-1 1 1 0 0,1 0-1 0 0,-1 0 0 0 0,0 0 0 0 0,1 0 1 0 0,-1 0-1 0 0,0 0 0 0 0,0 0 1 0 0,-16 16 1709 0 0,13-11-2045 0 0,-1 1 143 0 0,0 0 0 0 0,1 0 1 0 0,0 0-1 0 0,0 1 0 0 0,1-1 0 0 0,-1 1 1 0 0,1 0-1 0 0,1 0 0 0 0,0 0 1 0 0,0 0-1 0 0,-2 10 0 0 0,4-13-26 0 0,0 1 1 0 0,0-1-1 0 0,0 0 0 0 0,1 1 0 0 0,-1-1 1 0 0,1 0-1 0 0,0 0 0 0 0,0 0 0 0 0,0 0 1 0 0,1 0-1 0 0,0 0 0 0 0,0 0 0 0 0,0 0 1 0 0,0 0-1 0 0,0-1 0 0 0,1 1 0 0 0,-1-1 1 0 0,1 0-1 0 0,0 1 0 0 0,6 4 0 0 0,3 1 121 0 0,0 0 0 0 0,0-1 0 0 0,1 0 0 0 0,0-1 0 0 0,0-1 0 0 0,1 0 0 0 0,24 8 0 0 0,-30-12-241 0 0,0 0 1 0 0,0-1 0 0 0,0 0-1 0 0,1 0 1 0 0,-1-1-1 0 0,16-1 1 0 0,-20 1-297 0 0,1-1-1 0 0,-1 0 1 0 0,0 0-1 0 0,1-1 1 0 0,-1 1-1 0 0,0-1 1 0 0,0 0-1 0 0,0 0 1 0 0,0 0-1 0 0,0-1 1 0 0,0 1-1 0 0,-1-1 1 0 0,5-4-1 0 0,-7 6-243 0 0,0-1 0 0 0,1 1 0 0 0,-1 0 0 0 0,0-1-1 0 0,0 0 1 0 0,0 1 0 0 0,-1-1 0 0 0,1 1 0 0 0,0-1-1 0 0,0 0 1 0 0,-1 0 0 0 0,0 1 0 0 0,1-3 0 0 0,-1-11-5387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35:36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13443 0 0,'2'38'7757'0'0,"5"19"-4356"0"0,2 23-2559 0 0,-8-29-902 0 0,5 60-485 0 0,8-40-7748 0 0,-6-56-453 0 0,-2-10 3388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35:37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76 5553 0 0,'1'-3'678'0'0,"-1"0"-1"0"0,1 0 1 0 0,0 0-1 0 0,0 0 1 0 0,0 0 0 0 0,0 0-1 0 0,0 0 1 0 0,1 1-1 0 0,-1-1 1 0 0,1 0-1 0 0,0 1 1 0 0,0-1 0 0 0,0 1-1 0 0,0-1 1 0 0,0 1-1 0 0,1 0 1 0 0,2-2-1 0 0,-1 1-227 0 0,1 0 0 0 0,0 0 0 0 0,1 1 0 0 0,-1-1 0 0 0,0 1 0 0 0,1 0 0 0 0,-1 1 0 0 0,12-3 0 0 0,-7 3-262 0 0,0 0 1 0 0,0 1-1 0 0,0 0 1 0 0,1 0 0 0 0,-1 1-1 0 0,0 0 1 0 0,0 1-1 0 0,0 0 1 0 0,0 0 0 0 0,13 6-1 0 0,-19-6-129 0 0,-1 0-1 0 0,1 0 1 0 0,0 0-1 0 0,0 0 1 0 0,-1 0-1 0 0,1 1 1 0 0,-1 0 0 0 0,0-1-1 0 0,0 1 1 0 0,0 1-1 0 0,0-1 1 0 0,0 0-1 0 0,-1 1 1 0 0,0-1 0 0 0,1 1-1 0 0,-1 0 1 0 0,-1 0-1 0 0,1-1 1 0 0,1 6-1 0 0,-2-4-90 0 0,-1 0 0 0 0,1 0-1 0 0,-1 1 1 0 0,0-1-1 0 0,-1 0 1 0 0,1 0-1 0 0,-1 0 1 0 0,0 0-1 0 0,0 0 1 0 0,-1 0-1 0 0,1 0 1 0 0,-1 0 0 0 0,0 0-1 0 0,0 0 1 0 0,-4 5-1 0 0,-2 2-507 0 0,0-1 0 0 0,0 0 1 0 0,-1-1-1 0 0,-15 15 0 0 0,24-25 529 0 0,-1 0 0 0 0,1 0-1 0 0,0 0 0 0 0,0 0 1 0 0,0 0-1 0 0,0 1 1 0 0,0-1-1 0 0,0 0 0 0 0,-1 0 1 0 0,1 0-1 0 0,0 0 0 0 0,0 0 1 0 0,0 0-1 0 0,0 1 1 0 0,0-1-1 0 0,0 0 0 0 0,0 0 1 0 0,0 0-1 0 0,0 0 0 0 0,0 1 1 0 0,0-1-1 0 0,0 0 1 0 0,0 0-1 0 0,0 0 0 0 0,0 0 1 0 0,0 1-1 0 0,0-1 0 0 0,0 0 1 0 0,0 0-1 0 0,0 0 1 0 0,0 0-1 0 0,0 0 0 0 0,0 1 1 0 0,0-1-1 0 0,0 0 0 0 0,0 0 1 0 0,0 0-1 0 0,0 0 1 0 0,0 1-1 0 0,0-1 0 0 0,0 0 1 0 0,1 0-1 0 0,-1 0 0 0 0,0 0 1 0 0,0 0-1 0 0,0 0 1 0 0,0 0-1 0 0,1 1 0 0 0,10 2-82 0 0,14-2 205 0 0,7-2-139 0 0,22-1-1509 0 0,-19 6-2737 0 0,-35-4 4146 0 0,0 0 0 0 0,0 0 0 0 0,0-1-1 0 0,1 1 1 0 0,-1 0 0 0 0,0 0-1 0 0,1 0 1 0 0,-1 0 0 0 0,0 0 0 0 0,0 0-1 0 0,1 0 1 0 0,-1 0 0 0 0,0 1 0 0 0,0-1-1 0 0,1 0 1 0 0,-1 0 0 0 0,0 0 0 0 0,0 0-1 0 0,0 0 1 0 0,1 0 0 0 0,-1 0 0 0 0,0 1-1 0 0,0-1 1 0 0,0 0 0 0 0,1 0-1 0 0,-1 0 1 0 0,0 0 0 0 0,0 1 0 0 0,0-1-1 0 0,0 0 1 0 0,1 0 0 0 0,-1 0 0 0 0,0 1-1 0 0,0-1 1 0 0,0 0 0 0 0,0 0 0 0 0,0 1-1 0 0,0-1 1 0 0,0 0 0 0 0,0 0 0 0 0,0 1-1 0 0,0-1 1 0 0,0 0 0 0 0,0 0-1 0 0,0 1 1 0 0,0-1 0 0 0,0 0 0 0 0,0 0-1 0 0,0 1 1 0 0,0-1 0 0 0,0 0 0 0 0,0 0-1 0 0,0 1 1 0 0,0-1 0 0 0,0 0 0 0 0,0 0-1 0 0,0 0 1 0 0,-1 1 0 0 0,1-1 0 0 0,0 0-1 0 0,0 0 1 0 0,0 0 0 0 0,-1 1-1 0 0,1-1 1 0 0,0 0 0 0 0,0 0 0 0 0,-1 0-1 0 0,-8 6-4496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35:37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 21661 0 0,'55'-20'1635'0'0,"-34"11"-1261"0"0,0 2 0 0 0,0 0 0 0 0,0 1 1 0 0,28-4-1 0 0,-47 10-334 0 0,1 0 0 0 0,-1 0 0 0 0,1 0-1 0 0,0 0 1 0 0,-1 1 0 0 0,1-1 0 0 0,-1 0 0 0 0,1 1 0 0 0,-1 0 0 0 0,1 0 0 0 0,-1 0 0 0 0,0 0 0 0 0,1 0 0 0 0,-1 0 0 0 0,0 1 0 0 0,0-1 0 0 0,0 1 0 0 0,0-1 0 0 0,0 1 0 0 0,0 0-1 0 0,0 0 1 0 0,-1 0 0 0 0,1 0 0 0 0,-1 0 0 0 0,1 0 0 0 0,-1 0 0 0 0,0 0 0 0 0,1 1 0 0 0,-1-1 0 0 0,-1 0 0 0 0,1 1 0 0 0,0-1 0 0 0,0 1 0 0 0,0 4 0 0 0,1 9-39 0 0,0 1 0 0 0,0-1 1 0 0,-2 1-1 0 0,-1 20 0 0 0,0-17-217 0 0,1-9-436 0 0,0 26-1057 0 0,6-17-6567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35:37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19956 0 0,'-1'8'1065'0'0,"1"1"0"0"0,-2-1 0 0 0,1 1-1 0 0,-1-1 1 0 0,-6 14 0 0 0,3-7-1269 0 0,-1-1 1 0 0,-1 0 0 0 0,-1 0-1 0 0,-14 20 1 0 0,15-26-22 0 0,4-4-250 0 0,6-5-86 0 0,21-4-285 0 0,-2 6-607 0 0,0 2-1 0 0,-1 1 1 0 0,1 0 0 0 0,-1 2 0 0 0,24 9-1 0 0,-15-5-1806 0 0,45 8-1 0 0,-69-17 153 0 0</inkml:trace>
  <inkml:trace contextRef="#ctx0" brushRef="#br0" timeOffset="1">165 231 9410 0 0,'-1'1'777'0'0,"0"1"0"0"0,0-1 1 0 0,1 0-1 0 0,-1 0 0 0 0,0 1 0 0 0,1-1 0 0 0,-1 0 0 0 0,1 1 1 0 0,0-1-1 0 0,-1 0 0 0 0,1 1 0 0 0,0-1 0 0 0,0 2 1 0 0,5 35 3654 0 0,0-4-4184 0 0,-5-31-370 0 0,-1 0 1 0 0,1 0 0 0 0,0 0 0 0 0,-1 0 0 0 0,0 0 0 0 0,0-1-1 0 0,0 1 1 0 0,0 0 0 0 0,0-1 0 0 0,0 1 0 0 0,-1 0-1 0 0,1-1 1 0 0,-1 0 0 0 0,0 1 0 0 0,0-1 0 0 0,-2 3-1 0 0,-2-1-434 0 0,1 0-1 0 0,-1 0 0 0 0,1-1 0 0 0,-1 0 0 0 0,-13 5 1 0 0,19-8 563 0 0,0 0 0 0 0,0 0 0 0 0,0 0 1 0 0,0 0-1 0 0,0 0 0 0 0,0 0 1 0 0,-1 0-1 0 0,1 0 0 0 0,0 0 1 0 0,0 0-1 0 0,0 0 0 0 0,0 0 1 0 0,0 0-1 0 0,0 0 0 0 0,0 0 1 0 0,0 0-1 0 0,-1 0 0 0 0,1 0 1 0 0,0 1-1 0 0,0-1 0 0 0,0 0 1 0 0,0 0-1 0 0,0 0 0 0 0,0 0 1 0 0,0 0-1 0 0,0 0 0 0 0,0 0 1 0 0,0 0-1 0 0,0 0 0 0 0,-1 0 1 0 0,1 0-1 0 0,0 1 0 0 0,0-1 1 0 0,0 0-1 0 0,0 0 0 0 0,0 0 1 0 0,0 0-1 0 0,0 0 0 0 0,0 0 1 0 0,0 0-1 0 0,0 0 0 0 0,0 1 1 0 0,0-1-1 0 0,0 0 0 0 0,0 0 1 0 0,0 0-1 0 0,0 0 0 0 0,0 0 0 0 0,0 0 1 0 0,0 0-1 0 0,0 0 0 0 0,0 1 1 0 0,0-1-1 0 0,0 0 0 0 0,1 0 1 0 0,-1 0-1 0 0,0 0 0 0 0,0 0 1 0 0,0 0-1 0 0,0 0 0 0 0,0 0 1 0 0,0 0-1 0 0,0 0 0 0 0,0 1 1 0 0,0-1-1 0 0,0 0 0 0 0,0 0 1 0 0,1 0-1 0 0,11 4 522 0 0,16-1 233 0 0,-21-2-845 0 0,87 2 953 0 0,-46-7-2494 0 0,-6-9-4134 0 0,-40 12 5090 0 0,0 0-1 0 0,0 0 1 0 0,-1-1 0 0 0,1 1-1 0 0,0 0 1 0 0,-1-1 0 0 0,1 1-1 0 0,-1-1 1 0 0,1 1 0 0 0,-1-1-1 0 0,0 0 1 0 0,2-3 0 0 0,5-10-3927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35:38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19964 0 0,'4'0'460'0'0,"0"-1"0"0"0,-1 1 0 0 0,1 0 0 0 0,-1 0 0 0 0,1 0-1 0 0,-1 1 1 0 0,1-1 0 0 0,-1 1 0 0 0,1 0 0 0 0,-1 0 0 0 0,1 0 0 0 0,-1 0-1 0 0,0 1 1 0 0,6 2 0 0 0,-4 0-179 0 0,0 0 0 0 0,1 0 0 0 0,-1 1 0 0 0,-1-1 0 0 0,1 1 0 0 0,-1 0 1 0 0,6 8-1 0 0,1 4-116 0 0,-1 1 0 0 0,-1 1 0 0 0,-1-1 1 0 0,8 24-1 0 0,-9-18-73 0 0,-1 0 0 0 0,-2 0 1 0 0,0 1-1 0 0,-1 0 0 0 0,-2 0 0 0 0,0-1 1 0 0,-4 30-1 0 0,-30 174-4676 0 0,29-209 3373 0 0,-5 16-8470 0 0,1-24 379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37:0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3425 0 0,'1'7'609'0'0,"6"32"1346"0"0,-7-37-1528 0 0,1-1-1 0 0,-1 1 1 0 0,1 0-1 0 0,-1 0 1 0 0,1-1-1 0 0,0 1 1 0 0,0 0-1 0 0,0-1 1 0 0,0 1-1 0 0,0-1 0 0 0,0 1 1 0 0,0-1-1 0 0,0 0 1 0 0,1 1-1 0 0,-1-1 1 0 0,0 0-1 0 0,3 2 1 0 0,9-2 4689 0 0,13-7-2230 0 0,-9 1-1638 0 0,44 0 533 0 0,107 5 1 0 0,-44 2-1443 0 0,289 5 333 0 0,24-1-291 0 0,-364-11-363 0 0,127-25-1 0 0,31-4-61 0 0,-212 33-10 0 0,1 1-1 0 0,0 1 1 0 0,0 0 0 0 0,-1 2-1 0 0,1 0 1 0 0,-1 1 0 0 0,31 11-1 0 0,-31-7-4064 0 0,36 19 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0:59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34 7418 0 0,'-16'12'757'0'0,"1"1"0"0"0,0 0 0 0 0,1 1 0 0 0,0 1 0 0 0,1 0 0 0 0,0 1 1 0 0,1 0-1 0 0,1 1 0 0 0,1 0 0 0 0,-12 29 0 0 0,14-29-479 0 0,2 0 0 0 0,0 0-1 0 0,1 1 1 0 0,0 0 0 0 0,2 0-1 0 0,0 0 1 0 0,1 0 0 0 0,1 0 0 0 0,1 0-1 0 0,0 1 1 0 0,6 30 0 0 0,-1-28-85 0 0,1 0 0 0 0,0-1 0 0 0,2 1 0 0 0,1-2 0 0 0,0 1 0 0 0,2-1 0 0 0,0-1 0 0 0,26 33 0 0 0,-25-36-157 0 0,1 0 0 0 0,1-1 0 0 0,0-1 0 0 0,1 0 1 0 0,0-1-1 0 0,1-1 0 0 0,0 0 0 0 0,1-1 0 0 0,0-1 1 0 0,19 8-1 0 0,-20-11 18 0 0,1-1-1 0 0,0-1 1 0 0,0-1 0 0 0,0 0 0 0 0,0-1-1 0 0,1 0 1 0 0,-1-2 0 0 0,0 0 0 0 0,1-1-1 0 0,27-5 1 0 0,-33 4 83 0 0,0-2 0 0 0,0 1 0 0 0,0-2 0 0 0,0 1 0 0 0,0-2 0 0 0,-1 1 0 0 0,0-2 0 0 0,0 1-1 0 0,0-2 1 0 0,-1 1 0 0 0,0-1 0 0 0,-1-1 0 0 0,0 0 0 0 0,0 0 0 0 0,7-11 0 0 0,-4 4-22 0 0,-2 1 1 0 0,1-2-1 0 0,-2 1 1 0 0,0-2-1 0 0,-1 1 1 0 0,5-20-1 0 0,-10 29-91 0 0,-1-1 0 0 0,0 0-1 0 0,-1-1 1 0 0,0 1-1 0 0,0 0 1 0 0,-1 0 0 0 0,-1 0-1 0 0,1 0 1 0 0,-1-1 0 0 0,-1 1-1 0 0,0 0 1 0 0,0 0-1 0 0,0 1 1 0 0,-8-16 0 0 0,-15-29-68 0 0,-3 1 0 0 0,-48-68 0 0 0,58 95 45 0 0,-1 1-1 0 0,-1 1 1 0 0,-1 1-1 0 0,-1 0 1 0 0,-1 2-1 0 0,-35-25 1 0 0,50 40 29 0 0,-1 0 1 0 0,0 1 0 0 0,1 0 0 0 0,-2 0-1 0 0,1 1 1 0 0,0 0 0 0 0,0 0 0 0 0,-1 1-1 0 0,0 1 1 0 0,1-1 0 0 0,-1 2 0 0 0,0-1-1 0 0,-18 3 1 0 0,0 2-608 0 0,0 2 1 0 0,0 1-1 0 0,-38 15 0 0 0,61-20 94 0 0,-22 5-3354 0 0,27-7 3475 0 0,-1 0 0 0 0,0 0-1 0 0,1 0 1 0 0,-1-1 0 0 0,0 1 0 0 0,1 0-1 0 0,-1 0 1 0 0,0 0 0 0 0,1-1 0 0 0,-1 1 0 0 0,0 0-1 0 0,1 0 1 0 0,-1-1 0 0 0,1 1 0 0 0,-1-1-1 0 0,0 1 1 0 0,1 0 0 0 0,-1-1 0 0 0,1 1-1 0 0,-1-1 1 0 0,0-1 0 0 0,-3-7-6470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1:00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1 630 16404 0 0,'0'-3'36'0'0,"0"-1"0"0"0,0 0 0 0 0,0 1 0 0 0,0-1 0 0 0,0 0 1 0 0,1 0-1 0 0,-1 1 0 0 0,1-1 0 0 0,0 0 0 0 0,0 1 1 0 0,1-1-1 0 0,-1 1 0 0 0,3-5 0 0 0,1-4 182 0 0,5-13 251 0 0,1 0 0 0 0,1 1 0 0 0,2 0 0 0 0,0 1 0 0 0,1 0 0 0 0,1 2 0 0 0,2-1 0 0 0,38-35 0 0 0,-25 29-408 0 0,2 1 1 0 0,0 2-1 0 0,2 1 1 0 0,1 2-1 0 0,42-20 1 0 0,39-2 373 0 0,2-1-3076 0 0,-104 38 176 0 0,-1 0 0 0 0,0-2 0 0 0,14-10 1 0 0,-5-1-3812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25:27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16620 0 0,'4'30'1008'0'0,"0"1"-784"0"0,1 10-152 0 0,-2-2-48 0 0,-2-4-128 0 0,-1 1-72 0 0,0-3-72 0 0,-2 0-8 0 0,2-5 96 0 0,-1-3 56 0 0,0-4-16 0 0,2-5-264 0 0,0-5-817 0 0,0-6-1231 0 0,1-13-3938 0 0,-1-5 4202 0 0,-1-3-937 0 0</inkml:trace>
  <inkml:trace contextRef="#ctx0" brushRef="#br0" timeOffset="1">32 83 4177 0 0,'0'-27'4428'0'0,"1"21"-867"0"0,3 18-618 0 0,16 103 887 0 0,-4-24-4649 0 0,4-2-6269 0 0,-21-80 1317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1:00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16307 0 0,'10'-3'338'0'0,"-1"0"0"0"0,0 1 0 0 0,1 1 0 0 0,-1 0 0 0 0,1 0 0 0 0,-1 1 0 0 0,1 0 0 0 0,0 0 0 0 0,-1 1 0 0 0,13 3 0 0 0,16 0 240 0 0,-10-4-469 0 0,-14 0 114 0 0,0 0 1 0 0,0 1 0 0 0,0 1 0 0 0,17 4 0 0 0,-28-6-114 0 0,0 1-1 0 0,0 0 1 0 0,0 0-1 0 0,0 1 0 0 0,0-1 1 0 0,0 1-1 0 0,-1-1 1 0 0,1 1-1 0 0,-1 0 1 0 0,1 0-1 0 0,-1 0 1 0 0,0 0-1 0 0,1 0 1 0 0,-1 1-1 0 0,0-1 1 0 0,0 1-1 0 0,-1-1 1 0 0,1 1-1 0 0,-1 0 1 0 0,1 0-1 0 0,-1-1 1 0 0,0 1-1 0 0,0 0 0 0 0,1 4 1 0 0,1 13 161 0 0,-2 0 1 0 0,0-1-1 0 0,-1 1 0 0 0,-1 0 1 0 0,-1 0-1 0 0,-5 22 1 0 0,-3 54-1137 0 0,10-85-23 0 0,0 0 0 0 0,0-1 0 0 0,2 1 0 0 0,-1 0 0 0 0,1-1 0 0 0,6 19 0 0 0,-8-29 729 0 0,7 15-4325 0 0,0-8-1768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1:00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11851 0 0,'5'52'9816'0'0,"12"14"-7476"0"0,-14-56-2346 0 0,1 0 0 0 0,1 1 1 0 0,-1-1-1 0 0,1-1 0 0 0,1 1 0 0 0,0-1 0 0 0,0 0 0 0 0,1 0 1 0 0,0-1-1 0 0,1 0 0 0 0,9 9 0 0 0,-12-13 26 0 0,1 0-1 0 0,-1 0 1 0 0,1-1 0 0 0,0 0-1 0 0,0 0 1 0 0,0 0 0 0 0,1 0-1 0 0,-1-1 1 0 0,1 0 0 0 0,-1-1-1 0 0,1 1 1 0 0,0-1 0 0 0,-1-1-1 0 0,1 1 1 0 0,0-1 0 0 0,0 0-1 0 0,-1 0 1 0 0,1-1 0 0 0,0 0-1 0 0,0-1 1 0 0,-1 1 0 0 0,1-1-1 0 0,9-4 1 0 0,-8 2-629 0 0,-1 0 1 0 0,0 0-1 0 0,0-1 0 0 0,-1 0 0 0 0,1 0 0 0 0,-1 0 1 0 0,9-10-1 0 0,-2-8-7047 0 0,-12 15 478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1:01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1 251 17252 0 0,'4'3'34'0'0,"1"-1"0"0"0,-1 0 0 0 0,1 0 0 0 0,0 0 0 0 0,0 0 0 0 0,0-1 0 0 0,0 0 0 0 0,0 0 0 0 0,0 0 0 0 0,0 0 0 0 0,0-1 0 0 0,0 0 0 0 0,0 0 0 0 0,0 0 0 0 0,1-1 0 0 0,-1 0 0 0 0,0 0 0 0 0,0 0 0 0 0,0 0 0 0 0,9-5 0 0 0,-10 4-396 0 0,1-1 1 0 0,-1 1-1 0 0,0-1 0 0 0,0 0 1 0 0,0 0-1 0 0,0 0 0 0 0,-1-1 1 0 0,1 1-1 0 0,4-7 0 0 0,-5 6-273 0 0,-1 0 0 0 0,1 0 0 0 0,-1-1 0 0 0,0 1 0 0 0,0-1 0 0 0,0 1 0 0 0,-1-1 0 0 0,1 0 0 0 0,-1 1 0 0 0,0-9 0 0 0,-4-28-2681 0 0,-2 19 644 0 0</inkml:trace>
  <inkml:trace contextRef="#ctx0" brushRef="#br0" timeOffset="1">143 0 7354 0 0,'1'37'7558'0'0,"2"1"-3286"0"0,10 74-2658 0 0,-4-37-1287 0 0,-5-35-404 0 0,-3-22-501 0 0,0 0 0 0 0,1-1 0 0 0,2 1 0 0 0,-1-1 0 0 0,13 34 0 0 0,-16-50 376 0 0,1 0 0 0 0,-1 0-1 0 0,0 0 1 0 0,1 0 0 0 0,-1-1 0 0 0,0 1 0 0 0,1 0 0 0 0,-1 0 0 0 0,1-1 0 0 0,-1 1 0 0 0,1 0 0 0 0,0-1-1 0 0,-1 1 1 0 0,1 0 0 0 0,0-1 0 0 0,-1 1 0 0 0,1-1 0 0 0,0 1 0 0 0,0-1 0 0 0,-1 0 0 0 0,1 1-1 0 0,0-1 1 0 0,0 0 0 0 0,0 1 0 0 0,0-1 0 0 0,-1 0 0 0 0,1 0 0 0 0,0 0 0 0 0,0 0 0 0 0,1 0 0 0 0,-1 0-228 0 0,1-1 1 0 0,-1 0-1 0 0,1 0 1 0 0,-1 1 0 0 0,0-1-1 0 0,0 0 1 0 0,1 0 0 0 0,-1 0-1 0 0,0 0 1 0 0,0-1 0 0 0,0 1-1 0 0,0 0 1 0 0,0 0 0 0 0,-1-1-1 0 0,1 1 1 0 0,1-2 0 0 0,8-20-2843 0 0</inkml:trace>
  <inkml:trace contextRef="#ctx0" brushRef="#br0" timeOffset="2">330 72 6337 0 0,'0'5'8942'0'0,"0"8"-3431"0"0,-2 28-1833 0 0,-2 73-4144 0 0,4-74 290 0 0,1 66 252 0 0,0-93-896 0 0,1-1 0 0 0,0 1 0 0 0,0-1 0 0 0,1 0 0 0 0,1 0 1 0 0,5 13-1 0 0,-9-25 762 0 0,0 1-342 0 0,1 0 0 0 0,-1 0 1 0 0,0 0-1 0 0,1 0 0 0 0,-1 0 1 0 0,1 0-1 0 0,-1-1 1 0 0,1 1-1 0 0,0 0 0 0 0,-1 0 1 0 0,1 0-1 0 0,0-1 1 0 0,0 1-1 0 0,-1 0 0 0 0,1-1 1 0 0,0 1-1 0 0,0 0 1 0 0,0-1-1 0 0,0 1 0 0 0,2 0 1 0 0,5-4-5937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1:01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11 140 14731 0 0,'5'-7'82'0'0,"0"0"0"0"0,0 1 0 0 0,1 0 0 0 0,-1 0 0 0 0,2 0 0 0 0,-1 1 0 0 0,0 0-1 0 0,1 0 1 0 0,0 0 0 0 0,13-5 0 0 0,1 1 481 0 0,-1 2-1 0 0,36-9 1 0 0,-2 2-213 0 0,-37 6-94 0 0,-14-1 670 0 0,-3 8-874 0 0,-1 1 1 0 0,-1-1-1 0 0,1 0 1 0 0,0 0-1 0 0,0 0 1 0 0,0 1 0 0 0,0-1-1 0 0,0 1 1 0 0,-1-1-1 0 0,1 1 1 0 0,0-1 0 0 0,0 1-1 0 0,-1 0 1 0 0,1 0-1 0 0,0 0 1 0 0,-1 0-1 0 0,1-1 1 0 0,0 2 0 0 0,-1-1-1 0 0,1 0 1 0 0,-2 0-1 0 0,-14 1-75 0 0,0 1-1 0 0,0 0 1 0 0,0 1 0 0 0,0 0-1 0 0,1 2 1 0 0,-28 11-1 0 0,38-14 90 0 0,1 1-1 0 0,-1 0 1 0 0,1 0-1 0 0,0 0 1 0 0,0 0-1 0 0,0 1 1 0 0,1 0-1 0 0,-1 0 1 0 0,1 1-1 0 0,0-1 0 0 0,0 1 1 0 0,0 0-1 0 0,1 0 1 0 0,0 0-1 0 0,0 0 1 0 0,0 1-1 0 0,0-1 1 0 0,1 1-1 0 0,0 0 1 0 0,0 0-1 0 0,1-1 0 0 0,-2 9 1 0 0,3-3-14 0 0,-1-1 0 0 0,1 1 0 0 0,1 0 0 0 0,0 0 0 0 0,0 0 0 0 0,1-1 0 0 0,0 1 0 0 0,1-1 0 0 0,0 1 0 0 0,1-1 0 0 0,0 0 0 0 0,1 0 1 0 0,0-1-1 0 0,0 1 0 0 0,1-1 0 0 0,1 0 0 0 0,7 9 0 0 0,-9-13-122 0 0,0 0 1 0 0,0 0-1 0 0,0-1 1 0 0,0 1-1 0 0,1-1 0 0 0,-1 0 1 0 0,1-1-1 0 0,0 0 1 0 0,0 0-1 0 0,0 0 1 0 0,1 0-1 0 0,-1-1 0 0 0,1 0 1 0 0,-1-1-1 0 0,1 1 1 0 0,0-1-1 0 0,0 0 1 0 0,-1-1-1 0 0,1 0 1 0 0,0 0-1 0 0,0 0 0 0 0,0-1 1 0 0,0 0-1 0 0,-1 0 1 0 0,1-1-1 0 0,-1 0 1 0 0,13-5-1 0 0,-13 5-796 0 0,-1-1-1 0 0,0 1 1 0 0,0-1-1 0 0,0 0 1 0 0,0-1 0 0 0,0 1-1 0 0,-1-1 1 0 0,1 0-1 0 0,-1 0 1 0 0,0-1 0 0 0,4-6-1 0 0,2-8-5546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1:01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19668 0 0,'0'0'22'0'0,"0"1"-1"0"0,0-1 1 0 0,0 0 0 0 0,0 1-1 0 0,0-1 1 0 0,0 0-1 0 0,0 1 1 0 0,0-1 0 0 0,0 0-1 0 0,0 1 1 0 0,0-1 0 0 0,0 0-1 0 0,1 1 1 0 0,-1-1-1 0 0,0 0 1 0 0,0 0 0 0 0,0 1-1 0 0,0-1 1 0 0,1 0-1 0 0,-1 0 1 0 0,0 1 0 0 0,0-1-1 0 0,1 0 1 0 0,-1 0-1 0 0,0 1 1 0 0,1-1 0 0 0,-1 0-1 0 0,0 0 1 0 0,0 0-1 0 0,1 0 1 0 0,-1 0 0 0 0,1 1-1 0 0,14-3 249 0 0,19-13-71 0 0,-27 11 22 0 0,11-4-120 0 0,0 1 0 0 0,25-7 0 0 0,-35 12-496 0 0,0 0 0 0 0,0 1-1 0 0,0 0 1 0 0,0 0-1 0 0,0 1 1 0 0,0 0 0 0 0,0 1-1 0 0,11 1 1 0 0,-17-2 250 0 0,-1 0 0 0 0,0 1 0 0 0,0-1 1 0 0,0 0-1 0 0,0 1 0 0 0,0-1 0 0 0,0 1 1 0 0,0-1-1 0 0,0 1 0 0 0,0-1 0 0 0,0 1 0 0 0,0 0 1 0 0,0 0-1 0 0,0-1 0 0 0,0 1 0 0 0,0 0 1 0 0,-1 0-1 0 0,1 0 0 0 0,0 0 0 0 0,-1 0 0 0 0,1 0 1 0 0,-1 0-1 0 0,1 0 0 0 0,-1 0 0 0 0,1 0 1 0 0,-1 0-1 0 0,0 1 0 0 0,1-1 0 0 0,-1 0 0 0 0,0 0 1 0 0,0 0-1 0 0,0 0 0 0 0,0 0 0 0 0,0 1 1 0 0,-1 1-1 0 0,0 3-649 0 0,0-1 1 0 0,0 1 0 0 0,-1-1 0 0 0,0 1-1 0 0,0-1 1 0 0,-4 5 0 0 0,-7 15-3777 0 0</inkml:trace>
  <inkml:trace contextRef="#ctx0" brushRef="#br0" timeOffset="1">51 350 15843 0 0,'2'2'2281'0'0,"2"-1"-1201"0"0,3 0-280 0 0,1-2 96 0 0,4-1 9 0 0,1-2-129 0 0,3-1-120 0 0,4-3-176 0 0,2-3-184 0 0,4-1-112 0 0,2-2-160 0 0,-1-1-408 0 0,1 2-712 0 0,-1 2-1097 0 0,-2 3-1287 0 0,-1 2-1705 0 0,-1 1-2553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1:02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0 21213 0 0,'-5'4'724'0'0,"0"-1"0"0"0,0 1 1 0 0,0 1-1 0 0,-8 8 1 0 0,10-8-600 0 0,-1-1 0 0 0,1 1 0 0 0,0 1 0 0 0,0-1 0 0 0,0 0 0 0 0,1 1 0 0 0,-4 11 0 0 0,4-6-195 0 0,0 1 0 0 0,0-1 0 0 0,2 1 1 0 0,-1 0-1 0 0,1 0 0 0 0,4 22 1 0 0,-4-31 66 0 0,0 1 0 0 0,1-1 0 0 0,0 0 0 0 0,-1 1 0 0 0,1-1 0 0 0,1 0 0 0 0,-1 0 0 0 0,0 1 0 0 0,1-1 0 0 0,0 0 0 0 0,-1 0-1 0 0,1 0 1 0 0,4 3 0 0 0,-5-5 5 0 0,0 0 0 0 0,1 0 0 0 0,-1 0 0 0 0,0-1 0 0 0,1 1 0 0 0,-1 0 1 0 0,1-1-1 0 0,-1 1 0 0 0,1-1 0 0 0,-1 0 0 0 0,1 1 0 0 0,0-1 0 0 0,-1 0 0 0 0,1 0 0 0 0,-1 0 0 0 0,1 0 0 0 0,-1 0 0 0 0,1-1 0 0 0,0 1 0 0 0,-1 0 0 0 0,1-1 0 0 0,-1 1 0 0 0,1-1 0 0 0,-1 1 0 0 0,0-1 0 0 0,1 0 0 0 0,-1 0 0 0 0,1 1 0 0 0,-1-1 0 0 0,2-2 0 0 0,11-7-8 0 0,0 0 1 0 0,-1-1-1 0 0,16-16 1 0 0,-25 23-118 0 0,0-1-1 0 0,0 1 1 0 0,0-1 0 0 0,-1 1 0 0 0,0-1 0 0 0,0 0-1 0 0,0-1 1 0 0,0 1 0 0 0,-1 0 0 0 0,0-1-1 0 0,0 0 1 0 0,-1 1 0 0 0,2-8 0 0 0,-3 11 50 0 0,0 1 0 0 0,0-1 1 0 0,0 1-1 0 0,0-1 0 0 0,0 1 0 0 0,0 0 1 0 0,0-1-1 0 0,-1 1 0 0 0,1-1 0 0 0,-1 1 1 0 0,1-1-1 0 0,-1 1 0 0 0,1 0 1 0 0,-1-1-1 0 0,0 1 0 0 0,0 0 0 0 0,0 0 1 0 0,1 0-1 0 0,-1 0 0 0 0,0-1 0 0 0,0 1 1 0 0,-1 0-1 0 0,1 1 0 0 0,0-1 1 0 0,0 0-1 0 0,0 0 0 0 0,-1 0 0 0 0,1 1 1 0 0,0-1-1 0 0,-1 1 0 0 0,1-1 0 0 0,0 1 1 0 0,-1-1-1 0 0,1 1 0 0 0,-1 0 1 0 0,1 0-1 0 0,-1-1 0 0 0,1 1 0 0 0,-1 0 1 0 0,1 1-1 0 0,-3-1 0 0 0,-3 1-170 0 0,-1-1-1 0 0,1 2 0 0 0,0-1 1 0 0,0 1-1 0 0,0 0 0 0 0,0 0 1 0 0,-8 5-1 0 0,2 0 179 0 0,-1 1-1 0 0,1 0 1 0 0,1 1-1 0 0,0 0 1 0 0,0 1-1 0 0,1 1 1 0 0,0 0-1 0 0,-11 15 1 0 0,12-12 373 0 0,0 0-1 0 0,2 0 1 0 0,-1 1 0 0 0,2 1 0 0 0,0-1 0 0 0,0 1 0 0 0,2 1-1 0 0,0-1 1 0 0,1 1 0 0 0,1 0 0 0 0,-3 30 0 0 0,6-45-264 0 0,-1 0 1 0 0,1 0 0 0 0,0 0 0 0 0,0 0 0 0 0,0 0-1 0 0,0 0 1 0 0,0 0 0 0 0,0 0 0 0 0,0 0 0 0 0,1 0 0 0 0,-1 0-1 0 0,1 0 1 0 0,0 0 0 0 0,-1 0 0 0 0,1-1 0 0 0,0 1-1 0 0,0 0 1 0 0,0 0 0 0 0,0-1 0 0 0,1 1 0 0 0,2 2-1 0 0,-2-3 11 0 0,1 0-1 0 0,-1 0 0 0 0,1-1 1 0 0,-1 1-1 0 0,1-1 0 0 0,0 0 0 0 0,-1 0 1 0 0,1 0-1 0 0,-1 0 0 0 0,1 0 0 0 0,0 0 1 0 0,-1-1-1 0 0,1 1 0 0 0,-1-1 1 0 0,1 0-1 0 0,3-2 0 0 0,11-2 216 0 0,37-6-1 0 0,-50 10-243 0 0,0 1 0 0 0,1-1 0 0 0,-1 1 0 0 0,0 0 0 0 0,1 0 0 0 0,-1 0 0 0 0,1 1 0 0 0,-1 0 0 0 0,0 0 0 0 0,0 0-1 0 0,1 0 1 0 0,-1 1 0 0 0,0-1 0 0 0,5 4 0 0 0,-8-4-2 0 0,1 0-1 0 0,0 1 1 0 0,-1-1-1 0 0,0 0 1 0 0,1 1-1 0 0,-1 0 1 0 0,0-1-1 0 0,0 1 1 0 0,0 0-1 0 0,0-1 1 0 0,0 1-1 0 0,0 0 1 0 0,0 0-1 0 0,-1 0 1 0 0,1 0-1 0 0,-1 0 1 0 0,1 2-1 0 0,-1 36 178 0 0,0 0-185 0 0,0-38-23 0 0,0 0 1 0 0,1-1-1 0 0,-1 1 0 0 0,1 0 1 0 0,-1-1-1 0 0,1 1 0 0 0,0-1 1 0 0,0 1-1 0 0,-1-1 0 0 0,1 1 1 0 0,0-1-1 0 0,1 0 1 0 0,-1 1-1 0 0,0-1 0 0 0,0 0 1 0 0,0 0-1 0 0,1 0 0 0 0,-1 0 1 0 0,3 1-1 0 0,-2-1-4 0 0,0 0 0 0 0,0-1 0 0 0,1 1 0 0 0,-1-1 0 0 0,1 1 0 0 0,-1-1 0 0 0,0 0 1 0 0,1 0-1 0 0,-1 0 0 0 0,0-1 0 0 0,1 1 0 0 0,-1-1 0 0 0,0 1 0 0 0,1-1 0 0 0,-1 0 0 0 0,0 1 0 0 0,0-1 0 0 0,0 0 0 0 0,1-1 0 0 0,-1 1 0 0 0,0 0 0 0 0,0 0 0 0 0,3-4 1 0 0,4-2-315 0 0,0-1 1 0 0,0 0-1 0 0,9-12 1 0 0,-6 5-967 0 0,-1 0 1 0 0,0-1-1 0 0,-1 0 1 0 0,13-31-1 0 0,-18 37 837 0 0,-1-1 0 0 0,-1 0 0 0 0,4-20 0 0 0,-6 25 733 0 0,-1 0 0 0 0,0-1 0 0 0,1 1 0 0 0,-2 0 0 0 0,1-1-1 0 0,-1 1 1 0 0,-2-10 0 0 0,6 37 4798 0 0,0 28-3580 0 0,2 16-1484 0 0,-2-43-81 0 0,13 83 487 0 0,-13-94-815 0 0,0 0 0 0 0,0 1 0 0 0,1-1 0 0 0,1 0 0 0 0,0-1 1 0 0,11 19-1 0 0,-15-28 24 0 0,0 1 0 0 0,0 0 0 0 0,0-1 0 0 0,0 0 0 0 0,1 1 0 0 0,-1-1 0 0 0,0 0 1 0 0,1 1-1 0 0,-1-1 0 0 0,1 0 0 0 0,-1 0 0 0 0,1 0 0 0 0,2 1 0 0 0,-3-2 119 0 0,0 0 0 0 0,-1 0 0 0 0,1 0 0 0 0,-1 0 0 0 0,1 0 0 0 0,0 0 0 0 0,-1-1 0 0 0,1 1 0 0 0,0 0 0 0 0,-1 0 0 0 0,1 0 0 0 0,-1-1 0 0 0,1 1 0 0 0,0 0 0 0 0,-1-1 0 0 0,1 1 0 0 0,-1 0 0 0 0,1-1 0 0 0,-1 1 0 0 0,1-1 0 0 0,-1 1 0 0 0,1-1 0 0 0,-1 1 0 0 0,0-1 0 0 0,1 1 0 0 0,-1-1 0 0 0,0 0 0 0 0,1 1 0 0 0,-1-1 0 0 0,0 1 0 0 0,0-1 0 0 0,0 0 0 0 0,1 0 0 0 0,7-11-5178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1:02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1 128 17196 0 0,'2'-4'270'0'0,"0"-1"0"0"0,0 1 0 0 0,1 0 1 0 0,-1 0-1 0 0,1 0 0 0 0,0 1 0 0 0,0-1 1 0 0,0 1-1 0 0,1 0 0 0 0,-1 0 0 0 0,7-5 1 0 0,-8 7-116 0 0,10-9 70 0 0,1 2 0 0 0,0-1-1 0 0,0 2 1 0 0,1 0 0 0 0,0 0 0 0 0,0 1 0 0 0,1 1 0 0 0,-1 0 0 0 0,1 2 0 0 0,0-1 0 0 0,1 2 0 0 0,19-2 0 0 0,-27 4-195 0 0,0 0 1 0 0,0 0 0 0 0,0 1-1 0 0,0 0 1 0 0,0 1 0 0 0,0 0-1 0 0,0 0 1 0 0,0 0 0 0 0,-1 1 0 0 0,15 8-1 0 0,-17-8 27 0 0,0 1-1 0 0,0 0 1 0 0,0 0 0 0 0,0 0-1 0 0,-1 1 1 0 0,1-1 0 0 0,-1 1-1 0 0,-1 0 1 0 0,1 0 0 0 0,-1 1-1 0 0,0-1 1 0 0,0 1-1 0 0,0 0 1 0 0,-1 0 0 0 0,3 9-1 0 0,-2-2-183 0 0,0 1-1 0 0,-1 0 0 0 0,0 0 1 0 0,-2 0-1 0 0,1 0 0 0 0,-2-1 0 0 0,-1 17 1 0 0,0-19-981 0 0,0 0 1 0 0,-1 0 0 0 0,-7 20-1 0 0,7-25-188 0 0,1 0 0 0 0,-1-1 0 0 0,0 0 0 0 0,0 0-1 0 0,-1 0 1 0 0,0 0 0 0 0,-7 8 0 0 0,-6 1-4684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1:03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85 16988 0 0,'32'-6'2002'0'0,"-1"-2"1"0"0,50-20 0 0 0,-48 15-1683 0 0,60-13 0 0 0,-88 25-515 0 0,0 0 0 0 0,0 0 0 0 0,0 1 0 0 0,0 0 0 0 0,-1 0 0 0 0,1 0 0 0 0,0 0 0 0 0,0 1 0 0 0,0 0 0 0 0,0 0 0 0 0,0 0 0 0 0,4 3 0 0 0,-7-4-106 0 0,-1 1-1 0 0,1 0 1 0 0,-1 0-1 0 0,0 1 1 0 0,1-1-1 0 0,-1 0 1 0 0,0 0-1 0 0,0 1 1 0 0,0-1-1 0 0,1 0 1 0 0,-1 1-1 0 0,-1-1 0 0 0,1 1 1 0 0,0 0-1 0 0,0-1 1 0 0,-1 1-1 0 0,1 0 1 0 0,-1-1-1 0 0,1 1 1 0 0,-1 0-1 0 0,0 0 1 0 0,1-1-1 0 0,-1 1 1 0 0,0 0-1 0 0,0 0 1 0 0,-1-1-1 0 0,1 1 1 0 0,0 0-1 0 0,0 0 0 0 0,-1-1 1 0 0,1 1-1 0 0,-1 0 1 0 0,0-1-1 0 0,1 1 1 0 0,-1 0-1 0 0,-1 1 1 0 0,-1 2-176 0 0,1 0 0 0 0,-1 0 0 0 0,0-1 0 0 0,0 0 0 0 0,-1 1 0 0 0,1-1 0 0 0,-1 0 0 0 0,0 0 0 0 0,0-1 0 0 0,-1 1 0 0 0,1-1 0 0 0,0 0 1 0 0,-1 0-1 0 0,-6 2 0 0 0,-11 5 141 0 0,1-1 0 0 0,-25 7 0 0 0,15-6 848 0 0,13-4 784 0 0,-21 9 3720 0 0,36-14-4313 0 0,1 0-1 0 0,-1 0 1 0 0,1 1 0 0 0,0 0 0 0 0,-1-1-1 0 0,1 1 1 0 0,0 0 0 0 0,0 0-1 0 0,0 0 1 0 0,0 0 0 0 0,-2 5 0 0 0,4-7-576 0 0,0 0 0 0 0,0 0 0 0 0,-1 1 0 0 0,1-1 0 0 0,0 0 0 0 0,0 1 0 0 0,0-1 0 0 0,0 0 0 0 0,0 0 0 0 0,0 1 0 0 0,0-1 0 0 0,0 0 0 0 0,0 1 0 0 0,0-1 0 0 0,0 0 0 0 0,0 1 0 0 0,0-1 0 0 0,0 0 0 0 0,0 0 1 0 0,0 1-1 0 0,0-1 0 0 0,0 0 0 0 0,0 1 0 0 0,0-1 0 0 0,0 0 0 0 0,0 0 0 0 0,1 1 0 0 0,-1-1 0 0 0,0 0 0 0 0,0 0 0 0 0,0 1 0 0 0,1-1 0 0 0,-1 0 0 0 0,0 0 0 0 0,0 0 0 0 0,1 1 0 0 0,-1-1 0 0 0,16 5 1894 0 0,16-5-891 0 0,-31 0-1107 0 0,40-3 490 0 0,71-14-1 0 0,-12-9-4355 0 0,-93 24 2128 0 0,1-1-1 0 0,-1 0 1 0 0,0 0 0 0 0,-1 0-1 0 0,9-6 1 0 0,5-8-6207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1:03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 22085 0 0,'12'-11'329'0'0,"0"1"0"0"0,1 0 1 0 0,1 1-1 0 0,0 1 1 0 0,16-8-1 0 0,-25 13-305 0 0,1 1 1 0 0,0 0 0 0 0,0 0-1 0 0,0 1 1 0 0,0-1-1 0 0,1 1 1 0 0,7 0 0 0 0,-11 1 41 0 0,0 0 0 0 0,0 0 0 0 0,0 1 0 0 0,0-1 0 0 0,-1 1 0 0 0,1 0 0 0 0,0-1 0 0 0,0 1 0 0 0,0 1 0 0 0,0-1 0 0 0,-1 0 0 0 0,1 1 1 0 0,-1-1-1 0 0,1 1 0 0 0,3 3 0 0 0,-3-1-60 0 0,0-1 1 0 0,-1 1-1 0 0,1 0 1 0 0,-1-1-1 0 0,0 1 1 0 0,0 0-1 0 0,-1 1 0 0 0,1-1 1 0 0,-1 0-1 0 0,0 0 1 0 0,0 1-1 0 0,0-1 1 0 0,0 0-1 0 0,-1 1 1 0 0,0-1-1 0 0,0 1 1 0 0,0-1-1 0 0,-1 0 1 0 0,1 1-1 0 0,-1-1 0 0 0,0 0 1 0 0,-2 6-1 0 0,-1 5-77 0 0,-1-1 0 0 0,0 1 0 0 0,-1-1-1 0 0,-1 0 1 0 0,-10 16 0 0 0,-3-2-86 0 0,14-20 204 0 0,1-1 0 0 0,-1 1 0 0 0,1 0 0 0 0,0 0 0 0 0,1 0 0 0 0,0 1 0 0 0,0-1 1 0 0,1 1-1 0 0,0 0 0 0 0,1 0 0 0 0,-2 12 0 0 0,4-20-35 0 0,0-1 1 0 0,0 1-1 0 0,0-1 0 0 0,0 0 1 0 0,1 1-1 0 0,-1-1 0 0 0,0 1 0 0 0,0-1 1 0 0,1 0-1 0 0,-1 1 0 0 0,0-1 0 0 0,1 0 1 0 0,-1 1-1 0 0,0-1 0 0 0,1 0 1 0 0,-1 1-1 0 0,1-1 0 0 0,-1 0 0 0 0,0 0 1 0 0,1 0-1 0 0,-1 1 0 0 0,1-1 1 0 0,-1 0-1 0 0,1 0 0 0 0,-1 0 0 0 0,1 0 1 0 0,-1 0-1 0 0,0 0 0 0 0,1 0 1 0 0,-1 0-1 0 0,1 0 0 0 0,-1 0 0 0 0,1 0 1 0 0,-1 0-1 0 0,1 0 0 0 0,-1 0 1 0 0,1 0-1 0 0,-1-1 0 0 0,1 1 0 0 0,-1 0 1 0 0,0 0-1 0 0,1 0 0 0 0,-1-1 1 0 0,1 1-1 0 0,-1 0 0 0 0,0-1 0 0 0,1 1 1 0 0,27-14 171 0 0,-25 12-155 0 0,24-13-78 0 0,4-3-421 0 0,45-20 0 0 0,-66 34-278 0 0,0 1 0 0 0,0 0 0 0 0,0 0 1 0 0,0 1-1 0 0,1 0 0 0 0,-1 1 0 0 0,1 0 0 0 0,-1 1 1 0 0,14 1-1 0 0,3 5-3392 0 0,-26-5 3834 0 0,-1-1 0 0 0,1 0 1 0 0,0 1-1 0 0,0-1 0 0 0,-1 1 1 0 0,1 0-1 0 0,0-1 0 0 0,-1 1 1 0 0,1 0-1 0 0,0-1 0 0 0,-1 1 1 0 0,1 0-1 0 0,-1 0 0 0 0,1-1 1 0 0,-1 1-1 0 0,0 0 0 0 0,1 1 1 0 0,0 10-5016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5:41:03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16612 0 0,'24'6'5734'0'0,"3"-9"-3393"0"0,30-15-2454 0 0,-27 8 706 0 0,-21 7-922 0 0,-1 1 1 0 0,0 1 0 0 0,1-1 0 0 0,-1 1 0 0 0,1 1-1 0 0,12 0 1 0 0,-20 0 74 0 0,1 0 0 0 0,-1 1 0 0 0,0-1 0 0 0,1 0 1 0 0,-1 1-1 0 0,0-1 0 0 0,1 1 0 0 0,-1-1 0 0 0,0 1 0 0 0,0-1 0 0 0,1 1 0 0 0,-1 0 0 0 0,0 0 0 0 0,0 0 0 0 0,0 0 0 0 0,0 0 0 0 0,0 0 0 0 0,1 2 0 0 0,-1-2-97 0 0,0 1-1 0 0,-1 0 1 0 0,1 0-1 0 0,-1-1 1 0 0,0 1-1 0 0,1 0 1 0 0,-1 0 0 0 0,0 0-1 0 0,0 0 1 0 0,0 0-1 0 0,-1-1 1 0 0,1 1-1 0 0,0 0 1 0 0,-1 0-1 0 0,1 0 1 0 0,-1-1-1 0 0,1 1 1 0 0,-2 2-1 0 0,-4 9-1208 0 0,-1 0 0 0 0,0-1 0 0 0,-1 1-1 0 0,-16 18 1 0 0,-17 27 4031 0 0,41-58-2213 0 0,0 1 0 0 0,-1-1 0 0 0,1 0 0 0 0,0 1 1 0 0,0-1-1 0 0,-1 0 0 0 0,1 1 0 0 0,0-1 0 0 0,0 0 0 0 0,0 1 0 0 0,-1-1 0 0 0,1 1 0 0 0,0-1 1 0 0,0 0-1 0 0,0 1 0 0 0,0-1 0 0 0,0 1 0 0 0,0-1 0 0 0,0 1 0 0 0,0-1 0 0 0,0 0 0 0 0,0 1 1 0 0,0-1-1 0 0,0 1 0 0 0,0-1 0 0 0,0 1 0 0 0,0-1 0 0 0,1 0 0 0 0,-1 1 0 0 0,0-1 0 0 0,0 1 1 0 0,1-1-1 0 0,13-1 3671 0 0,21-16-1722 0 0,-33 16-1802 0 0,2-1-168 0 0,1-1 0 0 0,-1 1 0 0 0,1 0 0 0 0,0 0-1 0 0,0 0 1 0 0,-1 1 0 0 0,1 0 0 0 0,0 0 0 0 0,7-1 0 0 0,-10 2-162 0 0,0 1 0 0 0,-1-1 1 0 0,1 1-1 0 0,0-1 1 0 0,0 1-1 0 0,0 0 1 0 0,0-1-1 0 0,-1 1 0 0 0,1 0 1 0 0,0 0-1 0 0,-1 0 1 0 0,1 1-1 0 0,0-1 1 0 0,-1 0-1 0 0,0 0 0 0 0,1 1 1 0 0,-1-1-1 0 0,0 1 1 0 0,0 0-1 0 0,1-1 1 0 0,-1 1-1 0 0,-1 0 0 0 0,1-1 1 0 0,0 1-1 0 0,0 0 1 0 0,0 3-1 0 0,0-3-17 0 0,0 0 0 0 0,0 0 0 0 0,0 1 0 0 0,0-1 0 0 0,0 0 0 0 0,0 0 0 0 0,0-1 0 0 0,1 1 0 0 0,-1 0 0 0 0,1 0 0 0 0,-1-1 0 0 0,1 1 0 0 0,0-1 0 0 0,0 1 1 0 0,0-1-1 0 0,0 0 0 0 0,0 1 0 0 0,0-1 0 0 0,2 1 0 0 0,0-2-29 0 0,0 1 1 0 0,-1-1 0 0 0,1 0-1 0 0,0 0 1 0 0,-1 0 0 0 0,1 0-1 0 0,0 0 1 0 0,-1-1-1 0 0,1 0 1 0 0,-1 0 0 0 0,7-2-1 0 0,-5 1-199 0 0,67-24 196 0 0,-29 3-6691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FFD8C-ECF7-4AB1-BE4B-E3D25BC461FE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5DE24-B03D-463C-9935-7973C5364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41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5DE24-B03D-463C-9935-7973C5364AA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696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5597" y="645142"/>
            <a:ext cx="7181634" cy="510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552398" y="4553903"/>
            <a:ext cx="1914439" cy="1974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529.xml"/><Relationship Id="rId13" Type="http://schemas.openxmlformats.org/officeDocument/2006/relationships/image" Target="../media/image539.png"/><Relationship Id="rId18" Type="http://schemas.openxmlformats.org/officeDocument/2006/relationships/customXml" Target="../ink/ink534.xml"/><Relationship Id="rId26" Type="http://schemas.openxmlformats.org/officeDocument/2006/relationships/customXml" Target="../ink/ink538.xml"/><Relationship Id="rId3" Type="http://schemas.openxmlformats.org/officeDocument/2006/relationships/image" Target="../media/image2.png"/><Relationship Id="rId21" Type="http://schemas.openxmlformats.org/officeDocument/2006/relationships/image" Target="../media/image543.png"/><Relationship Id="rId7" Type="http://schemas.openxmlformats.org/officeDocument/2006/relationships/image" Target="../media/image536.png"/><Relationship Id="rId12" Type="http://schemas.openxmlformats.org/officeDocument/2006/relationships/customXml" Target="../ink/ink531.xml"/><Relationship Id="rId17" Type="http://schemas.openxmlformats.org/officeDocument/2006/relationships/image" Target="../media/image541.png"/><Relationship Id="rId25" Type="http://schemas.openxmlformats.org/officeDocument/2006/relationships/image" Target="../media/image545.png"/><Relationship Id="rId2" Type="http://schemas.openxmlformats.org/officeDocument/2006/relationships/image" Target="../media/image1.jpg"/><Relationship Id="rId16" Type="http://schemas.openxmlformats.org/officeDocument/2006/relationships/customXml" Target="../ink/ink533.xml"/><Relationship Id="rId20" Type="http://schemas.openxmlformats.org/officeDocument/2006/relationships/customXml" Target="../ink/ink535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528.xml"/><Relationship Id="rId11" Type="http://schemas.openxmlformats.org/officeDocument/2006/relationships/image" Target="../media/image538.png"/><Relationship Id="rId24" Type="http://schemas.openxmlformats.org/officeDocument/2006/relationships/customXml" Target="../ink/ink537.xml"/><Relationship Id="rId5" Type="http://schemas.openxmlformats.org/officeDocument/2006/relationships/image" Target="../media/image535.png"/><Relationship Id="rId15" Type="http://schemas.openxmlformats.org/officeDocument/2006/relationships/image" Target="../media/image540.png"/><Relationship Id="rId23" Type="http://schemas.openxmlformats.org/officeDocument/2006/relationships/image" Target="../media/image544.png"/><Relationship Id="rId10" Type="http://schemas.openxmlformats.org/officeDocument/2006/relationships/customXml" Target="../ink/ink530.xml"/><Relationship Id="rId19" Type="http://schemas.openxmlformats.org/officeDocument/2006/relationships/image" Target="../media/image542.png"/><Relationship Id="rId4" Type="http://schemas.openxmlformats.org/officeDocument/2006/relationships/customXml" Target="../ink/ink527.xml"/><Relationship Id="rId9" Type="http://schemas.openxmlformats.org/officeDocument/2006/relationships/image" Target="../media/image537.png"/><Relationship Id="rId14" Type="http://schemas.openxmlformats.org/officeDocument/2006/relationships/customXml" Target="../ink/ink532.xml"/><Relationship Id="rId22" Type="http://schemas.openxmlformats.org/officeDocument/2006/relationships/customXml" Target="../ink/ink536.xml"/><Relationship Id="rId27" Type="http://schemas.openxmlformats.org/officeDocument/2006/relationships/image" Target="../media/image54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40.xml"/><Relationship Id="rId13" Type="http://schemas.openxmlformats.org/officeDocument/2006/relationships/image" Target="../media/image552.png"/><Relationship Id="rId18" Type="http://schemas.openxmlformats.org/officeDocument/2006/relationships/customXml" Target="../ink/ink545.xml"/><Relationship Id="rId3" Type="http://schemas.openxmlformats.org/officeDocument/2006/relationships/image" Target="../media/image2.png"/><Relationship Id="rId21" Type="http://schemas.openxmlformats.org/officeDocument/2006/relationships/image" Target="../media/image556.png"/><Relationship Id="rId7" Type="http://schemas.openxmlformats.org/officeDocument/2006/relationships/image" Target="../media/image549.png"/><Relationship Id="rId12" Type="http://schemas.openxmlformats.org/officeDocument/2006/relationships/customXml" Target="../ink/ink542.xml"/><Relationship Id="rId17" Type="http://schemas.openxmlformats.org/officeDocument/2006/relationships/image" Target="../media/image554.png"/><Relationship Id="rId25" Type="http://schemas.openxmlformats.org/officeDocument/2006/relationships/image" Target="../media/image558.png"/><Relationship Id="rId2" Type="http://schemas.openxmlformats.org/officeDocument/2006/relationships/image" Target="../media/image1.jpg"/><Relationship Id="rId16" Type="http://schemas.openxmlformats.org/officeDocument/2006/relationships/customXml" Target="../ink/ink544.xml"/><Relationship Id="rId20" Type="http://schemas.openxmlformats.org/officeDocument/2006/relationships/customXml" Target="../ink/ink546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539.xml"/><Relationship Id="rId11" Type="http://schemas.openxmlformats.org/officeDocument/2006/relationships/image" Target="../media/image551.png"/><Relationship Id="rId24" Type="http://schemas.openxmlformats.org/officeDocument/2006/relationships/customXml" Target="../ink/ink548.xml"/><Relationship Id="rId5" Type="http://schemas.openxmlformats.org/officeDocument/2006/relationships/image" Target="../media/image548.png"/><Relationship Id="rId15" Type="http://schemas.openxmlformats.org/officeDocument/2006/relationships/image" Target="../media/image553.png"/><Relationship Id="rId23" Type="http://schemas.openxmlformats.org/officeDocument/2006/relationships/image" Target="../media/image557.png"/><Relationship Id="rId10" Type="http://schemas.openxmlformats.org/officeDocument/2006/relationships/customXml" Target="../ink/ink541.xml"/><Relationship Id="rId19" Type="http://schemas.openxmlformats.org/officeDocument/2006/relationships/image" Target="../media/image555.png"/><Relationship Id="rId4" Type="http://schemas.openxmlformats.org/officeDocument/2006/relationships/image" Target="../media/image547.png"/><Relationship Id="rId9" Type="http://schemas.openxmlformats.org/officeDocument/2006/relationships/image" Target="../media/image550.png"/><Relationship Id="rId14" Type="http://schemas.openxmlformats.org/officeDocument/2006/relationships/customXml" Target="../ink/ink543.xml"/><Relationship Id="rId22" Type="http://schemas.openxmlformats.org/officeDocument/2006/relationships/customXml" Target="../ink/ink54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7" Type="http://schemas.openxmlformats.org/officeDocument/2006/relationships/image" Target="../media/image562.png"/><Relationship Id="rId2" Type="http://schemas.openxmlformats.org/officeDocument/2006/relationships/image" Target="../media/image55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61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74.png"/><Relationship Id="rId21" Type="http://schemas.openxmlformats.org/officeDocument/2006/relationships/customXml" Target="../ink/ink557.xml"/><Relationship Id="rId42" Type="http://schemas.openxmlformats.org/officeDocument/2006/relationships/image" Target="../media/image582.png"/><Relationship Id="rId47" Type="http://schemas.openxmlformats.org/officeDocument/2006/relationships/customXml" Target="../ink/ink570.xml"/><Relationship Id="rId63" Type="http://schemas.openxmlformats.org/officeDocument/2006/relationships/customXml" Target="../ink/ink578.xml"/><Relationship Id="rId68" Type="http://schemas.openxmlformats.org/officeDocument/2006/relationships/image" Target="../media/image595.png"/><Relationship Id="rId84" Type="http://schemas.openxmlformats.org/officeDocument/2006/relationships/image" Target="../media/image603.png"/><Relationship Id="rId89" Type="http://schemas.openxmlformats.org/officeDocument/2006/relationships/customXml" Target="../ink/ink591.xml"/><Relationship Id="rId16" Type="http://schemas.openxmlformats.org/officeDocument/2006/relationships/image" Target="../media/image569.png"/><Relationship Id="rId107" Type="http://schemas.openxmlformats.org/officeDocument/2006/relationships/customXml" Target="../ink/ink600.xml"/><Relationship Id="rId11" Type="http://schemas.openxmlformats.org/officeDocument/2006/relationships/customXml" Target="../ink/ink552.xml"/><Relationship Id="rId32" Type="http://schemas.openxmlformats.org/officeDocument/2006/relationships/image" Target="../media/image577.png"/><Relationship Id="rId37" Type="http://schemas.openxmlformats.org/officeDocument/2006/relationships/customXml" Target="../ink/ink565.xml"/><Relationship Id="rId53" Type="http://schemas.openxmlformats.org/officeDocument/2006/relationships/customXml" Target="../ink/ink573.xml"/><Relationship Id="rId58" Type="http://schemas.openxmlformats.org/officeDocument/2006/relationships/image" Target="../media/image590.png"/><Relationship Id="rId74" Type="http://schemas.openxmlformats.org/officeDocument/2006/relationships/image" Target="../media/image598.png"/><Relationship Id="rId79" Type="http://schemas.openxmlformats.org/officeDocument/2006/relationships/customXml" Target="../ink/ink586.xml"/><Relationship Id="rId102" Type="http://schemas.openxmlformats.org/officeDocument/2006/relationships/image" Target="../media/image612.png"/><Relationship Id="rId5" Type="http://schemas.openxmlformats.org/officeDocument/2006/relationships/customXml" Target="../ink/ink549.xml"/><Relationship Id="rId90" Type="http://schemas.openxmlformats.org/officeDocument/2006/relationships/image" Target="../media/image606.png"/><Relationship Id="rId95" Type="http://schemas.openxmlformats.org/officeDocument/2006/relationships/customXml" Target="../ink/ink594.xml"/><Relationship Id="rId22" Type="http://schemas.openxmlformats.org/officeDocument/2006/relationships/image" Target="../media/image572.png"/><Relationship Id="rId27" Type="http://schemas.openxmlformats.org/officeDocument/2006/relationships/customXml" Target="../ink/ink560.xml"/><Relationship Id="rId43" Type="http://schemas.openxmlformats.org/officeDocument/2006/relationships/customXml" Target="../ink/ink568.xml"/><Relationship Id="rId48" Type="http://schemas.openxmlformats.org/officeDocument/2006/relationships/image" Target="../media/image585.png"/><Relationship Id="rId64" Type="http://schemas.openxmlformats.org/officeDocument/2006/relationships/image" Target="../media/image593.png"/><Relationship Id="rId69" Type="http://schemas.openxmlformats.org/officeDocument/2006/relationships/customXml" Target="../ink/ink581.xml"/><Relationship Id="rId80" Type="http://schemas.openxmlformats.org/officeDocument/2006/relationships/image" Target="../media/image601.png"/><Relationship Id="rId85" Type="http://schemas.openxmlformats.org/officeDocument/2006/relationships/customXml" Target="../ink/ink589.xml"/><Relationship Id="rId12" Type="http://schemas.openxmlformats.org/officeDocument/2006/relationships/image" Target="../media/image567.png"/><Relationship Id="rId17" Type="http://schemas.openxmlformats.org/officeDocument/2006/relationships/customXml" Target="../ink/ink555.xml"/><Relationship Id="rId33" Type="http://schemas.openxmlformats.org/officeDocument/2006/relationships/customXml" Target="../ink/ink563.xml"/><Relationship Id="rId38" Type="http://schemas.openxmlformats.org/officeDocument/2006/relationships/image" Target="../media/image580.png"/><Relationship Id="rId59" Type="http://schemas.openxmlformats.org/officeDocument/2006/relationships/customXml" Target="../ink/ink576.xml"/><Relationship Id="rId103" Type="http://schemas.openxmlformats.org/officeDocument/2006/relationships/customXml" Target="../ink/ink598.xml"/><Relationship Id="rId108" Type="http://schemas.openxmlformats.org/officeDocument/2006/relationships/image" Target="../media/image615.png"/><Relationship Id="rId54" Type="http://schemas.openxmlformats.org/officeDocument/2006/relationships/image" Target="../media/image588.png"/><Relationship Id="rId70" Type="http://schemas.openxmlformats.org/officeDocument/2006/relationships/image" Target="../media/image596.png"/><Relationship Id="rId75" Type="http://schemas.openxmlformats.org/officeDocument/2006/relationships/customXml" Target="../ink/ink584.xml"/><Relationship Id="rId91" Type="http://schemas.openxmlformats.org/officeDocument/2006/relationships/customXml" Target="../ink/ink592.xml"/><Relationship Id="rId96" Type="http://schemas.openxmlformats.org/officeDocument/2006/relationships/image" Target="../media/image60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64.png"/><Relationship Id="rId15" Type="http://schemas.openxmlformats.org/officeDocument/2006/relationships/customXml" Target="../ink/ink554.xml"/><Relationship Id="rId23" Type="http://schemas.openxmlformats.org/officeDocument/2006/relationships/customXml" Target="../ink/ink558.xml"/><Relationship Id="rId28" Type="http://schemas.openxmlformats.org/officeDocument/2006/relationships/image" Target="../media/image575.png"/><Relationship Id="rId36" Type="http://schemas.openxmlformats.org/officeDocument/2006/relationships/image" Target="../media/image579.png"/><Relationship Id="rId49" Type="http://schemas.openxmlformats.org/officeDocument/2006/relationships/customXml" Target="../ink/ink571.xml"/><Relationship Id="rId57" Type="http://schemas.openxmlformats.org/officeDocument/2006/relationships/customXml" Target="../ink/ink575.xml"/><Relationship Id="rId106" Type="http://schemas.openxmlformats.org/officeDocument/2006/relationships/image" Target="../media/image614.png"/><Relationship Id="rId10" Type="http://schemas.openxmlformats.org/officeDocument/2006/relationships/image" Target="../media/image566.png"/><Relationship Id="rId31" Type="http://schemas.openxmlformats.org/officeDocument/2006/relationships/customXml" Target="../ink/ink562.xml"/><Relationship Id="rId44" Type="http://schemas.openxmlformats.org/officeDocument/2006/relationships/image" Target="../media/image583.png"/><Relationship Id="rId52" Type="http://schemas.openxmlformats.org/officeDocument/2006/relationships/image" Target="../media/image587.png"/><Relationship Id="rId60" Type="http://schemas.openxmlformats.org/officeDocument/2006/relationships/image" Target="../media/image591.png"/><Relationship Id="rId65" Type="http://schemas.openxmlformats.org/officeDocument/2006/relationships/customXml" Target="../ink/ink579.xml"/><Relationship Id="rId73" Type="http://schemas.openxmlformats.org/officeDocument/2006/relationships/customXml" Target="../ink/ink583.xml"/><Relationship Id="rId78" Type="http://schemas.openxmlformats.org/officeDocument/2006/relationships/image" Target="../media/image600.png"/><Relationship Id="rId81" Type="http://schemas.openxmlformats.org/officeDocument/2006/relationships/customXml" Target="../ink/ink587.xml"/><Relationship Id="rId86" Type="http://schemas.openxmlformats.org/officeDocument/2006/relationships/image" Target="../media/image604.png"/><Relationship Id="rId94" Type="http://schemas.openxmlformats.org/officeDocument/2006/relationships/image" Target="../media/image608.png"/><Relationship Id="rId99" Type="http://schemas.openxmlformats.org/officeDocument/2006/relationships/customXml" Target="../ink/ink596.xml"/><Relationship Id="rId101" Type="http://schemas.openxmlformats.org/officeDocument/2006/relationships/customXml" Target="../ink/ink597.xml"/><Relationship Id="rId4" Type="http://schemas.openxmlformats.org/officeDocument/2006/relationships/image" Target="../media/image2.png"/><Relationship Id="rId9" Type="http://schemas.openxmlformats.org/officeDocument/2006/relationships/customXml" Target="../ink/ink551.xml"/><Relationship Id="rId13" Type="http://schemas.openxmlformats.org/officeDocument/2006/relationships/customXml" Target="../ink/ink553.xml"/><Relationship Id="rId18" Type="http://schemas.openxmlformats.org/officeDocument/2006/relationships/image" Target="../media/image570.png"/><Relationship Id="rId39" Type="http://schemas.openxmlformats.org/officeDocument/2006/relationships/customXml" Target="../ink/ink566.xml"/><Relationship Id="rId109" Type="http://schemas.openxmlformats.org/officeDocument/2006/relationships/customXml" Target="../ink/ink601.xml"/><Relationship Id="rId34" Type="http://schemas.openxmlformats.org/officeDocument/2006/relationships/image" Target="../media/image578.png"/><Relationship Id="rId50" Type="http://schemas.openxmlformats.org/officeDocument/2006/relationships/image" Target="../media/image586.png"/><Relationship Id="rId55" Type="http://schemas.openxmlformats.org/officeDocument/2006/relationships/customXml" Target="../ink/ink574.xml"/><Relationship Id="rId76" Type="http://schemas.openxmlformats.org/officeDocument/2006/relationships/image" Target="../media/image599.png"/><Relationship Id="rId97" Type="http://schemas.openxmlformats.org/officeDocument/2006/relationships/customXml" Target="../ink/ink595.xml"/><Relationship Id="rId104" Type="http://schemas.openxmlformats.org/officeDocument/2006/relationships/image" Target="../media/image613.png"/><Relationship Id="rId7" Type="http://schemas.openxmlformats.org/officeDocument/2006/relationships/customXml" Target="../ink/ink550.xml"/><Relationship Id="rId71" Type="http://schemas.openxmlformats.org/officeDocument/2006/relationships/customXml" Target="../ink/ink582.xml"/><Relationship Id="rId92" Type="http://schemas.openxmlformats.org/officeDocument/2006/relationships/image" Target="../media/image607.png"/><Relationship Id="rId2" Type="http://schemas.openxmlformats.org/officeDocument/2006/relationships/image" Target="../media/image563.jpg"/><Relationship Id="rId29" Type="http://schemas.openxmlformats.org/officeDocument/2006/relationships/customXml" Target="../ink/ink561.xml"/><Relationship Id="rId24" Type="http://schemas.openxmlformats.org/officeDocument/2006/relationships/image" Target="../media/image573.png"/><Relationship Id="rId40" Type="http://schemas.openxmlformats.org/officeDocument/2006/relationships/image" Target="../media/image581.png"/><Relationship Id="rId45" Type="http://schemas.openxmlformats.org/officeDocument/2006/relationships/customXml" Target="../ink/ink569.xml"/><Relationship Id="rId66" Type="http://schemas.openxmlformats.org/officeDocument/2006/relationships/image" Target="../media/image594.png"/><Relationship Id="rId87" Type="http://schemas.openxmlformats.org/officeDocument/2006/relationships/customXml" Target="../ink/ink590.xml"/><Relationship Id="rId110" Type="http://schemas.openxmlformats.org/officeDocument/2006/relationships/image" Target="../media/image616.png"/><Relationship Id="rId61" Type="http://schemas.openxmlformats.org/officeDocument/2006/relationships/customXml" Target="../ink/ink577.xml"/><Relationship Id="rId82" Type="http://schemas.openxmlformats.org/officeDocument/2006/relationships/image" Target="../media/image602.png"/><Relationship Id="rId19" Type="http://schemas.openxmlformats.org/officeDocument/2006/relationships/customXml" Target="../ink/ink556.xml"/><Relationship Id="rId14" Type="http://schemas.openxmlformats.org/officeDocument/2006/relationships/image" Target="../media/image568.png"/><Relationship Id="rId30" Type="http://schemas.openxmlformats.org/officeDocument/2006/relationships/image" Target="../media/image576.png"/><Relationship Id="rId35" Type="http://schemas.openxmlformats.org/officeDocument/2006/relationships/customXml" Target="../ink/ink564.xml"/><Relationship Id="rId56" Type="http://schemas.openxmlformats.org/officeDocument/2006/relationships/image" Target="../media/image589.png"/><Relationship Id="rId77" Type="http://schemas.openxmlformats.org/officeDocument/2006/relationships/customXml" Target="../ink/ink585.xml"/><Relationship Id="rId100" Type="http://schemas.openxmlformats.org/officeDocument/2006/relationships/image" Target="../media/image611.png"/><Relationship Id="rId105" Type="http://schemas.openxmlformats.org/officeDocument/2006/relationships/customXml" Target="../ink/ink599.xml"/><Relationship Id="rId8" Type="http://schemas.openxmlformats.org/officeDocument/2006/relationships/image" Target="../media/image565.png"/><Relationship Id="rId51" Type="http://schemas.openxmlformats.org/officeDocument/2006/relationships/customXml" Target="../ink/ink572.xml"/><Relationship Id="rId72" Type="http://schemas.openxmlformats.org/officeDocument/2006/relationships/image" Target="../media/image597.png"/><Relationship Id="rId93" Type="http://schemas.openxmlformats.org/officeDocument/2006/relationships/customXml" Target="../ink/ink593.xml"/><Relationship Id="rId98" Type="http://schemas.openxmlformats.org/officeDocument/2006/relationships/image" Target="../media/image610.png"/><Relationship Id="rId3" Type="http://schemas.openxmlformats.org/officeDocument/2006/relationships/image" Target="../media/image1.jpg"/><Relationship Id="rId25" Type="http://schemas.openxmlformats.org/officeDocument/2006/relationships/customXml" Target="../ink/ink559.xml"/><Relationship Id="rId46" Type="http://schemas.openxmlformats.org/officeDocument/2006/relationships/image" Target="../media/image584.png"/><Relationship Id="rId67" Type="http://schemas.openxmlformats.org/officeDocument/2006/relationships/customXml" Target="../ink/ink580.xml"/><Relationship Id="rId20" Type="http://schemas.openxmlformats.org/officeDocument/2006/relationships/image" Target="../media/image571.png"/><Relationship Id="rId41" Type="http://schemas.openxmlformats.org/officeDocument/2006/relationships/customXml" Target="../ink/ink567.xml"/><Relationship Id="rId62" Type="http://schemas.openxmlformats.org/officeDocument/2006/relationships/image" Target="../media/image592.png"/><Relationship Id="rId83" Type="http://schemas.openxmlformats.org/officeDocument/2006/relationships/customXml" Target="../ink/ink588.xml"/><Relationship Id="rId88" Type="http://schemas.openxmlformats.org/officeDocument/2006/relationships/image" Target="../media/image60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1.png"/><Relationship Id="rId3" Type="http://schemas.openxmlformats.org/officeDocument/2006/relationships/image" Target="../media/image618.png"/><Relationship Id="rId7" Type="http://schemas.openxmlformats.org/officeDocument/2006/relationships/image" Target="../media/image620.png"/><Relationship Id="rId2" Type="http://schemas.openxmlformats.org/officeDocument/2006/relationships/image" Target="../media/image6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10" Type="http://schemas.openxmlformats.org/officeDocument/2006/relationships/image" Target="../media/image623.png"/><Relationship Id="rId4" Type="http://schemas.openxmlformats.org/officeDocument/2006/relationships/image" Target="../media/image619.png"/><Relationship Id="rId9" Type="http://schemas.openxmlformats.org/officeDocument/2006/relationships/image" Target="../media/image6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7.png"/><Relationship Id="rId3" Type="http://schemas.openxmlformats.org/officeDocument/2006/relationships/image" Target="../media/image621.png"/><Relationship Id="rId7" Type="http://schemas.openxmlformats.org/officeDocument/2006/relationships/image" Target="../media/image626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25.png"/><Relationship Id="rId11" Type="http://schemas.openxmlformats.org/officeDocument/2006/relationships/image" Target="../media/image628.png"/><Relationship Id="rId5" Type="http://schemas.openxmlformats.org/officeDocument/2006/relationships/image" Target="../media/image624.png"/><Relationship Id="rId10" Type="http://schemas.openxmlformats.org/officeDocument/2006/relationships/image" Target="../media/image2.png"/><Relationship Id="rId4" Type="http://schemas.openxmlformats.org/officeDocument/2006/relationships/image" Target="../media/image622.png"/><Relationship Id="rId9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www.ut.ac.kr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customXml" Target="../ink/ink7.xml"/><Relationship Id="rId26" Type="http://schemas.openxmlformats.org/officeDocument/2006/relationships/customXml" Target="../ink/ink11.xml"/><Relationship Id="rId39" Type="http://schemas.openxmlformats.org/officeDocument/2006/relationships/image" Target="../media/image23.png"/><Relationship Id="rId21" Type="http://schemas.openxmlformats.org/officeDocument/2006/relationships/image" Target="../media/image14.png"/><Relationship Id="rId34" Type="http://schemas.openxmlformats.org/officeDocument/2006/relationships/customXml" Target="../ink/ink15.xml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29" Type="http://schemas.openxmlformats.org/officeDocument/2006/relationships/image" Target="../media/image18.png"/><Relationship Id="rId41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1.xml"/><Relationship Id="rId11" Type="http://schemas.openxmlformats.org/officeDocument/2006/relationships/image" Target="../media/image9.png"/><Relationship Id="rId24" Type="http://schemas.openxmlformats.org/officeDocument/2006/relationships/customXml" Target="../ink/ink10.xml"/><Relationship Id="rId32" Type="http://schemas.openxmlformats.org/officeDocument/2006/relationships/customXml" Target="../ink/ink14.xml"/><Relationship Id="rId37" Type="http://schemas.openxmlformats.org/officeDocument/2006/relationships/image" Target="../media/image22.png"/><Relationship Id="rId40" Type="http://schemas.openxmlformats.org/officeDocument/2006/relationships/customXml" Target="../ink/ink18.xml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28" Type="http://schemas.openxmlformats.org/officeDocument/2006/relationships/customXml" Target="../ink/ink12.xml"/><Relationship Id="rId36" Type="http://schemas.openxmlformats.org/officeDocument/2006/relationships/customXml" Target="../ink/ink16.xml"/><Relationship Id="rId10" Type="http://schemas.openxmlformats.org/officeDocument/2006/relationships/customXml" Target="../ink/ink3.xml"/><Relationship Id="rId19" Type="http://schemas.openxmlformats.org/officeDocument/2006/relationships/image" Target="../media/image13.png"/><Relationship Id="rId31" Type="http://schemas.openxmlformats.org/officeDocument/2006/relationships/image" Target="../media/image19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17.png"/><Relationship Id="rId30" Type="http://schemas.openxmlformats.org/officeDocument/2006/relationships/customXml" Target="../ink/ink13.xml"/><Relationship Id="rId35" Type="http://schemas.openxmlformats.org/officeDocument/2006/relationships/image" Target="../media/image21.png"/><Relationship Id="rId8" Type="http://schemas.openxmlformats.org/officeDocument/2006/relationships/customXml" Target="../ink/ink2.xml"/><Relationship Id="rId3" Type="http://schemas.openxmlformats.org/officeDocument/2006/relationships/image" Target="../media/image1.jpg"/><Relationship Id="rId12" Type="http://schemas.openxmlformats.org/officeDocument/2006/relationships/customXml" Target="../ink/ink4.xml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33" Type="http://schemas.openxmlformats.org/officeDocument/2006/relationships/image" Target="../media/image20.png"/><Relationship Id="rId38" Type="http://schemas.openxmlformats.org/officeDocument/2006/relationships/customXml" Target="../ink/ink17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9.xml"/><Relationship Id="rId21" Type="http://schemas.openxmlformats.org/officeDocument/2006/relationships/image" Target="../media/image34.png"/><Relationship Id="rId42" Type="http://schemas.openxmlformats.org/officeDocument/2006/relationships/customXml" Target="../ink/ink37.xml"/><Relationship Id="rId47" Type="http://schemas.openxmlformats.org/officeDocument/2006/relationships/image" Target="../media/image47.png"/><Relationship Id="rId63" Type="http://schemas.openxmlformats.org/officeDocument/2006/relationships/image" Target="../media/image55.png"/><Relationship Id="rId68" Type="http://schemas.openxmlformats.org/officeDocument/2006/relationships/customXml" Target="../ink/ink50.xml"/><Relationship Id="rId84" Type="http://schemas.openxmlformats.org/officeDocument/2006/relationships/customXml" Target="../ink/ink58.xml"/><Relationship Id="rId16" Type="http://schemas.openxmlformats.org/officeDocument/2006/relationships/customXml" Target="../ink/ink24.xml"/><Relationship Id="rId11" Type="http://schemas.openxmlformats.org/officeDocument/2006/relationships/image" Target="../media/image29.png"/><Relationship Id="rId32" Type="http://schemas.openxmlformats.org/officeDocument/2006/relationships/customXml" Target="../ink/ink32.xml"/><Relationship Id="rId37" Type="http://schemas.openxmlformats.org/officeDocument/2006/relationships/image" Target="../media/image42.png"/><Relationship Id="rId53" Type="http://schemas.openxmlformats.org/officeDocument/2006/relationships/image" Target="../media/image50.png"/><Relationship Id="rId58" Type="http://schemas.openxmlformats.org/officeDocument/2006/relationships/customXml" Target="../ink/ink45.xml"/><Relationship Id="rId74" Type="http://schemas.openxmlformats.org/officeDocument/2006/relationships/customXml" Target="../ink/ink53.xml"/><Relationship Id="rId79" Type="http://schemas.openxmlformats.org/officeDocument/2006/relationships/image" Target="../media/image63.png"/><Relationship Id="rId5" Type="http://schemas.openxmlformats.org/officeDocument/2006/relationships/image" Target="../media/image26.jpg"/><Relationship Id="rId19" Type="http://schemas.openxmlformats.org/officeDocument/2006/relationships/image" Target="../media/image33.png"/><Relationship Id="rId14" Type="http://schemas.openxmlformats.org/officeDocument/2006/relationships/customXml" Target="../ink/ink23.xml"/><Relationship Id="rId22" Type="http://schemas.openxmlformats.org/officeDocument/2006/relationships/customXml" Target="../ink/ink27.xml"/><Relationship Id="rId27" Type="http://schemas.openxmlformats.org/officeDocument/2006/relationships/image" Target="../media/image37.png"/><Relationship Id="rId30" Type="http://schemas.openxmlformats.org/officeDocument/2006/relationships/customXml" Target="../ink/ink31.xml"/><Relationship Id="rId35" Type="http://schemas.openxmlformats.org/officeDocument/2006/relationships/image" Target="../media/image41.png"/><Relationship Id="rId43" Type="http://schemas.openxmlformats.org/officeDocument/2006/relationships/image" Target="../media/image45.png"/><Relationship Id="rId48" Type="http://schemas.openxmlformats.org/officeDocument/2006/relationships/customXml" Target="../ink/ink40.xml"/><Relationship Id="rId56" Type="http://schemas.openxmlformats.org/officeDocument/2006/relationships/customXml" Target="../ink/ink44.xml"/><Relationship Id="rId64" Type="http://schemas.openxmlformats.org/officeDocument/2006/relationships/customXml" Target="../ink/ink48.xml"/><Relationship Id="rId69" Type="http://schemas.openxmlformats.org/officeDocument/2006/relationships/image" Target="../media/image58.png"/><Relationship Id="rId77" Type="http://schemas.openxmlformats.org/officeDocument/2006/relationships/image" Target="../media/image62.png"/><Relationship Id="rId8" Type="http://schemas.openxmlformats.org/officeDocument/2006/relationships/customXml" Target="../ink/ink20.xml"/><Relationship Id="rId51" Type="http://schemas.openxmlformats.org/officeDocument/2006/relationships/image" Target="../media/image49.png"/><Relationship Id="rId72" Type="http://schemas.openxmlformats.org/officeDocument/2006/relationships/customXml" Target="../ink/ink52.xml"/><Relationship Id="rId80" Type="http://schemas.openxmlformats.org/officeDocument/2006/relationships/customXml" Target="../ink/ink56.xml"/><Relationship Id="rId85" Type="http://schemas.openxmlformats.org/officeDocument/2006/relationships/image" Target="../media/image66.png"/><Relationship Id="rId3" Type="http://schemas.openxmlformats.org/officeDocument/2006/relationships/image" Target="../media/image1.jpg"/><Relationship Id="rId12" Type="http://schemas.openxmlformats.org/officeDocument/2006/relationships/customXml" Target="../ink/ink22.xml"/><Relationship Id="rId17" Type="http://schemas.openxmlformats.org/officeDocument/2006/relationships/image" Target="../media/image32.png"/><Relationship Id="rId25" Type="http://schemas.openxmlformats.org/officeDocument/2006/relationships/image" Target="../media/image36.png"/><Relationship Id="rId33" Type="http://schemas.openxmlformats.org/officeDocument/2006/relationships/image" Target="../media/image40.png"/><Relationship Id="rId38" Type="http://schemas.openxmlformats.org/officeDocument/2006/relationships/customXml" Target="../ink/ink35.xml"/><Relationship Id="rId46" Type="http://schemas.openxmlformats.org/officeDocument/2006/relationships/customXml" Target="../ink/ink39.xml"/><Relationship Id="rId59" Type="http://schemas.openxmlformats.org/officeDocument/2006/relationships/image" Target="../media/image53.png"/><Relationship Id="rId67" Type="http://schemas.openxmlformats.org/officeDocument/2006/relationships/image" Target="../media/image57.png"/><Relationship Id="rId20" Type="http://schemas.openxmlformats.org/officeDocument/2006/relationships/customXml" Target="../ink/ink26.xml"/><Relationship Id="rId41" Type="http://schemas.openxmlformats.org/officeDocument/2006/relationships/image" Target="../media/image44.png"/><Relationship Id="rId54" Type="http://schemas.openxmlformats.org/officeDocument/2006/relationships/customXml" Target="../ink/ink43.xml"/><Relationship Id="rId62" Type="http://schemas.openxmlformats.org/officeDocument/2006/relationships/customXml" Target="../ink/ink47.xml"/><Relationship Id="rId70" Type="http://schemas.openxmlformats.org/officeDocument/2006/relationships/customXml" Target="../ink/ink51.xml"/><Relationship Id="rId75" Type="http://schemas.openxmlformats.org/officeDocument/2006/relationships/image" Target="../media/image61.png"/><Relationship Id="rId83" Type="http://schemas.openxmlformats.org/officeDocument/2006/relationships/image" Target="../media/image65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19.xml"/><Relationship Id="rId15" Type="http://schemas.openxmlformats.org/officeDocument/2006/relationships/image" Target="../media/image31.png"/><Relationship Id="rId23" Type="http://schemas.openxmlformats.org/officeDocument/2006/relationships/image" Target="../media/image35.png"/><Relationship Id="rId28" Type="http://schemas.openxmlformats.org/officeDocument/2006/relationships/customXml" Target="../ink/ink30.xml"/><Relationship Id="rId36" Type="http://schemas.openxmlformats.org/officeDocument/2006/relationships/customXml" Target="../ink/ink34.xml"/><Relationship Id="rId49" Type="http://schemas.openxmlformats.org/officeDocument/2006/relationships/image" Target="../media/image48.png"/><Relationship Id="rId57" Type="http://schemas.openxmlformats.org/officeDocument/2006/relationships/image" Target="../media/image52.png"/><Relationship Id="rId10" Type="http://schemas.openxmlformats.org/officeDocument/2006/relationships/customXml" Target="../ink/ink21.xml"/><Relationship Id="rId31" Type="http://schemas.openxmlformats.org/officeDocument/2006/relationships/image" Target="../media/image39.png"/><Relationship Id="rId44" Type="http://schemas.openxmlformats.org/officeDocument/2006/relationships/customXml" Target="../ink/ink38.xml"/><Relationship Id="rId52" Type="http://schemas.openxmlformats.org/officeDocument/2006/relationships/customXml" Target="../ink/ink42.xml"/><Relationship Id="rId60" Type="http://schemas.openxmlformats.org/officeDocument/2006/relationships/customXml" Target="../ink/ink46.xml"/><Relationship Id="rId65" Type="http://schemas.openxmlformats.org/officeDocument/2006/relationships/image" Target="../media/image56.png"/><Relationship Id="rId73" Type="http://schemas.openxmlformats.org/officeDocument/2006/relationships/image" Target="../media/image60.png"/><Relationship Id="rId78" Type="http://schemas.openxmlformats.org/officeDocument/2006/relationships/customXml" Target="../ink/ink55.xml"/><Relationship Id="rId81" Type="http://schemas.openxmlformats.org/officeDocument/2006/relationships/image" Target="../media/image64.png"/><Relationship Id="rId4" Type="http://schemas.openxmlformats.org/officeDocument/2006/relationships/image" Target="../media/image2.png"/><Relationship Id="rId9" Type="http://schemas.openxmlformats.org/officeDocument/2006/relationships/image" Target="../media/image28.png"/><Relationship Id="rId13" Type="http://schemas.openxmlformats.org/officeDocument/2006/relationships/image" Target="../media/image30.png"/><Relationship Id="rId18" Type="http://schemas.openxmlformats.org/officeDocument/2006/relationships/customXml" Target="../ink/ink25.xml"/><Relationship Id="rId39" Type="http://schemas.openxmlformats.org/officeDocument/2006/relationships/image" Target="../media/image43.png"/><Relationship Id="rId34" Type="http://schemas.openxmlformats.org/officeDocument/2006/relationships/customXml" Target="../ink/ink33.xml"/><Relationship Id="rId50" Type="http://schemas.openxmlformats.org/officeDocument/2006/relationships/customXml" Target="../ink/ink41.xml"/><Relationship Id="rId55" Type="http://schemas.openxmlformats.org/officeDocument/2006/relationships/image" Target="../media/image51.png"/><Relationship Id="rId76" Type="http://schemas.openxmlformats.org/officeDocument/2006/relationships/customXml" Target="../ink/ink54.xml"/><Relationship Id="rId7" Type="http://schemas.openxmlformats.org/officeDocument/2006/relationships/image" Target="../media/image27.png"/><Relationship Id="rId71" Type="http://schemas.openxmlformats.org/officeDocument/2006/relationships/image" Target="../media/image59.png"/><Relationship Id="rId2" Type="http://schemas.openxmlformats.org/officeDocument/2006/relationships/image" Target="../media/image25.png"/><Relationship Id="rId29" Type="http://schemas.openxmlformats.org/officeDocument/2006/relationships/image" Target="../media/image38.png"/><Relationship Id="rId24" Type="http://schemas.openxmlformats.org/officeDocument/2006/relationships/customXml" Target="../ink/ink28.xml"/><Relationship Id="rId40" Type="http://schemas.openxmlformats.org/officeDocument/2006/relationships/customXml" Target="../ink/ink36.xml"/><Relationship Id="rId45" Type="http://schemas.openxmlformats.org/officeDocument/2006/relationships/image" Target="../media/image46.png"/><Relationship Id="rId66" Type="http://schemas.openxmlformats.org/officeDocument/2006/relationships/customXml" Target="../ink/ink49.xml"/><Relationship Id="rId61" Type="http://schemas.openxmlformats.org/officeDocument/2006/relationships/image" Target="../media/image54.png"/><Relationship Id="rId82" Type="http://schemas.openxmlformats.org/officeDocument/2006/relationships/customXml" Target="../ink/ink57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5.xml"/><Relationship Id="rId21" Type="http://schemas.openxmlformats.org/officeDocument/2006/relationships/customXml" Target="../ink/ink67.xml"/><Relationship Id="rId324" Type="http://schemas.openxmlformats.org/officeDocument/2006/relationships/image" Target="../media/image226.png"/><Relationship Id="rId531" Type="http://schemas.openxmlformats.org/officeDocument/2006/relationships/customXml" Target="../ink/ink322.xml"/><Relationship Id="rId629" Type="http://schemas.openxmlformats.org/officeDocument/2006/relationships/customXml" Target="../ink/ink371.xml"/><Relationship Id="rId170" Type="http://schemas.openxmlformats.org/officeDocument/2006/relationships/image" Target="../media/image149.png"/><Relationship Id="rId268" Type="http://schemas.openxmlformats.org/officeDocument/2006/relationships/image" Target="../media/image198.png"/><Relationship Id="rId475" Type="http://schemas.openxmlformats.org/officeDocument/2006/relationships/customXml" Target="../ink/ink294.xml"/><Relationship Id="rId32" Type="http://schemas.openxmlformats.org/officeDocument/2006/relationships/image" Target="../media/image80.png"/><Relationship Id="rId128" Type="http://schemas.openxmlformats.org/officeDocument/2006/relationships/image" Target="../media/image128.png"/><Relationship Id="rId335" Type="http://schemas.openxmlformats.org/officeDocument/2006/relationships/customXml" Target="../ink/ink224.xml"/><Relationship Id="rId542" Type="http://schemas.openxmlformats.org/officeDocument/2006/relationships/image" Target="../media/image335.png"/><Relationship Id="rId181" Type="http://schemas.openxmlformats.org/officeDocument/2006/relationships/customXml" Target="../ink/ink147.xml"/><Relationship Id="rId402" Type="http://schemas.openxmlformats.org/officeDocument/2006/relationships/image" Target="../media/image265.png"/><Relationship Id="rId279" Type="http://schemas.openxmlformats.org/officeDocument/2006/relationships/customXml" Target="../ink/ink196.xml"/><Relationship Id="rId486" Type="http://schemas.openxmlformats.org/officeDocument/2006/relationships/image" Target="../media/image307.png"/><Relationship Id="rId43" Type="http://schemas.openxmlformats.org/officeDocument/2006/relationships/customXml" Target="../ink/ink78.xml"/><Relationship Id="rId139" Type="http://schemas.openxmlformats.org/officeDocument/2006/relationships/customXml" Target="../ink/ink126.xml"/><Relationship Id="rId346" Type="http://schemas.openxmlformats.org/officeDocument/2006/relationships/image" Target="../media/image237.png"/><Relationship Id="rId553" Type="http://schemas.openxmlformats.org/officeDocument/2006/relationships/customXml" Target="../ink/ink333.xml"/><Relationship Id="rId192" Type="http://schemas.openxmlformats.org/officeDocument/2006/relationships/image" Target="../media/image160.png"/><Relationship Id="rId206" Type="http://schemas.openxmlformats.org/officeDocument/2006/relationships/image" Target="../media/image167.png"/><Relationship Id="rId413" Type="http://schemas.openxmlformats.org/officeDocument/2006/relationships/customXml" Target="../ink/ink263.xml"/><Relationship Id="rId497" Type="http://schemas.openxmlformats.org/officeDocument/2006/relationships/customXml" Target="../ink/ink305.xml"/><Relationship Id="rId620" Type="http://schemas.openxmlformats.org/officeDocument/2006/relationships/image" Target="../media/image374.png"/><Relationship Id="rId357" Type="http://schemas.openxmlformats.org/officeDocument/2006/relationships/customXml" Target="../ink/ink235.xml"/><Relationship Id="rId54" Type="http://schemas.openxmlformats.org/officeDocument/2006/relationships/image" Target="../media/image91.png"/><Relationship Id="rId217" Type="http://schemas.openxmlformats.org/officeDocument/2006/relationships/customXml" Target="../ink/ink165.xml"/><Relationship Id="rId564" Type="http://schemas.openxmlformats.org/officeDocument/2006/relationships/image" Target="../media/image346.png"/><Relationship Id="rId424" Type="http://schemas.openxmlformats.org/officeDocument/2006/relationships/image" Target="../media/image276.png"/><Relationship Id="rId631" Type="http://schemas.openxmlformats.org/officeDocument/2006/relationships/customXml" Target="../ink/ink372.xml"/><Relationship Id="rId270" Type="http://schemas.openxmlformats.org/officeDocument/2006/relationships/image" Target="../media/image199.png"/><Relationship Id="rId65" Type="http://schemas.openxmlformats.org/officeDocument/2006/relationships/customXml" Target="../ink/ink89.xml"/><Relationship Id="rId130" Type="http://schemas.openxmlformats.org/officeDocument/2006/relationships/image" Target="../media/image129.png"/><Relationship Id="rId368" Type="http://schemas.openxmlformats.org/officeDocument/2006/relationships/image" Target="../media/image248.png"/><Relationship Id="rId575" Type="http://schemas.openxmlformats.org/officeDocument/2006/relationships/customXml" Target="../ink/ink344.xml"/><Relationship Id="rId228" Type="http://schemas.openxmlformats.org/officeDocument/2006/relationships/image" Target="../media/image178.png"/><Relationship Id="rId435" Type="http://schemas.openxmlformats.org/officeDocument/2006/relationships/customXml" Target="../ink/ink274.xml"/><Relationship Id="rId642" Type="http://schemas.openxmlformats.org/officeDocument/2006/relationships/image" Target="../media/image385.png"/><Relationship Id="rId281" Type="http://schemas.openxmlformats.org/officeDocument/2006/relationships/customXml" Target="../ink/ink197.xml"/><Relationship Id="rId502" Type="http://schemas.openxmlformats.org/officeDocument/2006/relationships/image" Target="../media/image315.png"/><Relationship Id="rId76" Type="http://schemas.openxmlformats.org/officeDocument/2006/relationships/image" Target="../media/image102.png"/><Relationship Id="rId141" Type="http://schemas.openxmlformats.org/officeDocument/2006/relationships/customXml" Target="../ink/ink127.xml"/><Relationship Id="rId379" Type="http://schemas.openxmlformats.org/officeDocument/2006/relationships/customXml" Target="../ink/ink246.xml"/><Relationship Id="rId586" Type="http://schemas.openxmlformats.org/officeDocument/2006/relationships/image" Target="../media/image357.png"/><Relationship Id="rId7" Type="http://schemas.openxmlformats.org/officeDocument/2006/relationships/customXml" Target="../ink/ink60.xml"/><Relationship Id="rId239" Type="http://schemas.openxmlformats.org/officeDocument/2006/relationships/customXml" Target="../ink/ink176.xml"/><Relationship Id="rId446" Type="http://schemas.openxmlformats.org/officeDocument/2006/relationships/image" Target="../media/image287.png"/><Relationship Id="rId653" Type="http://schemas.openxmlformats.org/officeDocument/2006/relationships/customXml" Target="../ink/ink383.xml"/><Relationship Id="rId292" Type="http://schemas.openxmlformats.org/officeDocument/2006/relationships/image" Target="../media/image210.png"/><Relationship Id="rId306" Type="http://schemas.openxmlformats.org/officeDocument/2006/relationships/image" Target="../media/image217.png"/><Relationship Id="rId87" Type="http://schemas.openxmlformats.org/officeDocument/2006/relationships/customXml" Target="../ink/ink100.xml"/><Relationship Id="rId513" Type="http://schemas.openxmlformats.org/officeDocument/2006/relationships/customXml" Target="../ink/ink313.xml"/><Relationship Id="rId597" Type="http://schemas.openxmlformats.org/officeDocument/2006/relationships/customXml" Target="../ink/ink355.xml"/><Relationship Id="rId152" Type="http://schemas.openxmlformats.org/officeDocument/2006/relationships/image" Target="../media/image140.png"/><Relationship Id="rId457" Type="http://schemas.openxmlformats.org/officeDocument/2006/relationships/customXml" Target="../ink/ink285.xml"/><Relationship Id="rId664" Type="http://schemas.openxmlformats.org/officeDocument/2006/relationships/image" Target="../media/image396.png"/><Relationship Id="rId14" Type="http://schemas.openxmlformats.org/officeDocument/2006/relationships/image" Target="../media/image71.png"/><Relationship Id="rId317" Type="http://schemas.openxmlformats.org/officeDocument/2006/relationships/customXml" Target="../ink/ink215.xml"/><Relationship Id="rId524" Type="http://schemas.openxmlformats.org/officeDocument/2006/relationships/image" Target="../media/image326.png"/><Relationship Id="rId98" Type="http://schemas.openxmlformats.org/officeDocument/2006/relationships/image" Target="../media/image113.png"/><Relationship Id="rId163" Type="http://schemas.openxmlformats.org/officeDocument/2006/relationships/customXml" Target="../ink/ink138.xml"/><Relationship Id="rId370" Type="http://schemas.openxmlformats.org/officeDocument/2006/relationships/image" Target="../media/image249.png"/><Relationship Id="rId230" Type="http://schemas.openxmlformats.org/officeDocument/2006/relationships/image" Target="../media/image179.png"/><Relationship Id="rId468" Type="http://schemas.openxmlformats.org/officeDocument/2006/relationships/image" Target="../media/image298.png"/><Relationship Id="rId25" Type="http://schemas.openxmlformats.org/officeDocument/2006/relationships/customXml" Target="../ink/ink69.xml"/><Relationship Id="rId328" Type="http://schemas.openxmlformats.org/officeDocument/2006/relationships/image" Target="../media/image228.png"/><Relationship Id="rId535" Type="http://schemas.openxmlformats.org/officeDocument/2006/relationships/customXml" Target="../ink/ink324.xml"/><Relationship Id="rId174" Type="http://schemas.openxmlformats.org/officeDocument/2006/relationships/image" Target="../media/image151.png"/><Relationship Id="rId381" Type="http://schemas.openxmlformats.org/officeDocument/2006/relationships/customXml" Target="../ink/ink247.xml"/><Relationship Id="rId602" Type="http://schemas.openxmlformats.org/officeDocument/2006/relationships/image" Target="../media/image365.png"/><Relationship Id="rId241" Type="http://schemas.openxmlformats.org/officeDocument/2006/relationships/customXml" Target="../ink/ink177.xml"/><Relationship Id="rId479" Type="http://schemas.openxmlformats.org/officeDocument/2006/relationships/customXml" Target="../ink/ink296.xml"/><Relationship Id="rId36" Type="http://schemas.openxmlformats.org/officeDocument/2006/relationships/image" Target="../media/image82.png"/><Relationship Id="rId339" Type="http://schemas.openxmlformats.org/officeDocument/2006/relationships/customXml" Target="../ink/ink226.xml"/><Relationship Id="rId546" Type="http://schemas.openxmlformats.org/officeDocument/2006/relationships/image" Target="../media/image337.png"/><Relationship Id="rId101" Type="http://schemas.openxmlformats.org/officeDocument/2006/relationships/customXml" Target="../ink/ink107.xml"/><Relationship Id="rId185" Type="http://schemas.openxmlformats.org/officeDocument/2006/relationships/customXml" Target="../ink/ink149.xml"/><Relationship Id="rId406" Type="http://schemas.openxmlformats.org/officeDocument/2006/relationships/image" Target="../media/image267.png"/><Relationship Id="rId392" Type="http://schemas.openxmlformats.org/officeDocument/2006/relationships/image" Target="../media/image260.png"/><Relationship Id="rId613" Type="http://schemas.openxmlformats.org/officeDocument/2006/relationships/customXml" Target="../ink/ink363.xml"/><Relationship Id="rId252" Type="http://schemas.openxmlformats.org/officeDocument/2006/relationships/image" Target="../media/image190.png"/><Relationship Id="rId47" Type="http://schemas.openxmlformats.org/officeDocument/2006/relationships/customXml" Target="../ink/ink80.xml"/><Relationship Id="rId112" Type="http://schemas.openxmlformats.org/officeDocument/2006/relationships/image" Target="../media/image120.png"/><Relationship Id="rId557" Type="http://schemas.openxmlformats.org/officeDocument/2006/relationships/customXml" Target="../ink/ink335.xml"/><Relationship Id="rId196" Type="http://schemas.openxmlformats.org/officeDocument/2006/relationships/image" Target="../media/image162.png"/><Relationship Id="rId417" Type="http://schemas.openxmlformats.org/officeDocument/2006/relationships/customXml" Target="../ink/ink265.xml"/><Relationship Id="rId624" Type="http://schemas.openxmlformats.org/officeDocument/2006/relationships/image" Target="../media/image376.png"/><Relationship Id="rId263" Type="http://schemas.openxmlformats.org/officeDocument/2006/relationships/customXml" Target="../ink/ink188.xml"/><Relationship Id="rId470" Type="http://schemas.openxmlformats.org/officeDocument/2006/relationships/image" Target="../media/image299.png"/><Relationship Id="rId58" Type="http://schemas.openxmlformats.org/officeDocument/2006/relationships/image" Target="../media/image93.png"/><Relationship Id="rId123" Type="http://schemas.openxmlformats.org/officeDocument/2006/relationships/customXml" Target="../ink/ink118.xml"/><Relationship Id="rId330" Type="http://schemas.openxmlformats.org/officeDocument/2006/relationships/image" Target="../media/image229.png"/><Relationship Id="rId568" Type="http://schemas.openxmlformats.org/officeDocument/2006/relationships/image" Target="../media/image348.png"/><Relationship Id="rId428" Type="http://schemas.openxmlformats.org/officeDocument/2006/relationships/image" Target="../media/image278.png"/><Relationship Id="rId635" Type="http://schemas.openxmlformats.org/officeDocument/2006/relationships/customXml" Target="../ink/ink374.xml"/><Relationship Id="rId274" Type="http://schemas.openxmlformats.org/officeDocument/2006/relationships/image" Target="../media/image201.png"/><Relationship Id="rId481" Type="http://schemas.openxmlformats.org/officeDocument/2006/relationships/customXml" Target="../ink/ink297.xml"/><Relationship Id="rId27" Type="http://schemas.openxmlformats.org/officeDocument/2006/relationships/customXml" Target="../ink/ink70.xml"/><Relationship Id="rId69" Type="http://schemas.openxmlformats.org/officeDocument/2006/relationships/customXml" Target="../ink/ink91.xml"/><Relationship Id="rId134" Type="http://schemas.openxmlformats.org/officeDocument/2006/relationships/image" Target="../media/image131.png"/><Relationship Id="rId537" Type="http://schemas.openxmlformats.org/officeDocument/2006/relationships/customXml" Target="../ink/ink325.xml"/><Relationship Id="rId579" Type="http://schemas.openxmlformats.org/officeDocument/2006/relationships/customXml" Target="../ink/ink346.xml"/><Relationship Id="rId80" Type="http://schemas.openxmlformats.org/officeDocument/2006/relationships/image" Target="../media/image104.png"/><Relationship Id="rId176" Type="http://schemas.openxmlformats.org/officeDocument/2006/relationships/image" Target="../media/image152.png"/><Relationship Id="rId341" Type="http://schemas.openxmlformats.org/officeDocument/2006/relationships/customXml" Target="../ink/ink227.xml"/><Relationship Id="rId383" Type="http://schemas.openxmlformats.org/officeDocument/2006/relationships/customXml" Target="../ink/ink248.xml"/><Relationship Id="rId439" Type="http://schemas.openxmlformats.org/officeDocument/2006/relationships/customXml" Target="../ink/ink276.xml"/><Relationship Id="rId590" Type="http://schemas.openxmlformats.org/officeDocument/2006/relationships/image" Target="../media/image359.png"/><Relationship Id="rId604" Type="http://schemas.openxmlformats.org/officeDocument/2006/relationships/image" Target="../media/image366.png"/><Relationship Id="rId646" Type="http://schemas.openxmlformats.org/officeDocument/2006/relationships/image" Target="../media/image387.png"/><Relationship Id="rId201" Type="http://schemas.openxmlformats.org/officeDocument/2006/relationships/customXml" Target="../ink/ink157.xml"/><Relationship Id="rId243" Type="http://schemas.openxmlformats.org/officeDocument/2006/relationships/customXml" Target="../ink/ink178.xml"/><Relationship Id="rId285" Type="http://schemas.openxmlformats.org/officeDocument/2006/relationships/customXml" Target="../ink/ink199.xml"/><Relationship Id="rId450" Type="http://schemas.openxmlformats.org/officeDocument/2006/relationships/image" Target="../media/image289.png"/><Relationship Id="rId506" Type="http://schemas.openxmlformats.org/officeDocument/2006/relationships/image" Target="../media/image317.png"/><Relationship Id="rId38" Type="http://schemas.openxmlformats.org/officeDocument/2006/relationships/image" Target="../media/image83.png"/><Relationship Id="rId103" Type="http://schemas.openxmlformats.org/officeDocument/2006/relationships/customXml" Target="../ink/ink108.xml"/><Relationship Id="rId310" Type="http://schemas.openxmlformats.org/officeDocument/2006/relationships/image" Target="../media/image219.png"/><Relationship Id="rId492" Type="http://schemas.openxmlformats.org/officeDocument/2006/relationships/image" Target="../media/image310.png"/><Relationship Id="rId548" Type="http://schemas.openxmlformats.org/officeDocument/2006/relationships/image" Target="../media/image338.png"/><Relationship Id="rId91" Type="http://schemas.openxmlformats.org/officeDocument/2006/relationships/customXml" Target="../ink/ink102.xml"/><Relationship Id="rId145" Type="http://schemas.openxmlformats.org/officeDocument/2006/relationships/customXml" Target="../ink/ink129.xml"/><Relationship Id="rId187" Type="http://schemas.openxmlformats.org/officeDocument/2006/relationships/customXml" Target="../ink/ink150.xml"/><Relationship Id="rId352" Type="http://schemas.openxmlformats.org/officeDocument/2006/relationships/image" Target="../media/image240.png"/><Relationship Id="rId394" Type="http://schemas.openxmlformats.org/officeDocument/2006/relationships/image" Target="../media/image261.png"/><Relationship Id="rId408" Type="http://schemas.openxmlformats.org/officeDocument/2006/relationships/image" Target="../media/image268.png"/><Relationship Id="rId615" Type="http://schemas.openxmlformats.org/officeDocument/2006/relationships/customXml" Target="../ink/ink364.xml"/><Relationship Id="rId212" Type="http://schemas.openxmlformats.org/officeDocument/2006/relationships/image" Target="../media/image170.png"/><Relationship Id="rId254" Type="http://schemas.openxmlformats.org/officeDocument/2006/relationships/image" Target="../media/image191.png"/><Relationship Id="rId657" Type="http://schemas.openxmlformats.org/officeDocument/2006/relationships/customXml" Target="../ink/ink385.xml"/><Relationship Id="rId49" Type="http://schemas.openxmlformats.org/officeDocument/2006/relationships/customXml" Target="../ink/ink81.xml"/><Relationship Id="rId114" Type="http://schemas.openxmlformats.org/officeDocument/2006/relationships/image" Target="../media/image121.png"/><Relationship Id="rId296" Type="http://schemas.openxmlformats.org/officeDocument/2006/relationships/image" Target="../media/image212.png"/><Relationship Id="rId461" Type="http://schemas.openxmlformats.org/officeDocument/2006/relationships/customXml" Target="../ink/ink287.xml"/><Relationship Id="rId517" Type="http://schemas.openxmlformats.org/officeDocument/2006/relationships/customXml" Target="../ink/ink315.xml"/><Relationship Id="rId559" Type="http://schemas.openxmlformats.org/officeDocument/2006/relationships/customXml" Target="../ink/ink336.xml"/><Relationship Id="rId60" Type="http://schemas.openxmlformats.org/officeDocument/2006/relationships/image" Target="../media/image94.png"/><Relationship Id="rId156" Type="http://schemas.openxmlformats.org/officeDocument/2006/relationships/image" Target="../media/image142.png"/><Relationship Id="rId198" Type="http://schemas.openxmlformats.org/officeDocument/2006/relationships/image" Target="../media/image163.png"/><Relationship Id="rId321" Type="http://schemas.openxmlformats.org/officeDocument/2006/relationships/customXml" Target="../ink/ink217.xml"/><Relationship Id="rId363" Type="http://schemas.openxmlformats.org/officeDocument/2006/relationships/customXml" Target="../ink/ink238.xml"/><Relationship Id="rId419" Type="http://schemas.openxmlformats.org/officeDocument/2006/relationships/customXml" Target="../ink/ink266.xml"/><Relationship Id="rId570" Type="http://schemas.openxmlformats.org/officeDocument/2006/relationships/image" Target="../media/image349.png"/><Relationship Id="rId626" Type="http://schemas.openxmlformats.org/officeDocument/2006/relationships/image" Target="../media/image377.png"/><Relationship Id="rId223" Type="http://schemas.openxmlformats.org/officeDocument/2006/relationships/customXml" Target="../ink/ink168.xml"/><Relationship Id="rId430" Type="http://schemas.openxmlformats.org/officeDocument/2006/relationships/image" Target="../media/image279.png"/><Relationship Id="rId18" Type="http://schemas.openxmlformats.org/officeDocument/2006/relationships/image" Target="../media/image73.png"/><Relationship Id="rId265" Type="http://schemas.openxmlformats.org/officeDocument/2006/relationships/customXml" Target="../ink/ink189.xml"/><Relationship Id="rId472" Type="http://schemas.openxmlformats.org/officeDocument/2006/relationships/image" Target="../media/image300.png"/><Relationship Id="rId528" Type="http://schemas.openxmlformats.org/officeDocument/2006/relationships/image" Target="../media/image328.png"/><Relationship Id="rId125" Type="http://schemas.openxmlformats.org/officeDocument/2006/relationships/customXml" Target="../ink/ink119.xml"/><Relationship Id="rId167" Type="http://schemas.openxmlformats.org/officeDocument/2006/relationships/customXml" Target="../ink/ink140.xml"/><Relationship Id="rId332" Type="http://schemas.openxmlformats.org/officeDocument/2006/relationships/image" Target="../media/image230.png"/><Relationship Id="rId374" Type="http://schemas.openxmlformats.org/officeDocument/2006/relationships/image" Target="../media/image251.png"/><Relationship Id="rId581" Type="http://schemas.openxmlformats.org/officeDocument/2006/relationships/customXml" Target="../ink/ink347.xml"/><Relationship Id="rId71" Type="http://schemas.openxmlformats.org/officeDocument/2006/relationships/customXml" Target="../ink/ink92.xml"/><Relationship Id="rId234" Type="http://schemas.openxmlformats.org/officeDocument/2006/relationships/image" Target="../media/image181.png"/><Relationship Id="rId637" Type="http://schemas.openxmlformats.org/officeDocument/2006/relationships/customXml" Target="../ink/ink375.xml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71.xml"/><Relationship Id="rId276" Type="http://schemas.openxmlformats.org/officeDocument/2006/relationships/image" Target="../media/image202.png"/><Relationship Id="rId441" Type="http://schemas.openxmlformats.org/officeDocument/2006/relationships/customXml" Target="../ink/ink277.xml"/><Relationship Id="rId483" Type="http://schemas.openxmlformats.org/officeDocument/2006/relationships/customXml" Target="../ink/ink298.xml"/><Relationship Id="rId539" Type="http://schemas.openxmlformats.org/officeDocument/2006/relationships/customXml" Target="../ink/ink326.xml"/><Relationship Id="rId40" Type="http://schemas.openxmlformats.org/officeDocument/2006/relationships/image" Target="../media/image84.png"/><Relationship Id="rId136" Type="http://schemas.openxmlformats.org/officeDocument/2006/relationships/image" Target="../media/image132.png"/><Relationship Id="rId178" Type="http://schemas.openxmlformats.org/officeDocument/2006/relationships/image" Target="../media/image153.png"/><Relationship Id="rId301" Type="http://schemas.openxmlformats.org/officeDocument/2006/relationships/customXml" Target="../ink/ink207.xml"/><Relationship Id="rId343" Type="http://schemas.openxmlformats.org/officeDocument/2006/relationships/customXml" Target="../ink/ink228.xml"/><Relationship Id="rId550" Type="http://schemas.openxmlformats.org/officeDocument/2006/relationships/image" Target="../media/image339.png"/><Relationship Id="rId82" Type="http://schemas.openxmlformats.org/officeDocument/2006/relationships/image" Target="../media/image105.png"/><Relationship Id="rId203" Type="http://schemas.openxmlformats.org/officeDocument/2006/relationships/customXml" Target="../ink/ink158.xml"/><Relationship Id="rId385" Type="http://schemas.openxmlformats.org/officeDocument/2006/relationships/customXml" Target="../ink/ink249.xml"/><Relationship Id="rId592" Type="http://schemas.openxmlformats.org/officeDocument/2006/relationships/image" Target="../media/image360.png"/><Relationship Id="rId606" Type="http://schemas.openxmlformats.org/officeDocument/2006/relationships/image" Target="../media/image367.png"/><Relationship Id="rId648" Type="http://schemas.openxmlformats.org/officeDocument/2006/relationships/image" Target="../media/image388.png"/><Relationship Id="rId245" Type="http://schemas.openxmlformats.org/officeDocument/2006/relationships/customXml" Target="../ink/ink179.xml"/><Relationship Id="rId287" Type="http://schemas.openxmlformats.org/officeDocument/2006/relationships/customXml" Target="../ink/ink200.xml"/><Relationship Id="rId410" Type="http://schemas.openxmlformats.org/officeDocument/2006/relationships/image" Target="../media/image269.png"/><Relationship Id="rId452" Type="http://schemas.openxmlformats.org/officeDocument/2006/relationships/image" Target="../media/image290.png"/><Relationship Id="rId494" Type="http://schemas.openxmlformats.org/officeDocument/2006/relationships/image" Target="../media/image311.png"/><Relationship Id="rId508" Type="http://schemas.openxmlformats.org/officeDocument/2006/relationships/image" Target="../media/image318.png"/><Relationship Id="rId105" Type="http://schemas.openxmlformats.org/officeDocument/2006/relationships/customXml" Target="../ink/ink109.xml"/><Relationship Id="rId147" Type="http://schemas.openxmlformats.org/officeDocument/2006/relationships/customXml" Target="../ink/ink130.xml"/><Relationship Id="rId312" Type="http://schemas.openxmlformats.org/officeDocument/2006/relationships/image" Target="../media/image220.png"/><Relationship Id="rId354" Type="http://schemas.openxmlformats.org/officeDocument/2006/relationships/image" Target="../media/image241.png"/><Relationship Id="rId51" Type="http://schemas.openxmlformats.org/officeDocument/2006/relationships/customXml" Target="../ink/ink82.xml"/><Relationship Id="rId93" Type="http://schemas.openxmlformats.org/officeDocument/2006/relationships/customXml" Target="../ink/ink103.xml"/><Relationship Id="rId189" Type="http://schemas.openxmlformats.org/officeDocument/2006/relationships/customXml" Target="../ink/ink151.xml"/><Relationship Id="rId396" Type="http://schemas.openxmlformats.org/officeDocument/2006/relationships/image" Target="../media/image262.png"/><Relationship Id="rId561" Type="http://schemas.openxmlformats.org/officeDocument/2006/relationships/customXml" Target="../ink/ink337.xml"/><Relationship Id="rId617" Type="http://schemas.openxmlformats.org/officeDocument/2006/relationships/customXml" Target="../ink/ink365.xml"/><Relationship Id="rId659" Type="http://schemas.openxmlformats.org/officeDocument/2006/relationships/customXml" Target="../ink/ink386.xml"/><Relationship Id="rId214" Type="http://schemas.openxmlformats.org/officeDocument/2006/relationships/image" Target="../media/image171.png"/><Relationship Id="rId256" Type="http://schemas.openxmlformats.org/officeDocument/2006/relationships/image" Target="../media/image192.png"/><Relationship Id="rId298" Type="http://schemas.openxmlformats.org/officeDocument/2006/relationships/image" Target="../media/image213.png"/><Relationship Id="rId421" Type="http://schemas.openxmlformats.org/officeDocument/2006/relationships/customXml" Target="../ink/ink267.xml"/><Relationship Id="rId463" Type="http://schemas.openxmlformats.org/officeDocument/2006/relationships/customXml" Target="../ink/ink288.xml"/><Relationship Id="rId519" Type="http://schemas.openxmlformats.org/officeDocument/2006/relationships/customXml" Target="../ink/ink316.xml"/><Relationship Id="rId116" Type="http://schemas.openxmlformats.org/officeDocument/2006/relationships/image" Target="../media/image122.png"/><Relationship Id="rId158" Type="http://schemas.openxmlformats.org/officeDocument/2006/relationships/image" Target="../media/image143.png"/><Relationship Id="rId323" Type="http://schemas.openxmlformats.org/officeDocument/2006/relationships/customXml" Target="../ink/ink218.xml"/><Relationship Id="rId530" Type="http://schemas.openxmlformats.org/officeDocument/2006/relationships/image" Target="../media/image329.png"/><Relationship Id="rId20" Type="http://schemas.openxmlformats.org/officeDocument/2006/relationships/image" Target="../media/image74.png"/><Relationship Id="rId62" Type="http://schemas.openxmlformats.org/officeDocument/2006/relationships/image" Target="../media/image95.png"/><Relationship Id="rId365" Type="http://schemas.openxmlformats.org/officeDocument/2006/relationships/customXml" Target="../ink/ink239.xml"/><Relationship Id="rId572" Type="http://schemas.openxmlformats.org/officeDocument/2006/relationships/image" Target="../media/image350.png"/><Relationship Id="rId628" Type="http://schemas.openxmlformats.org/officeDocument/2006/relationships/image" Target="../media/image378.png"/><Relationship Id="rId225" Type="http://schemas.openxmlformats.org/officeDocument/2006/relationships/customXml" Target="../ink/ink169.xml"/><Relationship Id="rId267" Type="http://schemas.openxmlformats.org/officeDocument/2006/relationships/customXml" Target="../ink/ink190.xml"/><Relationship Id="rId432" Type="http://schemas.openxmlformats.org/officeDocument/2006/relationships/image" Target="../media/image280.png"/><Relationship Id="rId474" Type="http://schemas.openxmlformats.org/officeDocument/2006/relationships/image" Target="../media/image301.png"/><Relationship Id="rId127" Type="http://schemas.openxmlformats.org/officeDocument/2006/relationships/customXml" Target="../ink/ink120.xml"/><Relationship Id="rId31" Type="http://schemas.openxmlformats.org/officeDocument/2006/relationships/customXml" Target="../ink/ink72.xml"/><Relationship Id="rId73" Type="http://schemas.openxmlformats.org/officeDocument/2006/relationships/customXml" Target="../ink/ink93.xml"/><Relationship Id="rId169" Type="http://schemas.openxmlformats.org/officeDocument/2006/relationships/customXml" Target="../ink/ink141.xml"/><Relationship Id="rId334" Type="http://schemas.openxmlformats.org/officeDocument/2006/relationships/image" Target="../media/image231.png"/><Relationship Id="rId376" Type="http://schemas.openxmlformats.org/officeDocument/2006/relationships/image" Target="../media/image252.png"/><Relationship Id="rId541" Type="http://schemas.openxmlformats.org/officeDocument/2006/relationships/customXml" Target="../ink/ink327.xml"/><Relationship Id="rId583" Type="http://schemas.openxmlformats.org/officeDocument/2006/relationships/customXml" Target="../ink/ink348.xml"/><Relationship Id="rId639" Type="http://schemas.openxmlformats.org/officeDocument/2006/relationships/customXml" Target="../ink/ink376.xml"/><Relationship Id="rId4" Type="http://schemas.openxmlformats.org/officeDocument/2006/relationships/image" Target="../media/image2.png"/><Relationship Id="rId180" Type="http://schemas.openxmlformats.org/officeDocument/2006/relationships/image" Target="../media/image154.png"/><Relationship Id="rId236" Type="http://schemas.openxmlformats.org/officeDocument/2006/relationships/image" Target="../media/image182.png"/><Relationship Id="rId278" Type="http://schemas.openxmlformats.org/officeDocument/2006/relationships/image" Target="../media/image203.png"/><Relationship Id="rId401" Type="http://schemas.openxmlformats.org/officeDocument/2006/relationships/customXml" Target="../ink/ink257.xml"/><Relationship Id="rId443" Type="http://schemas.openxmlformats.org/officeDocument/2006/relationships/customXml" Target="../ink/ink278.xml"/><Relationship Id="rId650" Type="http://schemas.openxmlformats.org/officeDocument/2006/relationships/image" Target="../media/image389.png"/><Relationship Id="rId303" Type="http://schemas.openxmlformats.org/officeDocument/2006/relationships/customXml" Target="../ink/ink208.xml"/><Relationship Id="rId485" Type="http://schemas.openxmlformats.org/officeDocument/2006/relationships/customXml" Target="../ink/ink299.xml"/><Relationship Id="rId42" Type="http://schemas.openxmlformats.org/officeDocument/2006/relationships/image" Target="../media/image85.png"/><Relationship Id="rId84" Type="http://schemas.openxmlformats.org/officeDocument/2006/relationships/image" Target="../media/image106.png"/><Relationship Id="rId138" Type="http://schemas.openxmlformats.org/officeDocument/2006/relationships/image" Target="../media/image133.png"/><Relationship Id="rId345" Type="http://schemas.openxmlformats.org/officeDocument/2006/relationships/customXml" Target="../ink/ink229.xml"/><Relationship Id="rId387" Type="http://schemas.openxmlformats.org/officeDocument/2006/relationships/customXml" Target="../ink/ink250.xml"/><Relationship Id="rId510" Type="http://schemas.openxmlformats.org/officeDocument/2006/relationships/image" Target="../media/image319.png"/><Relationship Id="rId552" Type="http://schemas.openxmlformats.org/officeDocument/2006/relationships/image" Target="../media/image340.png"/><Relationship Id="rId594" Type="http://schemas.openxmlformats.org/officeDocument/2006/relationships/image" Target="../media/image361.png"/><Relationship Id="rId608" Type="http://schemas.openxmlformats.org/officeDocument/2006/relationships/image" Target="../media/image368.png"/><Relationship Id="rId191" Type="http://schemas.openxmlformats.org/officeDocument/2006/relationships/customXml" Target="../ink/ink152.xml"/><Relationship Id="rId205" Type="http://schemas.openxmlformats.org/officeDocument/2006/relationships/customXml" Target="../ink/ink159.xml"/><Relationship Id="rId247" Type="http://schemas.openxmlformats.org/officeDocument/2006/relationships/customXml" Target="../ink/ink180.xml"/><Relationship Id="rId412" Type="http://schemas.openxmlformats.org/officeDocument/2006/relationships/image" Target="../media/image270.png"/><Relationship Id="rId107" Type="http://schemas.openxmlformats.org/officeDocument/2006/relationships/customXml" Target="../ink/ink110.xml"/><Relationship Id="rId289" Type="http://schemas.openxmlformats.org/officeDocument/2006/relationships/customXml" Target="../ink/ink201.xml"/><Relationship Id="rId454" Type="http://schemas.openxmlformats.org/officeDocument/2006/relationships/image" Target="../media/image291.png"/><Relationship Id="rId496" Type="http://schemas.openxmlformats.org/officeDocument/2006/relationships/image" Target="../media/image312.png"/><Relationship Id="rId661" Type="http://schemas.openxmlformats.org/officeDocument/2006/relationships/customXml" Target="../ink/ink387.xml"/><Relationship Id="rId11" Type="http://schemas.openxmlformats.org/officeDocument/2006/relationships/customXml" Target="../ink/ink62.xml"/><Relationship Id="rId53" Type="http://schemas.openxmlformats.org/officeDocument/2006/relationships/customXml" Target="../ink/ink83.xml"/><Relationship Id="rId149" Type="http://schemas.openxmlformats.org/officeDocument/2006/relationships/customXml" Target="../ink/ink131.xml"/><Relationship Id="rId314" Type="http://schemas.openxmlformats.org/officeDocument/2006/relationships/image" Target="../media/image221.png"/><Relationship Id="rId356" Type="http://schemas.openxmlformats.org/officeDocument/2006/relationships/image" Target="../media/image242.png"/><Relationship Id="rId398" Type="http://schemas.openxmlformats.org/officeDocument/2006/relationships/image" Target="../media/image263.png"/><Relationship Id="rId521" Type="http://schemas.openxmlformats.org/officeDocument/2006/relationships/customXml" Target="../ink/ink317.xml"/><Relationship Id="rId563" Type="http://schemas.openxmlformats.org/officeDocument/2006/relationships/customXml" Target="../ink/ink338.xml"/><Relationship Id="rId619" Type="http://schemas.openxmlformats.org/officeDocument/2006/relationships/customXml" Target="../ink/ink366.xml"/><Relationship Id="rId95" Type="http://schemas.openxmlformats.org/officeDocument/2006/relationships/customXml" Target="../ink/ink104.xml"/><Relationship Id="rId160" Type="http://schemas.openxmlformats.org/officeDocument/2006/relationships/image" Target="../media/image144.png"/><Relationship Id="rId216" Type="http://schemas.openxmlformats.org/officeDocument/2006/relationships/image" Target="../media/image172.png"/><Relationship Id="rId423" Type="http://schemas.openxmlformats.org/officeDocument/2006/relationships/customXml" Target="../ink/ink268.xml"/><Relationship Id="rId258" Type="http://schemas.openxmlformats.org/officeDocument/2006/relationships/image" Target="../media/image193.png"/><Relationship Id="rId465" Type="http://schemas.openxmlformats.org/officeDocument/2006/relationships/customXml" Target="../ink/ink289.xml"/><Relationship Id="rId630" Type="http://schemas.openxmlformats.org/officeDocument/2006/relationships/image" Target="../media/image379.png"/><Relationship Id="rId22" Type="http://schemas.openxmlformats.org/officeDocument/2006/relationships/image" Target="../media/image75.png"/><Relationship Id="rId64" Type="http://schemas.openxmlformats.org/officeDocument/2006/relationships/image" Target="../media/image96.png"/><Relationship Id="rId118" Type="http://schemas.openxmlformats.org/officeDocument/2006/relationships/image" Target="../media/image123.png"/><Relationship Id="rId325" Type="http://schemas.openxmlformats.org/officeDocument/2006/relationships/customXml" Target="../ink/ink219.xml"/><Relationship Id="rId367" Type="http://schemas.openxmlformats.org/officeDocument/2006/relationships/customXml" Target="../ink/ink240.xml"/><Relationship Id="rId532" Type="http://schemas.openxmlformats.org/officeDocument/2006/relationships/image" Target="../media/image330.png"/><Relationship Id="rId574" Type="http://schemas.openxmlformats.org/officeDocument/2006/relationships/image" Target="../media/image351.png"/><Relationship Id="rId171" Type="http://schemas.openxmlformats.org/officeDocument/2006/relationships/customXml" Target="../ink/ink142.xml"/><Relationship Id="rId227" Type="http://schemas.openxmlformats.org/officeDocument/2006/relationships/customXml" Target="../ink/ink170.xml"/><Relationship Id="rId269" Type="http://schemas.openxmlformats.org/officeDocument/2006/relationships/customXml" Target="../ink/ink191.xml"/><Relationship Id="rId434" Type="http://schemas.openxmlformats.org/officeDocument/2006/relationships/image" Target="../media/image281.png"/><Relationship Id="rId476" Type="http://schemas.openxmlformats.org/officeDocument/2006/relationships/image" Target="../media/image302.png"/><Relationship Id="rId641" Type="http://schemas.openxmlformats.org/officeDocument/2006/relationships/customXml" Target="../ink/ink377.xml"/><Relationship Id="rId33" Type="http://schemas.openxmlformats.org/officeDocument/2006/relationships/customXml" Target="../ink/ink73.xml"/><Relationship Id="rId129" Type="http://schemas.openxmlformats.org/officeDocument/2006/relationships/customXml" Target="../ink/ink121.xml"/><Relationship Id="rId280" Type="http://schemas.openxmlformats.org/officeDocument/2006/relationships/image" Target="../media/image204.png"/><Relationship Id="rId336" Type="http://schemas.openxmlformats.org/officeDocument/2006/relationships/image" Target="../media/image232.png"/><Relationship Id="rId501" Type="http://schemas.openxmlformats.org/officeDocument/2006/relationships/customXml" Target="../ink/ink307.xml"/><Relationship Id="rId543" Type="http://schemas.openxmlformats.org/officeDocument/2006/relationships/customXml" Target="../ink/ink328.xml"/><Relationship Id="rId75" Type="http://schemas.openxmlformats.org/officeDocument/2006/relationships/customXml" Target="../ink/ink94.xml"/><Relationship Id="rId140" Type="http://schemas.openxmlformats.org/officeDocument/2006/relationships/image" Target="../media/image134.png"/><Relationship Id="rId182" Type="http://schemas.openxmlformats.org/officeDocument/2006/relationships/image" Target="../media/image155.png"/><Relationship Id="rId378" Type="http://schemas.openxmlformats.org/officeDocument/2006/relationships/image" Target="../media/image253.png"/><Relationship Id="rId403" Type="http://schemas.openxmlformats.org/officeDocument/2006/relationships/customXml" Target="../ink/ink258.xml"/><Relationship Id="rId585" Type="http://schemas.openxmlformats.org/officeDocument/2006/relationships/customXml" Target="../ink/ink349.xml"/><Relationship Id="rId6" Type="http://schemas.openxmlformats.org/officeDocument/2006/relationships/image" Target="../media/image67.png"/><Relationship Id="rId238" Type="http://schemas.openxmlformats.org/officeDocument/2006/relationships/image" Target="../media/image183.png"/><Relationship Id="rId445" Type="http://schemas.openxmlformats.org/officeDocument/2006/relationships/customXml" Target="../ink/ink279.xml"/><Relationship Id="rId487" Type="http://schemas.openxmlformats.org/officeDocument/2006/relationships/customXml" Target="../ink/ink300.xml"/><Relationship Id="rId610" Type="http://schemas.openxmlformats.org/officeDocument/2006/relationships/image" Target="../media/image369.png"/><Relationship Id="rId652" Type="http://schemas.openxmlformats.org/officeDocument/2006/relationships/image" Target="../media/image390.png"/><Relationship Id="rId291" Type="http://schemas.openxmlformats.org/officeDocument/2006/relationships/customXml" Target="../ink/ink202.xml"/><Relationship Id="rId305" Type="http://schemas.openxmlformats.org/officeDocument/2006/relationships/customXml" Target="../ink/ink209.xml"/><Relationship Id="rId347" Type="http://schemas.openxmlformats.org/officeDocument/2006/relationships/customXml" Target="../ink/ink230.xml"/><Relationship Id="rId512" Type="http://schemas.openxmlformats.org/officeDocument/2006/relationships/image" Target="../media/image320.png"/><Relationship Id="rId44" Type="http://schemas.openxmlformats.org/officeDocument/2006/relationships/image" Target="../media/image86.png"/><Relationship Id="rId86" Type="http://schemas.openxmlformats.org/officeDocument/2006/relationships/image" Target="../media/image107.png"/><Relationship Id="rId151" Type="http://schemas.openxmlformats.org/officeDocument/2006/relationships/customXml" Target="../ink/ink132.xml"/><Relationship Id="rId389" Type="http://schemas.openxmlformats.org/officeDocument/2006/relationships/customXml" Target="../ink/ink251.xml"/><Relationship Id="rId554" Type="http://schemas.openxmlformats.org/officeDocument/2006/relationships/image" Target="../media/image341.png"/><Relationship Id="rId596" Type="http://schemas.openxmlformats.org/officeDocument/2006/relationships/image" Target="../media/image362.png"/><Relationship Id="rId193" Type="http://schemas.openxmlformats.org/officeDocument/2006/relationships/customXml" Target="../ink/ink153.xml"/><Relationship Id="rId207" Type="http://schemas.openxmlformats.org/officeDocument/2006/relationships/customXml" Target="../ink/ink160.xml"/><Relationship Id="rId249" Type="http://schemas.openxmlformats.org/officeDocument/2006/relationships/customXml" Target="../ink/ink181.xml"/><Relationship Id="rId414" Type="http://schemas.openxmlformats.org/officeDocument/2006/relationships/image" Target="../media/image271.png"/><Relationship Id="rId456" Type="http://schemas.openxmlformats.org/officeDocument/2006/relationships/image" Target="../media/image292.png"/><Relationship Id="rId498" Type="http://schemas.openxmlformats.org/officeDocument/2006/relationships/image" Target="../media/image313.png"/><Relationship Id="rId621" Type="http://schemas.openxmlformats.org/officeDocument/2006/relationships/customXml" Target="../ink/ink367.xml"/><Relationship Id="rId663" Type="http://schemas.openxmlformats.org/officeDocument/2006/relationships/customXml" Target="../ink/ink388.xml"/><Relationship Id="rId13" Type="http://schemas.openxmlformats.org/officeDocument/2006/relationships/customXml" Target="../ink/ink63.xml"/><Relationship Id="rId109" Type="http://schemas.openxmlformats.org/officeDocument/2006/relationships/customXml" Target="../ink/ink111.xml"/><Relationship Id="rId260" Type="http://schemas.openxmlformats.org/officeDocument/2006/relationships/image" Target="../media/image194.png"/><Relationship Id="rId316" Type="http://schemas.openxmlformats.org/officeDocument/2006/relationships/image" Target="../media/image222.png"/><Relationship Id="rId523" Type="http://schemas.openxmlformats.org/officeDocument/2006/relationships/customXml" Target="../ink/ink318.xml"/><Relationship Id="rId55" Type="http://schemas.openxmlformats.org/officeDocument/2006/relationships/customXml" Target="../ink/ink84.xml"/><Relationship Id="rId97" Type="http://schemas.openxmlformats.org/officeDocument/2006/relationships/customXml" Target="../ink/ink105.xml"/><Relationship Id="rId120" Type="http://schemas.openxmlformats.org/officeDocument/2006/relationships/image" Target="../media/image124.png"/><Relationship Id="rId358" Type="http://schemas.openxmlformats.org/officeDocument/2006/relationships/image" Target="../media/image243.png"/><Relationship Id="rId565" Type="http://schemas.openxmlformats.org/officeDocument/2006/relationships/customXml" Target="../ink/ink339.xml"/><Relationship Id="rId162" Type="http://schemas.openxmlformats.org/officeDocument/2006/relationships/image" Target="../media/image145.png"/><Relationship Id="rId218" Type="http://schemas.openxmlformats.org/officeDocument/2006/relationships/image" Target="../media/image173.png"/><Relationship Id="rId425" Type="http://schemas.openxmlformats.org/officeDocument/2006/relationships/customXml" Target="../ink/ink269.xml"/><Relationship Id="rId467" Type="http://schemas.openxmlformats.org/officeDocument/2006/relationships/customXml" Target="../ink/ink290.xml"/><Relationship Id="rId632" Type="http://schemas.openxmlformats.org/officeDocument/2006/relationships/image" Target="../media/image380.png"/><Relationship Id="rId271" Type="http://schemas.openxmlformats.org/officeDocument/2006/relationships/customXml" Target="../ink/ink192.xml"/><Relationship Id="rId24" Type="http://schemas.openxmlformats.org/officeDocument/2006/relationships/image" Target="../media/image76.png"/><Relationship Id="rId66" Type="http://schemas.openxmlformats.org/officeDocument/2006/relationships/image" Target="../media/image97.png"/><Relationship Id="rId131" Type="http://schemas.openxmlformats.org/officeDocument/2006/relationships/customXml" Target="../ink/ink122.xml"/><Relationship Id="rId327" Type="http://schemas.openxmlformats.org/officeDocument/2006/relationships/customXml" Target="../ink/ink220.xml"/><Relationship Id="rId369" Type="http://schemas.openxmlformats.org/officeDocument/2006/relationships/customXml" Target="../ink/ink241.xml"/><Relationship Id="rId534" Type="http://schemas.openxmlformats.org/officeDocument/2006/relationships/image" Target="../media/image331.png"/><Relationship Id="rId576" Type="http://schemas.openxmlformats.org/officeDocument/2006/relationships/image" Target="../media/image352.png"/><Relationship Id="rId173" Type="http://schemas.openxmlformats.org/officeDocument/2006/relationships/customXml" Target="../ink/ink143.xml"/><Relationship Id="rId229" Type="http://schemas.openxmlformats.org/officeDocument/2006/relationships/customXml" Target="../ink/ink171.xml"/><Relationship Id="rId380" Type="http://schemas.openxmlformats.org/officeDocument/2006/relationships/image" Target="../media/image254.png"/><Relationship Id="rId436" Type="http://schemas.openxmlformats.org/officeDocument/2006/relationships/image" Target="../media/image282.png"/><Relationship Id="rId601" Type="http://schemas.openxmlformats.org/officeDocument/2006/relationships/customXml" Target="../ink/ink357.xml"/><Relationship Id="rId643" Type="http://schemas.openxmlformats.org/officeDocument/2006/relationships/customXml" Target="../ink/ink378.xml"/><Relationship Id="rId240" Type="http://schemas.openxmlformats.org/officeDocument/2006/relationships/image" Target="../media/image184.png"/><Relationship Id="rId478" Type="http://schemas.openxmlformats.org/officeDocument/2006/relationships/image" Target="../media/image303.png"/><Relationship Id="rId35" Type="http://schemas.openxmlformats.org/officeDocument/2006/relationships/customXml" Target="../ink/ink74.xml"/><Relationship Id="rId77" Type="http://schemas.openxmlformats.org/officeDocument/2006/relationships/customXml" Target="../ink/ink95.xml"/><Relationship Id="rId100" Type="http://schemas.openxmlformats.org/officeDocument/2006/relationships/image" Target="../media/image114.png"/><Relationship Id="rId282" Type="http://schemas.openxmlformats.org/officeDocument/2006/relationships/image" Target="../media/image205.png"/><Relationship Id="rId338" Type="http://schemas.openxmlformats.org/officeDocument/2006/relationships/image" Target="../media/image233.png"/><Relationship Id="rId503" Type="http://schemas.openxmlformats.org/officeDocument/2006/relationships/customXml" Target="../ink/ink308.xml"/><Relationship Id="rId545" Type="http://schemas.openxmlformats.org/officeDocument/2006/relationships/customXml" Target="../ink/ink329.xml"/><Relationship Id="rId587" Type="http://schemas.openxmlformats.org/officeDocument/2006/relationships/customXml" Target="../ink/ink350.xml"/><Relationship Id="rId8" Type="http://schemas.openxmlformats.org/officeDocument/2006/relationships/image" Target="../media/image68.png"/><Relationship Id="rId142" Type="http://schemas.openxmlformats.org/officeDocument/2006/relationships/image" Target="../media/image135.png"/><Relationship Id="rId184" Type="http://schemas.openxmlformats.org/officeDocument/2006/relationships/image" Target="../media/image156.png"/><Relationship Id="rId391" Type="http://schemas.openxmlformats.org/officeDocument/2006/relationships/customXml" Target="../ink/ink252.xml"/><Relationship Id="rId405" Type="http://schemas.openxmlformats.org/officeDocument/2006/relationships/customXml" Target="../ink/ink259.xml"/><Relationship Id="rId447" Type="http://schemas.openxmlformats.org/officeDocument/2006/relationships/customXml" Target="../ink/ink280.xml"/><Relationship Id="rId612" Type="http://schemas.openxmlformats.org/officeDocument/2006/relationships/image" Target="../media/image370.png"/><Relationship Id="rId251" Type="http://schemas.openxmlformats.org/officeDocument/2006/relationships/customXml" Target="../ink/ink182.xml"/><Relationship Id="rId489" Type="http://schemas.openxmlformats.org/officeDocument/2006/relationships/customXml" Target="../ink/ink301.xml"/><Relationship Id="rId654" Type="http://schemas.openxmlformats.org/officeDocument/2006/relationships/image" Target="../media/image391.png"/><Relationship Id="rId46" Type="http://schemas.openxmlformats.org/officeDocument/2006/relationships/image" Target="../media/image87.png"/><Relationship Id="rId293" Type="http://schemas.openxmlformats.org/officeDocument/2006/relationships/customXml" Target="../ink/ink203.xml"/><Relationship Id="rId307" Type="http://schemas.openxmlformats.org/officeDocument/2006/relationships/customXml" Target="../ink/ink210.xml"/><Relationship Id="rId349" Type="http://schemas.openxmlformats.org/officeDocument/2006/relationships/customXml" Target="../ink/ink231.xml"/><Relationship Id="rId514" Type="http://schemas.openxmlformats.org/officeDocument/2006/relationships/image" Target="../media/image321.png"/><Relationship Id="rId556" Type="http://schemas.openxmlformats.org/officeDocument/2006/relationships/image" Target="../media/image342.png"/><Relationship Id="rId88" Type="http://schemas.openxmlformats.org/officeDocument/2006/relationships/image" Target="../media/image108.png"/><Relationship Id="rId111" Type="http://schemas.openxmlformats.org/officeDocument/2006/relationships/customXml" Target="../ink/ink112.xml"/><Relationship Id="rId153" Type="http://schemas.openxmlformats.org/officeDocument/2006/relationships/customXml" Target="../ink/ink133.xml"/><Relationship Id="rId195" Type="http://schemas.openxmlformats.org/officeDocument/2006/relationships/customXml" Target="../ink/ink154.xml"/><Relationship Id="rId209" Type="http://schemas.openxmlformats.org/officeDocument/2006/relationships/customXml" Target="../ink/ink161.xml"/><Relationship Id="rId360" Type="http://schemas.openxmlformats.org/officeDocument/2006/relationships/image" Target="../media/image244.png"/><Relationship Id="rId416" Type="http://schemas.openxmlformats.org/officeDocument/2006/relationships/image" Target="../media/image272.png"/><Relationship Id="rId598" Type="http://schemas.openxmlformats.org/officeDocument/2006/relationships/image" Target="../media/image363.png"/><Relationship Id="rId220" Type="http://schemas.openxmlformats.org/officeDocument/2006/relationships/image" Target="../media/image174.png"/><Relationship Id="rId458" Type="http://schemas.openxmlformats.org/officeDocument/2006/relationships/image" Target="../media/image293.png"/><Relationship Id="rId623" Type="http://schemas.openxmlformats.org/officeDocument/2006/relationships/customXml" Target="../ink/ink368.xml"/><Relationship Id="rId665" Type="http://schemas.openxmlformats.org/officeDocument/2006/relationships/customXml" Target="../ink/ink389.xml"/><Relationship Id="rId15" Type="http://schemas.openxmlformats.org/officeDocument/2006/relationships/customXml" Target="../ink/ink64.xml"/><Relationship Id="rId57" Type="http://schemas.openxmlformats.org/officeDocument/2006/relationships/customXml" Target="../ink/ink85.xml"/><Relationship Id="rId262" Type="http://schemas.openxmlformats.org/officeDocument/2006/relationships/image" Target="../media/image195.png"/><Relationship Id="rId318" Type="http://schemas.openxmlformats.org/officeDocument/2006/relationships/image" Target="../media/image223.png"/><Relationship Id="rId525" Type="http://schemas.openxmlformats.org/officeDocument/2006/relationships/customXml" Target="../ink/ink319.xml"/><Relationship Id="rId567" Type="http://schemas.openxmlformats.org/officeDocument/2006/relationships/customXml" Target="../ink/ink340.xml"/><Relationship Id="rId99" Type="http://schemas.openxmlformats.org/officeDocument/2006/relationships/customXml" Target="../ink/ink106.xml"/><Relationship Id="rId122" Type="http://schemas.openxmlformats.org/officeDocument/2006/relationships/image" Target="../media/image125.png"/><Relationship Id="rId164" Type="http://schemas.openxmlformats.org/officeDocument/2006/relationships/image" Target="../media/image146.png"/><Relationship Id="rId371" Type="http://schemas.openxmlformats.org/officeDocument/2006/relationships/customXml" Target="../ink/ink242.xml"/><Relationship Id="rId427" Type="http://schemas.openxmlformats.org/officeDocument/2006/relationships/customXml" Target="../ink/ink270.xml"/><Relationship Id="rId469" Type="http://schemas.openxmlformats.org/officeDocument/2006/relationships/customXml" Target="../ink/ink291.xml"/><Relationship Id="rId634" Type="http://schemas.openxmlformats.org/officeDocument/2006/relationships/image" Target="../media/image381.png"/><Relationship Id="rId26" Type="http://schemas.openxmlformats.org/officeDocument/2006/relationships/image" Target="../media/image77.png"/><Relationship Id="rId231" Type="http://schemas.openxmlformats.org/officeDocument/2006/relationships/customXml" Target="../ink/ink172.xml"/><Relationship Id="rId273" Type="http://schemas.openxmlformats.org/officeDocument/2006/relationships/customXml" Target="../ink/ink193.xml"/><Relationship Id="rId329" Type="http://schemas.openxmlformats.org/officeDocument/2006/relationships/customXml" Target="../ink/ink221.xml"/><Relationship Id="rId480" Type="http://schemas.openxmlformats.org/officeDocument/2006/relationships/image" Target="../media/image304.png"/><Relationship Id="rId536" Type="http://schemas.openxmlformats.org/officeDocument/2006/relationships/image" Target="../media/image332.png"/><Relationship Id="rId68" Type="http://schemas.openxmlformats.org/officeDocument/2006/relationships/image" Target="../media/image98.png"/><Relationship Id="rId133" Type="http://schemas.openxmlformats.org/officeDocument/2006/relationships/customXml" Target="../ink/ink123.xml"/><Relationship Id="rId175" Type="http://schemas.openxmlformats.org/officeDocument/2006/relationships/customXml" Target="../ink/ink144.xml"/><Relationship Id="rId340" Type="http://schemas.openxmlformats.org/officeDocument/2006/relationships/image" Target="../media/image234.png"/><Relationship Id="rId578" Type="http://schemas.openxmlformats.org/officeDocument/2006/relationships/image" Target="../media/image353.png"/><Relationship Id="rId200" Type="http://schemas.openxmlformats.org/officeDocument/2006/relationships/image" Target="../media/image164.png"/><Relationship Id="rId382" Type="http://schemas.openxmlformats.org/officeDocument/2006/relationships/image" Target="../media/image255.png"/><Relationship Id="rId438" Type="http://schemas.openxmlformats.org/officeDocument/2006/relationships/image" Target="../media/image283.png"/><Relationship Id="rId603" Type="http://schemas.openxmlformats.org/officeDocument/2006/relationships/customXml" Target="../ink/ink358.xml"/><Relationship Id="rId645" Type="http://schemas.openxmlformats.org/officeDocument/2006/relationships/customXml" Target="../ink/ink379.xml"/><Relationship Id="rId242" Type="http://schemas.openxmlformats.org/officeDocument/2006/relationships/image" Target="../media/image185.png"/><Relationship Id="rId284" Type="http://schemas.openxmlformats.org/officeDocument/2006/relationships/image" Target="../media/image206.png"/><Relationship Id="rId491" Type="http://schemas.openxmlformats.org/officeDocument/2006/relationships/customXml" Target="../ink/ink302.xml"/><Relationship Id="rId505" Type="http://schemas.openxmlformats.org/officeDocument/2006/relationships/customXml" Target="../ink/ink309.xml"/><Relationship Id="rId37" Type="http://schemas.openxmlformats.org/officeDocument/2006/relationships/customXml" Target="../ink/ink75.xml"/><Relationship Id="rId79" Type="http://schemas.openxmlformats.org/officeDocument/2006/relationships/customXml" Target="../ink/ink96.xml"/><Relationship Id="rId102" Type="http://schemas.openxmlformats.org/officeDocument/2006/relationships/image" Target="../media/image115.png"/><Relationship Id="rId144" Type="http://schemas.openxmlformats.org/officeDocument/2006/relationships/image" Target="../media/image136.png"/><Relationship Id="rId547" Type="http://schemas.openxmlformats.org/officeDocument/2006/relationships/customXml" Target="../ink/ink330.xml"/><Relationship Id="rId589" Type="http://schemas.openxmlformats.org/officeDocument/2006/relationships/customXml" Target="../ink/ink351.xml"/><Relationship Id="rId90" Type="http://schemas.openxmlformats.org/officeDocument/2006/relationships/image" Target="../media/image109.png"/><Relationship Id="rId186" Type="http://schemas.openxmlformats.org/officeDocument/2006/relationships/image" Target="../media/image157.png"/><Relationship Id="rId351" Type="http://schemas.openxmlformats.org/officeDocument/2006/relationships/customXml" Target="../ink/ink232.xml"/><Relationship Id="rId393" Type="http://schemas.openxmlformats.org/officeDocument/2006/relationships/customXml" Target="../ink/ink253.xml"/><Relationship Id="rId407" Type="http://schemas.openxmlformats.org/officeDocument/2006/relationships/customXml" Target="../ink/ink260.xml"/><Relationship Id="rId449" Type="http://schemas.openxmlformats.org/officeDocument/2006/relationships/customXml" Target="../ink/ink281.xml"/><Relationship Id="rId614" Type="http://schemas.openxmlformats.org/officeDocument/2006/relationships/image" Target="../media/image371.png"/><Relationship Id="rId656" Type="http://schemas.openxmlformats.org/officeDocument/2006/relationships/image" Target="../media/image392.png"/><Relationship Id="rId211" Type="http://schemas.openxmlformats.org/officeDocument/2006/relationships/customXml" Target="../ink/ink162.xml"/><Relationship Id="rId253" Type="http://schemas.openxmlformats.org/officeDocument/2006/relationships/customXml" Target="../ink/ink183.xml"/><Relationship Id="rId295" Type="http://schemas.openxmlformats.org/officeDocument/2006/relationships/customXml" Target="../ink/ink204.xml"/><Relationship Id="rId309" Type="http://schemas.openxmlformats.org/officeDocument/2006/relationships/customXml" Target="../ink/ink211.xml"/><Relationship Id="rId460" Type="http://schemas.openxmlformats.org/officeDocument/2006/relationships/image" Target="../media/image294.png"/><Relationship Id="rId516" Type="http://schemas.openxmlformats.org/officeDocument/2006/relationships/image" Target="../media/image322.png"/><Relationship Id="rId48" Type="http://schemas.openxmlformats.org/officeDocument/2006/relationships/image" Target="../media/image88.png"/><Relationship Id="rId113" Type="http://schemas.openxmlformats.org/officeDocument/2006/relationships/customXml" Target="../ink/ink113.xml"/><Relationship Id="rId320" Type="http://schemas.openxmlformats.org/officeDocument/2006/relationships/image" Target="../media/image224.png"/><Relationship Id="rId558" Type="http://schemas.openxmlformats.org/officeDocument/2006/relationships/image" Target="../media/image343.png"/><Relationship Id="rId155" Type="http://schemas.openxmlformats.org/officeDocument/2006/relationships/customXml" Target="../ink/ink134.xml"/><Relationship Id="rId197" Type="http://schemas.openxmlformats.org/officeDocument/2006/relationships/customXml" Target="../ink/ink155.xml"/><Relationship Id="rId362" Type="http://schemas.openxmlformats.org/officeDocument/2006/relationships/image" Target="../media/image245.png"/><Relationship Id="rId418" Type="http://schemas.openxmlformats.org/officeDocument/2006/relationships/image" Target="../media/image273.png"/><Relationship Id="rId625" Type="http://schemas.openxmlformats.org/officeDocument/2006/relationships/customXml" Target="../ink/ink369.xml"/><Relationship Id="rId222" Type="http://schemas.openxmlformats.org/officeDocument/2006/relationships/image" Target="../media/image175.png"/><Relationship Id="rId264" Type="http://schemas.openxmlformats.org/officeDocument/2006/relationships/image" Target="../media/image196.png"/><Relationship Id="rId471" Type="http://schemas.openxmlformats.org/officeDocument/2006/relationships/customXml" Target="../ink/ink292.xml"/><Relationship Id="rId17" Type="http://schemas.openxmlformats.org/officeDocument/2006/relationships/customXml" Target="../ink/ink65.xml"/><Relationship Id="rId59" Type="http://schemas.openxmlformats.org/officeDocument/2006/relationships/customXml" Target="../ink/ink86.xml"/><Relationship Id="rId124" Type="http://schemas.openxmlformats.org/officeDocument/2006/relationships/image" Target="../media/image126.png"/><Relationship Id="rId527" Type="http://schemas.openxmlformats.org/officeDocument/2006/relationships/customXml" Target="../ink/ink320.xml"/><Relationship Id="rId569" Type="http://schemas.openxmlformats.org/officeDocument/2006/relationships/customXml" Target="../ink/ink341.xml"/><Relationship Id="rId70" Type="http://schemas.openxmlformats.org/officeDocument/2006/relationships/image" Target="../media/image99.png"/><Relationship Id="rId166" Type="http://schemas.openxmlformats.org/officeDocument/2006/relationships/image" Target="../media/image147.png"/><Relationship Id="rId331" Type="http://schemas.openxmlformats.org/officeDocument/2006/relationships/customXml" Target="../ink/ink222.xml"/><Relationship Id="rId373" Type="http://schemas.openxmlformats.org/officeDocument/2006/relationships/customXml" Target="../ink/ink243.xml"/><Relationship Id="rId429" Type="http://schemas.openxmlformats.org/officeDocument/2006/relationships/customXml" Target="../ink/ink271.xml"/><Relationship Id="rId580" Type="http://schemas.openxmlformats.org/officeDocument/2006/relationships/image" Target="../media/image354.png"/><Relationship Id="rId636" Type="http://schemas.openxmlformats.org/officeDocument/2006/relationships/image" Target="../media/image382.png"/><Relationship Id="rId1" Type="http://schemas.openxmlformats.org/officeDocument/2006/relationships/slideLayout" Target="../slideLayouts/slideLayout5.xml"/><Relationship Id="rId233" Type="http://schemas.openxmlformats.org/officeDocument/2006/relationships/customXml" Target="../ink/ink173.xml"/><Relationship Id="rId440" Type="http://schemas.openxmlformats.org/officeDocument/2006/relationships/image" Target="../media/image284.png"/><Relationship Id="rId28" Type="http://schemas.openxmlformats.org/officeDocument/2006/relationships/image" Target="../media/image78.png"/><Relationship Id="rId275" Type="http://schemas.openxmlformats.org/officeDocument/2006/relationships/customXml" Target="../ink/ink194.xml"/><Relationship Id="rId300" Type="http://schemas.openxmlformats.org/officeDocument/2006/relationships/image" Target="../media/image214.png"/><Relationship Id="rId482" Type="http://schemas.openxmlformats.org/officeDocument/2006/relationships/image" Target="../media/image305.png"/><Relationship Id="rId538" Type="http://schemas.openxmlformats.org/officeDocument/2006/relationships/image" Target="../media/image333.png"/><Relationship Id="rId81" Type="http://schemas.openxmlformats.org/officeDocument/2006/relationships/customXml" Target="../ink/ink97.xml"/><Relationship Id="rId135" Type="http://schemas.openxmlformats.org/officeDocument/2006/relationships/customXml" Target="../ink/ink124.xml"/><Relationship Id="rId177" Type="http://schemas.openxmlformats.org/officeDocument/2006/relationships/customXml" Target="../ink/ink145.xml"/><Relationship Id="rId342" Type="http://schemas.openxmlformats.org/officeDocument/2006/relationships/image" Target="../media/image235.png"/><Relationship Id="rId384" Type="http://schemas.openxmlformats.org/officeDocument/2006/relationships/image" Target="../media/image256.png"/><Relationship Id="rId591" Type="http://schemas.openxmlformats.org/officeDocument/2006/relationships/customXml" Target="../ink/ink352.xml"/><Relationship Id="rId605" Type="http://schemas.openxmlformats.org/officeDocument/2006/relationships/customXml" Target="../ink/ink359.xml"/><Relationship Id="rId202" Type="http://schemas.openxmlformats.org/officeDocument/2006/relationships/image" Target="../media/image165.png"/><Relationship Id="rId244" Type="http://schemas.openxmlformats.org/officeDocument/2006/relationships/image" Target="../media/image186.png"/><Relationship Id="rId647" Type="http://schemas.openxmlformats.org/officeDocument/2006/relationships/customXml" Target="../ink/ink380.xml"/><Relationship Id="rId39" Type="http://schemas.openxmlformats.org/officeDocument/2006/relationships/customXml" Target="../ink/ink76.xml"/><Relationship Id="rId286" Type="http://schemas.openxmlformats.org/officeDocument/2006/relationships/image" Target="../media/image207.png"/><Relationship Id="rId451" Type="http://schemas.openxmlformats.org/officeDocument/2006/relationships/customXml" Target="../ink/ink282.xml"/><Relationship Id="rId493" Type="http://schemas.openxmlformats.org/officeDocument/2006/relationships/customXml" Target="../ink/ink303.xml"/><Relationship Id="rId507" Type="http://schemas.openxmlformats.org/officeDocument/2006/relationships/customXml" Target="../ink/ink310.xml"/><Relationship Id="rId549" Type="http://schemas.openxmlformats.org/officeDocument/2006/relationships/customXml" Target="../ink/ink331.xml"/><Relationship Id="rId50" Type="http://schemas.openxmlformats.org/officeDocument/2006/relationships/image" Target="../media/image89.png"/><Relationship Id="rId104" Type="http://schemas.openxmlformats.org/officeDocument/2006/relationships/image" Target="../media/image116.png"/><Relationship Id="rId146" Type="http://schemas.openxmlformats.org/officeDocument/2006/relationships/image" Target="../media/image137.png"/><Relationship Id="rId188" Type="http://schemas.openxmlformats.org/officeDocument/2006/relationships/image" Target="../media/image158.png"/><Relationship Id="rId311" Type="http://schemas.openxmlformats.org/officeDocument/2006/relationships/customXml" Target="../ink/ink212.xml"/><Relationship Id="rId353" Type="http://schemas.openxmlformats.org/officeDocument/2006/relationships/customXml" Target="../ink/ink233.xml"/><Relationship Id="rId395" Type="http://schemas.openxmlformats.org/officeDocument/2006/relationships/customXml" Target="../ink/ink254.xml"/><Relationship Id="rId409" Type="http://schemas.openxmlformats.org/officeDocument/2006/relationships/customXml" Target="../ink/ink261.xml"/><Relationship Id="rId560" Type="http://schemas.openxmlformats.org/officeDocument/2006/relationships/image" Target="../media/image344.png"/><Relationship Id="rId92" Type="http://schemas.openxmlformats.org/officeDocument/2006/relationships/image" Target="../media/image110.png"/><Relationship Id="rId213" Type="http://schemas.openxmlformats.org/officeDocument/2006/relationships/customXml" Target="../ink/ink163.xml"/><Relationship Id="rId420" Type="http://schemas.openxmlformats.org/officeDocument/2006/relationships/image" Target="../media/image274.png"/><Relationship Id="rId616" Type="http://schemas.openxmlformats.org/officeDocument/2006/relationships/image" Target="../media/image372.png"/><Relationship Id="rId658" Type="http://schemas.openxmlformats.org/officeDocument/2006/relationships/image" Target="../media/image393.png"/><Relationship Id="rId255" Type="http://schemas.openxmlformats.org/officeDocument/2006/relationships/customXml" Target="../ink/ink184.xml"/><Relationship Id="rId297" Type="http://schemas.openxmlformats.org/officeDocument/2006/relationships/customXml" Target="../ink/ink205.xml"/><Relationship Id="rId462" Type="http://schemas.openxmlformats.org/officeDocument/2006/relationships/image" Target="../media/image295.png"/><Relationship Id="rId518" Type="http://schemas.openxmlformats.org/officeDocument/2006/relationships/image" Target="../media/image323.png"/><Relationship Id="rId115" Type="http://schemas.openxmlformats.org/officeDocument/2006/relationships/customXml" Target="../ink/ink114.xml"/><Relationship Id="rId157" Type="http://schemas.openxmlformats.org/officeDocument/2006/relationships/customXml" Target="../ink/ink135.xml"/><Relationship Id="rId322" Type="http://schemas.openxmlformats.org/officeDocument/2006/relationships/image" Target="../media/image225.png"/><Relationship Id="rId364" Type="http://schemas.openxmlformats.org/officeDocument/2006/relationships/image" Target="../media/image246.png"/><Relationship Id="rId61" Type="http://schemas.openxmlformats.org/officeDocument/2006/relationships/customXml" Target="../ink/ink87.xml"/><Relationship Id="rId199" Type="http://schemas.openxmlformats.org/officeDocument/2006/relationships/customXml" Target="../ink/ink156.xml"/><Relationship Id="rId571" Type="http://schemas.openxmlformats.org/officeDocument/2006/relationships/customXml" Target="../ink/ink342.xml"/><Relationship Id="rId627" Type="http://schemas.openxmlformats.org/officeDocument/2006/relationships/customXml" Target="../ink/ink370.xml"/><Relationship Id="rId19" Type="http://schemas.openxmlformats.org/officeDocument/2006/relationships/customXml" Target="../ink/ink66.xml"/><Relationship Id="rId224" Type="http://schemas.openxmlformats.org/officeDocument/2006/relationships/image" Target="../media/image176.png"/><Relationship Id="rId266" Type="http://schemas.openxmlformats.org/officeDocument/2006/relationships/image" Target="../media/image197.png"/><Relationship Id="rId431" Type="http://schemas.openxmlformats.org/officeDocument/2006/relationships/customXml" Target="../ink/ink272.xml"/><Relationship Id="rId473" Type="http://schemas.openxmlformats.org/officeDocument/2006/relationships/customXml" Target="../ink/ink293.xml"/><Relationship Id="rId529" Type="http://schemas.openxmlformats.org/officeDocument/2006/relationships/customXml" Target="../ink/ink321.xml"/><Relationship Id="rId30" Type="http://schemas.openxmlformats.org/officeDocument/2006/relationships/image" Target="../media/image79.png"/><Relationship Id="rId126" Type="http://schemas.openxmlformats.org/officeDocument/2006/relationships/image" Target="../media/image127.png"/><Relationship Id="rId168" Type="http://schemas.openxmlformats.org/officeDocument/2006/relationships/image" Target="../media/image148.png"/><Relationship Id="rId333" Type="http://schemas.openxmlformats.org/officeDocument/2006/relationships/customXml" Target="../ink/ink223.xml"/><Relationship Id="rId540" Type="http://schemas.openxmlformats.org/officeDocument/2006/relationships/image" Target="../media/image334.png"/><Relationship Id="rId72" Type="http://schemas.openxmlformats.org/officeDocument/2006/relationships/image" Target="../media/image100.png"/><Relationship Id="rId375" Type="http://schemas.openxmlformats.org/officeDocument/2006/relationships/customXml" Target="../ink/ink244.xml"/><Relationship Id="rId582" Type="http://schemas.openxmlformats.org/officeDocument/2006/relationships/image" Target="../media/image355.png"/><Relationship Id="rId638" Type="http://schemas.openxmlformats.org/officeDocument/2006/relationships/image" Target="../media/image383.png"/><Relationship Id="rId3" Type="http://schemas.openxmlformats.org/officeDocument/2006/relationships/image" Target="../media/image1.jpg"/><Relationship Id="rId235" Type="http://schemas.openxmlformats.org/officeDocument/2006/relationships/customXml" Target="../ink/ink174.xml"/><Relationship Id="rId277" Type="http://schemas.openxmlformats.org/officeDocument/2006/relationships/customXml" Target="../ink/ink195.xml"/><Relationship Id="rId400" Type="http://schemas.openxmlformats.org/officeDocument/2006/relationships/image" Target="../media/image264.png"/><Relationship Id="rId442" Type="http://schemas.openxmlformats.org/officeDocument/2006/relationships/image" Target="../media/image285.png"/><Relationship Id="rId484" Type="http://schemas.openxmlformats.org/officeDocument/2006/relationships/image" Target="../media/image306.png"/><Relationship Id="rId137" Type="http://schemas.openxmlformats.org/officeDocument/2006/relationships/customXml" Target="../ink/ink125.xml"/><Relationship Id="rId302" Type="http://schemas.openxmlformats.org/officeDocument/2006/relationships/image" Target="../media/image215.png"/><Relationship Id="rId344" Type="http://schemas.openxmlformats.org/officeDocument/2006/relationships/image" Target="../media/image236.png"/><Relationship Id="rId41" Type="http://schemas.openxmlformats.org/officeDocument/2006/relationships/customXml" Target="../ink/ink77.xml"/><Relationship Id="rId83" Type="http://schemas.openxmlformats.org/officeDocument/2006/relationships/customXml" Target="../ink/ink98.xml"/><Relationship Id="rId179" Type="http://schemas.openxmlformats.org/officeDocument/2006/relationships/customXml" Target="../ink/ink146.xml"/><Relationship Id="rId386" Type="http://schemas.openxmlformats.org/officeDocument/2006/relationships/image" Target="../media/image257.png"/><Relationship Id="rId551" Type="http://schemas.openxmlformats.org/officeDocument/2006/relationships/customXml" Target="../ink/ink332.xml"/><Relationship Id="rId593" Type="http://schemas.openxmlformats.org/officeDocument/2006/relationships/customXml" Target="../ink/ink353.xml"/><Relationship Id="rId607" Type="http://schemas.openxmlformats.org/officeDocument/2006/relationships/customXml" Target="../ink/ink360.xml"/><Relationship Id="rId649" Type="http://schemas.openxmlformats.org/officeDocument/2006/relationships/customXml" Target="../ink/ink381.xml"/><Relationship Id="rId190" Type="http://schemas.openxmlformats.org/officeDocument/2006/relationships/image" Target="../media/image159.png"/><Relationship Id="rId204" Type="http://schemas.openxmlformats.org/officeDocument/2006/relationships/image" Target="../media/image166.png"/><Relationship Id="rId246" Type="http://schemas.openxmlformats.org/officeDocument/2006/relationships/image" Target="../media/image187.png"/><Relationship Id="rId288" Type="http://schemas.openxmlformats.org/officeDocument/2006/relationships/image" Target="../media/image208.png"/><Relationship Id="rId411" Type="http://schemas.openxmlformats.org/officeDocument/2006/relationships/customXml" Target="../ink/ink262.xml"/><Relationship Id="rId453" Type="http://schemas.openxmlformats.org/officeDocument/2006/relationships/customXml" Target="../ink/ink283.xml"/><Relationship Id="rId509" Type="http://schemas.openxmlformats.org/officeDocument/2006/relationships/customXml" Target="../ink/ink311.xml"/><Relationship Id="rId660" Type="http://schemas.openxmlformats.org/officeDocument/2006/relationships/image" Target="../media/image394.png"/><Relationship Id="rId106" Type="http://schemas.openxmlformats.org/officeDocument/2006/relationships/image" Target="../media/image117.png"/><Relationship Id="rId313" Type="http://schemas.openxmlformats.org/officeDocument/2006/relationships/customXml" Target="../ink/ink213.xml"/><Relationship Id="rId495" Type="http://schemas.openxmlformats.org/officeDocument/2006/relationships/customXml" Target="../ink/ink304.xml"/><Relationship Id="rId10" Type="http://schemas.openxmlformats.org/officeDocument/2006/relationships/image" Target="../media/image69.png"/><Relationship Id="rId52" Type="http://schemas.openxmlformats.org/officeDocument/2006/relationships/image" Target="../media/image90.png"/><Relationship Id="rId94" Type="http://schemas.openxmlformats.org/officeDocument/2006/relationships/image" Target="../media/image111.png"/><Relationship Id="rId148" Type="http://schemas.openxmlformats.org/officeDocument/2006/relationships/image" Target="../media/image138.png"/><Relationship Id="rId355" Type="http://schemas.openxmlformats.org/officeDocument/2006/relationships/customXml" Target="../ink/ink234.xml"/><Relationship Id="rId397" Type="http://schemas.openxmlformats.org/officeDocument/2006/relationships/customXml" Target="../ink/ink255.xml"/><Relationship Id="rId520" Type="http://schemas.openxmlformats.org/officeDocument/2006/relationships/image" Target="../media/image324.png"/><Relationship Id="rId562" Type="http://schemas.openxmlformats.org/officeDocument/2006/relationships/image" Target="../media/image345.png"/><Relationship Id="rId618" Type="http://schemas.openxmlformats.org/officeDocument/2006/relationships/image" Target="../media/image373.png"/><Relationship Id="rId215" Type="http://schemas.openxmlformats.org/officeDocument/2006/relationships/customXml" Target="../ink/ink164.xml"/><Relationship Id="rId257" Type="http://schemas.openxmlformats.org/officeDocument/2006/relationships/customXml" Target="../ink/ink185.xml"/><Relationship Id="rId422" Type="http://schemas.openxmlformats.org/officeDocument/2006/relationships/image" Target="../media/image275.png"/><Relationship Id="rId464" Type="http://schemas.openxmlformats.org/officeDocument/2006/relationships/image" Target="../media/image296.png"/><Relationship Id="rId299" Type="http://schemas.openxmlformats.org/officeDocument/2006/relationships/customXml" Target="../ink/ink206.xml"/><Relationship Id="rId63" Type="http://schemas.openxmlformats.org/officeDocument/2006/relationships/customXml" Target="../ink/ink88.xml"/><Relationship Id="rId159" Type="http://schemas.openxmlformats.org/officeDocument/2006/relationships/customXml" Target="../ink/ink136.xml"/><Relationship Id="rId366" Type="http://schemas.openxmlformats.org/officeDocument/2006/relationships/image" Target="../media/image247.png"/><Relationship Id="rId573" Type="http://schemas.openxmlformats.org/officeDocument/2006/relationships/customXml" Target="../ink/ink343.xml"/><Relationship Id="rId226" Type="http://schemas.openxmlformats.org/officeDocument/2006/relationships/image" Target="../media/image177.png"/><Relationship Id="rId433" Type="http://schemas.openxmlformats.org/officeDocument/2006/relationships/customXml" Target="../ink/ink273.xml"/><Relationship Id="rId640" Type="http://schemas.openxmlformats.org/officeDocument/2006/relationships/image" Target="../media/image384.png"/><Relationship Id="rId74" Type="http://schemas.openxmlformats.org/officeDocument/2006/relationships/image" Target="../media/image101.png"/><Relationship Id="rId377" Type="http://schemas.openxmlformats.org/officeDocument/2006/relationships/customXml" Target="../ink/ink245.xml"/><Relationship Id="rId500" Type="http://schemas.openxmlformats.org/officeDocument/2006/relationships/image" Target="../media/image314.png"/><Relationship Id="rId584" Type="http://schemas.openxmlformats.org/officeDocument/2006/relationships/image" Target="../media/image356.png"/><Relationship Id="rId5" Type="http://schemas.openxmlformats.org/officeDocument/2006/relationships/customXml" Target="../ink/ink59.xml"/><Relationship Id="rId237" Type="http://schemas.openxmlformats.org/officeDocument/2006/relationships/customXml" Target="../ink/ink175.xml"/><Relationship Id="rId444" Type="http://schemas.openxmlformats.org/officeDocument/2006/relationships/image" Target="../media/image286.png"/><Relationship Id="rId651" Type="http://schemas.openxmlformats.org/officeDocument/2006/relationships/customXml" Target="../ink/ink382.xml"/><Relationship Id="rId290" Type="http://schemas.openxmlformats.org/officeDocument/2006/relationships/image" Target="../media/image209.png"/><Relationship Id="rId304" Type="http://schemas.openxmlformats.org/officeDocument/2006/relationships/image" Target="../media/image216.png"/><Relationship Id="rId388" Type="http://schemas.openxmlformats.org/officeDocument/2006/relationships/image" Target="../media/image258.png"/><Relationship Id="rId511" Type="http://schemas.openxmlformats.org/officeDocument/2006/relationships/customXml" Target="../ink/ink312.xml"/><Relationship Id="rId609" Type="http://schemas.openxmlformats.org/officeDocument/2006/relationships/customXml" Target="../ink/ink361.xml"/><Relationship Id="rId85" Type="http://schemas.openxmlformats.org/officeDocument/2006/relationships/customXml" Target="../ink/ink99.xml"/><Relationship Id="rId150" Type="http://schemas.openxmlformats.org/officeDocument/2006/relationships/image" Target="../media/image139.png"/><Relationship Id="rId595" Type="http://schemas.openxmlformats.org/officeDocument/2006/relationships/customXml" Target="../ink/ink354.xml"/><Relationship Id="rId248" Type="http://schemas.openxmlformats.org/officeDocument/2006/relationships/image" Target="../media/image188.png"/><Relationship Id="rId455" Type="http://schemas.openxmlformats.org/officeDocument/2006/relationships/customXml" Target="../ink/ink284.xml"/><Relationship Id="rId662" Type="http://schemas.openxmlformats.org/officeDocument/2006/relationships/image" Target="../media/image395.png"/><Relationship Id="rId12" Type="http://schemas.openxmlformats.org/officeDocument/2006/relationships/image" Target="../media/image70.png"/><Relationship Id="rId108" Type="http://schemas.openxmlformats.org/officeDocument/2006/relationships/image" Target="../media/image118.png"/><Relationship Id="rId315" Type="http://schemas.openxmlformats.org/officeDocument/2006/relationships/customXml" Target="../ink/ink214.xml"/><Relationship Id="rId522" Type="http://schemas.openxmlformats.org/officeDocument/2006/relationships/image" Target="../media/image325.png"/><Relationship Id="rId96" Type="http://schemas.openxmlformats.org/officeDocument/2006/relationships/image" Target="../media/image112.png"/><Relationship Id="rId161" Type="http://schemas.openxmlformats.org/officeDocument/2006/relationships/customXml" Target="../ink/ink137.xml"/><Relationship Id="rId399" Type="http://schemas.openxmlformats.org/officeDocument/2006/relationships/customXml" Target="../ink/ink256.xml"/><Relationship Id="rId259" Type="http://schemas.openxmlformats.org/officeDocument/2006/relationships/customXml" Target="../ink/ink186.xml"/><Relationship Id="rId466" Type="http://schemas.openxmlformats.org/officeDocument/2006/relationships/image" Target="../media/image297.png"/><Relationship Id="rId23" Type="http://schemas.openxmlformats.org/officeDocument/2006/relationships/customXml" Target="../ink/ink68.xml"/><Relationship Id="rId119" Type="http://schemas.openxmlformats.org/officeDocument/2006/relationships/customXml" Target="../ink/ink116.xml"/><Relationship Id="rId326" Type="http://schemas.openxmlformats.org/officeDocument/2006/relationships/image" Target="../media/image227.png"/><Relationship Id="rId533" Type="http://schemas.openxmlformats.org/officeDocument/2006/relationships/customXml" Target="../ink/ink323.xml"/><Relationship Id="rId172" Type="http://schemas.openxmlformats.org/officeDocument/2006/relationships/image" Target="../media/image150.png"/><Relationship Id="rId477" Type="http://schemas.openxmlformats.org/officeDocument/2006/relationships/customXml" Target="../ink/ink295.xml"/><Relationship Id="rId600" Type="http://schemas.openxmlformats.org/officeDocument/2006/relationships/image" Target="../media/image364.png"/><Relationship Id="rId337" Type="http://schemas.openxmlformats.org/officeDocument/2006/relationships/customXml" Target="../ink/ink225.xml"/><Relationship Id="rId34" Type="http://schemas.openxmlformats.org/officeDocument/2006/relationships/image" Target="../media/image81.png"/><Relationship Id="rId544" Type="http://schemas.openxmlformats.org/officeDocument/2006/relationships/image" Target="../media/image336.png"/><Relationship Id="rId183" Type="http://schemas.openxmlformats.org/officeDocument/2006/relationships/customXml" Target="../ink/ink148.xml"/><Relationship Id="rId390" Type="http://schemas.openxmlformats.org/officeDocument/2006/relationships/image" Target="../media/image259.png"/><Relationship Id="rId404" Type="http://schemas.openxmlformats.org/officeDocument/2006/relationships/image" Target="../media/image266.png"/><Relationship Id="rId611" Type="http://schemas.openxmlformats.org/officeDocument/2006/relationships/customXml" Target="../ink/ink362.xml"/><Relationship Id="rId250" Type="http://schemas.openxmlformats.org/officeDocument/2006/relationships/image" Target="../media/image189.png"/><Relationship Id="rId488" Type="http://schemas.openxmlformats.org/officeDocument/2006/relationships/image" Target="../media/image308.png"/><Relationship Id="rId45" Type="http://schemas.openxmlformats.org/officeDocument/2006/relationships/customXml" Target="../ink/ink79.xml"/><Relationship Id="rId110" Type="http://schemas.openxmlformats.org/officeDocument/2006/relationships/image" Target="../media/image119.png"/><Relationship Id="rId348" Type="http://schemas.openxmlformats.org/officeDocument/2006/relationships/image" Target="../media/image238.png"/><Relationship Id="rId555" Type="http://schemas.openxmlformats.org/officeDocument/2006/relationships/customXml" Target="../ink/ink334.xml"/><Relationship Id="rId194" Type="http://schemas.openxmlformats.org/officeDocument/2006/relationships/image" Target="../media/image161.png"/><Relationship Id="rId208" Type="http://schemas.openxmlformats.org/officeDocument/2006/relationships/image" Target="../media/image168.png"/><Relationship Id="rId415" Type="http://schemas.openxmlformats.org/officeDocument/2006/relationships/customXml" Target="../ink/ink264.xml"/><Relationship Id="rId622" Type="http://schemas.openxmlformats.org/officeDocument/2006/relationships/image" Target="../media/image375.png"/><Relationship Id="rId261" Type="http://schemas.openxmlformats.org/officeDocument/2006/relationships/customXml" Target="../ink/ink187.xml"/><Relationship Id="rId499" Type="http://schemas.openxmlformats.org/officeDocument/2006/relationships/customXml" Target="../ink/ink306.xml"/><Relationship Id="rId56" Type="http://schemas.openxmlformats.org/officeDocument/2006/relationships/image" Target="../media/image92.png"/><Relationship Id="rId359" Type="http://schemas.openxmlformats.org/officeDocument/2006/relationships/customXml" Target="../ink/ink236.xml"/><Relationship Id="rId566" Type="http://schemas.openxmlformats.org/officeDocument/2006/relationships/image" Target="../media/image347.png"/><Relationship Id="rId121" Type="http://schemas.openxmlformats.org/officeDocument/2006/relationships/customXml" Target="../ink/ink117.xml"/><Relationship Id="rId219" Type="http://schemas.openxmlformats.org/officeDocument/2006/relationships/customXml" Target="../ink/ink166.xml"/><Relationship Id="rId426" Type="http://schemas.openxmlformats.org/officeDocument/2006/relationships/image" Target="../media/image277.png"/><Relationship Id="rId633" Type="http://schemas.openxmlformats.org/officeDocument/2006/relationships/customXml" Target="../ink/ink373.xml"/><Relationship Id="rId67" Type="http://schemas.openxmlformats.org/officeDocument/2006/relationships/customXml" Target="../ink/ink90.xml"/><Relationship Id="rId272" Type="http://schemas.openxmlformats.org/officeDocument/2006/relationships/image" Target="../media/image200.png"/><Relationship Id="rId577" Type="http://schemas.openxmlformats.org/officeDocument/2006/relationships/customXml" Target="../ink/ink345.xml"/><Relationship Id="rId132" Type="http://schemas.openxmlformats.org/officeDocument/2006/relationships/image" Target="../media/image130.png"/><Relationship Id="rId437" Type="http://schemas.openxmlformats.org/officeDocument/2006/relationships/customXml" Target="../ink/ink275.xml"/><Relationship Id="rId644" Type="http://schemas.openxmlformats.org/officeDocument/2006/relationships/image" Target="../media/image386.png"/><Relationship Id="rId283" Type="http://schemas.openxmlformats.org/officeDocument/2006/relationships/customXml" Target="../ink/ink198.xml"/><Relationship Id="rId490" Type="http://schemas.openxmlformats.org/officeDocument/2006/relationships/image" Target="../media/image309.png"/><Relationship Id="rId504" Type="http://schemas.openxmlformats.org/officeDocument/2006/relationships/image" Target="../media/image316.png"/><Relationship Id="rId78" Type="http://schemas.openxmlformats.org/officeDocument/2006/relationships/image" Target="../media/image103.png"/><Relationship Id="rId143" Type="http://schemas.openxmlformats.org/officeDocument/2006/relationships/customXml" Target="../ink/ink128.xml"/><Relationship Id="rId350" Type="http://schemas.openxmlformats.org/officeDocument/2006/relationships/image" Target="../media/image239.png"/><Relationship Id="rId588" Type="http://schemas.openxmlformats.org/officeDocument/2006/relationships/image" Target="../media/image358.png"/><Relationship Id="rId9" Type="http://schemas.openxmlformats.org/officeDocument/2006/relationships/customXml" Target="../ink/ink61.xml"/><Relationship Id="rId210" Type="http://schemas.openxmlformats.org/officeDocument/2006/relationships/image" Target="../media/image169.png"/><Relationship Id="rId448" Type="http://schemas.openxmlformats.org/officeDocument/2006/relationships/image" Target="../media/image288.png"/><Relationship Id="rId655" Type="http://schemas.openxmlformats.org/officeDocument/2006/relationships/customXml" Target="../ink/ink384.xml"/><Relationship Id="rId294" Type="http://schemas.openxmlformats.org/officeDocument/2006/relationships/image" Target="../media/image211.png"/><Relationship Id="rId308" Type="http://schemas.openxmlformats.org/officeDocument/2006/relationships/image" Target="../media/image218.png"/><Relationship Id="rId515" Type="http://schemas.openxmlformats.org/officeDocument/2006/relationships/customXml" Target="../ink/ink314.xml"/><Relationship Id="rId89" Type="http://schemas.openxmlformats.org/officeDocument/2006/relationships/customXml" Target="../ink/ink101.xml"/><Relationship Id="rId154" Type="http://schemas.openxmlformats.org/officeDocument/2006/relationships/image" Target="../media/image141.png"/><Relationship Id="rId361" Type="http://schemas.openxmlformats.org/officeDocument/2006/relationships/customXml" Target="../ink/ink237.xml"/><Relationship Id="rId599" Type="http://schemas.openxmlformats.org/officeDocument/2006/relationships/customXml" Target="../ink/ink356.xml"/><Relationship Id="rId459" Type="http://schemas.openxmlformats.org/officeDocument/2006/relationships/customXml" Target="../ink/ink286.xml"/><Relationship Id="rId666" Type="http://schemas.openxmlformats.org/officeDocument/2006/relationships/image" Target="../media/image397.png"/><Relationship Id="rId16" Type="http://schemas.openxmlformats.org/officeDocument/2006/relationships/image" Target="../media/image72.png"/><Relationship Id="rId221" Type="http://schemas.openxmlformats.org/officeDocument/2006/relationships/customXml" Target="../ink/ink167.xml"/><Relationship Id="rId319" Type="http://schemas.openxmlformats.org/officeDocument/2006/relationships/customXml" Target="../ink/ink216.xml"/><Relationship Id="rId526" Type="http://schemas.openxmlformats.org/officeDocument/2006/relationships/image" Target="../media/image327.png"/><Relationship Id="rId165" Type="http://schemas.openxmlformats.org/officeDocument/2006/relationships/customXml" Target="../ink/ink139.xml"/><Relationship Id="rId372" Type="http://schemas.openxmlformats.org/officeDocument/2006/relationships/image" Target="../media/image250.png"/><Relationship Id="rId232" Type="http://schemas.openxmlformats.org/officeDocument/2006/relationships/image" Target="../media/image180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2.png"/><Relationship Id="rId18" Type="http://schemas.openxmlformats.org/officeDocument/2006/relationships/customXml" Target="../ink/ink397.xml"/><Relationship Id="rId26" Type="http://schemas.openxmlformats.org/officeDocument/2006/relationships/customXml" Target="../ink/ink401.xml"/><Relationship Id="rId39" Type="http://schemas.openxmlformats.org/officeDocument/2006/relationships/image" Target="../media/image415.png"/><Relationship Id="rId21" Type="http://schemas.openxmlformats.org/officeDocument/2006/relationships/image" Target="../media/image406.png"/><Relationship Id="rId34" Type="http://schemas.openxmlformats.org/officeDocument/2006/relationships/customXml" Target="../ink/ink405.xml"/><Relationship Id="rId42" Type="http://schemas.openxmlformats.org/officeDocument/2006/relationships/customXml" Target="../ink/ink409.xml"/><Relationship Id="rId47" Type="http://schemas.openxmlformats.org/officeDocument/2006/relationships/image" Target="../media/image419.png"/><Relationship Id="rId50" Type="http://schemas.openxmlformats.org/officeDocument/2006/relationships/customXml" Target="../ink/ink413.xml"/><Relationship Id="rId55" Type="http://schemas.openxmlformats.org/officeDocument/2006/relationships/image" Target="../media/image423.png"/><Relationship Id="rId7" Type="http://schemas.openxmlformats.org/officeDocument/2006/relationships/image" Target="../media/image399.png"/><Relationship Id="rId2" Type="http://schemas.openxmlformats.org/officeDocument/2006/relationships/image" Target="../media/image1.jpg"/><Relationship Id="rId16" Type="http://schemas.openxmlformats.org/officeDocument/2006/relationships/customXml" Target="../ink/ink396.xml"/><Relationship Id="rId29" Type="http://schemas.openxmlformats.org/officeDocument/2006/relationships/image" Target="../media/image410.png"/><Relationship Id="rId11" Type="http://schemas.openxmlformats.org/officeDocument/2006/relationships/image" Target="../media/image401.png"/><Relationship Id="rId24" Type="http://schemas.openxmlformats.org/officeDocument/2006/relationships/customXml" Target="../ink/ink400.xml"/><Relationship Id="rId32" Type="http://schemas.openxmlformats.org/officeDocument/2006/relationships/customXml" Target="../ink/ink404.xml"/><Relationship Id="rId37" Type="http://schemas.openxmlformats.org/officeDocument/2006/relationships/image" Target="../media/image414.png"/><Relationship Id="rId40" Type="http://schemas.openxmlformats.org/officeDocument/2006/relationships/customXml" Target="../ink/ink408.xml"/><Relationship Id="rId45" Type="http://schemas.openxmlformats.org/officeDocument/2006/relationships/image" Target="../media/image418.png"/><Relationship Id="rId53" Type="http://schemas.openxmlformats.org/officeDocument/2006/relationships/image" Target="../media/image422.png"/><Relationship Id="rId5" Type="http://schemas.openxmlformats.org/officeDocument/2006/relationships/image" Target="../media/image398.png"/><Relationship Id="rId19" Type="http://schemas.openxmlformats.org/officeDocument/2006/relationships/image" Target="../media/image405.png"/><Relationship Id="rId4" Type="http://schemas.openxmlformats.org/officeDocument/2006/relationships/customXml" Target="../ink/ink390.xml"/><Relationship Id="rId9" Type="http://schemas.openxmlformats.org/officeDocument/2006/relationships/image" Target="../media/image400.png"/><Relationship Id="rId14" Type="http://schemas.openxmlformats.org/officeDocument/2006/relationships/customXml" Target="../ink/ink395.xml"/><Relationship Id="rId22" Type="http://schemas.openxmlformats.org/officeDocument/2006/relationships/customXml" Target="../ink/ink399.xml"/><Relationship Id="rId27" Type="http://schemas.openxmlformats.org/officeDocument/2006/relationships/image" Target="../media/image409.png"/><Relationship Id="rId30" Type="http://schemas.openxmlformats.org/officeDocument/2006/relationships/customXml" Target="../ink/ink403.xml"/><Relationship Id="rId35" Type="http://schemas.openxmlformats.org/officeDocument/2006/relationships/image" Target="../media/image413.png"/><Relationship Id="rId43" Type="http://schemas.openxmlformats.org/officeDocument/2006/relationships/image" Target="../media/image417.png"/><Relationship Id="rId48" Type="http://schemas.openxmlformats.org/officeDocument/2006/relationships/customXml" Target="../ink/ink412.xml"/><Relationship Id="rId56" Type="http://schemas.openxmlformats.org/officeDocument/2006/relationships/customXml" Target="../ink/ink416.xml"/><Relationship Id="rId8" Type="http://schemas.openxmlformats.org/officeDocument/2006/relationships/customXml" Target="../ink/ink392.xml"/><Relationship Id="rId51" Type="http://schemas.openxmlformats.org/officeDocument/2006/relationships/image" Target="../media/image421.png"/><Relationship Id="rId3" Type="http://schemas.openxmlformats.org/officeDocument/2006/relationships/image" Target="../media/image2.png"/><Relationship Id="rId12" Type="http://schemas.openxmlformats.org/officeDocument/2006/relationships/customXml" Target="../ink/ink394.xml"/><Relationship Id="rId17" Type="http://schemas.openxmlformats.org/officeDocument/2006/relationships/image" Target="../media/image404.png"/><Relationship Id="rId25" Type="http://schemas.openxmlformats.org/officeDocument/2006/relationships/image" Target="../media/image408.png"/><Relationship Id="rId33" Type="http://schemas.openxmlformats.org/officeDocument/2006/relationships/image" Target="../media/image412.png"/><Relationship Id="rId38" Type="http://schemas.openxmlformats.org/officeDocument/2006/relationships/customXml" Target="../ink/ink407.xml"/><Relationship Id="rId46" Type="http://schemas.openxmlformats.org/officeDocument/2006/relationships/customXml" Target="../ink/ink411.xml"/><Relationship Id="rId20" Type="http://schemas.openxmlformats.org/officeDocument/2006/relationships/customXml" Target="../ink/ink398.xml"/><Relationship Id="rId41" Type="http://schemas.openxmlformats.org/officeDocument/2006/relationships/image" Target="../media/image416.png"/><Relationship Id="rId54" Type="http://schemas.openxmlformats.org/officeDocument/2006/relationships/customXml" Target="../ink/ink415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391.xml"/><Relationship Id="rId15" Type="http://schemas.openxmlformats.org/officeDocument/2006/relationships/image" Target="../media/image403.png"/><Relationship Id="rId23" Type="http://schemas.openxmlformats.org/officeDocument/2006/relationships/image" Target="../media/image407.png"/><Relationship Id="rId28" Type="http://schemas.openxmlformats.org/officeDocument/2006/relationships/customXml" Target="../ink/ink402.xml"/><Relationship Id="rId36" Type="http://schemas.openxmlformats.org/officeDocument/2006/relationships/customXml" Target="../ink/ink406.xml"/><Relationship Id="rId49" Type="http://schemas.openxmlformats.org/officeDocument/2006/relationships/image" Target="../media/image420.png"/><Relationship Id="rId57" Type="http://schemas.openxmlformats.org/officeDocument/2006/relationships/image" Target="../media/image424.png"/><Relationship Id="rId10" Type="http://schemas.openxmlformats.org/officeDocument/2006/relationships/customXml" Target="../ink/ink393.xml"/><Relationship Id="rId31" Type="http://schemas.openxmlformats.org/officeDocument/2006/relationships/image" Target="../media/image411.png"/><Relationship Id="rId44" Type="http://schemas.openxmlformats.org/officeDocument/2006/relationships/customXml" Target="../ink/ink410.xml"/><Relationship Id="rId52" Type="http://schemas.openxmlformats.org/officeDocument/2006/relationships/customXml" Target="../ink/ink414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28.xml"/><Relationship Id="rId21" Type="http://schemas.openxmlformats.org/officeDocument/2006/relationships/image" Target="../media/image433.png"/><Relationship Id="rId42" Type="http://schemas.openxmlformats.org/officeDocument/2006/relationships/customXml" Target="../ink/ink436.xml"/><Relationship Id="rId47" Type="http://schemas.openxmlformats.org/officeDocument/2006/relationships/image" Target="../media/image446.png"/><Relationship Id="rId63" Type="http://schemas.openxmlformats.org/officeDocument/2006/relationships/image" Target="../media/image454.png"/><Relationship Id="rId68" Type="http://schemas.openxmlformats.org/officeDocument/2006/relationships/customXml" Target="../ink/ink449.xml"/><Relationship Id="rId84" Type="http://schemas.openxmlformats.org/officeDocument/2006/relationships/customXml" Target="../ink/ink457.xml"/><Relationship Id="rId16" Type="http://schemas.openxmlformats.org/officeDocument/2006/relationships/customXml" Target="../ink/ink423.xml"/><Relationship Id="rId11" Type="http://schemas.openxmlformats.org/officeDocument/2006/relationships/image" Target="../media/image428.png"/><Relationship Id="rId32" Type="http://schemas.openxmlformats.org/officeDocument/2006/relationships/customXml" Target="../ink/ink431.xml"/><Relationship Id="rId37" Type="http://schemas.openxmlformats.org/officeDocument/2006/relationships/image" Target="../media/image441.png"/><Relationship Id="rId53" Type="http://schemas.openxmlformats.org/officeDocument/2006/relationships/image" Target="../media/image449.png"/><Relationship Id="rId58" Type="http://schemas.openxmlformats.org/officeDocument/2006/relationships/customXml" Target="../ink/ink444.xml"/><Relationship Id="rId74" Type="http://schemas.openxmlformats.org/officeDocument/2006/relationships/customXml" Target="../ink/ink452.xml"/><Relationship Id="rId79" Type="http://schemas.openxmlformats.org/officeDocument/2006/relationships/image" Target="../media/image462.png"/><Relationship Id="rId5" Type="http://schemas.openxmlformats.org/officeDocument/2006/relationships/image" Target="../media/image425.png"/><Relationship Id="rId19" Type="http://schemas.openxmlformats.org/officeDocument/2006/relationships/image" Target="../media/image432.png"/><Relationship Id="rId14" Type="http://schemas.openxmlformats.org/officeDocument/2006/relationships/customXml" Target="../ink/ink422.xml"/><Relationship Id="rId22" Type="http://schemas.openxmlformats.org/officeDocument/2006/relationships/customXml" Target="../ink/ink426.xml"/><Relationship Id="rId27" Type="http://schemas.openxmlformats.org/officeDocument/2006/relationships/image" Target="../media/image436.png"/><Relationship Id="rId30" Type="http://schemas.openxmlformats.org/officeDocument/2006/relationships/customXml" Target="../ink/ink430.xml"/><Relationship Id="rId35" Type="http://schemas.openxmlformats.org/officeDocument/2006/relationships/image" Target="../media/image440.png"/><Relationship Id="rId43" Type="http://schemas.openxmlformats.org/officeDocument/2006/relationships/image" Target="../media/image444.png"/><Relationship Id="rId48" Type="http://schemas.openxmlformats.org/officeDocument/2006/relationships/customXml" Target="../ink/ink439.xml"/><Relationship Id="rId56" Type="http://schemas.openxmlformats.org/officeDocument/2006/relationships/customXml" Target="../ink/ink443.xml"/><Relationship Id="rId64" Type="http://schemas.openxmlformats.org/officeDocument/2006/relationships/customXml" Target="../ink/ink447.xml"/><Relationship Id="rId69" Type="http://schemas.openxmlformats.org/officeDocument/2006/relationships/image" Target="../media/image457.png"/><Relationship Id="rId77" Type="http://schemas.openxmlformats.org/officeDocument/2006/relationships/image" Target="../media/image461.png"/><Relationship Id="rId8" Type="http://schemas.openxmlformats.org/officeDocument/2006/relationships/customXml" Target="../ink/ink419.xml"/><Relationship Id="rId51" Type="http://schemas.openxmlformats.org/officeDocument/2006/relationships/image" Target="../media/image448.png"/><Relationship Id="rId72" Type="http://schemas.openxmlformats.org/officeDocument/2006/relationships/customXml" Target="../ink/ink451.xml"/><Relationship Id="rId80" Type="http://schemas.openxmlformats.org/officeDocument/2006/relationships/customXml" Target="../ink/ink455.xml"/><Relationship Id="rId85" Type="http://schemas.openxmlformats.org/officeDocument/2006/relationships/image" Target="../media/image465.png"/><Relationship Id="rId3" Type="http://schemas.openxmlformats.org/officeDocument/2006/relationships/image" Target="../media/image2.png"/><Relationship Id="rId12" Type="http://schemas.openxmlformats.org/officeDocument/2006/relationships/customXml" Target="../ink/ink421.xml"/><Relationship Id="rId17" Type="http://schemas.openxmlformats.org/officeDocument/2006/relationships/image" Target="../media/image431.png"/><Relationship Id="rId25" Type="http://schemas.openxmlformats.org/officeDocument/2006/relationships/image" Target="../media/image435.png"/><Relationship Id="rId33" Type="http://schemas.openxmlformats.org/officeDocument/2006/relationships/image" Target="../media/image439.png"/><Relationship Id="rId38" Type="http://schemas.openxmlformats.org/officeDocument/2006/relationships/customXml" Target="../ink/ink434.xml"/><Relationship Id="rId46" Type="http://schemas.openxmlformats.org/officeDocument/2006/relationships/customXml" Target="../ink/ink438.xml"/><Relationship Id="rId59" Type="http://schemas.openxmlformats.org/officeDocument/2006/relationships/image" Target="../media/image452.png"/><Relationship Id="rId67" Type="http://schemas.openxmlformats.org/officeDocument/2006/relationships/image" Target="../media/image456.png"/><Relationship Id="rId20" Type="http://schemas.openxmlformats.org/officeDocument/2006/relationships/customXml" Target="../ink/ink425.xml"/><Relationship Id="rId41" Type="http://schemas.openxmlformats.org/officeDocument/2006/relationships/image" Target="../media/image443.png"/><Relationship Id="rId54" Type="http://schemas.openxmlformats.org/officeDocument/2006/relationships/customXml" Target="../ink/ink442.xml"/><Relationship Id="rId62" Type="http://schemas.openxmlformats.org/officeDocument/2006/relationships/customXml" Target="../ink/ink446.xml"/><Relationship Id="rId70" Type="http://schemas.openxmlformats.org/officeDocument/2006/relationships/customXml" Target="../ink/ink450.xml"/><Relationship Id="rId75" Type="http://schemas.openxmlformats.org/officeDocument/2006/relationships/image" Target="../media/image460.png"/><Relationship Id="rId83" Type="http://schemas.openxmlformats.org/officeDocument/2006/relationships/image" Target="../media/image464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418.xml"/><Relationship Id="rId15" Type="http://schemas.openxmlformats.org/officeDocument/2006/relationships/image" Target="../media/image430.png"/><Relationship Id="rId23" Type="http://schemas.openxmlformats.org/officeDocument/2006/relationships/image" Target="../media/image434.png"/><Relationship Id="rId28" Type="http://schemas.openxmlformats.org/officeDocument/2006/relationships/customXml" Target="../ink/ink429.xml"/><Relationship Id="rId36" Type="http://schemas.openxmlformats.org/officeDocument/2006/relationships/customXml" Target="../ink/ink433.xml"/><Relationship Id="rId49" Type="http://schemas.openxmlformats.org/officeDocument/2006/relationships/image" Target="../media/image447.png"/><Relationship Id="rId57" Type="http://schemas.openxmlformats.org/officeDocument/2006/relationships/image" Target="../media/image451.png"/><Relationship Id="rId10" Type="http://schemas.openxmlformats.org/officeDocument/2006/relationships/customXml" Target="../ink/ink420.xml"/><Relationship Id="rId31" Type="http://schemas.openxmlformats.org/officeDocument/2006/relationships/image" Target="../media/image438.png"/><Relationship Id="rId44" Type="http://schemas.openxmlformats.org/officeDocument/2006/relationships/customXml" Target="../ink/ink437.xml"/><Relationship Id="rId52" Type="http://schemas.openxmlformats.org/officeDocument/2006/relationships/customXml" Target="../ink/ink441.xml"/><Relationship Id="rId60" Type="http://schemas.openxmlformats.org/officeDocument/2006/relationships/customXml" Target="../ink/ink445.xml"/><Relationship Id="rId65" Type="http://schemas.openxmlformats.org/officeDocument/2006/relationships/image" Target="../media/image455.png"/><Relationship Id="rId73" Type="http://schemas.openxmlformats.org/officeDocument/2006/relationships/image" Target="../media/image459.png"/><Relationship Id="rId78" Type="http://schemas.openxmlformats.org/officeDocument/2006/relationships/customXml" Target="../ink/ink454.xml"/><Relationship Id="rId81" Type="http://schemas.openxmlformats.org/officeDocument/2006/relationships/image" Target="../media/image463.png"/><Relationship Id="rId4" Type="http://schemas.openxmlformats.org/officeDocument/2006/relationships/customXml" Target="../ink/ink417.xml"/><Relationship Id="rId9" Type="http://schemas.openxmlformats.org/officeDocument/2006/relationships/image" Target="../media/image427.png"/><Relationship Id="rId13" Type="http://schemas.openxmlformats.org/officeDocument/2006/relationships/image" Target="../media/image429.png"/><Relationship Id="rId18" Type="http://schemas.openxmlformats.org/officeDocument/2006/relationships/customXml" Target="../ink/ink424.xml"/><Relationship Id="rId39" Type="http://schemas.openxmlformats.org/officeDocument/2006/relationships/image" Target="../media/image442.png"/><Relationship Id="rId34" Type="http://schemas.openxmlformats.org/officeDocument/2006/relationships/customXml" Target="../ink/ink432.xml"/><Relationship Id="rId50" Type="http://schemas.openxmlformats.org/officeDocument/2006/relationships/customXml" Target="../ink/ink440.xml"/><Relationship Id="rId55" Type="http://schemas.openxmlformats.org/officeDocument/2006/relationships/image" Target="../media/image450.png"/><Relationship Id="rId76" Type="http://schemas.openxmlformats.org/officeDocument/2006/relationships/customXml" Target="../ink/ink453.xml"/><Relationship Id="rId7" Type="http://schemas.openxmlformats.org/officeDocument/2006/relationships/image" Target="../media/image426.png"/><Relationship Id="rId71" Type="http://schemas.openxmlformats.org/officeDocument/2006/relationships/image" Target="../media/image458.png"/><Relationship Id="rId2" Type="http://schemas.openxmlformats.org/officeDocument/2006/relationships/image" Target="../media/image1.jpg"/><Relationship Id="rId29" Type="http://schemas.openxmlformats.org/officeDocument/2006/relationships/image" Target="../media/image437.png"/><Relationship Id="rId24" Type="http://schemas.openxmlformats.org/officeDocument/2006/relationships/customXml" Target="../ink/ink427.xml"/><Relationship Id="rId40" Type="http://schemas.openxmlformats.org/officeDocument/2006/relationships/customXml" Target="../ink/ink435.xml"/><Relationship Id="rId45" Type="http://schemas.openxmlformats.org/officeDocument/2006/relationships/image" Target="../media/image445.png"/><Relationship Id="rId66" Type="http://schemas.openxmlformats.org/officeDocument/2006/relationships/customXml" Target="../ink/ink448.xml"/><Relationship Id="rId61" Type="http://schemas.openxmlformats.org/officeDocument/2006/relationships/image" Target="../media/image453.png"/><Relationship Id="rId82" Type="http://schemas.openxmlformats.org/officeDocument/2006/relationships/customXml" Target="../ink/ink45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60.xml"/><Relationship Id="rId13" Type="http://schemas.openxmlformats.org/officeDocument/2006/relationships/image" Target="../media/image470.png"/><Relationship Id="rId18" Type="http://schemas.openxmlformats.org/officeDocument/2006/relationships/customXml" Target="../ink/ink465.xml"/><Relationship Id="rId3" Type="http://schemas.openxmlformats.org/officeDocument/2006/relationships/image" Target="../media/image2.png"/><Relationship Id="rId21" Type="http://schemas.openxmlformats.org/officeDocument/2006/relationships/image" Target="../media/image474.png"/><Relationship Id="rId7" Type="http://schemas.openxmlformats.org/officeDocument/2006/relationships/image" Target="../media/image467.png"/><Relationship Id="rId12" Type="http://schemas.openxmlformats.org/officeDocument/2006/relationships/customXml" Target="../ink/ink462.xml"/><Relationship Id="rId17" Type="http://schemas.openxmlformats.org/officeDocument/2006/relationships/image" Target="../media/image472.png"/><Relationship Id="rId2" Type="http://schemas.openxmlformats.org/officeDocument/2006/relationships/image" Target="../media/image1.jpg"/><Relationship Id="rId16" Type="http://schemas.openxmlformats.org/officeDocument/2006/relationships/customXml" Target="../ink/ink464.xml"/><Relationship Id="rId20" Type="http://schemas.openxmlformats.org/officeDocument/2006/relationships/customXml" Target="../ink/ink466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459.xml"/><Relationship Id="rId11" Type="http://schemas.openxmlformats.org/officeDocument/2006/relationships/image" Target="../media/image469.png"/><Relationship Id="rId5" Type="http://schemas.openxmlformats.org/officeDocument/2006/relationships/image" Target="../media/image466.png"/><Relationship Id="rId15" Type="http://schemas.openxmlformats.org/officeDocument/2006/relationships/image" Target="../media/image471.png"/><Relationship Id="rId10" Type="http://schemas.openxmlformats.org/officeDocument/2006/relationships/customXml" Target="../ink/ink461.xml"/><Relationship Id="rId19" Type="http://schemas.openxmlformats.org/officeDocument/2006/relationships/image" Target="../media/image473.png"/><Relationship Id="rId4" Type="http://schemas.openxmlformats.org/officeDocument/2006/relationships/customXml" Target="../ink/ink458.xml"/><Relationship Id="rId9" Type="http://schemas.openxmlformats.org/officeDocument/2006/relationships/image" Target="../media/image468.png"/><Relationship Id="rId14" Type="http://schemas.openxmlformats.org/officeDocument/2006/relationships/customXml" Target="../ink/ink463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78.xml"/><Relationship Id="rId117" Type="http://schemas.openxmlformats.org/officeDocument/2006/relationships/image" Target="../media/image531.png"/><Relationship Id="rId21" Type="http://schemas.openxmlformats.org/officeDocument/2006/relationships/image" Target="../media/image483.png"/><Relationship Id="rId42" Type="http://schemas.openxmlformats.org/officeDocument/2006/relationships/customXml" Target="../ink/ink486.xml"/><Relationship Id="rId47" Type="http://schemas.openxmlformats.org/officeDocument/2006/relationships/image" Target="../media/image496.png"/><Relationship Id="rId63" Type="http://schemas.openxmlformats.org/officeDocument/2006/relationships/image" Target="../media/image504.png"/><Relationship Id="rId68" Type="http://schemas.openxmlformats.org/officeDocument/2006/relationships/customXml" Target="../ink/ink499.xml"/><Relationship Id="rId84" Type="http://schemas.openxmlformats.org/officeDocument/2006/relationships/customXml" Target="../ink/ink507.xml"/><Relationship Id="rId89" Type="http://schemas.openxmlformats.org/officeDocument/2006/relationships/image" Target="../media/image517.png"/><Relationship Id="rId112" Type="http://schemas.openxmlformats.org/officeDocument/2006/relationships/customXml" Target="../ink/ink521.xml"/><Relationship Id="rId16" Type="http://schemas.openxmlformats.org/officeDocument/2006/relationships/customXml" Target="../ink/ink473.xml"/><Relationship Id="rId107" Type="http://schemas.openxmlformats.org/officeDocument/2006/relationships/image" Target="../media/image526.png"/><Relationship Id="rId11" Type="http://schemas.openxmlformats.org/officeDocument/2006/relationships/image" Target="../media/image478.png"/><Relationship Id="rId32" Type="http://schemas.openxmlformats.org/officeDocument/2006/relationships/customXml" Target="../ink/ink481.xml"/><Relationship Id="rId37" Type="http://schemas.openxmlformats.org/officeDocument/2006/relationships/image" Target="../media/image491.png"/><Relationship Id="rId53" Type="http://schemas.openxmlformats.org/officeDocument/2006/relationships/image" Target="../media/image499.png"/><Relationship Id="rId58" Type="http://schemas.openxmlformats.org/officeDocument/2006/relationships/customXml" Target="../ink/ink494.xml"/><Relationship Id="rId74" Type="http://schemas.openxmlformats.org/officeDocument/2006/relationships/customXml" Target="../ink/ink502.xml"/><Relationship Id="rId79" Type="http://schemas.openxmlformats.org/officeDocument/2006/relationships/image" Target="../media/image512.png"/><Relationship Id="rId102" Type="http://schemas.openxmlformats.org/officeDocument/2006/relationships/customXml" Target="../ink/ink516.xml"/><Relationship Id="rId123" Type="http://schemas.openxmlformats.org/officeDocument/2006/relationships/image" Target="../media/image534.png"/><Relationship Id="rId5" Type="http://schemas.openxmlformats.org/officeDocument/2006/relationships/image" Target="../media/image475.png"/><Relationship Id="rId90" Type="http://schemas.openxmlformats.org/officeDocument/2006/relationships/customXml" Target="../ink/ink510.xml"/><Relationship Id="rId95" Type="http://schemas.openxmlformats.org/officeDocument/2006/relationships/image" Target="../media/image520.png"/><Relationship Id="rId22" Type="http://schemas.openxmlformats.org/officeDocument/2006/relationships/customXml" Target="../ink/ink476.xml"/><Relationship Id="rId27" Type="http://schemas.openxmlformats.org/officeDocument/2006/relationships/image" Target="../media/image486.png"/><Relationship Id="rId43" Type="http://schemas.openxmlformats.org/officeDocument/2006/relationships/image" Target="../media/image494.png"/><Relationship Id="rId48" Type="http://schemas.openxmlformats.org/officeDocument/2006/relationships/customXml" Target="../ink/ink489.xml"/><Relationship Id="rId64" Type="http://schemas.openxmlformats.org/officeDocument/2006/relationships/customXml" Target="../ink/ink497.xml"/><Relationship Id="rId69" Type="http://schemas.openxmlformats.org/officeDocument/2006/relationships/image" Target="../media/image507.png"/><Relationship Id="rId113" Type="http://schemas.openxmlformats.org/officeDocument/2006/relationships/image" Target="../media/image529.png"/><Relationship Id="rId118" Type="http://schemas.openxmlformats.org/officeDocument/2006/relationships/customXml" Target="../ink/ink524.xml"/><Relationship Id="rId80" Type="http://schemas.openxmlformats.org/officeDocument/2006/relationships/customXml" Target="../ink/ink505.xml"/><Relationship Id="rId85" Type="http://schemas.openxmlformats.org/officeDocument/2006/relationships/image" Target="../media/image515.png"/><Relationship Id="rId12" Type="http://schemas.openxmlformats.org/officeDocument/2006/relationships/customXml" Target="../ink/ink471.xml"/><Relationship Id="rId17" Type="http://schemas.openxmlformats.org/officeDocument/2006/relationships/image" Target="../media/image481.png"/><Relationship Id="rId33" Type="http://schemas.openxmlformats.org/officeDocument/2006/relationships/image" Target="../media/image489.png"/><Relationship Id="rId38" Type="http://schemas.openxmlformats.org/officeDocument/2006/relationships/customXml" Target="../ink/ink484.xml"/><Relationship Id="rId59" Type="http://schemas.openxmlformats.org/officeDocument/2006/relationships/image" Target="../media/image502.png"/><Relationship Id="rId103" Type="http://schemas.openxmlformats.org/officeDocument/2006/relationships/image" Target="../media/image524.png"/><Relationship Id="rId108" Type="http://schemas.openxmlformats.org/officeDocument/2006/relationships/customXml" Target="../ink/ink519.xml"/><Relationship Id="rId54" Type="http://schemas.openxmlformats.org/officeDocument/2006/relationships/customXml" Target="../ink/ink492.xml"/><Relationship Id="rId70" Type="http://schemas.openxmlformats.org/officeDocument/2006/relationships/customXml" Target="../ink/ink500.xml"/><Relationship Id="rId75" Type="http://schemas.openxmlformats.org/officeDocument/2006/relationships/image" Target="../media/image510.png"/><Relationship Id="rId91" Type="http://schemas.openxmlformats.org/officeDocument/2006/relationships/image" Target="../media/image518.png"/><Relationship Id="rId96" Type="http://schemas.openxmlformats.org/officeDocument/2006/relationships/customXml" Target="../ink/ink513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468.xml"/><Relationship Id="rId23" Type="http://schemas.openxmlformats.org/officeDocument/2006/relationships/image" Target="../media/image484.png"/><Relationship Id="rId28" Type="http://schemas.openxmlformats.org/officeDocument/2006/relationships/customXml" Target="../ink/ink479.xml"/><Relationship Id="rId49" Type="http://schemas.openxmlformats.org/officeDocument/2006/relationships/image" Target="../media/image497.png"/><Relationship Id="rId114" Type="http://schemas.openxmlformats.org/officeDocument/2006/relationships/customXml" Target="../ink/ink522.xml"/><Relationship Id="rId119" Type="http://schemas.openxmlformats.org/officeDocument/2006/relationships/image" Target="../media/image532.png"/><Relationship Id="rId44" Type="http://schemas.openxmlformats.org/officeDocument/2006/relationships/customXml" Target="../ink/ink487.xml"/><Relationship Id="rId60" Type="http://schemas.openxmlformats.org/officeDocument/2006/relationships/customXml" Target="../ink/ink495.xml"/><Relationship Id="rId65" Type="http://schemas.openxmlformats.org/officeDocument/2006/relationships/image" Target="../media/image505.png"/><Relationship Id="rId81" Type="http://schemas.openxmlformats.org/officeDocument/2006/relationships/image" Target="../media/image513.png"/><Relationship Id="rId86" Type="http://schemas.openxmlformats.org/officeDocument/2006/relationships/customXml" Target="../ink/ink508.xml"/><Relationship Id="rId4" Type="http://schemas.openxmlformats.org/officeDocument/2006/relationships/customXml" Target="../ink/ink467.xml"/><Relationship Id="rId9" Type="http://schemas.openxmlformats.org/officeDocument/2006/relationships/image" Target="../media/image477.png"/><Relationship Id="rId13" Type="http://schemas.openxmlformats.org/officeDocument/2006/relationships/image" Target="../media/image479.png"/><Relationship Id="rId18" Type="http://schemas.openxmlformats.org/officeDocument/2006/relationships/customXml" Target="../ink/ink474.xml"/><Relationship Id="rId39" Type="http://schemas.openxmlformats.org/officeDocument/2006/relationships/image" Target="../media/image492.png"/><Relationship Id="rId109" Type="http://schemas.openxmlformats.org/officeDocument/2006/relationships/image" Target="../media/image527.png"/><Relationship Id="rId34" Type="http://schemas.openxmlformats.org/officeDocument/2006/relationships/customXml" Target="../ink/ink482.xml"/><Relationship Id="rId50" Type="http://schemas.openxmlformats.org/officeDocument/2006/relationships/customXml" Target="../ink/ink490.xml"/><Relationship Id="rId55" Type="http://schemas.openxmlformats.org/officeDocument/2006/relationships/image" Target="../media/image500.png"/><Relationship Id="rId76" Type="http://schemas.openxmlformats.org/officeDocument/2006/relationships/customXml" Target="../ink/ink503.xml"/><Relationship Id="rId97" Type="http://schemas.openxmlformats.org/officeDocument/2006/relationships/image" Target="../media/image521.png"/><Relationship Id="rId104" Type="http://schemas.openxmlformats.org/officeDocument/2006/relationships/customXml" Target="../ink/ink517.xml"/><Relationship Id="rId120" Type="http://schemas.openxmlformats.org/officeDocument/2006/relationships/customXml" Target="../ink/ink525.xml"/><Relationship Id="rId7" Type="http://schemas.openxmlformats.org/officeDocument/2006/relationships/image" Target="../media/image476.png"/><Relationship Id="rId71" Type="http://schemas.openxmlformats.org/officeDocument/2006/relationships/image" Target="../media/image508.png"/><Relationship Id="rId92" Type="http://schemas.openxmlformats.org/officeDocument/2006/relationships/customXml" Target="../ink/ink511.xml"/><Relationship Id="rId2" Type="http://schemas.openxmlformats.org/officeDocument/2006/relationships/image" Target="../media/image1.jpg"/><Relationship Id="rId29" Type="http://schemas.openxmlformats.org/officeDocument/2006/relationships/image" Target="../media/image487.png"/><Relationship Id="rId24" Type="http://schemas.openxmlformats.org/officeDocument/2006/relationships/customXml" Target="../ink/ink477.xml"/><Relationship Id="rId40" Type="http://schemas.openxmlformats.org/officeDocument/2006/relationships/customXml" Target="../ink/ink485.xml"/><Relationship Id="rId45" Type="http://schemas.openxmlformats.org/officeDocument/2006/relationships/image" Target="../media/image495.png"/><Relationship Id="rId66" Type="http://schemas.openxmlformats.org/officeDocument/2006/relationships/customXml" Target="../ink/ink498.xml"/><Relationship Id="rId87" Type="http://schemas.openxmlformats.org/officeDocument/2006/relationships/image" Target="../media/image516.png"/><Relationship Id="rId110" Type="http://schemas.openxmlformats.org/officeDocument/2006/relationships/customXml" Target="../ink/ink520.xml"/><Relationship Id="rId115" Type="http://schemas.openxmlformats.org/officeDocument/2006/relationships/image" Target="../media/image530.png"/><Relationship Id="rId61" Type="http://schemas.openxmlformats.org/officeDocument/2006/relationships/image" Target="../media/image503.png"/><Relationship Id="rId82" Type="http://schemas.openxmlformats.org/officeDocument/2006/relationships/customXml" Target="../ink/ink506.xml"/><Relationship Id="rId19" Type="http://schemas.openxmlformats.org/officeDocument/2006/relationships/image" Target="../media/image482.png"/><Relationship Id="rId14" Type="http://schemas.openxmlformats.org/officeDocument/2006/relationships/customXml" Target="../ink/ink472.xml"/><Relationship Id="rId30" Type="http://schemas.openxmlformats.org/officeDocument/2006/relationships/customXml" Target="../ink/ink480.xml"/><Relationship Id="rId35" Type="http://schemas.openxmlformats.org/officeDocument/2006/relationships/image" Target="../media/image490.png"/><Relationship Id="rId56" Type="http://schemas.openxmlformats.org/officeDocument/2006/relationships/customXml" Target="../ink/ink493.xml"/><Relationship Id="rId77" Type="http://schemas.openxmlformats.org/officeDocument/2006/relationships/image" Target="../media/image511.png"/><Relationship Id="rId100" Type="http://schemas.openxmlformats.org/officeDocument/2006/relationships/customXml" Target="../ink/ink515.xml"/><Relationship Id="rId105" Type="http://schemas.openxmlformats.org/officeDocument/2006/relationships/image" Target="../media/image525.png"/><Relationship Id="rId8" Type="http://schemas.openxmlformats.org/officeDocument/2006/relationships/customXml" Target="../ink/ink469.xml"/><Relationship Id="rId51" Type="http://schemas.openxmlformats.org/officeDocument/2006/relationships/image" Target="../media/image498.png"/><Relationship Id="rId72" Type="http://schemas.openxmlformats.org/officeDocument/2006/relationships/customXml" Target="../ink/ink501.xml"/><Relationship Id="rId93" Type="http://schemas.openxmlformats.org/officeDocument/2006/relationships/image" Target="../media/image519.png"/><Relationship Id="rId98" Type="http://schemas.openxmlformats.org/officeDocument/2006/relationships/customXml" Target="../ink/ink514.xml"/><Relationship Id="rId121" Type="http://schemas.openxmlformats.org/officeDocument/2006/relationships/image" Target="../media/image533.png"/><Relationship Id="rId3" Type="http://schemas.openxmlformats.org/officeDocument/2006/relationships/image" Target="../media/image2.png"/><Relationship Id="rId25" Type="http://schemas.openxmlformats.org/officeDocument/2006/relationships/image" Target="../media/image485.png"/><Relationship Id="rId46" Type="http://schemas.openxmlformats.org/officeDocument/2006/relationships/customXml" Target="../ink/ink488.xml"/><Relationship Id="rId67" Type="http://schemas.openxmlformats.org/officeDocument/2006/relationships/image" Target="../media/image506.png"/><Relationship Id="rId116" Type="http://schemas.openxmlformats.org/officeDocument/2006/relationships/customXml" Target="../ink/ink523.xml"/><Relationship Id="rId20" Type="http://schemas.openxmlformats.org/officeDocument/2006/relationships/customXml" Target="../ink/ink475.xml"/><Relationship Id="rId41" Type="http://schemas.openxmlformats.org/officeDocument/2006/relationships/image" Target="../media/image493.png"/><Relationship Id="rId62" Type="http://schemas.openxmlformats.org/officeDocument/2006/relationships/customXml" Target="../ink/ink496.xml"/><Relationship Id="rId83" Type="http://schemas.openxmlformats.org/officeDocument/2006/relationships/image" Target="../media/image514.png"/><Relationship Id="rId88" Type="http://schemas.openxmlformats.org/officeDocument/2006/relationships/customXml" Target="../ink/ink509.xml"/><Relationship Id="rId111" Type="http://schemas.openxmlformats.org/officeDocument/2006/relationships/image" Target="../media/image528.png"/><Relationship Id="rId15" Type="http://schemas.openxmlformats.org/officeDocument/2006/relationships/image" Target="../media/image480.png"/><Relationship Id="rId36" Type="http://schemas.openxmlformats.org/officeDocument/2006/relationships/customXml" Target="../ink/ink483.xml"/><Relationship Id="rId57" Type="http://schemas.openxmlformats.org/officeDocument/2006/relationships/image" Target="../media/image501.png"/><Relationship Id="rId106" Type="http://schemas.openxmlformats.org/officeDocument/2006/relationships/customXml" Target="../ink/ink518.xml"/><Relationship Id="rId10" Type="http://schemas.openxmlformats.org/officeDocument/2006/relationships/customXml" Target="../ink/ink470.xml"/><Relationship Id="rId31" Type="http://schemas.openxmlformats.org/officeDocument/2006/relationships/image" Target="../media/image488.png"/><Relationship Id="rId52" Type="http://schemas.openxmlformats.org/officeDocument/2006/relationships/customXml" Target="../ink/ink491.xml"/><Relationship Id="rId73" Type="http://schemas.openxmlformats.org/officeDocument/2006/relationships/image" Target="../media/image509.png"/><Relationship Id="rId78" Type="http://schemas.openxmlformats.org/officeDocument/2006/relationships/customXml" Target="../ink/ink504.xml"/><Relationship Id="rId94" Type="http://schemas.openxmlformats.org/officeDocument/2006/relationships/customXml" Target="../ink/ink512.xml"/><Relationship Id="rId99" Type="http://schemas.openxmlformats.org/officeDocument/2006/relationships/image" Target="../media/image522.png"/><Relationship Id="rId101" Type="http://schemas.openxmlformats.org/officeDocument/2006/relationships/image" Target="../media/image523.png"/><Relationship Id="rId122" Type="http://schemas.openxmlformats.org/officeDocument/2006/relationships/customXml" Target="../ink/ink5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6520" y="2116042"/>
            <a:ext cx="4761865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spc="65" dirty="0">
                <a:latin typeface="나눔스퀘어라운드OTF Regular"/>
                <a:cs typeface="나눔스퀘어라운드OTF Regular"/>
              </a:rPr>
              <a:t>04. </a:t>
            </a:r>
            <a:r>
              <a:rPr sz="2400" spc="15" dirty="0">
                <a:latin typeface="나눔스퀘어라운드OTF Regular"/>
                <a:cs typeface="나눔스퀘어라운드OTF Regular"/>
              </a:rPr>
              <a:t>프로토콜과 클라이언트-서버</a:t>
            </a:r>
            <a:r>
              <a:rPr sz="2400" spc="-155" dirty="0">
                <a:latin typeface="나눔스퀘어라운드OTF Regular"/>
                <a:cs typeface="나눔스퀘어라운드OTF Regular"/>
              </a:rPr>
              <a:t> </a:t>
            </a:r>
            <a:r>
              <a:rPr sz="2400" spc="15" dirty="0">
                <a:latin typeface="나눔스퀘어라운드OTF Regular"/>
                <a:cs typeface="나눔스퀘어라운드OTF Regular"/>
              </a:rPr>
              <a:t>개념</a:t>
            </a:r>
            <a:endParaRPr sz="24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6264" y="8603353"/>
            <a:ext cx="262318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30" dirty="0">
                <a:latin typeface="나눔스퀘어라운드OTF Regular"/>
                <a:cs typeface="나눔스퀘어라운드OTF Regular"/>
              </a:rPr>
              <a:t>프로토콜,</a:t>
            </a:r>
            <a:r>
              <a:rPr sz="2150" spc="-50" dirty="0">
                <a:latin typeface="나눔스퀘어라운드OTF Regular"/>
                <a:cs typeface="나눔스퀘어라운드OTF Regular"/>
              </a:rPr>
              <a:t> </a:t>
            </a:r>
            <a:r>
              <a:rPr sz="2150" spc="40" dirty="0">
                <a:latin typeface="나눔스퀘어라운드OTF Regular"/>
                <a:cs typeface="나눔스퀘어라운드OTF Regular"/>
              </a:rPr>
              <a:t>PROTOCOL</a:t>
            </a:r>
            <a:endParaRPr sz="21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6242050" cy="18338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문제</a:t>
            </a:r>
            <a:r>
              <a:rPr sz="190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85" dirty="0">
                <a:latin typeface="나눔스퀘어라운드OTF Regular"/>
                <a:cs typeface="나눔스퀘어라운드OTF Regular"/>
              </a:rPr>
              <a:t>2: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나눔스퀘어라운드OTF Regular"/>
              <a:cs typeface="나눔스퀘어라운드OTF Regular"/>
            </a:endParaRPr>
          </a:p>
          <a:p>
            <a:pPr marL="288925" marR="5080" indent="-276860">
              <a:lnSpc>
                <a:spcPct val="135100"/>
              </a:lnSpc>
              <a:spcBef>
                <a:spcPts val="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450" spc="10" dirty="0">
                <a:latin typeface="나눔스퀘어라운드OTF Regular"/>
                <a:cs typeface="나눔스퀘어라운드OTF Regular"/>
              </a:rPr>
              <a:t>ipaddress.ip_address()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함수를 이용하여 문제 </a:t>
            </a:r>
            <a:r>
              <a:rPr sz="1450" dirty="0">
                <a:latin typeface="나눔스퀘어라운드OTF Regular"/>
                <a:cs typeface="나눔스퀘어라운드OTF Regular"/>
              </a:rPr>
              <a:t>1에서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제시한 서브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네트워크를 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위한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IPv4Network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객체를 </a:t>
            </a:r>
            <a:r>
              <a:rPr sz="1450" dirty="0">
                <a:latin typeface="나눔스퀘어라운드OTF Regular"/>
                <a:cs typeface="나눔스퀘어라운드OTF Regular"/>
              </a:rPr>
              <a:t>만들고, </a:t>
            </a:r>
            <a:r>
              <a:rPr sz="1450" spc="20" dirty="0">
                <a:latin typeface="나눔스퀘어라운드OTF Regular"/>
                <a:cs typeface="나눔스퀘어라운드OTF Regular"/>
              </a:rPr>
              <a:t>IP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주소 </a:t>
            </a:r>
            <a:r>
              <a:rPr sz="1450" spc="15" dirty="0">
                <a:latin typeface="나눔스퀘어라운드OTF Regular"/>
                <a:cs typeface="나눔스퀘어라운드OTF Regular"/>
              </a:rPr>
              <a:t>192.168.1.1, 192.168.2.2,  192.168.3.3이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이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네트워크에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포함되는 </a:t>
            </a:r>
            <a:r>
              <a:rPr sz="1450" spc="20" dirty="0">
                <a:latin typeface="나눔스퀘어라운드OTF Regular"/>
                <a:cs typeface="나눔스퀘어라운드OTF Regular"/>
              </a:rPr>
              <a:t>IP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주소인지 확인하는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프로그램을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작성  </a:t>
            </a:r>
            <a:r>
              <a:rPr sz="1450" dirty="0">
                <a:latin typeface="나눔스퀘어라운드OTF Regular"/>
                <a:cs typeface="나눔스퀘어라운드OTF Regular"/>
              </a:rPr>
              <a:t>하라.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4907" y="6011632"/>
            <a:ext cx="6300470" cy="21767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문제</a:t>
            </a:r>
            <a:r>
              <a:rPr sz="190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85" dirty="0">
                <a:latin typeface="나눔스퀘어라운드OTF Regular"/>
                <a:cs typeface="나눔스퀘어라운드OTF Regular"/>
              </a:rPr>
              <a:t>3:</a:t>
            </a:r>
            <a:endParaRPr sz="1900" dirty="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 dirty="0">
              <a:latin typeface="나눔스퀘어라운드OTF Regular"/>
              <a:cs typeface="나눔스퀘어라운드OTF Regular"/>
            </a:endParaRPr>
          </a:p>
          <a:p>
            <a:pPr marL="288925" marR="5080" indent="-276860">
              <a:lnSpc>
                <a:spcPct val="135100"/>
              </a:lnSpc>
              <a:spcBef>
                <a:spcPts val="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네 개의 부호 없는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1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바이트 정수 </a:t>
            </a:r>
            <a:r>
              <a:rPr sz="1450" spc="15" dirty="0">
                <a:latin typeface="나눔스퀘어라운드OTF Regular"/>
                <a:cs typeface="나눔스퀘어라운드OTF Regular"/>
              </a:rPr>
              <a:t>192, 168, 0, </a:t>
            </a:r>
            <a:r>
              <a:rPr sz="1450" spc="5" dirty="0">
                <a:latin typeface="나눔스퀘어라운드OTF Regular"/>
                <a:cs typeface="나눔스퀘어라운드OTF Regular"/>
              </a:rPr>
              <a:t>1을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struct.pack()을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이용하여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4 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바이트 길이의 바이트 열로</a:t>
            </a:r>
            <a:r>
              <a:rPr sz="1450" spc="6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변환하여라.</a:t>
            </a:r>
            <a:endParaRPr sz="1450" dirty="0">
              <a:latin typeface="나눔스퀘어라운드OTF Regular"/>
              <a:cs typeface="나눔스퀘어라운드OTF Regular"/>
            </a:endParaRPr>
          </a:p>
          <a:p>
            <a:pPr marL="288925" marR="193675" indent="-276860">
              <a:lnSpc>
                <a:spcPct val="135100"/>
              </a:lnSpc>
              <a:spcBef>
                <a:spcPts val="34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이 바이트 열을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4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바이트의 부호 없는 정수로 </a:t>
            </a:r>
            <a:r>
              <a:rPr sz="1450" dirty="0">
                <a:latin typeface="나눔스퀘어라운드OTF Regular"/>
                <a:cs typeface="나눔스퀘어라운드OTF Regular"/>
              </a:rPr>
              <a:t>변환하고,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이를 이용하여 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IPv4Address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객체를 생성했을 때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‘192.168.0.1’이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되는 것을 확인할 수 있는 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프로그램을</a:t>
            </a:r>
            <a:r>
              <a:rPr sz="1450" spc="25" dirty="0">
                <a:latin typeface="나눔스퀘어라운드OTF Regular"/>
                <a:cs typeface="나눔스퀘어라운드OTF Regular"/>
              </a:rPr>
              <a:t> </a:t>
            </a:r>
            <a:r>
              <a:rPr sz="1450" dirty="0">
                <a:latin typeface="나눔스퀘어라운드OTF Regular"/>
                <a:cs typeface="나눔스퀘어라운드OTF Regular"/>
              </a:rPr>
              <a:t>작성하라.</a:t>
            </a:r>
          </a:p>
        </p:txBody>
      </p:sp>
      <p:sp>
        <p:nvSpPr>
          <p:cNvPr id="7" name="object 7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D00A968-2A3C-AD6C-C905-658BBD86D0DF}"/>
              </a:ext>
            </a:extLst>
          </p:cNvPr>
          <p:cNvGrpSpPr/>
          <p:nvPr/>
        </p:nvGrpSpPr>
        <p:grpSpPr>
          <a:xfrm>
            <a:off x="4255505" y="2517268"/>
            <a:ext cx="239040" cy="333720"/>
            <a:chOff x="4255505" y="2517268"/>
            <a:chExt cx="239040" cy="33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98928A57-31B6-D1FD-80AF-2BEBAEE43AED}"/>
                    </a:ext>
                  </a:extLst>
                </p14:cNvPr>
                <p14:cNvContentPartPr/>
                <p14:nvPr/>
              </p14:nvContentPartPr>
              <p14:xfrm>
                <a:off x="4273865" y="2517268"/>
                <a:ext cx="30960" cy="6156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98928A57-31B6-D1FD-80AF-2BEBAEE43AE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64865" y="2508628"/>
                  <a:ext cx="486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6CCBB18A-4648-5102-F5C8-AD7E8B7E72DB}"/>
                    </a:ext>
                  </a:extLst>
                </p14:cNvPr>
                <p14:cNvContentPartPr/>
                <p14:nvPr/>
              </p14:nvContentPartPr>
              <p14:xfrm>
                <a:off x="4255505" y="2682868"/>
                <a:ext cx="20520" cy="11304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6CCBB18A-4648-5102-F5C8-AD7E8B7E72D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46865" y="2673868"/>
                  <a:ext cx="381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FB5773C6-6DB6-17C5-488E-424D958D1CFC}"/>
                    </a:ext>
                  </a:extLst>
                </p14:cNvPr>
                <p14:cNvContentPartPr/>
                <p14:nvPr/>
              </p14:nvContentPartPr>
              <p14:xfrm>
                <a:off x="4371425" y="2630668"/>
                <a:ext cx="123120" cy="22032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FB5773C6-6DB6-17C5-488E-424D958D1CF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62785" y="2621668"/>
                  <a:ext cx="140760" cy="23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3B860EB-E0DA-7219-480A-02CB41650EE5}"/>
              </a:ext>
            </a:extLst>
          </p:cNvPr>
          <p:cNvGrpSpPr/>
          <p:nvPr/>
        </p:nvGrpSpPr>
        <p:grpSpPr>
          <a:xfrm>
            <a:off x="4636385" y="2577388"/>
            <a:ext cx="680400" cy="277200"/>
            <a:chOff x="4636385" y="2577388"/>
            <a:chExt cx="680400" cy="27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357D1839-DA64-18CA-746F-20C6B0809C80}"/>
                    </a:ext>
                  </a:extLst>
                </p14:cNvPr>
                <p14:cNvContentPartPr/>
                <p14:nvPr/>
              </p14:nvContentPartPr>
              <p14:xfrm>
                <a:off x="4636385" y="2577388"/>
                <a:ext cx="99360" cy="14616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357D1839-DA64-18CA-746F-20C6B0809C8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27385" y="2568388"/>
                  <a:ext cx="1170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129722BC-8F4F-8553-81BB-FFA61EB33347}"/>
                    </a:ext>
                  </a:extLst>
                </p14:cNvPr>
                <p14:cNvContentPartPr/>
                <p14:nvPr/>
              </p14:nvContentPartPr>
              <p14:xfrm>
                <a:off x="4704785" y="2636428"/>
                <a:ext cx="122760" cy="14868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129722BC-8F4F-8553-81BB-FFA61EB3334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95785" y="2627428"/>
                  <a:ext cx="1404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B8339D03-14A0-E14A-F477-EA250178806B}"/>
                    </a:ext>
                  </a:extLst>
                </p14:cNvPr>
                <p14:cNvContentPartPr/>
                <p14:nvPr/>
              </p14:nvContentPartPr>
              <p14:xfrm>
                <a:off x="4853825" y="2598988"/>
                <a:ext cx="128880" cy="17604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B8339D03-14A0-E14A-F477-EA250178806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44825" y="2590348"/>
                  <a:ext cx="1465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DC5A06BD-EF61-7275-C783-F71DA367C916}"/>
                    </a:ext>
                  </a:extLst>
                </p14:cNvPr>
                <p14:cNvContentPartPr/>
                <p14:nvPr/>
              </p14:nvContentPartPr>
              <p14:xfrm>
                <a:off x="4924745" y="2633908"/>
                <a:ext cx="115200" cy="6768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DC5A06BD-EF61-7275-C783-F71DA367C91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916105" y="2625268"/>
                  <a:ext cx="1328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A670F846-54A2-D879-D9D2-86353AB88E89}"/>
                    </a:ext>
                  </a:extLst>
                </p14:cNvPr>
                <p14:cNvContentPartPr/>
                <p14:nvPr/>
              </p14:nvContentPartPr>
              <p14:xfrm>
                <a:off x="4985945" y="2611588"/>
                <a:ext cx="128520" cy="18720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A670F846-54A2-D879-D9D2-86353AB88E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976945" y="2602588"/>
                  <a:ext cx="1461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F8EED8B5-2D90-69AD-5B86-1ED219EAD1F9}"/>
                    </a:ext>
                  </a:extLst>
                </p14:cNvPr>
                <p14:cNvContentPartPr/>
                <p14:nvPr/>
              </p14:nvContentPartPr>
              <p14:xfrm>
                <a:off x="5094305" y="2601148"/>
                <a:ext cx="174960" cy="15696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F8EED8B5-2D90-69AD-5B86-1ED219EAD1F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085665" y="2592508"/>
                  <a:ext cx="1926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EEE5D279-D7F9-BA55-687E-5F3AA6400364}"/>
                    </a:ext>
                  </a:extLst>
                </p14:cNvPr>
                <p14:cNvContentPartPr/>
                <p14:nvPr/>
              </p14:nvContentPartPr>
              <p14:xfrm>
                <a:off x="5231465" y="2623468"/>
                <a:ext cx="85320" cy="23112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EEE5D279-D7F9-BA55-687E-5F3AA640036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22465" y="2614828"/>
                  <a:ext cx="102960" cy="24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E448CEEA-11C7-B2C5-0CFC-3DB47467A7D7}"/>
                  </a:ext>
                </a:extLst>
              </p14:cNvPr>
              <p14:cNvContentPartPr/>
              <p14:nvPr/>
            </p14:nvContentPartPr>
            <p14:xfrm>
              <a:off x="5452505" y="2839828"/>
              <a:ext cx="17640" cy="2880"/>
            </p14:xfrm>
          </p:contentPart>
        </mc:Choice>
        <mc:Fallback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E448CEEA-11C7-B2C5-0CFC-3DB47467A7D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443865" y="2831188"/>
                <a:ext cx="3528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95C0E143-3ECB-1D0D-6F2D-AFBAC16A5901}"/>
                  </a:ext>
                </a:extLst>
              </p14:cNvPr>
              <p14:cNvContentPartPr/>
              <p14:nvPr/>
            </p14:nvContentPartPr>
            <p14:xfrm>
              <a:off x="7545905" y="7412797"/>
              <a:ext cx="4320" cy="1080"/>
            </p14:xfrm>
          </p:contentPart>
        </mc:Choice>
        <mc:Fallback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95C0E143-3ECB-1D0D-6F2D-AFBAC16A590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537265" y="7403797"/>
                <a:ext cx="21960" cy="18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6264" y="3263133"/>
            <a:ext cx="272796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45" dirty="0">
                <a:latin typeface="나눔스퀘어라운드OTF Regular"/>
                <a:cs typeface="나눔스퀘어라운드OTF Regular"/>
              </a:rPr>
              <a:t>CLIENT-SERVER</a:t>
            </a:r>
            <a:r>
              <a:rPr sz="2150" spc="-70" dirty="0">
                <a:latin typeface="나눔스퀘어라운드OTF Regular"/>
                <a:cs typeface="나눔스퀘어라운드OTF Regular"/>
              </a:rPr>
              <a:t> </a:t>
            </a:r>
            <a:r>
              <a:rPr sz="2150" spc="20" dirty="0">
                <a:latin typeface="나눔스퀘어라운드OTF Regular"/>
                <a:cs typeface="나눔스퀘어라운드OTF Regular"/>
              </a:rPr>
              <a:t>통신</a:t>
            </a:r>
            <a:endParaRPr sz="21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8201" y="6011632"/>
            <a:ext cx="263398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55" dirty="0">
                <a:latin typeface="나눔스퀘어라운드OTF Regular"/>
                <a:cs typeface="나눔스퀘어라운드OTF Regular"/>
              </a:rPr>
              <a:t>Client-Server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통신</a:t>
            </a:r>
            <a:r>
              <a:rPr sz="1900" spc="-8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모델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32885" y="7342520"/>
            <a:ext cx="1104264" cy="7964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31790" y="7479751"/>
            <a:ext cx="965835" cy="558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indent="-635" algn="ctr">
              <a:lnSpc>
                <a:spcPct val="80200"/>
              </a:lnSpc>
              <a:spcBef>
                <a:spcPts val="125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Server  App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l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ica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t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i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o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n  Process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63156" y="7374059"/>
            <a:ext cx="1101396" cy="7964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28737" y="7525750"/>
            <a:ext cx="1780539" cy="46355"/>
          </a:xfrm>
          <a:custGeom>
            <a:avLst/>
            <a:gdLst/>
            <a:ahLst/>
            <a:cxnLst/>
            <a:rect l="l" t="t" r="r" b="b"/>
            <a:pathLst>
              <a:path w="1780539" h="46354">
                <a:moveTo>
                  <a:pt x="1733763" y="0"/>
                </a:moveTo>
                <a:lnTo>
                  <a:pt x="1733763" y="46268"/>
                </a:lnTo>
                <a:lnTo>
                  <a:pt x="1773722" y="26289"/>
                </a:lnTo>
                <a:lnTo>
                  <a:pt x="1741124" y="26289"/>
                </a:lnTo>
                <a:lnTo>
                  <a:pt x="1741124" y="19979"/>
                </a:lnTo>
                <a:lnTo>
                  <a:pt x="1773722" y="19979"/>
                </a:lnTo>
                <a:lnTo>
                  <a:pt x="1733763" y="0"/>
                </a:lnTo>
                <a:close/>
              </a:path>
              <a:path w="1780539" h="46354">
                <a:moveTo>
                  <a:pt x="1733763" y="19979"/>
                </a:moveTo>
                <a:lnTo>
                  <a:pt x="0" y="19979"/>
                </a:lnTo>
                <a:lnTo>
                  <a:pt x="0" y="26289"/>
                </a:lnTo>
                <a:lnTo>
                  <a:pt x="1733763" y="26289"/>
                </a:lnTo>
                <a:lnTo>
                  <a:pt x="1733763" y="19979"/>
                </a:lnTo>
                <a:close/>
              </a:path>
              <a:path w="1780539" h="46354">
                <a:moveTo>
                  <a:pt x="1773722" y="19979"/>
                </a:moveTo>
                <a:lnTo>
                  <a:pt x="1741124" y="19979"/>
                </a:lnTo>
                <a:lnTo>
                  <a:pt x="1741124" y="26289"/>
                </a:lnTo>
                <a:lnTo>
                  <a:pt x="1773722" y="26289"/>
                </a:lnTo>
                <a:lnTo>
                  <a:pt x="1780032" y="23134"/>
                </a:lnTo>
                <a:lnTo>
                  <a:pt x="1773722" y="199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614884" y="8242727"/>
            <a:ext cx="110109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2. Request</a:t>
            </a:r>
            <a:r>
              <a:rPr sz="1200" spc="-65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처리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88668" y="7932650"/>
            <a:ext cx="1780539" cy="46355"/>
          </a:xfrm>
          <a:custGeom>
            <a:avLst/>
            <a:gdLst/>
            <a:ahLst/>
            <a:cxnLst/>
            <a:rect l="l" t="t" r="r" b="b"/>
            <a:pathLst>
              <a:path w="1780539" h="46354">
                <a:moveTo>
                  <a:pt x="46261" y="0"/>
                </a:moveTo>
                <a:lnTo>
                  <a:pt x="0" y="23126"/>
                </a:lnTo>
                <a:lnTo>
                  <a:pt x="46261" y="46261"/>
                </a:lnTo>
                <a:lnTo>
                  <a:pt x="46261" y="26281"/>
                </a:lnTo>
                <a:lnTo>
                  <a:pt x="38900" y="26281"/>
                </a:lnTo>
                <a:lnTo>
                  <a:pt x="38900" y="19972"/>
                </a:lnTo>
                <a:lnTo>
                  <a:pt x="46261" y="19972"/>
                </a:lnTo>
                <a:lnTo>
                  <a:pt x="46261" y="0"/>
                </a:lnTo>
                <a:close/>
              </a:path>
              <a:path w="1780539" h="46354">
                <a:moveTo>
                  <a:pt x="46261" y="19972"/>
                </a:moveTo>
                <a:lnTo>
                  <a:pt x="38900" y="19972"/>
                </a:lnTo>
                <a:lnTo>
                  <a:pt x="38900" y="26281"/>
                </a:lnTo>
                <a:lnTo>
                  <a:pt x="46261" y="26281"/>
                </a:lnTo>
                <a:lnTo>
                  <a:pt x="46261" y="19972"/>
                </a:lnTo>
                <a:close/>
              </a:path>
              <a:path w="1780539" h="46354">
                <a:moveTo>
                  <a:pt x="1780024" y="19972"/>
                </a:moveTo>
                <a:lnTo>
                  <a:pt x="46261" y="19972"/>
                </a:lnTo>
                <a:lnTo>
                  <a:pt x="46261" y="26281"/>
                </a:lnTo>
                <a:lnTo>
                  <a:pt x="1780024" y="26281"/>
                </a:lnTo>
                <a:lnTo>
                  <a:pt x="1780024" y="199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559499" y="7261765"/>
            <a:ext cx="2664451" cy="10116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25245" algn="ctr">
              <a:lnSpc>
                <a:spcPts val="1415"/>
              </a:lnSpc>
              <a:spcBef>
                <a:spcPts val="10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1. Request</a:t>
            </a:r>
            <a:r>
              <a:rPr sz="1200" spc="-40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전송</a:t>
            </a:r>
            <a:endParaRPr sz="1200" dirty="0">
              <a:latin typeface="나눔스퀘어라운드OTF Regular"/>
              <a:cs typeface="나눔스퀘어라운드OTF Regular"/>
            </a:endParaRPr>
          </a:p>
          <a:p>
            <a:pPr marL="12065" marR="1549400" indent="-1905" algn="ctr">
              <a:lnSpc>
                <a:spcPct val="80200"/>
              </a:lnSpc>
              <a:spcBef>
                <a:spcPts val="320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Client </a:t>
            </a:r>
            <a:endParaRPr lang="en-US" sz="1450" spc="-5" dirty="0">
              <a:latin typeface="나눔스퀘어라운드OTF Regular"/>
              <a:cs typeface="나눔스퀘어라운드OTF Regular"/>
            </a:endParaRPr>
          </a:p>
          <a:p>
            <a:pPr marL="12065" marR="1549400" indent="-1905" algn="ctr">
              <a:lnSpc>
                <a:spcPct val="80200"/>
              </a:lnSpc>
              <a:spcBef>
                <a:spcPts val="320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 App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l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ica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t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i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o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n</a:t>
            </a:r>
            <a:endParaRPr lang="en-US" sz="1450" spc="-5" dirty="0">
              <a:latin typeface="나눔스퀘어라운드OTF Regular"/>
              <a:cs typeface="나눔스퀘어라운드OTF Regular"/>
            </a:endParaRPr>
          </a:p>
          <a:p>
            <a:pPr marL="12065" marR="1549400" indent="-1905" algn="ctr">
              <a:lnSpc>
                <a:spcPct val="80200"/>
              </a:lnSpc>
              <a:spcBef>
                <a:spcPts val="320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  Process</a:t>
            </a:r>
            <a:endParaRPr sz="1450" dirty="0">
              <a:latin typeface="나눔스퀘어라운드OTF Regular"/>
              <a:cs typeface="나눔스퀘어라운드OTF Regular"/>
            </a:endParaRPr>
          </a:p>
          <a:p>
            <a:pPr marL="1337945">
              <a:lnSpc>
                <a:spcPts val="1335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3. Response</a:t>
            </a:r>
            <a:r>
              <a:rPr sz="1200" spc="-55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전송</a:t>
            </a:r>
            <a:endParaRPr sz="1200" dirty="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59499" y="8205928"/>
            <a:ext cx="121031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4. Response</a:t>
            </a:r>
            <a:r>
              <a:rPr sz="1200" spc="-55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처리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FD90155-FDC1-4142-FE25-F81D66C0BE4C}"/>
              </a:ext>
            </a:extLst>
          </p:cNvPr>
          <p:cNvGrpSpPr/>
          <p:nvPr/>
        </p:nvGrpSpPr>
        <p:grpSpPr>
          <a:xfrm>
            <a:off x="3284945" y="6923197"/>
            <a:ext cx="353520" cy="284400"/>
            <a:chOff x="3284945" y="6923197"/>
            <a:chExt cx="353520" cy="28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EB1C514B-8B44-AF1F-746B-457657B2F161}"/>
                    </a:ext>
                  </a:extLst>
                </p14:cNvPr>
                <p14:cNvContentPartPr/>
                <p14:nvPr/>
              </p14:nvContentPartPr>
              <p14:xfrm>
                <a:off x="3284945" y="6974317"/>
                <a:ext cx="131040" cy="23328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EB1C514B-8B44-AF1F-746B-457657B2F16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75945" y="6965317"/>
                  <a:ext cx="1486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5ADEB35E-7EC1-C0B5-F705-78957D945734}"/>
                    </a:ext>
                  </a:extLst>
                </p14:cNvPr>
                <p14:cNvContentPartPr/>
                <p14:nvPr/>
              </p14:nvContentPartPr>
              <p14:xfrm>
                <a:off x="3502025" y="6923197"/>
                <a:ext cx="47520" cy="5292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5ADEB35E-7EC1-C0B5-F705-78957D94573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93385" y="6914197"/>
                  <a:ext cx="651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128423B5-57D2-4594-7600-38D7D0F28B54}"/>
                    </a:ext>
                  </a:extLst>
                </p14:cNvPr>
                <p14:cNvContentPartPr/>
                <p14:nvPr/>
              </p14:nvContentPartPr>
              <p14:xfrm>
                <a:off x="3468905" y="6990877"/>
                <a:ext cx="128880" cy="11628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128423B5-57D2-4594-7600-38D7D0F28B5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59905" y="6982237"/>
                  <a:ext cx="1465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40DB0446-FE7A-7109-5D1F-9A7E1CE1EBD7}"/>
                    </a:ext>
                  </a:extLst>
                </p14:cNvPr>
                <p14:cNvContentPartPr/>
                <p14:nvPr/>
              </p14:nvContentPartPr>
              <p14:xfrm>
                <a:off x="3547385" y="6941557"/>
                <a:ext cx="91080" cy="23688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0DB0446-FE7A-7109-5D1F-9A7E1CE1EBD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38385" y="6932557"/>
                  <a:ext cx="108720" cy="2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8F24408-6A1C-9DFD-E95A-7F837DB15374}"/>
              </a:ext>
            </a:extLst>
          </p:cNvPr>
          <p:cNvGrpSpPr/>
          <p:nvPr/>
        </p:nvGrpSpPr>
        <p:grpSpPr>
          <a:xfrm>
            <a:off x="3266585" y="8373637"/>
            <a:ext cx="633240" cy="226440"/>
            <a:chOff x="3266585" y="8373637"/>
            <a:chExt cx="633240" cy="22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0CA66393-A3D8-15E0-9E29-51EB78DE98F2}"/>
                    </a:ext>
                  </a:extLst>
                </p14:cNvPr>
                <p14:cNvContentPartPr/>
                <p14:nvPr/>
              </p14:nvContentPartPr>
              <p14:xfrm>
                <a:off x="3266585" y="8430157"/>
                <a:ext cx="135360" cy="11016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0CA66393-A3D8-15E0-9E29-51EB78DE98F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57585" y="8421157"/>
                  <a:ext cx="1530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0F70FE30-30BE-A8CA-BFA0-08C0127D948F}"/>
                    </a:ext>
                  </a:extLst>
                </p14:cNvPr>
                <p14:cNvContentPartPr/>
                <p14:nvPr/>
              </p14:nvContentPartPr>
              <p14:xfrm>
                <a:off x="3364505" y="8421517"/>
                <a:ext cx="119880" cy="7632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0F70FE30-30BE-A8CA-BFA0-08C0127D948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55865" y="8412877"/>
                  <a:ext cx="1375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88852B85-D40B-822A-FB04-AF28AA0A69A6}"/>
                    </a:ext>
                  </a:extLst>
                </p14:cNvPr>
                <p14:cNvContentPartPr/>
                <p14:nvPr/>
              </p14:nvContentPartPr>
              <p14:xfrm>
                <a:off x="3430025" y="8375077"/>
                <a:ext cx="148320" cy="22500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88852B85-D40B-822A-FB04-AF28AA0A69A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21025" y="8366077"/>
                  <a:ext cx="1659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4E64F183-7B9C-9972-90A6-DA4A0441F8B9}"/>
                    </a:ext>
                  </a:extLst>
                </p14:cNvPr>
                <p14:cNvContentPartPr/>
                <p14:nvPr/>
              </p14:nvContentPartPr>
              <p14:xfrm>
                <a:off x="3540905" y="8373637"/>
                <a:ext cx="106560" cy="13500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4E64F183-7B9C-9972-90A6-DA4A0441F8B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31905" y="8364637"/>
                  <a:ext cx="1242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829FEE31-52BC-28CA-178A-332B446444F4}"/>
                    </a:ext>
                  </a:extLst>
                </p14:cNvPr>
                <p14:cNvContentPartPr/>
                <p14:nvPr/>
              </p14:nvContentPartPr>
              <p14:xfrm>
                <a:off x="3585185" y="8462917"/>
                <a:ext cx="314640" cy="10008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829FEE31-52BC-28CA-178A-332B446444F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76545" y="8453917"/>
                  <a:ext cx="332280" cy="11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6" name="잉크 75">
                <a:extLst>
                  <a:ext uri="{FF2B5EF4-FFF2-40B4-BE49-F238E27FC236}">
                    <a16:creationId xmlns:a16="http://schemas.microsoft.com/office/drawing/2014/main" id="{CE173678-9AA8-6966-C654-CB039F3AEE5F}"/>
                  </a:ext>
                </a:extLst>
              </p14:cNvPr>
              <p14:cNvContentPartPr/>
              <p14:nvPr/>
            </p14:nvContentPartPr>
            <p14:xfrm>
              <a:off x="6595865" y="7819237"/>
              <a:ext cx="8280" cy="8640"/>
            </p14:xfrm>
          </p:contentPart>
        </mc:Choice>
        <mc:Fallback>
          <p:pic>
            <p:nvPicPr>
              <p:cNvPr id="76" name="잉크 75">
                <a:extLst>
                  <a:ext uri="{FF2B5EF4-FFF2-40B4-BE49-F238E27FC236}">
                    <a16:creationId xmlns:a16="http://schemas.microsoft.com/office/drawing/2014/main" id="{CE173678-9AA8-6966-C654-CB039F3AEE5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87225" y="7810597"/>
                <a:ext cx="25920" cy="26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9185" y="671398"/>
            <a:ext cx="382841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웹 </a:t>
            </a:r>
            <a:r>
              <a:rPr sz="1900" spc="50" dirty="0">
                <a:latin typeface="나눔스퀘어라운드OTF Regular"/>
                <a:cs typeface="나눔스퀘어라운드OTF Regular"/>
              </a:rPr>
              <a:t>Client(브라우저)-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웹 </a:t>
            </a:r>
            <a:r>
              <a:rPr sz="1900" spc="60" dirty="0">
                <a:latin typeface="나눔스퀘어라운드OTF Regular"/>
                <a:cs typeface="나눔스퀘어라운드OTF Regular"/>
              </a:rPr>
              <a:t>Server</a:t>
            </a:r>
            <a:r>
              <a:rPr sz="1900" spc="-114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통신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92116" y="2010740"/>
            <a:ext cx="1104264" cy="7972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99199" y="2325610"/>
            <a:ext cx="54927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0"/>
              </a:lnSpc>
            </a:pPr>
            <a:r>
              <a:rPr sz="1450" spc="-5" dirty="0">
                <a:latin typeface="나눔스퀘어라운드OTF Regular"/>
                <a:cs typeface="나눔스퀘어라운드OTF Regular"/>
              </a:rPr>
              <a:t>웹</a:t>
            </a:r>
            <a:r>
              <a:rPr sz="1450" spc="-9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서버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22379" y="2042287"/>
            <a:ext cx="1104264" cy="7972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87968" y="2192908"/>
            <a:ext cx="1780539" cy="46355"/>
          </a:xfrm>
          <a:custGeom>
            <a:avLst/>
            <a:gdLst/>
            <a:ahLst/>
            <a:cxnLst/>
            <a:rect l="l" t="t" r="r" b="b"/>
            <a:pathLst>
              <a:path w="1780539" h="46355">
                <a:moveTo>
                  <a:pt x="1733763" y="0"/>
                </a:moveTo>
                <a:lnTo>
                  <a:pt x="1733763" y="46253"/>
                </a:lnTo>
                <a:lnTo>
                  <a:pt x="1773633" y="26289"/>
                </a:lnTo>
                <a:lnTo>
                  <a:pt x="1741124" y="26289"/>
                </a:lnTo>
                <a:lnTo>
                  <a:pt x="1741124" y="19964"/>
                </a:lnTo>
                <a:lnTo>
                  <a:pt x="1773764" y="19964"/>
                </a:lnTo>
                <a:lnTo>
                  <a:pt x="1733763" y="0"/>
                </a:lnTo>
                <a:close/>
              </a:path>
              <a:path w="1780539" h="46355">
                <a:moveTo>
                  <a:pt x="1733763" y="19964"/>
                </a:moveTo>
                <a:lnTo>
                  <a:pt x="0" y="19964"/>
                </a:lnTo>
                <a:lnTo>
                  <a:pt x="0" y="26289"/>
                </a:lnTo>
                <a:lnTo>
                  <a:pt x="1733763" y="26289"/>
                </a:lnTo>
                <a:lnTo>
                  <a:pt x="1733763" y="19964"/>
                </a:lnTo>
                <a:close/>
              </a:path>
              <a:path w="1780539" h="46355">
                <a:moveTo>
                  <a:pt x="1773764" y="19964"/>
                </a:moveTo>
                <a:lnTo>
                  <a:pt x="1741124" y="19964"/>
                </a:lnTo>
                <a:lnTo>
                  <a:pt x="1741124" y="26289"/>
                </a:lnTo>
                <a:lnTo>
                  <a:pt x="1773633" y="26289"/>
                </a:lnTo>
                <a:lnTo>
                  <a:pt x="1780024" y="23088"/>
                </a:lnTo>
                <a:lnTo>
                  <a:pt x="1773764" y="19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07061" y="2909846"/>
            <a:ext cx="1668145" cy="3937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4800" marR="5080" indent="-292735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2.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디스크의 웹 문서 접근/  웹 프로그램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실행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47899" y="2600807"/>
            <a:ext cx="1780539" cy="45720"/>
          </a:xfrm>
          <a:custGeom>
            <a:avLst/>
            <a:gdLst/>
            <a:ahLst/>
            <a:cxnLst/>
            <a:rect l="l" t="t" r="r" b="b"/>
            <a:pathLst>
              <a:path w="1780539" h="45719">
                <a:moveTo>
                  <a:pt x="46261" y="0"/>
                </a:moveTo>
                <a:lnTo>
                  <a:pt x="0" y="22098"/>
                </a:lnTo>
                <a:lnTo>
                  <a:pt x="46261" y="45262"/>
                </a:lnTo>
                <a:lnTo>
                  <a:pt x="46261" y="25298"/>
                </a:lnTo>
                <a:lnTo>
                  <a:pt x="38900" y="25298"/>
                </a:lnTo>
                <a:lnTo>
                  <a:pt x="38900" y="20040"/>
                </a:lnTo>
                <a:lnTo>
                  <a:pt x="46261" y="20040"/>
                </a:lnTo>
                <a:lnTo>
                  <a:pt x="46261" y="0"/>
                </a:lnTo>
                <a:close/>
              </a:path>
              <a:path w="1780539" h="45719">
                <a:moveTo>
                  <a:pt x="46261" y="20040"/>
                </a:moveTo>
                <a:lnTo>
                  <a:pt x="38900" y="20040"/>
                </a:lnTo>
                <a:lnTo>
                  <a:pt x="38900" y="25298"/>
                </a:lnTo>
                <a:lnTo>
                  <a:pt x="46261" y="25298"/>
                </a:lnTo>
                <a:lnTo>
                  <a:pt x="46261" y="20040"/>
                </a:lnTo>
                <a:close/>
              </a:path>
              <a:path w="1780539" h="45719">
                <a:moveTo>
                  <a:pt x="1780024" y="20040"/>
                </a:moveTo>
                <a:lnTo>
                  <a:pt x="46261" y="20040"/>
                </a:lnTo>
                <a:lnTo>
                  <a:pt x="46261" y="25298"/>
                </a:lnTo>
                <a:lnTo>
                  <a:pt x="1780024" y="25298"/>
                </a:lnTo>
                <a:lnTo>
                  <a:pt x="1780024" y="20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87998" y="1928885"/>
            <a:ext cx="2374265" cy="949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17955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1.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웹 문서</a:t>
            </a:r>
            <a:r>
              <a:rPr sz="1200" spc="-65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요청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나눔스퀘어라운드OTF Regular"/>
              <a:cs typeface="나눔스퀘어라운드OTF Regular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웹</a:t>
            </a:r>
            <a:r>
              <a:rPr sz="145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브라우저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1417955">
              <a:lnSpc>
                <a:spcPct val="100000"/>
              </a:lnSpc>
              <a:spcBef>
                <a:spcPts val="128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3.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웹 문서</a:t>
            </a:r>
            <a:r>
              <a:rPr sz="1200" spc="-65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전송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5981" y="2867791"/>
            <a:ext cx="1428115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4.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화면에 웹 문서</a:t>
            </a:r>
            <a:r>
              <a:rPr sz="1200" spc="-50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표시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21742" y="2248611"/>
            <a:ext cx="738505" cy="422909"/>
          </a:xfrm>
          <a:custGeom>
            <a:avLst/>
            <a:gdLst/>
            <a:ahLst/>
            <a:cxnLst/>
            <a:rect l="l" t="t" r="r" b="b"/>
            <a:pathLst>
              <a:path w="738504" h="422910">
                <a:moveTo>
                  <a:pt x="738080" y="52577"/>
                </a:moveTo>
                <a:lnTo>
                  <a:pt x="675097" y="82139"/>
                </a:lnTo>
                <a:lnTo>
                  <a:pt x="630052" y="89896"/>
                </a:lnTo>
                <a:lnTo>
                  <a:pt x="575445" y="96275"/>
                </a:lnTo>
                <a:lnTo>
                  <a:pt x="512756" y="101076"/>
                </a:lnTo>
                <a:lnTo>
                  <a:pt x="443463" y="104103"/>
                </a:lnTo>
                <a:lnTo>
                  <a:pt x="369044" y="105155"/>
                </a:lnTo>
                <a:lnTo>
                  <a:pt x="294624" y="104103"/>
                </a:lnTo>
                <a:lnTo>
                  <a:pt x="225330" y="101076"/>
                </a:lnTo>
                <a:lnTo>
                  <a:pt x="162640" y="96275"/>
                </a:lnTo>
                <a:lnTo>
                  <a:pt x="108032" y="89896"/>
                </a:lnTo>
                <a:lnTo>
                  <a:pt x="62986" y="82139"/>
                </a:lnTo>
                <a:lnTo>
                  <a:pt x="7491" y="63282"/>
                </a:lnTo>
                <a:lnTo>
                  <a:pt x="0" y="52577"/>
                </a:lnTo>
                <a:lnTo>
                  <a:pt x="7491" y="41873"/>
                </a:lnTo>
                <a:lnTo>
                  <a:pt x="62986" y="23016"/>
                </a:lnTo>
                <a:lnTo>
                  <a:pt x="108032" y="15259"/>
                </a:lnTo>
                <a:lnTo>
                  <a:pt x="162640" y="8880"/>
                </a:lnTo>
                <a:lnTo>
                  <a:pt x="225330" y="4079"/>
                </a:lnTo>
                <a:lnTo>
                  <a:pt x="294624" y="1052"/>
                </a:lnTo>
                <a:lnTo>
                  <a:pt x="369044" y="0"/>
                </a:lnTo>
                <a:lnTo>
                  <a:pt x="443463" y="1052"/>
                </a:lnTo>
                <a:lnTo>
                  <a:pt x="512756" y="4079"/>
                </a:lnTo>
                <a:lnTo>
                  <a:pt x="575445" y="8880"/>
                </a:lnTo>
                <a:lnTo>
                  <a:pt x="630052" y="15259"/>
                </a:lnTo>
                <a:lnTo>
                  <a:pt x="675097" y="23016"/>
                </a:lnTo>
                <a:lnTo>
                  <a:pt x="730589" y="41873"/>
                </a:lnTo>
                <a:lnTo>
                  <a:pt x="738080" y="52577"/>
                </a:lnTo>
                <a:lnTo>
                  <a:pt x="738080" y="370103"/>
                </a:lnTo>
                <a:lnTo>
                  <a:pt x="675097" y="399665"/>
                </a:lnTo>
                <a:lnTo>
                  <a:pt x="630052" y="407422"/>
                </a:lnTo>
                <a:lnTo>
                  <a:pt x="575445" y="413800"/>
                </a:lnTo>
                <a:lnTo>
                  <a:pt x="512756" y="418602"/>
                </a:lnTo>
                <a:lnTo>
                  <a:pt x="443463" y="421628"/>
                </a:lnTo>
                <a:lnTo>
                  <a:pt x="369044" y="422681"/>
                </a:lnTo>
                <a:lnTo>
                  <a:pt x="294624" y="421628"/>
                </a:lnTo>
                <a:lnTo>
                  <a:pt x="225330" y="418602"/>
                </a:lnTo>
                <a:lnTo>
                  <a:pt x="162640" y="413800"/>
                </a:lnTo>
                <a:lnTo>
                  <a:pt x="108032" y="407422"/>
                </a:lnTo>
                <a:lnTo>
                  <a:pt x="62986" y="399665"/>
                </a:lnTo>
                <a:lnTo>
                  <a:pt x="7491" y="380807"/>
                </a:lnTo>
                <a:lnTo>
                  <a:pt x="0" y="370103"/>
                </a:lnTo>
                <a:lnTo>
                  <a:pt x="0" y="52577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19283" y="2436824"/>
            <a:ext cx="541655" cy="46355"/>
          </a:xfrm>
          <a:custGeom>
            <a:avLst/>
            <a:gdLst/>
            <a:ahLst/>
            <a:cxnLst/>
            <a:rect l="l" t="t" r="r" b="b"/>
            <a:pathLst>
              <a:path w="541654" h="46355">
                <a:moveTo>
                  <a:pt x="46261" y="0"/>
                </a:moveTo>
                <a:lnTo>
                  <a:pt x="0" y="23088"/>
                </a:lnTo>
                <a:lnTo>
                  <a:pt x="46261" y="46253"/>
                </a:lnTo>
                <a:lnTo>
                  <a:pt x="46261" y="26289"/>
                </a:lnTo>
                <a:lnTo>
                  <a:pt x="37848" y="26289"/>
                </a:lnTo>
                <a:lnTo>
                  <a:pt x="37848" y="19964"/>
                </a:lnTo>
                <a:lnTo>
                  <a:pt x="46261" y="19964"/>
                </a:lnTo>
                <a:lnTo>
                  <a:pt x="46261" y="0"/>
                </a:lnTo>
                <a:close/>
              </a:path>
              <a:path w="541654" h="46355">
                <a:moveTo>
                  <a:pt x="46261" y="19964"/>
                </a:moveTo>
                <a:lnTo>
                  <a:pt x="37848" y="19964"/>
                </a:lnTo>
                <a:lnTo>
                  <a:pt x="37848" y="26289"/>
                </a:lnTo>
                <a:lnTo>
                  <a:pt x="46261" y="26289"/>
                </a:lnTo>
                <a:lnTo>
                  <a:pt x="46261" y="19964"/>
                </a:lnTo>
                <a:close/>
              </a:path>
              <a:path w="541654" h="46355">
                <a:moveTo>
                  <a:pt x="541477" y="19964"/>
                </a:moveTo>
                <a:lnTo>
                  <a:pt x="46261" y="19964"/>
                </a:lnTo>
                <a:lnTo>
                  <a:pt x="46261" y="26289"/>
                </a:lnTo>
                <a:lnTo>
                  <a:pt x="541477" y="26289"/>
                </a:lnTo>
                <a:lnTo>
                  <a:pt x="541477" y="19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58201" y="6011632"/>
            <a:ext cx="387477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55" dirty="0">
                <a:latin typeface="나눔스퀘어라운드OTF Regular"/>
                <a:cs typeface="나눔스퀘어라운드OTF Regular"/>
              </a:rPr>
              <a:t>Client-Server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통신을 위해 필요한</a:t>
            </a:r>
            <a:r>
              <a:rPr sz="1900" spc="-13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것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49002" y="7339368"/>
            <a:ext cx="1101396" cy="7972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404931" y="7613987"/>
            <a:ext cx="991235" cy="422909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54305" marR="5080" indent="-142240">
              <a:lnSpc>
                <a:spcPct val="79900"/>
              </a:lnSpc>
              <a:spcBef>
                <a:spcPts val="445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App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l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ica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t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i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o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n  Process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48956" y="7476601"/>
            <a:ext cx="965835" cy="558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indent="-635" algn="ctr">
              <a:lnSpc>
                <a:spcPct val="80200"/>
              </a:lnSpc>
              <a:spcBef>
                <a:spcPts val="125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Server  App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l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ica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t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i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o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n  Process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282141" y="7370907"/>
            <a:ext cx="1101396" cy="7972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44854" y="7522603"/>
            <a:ext cx="1780539" cy="46355"/>
          </a:xfrm>
          <a:custGeom>
            <a:avLst/>
            <a:gdLst/>
            <a:ahLst/>
            <a:cxnLst/>
            <a:rect l="l" t="t" r="r" b="b"/>
            <a:pathLst>
              <a:path w="1780539" h="46354">
                <a:moveTo>
                  <a:pt x="1733771" y="0"/>
                </a:moveTo>
                <a:lnTo>
                  <a:pt x="1733771" y="46261"/>
                </a:lnTo>
                <a:lnTo>
                  <a:pt x="1775826" y="25229"/>
                </a:lnTo>
                <a:lnTo>
                  <a:pt x="1742183" y="25229"/>
                </a:lnTo>
                <a:lnTo>
                  <a:pt x="1742183" y="19972"/>
                </a:lnTo>
                <a:lnTo>
                  <a:pt x="1773721" y="19972"/>
                </a:lnTo>
                <a:lnTo>
                  <a:pt x="1733771" y="0"/>
                </a:lnTo>
                <a:close/>
              </a:path>
              <a:path w="1780539" h="46354">
                <a:moveTo>
                  <a:pt x="1733771" y="19972"/>
                </a:moveTo>
                <a:lnTo>
                  <a:pt x="0" y="19972"/>
                </a:lnTo>
                <a:lnTo>
                  <a:pt x="0" y="25229"/>
                </a:lnTo>
                <a:lnTo>
                  <a:pt x="1733771" y="25229"/>
                </a:lnTo>
                <a:lnTo>
                  <a:pt x="1733771" y="19972"/>
                </a:lnTo>
                <a:close/>
              </a:path>
              <a:path w="1780539" h="46354">
                <a:moveTo>
                  <a:pt x="1773721" y="19972"/>
                </a:moveTo>
                <a:lnTo>
                  <a:pt x="1742183" y="19972"/>
                </a:lnTo>
                <a:lnTo>
                  <a:pt x="1742183" y="25229"/>
                </a:lnTo>
                <a:lnTo>
                  <a:pt x="1775826" y="25229"/>
                </a:lnTo>
                <a:lnTo>
                  <a:pt x="1780032" y="23126"/>
                </a:lnTo>
                <a:lnTo>
                  <a:pt x="1773721" y="199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05837" y="7929496"/>
            <a:ext cx="1779270" cy="46355"/>
          </a:xfrm>
          <a:custGeom>
            <a:avLst/>
            <a:gdLst/>
            <a:ahLst/>
            <a:cxnLst/>
            <a:rect l="l" t="t" r="r" b="b"/>
            <a:pathLst>
              <a:path w="1779270" h="46354">
                <a:moveTo>
                  <a:pt x="46261" y="0"/>
                </a:moveTo>
                <a:lnTo>
                  <a:pt x="0" y="23126"/>
                </a:lnTo>
                <a:lnTo>
                  <a:pt x="46261" y="46261"/>
                </a:lnTo>
                <a:lnTo>
                  <a:pt x="46261" y="26281"/>
                </a:lnTo>
                <a:lnTo>
                  <a:pt x="37856" y="26281"/>
                </a:lnTo>
                <a:lnTo>
                  <a:pt x="37856" y="19972"/>
                </a:lnTo>
                <a:lnTo>
                  <a:pt x="46261" y="19972"/>
                </a:lnTo>
                <a:lnTo>
                  <a:pt x="46261" y="0"/>
                </a:lnTo>
                <a:close/>
              </a:path>
              <a:path w="1779270" h="46354">
                <a:moveTo>
                  <a:pt x="46261" y="19972"/>
                </a:moveTo>
                <a:lnTo>
                  <a:pt x="37856" y="19972"/>
                </a:lnTo>
                <a:lnTo>
                  <a:pt x="37856" y="26281"/>
                </a:lnTo>
                <a:lnTo>
                  <a:pt x="46261" y="26281"/>
                </a:lnTo>
                <a:lnTo>
                  <a:pt x="46261" y="19972"/>
                </a:lnTo>
                <a:close/>
              </a:path>
              <a:path w="1779270" h="46354">
                <a:moveTo>
                  <a:pt x="1778980" y="19972"/>
                </a:moveTo>
                <a:lnTo>
                  <a:pt x="46261" y="19972"/>
                </a:lnTo>
                <a:lnTo>
                  <a:pt x="46261" y="26281"/>
                </a:lnTo>
                <a:lnTo>
                  <a:pt x="1778980" y="26281"/>
                </a:lnTo>
                <a:lnTo>
                  <a:pt x="1778980" y="199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730759" y="7996701"/>
            <a:ext cx="121031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3. Response</a:t>
            </a:r>
            <a:r>
              <a:rPr sz="1200" spc="-55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전송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22225" y="8196467"/>
            <a:ext cx="121031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4. Response</a:t>
            </a:r>
            <a:r>
              <a:rPr sz="1200" spc="-55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처리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07270" y="6978078"/>
            <a:ext cx="2678430" cy="70485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200" spc="5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서버의 </a:t>
            </a:r>
            <a:r>
              <a:rPr sz="1200" spc="5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IP 주소</a:t>
            </a:r>
            <a:r>
              <a:rPr sz="1200" spc="5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와 </a:t>
            </a:r>
            <a:r>
              <a:rPr sz="1200" spc="10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Port </a:t>
            </a:r>
            <a:r>
              <a:rPr sz="1200" spc="5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번호</a:t>
            </a:r>
            <a:r>
              <a:rPr sz="1200" spc="5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를 알아야</a:t>
            </a:r>
            <a:r>
              <a:rPr sz="1200" spc="-70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200" spc="5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함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1589405">
              <a:lnSpc>
                <a:spcPts val="1415"/>
              </a:lnSpc>
              <a:spcBef>
                <a:spcPts val="39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1. Request</a:t>
            </a:r>
            <a:r>
              <a:rPr sz="1200" spc="-60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전송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444500">
              <a:lnSpc>
                <a:spcPts val="1714"/>
              </a:lnSpc>
            </a:pPr>
            <a:r>
              <a:rPr sz="1450" spc="-5" dirty="0">
                <a:latin typeface="나눔스퀘어라운드OTF Regular"/>
                <a:cs typeface="나눔스퀘어라운드OTF Regular"/>
              </a:rPr>
              <a:t>Client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77967" y="8206143"/>
            <a:ext cx="2978785" cy="45910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675640">
              <a:lnSpc>
                <a:spcPct val="100000"/>
              </a:lnSpc>
              <a:spcBef>
                <a:spcPts val="36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2. Request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처리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5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클라이언트의 </a:t>
            </a:r>
            <a:r>
              <a:rPr sz="1200" spc="5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IP 주소</a:t>
            </a:r>
            <a:r>
              <a:rPr sz="1200" spc="5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와 </a:t>
            </a:r>
            <a:r>
              <a:rPr sz="1200" spc="10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Port </a:t>
            </a:r>
            <a:r>
              <a:rPr sz="1200" spc="5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번호</a:t>
            </a:r>
            <a:r>
              <a:rPr sz="1200" spc="5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를 알아야</a:t>
            </a:r>
            <a:r>
              <a:rPr sz="1200" spc="-65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200" spc="5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함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94196" y="7636057"/>
            <a:ext cx="1721485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5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전송 </a:t>
            </a:r>
            <a:r>
              <a:rPr sz="1200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protocol을 </a:t>
            </a:r>
            <a:r>
              <a:rPr sz="1200" spc="5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알아야</a:t>
            </a:r>
            <a:r>
              <a:rPr sz="1200" spc="-40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200" spc="5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함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167005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60" dirty="0">
                <a:latin typeface="나눔스퀘어라운드OTF Regular"/>
                <a:cs typeface="나눔스퀘어라운드OTF Regular"/>
              </a:rPr>
              <a:t>포트(port)</a:t>
            </a:r>
            <a:r>
              <a:rPr sz="1900" spc="-5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번호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907" y="1397927"/>
            <a:ext cx="5523230" cy="1106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전송계층 프로토콜을 사용하는 사용자 프로세스의 식별</a:t>
            </a:r>
            <a:r>
              <a:rPr sz="1700" spc="-14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번호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41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10" dirty="0">
                <a:latin typeface="나눔스퀘어라운드OTF Regular"/>
                <a:cs typeface="나눔스퀘어라운드OTF Regular"/>
              </a:rPr>
              <a:t>16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비트</a:t>
            </a:r>
            <a:r>
              <a:rPr sz="1700" spc="-3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정수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>
              <a:lnSpc>
                <a:spcPct val="100000"/>
              </a:lnSpc>
              <a:spcBef>
                <a:spcPts val="1280"/>
              </a:spcBef>
            </a:pPr>
            <a:r>
              <a:rPr sz="1450" spc="15" dirty="0">
                <a:latin typeface="나눔스퀘어라운드OTF Regular"/>
                <a:cs typeface="나눔스퀘어라운드OTF Regular"/>
              </a:rPr>
              <a:t>–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0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~</a:t>
            </a:r>
            <a:r>
              <a:rPr sz="1450" spc="-3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65535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907" y="2651206"/>
            <a:ext cx="2673350" cy="668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10" dirty="0">
                <a:latin typeface="나눔스퀘어라운드OTF Regular"/>
                <a:cs typeface="나눔스퀘어라운드OTF Regular"/>
              </a:rPr>
              <a:t>well-known</a:t>
            </a:r>
            <a:r>
              <a:rPr sz="1700" spc="-4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15" dirty="0">
                <a:latin typeface="나눔스퀘어라운드OTF Regular"/>
                <a:cs typeface="나눔스퀘어라운드OTF Regular"/>
              </a:rPr>
              <a:t>port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>
              <a:lnSpc>
                <a:spcPct val="100000"/>
              </a:lnSpc>
              <a:spcBef>
                <a:spcPts val="1280"/>
              </a:spcBef>
            </a:pPr>
            <a:r>
              <a:rPr sz="1450" spc="15" dirty="0">
                <a:latin typeface="나눔스퀘어라운드OTF Regular"/>
                <a:cs typeface="나눔스퀘어라운드OTF Regular"/>
              </a:rPr>
              <a:t>–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사전에 알려져 있는 포트</a:t>
            </a:r>
            <a:r>
              <a:rPr sz="1450" spc="-3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번호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1427" y="3449226"/>
            <a:ext cx="3789045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spc="15" dirty="0">
                <a:latin typeface="나눔스퀘어라운드OTF Regular"/>
                <a:cs typeface="나눔스퀘어라운드OTF Regular"/>
              </a:rPr>
              <a:t>– </a:t>
            </a:r>
            <a:r>
              <a:rPr sz="1450" dirty="0">
                <a:latin typeface="나눔스퀘어라운드OTF Regular"/>
                <a:cs typeface="나눔스퀘어라운드OTF Regular"/>
              </a:rPr>
              <a:t>ssh 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: </a:t>
            </a:r>
            <a:r>
              <a:rPr sz="1450" spc="15" dirty="0">
                <a:latin typeface="나눔스퀘어라운드OTF Regular"/>
                <a:cs typeface="나눔스퀘어라운드OTF Regular"/>
              </a:rPr>
              <a:t>22,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ftp 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: </a:t>
            </a:r>
            <a:r>
              <a:rPr sz="1450" spc="15" dirty="0">
                <a:latin typeface="나눔스퀘어라운드OTF Regular"/>
                <a:cs typeface="나눔스퀘어라운드OTF Regular"/>
              </a:rPr>
              <a:t>21, </a:t>
            </a:r>
            <a:r>
              <a:rPr sz="1450" spc="5" dirty="0">
                <a:latin typeface="나눔스퀘어라운드OTF Regular"/>
                <a:cs typeface="나눔스퀘어라운드OTF Regular"/>
              </a:rPr>
              <a:t>web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server 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: </a:t>
            </a:r>
            <a:r>
              <a:rPr sz="1450" spc="15" dirty="0">
                <a:latin typeface="나눔스퀘어라운드OTF Regular"/>
                <a:cs typeface="나눔스퀘어라운드OTF Regular"/>
              </a:rPr>
              <a:t>80,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8080</a:t>
            </a:r>
            <a:r>
              <a:rPr sz="1450" spc="-17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…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75320" y="1735526"/>
            <a:ext cx="3274461" cy="1582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05537" y="2833575"/>
            <a:ext cx="65786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i="1" spc="5" dirty="0">
                <a:latin typeface="Arial"/>
                <a:cs typeface="Arial"/>
              </a:rPr>
              <a:t>114.70.222.123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48307" y="2833575"/>
            <a:ext cx="65786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i="1" spc="5" dirty="0">
                <a:latin typeface="Arial"/>
                <a:cs typeface="Arial"/>
              </a:rPr>
              <a:t>114.77.222.121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51173" y="1925828"/>
            <a:ext cx="770255" cy="333375"/>
          </a:xfrm>
          <a:custGeom>
            <a:avLst/>
            <a:gdLst/>
            <a:ahLst/>
            <a:cxnLst/>
            <a:rect l="l" t="t" r="r" b="b"/>
            <a:pathLst>
              <a:path w="770254" h="333375">
                <a:moveTo>
                  <a:pt x="0" y="167182"/>
                </a:moveTo>
                <a:lnTo>
                  <a:pt x="19531" y="114273"/>
                </a:lnTo>
                <a:lnTo>
                  <a:pt x="73986" y="68371"/>
                </a:lnTo>
                <a:lnTo>
                  <a:pt x="112370" y="48901"/>
                </a:lnTo>
                <a:lnTo>
                  <a:pt x="157157" y="32206"/>
                </a:lnTo>
                <a:lnTo>
                  <a:pt x="207571" y="18627"/>
                </a:lnTo>
                <a:lnTo>
                  <a:pt x="262837" y="8506"/>
                </a:lnTo>
                <a:lnTo>
                  <a:pt x="322177" y="2183"/>
                </a:lnTo>
                <a:lnTo>
                  <a:pt x="384817" y="0"/>
                </a:lnTo>
                <a:lnTo>
                  <a:pt x="447201" y="2183"/>
                </a:lnTo>
                <a:lnTo>
                  <a:pt x="506394" y="8506"/>
                </a:lnTo>
                <a:lnTo>
                  <a:pt x="561599" y="18627"/>
                </a:lnTo>
                <a:lnTo>
                  <a:pt x="612023" y="32206"/>
                </a:lnTo>
                <a:lnTo>
                  <a:pt x="656870" y="48901"/>
                </a:lnTo>
                <a:lnTo>
                  <a:pt x="695346" y="68371"/>
                </a:lnTo>
                <a:lnTo>
                  <a:pt x="726655" y="90275"/>
                </a:lnTo>
                <a:lnTo>
                  <a:pt x="764594" y="140022"/>
                </a:lnTo>
                <a:lnTo>
                  <a:pt x="769635" y="167182"/>
                </a:lnTo>
                <a:lnTo>
                  <a:pt x="764594" y="194053"/>
                </a:lnTo>
                <a:lnTo>
                  <a:pt x="726655" y="243388"/>
                </a:lnTo>
                <a:lnTo>
                  <a:pt x="695346" y="265157"/>
                </a:lnTo>
                <a:lnTo>
                  <a:pt x="656870" y="284530"/>
                </a:lnTo>
                <a:lnTo>
                  <a:pt x="612023" y="301160"/>
                </a:lnTo>
                <a:lnTo>
                  <a:pt x="561599" y="314699"/>
                </a:lnTo>
                <a:lnTo>
                  <a:pt x="506394" y="324800"/>
                </a:lnTo>
                <a:lnTo>
                  <a:pt x="447201" y="331116"/>
                </a:lnTo>
                <a:lnTo>
                  <a:pt x="384817" y="333298"/>
                </a:lnTo>
                <a:lnTo>
                  <a:pt x="322177" y="331116"/>
                </a:lnTo>
                <a:lnTo>
                  <a:pt x="262837" y="324800"/>
                </a:lnTo>
                <a:lnTo>
                  <a:pt x="207571" y="314699"/>
                </a:lnTo>
                <a:lnTo>
                  <a:pt x="157157" y="301160"/>
                </a:lnTo>
                <a:lnTo>
                  <a:pt x="112370" y="284530"/>
                </a:lnTo>
                <a:lnTo>
                  <a:pt x="73986" y="265157"/>
                </a:lnTo>
                <a:lnTo>
                  <a:pt x="19531" y="219571"/>
                </a:lnTo>
                <a:lnTo>
                  <a:pt x="0" y="167182"/>
                </a:lnTo>
                <a:close/>
              </a:path>
            </a:pathLst>
          </a:custGeom>
          <a:ln w="5762">
            <a:solidFill>
              <a:srgbClr val="B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18504" y="1914638"/>
            <a:ext cx="27876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i="1" spc="5" dirty="0">
                <a:solidFill>
                  <a:srgbClr val="C00000"/>
                </a:solidFill>
                <a:latin typeface="Arial"/>
                <a:cs typeface="Arial"/>
              </a:rPr>
              <a:t>1238</a:t>
            </a:r>
            <a:r>
              <a:rPr sz="700" b="1" i="1" spc="10" dirty="0">
                <a:solidFill>
                  <a:srgbClr val="C00000"/>
                </a:solidFill>
                <a:latin typeface="Arial"/>
                <a:cs typeface="Arial"/>
              </a:rPr>
              <a:t>5</a:t>
            </a:r>
            <a:endParaRPr sz="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08590" y="1941976"/>
            <a:ext cx="27876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i="1" spc="5" dirty="0">
                <a:solidFill>
                  <a:srgbClr val="C00000"/>
                </a:solidFill>
                <a:latin typeface="Arial"/>
                <a:cs typeface="Arial"/>
              </a:rPr>
              <a:t>1586</a:t>
            </a:r>
            <a:r>
              <a:rPr sz="700" b="1" i="1" spc="10" dirty="0">
                <a:solidFill>
                  <a:srgbClr val="C00000"/>
                </a:solidFill>
                <a:latin typeface="Arial"/>
                <a:cs typeface="Arial"/>
              </a:rPr>
              <a:t>6</a:t>
            </a:r>
            <a:endParaRPr sz="7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24907" y="6011632"/>
            <a:ext cx="5647055" cy="2571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60" dirty="0">
                <a:latin typeface="나눔스퀘어라운드OTF Regular"/>
                <a:cs typeface="나눔스퀘어라운드OTF Regular"/>
              </a:rPr>
              <a:t>5 tuple </a:t>
            </a:r>
            <a:r>
              <a:rPr sz="1900" spc="70" dirty="0">
                <a:latin typeface="나눔스퀘어라운드OTF Regular"/>
                <a:cs typeface="나눔스퀘어라운드OTF Regular"/>
              </a:rPr>
              <a:t>for</a:t>
            </a:r>
            <a:r>
              <a:rPr sz="1900" spc="-10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55" dirty="0">
                <a:latin typeface="나눔스퀘어라운드OTF Regular"/>
                <a:cs typeface="나눔스퀘어라운드OTF Regular"/>
              </a:rPr>
              <a:t>communications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통신을 위해 전송 계층에서 필요한 정보 </a:t>
            </a:r>
            <a:r>
              <a:rPr sz="1700" spc="15" dirty="0">
                <a:latin typeface="나눔스퀘어라운드OTF Regular"/>
                <a:cs typeface="나눔스퀘어라운드OTF Regular"/>
              </a:rPr>
              <a:t>5</a:t>
            </a:r>
            <a:r>
              <a:rPr sz="1700" spc="-9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개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830"/>
              </a:spcBef>
              <a:buChar char="–"/>
              <a:tabLst>
                <a:tab pos="461645" algn="l"/>
              </a:tabLst>
            </a:pPr>
            <a:r>
              <a:rPr sz="1450" spc="10" dirty="0">
                <a:latin typeface="나눔스퀘어라운드OTF Regular"/>
                <a:cs typeface="나눔스퀘어라운드OTF Regular"/>
              </a:rPr>
              <a:t>protocol 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: </a:t>
            </a:r>
            <a:r>
              <a:rPr sz="1450" dirty="0">
                <a:latin typeface="나눔스퀘어라운드OTF Regular"/>
                <a:cs typeface="나눔스퀘어라운드OTF Regular"/>
              </a:rPr>
              <a:t>TCP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또는</a:t>
            </a:r>
            <a:r>
              <a:rPr sz="1450" spc="33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5" dirty="0">
                <a:latin typeface="나눔스퀘어라운드OTF Regular"/>
                <a:cs typeface="나눔스퀘어라운드OTF Regular"/>
              </a:rPr>
              <a:t>UDP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785"/>
              </a:spcBef>
              <a:buChar char="–"/>
              <a:tabLst>
                <a:tab pos="4616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호스트 </a:t>
            </a:r>
            <a:r>
              <a:rPr sz="1450" spc="20" dirty="0">
                <a:latin typeface="나눔스퀘어라운드OTF Regular"/>
                <a:cs typeface="나눔스퀘어라운드OTF Regular"/>
              </a:rPr>
              <a:t>IP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주소 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; </a:t>
            </a:r>
            <a:r>
              <a:rPr sz="1450" spc="5" dirty="0">
                <a:latin typeface="나눔스퀘어라운드OTF Regular"/>
                <a:cs typeface="나눔스퀘어라운드OTF Regular"/>
              </a:rPr>
              <a:t>source</a:t>
            </a:r>
            <a:r>
              <a:rPr sz="1450" spc="-6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20" dirty="0">
                <a:latin typeface="나눔스퀘어라운드OTF Regular"/>
                <a:cs typeface="나눔스퀘어라운드OTF Regular"/>
              </a:rPr>
              <a:t>IP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785"/>
              </a:spcBef>
              <a:buChar char="–"/>
              <a:tabLst>
                <a:tab pos="4616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전송 계층에서 사용할 </a:t>
            </a:r>
            <a:r>
              <a:rPr sz="1450" spc="15" dirty="0">
                <a:latin typeface="나눔스퀘어라운드OTF Regular"/>
                <a:cs typeface="나눔스퀘어라운드OTF Regular"/>
              </a:rPr>
              <a:t>Port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번호 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; </a:t>
            </a:r>
            <a:r>
              <a:rPr sz="1450" spc="5" dirty="0">
                <a:latin typeface="나눔스퀘어라운드OTF Regular"/>
                <a:cs typeface="나눔스퀘어라운드OTF Regular"/>
              </a:rPr>
              <a:t>source</a:t>
            </a:r>
            <a:r>
              <a:rPr sz="1450" spc="-4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15" dirty="0">
                <a:latin typeface="나눔스퀘어라운드OTF Regular"/>
                <a:cs typeface="나눔스퀘어라운드OTF Regular"/>
              </a:rPr>
              <a:t>Port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785"/>
              </a:spcBef>
              <a:buChar char="–"/>
              <a:tabLst>
                <a:tab pos="4616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원격 호스트 </a:t>
            </a:r>
            <a:r>
              <a:rPr sz="1450" spc="20" dirty="0">
                <a:latin typeface="나눔스퀘어라운드OTF Regular"/>
                <a:cs typeface="나눔스퀘어라운드OTF Regular"/>
              </a:rPr>
              <a:t>IP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주소 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;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destination IP(dest.</a:t>
            </a:r>
            <a:r>
              <a:rPr sz="1450" spc="-2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20" dirty="0">
                <a:latin typeface="나눔스퀘어라운드OTF Regular"/>
                <a:cs typeface="나눔스퀘어라운드OTF Regular"/>
              </a:rPr>
              <a:t>IP)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785"/>
              </a:spcBef>
              <a:buChar char="–"/>
              <a:tabLst>
                <a:tab pos="4616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원격 호스트의 전송 계층에서 사용할 </a:t>
            </a:r>
            <a:r>
              <a:rPr sz="1450" spc="15" dirty="0">
                <a:latin typeface="나눔스퀘어라운드OTF Regular"/>
                <a:cs typeface="나눔스퀘어라운드OTF Regular"/>
              </a:rPr>
              <a:t>Port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번호 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;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destination</a:t>
            </a:r>
            <a:r>
              <a:rPr sz="1450" spc="-2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15" dirty="0">
                <a:latin typeface="나눔스퀘어라운드OTF Regular"/>
                <a:cs typeface="나눔스퀘어라운드OTF Regular"/>
              </a:rPr>
              <a:t>Port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4907" y="8667497"/>
            <a:ext cx="817244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표현</a:t>
            </a:r>
            <a:r>
              <a:rPr sz="1700" spc="-8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45" dirty="0">
                <a:latin typeface="나눔스퀘어라운드OTF Regular"/>
                <a:cs typeface="나눔스퀘어라운드OTF Regular"/>
              </a:rPr>
              <a:t>:</a:t>
            </a:r>
            <a:endParaRPr sz="17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61595" y="8750551"/>
            <a:ext cx="4386580" cy="600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450" spc="-5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{ protcol, source </a:t>
            </a:r>
            <a:r>
              <a:rPr sz="1450" spc="-40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IP, </a:t>
            </a:r>
            <a:r>
              <a:rPr sz="1450" spc="-5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source </a:t>
            </a:r>
            <a:r>
              <a:rPr sz="1450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Port, </a:t>
            </a:r>
            <a:r>
              <a:rPr sz="1450" spc="-5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dest </a:t>
            </a:r>
            <a:r>
              <a:rPr sz="1450" spc="-40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IP, </a:t>
            </a:r>
            <a:r>
              <a:rPr sz="1450" spc="-5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dest </a:t>
            </a:r>
            <a:r>
              <a:rPr sz="1450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Port</a:t>
            </a:r>
            <a:r>
              <a:rPr sz="1450" spc="85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}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5085" algn="ctr">
              <a:lnSpc>
                <a:spcPct val="100000"/>
              </a:lnSpc>
              <a:spcBef>
                <a:spcPts val="1050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예: </a:t>
            </a:r>
            <a:r>
              <a:rPr sz="1450" spc="-5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{ tcp, 1.2.3.4, 12834, 11.23.45.34, 16541</a:t>
            </a:r>
            <a:r>
              <a:rPr sz="1450" spc="45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}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4" name="잉크 63">
                <a:extLst>
                  <a:ext uri="{FF2B5EF4-FFF2-40B4-BE49-F238E27FC236}">
                    <a16:creationId xmlns:a16="http://schemas.microsoft.com/office/drawing/2014/main" id="{2D4A75FA-63C1-2004-D675-8735DAA0D092}"/>
                  </a:ext>
                </a:extLst>
              </p14:cNvPr>
              <p14:cNvContentPartPr/>
              <p14:nvPr/>
            </p14:nvContentPartPr>
            <p14:xfrm>
              <a:off x="2444705" y="3647280"/>
              <a:ext cx="1333800" cy="87840"/>
            </p14:xfrm>
          </p:contentPart>
        </mc:Choice>
        <mc:Fallback>
          <p:pic>
            <p:nvPicPr>
              <p:cNvPr id="64" name="잉크 63">
                <a:extLst>
                  <a:ext uri="{FF2B5EF4-FFF2-40B4-BE49-F238E27FC236}">
                    <a16:creationId xmlns:a16="http://schemas.microsoft.com/office/drawing/2014/main" id="{2D4A75FA-63C1-2004-D675-8735DAA0D09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35705" y="3638280"/>
                <a:ext cx="1351440" cy="10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그룹 66">
            <a:extLst>
              <a:ext uri="{FF2B5EF4-FFF2-40B4-BE49-F238E27FC236}">
                <a16:creationId xmlns:a16="http://schemas.microsoft.com/office/drawing/2014/main" id="{C40B6023-9415-AA8E-F800-B58BCDF35EA4}"/>
              </a:ext>
            </a:extLst>
          </p:cNvPr>
          <p:cNvGrpSpPr/>
          <p:nvPr/>
        </p:nvGrpSpPr>
        <p:grpSpPr>
          <a:xfrm>
            <a:off x="884105" y="3716400"/>
            <a:ext cx="1482840" cy="68040"/>
            <a:chOff x="884105" y="3716400"/>
            <a:chExt cx="1482840" cy="6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D870731E-249E-94C3-4BA7-400E7E9AF3AC}"/>
                    </a:ext>
                  </a:extLst>
                </p14:cNvPr>
                <p14:cNvContentPartPr/>
                <p14:nvPr/>
              </p14:nvContentPartPr>
              <p14:xfrm>
                <a:off x="1683305" y="3716400"/>
                <a:ext cx="683640" cy="4464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D870731E-249E-94C3-4BA7-400E7E9AF3A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674305" y="3707400"/>
                  <a:ext cx="7012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A45063C8-4F34-4280-3445-720396D27E70}"/>
                    </a:ext>
                  </a:extLst>
                </p14:cNvPr>
                <p14:cNvContentPartPr/>
                <p14:nvPr/>
              </p14:nvContentPartPr>
              <p14:xfrm>
                <a:off x="884105" y="3765000"/>
                <a:ext cx="595800" cy="1944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A45063C8-4F34-4280-3445-720396D27E7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75105" y="3756000"/>
                  <a:ext cx="613440" cy="3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8" name="잉크 67">
                <a:extLst>
                  <a:ext uri="{FF2B5EF4-FFF2-40B4-BE49-F238E27FC236}">
                    <a16:creationId xmlns:a16="http://schemas.microsoft.com/office/drawing/2014/main" id="{8C21C74B-014C-5D8C-A2A6-A4D7570DD5E2}"/>
                  </a:ext>
                </a:extLst>
              </p14:cNvPr>
              <p14:cNvContentPartPr/>
              <p14:nvPr/>
            </p14:nvContentPartPr>
            <p14:xfrm>
              <a:off x="3746105" y="3657720"/>
              <a:ext cx="636840" cy="60480"/>
            </p14:xfrm>
          </p:contentPart>
        </mc:Choice>
        <mc:Fallback>
          <p:pic>
            <p:nvPicPr>
              <p:cNvPr id="68" name="잉크 67">
                <a:extLst>
                  <a:ext uri="{FF2B5EF4-FFF2-40B4-BE49-F238E27FC236}">
                    <a16:creationId xmlns:a16="http://schemas.microsoft.com/office/drawing/2014/main" id="{8C21C74B-014C-5D8C-A2A6-A4D7570DD5E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37105" y="3649080"/>
                <a:ext cx="654480" cy="7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그룹 99">
            <a:extLst>
              <a:ext uri="{FF2B5EF4-FFF2-40B4-BE49-F238E27FC236}">
                <a16:creationId xmlns:a16="http://schemas.microsoft.com/office/drawing/2014/main" id="{31DA54F3-204C-B592-588A-109481F282AF}"/>
              </a:ext>
            </a:extLst>
          </p:cNvPr>
          <p:cNvGrpSpPr/>
          <p:nvPr/>
        </p:nvGrpSpPr>
        <p:grpSpPr>
          <a:xfrm>
            <a:off x="1769345" y="9019892"/>
            <a:ext cx="810000" cy="1050480"/>
            <a:chOff x="1769345" y="9019892"/>
            <a:chExt cx="810000" cy="105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680DF268-AB32-2577-63E9-E4C7B29AABA9}"/>
                    </a:ext>
                  </a:extLst>
                </p14:cNvPr>
                <p14:cNvContentPartPr/>
                <p14:nvPr/>
              </p14:nvContentPartPr>
              <p14:xfrm>
                <a:off x="2195225" y="9019892"/>
                <a:ext cx="384120" cy="392760"/>
              </p14:xfrm>
            </p:contentPart>
          </mc:Choice>
          <mc:Fallback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680DF268-AB32-2577-63E9-E4C7B29AABA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86585" y="9010892"/>
                  <a:ext cx="40176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53A1E918-61ED-1386-8E09-6F94C32AFFAF}"/>
                    </a:ext>
                  </a:extLst>
                </p14:cNvPr>
                <p14:cNvContentPartPr/>
                <p14:nvPr/>
              </p14:nvContentPartPr>
              <p14:xfrm>
                <a:off x="2062385" y="9409772"/>
                <a:ext cx="200520" cy="309240"/>
              </p14:xfrm>
            </p:contentPart>
          </mc:Choice>
          <mc:Fallback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53A1E918-61ED-1386-8E09-6F94C32AFFA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053745" y="9401132"/>
                  <a:ext cx="21816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D1B5E0FB-59B2-B8BA-DB9C-25D95E4FCB1A}"/>
                    </a:ext>
                  </a:extLst>
                </p14:cNvPr>
                <p14:cNvContentPartPr/>
                <p14:nvPr/>
              </p14:nvContentPartPr>
              <p14:xfrm>
                <a:off x="1972745" y="9567812"/>
                <a:ext cx="209160" cy="138960"/>
              </p14:xfrm>
            </p:contentPart>
          </mc:Choice>
          <mc:Fallback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D1B5E0FB-59B2-B8BA-DB9C-25D95E4FCB1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963745" y="9559172"/>
                  <a:ext cx="2268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08C688BE-8959-7C3B-2575-B8DB6ADD0C4D}"/>
                    </a:ext>
                  </a:extLst>
                </p14:cNvPr>
                <p14:cNvContentPartPr/>
                <p14:nvPr/>
              </p14:nvContentPartPr>
              <p14:xfrm>
                <a:off x="1769345" y="9830972"/>
                <a:ext cx="150840" cy="127800"/>
              </p14:xfrm>
            </p:contentPart>
          </mc:Choice>
          <mc:Fallback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08C688BE-8959-7C3B-2575-B8DB6ADD0C4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0345" y="9821972"/>
                  <a:ext cx="1684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96FEEBAA-42B7-7125-86C1-647D34BCDE9E}"/>
                    </a:ext>
                  </a:extLst>
                </p14:cNvPr>
                <p14:cNvContentPartPr/>
                <p14:nvPr/>
              </p14:nvContentPartPr>
              <p14:xfrm>
                <a:off x="1856825" y="9881732"/>
                <a:ext cx="75240" cy="102960"/>
              </p14:xfrm>
            </p:contentPart>
          </mc:Choice>
          <mc:Fallback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96FEEBAA-42B7-7125-86C1-647D34BCDE9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847825" y="9872732"/>
                  <a:ext cx="928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42FDC4B5-DC42-C7BC-6A4F-78854CC40794}"/>
                    </a:ext>
                  </a:extLst>
                </p14:cNvPr>
                <p14:cNvContentPartPr/>
                <p14:nvPr/>
              </p14:nvContentPartPr>
              <p14:xfrm>
                <a:off x="1856825" y="10043732"/>
                <a:ext cx="120960" cy="26640"/>
              </p14:xfrm>
            </p:contentPart>
          </mc:Choice>
          <mc:Fallback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42FDC4B5-DC42-C7BC-6A4F-78854CC4079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848185" y="10034732"/>
                  <a:ext cx="1386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50639EE3-0A57-0AE0-A9E2-0C393F6653BF}"/>
                    </a:ext>
                  </a:extLst>
                </p14:cNvPr>
                <p14:cNvContentPartPr/>
                <p14:nvPr/>
              </p14:nvContentPartPr>
              <p14:xfrm>
                <a:off x="1906865" y="9802532"/>
                <a:ext cx="199440" cy="205200"/>
              </p14:xfrm>
            </p:contentPart>
          </mc:Choice>
          <mc:Fallback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50639EE3-0A57-0AE0-A9E2-0C393F6653B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897865" y="9793532"/>
                  <a:ext cx="217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B95DFEA9-7910-052A-1526-4270D79808CB}"/>
                    </a:ext>
                  </a:extLst>
                </p14:cNvPr>
                <p14:cNvContentPartPr/>
                <p14:nvPr/>
              </p14:nvContentPartPr>
              <p14:xfrm>
                <a:off x="2128265" y="9750692"/>
                <a:ext cx="108360" cy="161280"/>
              </p14:xfrm>
            </p:contentPart>
          </mc:Choice>
          <mc:Fallback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B95DFEA9-7910-052A-1526-4270D79808C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19265" y="9742052"/>
                  <a:ext cx="1260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E97FECB2-A564-5773-C861-EA298463A5CC}"/>
                    </a:ext>
                  </a:extLst>
                </p14:cNvPr>
                <p14:cNvContentPartPr/>
                <p14:nvPr/>
              </p14:nvContentPartPr>
              <p14:xfrm>
                <a:off x="2149145" y="9836732"/>
                <a:ext cx="178560" cy="177480"/>
              </p14:xfrm>
            </p:contentPart>
          </mc:Choice>
          <mc:Fallback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E97FECB2-A564-5773-C861-EA298463A5C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140145" y="9828092"/>
                  <a:ext cx="1962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565B8D8C-158D-4B24-C0FD-CF3B0DC746C0}"/>
                    </a:ext>
                  </a:extLst>
                </p14:cNvPr>
                <p14:cNvContentPartPr/>
                <p14:nvPr/>
              </p14:nvContentPartPr>
              <p14:xfrm>
                <a:off x="2274425" y="9743132"/>
                <a:ext cx="130320" cy="62280"/>
              </p14:xfrm>
            </p:contentPart>
          </mc:Choice>
          <mc:Fallback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565B8D8C-158D-4B24-C0FD-CF3B0DC746C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265425" y="9734132"/>
                  <a:ext cx="1479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F27D1E5A-511B-E736-053F-3C1154468A1A}"/>
                    </a:ext>
                  </a:extLst>
                </p14:cNvPr>
                <p14:cNvContentPartPr/>
                <p14:nvPr/>
              </p14:nvContentPartPr>
              <p14:xfrm>
                <a:off x="2292785" y="9789572"/>
                <a:ext cx="117000" cy="49680"/>
              </p14:xfrm>
            </p:contentPart>
          </mc:Choice>
          <mc:Fallback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F27D1E5A-511B-E736-053F-3C1154468A1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284145" y="9780932"/>
                  <a:ext cx="1346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0203B562-6D22-6A5A-CF86-866FE637AE34}"/>
                    </a:ext>
                  </a:extLst>
                </p14:cNvPr>
                <p14:cNvContentPartPr/>
                <p14:nvPr/>
              </p14:nvContentPartPr>
              <p14:xfrm>
                <a:off x="2351825" y="9835292"/>
                <a:ext cx="164160" cy="222840"/>
              </p14:xfrm>
            </p:contentPart>
          </mc:Choice>
          <mc:Fallback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0203B562-6D22-6A5A-CF86-866FE637AE3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343185" y="9826292"/>
                  <a:ext cx="181800" cy="24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D4182911-DD76-8395-2960-AB8EFC851CE5}"/>
              </a:ext>
            </a:extLst>
          </p:cNvPr>
          <p:cNvGrpSpPr/>
          <p:nvPr/>
        </p:nvGrpSpPr>
        <p:grpSpPr>
          <a:xfrm>
            <a:off x="2854025" y="9421652"/>
            <a:ext cx="137520" cy="208440"/>
            <a:chOff x="2854025" y="9421652"/>
            <a:chExt cx="137520" cy="20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F3DED30B-4813-C181-B10D-D11397007D29}"/>
                    </a:ext>
                  </a:extLst>
                </p14:cNvPr>
                <p14:cNvContentPartPr/>
                <p14:nvPr/>
              </p14:nvContentPartPr>
              <p14:xfrm>
                <a:off x="2919185" y="9421652"/>
                <a:ext cx="8280" cy="159120"/>
              </p14:xfrm>
            </p:contentPart>
          </mc:Choice>
          <mc:Fallback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F3DED30B-4813-C181-B10D-D11397007D2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910185" y="9413012"/>
                  <a:ext cx="259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A173834C-5AE3-9393-2411-8F07460EBD79}"/>
                    </a:ext>
                  </a:extLst>
                </p14:cNvPr>
                <p14:cNvContentPartPr/>
                <p14:nvPr/>
              </p14:nvContentPartPr>
              <p14:xfrm>
                <a:off x="2854025" y="9554492"/>
                <a:ext cx="137520" cy="75600"/>
              </p14:xfrm>
            </p:contentPart>
          </mc:Choice>
          <mc:Fallback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A173834C-5AE3-9393-2411-8F07460EBD7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45385" y="9545852"/>
                  <a:ext cx="1551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FAA96C54-ED31-6CCC-7BF2-6F667CA8E6EF}"/>
              </a:ext>
            </a:extLst>
          </p:cNvPr>
          <p:cNvGrpSpPr/>
          <p:nvPr/>
        </p:nvGrpSpPr>
        <p:grpSpPr>
          <a:xfrm>
            <a:off x="2702465" y="9753212"/>
            <a:ext cx="446040" cy="214200"/>
            <a:chOff x="2702465" y="9753212"/>
            <a:chExt cx="446040" cy="21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38171979-0948-7F1A-1EFC-B566B45E4D06}"/>
                    </a:ext>
                  </a:extLst>
                </p14:cNvPr>
                <p14:cNvContentPartPr/>
                <p14:nvPr/>
              </p14:nvContentPartPr>
              <p14:xfrm>
                <a:off x="2702465" y="9755372"/>
                <a:ext cx="37800" cy="212040"/>
              </p14:xfrm>
            </p:contentPart>
          </mc:Choice>
          <mc:Fallback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38171979-0948-7F1A-1EFC-B566B45E4D0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693465" y="9746372"/>
                  <a:ext cx="554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9F7076C3-0022-E46C-5AA0-EE0628CD1A5D}"/>
                    </a:ext>
                  </a:extLst>
                </p14:cNvPr>
                <p14:cNvContentPartPr/>
                <p14:nvPr/>
              </p14:nvContentPartPr>
              <p14:xfrm>
                <a:off x="2760785" y="9792812"/>
                <a:ext cx="63000" cy="151920"/>
              </p14:xfrm>
            </p:contentPart>
          </mc:Choice>
          <mc:Fallback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9F7076C3-0022-E46C-5AA0-EE0628CD1A5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752145" y="9783812"/>
                  <a:ext cx="806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443303E6-FA70-5757-D373-68B9F87A47F8}"/>
                    </a:ext>
                  </a:extLst>
                </p14:cNvPr>
                <p14:cNvContentPartPr/>
                <p14:nvPr/>
              </p14:nvContentPartPr>
              <p14:xfrm>
                <a:off x="2782025" y="9769052"/>
                <a:ext cx="66600" cy="113760"/>
              </p14:xfrm>
            </p:contentPart>
          </mc:Choice>
          <mc:Fallback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443303E6-FA70-5757-D373-68B9F87A47F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773025" y="9760052"/>
                  <a:ext cx="842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AA38486B-10AE-8B2F-C54E-A067AAF03C46}"/>
                    </a:ext>
                  </a:extLst>
                </p14:cNvPr>
                <p14:cNvContentPartPr/>
                <p14:nvPr/>
              </p14:nvContentPartPr>
              <p14:xfrm>
                <a:off x="2905865" y="9753212"/>
                <a:ext cx="61560" cy="189360"/>
              </p14:xfrm>
            </p:contentPart>
          </mc:Choice>
          <mc:Fallback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AA38486B-10AE-8B2F-C54E-A067AAF03C4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897225" y="9744212"/>
                  <a:ext cx="792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06EB1870-BDA6-E659-0595-B002B15CF7D3}"/>
                    </a:ext>
                  </a:extLst>
                </p14:cNvPr>
                <p14:cNvContentPartPr/>
                <p14:nvPr/>
              </p14:nvContentPartPr>
              <p14:xfrm>
                <a:off x="3000905" y="9761852"/>
                <a:ext cx="60120" cy="171720"/>
              </p14:xfrm>
            </p:contentPart>
          </mc:Choice>
          <mc:Fallback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06EB1870-BDA6-E659-0595-B002B15CF7D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992265" y="9753212"/>
                  <a:ext cx="777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3B42EF8D-AEB0-5EB5-717D-3CA1363B6067}"/>
                    </a:ext>
                  </a:extLst>
                </p14:cNvPr>
                <p14:cNvContentPartPr/>
                <p14:nvPr/>
              </p14:nvContentPartPr>
              <p14:xfrm>
                <a:off x="3138425" y="9906212"/>
                <a:ext cx="10080" cy="20880"/>
              </p14:xfrm>
            </p:contentPart>
          </mc:Choice>
          <mc:Fallback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3B42EF8D-AEB0-5EB5-717D-3CA1363B606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129785" y="9897572"/>
                  <a:ext cx="2772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1B6492C5-3761-389E-47C8-FFD1536F93A1}"/>
              </a:ext>
            </a:extLst>
          </p:cNvPr>
          <p:cNvGrpSpPr/>
          <p:nvPr/>
        </p:nvGrpSpPr>
        <p:grpSpPr>
          <a:xfrm>
            <a:off x="3514625" y="9362252"/>
            <a:ext cx="172440" cy="154440"/>
            <a:chOff x="3514625" y="9362252"/>
            <a:chExt cx="172440" cy="15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04A508C6-20B5-872B-B9FA-E98D9F6C46C4}"/>
                    </a:ext>
                  </a:extLst>
                </p14:cNvPr>
                <p14:cNvContentPartPr/>
                <p14:nvPr/>
              </p14:nvContentPartPr>
              <p14:xfrm>
                <a:off x="3596345" y="9362252"/>
                <a:ext cx="12600" cy="137160"/>
              </p14:xfrm>
            </p:contentPart>
          </mc:Choice>
          <mc:Fallback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04A508C6-20B5-872B-B9FA-E98D9F6C46C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587705" y="9353612"/>
                  <a:ext cx="302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EB07BC69-C80E-439E-D835-D73FBF0AA93D}"/>
                    </a:ext>
                  </a:extLst>
                </p14:cNvPr>
                <p14:cNvContentPartPr/>
                <p14:nvPr/>
              </p14:nvContentPartPr>
              <p14:xfrm>
                <a:off x="3514625" y="9437132"/>
                <a:ext cx="172440" cy="79560"/>
              </p14:xfrm>
            </p:contentPart>
          </mc:Choice>
          <mc:Fallback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EB07BC69-C80E-439E-D835-D73FBF0AA93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505985" y="9428132"/>
                  <a:ext cx="190080" cy="9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AFF6AFCE-601B-A36D-9BED-0A91BEAD7E48}"/>
              </a:ext>
            </a:extLst>
          </p:cNvPr>
          <p:cNvGrpSpPr/>
          <p:nvPr/>
        </p:nvGrpSpPr>
        <p:grpSpPr>
          <a:xfrm>
            <a:off x="3382145" y="9642692"/>
            <a:ext cx="469080" cy="288000"/>
            <a:chOff x="3382145" y="9642692"/>
            <a:chExt cx="469080" cy="28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76F9A06E-A007-834F-AE84-54B5DAAABF21}"/>
                    </a:ext>
                  </a:extLst>
                </p14:cNvPr>
                <p14:cNvContentPartPr/>
                <p14:nvPr/>
              </p14:nvContentPartPr>
              <p14:xfrm>
                <a:off x="3382145" y="9642692"/>
                <a:ext cx="106200" cy="140040"/>
              </p14:xfrm>
            </p:contentPart>
          </mc:Choice>
          <mc:Fallback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76F9A06E-A007-834F-AE84-54B5DAAABF2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373145" y="9634052"/>
                  <a:ext cx="1238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E9873F2C-1178-E9BB-599E-0D993BC8FC03}"/>
                    </a:ext>
                  </a:extLst>
                </p14:cNvPr>
                <p14:cNvContentPartPr/>
                <p14:nvPr/>
              </p14:nvContentPartPr>
              <p14:xfrm>
                <a:off x="3417785" y="9717212"/>
                <a:ext cx="99360" cy="99720"/>
              </p14:xfrm>
            </p:contentPart>
          </mc:Choice>
          <mc:Fallback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E9873F2C-1178-E9BB-599E-0D993BC8FC0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408785" y="9708572"/>
                  <a:ext cx="1170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1E6CEDF4-B3D3-3983-3338-5FF95761E591}"/>
                    </a:ext>
                  </a:extLst>
                </p14:cNvPr>
                <p14:cNvContentPartPr/>
                <p14:nvPr/>
              </p14:nvContentPartPr>
              <p14:xfrm>
                <a:off x="3551345" y="9681932"/>
                <a:ext cx="2520" cy="12240"/>
              </p14:xfrm>
            </p:contentPart>
          </mc:Choice>
          <mc:Fallback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1E6CEDF4-B3D3-3983-3338-5FF95761E59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542345" y="9673292"/>
                  <a:ext cx="201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65C5D500-9F26-0B56-E509-EDD8BA3F8327}"/>
                    </a:ext>
                  </a:extLst>
                </p14:cNvPr>
                <p14:cNvContentPartPr/>
                <p14:nvPr/>
              </p14:nvContentPartPr>
              <p14:xfrm>
                <a:off x="3431465" y="9855092"/>
                <a:ext cx="108000" cy="75600"/>
              </p14:xfrm>
            </p:contentPart>
          </mc:Choice>
          <mc:Fallback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65C5D500-9F26-0B56-E509-EDD8BA3F832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422465" y="9846452"/>
                  <a:ext cx="1256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CCE23484-E499-506E-834F-F8358A7D465F}"/>
                    </a:ext>
                  </a:extLst>
                </p14:cNvPr>
                <p14:cNvContentPartPr/>
                <p14:nvPr/>
              </p14:nvContentPartPr>
              <p14:xfrm>
                <a:off x="3531185" y="9686612"/>
                <a:ext cx="107280" cy="101520"/>
              </p14:xfrm>
            </p:contentPart>
          </mc:Choice>
          <mc:Fallback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CCE23484-E499-506E-834F-F8358A7D465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522185" y="9677612"/>
                  <a:ext cx="1249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5B0B5B63-4BC7-5923-8F49-E63B8450D56E}"/>
                    </a:ext>
                  </a:extLst>
                </p14:cNvPr>
                <p14:cNvContentPartPr/>
                <p14:nvPr/>
              </p14:nvContentPartPr>
              <p14:xfrm>
                <a:off x="3542345" y="9748892"/>
                <a:ext cx="134280" cy="99000"/>
              </p14:xfrm>
            </p:contentPart>
          </mc:Choice>
          <mc:Fallback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5B0B5B63-4BC7-5923-8F49-E63B8450D56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533705" y="9739892"/>
                  <a:ext cx="1519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10B69BC1-6CCA-D93F-191D-74070B798025}"/>
                    </a:ext>
                  </a:extLst>
                </p14:cNvPr>
                <p14:cNvContentPartPr/>
                <p14:nvPr/>
              </p14:nvContentPartPr>
              <p14:xfrm>
                <a:off x="3643505" y="9681212"/>
                <a:ext cx="109080" cy="203760"/>
              </p14:xfrm>
            </p:contentPart>
          </mc:Choice>
          <mc:Fallback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10B69BC1-6CCA-D93F-191D-74070B79802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634865" y="9672572"/>
                  <a:ext cx="1267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04AEB79C-C7EB-54A3-4B79-C370E4A971ED}"/>
                    </a:ext>
                  </a:extLst>
                </p14:cNvPr>
                <p14:cNvContentPartPr/>
                <p14:nvPr/>
              </p14:nvContentPartPr>
              <p14:xfrm>
                <a:off x="3752585" y="9743852"/>
                <a:ext cx="98640" cy="150120"/>
              </p14:xfrm>
            </p:contentPart>
          </mc:Choice>
          <mc:Fallback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04AEB79C-C7EB-54A3-4B79-C370E4A971E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743945" y="9735212"/>
                  <a:ext cx="116280" cy="16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7C1C7B7B-3DF1-4CFE-EB0C-D9F97ABDED93}"/>
              </a:ext>
            </a:extLst>
          </p:cNvPr>
          <p:cNvGrpSpPr/>
          <p:nvPr/>
        </p:nvGrpSpPr>
        <p:grpSpPr>
          <a:xfrm>
            <a:off x="4383305" y="9355412"/>
            <a:ext cx="147240" cy="165960"/>
            <a:chOff x="4383305" y="9355412"/>
            <a:chExt cx="147240" cy="16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688EC5CB-EF71-B7CE-8027-E38F28B3B792}"/>
                    </a:ext>
                  </a:extLst>
                </p14:cNvPr>
                <p14:cNvContentPartPr/>
                <p14:nvPr/>
              </p14:nvContentPartPr>
              <p14:xfrm>
                <a:off x="4414985" y="9355412"/>
                <a:ext cx="36000" cy="165960"/>
              </p14:xfrm>
            </p:contentPart>
          </mc:Choice>
          <mc:Fallback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688EC5CB-EF71-B7CE-8027-E38F28B3B79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405985" y="9346412"/>
                  <a:ext cx="536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309A86C9-5C1F-8AE0-79A1-86EDCB54CA41}"/>
                    </a:ext>
                  </a:extLst>
                </p14:cNvPr>
                <p14:cNvContentPartPr/>
                <p14:nvPr/>
              </p14:nvContentPartPr>
              <p14:xfrm>
                <a:off x="4383305" y="9467732"/>
                <a:ext cx="147240" cy="42840"/>
              </p14:xfrm>
            </p:contentPart>
          </mc:Choice>
          <mc:Fallback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309A86C9-5C1F-8AE0-79A1-86EDCB54CA4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374665" y="9458732"/>
                  <a:ext cx="164880" cy="6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467EE53E-5309-EECD-C38C-4760197ACF79}"/>
              </a:ext>
            </a:extLst>
          </p:cNvPr>
          <p:cNvGrpSpPr/>
          <p:nvPr/>
        </p:nvGrpSpPr>
        <p:grpSpPr>
          <a:xfrm>
            <a:off x="4153985" y="9617852"/>
            <a:ext cx="473040" cy="218880"/>
            <a:chOff x="4153985" y="9617852"/>
            <a:chExt cx="473040" cy="21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EEC477F6-D8BD-59D8-D986-42A0DCE2E335}"/>
                    </a:ext>
                  </a:extLst>
                </p14:cNvPr>
                <p14:cNvContentPartPr/>
                <p14:nvPr/>
              </p14:nvContentPartPr>
              <p14:xfrm>
                <a:off x="4153985" y="9629012"/>
                <a:ext cx="162360" cy="131040"/>
              </p14:xfrm>
            </p:contentPart>
          </mc:Choice>
          <mc:Fallback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EEC477F6-D8BD-59D8-D986-42A0DCE2E33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144985" y="9620372"/>
                  <a:ext cx="1800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7916804C-B8C4-B8D5-DAE5-DCA4F35CABF2}"/>
                    </a:ext>
                  </a:extLst>
                </p14:cNvPr>
                <p14:cNvContentPartPr/>
                <p14:nvPr/>
              </p14:nvContentPartPr>
              <p14:xfrm>
                <a:off x="4237505" y="9759692"/>
                <a:ext cx="63720" cy="77040"/>
              </p14:xfrm>
            </p:contentPart>
          </mc:Choice>
          <mc:Fallback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7916804C-B8C4-B8D5-DAE5-DCA4F35CABF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228865" y="9750692"/>
                  <a:ext cx="813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945F7C76-9648-5F74-347C-BD48EBB6BD2A}"/>
                    </a:ext>
                  </a:extLst>
                </p14:cNvPr>
                <p14:cNvContentPartPr/>
                <p14:nvPr/>
              </p14:nvContentPartPr>
              <p14:xfrm>
                <a:off x="4332185" y="9659612"/>
                <a:ext cx="127800" cy="111240"/>
              </p14:xfrm>
            </p:contentPart>
          </mc:Choice>
          <mc:Fallback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945F7C76-9648-5F74-347C-BD48EBB6BD2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323185" y="9650972"/>
                  <a:ext cx="1454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A2CBE962-8061-AEC1-163D-5AC55E2FFDE3}"/>
                    </a:ext>
                  </a:extLst>
                </p14:cNvPr>
                <p14:cNvContentPartPr/>
                <p14:nvPr/>
              </p14:nvContentPartPr>
              <p14:xfrm>
                <a:off x="4477985" y="9617852"/>
                <a:ext cx="149040" cy="190440"/>
              </p14:xfrm>
            </p:contentPart>
          </mc:Choice>
          <mc:Fallback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A2CBE962-8061-AEC1-163D-5AC55E2FFDE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469345" y="9609212"/>
                  <a:ext cx="166680" cy="20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B2BB8D6C-C171-A745-AB57-8DE3963408DE}"/>
              </a:ext>
            </a:extLst>
          </p:cNvPr>
          <p:cNvGrpSpPr/>
          <p:nvPr/>
        </p:nvGrpSpPr>
        <p:grpSpPr>
          <a:xfrm>
            <a:off x="4281425" y="9916652"/>
            <a:ext cx="164160" cy="171720"/>
            <a:chOff x="4281425" y="9916652"/>
            <a:chExt cx="164160" cy="17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31" name="잉크 130">
                  <a:extLst>
                    <a:ext uri="{FF2B5EF4-FFF2-40B4-BE49-F238E27FC236}">
                      <a16:creationId xmlns:a16="http://schemas.microsoft.com/office/drawing/2014/main" id="{971AFBBA-E35C-F21A-23C3-B9AF87AB1B43}"/>
                    </a:ext>
                  </a:extLst>
                </p14:cNvPr>
                <p14:cNvContentPartPr/>
                <p14:nvPr/>
              </p14:nvContentPartPr>
              <p14:xfrm>
                <a:off x="4281425" y="9916652"/>
                <a:ext cx="52560" cy="146160"/>
              </p14:xfrm>
            </p:contentPart>
          </mc:Choice>
          <mc:Fallback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971AFBBA-E35C-F21A-23C3-B9AF87AB1B4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272785" y="9907652"/>
                  <a:ext cx="702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853FC39E-BAF0-59BC-E696-5BDE4B7B1DC9}"/>
                    </a:ext>
                  </a:extLst>
                </p14:cNvPr>
                <p14:cNvContentPartPr/>
                <p14:nvPr/>
              </p14:nvContentPartPr>
              <p14:xfrm>
                <a:off x="4382225" y="9945092"/>
                <a:ext cx="63360" cy="143280"/>
              </p14:xfrm>
            </p:contentPart>
          </mc:Choice>
          <mc:Fallback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853FC39E-BAF0-59BC-E696-5BDE4B7B1DC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373585" y="9936092"/>
                  <a:ext cx="81000" cy="16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012E5B64-F9B7-F973-C930-B69830B3E68B}"/>
              </a:ext>
            </a:extLst>
          </p:cNvPr>
          <p:cNvGrpSpPr/>
          <p:nvPr/>
        </p:nvGrpSpPr>
        <p:grpSpPr>
          <a:xfrm>
            <a:off x="5128505" y="9391412"/>
            <a:ext cx="173880" cy="140760"/>
            <a:chOff x="5128505" y="9391412"/>
            <a:chExt cx="173880" cy="14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88C33B24-847D-AC3A-7F76-258C16F8DDA7}"/>
                    </a:ext>
                  </a:extLst>
                </p14:cNvPr>
                <p14:cNvContentPartPr/>
                <p14:nvPr/>
              </p14:nvContentPartPr>
              <p14:xfrm>
                <a:off x="5225345" y="9391412"/>
                <a:ext cx="6120" cy="126720"/>
              </p14:xfrm>
            </p:contentPart>
          </mc:Choice>
          <mc:Fallback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88C33B24-847D-AC3A-7F76-258C16F8DDA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216705" y="9382412"/>
                  <a:ext cx="237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80239949-042F-6A1D-D448-E3751DF43BC1}"/>
                    </a:ext>
                  </a:extLst>
                </p14:cNvPr>
                <p14:cNvContentPartPr/>
                <p14:nvPr/>
              </p14:nvContentPartPr>
              <p14:xfrm>
                <a:off x="5128505" y="9456212"/>
                <a:ext cx="173880" cy="75960"/>
              </p14:xfrm>
            </p:contentPart>
          </mc:Choice>
          <mc:Fallback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80239949-042F-6A1D-D448-E3751DF43BC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119505" y="9447212"/>
                  <a:ext cx="191520" cy="9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6FD9E586-782B-8089-2B2A-FF862B0FEFE1}"/>
              </a:ext>
            </a:extLst>
          </p:cNvPr>
          <p:cNvGrpSpPr/>
          <p:nvPr/>
        </p:nvGrpSpPr>
        <p:grpSpPr>
          <a:xfrm>
            <a:off x="5017985" y="9646652"/>
            <a:ext cx="802080" cy="518760"/>
            <a:chOff x="5017985" y="9646652"/>
            <a:chExt cx="802080" cy="51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70BA717E-F70C-34ED-E3B7-A11B15601FD6}"/>
                    </a:ext>
                  </a:extLst>
                </p14:cNvPr>
                <p14:cNvContentPartPr/>
                <p14:nvPr/>
              </p14:nvContentPartPr>
              <p14:xfrm>
                <a:off x="5017985" y="9684452"/>
                <a:ext cx="160560" cy="156240"/>
              </p14:xfrm>
            </p:contentPart>
          </mc:Choice>
          <mc:Fallback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70BA717E-F70C-34ED-E3B7-A11B15601FD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009345" y="9675452"/>
                  <a:ext cx="1782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FD365ED9-E3C1-FD3A-7A1A-30A245C25B68}"/>
                    </a:ext>
                  </a:extLst>
                </p14:cNvPr>
                <p14:cNvContentPartPr/>
                <p14:nvPr/>
              </p14:nvContentPartPr>
              <p14:xfrm>
                <a:off x="5200505" y="9646652"/>
                <a:ext cx="138960" cy="161280"/>
              </p14:xfrm>
            </p:contentPart>
          </mc:Choice>
          <mc:Fallback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FD365ED9-E3C1-FD3A-7A1A-30A245C25B6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191865" y="9637652"/>
                  <a:ext cx="1566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1138A809-25CA-6427-764F-F9A147195794}"/>
                    </a:ext>
                  </a:extLst>
                </p14:cNvPr>
                <p14:cNvContentPartPr/>
                <p14:nvPr/>
              </p14:nvContentPartPr>
              <p14:xfrm>
                <a:off x="5373305" y="9675092"/>
                <a:ext cx="155160" cy="138960"/>
              </p14:xfrm>
            </p:contentPart>
          </mc:Choice>
          <mc:Fallback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1138A809-25CA-6427-764F-F9A14719579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364305" y="9666452"/>
                  <a:ext cx="1728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D98A7B0C-E9AD-C290-546D-F752E783C914}"/>
                    </a:ext>
                  </a:extLst>
                </p14:cNvPr>
                <p14:cNvContentPartPr/>
                <p14:nvPr/>
              </p14:nvContentPartPr>
              <p14:xfrm>
                <a:off x="5060825" y="9956612"/>
                <a:ext cx="189360" cy="159480"/>
              </p14:xfrm>
            </p:contentPart>
          </mc:Choice>
          <mc:Fallback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D98A7B0C-E9AD-C290-546D-F752E783C91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052185" y="9947972"/>
                  <a:ext cx="2070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913FDC3A-B856-CCD0-216E-791C46048A17}"/>
                    </a:ext>
                  </a:extLst>
                </p14:cNvPr>
                <p14:cNvContentPartPr/>
                <p14:nvPr/>
              </p14:nvContentPartPr>
              <p14:xfrm>
                <a:off x="5249105" y="9915572"/>
                <a:ext cx="93600" cy="106560"/>
              </p14:xfrm>
            </p:contentPart>
          </mc:Choice>
          <mc:Fallback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913FDC3A-B856-CCD0-216E-791C46048A1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240465" y="9906572"/>
                  <a:ext cx="1112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40" name="잉크 139">
                  <a:extLst>
                    <a:ext uri="{FF2B5EF4-FFF2-40B4-BE49-F238E27FC236}">
                      <a16:creationId xmlns:a16="http://schemas.microsoft.com/office/drawing/2014/main" id="{54DEEDDB-C96A-20D5-70BC-8A5BC89C67A9}"/>
                    </a:ext>
                  </a:extLst>
                </p14:cNvPr>
                <p14:cNvContentPartPr/>
                <p14:nvPr/>
              </p14:nvContentPartPr>
              <p14:xfrm>
                <a:off x="5269985" y="9973172"/>
                <a:ext cx="105120" cy="135720"/>
              </p14:xfrm>
            </p:contentPart>
          </mc:Choice>
          <mc:Fallback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54DEEDDB-C96A-20D5-70BC-8A5BC89C67A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260985" y="9964172"/>
                  <a:ext cx="1227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41" name="잉크 140">
                  <a:extLst>
                    <a:ext uri="{FF2B5EF4-FFF2-40B4-BE49-F238E27FC236}">
                      <a16:creationId xmlns:a16="http://schemas.microsoft.com/office/drawing/2014/main" id="{E7910D15-F173-4BD1-D3AC-570DFFAADF37}"/>
                    </a:ext>
                  </a:extLst>
                </p14:cNvPr>
                <p14:cNvContentPartPr/>
                <p14:nvPr/>
              </p14:nvContentPartPr>
              <p14:xfrm>
                <a:off x="5364665" y="9910892"/>
                <a:ext cx="189720" cy="213840"/>
              </p14:xfrm>
            </p:contentPart>
          </mc:Choice>
          <mc:Fallback>
            <p:pic>
              <p:nvPicPr>
                <p:cNvPr id="141" name="잉크 140">
                  <a:extLst>
                    <a:ext uri="{FF2B5EF4-FFF2-40B4-BE49-F238E27FC236}">
                      <a16:creationId xmlns:a16="http://schemas.microsoft.com/office/drawing/2014/main" id="{E7910D15-F173-4BD1-D3AC-570DFFAADF3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355665" y="9901892"/>
                  <a:ext cx="2073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7C267A9C-ADB7-DC7B-3608-4F55A4B865BE}"/>
                    </a:ext>
                  </a:extLst>
                </p14:cNvPr>
                <p14:cNvContentPartPr/>
                <p14:nvPr/>
              </p14:nvContentPartPr>
              <p14:xfrm>
                <a:off x="5574545" y="9897212"/>
                <a:ext cx="118440" cy="212040"/>
              </p14:xfrm>
            </p:contentPart>
          </mc:Choice>
          <mc:Fallback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7C267A9C-ADB7-DC7B-3608-4F55A4B865B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565545" y="9888572"/>
                  <a:ext cx="1360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43" name="잉크 142">
                  <a:extLst>
                    <a:ext uri="{FF2B5EF4-FFF2-40B4-BE49-F238E27FC236}">
                      <a16:creationId xmlns:a16="http://schemas.microsoft.com/office/drawing/2014/main" id="{D6D98F00-837B-5772-11FB-FEA386118528}"/>
                    </a:ext>
                  </a:extLst>
                </p14:cNvPr>
                <p14:cNvContentPartPr/>
                <p14:nvPr/>
              </p14:nvContentPartPr>
              <p14:xfrm>
                <a:off x="5816825" y="10132292"/>
                <a:ext cx="3240" cy="33120"/>
              </p14:xfrm>
            </p:contentPart>
          </mc:Choice>
          <mc:Fallback>
            <p:pic>
              <p:nvPicPr>
                <p:cNvPr id="143" name="잉크 142">
                  <a:extLst>
                    <a:ext uri="{FF2B5EF4-FFF2-40B4-BE49-F238E27FC236}">
                      <a16:creationId xmlns:a16="http://schemas.microsoft.com/office/drawing/2014/main" id="{D6D98F00-837B-5772-11FB-FEA38611852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808185" y="10123652"/>
                  <a:ext cx="20880" cy="507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3286" y="1684942"/>
            <a:ext cx="470534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sz="1200" spc="5" dirty="0">
                <a:latin typeface="나눔스퀘어라운드OTF Regular"/>
                <a:cs typeface="나눔스퀘어라운드OTF Regular"/>
              </a:rPr>
              <a:t>Se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r</a:t>
            </a:r>
            <a:r>
              <a:rPr sz="1200" spc="-10" dirty="0">
                <a:latin typeface="나눔스퀘어라운드OTF Regular"/>
                <a:cs typeface="나눔스퀘어라운드OTF Regular"/>
              </a:rPr>
              <a:t>v</a:t>
            </a:r>
            <a:r>
              <a:rPr sz="1200" dirty="0">
                <a:latin typeface="나눔스퀘어라운드OTF Regular"/>
                <a:cs typeface="나눔스퀘어라운드OTF Regular"/>
              </a:rPr>
              <a:t>er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52154" y="1580654"/>
            <a:ext cx="834053" cy="398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0537" y="671398"/>
            <a:ext cx="5020310" cy="7785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서버-클라이언트 통신을 위한</a:t>
            </a:r>
            <a:r>
              <a:rPr sz="1900" spc="-6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55" dirty="0">
                <a:latin typeface="나눔스퀘어라운드OTF Regular"/>
                <a:cs typeface="나눔스퀘어라운드OTF Regular"/>
              </a:rPr>
              <a:t>5-tuple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 marL="12700">
              <a:lnSpc>
                <a:spcPct val="100000"/>
              </a:lnSpc>
              <a:spcBef>
                <a:spcPts val="1870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1. 서버 orange는 80 port를 통해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클라이언트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연결 요청을</a:t>
            </a:r>
            <a:r>
              <a:rPr sz="1450" spc="114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기다림.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4467" y="2047703"/>
            <a:ext cx="82804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{tcp, *,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80</a:t>
            </a:r>
            <a:r>
              <a:rPr sz="1200" spc="-7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}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2806" y="4291413"/>
            <a:ext cx="4982210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10" dirty="0">
                <a:latin typeface="나눔스퀘어라운드OTF Regular"/>
                <a:cs typeface="나눔스퀘어라운드OTF Regular"/>
              </a:rPr>
              <a:t>참조 </a:t>
            </a:r>
            <a:r>
              <a:rPr sz="850" spc="-5" dirty="0">
                <a:latin typeface="나눔스퀘어라운드OTF Regular"/>
                <a:cs typeface="나눔스퀘어라운드OTF Regular"/>
              </a:rPr>
              <a:t>: </a:t>
            </a:r>
            <a:r>
              <a:rPr sz="850" spc="-10" dirty="0">
                <a:latin typeface="나눔스퀘어라운드OTF Regular"/>
                <a:cs typeface="나눔스퀘어라운드OTF Regular"/>
              </a:rPr>
              <a:t>UNIX </a:t>
            </a:r>
            <a:r>
              <a:rPr sz="850" spc="-5" dirty="0">
                <a:latin typeface="나눔스퀘어라운드OTF Regular"/>
                <a:cs typeface="나눔스퀘어라운드OTF Regular"/>
              </a:rPr>
              <a:t>NETWOR </a:t>
            </a:r>
            <a:r>
              <a:rPr sz="850" spc="-10" dirty="0">
                <a:latin typeface="나눔스퀘어라운드OTF Regular"/>
                <a:cs typeface="나눔스퀘어라운드OTF Regular"/>
              </a:rPr>
              <a:t>PROGRAMMING </a:t>
            </a:r>
            <a:r>
              <a:rPr sz="850" spc="-15" dirty="0">
                <a:latin typeface="나눔스퀘어라운드OTF Regular"/>
                <a:cs typeface="나눔스퀘어라운드OTF Regular"/>
              </a:rPr>
              <a:t>–W.RICHARD </a:t>
            </a:r>
            <a:r>
              <a:rPr sz="850" spc="-10" dirty="0">
                <a:latin typeface="나눔스퀘어라운드OTF Regular"/>
                <a:cs typeface="나눔스퀘어라운드OTF Regular"/>
              </a:rPr>
              <a:t>STEVENS-(PRENTICE HALL</a:t>
            </a:r>
            <a:r>
              <a:rPr sz="850" spc="55" dirty="0">
                <a:latin typeface="나눔스퀘어라운드OTF Regular"/>
                <a:cs typeface="나눔스퀘어라운드OTF Regular"/>
              </a:rPr>
              <a:t> </a:t>
            </a:r>
            <a:r>
              <a:rPr sz="850" spc="-5" dirty="0">
                <a:latin typeface="나눔스퀘어라운드OTF Regular"/>
                <a:cs typeface="나눔스퀘어라운드OTF Regular"/>
              </a:rPr>
              <a:t>Inc.,1991) </a:t>
            </a:r>
            <a:r>
              <a:rPr sz="850" spc="-10" dirty="0">
                <a:latin typeface="나눔스퀘어라운드OTF Regular"/>
                <a:cs typeface="나눔스퀘어라운드OTF Regular"/>
              </a:rPr>
              <a:t>pp.209-210</a:t>
            </a:r>
            <a:endParaRPr sz="8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98171" y="2051909"/>
            <a:ext cx="4254500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Wingdings"/>
                <a:cs typeface="Wingdings"/>
              </a:rPr>
              <a:t>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*는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서버 </a:t>
            </a:r>
            <a:r>
              <a:rPr sz="1100" spc="-15" dirty="0">
                <a:latin typeface="나눔스퀘어라운드OTF Regular"/>
                <a:cs typeface="나눔스퀘어라운드OTF Regular"/>
              </a:rPr>
              <a:t>호스트에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있는 여러 </a:t>
            </a:r>
            <a:r>
              <a:rPr sz="1100" spc="-15" dirty="0">
                <a:latin typeface="나눔스퀘어라운드OTF Regular"/>
                <a:cs typeface="나눔스퀘어라운드OTF Regular"/>
              </a:rPr>
              <a:t>네트워크로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부터 접속 요청을 </a:t>
            </a:r>
            <a:r>
              <a:rPr sz="1100" spc="-15" dirty="0">
                <a:latin typeface="나눔스퀘어라운드OTF Regular"/>
                <a:cs typeface="나눔스퀘어라운드OTF Regular"/>
              </a:rPr>
              <a:t>기다림을</a:t>
            </a:r>
            <a:r>
              <a:rPr sz="1100" spc="-80" dirty="0">
                <a:latin typeface="나눔스퀘어라운드OTF Regular"/>
                <a:cs typeface="나눔스퀘어라운드OTF Regular"/>
              </a:rPr>
              <a:t>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의미</a:t>
            </a:r>
            <a:endParaRPr sz="11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76517" y="3303052"/>
            <a:ext cx="470534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sz="1200" spc="5" dirty="0">
                <a:latin typeface="나눔스퀘어라운드OTF Regular"/>
                <a:cs typeface="나눔스퀘어라운드OTF Regular"/>
              </a:rPr>
              <a:t>Se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r</a:t>
            </a:r>
            <a:r>
              <a:rPr sz="1200" spc="-10" dirty="0">
                <a:latin typeface="나눔스퀘어라운드OTF Regular"/>
                <a:cs typeface="나눔스퀘어라운드OTF Regular"/>
              </a:rPr>
              <a:t>v</a:t>
            </a:r>
            <a:r>
              <a:rPr sz="1200" dirty="0">
                <a:latin typeface="나눔스퀘어라운드OTF Regular"/>
                <a:cs typeface="나눔스퀘어라운드OTF Regular"/>
              </a:rPr>
              <a:t>er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94330" y="3200611"/>
            <a:ext cx="835101" cy="3951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80515" y="2539756"/>
            <a:ext cx="5558790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2080" marR="5080" indent="-1390015">
              <a:lnSpc>
                <a:spcPct val="100000"/>
              </a:lnSpc>
              <a:spcBef>
                <a:spcPts val="95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2.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클라이언트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apple는</a:t>
            </a:r>
            <a:r>
              <a:rPr sz="1450" spc="-5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45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나눔스퀘어라운드OTF Regular"/>
                <a:cs typeface="나눔스퀘어라운드OTF Regular"/>
              </a:rPr>
              <a:t>통신에 사용할 자신의 </a:t>
            </a:r>
            <a:r>
              <a:rPr sz="145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나눔스퀘어라운드OTF Regular"/>
                <a:cs typeface="나눔스퀘어라운드OTF Regular"/>
              </a:rPr>
              <a:t>port </a:t>
            </a:r>
            <a:r>
              <a:rPr sz="145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나눔스퀘어라운드OTF Regular"/>
                <a:cs typeface="나눔스퀘어라운드OTF Regular"/>
              </a:rPr>
              <a:t>번호(1500)를 정한 뒤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,  서버의 80 port를 통해 접속</a:t>
            </a:r>
            <a:r>
              <a:rPr sz="1450" spc="6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요청함.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9522" y="3101312"/>
            <a:ext cx="1111885" cy="982344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marL="159385">
              <a:lnSpc>
                <a:spcPct val="100000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{tcp, *,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80</a:t>
            </a:r>
            <a:r>
              <a:rPr sz="1200" spc="-3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}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15787" y="3300948"/>
            <a:ext cx="414655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Client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06264" y="3197752"/>
            <a:ext cx="835101" cy="3987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320570" y="3097105"/>
            <a:ext cx="1426210" cy="982344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48260">
              <a:lnSpc>
                <a:spcPct val="100000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{tcp, apple,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1500</a:t>
            </a:r>
            <a:r>
              <a:rPr sz="1200" spc="-40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}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78847" y="3371517"/>
            <a:ext cx="2433320" cy="46355"/>
          </a:xfrm>
          <a:custGeom>
            <a:avLst/>
            <a:gdLst/>
            <a:ahLst/>
            <a:cxnLst/>
            <a:rect l="l" t="t" r="r" b="b"/>
            <a:pathLst>
              <a:path w="2433320" h="46354">
                <a:moveTo>
                  <a:pt x="46261" y="0"/>
                </a:moveTo>
                <a:lnTo>
                  <a:pt x="0" y="23134"/>
                </a:lnTo>
                <a:lnTo>
                  <a:pt x="46261" y="46261"/>
                </a:lnTo>
                <a:lnTo>
                  <a:pt x="46261" y="26289"/>
                </a:lnTo>
                <a:lnTo>
                  <a:pt x="38907" y="26289"/>
                </a:lnTo>
                <a:lnTo>
                  <a:pt x="38907" y="21031"/>
                </a:lnTo>
                <a:lnTo>
                  <a:pt x="46261" y="21031"/>
                </a:lnTo>
                <a:lnTo>
                  <a:pt x="46261" y="0"/>
                </a:lnTo>
                <a:close/>
              </a:path>
              <a:path w="2433320" h="46354">
                <a:moveTo>
                  <a:pt x="46261" y="21031"/>
                </a:moveTo>
                <a:lnTo>
                  <a:pt x="38907" y="21031"/>
                </a:lnTo>
                <a:lnTo>
                  <a:pt x="38907" y="26289"/>
                </a:lnTo>
                <a:lnTo>
                  <a:pt x="46261" y="26289"/>
                </a:lnTo>
                <a:lnTo>
                  <a:pt x="46261" y="21031"/>
                </a:lnTo>
                <a:close/>
              </a:path>
              <a:path w="2433320" h="46354">
                <a:moveTo>
                  <a:pt x="2432959" y="21031"/>
                </a:moveTo>
                <a:lnTo>
                  <a:pt x="46261" y="21031"/>
                </a:lnTo>
                <a:lnTo>
                  <a:pt x="46261" y="26289"/>
                </a:lnTo>
                <a:lnTo>
                  <a:pt x="2432959" y="26289"/>
                </a:lnTo>
                <a:lnTo>
                  <a:pt x="2432959" y="210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658217" y="3169549"/>
            <a:ext cx="141859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connection</a:t>
            </a:r>
            <a:r>
              <a:rPr sz="1200" spc="-50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request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38379" y="3033913"/>
            <a:ext cx="1181100" cy="131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95"/>
              </a:spcBef>
            </a:pPr>
            <a:r>
              <a:rPr sz="1200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ephemeral</a:t>
            </a:r>
            <a:r>
              <a:rPr sz="1200" spc="-50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port;  </a:t>
            </a:r>
            <a:r>
              <a:rPr sz="1200" spc="5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통신하는 동안만  사용할 </a:t>
            </a:r>
            <a:r>
              <a:rPr sz="1200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port </a:t>
            </a:r>
            <a:r>
              <a:rPr sz="1200" spc="5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번호;  사용하고 있지 않  은 </a:t>
            </a:r>
            <a:r>
              <a:rPr sz="1200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port </a:t>
            </a:r>
            <a:r>
              <a:rPr sz="1200" spc="5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중 하나를  전송 계층에서 결  정.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540197" y="2786963"/>
            <a:ext cx="557530" cy="478790"/>
          </a:xfrm>
          <a:custGeom>
            <a:avLst/>
            <a:gdLst/>
            <a:ahLst/>
            <a:cxnLst/>
            <a:rect l="l" t="t" r="r" b="b"/>
            <a:pathLst>
              <a:path w="557529" h="478789">
                <a:moveTo>
                  <a:pt x="206075" y="373219"/>
                </a:moveTo>
                <a:lnTo>
                  <a:pt x="200817" y="373219"/>
                </a:lnTo>
                <a:lnTo>
                  <a:pt x="198714" y="376374"/>
                </a:lnTo>
                <a:lnTo>
                  <a:pt x="198714" y="377426"/>
                </a:lnTo>
                <a:lnTo>
                  <a:pt x="199765" y="378477"/>
                </a:lnTo>
                <a:lnTo>
                  <a:pt x="200817" y="380580"/>
                </a:lnTo>
                <a:lnTo>
                  <a:pt x="201869" y="381632"/>
                </a:lnTo>
                <a:lnTo>
                  <a:pt x="212384" y="386890"/>
                </a:lnTo>
                <a:lnTo>
                  <a:pt x="215539" y="388993"/>
                </a:lnTo>
                <a:lnTo>
                  <a:pt x="220797" y="391096"/>
                </a:lnTo>
                <a:lnTo>
                  <a:pt x="226054" y="394251"/>
                </a:lnTo>
                <a:lnTo>
                  <a:pt x="231312" y="396354"/>
                </a:lnTo>
                <a:lnTo>
                  <a:pt x="237614" y="398457"/>
                </a:lnTo>
                <a:lnTo>
                  <a:pt x="249181" y="401612"/>
                </a:lnTo>
                <a:lnTo>
                  <a:pt x="254439" y="404766"/>
                </a:lnTo>
                <a:lnTo>
                  <a:pt x="260748" y="407921"/>
                </a:lnTo>
                <a:lnTo>
                  <a:pt x="266006" y="411076"/>
                </a:lnTo>
                <a:lnTo>
                  <a:pt x="272315" y="415282"/>
                </a:lnTo>
                <a:lnTo>
                  <a:pt x="282831" y="423687"/>
                </a:lnTo>
                <a:lnTo>
                  <a:pt x="289133" y="427893"/>
                </a:lnTo>
                <a:lnTo>
                  <a:pt x="294391" y="432099"/>
                </a:lnTo>
                <a:lnTo>
                  <a:pt x="297545" y="434202"/>
                </a:lnTo>
                <a:lnTo>
                  <a:pt x="301752" y="436305"/>
                </a:lnTo>
                <a:lnTo>
                  <a:pt x="305958" y="437357"/>
                </a:lnTo>
                <a:lnTo>
                  <a:pt x="310164" y="439460"/>
                </a:lnTo>
                <a:lnTo>
                  <a:pt x="320680" y="442615"/>
                </a:lnTo>
                <a:lnTo>
                  <a:pt x="332247" y="445770"/>
                </a:lnTo>
                <a:lnTo>
                  <a:pt x="342755" y="448924"/>
                </a:lnTo>
                <a:lnTo>
                  <a:pt x="354322" y="451027"/>
                </a:lnTo>
                <a:lnTo>
                  <a:pt x="359580" y="452079"/>
                </a:lnTo>
                <a:lnTo>
                  <a:pt x="363786" y="453130"/>
                </a:lnTo>
                <a:lnTo>
                  <a:pt x="367992" y="455234"/>
                </a:lnTo>
                <a:lnTo>
                  <a:pt x="372198" y="455234"/>
                </a:lnTo>
                <a:lnTo>
                  <a:pt x="382714" y="459440"/>
                </a:lnTo>
                <a:lnTo>
                  <a:pt x="395325" y="463638"/>
                </a:lnTo>
                <a:lnTo>
                  <a:pt x="398480" y="463638"/>
                </a:lnTo>
                <a:lnTo>
                  <a:pt x="402686" y="464690"/>
                </a:lnTo>
                <a:lnTo>
                  <a:pt x="411099" y="465742"/>
                </a:lnTo>
                <a:lnTo>
                  <a:pt x="420563" y="466801"/>
                </a:lnTo>
                <a:lnTo>
                  <a:pt x="431078" y="467845"/>
                </a:lnTo>
                <a:lnTo>
                  <a:pt x="491002" y="473102"/>
                </a:lnTo>
                <a:lnTo>
                  <a:pt x="535167" y="477309"/>
                </a:lnTo>
                <a:lnTo>
                  <a:pt x="543580" y="477309"/>
                </a:lnTo>
                <a:lnTo>
                  <a:pt x="550933" y="478360"/>
                </a:lnTo>
                <a:lnTo>
                  <a:pt x="557242" y="478360"/>
                </a:lnTo>
                <a:lnTo>
                  <a:pt x="557242" y="473102"/>
                </a:lnTo>
                <a:lnTo>
                  <a:pt x="551985" y="473102"/>
                </a:lnTo>
                <a:lnTo>
                  <a:pt x="544631" y="472051"/>
                </a:lnTo>
                <a:lnTo>
                  <a:pt x="535167" y="470999"/>
                </a:lnTo>
                <a:lnTo>
                  <a:pt x="525703" y="470999"/>
                </a:lnTo>
                <a:lnTo>
                  <a:pt x="503621" y="468896"/>
                </a:lnTo>
                <a:lnTo>
                  <a:pt x="442645" y="463638"/>
                </a:lnTo>
                <a:lnTo>
                  <a:pt x="411099" y="460484"/>
                </a:lnTo>
                <a:lnTo>
                  <a:pt x="402686" y="458388"/>
                </a:lnTo>
                <a:lnTo>
                  <a:pt x="399531" y="458388"/>
                </a:lnTo>
                <a:lnTo>
                  <a:pt x="396384" y="457337"/>
                </a:lnTo>
                <a:lnTo>
                  <a:pt x="391119" y="456277"/>
                </a:lnTo>
                <a:lnTo>
                  <a:pt x="384817" y="454182"/>
                </a:lnTo>
                <a:lnTo>
                  <a:pt x="379559" y="452079"/>
                </a:lnTo>
                <a:lnTo>
                  <a:pt x="370095" y="448924"/>
                </a:lnTo>
                <a:lnTo>
                  <a:pt x="364837" y="447873"/>
                </a:lnTo>
                <a:lnTo>
                  <a:pt x="360631" y="446821"/>
                </a:lnTo>
                <a:lnTo>
                  <a:pt x="355373" y="445770"/>
                </a:lnTo>
                <a:lnTo>
                  <a:pt x="344858" y="442615"/>
                </a:lnTo>
                <a:lnTo>
                  <a:pt x="333298" y="440512"/>
                </a:lnTo>
                <a:lnTo>
                  <a:pt x="321731" y="437357"/>
                </a:lnTo>
                <a:lnTo>
                  <a:pt x="312267" y="434202"/>
                </a:lnTo>
                <a:lnTo>
                  <a:pt x="307009" y="432099"/>
                </a:lnTo>
                <a:lnTo>
                  <a:pt x="303855" y="431048"/>
                </a:lnTo>
                <a:lnTo>
                  <a:pt x="297545" y="427893"/>
                </a:lnTo>
                <a:lnTo>
                  <a:pt x="292287" y="423687"/>
                </a:lnTo>
                <a:lnTo>
                  <a:pt x="285986" y="419481"/>
                </a:lnTo>
                <a:lnTo>
                  <a:pt x="270212" y="406869"/>
                </a:lnTo>
                <a:lnTo>
                  <a:pt x="263903" y="402663"/>
                </a:lnTo>
                <a:lnTo>
                  <a:pt x="251284" y="396354"/>
                </a:lnTo>
                <a:lnTo>
                  <a:pt x="238666" y="393199"/>
                </a:lnTo>
                <a:lnTo>
                  <a:pt x="228158" y="388993"/>
                </a:lnTo>
                <a:lnTo>
                  <a:pt x="222900" y="385838"/>
                </a:lnTo>
                <a:lnTo>
                  <a:pt x="214487" y="381632"/>
                </a:lnTo>
                <a:lnTo>
                  <a:pt x="211333" y="380580"/>
                </a:lnTo>
                <a:lnTo>
                  <a:pt x="210281" y="379529"/>
                </a:lnTo>
                <a:lnTo>
                  <a:pt x="203972" y="379529"/>
                </a:lnTo>
                <a:lnTo>
                  <a:pt x="202920" y="378477"/>
                </a:lnTo>
                <a:lnTo>
                  <a:pt x="201869" y="378477"/>
                </a:lnTo>
                <a:lnTo>
                  <a:pt x="200817" y="377426"/>
                </a:lnTo>
                <a:lnTo>
                  <a:pt x="202570" y="377426"/>
                </a:lnTo>
                <a:lnTo>
                  <a:pt x="201869" y="376374"/>
                </a:lnTo>
                <a:lnTo>
                  <a:pt x="203398" y="375227"/>
                </a:lnTo>
                <a:lnTo>
                  <a:pt x="202920" y="374271"/>
                </a:lnTo>
                <a:lnTo>
                  <a:pt x="204673" y="374271"/>
                </a:lnTo>
                <a:lnTo>
                  <a:pt x="206075" y="373219"/>
                </a:lnTo>
                <a:close/>
              </a:path>
              <a:path w="557529" h="478789">
                <a:moveTo>
                  <a:pt x="202710" y="377636"/>
                </a:moveTo>
                <a:lnTo>
                  <a:pt x="201869" y="378477"/>
                </a:lnTo>
                <a:lnTo>
                  <a:pt x="202920" y="378477"/>
                </a:lnTo>
                <a:lnTo>
                  <a:pt x="203972" y="379529"/>
                </a:lnTo>
                <a:lnTo>
                  <a:pt x="202710" y="377636"/>
                </a:lnTo>
                <a:close/>
              </a:path>
              <a:path w="557529" h="478789">
                <a:moveTo>
                  <a:pt x="203671" y="375022"/>
                </a:moveTo>
                <a:lnTo>
                  <a:pt x="203398" y="375227"/>
                </a:lnTo>
                <a:lnTo>
                  <a:pt x="203972" y="376374"/>
                </a:lnTo>
                <a:lnTo>
                  <a:pt x="202710" y="377636"/>
                </a:lnTo>
                <a:lnTo>
                  <a:pt x="203972" y="379529"/>
                </a:lnTo>
                <a:lnTo>
                  <a:pt x="207126" y="378477"/>
                </a:lnTo>
                <a:lnTo>
                  <a:pt x="207547" y="377636"/>
                </a:lnTo>
                <a:lnTo>
                  <a:pt x="205023" y="376374"/>
                </a:lnTo>
                <a:lnTo>
                  <a:pt x="203671" y="375022"/>
                </a:lnTo>
                <a:close/>
              </a:path>
              <a:path w="557529" h="478789">
                <a:moveTo>
                  <a:pt x="207547" y="377636"/>
                </a:moveTo>
                <a:lnTo>
                  <a:pt x="207126" y="378477"/>
                </a:lnTo>
                <a:lnTo>
                  <a:pt x="203972" y="379529"/>
                </a:lnTo>
                <a:lnTo>
                  <a:pt x="210281" y="379529"/>
                </a:lnTo>
                <a:lnTo>
                  <a:pt x="209229" y="378477"/>
                </a:lnTo>
                <a:lnTo>
                  <a:pt x="207547" y="377636"/>
                </a:lnTo>
                <a:close/>
              </a:path>
              <a:path w="557529" h="478789">
                <a:moveTo>
                  <a:pt x="202570" y="377426"/>
                </a:moveTo>
                <a:lnTo>
                  <a:pt x="200817" y="377426"/>
                </a:lnTo>
                <a:lnTo>
                  <a:pt x="201869" y="378477"/>
                </a:lnTo>
                <a:lnTo>
                  <a:pt x="202710" y="377636"/>
                </a:lnTo>
                <a:lnTo>
                  <a:pt x="202570" y="377426"/>
                </a:lnTo>
                <a:close/>
              </a:path>
              <a:path w="557529" h="478789">
                <a:moveTo>
                  <a:pt x="203398" y="375227"/>
                </a:moveTo>
                <a:lnTo>
                  <a:pt x="201869" y="376374"/>
                </a:lnTo>
                <a:lnTo>
                  <a:pt x="202710" y="377636"/>
                </a:lnTo>
                <a:lnTo>
                  <a:pt x="203972" y="376374"/>
                </a:lnTo>
                <a:lnTo>
                  <a:pt x="203398" y="375227"/>
                </a:lnTo>
                <a:close/>
              </a:path>
              <a:path w="557529" h="478789">
                <a:moveTo>
                  <a:pt x="206075" y="373219"/>
                </a:moveTo>
                <a:lnTo>
                  <a:pt x="203671" y="375022"/>
                </a:lnTo>
                <a:lnTo>
                  <a:pt x="205023" y="376374"/>
                </a:lnTo>
                <a:lnTo>
                  <a:pt x="207547" y="377636"/>
                </a:lnTo>
                <a:lnTo>
                  <a:pt x="208178" y="376374"/>
                </a:lnTo>
                <a:lnTo>
                  <a:pt x="206075" y="373219"/>
                </a:lnTo>
                <a:close/>
              </a:path>
              <a:path w="557529" h="478789">
                <a:moveTo>
                  <a:pt x="171118" y="346938"/>
                </a:moveTo>
                <a:lnTo>
                  <a:pt x="162968" y="346938"/>
                </a:lnTo>
                <a:lnTo>
                  <a:pt x="168226" y="352196"/>
                </a:lnTo>
                <a:lnTo>
                  <a:pt x="167175" y="352196"/>
                </a:lnTo>
                <a:lnTo>
                  <a:pt x="171381" y="357454"/>
                </a:lnTo>
                <a:lnTo>
                  <a:pt x="174528" y="363755"/>
                </a:lnTo>
                <a:lnTo>
                  <a:pt x="178734" y="370065"/>
                </a:lnTo>
                <a:lnTo>
                  <a:pt x="179793" y="371116"/>
                </a:lnTo>
                <a:lnTo>
                  <a:pt x="185051" y="373219"/>
                </a:lnTo>
                <a:lnTo>
                  <a:pt x="189250" y="374271"/>
                </a:lnTo>
                <a:lnTo>
                  <a:pt x="198714" y="377426"/>
                </a:lnTo>
                <a:lnTo>
                  <a:pt x="198714" y="376374"/>
                </a:lnTo>
                <a:lnTo>
                  <a:pt x="200817" y="373219"/>
                </a:lnTo>
                <a:lnTo>
                  <a:pt x="203972" y="373219"/>
                </a:lnTo>
                <a:lnTo>
                  <a:pt x="201869" y="372168"/>
                </a:lnTo>
                <a:lnTo>
                  <a:pt x="199765" y="372168"/>
                </a:lnTo>
                <a:lnTo>
                  <a:pt x="197662" y="371116"/>
                </a:lnTo>
                <a:lnTo>
                  <a:pt x="191353" y="369013"/>
                </a:lnTo>
                <a:lnTo>
                  <a:pt x="187147" y="366910"/>
                </a:lnTo>
                <a:lnTo>
                  <a:pt x="182940" y="366910"/>
                </a:lnTo>
                <a:lnTo>
                  <a:pt x="181889" y="365859"/>
                </a:lnTo>
                <a:lnTo>
                  <a:pt x="182415" y="365859"/>
                </a:lnTo>
                <a:lnTo>
                  <a:pt x="179793" y="360608"/>
                </a:lnTo>
                <a:lnTo>
                  <a:pt x="176639" y="355351"/>
                </a:lnTo>
                <a:lnTo>
                  <a:pt x="172432" y="349041"/>
                </a:lnTo>
                <a:lnTo>
                  <a:pt x="172432" y="347990"/>
                </a:lnTo>
                <a:lnTo>
                  <a:pt x="171118" y="346938"/>
                </a:lnTo>
                <a:close/>
              </a:path>
              <a:path w="557529" h="478789">
                <a:moveTo>
                  <a:pt x="202920" y="374271"/>
                </a:moveTo>
                <a:lnTo>
                  <a:pt x="203398" y="375227"/>
                </a:lnTo>
                <a:lnTo>
                  <a:pt x="203671" y="375022"/>
                </a:lnTo>
                <a:lnTo>
                  <a:pt x="202920" y="374271"/>
                </a:lnTo>
                <a:close/>
              </a:path>
              <a:path w="557529" h="478789">
                <a:moveTo>
                  <a:pt x="204673" y="374271"/>
                </a:moveTo>
                <a:lnTo>
                  <a:pt x="202920" y="374271"/>
                </a:lnTo>
                <a:lnTo>
                  <a:pt x="203671" y="375022"/>
                </a:lnTo>
                <a:lnTo>
                  <a:pt x="204673" y="374271"/>
                </a:lnTo>
                <a:close/>
              </a:path>
              <a:path w="557529" h="478789">
                <a:moveTo>
                  <a:pt x="181889" y="365859"/>
                </a:moveTo>
                <a:lnTo>
                  <a:pt x="182940" y="366910"/>
                </a:lnTo>
                <a:lnTo>
                  <a:pt x="182474" y="365976"/>
                </a:lnTo>
                <a:lnTo>
                  <a:pt x="181889" y="365859"/>
                </a:lnTo>
                <a:close/>
              </a:path>
              <a:path w="557529" h="478789">
                <a:moveTo>
                  <a:pt x="182474" y="365976"/>
                </a:moveTo>
                <a:lnTo>
                  <a:pt x="182940" y="366910"/>
                </a:lnTo>
                <a:lnTo>
                  <a:pt x="187147" y="366910"/>
                </a:lnTo>
                <a:lnTo>
                  <a:pt x="182474" y="365976"/>
                </a:lnTo>
                <a:close/>
              </a:path>
              <a:path w="557529" h="478789">
                <a:moveTo>
                  <a:pt x="182415" y="365859"/>
                </a:moveTo>
                <a:lnTo>
                  <a:pt x="181889" y="365859"/>
                </a:lnTo>
                <a:lnTo>
                  <a:pt x="182474" y="365976"/>
                </a:lnTo>
                <a:close/>
              </a:path>
              <a:path w="557529" h="478789">
                <a:moveTo>
                  <a:pt x="25375" y="43943"/>
                </a:moveTo>
                <a:lnTo>
                  <a:pt x="19928" y="45338"/>
                </a:lnTo>
                <a:lnTo>
                  <a:pt x="21031" y="49377"/>
                </a:lnTo>
                <a:lnTo>
                  <a:pt x="22075" y="63093"/>
                </a:lnTo>
                <a:lnTo>
                  <a:pt x="24185" y="76733"/>
                </a:lnTo>
                <a:lnTo>
                  <a:pt x="27332" y="96697"/>
                </a:lnTo>
                <a:lnTo>
                  <a:pt x="31539" y="115595"/>
                </a:lnTo>
                <a:lnTo>
                  <a:pt x="33642" y="121920"/>
                </a:lnTo>
                <a:lnTo>
                  <a:pt x="35745" y="134569"/>
                </a:lnTo>
                <a:lnTo>
                  <a:pt x="37848" y="138760"/>
                </a:lnTo>
                <a:lnTo>
                  <a:pt x="38900" y="144018"/>
                </a:lnTo>
                <a:lnTo>
                  <a:pt x="39951" y="148209"/>
                </a:lnTo>
                <a:lnTo>
                  <a:pt x="43106" y="155600"/>
                </a:lnTo>
                <a:lnTo>
                  <a:pt x="47312" y="161925"/>
                </a:lnTo>
                <a:lnTo>
                  <a:pt x="51518" y="168173"/>
                </a:lnTo>
                <a:lnTo>
                  <a:pt x="53621" y="172440"/>
                </a:lnTo>
                <a:lnTo>
                  <a:pt x="63085" y="185013"/>
                </a:lnTo>
                <a:lnTo>
                  <a:pt x="66240" y="190271"/>
                </a:lnTo>
                <a:lnTo>
                  <a:pt x="68343" y="195529"/>
                </a:lnTo>
                <a:lnTo>
                  <a:pt x="69395" y="201853"/>
                </a:lnTo>
                <a:lnTo>
                  <a:pt x="71498" y="207111"/>
                </a:lnTo>
                <a:lnTo>
                  <a:pt x="74653" y="219684"/>
                </a:lnTo>
                <a:lnTo>
                  <a:pt x="75704" y="226009"/>
                </a:lnTo>
                <a:lnTo>
                  <a:pt x="77800" y="231267"/>
                </a:lnTo>
                <a:lnTo>
                  <a:pt x="82006" y="237591"/>
                </a:lnTo>
                <a:lnTo>
                  <a:pt x="85161" y="243916"/>
                </a:lnTo>
                <a:lnTo>
                  <a:pt x="93573" y="254431"/>
                </a:lnTo>
                <a:lnTo>
                  <a:pt x="96728" y="259689"/>
                </a:lnTo>
                <a:lnTo>
                  <a:pt x="100934" y="270205"/>
                </a:lnTo>
                <a:lnTo>
                  <a:pt x="101986" y="276453"/>
                </a:lnTo>
                <a:lnTo>
                  <a:pt x="108295" y="299618"/>
                </a:lnTo>
                <a:lnTo>
                  <a:pt x="110398" y="301729"/>
                </a:lnTo>
                <a:lnTo>
                  <a:pt x="115656" y="304883"/>
                </a:lnTo>
                <a:lnTo>
                  <a:pt x="121965" y="309082"/>
                </a:lnTo>
                <a:lnTo>
                  <a:pt x="128267" y="312237"/>
                </a:lnTo>
                <a:lnTo>
                  <a:pt x="127215" y="312237"/>
                </a:lnTo>
                <a:lnTo>
                  <a:pt x="132473" y="316443"/>
                </a:lnTo>
                <a:lnTo>
                  <a:pt x="134576" y="320649"/>
                </a:lnTo>
                <a:lnTo>
                  <a:pt x="135628" y="326958"/>
                </a:lnTo>
                <a:lnTo>
                  <a:pt x="135628" y="330113"/>
                </a:lnTo>
                <a:lnTo>
                  <a:pt x="137731" y="336423"/>
                </a:lnTo>
                <a:lnTo>
                  <a:pt x="137731" y="337474"/>
                </a:lnTo>
                <a:lnTo>
                  <a:pt x="139834" y="339577"/>
                </a:lnTo>
                <a:lnTo>
                  <a:pt x="140886" y="339577"/>
                </a:lnTo>
                <a:lnTo>
                  <a:pt x="142989" y="341680"/>
                </a:lnTo>
                <a:lnTo>
                  <a:pt x="144040" y="341680"/>
                </a:lnTo>
                <a:lnTo>
                  <a:pt x="146143" y="343783"/>
                </a:lnTo>
                <a:lnTo>
                  <a:pt x="150350" y="343783"/>
                </a:lnTo>
                <a:lnTo>
                  <a:pt x="153504" y="344835"/>
                </a:lnTo>
                <a:lnTo>
                  <a:pt x="159814" y="345887"/>
                </a:lnTo>
                <a:lnTo>
                  <a:pt x="160865" y="345887"/>
                </a:lnTo>
                <a:lnTo>
                  <a:pt x="164020" y="347990"/>
                </a:lnTo>
                <a:lnTo>
                  <a:pt x="162968" y="346938"/>
                </a:lnTo>
                <a:lnTo>
                  <a:pt x="171118" y="346938"/>
                </a:lnTo>
                <a:lnTo>
                  <a:pt x="167175" y="343783"/>
                </a:lnTo>
                <a:lnTo>
                  <a:pt x="167175" y="342732"/>
                </a:lnTo>
                <a:lnTo>
                  <a:pt x="164020" y="341680"/>
                </a:lnTo>
                <a:lnTo>
                  <a:pt x="164020" y="340629"/>
                </a:lnTo>
                <a:lnTo>
                  <a:pt x="160865" y="340629"/>
                </a:lnTo>
                <a:lnTo>
                  <a:pt x="160865" y="339577"/>
                </a:lnTo>
                <a:lnTo>
                  <a:pt x="154556" y="338526"/>
                </a:lnTo>
                <a:lnTo>
                  <a:pt x="150350" y="338526"/>
                </a:lnTo>
                <a:lnTo>
                  <a:pt x="148247" y="337474"/>
                </a:lnTo>
                <a:lnTo>
                  <a:pt x="146143" y="337474"/>
                </a:lnTo>
                <a:lnTo>
                  <a:pt x="145092" y="336423"/>
                </a:lnTo>
                <a:lnTo>
                  <a:pt x="144040" y="336423"/>
                </a:lnTo>
                <a:lnTo>
                  <a:pt x="143339" y="334319"/>
                </a:lnTo>
                <a:lnTo>
                  <a:pt x="142989" y="334319"/>
                </a:lnTo>
                <a:lnTo>
                  <a:pt x="142288" y="332216"/>
                </a:lnTo>
                <a:lnTo>
                  <a:pt x="141937" y="332216"/>
                </a:lnTo>
                <a:lnTo>
                  <a:pt x="141937" y="329062"/>
                </a:lnTo>
                <a:lnTo>
                  <a:pt x="140886" y="325907"/>
                </a:lnTo>
                <a:lnTo>
                  <a:pt x="139834" y="319598"/>
                </a:lnTo>
                <a:lnTo>
                  <a:pt x="138783" y="316443"/>
                </a:lnTo>
                <a:lnTo>
                  <a:pt x="138783" y="315391"/>
                </a:lnTo>
                <a:lnTo>
                  <a:pt x="136679" y="313288"/>
                </a:lnTo>
                <a:lnTo>
                  <a:pt x="136679" y="312237"/>
                </a:lnTo>
                <a:lnTo>
                  <a:pt x="131422" y="308030"/>
                </a:lnTo>
                <a:lnTo>
                  <a:pt x="131422" y="306979"/>
                </a:lnTo>
                <a:lnTo>
                  <a:pt x="118811" y="300677"/>
                </a:lnTo>
                <a:lnTo>
                  <a:pt x="115656" y="298574"/>
                </a:lnTo>
                <a:lnTo>
                  <a:pt x="114604" y="298574"/>
                </a:lnTo>
                <a:lnTo>
                  <a:pt x="112501" y="296471"/>
                </a:lnTo>
                <a:lnTo>
                  <a:pt x="114031" y="296471"/>
                </a:lnTo>
                <a:lnTo>
                  <a:pt x="111450" y="287007"/>
                </a:lnTo>
                <a:lnTo>
                  <a:pt x="108295" y="274396"/>
                </a:lnTo>
                <a:lnTo>
                  <a:pt x="106192" y="269138"/>
                </a:lnTo>
                <a:lnTo>
                  <a:pt x="104089" y="262813"/>
                </a:lnTo>
                <a:lnTo>
                  <a:pt x="101986" y="257556"/>
                </a:lnTo>
                <a:lnTo>
                  <a:pt x="98831" y="251231"/>
                </a:lnTo>
                <a:lnTo>
                  <a:pt x="90418" y="240715"/>
                </a:lnTo>
                <a:lnTo>
                  <a:pt x="86212" y="234467"/>
                </a:lnTo>
                <a:lnTo>
                  <a:pt x="83065" y="229209"/>
                </a:lnTo>
                <a:lnTo>
                  <a:pt x="80954" y="223951"/>
                </a:lnTo>
                <a:lnTo>
                  <a:pt x="79903" y="217627"/>
                </a:lnTo>
                <a:lnTo>
                  <a:pt x="76748" y="206044"/>
                </a:lnTo>
                <a:lnTo>
                  <a:pt x="75704" y="199720"/>
                </a:lnTo>
                <a:lnTo>
                  <a:pt x="73593" y="194462"/>
                </a:lnTo>
                <a:lnTo>
                  <a:pt x="71498" y="188137"/>
                </a:lnTo>
                <a:lnTo>
                  <a:pt x="68343" y="182880"/>
                </a:lnTo>
                <a:lnTo>
                  <a:pt x="64137" y="177622"/>
                </a:lnTo>
                <a:lnTo>
                  <a:pt x="62034" y="173431"/>
                </a:lnTo>
                <a:lnTo>
                  <a:pt x="58879" y="169240"/>
                </a:lnTo>
                <a:lnTo>
                  <a:pt x="56776" y="165049"/>
                </a:lnTo>
                <a:lnTo>
                  <a:pt x="48364" y="152400"/>
                </a:lnTo>
                <a:lnTo>
                  <a:pt x="45209" y="145084"/>
                </a:lnTo>
                <a:lnTo>
                  <a:pt x="44157" y="141884"/>
                </a:lnTo>
                <a:lnTo>
                  <a:pt x="43106" y="137693"/>
                </a:lnTo>
                <a:lnTo>
                  <a:pt x="42054" y="132435"/>
                </a:lnTo>
                <a:lnTo>
                  <a:pt x="39951" y="127177"/>
                </a:lnTo>
                <a:lnTo>
                  <a:pt x="37848" y="114604"/>
                </a:lnTo>
                <a:lnTo>
                  <a:pt x="33642" y="94564"/>
                </a:lnTo>
                <a:lnTo>
                  <a:pt x="29436" y="75666"/>
                </a:lnTo>
                <a:lnTo>
                  <a:pt x="28392" y="63093"/>
                </a:lnTo>
                <a:lnTo>
                  <a:pt x="26281" y="49377"/>
                </a:lnTo>
                <a:lnTo>
                  <a:pt x="25375" y="43943"/>
                </a:lnTo>
                <a:close/>
              </a:path>
              <a:path w="557529" h="478789">
                <a:moveTo>
                  <a:pt x="160865" y="345887"/>
                </a:moveTo>
                <a:lnTo>
                  <a:pt x="158762" y="345887"/>
                </a:lnTo>
                <a:lnTo>
                  <a:pt x="161917" y="346938"/>
                </a:lnTo>
                <a:lnTo>
                  <a:pt x="160865" y="345887"/>
                </a:lnTo>
                <a:close/>
              </a:path>
              <a:path w="557529" h="478789">
                <a:moveTo>
                  <a:pt x="146143" y="336423"/>
                </a:moveTo>
                <a:lnTo>
                  <a:pt x="146143" y="337474"/>
                </a:lnTo>
                <a:lnTo>
                  <a:pt x="148247" y="337474"/>
                </a:lnTo>
                <a:lnTo>
                  <a:pt x="146143" y="336423"/>
                </a:lnTo>
                <a:close/>
              </a:path>
              <a:path w="557529" h="478789">
                <a:moveTo>
                  <a:pt x="144040" y="335371"/>
                </a:moveTo>
                <a:lnTo>
                  <a:pt x="144040" y="336423"/>
                </a:lnTo>
                <a:lnTo>
                  <a:pt x="145092" y="336423"/>
                </a:lnTo>
                <a:lnTo>
                  <a:pt x="144040" y="335371"/>
                </a:lnTo>
                <a:close/>
              </a:path>
              <a:path w="557529" h="478789">
                <a:moveTo>
                  <a:pt x="142989" y="333268"/>
                </a:moveTo>
                <a:lnTo>
                  <a:pt x="142989" y="334319"/>
                </a:lnTo>
                <a:lnTo>
                  <a:pt x="143339" y="334319"/>
                </a:lnTo>
                <a:lnTo>
                  <a:pt x="142989" y="333268"/>
                </a:lnTo>
                <a:close/>
              </a:path>
              <a:path w="557529" h="478789">
                <a:moveTo>
                  <a:pt x="141937" y="331165"/>
                </a:moveTo>
                <a:lnTo>
                  <a:pt x="141937" y="332216"/>
                </a:lnTo>
                <a:lnTo>
                  <a:pt x="142288" y="332216"/>
                </a:lnTo>
                <a:lnTo>
                  <a:pt x="141937" y="331165"/>
                </a:lnTo>
                <a:close/>
              </a:path>
              <a:path w="557529" h="478789">
                <a:moveTo>
                  <a:pt x="112501" y="296471"/>
                </a:moveTo>
                <a:lnTo>
                  <a:pt x="114604" y="298574"/>
                </a:lnTo>
                <a:lnTo>
                  <a:pt x="114371" y="297717"/>
                </a:lnTo>
                <a:lnTo>
                  <a:pt x="112501" y="296471"/>
                </a:lnTo>
                <a:close/>
              </a:path>
              <a:path w="557529" h="478789">
                <a:moveTo>
                  <a:pt x="114371" y="297717"/>
                </a:moveTo>
                <a:lnTo>
                  <a:pt x="114604" y="298574"/>
                </a:lnTo>
                <a:lnTo>
                  <a:pt x="115656" y="298574"/>
                </a:lnTo>
                <a:lnTo>
                  <a:pt x="114371" y="297717"/>
                </a:lnTo>
                <a:close/>
              </a:path>
              <a:path w="557529" h="478789">
                <a:moveTo>
                  <a:pt x="114031" y="296471"/>
                </a:moveTo>
                <a:lnTo>
                  <a:pt x="112501" y="296471"/>
                </a:lnTo>
                <a:lnTo>
                  <a:pt x="114371" y="297717"/>
                </a:lnTo>
                <a:lnTo>
                  <a:pt x="114031" y="296471"/>
                </a:lnTo>
                <a:close/>
              </a:path>
              <a:path w="557529" h="478789">
                <a:moveTo>
                  <a:pt x="11567" y="0"/>
                </a:moveTo>
                <a:lnTo>
                  <a:pt x="0" y="50444"/>
                </a:lnTo>
                <a:lnTo>
                  <a:pt x="19928" y="45338"/>
                </a:lnTo>
                <a:lnTo>
                  <a:pt x="17868" y="37795"/>
                </a:lnTo>
                <a:lnTo>
                  <a:pt x="24185" y="36804"/>
                </a:lnTo>
                <a:lnTo>
                  <a:pt x="43428" y="36804"/>
                </a:lnTo>
                <a:lnTo>
                  <a:pt x="11567" y="0"/>
                </a:lnTo>
                <a:close/>
              </a:path>
              <a:path w="557529" h="478789">
                <a:moveTo>
                  <a:pt x="24185" y="36804"/>
                </a:moveTo>
                <a:lnTo>
                  <a:pt x="17868" y="37795"/>
                </a:lnTo>
                <a:lnTo>
                  <a:pt x="19928" y="45338"/>
                </a:lnTo>
                <a:lnTo>
                  <a:pt x="25375" y="43943"/>
                </a:lnTo>
                <a:lnTo>
                  <a:pt x="24185" y="36804"/>
                </a:lnTo>
                <a:close/>
              </a:path>
              <a:path w="557529" h="478789">
                <a:moveTo>
                  <a:pt x="43428" y="36804"/>
                </a:moveTo>
                <a:lnTo>
                  <a:pt x="24185" y="36804"/>
                </a:lnTo>
                <a:lnTo>
                  <a:pt x="25375" y="43943"/>
                </a:lnTo>
                <a:lnTo>
                  <a:pt x="45209" y="38862"/>
                </a:lnTo>
                <a:lnTo>
                  <a:pt x="43428" y="368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573241" y="7183939"/>
            <a:ext cx="470534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sz="1200" spc="5" dirty="0">
                <a:latin typeface="나눔스퀘어라운드OTF Regular"/>
                <a:cs typeface="나눔스퀘어라운드OTF Regular"/>
              </a:rPr>
              <a:t>Se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r</a:t>
            </a:r>
            <a:r>
              <a:rPr sz="1200" spc="-10" dirty="0">
                <a:latin typeface="나눔스퀘어라운드OTF Regular"/>
                <a:cs typeface="나눔스퀘어라운드OTF Regular"/>
              </a:rPr>
              <a:t>v</a:t>
            </a:r>
            <a:r>
              <a:rPr sz="1200" dirty="0">
                <a:latin typeface="나눔스퀘어라운드OTF Regular"/>
                <a:cs typeface="나눔스퀘어라운드OTF Regular"/>
              </a:rPr>
              <a:t>er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392114" y="7080729"/>
            <a:ext cx="834053" cy="3987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94300" y="6011632"/>
            <a:ext cx="5911850" cy="8991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76225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서버-클라이언트 통신을 위한</a:t>
            </a:r>
            <a:r>
              <a:rPr sz="1900" spc="-6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55" dirty="0">
                <a:latin typeface="나눔스퀘어라운드OTF Regular"/>
                <a:cs typeface="나눔스퀘어라운드OTF Regular"/>
              </a:rPr>
              <a:t>5-tuple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나눔스퀘어라운드OTF Regular"/>
              <a:cs typeface="나눔스퀘어라운드OTF Regular"/>
            </a:endParaRPr>
          </a:p>
          <a:p>
            <a:pPr marL="12700">
              <a:lnSpc>
                <a:spcPct val="100000"/>
              </a:lnSpc>
            </a:pPr>
            <a:r>
              <a:rPr sz="1450" spc="-5" dirty="0">
                <a:latin typeface="나눔스퀘어라운드OTF Regular"/>
                <a:cs typeface="나눔스퀘어라운드OTF Regular"/>
              </a:rPr>
              <a:t>3. 서버 orange는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클라이언트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apple과 통신하기 위한 프로세스 생성,</a:t>
            </a:r>
            <a:r>
              <a:rPr sz="1450" spc="12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정보전달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11709" y="9791451"/>
            <a:ext cx="4982210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10" dirty="0">
                <a:latin typeface="나눔스퀘어라운드OTF Regular"/>
                <a:cs typeface="나눔스퀘어라운드OTF Regular"/>
              </a:rPr>
              <a:t>참조 </a:t>
            </a:r>
            <a:r>
              <a:rPr sz="850" spc="-5" dirty="0">
                <a:latin typeface="나눔스퀘어라운드OTF Regular"/>
                <a:cs typeface="나눔스퀘어라운드OTF Regular"/>
              </a:rPr>
              <a:t>: </a:t>
            </a:r>
            <a:r>
              <a:rPr sz="850" spc="-10" dirty="0">
                <a:latin typeface="나눔스퀘어라운드OTF Regular"/>
                <a:cs typeface="나눔스퀘어라운드OTF Regular"/>
              </a:rPr>
              <a:t>UNIX </a:t>
            </a:r>
            <a:r>
              <a:rPr sz="850" spc="-5" dirty="0">
                <a:latin typeface="나눔스퀘어라운드OTF Regular"/>
                <a:cs typeface="나눔스퀘어라운드OTF Regular"/>
              </a:rPr>
              <a:t>NETWOR </a:t>
            </a:r>
            <a:r>
              <a:rPr sz="850" spc="-10" dirty="0">
                <a:latin typeface="나눔스퀘어라운드OTF Regular"/>
                <a:cs typeface="나눔스퀘어라운드OTF Regular"/>
              </a:rPr>
              <a:t>PROGRAMMING </a:t>
            </a:r>
            <a:r>
              <a:rPr sz="850" spc="-15" dirty="0">
                <a:latin typeface="나눔스퀘어라운드OTF Regular"/>
                <a:cs typeface="나눔스퀘어라운드OTF Regular"/>
              </a:rPr>
              <a:t>–W.RICHARD </a:t>
            </a:r>
            <a:r>
              <a:rPr sz="850" spc="-10" dirty="0">
                <a:latin typeface="나눔스퀘어라운드OTF Regular"/>
                <a:cs typeface="나눔스퀘어라운드OTF Regular"/>
              </a:rPr>
              <a:t>STEVENS-(PRENTICE HALL</a:t>
            </a:r>
            <a:r>
              <a:rPr sz="850" spc="55" dirty="0">
                <a:latin typeface="나눔스퀘어라운드OTF Regular"/>
                <a:cs typeface="나눔스퀘어라운드OTF Regular"/>
              </a:rPr>
              <a:t> </a:t>
            </a:r>
            <a:r>
              <a:rPr sz="850" spc="-5" dirty="0">
                <a:latin typeface="나눔스퀘어라운드OTF Regular"/>
                <a:cs typeface="나눔스퀘어라운드OTF Regular"/>
              </a:rPr>
              <a:t>Inc.,1991) </a:t>
            </a:r>
            <a:r>
              <a:rPr sz="850" spc="-10" dirty="0">
                <a:latin typeface="나눔스퀘어라운드OTF Regular"/>
                <a:cs typeface="나눔스퀘어라운드OTF Regular"/>
              </a:rPr>
              <a:t>pp.209-210</a:t>
            </a:r>
            <a:endParaRPr sz="8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86233" y="7238612"/>
            <a:ext cx="414655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Client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678524" y="7135394"/>
            <a:ext cx="831473" cy="3987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426682" y="7601363"/>
            <a:ext cx="133350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{tcp, apple,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1500</a:t>
            </a:r>
            <a:r>
              <a:rPr sz="1200" spc="-60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}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392061" y="7035800"/>
            <a:ext cx="1424940" cy="982344"/>
          </a:xfrm>
          <a:custGeom>
            <a:avLst/>
            <a:gdLst/>
            <a:ahLst/>
            <a:cxnLst/>
            <a:rect l="l" t="t" r="r" b="b"/>
            <a:pathLst>
              <a:path w="1424939" h="982345">
                <a:moveTo>
                  <a:pt x="0" y="982012"/>
                </a:moveTo>
                <a:lnTo>
                  <a:pt x="1424658" y="982012"/>
                </a:lnTo>
                <a:lnTo>
                  <a:pt x="1424658" y="0"/>
                </a:lnTo>
                <a:lnTo>
                  <a:pt x="0" y="0"/>
                </a:lnTo>
                <a:lnTo>
                  <a:pt x="0" y="982012"/>
                </a:lnTo>
                <a:close/>
              </a:path>
            </a:pathLst>
          </a:custGeom>
          <a:ln w="5762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95900" y="6981126"/>
            <a:ext cx="1424940" cy="1797050"/>
          </a:xfrm>
          <a:custGeom>
            <a:avLst/>
            <a:gdLst/>
            <a:ahLst/>
            <a:cxnLst/>
            <a:rect l="l" t="t" r="r" b="b"/>
            <a:pathLst>
              <a:path w="1424939" h="1797050">
                <a:moveTo>
                  <a:pt x="0" y="1796849"/>
                </a:moveTo>
                <a:lnTo>
                  <a:pt x="1424658" y="1796849"/>
                </a:lnTo>
                <a:lnTo>
                  <a:pt x="1424658" y="0"/>
                </a:lnTo>
                <a:lnTo>
                  <a:pt x="0" y="0"/>
                </a:lnTo>
                <a:lnTo>
                  <a:pt x="0" y="1796849"/>
                </a:lnTo>
                <a:close/>
              </a:path>
            </a:pathLst>
          </a:custGeom>
          <a:ln w="5762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573241" y="8139666"/>
            <a:ext cx="470534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sz="1200" spc="5" dirty="0">
                <a:latin typeface="나눔스퀘어라운드OTF Regular"/>
                <a:cs typeface="나눔스퀘어라운드OTF Regular"/>
              </a:rPr>
              <a:t>Se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r</a:t>
            </a:r>
            <a:r>
              <a:rPr sz="1200" spc="-10" dirty="0">
                <a:latin typeface="나눔스퀘어라운드OTF Regular"/>
                <a:cs typeface="나눔스퀘어라운드OTF Regular"/>
              </a:rPr>
              <a:t>v</a:t>
            </a:r>
            <a:r>
              <a:rPr sz="1200" dirty="0">
                <a:latin typeface="나눔스퀘어라운드OTF Regular"/>
                <a:cs typeface="나눔스퀘어라운드OTF Regular"/>
              </a:rPr>
              <a:t>er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392114" y="8036444"/>
            <a:ext cx="834053" cy="3977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73006" y="7810685"/>
            <a:ext cx="46355" cy="207645"/>
          </a:xfrm>
          <a:custGeom>
            <a:avLst/>
            <a:gdLst/>
            <a:ahLst/>
            <a:cxnLst/>
            <a:rect l="l" t="t" r="r" b="b"/>
            <a:pathLst>
              <a:path w="46355" h="207645">
                <a:moveTo>
                  <a:pt x="19979" y="160865"/>
                </a:moveTo>
                <a:lnTo>
                  <a:pt x="0" y="160865"/>
                </a:lnTo>
                <a:lnTo>
                  <a:pt x="23134" y="207126"/>
                </a:lnTo>
                <a:lnTo>
                  <a:pt x="42581" y="168226"/>
                </a:lnTo>
                <a:lnTo>
                  <a:pt x="19979" y="168226"/>
                </a:lnTo>
                <a:lnTo>
                  <a:pt x="19979" y="160865"/>
                </a:lnTo>
                <a:close/>
              </a:path>
              <a:path w="46355" h="207645">
                <a:moveTo>
                  <a:pt x="26289" y="0"/>
                </a:moveTo>
                <a:lnTo>
                  <a:pt x="19979" y="0"/>
                </a:lnTo>
                <a:lnTo>
                  <a:pt x="19979" y="168226"/>
                </a:lnTo>
                <a:lnTo>
                  <a:pt x="26289" y="168226"/>
                </a:lnTo>
                <a:lnTo>
                  <a:pt x="26289" y="0"/>
                </a:lnTo>
                <a:close/>
              </a:path>
              <a:path w="46355" h="207645">
                <a:moveTo>
                  <a:pt x="46261" y="160865"/>
                </a:moveTo>
                <a:lnTo>
                  <a:pt x="26289" y="160865"/>
                </a:lnTo>
                <a:lnTo>
                  <a:pt x="26289" y="168226"/>
                </a:lnTo>
                <a:lnTo>
                  <a:pt x="42581" y="168226"/>
                </a:lnTo>
                <a:lnTo>
                  <a:pt x="46261" y="1608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394422" y="7471190"/>
            <a:ext cx="828040" cy="54737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71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{tcp, *,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80</a:t>
            </a:r>
            <a:r>
              <a:rPr sz="1200" spc="-8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}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R="56515" algn="r">
              <a:lnSpc>
                <a:spcPct val="100000"/>
              </a:lnSpc>
              <a:spcBef>
                <a:spcPts val="615"/>
              </a:spcBef>
            </a:pPr>
            <a:r>
              <a:rPr sz="1200" spc="-15" dirty="0">
                <a:latin typeface="나눔스퀘어라운드OTF Regular"/>
                <a:cs typeface="나눔스퀘어라운드OTF Regular"/>
              </a:rPr>
              <a:t>f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o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r</a:t>
            </a:r>
            <a:r>
              <a:rPr sz="1200" dirty="0">
                <a:latin typeface="나눔스퀘어라운드OTF Regular"/>
                <a:cs typeface="나눔스퀘어라운드OTF Regular"/>
              </a:rPr>
              <a:t>k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218806" y="7327036"/>
            <a:ext cx="2463800" cy="913130"/>
          </a:xfrm>
          <a:custGeom>
            <a:avLst/>
            <a:gdLst/>
            <a:ahLst/>
            <a:cxnLst/>
            <a:rect l="l" t="t" r="r" b="b"/>
            <a:pathLst>
              <a:path w="2463800" h="913129">
                <a:moveTo>
                  <a:pt x="35745" y="869518"/>
                </a:moveTo>
                <a:lnTo>
                  <a:pt x="0" y="906315"/>
                </a:lnTo>
                <a:lnTo>
                  <a:pt x="51518" y="912624"/>
                </a:lnTo>
                <a:lnTo>
                  <a:pt x="45362" y="895799"/>
                </a:lnTo>
                <a:lnTo>
                  <a:pt x="36796" y="895799"/>
                </a:lnTo>
                <a:lnTo>
                  <a:pt x="34693" y="890541"/>
                </a:lnTo>
                <a:lnTo>
                  <a:pt x="42407" y="887724"/>
                </a:lnTo>
                <a:lnTo>
                  <a:pt x="35745" y="869518"/>
                </a:lnTo>
                <a:close/>
              </a:path>
              <a:path w="2463800" h="913129">
                <a:moveTo>
                  <a:pt x="42407" y="887724"/>
                </a:moveTo>
                <a:lnTo>
                  <a:pt x="34693" y="890541"/>
                </a:lnTo>
                <a:lnTo>
                  <a:pt x="36796" y="895799"/>
                </a:lnTo>
                <a:lnTo>
                  <a:pt x="44352" y="893039"/>
                </a:lnTo>
                <a:lnTo>
                  <a:pt x="42407" y="887724"/>
                </a:lnTo>
                <a:close/>
              </a:path>
              <a:path w="2463800" h="913129">
                <a:moveTo>
                  <a:pt x="44352" y="893039"/>
                </a:moveTo>
                <a:lnTo>
                  <a:pt x="36796" y="895799"/>
                </a:lnTo>
                <a:lnTo>
                  <a:pt x="45362" y="895799"/>
                </a:lnTo>
                <a:lnTo>
                  <a:pt x="44352" y="893039"/>
                </a:lnTo>
                <a:close/>
              </a:path>
              <a:path w="2463800" h="913129">
                <a:moveTo>
                  <a:pt x="2418934" y="19640"/>
                </a:moveTo>
                <a:lnTo>
                  <a:pt x="42407" y="887724"/>
                </a:lnTo>
                <a:lnTo>
                  <a:pt x="44352" y="893039"/>
                </a:lnTo>
                <a:lnTo>
                  <a:pt x="2420838" y="24970"/>
                </a:lnTo>
                <a:lnTo>
                  <a:pt x="2418934" y="19640"/>
                </a:lnTo>
                <a:close/>
              </a:path>
              <a:path w="2463800" h="913129">
                <a:moveTo>
                  <a:pt x="2453510" y="16824"/>
                </a:moveTo>
                <a:lnTo>
                  <a:pt x="2426642" y="16824"/>
                </a:lnTo>
                <a:lnTo>
                  <a:pt x="2428745" y="22082"/>
                </a:lnTo>
                <a:lnTo>
                  <a:pt x="2420838" y="24970"/>
                </a:lnTo>
                <a:lnTo>
                  <a:pt x="2427693" y="44165"/>
                </a:lnTo>
                <a:lnTo>
                  <a:pt x="2453510" y="16824"/>
                </a:lnTo>
                <a:close/>
              </a:path>
              <a:path w="2463800" h="913129">
                <a:moveTo>
                  <a:pt x="2426642" y="16824"/>
                </a:moveTo>
                <a:lnTo>
                  <a:pt x="2418934" y="19640"/>
                </a:lnTo>
                <a:lnTo>
                  <a:pt x="2420838" y="24970"/>
                </a:lnTo>
                <a:lnTo>
                  <a:pt x="2428745" y="22082"/>
                </a:lnTo>
                <a:lnTo>
                  <a:pt x="2426642" y="16824"/>
                </a:lnTo>
                <a:close/>
              </a:path>
              <a:path w="2463800" h="913129">
                <a:moveTo>
                  <a:pt x="2411920" y="0"/>
                </a:moveTo>
                <a:lnTo>
                  <a:pt x="2418934" y="19640"/>
                </a:lnTo>
                <a:lnTo>
                  <a:pt x="2426642" y="16824"/>
                </a:lnTo>
                <a:lnTo>
                  <a:pt x="2453510" y="16824"/>
                </a:lnTo>
                <a:lnTo>
                  <a:pt x="2463439" y="6309"/>
                </a:lnTo>
                <a:lnTo>
                  <a:pt x="2411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28386" y="7548884"/>
            <a:ext cx="751758" cy="3206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3515" y="7272713"/>
            <a:ext cx="932815" cy="1714500"/>
          </a:xfrm>
          <a:custGeom>
            <a:avLst/>
            <a:gdLst/>
            <a:ahLst/>
            <a:cxnLst/>
            <a:rect l="l" t="t" r="r" b="b"/>
            <a:pathLst>
              <a:path w="932815" h="1714500">
                <a:moveTo>
                  <a:pt x="62034" y="1638300"/>
                </a:moveTo>
                <a:lnTo>
                  <a:pt x="57828" y="1638300"/>
                </a:lnTo>
                <a:lnTo>
                  <a:pt x="64136" y="1651000"/>
                </a:lnTo>
                <a:lnTo>
                  <a:pt x="72547" y="1663700"/>
                </a:lnTo>
                <a:lnTo>
                  <a:pt x="82010" y="1676400"/>
                </a:lnTo>
                <a:lnTo>
                  <a:pt x="92523" y="1689100"/>
                </a:lnTo>
                <a:lnTo>
                  <a:pt x="96729" y="1701800"/>
                </a:lnTo>
                <a:lnTo>
                  <a:pt x="101989" y="1701800"/>
                </a:lnTo>
                <a:lnTo>
                  <a:pt x="106191" y="1714500"/>
                </a:lnTo>
                <a:lnTo>
                  <a:pt x="114603" y="1714500"/>
                </a:lnTo>
                <a:lnTo>
                  <a:pt x="101989" y="1689100"/>
                </a:lnTo>
                <a:lnTo>
                  <a:pt x="96729" y="1689100"/>
                </a:lnTo>
                <a:lnTo>
                  <a:pt x="77804" y="1663700"/>
                </a:lnTo>
                <a:lnTo>
                  <a:pt x="72547" y="1651000"/>
                </a:lnTo>
                <a:lnTo>
                  <a:pt x="65189" y="1651000"/>
                </a:lnTo>
                <a:lnTo>
                  <a:pt x="62034" y="1638300"/>
                </a:lnTo>
                <a:close/>
              </a:path>
              <a:path w="932815" h="1714500">
                <a:moveTo>
                  <a:pt x="28390" y="1536700"/>
                </a:moveTo>
                <a:lnTo>
                  <a:pt x="21029" y="1536700"/>
                </a:lnTo>
                <a:lnTo>
                  <a:pt x="23130" y="1549400"/>
                </a:lnTo>
                <a:lnTo>
                  <a:pt x="53622" y="1638300"/>
                </a:lnTo>
                <a:lnTo>
                  <a:pt x="59929" y="1638300"/>
                </a:lnTo>
                <a:lnTo>
                  <a:pt x="28390" y="1536700"/>
                </a:lnTo>
                <a:close/>
              </a:path>
              <a:path w="932815" h="1714500">
                <a:moveTo>
                  <a:pt x="25235" y="1524000"/>
                </a:moveTo>
                <a:lnTo>
                  <a:pt x="17874" y="1524000"/>
                </a:lnTo>
                <a:lnTo>
                  <a:pt x="19978" y="1536700"/>
                </a:lnTo>
                <a:lnTo>
                  <a:pt x="26285" y="1536700"/>
                </a:lnTo>
                <a:lnTo>
                  <a:pt x="25235" y="1524000"/>
                </a:lnTo>
                <a:close/>
              </a:path>
              <a:path w="932815" h="1714500">
                <a:moveTo>
                  <a:pt x="12617" y="1295400"/>
                </a:moveTo>
                <a:lnTo>
                  <a:pt x="7360" y="1295400"/>
                </a:lnTo>
                <a:lnTo>
                  <a:pt x="5259" y="1320800"/>
                </a:lnTo>
                <a:lnTo>
                  <a:pt x="2104" y="1397000"/>
                </a:lnTo>
                <a:lnTo>
                  <a:pt x="0" y="1498600"/>
                </a:lnTo>
                <a:lnTo>
                  <a:pt x="15772" y="1524000"/>
                </a:lnTo>
                <a:lnTo>
                  <a:pt x="19978" y="1524000"/>
                </a:lnTo>
                <a:lnTo>
                  <a:pt x="5259" y="1498600"/>
                </a:lnTo>
                <a:lnTo>
                  <a:pt x="7360" y="1397000"/>
                </a:lnTo>
                <a:lnTo>
                  <a:pt x="10516" y="1320800"/>
                </a:lnTo>
                <a:lnTo>
                  <a:pt x="12617" y="1295400"/>
                </a:lnTo>
                <a:close/>
              </a:path>
              <a:path w="932815" h="1714500">
                <a:moveTo>
                  <a:pt x="30492" y="1244600"/>
                </a:moveTo>
                <a:lnTo>
                  <a:pt x="23130" y="1244600"/>
                </a:lnTo>
                <a:lnTo>
                  <a:pt x="18925" y="1257300"/>
                </a:lnTo>
                <a:lnTo>
                  <a:pt x="13667" y="1270000"/>
                </a:lnTo>
                <a:lnTo>
                  <a:pt x="9462" y="1282700"/>
                </a:lnTo>
                <a:lnTo>
                  <a:pt x="8411" y="1295400"/>
                </a:lnTo>
                <a:lnTo>
                  <a:pt x="13667" y="1295400"/>
                </a:lnTo>
                <a:lnTo>
                  <a:pt x="15772" y="1282700"/>
                </a:lnTo>
                <a:lnTo>
                  <a:pt x="16823" y="1282700"/>
                </a:lnTo>
                <a:lnTo>
                  <a:pt x="18925" y="1270000"/>
                </a:lnTo>
                <a:lnTo>
                  <a:pt x="24184" y="1257300"/>
                </a:lnTo>
                <a:lnTo>
                  <a:pt x="28390" y="1257300"/>
                </a:lnTo>
                <a:lnTo>
                  <a:pt x="30492" y="1244600"/>
                </a:lnTo>
                <a:close/>
              </a:path>
              <a:path w="932815" h="1714500">
                <a:moveTo>
                  <a:pt x="33646" y="1231900"/>
                </a:moveTo>
                <a:lnTo>
                  <a:pt x="27336" y="1231900"/>
                </a:lnTo>
                <a:lnTo>
                  <a:pt x="25235" y="1244600"/>
                </a:lnTo>
                <a:lnTo>
                  <a:pt x="32593" y="1244600"/>
                </a:lnTo>
                <a:lnTo>
                  <a:pt x="33646" y="1231900"/>
                </a:lnTo>
                <a:close/>
              </a:path>
              <a:path w="932815" h="1714500">
                <a:moveTo>
                  <a:pt x="38903" y="1219200"/>
                </a:moveTo>
                <a:lnTo>
                  <a:pt x="31542" y="1219200"/>
                </a:lnTo>
                <a:lnTo>
                  <a:pt x="30492" y="1231900"/>
                </a:lnTo>
                <a:lnTo>
                  <a:pt x="35748" y="1231900"/>
                </a:lnTo>
                <a:lnTo>
                  <a:pt x="38903" y="1219200"/>
                </a:lnTo>
                <a:close/>
              </a:path>
              <a:path w="932815" h="1714500">
                <a:moveTo>
                  <a:pt x="47315" y="1206500"/>
                </a:moveTo>
                <a:lnTo>
                  <a:pt x="39954" y="1206500"/>
                </a:lnTo>
                <a:lnTo>
                  <a:pt x="35748" y="1219200"/>
                </a:lnTo>
                <a:lnTo>
                  <a:pt x="44160" y="1219200"/>
                </a:lnTo>
                <a:lnTo>
                  <a:pt x="47315" y="1206500"/>
                </a:lnTo>
                <a:close/>
              </a:path>
              <a:path w="932815" h="1714500">
                <a:moveTo>
                  <a:pt x="108296" y="1130300"/>
                </a:moveTo>
                <a:lnTo>
                  <a:pt x="101989" y="1130300"/>
                </a:lnTo>
                <a:lnTo>
                  <a:pt x="100935" y="1143000"/>
                </a:lnTo>
                <a:lnTo>
                  <a:pt x="77804" y="1155700"/>
                </a:lnTo>
                <a:lnTo>
                  <a:pt x="71496" y="1155700"/>
                </a:lnTo>
                <a:lnTo>
                  <a:pt x="46261" y="1206500"/>
                </a:lnTo>
                <a:lnTo>
                  <a:pt x="50467" y="1206500"/>
                </a:lnTo>
                <a:lnTo>
                  <a:pt x="54673" y="1193800"/>
                </a:lnTo>
                <a:lnTo>
                  <a:pt x="63085" y="1193800"/>
                </a:lnTo>
                <a:lnTo>
                  <a:pt x="66240" y="1181100"/>
                </a:lnTo>
                <a:lnTo>
                  <a:pt x="70446" y="1181100"/>
                </a:lnTo>
                <a:lnTo>
                  <a:pt x="73598" y="1168400"/>
                </a:lnTo>
                <a:lnTo>
                  <a:pt x="76753" y="1168400"/>
                </a:lnTo>
                <a:lnTo>
                  <a:pt x="80959" y="1155700"/>
                </a:lnTo>
                <a:lnTo>
                  <a:pt x="104090" y="1143000"/>
                </a:lnTo>
                <a:lnTo>
                  <a:pt x="106191" y="1143000"/>
                </a:lnTo>
                <a:lnTo>
                  <a:pt x="108296" y="1130300"/>
                </a:lnTo>
                <a:close/>
              </a:path>
              <a:path w="932815" h="1714500">
                <a:moveTo>
                  <a:pt x="109347" y="1117600"/>
                </a:moveTo>
                <a:lnTo>
                  <a:pt x="105140" y="1117600"/>
                </a:lnTo>
                <a:lnTo>
                  <a:pt x="105140" y="1130300"/>
                </a:lnTo>
                <a:lnTo>
                  <a:pt x="111451" y="1130300"/>
                </a:lnTo>
                <a:lnTo>
                  <a:pt x="109347" y="1117600"/>
                </a:lnTo>
                <a:close/>
              </a:path>
              <a:path w="932815" h="1714500">
                <a:moveTo>
                  <a:pt x="111451" y="1117600"/>
                </a:moveTo>
                <a:lnTo>
                  <a:pt x="109347" y="1117600"/>
                </a:lnTo>
                <a:lnTo>
                  <a:pt x="111451" y="1130300"/>
                </a:lnTo>
                <a:lnTo>
                  <a:pt x="111451" y="1117600"/>
                </a:lnTo>
                <a:close/>
              </a:path>
              <a:path w="932815" h="1714500">
                <a:moveTo>
                  <a:pt x="115654" y="1117600"/>
                </a:moveTo>
                <a:lnTo>
                  <a:pt x="111451" y="1117600"/>
                </a:lnTo>
                <a:lnTo>
                  <a:pt x="111451" y="1130300"/>
                </a:lnTo>
                <a:lnTo>
                  <a:pt x="113553" y="1130300"/>
                </a:lnTo>
                <a:lnTo>
                  <a:pt x="115654" y="1117600"/>
                </a:lnTo>
                <a:close/>
              </a:path>
              <a:path w="932815" h="1714500">
                <a:moveTo>
                  <a:pt x="131427" y="1104900"/>
                </a:moveTo>
                <a:lnTo>
                  <a:pt x="125119" y="1104900"/>
                </a:lnTo>
                <a:lnTo>
                  <a:pt x="116707" y="1117600"/>
                </a:lnTo>
                <a:lnTo>
                  <a:pt x="129322" y="1117600"/>
                </a:lnTo>
                <a:lnTo>
                  <a:pt x="131427" y="1104900"/>
                </a:lnTo>
                <a:close/>
              </a:path>
              <a:path w="932815" h="1714500">
                <a:moveTo>
                  <a:pt x="173483" y="1041400"/>
                </a:moveTo>
                <a:lnTo>
                  <a:pt x="168226" y="1041400"/>
                </a:lnTo>
                <a:lnTo>
                  <a:pt x="160865" y="1054100"/>
                </a:lnTo>
                <a:lnTo>
                  <a:pt x="154557" y="1066800"/>
                </a:lnTo>
                <a:lnTo>
                  <a:pt x="139839" y="1092200"/>
                </a:lnTo>
                <a:lnTo>
                  <a:pt x="131427" y="1104900"/>
                </a:lnTo>
                <a:lnTo>
                  <a:pt x="135632" y="1104900"/>
                </a:lnTo>
                <a:lnTo>
                  <a:pt x="152453" y="1079500"/>
                </a:lnTo>
                <a:lnTo>
                  <a:pt x="159814" y="1066800"/>
                </a:lnTo>
                <a:lnTo>
                  <a:pt x="168226" y="1054100"/>
                </a:lnTo>
                <a:lnTo>
                  <a:pt x="170327" y="1054100"/>
                </a:lnTo>
                <a:lnTo>
                  <a:pt x="173483" y="1041400"/>
                </a:lnTo>
                <a:close/>
              </a:path>
              <a:path w="932815" h="1714500">
                <a:moveTo>
                  <a:pt x="179790" y="1028700"/>
                </a:moveTo>
                <a:lnTo>
                  <a:pt x="173483" y="1028700"/>
                </a:lnTo>
                <a:lnTo>
                  <a:pt x="171381" y="1041400"/>
                </a:lnTo>
                <a:lnTo>
                  <a:pt x="178739" y="1041400"/>
                </a:lnTo>
                <a:lnTo>
                  <a:pt x="179790" y="1028700"/>
                </a:lnTo>
                <a:close/>
              </a:path>
              <a:path w="932815" h="1714500">
                <a:moveTo>
                  <a:pt x="190306" y="1016000"/>
                </a:moveTo>
                <a:lnTo>
                  <a:pt x="179790" y="1016000"/>
                </a:lnTo>
                <a:lnTo>
                  <a:pt x="176638" y="1028700"/>
                </a:lnTo>
                <a:lnTo>
                  <a:pt x="186100" y="1028700"/>
                </a:lnTo>
                <a:lnTo>
                  <a:pt x="190306" y="1016000"/>
                </a:lnTo>
                <a:close/>
              </a:path>
              <a:path w="932815" h="1714500">
                <a:moveTo>
                  <a:pt x="196613" y="1003300"/>
                </a:moveTo>
                <a:lnTo>
                  <a:pt x="188201" y="1003300"/>
                </a:lnTo>
                <a:lnTo>
                  <a:pt x="185050" y="1016000"/>
                </a:lnTo>
                <a:lnTo>
                  <a:pt x="192408" y="1016000"/>
                </a:lnTo>
                <a:lnTo>
                  <a:pt x="196613" y="1003300"/>
                </a:lnTo>
                <a:close/>
              </a:path>
              <a:path w="932815" h="1714500">
                <a:moveTo>
                  <a:pt x="202921" y="990600"/>
                </a:moveTo>
                <a:lnTo>
                  <a:pt x="198718" y="990600"/>
                </a:lnTo>
                <a:lnTo>
                  <a:pt x="195563" y="1003300"/>
                </a:lnTo>
                <a:lnTo>
                  <a:pt x="200819" y="1003300"/>
                </a:lnTo>
                <a:lnTo>
                  <a:pt x="202921" y="990600"/>
                </a:lnTo>
                <a:close/>
              </a:path>
              <a:path w="932815" h="1714500">
                <a:moveTo>
                  <a:pt x="212383" y="977900"/>
                </a:moveTo>
                <a:lnTo>
                  <a:pt x="207126" y="977900"/>
                </a:lnTo>
                <a:lnTo>
                  <a:pt x="203975" y="990600"/>
                </a:lnTo>
                <a:lnTo>
                  <a:pt x="209231" y="990600"/>
                </a:lnTo>
                <a:lnTo>
                  <a:pt x="212383" y="977900"/>
                </a:lnTo>
                <a:close/>
              </a:path>
              <a:path w="932815" h="1714500">
                <a:moveTo>
                  <a:pt x="227105" y="965200"/>
                </a:moveTo>
                <a:lnTo>
                  <a:pt x="216589" y="965200"/>
                </a:lnTo>
                <a:lnTo>
                  <a:pt x="211333" y="977900"/>
                </a:lnTo>
                <a:lnTo>
                  <a:pt x="220795" y="977900"/>
                </a:lnTo>
                <a:lnTo>
                  <a:pt x="227105" y="965200"/>
                </a:lnTo>
                <a:close/>
              </a:path>
              <a:path w="932815" h="1714500">
                <a:moveTo>
                  <a:pt x="230258" y="952500"/>
                </a:moveTo>
                <a:lnTo>
                  <a:pt x="222900" y="952500"/>
                </a:lnTo>
                <a:lnTo>
                  <a:pt x="221849" y="965200"/>
                </a:lnTo>
                <a:lnTo>
                  <a:pt x="228156" y="965200"/>
                </a:lnTo>
                <a:lnTo>
                  <a:pt x="230258" y="952500"/>
                </a:lnTo>
                <a:close/>
              </a:path>
              <a:path w="932815" h="1714500">
                <a:moveTo>
                  <a:pt x="233412" y="939800"/>
                </a:moveTo>
                <a:lnTo>
                  <a:pt x="227105" y="939800"/>
                </a:lnTo>
                <a:lnTo>
                  <a:pt x="226051" y="952500"/>
                </a:lnTo>
                <a:lnTo>
                  <a:pt x="231311" y="952500"/>
                </a:lnTo>
                <a:lnTo>
                  <a:pt x="233412" y="939800"/>
                </a:lnTo>
                <a:close/>
              </a:path>
              <a:path w="932815" h="1714500">
                <a:moveTo>
                  <a:pt x="237619" y="927100"/>
                </a:moveTo>
                <a:lnTo>
                  <a:pt x="230258" y="927100"/>
                </a:lnTo>
                <a:lnTo>
                  <a:pt x="229207" y="939800"/>
                </a:lnTo>
                <a:lnTo>
                  <a:pt x="235517" y="939800"/>
                </a:lnTo>
                <a:lnTo>
                  <a:pt x="237619" y="927100"/>
                </a:lnTo>
                <a:close/>
              </a:path>
              <a:path w="932815" h="1714500">
                <a:moveTo>
                  <a:pt x="247081" y="914400"/>
                </a:moveTo>
                <a:lnTo>
                  <a:pt x="239720" y="914400"/>
                </a:lnTo>
                <a:lnTo>
                  <a:pt x="237619" y="927100"/>
                </a:lnTo>
                <a:lnTo>
                  <a:pt x="244979" y="927100"/>
                </a:lnTo>
                <a:lnTo>
                  <a:pt x="247081" y="914400"/>
                </a:lnTo>
                <a:close/>
              </a:path>
              <a:path w="932815" h="1714500">
                <a:moveTo>
                  <a:pt x="260749" y="876300"/>
                </a:moveTo>
                <a:lnTo>
                  <a:pt x="253388" y="876300"/>
                </a:lnTo>
                <a:lnTo>
                  <a:pt x="249183" y="901700"/>
                </a:lnTo>
                <a:lnTo>
                  <a:pt x="246030" y="914400"/>
                </a:lnTo>
                <a:lnTo>
                  <a:pt x="251287" y="914400"/>
                </a:lnTo>
                <a:lnTo>
                  <a:pt x="254442" y="901700"/>
                </a:lnTo>
                <a:lnTo>
                  <a:pt x="258648" y="889000"/>
                </a:lnTo>
                <a:lnTo>
                  <a:pt x="260749" y="876300"/>
                </a:lnTo>
                <a:close/>
              </a:path>
              <a:path w="932815" h="1714500">
                <a:moveTo>
                  <a:pt x="264955" y="863600"/>
                </a:moveTo>
                <a:lnTo>
                  <a:pt x="257594" y="863600"/>
                </a:lnTo>
                <a:lnTo>
                  <a:pt x="255493" y="876300"/>
                </a:lnTo>
                <a:lnTo>
                  <a:pt x="262851" y="876300"/>
                </a:lnTo>
                <a:lnTo>
                  <a:pt x="264955" y="863600"/>
                </a:lnTo>
                <a:close/>
              </a:path>
              <a:path w="932815" h="1714500">
                <a:moveTo>
                  <a:pt x="281779" y="673100"/>
                </a:moveTo>
                <a:lnTo>
                  <a:pt x="275469" y="673100"/>
                </a:lnTo>
                <a:lnTo>
                  <a:pt x="275469" y="685800"/>
                </a:lnTo>
                <a:lnTo>
                  <a:pt x="274418" y="698500"/>
                </a:lnTo>
                <a:lnTo>
                  <a:pt x="274418" y="711200"/>
                </a:lnTo>
                <a:lnTo>
                  <a:pt x="273367" y="723900"/>
                </a:lnTo>
                <a:lnTo>
                  <a:pt x="273367" y="736600"/>
                </a:lnTo>
                <a:lnTo>
                  <a:pt x="272313" y="736600"/>
                </a:lnTo>
                <a:lnTo>
                  <a:pt x="272313" y="749300"/>
                </a:lnTo>
                <a:lnTo>
                  <a:pt x="271262" y="762000"/>
                </a:lnTo>
                <a:lnTo>
                  <a:pt x="271262" y="774700"/>
                </a:lnTo>
                <a:lnTo>
                  <a:pt x="270212" y="774700"/>
                </a:lnTo>
                <a:lnTo>
                  <a:pt x="270212" y="787400"/>
                </a:lnTo>
                <a:lnTo>
                  <a:pt x="268111" y="812800"/>
                </a:lnTo>
                <a:lnTo>
                  <a:pt x="264955" y="838200"/>
                </a:lnTo>
                <a:lnTo>
                  <a:pt x="260749" y="863600"/>
                </a:lnTo>
                <a:lnTo>
                  <a:pt x="267057" y="863600"/>
                </a:lnTo>
                <a:lnTo>
                  <a:pt x="271262" y="838200"/>
                </a:lnTo>
                <a:lnTo>
                  <a:pt x="274418" y="812800"/>
                </a:lnTo>
                <a:lnTo>
                  <a:pt x="275469" y="800100"/>
                </a:lnTo>
                <a:lnTo>
                  <a:pt x="275469" y="787400"/>
                </a:lnTo>
                <a:lnTo>
                  <a:pt x="277573" y="762000"/>
                </a:lnTo>
                <a:lnTo>
                  <a:pt x="277573" y="749300"/>
                </a:lnTo>
                <a:lnTo>
                  <a:pt x="278623" y="736600"/>
                </a:lnTo>
                <a:lnTo>
                  <a:pt x="278623" y="723900"/>
                </a:lnTo>
                <a:lnTo>
                  <a:pt x="279674" y="723900"/>
                </a:lnTo>
                <a:lnTo>
                  <a:pt x="279674" y="698500"/>
                </a:lnTo>
                <a:lnTo>
                  <a:pt x="280725" y="698500"/>
                </a:lnTo>
                <a:lnTo>
                  <a:pt x="280725" y="685800"/>
                </a:lnTo>
                <a:lnTo>
                  <a:pt x="281779" y="673100"/>
                </a:lnTo>
                <a:close/>
              </a:path>
              <a:path w="932815" h="1714500">
                <a:moveTo>
                  <a:pt x="297548" y="508000"/>
                </a:moveTo>
                <a:lnTo>
                  <a:pt x="291241" y="508000"/>
                </a:lnTo>
                <a:lnTo>
                  <a:pt x="287035" y="558800"/>
                </a:lnTo>
                <a:lnTo>
                  <a:pt x="285982" y="584200"/>
                </a:lnTo>
                <a:lnTo>
                  <a:pt x="283880" y="609600"/>
                </a:lnTo>
                <a:lnTo>
                  <a:pt x="282830" y="609600"/>
                </a:lnTo>
                <a:lnTo>
                  <a:pt x="282830" y="622300"/>
                </a:lnTo>
                <a:lnTo>
                  <a:pt x="281779" y="622300"/>
                </a:lnTo>
                <a:lnTo>
                  <a:pt x="281779" y="635000"/>
                </a:lnTo>
                <a:lnTo>
                  <a:pt x="280725" y="635000"/>
                </a:lnTo>
                <a:lnTo>
                  <a:pt x="278623" y="660400"/>
                </a:lnTo>
                <a:lnTo>
                  <a:pt x="277573" y="660400"/>
                </a:lnTo>
                <a:lnTo>
                  <a:pt x="276519" y="673100"/>
                </a:lnTo>
                <a:lnTo>
                  <a:pt x="282830" y="673100"/>
                </a:lnTo>
                <a:lnTo>
                  <a:pt x="284931" y="647700"/>
                </a:lnTo>
                <a:lnTo>
                  <a:pt x="285982" y="647700"/>
                </a:lnTo>
                <a:lnTo>
                  <a:pt x="293343" y="558800"/>
                </a:lnTo>
                <a:lnTo>
                  <a:pt x="294394" y="533400"/>
                </a:lnTo>
                <a:lnTo>
                  <a:pt x="295447" y="520700"/>
                </a:lnTo>
                <a:lnTo>
                  <a:pt x="297548" y="508000"/>
                </a:lnTo>
                <a:close/>
              </a:path>
              <a:path w="932815" h="1714500">
                <a:moveTo>
                  <a:pt x="301755" y="482600"/>
                </a:moveTo>
                <a:lnTo>
                  <a:pt x="296498" y="482600"/>
                </a:lnTo>
                <a:lnTo>
                  <a:pt x="294394" y="495300"/>
                </a:lnTo>
                <a:lnTo>
                  <a:pt x="293343" y="508000"/>
                </a:lnTo>
                <a:lnTo>
                  <a:pt x="298599" y="508000"/>
                </a:lnTo>
                <a:lnTo>
                  <a:pt x="300704" y="495300"/>
                </a:lnTo>
                <a:lnTo>
                  <a:pt x="301755" y="482600"/>
                </a:lnTo>
                <a:close/>
              </a:path>
              <a:path w="932815" h="1714500">
                <a:moveTo>
                  <a:pt x="303856" y="469900"/>
                </a:moveTo>
                <a:lnTo>
                  <a:pt x="298599" y="469900"/>
                </a:lnTo>
                <a:lnTo>
                  <a:pt x="297548" y="482600"/>
                </a:lnTo>
                <a:lnTo>
                  <a:pt x="302805" y="482600"/>
                </a:lnTo>
                <a:lnTo>
                  <a:pt x="303856" y="469900"/>
                </a:lnTo>
                <a:close/>
              </a:path>
              <a:path w="932815" h="1714500">
                <a:moveTo>
                  <a:pt x="313319" y="444500"/>
                </a:moveTo>
                <a:lnTo>
                  <a:pt x="308062" y="444500"/>
                </a:lnTo>
                <a:lnTo>
                  <a:pt x="305960" y="457200"/>
                </a:lnTo>
                <a:lnTo>
                  <a:pt x="302805" y="457200"/>
                </a:lnTo>
                <a:lnTo>
                  <a:pt x="300704" y="469900"/>
                </a:lnTo>
                <a:lnTo>
                  <a:pt x="307011" y="469900"/>
                </a:lnTo>
                <a:lnTo>
                  <a:pt x="311217" y="457200"/>
                </a:lnTo>
                <a:lnTo>
                  <a:pt x="313319" y="444500"/>
                </a:lnTo>
                <a:close/>
              </a:path>
              <a:path w="932815" h="1714500">
                <a:moveTo>
                  <a:pt x="318578" y="431800"/>
                </a:moveTo>
                <a:lnTo>
                  <a:pt x="313319" y="431800"/>
                </a:lnTo>
                <a:lnTo>
                  <a:pt x="311217" y="444500"/>
                </a:lnTo>
                <a:lnTo>
                  <a:pt x="314372" y="444500"/>
                </a:lnTo>
                <a:lnTo>
                  <a:pt x="318578" y="431800"/>
                </a:lnTo>
                <a:close/>
              </a:path>
              <a:path w="932815" h="1714500">
                <a:moveTo>
                  <a:pt x="328041" y="393700"/>
                </a:moveTo>
                <a:lnTo>
                  <a:pt x="322781" y="393700"/>
                </a:lnTo>
                <a:lnTo>
                  <a:pt x="319629" y="406400"/>
                </a:lnTo>
                <a:lnTo>
                  <a:pt x="318578" y="406400"/>
                </a:lnTo>
                <a:lnTo>
                  <a:pt x="314372" y="431800"/>
                </a:lnTo>
                <a:lnTo>
                  <a:pt x="320680" y="431800"/>
                </a:lnTo>
                <a:lnTo>
                  <a:pt x="321730" y="419100"/>
                </a:lnTo>
                <a:lnTo>
                  <a:pt x="323834" y="419100"/>
                </a:lnTo>
                <a:lnTo>
                  <a:pt x="328041" y="393700"/>
                </a:lnTo>
                <a:close/>
              </a:path>
              <a:path w="932815" h="1714500">
                <a:moveTo>
                  <a:pt x="334351" y="381000"/>
                </a:moveTo>
                <a:lnTo>
                  <a:pt x="329094" y="381000"/>
                </a:lnTo>
                <a:lnTo>
                  <a:pt x="325936" y="393700"/>
                </a:lnTo>
                <a:lnTo>
                  <a:pt x="331189" y="393700"/>
                </a:lnTo>
                <a:lnTo>
                  <a:pt x="334351" y="381000"/>
                </a:lnTo>
                <a:close/>
              </a:path>
              <a:path w="932815" h="1714500">
                <a:moveTo>
                  <a:pt x="362736" y="330200"/>
                </a:moveTo>
                <a:lnTo>
                  <a:pt x="358530" y="330200"/>
                </a:lnTo>
                <a:lnTo>
                  <a:pt x="355375" y="342900"/>
                </a:lnTo>
                <a:lnTo>
                  <a:pt x="351169" y="342900"/>
                </a:lnTo>
                <a:lnTo>
                  <a:pt x="344859" y="355600"/>
                </a:lnTo>
                <a:lnTo>
                  <a:pt x="337506" y="368300"/>
                </a:lnTo>
                <a:lnTo>
                  <a:pt x="331189" y="381000"/>
                </a:lnTo>
                <a:lnTo>
                  <a:pt x="336447" y="381000"/>
                </a:lnTo>
                <a:lnTo>
                  <a:pt x="349066" y="355600"/>
                </a:lnTo>
                <a:lnTo>
                  <a:pt x="356427" y="342900"/>
                </a:lnTo>
                <a:lnTo>
                  <a:pt x="362736" y="330200"/>
                </a:lnTo>
                <a:close/>
              </a:path>
              <a:path w="932815" h="1714500">
                <a:moveTo>
                  <a:pt x="426873" y="266700"/>
                </a:moveTo>
                <a:lnTo>
                  <a:pt x="417409" y="266700"/>
                </a:lnTo>
                <a:lnTo>
                  <a:pt x="411100" y="279400"/>
                </a:lnTo>
                <a:lnTo>
                  <a:pt x="397430" y="292100"/>
                </a:lnTo>
                <a:lnTo>
                  <a:pt x="382708" y="304800"/>
                </a:lnTo>
                <a:lnTo>
                  <a:pt x="363787" y="330200"/>
                </a:lnTo>
                <a:lnTo>
                  <a:pt x="371148" y="330200"/>
                </a:lnTo>
                <a:lnTo>
                  <a:pt x="373251" y="317500"/>
                </a:lnTo>
                <a:lnTo>
                  <a:pt x="386914" y="304800"/>
                </a:lnTo>
                <a:lnTo>
                  <a:pt x="401636" y="292100"/>
                </a:lnTo>
                <a:lnTo>
                  <a:pt x="415306" y="279400"/>
                </a:lnTo>
                <a:lnTo>
                  <a:pt x="421616" y="279400"/>
                </a:lnTo>
                <a:lnTo>
                  <a:pt x="426873" y="266700"/>
                </a:lnTo>
                <a:close/>
              </a:path>
              <a:path w="932815" h="1714500">
                <a:moveTo>
                  <a:pt x="443698" y="241300"/>
                </a:moveTo>
                <a:lnTo>
                  <a:pt x="439492" y="241300"/>
                </a:lnTo>
                <a:lnTo>
                  <a:pt x="428977" y="254000"/>
                </a:lnTo>
                <a:lnTo>
                  <a:pt x="422667" y="266700"/>
                </a:lnTo>
                <a:lnTo>
                  <a:pt x="434234" y="266700"/>
                </a:lnTo>
                <a:lnTo>
                  <a:pt x="439492" y="254000"/>
                </a:lnTo>
                <a:lnTo>
                  <a:pt x="443698" y="241300"/>
                </a:lnTo>
                <a:close/>
              </a:path>
              <a:path w="932815" h="1714500">
                <a:moveTo>
                  <a:pt x="459464" y="228600"/>
                </a:moveTo>
                <a:lnTo>
                  <a:pt x="448949" y="228600"/>
                </a:lnTo>
                <a:lnTo>
                  <a:pt x="444742" y="241300"/>
                </a:lnTo>
                <a:lnTo>
                  <a:pt x="448949" y="241300"/>
                </a:lnTo>
                <a:lnTo>
                  <a:pt x="459464" y="228600"/>
                </a:lnTo>
                <a:close/>
              </a:path>
              <a:path w="932815" h="1714500">
                <a:moveTo>
                  <a:pt x="468928" y="215900"/>
                </a:moveTo>
                <a:lnTo>
                  <a:pt x="455258" y="228600"/>
                </a:lnTo>
                <a:lnTo>
                  <a:pt x="465774" y="228600"/>
                </a:lnTo>
                <a:lnTo>
                  <a:pt x="468928" y="215900"/>
                </a:lnTo>
                <a:close/>
              </a:path>
              <a:path w="932815" h="1714500">
                <a:moveTo>
                  <a:pt x="503622" y="190500"/>
                </a:moveTo>
                <a:lnTo>
                  <a:pt x="493106" y="190500"/>
                </a:lnTo>
                <a:lnTo>
                  <a:pt x="485753" y="203200"/>
                </a:lnTo>
                <a:lnTo>
                  <a:pt x="477341" y="203200"/>
                </a:lnTo>
                <a:lnTo>
                  <a:pt x="468928" y="215900"/>
                </a:lnTo>
                <a:lnTo>
                  <a:pt x="480495" y="215900"/>
                </a:lnTo>
                <a:lnTo>
                  <a:pt x="488908" y="203200"/>
                </a:lnTo>
                <a:lnTo>
                  <a:pt x="503622" y="190500"/>
                </a:lnTo>
                <a:close/>
              </a:path>
              <a:path w="932815" h="1714500">
                <a:moveTo>
                  <a:pt x="512035" y="177800"/>
                </a:moveTo>
                <a:lnTo>
                  <a:pt x="503622" y="177800"/>
                </a:lnTo>
                <a:lnTo>
                  <a:pt x="501519" y="190500"/>
                </a:lnTo>
                <a:lnTo>
                  <a:pt x="508880" y="190500"/>
                </a:lnTo>
                <a:lnTo>
                  <a:pt x="512035" y="177800"/>
                </a:lnTo>
                <a:close/>
              </a:path>
              <a:path w="932815" h="1714500">
                <a:moveTo>
                  <a:pt x="517292" y="165100"/>
                </a:moveTo>
                <a:lnTo>
                  <a:pt x="509931" y="165100"/>
                </a:lnTo>
                <a:lnTo>
                  <a:pt x="506777" y="177800"/>
                </a:lnTo>
                <a:lnTo>
                  <a:pt x="515189" y="177800"/>
                </a:lnTo>
                <a:lnTo>
                  <a:pt x="517292" y="165100"/>
                </a:lnTo>
                <a:close/>
              </a:path>
              <a:path w="932815" h="1714500">
                <a:moveTo>
                  <a:pt x="599306" y="114300"/>
                </a:moveTo>
                <a:lnTo>
                  <a:pt x="584585" y="114300"/>
                </a:lnTo>
                <a:lnTo>
                  <a:pt x="561450" y="139700"/>
                </a:lnTo>
                <a:lnTo>
                  <a:pt x="526756" y="152400"/>
                </a:lnTo>
                <a:lnTo>
                  <a:pt x="515189" y="165100"/>
                </a:lnTo>
                <a:lnTo>
                  <a:pt x="529911" y="165100"/>
                </a:lnTo>
                <a:lnTo>
                  <a:pt x="587739" y="127000"/>
                </a:lnTo>
                <a:lnTo>
                  <a:pt x="599306" y="114300"/>
                </a:lnTo>
                <a:close/>
              </a:path>
              <a:path w="932815" h="1714500">
                <a:moveTo>
                  <a:pt x="632949" y="88900"/>
                </a:moveTo>
                <a:lnTo>
                  <a:pt x="624536" y="88900"/>
                </a:lnTo>
                <a:lnTo>
                  <a:pt x="617175" y="101600"/>
                </a:lnTo>
                <a:lnTo>
                  <a:pt x="601402" y="101600"/>
                </a:lnTo>
                <a:lnTo>
                  <a:pt x="596152" y="114300"/>
                </a:lnTo>
                <a:lnTo>
                  <a:pt x="610866" y="114300"/>
                </a:lnTo>
                <a:lnTo>
                  <a:pt x="634000" y="101600"/>
                </a:lnTo>
                <a:lnTo>
                  <a:pt x="632949" y="88900"/>
                </a:lnTo>
                <a:close/>
              </a:path>
              <a:path w="932815" h="1714500">
                <a:moveTo>
                  <a:pt x="638207" y="88900"/>
                </a:moveTo>
                <a:lnTo>
                  <a:pt x="632949" y="88900"/>
                </a:lnTo>
                <a:lnTo>
                  <a:pt x="634000" y="101600"/>
                </a:lnTo>
                <a:lnTo>
                  <a:pt x="638207" y="91440"/>
                </a:lnTo>
                <a:lnTo>
                  <a:pt x="638207" y="88900"/>
                </a:lnTo>
                <a:close/>
              </a:path>
              <a:path w="932815" h="1714500">
                <a:moveTo>
                  <a:pt x="638207" y="91440"/>
                </a:moveTo>
                <a:lnTo>
                  <a:pt x="634000" y="101600"/>
                </a:lnTo>
                <a:lnTo>
                  <a:pt x="638207" y="101600"/>
                </a:lnTo>
                <a:lnTo>
                  <a:pt x="638207" y="91440"/>
                </a:lnTo>
                <a:close/>
              </a:path>
              <a:path w="932815" h="1714500">
                <a:moveTo>
                  <a:pt x="639258" y="88900"/>
                </a:moveTo>
                <a:lnTo>
                  <a:pt x="638207" y="91440"/>
                </a:lnTo>
                <a:lnTo>
                  <a:pt x="638207" y="101600"/>
                </a:lnTo>
                <a:lnTo>
                  <a:pt x="639258" y="88900"/>
                </a:lnTo>
                <a:close/>
              </a:path>
              <a:path w="932815" h="1714500">
                <a:moveTo>
                  <a:pt x="643464" y="88900"/>
                </a:moveTo>
                <a:lnTo>
                  <a:pt x="639258" y="88900"/>
                </a:lnTo>
                <a:lnTo>
                  <a:pt x="638207" y="101600"/>
                </a:lnTo>
                <a:lnTo>
                  <a:pt x="640302" y="101600"/>
                </a:lnTo>
                <a:lnTo>
                  <a:pt x="643464" y="88900"/>
                </a:lnTo>
                <a:close/>
              </a:path>
              <a:path w="932815" h="1714500">
                <a:moveTo>
                  <a:pt x="639258" y="88900"/>
                </a:moveTo>
                <a:lnTo>
                  <a:pt x="638207" y="88900"/>
                </a:lnTo>
                <a:lnTo>
                  <a:pt x="638207" y="91440"/>
                </a:lnTo>
                <a:lnTo>
                  <a:pt x="639258" y="88900"/>
                </a:lnTo>
                <a:close/>
              </a:path>
              <a:path w="932815" h="1714500">
                <a:moveTo>
                  <a:pt x="649766" y="76200"/>
                </a:moveTo>
                <a:lnTo>
                  <a:pt x="648715" y="88900"/>
                </a:lnTo>
                <a:lnTo>
                  <a:pt x="650825" y="88900"/>
                </a:lnTo>
                <a:lnTo>
                  <a:pt x="649766" y="76200"/>
                </a:lnTo>
                <a:close/>
              </a:path>
              <a:path w="932815" h="1714500">
                <a:moveTo>
                  <a:pt x="650825" y="76200"/>
                </a:moveTo>
                <a:lnTo>
                  <a:pt x="649766" y="76200"/>
                </a:lnTo>
                <a:lnTo>
                  <a:pt x="650825" y="88900"/>
                </a:lnTo>
                <a:lnTo>
                  <a:pt x="653972" y="88900"/>
                </a:lnTo>
                <a:lnTo>
                  <a:pt x="650825" y="76200"/>
                </a:lnTo>
                <a:close/>
              </a:path>
              <a:path w="932815" h="1714500">
                <a:moveTo>
                  <a:pt x="700233" y="63500"/>
                </a:moveTo>
                <a:lnTo>
                  <a:pt x="684468" y="63500"/>
                </a:lnTo>
                <a:lnTo>
                  <a:pt x="655031" y="88900"/>
                </a:lnTo>
                <a:lnTo>
                  <a:pt x="657127" y="88900"/>
                </a:lnTo>
                <a:lnTo>
                  <a:pt x="671849" y="76200"/>
                </a:lnTo>
                <a:lnTo>
                  <a:pt x="694976" y="76200"/>
                </a:lnTo>
                <a:lnTo>
                  <a:pt x="700233" y="63500"/>
                </a:lnTo>
                <a:close/>
              </a:path>
              <a:path w="932815" h="1714500">
                <a:moveTo>
                  <a:pt x="716007" y="50800"/>
                </a:moveTo>
                <a:lnTo>
                  <a:pt x="710749" y="63500"/>
                </a:lnTo>
                <a:lnTo>
                  <a:pt x="716007" y="63500"/>
                </a:lnTo>
                <a:lnTo>
                  <a:pt x="716007" y="50800"/>
                </a:lnTo>
                <a:close/>
              </a:path>
              <a:path w="932815" h="1714500">
                <a:moveTo>
                  <a:pt x="730729" y="50800"/>
                </a:moveTo>
                <a:lnTo>
                  <a:pt x="726522" y="50800"/>
                </a:lnTo>
                <a:lnTo>
                  <a:pt x="716007" y="63500"/>
                </a:lnTo>
                <a:lnTo>
                  <a:pt x="724419" y="63500"/>
                </a:lnTo>
                <a:lnTo>
                  <a:pt x="730729" y="50800"/>
                </a:lnTo>
                <a:close/>
              </a:path>
              <a:path w="932815" h="1714500">
                <a:moveTo>
                  <a:pt x="750701" y="38100"/>
                </a:moveTo>
                <a:lnTo>
                  <a:pt x="734935" y="38100"/>
                </a:lnTo>
                <a:lnTo>
                  <a:pt x="732832" y="50800"/>
                </a:lnTo>
                <a:lnTo>
                  <a:pt x="738089" y="50800"/>
                </a:lnTo>
                <a:lnTo>
                  <a:pt x="750701" y="38100"/>
                </a:lnTo>
                <a:close/>
              </a:path>
              <a:path w="932815" h="1714500">
                <a:moveTo>
                  <a:pt x="886337" y="0"/>
                </a:moveTo>
                <a:lnTo>
                  <a:pt x="886337" y="50800"/>
                </a:lnTo>
                <a:lnTo>
                  <a:pt x="932598" y="25400"/>
                </a:lnTo>
                <a:lnTo>
                  <a:pt x="886337" y="0"/>
                </a:lnTo>
                <a:close/>
              </a:path>
              <a:path w="932815" h="1714500">
                <a:moveTo>
                  <a:pt x="873718" y="25400"/>
                </a:moveTo>
                <a:lnTo>
                  <a:pt x="805374" y="25400"/>
                </a:lnTo>
                <a:lnTo>
                  <a:pt x="792763" y="38100"/>
                </a:lnTo>
                <a:lnTo>
                  <a:pt x="858996" y="38100"/>
                </a:lnTo>
                <a:lnTo>
                  <a:pt x="873718" y="25400"/>
                </a:lnTo>
                <a:close/>
              </a:path>
            </a:pathLst>
          </a:custGeom>
          <a:solidFill>
            <a:srgbClr val="00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79847" y="8533963"/>
            <a:ext cx="4739005" cy="681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08050">
              <a:lnSpc>
                <a:spcPct val="100000"/>
              </a:lnSpc>
              <a:spcBef>
                <a:spcPts val="105"/>
              </a:spcBef>
            </a:pPr>
            <a:r>
              <a:rPr sz="1800" baseline="11574" dirty="0">
                <a:latin typeface="나눔스퀘어라운드OTF Regular"/>
                <a:cs typeface="나눔스퀘어라운드OTF Regular"/>
              </a:rPr>
              <a:t>{tcp, orange, </a:t>
            </a:r>
            <a:r>
              <a:rPr sz="1800" spc="7" baseline="11574" dirty="0">
                <a:latin typeface="나눔스퀘어라운드OTF Regular"/>
                <a:cs typeface="나눔스퀘어라운드OTF Regular"/>
              </a:rPr>
              <a:t>80 </a:t>
            </a:r>
            <a:r>
              <a:rPr sz="1800" spc="22" baseline="11574" dirty="0">
                <a:latin typeface="나눔스퀘어라운드OTF Regular"/>
                <a:cs typeface="나눔스퀘어라운드OTF Regular"/>
              </a:rPr>
              <a:t>}</a:t>
            </a:r>
            <a:r>
              <a:rPr sz="1200" spc="15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이 </a:t>
            </a:r>
            <a:r>
              <a:rPr sz="1200" spc="5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프로세스를 위한 전송 계층의</a:t>
            </a:r>
            <a:r>
              <a:rPr sz="1200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 5-tuple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2150110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{tcp, orange,80, apple,1500}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25400">
              <a:lnSpc>
                <a:spcPct val="100000"/>
              </a:lnSpc>
              <a:spcBef>
                <a:spcPts val="830"/>
              </a:spcBef>
            </a:pPr>
            <a:r>
              <a:rPr sz="1200" spc="5" dirty="0">
                <a:solidFill>
                  <a:srgbClr val="006500"/>
                </a:solidFill>
                <a:latin typeface="나눔스퀘어라운드OTF Regular"/>
                <a:cs typeface="나눔스퀘어라운드OTF Regular"/>
              </a:rPr>
              <a:t>이 프로세스 또 다른 연결 요청을</a:t>
            </a:r>
            <a:r>
              <a:rPr sz="1200" spc="10" dirty="0">
                <a:solidFill>
                  <a:srgbClr val="006500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200" spc="5" dirty="0">
                <a:solidFill>
                  <a:srgbClr val="006500"/>
                </a:solidFill>
                <a:latin typeface="나눔스퀘어라운드OTF Regular"/>
                <a:cs typeface="나눔스퀘어라운드OTF Regular"/>
              </a:rPr>
              <a:t>기다림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272428" y="8258588"/>
            <a:ext cx="403225" cy="305435"/>
          </a:xfrm>
          <a:custGeom>
            <a:avLst/>
            <a:gdLst/>
            <a:ahLst/>
            <a:cxnLst/>
            <a:rect l="l" t="t" r="r" b="b"/>
            <a:pathLst>
              <a:path w="403225" h="305434">
                <a:moveTo>
                  <a:pt x="133525" y="23126"/>
                </a:moveTo>
                <a:lnTo>
                  <a:pt x="115648" y="23126"/>
                </a:lnTo>
                <a:lnTo>
                  <a:pt x="117751" y="24178"/>
                </a:lnTo>
                <a:lnTo>
                  <a:pt x="119854" y="24178"/>
                </a:lnTo>
                <a:lnTo>
                  <a:pt x="121958" y="25229"/>
                </a:lnTo>
                <a:lnTo>
                  <a:pt x="131422" y="28384"/>
                </a:lnTo>
                <a:lnTo>
                  <a:pt x="139834" y="30487"/>
                </a:lnTo>
                <a:lnTo>
                  <a:pt x="147195" y="32590"/>
                </a:lnTo>
                <a:lnTo>
                  <a:pt x="153504" y="35745"/>
                </a:lnTo>
                <a:lnTo>
                  <a:pt x="159806" y="37848"/>
                </a:lnTo>
                <a:lnTo>
                  <a:pt x="166123" y="41003"/>
                </a:lnTo>
                <a:lnTo>
                  <a:pt x="176631" y="49408"/>
                </a:lnTo>
                <a:lnTo>
                  <a:pt x="182940" y="53614"/>
                </a:lnTo>
                <a:lnTo>
                  <a:pt x="188198" y="56769"/>
                </a:lnTo>
                <a:lnTo>
                  <a:pt x="194508" y="58872"/>
                </a:lnTo>
                <a:lnTo>
                  <a:pt x="199765" y="60975"/>
                </a:lnTo>
                <a:lnTo>
                  <a:pt x="206075" y="63078"/>
                </a:lnTo>
                <a:lnTo>
                  <a:pt x="229201" y="69387"/>
                </a:lnTo>
                <a:lnTo>
                  <a:pt x="235511" y="71490"/>
                </a:lnTo>
                <a:lnTo>
                  <a:pt x="246026" y="79903"/>
                </a:lnTo>
                <a:lnTo>
                  <a:pt x="255490" y="86212"/>
                </a:lnTo>
                <a:lnTo>
                  <a:pt x="259697" y="89367"/>
                </a:lnTo>
                <a:lnTo>
                  <a:pt x="269153" y="95676"/>
                </a:lnTo>
                <a:lnTo>
                  <a:pt x="279669" y="101986"/>
                </a:lnTo>
                <a:lnTo>
                  <a:pt x="311216" y="124061"/>
                </a:lnTo>
                <a:lnTo>
                  <a:pt x="320672" y="131422"/>
                </a:lnTo>
                <a:lnTo>
                  <a:pt x="324878" y="134576"/>
                </a:lnTo>
                <a:lnTo>
                  <a:pt x="328033" y="137731"/>
                </a:lnTo>
                <a:lnTo>
                  <a:pt x="355373" y="170322"/>
                </a:lnTo>
                <a:lnTo>
                  <a:pt x="356425" y="176631"/>
                </a:lnTo>
                <a:lnTo>
                  <a:pt x="358528" y="181889"/>
                </a:lnTo>
                <a:lnTo>
                  <a:pt x="359580" y="183992"/>
                </a:lnTo>
                <a:lnTo>
                  <a:pt x="364837" y="189250"/>
                </a:lnTo>
                <a:lnTo>
                  <a:pt x="371139" y="194508"/>
                </a:lnTo>
                <a:lnTo>
                  <a:pt x="376397" y="199765"/>
                </a:lnTo>
                <a:lnTo>
                  <a:pt x="395325" y="284927"/>
                </a:lnTo>
                <a:lnTo>
                  <a:pt x="396377" y="304906"/>
                </a:lnTo>
                <a:lnTo>
                  <a:pt x="402686" y="303855"/>
                </a:lnTo>
                <a:lnTo>
                  <a:pt x="400583" y="284927"/>
                </a:lnTo>
                <a:lnTo>
                  <a:pt x="399531" y="265998"/>
                </a:lnTo>
                <a:lnTo>
                  <a:pt x="397428" y="246026"/>
                </a:lnTo>
                <a:lnTo>
                  <a:pt x="386913" y="202920"/>
                </a:lnTo>
                <a:lnTo>
                  <a:pt x="363989" y="180837"/>
                </a:lnTo>
                <a:lnTo>
                  <a:pt x="363786" y="180837"/>
                </a:lnTo>
                <a:lnTo>
                  <a:pt x="362727" y="179786"/>
                </a:lnTo>
                <a:lnTo>
                  <a:pt x="363609" y="179786"/>
                </a:lnTo>
                <a:lnTo>
                  <a:pt x="362727" y="174528"/>
                </a:lnTo>
                <a:lnTo>
                  <a:pt x="360631" y="169270"/>
                </a:lnTo>
                <a:lnTo>
                  <a:pt x="356425" y="156659"/>
                </a:lnTo>
                <a:lnTo>
                  <a:pt x="355373" y="156659"/>
                </a:lnTo>
                <a:lnTo>
                  <a:pt x="351167" y="150350"/>
                </a:lnTo>
                <a:lnTo>
                  <a:pt x="344858" y="144040"/>
                </a:lnTo>
                <a:lnTo>
                  <a:pt x="332239" y="133525"/>
                </a:lnTo>
                <a:lnTo>
                  <a:pt x="328033" y="130370"/>
                </a:lnTo>
                <a:lnTo>
                  <a:pt x="323827" y="126164"/>
                </a:lnTo>
                <a:lnTo>
                  <a:pt x="314370" y="118803"/>
                </a:lnTo>
                <a:lnTo>
                  <a:pt x="303855" y="112494"/>
                </a:lnTo>
                <a:lnTo>
                  <a:pt x="272308" y="90418"/>
                </a:lnTo>
                <a:lnTo>
                  <a:pt x="262851" y="84109"/>
                </a:lnTo>
                <a:lnTo>
                  <a:pt x="258645" y="82006"/>
                </a:lnTo>
                <a:lnTo>
                  <a:pt x="255490" y="78851"/>
                </a:lnTo>
                <a:lnTo>
                  <a:pt x="249181" y="74645"/>
                </a:lnTo>
                <a:lnTo>
                  <a:pt x="238666" y="66233"/>
                </a:lnTo>
                <a:lnTo>
                  <a:pt x="235511" y="65181"/>
                </a:lnTo>
                <a:lnTo>
                  <a:pt x="231305" y="63078"/>
                </a:lnTo>
                <a:lnTo>
                  <a:pt x="219737" y="59931"/>
                </a:lnTo>
                <a:lnTo>
                  <a:pt x="207126" y="56769"/>
                </a:lnTo>
                <a:lnTo>
                  <a:pt x="201869" y="55725"/>
                </a:lnTo>
                <a:lnTo>
                  <a:pt x="195559" y="53614"/>
                </a:lnTo>
                <a:lnTo>
                  <a:pt x="190301" y="51518"/>
                </a:lnTo>
                <a:lnTo>
                  <a:pt x="186095" y="48364"/>
                </a:lnTo>
                <a:lnTo>
                  <a:pt x="180837" y="44157"/>
                </a:lnTo>
                <a:lnTo>
                  <a:pt x="174528" y="39951"/>
                </a:lnTo>
                <a:lnTo>
                  <a:pt x="169270" y="36796"/>
                </a:lnTo>
                <a:lnTo>
                  <a:pt x="162961" y="32590"/>
                </a:lnTo>
                <a:lnTo>
                  <a:pt x="156659" y="30487"/>
                </a:lnTo>
                <a:lnTo>
                  <a:pt x="149298" y="27332"/>
                </a:lnTo>
                <a:lnTo>
                  <a:pt x="140886" y="25229"/>
                </a:lnTo>
                <a:lnTo>
                  <a:pt x="133525" y="23126"/>
                </a:lnTo>
                <a:close/>
              </a:path>
              <a:path w="403225" h="305434">
                <a:moveTo>
                  <a:pt x="362727" y="179786"/>
                </a:moveTo>
                <a:lnTo>
                  <a:pt x="363786" y="180837"/>
                </a:lnTo>
                <a:lnTo>
                  <a:pt x="363753" y="180641"/>
                </a:lnTo>
                <a:lnTo>
                  <a:pt x="362727" y="179786"/>
                </a:lnTo>
                <a:close/>
              </a:path>
              <a:path w="403225" h="305434">
                <a:moveTo>
                  <a:pt x="363753" y="180641"/>
                </a:moveTo>
                <a:lnTo>
                  <a:pt x="363786" y="180837"/>
                </a:lnTo>
                <a:lnTo>
                  <a:pt x="363989" y="180837"/>
                </a:lnTo>
                <a:lnTo>
                  <a:pt x="363753" y="180641"/>
                </a:lnTo>
                <a:close/>
              </a:path>
              <a:path w="403225" h="305434">
                <a:moveTo>
                  <a:pt x="363609" y="179786"/>
                </a:moveTo>
                <a:lnTo>
                  <a:pt x="362727" y="179786"/>
                </a:lnTo>
                <a:lnTo>
                  <a:pt x="363753" y="180641"/>
                </a:lnTo>
                <a:lnTo>
                  <a:pt x="363609" y="179786"/>
                </a:lnTo>
                <a:close/>
              </a:path>
              <a:path w="403225" h="305434">
                <a:moveTo>
                  <a:pt x="37848" y="0"/>
                </a:moveTo>
                <a:lnTo>
                  <a:pt x="0" y="35745"/>
                </a:lnTo>
                <a:lnTo>
                  <a:pt x="50467" y="45209"/>
                </a:lnTo>
                <a:lnTo>
                  <a:pt x="45477" y="27332"/>
                </a:lnTo>
                <a:lnTo>
                  <a:pt x="37848" y="27332"/>
                </a:lnTo>
                <a:lnTo>
                  <a:pt x="35745" y="22075"/>
                </a:lnTo>
                <a:lnTo>
                  <a:pt x="43106" y="19972"/>
                </a:lnTo>
                <a:lnTo>
                  <a:pt x="43423" y="19972"/>
                </a:lnTo>
                <a:lnTo>
                  <a:pt x="37848" y="0"/>
                </a:lnTo>
                <a:close/>
              </a:path>
              <a:path w="403225" h="305434">
                <a:moveTo>
                  <a:pt x="43423" y="19972"/>
                </a:moveTo>
                <a:lnTo>
                  <a:pt x="43106" y="19972"/>
                </a:lnTo>
                <a:lnTo>
                  <a:pt x="35745" y="22075"/>
                </a:lnTo>
                <a:lnTo>
                  <a:pt x="37848" y="27332"/>
                </a:lnTo>
                <a:lnTo>
                  <a:pt x="44914" y="25314"/>
                </a:lnTo>
                <a:lnTo>
                  <a:pt x="43423" y="19972"/>
                </a:lnTo>
                <a:close/>
              </a:path>
              <a:path w="403225" h="305434">
                <a:moveTo>
                  <a:pt x="44914" y="25314"/>
                </a:moveTo>
                <a:lnTo>
                  <a:pt x="37848" y="27332"/>
                </a:lnTo>
                <a:lnTo>
                  <a:pt x="45477" y="27332"/>
                </a:lnTo>
                <a:lnTo>
                  <a:pt x="44914" y="25314"/>
                </a:lnTo>
                <a:close/>
              </a:path>
              <a:path w="403225" h="305434">
                <a:moveTo>
                  <a:pt x="127215" y="19972"/>
                </a:moveTo>
                <a:lnTo>
                  <a:pt x="43423" y="19972"/>
                </a:lnTo>
                <a:lnTo>
                  <a:pt x="44914" y="25314"/>
                </a:lnTo>
                <a:lnTo>
                  <a:pt x="45209" y="25229"/>
                </a:lnTo>
                <a:lnTo>
                  <a:pt x="82006" y="25229"/>
                </a:lnTo>
                <a:lnTo>
                  <a:pt x="89367" y="24178"/>
                </a:lnTo>
                <a:lnTo>
                  <a:pt x="106192" y="24178"/>
                </a:lnTo>
                <a:lnTo>
                  <a:pt x="115648" y="23126"/>
                </a:lnTo>
                <a:lnTo>
                  <a:pt x="133525" y="23126"/>
                </a:lnTo>
                <a:lnTo>
                  <a:pt x="127215" y="19972"/>
                </a:lnTo>
                <a:close/>
              </a:path>
              <a:path w="403225" h="305434">
                <a:moveTo>
                  <a:pt x="114604" y="16817"/>
                </a:moveTo>
                <a:lnTo>
                  <a:pt x="105140" y="17868"/>
                </a:lnTo>
                <a:lnTo>
                  <a:pt x="96728" y="18920"/>
                </a:lnTo>
                <a:lnTo>
                  <a:pt x="82006" y="18920"/>
                </a:lnTo>
                <a:lnTo>
                  <a:pt x="74645" y="19972"/>
                </a:lnTo>
                <a:lnTo>
                  <a:pt x="124061" y="19972"/>
                </a:lnTo>
                <a:lnTo>
                  <a:pt x="120906" y="18920"/>
                </a:lnTo>
                <a:lnTo>
                  <a:pt x="118803" y="17868"/>
                </a:lnTo>
                <a:lnTo>
                  <a:pt x="116700" y="17868"/>
                </a:lnTo>
                <a:lnTo>
                  <a:pt x="114604" y="1681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554952" y="7917847"/>
            <a:ext cx="2563495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5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이 프로세스를 위한 전송 계층의</a:t>
            </a:r>
            <a:r>
              <a:rPr sz="1200" spc="-10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5-tuple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554952" y="8101844"/>
            <a:ext cx="2094864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{tcp, apple, 1500,</a:t>
            </a:r>
            <a:r>
              <a:rPr sz="1200" spc="-30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orange,80}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545455" y="7318623"/>
            <a:ext cx="379730" cy="599440"/>
          </a:xfrm>
          <a:custGeom>
            <a:avLst/>
            <a:gdLst/>
            <a:ahLst/>
            <a:cxnLst/>
            <a:rect l="l" t="t" r="r" b="b"/>
            <a:pathLst>
              <a:path w="379729" h="599440">
                <a:moveTo>
                  <a:pt x="366415" y="500999"/>
                </a:moveTo>
                <a:lnTo>
                  <a:pt x="365889" y="501525"/>
                </a:lnTo>
                <a:lnTo>
                  <a:pt x="365889" y="503628"/>
                </a:lnTo>
                <a:lnTo>
                  <a:pt x="362734" y="513092"/>
                </a:lnTo>
                <a:lnTo>
                  <a:pt x="361683" y="518350"/>
                </a:lnTo>
                <a:lnTo>
                  <a:pt x="360631" y="522556"/>
                </a:lnTo>
                <a:lnTo>
                  <a:pt x="358528" y="528858"/>
                </a:lnTo>
                <a:lnTo>
                  <a:pt x="356425" y="534116"/>
                </a:lnTo>
                <a:lnTo>
                  <a:pt x="352219" y="546735"/>
                </a:lnTo>
                <a:lnTo>
                  <a:pt x="351167" y="551992"/>
                </a:lnTo>
                <a:lnTo>
                  <a:pt x="348013" y="563559"/>
                </a:lnTo>
                <a:lnTo>
                  <a:pt x="346961" y="575119"/>
                </a:lnTo>
                <a:lnTo>
                  <a:pt x="342755" y="598253"/>
                </a:lnTo>
                <a:lnTo>
                  <a:pt x="349064" y="599305"/>
                </a:lnTo>
                <a:lnTo>
                  <a:pt x="352219" y="576178"/>
                </a:lnTo>
                <a:lnTo>
                  <a:pt x="356425" y="553044"/>
                </a:lnTo>
                <a:lnTo>
                  <a:pt x="358528" y="547786"/>
                </a:lnTo>
                <a:lnTo>
                  <a:pt x="359580" y="542528"/>
                </a:lnTo>
                <a:lnTo>
                  <a:pt x="361683" y="536219"/>
                </a:lnTo>
                <a:lnTo>
                  <a:pt x="363786" y="530961"/>
                </a:lnTo>
                <a:lnTo>
                  <a:pt x="365889" y="524652"/>
                </a:lnTo>
                <a:lnTo>
                  <a:pt x="366941" y="519402"/>
                </a:lnTo>
                <a:lnTo>
                  <a:pt x="369044" y="510989"/>
                </a:lnTo>
                <a:lnTo>
                  <a:pt x="370095" y="507834"/>
                </a:lnTo>
                <a:lnTo>
                  <a:pt x="371147" y="505731"/>
                </a:lnTo>
                <a:lnTo>
                  <a:pt x="371147" y="502577"/>
                </a:lnTo>
                <a:lnTo>
                  <a:pt x="367992" y="502577"/>
                </a:lnTo>
                <a:lnTo>
                  <a:pt x="366415" y="500999"/>
                </a:lnTo>
                <a:close/>
              </a:path>
              <a:path w="379729" h="599440">
                <a:moveTo>
                  <a:pt x="366941" y="498791"/>
                </a:moveTo>
                <a:lnTo>
                  <a:pt x="366941" y="500473"/>
                </a:lnTo>
                <a:lnTo>
                  <a:pt x="366415" y="500999"/>
                </a:lnTo>
                <a:lnTo>
                  <a:pt x="367992" y="502577"/>
                </a:lnTo>
                <a:lnTo>
                  <a:pt x="370095" y="502577"/>
                </a:lnTo>
                <a:lnTo>
                  <a:pt x="371147" y="500473"/>
                </a:lnTo>
                <a:lnTo>
                  <a:pt x="370095" y="500473"/>
                </a:lnTo>
                <a:lnTo>
                  <a:pt x="369394" y="499772"/>
                </a:lnTo>
                <a:lnTo>
                  <a:pt x="366941" y="498791"/>
                </a:lnTo>
                <a:close/>
              </a:path>
              <a:path w="379729" h="599440">
                <a:moveTo>
                  <a:pt x="372198" y="499422"/>
                </a:moveTo>
                <a:lnTo>
                  <a:pt x="371147" y="500473"/>
                </a:lnTo>
                <a:lnTo>
                  <a:pt x="370095" y="502577"/>
                </a:lnTo>
                <a:lnTo>
                  <a:pt x="371147" y="502577"/>
                </a:lnTo>
                <a:lnTo>
                  <a:pt x="372198" y="501525"/>
                </a:lnTo>
                <a:lnTo>
                  <a:pt x="372198" y="499422"/>
                </a:lnTo>
                <a:close/>
              </a:path>
              <a:path w="379729" h="599440">
                <a:moveTo>
                  <a:pt x="365889" y="498370"/>
                </a:moveTo>
                <a:lnTo>
                  <a:pt x="365889" y="500473"/>
                </a:lnTo>
                <a:lnTo>
                  <a:pt x="366415" y="500999"/>
                </a:lnTo>
                <a:lnTo>
                  <a:pt x="366941" y="500473"/>
                </a:lnTo>
                <a:lnTo>
                  <a:pt x="366941" y="498791"/>
                </a:lnTo>
                <a:lnTo>
                  <a:pt x="365889" y="498370"/>
                </a:lnTo>
                <a:close/>
              </a:path>
              <a:path w="379729" h="599440">
                <a:moveTo>
                  <a:pt x="369394" y="499772"/>
                </a:moveTo>
                <a:lnTo>
                  <a:pt x="370095" y="500473"/>
                </a:lnTo>
                <a:lnTo>
                  <a:pt x="370563" y="500240"/>
                </a:lnTo>
                <a:lnTo>
                  <a:pt x="369394" y="499772"/>
                </a:lnTo>
                <a:close/>
              </a:path>
              <a:path w="379729" h="599440">
                <a:moveTo>
                  <a:pt x="370563" y="500240"/>
                </a:moveTo>
                <a:lnTo>
                  <a:pt x="370095" y="500473"/>
                </a:lnTo>
                <a:lnTo>
                  <a:pt x="371147" y="500473"/>
                </a:lnTo>
                <a:lnTo>
                  <a:pt x="370563" y="500240"/>
                </a:lnTo>
                <a:close/>
              </a:path>
              <a:path w="379729" h="599440">
                <a:moveTo>
                  <a:pt x="372198" y="499422"/>
                </a:moveTo>
                <a:lnTo>
                  <a:pt x="370563" y="500240"/>
                </a:lnTo>
                <a:lnTo>
                  <a:pt x="371147" y="500473"/>
                </a:lnTo>
                <a:lnTo>
                  <a:pt x="372198" y="499422"/>
                </a:lnTo>
                <a:close/>
              </a:path>
              <a:path w="379729" h="599440">
                <a:moveTo>
                  <a:pt x="370095" y="495216"/>
                </a:moveTo>
                <a:lnTo>
                  <a:pt x="366941" y="496267"/>
                </a:lnTo>
                <a:lnTo>
                  <a:pt x="366941" y="497319"/>
                </a:lnTo>
                <a:lnTo>
                  <a:pt x="369394" y="499772"/>
                </a:lnTo>
                <a:lnTo>
                  <a:pt x="370563" y="500240"/>
                </a:lnTo>
                <a:lnTo>
                  <a:pt x="372198" y="499422"/>
                </a:lnTo>
                <a:lnTo>
                  <a:pt x="372198" y="496267"/>
                </a:lnTo>
                <a:lnTo>
                  <a:pt x="370095" y="495216"/>
                </a:lnTo>
                <a:close/>
              </a:path>
              <a:path w="379729" h="599440">
                <a:moveTo>
                  <a:pt x="366941" y="497319"/>
                </a:moveTo>
                <a:lnTo>
                  <a:pt x="366941" y="498791"/>
                </a:lnTo>
                <a:lnTo>
                  <a:pt x="369394" y="499772"/>
                </a:lnTo>
                <a:lnTo>
                  <a:pt x="366941" y="497319"/>
                </a:lnTo>
                <a:close/>
              </a:path>
              <a:path w="379729" h="599440">
                <a:moveTo>
                  <a:pt x="366941" y="497319"/>
                </a:moveTo>
                <a:lnTo>
                  <a:pt x="365889" y="498370"/>
                </a:lnTo>
                <a:lnTo>
                  <a:pt x="366941" y="498791"/>
                </a:lnTo>
                <a:lnTo>
                  <a:pt x="366941" y="497319"/>
                </a:lnTo>
                <a:close/>
              </a:path>
              <a:path w="379729" h="599440">
                <a:moveTo>
                  <a:pt x="373250" y="495216"/>
                </a:moveTo>
                <a:lnTo>
                  <a:pt x="370095" y="495216"/>
                </a:lnTo>
                <a:lnTo>
                  <a:pt x="372198" y="496267"/>
                </a:lnTo>
                <a:lnTo>
                  <a:pt x="372198" y="498370"/>
                </a:lnTo>
                <a:lnTo>
                  <a:pt x="373250" y="496267"/>
                </a:lnTo>
                <a:lnTo>
                  <a:pt x="373250" y="495216"/>
                </a:lnTo>
                <a:close/>
              </a:path>
              <a:path w="379729" h="599440">
                <a:moveTo>
                  <a:pt x="374242" y="475363"/>
                </a:moveTo>
                <a:lnTo>
                  <a:pt x="372198" y="479450"/>
                </a:lnTo>
                <a:lnTo>
                  <a:pt x="370095" y="487855"/>
                </a:lnTo>
                <a:lnTo>
                  <a:pt x="369044" y="489958"/>
                </a:lnTo>
                <a:lnTo>
                  <a:pt x="367992" y="493113"/>
                </a:lnTo>
                <a:lnTo>
                  <a:pt x="366941" y="495216"/>
                </a:lnTo>
                <a:lnTo>
                  <a:pt x="366941" y="496267"/>
                </a:lnTo>
                <a:lnTo>
                  <a:pt x="370095" y="495216"/>
                </a:lnTo>
                <a:lnTo>
                  <a:pt x="373250" y="495216"/>
                </a:lnTo>
                <a:lnTo>
                  <a:pt x="373250" y="494164"/>
                </a:lnTo>
                <a:lnTo>
                  <a:pt x="375353" y="489958"/>
                </a:lnTo>
                <a:lnTo>
                  <a:pt x="377449" y="481545"/>
                </a:lnTo>
                <a:lnTo>
                  <a:pt x="379559" y="477339"/>
                </a:lnTo>
                <a:lnTo>
                  <a:pt x="379559" y="476288"/>
                </a:lnTo>
                <a:lnTo>
                  <a:pt x="374302" y="476288"/>
                </a:lnTo>
                <a:lnTo>
                  <a:pt x="374242" y="475363"/>
                </a:lnTo>
                <a:close/>
              </a:path>
              <a:path w="379729" h="599440">
                <a:moveTo>
                  <a:pt x="379492" y="475244"/>
                </a:moveTo>
                <a:lnTo>
                  <a:pt x="374302" y="475244"/>
                </a:lnTo>
                <a:lnTo>
                  <a:pt x="374302" y="476288"/>
                </a:lnTo>
                <a:lnTo>
                  <a:pt x="379559" y="476288"/>
                </a:lnTo>
                <a:lnTo>
                  <a:pt x="379492" y="475244"/>
                </a:lnTo>
                <a:close/>
              </a:path>
              <a:path w="379729" h="599440">
                <a:moveTo>
                  <a:pt x="333291" y="264955"/>
                </a:moveTo>
                <a:lnTo>
                  <a:pt x="332247" y="266006"/>
                </a:lnTo>
                <a:lnTo>
                  <a:pt x="332247" y="269161"/>
                </a:lnTo>
                <a:lnTo>
                  <a:pt x="333291" y="270212"/>
                </a:lnTo>
                <a:lnTo>
                  <a:pt x="334342" y="272323"/>
                </a:lnTo>
                <a:lnTo>
                  <a:pt x="336453" y="278625"/>
                </a:lnTo>
                <a:lnTo>
                  <a:pt x="343806" y="293347"/>
                </a:lnTo>
                <a:lnTo>
                  <a:pt x="345909" y="298604"/>
                </a:lnTo>
                <a:lnTo>
                  <a:pt x="349064" y="302811"/>
                </a:lnTo>
                <a:lnTo>
                  <a:pt x="351167" y="307017"/>
                </a:lnTo>
                <a:lnTo>
                  <a:pt x="353270" y="310172"/>
                </a:lnTo>
                <a:lnTo>
                  <a:pt x="357477" y="314378"/>
                </a:lnTo>
                <a:lnTo>
                  <a:pt x="359580" y="317525"/>
                </a:lnTo>
                <a:lnTo>
                  <a:pt x="360631" y="318584"/>
                </a:lnTo>
                <a:lnTo>
                  <a:pt x="362734" y="322790"/>
                </a:lnTo>
                <a:lnTo>
                  <a:pt x="362734" y="324886"/>
                </a:lnTo>
                <a:lnTo>
                  <a:pt x="364837" y="333298"/>
                </a:lnTo>
                <a:lnTo>
                  <a:pt x="365889" y="338556"/>
                </a:lnTo>
                <a:lnTo>
                  <a:pt x="365889" y="345917"/>
                </a:lnTo>
                <a:lnTo>
                  <a:pt x="369044" y="378508"/>
                </a:lnTo>
                <a:lnTo>
                  <a:pt x="370095" y="411106"/>
                </a:lnTo>
                <a:lnTo>
                  <a:pt x="374242" y="475363"/>
                </a:lnTo>
                <a:lnTo>
                  <a:pt x="379492" y="475244"/>
                </a:lnTo>
                <a:lnTo>
                  <a:pt x="377449" y="443697"/>
                </a:lnTo>
                <a:lnTo>
                  <a:pt x="376397" y="410055"/>
                </a:lnTo>
                <a:lnTo>
                  <a:pt x="372198" y="344865"/>
                </a:lnTo>
                <a:lnTo>
                  <a:pt x="370095" y="332247"/>
                </a:lnTo>
                <a:lnTo>
                  <a:pt x="370095" y="328041"/>
                </a:lnTo>
                <a:lnTo>
                  <a:pt x="369044" y="323834"/>
                </a:lnTo>
                <a:lnTo>
                  <a:pt x="367992" y="320680"/>
                </a:lnTo>
                <a:lnTo>
                  <a:pt x="364837" y="314378"/>
                </a:lnTo>
                <a:lnTo>
                  <a:pt x="361683" y="310172"/>
                </a:lnTo>
                <a:lnTo>
                  <a:pt x="357477" y="305965"/>
                </a:lnTo>
                <a:lnTo>
                  <a:pt x="356425" y="302811"/>
                </a:lnTo>
                <a:lnTo>
                  <a:pt x="353270" y="299656"/>
                </a:lnTo>
                <a:lnTo>
                  <a:pt x="351167" y="295450"/>
                </a:lnTo>
                <a:lnTo>
                  <a:pt x="348013" y="290192"/>
                </a:lnTo>
                <a:lnTo>
                  <a:pt x="343806" y="279676"/>
                </a:lnTo>
                <a:lnTo>
                  <a:pt x="341703" y="276522"/>
                </a:lnTo>
                <a:lnTo>
                  <a:pt x="341177" y="274944"/>
                </a:lnTo>
                <a:lnTo>
                  <a:pt x="339600" y="274419"/>
                </a:lnTo>
                <a:lnTo>
                  <a:pt x="338548" y="274419"/>
                </a:lnTo>
                <a:lnTo>
                  <a:pt x="337497" y="273367"/>
                </a:lnTo>
                <a:lnTo>
                  <a:pt x="336453" y="271264"/>
                </a:lnTo>
                <a:lnTo>
                  <a:pt x="335394" y="270212"/>
                </a:lnTo>
                <a:lnTo>
                  <a:pt x="334342" y="268117"/>
                </a:lnTo>
                <a:lnTo>
                  <a:pt x="333291" y="264955"/>
                </a:lnTo>
                <a:close/>
              </a:path>
              <a:path w="379729" h="599440">
                <a:moveTo>
                  <a:pt x="343806" y="271264"/>
                </a:moveTo>
                <a:lnTo>
                  <a:pt x="340593" y="273192"/>
                </a:lnTo>
                <a:lnTo>
                  <a:pt x="341177" y="274944"/>
                </a:lnTo>
                <a:lnTo>
                  <a:pt x="342755" y="275470"/>
                </a:lnTo>
                <a:lnTo>
                  <a:pt x="343806" y="273367"/>
                </a:lnTo>
                <a:lnTo>
                  <a:pt x="343806" y="271264"/>
                </a:lnTo>
                <a:close/>
              </a:path>
              <a:path w="379729" h="599440">
                <a:moveTo>
                  <a:pt x="340593" y="273192"/>
                </a:moveTo>
                <a:lnTo>
                  <a:pt x="338548" y="274419"/>
                </a:lnTo>
                <a:lnTo>
                  <a:pt x="339600" y="274419"/>
                </a:lnTo>
                <a:lnTo>
                  <a:pt x="341177" y="274944"/>
                </a:lnTo>
                <a:lnTo>
                  <a:pt x="340593" y="273192"/>
                </a:lnTo>
                <a:close/>
              </a:path>
              <a:path w="379729" h="599440">
                <a:moveTo>
                  <a:pt x="334342" y="268117"/>
                </a:moveTo>
                <a:lnTo>
                  <a:pt x="335394" y="270212"/>
                </a:lnTo>
                <a:lnTo>
                  <a:pt x="336453" y="271264"/>
                </a:lnTo>
                <a:lnTo>
                  <a:pt x="337497" y="273367"/>
                </a:lnTo>
                <a:lnTo>
                  <a:pt x="338548" y="274419"/>
                </a:lnTo>
                <a:lnTo>
                  <a:pt x="338548" y="273367"/>
                </a:lnTo>
                <a:lnTo>
                  <a:pt x="337497" y="272323"/>
                </a:lnTo>
                <a:lnTo>
                  <a:pt x="336453" y="270212"/>
                </a:lnTo>
                <a:lnTo>
                  <a:pt x="334342" y="268117"/>
                </a:lnTo>
                <a:close/>
              </a:path>
              <a:path w="379729" h="599440">
                <a:moveTo>
                  <a:pt x="334342" y="262859"/>
                </a:moveTo>
                <a:lnTo>
                  <a:pt x="333291" y="263911"/>
                </a:lnTo>
                <a:lnTo>
                  <a:pt x="333291" y="264955"/>
                </a:lnTo>
                <a:lnTo>
                  <a:pt x="334342" y="268117"/>
                </a:lnTo>
                <a:lnTo>
                  <a:pt x="335394" y="269161"/>
                </a:lnTo>
                <a:lnTo>
                  <a:pt x="336453" y="270212"/>
                </a:lnTo>
                <a:lnTo>
                  <a:pt x="337497" y="272323"/>
                </a:lnTo>
                <a:lnTo>
                  <a:pt x="338548" y="273367"/>
                </a:lnTo>
                <a:lnTo>
                  <a:pt x="338548" y="274419"/>
                </a:lnTo>
                <a:lnTo>
                  <a:pt x="340593" y="273192"/>
                </a:lnTo>
                <a:lnTo>
                  <a:pt x="339600" y="270212"/>
                </a:lnTo>
                <a:lnTo>
                  <a:pt x="338548" y="268117"/>
                </a:lnTo>
                <a:lnTo>
                  <a:pt x="337497" y="268117"/>
                </a:lnTo>
                <a:lnTo>
                  <a:pt x="337497" y="266006"/>
                </a:lnTo>
                <a:lnTo>
                  <a:pt x="339600" y="266006"/>
                </a:lnTo>
                <a:lnTo>
                  <a:pt x="338548" y="263911"/>
                </a:lnTo>
                <a:lnTo>
                  <a:pt x="336453" y="263911"/>
                </a:lnTo>
                <a:lnTo>
                  <a:pt x="334342" y="262859"/>
                </a:lnTo>
                <a:close/>
              </a:path>
              <a:path w="379729" h="599440">
                <a:moveTo>
                  <a:pt x="339600" y="266006"/>
                </a:moveTo>
                <a:lnTo>
                  <a:pt x="337497" y="266006"/>
                </a:lnTo>
                <a:lnTo>
                  <a:pt x="337497" y="267058"/>
                </a:lnTo>
                <a:lnTo>
                  <a:pt x="338548" y="268117"/>
                </a:lnTo>
                <a:lnTo>
                  <a:pt x="339600" y="270212"/>
                </a:lnTo>
                <a:lnTo>
                  <a:pt x="340593" y="273192"/>
                </a:lnTo>
                <a:lnTo>
                  <a:pt x="343806" y="271264"/>
                </a:lnTo>
                <a:lnTo>
                  <a:pt x="343806" y="270212"/>
                </a:lnTo>
                <a:lnTo>
                  <a:pt x="342755" y="270212"/>
                </a:lnTo>
                <a:lnTo>
                  <a:pt x="341703" y="269161"/>
                </a:lnTo>
                <a:lnTo>
                  <a:pt x="340652" y="267058"/>
                </a:lnTo>
                <a:lnTo>
                  <a:pt x="339600" y="266006"/>
                </a:lnTo>
                <a:close/>
              </a:path>
              <a:path w="379729" h="599440">
                <a:moveTo>
                  <a:pt x="340652" y="267058"/>
                </a:moveTo>
                <a:lnTo>
                  <a:pt x="341703" y="269161"/>
                </a:lnTo>
                <a:lnTo>
                  <a:pt x="342755" y="270212"/>
                </a:lnTo>
                <a:lnTo>
                  <a:pt x="343806" y="270212"/>
                </a:lnTo>
                <a:lnTo>
                  <a:pt x="340652" y="267058"/>
                </a:lnTo>
                <a:close/>
              </a:path>
              <a:path w="379729" h="599440">
                <a:moveTo>
                  <a:pt x="334342" y="268117"/>
                </a:moveTo>
                <a:lnTo>
                  <a:pt x="335394" y="269161"/>
                </a:lnTo>
                <a:lnTo>
                  <a:pt x="334342" y="268117"/>
                </a:lnTo>
                <a:close/>
              </a:path>
              <a:path w="379729" h="599440">
                <a:moveTo>
                  <a:pt x="337497" y="267058"/>
                </a:moveTo>
                <a:lnTo>
                  <a:pt x="337497" y="268117"/>
                </a:lnTo>
                <a:lnTo>
                  <a:pt x="338548" y="268117"/>
                </a:lnTo>
                <a:lnTo>
                  <a:pt x="337497" y="267058"/>
                </a:lnTo>
                <a:close/>
              </a:path>
              <a:path w="379729" h="599440">
                <a:moveTo>
                  <a:pt x="338201" y="262859"/>
                </a:moveTo>
                <a:lnTo>
                  <a:pt x="334342" y="262859"/>
                </a:lnTo>
                <a:lnTo>
                  <a:pt x="336453" y="263911"/>
                </a:lnTo>
                <a:lnTo>
                  <a:pt x="338548" y="263911"/>
                </a:lnTo>
                <a:lnTo>
                  <a:pt x="339600" y="266006"/>
                </a:lnTo>
                <a:lnTo>
                  <a:pt x="340652" y="267058"/>
                </a:lnTo>
                <a:lnTo>
                  <a:pt x="339600" y="264955"/>
                </a:lnTo>
                <a:lnTo>
                  <a:pt x="338201" y="262859"/>
                </a:lnTo>
                <a:close/>
              </a:path>
              <a:path w="379729" h="599440">
                <a:moveTo>
                  <a:pt x="57828" y="19979"/>
                </a:moveTo>
                <a:lnTo>
                  <a:pt x="46261" y="19979"/>
                </a:lnTo>
                <a:lnTo>
                  <a:pt x="46261" y="25237"/>
                </a:lnTo>
                <a:lnTo>
                  <a:pt x="56776" y="25237"/>
                </a:lnTo>
                <a:lnTo>
                  <a:pt x="58879" y="26289"/>
                </a:lnTo>
                <a:lnTo>
                  <a:pt x="64129" y="28392"/>
                </a:lnTo>
                <a:lnTo>
                  <a:pt x="70446" y="30495"/>
                </a:lnTo>
                <a:lnTo>
                  <a:pt x="75697" y="32598"/>
                </a:lnTo>
                <a:lnTo>
                  <a:pt x="125120" y="49423"/>
                </a:lnTo>
                <a:lnTo>
                  <a:pt x="127215" y="50467"/>
                </a:lnTo>
                <a:lnTo>
                  <a:pt x="133525" y="54673"/>
                </a:lnTo>
                <a:lnTo>
                  <a:pt x="144040" y="63085"/>
                </a:lnTo>
                <a:lnTo>
                  <a:pt x="167175" y="78859"/>
                </a:lnTo>
                <a:lnTo>
                  <a:pt x="172432" y="82014"/>
                </a:lnTo>
                <a:lnTo>
                  <a:pt x="176631" y="85168"/>
                </a:lnTo>
                <a:lnTo>
                  <a:pt x="185044" y="90426"/>
                </a:lnTo>
                <a:lnTo>
                  <a:pt x="191353" y="93581"/>
                </a:lnTo>
                <a:lnTo>
                  <a:pt x="196611" y="96735"/>
                </a:lnTo>
                <a:lnTo>
                  <a:pt x="200817" y="99890"/>
                </a:lnTo>
                <a:lnTo>
                  <a:pt x="203972" y="101993"/>
                </a:lnTo>
                <a:lnTo>
                  <a:pt x="207126" y="103045"/>
                </a:lnTo>
                <a:lnTo>
                  <a:pt x="208193" y="104108"/>
                </a:lnTo>
                <a:lnTo>
                  <a:pt x="212384" y="107251"/>
                </a:lnTo>
                <a:lnTo>
                  <a:pt x="213436" y="109347"/>
                </a:lnTo>
                <a:lnTo>
                  <a:pt x="217642" y="115663"/>
                </a:lnTo>
                <a:lnTo>
                  <a:pt x="220789" y="119862"/>
                </a:lnTo>
                <a:lnTo>
                  <a:pt x="223944" y="125120"/>
                </a:lnTo>
                <a:lnTo>
                  <a:pt x="248130" y="145100"/>
                </a:lnTo>
                <a:lnTo>
                  <a:pt x="253387" y="149306"/>
                </a:lnTo>
                <a:lnTo>
                  <a:pt x="257594" y="152460"/>
                </a:lnTo>
                <a:lnTo>
                  <a:pt x="271256" y="166123"/>
                </a:lnTo>
                <a:lnTo>
                  <a:pt x="274419" y="170329"/>
                </a:lnTo>
                <a:lnTo>
                  <a:pt x="278617" y="175587"/>
                </a:lnTo>
                <a:lnTo>
                  <a:pt x="302803" y="205031"/>
                </a:lnTo>
                <a:lnTo>
                  <a:pt x="308061" y="210281"/>
                </a:lnTo>
                <a:lnTo>
                  <a:pt x="310164" y="213443"/>
                </a:lnTo>
                <a:lnTo>
                  <a:pt x="312267" y="215539"/>
                </a:lnTo>
                <a:lnTo>
                  <a:pt x="314370" y="219745"/>
                </a:lnTo>
                <a:lnTo>
                  <a:pt x="315422" y="222900"/>
                </a:lnTo>
                <a:lnTo>
                  <a:pt x="317525" y="230261"/>
                </a:lnTo>
                <a:lnTo>
                  <a:pt x="318576" y="238673"/>
                </a:lnTo>
                <a:lnTo>
                  <a:pt x="319628" y="246034"/>
                </a:lnTo>
                <a:lnTo>
                  <a:pt x="320680" y="247086"/>
                </a:lnTo>
                <a:lnTo>
                  <a:pt x="324886" y="253395"/>
                </a:lnTo>
                <a:lnTo>
                  <a:pt x="328041" y="257594"/>
                </a:lnTo>
                <a:lnTo>
                  <a:pt x="330136" y="261800"/>
                </a:lnTo>
                <a:lnTo>
                  <a:pt x="333291" y="264955"/>
                </a:lnTo>
                <a:lnTo>
                  <a:pt x="333291" y="263911"/>
                </a:lnTo>
                <a:lnTo>
                  <a:pt x="334342" y="262859"/>
                </a:lnTo>
                <a:lnTo>
                  <a:pt x="338201" y="262859"/>
                </a:lnTo>
                <a:lnTo>
                  <a:pt x="335394" y="258653"/>
                </a:lnTo>
                <a:lnTo>
                  <a:pt x="332247" y="254447"/>
                </a:lnTo>
                <a:lnTo>
                  <a:pt x="329092" y="249189"/>
                </a:lnTo>
                <a:lnTo>
                  <a:pt x="324886" y="243931"/>
                </a:lnTo>
                <a:lnTo>
                  <a:pt x="325630" y="243931"/>
                </a:lnTo>
                <a:lnTo>
                  <a:pt x="323834" y="237622"/>
                </a:lnTo>
                <a:lnTo>
                  <a:pt x="299648" y="195567"/>
                </a:lnTo>
                <a:lnTo>
                  <a:pt x="295267" y="190309"/>
                </a:lnTo>
                <a:lnTo>
                  <a:pt x="294391" y="190309"/>
                </a:lnTo>
                <a:lnTo>
                  <a:pt x="290184" y="184000"/>
                </a:lnTo>
                <a:lnTo>
                  <a:pt x="287030" y="178742"/>
                </a:lnTo>
                <a:lnTo>
                  <a:pt x="282823" y="172432"/>
                </a:lnTo>
                <a:lnTo>
                  <a:pt x="278617" y="167175"/>
                </a:lnTo>
                <a:lnTo>
                  <a:pt x="275463" y="162976"/>
                </a:lnTo>
                <a:lnTo>
                  <a:pt x="272315" y="159814"/>
                </a:lnTo>
                <a:lnTo>
                  <a:pt x="267050" y="153512"/>
                </a:lnTo>
                <a:lnTo>
                  <a:pt x="261800" y="148254"/>
                </a:lnTo>
                <a:lnTo>
                  <a:pt x="257594" y="145100"/>
                </a:lnTo>
                <a:lnTo>
                  <a:pt x="252336" y="140893"/>
                </a:lnTo>
                <a:lnTo>
                  <a:pt x="236562" y="130378"/>
                </a:lnTo>
                <a:lnTo>
                  <a:pt x="232356" y="128275"/>
                </a:lnTo>
                <a:lnTo>
                  <a:pt x="233408" y="128275"/>
                </a:lnTo>
                <a:lnTo>
                  <a:pt x="229201" y="121965"/>
                </a:lnTo>
                <a:lnTo>
                  <a:pt x="224995" y="116707"/>
                </a:lnTo>
                <a:lnTo>
                  <a:pt x="222900" y="112501"/>
                </a:lnTo>
                <a:lnTo>
                  <a:pt x="219745" y="109347"/>
                </a:lnTo>
                <a:lnTo>
                  <a:pt x="218694" y="106192"/>
                </a:lnTo>
                <a:lnTo>
                  <a:pt x="212384" y="99890"/>
                </a:lnTo>
                <a:lnTo>
                  <a:pt x="210281" y="98839"/>
                </a:lnTo>
                <a:lnTo>
                  <a:pt x="203972" y="94632"/>
                </a:lnTo>
                <a:lnTo>
                  <a:pt x="199765" y="92529"/>
                </a:lnTo>
                <a:lnTo>
                  <a:pt x="194508" y="89374"/>
                </a:lnTo>
                <a:lnTo>
                  <a:pt x="188198" y="85168"/>
                </a:lnTo>
                <a:lnTo>
                  <a:pt x="179793" y="79910"/>
                </a:lnTo>
                <a:lnTo>
                  <a:pt x="175587" y="77807"/>
                </a:lnTo>
                <a:lnTo>
                  <a:pt x="170322" y="73601"/>
                </a:lnTo>
                <a:lnTo>
                  <a:pt x="141937" y="54673"/>
                </a:lnTo>
                <a:lnTo>
                  <a:pt x="131422" y="46261"/>
                </a:lnTo>
                <a:lnTo>
                  <a:pt x="127215" y="44165"/>
                </a:lnTo>
                <a:lnTo>
                  <a:pt x="77800" y="27340"/>
                </a:lnTo>
                <a:lnTo>
                  <a:pt x="67284" y="23134"/>
                </a:lnTo>
                <a:lnTo>
                  <a:pt x="57828" y="19979"/>
                </a:lnTo>
                <a:close/>
              </a:path>
              <a:path w="379729" h="599440">
                <a:moveTo>
                  <a:pt x="325630" y="243931"/>
                </a:moveTo>
                <a:lnTo>
                  <a:pt x="324886" y="243931"/>
                </a:lnTo>
                <a:lnTo>
                  <a:pt x="325930" y="244983"/>
                </a:lnTo>
                <a:lnTo>
                  <a:pt x="325630" y="243931"/>
                </a:lnTo>
                <a:close/>
              </a:path>
              <a:path w="379729" h="599440">
                <a:moveTo>
                  <a:pt x="294391" y="189257"/>
                </a:moveTo>
                <a:lnTo>
                  <a:pt x="294391" y="190309"/>
                </a:lnTo>
                <a:lnTo>
                  <a:pt x="295267" y="190309"/>
                </a:lnTo>
                <a:lnTo>
                  <a:pt x="294391" y="189257"/>
                </a:lnTo>
                <a:close/>
              </a:path>
              <a:path w="379729" h="599440">
                <a:moveTo>
                  <a:pt x="46261" y="0"/>
                </a:moveTo>
                <a:lnTo>
                  <a:pt x="0" y="23134"/>
                </a:lnTo>
                <a:lnTo>
                  <a:pt x="46261" y="45217"/>
                </a:lnTo>
                <a:lnTo>
                  <a:pt x="46261" y="25237"/>
                </a:lnTo>
                <a:lnTo>
                  <a:pt x="38900" y="25237"/>
                </a:lnTo>
                <a:lnTo>
                  <a:pt x="38900" y="19979"/>
                </a:lnTo>
                <a:lnTo>
                  <a:pt x="46261" y="19979"/>
                </a:lnTo>
                <a:lnTo>
                  <a:pt x="46261" y="0"/>
                </a:lnTo>
                <a:close/>
              </a:path>
              <a:path w="379729" h="599440">
                <a:moveTo>
                  <a:pt x="46261" y="19979"/>
                </a:moveTo>
                <a:lnTo>
                  <a:pt x="38900" y="19979"/>
                </a:lnTo>
                <a:lnTo>
                  <a:pt x="38900" y="25237"/>
                </a:lnTo>
                <a:lnTo>
                  <a:pt x="46261" y="25237"/>
                </a:lnTo>
                <a:lnTo>
                  <a:pt x="46261" y="19979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241" y="1843705"/>
            <a:ext cx="470534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sz="1200" spc="5" dirty="0">
                <a:latin typeface="나눔스퀘어라운드OTF Regular"/>
                <a:cs typeface="나눔스퀘어라운드OTF Regular"/>
              </a:rPr>
              <a:t>Se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r</a:t>
            </a:r>
            <a:r>
              <a:rPr sz="1200" spc="-10" dirty="0">
                <a:latin typeface="나눔스퀘어라운드OTF Regular"/>
                <a:cs typeface="나눔스퀘어라운드OTF Regular"/>
              </a:rPr>
              <a:t>v</a:t>
            </a:r>
            <a:r>
              <a:rPr sz="1200" dirty="0">
                <a:latin typeface="나눔스퀘어라운드OTF Regular"/>
                <a:cs typeface="나눔스퀘어라운드OTF Regular"/>
              </a:rPr>
              <a:t>er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92114" y="1740495"/>
            <a:ext cx="834053" cy="398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4300" y="671398"/>
            <a:ext cx="5535295" cy="8991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76225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서버-클라이언트 통신을 위한</a:t>
            </a:r>
            <a:r>
              <a:rPr sz="1900" spc="-6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55" dirty="0">
                <a:latin typeface="나눔스퀘어라운드OTF Regular"/>
                <a:cs typeface="나눔스퀘어라운드OTF Regular"/>
              </a:rPr>
              <a:t>5-tuple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나눔스퀘어라운드OTF Regular"/>
              <a:cs typeface="나눔스퀘어라운드OTF Regular"/>
            </a:endParaRPr>
          </a:p>
          <a:p>
            <a:pPr marL="12700">
              <a:lnSpc>
                <a:spcPct val="100000"/>
              </a:lnSpc>
            </a:pPr>
            <a:r>
              <a:rPr sz="1450" spc="-5" dirty="0">
                <a:latin typeface="나눔스퀘어라운드OTF Regular"/>
                <a:cs typeface="나눔스퀘어라운드OTF Regular"/>
              </a:rPr>
              <a:t>4.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클라이언트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apple이 서버 orange에게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추가적으로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연결 요청을 한</a:t>
            </a:r>
            <a:r>
              <a:rPr sz="1450" spc="16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경우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4422" y="2207511"/>
            <a:ext cx="82804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{tcp, *,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80</a:t>
            </a:r>
            <a:r>
              <a:rPr sz="1200" spc="-7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}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86228" y="1898381"/>
            <a:ext cx="414655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Client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78524" y="1795207"/>
            <a:ext cx="831473" cy="3987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26682" y="2261129"/>
            <a:ext cx="133350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{tcp, apple,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1500</a:t>
            </a:r>
            <a:r>
              <a:rPr sz="1200" spc="-60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}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92061" y="1695582"/>
            <a:ext cx="1424940" cy="1750060"/>
          </a:xfrm>
          <a:custGeom>
            <a:avLst/>
            <a:gdLst/>
            <a:ahLst/>
            <a:cxnLst/>
            <a:rect l="l" t="t" r="r" b="b"/>
            <a:pathLst>
              <a:path w="1424939" h="1750060">
                <a:moveTo>
                  <a:pt x="0" y="1749536"/>
                </a:moveTo>
                <a:lnTo>
                  <a:pt x="1424658" y="1749536"/>
                </a:lnTo>
                <a:lnTo>
                  <a:pt x="1424658" y="0"/>
                </a:lnTo>
                <a:lnTo>
                  <a:pt x="0" y="0"/>
                </a:lnTo>
                <a:lnTo>
                  <a:pt x="0" y="1749536"/>
                </a:lnTo>
                <a:close/>
              </a:path>
            </a:pathLst>
          </a:custGeom>
          <a:ln w="5762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95900" y="1640901"/>
            <a:ext cx="1424940" cy="2611755"/>
          </a:xfrm>
          <a:custGeom>
            <a:avLst/>
            <a:gdLst/>
            <a:ahLst/>
            <a:cxnLst/>
            <a:rect l="l" t="t" r="r" b="b"/>
            <a:pathLst>
              <a:path w="1424939" h="2611754">
                <a:moveTo>
                  <a:pt x="0" y="2611693"/>
                </a:moveTo>
                <a:lnTo>
                  <a:pt x="1424658" y="2611693"/>
                </a:lnTo>
                <a:lnTo>
                  <a:pt x="1424658" y="0"/>
                </a:lnTo>
                <a:lnTo>
                  <a:pt x="0" y="0"/>
                </a:lnTo>
                <a:lnTo>
                  <a:pt x="0" y="2611693"/>
                </a:lnTo>
                <a:close/>
              </a:path>
            </a:pathLst>
          </a:custGeom>
          <a:ln w="5762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73241" y="2799433"/>
            <a:ext cx="470534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sz="1200" spc="5" dirty="0">
                <a:latin typeface="나눔스퀘어라운드OTF Regular"/>
                <a:cs typeface="나눔스퀘어라운드OTF Regular"/>
              </a:rPr>
              <a:t>Se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r</a:t>
            </a:r>
            <a:r>
              <a:rPr sz="1200" spc="-10" dirty="0">
                <a:latin typeface="나눔스퀘어라운드OTF Regular"/>
                <a:cs typeface="나눔스퀘어라운드OTF Regular"/>
              </a:rPr>
              <a:t>v</a:t>
            </a:r>
            <a:r>
              <a:rPr sz="1200" dirty="0">
                <a:latin typeface="나눔스퀘어라운드OTF Regular"/>
                <a:cs typeface="나눔스퀘어라운드OTF Regular"/>
              </a:rPr>
              <a:t>er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92114" y="2696226"/>
            <a:ext cx="834053" cy="3977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75727" y="3162196"/>
            <a:ext cx="1264285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{tcp, orange,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80</a:t>
            </a:r>
            <a:r>
              <a:rPr sz="1200" spc="-60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}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8997" y="2559738"/>
            <a:ext cx="318135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15" dirty="0">
                <a:latin typeface="나눔스퀘어라운드OTF Regular"/>
                <a:cs typeface="나눔스퀘어라운드OTF Regular"/>
              </a:rPr>
              <a:t>f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o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r</a:t>
            </a:r>
            <a:r>
              <a:rPr sz="1200" dirty="0">
                <a:latin typeface="나눔스퀘어라운드OTF Regular"/>
                <a:cs typeface="나눔스퀘어라운드OTF Regular"/>
              </a:rPr>
              <a:t>k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18806" y="1986787"/>
            <a:ext cx="2463800" cy="913130"/>
          </a:xfrm>
          <a:custGeom>
            <a:avLst/>
            <a:gdLst/>
            <a:ahLst/>
            <a:cxnLst/>
            <a:rect l="l" t="t" r="r" b="b"/>
            <a:pathLst>
              <a:path w="2463800" h="913130">
                <a:moveTo>
                  <a:pt x="35745" y="869518"/>
                </a:moveTo>
                <a:lnTo>
                  <a:pt x="0" y="906322"/>
                </a:lnTo>
                <a:lnTo>
                  <a:pt x="51518" y="912647"/>
                </a:lnTo>
                <a:lnTo>
                  <a:pt x="45359" y="895807"/>
                </a:lnTo>
                <a:lnTo>
                  <a:pt x="36796" y="895807"/>
                </a:lnTo>
                <a:lnTo>
                  <a:pt x="34693" y="890549"/>
                </a:lnTo>
                <a:lnTo>
                  <a:pt x="42406" y="887732"/>
                </a:lnTo>
                <a:lnTo>
                  <a:pt x="35745" y="869518"/>
                </a:lnTo>
                <a:close/>
              </a:path>
              <a:path w="2463800" h="913130">
                <a:moveTo>
                  <a:pt x="42406" y="887732"/>
                </a:moveTo>
                <a:lnTo>
                  <a:pt x="34693" y="890549"/>
                </a:lnTo>
                <a:lnTo>
                  <a:pt x="36796" y="895807"/>
                </a:lnTo>
                <a:lnTo>
                  <a:pt x="44350" y="893048"/>
                </a:lnTo>
                <a:lnTo>
                  <a:pt x="42406" y="887732"/>
                </a:lnTo>
                <a:close/>
              </a:path>
              <a:path w="2463800" h="913130">
                <a:moveTo>
                  <a:pt x="44350" y="893048"/>
                </a:moveTo>
                <a:lnTo>
                  <a:pt x="36796" y="895807"/>
                </a:lnTo>
                <a:lnTo>
                  <a:pt x="45359" y="895807"/>
                </a:lnTo>
                <a:lnTo>
                  <a:pt x="44350" y="893048"/>
                </a:lnTo>
                <a:close/>
              </a:path>
              <a:path w="2463800" h="913130">
                <a:moveTo>
                  <a:pt x="2418935" y="19655"/>
                </a:moveTo>
                <a:lnTo>
                  <a:pt x="42406" y="887732"/>
                </a:lnTo>
                <a:lnTo>
                  <a:pt x="44350" y="893048"/>
                </a:lnTo>
                <a:lnTo>
                  <a:pt x="2420838" y="24986"/>
                </a:lnTo>
                <a:lnTo>
                  <a:pt x="2418935" y="19655"/>
                </a:lnTo>
                <a:close/>
              </a:path>
              <a:path w="2463800" h="913130">
                <a:moveTo>
                  <a:pt x="2453514" y="16840"/>
                </a:moveTo>
                <a:lnTo>
                  <a:pt x="2426642" y="16840"/>
                </a:lnTo>
                <a:lnTo>
                  <a:pt x="2428745" y="22098"/>
                </a:lnTo>
                <a:lnTo>
                  <a:pt x="2420838" y="24986"/>
                </a:lnTo>
                <a:lnTo>
                  <a:pt x="2427693" y="44196"/>
                </a:lnTo>
                <a:lnTo>
                  <a:pt x="2453514" y="16840"/>
                </a:lnTo>
                <a:close/>
              </a:path>
              <a:path w="2463800" h="913130">
                <a:moveTo>
                  <a:pt x="2426642" y="16840"/>
                </a:moveTo>
                <a:lnTo>
                  <a:pt x="2418935" y="19655"/>
                </a:lnTo>
                <a:lnTo>
                  <a:pt x="2420838" y="24986"/>
                </a:lnTo>
                <a:lnTo>
                  <a:pt x="2428745" y="22098"/>
                </a:lnTo>
                <a:lnTo>
                  <a:pt x="2426642" y="16840"/>
                </a:lnTo>
                <a:close/>
              </a:path>
              <a:path w="2463800" h="913130">
                <a:moveTo>
                  <a:pt x="2411920" y="0"/>
                </a:moveTo>
                <a:lnTo>
                  <a:pt x="2418935" y="19655"/>
                </a:lnTo>
                <a:lnTo>
                  <a:pt x="2426642" y="16840"/>
                </a:lnTo>
                <a:lnTo>
                  <a:pt x="2453514" y="16840"/>
                </a:lnTo>
                <a:lnTo>
                  <a:pt x="2463439" y="6324"/>
                </a:lnTo>
                <a:lnTo>
                  <a:pt x="2411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28386" y="2208682"/>
            <a:ext cx="751758" cy="3206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886233" y="2736352"/>
            <a:ext cx="414655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Client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672789" y="2630294"/>
            <a:ext cx="840074" cy="4005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426682" y="3099102"/>
            <a:ext cx="133350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{tcp, apple,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1609</a:t>
            </a:r>
            <a:r>
              <a:rPr sz="1200" spc="-60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}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84810" y="3580625"/>
            <a:ext cx="470534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sz="1200" spc="5" dirty="0">
                <a:latin typeface="나눔스퀘어라운드OTF Regular"/>
                <a:cs typeface="나눔스퀘어라운드OTF Regular"/>
              </a:rPr>
              <a:t>Se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r</a:t>
            </a:r>
            <a:r>
              <a:rPr sz="1200" spc="-10" dirty="0">
                <a:latin typeface="나눔스퀘어라운드OTF Regular"/>
                <a:cs typeface="나눔스퀘어라운드OTF Regular"/>
              </a:rPr>
              <a:t>v</a:t>
            </a:r>
            <a:r>
              <a:rPr sz="1200" dirty="0">
                <a:latin typeface="나눔스퀘어라운드OTF Regular"/>
                <a:cs typeface="나눔스퀘어라운드OTF Regular"/>
              </a:rPr>
              <a:t>er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403673" y="3478199"/>
            <a:ext cx="831187" cy="3961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36675" y="2810052"/>
            <a:ext cx="2463800" cy="913130"/>
          </a:xfrm>
          <a:custGeom>
            <a:avLst/>
            <a:gdLst/>
            <a:ahLst/>
            <a:cxnLst/>
            <a:rect l="l" t="t" r="r" b="b"/>
            <a:pathLst>
              <a:path w="2463800" h="913129">
                <a:moveTo>
                  <a:pt x="35753" y="869525"/>
                </a:moveTo>
                <a:lnTo>
                  <a:pt x="0" y="906322"/>
                </a:lnTo>
                <a:lnTo>
                  <a:pt x="51518" y="912639"/>
                </a:lnTo>
                <a:lnTo>
                  <a:pt x="45366" y="895814"/>
                </a:lnTo>
                <a:lnTo>
                  <a:pt x="36804" y="895814"/>
                </a:lnTo>
                <a:lnTo>
                  <a:pt x="34701" y="890557"/>
                </a:lnTo>
                <a:lnTo>
                  <a:pt x="42413" y="887740"/>
                </a:lnTo>
                <a:lnTo>
                  <a:pt x="35753" y="869525"/>
                </a:lnTo>
                <a:close/>
              </a:path>
              <a:path w="2463800" h="913129">
                <a:moveTo>
                  <a:pt x="42413" y="887740"/>
                </a:moveTo>
                <a:lnTo>
                  <a:pt x="34701" y="890557"/>
                </a:lnTo>
                <a:lnTo>
                  <a:pt x="36804" y="895814"/>
                </a:lnTo>
                <a:lnTo>
                  <a:pt x="44357" y="893055"/>
                </a:lnTo>
                <a:lnTo>
                  <a:pt x="42413" y="887740"/>
                </a:lnTo>
                <a:close/>
              </a:path>
              <a:path w="2463800" h="913129">
                <a:moveTo>
                  <a:pt x="44357" y="893055"/>
                </a:moveTo>
                <a:lnTo>
                  <a:pt x="36804" y="895814"/>
                </a:lnTo>
                <a:lnTo>
                  <a:pt x="45366" y="895814"/>
                </a:lnTo>
                <a:lnTo>
                  <a:pt x="44357" y="893055"/>
                </a:lnTo>
                <a:close/>
              </a:path>
              <a:path w="2463800" h="913129">
                <a:moveTo>
                  <a:pt x="2418943" y="19655"/>
                </a:moveTo>
                <a:lnTo>
                  <a:pt x="42413" y="887740"/>
                </a:lnTo>
                <a:lnTo>
                  <a:pt x="44357" y="893055"/>
                </a:lnTo>
                <a:lnTo>
                  <a:pt x="2420845" y="24986"/>
                </a:lnTo>
                <a:lnTo>
                  <a:pt x="2418943" y="19655"/>
                </a:lnTo>
                <a:close/>
              </a:path>
              <a:path w="2463800" h="913129">
                <a:moveTo>
                  <a:pt x="2453521" y="16840"/>
                </a:moveTo>
                <a:lnTo>
                  <a:pt x="2426650" y="16840"/>
                </a:lnTo>
                <a:lnTo>
                  <a:pt x="2428753" y="22098"/>
                </a:lnTo>
                <a:lnTo>
                  <a:pt x="2420845" y="24986"/>
                </a:lnTo>
                <a:lnTo>
                  <a:pt x="2427701" y="44196"/>
                </a:lnTo>
                <a:lnTo>
                  <a:pt x="2453521" y="16840"/>
                </a:lnTo>
                <a:close/>
              </a:path>
              <a:path w="2463800" h="913129">
                <a:moveTo>
                  <a:pt x="2426650" y="16840"/>
                </a:moveTo>
                <a:lnTo>
                  <a:pt x="2418943" y="19655"/>
                </a:lnTo>
                <a:lnTo>
                  <a:pt x="2420845" y="24986"/>
                </a:lnTo>
                <a:lnTo>
                  <a:pt x="2428753" y="22098"/>
                </a:lnTo>
                <a:lnTo>
                  <a:pt x="2426650" y="16840"/>
                </a:lnTo>
                <a:close/>
              </a:path>
              <a:path w="2463800" h="913129">
                <a:moveTo>
                  <a:pt x="2411928" y="0"/>
                </a:moveTo>
                <a:lnTo>
                  <a:pt x="2418943" y="19655"/>
                </a:lnTo>
                <a:lnTo>
                  <a:pt x="2426650" y="16840"/>
                </a:lnTo>
                <a:lnTo>
                  <a:pt x="2453521" y="16840"/>
                </a:lnTo>
                <a:lnTo>
                  <a:pt x="2463447" y="6324"/>
                </a:lnTo>
                <a:lnTo>
                  <a:pt x="2411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46262" y="3031946"/>
            <a:ext cx="751751" cy="32064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4031" y="2047839"/>
            <a:ext cx="525780" cy="1600200"/>
          </a:xfrm>
          <a:custGeom>
            <a:avLst/>
            <a:gdLst/>
            <a:ahLst/>
            <a:cxnLst/>
            <a:rect l="l" t="t" r="r" b="b"/>
            <a:pathLst>
              <a:path w="525780" h="1600200">
                <a:moveTo>
                  <a:pt x="481605" y="1585256"/>
                </a:moveTo>
                <a:lnTo>
                  <a:pt x="474184" y="1600200"/>
                </a:lnTo>
                <a:lnTo>
                  <a:pt x="525703" y="1600200"/>
                </a:lnTo>
                <a:lnTo>
                  <a:pt x="514837" y="1587500"/>
                </a:lnTo>
                <a:lnTo>
                  <a:pt x="483649" y="1587500"/>
                </a:lnTo>
                <a:lnTo>
                  <a:pt x="481605" y="1585256"/>
                </a:lnTo>
                <a:close/>
              </a:path>
              <a:path w="525780" h="1600200">
                <a:moveTo>
                  <a:pt x="472081" y="1574800"/>
                </a:moveTo>
                <a:lnTo>
                  <a:pt x="452109" y="1574800"/>
                </a:lnTo>
                <a:lnTo>
                  <a:pt x="458411" y="1587500"/>
                </a:lnTo>
                <a:lnTo>
                  <a:pt x="480491" y="1587500"/>
                </a:lnTo>
                <a:lnTo>
                  <a:pt x="481605" y="1585256"/>
                </a:lnTo>
                <a:lnTo>
                  <a:pt x="472081" y="1574800"/>
                </a:lnTo>
                <a:close/>
              </a:path>
              <a:path w="525780" h="1600200">
                <a:moveTo>
                  <a:pt x="493105" y="1562100"/>
                </a:moveTo>
                <a:lnTo>
                  <a:pt x="481605" y="1585256"/>
                </a:lnTo>
                <a:lnTo>
                  <a:pt x="483649" y="1587500"/>
                </a:lnTo>
                <a:lnTo>
                  <a:pt x="514837" y="1587500"/>
                </a:lnTo>
                <a:lnTo>
                  <a:pt x="493105" y="1562100"/>
                </a:lnTo>
                <a:close/>
              </a:path>
              <a:path w="525780" h="1600200">
                <a:moveTo>
                  <a:pt x="445792" y="1562100"/>
                </a:moveTo>
                <a:lnTo>
                  <a:pt x="437388" y="1562100"/>
                </a:lnTo>
                <a:lnTo>
                  <a:pt x="441594" y="1574800"/>
                </a:lnTo>
                <a:lnTo>
                  <a:pt x="449999" y="1574800"/>
                </a:lnTo>
                <a:lnTo>
                  <a:pt x="445792" y="1562100"/>
                </a:lnTo>
                <a:close/>
              </a:path>
              <a:path w="525780" h="1600200">
                <a:moveTo>
                  <a:pt x="436336" y="1549400"/>
                </a:moveTo>
                <a:lnTo>
                  <a:pt x="431078" y="1549400"/>
                </a:lnTo>
                <a:lnTo>
                  <a:pt x="434233" y="1562100"/>
                </a:lnTo>
                <a:lnTo>
                  <a:pt x="442645" y="1562100"/>
                </a:lnTo>
                <a:lnTo>
                  <a:pt x="436336" y="1549400"/>
                </a:lnTo>
                <a:close/>
              </a:path>
              <a:path w="525780" h="1600200">
                <a:moveTo>
                  <a:pt x="416356" y="1536700"/>
                </a:moveTo>
                <a:lnTo>
                  <a:pt x="399531" y="1536700"/>
                </a:lnTo>
                <a:lnTo>
                  <a:pt x="406892" y="1549400"/>
                </a:lnTo>
                <a:lnTo>
                  <a:pt x="423717" y="1549400"/>
                </a:lnTo>
                <a:lnTo>
                  <a:pt x="416356" y="1536700"/>
                </a:lnTo>
                <a:close/>
              </a:path>
              <a:path w="525780" h="1600200">
                <a:moveTo>
                  <a:pt x="383766" y="1524000"/>
                </a:moveTo>
                <a:lnTo>
                  <a:pt x="371147" y="1524000"/>
                </a:lnTo>
                <a:lnTo>
                  <a:pt x="374302" y="1536700"/>
                </a:lnTo>
                <a:lnTo>
                  <a:pt x="394281" y="1536700"/>
                </a:lnTo>
                <a:lnTo>
                  <a:pt x="383766" y="1524000"/>
                </a:lnTo>
                <a:close/>
              </a:path>
              <a:path w="525780" h="1600200">
                <a:moveTo>
                  <a:pt x="366941" y="1511300"/>
                </a:moveTo>
                <a:lnTo>
                  <a:pt x="358528" y="1511300"/>
                </a:lnTo>
                <a:lnTo>
                  <a:pt x="361683" y="1524000"/>
                </a:lnTo>
                <a:lnTo>
                  <a:pt x="370095" y="1524000"/>
                </a:lnTo>
                <a:lnTo>
                  <a:pt x="366941" y="1511300"/>
                </a:lnTo>
                <a:close/>
              </a:path>
              <a:path w="525780" h="1600200">
                <a:moveTo>
                  <a:pt x="355373" y="1498600"/>
                </a:moveTo>
                <a:lnTo>
                  <a:pt x="345917" y="1498600"/>
                </a:lnTo>
                <a:lnTo>
                  <a:pt x="351175" y="1511300"/>
                </a:lnTo>
                <a:lnTo>
                  <a:pt x="359580" y="1511300"/>
                </a:lnTo>
                <a:lnTo>
                  <a:pt x="355373" y="1498600"/>
                </a:lnTo>
                <a:close/>
              </a:path>
              <a:path w="525780" h="1600200">
                <a:moveTo>
                  <a:pt x="343806" y="1485900"/>
                </a:moveTo>
                <a:lnTo>
                  <a:pt x="335401" y="1485900"/>
                </a:lnTo>
                <a:lnTo>
                  <a:pt x="341711" y="1498600"/>
                </a:lnTo>
                <a:lnTo>
                  <a:pt x="350116" y="1498600"/>
                </a:lnTo>
                <a:lnTo>
                  <a:pt x="343806" y="1485900"/>
                </a:lnTo>
                <a:close/>
              </a:path>
              <a:path w="525780" h="1600200">
                <a:moveTo>
                  <a:pt x="328041" y="1473200"/>
                </a:moveTo>
                <a:lnTo>
                  <a:pt x="321731" y="1473200"/>
                </a:lnTo>
                <a:lnTo>
                  <a:pt x="321731" y="1485900"/>
                </a:lnTo>
                <a:lnTo>
                  <a:pt x="332247" y="1485900"/>
                </a:lnTo>
                <a:lnTo>
                  <a:pt x="328041" y="1473200"/>
                </a:lnTo>
                <a:close/>
              </a:path>
              <a:path w="525780" h="1600200">
                <a:moveTo>
                  <a:pt x="322783" y="1460500"/>
                </a:moveTo>
                <a:lnTo>
                  <a:pt x="317525" y="1460500"/>
                </a:lnTo>
                <a:lnTo>
                  <a:pt x="318576" y="1473200"/>
                </a:lnTo>
                <a:lnTo>
                  <a:pt x="323834" y="1473200"/>
                </a:lnTo>
                <a:lnTo>
                  <a:pt x="322783" y="1460500"/>
                </a:lnTo>
                <a:close/>
              </a:path>
              <a:path w="525780" h="1600200">
                <a:moveTo>
                  <a:pt x="317525" y="1447800"/>
                </a:moveTo>
                <a:lnTo>
                  <a:pt x="312267" y="1447800"/>
                </a:lnTo>
                <a:lnTo>
                  <a:pt x="316473" y="1460500"/>
                </a:lnTo>
                <a:lnTo>
                  <a:pt x="320680" y="1460500"/>
                </a:lnTo>
                <a:lnTo>
                  <a:pt x="317525" y="1447800"/>
                </a:lnTo>
                <a:close/>
              </a:path>
              <a:path w="525780" h="1600200">
                <a:moveTo>
                  <a:pt x="251284" y="1358900"/>
                </a:moveTo>
                <a:lnTo>
                  <a:pt x="242872" y="1358900"/>
                </a:lnTo>
                <a:lnTo>
                  <a:pt x="246026" y="1371600"/>
                </a:lnTo>
                <a:lnTo>
                  <a:pt x="253387" y="1371600"/>
                </a:lnTo>
                <a:lnTo>
                  <a:pt x="255490" y="1384300"/>
                </a:lnTo>
                <a:lnTo>
                  <a:pt x="261800" y="1384300"/>
                </a:lnTo>
                <a:lnTo>
                  <a:pt x="264955" y="1397000"/>
                </a:lnTo>
                <a:lnTo>
                  <a:pt x="269161" y="1397000"/>
                </a:lnTo>
                <a:lnTo>
                  <a:pt x="272315" y="1409700"/>
                </a:lnTo>
                <a:lnTo>
                  <a:pt x="277573" y="1409700"/>
                </a:lnTo>
                <a:lnTo>
                  <a:pt x="289133" y="1422400"/>
                </a:lnTo>
                <a:lnTo>
                  <a:pt x="295450" y="1435100"/>
                </a:lnTo>
                <a:lnTo>
                  <a:pt x="300700" y="1435100"/>
                </a:lnTo>
                <a:lnTo>
                  <a:pt x="309112" y="1447800"/>
                </a:lnTo>
                <a:lnTo>
                  <a:pt x="313319" y="1447800"/>
                </a:lnTo>
                <a:lnTo>
                  <a:pt x="304906" y="1435100"/>
                </a:lnTo>
                <a:lnTo>
                  <a:pt x="299648" y="1422400"/>
                </a:lnTo>
                <a:lnTo>
                  <a:pt x="293339" y="1422400"/>
                </a:lnTo>
                <a:lnTo>
                  <a:pt x="281779" y="1409700"/>
                </a:lnTo>
                <a:lnTo>
                  <a:pt x="273367" y="1397000"/>
                </a:lnTo>
                <a:lnTo>
                  <a:pt x="267058" y="1384300"/>
                </a:lnTo>
                <a:lnTo>
                  <a:pt x="257594" y="1371600"/>
                </a:lnTo>
                <a:lnTo>
                  <a:pt x="251284" y="1358900"/>
                </a:lnTo>
                <a:close/>
              </a:path>
              <a:path w="525780" h="1600200">
                <a:moveTo>
                  <a:pt x="240776" y="1346200"/>
                </a:moveTo>
                <a:lnTo>
                  <a:pt x="232364" y="1346200"/>
                </a:lnTo>
                <a:lnTo>
                  <a:pt x="235518" y="1358900"/>
                </a:lnTo>
                <a:lnTo>
                  <a:pt x="247078" y="1358900"/>
                </a:lnTo>
                <a:lnTo>
                  <a:pt x="240776" y="1346200"/>
                </a:lnTo>
                <a:close/>
              </a:path>
              <a:path w="525780" h="1600200">
                <a:moveTo>
                  <a:pt x="235518" y="1333500"/>
                </a:moveTo>
                <a:lnTo>
                  <a:pt x="228158" y="1333500"/>
                </a:lnTo>
                <a:lnTo>
                  <a:pt x="230261" y="1346200"/>
                </a:lnTo>
                <a:lnTo>
                  <a:pt x="236570" y="1346200"/>
                </a:lnTo>
                <a:lnTo>
                  <a:pt x="235518" y="1333500"/>
                </a:lnTo>
                <a:close/>
              </a:path>
              <a:path w="525780" h="1600200">
                <a:moveTo>
                  <a:pt x="231312" y="1320800"/>
                </a:moveTo>
                <a:lnTo>
                  <a:pt x="222900" y="1320800"/>
                </a:lnTo>
                <a:lnTo>
                  <a:pt x="227106" y="1333500"/>
                </a:lnTo>
                <a:lnTo>
                  <a:pt x="232364" y="1333500"/>
                </a:lnTo>
                <a:lnTo>
                  <a:pt x="231312" y="1320800"/>
                </a:lnTo>
                <a:close/>
              </a:path>
              <a:path w="525780" h="1600200">
                <a:moveTo>
                  <a:pt x="193456" y="1270000"/>
                </a:moveTo>
                <a:lnTo>
                  <a:pt x="188198" y="1270000"/>
                </a:lnTo>
                <a:lnTo>
                  <a:pt x="192405" y="1282700"/>
                </a:lnTo>
                <a:lnTo>
                  <a:pt x="195559" y="1295400"/>
                </a:lnTo>
                <a:lnTo>
                  <a:pt x="200817" y="1295400"/>
                </a:lnTo>
                <a:lnTo>
                  <a:pt x="206075" y="1308100"/>
                </a:lnTo>
                <a:lnTo>
                  <a:pt x="217642" y="1320800"/>
                </a:lnTo>
                <a:lnTo>
                  <a:pt x="228158" y="1320800"/>
                </a:lnTo>
                <a:lnTo>
                  <a:pt x="215539" y="1308100"/>
                </a:lnTo>
                <a:lnTo>
                  <a:pt x="205023" y="1295400"/>
                </a:lnTo>
                <a:lnTo>
                  <a:pt x="200817" y="1282700"/>
                </a:lnTo>
                <a:lnTo>
                  <a:pt x="197662" y="1282700"/>
                </a:lnTo>
                <a:lnTo>
                  <a:pt x="193456" y="1270000"/>
                </a:lnTo>
                <a:close/>
              </a:path>
              <a:path w="525780" h="1600200">
                <a:moveTo>
                  <a:pt x="138790" y="1168400"/>
                </a:moveTo>
                <a:lnTo>
                  <a:pt x="134584" y="1168400"/>
                </a:lnTo>
                <a:lnTo>
                  <a:pt x="146143" y="1193800"/>
                </a:lnTo>
                <a:lnTo>
                  <a:pt x="160865" y="1231900"/>
                </a:lnTo>
                <a:lnTo>
                  <a:pt x="177690" y="1257300"/>
                </a:lnTo>
                <a:lnTo>
                  <a:pt x="185051" y="1270000"/>
                </a:lnTo>
                <a:lnTo>
                  <a:pt x="190309" y="1270000"/>
                </a:lnTo>
                <a:lnTo>
                  <a:pt x="181897" y="1257300"/>
                </a:lnTo>
                <a:lnTo>
                  <a:pt x="174536" y="1244600"/>
                </a:lnTo>
                <a:lnTo>
                  <a:pt x="166123" y="1231900"/>
                </a:lnTo>
                <a:lnTo>
                  <a:pt x="144040" y="1181100"/>
                </a:lnTo>
                <a:lnTo>
                  <a:pt x="141937" y="1181100"/>
                </a:lnTo>
                <a:lnTo>
                  <a:pt x="138790" y="1168400"/>
                </a:lnTo>
                <a:close/>
              </a:path>
              <a:path w="525780" h="1600200">
                <a:moveTo>
                  <a:pt x="117759" y="1143000"/>
                </a:moveTo>
                <a:lnTo>
                  <a:pt x="113553" y="1143000"/>
                </a:lnTo>
                <a:lnTo>
                  <a:pt x="117759" y="1155700"/>
                </a:lnTo>
                <a:lnTo>
                  <a:pt x="126171" y="1168400"/>
                </a:lnTo>
                <a:lnTo>
                  <a:pt x="134584" y="1168400"/>
                </a:lnTo>
                <a:lnTo>
                  <a:pt x="126171" y="1155700"/>
                </a:lnTo>
                <a:lnTo>
                  <a:pt x="121965" y="1155700"/>
                </a:lnTo>
                <a:lnTo>
                  <a:pt x="117759" y="1143000"/>
                </a:lnTo>
                <a:close/>
              </a:path>
              <a:path w="525780" h="1600200">
                <a:moveTo>
                  <a:pt x="105140" y="1130300"/>
                </a:moveTo>
                <a:lnTo>
                  <a:pt x="96728" y="1130300"/>
                </a:lnTo>
                <a:lnTo>
                  <a:pt x="107243" y="1143000"/>
                </a:lnTo>
                <a:lnTo>
                  <a:pt x="111450" y="1143000"/>
                </a:lnTo>
                <a:lnTo>
                  <a:pt x="105140" y="1130300"/>
                </a:lnTo>
                <a:close/>
              </a:path>
              <a:path w="525780" h="1600200">
                <a:moveTo>
                  <a:pt x="74653" y="1054100"/>
                </a:moveTo>
                <a:lnTo>
                  <a:pt x="69395" y="1054100"/>
                </a:lnTo>
                <a:lnTo>
                  <a:pt x="73601" y="1066800"/>
                </a:lnTo>
                <a:lnTo>
                  <a:pt x="75704" y="1079500"/>
                </a:lnTo>
                <a:lnTo>
                  <a:pt x="85168" y="1104900"/>
                </a:lnTo>
                <a:lnTo>
                  <a:pt x="88323" y="1117600"/>
                </a:lnTo>
                <a:lnTo>
                  <a:pt x="93573" y="1130300"/>
                </a:lnTo>
                <a:lnTo>
                  <a:pt x="98831" y="1130300"/>
                </a:lnTo>
                <a:lnTo>
                  <a:pt x="93573" y="1117600"/>
                </a:lnTo>
                <a:lnTo>
                  <a:pt x="87264" y="1104900"/>
                </a:lnTo>
                <a:lnTo>
                  <a:pt x="84117" y="1092200"/>
                </a:lnTo>
                <a:lnTo>
                  <a:pt x="82006" y="1079500"/>
                </a:lnTo>
                <a:lnTo>
                  <a:pt x="78859" y="1066800"/>
                </a:lnTo>
                <a:lnTo>
                  <a:pt x="74653" y="1054100"/>
                </a:lnTo>
                <a:close/>
              </a:path>
              <a:path w="525780" h="1600200">
                <a:moveTo>
                  <a:pt x="70446" y="1041400"/>
                </a:moveTo>
                <a:lnTo>
                  <a:pt x="63085" y="1041400"/>
                </a:lnTo>
                <a:lnTo>
                  <a:pt x="65189" y="1054100"/>
                </a:lnTo>
                <a:lnTo>
                  <a:pt x="72550" y="1054100"/>
                </a:lnTo>
                <a:lnTo>
                  <a:pt x="70446" y="1041400"/>
                </a:lnTo>
                <a:close/>
              </a:path>
              <a:path w="525780" h="1600200">
                <a:moveTo>
                  <a:pt x="65189" y="1028700"/>
                </a:moveTo>
                <a:lnTo>
                  <a:pt x="57828" y="1028700"/>
                </a:lnTo>
                <a:lnTo>
                  <a:pt x="59931" y="1041400"/>
                </a:lnTo>
                <a:lnTo>
                  <a:pt x="66240" y="1041400"/>
                </a:lnTo>
                <a:lnTo>
                  <a:pt x="65189" y="1028700"/>
                </a:lnTo>
                <a:close/>
              </a:path>
              <a:path w="525780" h="1600200">
                <a:moveTo>
                  <a:pt x="57828" y="1016000"/>
                </a:moveTo>
                <a:lnTo>
                  <a:pt x="51518" y="1016000"/>
                </a:lnTo>
                <a:lnTo>
                  <a:pt x="52570" y="1028700"/>
                </a:lnTo>
                <a:lnTo>
                  <a:pt x="57828" y="1028700"/>
                </a:lnTo>
                <a:lnTo>
                  <a:pt x="57828" y="1016000"/>
                </a:lnTo>
                <a:close/>
              </a:path>
              <a:path w="525780" h="1600200">
                <a:moveTo>
                  <a:pt x="53621" y="1003300"/>
                </a:moveTo>
                <a:lnTo>
                  <a:pt x="46261" y="1003300"/>
                </a:lnTo>
                <a:lnTo>
                  <a:pt x="48364" y="1016000"/>
                </a:lnTo>
                <a:lnTo>
                  <a:pt x="54673" y="1016000"/>
                </a:lnTo>
                <a:lnTo>
                  <a:pt x="53621" y="1003300"/>
                </a:lnTo>
                <a:close/>
              </a:path>
              <a:path w="525780" h="1600200">
                <a:moveTo>
                  <a:pt x="33649" y="977900"/>
                </a:moveTo>
                <a:lnTo>
                  <a:pt x="28392" y="977900"/>
                </a:lnTo>
                <a:lnTo>
                  <a:pt x="34693" y="990600"/>
                </a:lnTo>
                <a:lnTo>
                  <a:pt x="47312" y="1003300"/>
                </a:lnTo>
                <a:lnTo>
                  <a:pt x="51518" y="1003300"/>
                </a:lnTo>
                <a:lnTo>
                  <a:pt x="45209" y="990600"/>
                </a:lnTo>
                <a:lnTo>
                  <a:pt x="38900" y="990600"/>
                </a:lnTo>
                <a:lnTo>
                  <a:pt x="33649" y="977900"/>
                </a:lnTo>
                <a:close/>
              </a:path>
              <a:path w="525780" h="1600200">
                <a:moveTo>
                  <a:pt x="14721" y="685800"/>
                </a:moveTo>
                <a:lnTo>
                  <a:pt x="8412" y="685800"/>
                </a:lnTo>
                <a:lnTo>
                  <a:pt x="8412" y="698500"/>
                </a:lnTo>
                <a:lnTo>
                  <a:pt x="7360" y="698500"/>
                </a:lnTo>
                <a:lnTo>
                  <a:pt x="4206" y="723900"/>
                </a:lnTo>
                <a:lnTo>
                  <a:pt x="0" y="749300"/>
                </a:lnTo>
                <a:lnTo>
                  <a:pt x="1051" y="762000"/>
                </a:lnTo>
                <a:lnTo>
                  <a:pt x="1051" y="774700"/>
                </a:lnTo>
                <a:lnTo>
                  <a:pt x="2103" y="787400"/>
                </a:lnTo>
                <a:lnTo>
                  <a:pt x="2103" y="800100"/>
                </a:lnTo>
                <a:lnTo>
                  <a:pt x="3154" y="812800"/>
                </a:lnTo>
                <a:lnTo>
                  <a:pt x="3154" y="825500"/>
                </a:lnTo>
                <a:lnTo>
                  <a:pt x="4206" y="850900"/>
                </a:lnTo>
                <a:lnTo>
                  <a:pt x="9464" y="901700"/>
                </a:lnTo>
                <a:lnTo>
                  <a:pt x="15773" y="939800"/>
                </a:lnTo>
                <a:lnTo>
                  <a:pt x="17876" y="965200"/>
                </a:lnTo>
                <a:lnTo>
                  <a:pt x="19979" y="965200"/>
                </a:lnTo>
                <a:lnTo>
                  <a:pt x="23134" y="977900"/>
                </a:lnTo>
                <a:lnTo>
                  <a:pt x="28392" y="977900"/>
                </a:lnTo>
                <a:lnTo>
                  <a:pt x="24185" y="952500"/>
                </a:lnTo>
                <a:lnTo>
                  <a:pt x="22082" y="952500"/>
                </a:lnTo>
                <a:lnTo>
                  <a:pt x="21031" y="939800"/>
                </a:lnTo>
                <a:lnTo>
                  <a:pt x="16824" y="914400"/>
                </a:lnTo>
                <a:lnTo>
                  <a:pt x="15773" y="901700"/>
                </a:lnTo>
                <a:lnTo>
                  <a:pt x="13670" y="889000"/>
                </a:lnTo>
                <a:lnTo>
                  <a:pt x="11567" y="863600"/>
                </a:lnTo>
                <a:lnTo>
                  <a:pt x="9464" y="825500"/>
                </a:lnTo>
                <a:lnTo>
                  <a:pt x="8412" y="812800"/>
                </a:lnTo>
                <a:lnTo>
                  <a:pt x="8412" y="800100"/>
                </a:lnTo>
                <a:lnTo>
                  <a:pt x="7360" y="787400"/>
                </a:lnTo>
                <a:lnTo>
                  <a:pt x="7360" y="774700"/>
                </a:lnTo>
                <a:lnTo>
                  <a:pt x="6309" y="762000"/>
                </a:lnTo>
                <a:lnTo>
                  <a:pt x="6309" y="749300"/>
                </a:lnTo>
                <a:lnTo>
                  <a:pt x="9464" y="723900"/>
                </a:lnTo>
                <a:lnTo>
                  <a:pt x="13670" y="698500"/>
                </a:lnTo>
                <a:lnTo>
                  <a:pt x="14721" y="685800"/>
                </a:lnTo>
                <a:close/>
              </a:path>
              <a:path w="525780" h="1600200">
                <a:moveTo>
                  <a:pt x="23134" y="647700"/>
                </a:moveTo>
                <a:lnTo>
                  <a:pt x="17876" y="647700"/>
                </a:lnTo>
                <a:lnTo>
                  <a:pt x="15773" y="660400"/>
                </a:lnTo>
                <a:lnTo>
                  <a:pt x="13670" y="660400"/>
                </a:lnTo>
                <a:lnTo>
                  <a:pt x="11567" y="673100"/>
                </a:lnTo>
                <a:lnTo>
                  <a:pt x="10515" y="685800"/>
                </a:lnTo>
                <a:lnTo>
                  <a:pt x="15773" y="685800"/>
                </a:lnTo>
                <a:lnTo>
                  <a:pt x="17876" y="673100"/>
                </a:lnTo>
                <a:lnTo>
                  <a:pt x="18928" y="673100"/>
                </a:lnTo>
                <a:lnTo>
                  <a:pt x="23134" y="647700"/>
                </a:lnTo>
                <a:close/>
              </a:path>
              <a:path w="525780" h="1600200">
                <a:moveTo>
                  <a:pt x="28392" y="635000"/>
                </a:moveTo>
                <a:lnTo>
                  <a:pt x="22082" y="635000"/>
                </a:lnTo>
                <a:lnTo>
                  <a:pt x="21031" y="647700"/>
                </a:lnTo>
                <a:lnTo>
                  <a:pt x="26289" y="647700"/>
                </a:lnTo>
                <a:lnTo>
                  <a:pt x="28392" y="635000"/>
                </a:lnTo>
                <a:close/>
              </a:path>
              <a:path w="525780" h="1600200">
                <a:moveTo>
                  <a:pt x="35745" y="622300"/>
                </a:moveTo>
                <a:lnTo>
                  <a:pt x="27332" y="622300"/>
                </a:lnTo>
                <a:lnTo>
                  <a:pt x="23134" y="635000"/>
                </a:lnTo>
                <a:lnTo>
                  <a:pt x="31539" y="635000"/>
                </a:lnTo>
                <a:lnTo>
                  <a:pt x="35745" y="622300"/>
                </a:lnTo>
                <a:close/>
              </a:path>
              <a:path w="525780" h="1600200">
                <a:moveTo>
                  <a:pt x="44157" y="609600"/>
                </a:moveTo>
                <a:lnTo>
                  <a:pt x="38900" y="609600"/>
                </a:lnTo>
                <a:lnTo>
                  <a:pt x="35745" y="622300"/>
                </a:lnTo>
                <a:lnTo>
                  <a:pt x="41003" y="622300"/>
                </a:lnTo>
                <a:lnTo>
                  <a:pt x="44157" y="609600"/>
                </a:lnTo>
                <a:close/>
              </a:path>
              <a:path w="525780" h="1600200">
                <a:moveTo>
                  <a:pt x="49415" y="584200"/>
                </a:moveTo>
                <a:lnTo>
                  <a:pt x="44157" y="584200"/>
                </a:lnTo>
                <a:lnTo>
                  <a:pt x="43106" y="596900"/>
                </a:lnTo>
                <a:lnTo>
                  <a:pt x="41003" y="609600"/>
                </a:lnTo>
                <a:lnTo>
                  <a:pt x="46261" y="609600"/>
                </a:lnTo>
                <a:lnTo>
                  <a:pt x="48364" y="596900"/>
                </a:lnTo>
                <a:lnTo>
                  <a:pt x="49415" y="584200"/>
                </a:lnTo>
                <a:close/>
              </a:path>
              <a:path w="525780" h="1600200">
                <a:moveTo>
                  <a:pt x="54673" y="571500"/>
                </a:moveTo>
                <a:lnTo>
                  <a:pt x="49415" y="571500"/>
                </a:lnTo>
                <a:lnTo>
                  <a:pt x="46261" y="584200"/>
                </a:lnTo>
                <a:lnTo>
                  <a:pt x="51518" y="584200"/>
                </a:lnTo>
                <a:lnTo>
                  <a:pt x="54673" y="571500"/>
                </a:lnTo>
                <a:close/>
              </a:path>
              <a:path w="525780" h="1600200">
                <a:moveTo>
                  <a:pt x="85168" y="520700"/>
                </a:moveTo>
                <a:lnTo>
                  <a:pt x="77807" y="520700"/>
                </a:lnTo>
                <a:lnTo>
                  <a:pt x="72550" y="533400"/>
                </a:lnTo>
                <a:lnTo>
                  <a:pt x="68343" y="546100"/>
                </a:lnTo>
                <a:lnTo>
                  <a:pt x="59931" y="546100"/>
                </a:lnTo>
                <a:lnTo>
                  <a:pt x="53621" y="571500"/>
                </a:lnTo>
                <a:lnTo>
                  <a:pt x="57828" y="571500"/>
                </a:lnTo>
                <a:lnTo>
                  <a:pt x="62034" y="558800"/>
                </a:lnTo>
                <a:lnTo>
                  <a:pt x="65189" y="558800"/>
                </a:lnTo>
                <a:lnTo>
                  <a:pt x="73601" y="546100"/>
                </a:lnTo>
                <a:lnTo>
                  <a:pt x="77807" y="533400"/>
                </a:lnTo>
                <a:lnTo>
                  <a:pt x="82006" y="533400"/>
                </a:lnTo>
                <a:lnTo>
                  <a:pt x="85168" y="520700"/>
                </a:lnTo>
                <a:close/>
              </a:path>
              <a:path w="525780" h="1600200">
                <a:moveTo>
                  <a:pt x="90418" y="508000"/>
                </a:moveTo>
                <a:lnTo>
                  <a:pt x="84117" y="508000"/>
                </a:lnTo>
                <a:lnTo>
                  <a:pt x="83058" y="520700"/>
                </a:lnTo>
                <a:lnTo>
                  <a:pt x="88323" y="520700"/>
                </a:lnTo>
                <a:lnTo>
                  <a:pt x="90418" y="508000"/>
                </a:lnTo>
                <a:close/>
              </a:path>
              <a:path w="525780" h="1600200">
                <a:moveTo>
                  <a:pt x="119862" y="444500"/>
                </a:moveTo>
                <a:lnTo>
                  <a:pt x="107243" y="457200"/>
                </a:lnTo>
                <a:lnTo>
                  <a:pt x="103037" y="457200"/>
                </a:lnTo>
                <a:lnTo>
                  <a:pt x="98831" y="469900"/>
                </a:lnTo>
                <a:lnTo>
                  <a:pt x="92529" y="482600"/>
                </a:lnTo>
                <a:lnTo>
                  <a:pt x="86212" y="508000"/>
                </a:lnTo>
                <a:lnTo>
                  <a:pt x="91470" y="508000"/>
                </a:lnTo>
                <a:lnTo>
                  <a:pt x="97779" y="482600"/>
                </a:lnTo>
                <a:lnTo>
                  <a:pt x="99882" y="482600"/>
                </a:lnTo>
                <a:lnTo>
                  <a:pt x="103037" y="469900"/>
                </a:lnTo>
                <a:lnTo>
                  <a:pt x="119862" y="444500"/>
                </a:lnTo>
                <a:close/>
              </a:path>
              <a:path w="525780" h="1600200">
                <a:moveTo>
                  <a:pt x="128275" y="431800"/>
                </a:moveTo>
                <a:lnTo>
                  <a:pt x="123017" y="431800"/>
                </a:lnTo>
                <a:lnTo>
                  <a:pt x="119862" y="444500"/>
                </a:lnTo>
                <a:lnTo>
                  <a:pt x="124068" y="444500"/>
                </a:lnTo>
                <a:lnTo>
                  <a:pt x="128275" y="431800"/>
                </a:lnTo>
                <a:close/>
              </a:path>
              <a:path w="525780" h="1600200">
                <a:moveTo>
                  <a:pt x="151401" y="381000"/>
                </a:moveTo>
                <a:lnTo>
                  <a:pt x="148247" y="381000"/>
                </a:lnTo>
                <a:lnTo>
                  <a:pt x="142989" y="393700"/>
                </a:lnTo>
                <a:lnTo>
                  <a:pt x="138790" y="406400"/>
                </a:lnTo>
                <a:lnTo>
                  <a:pt x="134584" y="406400"/>
                </a:lnTo>
                <a:lnTo>
                  <a:pt x="131429" y="419100"/>
                </a:lnTo>
                <a:lnTo>
                  <a:pt x="127223" y="431800"/>
                </a:lnTo>
                <a:lnTo>
                  <a:pt x="132481" y="431800"/>
                </a:lnTo>
                <a:lnTo>
                  <a:pt x="136679" y="419100"/>
                </a:lnTo>
                <a:lnTo>
                  <a:pt x="139842" y="419100"/>
                </a:lnTo>
                <a:lnTo>
                  <a:pt x="144040" y="406400"/>
                </a:lnTo>
                <a:lnTo>
                  <a:pt x="150350" y="393700"/>
                </a:lnTo>
                <a:lnTo>
                  <a:pt x="151401" y="381000"/>
                </a:lnTo>
                <a:close/>
              </a:path>
              <a:path w="525780" h="1600200">
                <a:moveTo>
                  <a:pt x="153504" y="381000"/>
                </a:moveTo>
                <a:lnTo>
                  <a:pt x="151401" y="381000"/>
                </a:lnTo>
                <a:lnTo>
                  <a:pt x="150350" y="393700"/>
                </a:lnTo>
                <a:lnTo>
                  <a:pt x="153504" y="381000"/>
                </a:lnTo>
                <a:close/>
              </a:path>
              <a:path w="525780" h="1600200">
                <a:moveTo>
                  <a:pt x="153504" y="381000"/>
                </a:moveTo>
                <a:lnTo>
                  <a:pt x="150350" y="393700"/>
                </a:lnTo>
                <a:lnTo>
                  <a:pt x="153504" y="393700"/>
                </a:lnTo>
                <a:lnTo>
                  <a:pt x="154556" y="387350"/>
                </a:lnTo>
                <a:lnTo>
                  <a:pt x="153504" y="381000"/>
                </a:lnTo>
                <a:close/>
              </a:path>
              <a:path w="525780" h="1600200">
                <a:moveTo>
                  <a:pt x="154556" y="387350"/>
                </a:moveTo>
                <a:lnTo>
                  <a:pt x="153504" y="393700"/>
                </a:lnTo>
                <a:lnTo>
                  <a:pt x="155608" y="393700"/>
                </a:lnTo>
                <a:lnTo>
                  <a:pt x="154556" y="387350"/>
                </a:lnTo>
                <a:close/>
              </a:path>
              <a:path w="525780" h="1600200">
                <a:moveTo>
                  <a:pt x="157711" y="381000"/>
                </a:moveTo>
                <a:lnTo>
                  <a:pt x="155608" y="381000"/>
                </a:lnTo>
                <a:lnTo>
                  <a:pt x="154556" y="387350"/>
                </a:lnTo>
                <a:lnTo>
                  <a:pt x="155608" y="393700"/>
                </a:lnTo>
                <a:lnTo>
                  <a:pt x="156659" y="393700"/>
                </a:lnTo>
                <a:lnTo>
                  <a:pt x="157711" y="381000"/>
                </a:lnTo>
                <a:close/>
              </a:path>
              <a:path w="525780" h="1600200">
                <a:moveTo>
                  <a:pt x="158762" y="381000"/>
                </a:moveTo>
                <a:lnTo>
                  <a:pt x="157711" y="381000"/>
                </a:lnTo>
                <a:lnTo>
                  <a:pt x="156659" y="393700"/>
                </a:lnTo>
                <a:lnTo>
                  <a:pt x="158762" y="381000"/>
                </a:lnTo>
                <a:close/>
              </a:path>
              <a:path w="525780" h="1600200">
                <a:moveTo>
                  <a:pt x="155608" y="381000"/>
                </a:moveTo>
                <a:lnTo>
                  <a:pt x="153504" y="381000"/>
                </a:lnTo>
                <a:lnTo>
                  <a:pt x="154556" y="387350"/>
                </a:lnTo>
                <a:lnTo>
                  <a:pt x="155608" y="381000"/>
                </a:lnTo>
                <a:close/>
              </a:path>
              <a:path w="525780" h="1600200">
                <a:moveTo>
                  <a:pt x="158762" y="368300"/>
                </a:moveTo>
                <a:lnTo>
                  <a:pt x="156659" y="381000"/>
                </a:lnTo>
                <a:lnTo>
                  <a:pt x="160865" y="381000"/>
                </a:lnTo>
                <a:lnTo>
                  <a:pt x="158762" y="368300"/>
                </a:lnTo>
                <a:close/>
              </a:path>
              <a:path w="525780" h="1600200">
                <a:moveTo>
                  <a:pt x="205023" y="304800"/>
                </a:moveTo>
                <a:lnTo>
                  <a:pt x="194515" y="304800"/>
                </a:lnTo>
                <a:lnTo>
                  <a:pt x="175587" y="342900"/>
                </a:lnTo>
                <a:lnTo>
                  <a:pt x="158762" y="368300"/>
                </a:lnTo>
                <a:lnTo>
                  <a:pt x="160865" y="381000"/>
                </a:lnTo>
                <a:lnTo>
                  <a:pt x="161917" y="381000"/>
                </a:lnTo>
                <a:lnTo>
                  <a:pt x="164020" y="368300"/>
                </a:lnTo>
                <a:lnTo>
                  <a:pt x="167175" y="368300"/>
                </a:lnTo>
                <a:lnTo>
                  <a:pt x="170329" y="355600"/>
                </a:lnTo>
                <a:lnTo>
                  <a:pt x="177690" y="342900"/>
                </a:lnTo>
                <a:lnTo>
                  <a:pt x="187154" y="330200"/>
                </a:lnTo>
                <a:lnTo>
                  <a:pt x="190309" y="330200"/>
                </a:lnTo>
                <a:lnTo>
                  <a:pt x="192405" y="317500"/>
                </a:lnTo>
                <a:lnTo>
                  <a:pt x="198714" y="317500"/>
                </a:lnTo>
                <a:lnTo>
                  <a:pt x="205023" y="304800"/>
                </a:lnTo>
                <a:close/>
              </a:path>
              <a:path w="525780" h="1600200">
                <a:moveTo>
                  <a:pt x="232364" y="279400"/>
                </a:moveTo>
                <a:lnTo>
                  <a:pt x="219745" y="279400"/>
                </a:lnTo>
                <a:lnTo>
                  <a:pt x="214487" y="292100"/>
                </a:lnTo>
                <a:lnTo>
                  <a:pt x="207126" y="292100"/>
                </a:lnTo>
                <a:lnTo>
                  <a:pt x="200817" y="304800"/>
                </a:lnTo>
                <a:lnTo>
                  <a:pt x="211333" y="304800"/>
                </a:lnTo>
                <a:lnTo>
                  <a:pt x="218694" y="292100"/>
                </a:lnTo>
                <a:lnTo>
                  <a:pt x="232364" y="279400"/>
                </a:lnTo>
                <a:close/>
              </a:path>
              <a:path w="525780" h="1600200">
                <a:moveTo>
                  <a:pt x="240776" y="266700"/>
                </a:moveTo>
                <a:lnTo>
                  <a:pt x="236570" y="266700"/>
                </a:lnTo>
                <a:lnTo>
                  <a:pt x="228158" y="279400"/>
                </a:lnTo>
                <a:lnTo>
                  <a:pt x="236570" y="279400"/>
                </a:lnTo>
                <a:lnTo>
                  <a:pt x="240776" y="266700"/>
                </a:lnTo>
                <a:close/>
              </a:path>
              <a:path w="525780" h="1600200">
                <a:moveTo>
                  <a:pt x="267058" y="215900"/>
                </a:moveTo>
                <a:lnTo>
                  <a:pt x="261800" y="215900"/>
                </a:lnTo>
                <a:lnTo>
                  <a:pt x="258645" y="228600"/>
                </a:lnTo>
                <a:lnTo>
                  <a:pt x="255490" y="228600"/>
                </a:lnTo>
                <a:lnTo>
                  <a:pt x="252336" y="241300"/>
                </a:lnTo>
                <a:lnTo>
                  <a:pt x="249189" y="241300"/>
                </a:lnTo>
                <a:lnTo>
                  <a:pt x="244983" y="254000"/>
                </a:lnTo>
                <a:lnTo>
                  <a:pt x="239717" y="266700"/>
                </a:lnTo>
                <a:lnTo>
                  <a:pt x="243923" y="266700"/>
                </a:lnTo>
                <a:lnTo>
                  <a:pt x="249189" y="254000"/>
                </a:lnTo>
                <a:lnTo>
                  <a:pt x="254439" y="254000"/>
                </a:lnTo>
                <a:lnTo>
                  <a:pt x="260748" y="228600"/>
                </a:lnTo>
                <a:lnTo>
                  <a:pt x="267058" y="215900"/>
                </a:lnTo>
                <a:close/>
              </a:path>
              <a:path w="525780" h="1600200">
                <a:moveTo>
                  <a:pt x="273367" y="203200"/>
                </a:moveTo>
                <a:lnTo>
                  <a:pt x="264955" y="203200"/>
                </a:lnTo>
                <a:lnTo>
                  <a:pt x="263903" y="215900"/>
                </a:lnTo>
                <a:lnTo>
                  <a:pt x="271264" y="215900"/>
                </a:lnTo>
                <a:lnTo>
                  <a:pt x="273367" y="203200"/>
                </a:lnTo>
                <a:close/>
              </a:path>
              <a:path w="525780" h="1600200">
                <a:moveTo>
                  <a:pt x="312267" y="165100"/>
                </a:moveTo>
                <a:lnTo>
                  <a:pt x="301752" y="165100"/>
                </a:lnTo>
                <a:lnTo>
                  <a:pt x="287037" y="190500"/>
                </a:lnTo>
                <a:lnTo>
                  <a:pt x="278625" y="190500"/>
                </a:lnTo>
                <a:lnTo>
                  <a:pt x="272315" y="203200"/>
                </a:lnTo>
                <a:lnTo>
                  <a:pt x="276522" y="203200"/>
                </a:lnTo>
                <a:lnTo>
                  <a:pt x="290184" y="190500"/>
                </a:lnTo>
                <a:lnTo>
                  <a:pt x="298597" y="177800"/>
                </a:lnTo>
                <a:lnTo>
                  <a:pt x="309112" y="177800"/>
                </a:lnTo>
                <a:lnTo>
                  <a:pt x="312267" y="165100"/>
                </a:lnTo>
                <a:close/>
              </a:path>
              <a:path w="525780" h="1600200">
                <a:moveTo>
                  <a:pt x="335401" y="152400"/>
                </a:moveTo>
                <a:lnTo>
                  <a:pt x="319628" y="152400"/>
                </a:lnTo>
                <a:lnTo>
                  <a:pt x="314370" y="165100"/>
                </a:lnTo>
                <a:lnTo>
                  <a:pt x="322783" y="165100"/>
                </a:lnTo>
                <a:lnTo>
                  <a:pt x="335401" y="152400"/>
                </a:lnTo>
                <a:close/>
              </a:path>
              <a:path w="525780" h="1600200">
                <a:moveTo>
                  <a:pt x="344858" y="139700"/>
                </a:moveTo>
                <a:lnTo>
                  <a:pt x="336445" y="139700"/>
                </a:lnTo>
                <a:lnTo>
                  <a:pt x="334350" y="152400"/>
                </a:lnTo>
                <a:lnTo>
                  <a:pt x="340652" y="152400"/>
                </a:lnTo>
                <a:lnTo>
                  <a:pt x="344858" y="139700"/>
                </a:lnTo>
                <a:close/>
              </a:path>
              <a:path w="525780" h="1600200">
                <a:moveTo>
                  <a:pt x="386920" y="76200"/>
                </a:moveTo>
                <a:lnTo>
                  <a:pt x="377456" y="76200"/>
                </a:lnTo>
                <a:lnTo>
                  <a:pt x="345917" y="127000"/>
                </a:lnTo>
                <a:lnTo>
                  <a:pt x="339608" y="139700"/>
                </a:lnTo>
                <a:lnTo>
                  <a:pt x="348013" y="139700"/>
                </a:lnTo>
                <a:lnTo>
                  <a:pt x="351175" y="127000"/>
                </a:lnTo>
                <a:lnTo>
                  <a:pt x="381662" y="88900"/>
                </a:lnTo>
                <a:lnTo>
                  <a:pt x="380611" y="88900"/>
                </a:lnTo>
                <a:lnTo>
                  <a:pt x="386920" y="76200"/>
                </a:lnTo>
                <a:close/>
              </a:path>
              <a:path w="525780" h="1600200">
                <a:moveTo>
                  <a:pt x="404789" y="63500"/>
                </a:moveTo>
                <a:lnTo>
                  <a:pt x="395325" y="63500"/>
                </a:lnTo>
                <a:lnTo>
                  <a:pt x="390075" y="76200"/>
                </a:lnTo>
                <a:lnTo>
                  <a:pt x="399531" y="76200"/>
                </a:lnTo>
                <a:lnTo>
                  <a:pt x="404789" y="63500"/>
                </a:lnTo>
                <a:close/>
              </a:path>
              <a:path w="525780" h="1600200">
                <a:moveTo>
                  <a:pt x="438439" y="0"/>
                </a:moveTo>
                <a:lnTo>
                  <a:pt x="426872" y="25400"/>
                </a:lnTo>
                <a:lnTo>
                  <a:pt x="415305" y="38100"/>
                </a:lnTo>
                <a:lnTo>
                  <a:pt x="407944" y="50800"/>
                </a:lnTo>
                <a:lnTo>
                  <a:pt x="404789" y="63500"/>
                </a:lnTo>
                <a:lnTo>
                  <a:pt x="413202" y="63500"/>
                </a:lnTo>
                <a:lnTo>
                  <a:pt x="420563" y="50800"/>
                </a:lnTo>
                <a:lnTo>
                  <a:pt x="432130" y="25400"/>
                </a:lnTo>
                <a:lnTo>
                  <a:pt x="443697" y="12700"/>
                </a:lnTo>
                <a:lnTo>
                  <a:pt x="4384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840932" y="2391507"/>
            <a:ext cx="210439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solidFill>
                  <a:srgbClr val="C00000"/>
                </a:solidFill>
                <a:latin typeface="나눔고딕OTF"/>
                <a:cs typeface="나눔고딕OTF"/>
              </a:rPr>
              <a:t>{tcp, apple, 1500,</a:t>
            </a:r>
            <a:r>
              <a:rPr sz="1200" spc="-45" dirty="0">
                <a:solidFill>
                  <a:srgbClr val="C00000"/>
                </a:solidFill>
                <a:latin typeface="나눔고딕OTF"/>
                <a:cs typeface="나눔고딕OTF"/>
              </a:rPr>
              <a:t> </a:t>
            </a:r>
            <a:r>
              <a:rPr sz="1200" dirty="0">
                <a:solidFill>
                  <a:srgbClr val="C00000"/>
                </a:solidFill>
                <a:latin typeface="나눔고딕OTF"/>
                <a:cs typeface="나눔고딕OTF"/>
              </a:rPr>
              <a:t>orange,80}</a:t>
            </a:r>
            <a:endParaRPr sz="1200">
              <a:latin typeface="나눔고딕OTF"/>
              <a:cs typeface="나눔고딕OT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30429" y="3242092"/>
            <a:ext cx="210439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solidFill>
                  <a:srgbClr val="0000FF"/>
                </a:solidFill>
                <a:latin typeface="나눔고딕OTF"/>
                <a:cs typeface="나눔고딕OTF"/>
              </a:rPr>
              <a:t>{tcp, apple, 1609,</a:t>
            </a:r>
            <a:r>
              <a:rPr sz="1200" spc="-45" dirty="0">
                <a:solidFill>
                  <a:srgbClr val="0000FF"/>
                </a:solidFill>
                <a:latin typeface="나눔고딕OTF"/>
                <a:cs typeface="나눔고딕OTF"/>
              </a:rPr>
              <a:t> </a:t>
            </a:r>
            <a:r>
              <a:rPr sz="1200" dirty="0">
                <a:solidFill>
                  <a:srgbClr val="0000FF"/>
                </a:solidFill>
                <a:latin typeface="나눔고딕OTF"/>
                <a:cs typeface="나눔고딕OTF"/>
              </a:rPr>
              <a:t>orange,80}</a:t>
            </a:r>
            <a:endParaRPr sz="1200">
              <a:latin typeface="나눔고딕OTF"/>
              <a:cs typeface="나눔고딕OT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19659" y="3263120"/>
            <a:ext cx="2058035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{tcp, orange,80,</a:t>
            </a:r>
            <a:r>
              <a:rPr sz="1200" spc="-20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apple,1500}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11709" y="3943387"/>
            <a:ext cx="4982210" cy="662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7960">
              <a:lnSpc>
                <a:spcPts val="1325"/>
              </a:lnSpc>
              <a:spcBef>
                <a:spcPts val="10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{tcp, orange,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80 </a:t>
            </a:r>
            <a:r>
              <a:rPr sz="1200" dirty="0">
                <a:latin typeface="나눔스퀘어라운드OTF Regular"/>
                <a:cs typeface="나눔스퀘어라운드OTF Regular"/>
              </a:rPr>
              <a:t>}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420370">
              <a:lnSpc>
                <a:spcPts val="1325"/>
              </a:lnSpc>
            </a:pPr>
            <a:r>
              <a:rPr sz="1200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{tcp, orange,80, apple,1609}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나눔스퀘어라운드OTF Regular"/>
              <a:cs typeface="나눔스퀘어라운드OTF Regular"/>
            </a:endParaRPr>
          </a:p>
          <a:p>
            <a:pPr marL="12700">
              <a:lnSpc>
                <a:spcPct val="100000"/>
              </a:lnSpc>
            </a:pPr>
            <a:r>
              <a:rPr sz="850" spc="-10" dirty="0">
                <a:latin typeface="나눔스퀘어라운드OTF Regular"/>
                <a:cs typeface="나눔스퀘어라운드OTF Regular"/>
              </a:rPr>
              <a:t>참조 </a:t>
            </a:r>
            <a:r>
              <a:rPr sz="850" spc="-5" dirty="0">
                <a:latin typeface="나눔스퀘어라운드OTF Regular"/>
                <a:cs typeface="나눔스퀘어라운드OTF Regular"/>
              </a:rPr>
              <a:t>: </a:t>
            </a:r>
            <a:r>
              <a:rPr sz="850" spc="-10" dirty="0">
                <a:latin typeface="나눔스퀘어라운드OTF Regular"/>
                <a:cs typeface="나눔스퀘어라운드OTF Regular"/>
              </a:rPr>
              <a:t>UNIX </a:t>
            </a:r>
            <a:r>
              <a:rPr sz="850" spc="-5" dirty="0">
                <a:latin typeface="나눔스퀘어라운드OTF Regular"/>
                <a:cs typeface="나눔스퀘어라운드OTF Regular"/>
              </a:rPr>
              <a:t>NETWOR </a:t>
            </a:r>
            <a:r>
              <a:rPr sz="850" spc="-10" dirty="0">
                <a:latin typeface="나눔스퀘어라운드OTF Regular"/>
                <a:cs typeface="나눔스퀘어라운드OTF Regular"/>
              </a:rPr>
              <a:t>PROGRAMMING </a:t>
            </a:r>
            <a:r>
              <a:rPr sz="850" spc="-15" dirty="0">
                <a:latin typeface="나눔스퀘어라운드OTF Regular"/>
                <a:cs typeface="나눔스퀘어라운드OTF Regular"/>
              </a:rPr>
              <a:t>–W.RICHARD </a:t>
            </a:r>
            <a:r>
              <a:rPr sz="850" spc="-10" dirty="0">
                <a:latin typeface="나눔스퀘어라운드OTF Regular"/>
                <a:cs typeface="나눔스퀘어라운드OTF Regular"/>
              </a:rPr>
              <a:t>STEVENS-(PRENTICE HALL</a:t>
            </a:r>
            <a:r>
              <a:rPr sz="850" spc="55" dirty="0">
                <a:latin typeface="나눔스퀘어라운드OTF Regular"/>
                <a:cs typeface="나눔스퀘어라운드OTF Regular"/>
              </a:rPr>
              <a:t> </a:t>
            </a:r>
            <a:r>
              <a:rPr sz="850" spc="-5" dirty="0">
                <a:latin typeface="나눔스퀘어라운드OTF Regular"/>
                <a:cs typeface="나눔스퀘어라운드OTF Regular"/>
              </a:rPr>
              <a:t>Inc.,1991) </a:t>
            </a:r>
            <a:r>
              <a:rPr sz="850" spc="-10" dirty="0">
                <a:latin typeface="나눔스퀘어라운드OTF Regular"/>
                <a:cs typeface="나눔스퀘어라운드OTF Regular"/>
              </a:rPr>
              <a:t>pp.209-210</a:t>
            </a:r>
            <a:endParaRPr sz="8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24907" y="6011632"/>
            <a:ext cx="5326380" cy="14490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55" dirty="0">
                <a:latin typeface="나눔스퀘어라운드OTF Regular"/>
                <a:cs typeface="나눔스퀘어라운드OTF Regular"/>
              </a:rPr>
              <a:t>Concurrent</a:t>
            </a:r>
            <a:r>
              <a:rPr sz="1900" spc="1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60" dirty="0">
                <a:latin typeface="나눔스퀘어라운드OTF Regular"/>
                <a:cs typeface="나눔스퀘어라운드OTF Regular"/>
              </a:rPr>
              <a:t>Server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여러 클라이언트에게 동시에 서비스를 제공하는</a:t>
            </a:r>
            <a:r>
              <a:rPr sz="1700" spc="-10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서버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41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대부분의 서버가 여러 클라이언트에게 동시에 서비스</a:t>
            </a:r>
            <a:r>
              <a:rPr sz="1700" spc="-15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제공</a:t>
            </a:r>
            <a:endParaRPr sz="17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776637" y="7493930"/>
            <a:ext cx="3291568" cy="246927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6264" y="3263133"/>
            <a:ext cx="166179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30" dirty="0">
                <a:latin typeface="나눔스퀘어라운드OTF Regular"/>
                <a:cs typeface="나눔스퀘어라운드OTF Regular"/>
              </a:rPr>
              <a:t>SOCKET</a:t>
            </a:r>
            <a:r>
              <a:rPr sz="2150" spc="-65" dirty="0">
                <a:latin typeface="나눔스퀘어라운드OTF Regular"/>
                <a:cs typeface="나눔스퀘어라운드OTF Regular"/>
              </a:rPr>
              <a:t> </a:t>
            </a:r>
            <a:r>
              <a:rPr sz="2150" spc="20" dirty="0">
                <a:latin typeface="나눔스퀘어라운드OTF Regular"/>
                <a:cs typeface="나눔스퀘어라운드OTF Regular"/>
              </a:rPr>
              <a:t>통신</a:t>
            </a:r>
            <a:endParaRPr sz="21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89601" y="7396431"/>
            <a:ext cx="3348730" cy="25033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47436" y="9569686"/>
            <a:ext cx="961390" cy="214629"/>
          </a:xfrm>
          <a:custGeom>
            <a:avLst/>
            <a:gdLst/>
            <a:ahLst/>
            <a:cxnLst/>
            <a:rect l="l" t="t" r="r" b="b"/>
            <a:pathLst>
              <a:path w="961389" h="214629">
                <a:moveTo>
                  <a:pt x="0" y="35753"/>
                </a:moveTo>
                <a:lnTo>
                  <a:pt x="2775" y="21737"/>
                </a:lnTo>
                <a:lnTo>
                  <a:pt x="10380" y="10384"/>
                </a:lnTo>
                <a:lnTo>
                  <a:pt x="21731" y="2776"/>
                </a:lnTo>
                <a:lnTo>
                  <a:pt x="35745" y="0"/>
                </a:lnTo>
                <a:lnTo>
                  <a:pt x="924176" y="0"/>
                </a:lnTo>
                <a:lnTo>
                  <a:pt x="938356" y="2776"/>
                </a:lnTo>
                <a:lnTo>
                  <a:pt x="950071" y="10384"/>
                </a:lnTo>
                <a:lnTo>
                  <a:pt x="958039" y="21737"/>
                </a:lnTo>
                <a:lnTo>
                  <a:pt x="960981" y="35753"/>
                </a:lnTo>
                <a:lnTo>
                  <a:pt x="960981" y="178742"/>
                </a:lnTo>
                <a:lnTo>
                  <a:pt x="958039" y="192753"/>
                </a:lnTo>
                <a:lnTo>
                  <a:pt x="950071" y="204104"/>
                </a:lnTo>
                <a:lnTo>
                  <a:pt x="938356" y="211711"/>
                </a:lnTo>
                <a:lnTo>
                  <a:pt x="924176" y="214487"/>
                </a:lnTo>
                <a:lnTo>
                  <a:pt x="35745" y="214487"/>
                </a:lnTo>
                <a:lnTo>
                  <a:pt x="21731" y="211711"/>
                </a:lnTo>
                <a:lnTo>
                  <a:pt x="10380" y="204104"/>
                </a:lnTo>
                <a:lnTo>
                  <a:pt x="2775" y="192753"/>
                </a:lnTo>
                <a:lnTo>
                  <a:pt x="0" y="178742"/>
                </a:lnTo>
                <a:lnTo>
                  <a:pt x="0" y="35753"/>
                </a:lnTo>
                <a:close/>
              </a:path>
            </a:pathLst>
          </a:custGeom>
          <a:ln w="5762">
            <a:solidFill>
              <a:srgbClr val="B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14265" y="9218518"/>
            <a:ext cx="960119" cy="215900"/>
          </a:xfrm>
          <a:custGeom>
            <a:avLst/>
            <a:gdLst/>
            <a:ahLst/>
            <a:cxnLst/>
            <a:rect l="l" t="t" r="r" b="b"/>
            <a:pathLst>
              <a:path w="960120" h="215900">
                <a:moveTo>
                  <a:pt x="0" y="35745"/>
                </a:moveTo>
                <a:lnTo>
                  <a:pt x="2775" y="22178"/>
                </a:lnTo>
                <a:lnTo>
                  <a:pt x="10380" y="10777"/>
                </a:lnTo>
                <a:lnTo>
                  <a:pt x="21731" y="2924"/>
                </a:lnTo>
                <a:lnTo>
                  <a:pt x="35745" y="0"/>
                </a:lnTo>
                <a:lnTo>
                  <a:pt x="924184" y="0"/>
                </a:lnTo>
                <a:lnTo>
                  <a:pt x="938198" y="2924"/>
                </a:lnTo>
                <a:lnTo>
                  <a:pt x="949549" y="10777"/>
                </a:lnTo>
                <a:lnTo>
                  <a:pt x="957153" y="22178"/>
                </a:lnTo>
                <a:lnTo>
                  <a:pt x="959929" y="35745"/>
                </a:lnTo>
                <a:lnTo>
                  <a:pt x="959929" y="179793"/>
                </a:lnTo>
                <a:lnTo>
                  <a:pt x="957153" y="193804"/>
                </a:lnTo>
                <a:lnTo>
                  <a:pt x="949549" y="205156"/>
                </a:lnTo>
                <a:lnTo>
                  <a:pt x="938198" y="212762"/>
                </a:lnTo>
                <a:lnTo>
                  <a:pt x="924184" y="215539"/>
                </a:lnTo>
                <a:lnTo>
                  <a:pt x="35745" y="215539"/>
                </a:lnTo>
                <a:lnTo>
                  <a:pt x="21731" y="212762"/>
                </a:lnTo>
                <a:lnTo>
                  <a:pt x="10380" y="205156"/>
                </a:lnTo>
                <a:lnTo>
                  <a:pt x="2775" y="193804"/>
                </a:lnTo>
                <a:lnTo>
                  <a:pt x="0" y="179793"/>
                </a:lnTo>
                <a:lnTo>
                  <a:pt x="0" y="35745"/>
                </a:lnTo>
                <a:close/>
              </a:path>
            </a:pathLst>
          </a:custGeom>
          <a:ln w="5762">
            <a:solidFill>
              <a:srgbClr val="B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4907" y="6011632"/>
            <a:ext cx="5211445" cy="38188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45" dirty="0">
                <a:latin typeface="나눔스퀘어라운드OTF Regular"/>
                <a:cs typeface="나눔스퀘어라운드OTF Regular"/>
              </a:rPr>
              <a:t>socket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네트워크에 대한 사용자 수준의</a:t>
            </a:r>
            <a:r>
              <a:rPr sz="1700" spc="-8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인터페이스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41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통신을 위한</a:t>
            </a:r>
            <a:r>
              <a:rPr sz="1700" spc="-3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끝점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1280"/>
              </a:spcBef>
              <a:buChar char="–"/>
              <a:tabLst>
                <a:tab pos="461645" algn="l"/>
              </a:tabLst>
            </a:pPr>
            <a:r>
              <a:rPr sz="1450" spc="10" dirty="0">
                <a:latin typeface="나눔스퀘어라운드OTF Regular"/>
                <a:cs typeface="나눔스퀘어라운드OTF Regular"/>
              </a:rPr>
              <a:t>an end point </a:t>
            </a:r>
            <a:r>
              <a:rPr sz="1450" spc="15" dirty="0">
                <a:latin typeface="나눔스퀘어라운드OTF Regular"/>
                <a:cs typeface="나눔스퀘어라운드OTF Regular"/>
              </a:rPr>
              <a:t>of</a:t>
            </a:r>
            <a:r>
              <a:rPr sz="1450" spc="-2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communication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35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파일 </a:t>
            </a:r>
            <a:r>
              <a:rPr sz="1700" spc="10" dirty="0">
                <a:latin typeface="나눔스퀘어라운드OTF Regular"/>
                <a:cs typeface="나눔스퀘어라운드OTF Regular"/>
              </a:rPr>
              <a:t>기술자(descriptor)로</a:t>
            </a:r>
            <a:r>
              <a:rPr sz="1700" spc="38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접근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420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종류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1280"/>
              </a:spcBef>
              <a:buChar char="–"/>
              <a:tabLst>
                <a:tab pos="461645" algn="l"/>
              </a:tabLst>
            </a:pPr>
            <a:r>
              <a:rPr sz="1450" spc="10" dirty="0">
                <a:latin typeface="나눔스퀘어라운드OTF Regular"/>
                <a:cs typeface="나눔스퀘어라운드OTF Regular"/>
              </a:rPr>
              <a:t>AF_UNIX 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: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프로세스간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통신에</a:t>
            </a:r>
            <a:r>
              <a:rPr sz="1450" spc="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사용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1215"/>
              </a:spcBef>
              <a:buChar char="–"/>
              <a:tabLst>
                <a:tab pos="461645" algn="l"/>
              </a:tabLst>
            </a:pPr>
            <a:r>
              <a:rPr sz="1450" spc="5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AF_INET 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: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인터넷을 이용한 통신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R="5080" algn="r">
              <a:lnSpc>
                <a:spcPct val="100000"/>
              </a:lnSpc>
              <a:spcBef>
                <a:spcPts val="1070"/>
              </a:spcBef>
            </a:pPr>
            <a:r>
              <a:rPr sz="1450" spc="-5" dirty="0">
                <a:solidFill>
                  <a:srgbClr val="C00000"/>
                </a:solidFill>
                <a:latin typeface="나눔바른펜OTF"/>
                <a:cs typeface="나눔바른펜OTF"/>
              </a:rPr>
              <a:t>soc</a:t>
            </a:r>
            <a:r>
              <a:rPr sz="1450" spc="-40" dirty="0">
                <a:solidFill>
                  <a:srgbClr val="C00000"/>
                </a:solidFill>
                <a:latin typeface="나눔바른펜OTF"/>
                <a:cs typeface="나눔바른펜OTF"/>
              </a:rPr>
              <a:t>k</a:t>
            </a:r>
            <a:r>
              <a:rPr sz="1450" spc="-35" dirty="0">
                <a:solidFill>
                  <a:srgbClr val="C00000"/>
                </a:solidFill>
                <a:latin typeface="나눔바른펜OTF"/>
                <a:cs typeface="나눔바른펜OTF"/>
              </a:rPr>
              <a:t>e</a:t>
            </a:r>
            <a:r>
              <a:rPr sz="1450" spc="-5" dirty="0">
                <a:solidFill>
                  <a:srgbClr val="C00000"/>
                </a:solidFill>
                <a:latin typeface="나눔바른펜OTF"/>
                <a:cs typeface="나눔바른펜OTF"/>
              </a:rPr>
              <a:t>t</a:t>
            </a:r>
            <a:endParaRPr sz="1450">
              <a:latin typeface="나눔바른펜OTF"/>
              <a:cs typeface="나눔바른펜OT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96856" y="9430903"/>
            <a:ext cx="403860" cy="209550"/>
          </a:xfrm>
          <a:custGeom>
            <a:avLst/>
            <a:gdLst/>
            <a:ahLst/>
            <a:cxnLst/>
            <a:rect l="l" t="t" r="r" b="b"/>
            <a:pathLst>
              <a:path w="403860" h="209550">
                <a:moveTo>
                  <a:pt x="71498" y="135636"/>
                </a:moveTo>
                <a:lnTo>
                  <a:pt x="70446" y="135636"/>
                </a:lnTo>
                <a:lnTo>
                  <a:pt x="65189" y="137731"/>
                </a:lnTo>
                <a:lnTo>
                  <a:pt x="58879" y="138783"/>
                </a:lnTo>
                <a:lnTo>
                  <a:pt x="25229" y="165072"/>
                </a:lnTo>
                <a:lnTo>
                  <a:pt x="0" y="206075"/>
                </a:lnTo>
                <a:lnTo>
                  <a:pt x="5257" y="209229"/>
                </a:lnTo>
                <a:lnTo>
                  <a:pt x="14721" y="192405"/>
                </a:lnTo>
                <a:lnTo>
                  <a:pt x="18920" y="183992"/>
                </a:lnTo>
                <a:lnTo>
                  <a:pt x="24185" y="175587"/>
                </a:lnTo>
                <a:lnTo>
                  <a:pt x="29436" y="168226"/>
                </a:lnTo>
                <a:lnTo>
                  <a:pt x="35745" y="160865"/>
                </a:lnTo>
                <a:lnTo>
                  <a:pt x="50467" y="148247"/>
                </a:lnTo>
                <a:lnTo>
                  <a:pt x="51168" y="148247"/>
                </a:lnTo>
                <a:lnTo>
                  <a:pt x="54673" y="146143"/>
                </a:lnTo>
                <a:lnTo>
                  <a:pt x="60982" y="144040"/>
                </a:lnTo>
                <a:lnTo>
                  <a:pt x="66240" y="142989"/>
                </a:lnTo>
                <a:lnTo>
                  <a:pt x="72229" y="141989"/>
                </a:lnTo>
                <a:lnTo>
                  <a:pt x="71498" y="141937"/>
                </a:lnTo>
                <a:lnTo>
                  <a:pt x="125642" y="141937"/>
                </a:lnTo>
                <a:lnTo>
                  <a:pt x="103037" y="138783"/>
                </a:lnTo>
                <a:lnTo>
                  <a:pt x="87264" y="137731"/>
                </a:lnTo>
                <a:lnTo>
                  <a:pt x="71498" y="135636"/>
                </a:lnTo>
                <a:close/>
              </a:path>
              <a:path w="403860" h="209550">
                <a:moveTo>
                  <a:pt x="125642" y="141937"/>
                </a:moveTo>
                <a:lnTo>
                  <a:pt x="72542" y="141937"/>
                </a:lnTo>
                <a:lnTo>
                  <a:pt x="72229" y="141989"/>
                </a:lnTo>
                <a:lnTo>
                  <a:pt x="86212" y="142989"/>
                </a:lnTo>
                <a:lnTo>
                  <a:pt x="101986" y="145092"/>
                </a:lnTo>
                <a:lnTo>
                  <a:pt x="117759" y="146143"/>
                </a:lnTo>
                <a:lnTo>
                  <a:pt x="132473" y="149298"/>
                </a:lnTo>
                <a:lnTo>
                  <a:pt x="138783" y="150350"/>
                </a:lnTo>
                <a:lnTo>
                  <a:pt x="146143" y="152453"/>
                </a:lnTo>
                <a:lnTo>
                  <a:pt x="153504" y="155608"/>
                </a:lnTo>
                <a:lnTo>
                  <a:pt x="160865" y="157711"/>
                </a:lnTo>
                <a:lnTo>
                  <a:pt x="168226" y="160865"/>
                </a:lnTo>
                <a:lnTo>
                  <a:pt x="170322" y="161917"/>
                </a:lnTo>
                <a:lnTo>
                  <a:pt x="173484" y="162968"/>
                </a:lnTo>
                <a:lnTo>
                  <a:pt x="175580" y="162968"/>
                </a:lnTo>
                <a:lnTo>
                  <a:pt x="176639" y="164020"/>
                </a:lnTo>
                <a:lnTo>
                  <a:pt x="177690" y="164020"/>
                </a:lnTo>
                <a:lnTo>
                  <a:pt x="179786" y="165072"/>
                </a:lnTo>
                <a:lnTo>
                  <a:pt x="221848" y="160865"/>
                </a:lnTo>
                <a:lnTo>
                  <a:pt x="242872" y="159814"/>
                </a:lnTo>
                <a:lnTo>
                  <a:pt x="249882" y="158762"/>
                </a:lnTo>
                <a:lnTo>
                  <a:pt x="178734" y="158762"/>
                </a:lnTo>
                <a:lnTo>
                  <a:pt x="177690" y="157711"/>
                </a:lnTo>
                <a:lnTo>
                  <a:pt x="175580" y="156659"/>
                </a:lnTo>
                <a:lnTo>
                  <a:pt x="162968" y="152453"/>
                </a:lnTo>
                <a:lnTo>
                  <a:pt x="155608" y="150350"/>
                </a:lnTo>
                <a:lnTo>
                  <a:pt x="148247" y="147195"/>
                </a:lnTo>
                <a:lnTo>
                  <a:pt x="139834" y="145092"/>
                </a:lnTo>
                <a:lnTo>
                  <a:pt x="133525" y="142989"/>
                </a:lnTo>
                <a:lnTo>
                  <a:pt x="125642" y="141937"/>
                </a:lnTo>
                <a:close/>
              </a:path>
              <a:path w="403860" h="209550">
                <a:moveTo>
                  <a:pt x="330519" y="105566"/>
                </a:moveTo>
                <a:lnTo>
                  <a:pt x="296494" y="133525"/>
                </a:lnTo>
                <a:lnTo>
                  <a:pt x="291236" y="138783"/>
                </a:lnTo>
                <a:lnTo>
                  <a:pt x="220797" y="155608"/>
                </a:lnTo>
                <a:lnTo>
                  <a:pt x="199765" y="156659"/>
                </a:lnTo>
                <a:lnTo>
                  <a:pt x="178734" y="158762"/>
                </a:lnTo>
                <a:lnTo>
                  <a:pt x="249882" y="158762"/>
                </a:lnTo>
                <a:lnTo>
                  <a:pt x="263903" y="156659"/>
                </a:lnTo>
                <a:lnTo>
                  <a:pt x="276514" y="154556"/>
                </a:lnTo>
                <a:lnTo>
                  <a:pt x="282831" y="151401"/>
                </a:lnTo>
                <a:lnTo>
                  <a:pt x="288081" y="149298"/>
                </a:lnTo>
                <a:lnTo>
                  <a:pt x="288081" y="148247"/>
                </a:lnTo>
                <a:lnTo>
                  <a:pt x="294391" y="142989"/>
                </a:lnTo>
                <a:lnTo>
                  <a:pt x="300700" y="136679"/>
                </a:lnTo>
                <a:lnTo>
                  <a:pt x="305958" y="130370"/>
                </a:lnTo>
                <a:lnTo>
                  <a:pt x="312267" y="125112"/>
                </a:lnTo>
                <a:lnTo>
                  <a:pt x="317525" y="120914"/>
                </a:lnTo>
                <a:lnTo>
                  <a:pt x="322783" y="117759"/>
                </a:lnTo>
                <a:lnTo>
                  <a:pt x="334342" y="110398"/>
                </a:lnTo>
                <a:lnTo>
                  <a:pt x="335394" y="109347"/>
                </a:lnTo>
                <a:lnTo>
                  <a:pt x="337287" y="106192"/>
                </a:lnTo>
                <a:lnTo>
                  <a:pt x="330144" y="106192"/>
                </a:lnTo>
                <a:lnTo>
                  <a:pt x="330519" y="105566"/>
                </a:lnTo>
                <a:close/>
              </a:path>
              <a:path w="403860" h="209550">
                <a:moveTo>
                  <a:pt x="51168" y="148247"/>
                </a:moveTo>
                <a:lnTo>
                  <a:pt x="50467" y="148247"/>
                </a:lnTo>
                <a:lnTo>
                  <a:pt x="49415" y="149298"/>
                </a:lnTo>
                <a:lnTo>
                  <a:pt x="51168" y="148247"/>
                </a:lnTo>
                <a:close/>
              </a:path>
              <a:path w="403860" h="209550">
                <a:moveTo>
                  <a:pt x="72542" y="141937"/>
                </a:moveTo>
                <a:lnTo>
                  <a:pt x="71498" y="141937"/>
                </a:lnTo>
                <a:lnTo>
                  <a:pt x="72229" y="141989"/>
                </a:lnTo>
                <a:lnTo>
                  <a:pt x="72542" y="141937"/>
                </a:lnTo>
                <a:close/>
              </a:path>
              <a:path w="403860" h="209550">
                <a:moveTo>
                  <a:pt x="331188" y="105140"/>
                </a:moveTo>
                <a:lnTo>
                  <a:pt x="330519" y="105566"/>
                </a:lnTo>
                <a:lnTo>
                  <a:pt x="330144" y="106192"/>
                </a:lnTo>
                <a:lnTo>
                  <a:pt x="331188" y="105140"/>
                </a:lnTo>
                <a:close/>
              </a:path>
              <a:path w="403860" h="209550">
                <a:moveTo>
                  <a:pt x="337918" y="105140"/>
                </a:moveTo>
                <a:lnTo>
                  <a:pt x="331188" y="105140"/>
                </a:lnTo>
                <a:lnTo>
                  <a:pt x="330144" y="106192"/>
                </a:lnTo>
                <a:lnTo>
                  <a:pt x="337287" y="106192"/>
                </a:lnTo>
                <a:lnTo>
                  <a:pt x="337918" y="105140"/>
                </a:lnTo>
                <a:close/>
              </a:path>
              <a:path w="403860" h="209550">
                <a:moveTo>
                  <a:pt x="379816" y="40752"/>
                </a:moveTo>
                <a:lnTo>
                  <a:pt x="378508" y="43106"/>
                </a:lnTo>
                <a:lnTo>
                  <a:pt x="373250" y="47312"/>
                </a:lnTo>
                <a:lnTo>
                  <a:pt x="365889" y="54673"/>
                </a:lnTo>
                <a:lnTo>
                  <a:pt x="363786" y="57828"/>
                </a:lnTo>
                <a:lnTo>
                  <a:pt x="357477" y="64137"/>
                </a:lnTo>
                <a:lnTo>
                  <a:pt x="356425" y="67292"/>
                </a:lnTo>
                <a:lnTo>
                  <a:pt x="354322" y="69395"/>
                </a:lnTo>
                <a:lnTo>
                  <a:pt x="352219" y="73601"/>
                </a:lnTo>
                <a:lnTo>
                  <a:pt x="349064" y="77807"/>
                </a:lnTo>
                <a:lnTo>
                  <a:pt x="345909" y="83058"/>
                </a:lnTo>
                <a:lnTo>
                  <a:pt x="339600" y="92522"/>
                </a:lnTo>
                <a:lnTo>
                  <a:pt x="333298" y="100934"/>
                </a:lnTo>
                <a:lnTo>
                  <a:pt x="330519" y="105566"/>
                </a:lnTo>
                <a:lnTo>
                  <a:pt x="331188" y="105140"/>
                </a:lnTo>
                <a:lnTo>
                  <a:pt x="337918" y="105140"/>
                </a:lnTo>
                <a:lnTo>
                  <a:pt x="338548" y="104089"/>
                </a:lnTo>
                <a:lnTo>
                  <a:pt x="341711" y="99882"/>
                </a:lnTo>
                <a:lnTo>
                  <a:pt x="343806" y="95676"/>
                </a:lnTo>
                <a:lnTo>
                  <a:pt x="346961" y="92522"/>
                </a:lnTo>
                <a:lnTo>
                  <a:pt x="351167" y="85168"/>
                </a:lnTo>
                <a:lnTo>
                  <a:pt x="354322" y="80962"/>
                </a:lnTo>
                <a:lnTo>
                  <a:pt x="358528" y="72550"/>
                </a:lnTo>
                <a:lnTo>
                  <a:pt x="362734" y="68343"/>
                </a:lnTo>
                <a:lnTo>
                  <a:pt x="365889" y="64137"/>
                </a:lnTo>
                <a:lnTo>
                  <a:pt x="367992" y="62034"/>
                </a:lnTo>
                <a:lnTo>
                  <a:pt x="370095" y="58879"/>
                </a:lnTo>
                <a:lnTo>
                  <a:pt x="377456" y="51518"/>
                </a:lnTo>
                <a:lnTo>
                  <a:pt x="382706" y="47312"/>
                </a:lnTo>
                <a:lnTo>
                  <a:pt x="382706" y="46261"/>
                </a:lnTo>
                <a:lnTo>
                  <a:pt x="384864" y="43024"/>
                </a:lnTo>
                <a:lnTo>
                  <a:pt x="379816" y="40752"/>
                </a:lnTo>
                <a:close/>
              </a:path>
              <a:path w="403860" h="209550">
                <a:moveTo>
                  <a:pt x="403008" y="33642"/>
                </a:moveTo>
                <a:lnTo>
                  <a:pt x="383766" y="33642"/>
                </a:lnTo>
                <a:lnTo>
                  <a:pt x="389016" y="36796"/>
                </a:lnTo>
                <a:lnTo>
                  <a:pt x="384864" y="43024"/>
                </a:lnTo>
                <a:lnTo>
                  <a:pt x="403738" y="51518"/>
                </a:lnTo>
                <a:lnTo>
                  <a:pt x="403008" y="33642"/>
                </a:lnTo>
                <a:close/>
              </a:path>
              <a:path w="403860" h="209550">
                <a:moveTo>
                  <a:pt x="383766" y="33642"/>
                </a:moveTo>
                <a:lnTo>
                  <a:pt x="379816" y="40752"/>
                </a:lnTo>
                <a:lnTo>
                  <a:pt x="384864" y="43024"/>
                </a:lnTo>
                <a:lnTo>
                  <a:pt x="389016" y="36796"/>
                </a:lnTo>
                <a:lnTo>
                  <a:pt x="383766" y="33642"/>
                </a:lnTo>
                <a:close/>
              </a:path>
              <a:path w="403860" h="209550">
                <a:moveTo>
                  <a:pt x="401634" y="0"/>
                </a:moveTo>
                <a:lnTo>
                  <a:pt x="361683" y="32590"/>
                </a:lnTo>
                <a:lnTo>
                  <a:pt x="379816" y="40752"/>
                </a:lnTo>
                <a:lnTo>
                  <a:pt x="383766" y="33642"/>
                </a:lnTo>
                <a:lnTo>
                  <a:pt x="403008" y="33642"/>
                </a:lnTo>
                <a:lnTo>
                  <a:pt x="401634" y="0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23140" y="9582305"/>
            <a:ext cx="480059" cy="174625"/>
          </a:xfrm>
          <a:custGeom>
            <a:avLst/>
            <a:gdLst/>
            <a:ahLst/>
            <a:cxnLst/>
            <a:rect l="l" t="t" r="r" b="b"/>
            <a:pathLst>
              <a:path w="480060" h="174625">
                <a:moveTo>
                  <a:pt x="36300" y="154446"/>
                </a:moveTo>
                <a:lnTo>
                  <a:pt x="32025" y="158864"/>
                </a:lnTo>
                <a:lnTo>
                  <a:pt x="34693" y="160865"/>
                </a:lnTo>
                <a:lnTo>
                  <a:pt x="35745" y="160865"/>
                </a:lnTo>
                <a:lnTo>
                  <a:pt x="43106" y="162968"/>
                </a:lnTo>
                <a:lnTo>
                  <a:pt x="51518" y="164020"/>
                </a:lnTo>
                <a:lnTo>
                  <a:pt x="59931" y="166123"/>
                </a:lnTo>
                <a:lnTo>
                  <a:pt x="69387" y="167175"/>
                </a:lnTo>
                <a:lnTo>
                  <a:pt x="115656" y="171381"/>
                </a:lnTo>
                <a:lnTo>
                  <a:pt x="160865" y="174536"/>
                </a:lnTo>
                <a:lnTo>
                  <a:pt x="162968" y="174536"/>
                </a:lnTo>
                <a:lnTo>
                  <a:pt x="178739" y="169278"/>
                </a:lnTo>
                <a:lnTo>
                  <a:pt x="160865" y="169278"/>
                </a:lnTo>
                <a:lnTo>
                  <a:pt x="161076" y="169201"/>
                </a:lnTo>
                <a:lnTo>
                  <a:pt x="69387" y="160865"/>
                </a:lnTo>
                <a:lnTo>
                  <a:pt x="44157" y="157711"/>
                </a:lnTo>
                <a:lnTo>
                  <a:pt x="36796" y="155608"/>
                </a:lnTo>
                <a:lnTo>
                  <a:pt x="37848" y="155608"/>
                </a:lnTo>
                <a:lnTo>
                  <a:pt x="36300" y="154446"/>
                </a:lnTo>
                <a:close/>
              </a:path>
              <a:path w="480060" h="174625">
                <a:moveTo>
                  <a:pt x="0" y="125120"/>
                </a:moveTo>
                <a:lnTo>
                  <a:pt x="17876" y="173484"/>
                </a:lnTo>
                <a:lnTo>
                  <a:pt x="32025" y="158864"/>
                </a:lnTo>
                <a:lnTo>
                  <a:pt x="26281" y="154556"/>
                </a:lnTo>
                <a:lnTo>
                  <a:pt x="29436" y="149298"/>
                </a:lnTo>
                <a:lnTo>
                  <a:pt x="41282" y="149298"/>
                </a:lnTo>
                <a:lnTo>
                  <a:pt x="49415" y="140893"/>
                </a:lnTo>
                <a:lnTo>
                  <a:pt x="0" y="125120"/>
                </a:lnTo>
                <a:close/>
              </a:path>
              <a:path w="480060" h="174625">
                <a:moveTo>
                  <a:pt x="161076" y="169201"/>
                </a:moveTo>
                <a:lnTo>
                  <a:pt x="160865" y="169278"/>
                </a:lnTo>
                <a:lnTo>
                  <a:pt x="161917" y="169278"/>
                </a:lnTo>
                <a:lnTo>
                  <a:pt x="161076" y="169201"/>
                </a:lnTo>
                <a:close/>
              </a:path>
              <a:path w="480060" h="174625">
                <a:moveTo>
                  <a:pt x="319975" y="94974"/>
                </a:moveTo>
                <a:lnTo>
                  <a:pt x="314370" y="97779"/>
                </a:lnTo>
                <a:lnTo>
                  <a:pt x="304906" y="104089"/>
                </a:lnTo>
                <a:lnTo>
                  <a:pt x="299648" y="107243"/>
                </a:lnTo>
                <a:lnTo>
                  <a:pt x="295442" y="110398"/>
                </a:lnTo>
                <a:lnTo>
                  <a:pt x="289133" y="113553"/>
                </a:lnTo>
                <a:lnTo>
                  <a:pt x="282823" y="118811"/>
                </a:lnTo>
                <a:lnTo>
                  <a:pt x="275463" y="123017"/>
                </a:lnTo>
                <a:lnTo>
                  <a:pt x="269153" y="127223"/>
                </a:lnTo>
                <a:lnTo>
                  <a:pt x="258645" y="135628"/>
                </a:lnTo>
                <a:lnTo>
                  <a:pt x="255490" y="136687"/>
                </a:lnTo>
                <a:lnTo>
                  <a:pt x="252336" y="138783"/>
                </a:lnTo>
                <a:lnTo>
                  <a:pt x="183992" y="160865"/>
                </a:lnTo>
                <a:lnTo>
                  <a:pt x="161076" y="169201"/>
                </a:lnTo>
                <a:lnTo>
                  <a:pt x="161917" y="169278"/>
                </a:lnTo>
                <a:lnTo>
                  <a:pt x="178739" y="169278"/>
                </a:lnTo>
                <a:lnTo>
                  <a:pt x="254439" y="144040"/>
                </a:lnTo>
                <a:lnTo>
                  <a:pt x="258645" y="141937"/>
                </a:lnTo>
                <a:lnTo>
                  <a:pt x="261792" y="139834"/>
                </a:lnTo>
                <a:lnTo>
                  <a:pt x="267058" y="136687"/>
                </a:lnTo>
                <a:lnTo>
                  <a:pt x="273359" y="132481"/>
                </a:lnTo>
                <a:lnTo>
                  <a:pt x="278617" y="128275"/>
                </a:lnTo>
                <a:lnTo>
                  <a:pt x="285978" y="123017"/>
                </a:lnTo>
                <a:lnTo>
                  <a:pt x="292287" y="118811"/>
                </a:lnTo>
                <a:lnTo>
                  <a:pt x="297545" y="114604"/>
                </a:lnTo>
                <a:lnTo>
                  <a:pt x="302803" y="111450"/>
                </a:lnTo>
                <a:lnTo>
                  <a:pt x="311216" y="107243"/>
                </a:lnTo>
                <a:lnTo>
                  <a:pt x="317525" y="103037"/>
                </a:lnTo>
                <a:lnTo>
                  <a:pt x="319628" y="101986"/>
                </a:lnTo>
                <a:lnTo>
                  <a:pt x="320672" y="100934"/>
                </a:lnTo>
                <a:lnTo>
                  <a:pt x="323827" y="99882"/>
                </a:lnTo>
                <a:lnTo>
                  <a:pt x="325930" y="97779"/>
                </a:lnTo>
                <a:lnTo>
                  <a:pt x="320672" y="97779"/>
                </a:lnTo>
                <a:lnTo>
                  <a:pt x="320672" y="95676"/>
                </a:lnTo>
                <a:lnTo>
                  <a:pt x="319975" y="94974"/>
                </a:lnTo>
                <a:close/>
              </a:path>
              <a:path w="480060" h="174625">
                <a:moveTo>
                  <a:pt x="29436" y="149298"/>
                </a:moveTo>
                <a:lnTo>
                  <a:pt x="26281" y="154556"/>
                </a:lnTo>
                <a:lnTo>
                  <a:pt x="32025" y="158864"/>
                </a:lnTo>
                <a:lnTo>
                  <a:pt x="36300" y="154446"/>
                </a:lnTo>
                <a:lnTo>
                  <a:pt x="29436" y="149298"/>
                </a:lnTo>
                <a:close/>
              </a:path>
              <a:path w="480060" h="174625">
                <a:moveTo>
                  <a:pt x="41282" y="149298"/>
                </a:moveTo>
                <a:lnTo>
                  <a:pt x="29436" y="149298"/>
                </a:lnTo>
                <a:lnTo>
                  <a:pt x="36300" y="154446"/>
                </a:lnTo>
                <a:lnTo>
                  <a:pt x="41282" y="149298"/>
                </a:lnTo>
                <a:close/>
              </a:path>
              <a:path w="480060" h="174625">
                <a:moveTo>
                  <a:pt x="324878" y="93573"/>
                </a:moveTo>
                <a:lnTo>
                  <a:pt x="321724" y="93573"/>
                </a:lnTo>
                <a:lnTo>
                  <a:pt x="320672" y="94625"/>
                </a:lnTo>
                <a:lnTo>
                  <a:pt x="319975" y="94974"/>
                </a:lnTo>
                <a:lnTo>
                  <a:pt x="320672" y="95676"/>
                </a:lnTo>
                <a:lnTo>
                  <a:pt x="320672" y="97779"/>
                </a:lnTo>
                <a:lnTo>
                  <a:pt x="321724" y="94625"/>
                </a:lnTo>
                <a:lnTo>
                  <a:pt x="325930" y="94625"/>
                </a:lnTo>
                <a:lnTo>
                  <a:pt x="324878" y="93573"/>
                </a:lnTo>
                <a:close/>
              </a:path>
              <a:path w="480060" h="174625">
                <a:moveTo>
                  <a:pt x="325930" y="94625"/>
                </a:moveTo>
                <a:lnTo>
                  <a:pt x="321724" y="94625"/>
                </a:lnTo>
                <a:lnTo>
                  <a:pt x="320672" y="97779"/>
                </a:lnTo>
                <a:lnTo>
                  <a:pt x="325930" y="97779"/>
                </a:lnTo>
                <a:lnTo>
                  <a:pt x="325930" y="94625"/>
                </a:lnTo>
                <a:close/>
              </a:path>
              <a:path w="480060" h="174625">
                <a:moveTo>
                  <a:pt x="368780" y="28911"/>
                </a:moveTo>
                <a:lnTo>
                  <a:pt x="364837" y="36796"/>
                </a:lnTo>
                <a:lnTo>
                  <a:pt x="363786" y="39951"/>
                </a:lnTo>
                <a:lnTo>
                  <a:pt x="361683" y="43106"/>
                </a:lnTo>
                <a:lnTo>
                  <a:pt x="358528" y="47312"/>
                </a:lnTo>
                <a:lnTo>
                  <a:pt x="354322" y="52570"/>
                </a:lnTo>
                <a:lnTo>
                  <a:pt x="348013" y="58879"/>
                </a:lnTo>
                <a:lnTo>
                  <a:pt x="341703" y="64137"/>
                </a:lnTo>
                <a:lnTo>
                  <a:pt x="332239" y="73601"/>
                </a:lnTo>
                <a:lnTo>
                  <a:pt x="330136" y="77807"/>
                </a:lnTo>
                <a:lnTo>
                  <a:pt x="326989" y="80962"/>
                </a:lnTo>
                <a:lnTo>
                  <a:pt x="324878" y="84109"/>
                </a:lnTo>
                <a:lnTo>
                  <a:pt x="322783" y="88315"/>
                </a:lnTo>
                <a:lnTo>
                  <a:pt x="320672" y="91470"/>
                </a:lnTo>
                <a:lnTo>
                  <a:pt x="319628" y="93573"/>
                </a:lnTo>
                <a:lnTo>
                  <a:pt x="319628" y="94625"/>
                </a:lnTo>
                <a:lnTo>
                  <a:pt x="319975" y="94974"/>
                </a:lnTo>
                <a:lnTo>
                  <a:pt x="320672" y="94625"/>
                </a:lnTo>
                <a:lnTo>
                  <a:pt x="321724" y="93573"/>
                </a:lnTo>
                <a:lnTo>
                  <a:pt x="325930" y="93573"/>
                </a:lnTo>
                <a:lnTo>
                  <a:pt x="328033" y="89367"/>
                </a:lnTo>
                <a:lnTo>
                  <a:pt x="330136" y="87264"/>
                </a:lnTo>
                <a:lnTo>
                  <a:pt x="334342" y="80962"/>
                </a:lnTo>
                <a:lnTo>
                  <a:pt x="337497" y="77807"/>
                </a:lnTo>
                <a:lnTo>
                  <a:pt x="340652" y="73601"/>
                </a:lnTo>
                <a:lnTo>
                  <a:pt x="345909" y="68343"/>
                </a:lnTo>
                <a:lnTo>
                  <a:pt x="352219" y="63085"/>
                </a:lnTo>
                <a:lnTo>
                  <a:pt x="358528" y="56776"/>
                </a:lnTo>
                <a:lnTo>
                  <a:pt x="363786" y="50467"/>
                </a:lnTo>
                <a:lnTo>
                  <a:pt x="365889" y="46261"/>
                </a:lnTo>
                <a:lnTo>
                  <a:pt x="369044" y="43106"/>
                </a:lnTo>
                <a:lnTo>
                  <a:pt x="370095" y="39951"/>
                </a:lnTo>
                <a:lnTo>
                  <a:pt x="372191" y="36796"/>
                </a:lnTo>
                <a:lnTo>
                  <a:pt x="373250" y="32590"/>
                </a:lnTo>
                <a:lnTo>
                  <a:pt x="374302" y="29436"/>
                </a:lnTo>
                <a:lnTo>
                  <a:pt x="369044" y="29436"/>
                </a:lnTo>
                <a:lnTo>
                  <a:pt x="368780" y="28911"/>
                </a:lnTo>
                <a:close/>
              </a:path>
              <a:path w="480060" h="174625">
                <a:moveTo>
                  <a:pt x="325930" y="93573"/>
                </a:moveTo>
                <a:lnTo>
                  <a:pt x="324878" y="93573"/>
                </a:lnTo>
                <a:lnTo>
                  <a:pt x="325930" y="94625"/>
                </a:lnTo>
                <a:lnTo>
                  <a:pt x="325930" y="93573"/>
                </a:lnTo>
                <a:close/>
              </a:path>
              <a:path w="480060" h="174625">
                <a:moveTo>
                  <a:pt x="468919" y="5257"/>
                </a:moveTo>
                <a:lnTo>
                  <a:pt x="452102" y="5257"/>
                </a:lnTo>
                <a:lnTo>
                  <a:pt x="459463" y="6309"/>
                </a:lnTo>
                <a:lnTo>
                  <a:pt x="458411" y="6309"/>
                </a:lnTo>
                <a:lnTo>
                  <a:pt x="461566" y="7360"/>
                </a:lnTo>
                <a:lnTo>
                  <a:pt x="463669" y="8412"/>
                </a:lnTo>
                <a:lnTo>
                  <a:pt x="466824" y="11567"/>
                </a:lnTo>
                <a:lnTo>
                  <a:pt x="465772" y="11567"/>
                </a:lnTo>
                <a:lnTo>
                  <a:pt x="468919" y="18928"/>
                </a:lnTo>
                <a:lnTo>
                  <a:pt x="471030" y="27340"/>
                </a:lnTo>
                <a:lnTo>
                  <a:pt x="472081" y="35753"/>
                </a:lnTo>
                <a:lnTo>
                  <a:pt x="472204" y="46261"/>
                </a:lnTo>
                <a:lnTo>
                  <a:pt x="473125" y="62034"/>
                </a:lnTo>
                <a:lnTo>
                  <a:pt x="473125" y="70446"/>
                </a:lnTo>
                <a:lnTo>
                  <a:pt x="474184" y="79903"/>
                </a:lnTo>
                <a:lnTo>
                  <a:pt x="479442" y="78859"/>
                </a:lnTo>
                <a:lnTo>
                  <a:pt x="478391" y="70446"/>
                </a:lnTo>
                <a:lnTo>
                  <a:pt x="478391" y="44157"/>
                </a:lnTo>
                <a:lnTo>
                  <a:pt x="477332" y="35753"/>
                </a:lnTo>
                <a:lnTo>
                  <a:pt x="476288" y="26289"/>
                </a:lnTo>
                <a:lnTo>
                  <a:pt x="472081" y="9464"/>
                </a:lnTo>
                <a:lnTo>
                  <a:pt x="471030" y="8412"/>
                </a:lnTo>
                <a:lnTo>
                  <a:pt x="469978" y="6309"/>
                </a:lnTo>
                <a:lnTo>
                  <a:pt x="468919" y="5257"/>
                </a:lnTo>
                <a:close/>
              </a:path>
              <a:path w="480060" h="174625">
                <a:moveTo>
                  <a:pt x="369044" y="28384"/>
                </a:moveTo>
                <a:lnTo>
                  <a:pt x="368780" y="28911"/>
                </a:lnTo>
                <a:lnTo>
                  <a:pt x="369044" y="29436"/>
                </a:lnTo>
                <a:lnTo>
                  <a:pt x="369044" y="28384"/>
                </a:lnTo>
                <a:close/>
              </a:path>
              <a:path w="480060" h="174625">
                <a:moveTo>
                  <a:pt x="373601" y="25583"/>
                </a:moveTo>
                <a:lnTo>
                  <a:pt x="372191" y="26289"/>
                </a:lnTo>
                <a:lnTo>
                  <a:pt x="371139" y="27340"/>
                </a:lnTo>
                <a:lnTo>
                  <a:pt x="369044" y="28384"/>
                </a:lnTo>
                <a:lnTo>
                  <a:pt x="369044" y="29436"/>
                </a:lnTo>
                <a:lnTo>
                  <a:pt x="374302" y="29436"/>
                </a:lnTo>
                <a:lnTo>
                  <a:pt x="374302" y="26289"/>
                </a:lnTo>
                <a:lnTo>
                  <a:pt x="373601" y="25583"/>
                </a:lnTo>
                <a:close/>
              </a:path>
              <a:path w="480060" h="174625">
                <a:moveTo>
                  <a:pt x="367992" y="27340"/>
                </a:moveTo>
                <a:lnTo>
                  <a:pt x="368780" y="28911"/>
                </a:lnTo>
                <a:lnTo>
                  <a:pt x="369044" y="28384"/>
                </a:lnTo>
                <a:lnTo>
                  <a:pt x="367992" y="27340"/>
                </a:lnTo>
                <a:close/>
              </a:path>
              <a:path w="480060" h="174625">
                <a:moveTo>
                  <a:pt x="367992" y="23134"/>
                </a:moveTo>
                <a:lnTo>
                  <a:pt x="365889" y="23134"/>
                </a:lnTo>
                <a:lnTo>
                  <a:pt x="364837" y="26289"/>
                </a:lnTo>
                <a:lnTo>
                  <a:pt x="367992" y="28384"/>
                </a:lnTo>
                <a:lnTo>
                  <a:pt x="368516" y="28384"/>
                </a:lnTo>
                <a:lnTo>
                  <a:pt x="367992" y="27340"/>
                </a:lnTo>
                <a:lnTo>
                  <a:pt x="368835" y="27340"/>
                </a:lnTo>
                <a:lnTo>
                  <a:pt x="367992" y="23134"/>
                </a:lnTo>
                <a:close/>
              </a:path>
              <a:path w="480060" h="174625">
                <a:moveTo>
                  <a:pt x="368835" y="27340"/>
                </a:moveTo>
                <a:lnTo>
                  <a:pt x="367992" y="27340"/>
                </a:lnTo>
                <a:lnTo>
                  <a:pt x="369044" y="28384"/>
                </a:lnTo>
                <a:lnTo>
                  <a:pt x="368835" y="27340"/>
                </a:lnTo>
                <a:close/>
              </a:path>
              <a:path w="480060" h="174625">
                <a:moveTo>
                  <a:pt x="371139" y="23134"/>
                </a:moveTo>
                <a:lnTo>
                  <a:pt x="367992" y="23134"/>
                </a:lnTo>
                <a:lnTo>
                  <a:pt x="369044" y="28384"/>
                </a:lnTo>
                <a:lnTo>
                  <a:pt x="371139" y="27340"/>
                </a:lnTo>
                <a:lnTo>
                  <a:pt x="372191" y="26289"/>
                </a:lnTo>
                <a:lnTo>
                  <a:pt x="373601" y="25583"/>
                </a:lnTo>
                <a:lnTo>
                  <a:pt x="373250" y="25229"/>
                </a:lnTo>
                <a:lnTo>
                  <a:pt x="373250" y="24185"/>
                </a:lnTo>
                <a:lnTo>
                  <a:pt x="371139" y="23134"/>
                </a:lnTo>
                <a:close/>
              </a:path>
              <a:path w="480060" h="174625">
                <a:moveTo>
                  <a:pt x="453153" y="0"/>
                </a:moveTo>
                <a:lnTo>
                  <a:pt x="439483" y="0"/>
                </a:lnTo>
                <a:lnTo>
                  <a:pt x="432122" y="1051"/>
                </a:lnTo>
                <a:lnTo>
                  <a:pt x="391119" y="7360"/>
                </a:lnTo>
                <a:lnTo>
                  <a:pt x="390067" y="8412"/>
                </a:lnTo>
                <a:lnTo>
                  <a:pt x="385861" y="10515"/>
                </a:lnTo>
                <a:lnTo>
                  <a:pt x="381662" y="13670"/>
                </a:lnTo>
                <a:lnTo>
                  <a:pt x="375345" y="17876"/>
                </a:lnTo>
                <a:lnTo>
                  <a:pt x="369044" y="21031"/>
                </a:lnTo>
                <a:lnTo>
                  <a:pt x="366941" y="23134"/>
                </a:lnTo>
                <a:lnTo>
                  <a:pt x="371139" y="23134"/>
                </a:lnTo>
                <a:lnTo>
                  <a:pt x="373250" y="24185"/>
                </a:lnTo>
                <a:lnTo>
                  <a:pt x="373250" y="25229"/>
                </a:lnTo>
                <a:lnTo>
                  <a:pt x="373601" y="25583"/>
                </a:lnTo>
                <a:lnTo>
                  <a:pt x="376397" y="24185"/>
                </a:lnTo>
                <a:lnTo>
                  <a:pt x="378500" y="22082"/>
                </a:lnTo>
                <a:lnTo>
                  <a:pt x="381662" y="21031"/>
                </a:lnTo>
                <a:lnTo>
                  <a:pt x="384810" y="17876"/>
                </a:lnTo>
                <a:lnTo>
                  <a:pt x="389016" y="15773"/>
                </a:lnTo>
                <a:lnTo>
                  <a:pt x="393222" y="12618"/>
                </a:lnTo>
                <a:lnTo>
                  <a:pt x="396727" y="12618"/>
                </a:lnTo>
                <a:lnTo>
                  <a:pt x="405841" y="10515"/>
                </a:lnTo>
                <a:lnTo>
                  <a:pt x="433174" y="6309"/>
                </a:lnTo>
                <a:lnTo>
                  <a:pt x="439483" y="5257"/>
                </a:lnTo>
                <a:lnTo>
                  <a:pt x="468919" y="5257"/>
                </a:lnTo>
                <a:lnTo>
                  <a:pt x="466824" y="4206"/>
                </a:lnTo>
                <a:lnTo>
                  <a:pt x="466824" y="3154"/>
                </a:lnTo>
                <a:lnTo>
                  <a:pt x="460514" y="1051"/>
                </a:lnTo>
                <a:lnTo>
                  <a:pt x="459463" y="1051"/>
                </a:lnTo>
                <a:lnTo>
                  <a:pt x="453153" y="0"/>
                </a:lnTo>
                <a:close/>
              </a:path>
              <a:path w="480060" h="174625">
                <a:moveTo>
                  <a:pt x="396727" y="12618"/>
                </a:moveTo>
                <a:lnTo>
                  <a:pt x="393222" y="12618"/>
                </a:lnTo>
                <a:lnTo>
                  <a:pt x="392170" y="13670"/>
                </a:lnTo>
                <a:lnTo>
                  <a:pt x="396727" y="12618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6207125" cy="1731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소켓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양방향 통신 채널의</a:t>
            </a:r>
            <a:r>
              <a:rPr sz="1700" spc="-4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10" dirty="0">
                <a:latin typeface="나눔스퀘어라운드OTF Regular"/>
                <a:cs typeface="나눔스퀘어라운드OTF Regular"/>
              </a:rPr>
              <a:t>끝점(end-point)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dirty="0">
                <a:latin typeface="나눔스퀘어라운드OTF Regular"/>
                <a:cs typeface="나눔스퀘어라운드OTF Regular"/>
              </a:rPr>
              <a:t>5개의</a:t>
            </a:r>
            <a:r>
              <a:rPr sz="1700" spc="-1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정보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>
              <a:lnSpc>
                <a:spcPct val="100000"/>
              </a:lnSpc>
              <a:spcBef>
                <a:spcPts val="1010"/>
              </a:spcBef>
            </a:pPr>
            <a:r>
              <a:rPr sz="1450" spc="15" dirty="0">
                <a:latin typeface="나눔스퀘어라운드OTF Regular"/>
                <a:cs typeface="나눔스퀘어라운드OTF Regular"/>
              </a:rPr>
              <a:t>–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protocol, source_IP, source_port, destination_IP,</a:t>
            </a:r>
            <a:r>
              <a:rPr sz="1450" spc="10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destination_port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4907" y="6011632"/>
            <a:ext cx="5092065" cy="33375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네트워크</a:t>
            </a:r>
            <a:r>
              <a:rPr sz="190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55" dirty="0">
                <a:latin typeface="나눔스퀘어라운드OTF Regular"/>
                <a:cs typeface="나눔스퀘어라운드OTF Regular"/>
              </a:rPr>
              <a:t>연결(connection)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연결지향 </a:t>
            </a:r>
            <a:r>
              <a:rPr sz="1700" spc="10" dirty="0">
                <a:latin typeface="나눔스퀘어라운드OTF Regular"/>
                <a:cs typeface="나눔스퀘어라운드OTF Regular"/>
              </a:rPr>
              <a:t>프로토콜(connection-oriented</a:t>
            </a:r>
            <a:r>
              <a:rPr sz="1700" spc="-10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15" dirty="0">
                <a:latin typeface="나눔스퀘어라운드OTF Regular"/>
                <a:cs typeface="나눔스퀘어라운드OTF Regular"/>
              </a:rPr>
              <a:t>protocol)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507365" lvl="1" indent="-219075">
              <a:lnSpc>
                <a:spcPct val="100000"/>
              </a:lnSpc>
              <a:spcBef>
                <a:spcPts val="1285"/>
              </a:spcBef>
              <a:buChar char="–"/>
              <a:tabLst>
                <a:tab pos="507365" algn="l"/>
                <a:tab pos="50800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통신하는 두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프로세스가 </a:t>
            </a:r>
            <a:r>
              <a:rPr sz="1450" spc="15" dirty="0">
                <a:latin typeface="나눔스퀘어라운드OTF Regular"/>
                <a:cs typeface="나눔스퀘어라운드OTF Regular"/>
              </a:rPr>
              <a:t>1:1로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연결 상태</a:t>
            </a:r>
            <a:r>
              <a:rPr sz="1450" spc="6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유지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1220"/>
              </a:spcBef>
              <a:buChar char="–"/>
              <a:tabLst>
                <a:tab pos="4616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높은</a:t>
            </a:r>
            <a:r>
              <a:rPr sz="145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신뢰성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1215"/>
              </a:spcBef>
              <a:buChar char="–"/>
              <a:tabLst>
                <a:tab pos="461645" algn="l"/>
              </a:tabLst>
            </a:pPr>
            <a:r>
              <a:rPr sz="1450" spc="-10" dirty="0">
                <a:latin typeface="나눔스퀘어라운드OTF Regular"/>
                <a:cs typeface="나눔스퀘어라운드OTF Regular"/>
              </a:rPr>
              <a:t>데이터교환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전 ‘연결’을 위한 절차가</a:t>
            </a:r>
            <a:r>
              <a:rPr sz="1450" spc="8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필요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35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비연결 </a:t>
            </a:r>
            <a:r>
              <a:rPr sz="1700" spc="5" dirty="0">
                <a:latin typeface="나눔스퀘어라운드OTF Regular"/>
                <a:cs typeface="나눔스퀘어라운드OTF Regular"/>
              </a:rPr>
              <a:t>프로토콜(connectionless</a:t>
            </a:r>
            <a:r>
              <a:rPr sz="1700" spc="-5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15" dirty="0">
                <a:latin typeface="나눔스퀘어라운드OTF Regular"/>
                <a:cs typeface="나눔스퀘어라운드OTF Regular"/>
              </a:rPr>
              <a:t>protocol)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1285"/>
              </a:spcBef>
              <a:buChar char="–"/>
              <a:tabLst>
                <a:tab pos="4616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패킷들이 각각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독립적으로</a:t>
            </a:r>
            <a:r>
              <a:rPr sz="1450" spc="6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전달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1220"/>
              </a:spcBef>
              <a:buChar char="–"/>
              <a:tabLst>
                <a:tab pos="4616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낮은</a:t>
            </a:r>
            <a:r>
              <a:rPr sz="145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신뢰성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238633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연결지향 프로토콜</a:t>
            </a:r>
            <a:r>
              <a:rPr sz="1900" spc="-8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절차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56304" y="1147795"/>
            <a:ext cx="2193234" cy="3491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55492" y="6959044"/>
            <a:ext cx="4052570" cy="1203960"/>
          </a:xfrm>
          <a:prstGeom prst="rect">
            <a:avLst/>
          </a:prstGeom>
          <a:ln w="5763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37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import 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socket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</a:pPr>
            <a:endParaRPr sz="1650">
              <a:latin typeface="나눔스퀘어라운드OTF Regular"/>
              <a:cs typeface="나눔스퀘어라운드OTF Regular"/>
            </a:endParaRPr>
          </a:p>
          <a:p>
            <a:pPr marL="55244" marR="240665">
              <a:lnSpc>
                <a:spcPct val="125899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print(socket.gethostbyname(socket.gethostname()))  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print(socket.gethostbyname('www.ut.ac.kr'))  print(socket.gethostbyname('www.naver.com'))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8201" y="6011632"/>
            <a:ext cx="165798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45" dirty="0">
                <a:latin typeface="나눔스퀘어라운드OTF Regular"/>
                <a:cs typeface="나눔스퀘어라운드OTF Regular"/>
              </a:rPr>
              <a:t>socket</a:t>
            </a:r>
            <a:r>
              <a:rPr sz="1900" spc="-4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60" dirty="0">
                <a:latin typeface="나눔스퀘어라운드OTF Regular"/>
                <a:cs typeface="나눔스퀘어라운드OTF Regular"/>
              </a:rPr>
              <a:t>모듈(1)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4907" y="6709776"/>
            <a:ext cx="2555875" cy="911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로컬 시스템의 </a:t>
            </a:r>
            <a:r>
              <a:rPr sz="1700" spc="10" dirty="0">
                <a:latin typeface="나눔스퀘어라운드OTF Regular"/>
                <a:cs typeface="나눔스퀘어라운드OTF Regular"/>
              </a:rPr>
              <a:t>host</a:t>
            </a:r>
            <a:r>
              <a:rPr sz="1700" spc="-9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이름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652780" marR="5080">
              <a:lnSpc>
                <a:spcPct val="125099"/>
              </a:lnSpc>
              <a:spcBef>
                <a:spcPts val="590"/>
              </a:spcBef>
            </a:pPr>
            <a:r>
              <a:rPr sz="1450" dirty="0">
                <a:latin typeface="나눔스퀘어라운드OTF Regular"/>
                <a:cs typeface="나눔스퀘어라운드OTF Regular"/>
              </a:rPr>
              <a:t>import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socket  socket.gethostname()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4907" y="8308964"/>
            <a:ext cx="3174365" cy="924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10" dirty="0">
                <a:latin typeface="나눔스퀘어라운드OTF Regular"/>
                <a:cs typeface="나눔스퀘어라운드OTF Regular"/>
              </a:rPr>
              <a:t>host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이름으로 </a:t>
            </a:r>
            <a:r>
              <a:rPr sz="1700" spc="20" dirty="0">
                <a:latin typeface="나눔스퀘어라운드OTF Regular"/>
                <a:cs typeface="나눔스퀘어라운드OTF Regular"/>
              </a:rPr>
              <a:t>ip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주소</a:t>
            </a:r>
            <a:r>
              <a:rPr sz="1700" spc="-12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찾기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681990" marR="5080">
              <a:lnSpc>
                <a:spcPct val="125099"/>
              </a:lnSpc>
              <a:spcBef>
                <a:spcPts val="690"/>
              </a:spcBef>
            </a:pPr>
            <a:r>
              <a:rPr sz="1450" dirty="0">
                <a:latin typeface="나눔스퀘어라운드OTF Regular"/>
                <a:cs typeface="나눔스퀘어라운드OTF Regular"/>
              </a:rPr>
              <a:t>import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socket  socket.gethostbyname(host)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1700" y="3052959"/>
            <a:ext cx="4052570" cy="1205230"/>
          </a:xfrm>
          <a:prstGeom prst="rect">
            <a:avLst/>
          </a:prstGeom>
          <a:ln w="5763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38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import 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socket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나눔스퀘어라운드OTF Regular"/>
              <a:cs typeface="나눔스퀘어라운드OTF Regular"/>
            </a:endParaRPr>
          </a:p>
          <a:p>
            <a:pPr marL="56515" marR="218440">
              <a:lnSpc>
                <a:spcPct val="125899"/>
              </a:lnSpc>
              <a:spcBef>
                <a:spcPts val="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net_info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socket.gethostbyname_ex('</a:t>
            </a:r>
            <a:r>
              <a:rPr sz="1200" spc="-5" dirty="0">
                <a:latin typeface="나눔스퀘어라운드OTF Regular"/>
                <a:cs typeface="나눔스퀘어라운드OTF Regular"/>
                <a:hlinkClick r:id="rId2"/>
              </a:rPr>
              <a:t>www.ut.ac.kr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’))  </a:t>
            </a:r>
            <a:r>
              <a:rPr sz="1200" dirty="0">
                <a:latin typeface="나눔스퀘어라운드OTF Regular"/>
                <a:cs typeface="나눔스퀘어라운드OTF Regular"/>
              </a:rPr>
              <a:t>print(net_info)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6515">
              <a:lnSpc>
                <a:spcPct val="100000"/>
              </a:lnSpc>
              <a:spcBef>
                <a:spcPts val="37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print(net_info[2][0]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907" y="671398"/>
            <a:ext cx="4689475" cy="2167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45" dirty="0">
                <a:latin typeface="나눔스퀘어라운드OTF Regular"/>
                <a:cs typeface="나눔스퀘어라운드OTF Regular"/>
              </a:rPr>
              <a:t>socket</a:t>
            </a:r>
            <a:r>
              <a:rPr sz="1900" spc="1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60" dirty="0">
                <a:latin typeface="나눔스퀘어라운드OTF Regular"/>
                <a:cs typeface="나눔스퀘어라운드OTF Regular"/>
              </a:rPr>
              <a:t>모듈(1)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10" dirty="0">
                <a:latin typeface="나눔스퀘어라운드OTF Regular"/>
                <a:cs typeface="나눔스퀘어라운드OTF Regular"/>
              </a:rPr>
              <a:t>host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이름으로 확장 정보</a:t>
            </a:r>
            <a:r>
              <a:rPr sz="1700" spc="-8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찾기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739775" marR="1174750">
              <a:lnSpc>
                <a:spcPct val="125099"/>
              </a:lnSpc>
              <a:spcBef>
                <a:spcPts val="620"/>
              </a:spcBef>
            </a:pPr>
            <a:r>
              <a:rPr sz="1450" dirty="0">
                <a:latin typeface="나눔스퀘어라운드OTF Regular"/>
                <a:cs typeface="나눔스퀘어라운드OTF Regular"/>
              </a:rPr>
              <a:t>import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socket  socket.gethostbyname_ex(host)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나눔스퀘어라운드OTF Regular"/>
              <a:cs typeface="나눔스퀘어라운드OTF Regular"/>
            </a:endParaRPr>
          </a:p>
          <a:p>
            <a:pPr marL="786130">
              <a:lnSpc>
                <a:spcPct val="100000"/>
              </a:lnSpc>
              <a:spcBef>
                <a:spcPts val="5"/>
              </a:spcBef>
            </a:pPr>
            <a:r>
              <a:rPr sz="1450" dirty="0">
                <a:latin typeface="나눔스퀘어라운드OTF Regular"/>
                <a:cs typeface="나눔스퀘어라운드OTF Regular"/>
              </a:rPr>
              <a:t>반환: (hostname, [별명_리스트],</a:t>
            </a:r>
            <a:r>
              <a:rPr sz="1450" spc="-50" dirty="0">
                <a:latin typeface="나눔스퀘어라운드OTF Regular"/>
                <a:cs typeface="나눔스퀘어라운드OTF Regular"/>
              </a:rPr>
              <a:t> </a:t>
            </a:r>
            <a:r>
              <a:rPr sz="1450" dirty="0">
                <a:latin typeface="나눔스퀘어라운드OTF Regular"/>
                <a:cs typeface="나눔스퀘어라운드OTF Regular"/>
              </a:rPr>
              <a:t>[IP주소_리스트])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4907" y="6011632"/>
            <a:ext cx="5277485" cy="37750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45" dirty="0">
                <a:latin typeface="나눔스퀘어라운드OTF Regular"/>
                <a:cs typeface="나눔스퀘어라운드OTF Regular"/>
              </a:rPr>
              <a:t>socket</a:t>
            </a:r>
            <a:r>
              <a:rPr sz="1900" spc="1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60" dirty="0">
                <a:latin typeface="나눔스퀘어라운드OTF Regular"/>
                <a:cs typeface="나눔스퀘어라운드OTF Regular"/>
              </a:rPr>
              <a:t>모듈(1)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문자열 형식의 </a:t>
            </a:r>
            <a:r>
              <a:rPr sz="1700" spc="20" dirty="0">
                <a:latin typeface="나눔스퀘어라운드OTF Regular"/>
                <a:cs typeface="나눔스퀘어라운드OTF Regular"/>
              </a:rPr>
              <a:t>IP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주소를 </a:t>
            </a:r>
            <a:r>
              <a:rPr sz="1700" spc="15" dirty="0">
                <a:latin typeface="나눔스퀘어라운드OTF Regular"/>
                <a:cs typeface="나눔스퀘어라운드OTF Regular"/>
              </a:rPr>
              <a:t>4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바이트 형식으로</a:t>
            </a:r>
            <a:r>
              <a:rPr sz="1700" spc="-15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변환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739775" marR="2491740">
              <a:lnSpc>
                <a:spcPct val="125099"/>
              </a:lnSpc>
              <a:spcBef>
                <a:spcPts val="620"/>
              </a:spcBef>
            </a:pPr>
            <a:r>
              <a:rPr sz="1450" dirty="0">
                <a:latin typeface="나눔스퀘어라운드OTF Regular"/>
                <a:cs typeface="나눔스퀘어라운드OTF Regular"/>
              </a:rPr>
              <a:t>import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socket  socket.inet_aton(ip_str)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877569" marR="5080" indent="46990">
              <a:lnSpc>
                <a:spcPct val="125099"/>
              </a:lnSpc>
            </a:pPr>
            <a:r>
              <a:rPr sz="1450" dirty="0">
                <a:latin typeface="나눔스퀘어라운드OTF Regular"/>
                <a:cs typeface="나눔스퀘어라운드OTF Regular"/>
              </a:rPr>
              <a:t>ip_str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: </a:t>
            </a:r>
            <a:r>
              <a:rPr sz="1450" dirty="0">
                <a:latin typeface="나눔스퀘어라운드OTF Regular"/>
                <a:cs typeface="나눔스퀘어라운드OTF Regular"/>
              </a:rPr>
              <a:t>‘192.168.0.1’등과 같은 문자열로 표현된 IP</a:t>
            </a:r>
            <a:r>
              <a:rPr sz="1450" spc="-105" dirty="0">
                <a:latin typeface="나눔스퀘어라운드OTF Regular"/>
                <a:cs typeface="나눔스퀘어라운드OTF Regular"/>
              </a:rPr>
              <a:t> </a:t>
            </a:r>
            <a:r>
              <a:rPr sz="1450" dirty="0">
                <a:latin typeface="나눔스퀘어라운드OTF Regular"/>
                <a:cs typeface="나눔스퀘어라운드OTF Regular"/>
              </a:rPr>
              <a:t>주소  반환: 32 비트의 IP</a:t>
            </a:r>
            <a:r>
              <a:rPr sz="1450" spc="-25" dirty="0">
                <a:latin typeface="나눔스퀘어라운드OTF Regular"/>
                <a:cs typeface="나눔스퀘어라운드OTF Regular"/>
              </a:rPr>
              <a:t> </a:t>
            </a:r>
            <a:r>
              <a:rPr sz="1450" dirty="0">
                <a:latin typeface="나눔스퀘어라운드OTF Regular"/>
                <a:cs typeface="나눔스퀘어라운드OTF Regular"/>
              </a:rPr>
              <a:t>주소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220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15" dirty="0">
                <a:latin typeface="나눔스퀘어라운드OTF Regular"/>
                <a:cs typeface="나눔스퀘어라운드OTF Regular"/>
              </a:rPr>
              <a:t>4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바이트 형식의 </a:t>
            </a:r>
            <a:r>
              <a:rPr sz="1700" spc="20" dirty="0">
                <a:latin typeface="나눔스퀘어라운드OTF Regular"/>
                <a:cs typeface="나눔스퀘어라운드OTF Regular"/>
              </a:rPr>
              <a:t>IP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주소를 문자열 형식으로</a:t>
            </a:r>
            <a:r>
              <a:rPr sz="1700" spc="-15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변환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695960" marR="2398395">
              <a:lnSpc>
                <a:spcPct val="125099"/>
              </a:lnSpc>
              <a:spcBef>
                <a:spcPts val="690"/>
              </a:spcBef>
            </a:pPr>
            <a:r>
              <a:rPr sz="1450" dirty="0">
                <a:latin typeface="나눔스퀘어라운드OTF Regular"/>
                <a:cs typeface="나눔스퀘어라운드OTF Regular"/>
              </a:rPr>
              <a:t>import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socket  socket.inet_ntoa(ip_byte)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833755" marR="2258060" indent="46990">
              <a:lnSpc>
                <a:spcPct val="125099"/>
              </a:lnSpc>
            </a:pPr>
            <a:r>
              <a:rPr sz="1450" dirty="0">
                <a:latin typeface="나눔스퀘어라운드OTF Regular"/>
                <a:cs typeface="나눔스퀘어라운드OTF Regular"/>
              </a:rPr>
              <a:t>ip_byte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: </a:t>
            </a:r>
            <a:r>
              <a:rPr sz="1450" dirty="0">
                <a:latin typeface="나눔스퀘어라운드OTF Regular"/>
                <a:cs typeface="나눔스퀘어라운드OTF Regular"/>
              </a:rPr>
              <a:t>32 비트의 IP</a:t>
            </a:r>
            <a:r>
              <a:rPr sz="1450" spc="-110" dirty="0">
                <a:latin typeface="나눔스퀘어라운드OTF Regular"/>
                <a:cs typeface="나눔스퀘어라운드OTF Regular"/>
              </a:rPr>
              <a:t> </a:t>
            </a:r>
            <a:r>
              <a:rPr sz="1450" dirty="0">
                <a:latin typeface="나눔스퀘어라운드OTF Regular"/>
                <a:cs typeface="나눔스퀘어라운드OTF Regular"/>
              </a:rPr>
              <a:t>주소  반환: 문자열 형식의 IP</a:t>
            </a:r>
            <a:r>
              <a:rPr sz="1450" spc="-60" dirty="0">
                <a:latin typeface="나눔스퀘어라운드OTF Regular"/>
                <a:cs typeface="나눔스퀘어라운드OTF Regular"/>
              </a:rPr>
              <a:t> </a:t>
            </a:r>
            <a:r>
              <a:rPr sz="1450" dirty="0">
                <a:latin typeface="나눔스퀘어라운드OTF Regular"/>
                <a:cs typeface="나눔스퀘어라운드OTF Regular"/>
              </a:rPr>
              <a:t>주소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3902075" cy="9823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네트워킹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네트워크로 연결된 컴퓨터 간의 자료</a:t>
            </a:r>
            <a:r>
              <a:rPr sz="1700" spc="-12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교환</a:t>
            </a:r>
            <a:endParaRPr sz="17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49235" y="2039388"/>
            <a:ext cx="4890165" cy="1391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71006" y="2298209"/>
            <a:ext cx="1160780" cy="1021715"/>
          </a:xfrm>
          <a:custGeom>
            <a:avLst/>
            <a:gdLst/>
            <a:ahLst/>
            <a:cxnLst/>
            <a:rect l="l" t="t" r="r" b="b"/>
            <a:pathLst>
              <a:path w="1160779" h="1021714">
                <a:moveTo>
                  <a:pt x="105743" y="336278"/>
                </a:moveTo>
                <a:lnTo>
                  <a:pt x="104814" y="286187"/>
                </a:lnTo>
                <a:lnTo>
                  <a:pt x="113118" y="238705"/>
                </a:lnTo>
                <a:lnTo>
                  <a:pt x="129716" y="195286"/>
                </a:lnTo>
                <a:lnTo>
                  <a:pt x="153672" y="157382"/>
                </a:lnTo>
                <a:lnTo>
                  <a:pt x="184047" y="126447"/>
                </a:lnTo>
                <a:lnTo>
                  <a:pt x="219902" y="103934"/>
                </a:lnTo>
                <a:lnTo>
                  <a:pt x="260300" y="91295"/>
                </a:lnTo>
                <a:lnTo>
                  <a:pt x="290350" y="89511"/>
                </a:lnTo>
                <a:lnTo>
                  <a:pt x="320102" y="93648"/>
                </a:lnTo>
                <a:lnTo>
                  <a:pt x="348867" y="103715"/>
                </a:lnTo>
                <a:lnTo>
                  <a:pt x="375956" y="119718"/>
                </a:lnTo>
                <a:lnTo>
                  <a:pt x="403956" y="75737"/>
                </a:lnTo>
                <a:lnTo>
                  <a:pt x="440487" y="45483"/>
                </a:lnTo>
                <a:lnTo>
                  <a:pt x="482468" y="30065"/>
                </a:lnTo>
                <a:lnTo>
                  <a:pt x="526820" y="30590"/>
                </a:lnTo>
                <a:lnTo>
                  <a:pt x="570464" y="48166"/>
                </a:lnTo>
                <a:lnTo>
                  <a:pt x="603062" y="77656"/>
                </a:lnTo>
                <a:lnTo>
                  <a:pt x="631991" y="33625"/>
                </a:lnTo>
                <a:lnTo>
                  <a:pt x="671271" y="7047"/>
                </a:lnTo>
                <a:lnTo>
                  <a:pt x="715874" y="0"/>
                </a:lnTo>
                <a:lnTo>
                  <a:pt x="760774" y="14562"/>
                </a:lnTo>
                <a:lnTo>
                  <a:pt x="772188" y="22419"/>
                </a:lnTo>
                <a:lnTo>
                  <a:pt x="782718" y="31755"/>
                </a:lnTo>
                <a:lnTo>
                  <a:pt x="792264" y="42476"/>
                </a:lnTo>
                <a:lnTo>
                  <a:pt x="800725" y="54491"/>
                </a:lnTo>
                <a:lnTo>
                  <a:pt x="832781" y="22263"/>
                </a:lnTo>
                <a:lnTo>
                  <a:pt x="870186" y="4000"/>
                </a:lnTo>
                <a:lnTo>
                  <a:pt x="909963" y="60"/>
                </a:lnTo>
                <a:lnTo>
                  <a:pt x="949133" y="10802"/>
                </a:lnTo>
                <a:lnTo>
                  <a:pt x="984718" y="36584"/>
                </a:lnTo>
                <a:lnTo>
                  <a:pt x="1013504" y="77627"/>
                </a:lnTo>
                <a:lnTo>
                  <a:pt x="1028883" y="128100"/>
                </a:lnTo>
                <a:lnTo>
                  <a:pt x="1070769" y="150983"/>
                </a:lnTo>
                <a:lnTo>
                  <a:pt x="1103320" y="187040"/>
                </a:lnTo>
                <a:lnTo>
                  <a:pt x="1125020" y="232786"/>
                </a:lnTo>
                <a:lnTo>
                  <a:pt x="1134358" y="284736"/>
                </a:lnTo>
                <a:lnTo>
                  <a:pt x="1129818" y="339403"/>
                </a:lnTo>
                <a:lnTo>
                  <a:pt x="1127707" y="346794"/>
                </a:lnTo>
                <a:lnTo>
                  <a:pt x="1125612" y="354109"/>
                </a:lnTo>
                <a:lnTo>
                  <a:pt x="1122457" y="361501"/>
                </a:lnTo>
                <a:lnTo>
                  <a:pt x="1144322" y="404720"/>
                </a:lnTo>
                <a:lnTo>
                  <a:pt x="1156918" y="451132"/>
                </a:lnTo>
                <a:lnTo>
                  <a:pt x="1160501" y="498919"/>
                </a:lnTo>
                <a:lnTo>
                  <a:pt x="1155329" y="546261"/>
                </a:lnTo>
                <a:lnTo>
                  <a:pt x="1141659" y="591341"/>
                </a:lnTo>
                <a:lnTo>
                  <a:pt x="1119750" y="632342"/>
                </a:lnTo>
                <a:lnTo>
                  <a:pt x="1089859" y="667444"/>
                </a:lnTo>
                <a:lnTo>
                  <a:pt x="1049250" y="695723"/>
                </a:lnTo>
                <a:lnTo>
                  <a:pt x="1004697" y="710573"/>
                </a:lnTo>
                <a:lnTo>
                  <a:pt x="998642" y="760052"/>
                </a:lnTo>
                <a:lnTo>
                  <a:pt x="982539" y="804304"/>
                </a:lnTo>
                <a:lnTo>
                  <a:pt x="957909" y="841605"/>
                </a:lnTo>
                <a:lnTo>
                  <a:pt x="926269" y="870232"/>
                </a:lnTo>
                <a:lnTo>
                  <a:pt x="889139" y="888459"/>
                </a:lnTo>
                <a:lnTo>
                  <a:pt x="848038" y="894565"/>
                </a:lnTo>
                <a:lnTo>
                  <a:pt x="826814" y="892792"/>
                </a:lnTo>
                <a:lnTo>
                  <a:pt x="805983" y="887471"/>
                </a:lnTo>
                <a:lnTo>
                  <a:pt x="785941" y="878601"/>
                </a:lnTo>
                <a:lnTo>
                  <a:pt x="767083" y="866181"/>
                </a:lnTo>
                <a:lnTo>
                  <a:pt x="750311" y="912514"/>
                </a:lnTo>
                <a:lnTo>
                  <a:pt x="726128" y="951803"/>
                </a:lnTo>
                <a:lnTo>
                  <a:pt x="695875" y="983183"/>
                </a:lnTo>
                <a:lnTo>
                  <a:pt x="660897" y="1005790"/>
                </a:lnTo>
                <a:lnTo>
                  <a:pt x="622534" y="1018759"/>
                </a:lnTo>
                <a:lnTo>
                  <a:pt x="582130" y="1021225"/>
                </a:lnTo>
                <a:lnTo>
                  <a:pt x="541028" y="1012325"/>
                </a:lnTo>
                <a:lnTo>
                  <a:pt x="512148" y="998248"/>
                </a:lnTo>
                <a:lnTo>
                  <a:pt x="485829" y="978551"/>
                </a:lnTo>
                <a:lnTo>
                  <a:pt x="462665" y="953925"/>
                </a:lnTo>
                <a:lnTo>
                  <a:pt x="443248" y="925061"/>
                </a:lnTo>
                <a:lnTo>
                  <a:pt x="405044" y="946455"/>
                </a:lnTo>
                <a:lnTo>
                  <a:pt x="365313" y="958030"/>
                </a:lnTo>
                <a:lnTo>
                  <a:pt x="325186" y="960118"/>
                </a:lnTo>
                <a:lnTo>
                  <a:pt x="285799" y="953052"/>
                </a:lnTo>
                <a:lnTo>
                  <a:pt x="248284" y="937164"/>
                </a:lnTo>
                <a:lnTo>
                  <a:pt x="213776" y="912788"/>
                </a:lnTo>
                <a:lnTo>
                  <a:pt x="183408" y="880255"/>
                </a:lnTo>
                <a:lnTo>
                  <a:pt x="158314" y="839899"/>
                </a:lnTo>
                <a:lnTo>
                  <a:pt x="158314" y="837796"/>
                </a:lnTo>
                <a:lnTo>
                  <a:pt x="157262" y="836745"/>
                </a:lnTo>
                <a:lnTo>
                  <a:pt x="156210" y="834642"/>
                </a:lnTo>
                <a:lnTo>
                  <a:pt x="109981" y="830371"/>
                </a:lnTo>
                <a:lnTo>
                  <a:pt x="70260" y="805995"/>
                </a:lnTo>
                <a:lnTo>
                  <a:pt x="41184" y="765458"/>
                </a:lnTo>
                <a:lnTo>
                  <a:pt x="26891" y="712706"/>
                </a:lnTo>
                <a:lnTo>
                  <a:pt x="26628" y="682080"/>
                </a:lnTo>
                <a:lnTo>
                  <a:pt x="31885" y="652461"/>
                </a:lnTo>
                <a:lnTo>
                  <a:pt x="42267" y="624828"/>
                </a:lnTo>
                <a:lnTo>
                  <a:pt x="57379" y="600159"/>
                </a:lnTo>
                <a:lnTo>
                  <a:pt x="28478" y="571685"/>
                </a:lnTo>
                <a:lnTo>
                  <a:pt x="9116" y="535022"/>
                </a:lnTo>
                <a:lnTo>
                  <a:pt x="0" y="493355"/>
                </a:lnTo>
                <a:lnTo>
                  <a:pt x="1833" y="449871"/>
                </a:lnTo>
                <a:lnTo>
                  <a:pt x="15324" y="407754"/>
                </a:lnTo>
                <a:lnTo>
                  <a:pt x="52913" y="360605"/>
                </a:lnTo>
                <a:lnTo>
                  <a:pt x="104692" y="339403"/>
                </a:lnTo>
                <a:lnTo>
                  <a:pt x="105743" y="336278"/>
                </a:lnTo>
                <a:close/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25621" y="2891296"/>
            <a:ext cx="234972" cy="2402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96378" y="3178060"/>
            <a:ext cx="18415" cy="41275"/>
          </a:xfrm>
          <a:custGeom>
            <a:avLst/>
            <a:gdLst/>
            <a:ahLst/>
            <a:cxnLst/>
            <a:rect l="l" t="t" r="r" b="b"/>
            <a:pathLst>
              <a:path w="18414" h="41275">
                <a:moveTo>
                  <a:pt x="17876" y="41003"/>
                </a:moveTo>
                <a:lnTo>
                  <a:pt x="12569" y="30751"/>
                </a:lnTo>
                <a:lnTo>
                  <a:pt x="7755" y="20501"/>
                </a:lnTo>
                <a:lnTo>
                  <a:pt x="3532" y="10251"/>
                </a:lnTo>
                <a:lnTo>
                  <a:pt x="0" y="0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38090" y="3116026"/>
            <a:ext cx="7620" cy="45720"/>
          </a:xfrm>
          <a:custGeom>
            <a:avLst/>
            <a:gdLst/>
            <a:ahLst/>
            <a:cxnLst/>
            <a:rect l="l" t="t" r="r" b="b"/>
            <a:pathLst>
              <a:path w="7620" h="45719">
                <a:moveTo>
                  <a:pt x="7360" y="0"/>
                </a:moveTo>
                <a:lnTo>
                  <a:pt x="6354" y="11648"/>
                </a:lnTo>
                <a:lnTo>
                  <a:pt x="4857" y="22999"/>
                </a:lnTo>
                <a:lnTo>
                  <a:pt x="2772" y="34152"/>
                </a:lnTo>
                <a:lnTo>
                  <a:pt x="0" y="45209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87388" y="2837408"/>
            <a:ext cx="87630" cy="168275"/>
          </a:xfrm>
          <a:custGeom>
            <a:avLst/>
            <a:gdLst/>
            <a:ahLst/>
            <a:cxnLst/>
            <a:rect l="l" t="t" r="r" b="b"/>
            <a:pathLst>
              <a:path w="87629" h="168275">
                <a:moveTo>
                  <a:pt x="0" y="0"/>
                </a:moveTo>
                <a:lnTo>
                  <a:pt x="36404" y="29535"/>
                </a:lnTo>
                <a:lnTo>
                  <a:pt x="64134" y="69122"/>
                </a:lnTo>
                <a:lnTo>
                  <a:pt x="81613" y="116210"/>
                </a:lnTo>
                <a:lnTo>
                  <a:pt x="87264" y="168249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54563" y="2657576"/>
            <a:ext cx="39370" cy="63500"/>
          </a:xfrm>
          <a:custGeom>
            <a:avLst/>
            <a:gdLst/>
            <a:ahLst/>
            <a:cxnLst/>
            <a:rect l="l" t="t" r="r" b="b"/>
            <a:pathLst>
              <a:path w="39370" h="63500">
                <a:moveTo>
                  <a:pt x="38900" y="0"/>
                </a:moveTo>
                <a:lnTo>
                  <a:pt x="31637" y="17723"/>
                </a:lnTo>
                <a:lnTo>
                  <a:pt x="22601" y="34347"/>
                </a:lnTo>
                <a:lnTo>
                  <a:pt x="11989" y="49570"/>
                </a:lnTo>
                <a:lnTo>
                  <a:pt x="0" y="63093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99890" y="2423185"/>
            <a:ext cx="2540" cy="29845"/>
          </a:xfrm>
          <a:custGeom>
            <a:avLst/>
            <a:gdLst/>
            <a:ahLst/>
            <a:cxnLst/>
            <a:rect l="l" t="t" r="r" b="b"/>
            <a:pathLst>
              <a:path w="2539" h="29844">
                <a:moveTo>
                  <a:pt x="0" y="0"/>
                </a:moveTo>
                <a:lnTo>
                  <a:pt x="1211" y="7253"/>
                </a:lnTo>
                <a:lnTo>
                  <a:pt x="1833" y="14706"/>
                </a:lnTo>
                <a:lnTo>
                  <a:pt x="2062" y="22159"/>
                </a:lnTo>
                <a:lnTo>
                  <a:pt x="2095" y="29413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51752" y="2349576"/>
            <a:ext cx="20320" cy="39370"/>
          </a:xfrm>
          <a:custGeom>
            <a:avLst/>
            <a:gdLst/>
            <a:ahLst/>
            <a:cxnLst/>
            <a:rect l="l" t="t" r="r" b="b"/>
            <a:pathLst>
              <a:path w="20320" h="39369">
                <a:moveTo>
                  <a:pt x="0" y="38861"/>
                </a:moveTo>
                <a:lnTo>
                  <a:pt x="4156" y="28203"/>
                </a:lnTo>
                <a:lnTo>
                  <a:pt x="8806" y="18230"/>
                </a:lnTo>
                <a:lnTo>
                  <a:pt x="14048" y="8858"/>
                </a:lnTo>
                <a:lnTo>
                  <a:pt x="19979" y="0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65657" y="2373731"/>
            <a:ext cx="9525" cy="33020"/>
          </a:xfrm>
          <a:custGeom>
            <a:avLst/>
            <a:gdLst/>
            <a:ahLst/>
            <a:cxnLst/>
            <a:rect l="l" t="t" r="r" b="b"/>
            <a:pathLst>
              <a:path w="9525" h="33019">
                <a:moveTo>
                  <a:pt x="0" y="32613"/>
                </a:moveTo>
                <a:lnTo>
                  <a:pt x="1774" y="23960"/>
                </a:lnTo>
                <a:lnTo>
                  <a:pt x="3943" y="15506"/>
                </a:lnTo>
                <a:lnTo>
                  <a:pt x="6506" y="7453"/>
                </a:lnTo>
                <a:lnTo>
                  <a:pt x="9464" y="0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46963" y="2416861"/>
            <a:ext cx="36195" cy="33020"/>
          </a:xfrm>
          <a:custGeom>
            <a:avLst/>
            <a:gdLst/>
            <a:ahLst/>
            <a:cxnLst/>
            <a:rect l="l" t="t" r="r" b="b"/>
            <a:pathLst>
              <a:path w="36195" h="33019">
                <a:moveTo>
                  <a:pt x="0" y="0"/>
                </a:moveTo>
                <a:lnTo>
                  <a:pt x="9431" y="7302"/>
                </a:lnTo>
                <a:lnTo>
                  <a:pt x="18664" y="15097"/>
                </a:lnTo>
                <a:lnTo>
                  <a:pt x="27501" y="23477"/>
                </a:lnTo>
                <a:lnTo>
                  <a:pt x="35745" y="32537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76750" y="2634488"/>
            <a:ext cx="5715" cy="33655"/>
          </a:xfrm>
          <a:custGeom>
            <a:avLst/>
            <a:gdLst/>
            <a:ahLst/>
            <a:cxnLst/>
            <a:rect l="l" t="t" r="r" b="b"/>
            <a:pathLst>
              <a:path w="5714" h="33655">
                <a:moveTo>
                  <a:pt x="5257" y="33604"/>
                </a:moveTo>
                <a:lnTo>
                  <a:pt x="3696" y="25128"/>
                </a:lnTo>
                <a:lnTo>
                  <a:pt x="2234" y="16830"/>
                </a:lnTo>
                <a:lnTo>
                  <a:pt x="969" y="8518"/>
                </a:lnTo>
                <a:lnTo>
                  <a:pt x="0" y="0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58201" y="6011632"/>
            <a:ext cx="92138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프로토콜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4907" y="7465732"/>
            <a:ext cx="3617595" cy="722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데이터 전송을 위한 통신</a:t>
            </a:r>
            <a:r>
              <a:rPr sz="1700" spc="-7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규약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41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자료의 </a:t>
            </a:r>
            <a:r>
              <a:rPr sz="1700" spc="5" dirty="0">
                <a:latin typeface="나눔스퀘어라운드OTF Regular"/>
                <a:cs typeface="나눔스퀘어라운드OTF Regular"/>
              </a:rPr>
              <a:t>포맷, 길이,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교환방법 등을</a:t>
            </a:r>
            <a:r>
              <a:rPr sz="1700" spc="-14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정의</a:t>
            </a:r>
            <a:endParaRPr sz="17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6793" y="1413779"/>
            <a:ext cx="4052570" cy="1437640"/>
          </a:xfrm>
          <a:prstGeom prst="rect">
            <a:avLst/>
          </a:prstGeom>
          <a:ln w="5763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38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import 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socket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나눔스퀘어라운드OTF Regular"/>
              <a:cs typeface="나눔스퀘어라운드OTF Regular"/>
            </a:endParaRPr>
          </a:p>
          <a:p>
            <a:pPr marL="55244" marR="1011555">
              <a:lnSpc>
                <a:spcPct val="125899"/>
              </a:lnSpc>
              <a:spcBef>
                <a:spcPts val="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ip_bytes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socket.inet_aton('192.168.0.1')  print(ip_bytes)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5244" marR="1529080">
              <a:lnSpc>
                <a:spcPct val="125899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ip_str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socket.inet_ntoa(ip_bytes)  print(ip_str)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8201" y="671398"/>
            <a:ext cx="165798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45" dirty="0">
                <a:latin typeface="나눔스퀘어라운드OTF Regular"/>
                <a:cs typeface="나눔스퀘어라운드OTF Regular"/>
              </a:rPr>
              <a:t>socket</a:t>
            </a:r>
            <a:r>
              <a:rPr sz="1900" spc="-4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60" dirty="0">
                <a:latin typeface="나눔스퀘어라운드OTF Regular"/>
                <a:cs typeface="나눔스퀘어라운드OTF Regular"/>
              </a:rPr>
              <a:t>모듈(1)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4907" y="6011632"/>
            <a:ext cx="6300470" cy="18783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문제</a:t>
            </a:r>
            <a:r>
              <a:rPr sz="190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85" dirty="0">
                <a:latin typeface="나눔스퀘어라운드OTF Regular"/>
                <a:cs typeface="나눔스퀘어라운드OTF Regular"/>
              </a:rPr>
              <a:t>4: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나눔스퀘어라운드OTF Regular"/>
              <a:cs typeface="나눔스퀘어라운드OTF Regular"/>
            </a:endParaRPr>
          </a:p>
          <a:p>
            <a:pPr marL="288925" marR="5080" indent="-276860">
              <a:lnSpc>
                <a:spcPct val="135100"/>
              </a:lnSpc>
              <a:spcBef>
                <a:spcPts val="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네 개의 부호 없는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1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바이트 정수 </a:t>
            </a:r>
            <a:r>
              <a:rPr sz="1450" spc="15" dirty="0">
                <a:latin typeface="나눔스퀘어라운드OTF Regular"/>
                <a:cs typeface="나눔스퀘어라운드OTF Regular"/>
              </a:rPr>
              <a:t>192, 168, 0, </a:t>
            </a:r>
            <a:r>
              <a:rPr sz="1450" spc="5" dirty="0">
                <a:latin typeface="나눔스퀘어라운드OTF Regular"/>
                <a:cs typeface="나눔스퀘어라운드OTF Regular"/>
              </a:rPr>
              <a:t>1을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struct.pack()을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이용하여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4 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바이트 길이의 바이트 열로</a:t>
            </a:r>
            <a:r>
              <a:rPr sz="1450" spc="6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변환하여라.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288925" marR="139700" indent="-276860">
              <a:lnSpc>
                <a:spcPct val="135100"/>
              </a:lnSpc>
              <a:spcBef>
                <a:spcPts val="34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이 바이트 열을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socket.inet_ntoa()를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이용하여 문자열 형식의 </a:t>
            </a:r>
            <a:r>
              <a:rPr sz="1450" spc="20" dirty="0">
                <a:latin typeface="나눔스퀘어라운드OTF Regular"/>
                <a:cs typeface="나눔스퀘어라운드OTF Regular"/>
              </a:rPr>
              <a:t>IP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주소로 변환  했을 때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‘192.168.0.1’이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되는 것을 확인할 수 있는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프로그램을</a:t>
            </a:r>
            <a:r>
              <a:rPr sz="1450" spc="90" dirty="0">
                <a:latin typeface="나눔스퀘어라운드OTF Regular"/>
                <a:cs typeface="나눔스퀘어라운드OTF Regular"/>
              </a:rPr>
              <a:t> </a:t>
            </a:r>
            <a:r>
              <a:rPr sz="1450" dirty="0">
                <a:latin typeface="나눔스퀘어라운드OTF Regular"/>
                <a:cs typeface="나눔스퀘어라운드OTF Regular"/>
              </a:rPr>
              <a:t>작성하라.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6591934" cy="3206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바이트 순서 </a:t>
            </a:r>
            <a:r>
              <a:rPr sz="1900" spc="45" dirty="0">
                <a:latin typeface="나눔스퀘어라운드OTF Regular"/>
                <a:cs typeface="나눔스퀘어라운드OTF Regular"/>
              </a:rPr>
              <a:t>변환,</a:t>
            </a:r>
            <a:r>
              <a:rPr sz="1900" spc="-5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55" dirty="0">
                <a:latin typeface="나눔스퀘어라운드OTF Regular"/>
                <a:cs typeface="나눔스퀘어라운드OTF Regular"/>
              </a:rPr>
              <a:t>Endian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나눔스퀘어라운드OTF Regular"/>
              <a:cs typeface="나눔스퀘어라운드OTF Regular"/>
            </a:endParaRPr>
          </a:p>
          <a:p>
            <a:pPr marL="288925" marR="415290" indent="-276860">
              <a:lnSpc>
                <a:spcPct val="1343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네트워크 표준 바이트 </a:t>
            </a:r>
            <a:r>
              <a:rPr sz="1700" spc="10" dirty="0">
                <a:latin typeface="나눔스퀘어라운드OTF Regular"/>
                <a:cs typeface="나눔스퀘어라운드OTF Regular"/>
              </a:rPr>
              <a:t>순서(big-endian)을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호스트에서 사용하는</a:t>
            </a:r>
            <a:r>
              <a:rPr sz="1700" spc="-12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형  식으로 상호</a:t>
            </a:r>
            <a:r>
              <a:rPr sz="1700" spc="-3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변환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114300" marR="5080" indent="10160" algn="just">
              <a:lnSpc>
                <a:spcPct val="205900"/>
              </a:lnSpc>
              <a:spcBef>
                <a:spcPts val="445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socket.ntohl(x) – </a:t>
            </a:r>
            <a:r>
              <a:rPr sz="1450" dirty="0">
                <a:latin typeface="나눔스퀘어라운드OTF Regular"/>
                <a:cs typeface="나눔스퀘어라운드OTF Regular"/>
              </a:rPr>
              <a:t>네트워크 바이트 순서의 32비트 정수를 호스트 바이트 순서로 변환 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socket.ntohs(x) – </a:t>
            </a:r>
            <a:r>
              <a:rPr sz="1450" dirty="0">
                <a:latin typeface="나눔스퀘어라운드OTF Regular"/>
                <a:cs typeface="나눔스퀘어라운드OTF Regular"/>
              </a:rPr>
              <a:t>네트워크 바이트 순서의 16비트 정수를 호스트 바이트 순서로 변환 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socket.htonl(x) – </a:t>
            </a:r>
            <a:r>
              <a:rPr sz="1450" dirty="0">
                <a:latin typeface="나눔스퀘어라운드OTF Regular"/>
                <a:cs typeface="나눔스퀘어라운드OTF Regular"/>
              </a:rPr>
              <a:t>호스트 바이트 순서의 32비트 정수를 네트워크 바이트 순서로 변환 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socket.htons(x) – </a:t>
            </a:r>
            <a:r>
              <a:rPr sz="1450" dirty="0">
                <a:latin typeface="나눔스퀘어라운드OTF Regular"/>
                <a:cs typeface="나눔스퀘어라운드OTF Regular"/>
              </a:rPr>
              <a:t>호스트 바이트 순서의 16비트 정수를 네트워크 바이트 순서로</a:t>
            </a:r>
            <a:r>
              <a:rPr sz="1450" spc="-30" dirty="0">
                <a:latin typeface="나눔스퀘어라운드OTF Regular"/>
                <a:cs typeface="나눔스퀘어라운드OTF Regular"/>
              </a:rPr>
              <a:t> </a:t>
            </a:r>
            <a:r>
              <a:rPr sz="1450" dirty="0">
                <a:latin typeface="나눔스퀘어라운드OTF Regular"/>
                <a:cs typeface="나눔스퀘어라운드OTF Regular"/>
              </a:rPr>
              <a:t>변환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8201" y="6011632"/>
            <a:ext cx="231013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바이트 순서 변환의</a:t>
            </a:r>
            <a:r>
              <a:rPr sz="1900" spc="-10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75" dirty="0">
                <a:latin typeface="나눔스퀘어라운드OTF Regular"/>
                <a:cs typeface="나눔스퀘어라운드OTF Regular"/>
              </a:rPr>
              <a:t>예: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1982" y="6666763"/>
            <a:ext cx="4051300" cy="2834005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5244" marR="2991485">
              <a:lnSpc>
                <a:spcPct val="126499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import</a:t>
            </a:r>
            <a:r>
              <a:rPr sz="1200" spc="-50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socket  </a:t>
            </a:r>
            <a:r>
              <a:rPr sz="1200" dirty="0">
                <a:latin typeface="나눔스퀘어라운드OTF Regular"/>
                <a:cs typeface="나눔스퀘어라운드OTF Regular"/>
              </a:rPr>
              <a:t>import</a:t>
            </a:r>
            <a:r>
              <a:rPr sz="1200" spc="-2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struct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나눔스퀘어라운드OTF Regular"/>
              <a:cs typeface="나눔스퀘어라운드OTF Regular"/>
            </a:endParaRPr>
          </a:p>
          <a:p>
            <a:pPr marL="55244" marR="1283335" algn="just">
              <a:lnSpc>
                <a:spcPct val="125899"/>
              </a:lnSpc>
              <a:spcBef>
                <a:spcPts val="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i_1234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struct.pack('&gt;I', 1)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# </a:t>
            </a:r>
            <a:r>
              <a:rPr sz="1200" dirty="0">
                <a:latin typeface="나눔스퀘어라운드OTF Regular"/>
                <a:cs typeface="나눔스퀘어라운드OTF Regular"/>
              </a:rPr>
              <a:t>network  i_4321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struct.unpack('&lt;I', i_1234)[0]  print(i_4321)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5244" marR="2475230">
              <a:lnSpc>
                <a:spcPts val="1820"/>
              </a:lnSpc>
              <a:spcBef>
                <a:spcPts val="114"/>
              </a:spcBef>
            </a:pPr>
            <a:r>
              <a:rPr sz="1200" spc="-5" dirty="0">
                <a:latin typeface="나눔스퀘어라운드OTF Regular"/>
                <a:cs typeface="나눔스퀘어라운드OTF Regular"/>
              </a:rPr>
              <a:t>pr</a:t>
            </a:r>
            <a:r>
              <a:rPr sz="1200" dirty="0">
                <a:latin typeface="나눔스퀘어라운드OTF Regular"/>
                <a:cs typeface="나눔스퀘어라운드OTF Regular"/>
              </a:rPr>
              <a:t>int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(so</a:t>
            </a:r>
            <a:r>
              <a:rPr sz="1200" dirty="0">
                <a:latin typeface="나눔스퀘어라운드OTF Regular"/>
                <a:cs typeface="나눔스퀘어라운드OTF Regular"/>
              </a:rPr>
              <a:t>c</a:t>
            </a:r>
            <a:r>
              <a:rPr sz="1200" spc="-20" dirty="0">
                <a:latin typeface="나눔스퀘어라운드OTF Regular"/>
                <a:cs typeface="나눔스퀘어라운드OTF Regular"/>
              </a:rPr>
              <a:t>k</a:t>
            </a:r>
            <a:r>
              <a:rPr sz="1200" dirty="0">
                <a:latin typeface="나눔스퀘어라운드OTF Regular"/>
                <a:cs typeface="나눔스퀘어라운드OTF Regular"/>
              </a:rPr>
              <a:t>et.ntohl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(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1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)</a:t>
            </a:r>
            <a:r>
              <a:rPr sz="1200" dirty="0">
                <a:latin typeface="나눔스퀘어라운드OTF Regular"/>
                <a:cs typeface="나눔스퀘어라운드OTF Regular"/>
              </a:rPr>
              <a:t>) 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#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5244" marR="2097405">
              <a:lnSpc>
                <a:spcPts val="1810"/>
              </a:lnSpc>
              <a:spcBef>
                <a:spcPts val="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print(socket.htonl(1))  i_4321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</a:t>
            </a:r>
            <a:r>
              <a:rPr sz="1200" spc="-5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struct.pack('&lt;I',1)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5244" marR="1246505">
              <a:lnSpc>
                <a:spcPts val="1810"/>
              </a:lnSpc>
              <a:spcBef>
                <a:spcPts val="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i_1234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struct.unpack('&gt;I', i_4321 )[0]  print(i_1234)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6264" y="3263133"/>
            <a:ext cx="60452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45" dirty="0">
                <a:latin typeface="나눔스퀘어라운드OTF Regular"/>
                <a:cs typeface="나눔스퀘어라운드OTF Regular"/>
              </a:rPr>
              <a:t>Q</a:t>
            </a:r>
            <a:r>
              <a:rPr sz="2150" spc="80" dirty="0">
                <a:latin typeface="나눔스퀘어라운드OTF Regular"/>
                <a:cs typeface="나눔스퀘어라운드OTF Regular"/>
              </a:rPr>
              <a:t>&amp;A</a:t>
            </a:r>
            <a:endParaRPr sz="21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9185" y="671398"/>
            <a:ext cx="337883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55" dirty="0">
                <a:latin typeface="나눔스퀘어라운드OTF Regular"/>
                <a:cs typeface="나눔스퀘어라운드OTF Regular"/>
              </a:rPr>
              <a:t>OSI 7-layer와 TCP/IP</a:t>
            </a:r>
            <a:r>
              <a:rPr sz="1900" spc="-14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프로토콜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98477" y="1453746"/>
            <a:ext cx="4688220" cy="3014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9185" y="6011632"/>
            <a:ext cx="275844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60" dirty="0">
                <a:latin typeface="나눔스퀘어라운드OTF Regular"/>
                <a:cs typeface="나눔스퀘어라운드OTF Regular"/>
              </a:rPr>
              <a:t>Internet </a:t>
            </a:r>
            <a:r>
              <a:rPr sz="1900" spc="55" dirty="0">
                <a:latin typeface="나눔스퀘어라운드OTF Regular"/>
                <a:cs typeface="나눔스퀘어라운드OTF Regular"/>
              </a:rPr>
              <a:t>Protocol</a:t>
            </a:r>
            <a:r>
              <a:rPr sz="1900" spc="-5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55" dirty="0">
                <a:latin typeface="나눔스퀘어라운드OTF Regular"/>
                <a:cs typeface="나눔스퀘어라운드OTF Regular"/>
              </a:rPr>
              <a:t>Suite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56183" y="6576336"/>
            <a:ext cx="5975139" cy="33897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81CFDFA-807A-C956-DBDA-C37B29CA8A23}"/>
              </a:ext>
            </a:extLst>
          </p:cNvPr>
          <p:cNvGrpSpPr/>
          <p:nvPr/>
        </p:nvGrpSpPr>
        <p:grpSpPr>
          <a:xfrm>
            <a:off x="5883880" y="8806840"/>
            <a:ext cx="735480" cy="190440"/>
            <a:chOff x="5883880" y="8806840"/>
            <a:chExt cx="735480" cy="19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C6B7D4B1-E664-E587-F032-A6C2CF53560E}"/>
                    </a:ext>
                  </a:extLst>
                </p14:cNvPr>
                <p14:cNvContentPartPr/>
                <p14:nvPr/>
              </p14:nvContentPartPr>
              <p14:xfrm>
                <a:off x="5883880" y="8834920"/>
                <a:ext cx="61200" cy="7416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C6B7D4B1-E664-E587-F032-A6C2CF53560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74880" y="8825920"/>
                  <a:ext cx="788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04169C3B-B835-1E3A-41A0-53CB8368D086}"/>
                    </a:ext>
                  </a:extLst>
                </p14:cNvPr>
                <p14:cNvContentPartPr/>
                <p14:nvPr/>
              </p14:nvContentPartPr>
              <p14:xfrm>
                <a:off x="5943640" y="8833840"/>
                <a:ext cx="89280" cy="14940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04169C3B-B835-1E3A-41A0-53CB8368D08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34640" y="8824840"/>
                  <a:ext cx="1069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44EA4BD5-DBFA-3C51-17DB-C7E38A4FF61C}"/>
                    </a:ext>
                  </a:extLst>
                </p14:cNvPr>
                <p14:cNvContentPartPr/>
                <p14:nvPr/>
              </p14:nvContentPartPr>
              <p14:xfrm>
                <a:off x="6000160" y="8843560"/>
                <a:ext cx="88200" cy="961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44EA4BD5-DBFA-3C51-17DB-C7E38A4FF61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91520" y="8834560"/>
                  <a:ext cx="1058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878561C4-0C11-B95F-E634-5FC8CB7DF367}"/>
                    </a:ext>
                  </a:extLst>
                </p14:cNvPr>
                <p14:cNvContentPartPr/>
                <p14:nvPr/>
              </p14:nvContentPartPr>
              <p14:xfrm>
                <a:off x="6000880" y="8846080"/>
                <a:ext cx="111240" cy="9468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878561C4-0C11-B95F-E634-5FC8CB7DF36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991880" y="8837080"/>
                  <a:ext cx="128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CAA7E693-8760-F424-3B24-14DE0E13FABA}"/>
                    </a:ext>
                  </a:extLst>
                </p14:cNvPr>
                <p14:cNvContentPartPr/>
                <p14:nvPr/>
              </p14:nvContentPartPr>
              <p14:xfrm>
                <a:off x="6118240" y="8833840"/>
                <a:ext cx="62280" cy="716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CAA7E693-8760-F424-3B24-14DE0E13FAB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09600" y="8824840"/>
                  <a:ext cx="799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167E9722-46E5-1EB7-CADC-74DDC68A5E5C}"/>
                    </a:ext>
                  </a:extLst>
                </p14:cNvPr>
                <p14:cNvContentPartPr/>
                <p14:nvPr/>
              </p14:nvContentPartPr>
              <p14:xfrm>
                <a:off x="6147040" y="8829160"/>
                <a:ext cx="37080" cy="8748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167E9722-46E5-1EB7-CADC-74DDC68A5E5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138040" y="8820520"/>
                  <a:ext cx="547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71028719-F913-5826-6515-C6BFFD0AD8E6}"/>
                    </a:ext>
                  </a:extLst>
                </p14:cNvPr>
                <p14:cNvContentPartPr/>
                <p14:nvPr/>
              </p14:nvContentPartPr>
              <p14:xfrm>
                <a:off x="6157840" y="8811880"/>
                <a:ext cx="83880" cy="18540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71028719-F913-5826-6515-C6BFFD0AD8E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149200" y="8802880"/>
                  <a:ext cx="1015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A304B4E1-F247-9C11-D89A-90B10558C150}"/>
                    </a:ext>
                  </a:extLst>
                </p14:cNvPr>
                <p14:cNvContentPartPr/>
                <p14:nvPr/>
              </p14:nvContentPartPr>
              <p14:xfrm>
                <a:off x="6312280" y="8853280"/>
                <a:ext cx="144720" cy="9828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A304B4E1-F247-9C11-D89A-90B10558C15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303280" y="8844640"/>
                  <a:ext cx="1623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F8642250-E1F7-E9F2-B103-76497BEDDC73}"/>
                    </a:ext>
                  </a:extLst>
                </p14:cNvPr>
                <p14:cNvContentPartPr/>
                <p14:nvPr/>
              </p14:nvContentPartPr>
              <p14:xfrm>
                <a:off x="6457000" y="8832760"/>
                <a:ext cx="33480" cy="13824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F8642250-E1F7-E9F2-B103-76497BEDDC7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448360" y="8823760"/>
                  <a:ext cx="511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29130E06-37CC-EFBE-7246-DF44D9AC6D79}"/>
                    </a:ext>
                  </a:extLst>
                </p14:cNvPr>
                <p14:cNvContentPartPr/>
                <p14:nvPr/>
              </p14:nvContentPartPr>
              <p14:xfrm>
                <a:off x="6378520" y="8883880"/>
                <a:ext cx="39600" cy="756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29130E06-37CC-EFBE-7246-DF44D9AC6D7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69520" y="8875240"/>
                  <a:ext cx="572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2DF1D11A-8BED-FA40-0A73-F48DD1A9AF7E}"/>
                    </a:ext>
                  </a:extLst>
                </p14:cNvPr>
                <p14:cNvContentPartPr/>
                <p14:nvPr/>
              </p14:nvContentPartPr>
              <p14:xfrm>
                <a:off x="6484000" y="8806840"/>
                <a:ext cx="112680" cy="3564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2DF1D11A-8BED-FA40-0A73-F48DD1A9AF7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75000" y="8798200"/>
                  <a:ext cx="1303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876BF348-CB62-DB21-4321-BB45AAFB951C}"/>
                    </a:ext>
                  </a:extLst>
                </p14:cNvPr>
                <p14:cNvContentPartPr/>
                <p14:nvPr/>
              </p14:nvContentPartPr>
              <p14:xfrm>
                <a:off x="6490840" y="8837080"/>
                <a:ext cx="110520" cy="5832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876BF348-CB62-DB21-4321-BB45AAFB951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82200" y="8828080"/>
                  <a:ext cx="1281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9BAC31F7-B843-77B1-7E36-0A4D471B9501}"/>
                    </a:ext>
                  </a:extLst>
                </p14:cNvPr>
                <p14:cNvContentPartPr/>
                <p14:nvPr/>
              </p14:nvContentPartPr>
              <p14:xfrm>
                <a:off x="6543040" y="8901160"/>
                <a:ext cx="70920" cy="1152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9BAC31F7-B843-77B1-7E36-0A4D471B950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34040" y="8892160"/>
                  <a:ext cx="885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75B06447-A471-9F9A-4A45-B43F9F5F976A}"/>
                    </a:ext>
                  </a:extLst>
                </p14:cNvPr>
                <p14:cNvContentPartPr/>
                <p14:nvPr/>
              </p14:nvContentPartPr>
              <p14:xfrm>
                <a:off x="6554920" y="8930320"/>
                <a:ext cx="64440" cy="3960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75B06447-A471-9F9A-4A45-B43F9F5F976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545920" y="8921680"/>
                  <a:ext cx="820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70E7E94C-9D9B-3E44-ED4B-1DE246995FBF}"/>
                    </a:ext>
                  </a:extLst>
                </p14:cNvPr>
                <p14:cNvContentPartPr/>
                <p14:nvPr/>
              </p14:nvContentPartPr>
              <p14:xfrm>
                <a:off x="6400840" y="8874520"/>
                <a:ext cx="62640" cy="648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70E7E94C-9D9B-3E44-ED4B-1DE246995FB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91840" y="8865880"/>
                  <a:ext cx="80280" cy="2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C263F066-1374-B967-5B0F-DA36F8EA0D22}"/>
                  </a:ext>
                </a:extLst>
              </p14:cNvPr>
              <p14:cNvContentPartPr/>
              <p14:nvPr/>
            </p14:nvContentPartPr>
            <p14:xfrm>
              <a:off x="1676200" y="7487080"/>
              <a:ext cx="618120" cy="53928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C263F066-1374-B967-5B0F-DA36F8EA0D2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667200" y="7478440"/>
                <a:ext cx="635760" cy="55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77A1379E-8139-3014-3AC9-1F536CCDD718}"/>
                  </a:ext>
                </a:extLst>
              </p14:cNvPr>
              <p14:cNvContentPartPr/>
              <p14:nvPr/>
            </p14:nvContentPartPr>
            <p14:xfrm>
              <a:off x="2296840" y="8370880"/>
              <a:ext cx="552240" cy="57636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77A1379E-8139-3014-3AC9-1F536CCDD71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287840" y="8362240"/>
                <a:ext cx="569880" cy="59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0E997C6F-E695-E8C9-A3C2-F34AFDF65BCC}"/>
                  </a:ext>
                </a:extLst>
              </p14:cNvPr>
              <p14:cNvContentPartPr/>
              <p14:nvPr/>
            </p14:nvContentPartPr>
            <p14:xfrm>
              <a:off x="1501600" y="6483760"/>
              <a:ext cx="912240" cy="63684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0E997C6F-E695-E8C9-A3C2-F34AFDF65BC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492600" y="6475120"/>
                <a:ext cx="929880" cy="654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9185" y="671398"/>
            <a:ext cx="354139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60" dirty="0">
                <a:latin typeface="나눔스퀘어라운드OTF Regular"/>
                <a:cs typeface="나눔스퀘어라운드OTF Regular"/>
              </a:rPr>
              <a:t>Internet </a:t>
            </a:r>
            <a:r>
              <a:rPr sz="1900" spc="55" dirty="0">
                <a:latin typeface="나눔스퀘어라운드OTF Regular"/>
                <a:cs typeface="나눔스퀘어라운드OTF Regular"/>
              </a:rPr>
              <a:t>Protocol을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이용한</a:t>
            </a:r>
            <a:r>
              <a:rPr sz="1900" spc="-14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통신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3586" y="1236088"/>
            <a:ext cx="6804698" cy="3329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95932" y="7344114"/>
            <a:ext cx="1676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0"/>
              </a:lnSpc>
            </a:pPr>
            <a:r>
              <a:rPr sz="1450" spc="-5" dirty="0">
                <a:latin typeface="나눔스퀘어라운드OTF Regular"/>
                <a:cs typeface="나눔스퀘어라운드OTF Regular"/>
              </a:rPr>
              <a:t>성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4907" y="6011632"/>
            <a:ext cx="4989195" cy="18815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06400">
              <a:lnSpc>
                <a:spcPct val="100000"/>
              </a:lnSpc>
              <a:spcBef>
                <a:spcPts val="135"/>
              </a:spcBef>
            </a:pPr>
            <a:r>
              <a:rPr sz="1900" spc="70" dirty="0">
                <a:latin typeface="나눔스퀘어라운드OTF Regular"/>
                <a:cs typeface="나눔스퀘어라운드OTF Regular"/>
              </a:rPr>
              <a:t>IP</a:t>
            </a:r>
            <a:r>
              <a:rPr sz="190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주소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66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인터넷에 연결되어 있는 각 컴퓨터에 부여된 식별</a:t>
            </a:r>
            <a:r>
              <a:rPr sz="1700" spc="-13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번호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342265" indent="-330200">
              <a:lnSpc>
                <a:spcPct val="100000"/>
              </a:lnSpc>
              <a:spcBef>
                <a:spcPts val="1105"/>
              </a:spcBef>
              <a:buClr>
                <a:srgbClr val="000000"/>
              </a:buClr>
              <a:buFont typeface="Arial"/>
              <a:buChar char="•"/>
              <a:tabLst>
                <a:tab pos="342265" algn="l"/>
                <a:tab pos="342900" algn="l"/>
              </a:tabLst>
            </a:pPr>
            <a:r>
              <a:rPr sz="1700" spc="15" dirty="0">
                <a:solidFill>
                  <a:srgbClr val="C00000"/>
                </a:solidFill>
                <a:latin typeface="나눔스퀘어라운드OTF Regular"/>
                <a:cs typeface="나눔스퀘어라운드OTF Regular"/>
              </a:rPr>
              <a:t>IPv4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1005"/>
              </a:spcBef>
              <a:buChar char="–"/>
              <a:tabLst>
                <a:tab pos="461645" algn="l"/>
              </a:tabLst>
            </a:pPr>
            <a:r>
              <a:rPr sz="1450" spc="10" dirty="0">
                <a:latin typeface="나눔스퀘어라운드OTF Regular"/>
                <a:cs typeface="나눔스퀘어라운드OTF Regular"/>
              </a:rPr>
              <a:t>점(.)으로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구분된 네 개의 </a:t>
            </a:r>
            <a:r>
              <a:rPr sz="1450" dirty="0">
                <a:latin typeface="나눔스퀘어라운드OTF Regular"/>
                <a:cs typeface="나눔스퀘어라운드OTF Regular"/>
              </a:rPr>
              <a:t>10진수로</a:t>
            </a:r>
            <a:r>
              <a:rPr sz="1450" spc="5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구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960"/>
              </a:spcBef>
              <a:buChar char="–"/>
              <a:tabLst>
                <a:tab pos="461645" algn="l"/>
              </a:tabLst>
            </a:pPr>
            <a:r>
              <a:rPr sz="1450" dirty="0">
                <a:latin typeface="나눔스퀘어라운드OTF Regular"/>
                <a:cs typeface="나눔스퀘어라운드OTF Regular"/>
              </a:rPr>
              <a:t>32비트이며,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각 수는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 </a:t>
            </a:r>
            <a:r>
              <a:rPr sz="1450" dirty="0">
                <a:latin typeface="나눔스퀘어라운드OTF Regular"/>
                <a:cs typeface="나눔스퀘어라운드OTF Regular"/>
              </a:rPr>
              <a:t>8비트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4907" y="7867369"/>
            <a:ext cx="5415280" cy="213995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461645" indent="-172720">
              <a:lnSpc>
                <a:spcPct val="100000"/>
              </a:lnSpc>
              <a:spcBef>
                <a:spcPts val="1060"/>
              </a:spcBef>
              <a:buChar char="–"/>
              <a:tabLst>
                <a:tab pos="46164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각 수의 범위는</a:t>
            </a:r>
            <a:r>
              <a:rPr sz="1450" spc="3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1~254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61645" indent="-172720">
              <a:lnSpc>
                <a:spcPct val="100000"/>
              </a:lnSpc>
              <a:spcBef>
                <a:spcPts val="955"/>
              </a:spcBef>
              <a:buChar char="–"/>
              <a:tabLst>
                <a:tab pos="461645" algn="l"/>
              </a:tabLst>
            </a:pPr>
            <a:r>
              <a:rPr sz="1450" spc="5" dirty="0">
                <a:latin typeface="나눔스퀘어라운드OTF Regular"/>
                <a:cs typeface="나눔스퀘어라운드OTF Regular"/>
              </a:rPr>
              <a:t>0과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255는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특별한 의미를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가짐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06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15" dirty="0">
                <a:latin typeface="나눔스퀘어라운드OTF Regular"/>
                <a:cs typeface="나눔스퀘어라운드OTF Regular"/>
              </a:rPr>
              <a:t>IPv6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1010"/>
              </a:spcBef>
              <a:buChar char="–"/>
              <a:tabLst>
                <a:tab pos="461645" algn="l"/>
              </a:tabLst>
            </a:pPr>
            <a:r>
              <a:rPr sz="1450" spc="5" dirty="0">
                <a:latin typeface="나눔스퀘어라운드OTF Regular"/>
                <a:cs typeface="나눔스퀘어라운드OTF Regular"/>
              </a:rPr>
              <a:t>128비트</a:t>
            </a:r>
            <a:r>
              <a:rPr sz="145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길이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288925">
              <a:lnSpc>
                <a:spcPct val="100000"/>
              </a:lnSpc>
              <a:spcBef>
                <a:spcPts val="960"/>
              </a:spcBef>
            </a:pPr>
            <a:r>
              <a:rPr sz="1450" spc="15" dirty="0">
                <a:latin typeface="나눔스퀘어라운드OTF Regular"/>
                <a:cs typeface="나눔스퀘어라운드OTF Regular"/>
              </a:rPr>
              <a:t>–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주소표기의 </a:t>
            </a:r>
            <a:r>
              <a:rPr sz="1450" spc="5" dirty="0">
                <a:latin typeface="나눔스퀘어라운드OTF Regular"/>
                <a:cs typeface="나눔스퀘어라운드OTF Regular"/>
              </a:rPr>
              <a:t>예(16진수) -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 </a:t>
            </a:r>
            <a:r>
              <a:rPr sz="1100" spc="5" dirty="0">
                <a:latin typeface="나눔스퀘어라운드OTF Regular"/>
                <a:cs typeface="나눔스퀘어라운드OTF Regular"/>
              </a:rPr>
              <a:t>2001:00BB:0000:0000:0000:0000:1428:58AB</a:t>
            </a:r>
            <a:endParaRPr sz="110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955"/>
              </a:spcBef>
              <a:buChar char="–"/>
              <a:tabLst>
                <a:tab pos="461645" algn="l"/>
              </a:tabLst>
            </a:pPr>
            <a:r>
              <a:rPr sz="1450" spc="-10" dirty="0">
                <a:latin typeface="나눔스퀘어라운드OTF Regular"/>
                <a:cs typeface="나눔스퀘어라운드OTF Regular"/>
              </a:rPr>
              <a:t>네트워크에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접속하는 순간 </a:t>
            </a:r>
            <a:r>
              <a:rPr sz="1450" spc="15" dirty="0">
                <a:latin typeface="나눔스퀘어라운드OTF Regular"/>
                <a:cs typeface="나눔스퀘어라운드OTF Regular"/>
              </a:rPr>
              <a:t>IPv6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주소 자동</a:t>
            </a:r>
            <a:r>
              <a:rPr sz="1450" spc="7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부여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29443" y="7075751"/>
            <a:ext cx="3320338" cy="15824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605537" y="8173808"/>
            <a:ext cx="65786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i="1" spc="5" dirty="0">
                <a:solidFill>
                  <a:srgbClr val="C00000"/>
                </a:solidFill>
                <a:latin typeface="Arial"/>
                <a:cs typeface="Arial"/>
              </a:rPr>
              <a:t>114.70.222.123</a:t>
            </a:r>
            <a:endParaRPr sz="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48307" y="8173808"/>
            <a:ext cx="65786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i="1" spc="5" dirty="0">
                <a:solidFill>
                  <a:srgbClr val="C00000"/>
                </a:solidFill>
                <a:latin typeface="Arial"/>
                <a:cs typeface="Arial"/>
              </a:rPr>
              <a:t>114.77.222.121</a:t>
            </a:r>
            <a:endParaRPr sz="7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81668" y="7558349"/>
            <a:ext cx="770255" cy="333375"/>
          </a:xfrm>
          <a:custGeom>
            <a:avLst/>
            <a:gdLst/>
            <a:ahLst/>
            <a:cxnLst/>
            <a:rect l="l" t="t" r="r" b="b"/>
            <a:pathLst>
              <a:path w="770254" h="333375">
                <a:moveTo>
                  <a:pt x="0" y="166123"/>
                </a:moveTo>
                <a:lnTo>
                  <a:pt x="19632" y="113722"/>
                </a:lnTo>
                <a:lnTo>
                  <a:pt x="74288" y="68132"/>
                </a:lnTo>
                <a:lnTo>
                  <a:pt x="112763" y="48760"/>
                </a:lnTo>
                <a:lnTo>
                  <a:pt x="157610" y="32132"/>
                </a:lnTo>
                <a:lnTo>
                  <a:pt x="208032" y="18594"/>
                </a:lnTo>
                <a:lnTo>
                  <a:pt x="263236" y="8495"/>
                </a:lnTo>
                <a:lnTo>
                  <a:pt x="322427" y="2181"/>
                </a:lnTo>
                <a:lnTo>
                  <a:pt x="384809" y="0"/>
                </a:lnTo>
                <a:lnTo>
                  <a:pt x="447194" y="2181"/>
                </a:lnTo>
                <a:lnTo>
                  <a:pt x="506386" y="8495"/>
                </a:lnTo>
                <a:lnTo>
                  <a:pt x="561592" y="18594"/>
                </a:lnTo>
                <a:lnTo>
                  <a:pt x="612015" y="32132"/>
                </a:lnTo>
                <a:lnTo>
                  <a:pt x="656863" y="48760"/>
                </a:lnTo>
                <a:lnTo>
                  <a:pt x="695338" y="68132"/>
                </a:lnTo>
                <a:lnTo>
                  <a:pt x="726647" y="89902"/>
                </a:lnTo>
                <a:lnTo>
                  <a:pt x="764587" y="139244"/>
                </a:lnTo>
                <a:lnTo>
                  <a:pt x="769627" y="166123"/>
                </a:lnTo>
                <a:lnTo>
                  <a:pt x="764587" y="193287"/>
                </a:lnTo>
                <a:lnTo>
                  <a:pt x="726647" y="243035"/>
                </a:lnTo>
                <a:lnTo>
                  <a:pt x="695338" y="264938"/>
                </a:lnTo>
                <a:lnTo>
                  <a:pt x="656863" y="284406"/>
                </a:lnTo>
                <a:lnTo>
                  <a:pt x="612015" y="301099"/>
                </a:lnTo>
                <a:lnTo>
                  <a:pt x="561592" y="314675"/>
                </a:lnTo>
                <a:lnTo>
                  <a:pt x="506386" y="324794"/>
                </a:lnTo>
                <a:lnTo>
                  <a:pt x="447194" y="331115"/>
                </a:lnTo>
                <a:lnTo>
                  <a:pt x="384809" y="333298"/>
                </a:lnTo>
                <a:lnTo>
                  <a:pt x="322427" y="331115"/>
                </a:lnTo>
                <a:lnTo>
                  <a:pt x="263236" y="324794"/>
                </a:lnTo>
                <a:lnTo>
                  <a:pt x="208032" y="314675"/>
                </a:lnTo>
                <a:lnTo>
                  <a:pt x="157610" y="301099"/>
                </a:lnTo>
                <a:lnTo>
                  <a:pt x="112763" y="284406"/>
                </a:lnTo>
                <a:lnTo>
                  <a:pt x="74288" y="264938"/>
                </a:lnTo>
                <a:lnTo>
                  <a:pt x="42979" y="243035"/>
                </a:lnTo>
                <a:lnTo>
                  <a:pt x="5040" y="193287"/>
                </a:lnTo>
                <a:lnTo>
                  <a:pt x="0" y="166123"/>
                </a:lnTo>
                <a:close/>
              </a:path>
            </a:pathLst>
          </a:custGeom>
          <a:ln w="5762">
            <a:solidFill>
              <a:srgbClr val="B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6223186D-FD99-3147-E5E7-572036FE1E00}"/>
              </a:ext>
            </a:extLst>
          </p:cNvPr>
          <p:cNvGrpSpPr/>
          <p:nvPr/>
        </p:nvGrpSpPr>
        <p:grpSpPr>
          <a:xfrm>
            <a:off x="3474760" y="2736720"/>
            <a:ext cx="841320" cy="280440"/>
            <a:chOff x="3474760" y="2736720"/>
            <a:chExt cx="841320" cy="28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B45DB132-3347-2B3A-5C6E-64B82702347E}"/>
                    </a:ext>
                  </a:extLst>
                </p14:cNvPr>
                <p14:cNvContentPartPr/>
                <p14:nvPr/>
              </p14:nvContentPartPr>
              <p14:xfrm>
                <a:off x="3474760" y="2816280"/>
                <a:ext cx="270000" cy="20088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B45DB132-3347-2B3A-5C6E-64B82702347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66120" y="2807640"/>
                  <a:ext cx="2876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0FE9BFA3-6312-B71A-3B67-1A17262BC7C0}"/>
                    </a:ext>
                  </a:extLst>
                </p14:cNvPr>
                <p14:cNvContentPartPr/>
                <p14:nvPr/>
              </p14:nvContentPartPr>
              <p14:xfrm>
                <a:off x="3750880" y="2736720"/>
                <a:ext cx="84600" cy="25704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0FE9BFA3-6312-B71A-3B67-1A17262BC7C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41880" y="2728080"/>
                  <a:ext cx="1022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F1BDAF91-5F9B-B504-08E5-6A788CB7193E}"/>
                    </a:ext>
                  </a:extLst>
                </p14:cNvPr>
                <p14:cNvContentPartPr/>
                <p14:nvPr/>
              </p14:nvContentPartPr>
              <p14:xfrm>
                <a:off x="3765640" y="2771640"/>
                <a:ext cx="121320" cy="9432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F1BDAF91-5F9B-B504-08E5-6A788CB7193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57000" y="2763000"/>
                  <a:ext cx="1389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D1DB6DFA-429C-69CA-4348-87E01CD085FD}"/>
                    </a:ext>
                  </a:extLst>
                </p14:cNvPr>
                <p14:cNvContentPartPr/>
                <p14:nvPr/>
              </p14:nvContentPartPr>
              <p14:xfrm>
                <a:off x="3927640" y="2768040"/>
                <a:ext cx="159840" cy="17316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D1DB6DFA-429C-69CA-4348-87E01CD085F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19000" y="2759040"/>
                  <a:ext cx="1774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872AD6D4-5099-B39B-BBF0-AC24DD065B70}"/>
                    </a:ext>
                  </a:extLst>
                </p14:cNvPr>
                <p14:cNvContentPartPr/>
                <p14:nvPr/>
              </p14:nvContentPartPr>
              <p14:xfrm>
                <a:off x="4126720" y="2757240"/>
                <a:ext cx="88560" cy="86760"/>
              </p14:xfrm>
            </p:contentPart>
          </mc:Choice>
          <mc:Fallback xmlns=""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872AD6D4-5099-B39B-BBF0-AC24DD065B7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18080" y="2748240"/>
                  <a:ext cx="1062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28ECCEA0-9F54-026F-5FFF-929D83BC1A8F}"/>
                    </a:ext>
                  </a:extLst>
                </p14:cNvPr>
                <p14:cNvContentPartPr/>
                <p14:nvPr/>
              </p14:nvContentPartPr>
              <p14:xfrm>
                <a:off x="4178200" y="2878560"/>
                <a:ext cx="137880" cy="5832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28ECCEA0-9F54-026F-5FFF-929D83BC1A8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69560" y="2869920"/>
                  <a:ext cx="155520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116DEABC-A1A3-DB52-B656-02D5B709F6A6}"/>
              </a:ext>
            </a:extLst>
          </p:cNvPr>
          <p:cNvGrpSpPr/>
          <p:nvPr/>
        </p:nvGrpSpPr>
        <p:grpSpPr>
          <a:xfrm>
            <a:off x="3185320" y="1345320"/>
            <a:ext cx="947160" cy="281160"/>
            <a:chOff x="3185320" y="1345320"/>
            <a:chExt cx="947160" cy="28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D41AE5F0-7863-1258-5C5D-B7955DEDF664}"/>
                    </a:ext>
                  </a:extLst>
                </p14:cNvPr>
                <p14:cNvContentPartPr/>
                <p14:nvPr/>
              </p14:nvContentPartPr>
              <p14:xfrm>
                <a:off x="3185320" y="1348920"/>
                <a:ext cx="219960" cy="19548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D41AE5F0-7863-1258-5C5D-B7955DEDF66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76320" y="1340280"/>
                  <a:ext cx="2376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F8164D7B-79FA-0997-3800-55455C3B59FA}"/>
                    </a:ext>
                  </a:extLst>
                </p14:cNvPr>
                <p14:cNvContentPartPr/>
                <p14:nvPr/>
              </p14:nvContentPartPr>
              <p14:xfrm>
                <a:off x="3335440" y="1534680"/>
                <a:ext cx="111240" cy="9180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F8164D7B-79FA-0997-3800-55455C3B59F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26800" y="1526040"/>
                  <a:ext cx="1288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3EFD0AF7-7286-7589-0795-DB8AAD292233}"/>
                    </a:ext>
                  </a:extLst>
                </p14:cNvPr>
                <p14:cNvContentPartPr/>
                <p14:nvPr/>
              </p14:nvContentPartPr>
              <p14:xfrm>
                <a:off x="3439840" y="1346400"/>
                <a:ext cx="133200" cy="14616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3EFD0AF7-7286-7589-0795-DB8AAD29223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30840" y="1337760"/>
                  <a:ext cx="1508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B5854482-559C-3D73-5427-30B8C76BCE76}"/>
                    </a:ext>
                  </a:extLst>
                </p14:cNvPr>
                <p14:cNvContentPartPr/>
                <p14:nvPr/>
              </p14:nvContentPartPr>
              <p14:xfrm>
                <a:off x="3473680" y="1506600"/>
                <a:ext cx="156960" cy="3348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B5854482-559C-3D73-5427-30B8C76BCE7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64680" y="1497600"/>
                  <a:ext cx="1746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A4B259CF-20D6-A41A-54C9-D9FEBCA2278E}"/>
                    </a:ext>
                  </a:extLst>
                </p14:cNvPr>
                <p14:cNvContentPartPr/>
                <p14:nvPr/>
              </p14:nvContentPartPr>
              <p14:xfrm>
                <a:off x="3628480" y="1347840"/>
                <a:ext cx="171000" cy="145080"/>
              </p14:xfrm>
            </p:contentPart>
          </mc:Choice>
          <mc:Fallback xmlns=""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A4B259CF-20D6-A41A-54C9-D9FEBCA2278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19480" y="1339200"/>
                  <a:ext cx="1886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B18400A4-6D43-66B3-E503-57DD8E6121B0}"/>
                    </a:ext>
                  </a:extLst>
                </p14:cNvPr>
                <p14:cNvContentPartPr/>
                <p14:nvPr/>
              </p14:nvContentPartPr>
              <p14:xfrm>
                <a:off x="3726040" y="1345320"/>
                <a:ext cx="165240" cy="237960"/>
              </p14:xfrm>
            </p:contentPart>
          </mc:Choice>
          <mc:Fallback xmlns=""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B18400A4-6D43-66B3-E503-57DD8E6121B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717040" y="1336320"/>
                  <a:ext cx="1828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DBA18CF3-FB1F-FF68-BAA0-F3CADC61E83E}"/>
                    </a:ext>
                  </a:extLst>
                </p14:cNvPr>
                <p14:cNvContentPartPr/>
                <p14:nvPr/>
              </p14:nvContentPartPr>
              <p14:xfrm>
                <a:off x="3859960" y="1390680"/>
                <a:ext cx="203760" cy="22212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DBA18CF3-FB1F-FF68-BAA0-F3CADC61E83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50960" y="1381680"/>
                  <a:ext cx="2214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DE353574-252C-2085-10F6-AC07D196944F}"/>
                    </a:ext>
                  </a:extLst>
                </p14:cNvPr>
                <p14:cNvContentPartPr/>
                <p14:nvPr/>
              </p14:nvContentPartPr>
              <p14:xfrm>
                <a:off x="4126360" y="1536480"/>
                <a:ext cx="6120" cy="2196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DE353574-252C-2085-10F6-AC07D196944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117720" y="1527840"/>
                  <a:ext cx="23760" cy="3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4118C013-B659-9A6A-AEC3-C4393702B750}"/>
              </a:ext>
            </a:extLst>
          </p:cNvPr>
          <p:cNvGrpSpPr/>
          <p:nvPr/>
        </p:nvGrpSpPr>
        <p:grpSpPr>
          <a:xfrm>
            <a:off x="3017426" y="2263037"/>
            <a:ext cx="384480" cy="134640"/>
            <a:chOff x="3017426" y="2263037"/>
            <a:chExt cx="384480" cy="13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51A8D944-8AB5-4ADD-D71F-6190CF0B66A0}"/>
                    </a:ext>
                  </a:extLst>
                </p14:cNvPr>
                <p14:cNvContentPartPr/>
                <p14:nvPr/>
              </p14:nvContentPartPr>
              <p14:xfrm>
                <a:off x="3019946" y="2263037"/>
                <a:ext cx="86760" cy="7164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51A8D944-8AB5-4ADD-D71F-6190CF0B66A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010946" y="2254397"/>
                  <a:ext cx="1044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FE63FB4C-4B4D-270F-F9AA-ECB0AFE1D5B3}"/>
                    </a:ext>
                  </a:extLst>
                </p14:cNvPr>
                <p14:cNvContentPartPr/>
                <p14:nvPr/>
              </p14:nvContentPartPr>
              <p14:xfrm>
                <a:off x="3017426" y="2270237"/>
                <a:ext cx="163080" cy="12348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FE63FB4C-4B4D-270F-F9AA-ECB0AFE1D5B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08786" y="2261237"/>
                  <a:ext cx="180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48CC3A77-3AE5-0AB6-B240-3613A49D9F2D}"/>
                    </a:ext>
                  </a:extLst>
                </p14:cNvPr>
                <p14:cNvContentPartPr/>
                <p14:nvPr/>
              </p14:nvContentPartPr>
              <p14:xfrm>
                <a:off x="3148466" y="2263757"/>
                <a:ext cx="84960" cy="64080"/>
              </p14:xfrm>
            </p:contentPart>
          </mc:Choice>
          <mc:Fallback xmlns=""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48CC3A77-3AE5-0AB6-B240-3613A49D9F2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139466" y="2255117"/>
                  <a:ext cx="1026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E608D5A2-C179-5AA9-356B-F3952C3EBBF6}"/>
                    </a:ext>
                  </a:extLst>
                </p14:cNvPr>
                <p14:cNvContentPartPr/>
                <p14:nvPr/>
              </p14:nvContentPartPr>
              <p14:xfrm>
                <a:off x="3177266" y="2341517"/>
                <a:ext cx="95760" cy="48960"/>
              </p14:xfrm>
            </p:contentPart>
          </mc:Choice>
          <mc:Fallback xmlns=""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E608D5A2-C179-5AA9-356B-F3952C3EBBF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168626" y="2332877"/>
                  <a:ext cx="1134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FC496EDB-AF28-7C8A-8D33-D656F61E90C5}"/>
                    </a:ext>
                  </a:extLst>
                </p14:cNvPr>
                <p14:cNvContentPartPr/>
                <p14:nvPr/>
              </p14:nvContentPartPr>
              <p14:xfrm>
                <a:off x="3270146" y="2277797"/>
                <a:ext cx="65880" cy="7596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FC496EDB-AF28-7C8A-8D33-D656F61E90C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261506" y="2268797"/>
                  <a:ext cx="83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E6F59DDD-597D-0D95-B7B9-39FAF9258B35}"/>
                    </a:ext>
                  </a:extLst>
                </p14:cNvPr>
                <p14:cNvContentPartPr/>
                <p14:nvPr/>
              </p14:nvContentPartPr>
              <p14:xfrm>
                <a:off x="3289226" y="2286437"/>
                <a:ext cx="112680" cy="111240"/>
              </p14:xfrm>
            </p:contentPart>
          </mc:Choice>
          <mc:Fallback xmlns=""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E6F59DDD-597D-0D95-B7B9-39FAF9258B3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280226" y="2277437"/>
                  <a:ext cx="130320" cy="12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2A606102-E6F2-FA41-B9DC-096A3C28FB0E}"/>
              </a:ext>
            </a:extLst>
          </p:cNvPr>
          <p:cNvGrpSpPr/>
          <p:nvPr/>
        </p:nvGrpSpPr>
        <p:grpSpPr>
          <a:xfrm>
            <a:off x="3651386" y="2199317"/>
            <a:ext cx="409680" cy="179280"/>
            <a:chOff x="3651386" y="2199317"/>
            <a:chExt cx="409680" cy="17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58C49943-43B2-BB1B-2948-8041792E9F6D}"/>
                    </a:ext>
                  </a:extLst>
                </p14:cNvPr>
                <p14:cNvContentPartPr/>
                <p14:nvPr/>
              </p14:nvContentPartPr>
              <p14:xfrm>
                <a:off x="3651386" y="2249357"/>
                <a:ext cx="97560" cy="10944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58C49943-43B2-BB1B-2948-8041792E9F6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642386" y="2240357"/>
                  <a:ext cx="1152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1A8EC0EF-167B-B4BF-D72F-20486CE94638}"/>
                    </a:ext>
                  </a:extLst>
                </p14:cNvPr>
                <p14:cNvContentPartPr/>
                <p14:nvPr/>
              </p14:nvContentPartPr>
              <p14:xfrm>
                <a:off x="3685586" y="2225237"/>
                <a:ext cx="186120" cy="153360"/>
              </p14:xfrm>
            </p:contentPart>
          </mc:Choice>
          <mc:Fallback xmlns=""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1A8EC0EF-167B-B4BF-D72F-20486CE9463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676586" y="2216237"/>
                  <a:ext cx="2037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C7A0661E-B867-FB80-7BFB-5911414571BF}"/>
                    </a:ext>
                  </a:extLst>
                </p14:cNvPr>
                <p14:cNvContentPartPr/>
                <p14:nvPr/>
              </p14:nvContentPartPr>
              <p14:xfrm>
                <a:off x="3816626" y="2199317"/>
                <a:ext cx="59040" cy="114840"/>
              </p14:xfrm>
            </p:contentPart>
          </mc:Choice>
          <mc:Fallback xmlns=""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C7A0661E-B867-FB80-7BFB-5911414571B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807626" y="2190317"/>
                  <a:ext cx="766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78EEB3ED-F017-03FA-E188-9141EEB65621}"/>
                    </a:ext>
                  </a:extLst>
                </p14:cNvPr>
                <p14:cNvContentPartPr/>
                <p14:nvPr/>
              </p14:nvContentPartPr>
              <p14:xfrm>
                <a:off x="3830306" y="2241797"/>
                <a:ext cx="84960" cy="59040"/>
              </p14:xfrm>
            </p:contentPart>
          </mc:Choice>
          <mc:Fallback xmlns=""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78EEB3ED-F017-03FA-E188-9141EEB6562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821666" y="2232797"/>
                  <a:ext cx="1026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DDFA9ED5-EA41-21E9-7D97-2C1755EB918F}"/>
                    </a:ext>
                  </a:extLst>
                </p14:cNvPr>
                <p14:cNvContentPartPr/>
                <p14:nvPr/>
              </p14:nvContentPartPr>
              <p14:xfrm>
                <a:off x="3840026" y="2305517"/>
                <a:ext cx="90720" cy="63000"/>
              </p14:xfrm>
            </p:contentPart>
          </mc:Choice>
          <mc:Fallback xmlns=""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DDFA9ED5-EA41-21E9-7D97-2C1755EB918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831386" y="2296517"/>
                  <a:ext cx="1083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E4163199-5328-EBBA-86C8-B7D24154DAD4}"/>
                    </a:ext>
                  </a:extLst>
                </p14:cNvPr>
                <p14:cNvContentPartPr/>
                <p14:nvPr/>
              </p14:nvContentPartPr>
              <p14:xfrm>
                <a:off x="3917786" y="2229197"/>
                <a:ext cx="91080" cy="105480"/>
              </p14:xfrm>
            </p:contentPart>
          </mc:Choice>
          <mc:Fallback xmlns=""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E4163199-5328-EBBA-86C8-B7D24154DAD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09146" y="2220557"/>
                  <a:ext cx="1087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99CDA5F7-912A-FD26-0450-3C846A30157A}"/>
                    </a:ext>
                  </a:extLst>
                </p14:cNvPr>
                <p14:cNvContentPartPr/>
                <p14:nvPr/>
              </p14:nvContentPartPr>
              <p14:xfrm>
                <a:off x="3939026" y="2256917"/>
                <a:ext cx="122040" cy="88920"/>
              </p14:xfrm>
            </p:contentPart>
          </mc:Choice>
          <mc:Fallback xmlns=""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99CDA5F7-912A-FD26-0450-3C846A30157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930026" y="2247917"/>
                  <a:ext cx="13968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39C6FB61-0B91-7BC3-5947-4F661F980702}"/>
              </a:ext>
            </a:extLst>
          </p:cNvPr>
          <p:cNvGrpSpPr/>
          <p:nvPr/>
        </p:nvGrpSpPr>
        <p:grpSpPr>
          <a:xfrm>
            <a:off x="903506" y="8256729"/>
            <a:ext cx="1928880" cy="388800"/>
            <a:chOff x="903506" y="8256729"/>
            <a:chExt cx="192888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89C6AE8B-2E94-8D14-03DC-69909F402966}"/>
                    </a:ext>
                  </a:extLst>
                </p14:cNvPr>
                <p14:cNvContentPartPr/>
                <p14:nvPr/>
              </p14:nvContentPartPr>
              <p14:xfrm>
                <a:off x="903506" y="8325489"/>
                <a:ext cx="267480" cy="297000"/>
              </p14:xfrm>
            </p:contentPart>
          </mc:Choice>
          <mc:Fallback xmlns=""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89C6AE8B-2E94-8D14-03DC-69909F40296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94866" y="8316489"/>
                  <a:ext cx="2851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BA546FE7-AFD9-24FE-91E7-4BBDF5CE6993}"/>
                    </a:ext>
                  </a:extLst>
                </p14:cNvPr>
                <p14:cNvContentPartPr/>
                <p14:nvPr/>
              </p14:nvContentPartPr>
              <p14:xfrm>
                <a:off x="1267826" y="8256729"/>
                <a:ext cx="417240" cy="375120"/>
              </p14:xfrm>
            </p:contentPart>
          </mc:Choice>
          <mc:Fallback xmlns=""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BA546FE7-AFD9-24FE-91E7-4BBDF5CE699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259186" y="8248089"/>
                  <a:ext cx="43488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A0FF61B5-1744-C65C-440A-DCEEAB66F06A}"/>
                    </a:ext>
                  </a:extLst>
                </p14:cNvPr>
                <p14:cNvContentPartPr/>
                <p14:nvPr/>
              </p14:nvContentPartPr>
              <p14:xfrm>
                <a:off x="1851746" y="8611329"/>
                <a:ext cx="980640" cy="34200"/>
              </p14:xfrm>
            </p:contentPart>
          </mc:Choice>
          <mc:Fallback xmlns=""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A0FF61B5-1744-C65C-440A-DCEEAB66F06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843106" y="8602689"/>
                  <a:ext cx="998280" cy="5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51" name="잉크 150">
                <a:extLst>
                  <a:ext uri="{FF2B5EF4-FFF2-40B4-BE49-F238E27FC236}">
                    <a16:creationId xmlns:a16="http://schemas.microsoft.com/office/drawing/2014/main" id="{652E2191-6650-B705-887B-2E3979124ECB}"/>
                  </a:ext>
                </a:extLst>
              </p14:cNvPr>
              <p14:cNvContentPartPr/>
              <p14:nvPr/>
            </p14:nvContentPartPr>
            <p14:xfrm>
              <a:off x="961106" y="9291729"/>
              <a:ext cx="612000" cy="47880"/>
            </p14:xfrm>
          </p:contentPart>
        </mc:Choice>
        <mc:Fallback xmlns="">
          <p:pic>
            <p:nvPicPr>
              <p:cNvPr id="151" name="잉크 150">
                <a:extLst>
                  <a:ext uri="{FF2B5EF4-FFF2-40B4-BE49-F238E27FC236}">
                    <a16:creationId xmlns:a16="http://schemas.microsoft.com/office/drawing/2014/main" id="{652E2191-6650-B705-887B-2E3979124EC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52466" y="9283089"/>
                <a:ext cx="629640" cy="6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116DC7E9-D54A-BCCE-8803-DEA101916A65}"/>
              </a:ext>
            </a:extLst>
          </p:cNvPr>
          <p:cNvGrpSpPr/>
          <p:nvPr/>
        </p:nvGrpSpPr>
        <p:grpSpPr>
          <a:xfrm>
            <a:off x="1387346" y="6881529"/>
            <a:ext cx="980280" cy="237600"/>
            <a:chOff x="1387346" y="6881529"/>
            <a:chExt cx="980280" cy="23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52" name="잉크 151">
                  <a:extLst>
                    <a:ext uri="{FF2B5EF4-FFF2-40B4-BE49-F238E27FC236}">
                      <a16:creationId xmlns:a16="http://schemas.microsoft.com/office/drawing/2014/main" id="{30EA729A-5EA4-994C-3255-7ADB3F7719AB}"/>
                    </a:ext>
                  </a:extLst>
                </p14:cNvPr>
                <p14:cNvContentPartPr/>
                <p14:nvPr/>
              </p14:nvContentPartPr>
              <p14:xfrm>
                <a:off x="1387346" y="7023729"/>
                <a:ext cx="156600" cy="35640"/>
              </p14:xfrm>
            </p:contentPart>
          </mc:Choice>
          <mc:Fallback xmlns="">
            <p:pic>
              <p:nvPicPr>
                <p:cNvPr id="152" name="잉크 151">
                  <a:extLst>
                    <a:ext uri="{FF2B5EF4-FFF2-40B4-BE49-F238E27FC236}">
                      <a16:creationId xmlns:a16="http://schemas.microsoft.com/office/drawing/2014/main" id="{30EA729A-5EA4-994C-3255-7ADB3F7719A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378346" y="7014729"/>
                  <a:ext cx="1742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53" name="잉크 152">
                  <a:extLst>
                    <a:ext uri="{FF2B5EF4-FFF2-40B4-BE49-F238E27FC236}">
                      <a16:creationId xmlns:a16="http://schemas.microsoft.com/office/drawing/2014/main" id="{C17BF039-34A1-E4D1-40DF-B7AD7F2F45F3}"/>
                    </a:ext>
                  </a:extLst>
                </p14:cNvPr>
                <p14:cNvContentPartPr/>
                <p14:nvPr/>
              </p14:nvContentPartPr>
              <p14:xfrm>
                <a:off x="1484546" y="6957849"/>
                <a:ext cx="84600" cy="131040"/>
              </p14:xfrm>
            </p:contentPart>
          </mc:Choice>
          <mc:Fallback xmlns="">
            <p:pic>
              <p:nvPicPr>
                <p:cNvPr id="153" name="잉크 152">
                  <a:extLst>
                    <a:ext uri="{FF2B5EF4-FFF2-40B4-BE49-F238E27FC236}">
                      <a16:creationId xmlns:a16="http://schemas.microsoft.com/office/drawing/2014/main" id="{C17BF039-34A1-E4D1-40DF-B7AD7F2F45F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475546" y="6948849"/>
                  <a:ext cx="1022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54" name="잉크 153">
                  <a:extLst>
                    <a:ext uri="{FF2B5EF4-FFF2-40B4-BE49-F238E27FC236}">
                      <a16:creationId xmlns:a16="http://schemas.microsoft.com/office/drawing/2014/main" id="{28D19AAF-9E64-0621-66E3-2FF1213848F1}"/>
                    </a:ext>
                  </a:extLst>
                </p14:cNvPr>
                <p14:cNvContentPartPr/>
                <p14:nvPr/>
              </p14:nvContentPartPr>
              <p14:xfrm>
                <a:off x="1607666" y="6937689"/>
                <a:ext cx="109440" cy="91800"/>
              </p14:xfrm>
            </p:contentPart>
          </mc:Choice>
          <mc:Fallback xmlns="">
            <p:pic>
              <p:nvPicPr>
                <p:cNvPr id="154" name="잉크 153">
                  <a:extLst>
                    <a:ext uri="{FF2B5EF4-FFF2-40B4-BE49-F238E27FC236}">
                      <a16:creationId xmlns:a16="http://schemas.microsoft.com/office/drawing/2014/main" id="{28D19AAF-9E64-0621-66E3-2FF1213848F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599026" y="6929049"/>
                  <a:ext cx="1270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55" name="잉크 154">
                  <a:extLst>
                    <a:ext uri="{FF2B5EF4-FFF2-40B4-BE49-F238E27FC236}">
                      <a16:creationId xmlns:a16="http://schemas.microsoft.com/office/drawing/2014/main" id="{BAC86D31-750A-66FC-1BE8-3B2E4A32BA70}"/>
                    </a:ext>
                  </a:extLst>
                </p14:cNvPr>
                <p14:cNvContentPartPr/>
                <p14:nvPr/>
              </p14:nvContentPartPr>
              <p14:xfrm>
                <a:off x="1628906" y="7048929"/>
                <a:ext cx="104040" cy="70200"/>
              </p14:xfrm>
            </p:contentPart>
          </mc:Choice>
          <mc:Fallback xmlns="">
            <p:pic>
              <p:nvPicPr>
                <p:cNvPr id="155" name="잉크 154">
                  <a:extLst>
                    <a:ext uri="{FF2B5EF4-FFF2-40B4-BE49-F238E27FC236}">
                      <a16:creationId xmlns:a16="http://schemas.microsoft.com/office/drawing/2014/main" id="{BAC86D31-750A-66FC-1BE8-3B2E4A32BA7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620266" y="7039929"/>
                  <a:ext cx="1216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56" name="잉크 155">
                  <a:extLst>
                    <a:ext uri="{FF2B5EF4-FFF2-40B4-BE49-F238E27FC236}">
                      <a16:creationId xmlns:a16="http://schemas.microsoft.com/office/drawing/2014/main" id="{01AE0FC0-B6EA-6102-C64C-029FD01714EE}"/>
                    </a:ext>
                  </a:extLst>
                </p14:cNvPr>
                <p14:cNvContentPartPr/>
                <p14:nvPr/>
              </p14:nvContentPartPr>
              <p14:xfrm>
                <a:off x="1732226" y="6931569"/>
                <a:ext cx="159480" cy="157320"/>
              </p14:xfrm>
            </p:contentPart>
          </mc:Choice>
          <mc:Fallback xmlns="">
            <p:pic>
              <p:nvPicPr>
                <p:cNvPr id="156" name="잉크 155">
                  <a:extLst>
                    <a:ext uri="{FF2B5EF4-FFF2-40B4-BE49-F238E27FC236}">
                      <a16:creationId xmlns:a16="http://schemas.microsoft.com/office/drawing/2014/main" id="{01AE0FC0-B6EA-6102-C64C-029FD01714E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723586" y="6922929"/>
                  <a:ext cx="1771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57" name="잉크 156">
                  <a:extLst>
                    <a:ext uri="{FF2B5EF4-FFF2-40B4-BE49-F238E27FC236}">
                      <a16:creationId xmlns:a16="http://schemas.microsoft.com/office/drawing/2014/main" id="{9F670029-E1C4-024C-3FD7-8BB28E460AAF}"/>
                    </a:ext>
                  </a:extLst>
                </p14:cNvPr>
                <p14:cNvContentPartPr/>
                <p14:nvPr/>
              </p14:nvContentPartPr>
              <p14:xfrm>
                <a:off x="2036426" y="6881529"/>
                <a:ext cx="101520" cy="169560"/>
              </p14:xfrm>
            </p:contentPart>
          </mc:Choice>
          <mc:Fallback xmlns="">
            <p:pic>
              <p:nvPicPr>
                <p:cNvPr id="157" name="잉크 156">
                  <a:extLst>
                    <a:ext uri="{FF2B5EF4-FFF2-40B4-BE49-F238E27FC236}">
                      <a16:creationId xmlns:a16="http://schemas.microsoft.com/office/drawing/2014/main" id="{9F670029-E1C4-024C-3FD7-8BB28E460AA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027786" y="6872889"/>
                  <a:ext cx="1191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58" name="잉크 157">
                  <a:extLst>
                    <a:ext uri="{FF2B5EF4-FFF2-40B4-BE49-F238E27FC236}">
                      <a16:creationId xmlns:a16="http://schemas.microsoft.com/office/drawing/2014/main" id="{76985BA6-C48F-426A-3793-04AA209A037D}"/>
                    </a:ext>
                  </a:extLst>
                </p14:cNvPr>
                <p14:cNvContentPartPr/>
                <p14:nvPr/>
              </p14:nvContentPartPr>
              <p14:xfrm>
                <a:off x="2111666" y="6939489"/>
                <a:ext cx="85320" cy="104760"/>
              </p14:xfrm>
            </p:contentPart>
          </mc:Choice>
          <mc:Fallback xmlns="">
            <p:pic>
              <p:nvPicPr>
                <p:cNvPr id="158" name="잉크 157">
                  <a:extLst>
                    <a:ext uri="{FF2B5EF4-FFF2-40B4-BE49-F238E27FC236}">
                      <a16:creationId xmlns:a16="http://schemas.microsoft.com/office/drawing/2014/main" id="{76985BA6-C48F-426A-3793-04AA209A037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103026" y="6930849"/>
                  <a:ext cx="1029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59" name="잉크 158">
                  <a:extLst>
                    <a:ext uri="{FF2B5EF4-FFF2-40B4-BE49-F238E27FC236}">
                      <a16:creationId xmlns:a16="http://schemas.microsoft.com/office/drawing/2014/main" id="{533AA858-47A0-2675-9176-569A16640FB3}"/>
                    </a:ext>
                  </a:extLst>
                </p14:cNvPr>
                <p14:cNvContentPartPr/>
                <p14:nvPr/>
              </p14:nvContentPartPr>
              <p14:xfrm>
                <a:off x="2191586" y="6882609"/>
                <a:ext cx="120600" cy="136080"/>
              </p14:xfrm>
            </p:contentPart>
          </mc:Choice>
          <mc:Fallback xmlns="">
            <p:pic>
              <p:nvPicPr>
                <p:cNvPr id="159" name="잉크 158">
                  <a:extLst>
                    <a:ext uri="{FF2B5EF4-FFF2-40B4-BE49-F238E27FC236}">
                      <a16:creationId xmlns:a16="http://schemas.microsoft.com/office/drawing/2014/main" id="{533AA858-47A0-2675-9176-569A16640FB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182586" y="6873969"/>
                  <a:ext cx="1382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60" name="잉크 159">
                  <a:extLst>
                    <a:ext uri="{FF2B5EF4-FFF2-40B4-BE49-F238E27FC236}">
                      <a16:creationId xmlns:a16="http://schemas.microsoft.com/office/drawing/2014/main" id="{D2F5C6F0-13E0-3DE0-49CC-E3BE5A19AA9C}"/>
                    </a:ext>
                  </a:extLst>
                </p14:cNvPr>
                <p14:cNvContentPartPr/>
                <p14:nvPr/>
              </p14:nvContentPartPr>
              <p14:xfrm>
                <a:off x="2261426" y="7020849"/>
                <a:ext cx="106200" cy="95760"/>
              </p14:xfrm>
            </p:contentPart>
          </mc:Choice>
          <mc:Fallback xmlns="">
            <p:pic>
              <p:nvPicPr>
                <p:cNvPr id="160" name="잉크 159">
                  <a:extLst>
                    <a:ext uri="{FF2B5EF4-FFF2-40B4-BE49-F238E27FC236}">
                      <a16:creationId xmlns:a16="http://schemas.microsoft.com/office/drawing/2014/main" id="{D2F5C6F0-13E0-3DE0-49CC-E3BE5A19AA9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252786" y="7012209"/>
                  <a:ext cx="123840" cy="1134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76263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70" dirty="0">
                <a:latin typeface="나눔스퀘어라운드OTF Regular"/>
                <a:cs typeface="나눔스퀘어라운드OTF Regular"/>
              </a:rPr>
              <a:t>IP</a:t>
            </a:r>
            <a:r>
              <a:rPr sz="1900" spc="-7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주소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907" y="1228653"/>
            <a:ext cx="4389755" cy="294576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구성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10" dirty="0">
                <a:latin typeface="나눔스퀘어라운드OTF Regular"/>
                <a:cs typeface="나눔스퀘어라운드OTF Regular"/>
              </a:rPr>
              <a:t>IPv4의 </a:t>
            </a:r>
            <a:r>
              <a:rPr sz="1700" spc="5" dirty="0">
                <a:latin typeface="나눔스퀘어라운드OTF Regular"/>
                <a:cs typeface="나눔스퀘어라운드OTF Regular"/>
              </a:rPr>
              <a:t>class </a:t>
            </a:r>
            <a:r>
              <a:rPr sz="1700" spc="10" dirty="0">
                <a:latin typeface="나눔스퀘어라운드OTF Regular"/>
                <a:cs typeface="나눔스퀘어라운드OTF Regular"/>
              </a:rPr>
              <a:t>C </a:t>
            </a:r>
            <a:r>
              <a:rPr sz="1700" spc="20" dirty="0">
                <a:latin typeface="나눔스퀘어라운드OTF Regular"/>
                <a:cs typeface="나눔스퀘어라운드OTF Regular"/>
              </a:rPr>
              <a:t>IP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주소의</a:t>
            </a:r>
            <a:r>
              <a:rPr sz="1700" spc="-12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20" dirty="0">
                <a:latin typeface="나눔스퀘어라운드OTF Regular"/>
                <a:cs typeface="나눔스퀘어라운드OTF Regular"/>
              </a:rPr>
              <a:t>예: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>
              <a:lnSpc>
                <a:spcPct val="100000"/>
              </a:lnSpc>
              <a:spcBef>
                <a:spcPts val="1010"/>
              </a:spcBef>
            </a:pPr>
            <a:r>
              <a:rPr sz="1450" spc="15" dirty="0">
                <a:latin typeface="나눔스퀘어라운드OTF Regular"/>
                <a:cs typeface="나눔스퀘어라운드OTF Regular"/>
              </a:rPr>
              <a:t>–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네트워크 주소 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: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24</a:t>
            </a:r>
            <a:r>
              <a:rPr sz="1450" spc="-2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비트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288925">
              <a:lnSpc>
                <a:spcPct val="100000"/>
              </a:lnSpc>
              <a:spcBef>
                <a:spcPts val="960"/>
              </a:spcBef>
            </a:pPr>
            <a:r>
              <a:rPr sz="1450" spc="15" dirty="0">
                <a:latin typeface="나눔스퀘어라운드OTF Regular"/>
                <a:cs typeface="나눔스퀘어라운드OTF Regular"/>
              </a:rPr>
              <a:t>–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호스트 주소 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: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8 </a:t>
            </a:r>
            <a:r>
              <a:rPr sz="1450" spc="5" dirty="0">
                <a:latin typeface="나눔스퀘어라운드OTF Regular"/>
                <a:cs typeface="나눔스퀘어라운드OTF Regular"/>
              </a:rPr>
              <a:t>비트(범위: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1~254)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288925">
              <a:lnSpc>
                <a:spcPct val="100000"/>
              </a:lnSpc>
              <a:spcBef>
                <a:spcPts val="955"/>
              </a:spcBef>
            </a:pPr>
            <a:r>
              <a:rPr sz="1450" spc="-5" dirty="0">
                <a:latin typeface="Wingdings"/>
                <a:cs typeface="Wingdings"/>
              </a:rPr>
              <a:t>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한 서브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네트워크에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최대 </a:t>
            </a:r>
            <a:r>
              <a:rPr sz="1450" spc="5" dirty="0">
                <a:latin typeface="나눔스퀘어라운드OTF Regular"/>
                <a:cs typeface="나눔스퀘어라운드OTF Regular"/>
              </a:rPr>
              <a:t>254개의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호스트</a:t>
            </a:r>
            <a:r>
              <a:rPr sz="1450" spc="7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가능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06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20" dirty="0">
                <a:latin typeface="나눔스퀘어라운드OTF Regular"/>
                <a:cs typeface="나눔스퀘어라운드OTF Regular"/>
              </a:rPr>
              <a:t>IP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주소에서 네트워크 주소</a:t>
            </a:r>
            <a:r>
              <a:rPr sz="1700" spc="-8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구분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>
              <a:lnSpc>
                <a:spcPct val="100000"/>
              </a:lnSpc>
              <a:spcBef>
                <a:spcPts val="1010"/>
              </a:spcBef>
            </a:pPr>
            <a:r>
              <a:rPr sz="1450" spc="15" dirty="0">
                <a:latin typeface="나눔스퀘어라운드OTF Regular"/>
                <a:cs typeface="나눔스퀘어라운드OTF Regular"/>
              </a:rPr>
              <a:t>– </a:t>
            </a:r>
            <a:r>
              <a:rPr sz="1450" dirty="0">
                <a:latin typeface="나눔스퀘어라운드OTF Regular"/>
                <a:cs typeface="나눔스퀘어라운드OTF Regular"/>
              </a:rPr>
              <a:t>IP주소/네트워크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주소 비트 수 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:</a:t>
            </a:r>
            <a:r>
              <a:rPr sz="1450" spc="3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15" dirty="0">
                <a:latin typeface="나눔스퀘어라운드OTF Regular"/>
                <a:cs typeface="나눔스퀘어라운드OTF Regular"/>
              </a:rPr>
              <a:t>192.168.1.2/24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288925">
              <a:lnSpc>
                <a:spcPct val="100000"/>
              </a:lnSpc>
              <a:spcBef>
                <a:spcPts val="960"/>
              </a:spcBef>
            </a:pPr>
            <a:r>
              <a:rPr sz="1450" spc="15" dirty="0">
                <a:latin typeface="나눔스퀘어라운드OTF Regular"/>
                <a:cs typeface="나눔스퀘어라운드OTF Regular"/>
              </a:rPr>
              <a:t>– </a:t>
            </a:r>
            <a:r>
              <a:rPr sz="1450" spc="20" dirty="0">
                <a:latin typeface="나눔스퀘어라운드OTF Regular"/>
                <a:cs typeface="나눔스퀘어라운드OTF Regular"/>
              </a:rPr>
              <a:t>IP </a:t>
            </a:r>
            <a:r>
              <a:rPr sz="1450" spc="5" dirty="0">
                <a:latin typeface="나눔스퀘어라운드OTF Regular"/>
                <a:cs typeface="나눔스퀘어라운드OTF Regular"/>
              </a:rPr>
              <a:t>주소/netmask 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:</a:t>
            </a:r>
            <a:r>
              <a:rPr sz="1450" spc="-4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15" dirty="0">
                <a:latin typeface="나눔스퀘어라운드OTF Regular"/>
                <a:cs typeface="나눔스퀘어라운드OTF Regular"/>
              </a:rPr>
              <a:t>192.168.1.2/255.255.255.0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6044" y="1395912"/>
            <a:ext cx="1176655" cy="280035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1460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15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네트워크</a:t>
            </a:r>
            <a:r>
              <a:rPr sz="1450" spc="-2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주소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02565" y="1395912"/>
            <a:ext cx="1006475" cy="280035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1460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15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호스트</a:t>
            </a:r>
            <a:r>
              <a:rPr sz="1450" spc="-2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주소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47436" y="7573071"/>
            <a:ext cx="265430" cy="278765"/>
          </a:xfrm>
          <a:custGeom>
            <a:avLst/>
            <a:gdLst/>
            <a:ahLst/>
            <a:cxnLst/>
            <a:rect l="l" t="t" r="r" b="b"/>
            <a:pathLst>
              <a:path w="265429" h="278765">
                <a:moveTo>
                  <a:pt x="0" y="44157"/>
                </a:moveTo>
                <a:lnTo>
                  <a:pt x="3350" y="27054"/>
                </a:lnTo>
                <a:lnTo>
                  <a:pt x="12613" y="13009"/>
                </a:lnTo>
                <a:lnTo>
                  <a:pt x="26607" y="3498"/>
                </a:lnTo>
                <a:lnTo>
                  <a:pt x="44150" y="0"/>
                </a:lnTo>
                <a:lnTo>
                  <a:pt x="220789" y="0"/>
                </a:lnTo>
                <a:lnTo>
                  <a:pt x="237892" y="3498"/>
                </a:lnTo>
                <a:lnTo>
                  <a:pt x="251938" y="13009"/>
                </a:lnTo>
                <a:lnTo>
                  <a:pt x="261448" y="27054"/>
                </a:lnTo>
                <a:lnTo>
                  <a:pt x="264947" y="44157"/>
                </a:lnTo>
                <a:lnTo>
                  <a:pt x="264947" y="234459"/>
                </a:lnTo>
                <a:lnTo>
                  <a:pt x="261448" y="252006"/>
                </a:lnTo>
                <a:lnTo>
                  <a:pt x="251938" y="266002"/>
                </a:lnTo>
                <a:lnTo>
                  <a:pt x="237892" y="275267"/>
                </a:lnTo>
                <a:lnTo>
                  <a:pt x="220789" y="278617"/>
                </a:lnTo>
                <a:lnTo>
                  <a:pt x="44150" y="278617"/>
                </a:lnTo>
                <a:lnTo>
                  <a:pt x="26607" y="275267"/>
                </a:lnTo>
                <a:lnTo>
                  <a:pt x="12613" y="266002"/>
                </a:lnTo>
                <a:lnTo>
                  <a:pt x="3350" y="252006"/>
                </a:lnTo>
                <a:lnTo>
                  <a:pt x="0" y="234459"/>
                </a:lnTo>
                <a:lnTo>
                  <a:pt x="0" y="44157"/>
                </a:lnTo>
                <a:close/>
              </a:path>
            </a:pathLst>
          </a:custGeom>
          <a:ln w="76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4907" y="6011632"/>
            <a:ext cx="6160770" cy="23418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문제</a:t>
            </a:r>
            <a:r>
              <a:rPr sz="190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85" dirty="0">
                <a:latin typeface="나눔스퀘어라운드OTF Regular"/>
                <a:cs typeface="나눔스퀘어라운드OTF Regular"/>
              </a:rPr>
              <a:t>1: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450" spc="20" dirty="0">
                <a:latin typeface="나눔스퀘어라운드OTF Regular"/>
                <a:cs typeface="나눔스퀘어라운드OTF Regular"/>
              </a:rPr>
              <a:t>IP </a:t>
            </a:r>
            <a:r>
              <a:rPr sz="1450" dirty="0">
                <a:latin typeface="나눔스퀘어라운드OTF Regular"/>
                <a:cs typeface="나눔스퀘어라운드OTF Regular"/>
              </a:rPr>
              <a:t>주소(x는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1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~ </a:t>
            </a:r>
            <a:r>
              <a:rPr sz="1450" spc="15" dirty="0">
                <a:latin typeface="나눔스퀘어라운드OTF Regular"/>
                <a:cs typeface="나눔스퀘어라운드OTF Regular"/>
              </a:rPr>
              <a:t>254) 192.168.1.x, 192.168.2.x, 192.168.3.x를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하나의</a:t>
            </a:r>
            <a:r>
              <a:rPr sz="1450" spc="-8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서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288925">
              <a:lnSpc>
                <a:spcPct val="100000"/>
              </a:lnSpc>
              <a:spcBef>
                <a:spcPts val="610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브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네트워크로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구성하기 위해 다음의 네모에 들어갈</a:t>
            </a:r>
            <a:r>
              <a:rPr sz="1450" spc="135" dirty="0">
                <a:latin typeface="나눔스퀘어라운드OTF Regular"/>
                <a:cs typeface="나눔스퀘어라운드OTF Regular"/>
              </a:rPr>
              <a:t> </a:t>
            </a:r>
            <a:r>
              <a:rPr sz="1450" dirty="0">
                <a:latin typeface="나눔스퀘어라운드OTF Regular"/>
                <a:cs typeface="나눔스퀘어라운드OTF Regular"/>
              </a:rPr>
              <a:t>것은?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</a:pPr>
            <a:endParaRPr sz="1600">
              <a:latin typeface="나눔스퀘어라운드OTF Regular"/>
              <a:cs typeface="나눔스퀘어라운드OTF Regular"/>
            </a:endParaRPr>
          </a:p>
          <a:p>
            <a:pPr marL="1988820">
              <a:lnSpc>
                <a:spcPct val="100000"/>
              </a:lnSpc>
              <a:spcBef>
                <a:spcPts val="1005"/>
              </a:spcBef>
            </a:pPr>
            <a:r>
              <a:rPr sz="1450" dirty="0">
                <a:latin typeface="나눔스퀘어라운드OTF Regular"/>
                <a:cs typeface="나눔스퀘어라운드OTF Regular"/>
              </a:rPr>
              <a:t>192.168.1.123/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나눔스퀘어라운드OTF Regular"/>
              <a:cs typeface="나눔스퀘어라운드OTF Regular"/>
            </a:endParaRPr>
          </a:p>
          <a:p>
            <a:pPr marL="1997710">
              <a:lnSpc>
                <a:spcPct val="100000"/>
              </a:lnSpc>
              <a:tabLst>
                <a:tab pos="4332605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192.168.1.123/255.255.	.0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91827" y="8110334"/>
            <a:ext cx="265430" cy="278765"/>
          </a:xfrm>
          <a:custGeom>
            <a:avLst/>
            <a:gdLst/>
            <a:ahLst/>
            <a:cxnLst/>
            <a:rect l="l" t="t" r="r" b="b"/>
            <a:pathLst>
              <a:path w="265429" h="278765">
                <a:moveTo>
                  <a:pt x="0" y="44165"/>
                </a:moveTo>
                <a:lnTo>
                  <a:pt x="3499" y="27061"/>
                </a:lnTo>
                <a:lnTo>
                  <a:pt x="13012" y="13013"/>
                </a:lnTo>
                <a:lnTo>
                  <a:pt x="27058" y="3499"/>
                </a:lnTo>
                <a:lnTo>
                  <a:pt x="44157" y="0"/>
                </a:lnTo>
                <a:lnTo>
                  <a:pt x="220797" y="0"/>
                </a:lnTo>
                <a:lnTo>
                  <a:pt x="237900" y="3499"/>
                </a:lnTo>
                <a:lnTo>
                  <a:pt x="251945" y="13013"/>
                </a:lnTo>
                <a:lnTo>
                  <a:pt x="261456" y="27061"/>
                </a:lnTo>
                <a:lnTo>
                  <a:pt x="264955" y="44165"/>
                </a:lnTo>
                <a:lnTo>
                  <a:pt x="264955" y="234467"/>
                </a:lnTo>
                <a:lnTo>
                  <a:pt x="261456" y="251570"/>
                </a:lnTo>
                <a:lnTo>
                  <a:pt x="251945" y="265616"/>
                </a:lnTo>
                <a:lnTo>
                  <a:pt x="237900" y="275126"/>
                </a:lnTo>
                <a:lnTo>
                  <a:pt x="220797" y="278625"/>
                </a:lnTo>
                <a:lnTo>
                  <a:pt x="44157" y="278625"/>
                </a:lnTo>
                <a:lnTo>
                  <a:pt x="27058" y="275126"/>
                </a:lnTo>
                <a:lnTo>
                  <a:pt x="13012" y="265616"/>
                </a:lnTo>
                <a:lnTo>
                  <a:pt x="3499" y="251570"/>
                </a:lnTo>
                <a:lnTo>
                  <a:pt x="0" y="234467"/>
                </a:lnTo>
                <a:lnTo>
                  <a:pt x="0" y="44165"/>
                </a:lnTo>
                <a:close/>
              </a:path>
            </a:pathLst>
          </a:custGeom>
          <a:ln w="76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7B6CDD4B-D48A-B2D8-C7C7-15AB566E4FA7}"/>
              </a:ext>
            </a:extLst>
          </p:cNvPr>
          <p:cNvGrpSpPr/>
          <p:nvPr/>
        </p:nvGrpSpPr>
        <p:grpSpPr>
          <a:xfrm>
            <a:off x="2166746" y="636729"/>
            <a:ext cx="1423080" cy="300600"/>
            <a:chOff x="2166746" y="636729"/>
            <a:chExt cx="1423080" cy="30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5DB85EFC-7ADF-8BE9-146D-48326448A538}"/>
                    </a:ext>
                  </a:extLst>
                </p14:cNvPr>
                <p14:cNvContentPartPr/>
                <p14:nvPr/>
              </p14:nvContentPartPr>
              <p14:xfrm>
                <a:off x="2166746" y="703689"/>
                <a:ext cx="23040" cy="824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5DB85EFC-7ADF-8BE9-146D-48326448A53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58106" y="694689"/>
                  <a:ext cx="406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347C36F8-C4AD-08B8-D3B4-C882EA5F4E46}"/>
                    </a:ext>
                  </a:extLst>
                </p14:cNvPr>
                <p14:cNvContentPartPr/>
                <p14:nvPr/>
              </p14:nvContentPartPr>
              <p14:xfrm>
                <a:off x="2184746" y="828609"/>
                <a:ext cx="22680" cy="10872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347C36F8-C4AD-08B8-D3B4-C882EA5F4E4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75746" y="819609"/>
                  <a:ext cx="403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4F1F0DEB-5320-72D8-25FB-87C3F1C01B61}"/>
                    </a:ext>
                  </a:extLst>
                </p14:cNvPr>
                <p14:cNvContentPartPr/>
                <p14:nvPr/>
              </p14:nvContentPartPr>
              <p14:xfrm>
                <a:off x="2247386" y="781449"/>
                <a:ext cx="32040" cy="13968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4F1F0DEB-5320-72D8-25FB-87C3F1C01B6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238746" y="772809"/>
                  <a:ext cx="496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85A94D33-EF9D-84AE-629D-20A3275CFD3C}"/>
                    </a:ext>
                  </a:extLst>
                </p14:cNvPr>
                <p14:cNvContentPartPr/>
                <p14:nvPr/>
              </p14:nvContentPartPr>
              <p14:xfrm>
                <a:off x="2256386" y="780729"/>
                <a:ext cx="57240" cy="4716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85A94D33-EF9D-84AE-629D-20A3275CFD3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47746" y="772089"/>
                  <a:ext cx="748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7BEEFBA6-6B0F-4D14-E8E5-89E0653251A5}"/>
                    </a:ext>
                  </a:extLst>
                </p14:cNvPr>
                <p14:cNvContentPartPr/>
                <p14:nvPr/>
              </p14:nvContentPartPr>
              <p14:xfrm>
                <a:off x="2362946" y="716289"/>
                <a:ext cx="123480" cy="18144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7BEEFBA6-6B0F-4D14-E8E5-89E0653251A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353946" y="707289"/>
                  <a:ext cx="1411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8E63FB8C-C180-B342-18C3-5F85528A9C7E}"/>
                    </a:ext>
                  </a:extLst>
                </p14:cNvPr>
                <p14:cNvContentPartPr/>
                <p14:nvPr/>
              </p14:nvContentPartPr>
              <p14:xfrm>
                <a:off x="2457626" y="726009"/>
                <a:ext cx="75960" cy="14148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8E63FB8C-C180-B342-18C3-5F85528A9C7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448626" y="717369"/>
                  <a:ext cx="936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486EFF16-68D8-E8E2-1D26-9D929AD19F83}"/>
                    </a:ext>
                  </a:extLst>
                </p14:cNvPr>
                <p14:cNvContentPartPr/>
                <p14:nvPr/>
              </p14:nvContentPartPr>
              <p14:xfrm>
                <a:off x="2553386" y="764529"/>
                <a:ext cx="137880" cy="11196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486EFF16-68D8-E8E2-1D26-9D929AD19F8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544386" y="755529"/>
                  <a:ext cx="1555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4FE01B85-784D-82F3-F4E2-54987303291C}"/>
                    </a:ext>
                  </a:extLst>
                </p14:cNvPr>
                <p14:cNvContentPartPr/>
                <p14:nvPr/>
              </p14:nvContentPartPr>
              <p14:xfrm>
                <a:off x="2644826" y="655089"/>
                <a:ext cx="144720" cy="20664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4FE01B85-784D-82F3-F4E2-54987303291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636186" y="646089"/>
                  <a:ext cx="1623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7B3CB310-3202-C393-91B1-8FB3297F7F90}"/>
                    </a:ext>
                  </a:extLst>
                </p14:cNvPr>
                <p14:cNvContentPartPr/>
                <p14:nvPr/>
              </p14:nvContentPartPr>
              <p14:xfrm>
                <a:off x="2812226" y="636729"/>
                <a:ext cx="63360" cy="26424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7B3CB310-3202-C393-91B1-8FB3297F7F9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803586" y="628089"/>
                  <a:ext cx="810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4C3EB7EC-9A95-B71C-7B3D-69A91DCDD0E9}"/>
                    </a:ext>
                  </a:extLst>
                </p14:cNvPr>
                <p14:cNvContentPartPr/>
                <p14:nvPr/>
              </p14:nvContentPartPr>
              <p14:xfrm>
                <a:off x="2898626" y="726369"/>
                <a:ext cx="193680" cy="17532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4C3EB7EC-9A95-B71C-7B3D-69A91DCDD0E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889626" y="717369"/>
                  <a:ext cx="2113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40FDAD77-B781-6107-E444-A4AB82884022}"/>
                    </a:ext>
                  </a:extLst>
                </p14:cNvPr>
                <p14:cNvContentPartPr/>
                <p14:nvPr/>
              </p14:nvContentPartPr>
              <p14:xfrm>
                <a:off x="3192746" y="673089"/>
                <a:ext cx="86040" cy="4284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40FDAD77-B781-6107-E444-A4AB8288402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184106" y="664089"/>
                  <a:ext cx="1036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21292052-443B-02A8-20D6-31D95ADDD9C0}"/>
                    </a:ext>
                  </a:extLst>
                </p14:cNvPr>
                <p14:cNvContentPartPr/>
                <p14:nvPr/>
              </p14:nvContentPartPr>
              <p14:xfrm>
                <a:off x="3178346" y="746889"/>
                <a:ext cx="130320" cy="8064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21292052-443B-02A8-20D6-31D95ADDD9C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169346" y="738249"/>
                  <a:ext cx="1479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62BA9849-73D7-5DE7-D4BC-018182C3C058}"/>
                    </a:ext>
                  </a:extLst>
                </p14:cNvPr>
                <p14:cNvContentPartPr/>
                <p14:nvPr/>
              </p14:nvContentPartPr>
              <p14:xfrm>
                <a:off x="3316946" y="705129"/>
                <a:ext cx="13320" cy="14256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62BA9849-73D7-5DE7-D4BC-018182C3C05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307946" y="696489"/>
                  <a:ext cx="309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286AABA5-6B91-70DE-9D10-A6710C516275}"/>
                    </a:ext>
                  </a:extLst>
                </p14:cNvPr>
                <p14:cNvContentPartPr/>
                <p14:nvPr/>
              </p14:nvContentPartPr>
              <p14:xfrm>
                <a:off x="3369146" y="703329"/>
                <a:ext cx="144000" cy="12996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286AABA5-6B91-70DE-9D10-A6710C51627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360506" y="694689"/>
                  <a:ext cx="1616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5687446E-05E6-E8C8-AD37-3DDE61CDCBB2}"/>
                    </a:ext>
                  </a:extLst>
                </p14:cNvPr>
                <p14:cNvContentPartPr/>
                <p14:nvPr/>
              </p14:nvContentPartPr>
              <p14:xfrm>
                <a:off x="3434306" y="700089"/>
                <a:ext cx="155520" cy="19224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5687446E-05E6-E8C8-AD37-3DDE61CDCBB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425306" y="691089"/>
                  <a:ext cx="173160" cy="20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5C06B19-6F86-F60E-AF22-3D41B6ACE3D3}"/>
              </a:ext>
            </a:extLst>
          </p:cNvPr>
          <p:cNvGrpSpPr/>
          <p:nvPr/>
        </p:nvGrpSpPr>
        <p:grpSpPr>
          <a:xfrm>
            <a:off x="3736346" y="642849"/>
            <a:ext cx="1523160" cy="271080"/>
            <a:chOff x="3736346" y="642849"/>
            <a:chExt cx="1523160" cy="2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D84A9C7B-EB82-4E85-E2C6-833E9ACEA916}"/>
                    </a:ext>
                  </a:extLst>
                </p14:cNvPr>
                <p14:cNvContentPartPr/>
                <p14:nvPr/>
              </p14:nvContentPartPr>
              <p14:xfrm>
                <a:off x="3736346" y="688569"/>
                <a:ext cx="190800" cy="15516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D84A9C7B-EB82-4E85-E2C6-833E9ACEA91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727706" y="679569"/>
                  <a:ext cx="2084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271A458B-5A1E-8C32-104F-603236D4C4BD}"/>
                    </a:ext>
                  </a:extLst>
                </p14:cNvPr>
                <p14:cNvContentPartPr/>
                <p14:nvPr/>
              </p14:nvContentPartPr>
              <p14:xfrm>
                <a:off x="3877826" y="687129"/>
                <a:ext cx="135000" cy="13428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271A458B-5A1E-8C32-104F-603236D4C4B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869186" y="678489"/>
                  <a:ext cx="1526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08A44FEA-C7EA-075F-76A6-C14D85385A3D}"/>
                    </a:ext>
                  </a:extLst>
                </p14:cNvPr>
                <p14:cNvContentPartPr/>
                <p14:nvPr/>
              </p14:nvContentPartPr>
              <p14:xfrm>
                <a:off x="3925346" y="836529"/>
                <a:ext cx="114480" cy="7740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08A44FEA-C7EA-075F-76A6-C14D85385A3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916706" y="827529"/>
                  <a:ext cx="1321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5427E4C9-894D-7EBD-61C2-7990EB40877C}"/>
                    </a:ext>
                  </a:extLst>
                </p14:cNvPr>
                <p14:cNvContentPartPr/>
                <p14:nvPr/>
              </p14:nvContentPartPr>
              <p14:xfrm>
                <a:off x="4151426" y="647169"/>
                <a:ext cx="118440" cy="24732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5427E4C9-894D-7EBD-61C2-7990EB40877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142786" y="638529"/>
                  <a:ext cx="1360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A9B8E2B7-4400-4065-8D63-3CFD16D60A84}"/>
                    </a:ext>
                  </a:extLst>
                </p14:cNvPr>
                <p14:cNvContentPartPr/>
                <p14:nvPr/>
              </p14:nvContentPartPr>
              <p14:xfrm>
                <a:off x="4363106" y="655089"/>
                <a:ext cx="44280" cy="19872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A9B8E2B7-4400-4065-8D63-3CFD16D60A8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354466" y="646449"/>
                  <a:ext cx="619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15965557-2B07-67FD-799D-B733957490AA}"/>
                    </a:ext>
                  </a:extLst>
                </p14:cNvPr>
                <p14:cNvContentPartPr/>
                <p14:nvPr/>
              </p14:nvContentPartPr>
              <p14:xfrm>
                <a:off x="4459946" y="711249"/>
                <a:ext cx="25920" cy="13644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15965557-2B07-67FD-799D-B733957490A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451306" y="702609"/>
                  <a:ext cx="435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592CD5F3-8041-0822-304C-F83AB5689D29}"/>
                    </a:ext>
                  </a:extLst>
                </p14:cNvPr>
                <p14:cNvContentPartPr/>
                <p14:nvPr/>
              </p14:nvContentPartPr>
              <p14:xfrm>
                <a:off x="4440506" y="685329"/>
                <a:ext cx="68760" cy="8028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592CD5F3-8041-0822-304C-F83AB5689D2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431506" y="676329"/>
                  <a:ext cx="864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568C5C6D-D416-AB62-F1C9-D806E6D6081E}"/>
                    </a:ext>
                  </a:extLst>
                </p14:cNvPr>
                <p14:cNvContentPartPr/>
                <p14:nvPr/>
              </p14:nvContentPartPr>
              <p14:xfrm>
                <a:off x="4542026" y="713409"/>
                <a:ext cx="209520" cy="13392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568C5C6D-D416-AB62-F1C9-D806E6D6081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533386" y="704769"/>
                  <a:ext cx="2271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79E2F8B5-94F8-A427-9812-2E52C7F91FF4}"/>
                    </a:ext>
                  </a:extLst>
                </p14:cNvPr>
                <p14:cNvContentPartPr/>
                <p14:nvPr/>
              </p14:nvContentPartPr>
              <p14:xfrm>
                <a:off x="4707986" y="717009"/>
                <a:ext cx="19440" cy="15444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79E2F8B5-94F8-A427-9812-2E52C7F91FF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699346" y="708369"/>
                  <a:ext cx="370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15765556-4104-341E-DB96-FEC3DC9A9C0B}"/>
                    </a:ext>
                  </a:extLst>
                </p14:cNvPr>
                <p14:cNvContentPartPr/>
                <p14:nvPr/>
              </p14:nvContentPartPr>
              <p14:xfrm>
                <a:off x="4844066" y="660849"/>
                <a:ext cx="130320" cy="9540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15765556-4104-341E-DB96-FEC3DC9A9C0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835066" y="652209"/>
                  <a:ext cx="1479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05C00AA8-4044-4306-7C1C-1FB843ECE7C8}"/>
                    </a:ext>
                  </a:extLst>
                </p14:cNvPr>
                <p14:cNvContentPartPr/>
                <p14:nvPr/>
              </p14:nvContentPartPr>
              <p14:xfrm>
                <a:off x="4896986" y="796929"/>
                <a:ext cx="95400" cy="8856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05C00AA8-4044-4306-7C1C-1FB843ECE7C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887986" y="788289"/>
                  <a:ext cx="1130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C12E936A-C8E1-F45B-B0F3-2C40C43A87D1}"/>
                    </a:ext>
                  </a:extLst>
                </p14:cNvPr>
                <p14:cNvContentPartPr/>
                <p14:nvPr/>
              </p14:nvContentPartPr>
              <p14:xfrm>
                <a:off x="5041346" y="702609"/>
                <a:ext cx="129960" cy="14904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C12E936A-C8E1-F45B-B0F3-2C40C43A87D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032346" y="693969"/>
                  <a:ext cx="1476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E4ACA1D2-A4A4-D6EE-2083-8EBC1D019721}"/>
                    </a:ext>
                  </a:extLst>
                </p14:cNvPr>
                <p14:cNvContentPartPr/>
                <p14:nvPr/>
              </p14:nvContentPartPr>
              <p14:xfrm>
                <a:off x="5193626" y="642849"/>
                <a:ext cx="65880" cy="24804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E4ACA1D2-A4A4-D6EE-2083-8EBC1D01972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184626" y="634209"/>
                  <a:ext cx="83520" cy="26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63" name="잉크 62">
                <a:extLst>
                  <a:ext uri="{FF2B5EF4-FFF2-40B4-BE49-F238E27FC236}">
                    <a16:creationId xmlns:a16="http://schemas.microsoft.com/office/drawing/2014/main" id="{B5FE4FA7-05BC-ED7A-D08B-454AC7C5629F}"/>
                  </a:ext>
                </a:extLst>
              </p14:cNvPr>
              <p14:cNvContentPartPr/>
              <p14:nvPr/>
            </p14:nvContentPartPr>
            <p14:xfrm>
              <a:off x="2955866" y="2727969"/>
              <a:ext cx="738360" cy="27360"/>
            </p14:xfrm>
          </p:contentPart>
        </mc:Choice>
        <mc:Fallback xmlns="">
          <p:pic>
            <p:nvPicPr>
              <p:cNvPr id="63" name="잉크 62">
                <a:extLst>
                  <a:ext uri="{FF2B5EF4-FFF2-40B4-BE49-F238E27FC236}">
                    <a16:creationId xmlns:a16="http://schemas.microsoft.com/office/drawing/2014/main" id="{B5FE4FA7-05BC-ED7A-D08B-454AC7C5629F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946866" y="2718969"/>
                <a:ext cx="756000" cy="4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E42DA088-937A-0299-0722-05A24F722FCF}"/>
              </a:ext>
            </a:extLst>
          </p:cNvPr>
          <p:cNvGrpSpPr/>
          <p:nvPr/>
        </p:nvGrpSpPr>
        <p:grpSpPr>
          <a:xfrm>
            <a:off x="4403066" y="2985986"/>
            <a:ext cx="1741680" cy="865440"/>
            <a:chOff x="4403066" y="2985986"/>
            <a:chExt cx="1741680" cy="86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40A615A1-54C9-4592-5C64-65B07D062E45}"/>
                    </a:ext>
                  </a:extLst>
                </p14:cNvPr>
                <p14:cNvContentPartPr/>
                <p14:nvPr/>
              </p14:nvContentPartPr>
              <p14:xfrm>
                <a:off x="4403066" y="3545786"/>
                <a:ext cx="277560" cy="30564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40A615A1-54C9-4592-5C64-65B07D062E4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394426" y="3536786"/>
                  <a:ext cx="2952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D11AFE75-0042-AC94-C4F0-A61AA2A3C3CA}"/>
                    </a:ext>
                  </a:extLst>
                </p14:cNvPr>
                <p14:cNvContentPartPr/>
                <p14:nvPr/>
              </p14:nvContentPartPr>
              <p14:xfrm>
                <a:off x="4513226" y="3321146"/>
                <a:ext cx="273600" cy="22716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D11AFE75-0042-AC94-C4F0-A61AA2A3C3C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504586" y="3312146"/>
                  <a:ext cx="2912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34D4306D-8C29-EE60-33C7-225F47376305}"/>
                    </a:ext>
                  </a:extLst>
                </p14:cNvPr>
                <p14:cNvContentPartPr/>
                <p14:nvPr/>
              </p14:nvContentPartPr>
              <p14:xfrm>
                <a:off x="4670906" y="3276146"/>
                <a:ext cx="121680" cy="16092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34D4306D-8C29-EE60-33C7-225F4737630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661906" y="3267506"/>
                  <a:ext cx="1393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FF202499-6651-8733-8934-4D78CD294BC6}"/>
                    </a:ext>
                  </a:extLst>
                </p14:cNvPr>
                <p14:cNvContentPartPr/>
                <p14:nvPr/>
              </p14:nvContentPartPr>
              <p14:xfrm>
                <a:off x="4834346" y="3154106"/>
                <a:ext cx="122760" cy="9900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FF202499-6651-8733-8934-4D78CD294BC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825346" y="3145106"/>
                  <a:ext cx="1404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047451E9-F2F7-5C58-71C1-88BF92443B4B}"/>
                    </a:ext>
                  </a:extLst>
                </p14:cNvPr>
                <p14:cNvContentPartPr/>
                <p14:nvPr/>
              </p14:nvContentPartPr>
              <p14:xfrm>
                <a:off x="4882586" y="3104066"/>
                <a:ext cx="134280" cy="18288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047451E9-F2F7-5C58-71C1-88BF92443B4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873946" y="3095066"/>
                  <a:ext cx="1519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889AB896-C867-7C7E-D4E3-7C412BF6883B}"/>
                    </a:ext>
                  </a:extLst>
                </p14:cNvPr>
                <p14:cNvContentPartPr/>
                <p14:nvPr/>
              </p14:nvContentPartPr>
              <p14:xfrm>
                <a:off x="5013986" y="3071666"/>
                <a:ext cx="115560" cy="14148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889AB896-C867-7C7E-D4E3-7C412BF6883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004986" y="3062666"/>
                  <a:ext cx="1332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1E290850-603B-54A1-C565-D63944675F25}"/>
                    </a:ext>
                  </a:extLst>
                </p14:cNvPr>
                <p14:cNvContentPartPr/>
                <p14:nvPr/>
              </p14:nvContentPartPr>
              <p14:xfrm>
                <a:off x="5037746" y="3147266"/>
                <a:ext cx="131040" cy="127800"/>
              </p14:xfrm>
            </p:contentPart>
          </mc:Choice>
          <mc:Fallback xmlns=""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1E290850-603B-54A1-C565-D63944675F2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029106" y="3138266"/>
                  <a:ext cx="1486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1B6E1304-F40F-48AA-4C3B-2F3288D8C0FD}"/>
                    </a:ext>
                  </a:extLst>
                </p14:cNvPr>
                <p14:cNvContentPartPr/>
                <p14:nvPr/>
              </p14:nvContentPartPr>
              <p14:xfrm>
                <a:off x="5177426" y="3046826"/>
                <a:ext cx="194760" cy="23760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1B6E1304-F40F-48AA-4C3B-2F3288D8C0F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168786" y="3037826"/>
                  <a:ext cx="2124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4ADE1593-CBDD-F8E3-320B-2A0017303966}"/>
                    </a:ext>
                  </a:extLst>
                </p14:cNvPr>
                <p14:cNvContentPartPr/>
                <p14:nvPr/>
              </p14:nvContentPartPr>
              <p14:xfrm>
                <a:off x="5339786" y="3031346"/>
                <a:ext cx="151920" cy="13176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4ADE1593-CBDD-F8E3-320B-2A001730396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331146" y="3022706"/>
                  <a:ext cx="1695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C8FA3316-D736-8467-BD87-D9BFFE0362E5}"/>
                    </a:ext>
                  </a:extLst>
                </p14:cNvPr>
                <p14:cNvContentPartPr/>
                <p14:nvPr/>
              </p14:nvContentPartPr>
              <p14:xfrm>
                <a:off x="5386226" y="3128186"/>
                <a:ext cx="165600" cy="8460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C8FA3316-D736-8467-BD87-D9BFFE0362E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377226" y="3119546"/>
                  <a:ext cx="1832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47E1333F-6DE7-0FB9-2275-14462DB011D0}"/>
                    </a:ext>
                  </a:extLst>
                </p14:cNvPr>
                <p14:cNvContentPartPr/>
                <p14:nvPr/>
              </p14:nvContentPartPr>
              <p14:xfrm>
                <a:off x="5562986" y="2985986"/>
                <a:ext cx="159120" cy="13320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47E1333F-6DE7-0FB9-2275-14462DB011D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554346" y="2976986"/>
                  <a:ext cx="1767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58572EA9-B4DD-7EA4-EA91-95C2E2C3B0AE}"/>
                    </a:ext>
                  </a:extLst>
                </p14:cNvPr>
                <p14:cNvContentPartPr/>
                <p14:nvPr/>
              </p14:nvContentPartPr>
              <p14:xfrm>
                <a:off x="5632106" y="3167066"/>
                <a:ext cx="174960" cy="8604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58572EA9-B4DD-7EA4-EA91-95C2E2C3B0A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623106" y="3158426"/>
                  <a:ext cx="1926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76B637EE-341B-F8EB-35FF-3BA5FE46DFF7}"/>
                    </a:ext>
                  </a:extLst>
                </p14:cNvPr>
                <p14:cNvContentPartPr/>
                <p14:nvPr/>
              </p14:nvContentPartPr>
              <p14:xfrm>
                <a:off x="4919666" y="3412226"/>
                <a:ext cx="133920" cy="143640"/>
              </p14:xfrm>
            </p:contentPart>
          </mc:Choice>
          <mc:Fallback xmlns=""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76B637EE-341B-F8EB-35FF-3BA5FE46DFF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911026" y="3403226"/>
                  <a:ext cx="1515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E799791E-1852-A450-DB58-A4D89901E87C}"/>
                    </a:ext>
                  </a:extLst>
                </p14:cNvPr>
                <p14:cNvContentPartPr/>
                <p14:nvPr/>
              </p14:nvContentPartPr>
              <p14:xfrm>
                <a:off x="4957826" y="3549026"/>
                <a:ext cx="155520" cy="115200"/>
              </p14:xfrm>
            </p:contentPart>
          </mc:Choice>
          <mc:Fallback xmlns=""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E799791E-1852-A450-DB58-A4D89901E87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948826" y="3540026"/>
                  <a:ext cx="1731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9687BB68-6C59-0699-CEAB-AE7ABBF42BDC}"/>
                    </a:ext>
                  </a:extLst>
                </p14:cNvPr>
                <p14:cNvContentPartPr/>
                <p14:nvPr/>
              </p14:nvContentPartPr>
              <p14:xfrm>
                <a:off x="5122346" y="3415826"/>
                <a:ext cx="123840" cy="10836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9687BB68-6C59-0699-CEAB-AE7ABBF42BD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113706" y="3406826"/>
                  <a:ext cx="1414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54175431-9EB1-9CC5-F6DF-FEBABCA0EAF1}"/>
                    </a:ext>
                  </a:extLst>
                </p14:cNvPr>
                <p14:cNvContentPartPr/>
                <p14:nvPr/>
              </p14:nvContentPartPr>
              <p14:xfrm>
                <a:off x="5148626" y="3569906"/>
                <a:ext cx="167040" cy="10764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54175431-9EB1-9CC5-F6DF-FEBABCA0EAF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139626" y="3560906"/>
                  <a:ext cx="1846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107ED9B4-2FD8-A1DE-93E7-C011F4B48AEA}"/>
                    </a:ext>
                  </a:extLst>
                </p14:cNvPr>
                <p14:cNvContentPartPr/>
                <p14:nvPr/>
              </p14:nvContentPartPr>
              <p14:xfrm>
                <a:off x="5300546" y="3414026"/>
                <a:ext cx="95040" cy="5112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107ED9B4-2FD8-A1DE-93E7-C011F4B48AE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291906" y="3405026"/>
                  <a:ext cx="1126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24491EA3-44D5-0376-D06A-100078E1A613}"/>
                    </a:ext>
                  </a:extLst>
                </p14:cNvPr>
                <p14:cNvContentPartPr/>
                <p14:nvPr/>
              </p14:nvContentPartPr>
              <p14:xfrm>
                <a:off x="5301266" y="3473786"/>
                <a:ext cx="221760" cy="12132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24491EA3-44D5-0376-D06A-100078E1A61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292266" y="3464786"/>
                  <a:ext cx="2394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22EF1958-23BE-0149-C2AF-DCBEBE6FB74F}"/>
                    </a:ext>
                  </a:extLst>
                </p14:cNvPr>
                <p14:cNvContentPartPr/>
                <p14:nvPr/>
              </p14:nvContentPartPr>
              <p14:xfrm>
                <a:off x="5501426" y="3415826"/>
                <a:ext cx="108360" cy="10620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22EF1958-23BE-0149-C2AF-DCBEBE6FB74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492786" y="3406826"/>
                  <a:ext cx="1260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44447141-C244-500C-D7F5-3BE2872D7CEA}"/>
                    </a:ext>
                  </a:extLst>
                </p14:cNvPr>
                <p14:cNvContentPartPr/>
                <p14:nvPr/>
              </p14:nvContentPartPr>
              <p14:xfrm>
                <a:off x="5497106" y="3551906"/>
                <a:ext cx="158400" cy="11232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44447141-C244-500C-D7F5-3BE2872D7CE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488466" y="3543266"/>
                  <a:ext cx="1760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A9ECF86E-AAD3-885C-D5E8-E8D55E2DAFF5}"/>
                    </a:ext>
                  </a:extLst>
                </p14:cNvPr>
                <p14:cNvContentPartPr/>
                <p14:nvPr/>
              </p14:nvContentPartPr>
              <p14:xfrm>
                <a:off x="5746946" y="3373346"/>
                <a:ext cx="147960" cy="122400"/>
              </p14:xfrm>
            </p:contentPart>
          </mc:Choice>
          <mc:Fallback xmlns=""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A9ECF86E-AAD3-885C-D5E8-E8D55E2DAFF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737946" y="3364346"/>
                  <a:ext cx="1656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BC8A748A-A11B-3177-D167-CF08E8D5788F}"/>
                    </a:ext>
                  </a:extLst>
                </p14:cNvPr>
                <p14:cNvContentPartPr/>
                <p14:nvPr/>
              </p14:nvContentPartPr>
              <p14:xfrm>
                <a:off x="5747306" y="3360746"/>
                <a:ext cx="239760" cy="18648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BC8A748A-A11B-3177-D167-CF08E8D5788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738306" y="3351746"/>
                  <a:ext cx="2574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8E392DD2-3163-1288-C38F-B73F5FD753C4}"/>
                    </a:ext>
                  </a:extLst>
                </p14:cNvPr>
                <p14:cNvContentPartPr/>
                <p14:nvPr/>
              </p14:nvContentPartPr>
              <p14:xfrm>
                <a:off x="5997146" y="3283346"/>
                <a:ext cx="110520" cy="166320"/>
              </p14:xfrm>
            </p:contentPart>
          </mc:Choice>
          <mc:Fallback xmlns=""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8E392DD2-3163-1288-C38F-B73F5FD753C4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988506" y="3274346"/>
                  <a:ext cx="1281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52FFDA75-B329-C248-0C0A-58CABC461C28}"/>
                    </a:ext>
                  </a:extLst>
                </p14:cNvPr>
                <p14:cNvContentPartPr/>
                <p14:nvPr/>
              </p14:nvContentPartPr>
              <p14:xfrm>
                <a:off x="5980226" y="3396026"/>
                <a:ext cx="164520" cy="15120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52FFDA75-B329-C248-0C0A-58CABC461C2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971586" y="3387026"/>
                  <a:ext cx="182160" cy="16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C3776ABF-8B48-1A5A-610A-4A162CCE5618}"/>
              </a:ext>
            </a:extLst>
          </p:cNvPr>
          <p:cNvGrpSpPr/>
          <p:nvPr/>
        </p:nvGrpSpPr>
        <p:grpSpPr>
          <a:xfrm>
            <a:off x="3241706" y="6229380"/>
            <a:ext cx="214560" cy="726120"/>
            <a:chOff x="3241706" y="6229380"/>
            <a:chExt cx="214560" cy="72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0F48EC95-19A4-8956-9F83-7406DE4BF7F7}"/>
                    </a:ext>
                  </a:extLst>
                </p14:cNvPr>
                <p14:cNvContentPartPr/>
                <p14:nvPr/>
              </p14:nvContentPartPr>
              <p14:xfrm>
                <a:off x="3243506" y="6715380"/>
                <a:ext cx="212760" cy="240120"/>
              </p14:xfrm>
            </p:contentPart>
          </mc:Choice>
          <mc:Fallback xmlns=""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0F48EC95-19A4-8956-9F83-7406DE4BF7F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234506" y="6706740"/>
                  <a:ext cx="2304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6E019DF4-4302-F3BD-93B2-53871C140265}"/>
                    </a:ext>
                  </a:extLst>
                </p14:cNvPr>
                <p14:cNvContentPartPr/>
                <p14:nvPr/>
              </p14:nvContentPartPr>
              <p14:xfrm>
                <a:off x="3293186" y="6295260"/>
                <a:ext cx="30960" cy="387000"/>
              </p14:xfrm>
            </p:contentPart>
          </mc:Choice>
          <mc:Fallback xmlns=""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6E019DF4-4302-F3BD-93B2-53871C14026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284186" y="6286620"/>
                  <a:ext cx="486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CA41D53B-BF94-B363-CA2B-5F923E14794C}"/>
                    </a:ext>
                  </a:extLst>
                </p14:cNvPr>
                <p14:cNvContentPartPr/>
                <p14:nvPr/>
              </p14:nvContentPartPr>
              <p14:xfrm>
                <a:off x="3241706" y="6229380"/>
                <a:ext cx="174600" cy="134280"/>
              </p14:xfrm>
            </p:contentPart>
          </mc:Choice>
          <mc:Fallback xmlns=""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CA41D53B-BF94-B363-CA2B-5F923E14794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232706" y="6220380"/>
                  <a:ext cx="192240" cy="15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FDD7DFF6-DA84-D79F-CE7D-BC83134338FF}"/>
              </a:ext>
            </a:extLst>
          </p:cNvPr>
          <p:cNvGrpSpPr/>
          <p:nvPr/>
        </p:nvGrpSpPr>
        <p:grpSpPr>
          <a:xfrm>
            <a:off x="3077546" y="5937060"/>
            <a:ext cx="444960" cy="182880"/>
            <a:chOff x="3077546" y="5937060"/>
            <a:chExt cx="444960" cy="18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7D4E3DE4-7494-7494-9962-280C6C0D6E58}"/>
                    </a:ext>
                  </a:extLst>
                </p14:cNvPr>
                <p14:cNvContentPartPr/>
                <p14:nvPr/>
              </p14:nvContentPartPr>
              <p14:xfrm>
                <a:off x="3077546" y="5959740"/>
                <a:ext cx="106920" cy="160200"/>
              </p14:xfrm>
            </p:contentPart>
          </mc:Choice>
          <mc:Fallback xmlns=""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7D4E3DE4-7494-7494-9962-280C6C0D6E5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068906" y="5950740"/>
                  <a:ext cx="1245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BFBE6335-8D00-49A2-4E3C-469B49046109}"/>
                    </a:ext>
                  </a:extLst>
                </p14:cNvPr>
                <p14:cNvContentPartPr/>
                <p14:nvPr/>
              </p14:nvContentPartPr>
              <p14:xfrm>
                <a:off x="3213266" y="5973060"/>
                <a:ext cx="81000" cy="118440"/>
              </p14:xfrm>
            </p:contentPart>
          </mc:Choice>
          <mc:Fallback xmlns=""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BFBE6335-8D00-49A2-4E3C-469B4904610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204626" y="5964060"/>
                  <a:ext cx="986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2C567CE7-DEF9-B94D-B6A1-E75976A4F0F1}"/>
                    </a:ext>
                  </a:extLst>
                </p14:cNvPr>
                <p14:cNvContentPartPr/>
                <p14:nvPr/>
              </p14:nvContentPartPr>
              <p14:xfrm>
                <a:off x="3324506" y="5958300"/>
                <a:ext cx="97560" cy="131400"/>
              </p14:xfrm>
            </p:contentPart>
          </mc:Choice>
          <mc:Fallback xmlns=""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2C567CE7-DEF9-B94D-B6A1-E75976A4F0F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315866" y="5949300"/>
                  <a:ext cx="1152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E8EB3CCC-7B92-EB08-548C-3368A721E08D}"/>
                    </a:ext>
                  </a:extLst>
                </p14:cNvPr>
                <p14:cNvContentPartPr/>
                <p14:nvPr/>
              </p14:nvContentPartPr>
              <p14:xfrm>
                <a:off x="3499466" y="5937060"/>
                <a:ext cx="23040" cy="173880"/>
              </p14:xfrm>
            </p:contentPart>
          </mc:Choice>
          <mc:Fallback xmlns=""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E8EB3CCC-7B92-EB08-548C-3368A721E08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490826" y="5928060"/>
                  <a:ext cx="40680" cy="19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DAEB8647-9D64-A797-7E0A-2A63C2B8E271}"/>
              </a:ext>
            </a:extLst>
          </p:cNvPr>
          <p:cNvGrpSpPr/>
          <p:nvPr/>
        </p:nvGrpSpPr>
        <p:grpSpPr>
          <a:xfrm>
            <a:off x="3985106" y="6201660"/>
            <a:ext cx="534240" cy="774000"/>
            <a:chOff x="3985106" y="6201660"/>
            <a:chExt cx="534240" cy="77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CAFF89CC-AA73-1ACB-A371-11DFD110307B}"/>
                    </a:ext>
                  </a:extLst>
                </p14:cNvPr>
                <p14:cNvContentPartPr/>
                <p14:nvPr/>
              </p14:nvContentPartPr>
              <p14:xfrm>
                <a:off x="4319546" y="6705660"/>
                <a:ext cx="199800" cy="270000"/>
              </p14:xfrm>
            </p:contentPart>
          </mc:Choice>
          <mc:Fallback xmlns=""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CAFF89CC-AA73-1ACB-A371-11DFD110307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310546" y="6697020"/>
                  <a:ext cx="2174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2286E402-FE12-DD5B-F1F0-94DECB335DA8}"/>
                    </a:ext>
                  </a:extLst>
                </p14:cNvPr>
                <p14:cNvContentPartPr/>
                <p14:nvPr/>
              </p14:nvContentPartPr>
              <p14:xfrm>
                <a:off x="4372466" y="6489300"/>
                <a:ext cx="16560" cy="215640"/>
              </p14:xfrm>
            </p:contentPart>
          </mc:Choice>
          <mc:Fallback xmlns=""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2286E402-FE12-DD5B-F1F0-94DECB335DA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363466" y="6480660"/>
                  <a:ext cx="342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40" name="잉크 139">
                  <a:extLst>
                    <a:ext uri="{FF2B5EF4-FFF2-40B4-BE49-F238E27FC236}">
                      <a16:creationId xmlns:a16="http://schemas.microsoft.com/office/drawing/2014/main" id="{96E43696-7541-A566-1164-715347577A69}"/>
                    </a:ext>
                  </a:extLst>
                </p14:cNvPr>
                <p14:cNvContentPartPr/>
                <p14:nvPr/>
              </p14:nvContentPartPr>
              <p14:xfrm>
                <a:off x="4311626" y="6460140"/>
                <a:ext cx="152280" cy="94680"/>
              </p14:xfrm>
            </p:contentPart>
          </mc:Choice>
          <mc:Fallback xmlns=""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96E43696-7541-A566-1164-715347577A6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02626" y="6451140"/>
                  <a:ext cx="1699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43" name="잉크 142">
                  <a:extLst>
                    <a:ext uri="{FF2B5EF4-FFF2-40B4-BE49-F238E27FC236}">
                      <a16:creationId xmlns:a16="http://schemas.microsoft.com/office/drawing/2014/main" id="{29A39F27-E3A3-3F70-D73B-616527F83992}"/>
                    </a:ext>
                  </a:extLst>
                </p14:cNvPr>
                <p14:cNvContentPartPr/>
                <p14:nvPr/>
              </p14:nvContentPartPr>
              <p14:xfrm>
                <a:off x="3985106" y="6267540"/>
                <a:ext cx="97200" cy="148680"/>
              </p14:xfrm>
            </p:contentPart>
          </mc:Choice>
          <mc:Fallback xmlns="">
            <p:pic>
              <p:nvPicPr>
                <p:cNvPr id="143" name="잉크 142">
                  <a:extLst>
                    <a:ext uri="{FF2B5EF4-FFF2-40B4-BE49-F238E27FC236}">
                      <a16:creationId xmlns:a16="http://schemas.microsoft.com/office/drawing/2014/main" id="{29A39F27-E3A3-3F70-D73B-616527F8399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976106" y="6258540"/>
                  <a:ext cx="1148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44" name="잉크 143">
                  <a:extLst>
                    <a:ext uri="{FF2B5EF4-FFF2-40B4-BE49-F238E27FC236}">
                      <a16:creationId xmlns:a16="http://schemas.microsoft.com/office/drawing/2014/main" id="{BF8D2D63-474B-5B94-6A67-D932979C1A26}"/>
                    </a:ext>
                  </a:extLst>
                </p14:cNvPr>
                <p14:cNvContentPartPr/>
                <p14:nvPr/>
              </p14:nvContentPartPr>
              <p14:xfrm>
                <a:off x="4108946" y="6289860"/>
                <a:ext cx="94680" cy="122760"/>
              </p14:xfrm>
            </p:contentPart>
          </mc:Choice>
          <mc:Fallback xmlns="">
            <p:pic>
              <p:nvPicPr>
                <p:cNvPr id="144" name="잉크 143">
                  <a:extLst>
                    <a:ext uri="{FF2B5EF4-FFF2-40B4-BE49-F238E27FC236}">
                      <a16:creationId xmlns:a16="http://schemas.microsoft.com/office/drawing/2014/main" id="{BF8D2D63-474B-5B94-6A67-D932979C1A2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100306" y="6280860"/>
                  <a:ext cx="1123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46" name="잉크 145">
                  <a:extLst>
                    <a:ext uri="{FF2B5EF4-FFF2-40B4-BE49-F238E27FC236}">
                      <a16:creationId xmlns:a16="http://schemas.microsoft.com/office/drawing/2014/main" id="{F84EA28A-BACF-BF39-6F42-5A848EDB27A7}"/>
                    </a:ext>
                  </a:extLst>
                </p14:cNvPr>
                <p14:cNvContentPartPr/>
                <p14:nvPr/>
              </p14:nvContentPartPr>
              <p14:xfrm>
                <a:off x="4256906" y="6201660"/>
                <a:ext cx="65160" cy="216720"/>
              </p14:xfrm>
            </p:contentPart>
          </mc:Choice>
          <mc:Fallback xmlns="">
            <p:pic>
              <p:nvPicPr>
                <p:cNvPr id="146" name="잉크 145">
                  <a:extLst>
                    <a:ext uri="{FF2B5EF4-FFF2-40B4-BE49-F238E27FC236}">
                      <a16:creationId xmlns:a16="http://schemas.microsoft.com/office/drawing/2014/main" id="{F84EA28A-BACF-BF39-6F42-5A848EDB27A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248266" y="6193020"/>
                  <a:ext cx="828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47" name="잉크 146">
                  <a:extLst>
                    <a:ext uri="{FF2B5EF4-FFF2-40B4-BE49-F238E27FC236}">
                      <a16:creationId xmlns:a16="http://schemas.microsoft.com/office/drawing/2014/main" id="{11A80CE6-63ED-C693-AFB6-9C98DD36FE3C}"/>
                    </a:ext>
                  </a:extLst>
                </p14:cNvPr>
                <p14:cNvContentPartPr/>
                <p14:nvPr/>
              </p14:nvContentPartPr>
              <p14:xfrm>
                <a:off x="4325666" y="6202380"/>
                <a:ext cx="136440" cy="153360"/>
              </p14:xfrm>
            </p:contentPart>
          </mc:Choice>
          <mc:Fallback xmlns="">
            <p:pic>
              <p:nvPicPr>
                <p:cNvPr id="147" name="잉크 146">
                  <a:extLst>
                    <a:ext uri="{FF2B5EF4-FFF2-40B4-BE49-F238E27FC236}">
                      <a16:creationId xmlns:a16="http://schemas.microsoft.com/office/drawing/2014/main" id="{11A80CE6-63ED-C693-AFB6-9C98DD36FE3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317026" y="6193740"/>
                  <a:ext cx="15408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15569B55-DD81-4E13-01BF-DAACFE74F563}"/>
              </a:ext>
            </a:extLst>
          </p:cNvPr>
          <p:cNvGrpSpPr/>
          <p:nvPr/>
        </p:nvGrpSpPr>
        <p:grpSpPr>
          <a:xfrm>
            <a:off x="5429426" y="6375180"/>
            <a:ext cx="256320" cy="597600"/>
            <a:chOff x="5429426" y="6375180"/>
            <a:chExt cx="256320" cy="59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49" name="잉크 148">
                  <a:extLst>
                    <a:ext uri="{FF2B5EF4-FFF2-40B4-BE49-F238E27FC236}">
                      <a16:creationId xmlns:a16="http://schemas.microsoft.com/office/drawing/2014/main" id="{7252500C-3A64-BB67-5F9A-F0C06C78A290}"/>
                    </a:ext>
                  </a:extLst>
                </p14:cNvPr>
                <p14:cNvContentPartPr/>
                <p14:nvPr/>
              </p14:nvContentPartPr>
              <p14:xfrm>
                <a:off x="5429426" y="6712860"/>
                <a:ext cx="256320" cy="259920"/>
              </p14:xfrm>
            </p:contentPart>
          </mc:Choice>
          <mc:Fallback xmlns="">
            <p:pic>
              <p:nvPicPr>
                <p:cNvPr id="149" name="잉크 148">
                  <a:extLst>
                    <a:ext uri="{FF2B5EF4-FFF2-40B4-BE49-F238E27FC236}">
                      <a16:creationId xmlns:a16="http://schemas.microsoft.com/office/drawing/2014/main" id="{7252500C-3A64-BB67-5F9A-F0C06C78A29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420786" y="6704220"/>
                  <a:ext cx="2739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50" name="잉크 149">
                  <a:extLst>
                    <a:ext uri="{FF2B5EF4-FFF2-40B4-BE49-F238E27FC236}">
                      <a16:creationId xmlns:a16="http://schemas.microsoft.com/office/drawing/2014/main" id="{4580BFE6-F434-DC14-361C-99FF8A54538E}"/>
                    </a:ext>
                  </a:extLst>
                </p14:cNvPr>
                <p14:cNvContentPartPr/>
                <p14:nvPr/>
              </p14:nvContentPartPr>
              <p14:xfrm>
                <a:off x="5518706" y="6409380"/>
                <a:ext cx="37440" cy="302760"/>
              </p14:xfrm>
            </p:contentPart>
          </mc:Choice>
          <mc:Fallback xmlns="">
            <p:pic>
              <p:nvPicPr>
                <p:cNvPr id="150" name="잉크 149">
                  <a:extLst>
                    <a:ext uri="{FF2B5EF4-FFF2-40B4-BE49-F238E27FC236}">
                      <a16:creationId xmlns:a16="http://schemas.microsoft.com/office/drawing/2014/main" id="{4580BFE6-F434-DC14-361C-99FF8A54538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509706" y="6400380"/>
                  <a:ext cx="550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51" name="잉크 150">
                  <a:extLst>
                    <a:ext uri="{FF2B5EF4-FFF2-40B4-BE49-F238E27FC236}">
                      <a16:creationId xmlns:a16="http://schemas.microsoft.com/office/drawing/2014/main" id="{661C2186-B760-6A67-A52D-E9D9C53EAF98}"/>
                    </a:ext>
                  </a:extLst>
                </p14:cNvPr>
                <p14:cNvContentPartPr/>
                <p14:nvPr/>
              </p14:nvContentPartPr>
              <p14:xfrm>
                <a:off x="5437346" y="6375180"/>
                <a:ext cx="157680" cy="75960"/>
              </p14:xfrm>
            </p:contentPart>
          </mc:Choice>
          <mc:Fallback xmlns=""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661C2186-B760-6A67-A52D-E9D9C53EAF9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428706" y="6366180"/>
                  <a:ext cx="175320" cy="9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3E01EA11-63D9-BE05-3007-F000BD34E676}"/>
              </a:ext>
            </a:extLst>
          </p:cNvPr>
          <p:cNvGrpSpPr/>
          <p:nvPr/>
        </p:nvGrpSpPr>
        <p:grpSpPr>
          <a:xfrm>
            <a:off x="5211266" y="5995020"/>
            <a:ext cx="457560" cy="214200"/>
            <a:chOff x="5211266" y="5995020"/>
            <a:chExt cx="457560" cy="21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52" name="잉크 151">
                  <a:extLst>
                    <a:ext uri="{FF2B5EF4-FFF2-40B4-BE49-F238E27FC236}">
                      <a16:creationId xmlns:a16="http://schemas.microsoft.com/office/drawing/2014/main" id="{382A10FA-DCE5-7B7F-6437-0E8BF3E6D373}"/>
                    </a:ext>
                  </a:extLst>
                </p14:cNvPr>
                <p14:cNvContentPartPr/>
                <p14:nvPr/>
              </p14:nvContentPartPr>
              <p14:xfrm>
                <a:off x="5211266" y="6017700"/>
                <a:ext cx="124920" cy="190080"/>
              </p14:xfrm>
            </p:contentPart>
          </mc:Choice>
          <mc:Fallback xmlns="">
            <p:pic>
              <p:nvPicPr>
                <p:cNvPr id="152" name="잉크 151">
                  <a:extLst>
                    <a:ext uri="{FF2B5EF4-FFF2-40B4-BE49-F238E27FC236}">
                      <a16:creationId xmlns:a16="http://schemas.microsoft.com/office/drawing/2014/main" id="{382A10FA-DCE5-7B7F-6437-0E8BF3E6D37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202626" y="6008700"/>
                  <a:ext cx="1425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53" name="잉크 152">
                  <a:extLst>
                    <a:ext uri="{FF2B5EF4-FFF2-40B4-BE49-F238E27FC236}">
                      <a16:creationId xmlns:a16="http://schemas.microsoft.com/office/drawing/2014/main" id="{C5F9443B-2552-A135-74A6-1663A055CF42}"/>
                    </a:ext>
                  </a:extLst>
                </p14:cNvPr>
                <p14:cNvContentPartPr/>
                <p14:nvPr/>
              </p14:nvContentPartPr>
              <p14:xfrm>
                <a:off x="5367146" y="6023820"/>
                <a:ext cx="111240" cy="154080"/>
              </p14:xfrm>
            </p:contentPart>
          </mc:Choice>
          <mc:Fallback xmlns="">
            <p:pic>
              <p:nvPicPr>
                <p:cNvPr id="153" name="잉크 152">
                  <a:extLst>
                    <a:ext uri="{FF2B5EF4-FFF2-40B4-BE49-F238E27FC236}">
                      <a16:creationId xmlns:a16="http://schemas.microsoft.com/office/drawing/2014/main" id="{C5F9443B-2552-A135-74A6-1663A055CF4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358146" y="6015180"/>
                  <a:ext cx="1288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54" name="잉크 153">
                  <a:extLst>
                    <a:ext uri="{FF2B5EF4-FFF2-40B4-BE49-F238E27FC236}">
                      <a16:creationId xmlns:a16="http://schemas.microsoft.com/office/drawing/2014/main" id="{118D1538-64D5-B70F-806F-3EE54DF2FE22}"/>
                    </a:ext>
                  </a:extLst>
                </p14:cNvPr>
                <p14:cNvContentPartPr/>
                <p14:nvPr/>
              </p14:nvContentPartPr>
              <p14:xfrm>
                <a:off x="5532026" y="5996100"/>
                <a:ext cx="41040" cy="184680"/>
              </p14:xfrm>
            </p:contentPart>
          </mc:Choice>
          <mc:Fallback xmlns="">
            <p:pic>
              <p:nvPicPr>
                <p:cNvPr id="154" name="잉크 153">
                  <a:extLst>
                    <a:ext uri="{FF2B5EF4-FFF2-40B4-BE49-F238E27FC236}">
                      <a16:creationId xmlns:a16="http://schemas.microsoft.com/office/drawing/2014/main" id="{118D1538-64D5-B70F-806F-3EE54DF2FE2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523026" y="5987100"/>
                  <a:ext cx="586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55" name="잉크 154">
                  <a:extLst>
                    <a:ext uri="{FF2B5EF4-FFF2-40B4-BE49-F238E27FC236}">
                      <a16:creationId xmlns:a16="http://schemas.microsoft.com/office/drawing/2014/main" id="{71C17AEA-A8D3-5B59-9090-AB47CFBE13CC}"/>
                    </a:ext>
                  </a:extLst>
                </p14:cNvPr>
                <p14:cNvContentPartPr/>
                <p14:nvPr/>
              </p14:nvContentPartPr>
              <p14:xfrm>
                <a:off x="5625986" y="5995020"/>
                <a:ext cx="42840" cy="214200"/>
              </p14:xfrm>
            </p:contentPart>
          </mc:Choice>
          <mc:Fallback xmlns="">
            <p:pic>
              <p:nvPicPr>
                <p:cNvPr id="155" name="잉크 154">
                  <a:extLst>
                    <a:ext uri="{FF2B5EF4-FFF2-40B4-BE49-F238E27FC236}">
                      <a16:creationId xmlns:a16="http://schemas.microsoft.com/office/drawing/2014/main" id="{71C17AEA-A8D3-5B59-9090-AB47CFBE13C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616986" y="5986380"/>
                  <a:ext cx="60480" cy="23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06227E9E-C019-DC35-EFCB-95CA08104464}"/>
              </a:ext>
            </a:extLst>
          </p:cNvPr>
          <p:cNvGrpSpPr/>
          <p:nvPr/>
        </p:nvGrpSpPr>
        <p:grpSpPr>
          <a:xfrm>
            <a:off x="5938466" y="5924100"/>
            <a:ext cx="167400" cy="176760"/>
            <a:chOff x="5938466" y="5924100"/>
            <a:chExt cx="167400" cy="17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58" name="잉크 157">
                  <a:extLst>
                    <a:ext uri="{FF2B5EF4-FFF2-40B4-BE49-F238E27FC236}">
                      <a16:creationId xmlns:a16="http://schemas.microsoft.com/office/drawing/2014/main" id="{AF997358-7047-6A71-138E-0F5F920A5541}"/>
                    </a:ext>
                  </a:extLst>
                </p14:cNvPr>
                <p14:cNvContentPartPr/>
                <p14:nvPr/>
              </p14:nvContentPartPr>
              <p14:xfrm>
                <a:off x="5938466" y="6024180"/>
                <a:ext cx="159120" cy="14400"/>
              </p14:xfrm>
            </p:contentPart>
          </mc:Choice>
          <mc:Fallback xmlns="">
            <p:pic>
              <p:nvPicPr>
                <p:cNvPr id="158" name="잉크 157">
                  <a:extLst>
                    <a:ext uri="{FF2B5EF4-FFF2-40B4-BE49-F238E27FC236}">
                      <a16:creationId xmlns:a16="http://schemas.microsoft.com/office/drawing/2014/main" id="{AF997358-7047-6A71-138E-0F5F920A554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929826" y="6015540"/>
                  <a:ext cx="1767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59" name="잉크 158">
                  <a:extLst>
                    <a:ext uri="{FF2B5EF4-FFF2-40B4-BE49-F238E27FC236}">
                      <a16:creationId xmlns:a16="http://schemas.microsoft.com/office/drawing/2014/main" id="{FF1E8C56-0A8C-9E4E-D68B-5FCF4FE56E95}"/>
                    </a:ext>
                  </a:extLst>
                </p14:cNvPr>
                <p14:cNvContentPartPr/>
                <p14:nvPr/>
              </p14:nvContentPartPr>
              <p14:xfrm>
                <a:off x="6037466" y="5924100"/>
                <a:ext cx="68400" cy="176760"/>
              </p14:xfrm>
            </p:contentPart>
          </mc:Choice>
          <mc:Fallback xmlns="">
            <p:pic>
              <p:nvPicPr>
                <p:cNvPr id="159" name="잉크 158">
                  <a:extLst>
                    <a:ext uri="{FF2B5EF4-FFF2-40B4-BE49-F238E27FC236}">
                      <a16:creationId xmlns:a16="http://schemas.microsoft.com/office/drawing/2014/main" id="{FF1E8C56-0A8C-9E4E-D68B-5FCF4FE56E95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028466" y="5915100"/>
                  <a:ext cx="86040" cy="19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C0D4E34E-9E31-41CB-53CD-B8B78BFF7EE5}"/>
              </a:ext>
            </a:extLst>
          </p:cNvPr>
          <p:cNvGrpSpPr/>
          <p:nvPr/>
        </p:nvGrpSpPr>
        <p:grpSpPr>
          <a:xfrm>
            <a:off x="3862346" y="7651020"/>
            <a:ext cx="269280" cy="125640"/>
            <a:chOff x="3862346" y="7651020"/>
            <a:chExt cx="269280" cy="12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87" name="잉크 186">
                  <a:extLst>
                    <a:ext uri="{FF2B5EF4-FFF2-40B4-BE49-F238E27FC236}">
                      <a16:creationId xmlns:a16="http://schemas.microsoft.com/office/drawing/2014/main" id="{45797F30-83B6-2EB2-1995-91F64FF0160E}"/>
                    </a:ext>
                  </a:extLst>
                </p14:cNvPr>
                <p14:cNvContentPartPr/>
                <p14:nvPr/>
              </p14:nvContentPartPr>
              <p14:xfrm>
                <a:off x="3862346" y="7653180"/>
                <a:ext cx="161640" cy="123480"/>
              </p14:xfrm>
            </p:contentPart>
          </mc:Choice>
          <mc:Fallback xmlns="">
            <p:pic>
              <p:nvPicPr>
                <p:cNvPr id="187" name="잉크 186">
                  <a:extLst>
                    <a:ext uri="{FF2B5EF4-FFF2-40B4-BE49-F238E27FC236}">
                      <a16:creationId xmlns:a16="http://schemas.microsoft.com/office/drawing/2014/main" id="{45797F30-83B6-2EB2-1995-91F64FF0160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853706" y="7644540"/>
                  <a:ext cx="1792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88" name="잉크 187">
                  <a:extLst>
                    <a:ext uri="{FF2B5EF4-FFF2-40B4-BE49-F238E27FC236}">
                      <a16:creationId xmlns:a16="http://schemas.microsoft.com/office/drawing/2014/main" id="{E03F41EF-EDA4-4DF0-2C4C-7030D7868357}"/>
                    </a:ext>
                  </a:extLst>
                </p14:cNvPr>
                <p14:cNvContentPartPr/>
                <p14:nvPr/>
              </p14:nvContentPartPr>
              <p14:xfrm>
                <a:off x="3982226" y="7651020"/>
                <a:ext cx="149400" cy="101880"/>
              </p14:xfrm>
            </p:contentPart>
          </mc:Choice>
          <mc:Fallback xmlns="">
            <p:pic>
              <p:nvPicPr>
                <p:cNvPr id="188" name="잉크 187">
                  <a:extLst>
                    <a:ext uri="{FF2B5EF4-FFF2-40B4-BE49-F238E27FC236}">
                      <a16:creationId xmlns:a16="http://schemas.microsoft.com/office/drawing/2014/main" id="{E03F41EF-EDA4-4DF0-2C4C-7030D7868357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973586" y="7642020"/>
                  <a:ext cx="16704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8E0CFA3B-CC8F-19C5-74A8-7C5BC7E3FF41}"/>
              </a:ext>
            </a:extLst>
          </p:cNvPr>
          <p:cNvGrpSpPr/>
          <p:nvPr/>
        </p:nvGrpSpPr>
        <p:grpSpPr>
          <a:xfrm>
            <a:off x="4560386" y="8172557"/>
            <a:ext cx="311760" cy="154800"/>
            <a:chOff x="4560386" y="8172557"/>
            <a:chExt cx="311760" cy="15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90" name="잉크 189">
                  <a:extLst>
                    <a:ext uri="{FF2B5EF4-FFF2-40B4-BE49-F238E27FC236}">
                      <a16:creationId xmlns:a16="http://schemas.microsoft.com/office/drawing/2014/main" id="{45224097-4356-840C-7E5C-67B3657B0494}"/>
                    </a:ext>
                  </a:extLst>
                </p14:cNvPr>
                <p14:cNvContentPartPr/>
                <p14:nvPr/>
              </p14:nvContentPartPr>
              <p14:xfrm>
                <a:off x="4560386" y="8199197"/>
                <a:ext cx="161280" cy="128160"/>
              </p14:xfrm>
            </p:contentPart>
          </mc:Choice>
          <mc:Fallback xmlns="">
            <p:pic>
              <p:nvPicPr>
                <p:cNvPr id="190" name="잉크 189">
                  <a:extLst>
                    <a:ext uri="{FF2B5EF4-FFF2-40B4-BE49-F238E27FC236}">
                      <a16:creationId xmlns:a16="http://schemas.microsoft.com/office/drawing/2014/main" id="{45224097-4356-840C-7E5C-67B3657B0494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551386" y="8190197"/>
                  <a:ext cx="1789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91" name="잉크 190">
                  <a:extLst>
                    <a:ext uri="{FF2B5EF4-FFF2-40B4-BE49-F238E27FC236}">
                      <a16:creationId xmlns:a16="http://schemas.microsoft.com/office/drawing/2014/main" id="{CABA2711-76D9-E588-A007-D2C6562B63E1}"/>
                    </a:ext>
                  </a:extLst>
                </p14:cNvPr>
                <p14:cNvContentPartPr/>
                <p14:nvPr/>
              </p14:nvContentPartPr>
              <p14:xfrm>
                <a:off x="4689626" y="8199917"/>
                <a:ext cx="78840" cy="119520"/>
              </p14:xfrm>
            </p:contentPart>
          </mc:Choice>
          <mc:Fallback xmlns="">
            <p:pic>
              <p:nvPicPr>
                <p:cNvPr id="191" name="잉크 190">
                  <a:extLst>
                    <a:ext uri="{FF2B5EF4-FFF2-40B4-BE49-F238E27FC236}">
                      <a16:creationId xmlns:a16="http://schemas.microsoft.com/office/drawing/2014/main" id="{CABA2711-76D9-E588-A007-D2C6562B63E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680626" y="8191277"/>
                  <a:ext cx="964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92" name="잉크 191">
                  <a:extLst>
                    <a:ext uri="{FF2B5EF4-FFF2-40B4-BE49-F238E27FC236}">
                      <a16:creationId xmlns:a16="http://schemas.microsoft.com/office/drawing/2014/main" id="{7C6723DB-912C-CA17-C3A7-790CB9BF3EA7}"/>
                    </a:ext>
                  </a:extLst>
                </p14:cNvPr>
                <p14:cNvContentPartPr/>
                <p14:nvPr/>
              </p14:nvContentPartPr>
              <p14:xfrm>
                <a:off x="4692866" y="8172557"/>
                <a:ext cx="68760" cy="55440"/>
              </p14:xfrm>
            </p:contentPart>
          </mc:Choice>
          <mc:Fallback xmlns="">
            <p:pic>
              <p:nvPicPr>
                <p:cNvPr id="192" name="잉크 191">
                  <a:extLst>
                    <a:ext uri="{FF2B5EF4-FFF2-40B4-BE49-F238E27FC236}">
                      <a16:creationId xmlns:a16="http://schemas.microsoft.com/office/drawing/2014/main" id="{7C6723DB-912C-CA17-C3A7-790CB9BF3EA7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684226" y="8163917"/>
                  <a:ext cx="864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93" name="잉크 192">
                  <a:extLst>
                    <a:ext uri="{FF2B5EF4-FFF2-40B4-BE49-F238E27FC236}">
                      <a16:creationId xmlns:a16="http://schemas.microsoft.com/office/drawing/2014/main" id="{FA58EAAC-16B9-6A7B-A5BB-65B0E7883C69}"/>
                    </a:ext>
                  </a:extLst>
                </p14:cNvPr>
                <p14:cNvContentPartPr/>
                <p14:nvPr/>
              </p14:nvContentPartPr>
              <p14:xfrm>
                <a:off x="4776386" y="8173997"/>
                <a:ext cx="95760" cy="73080"/>
              </p14:xfrm>
            </p:contentPart>
          </mc:Choice>
          <mc:Fallback xmlns="">
            <p:pic>
              <p:nvPicPr>
                <p:cNvPr id="193" name="잉크 192">
                  <a:extLst>
                    <a:ext uri="{FF2B5EF4-FFF2-40B4-BE49-F238E27FC236}">
                      <a16:creationId xmlns:a16="http://schemas.microsoft.com/office/drawing/2014/main" id="{FA58EAAC-16B9-6A7B-A5BB-65B0E7883C6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767386" y="8165357"/>
                  <a:ext cx="113400" cy="9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E150257B-03DF-CDCF-ACA9-4DCBA2304F21}"/>
              </a:ext>
            </a:extLst>
          </p:cNvPr>
          <p:cNvGrpSpPr/>
          <p:nvPr/>
        </p:nvGrpSpPr>
        <p:grpSpPr>
          <a:xfrm>
            <a:off x="4593506" y="8605277"/>
            <a:ext cx="652680" cy="236160"/>
            <a:chOff x="4593506" y="8605277"/>
            <a:chExt cx="652680" cy="23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02" name="잉크 201">
                  <a:extLst>
                    <a:ext uri="{FF2B5EF4-FFF2-40B4-BE49-F238E27FC236}">
                      <a16:creationId xmlns:a16="http://schemas.microsoft.com/office/drawing/2014/main" id="{BB1D3D69-CB22-F90B-65B0-D5BBA086FDFF}"/>
                    </a:ext>
                  </a:extLst>
                </p14:cNvPr>
                <p14:cNvContentPartPr/>
                <p14:nvPr/>
              </p14:nvContentPartPr>
              <p14:xfrm>
                <a:off x="4593506" y="8605277"/>
                <a:ext cx="18360" cy="218160"/>
              </p14:xfrm>
            </p:contentPart>
          </mc:Choice>
          <mc:Fallback xmlns="">
            <p:pic>
              <p:nvPicPr>
                <p:cNvPr id="202" name="잉크 201">
                  <a:extLst>
                    <a:ext uri="{FF2B5EF4-FFF2-40B4-BE49-F238E27FC236}">
                      <a16:creationId xmlns:a16="http://schemas.microsoft.com/office/drawing/2014/main" id="{BB1D3D69-CB22-F90B-65B0-D5BBA086FDFF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584866" y="8596637"/>
                  <a:ext cx="360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03" name="잉크 202">
                  <a:extLst>
                    <a:ext uri="{FF2B5EF4-FFF2-40B4-BE49-F238E27FC236}">
                      <a16:creationId xmlns:a16="http://schemas.microsoft.com/office/drawing/2014/main" id="{EA357AEF-CECA-D22D-7440-FB3ECC086FD8}"/>
                    </a:ext>
                  </a:extLst>
                </p14:cNvPr>
                <p14:cNvContentPartPr/>
                <p14:nvPr/>
              </p14:nvContentPartPr>
              <p14:xfrm>
                <a:off x="4710506" y="8675117"/>
                <a:ext cx="33480" cy="162720"/>
              </p14:xfrm>
            </p:contentPart>
          </mc:Choice>
          <mc:Fallback xmlns="">
            <p:pic>
              <p:nvPicPr>
                <p:cNvPr id="203" name="잉크 202">
                  <a:extLst>
                    <a:ext uri="{FF2B5EF4-FFF2-40B4-BE49-F238E27FC236}">
                      <a16:creationId xmlns:a16="http://schemas.microsoft.com/office/drawing/2014/main" id="{EA357AEF-CECA-D22D-7440-FB3ECC086FD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701506" y="8666477"/>
                  <a:ext cx="511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04" name="잉크 203">
                  <a:extLst>
                    <a:ext uri="{FF2B5EF4-FFF2-40B4-BE49-F238E27FC236}">
                      <a16:creationId xmlns:a16="http://schemas.microsoft.com/office/drawing/2014/main" id="{A86657FA-1599-591C-3C41-78205C5FD0A3}"/>
                    </a:ext>
                  </a:extLst>
                </p14:cNvPr>
                <p14:cNvContentPartPr/>
                <p14:nvPr/>
              </p14:nvContentPartPr>
              <p14:xfrm>
                <a:off x="4821386" y="8686637"/>
                <a:ext cx="119520" cy="154800"/>
              </p14:xfrm>
            </p:contentPart>
          </mc:Choice>
          <mc:Fallback xmlns="">
            <p:pic>
              <p:nvPicPr>
                <p:cNvPr id="204" name="잉크 203">
                  <a:extLst>
                    <a:ext uri="{FF2B5EF4-FFF2-40B4-BE49-F238E27FC236}">
                      <a16:creationId xmlns:a16="http://schemas.microsoft.com/office/drawing/2014/main" id="{A86657FA-1599-591C-3C41-78205C5FD0A3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812746" y="8677637"/>
                  <a:ext cx="1371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05" name="잉크 204">
                  <a:extLst>
                    <a:ext uri="{FF2B5EF4-FFF2-40B4-BE49-F238E27FC236}">
                      <a16:creationId xmlns:a16="http://schemas.microsoft.com/office/drawing/2014/main" id="{66EC0DDB-F002-AD53-5B1A-9902C7A469DE}"/>
                    </a:ext>
                  </a:extLst>
                </p14:cNvPr>
                <p14:cNvContentPartPr/>
                <p14:nvPr/>
              </p14:nvContentPartPr>
              <p14:xfrm>
                <a:off x="5040626" y="8658917"/>
                <a:ext cx="30960" cy="141840"/>
              </p14:xfrm>
            </p:contentPart>
          </mc:Choice>
          <mc:Fallback xmlns="">
            <p:pic>
              <p:nvPicPr>
                <p:cNvPr id="205" name="잉크 204">
                  <a:extLst>
                    <a:ext uri="{FF2B5EF4-FFF2-40B4-BE49-F238E27FC236}">
                      <a16:creationId xmlns:a16="http://schemas.microsoft.com/office/drawing/2014/main" id="{66EC0DDB-F002-AD53-5B1A-9902C7A469D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031986" y="8650277"/>
                  <a:ext cx="486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06" name="잉크 205">
                  <a:extLst>
                    <a:ext uri="{FF2B5EF4-FFF2-40B4-BE49-F238E27FC236}">
                      <a16:creationId xmlns:a16="http://schemas.microsoft.com/office/drawing/2014/main" id="{D65B7C4E-EE51-313D-5C26-C79A5A8F72A6}"/>
                    </a:ext>
                  </a:extLst>
                </p14:cNvPr>
                <p14:cNvContentPartPr/>
                <p14:nvPr/>
              </p14:nvContentPartPr>
              <p14:xfrm>
                <a:off x="5106146" y="8668997"/>
                <a:ext cx="19800" cy="122040"/>
              </p14:xfrm>
            </p:contentPart>
          </mc:Choice>
          <mc:Fallback xmlns="">
            <p:pic>
              <p:nvPicPr>
                <p:cNvPr id="206" name="잉크 205">
                  <a:extLst>
                    <a:ext uri="{FF2B5EF4-FFF2-40B4-BE49-F238E27FC236}">
                      <a16:creationId xmlns:a16="http://schemas.microsoft.com/office/drawing/2014/main" id="{D65B7C4E-EE51-313D-5C26-C79A5A8F72A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097146" y="8660357"/>
                  <a:ext cx="374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07" name="잉크 206">
                  <a:extLst>
                    <a:ext uri="{FF2B5EF4-FFF2-40B4-BE49-F238E27FC236}">
                      <a16:creationId xmlns:a16="http://schemas.microsoft.com/office/drawing/2014/main" id="{8E04C497-DD67-9525-45C1-A51E14C9D2E6}"/>
                    </a:ext>
                  </a:extLst>
                </p14:cNvPr>
                <p14:cNvContentPartPr/>
                <p14:nvPr/>
              </p14:nvContentPartPr>
              <p14:xfrm>
                <a:off x="5154746" y="8667197"/>
                <a:ext cx="91440" cy="137520"/>
              </p14:xfrm>
            </p:contentPart>
          </mc:Choice>
          <mc:Fallback xmlns="">
            <p:pic>
              <p:nvPicPr>
                <p:cNvPr id="207" name="잉크 206">
                  <a:extLst>
                    <a:ext uri="{FF2B5EF4-FFF2-40B4-BE49-F238E27FC236}">
                      <a16:creationId xmlns:a16="http://schemas.microsoft.com/office/drawing/2014/main" id="{8E04C497-DD67-9525-45C1-A51E14C9D2E6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146106" y="8658557"/>
                  <a:ext cx="109080" cy="15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그룹 235">
            <a:extLst>
              <a:ext uri="{FF2B5EF4-FFF2-40B4-BE49-F238E27FC236}">
                <a16:creationId xmlns:a16="http://schemas.microsoft.com/office/drawing/2014/main" id="{9300ACB8-6190-04DF-72A4-4E9EBCD5D0E2}"/>
              </a:ext>
            </a:extLst>
          </p:cNvPr>
          <p:cNvGrpSpPr/>
          <p:nvPr/>
        </p:nvGrpSpPr>
        <p:grpSpPr>
          <a:xfrm>
            <a:off x="6565946" y="8600237"/>
            <a:ext cx="640800" cy="162720"/>
            <a:chOff x="6565946" y="8600237"/>
            <a:chExt cx="640800" cy="16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28" name="잉크 227">
                  <a:extLst>
                    <a:ext uri="{FF2B5EF4-FFF2-40B4-BE49-F238E27FC236}">
                      <a16:creationId xmlns:a16="http://schemas.microsoft.com/office/drawing/2014/main" id="{9108F17A-B19F-E3E6-9EA3-54EBC7026885}"/>
                    </a:ext>
                  </a:extLst>
                </p14:cNvPr>
                <p14:cNvContentPartPr/>
                <p14:nvPr/>
              </p14:nvContentPartPr>
              <p14:xfrm>
                <a:off x="6573146" y="8671517"/>
                <a:ext cx="5760" cy="6480"/>
              </p14:xfrm>
            </p:contentPart>
          </mc:Choice>
          <mc:Fallback xmlns="">
            <p:pic>
              <p:nvPicPr>
                <p:cNvPr id="228" name="잉크 227">
                  <a:extLst>
                    <a:ext uri="{FF2B5EF4-FFF2-40B4-BE49-F238E27FC236}">
                      <a16:creationId xmlns:a16="http://schemas.microsoft.com/office/drawing/2014/main" id="{9108F17A-B19F-E3E6-9EA3-54EBC702688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564506" y="8662877"/>
                  <a:ext cx="234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29" name="잉크 228">
                  <a:extLst>
                    <a:ext uri="{FF2B5EF4-FFF2-40B4-BE49-F238E27FC236}">
                      <a16:creationId xmlns:a16="http://schemas.microsoft.com/office/drawing/2014/main" id="{D0EE03FE-273F-3357-2233-6BD4F28A536F}"/>
                    </a:ext>
                  </a:extLst>
                </p14:cNvPr>
                <p14:cNvContentPartPr/>
                <p14:nvPr/>
              </p14:nvContentPartPr>
              <p14:xfrm>
                <a:off x="6565946" y="8662157"/>
                <a:ext cx="102240" cy="100800"/>
              </p14:xfrm>
            </p:contentPart>
          </mc:Choice>
          <mc:Fallback xmlns="">
            <p:pic>
              <p:nvPicPr>
                <p:cNvPr id="229" name="잉크 228">
                  <a:extLst>
                    <a:ext uri="{FF2B5EF4-FFF2-40B4-BE49-F238E27FC236}">
                      <a16:creationId xmlns:a16="http://schemas.microsoft.com/office/drawing/2014/main" id="{D0EE03FE-273F-3357-2233-6BD4F28A536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556946" y="8653517"/>
                  <a:ext cx="1198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30" name="잉크 229">
                  <a:extLst>
                    <a:ext uri="{FF2B5EF4-FFF2-40B4-BE49-F238E27FC236}">
                      <a16:creationId xmlns:a16="http://schemas.microsoft.com/office/drawing/2014/main" id="{21050C42-DC9F-48B3-6F7C-13E0E25DDADA}"/>
                    </a:ext>
                  </a:extLst>
                </p14:cNvPr>
                <p14:cNvContentPartPr/>
                <p14:nvPr/>
              </p14:nvContentPartPr>
              <p14:xfrm>
                <a:off x="6683306" y="8654597"/>
                <a:ext cx="70560" cy="89640"/>
              </p14:xfrm>
            </p:contentPart>
          </mc:Choice>
          <mc:Fallback xmlns="">
            <p:pic>
              <p:nvPicPr>
                <p:cNvPr id="230" name="잉크 229">
                  <a:extLst>
                    <a:ext uri="{FF2B5EF4-FFF2-40B4-BE49-F238E27FC236}">
                      <a16:creationId xmlns:a16="http://schemas.microsoft.com/office/drawing/2014/main" id="{21050C42-DC9F-48B3-6F7C-13E0E25DDADA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674306" y="8645597"/>
                  <a:ext cx="882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31" name="잉크 230">
                  <a:extLst>
                    <a:ext uri="{FF2B5EF4-FFF2-40B4-BE49-F238E27FC236}">
                      <a16:creationId xmlns:a16="http://schemas.microsoft.com/office/drawing/2014/main" id="{88F6CFD2-85B0-BDFF-F1B2-E2D2012E8EDE}"/>
                    </a:ext>
                  </a:extLst>
                </p14:cNvPr>
                <p14:cNvContentPartPr/>
                <p14:nvPr/>
              </p14:nvContentPartPr>
              <p14:xfrm>
                <a:off x="6784106" y="8651357"/>
                <a:ext cx="56880" cy="78840"/>
              </p14:xfrm>
            </p:contentPart>
          </mc:Choice>
          <mc:Fallback xmlns="">
            <p:pic>
              <p:nvPicPr>
                <p:cNvPr id="231" name="잉크 230">
                  <a:extLst>
                    <a:ext uri="{FF2B5EF4-FFF2-40B4-BE49-F238E27FC236}">
                      <a16:creationId xmlns:a16="http://schemas.microsoft.com/office/drawing/2014/main" id="{88F6CFD2-85B0-BDFF-F1B2-E2D2012E8EDE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775466" y="8642717"/>
                  <a:ext cx="74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32" name="잉크 231">
                  <a:extLst>
                    <a:ext uri="{FF2B5EF4-FFF2-40B4-BE49-F238E27FC236}">
                      <a16:creationId xmlns:a16="http://schemas.microsoft.com/office/drawing/2014/main" id="{8E426FFE-82CF-BAF3-0713-88B17C280CCE}"/>
                    </a:ext>
                  </a:extLst>
                </p14:cNvPr>
                <p14:cNvContentPartPr/>
                <p14:nvPr/>
              </p14:nvContentPartPr>
              <p14:xfrm>
                <a:off x="6887426" y="8613557"/>
                <a:ext cx="72000" cy="134640"/>
              </p14:xfrm>
            </p:contentPart>
          </mc:Choice>
          <mc:Fallback xmlns="">
            <p:pic>
              <p:nvPicPr>
                <p:cNvPr id="232" name="잉크 231">
                  <a:extLst>
                    <a:ext uri="{FF2B5EF4-FFF2-40B4-BE49-F238E27FC236}">
                      <a16:creationId xmlns:a16="http://schemas.microsoft.com/office/drawing/2014/main" id="{8E426FFE-82CF-BAF3-0713-88B17C280CCE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878786" y="8604557"/>
                  <a:ext cx="896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33" name="잉크 232">
                  <a:extLst>
                    <a:ext uri="{FF2B5EF4-FFF2-40B4-BE49-F238E27FC236}">
                      <a16:creationId xmlns:a16="http://schemas.microsoft.com/office/drawing/2014/main" id="{11F9F679-EB2C-1AB3-9855-B6F06301A10C}"/>
                    </a:ext>
                  </a:extLst>
                </p14:cNvPr>
                <p14:cNvContentPartPr/>
                <p14:nvPr/>
              </p14:nvContentPartPr>
              <p14:xfrm>
                <a:off x="7023866" y="8626517"/>
                <a:ext cx="77040" cy="119520"/>
              </p14:xfrm>
            </p:contentPart>
          </mc:Choice>
          <mc:Fallback xmlns="">
            <p:pic>
              <p:nvPicPr>
                <p:cNvPr id="233" name="잉크 232">
                  <a:extLst>
                    <a:ext uri="{FF2B5EF4-FFF2-40B4-BE49-F238E27FC236}">
                      <a16:creationId xmlns:a16="http://schemas.microsoft.com/office/drawing/2014/main" id="{11F9F679-EB2C-1AB3-9855-B6F06301A10C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014866" y="8617517"/>
                  <a:ext cx="946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34" name="잉크 233">
                  <a:extLst>
                    <a:ext uri="{FF2B5EF4-FFF2-40B4-BE49-F238E27FC236}">
                      <a16:creationId xmlns:a16="http://schemas.microsoft.com/office/drawing/2014/main" id="{1446147F-C817-F145-D786-1C26F49CF0AD}"/>
                    </a:ext>
                  </a:extLst>
                </p14:cNvPr>
                <p14:cNvContentPartPr/>
                <p14:nvPr/>
              </p14:nvContentPartPr>
              <p14:xfrm>
                <a:off x="7133306" y="8600237"/>
                <a:ext cx="73440" cy="110520"/>
              </p14:xfrm>
            </p:contentPart>
          </mc:Choice>
          <mc:Fallback xmlns="">
            <p:pic>
              <p:nvPicPr>
                <p:cNvPr id="234" name="잉크 233">
                  <a:extLst>
                    <a:ext uri="{FF2B5EF4-FFF2-40B4-BE49-F238E27FC236}">
                      <a16:creationId xmlns:a16="http://schemas.microsoft.com/office/drawing/2014/main" id="{1446147F-C817-F145-D786-1C26F49CF0AD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124666" y="8591597"/>
                  <a:ext cx="91080" cy="12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235" name="잉크 234">
                <a:extLst>
                  <a:ext uri="{FF2B5EF4-FFF2-40B4-BE49-F238E27FC236}">
                    <a16:creationId xmlns:a16="http://schemas.microsoft.com/office/drawing/2014/main" id="{FEEA5816-F199-42D8-DA65-4E14E2F64671}"/>
                  </a:ext>
                </a:extLst>
              </p14:cNvPr>
              <p14:cNvContentPartPr/>
              <p14:nvPr/>
            </p14:nvContentPartPr>
            <p14:xfrm>
              <a:off x="7391426" y="8701037"/>
              <a:ext cx="3600" cy="3240"/>
            </p14:xfrm>
          </p:contentPart>
        </mc:Choice>
        <mc:Fallback xmlns="">
          <p:pic>
            <p:nvPicPr>
              <p:cNvPr id="235" name="잉크 234">
                <a:extLst>
                  <a:ext uri="{FF2B5EF4-FFF2-40B4-BE49-F238E27FC236}">
                    <a16:creationId xmlns:a16="http://schemas.microsoft.com/office/drawing/2014/main" id="{FEEA5816-F199-42D8-DA65-4E14E2F64671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7382426" y="8692037"/>
                <a:ext cx="21240" cy="2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95D03A8E-1D79-AEC0-710B-FB2B988229A5}"/>
              </a:ext>
            </a:extLst>
          </p:cNvPr>
          <p:cNvGrpSpPr/>
          <p:nvPr/>
        </p:nvGrpSpPr>
        <p:grpSpPr>
          <a:xfrm>
            <a:off x="5543546" y="8640197"/>
            <a:ext cx="801720" cy="580320"/>
            <a:chOff x="5543546" y="8640197"/>
            <a:chExt cx="801720" cy="58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18" name="잉크 217">
                  <a:extLst>
                    <a:ext uri="{FF2B5EF4-FFF2-40B4-BE49-F238E27FC236}">
                      <a16:creationId xmlns:a16="http://schemas.microsoft.com/office/drawing/2014/main" id="{747C1112-9510-699F-CB3C-0E7961E3377A}"/>
                    </a:ext>
                  </a:extLst>
                </p14:cNvPr>
                <p14:cNvContentPartPr/>
                <p14:nvPr/>
              </p14:nvContentPartPr>
              <p14:xfrm>
                <a:off x="5543546" y="8669717"/>
                <a:ext cx="12600" cy="110880"/>
              </p14:xfrm>
            </p:contentPart>
          </mc:Choice>
          <mc:Fallback xmlns="">
            <p:pic>
              <p:nvPicPr>
                <p:cNvPr id="218" name="잉크 217">
                  <a:extLst>
                    <a:ext uri="{FF2B5EF4-FFF2-40B4-BE49-F238E27FC236}">
                      <a16:creationId xmlns:a16="http://schemas.microsoft.com/office/drawing/2014/main" id="{747C1112-9510-699F-CB3C-0E7961E3377A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534546" y="8661077"/>
                  <a:ext cx="302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19" name="잉크 218">
                  <a:extLst>
                    <a:ext uri="{FF2B5EF4-FFF2-40B4-BE49-F238E27FC236}">
                      <a16:creationId xmlns:a16="http://schemas.microsoft.com/office/drawing/2014/main" id="{27B316EF-6225-E236-1D49-A45111E63BB3}"/>
                    </a:ext>
                  </a:extLst>
                </p14:cNvPr>
                <p14:cNvContentPartPr/>
                <p14:nvPr/>
              </p14:nvContentPartPr>
              <p14:xfrm>
                <a:off x="5651906" y="8670077"/>
                <a:ext cx="21240" cy="129240"/>
              </p14:xfrm>
            </p:contentPart>
          </mc:Choice>
          <mc:Fallback xmlns="">
            <p:pic>
              <p:nvPicPr>
                <p:cNvPr id="219" name="잉크 218">
                  <a:extLst>
                    <a:ext uri="{FF2B5EF4-FFF2-40B4-BE49-F238E27FC236}">
                      <a16:creationId xmlns:a16="http://schemas.microsoft.com/office/drawing/2014/main" id="{27B316EF-6225-E236-1D49-A45111E63BB3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643266" y="8661437"/>
                  <a:ext cx="388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20" name="잉크 219">
                  <a:extLst>
                    <a:ext uri="{FF2B5EF4-FFF2-40B4-BE49-F238E27FC236}">
                      <a16:creationId xmlns:a16="http://schemas.microsoft.com/office/drawing/2014/main" id="{29EC87F8-B239-5B43-CEAD-BAE9D5A01669}"/>
                    </a:ext>
                  </a:extLst>
                </p14:cNvPr>
                <p14:cNvContentPartPr/>
                <p14:nvPr/>
              </p14:nvContentPartPr>
              <p14:xfrm>
                <a:off x="5745146" y="8683397"/>
                <a:ext cx="12600" cy="131040"/>
              </p14:xfrm>
            </p:contentPart>
          </mc:Choice>
          <mc:Fallback xmlns="">
            <p:pic>
              <p:nvPicPr>
                <p:cNvPr id="220" name="잉크 219">
                  <a:extLst>
                    <a:ext uri="{FF2B5EF4-FFF2-40B4-BE49-F238E27FC236}">
                      <a16:creationId xmlns:a16="http://schemas.microsoft.com/office/drawing/2014/main" id="{29EC87F8-B239-5B43-CEAD-BAE9D5A0166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736146" y="8674397"/>
                  <a:ext cx="302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22" name="잉크 221">
                  <a:extLst>
                    <a:ext uri="{FF2B5EF4-FFF2-40B4-BE49-F238E27FC236}">
                      <a16:creationId xmlns:a16="http://schemas.microsoft.com/office/drawing/2014/main" id="{F077C02E-F7B4-9B7D-959F-2C175FC49043}"/>
                    </a:ext>
                  </a:extLst>
                </p14:cNvPr>
                <p14:cNvContentPartPr/>
                <p14:nvPr/>
              </p14:nvContentPartPr>
              <p14:xfrm>
                <a:off x="5835506" y="8653877"/>
                <a:ext cx="7920" cy="154080"/>
              </p14:xfrm>
            </p:contentPart>
          </mc:Choice>
          <mc:Fallback xmlns="">
            <p:pic>
              <p:nvPicPr>
                <p:cNvPr id="222" name="잉크 221">
                  <a:extLst>
                    <a:ext uri="{FF2B5EF4-FFF2-40B4-BE49-F238E27FC236}">
                      <a16:creationId xmlns:a16="http://schemas.microsoft.com/office/drawing/2014/main" id="{F077C02E-F7B4-9B7D-959F-2C175FC49043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826506" y="8644877"/>
                  <a:ext cx="255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23" name="잉크 222">
                  <a:extLst>
                    <a:ext uri="{FF2B5EF4-FFF2-40B4-BE49-F238E27FC236}">
                      <a16:creationId xmlns:a16="http://schemas.microsoft.com/office/drawing/2014/main" id="{F5FF5A94-A8AC-D01D-C7F9-729A2F80C56F}"/>
                    </a:ext>
                  </a:extLst>
                </p14:cNvPr>
                <p14:cNvContentPartPr/>
                <p14:nvPr/>
              </p14:nvContentPartPr>
              <p14:xfrm>
                <a:off x="5944946" y="8671517"/>
                <a:ext cx="10080" cy="95400"/>
              </p14:xfrm>
            </p:contentPart>
          </mc:Choice>
          <mc:Fallback xmlns="">
            <p:pic>
              <p:nvPicPr>
                <p:cNvPr id="223" name="잉크 222">
                  <a:extLst>
                    <a:ext uri="{FF2B5EF4-FFF2-40B4-BE49-F238E27FC236}">
                      <a16:creationId xmlns:a16="http://schemas.microsoft.com/office/drawing/2014/main" id="{F5FF5A94-A8AC-D01D-C7F9-729A2F80C56F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935946" y="8662877"/>
                  <a:ext cx="277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24" name="잉크 223">
                  <a:extLst>
                    <a:ext uri="{FF2B5EF4-FFF2-40B4-BE49-F238E27FC236}">
                      <a16:creationId xmlns:a16="http://schemas.microsoft.com/office/drawing/2014/main" id="{0ADC3CCA-F724-B660-8844-1C0B7E67FAA9}"/>
                    </a:ext>
                  </a:extLst>
                </p14:cNvPr>
                <p14:cNvContentPartPr/>
                <p14:nvPr/>
              </p14:nvContentPartPr>
              <p14:xfrm>
                <a:off x="6017306" y="8655677"/>
                <a:ext cx="28080" cy="135000"/>
              </p14:xfrm>
            </p:contentPart>
          </mc:Choice>
          <mc:Fallback xmlns="">
            <p:pic>
              <p:nvPicPr>
                <p:cNvPr id="224" name="잉크 223">
                  <a:extLst>
                    <a:ext uri="{FF2B5EF4-FFF2-40B4-BE49-F238E27FC236}">
                      <a16:creationId xmlns:a16="http://schemas.microsoft.com/office/drawing/2014/main" id="{0ADC3CCA-F724-B660-8844-1C0B7E67FAA9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008666" y="8646677"/>
                  <a:ext cx="457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225" name="잉크 224">
                  <a:extLst>
                    <a:ext uri="{FF2B5EF4-FFF2-40B4-BE49-F238E27FC236}">
                      <a16:creationId xmlns:a16="http://schemas.microsoft.com/office/drawing/2014/main" id="{08AA4797-B4A8-0544-A17E-00F7E9D3492A}"/>
                    </a:ext>
                  </a:extLst>
                </p14:cNvPr>
                <p14:cNvContentPartPr/>
                <p14:nvPr/>
              </p14:nvContentPartPr>
              <p14:xfrm>
                <a:off x="6137186" y="8640197"/>
                <a:ext cx="109080" cy="118800"/>
              </p14:xfrm>
            </p:contentPart>
          </mc:Choice>
          <mc:Fallback xmlns="">
            <p:pic>
              <p:nvPicPr>
                <p:cNvPr id="225" name="잉크 224">
                  <a:extLst>
                    <a:ext uri="{FF2B5EF4-FFF2-40B4-BE49-F238E27FC236}">
                      <a16:creationId xmlns:a16="http://schemas.microsoft.com/office/drawing/2014/main" id="{08AA4797-B4A8-0544-A17E-00F7E9D3492A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128186" y="8631557"/>
                  <a:ext cx="1267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226" name="잉크 225">
                  <a:extLst>
                    <a:ext uri="{FF2B5EF4-FFF2-40B4-BE49-F238E27FC236}">
                      <a16:creationId xmlns:a16="http://schemas.microsoft.com/office/drawing/2014/main" id="{322034CD-6AE1-AF33-9128-535EED22A6E9}"/>
                    </a:ext>
                  </a:extLst>
                </p14:cNvPr>
                <p14:cNvContentPartPr/>
                <p14:nvPr/>
              </p14:nvContentPartPr>
              <p14:xfrm>
                <a:off x="6243386" y="8646317"/>
                <a:ext cx="101880" cy="122040"/>
              </p14:xfrm>
            </p:contentPart>
          </mc:Choice>
          <mc:Fallback xmlns="">
            <p:pic>
              <p:nvPicPr>
                <p:cNvPr id="226" name="잉크 225">
                  <a:extLst>
                    <a:ext uri="{FF2B5EF4-FFF2-40B4-BE49-F238E27FC236}">
                      <a16:creationId xmlns:a16="http://schemas.microsoft.com/office/drawing/2014/main" id="{322034CD-6AE1-AF33-9128-535EED22A6E9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234746" y="8637677"/>
                  <a:ext cx="1195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37" name="잉크 236">
                  <a:extLst>
                    <a:ext uri="{FF2B5EF4-FFF2-40B4-BE49-F238E27FC236}">
                      <a16:creationId xmlns:a16="http://schemas.microsoft.com/office/drawing/2014/main" id="{1609B2C7-4C53-D985-2D55-01F5CA58F330}"/>
                    </a:ext>
                  </a:extLst>
                </p14:cNvPr>
                <p14:cNvContentPartPr/>
                <p14:nvPr/>
              </p14:nvContentPartPr>
              <p14:xfrm>
                <a:off x="5571626" y="8875997"/>
                <a:ext cx="676080" cy="76320"/>
              </p14:xfrm>
            </p:contentPart>
          </mc:Choice>
          <mc:Fallback xmlns="">
            <p:pic>
              <p:nvPicPr>
                <p:cNvPr id="237" name="잉크 236">
                  <a:extLst>
                    <a:ext uri="{FF2B5EF4-FFF2-40B4-BE49-F238E27FC236}">
                      <a16:creationId xmlns:a16="http://schemas.microsoft.com/office/drawing/2014/main" id="{1609B2C7-4C53-D985-2D55-01F5CA58F330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562986" y="8866997"/>
                  <a:ext cx="6937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38" name="잉크 237">
                  <a:extLst>
                    <a:ext uri="{FF2B5EF4-FFF2-40B4-BE49-F238E27FC236}">
                      <a16:creationId xmlns:a16="http://schemas.microsoft.com/office/drawing/2014/main" id="{20959F8A-836C-B33B-542C-46E47F0B52FF}"/>
                    </a:ext>
                  </a:extLst>
                </p14:cNvPr>
                <p14:cNvContentPartPr/>
                <p14:nvPr/>
              </p14:nvContentPartPr>
              <p14:xfrm>
                <a:off x="5967626" y="8973557"/>
                <a:ext cx="7920" cy="21240"/>
              </p14:xfrm>
            </p:contentPart>
          </mc:Choice>
          <mc:Fallback xmlns="">
            <p:pic>
              <p:nvPicPr>
                <p:cNvPr id="238" name="잉크 237">
                  <a:extLst>
                    <a:ext uri="{FF2B5EF4-FFF2-40B4-BE49-F238E27FC236}">
                      <a16:creationId xmlns:a16="http://schemas.microsoft.com/office/drawing/2014/main" id="{20959F8A-836C-B33B-542C-46E47F0B52FF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958986" y="8964557"/>
                  <a:ext cx="255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39" name="잉크 238">
                  <a:extLst>
                    <a:ext uri="{FF2B5EF4-FFF2-40B4-BE49-F238E27FC236}">
                      <a16:creationId xmlns:a16="http://schemas.microsoft.com/office/drawing/2014/main" id="{CA126144-751E-AB52-ABDB-6A8A259ADB46}"/>
                    </a:ext>
                  </a:extLst>
                </p14:cNvPr>
                <p14:cNvContentPartPr/>
                <p14:nvPr/>
              </p14:nvContentPartPr>
              <p14:xfrm>
                <a:off x="5702306" y="9087317"/>
                <a:ext cx="154440" cy="129600"/>
              </p14:xfrm>
            </p:contentPart>
          </mc:Choice>
          <mc:Fallback xmlns="">
            <p:pic>
              <p:nvPicPr>
                <p:cNvPr id="239" name="잉크 238">
                  <a:extLst>
                    <a:ext uri="{FF2B5EF4-FFF2-40B4-BE49-F238E27FC236}">
                      <a16:creationId xmlns:a16="http://schemas.microsoft.com/office/drawing/2014/main" id="{CA126144-751E-AB52-ABDB-6A8A259ADB46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693306" y="9078677"/>
                  <a:ext cx="1720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40" name="잉크 239">
                  <a:extLst>
                    <a:ext uri="{FF2B5EF4-FFF2-40B4-BE49-F238E27FC236}">
                      <a16:creationId xmlns:a16="http://schemas.microsoft.com/office/drawing/2014/main" id="{D565AE66-769C-4DB9-24C6-C1A472B0CBD3}"/>
                    </a:ext>
                  </a:extLst>
                </p14:cNvPr>
                <p14:cNvContentPartPr/>
                <p14:nvPr/>
              </p14:nvContentPartPr>
              <p14:xfrm>
                <a:off x="5850266" y="9109277"/>
                <a:ext cx="109080" cy="111240"/>
              </p14:xfrm>
            </p:contentPart>
          </mc:Choice>
          <mc:Fallback xmlns="">
            <p:pic>
              <p:nvPicPr>
                <p:cNvPr id="240" name="잉크 239">
                  <a:extLst>
                    <a:ext uri="{FF2B5EF4-FFF2-40B4-BE49-F238E27FC236}">
                      <a16:creationId xmlns:a16="http://schemas.microsoft.com/office/drawing/2014/main" id="{D565AE66-769C-4DB9-24C6-C1A472B0CBD3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841626" y="9100637"/>
                  <a:ext cx="1267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241" name="잉크 240">
                  <a:extLst>
                    <a:ext uri="{FF2B5EF4-FFF2-40B4-BE49-F238E27FC236}">
                      <a16:creationId xmlns:a16="http://schemas.microsoft.com/office/drawing/2014/main" id="{E1DB526D-F37A-CE44-692B-04E52021E8B6}"/>
                    </a:ext>
                  </a:extLst>
                </p14:cNvPr>
                <p14:cNvContentPartPr/>
                <p14:nvPr/>
              </p14:nvContentPartPr>
              <p14:xfrm>
                <a:off x="5868266" y="9052757"/>
                <a:ext cx="128880" cy="69480"/>
              </p14:xfrm>
            </p:contentPart>
          </mc:Choice>
          <mc:Fallback xmlns="">
            <p:pic>
              <p:nvPicPr>
                <p:cNvPr id="241" name="잉크 240">
                  <a:extLst>
                    <a:ext uri="{FF2B5EF4-FFF2-40B4-BE49-F238E27FC236}">
                      <a16:creationId xmlns:a16="http://schemas.microsoft.com/office/drawing/2014/main" id="{E1DB526D-F37A-CE44-692B-04E52021E8B6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859266" y="9044117"/>
                  <a:ext cx="1465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244" name="잉크 243">
                  <a:extLst>
                    <a:ext uri="{FF2B5EF4-FFF2-40B4-BE49-F238E27FC236}">
                      <a16:creationId xmlns:a16="http://schemas.microsoft.com/office/drawing/2014/main" id="{DDD1C26C-36CB-124C-71E4-ABCF9CC152CF}"/>
                    </a:ext>
                  </a:extLst>
                </p14:cNvPr>
                <p14:cNvContentPartPr/>
                <p14:nvPr/>
              </p14:nvContentPartPr>
              <p14:xfrm>
                <a:off x="6067346" y="9072917"/>
                <a:ext cx="167760" cy="132120"/>
              </p14:xfrm>
            </p:contentPart>
          </mc:Choice>
          <mc:Fallback xmlns="">
            <p:pic>
              <p:nvPicPr>
                <p:cNvPr id="244" name="잉크 243">
                  <a:extLst>
                    <a:ext uri="{FF2B5EF4-FFF2-40B4-BE49-F238E27FC236}">
                      <a16:creationId xmlns:a16="http://schemas.microsoft.com/office/drawing/2014/main" id="{DDD1C26C-36CB-124C-71E4-ABCF9CC152C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058346" y="9064277"/>
                  <a:ext cx="185400" cy="14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4" name="그룹 253">
            <a:extLst>
              <a:ext uri="{FF2B5EF4-FFF2-40B4-BE49-F238E27FC236}">
                <a16:creationId xmlns:a16="http://schemas.microsoft.com/office/drawing/2014/main" id="{096DA581-CA74-37C0-6411-DC7B05094F4D}"/>
              </a:ext>
            </a:extLst>
          </p:cNvPr>
          <p:cNvGrpSpPr/>
          <p:nvPr/>
        </p:nvGrpSpPr>
        <p:grpSpPr>
          <a:xfrm>
            <a:off x="3699986" y="8542997"/>
            <a:ext cx="633600" cy="571680"/>
            <a:chOff x="3699986" y="8542997"/>
            <a:chExt cx="633600" cy="57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95" name="잉크 194">
                  <a:extLst>
                    <a:ext uri="{FF2B5EF4-FFF2-40B4-BE49-F238E27FC236}">
                      <a16:creationId xmlns:a16="http://schemas.microsoft.com/office/drawing/2014/main" id="{BD0C650A-94C1-5A5C-1FC8-93C5D2433326}"/>
                    </a:ext>
                  </a:extLst>
                </p14:cNvPr>
                <p14:cNvContentPartPr/>
                <p14:nvPr/>
              </p14:nvContentPartPr>
              <p14:xfrm>
                <a:off x="3699986" y="8542997"/>
                <a:ext cx="19800" cy="167400"/>
              </p14:xfrm>
            </p:contentPart>
          </mc:Choice>
          <mc:Fallback xmlns="">
            <p:pic>
              <p:nvPicPr>
                <p:cNvPr id="195" name="잉크 194">
                  <a:extLst>
                    <a:ext uri="{FF2B5EF4-FFF2-40B4-BE49-F238E27FC236}">
                      <a16:creationId xmlns:a16="http://schemas.microsoft.com/office/drawing/2014/main" id="{BD0C650A-94C1-5A5C-1FC8-93C5D2433326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3691346" y="8533997"/>
                  <a:ext cx="374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96" name="잉크 195">
                  <a:extLst>
                    <a:ext uri="{FF2B5EF4-FFF2-40B4-BE49-F238E27FC236}">
                      <a16:creationId xmlns:a16="http://schemas.microsoft.com/office/drawing/2014/main" id="{4A502019-9091-64B5-AD3A-E2BF728CA98B}"/>
                    </a:ext>
                  </a:extLst>
                </p14:cNvPr>
                <p14:cNvContentPartPr/>
                <p14:nvPr/>
              </p14:nvContentPartPr>
              <p14:xfrm>
                <a:off x="3797546" y="8588357"/>
                <a:ext cx="34200" cy="136440"/>
              </p14:xfrm>
            </p:contentPart>
          </mc:Choice>
          <mc:Fallback xmlns="">
            <p:pic>
              <p:nvPicPr>
                <p:cNvPr id="196" name="잉크 195">
                  <a:extLst>
                    <a:ext uri="{FF2B5EF4-FFF2-40B4-BE49-F238E27FC236}">
                      <a16:creationId xmlns:a16="http://schemas.microsoft.com/office/drawing/2014/main" id="{4A502019-9091-64B5-AD3A-E2BF728CA98B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3788906" y="8579357"/>
                  <a:ext cx="518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97" name="잉크 196">
                  <a:extLst>
                    <a:ext uri="{FF2B5EF4-FFF2-40B4-BE49-F238E27FC236}">
                      <a16:creationId xmlns:a16="http://schemas.microsoft.com/office/drawing/2014/main" id="{2113871D-3624-CA9A-1273-2943D37C6B61}"/>
                    </a:ext>
                  </a:extLst>
                </p14:cNvPr>
                <p14:cNvContentPartPr/>
                <p14:nvPr/>
              </p14:nvContentPartPr>
              <p14:xfrm>
                <a:off x="3909506" y="8629037"/>
                <a:ext cx="16560" cy="121680"/>
              </p14:xfrm>
            </p:contentPart>
          </mc:Choice>
          <mc:Fallback xmlns="">
            <p:pic>
              <p:nvPicPr>
                <p:cNvPr id="197" name="잉크 196">
                  <a:extLst>
                    <a:ext uri="{FF2B5EF4-FFF2-40B4-BE49-F238E27FC236}">
                      <a16:creationId xmlns:a16="http://schemas.microsoft.com/office/drawing/2014/main" id="{2113871D-3624-CA9A-1273-2943D37C6B61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3900866" y="8620397"/>
                  <a:ext cx="342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98" name="잉크 197">
                  <a:extLst>
                    <a:ext uri="{FF2B5EF4-FFF2-40B4-BE49-F238E27FC236}">
                      <a16:creationId xmlns:a16="http://schemas.microsoft.com/office/drawing/2014/main" id="{153FED55-79AC-914B-A4BC-DB183778820E}"/>
                    </a:ext>
                  </a:extLst>
                </p14:cNvPr>
                <p14:cNvContentPartPr/>
                <p14:nvPr/>
              </p14:nvContentPartPr>
              <p14:xfrm>
                <a:off x="3987266" y="8616437"/>
                <a:ext cx="20520" cy="132120"/>
              </p14:xfrm>
            </p:contentPart>
          </mc:Choice>
          <mc:Fallback xmlns="">
            <p:pic>
              <p:nvPicPr>
                <p:cNvPr id="198" name="잉크 197">
                  <a:extLst>
                    <a:ext uri="{FF2B5EF4-FFF2-40B4-BE49-F238E27FC236}">
                      <a16:creationId xmlns:a16="http://schemas.microsoft.com/office/drawing/2014/main" id="{153FED55-79AC-914B-A4BC-DB183778820E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3978266" y="8607437"/>
                  <a:ext cx="381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99" name="잉크 198">
                  <a:extLst>
                    <a:ext uri="{FF2B5EF4-FFF2-40B4-BE49-F238E27FC236}">
                      <a16:creationId xmlns:a16="http://schemas.microsoft.com/office/drawing/2014/main" id="{FAC8E62C-3A26-7465-B39E-2EFEE1569ADB}"/>
                    </a:ext>
                  </a:extLst>
                </p14:cNvPr>
                <p14:cNvContentPartPr/>
                <p14:nvPr/>
              </p14:nvContentPartPr>
              <p14:xfrm>
                <a:off x="4112546" y="8626517"/>
                <a:ext cx="16200" cy="135000"/>
              </p14:xfrm>
            </p:contentPart>
          </mc:Choice>
          <mc:Fallback xmlns="">
            <p:pic>
              <p:nvPicPr>
                <p:cNvPr id="199" name="잉크 198">
                  <a:extLst>
                    <a:ext uri="{FF2B5EF4-FFF2-40B4-BE49-F238E27FC236}">
                      <a16:creationId xmlns:a16="http://schemas.microsoft.com/office/drawing/2014/main" id="{FAC8E62C-3A26-7465-B39E-2EFEE1569ADB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4103906" y="8617877"/>
                  <a:ext cx="338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200" name="잉크 199">
                  <a:extLst>
                    <a:ext uri="{FF2B5EF4-FFF2-40B4-BE49-F238E27FC236}">
                      <a16:creationId xmlns:a16="http://schemas.microsoft.com/office/drawing/2014/main" id="{13CE2607-E407-28FB-8753-B1E5DD946FEC}"/>
                    </a:ext>
                  </a:extLst>
                </p14:cNvPr>
                <p14:cNvContentPartPr/>
                <p14:nvPr/>
              </p14:nvContentPartPr>
              <p14:xfrm>
                <a:off x="4178786" y="8663237"/>
                <a:ext cx="21240" cy="102240"/>
              </p14:xfrm>
            </p:contentPart>
          </mc:Choice>
          <mc:Fallback xmlns="">
            <p:pic>
              <p:nvPicPr>
                <p:cNvPr id="200" name="잉크 199">
                  <a:extLst>
                    <a:ext uri="{FF2B5EF4-FFF2-40B4-BE49-F238E27FC236}">
                      <a16:creationId xmlns:a16="http://schemas.microsoft.com/office/drawing/2014/main" id="{13CE2607-E407-28FB-8753-B1E5DD946FEC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4169786" y="8654597"/>
                  <a:ext cx="388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01" name="잉크 200">
                  <a:extLst>
                    <a:ext uri="{FF2B5EF4-FFF2-40B4-BE49-F238E27FC236}">
                      <a16:creationId xmlns:a16="http://schemas.microsoft.com/office/drawing/2014/main" id="{5ACD73EB-D48C-FC7E-9092-ACDE4591ABCF}"/>
                    </a:ext>
                  </a:extLst>
                </p14:cNvPr>
                <p14:cNvContentPartPr/>
                <p14:nvPr/>
              </p14:nvContentPartPr>
              <p14:xfrm>
                <a:off x="4245026" y="8665397"/>
                <a:ext cx="88560" cy="144360"/>
              </p14:xfrm>
            </p:contentPart>
          </mc:Choice>
          <mc:Fallback xmlns="">
            <p:pic>
              <p:nvPicPr>
                <p:cNvPr id="201" name="잉크 200">
                  <a:extLst>
                    <a:ext uri="{FF2B5EF4-FFF2-40B4-BE49-F238E27FC236}">
                      <a16:creationId xmlns:a16="http://schemas.microsoft.com/office/drawing/2014/main" id="{5ACD73EB-D48C-FC7E-9092-ACDE4591ABCF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4236386" y="8656397"/>
                  <a:ext cx="1062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245" name="잉크 244">
                  <a:extLst>
                    <a:ext uri="{FF2B5EF4-FFF2-40B4-BE49-F238E27FC236}">
                      <a16:creationId xmlns:a16="http://schemas.microsoft.com/office/drawing/2014/main" id="{77E9C5F8-099C-63B3-F1F6-46A52412DFD7}"/>
                    </a:ext>
                  </a:extLst>
                </p14:cNvPr>
                <p14:cNvContentPartPr/>
                <p14:nvPr/>
              </p14:nvContentPartPr>
              <p14:xfrm>
                <a:off x="3824906" y="8952317"/>
                <a:ext cx="160560" cy="162360"/>
              </p14:xfrm>
            </p:contentPart>
          </mc:Choice>
          <mc:Fallback xmlns="">
            <p:pic>
              <p:nvPicPr>
                <p:cNvPr id="245" name="잉크 244">
                  <a:extLst>
                    <a:ext uri="{FF2B5EF4-FFF2-40B4-BE49-F238E27FC236}">
                      <a16:creationId xmlns:a16="http://schemas.microsoft.com/office/drawing/2014/main" id="{77E9C5F8-099C-63B3-F1F6-46A52412DFD7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3816266" y="8943317"/>
                  <a:ext cx="1782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246" name="잉크 245">
                  <a:extLst>
                    <a:ext uri="{FF2B5EF4-FFF2-40B4-BE49-F238E27FC236}">
                      <a16:creationId xmlns:a16="http://schemas.microsoft.com/office/drawing/2014/main" id="{6A4B9DAE-10A0-F293-5AF7-CB5965DB9CAE}"/>
                    </a:ext>
                  </a:extLst>
                </p14:cNvPr>
                <p14:cNvContentPartPr/>
                <p14:nvPr/>
              </p14:nvContentPartPr>
              <p14:xfrm>
                <a:off x="3975386" y="8960597"/>
                <a:ext cx="97920" cy="128160"/>
              </p14:xfrm>
            </p:contentPart>
          </mc:Choice>
          <mc:Fallback xmlns="">
            <p:pic>
              <p:nvPicPr>
                <p:cNvPr id="246" name="잉크 245">
                  <a:extLst>
                    <a:ext uri="{FF2B5EF4-FFF2-40B4-BE49-F238E27FC236}">
                      <a16:creationId xmlns:a16="http://schemas.microsoft.com/office/drawing/2014/main" id="{6A4B9DAE-10A0-F293-5AF7-CB5965DB9CAE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3966746" y="8951597"/>
                  <a:ext cx="1155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247" name="잉크 246">
                  <a:extLst>
                    <a:ext uri="{FF2B5EF4-FFF2-40B4-BE49-F238E27FC236}">
                      <a16:creationId xmlns:a16="http://schemas.microsoft.com/office/drawing/2014/main" id="{1F82D6F5-5E55-EA48-A3F4-AB2FB3F37E93}"/>
                    </a:ext>
                  </a:extLst>
                </p14:cNvPr>
                <p14:cNvContentPartPr/>
                <p14:nvPr/>
              </p14:nvContentPartPr>
              <p14:xfrm>
                <a:off x="4019306" y="8918837"/>
                <a:ext cx="91800" cy="41400"/>
              </p14:xfrm>
            </p:contentPart>
          </mc:Choice>
          <mc:Fallback xmlns="">
            <p:pic>
              <p:nvPicPr>
                <p:cNvPr id="247" name="잉크 246">
                  <a:extLst>
                    <a:ext uri="{FF2B5EF4-FFF2-40B4-BE49-F238E27FC236}">
                      <a16:creationId xmlns:a16="http://schemas.microsoft.com/office/drawing/2014/main" id="{1F82D6F5-5E55-EA48-A3F4-AB2FB3F37E93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4010666" y="8909837"/>
                  <a:ext cx="1094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248" name="잉크 247">
                  <a:extLst>
                    <a:ext uri="{FF2B5EF4-FFF2-40B4-BE49-F238E27FC236}">
                      <a16:creationId xmlns:a16="http://schemas.microsoft.com/office/drawing/2014/main" id="{5A90223B-92FF-F995-741E-860AEFCD979E}"/>
                    </a:ext>
                  </a:extLst>
                </p14:cNvPr>
                <p14:cNvContentPartPr/>
                <p14:nvPr/>
              </p14:nvContentPartPr>
              <p14:xfrm>
                <a:off x="4147826" y="8887517"/>
                <a:ext cx="159480" cy="174240"/>
              </p14:xfrm>
            </p:contentPart>
          </mc:Choice>
          <mc:Fallback xmlns="">
            <p:pic>
              <p:nvPicPr>
                <p:cNvPr id="248" name="잉크 247">
                  <a:extLst>
                    <a:ext uri="{FF2B5EF4-FFF2-40B4-BE49-F238E27FC236}">
                      <a16:creationId xmlns:a16="http://schemas.microsoft.com/office/drawing/2014/main" id="{5A90223B-92FF-F995-741E-860AEFCD979E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4138826" y="8878877"/>
                  <a:ext cx="177120" cy="19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3" name="그룹 252">
            <a:extLst>
              <a:ext uri="{FF2B5EF4-FFF2-40B4-BE49-F238E27FC236}">
                <a16:creationId xmlns:a16="http://schemas.microsoft.com/office/drawing/2014/main" id="{09E098F7-4A07-C96D-6395-524D3BDF8F78}"/>
              </a:ext>
            </a:extLst>
          </p:cNvPr>
          <p:cNvGrpSpPr/>
          <p:nvPr/>
        </p:nvGrpSpPr>
        <p:grpSpPr>
          <a:xfrm>
            <a:off x="4807346" y="8944037"/>
            <a:ext cx="445680" cy="203760"/>
            <a:chOff x="4807346" y="8944037"/>
            <a:chExt cx="445680" cy="20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249" name="잉크 248">
                  <a:extLst>
                    <a:ext uri="{FF2B5EF4-FFF2-40B4-BE49-F238E27FC236}">
                      <a16:creationId xmlns:a16="http://schemas.microsoft.com/office/drawing/2014/main" id="{E7DAFE88-2B61-B11E-9C06-B85C49B49FA7}"/>
                    </a:ext>
                  </a:extLst>
                </p14:cNvPr>
                <p14:cNvContentPartPr/>
                <p14:nvPr/>
              </p14:nvContentPartPr>
              <p14:xfrm>
                <a:off x="4807346" y="9007757"/>
                <a:ext cx="234000" cy="132120"/>
              </p14:xfrm>
            </p:contentPart>
          </mc:Choice>
          <mc:Fallback xmlns="">
            <p:pic>
              <p:nvPicPr>
                <p:cNvPr id="249" name="잉크 248">
                  <a:extLst>
                    <a:ext uri="{FF2B5EF4-FFF2-40B4-BE49-F238E27FC236}">
                      <a16:creationId xmlns:a16="http://schemas.microsoft.com/office/drawing/2014/main" id="{E7DAFE88-2B61-B11E-9C06-B85C49B49FA7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4798346" y="8998757"/>
                  <a:ext cx="2516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250" name="잉크 249">
                  <a:extLst>
                    <a:ext uri="{FF2B5EF4-FFF2-40B4-BE49-F238E27FC236}">
                      <a16:creationId xmlns:a16="http://schemas.microsoft.com/office/drawing/2014/main" id="{43F9425D-65F4-0E73-2E7B-50C925203D3F}"/>
                    </a:ext>
                  </a:extLst>
                </p14:cNvPr>
                <p14:cNvContentPartPr/>
                <p14:nvPr/>
              </p14:nvContentPartPr>
              <p14:xfrm>
                <a:off x="5002106" y="9000557"/>
                <a:ext cx="81000" cy="135360"/>
              </p14:xfrm>
            </p:contentPart>
          </mc:Choice>
          <mc:Fallback xmlns="">
            <p:pic>
              <p:nvPicPr>
                <p:cNvPr id="250" name="잉크 249">
                  <a:extLst>
                    <a:ext uri="{FF2B5EF4-FFF2-40B4-BE49-F238E27FC236}">
                      <a16:creationId xmlns:a16="http://schemas.microsoft.com/office/drawing/2014/main" id="{43F9425D-65F4-0E73-2E7B-50C925203D3F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4993466" y="8991557"/>
                  <a:ext cx="986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251" name="잉크 250">
                  <a:extLst>
                    <a:ext uri="{FF2B5EF4-FFF2-40B4-BE49-F238E27FC236}">
                      <a16:creationId xmlns:a16="http://schemas.microsoft.com/office/drawing/2014/main" id="{FEA7A295-6D1F-0963-93B2-04B82D3AD083}"/>
                    </a:ext>
                  </a:extLst>
                </p14:cNvPr>
                <p14:cNvContentPartPr/>
                <p14:nvPr/>
              </p14:nvContentPartPr>
              <p14:xfrm>
                <a:off x="5005346" y="8967797"/>
                <a:ext cx="116640" cy="20160"/>
              </p14:xfrm>
            </p:contentPart>
          </mc:Choice>
          <mc:Fallback xmlns="">
            <p:pic>
              <p:nvPicPr>
                <p:cNvPr id="251" name="잉크 250">
                  <a:extLst>
                    <a:ext uri="{FF2B5EF4-FFF2-40B4-BE49-F238E27FC236}">
                      <a16:creationId xmlns:a16="http://schemas.microsoft.com/office/drawing/2014/main" id="{FEA7A295-6D1F-0963-93B2-04B82D3AD083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4996346" y="8959157"/>
                  <a:ext cx="1342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252" name="잉크 251">
                  <a:extLst>
                    <a:ext uri="{FF2B5EF4-FFF2-40B4-BE49-F238E27FC236}">
                      <a16:creationId xmlns:a16="http://schemas.microsoft.com/office/drawing/2014/main" id="{A812E985-4FAB-C18E-6E86-970387719D1E}"/>
                    </a:ext>
                  </a:extLst>
                </p14:cNvPr>
                <p14:cNvContentPartPr/>
                <p14:nvPr/>
              </p14:nvContentPartPr>
              <p14:xfrm>
                <a:off x="5132066" y="8944037"/>
                <a:ext cx="120960" cy="203760"/>
              </p14:xfrm>
            </p:contentPart>
          </mc:Choice>
          <mc:Fallback xmlns="">
            <p:pic>
              <p:nvPicPr>
                <p:cNvPr id="252" name="잉크 251">
                  <a:extLst>
                    <a:ext uri="{FF2B5EF4-FFF2-40B4-BE49-F238E27FC236}">
                      <a16:creationId xmlns:a16="http://schemas.microsoft.com/office/drawing/2014/main" id="{A812E985-4FAB-C18E-6E86-970387719D1E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5123066" y="8935397"/>
                  <a:ext cx="138600" cy="22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256" name="잉크 255">
                <a:extLst>
                  <a:ext uri="{FF2B5EF4-FFF2-40B4-BE49-F238E27FC236}">
                    <a16:creationId xmlns:a16="http://schemas.microsoft.com/office/drawing/2014/main" id="{332C0B0B-F264-C769-7D90-1A8868D2EB0C}"/>
                  </a:ext>
                </a:extLst>
              </p14:cNvPr>
              <p14:cNvContentPartPr/>
              <p14:nvPr/>
            </p14:nvContentPartPr>
            <p14:xfrm>
              <a:off x="6830186" y="8909837"/>
              <a:ext cx="160200" cy="129960"/>
            </p14:xfrm>
          </p:contentPart>
        </mc:Choice>
        <mc:Fallback xmlns="">
          <p:pic>
            <p:nvPicPr>
              <p:cNvPr id="256" name="잉크 255">
                <a:extLst>
                  <a:ext uri="{FF2B5EF4-FFF2-40B4-BE49-F238E27FC236}">
                    <a16:creationId xmlns:a16="http://schemas.microsoft.com/office/drawing/2014/main" id="{332C0B0B-F264-C769-7D90-1A8868D2EB0C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6821186" y="8901197"/>
                <a:ext cx="177840" cy="14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8" name="그룹 277">
            <a:extLst>
              <a:ext uri="{FF2B5EF4-FFF2-40B4-BE49-F238E27FC236}">
                <a16:creationId xmlns:a16="http://schemas.microsoft.com/office/drawing/2014/main" id="{4D7AF387-D56E-5971-1E5C-F5CE00BF3CDD}"/>
              </a:ext>
            </a:extLst>
          </p:cNvPr>
          <p:cNvGrpSpPr/>
          <p:nvPr/>
        </p:nvGrpSpPr>
        <p:grpSpPr>
          <a:xfrm>
            <a:off x="6320426" y="5392020"/>
            <a:ext cx="798120" cy="749880"/>
            <a:chOff x="6320426" y="5392020"/>
            <a:chExt cx="798120" cy="74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60" name="잉크 159">
                  <a:extLst>
                    <a:ext uri="{FF2B5EF4-FFF2-40B4-BE49-F238E27FC236}">
                      <a16:creationId xmlns:a16="http://schemas.microsoft.com/office/drawing/2014/main" id="{89208D81-9B59-65CF-60C5-B37B64D3B11C}"/>
                    </a:ext>
                  </a:extLst>
                </p14:cNvPr>
                <p14:cNvContentPartPr/>
                <p14:nvPr/>
              </p14:nvContentPartPr>
              <p14:xfrm>
                <a:off x="6332666" y="5609100"/>
                <a:ext cx="55080" cy="73800"/>
              </p14:xfrm>
            </p:contentPart>
          </mc:Choice>
          <mc:Fallback xmlns="">
            <p:pic>
              <p:nvPicPr>
                <p:cNvPr id="160" name="잉크 159">
                  <a:extLst>
                    <a:ext uri="{FF2B5EF4-FFF2-40B4-BE49-F238E27FC236}">
                      <a16:creationId xmlns:a16="http://schemas.microsoft.com/office/drawing/2014/main" id="{89208D81-9B59-65CF-60C5-B37B64D3B11C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6323666" y="5600460"/>
                  <a:ext cx="727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61" name="잉크 160">
                  <a:extLst>
                    <a:ext uri="{FF2B5EF4-FFF2-40B4-BE49-F238E27FC236}">
                      <a16:creationId xmlns:a16="http://schemas.microsoft.com/office/drawing/2014/main" id="{967C114A-A722-7282-8BB6-20B188DA3FCA}"/>
                    </a:ext>
                  </a:extLst>
                </p14:cNvPr>
                <p14:cNvContentPartPr/>
                <p14:nvPr/>
              </p14:nvContentPartPr>
              <p14:xfrm>
                <a:off x="6430586" y="5589300"/>
                <a:ext cx="75960" cy="88560"/>
              </p14:xfrm>
            </p:contentPart>
          </mc:Choice>
          <mc:Fallback xmlns="">
            <p:pic>
              <p:nvPicPr>
                <p:cNvPr id="161" name="잉크 160">
                  <a:extLst>
                    <a:ext uri="{FF2B5EF4-FFF2-40B4-BE49-F238E27FC236}">
                      <a16:creationId xmlns:a16="http://schemas.microsoft.com/office/drawing/2014/main" id="{967C114A-A722-7282-8BB6-20B188DA3FCA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6421946" y="5580660"/>
                  <a:ext cx="936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62" name="잉크 161">
                  <a:extLst>
                    <a:ext uri="{FF2B5EF4-FFF2-40B4-BE49-F238E27FC236}">
                      <a16:creationId xmlns:a16="http://schemas.microsoft.com/office/drawing/2014/main" id="{FED2D659-37F3-51FC-55DC-CCB5022E0E7E}"/>
                    </a:ext>
                  </a:extLst>
                </p14:cNvPr>
                <p14:cNvContentPartPr/>
                <p14:nvPr/>
              </p14:nvContentPartPr>
              <p14:xfrm>
                <a:off x="6550466" y="5563020"/>
                <a:ext cx="53640" cy="107640"/>
              </p14:xfrm>
            </p:contentPart>
          </mc:Choice>
          <mc:Fallback xmlns="">
            <p:pic>
              <p:nvPicPr>
                <p:cNvPr id="162" name="잉크 161">
                  <a:extLst>
                    <a:ext uri="{FF2B5EF4-FFF2-40B4-BE49-F238E27FC236}">
                      <a16:creationId xmlns:a16="http://schemas.microsoft.com/office/drawing/2014/main" id="{FED2D659-37F3-51FC-55DC-CCB5022E0E7E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541466" y="5554380"/>
                  <a:ext cx="712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63" name="잉크 162">
                  <a:extLst>
                    <a:ext uri="{FF2B5EF4-FFF2-40B4-BE49-F238E27FC236}">
                      <a16:creationId xmlns:a16="http://schemas.microsoft.com/office/drawing/2014/main" id="{D4A0632E-4E66-4D54-E993-7D7785F18873}"/>
                    </a:ext>
                  </a:extLst>
                </p14:cNvPr>
                <p14:cNvContentPartPr/>
                <p14:nvPr/>
              </p14:nvContentPartPr>
              <p14:xfrm>
                <a:off x="6644786" y="5550060"/>
                <a:ext cx="67320" cy="101520"/>
              </p14:xfrm>
            </p:contentPart>
          </mc:Choice>
          <mc:Fallback xmlns="">
            <p:pic>
              <p:nvPicPr>
                <p:cNvPr id="163" name="잉크 162">
                  <a:extLst>
                    <a:ext uri="{FF2B5EF4-FFF2-40B4-BE49-F238E27FC236}">
                      <a16:creationId xmlns:a16="http://schemas.microsoft.com/office/drawing/2014/main" id="{D4A0632E-4E66-4D54-E993-7D7785F18873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636146" y="5541060"/>
                  <a:ext cx="849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64" name="잉크 163">
                  <a:extLst>
                    <a:ext uri="{FF2B5EF4-FFF2-40B4-BE49-F238E27FC236}">
                      <a16:creationId xmlns:a16="http://schemas.microsoft.com/office/drawing/2014/main" id="{C9CC3730-CF89-EFFF-DC1F-31B03359C64D}"/>
                    </a:ext>
                  </a:extLst>
                </p14:cNvPr>
                <p14:cNvContentPartPr/>
                <p14:nvPr/>
              </p14:nvContentPartPr>
              <p14:xfrm>
                <a:off x="6791666" y="5559060"/>
                <a:ext cx="77040" cy="71280"/>
              </p14:xfrm>
            </p:contentPart>
          </mc:Choice>
          <mc:Fallback xmlns="">
            <p:pic>
              <p:nvPicPr>
                <p:cNvPr id="164" name="잉크 163">
                  <a:extLst>
                    <a:ext uri="{FF2B5EF4-FFF2-40B4-BE49-F238E27FC236}">
                      <a16:creationId xmlns:a16="http://schemas.microsoft.com/office/drawing/2014/main" id="{C9CC3730-CF89-EFFF-DC1F-31B03359C64D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782666" y="5550420"/>
                  <a:ext cx="946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65" name="잉크 164">
                  <a:extLst>
                    <a:ext uri="{FF2B5EF4-FFF2-40B4-BE49-F238E27FC236}">
                      <a16:creationId xmlns:a16="http://schemas.microsoft.com/office/drawing/2014/main" id="{A4BC7CEF-F8F5-783A-E023-2D4767C51A9B}"/>
                    </a:ext>
                  </a:extLst>
                </p14:cNvPr>
                <p14:cNvContentPartPr/>
                <p14:nvPr/>
              </p14:nvContentPartPr>
              <p14:xfrm>
                <a:off x="6883466" y="5559060"/>
                <a:ext cx="72000" cy="70200"/>
              </p14:xfrm>
            </p:contentPart>
          </mc:Choice>
          <mc:Fallback xmlns="">
            <p:pic>
              <p:nvPicPr>
                <p:cNvPr id="165" name="잉크 164">
                  <a:extLst>
                    <a:ext uri="{FF2B5EF4-FFF2-40B4-BE49-F238E27FC236}">
                      <a16:creationId xmlns:a16="http://schemas.microsoft.com/office/drawing/2014/main" id="{A4BC7CEF-F8F5-783A-E023-2D4767C51A9B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6874466" y="5550060"/>
                  <a:ext cx="896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66" name="잉크 165">
                  <a:extLst>
                    <a:ext uri="{FF2B5EF4-FFF2-40B4-BE49-F238E27FC236}">
                      <a16:creationId xmlns:a16="http://schemas.microsoft.com/office/drawing/2014/main" id="{BEF16ABF-B803-C008-FBE9-D1414CDF542D}"/>
                    </a:ext>
                  </a:extLst>
                </p14:cNvPr>
                <p14:cNvContentPartPr/>
                <p14:nvPr/>
              </p14:nvContentPartPr>
              <p14:xfrm>
                <a:off x="6967706" y="5554740"/>
                <a:ext cx="61200" cy="89640"/>
              </p14:xfrm>
            </p:contentPart>
          </mc:Choice>
          <mc:Fallback xmlns="">
            <p:pic>
              <p:nvPicPr>
                <p:cNvPr id="166" name="잉크 165">
                  <a:extLst>
                    <a:ext uri="{FF2B5EF4-FFF2-40B4-BE49-F238E27FC236}">
                      <a16:creationId xmlns:a16="http://schemas.microsoft.com/office/drawing/2014/main" id="{BEF16ABF-B803-C008-FBE9-D1414CDF542D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6959066" y="5546100"/>
                  <a:ext cx="788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67" name="잉크 166">
                  <a:extLst>
                    <a:ext uri="{FF2B5EF4-FFF2-40B4-BE49-F238E27FC236}">
                      <a16:creationId xmlns:a16="http://schemas.microsoft.com/office/drawing/2014/main" id="{AA161AC4-987C-EE98-42EB-F03F12CA11AC}"/>
                    </a:ext>
                  </a:extLst>
                </p14:cNvPr>
                <p14:cNvContentPartPr/>
                <p14:nvPr/>
              </p14:nvContentPartPr>
              <p14:xfrm>
                <a:off x="7099106" y="5537820"/>
                <a:ext cx="10440" cy="111600"/>
              </p14:xfrm>
            </p:contentPart>
          </mc:Choice>
          <mc:Fallback xmlns="">
            <p:pic>
              <p:nvPicPr>
                <p:cNvPr id="167" name="잉크 166">
                  <a:extLst>
                    <a:ext uri="{FF2B5EF4-FFF2-40B4-BE49-F238E27FC236}">
                      <a16:creationId xmlns:a16="http://schemas.microsoft.com/office/drawing/2014/main" id="{AA161AC4-987C-EE98-42EB-F03F12CA11AC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7090106" y="5529180"/>
                  <a:ext cx="280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68" name="잉크 167">
                  <a:extLst>
                    <a:ext uri="{FF2B5EF4-FFF2-40B4-BE49-F238E27FC236}">
                      <a16:creationId xmlns:a16="http://schemas.microsoft.com/office/drawing/2014/main" id="{14565710-CDB3-01A0-716C-A69F894D984D}"/>
                    </a:ext>
                  </a:extLst>
                </p14:cNvPr>
                <p14:cNvContentPartPr/>
                <p14:nvPr/>
              </p14:nvContentPartPr>
              <p14:xfrm>
                <a:off x="6320426" y="5769300"/>
                <a:ext cx="77400" cy="81360"/>
              </p14:xfrm>
            </p:contentPart>
          </mc:Choice>
          <mc:Fallback xmlns="">
            <p:pic>
              <p:nvPicPr>
                <p:cNvPr id="168" name="잉크 167">
                  <a:extLst>
                    <a:ext uri="{FF2B5EF4-FFF2-40B4-BE49-F238E27FC236}">
                      <a16:creationId xmlns:a16="http://schemas.microsoft.com/office/drawing/2014/main" id="{14565710-CDB3-01A0-716C-A69F894D984D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6311426" y="5760660"/>
                  <a:ext cx="950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69" name="잉크 168">
                  <a:extLst>
                    <a:ext uri="{FF2B5EF4-FFF2-40B4-BE49-F238E27FC236}">
                      <a16:creationId xmlns:a16="http://schemas.microsoft.com/office/drawing/2014/main" id="{64FE69D6-5187-E3A3-6018-E7FB8FEF41F1}"/>
                    </a:ext>
                  </a:extLst>
                </p14:cNvPr>
                <p14:cNvContentPartPr/>
                <p14:nvPr/>
              </p14:nvContentPartPr>
              <p14:xfrm>
                <a:off x="6434906" y="5787300"/>
                <a:ext cx="69120" cy="83520"/>
              </p14:xfrm>
            </p:contentPart>
          </mc:Choice>
          <mc:Fallback xmlns="">
            <p:pic>
              <p:nvPicPr>
                <p:cNvPr id="169" name="잉크 168">
                  <a:extLst>
                    <a:ext uri="{FF2B5EF4-FFF2-40B4-BE49-F238E27FC236}">
                      <a16:creationId xmlns:a16="http://schemas.microsoft.com/office/drawing/2014/main" id="{64FE69D6-5187-E3A3-6018-E7FB8FEF41F1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6426266" y="5778660"/>
                  <a:ext cx="867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70" name="잉크 169">
                  <a:extLst>
                    <a:ext uri="{FF2B5EF4-FFF2-40B4-BE49-F238E27FC236}">
                      <a16:creationId xmlns:a16="http://schemas.microsoft.com/office/drawing/2014/main" id="{4877F2AA-49D6-1BB9-33B4-F9F20628DC2C}"/>
                    </a:ext>
                  </a:extLst>
                </p14:cNvPr>
                <p14:cNvContentPartPr/>
                <p14:nvPr/>
              </p14:nvContentPartPr>
              <p14:xfrm>
                <a:off x="6525266" y="5769660"/>
                <a:ext cx="53640" cy="71640"/>
              </p14:xfrm>
            </p:contentPart>
          </mc:Choice>
          <mc:Fallback xmlns="">
            <p:pic>
              <p:nvPicPr>
                <p:cNvPr id="170" name="잉크 169">
                  <a:extLst>
                    <a:ext uri="{FF2B5EF4-FFF2-40B4-BE49-F238E27FC236}">
                      <a16:creationId xmlns:a16="http://schemas.microsoft.com/office/drawing/2014/main" id="{4877F2AA-49D6-1BB9-33B4-F9F20628DC2C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6516266" y="5761020"/>
                  <a:ext cx="712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71" name="잉크 170">
                  <a:extLst>
                    <a:ext uri="{FF2B5EF4-FFF2-40B4-BE49-F238E27FC236}">
                      <a16:creationId xmlns:a16="http://schemas.microsoft.com/office/drawing/2014/main" id="{CF366B8F-B2C9-7801-35ED-E101665F057A}"/>
                    </a:ext>
                  </a:extLst>
                </p14:cNvPr>
                <p14:cNvContentPartPr/>
                <p14:nvPr/>
              </p14:nvContentPartPr>
              <p14:xfrm>
                <a:off x="6622106" y="5755980"/>
                <a:ext cx="81360" cy="73080"/>
              </p14:xfrm>
            </p:contentPart>
          </mc:Choice>
          <mc:Fallback xmlns="">
            <p:pic>
              <p:nvPicPr>
                <p:cNvPr id="171" name="잉크 170">
                  <a:extLst>
                    <a:ext uri="{FF2B5EF4-FFF2-40B4-BE49-F238E27FC236}">
                      <a16:creationId xmlns:a16="http://schemas.microsoft.com/office/drawing/2014/main" id="{CF366B8F-B2C9-7801-35ED-E101665F057A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6613106" y="5747340"/>
                  <a:ext cx="990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72" name="잉크 171">
                  <a:extLst>
                    <a:ext uri="{FF2B5EF4-FFF2-40B4-BE49-F238E27FC236}">
                      <a16:creationId xmlns:a16="http://schemas.microsoft.com/office/drawing/2014/main" id="{2A633784-37DC-8F69-6BB9-0C72EE8DA510}"/>
                    </a:ext>
                  </a:extLst>
                </p14:cNvPr>
                <p14:cNvContentPartPr/>
                <p14:nvPr/>
              </p14:nvContentPartPr>
              <p14:xfrm>
                <a:off x="6767546" y="5760300"/>
                <a:ext cx="68760" cy="73080"/>
              </p14:xfrm>
            </p:contentPart>
          </mc:Choice>
          <mc:Fallback xmlns="">
            <p:pic>
              <p:nvPicPr>
                <p:cNvPr id="172" name="잉크 171">
                  <a:extLst>
                    <a:ext uri="{FF2B5EF4-FFF2-40B4-BE49-F238E27FC236}">
                      <a16:creationId xmlns:a16="http://schemas.microsoft.com/office/drawing/2014/main" id="{2A633784-37DC-8F69-6BB9-0C72EE8DA510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6758546" y="5751660"/>
                  <a:ext cx="864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73" name="잉크 172">
                  <a:extLst>
                    <a:ext uri="{FF2B5EF4-FFF2-40B4-BE49-F238E27FC236}">
                      <a16:creationId xmlns:a16="http://schemas.microsoft.com/office/drawing/2014/main" id="{07866569-5E4F-BB37-4980-58B9FA96F7A8}"/>
                    </a:ext>
                  </a:extLst>
                </p14:cNvPr>
                <p14:cNvContentPartPr/>
                <p14:nvPr/>
              </p14:nvContentPartPr>
              <p14:xfrm>
                <a:off x="6873746" y="5775060"/>
                <a:ext cx="51120" cy="45360"/>
              </p14:xfrm>
            </p:contentPart>
          </mc:Choice>
          <mc:Fallback xmlns="">
            <p:pic>
              <p:nvPicPr>
                <p:cNvPr id="173" name="잉크 172">
                  <a:extLst>
                    <a:ext uri="{FF2B5EF4-FFF2-40B4-BE49-F238E27FC236}">
                      <a16:creationId xmlns:a16="http://schemas.microsoft.com/office/drawing/2014/main" id="{07866569-5E4F-BB37-4980-58B9FA96F7A8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6864746" y="5766420"/>
                  <a:ext cx="687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76" name="잉크 175">
                  <a:extLst>
                    <a:ext uri="{FF2B5EF4-FFF2-40B4-BE49-F238E27FC236}">
                      <a16:creationId xmlns:a16="http://schemas.microsoft.com/office/drawing/2014/main" id="{3B5E34D4-9D6B-C796-DCA3-0337E2122B0A}"/>
                    </a:ext>
                  </a:extLst>
                </p14:cNvPr>
                <p14:cNvContentPartPr/>
                <p14:nvPr/>
              </p14:nvContentPartPr>
              <p14:xfrm>
                <a:off x="6989306" y="5731860"/>
                <a:ext cx="16920" cy="78120"/>
              </p14:xfrm>
            </p:contentPart>
          </mc:Choice>
          <mc:Fallback xmlns="">
            <p:pic>
              <p:nvPicPr>
                <p:cNvPr id="176" name="잉크 175">
                  <a:extLst>
                    <a:ext uri="{FF2B5EF4-FFF2-40B4-BE49-F238E27FC236}">
                      <a16:creationId xmlns:a16="http://schemas.microsoft.com/office/drawing/2014/main" id="{3B5E34D4-9D6B-C796-DCA3-0337E2122B0A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6980306" y="5722860"/>
                  <a:ext cx="345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77" name="잉크 176">
                  <a:extLst>
                    <a:ext uri="{FF2B5EF4-FFF2-40B4-BE49-F238E27FC236}">
                      <a16:creationId xmlns:a16="http://schemas.microsoft.com/office/drawing/2014/main" id="{2AE2FCF2-25AA-BD9F-B6F7-5AE244B13061}"/>
                    </a:ext>
                  </a:extLst>
                </p14:cNvPr>
                <p14:cNvContentPartPr/>
                <p14:nvPr/>
              </p14:nvContentPartPr>
              <p14:xfrm>
                <a:off x="7041506" y="5739060"/>
                <a:ext cx="77040" cy="66240"/>
              </p14:xfrm>
            </p:contentPart>
          </mc:Choice>
          <mc:Fallback xmlns="">
            <p:pic>
              <p:nvPicPr>
                <p:cNvPr id="177" name="잉크 176">
                  <a:extLst>
                    <a:ext uri="{FF2B5EF4-FFF2-40B4-BE49-F238E27FC236}">
                      <a16:creationId xmlns:a16="http://schemas.microsoft.com/office/drawing/2014/main" id="{2AE2FCF2-25AA-BD9F-B6F7-5AE244B13061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7032506" y="5730060"/>
                  <a:ext cx="946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78" name="잉크 177">
                  <a:extLst>
                    <a:ext uri="{FF2B5EF4-FFF2-40B4-BE49-F238E27FC236}">
                      <a16:creationId xmlns:a16="http://schemas.microsoft.com/office/drawing/2014/main" id="{89DBF14A-40D0-94CD-2975-1F343D57D061}"/>
                    </a:ext>
                  </a:extLst>
                </p14:cNvPr>
                <p14:cNvContentPartPr/>
                <p14:nvPr/>
              </p14:nvContentPartPr>
              <p14:xfrm>
                <a:off x="6345266" y="5960100"/>
                <a:ext cx="75240" cy="82440"/>
              </p14:xfrm>
            </p:contentPart>
          </mc:Choice>
          <mc:Fallback xmlns="">
            <p:pic>
              <p:nvPicPr>
                <p:cNvPr id="178" name="잉크 177">
                  <a:extLst>
                    <a:ext uri="{FF2B5EF4-FFF2-40B4-BE49-F238E27FC236}">
                      <a16:creationId xmlns:a16="http://schemas.microsoft.com/office/drawing/2014/main" id="{89DBF14A-40D0-94CD-2975-1F343D57D061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6336266" y="5951460"/>
                  <a:ext cx="928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79" name="잉크 178">
                  <a:extLst>
                    <a:ext uri="{FF2B5EF4-FFF2-40B4-BE49-F238E27FC236}">
                      <a16:creationId xmlns:a16="http://schemas.microsoft.com/office/drawing/2014/main" id="{571629DB-385E-F370-0EE3-7A13D513AD24}"/>
                    </a:ext>
                  </a:extLst>
                </p14:cNvPr>
                <p14:cNvContentPartPr/>
                <p14:nvPr/>
              </p14:nvContentPartPr>
              <p14:xfrm>
                <a:off x="6457586" y="5965500"/>
                <a:ext cx="69120" cy="84240"/>
              </p14:xfrm>
            </p:contentPart>
          </mc:Choice>
          <mc:Fallback xmlns="">
            <p:pic>
              <p:nvPicPr>
                <p:cNvPr id="179" name="잉크 178">
                  <a:extLst>
                    <a:ext uri="{FF2B5EF4-FFF2-40B4-BE49-F238E27FC236}">
                      <a16:creationId xmlns:a16="http://schemas.microsoft.com/office/drawing/2014/main" id="{571629DB-385E-F370-0EE3-7A13D513AD24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6448946" y="5956860"/>
                  <a:ext cx="867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80" name="잉크 179">
                  <a:extLst>
                    <a:ext uri="{FF2B5EF4-FFF2-40B4-BE49-F238E27FC236}">
                      <a16:creationId xmlns:a16="http://schemas.microsoft.com/office/drawing/2014/main" id="{64E29DA8-D03C-CA83-2B59-91C0AA006D9E}"/>
                    </a:ext>
                  </a:extLst>
                </p14:cNvPr>
                <p14:cNvContentPartPr/>
                <p14:nvPr/>
              </p14:nvContentPartPr>
              <p14:xfrm>
                <a:off x="6562346" y="5943540"/>
                <a:ext cx="61560" cy="84960"/>
              </p14:xfrm>
            </p:contentPart>
          </mc:Choice>
          <mc:Fallback xmlns="">
            <p:pic>
              <p:nvPicPr>
                <p:cNvPr id="180" name="잉크 179">
                  <a:extLst>
                    <a:ext uri="{FF2B5EF4-FFF2-40B4-BE49-F238E27FC236}">
                      <a16:creationId xmlns:a16="http://schemas.microsoft.com/office/drawing/2014/main" id="{64E29DA8-D03C-CA83-2B59-91C0AA006D9E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6553706" y="5934900"/>
                  <a:ext cx="792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81" name="잉크 180">
                  <a:extLst>
                    <a:ext uri="{FF2B5EF4-FFF2-40B4-BE49-F238E27FC236}">
                      <a16:creationId xmlns:a16="http://schemas.microsoft.com/office/drawing/2014/main" id="{0C4218F2-C096-F5EE-40A7-988D43C13ACB}"/>
                    </a:ext>
                  </a:extLst>
                </p14:cNvPr>
                <p14:cNvContentPartPr/>
                <p14:nvPr/>
              </p14:nvContentPartPr>
              <p14:xfrm>
                <a:off x="6658826" y="5915100"/>
                <a:ext cx="74880" cy="100800"/>
              </p14:xfrm>
            </p:contentPart>
          </mc:Choice>
          <mc:Fallback xmlns="">
            <p:pic>
              <p:nvPicPr>
                <p:cNvPr id="181" name="잉크 180">
                  <a:extLst>
                    <a:ext uri="{FF2B5EF4-FFF2-40B4-BE49-F238E27FC236}">
                      <a16:creationId xmlns:a16="http://schemas.microsoft.com/office/drawing/2014/main" id="{0C4218F2-C096-F5EE-40A7-988D43C13ACB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6649826" y="5906460"/>
                  <a:ext cx="925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82" name="잉크 181">
                  <a:extLst>
                    <a:ext uri="{FF2B5EF4-FFF2-40B4-BE49-F238E27FC236}">
                      <a16:creationId xmlns:a16="http://schemas.microsoft.com/office/drawing/2014/main" id="{481514E4-0884-CBDB-5C02-A567B5CDD02A}"/>
                    </a:ext>
                  </a:extLst>
                </p14:cNvPr>
                <p14:cNvContentPartPr/>
                <p14:nvPr/>
              </p14:nvContentPartPr>
              <p14:xfrm>
                <a:off x="6810386" y="5929860"/>
                <a:ext cx="42840" cy="73800"/>
              </p14:xfrm>
            </p:contentPart>
          </mc:Choice>
          <mc:Fallback xmlns="">
            <p:pic>
              <p:nvPicPr>
                <p:cNvPr id="182" name="잉크 181">
                  <a:extLst>
                    <a:ext uri="{FF2B5EF4-FFF2-40B4-BE49-F238E27FC236}">
                      <a16:creationId xmlns:a16="http://schemas.microsoft.com/office/drawing/2014/main" id="{481514E4-0884-CBDB-5C02-A567B5CDD02A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6801386" y="5921220"/>
                  <a:ext cx="604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83" name="잉크 182">
                  <a:extLst>
                    <a:ext uri="{FF2B5EF4-FFF2-40B4-BE49-F238E27FC236}">
                      <a16:creationId xmlns:a16="http://schemas.microsoft.com/office/drawing/2014/main" id="{6C02B40F-5C9D-EF4F-1A33-E0D17CF1F4B5}"/>
                    </a:ext>
                  </a:extLst>
                </p14:cNvPr>
                <p14:cNvContentPartPr/>
                <p14:nvPr/>
              </p14:nvContentPartPr>
              <p14:xfrm>
                <a:off x="6921626" y="5905380"/>
                <a:ext cx="42840" cy="74520"/>
              </p14:xfrm>
            </p:contentPart>
          </mc:Choice>
          <mc:Fallback xmlns="">
            <p:pic>
              <p:nvPicPr>
                <p:cNvPr id="183" name="잉크 182">
                  <a:extLst>
                    <a:ext uri="{FF2B5EF4-FFF2-40B4-BE49-F238E27FC236}">
                      <a16:creationId xmlns:a16="http://schemas.microsoft.com/office/drawing/2014/main" id="{6C02B40F-5C9D-EF4F-1A33-E0D17CF1F4B5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6912986" y="5896380"/>
                  <a:ext cx="604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84" name="잉크 183">
                  <a:extLst>
                    <a:ext uri="{FF2B5EF4-FFF2-40B4-BE49-F238E27FC236}">
                      <a16:creationId xmlns:a16="http://schemas.microsoft.com/office/drawing/2014/main" id="{6F24717F-D5AA-B640-97C2-8E801F7FE4A3}"/>
                    </a:ext>
                  </a:extLst>
                </p14:cNvPr>
                <p14:cNvContentPartPr/>
                <p14:nvPr/>
              </p14:nvContentPartPr>
              <p14:xfrm>
                <a:off x="7029266" y="5876220"/>
                <a:ext cx="71640" cy="102960"/>
              </p14:xfrm>
            </p:contentPart>
          </mc:Choice>
          <mc:Fallback xmlns="">
            <p:pic>
              <p:nvPicPr>
                <p:cNvPr id="184" name="잉크 183">
                  <a:extLst>
                    <a:ext uri="{FF2B5EF4-FFF2-40B4-BE49-F238E27FC236}">
                      <a16:creationId xmlns:a16="http://schemas.microsoft.com/office/drawing/2014/main" id="{6F24717F-D5AA-B640-97C2-8E801F7FE4A3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7020266" y="5867220"/>
                  <a:ext cx="892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85" name="잉크 184">
                  <a:extLst>
                    <a:ext uri="{FF2B5EF4-FFF2-40B4-BE49-F238E27FC236}">
                      <a16:creationId xmlns:a16="http://schemas.microsoft.com/office/drawing/2014/main" id="{6315F36E-2D43-1E5F-F397-CAB9A939D46D}"/>
                    </a:ext>
                  </a:extLst>
                </p14:cNvPr>
                <p14:cNvContentPartPr/>
                <p14:nvPr/>
              </p14:nvContentPartPr>
              <p14:xfrm>
                <a:off x="6926666" y="5392020"/>
                <a:ext cx="73800" cy="749880"/>
              </p14:xfrm>
            </p:contentPart>
          </mc:Choice>
          <mc:Fallback xmlns="">
            <p:pic>
              <p:nvPicPr>
                <p:cNvPr id="185" name="잉크 184">
                  <a:extLst>
                    <a:ext uri="{FF2B5EF4-FFF2-40B4-BE49-F238E27FC236}">
                      <a16:creationId xmlns:a16="http://schemas.microsoft.com/office/drawing/2014/main" id="{6315F36E-2D43-1E5F-F397-CAB9A939D46D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6918026" y="5383380"/>
                  <a:ext cx="91440" cy="76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5">
            <p14:nvContentPartPr>
              <p14:cNvPr id="387" name="잉크 386">
                <a:extLst>
                  <a:ext uri="{FF2B5EF4-FFF2-40B4-BE49-F238E27FC236}">
                    <a16:creationId xmlns:a16="http://schemas.microsoft.com/office/drawing/2014/main" id="{A65C9F5F-4CEF-BB3C-5B72-07B3B1326C17}"/>
                  </a:ext>
                </a:extLst>
              </p14:cNvPr>
              <p14:cNvContentPartPr/>
              <p14:nvPr/>
            </p14:nvContentPartPr>
            <p14:xfrm>
              <a:off x="6946505" y="5387917"/>
              <a:ext cx="415440" cy="777240"/>
            </p14:xfrm>
          </p:contentPart>
        </mc:Choice>
        <mc:Fallback>
          <p:pic>
            <p:nvPicPr>
              <p:cNvPr id="387" name="잉크 386">
                <a:extLst>
                  <a:ext uri="{FF2B5EF4-FFF2-40B4-BE49-F238E27FC236}">
                    <a16:creationId xmlns:a16="http://schemas.microsoft.com/office/drawing/2014/main" id="{A65C9F5F-4CEF-BB3C-5B72-07B3B1326C17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6937505" y="5379277"/>
                <a:ext cx="433080" cy="79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7">
            <p14:nvContentPartPr>
              <p14:cNvPr id="174" name="잉크 173">
                <a:extLst>
                  <a:ext uri="{FF2B5EF4-FFF2-40B4-BE49-F238E27FC236}">
                    <a16:creationId xmlns:a16="http://schemas.microsoft.com/office/drawing/2014/main" id="{731EA2D8-F961-D17C-343D-4F3630A5DD88}"/>
                  </a:ext>
                </a:extLst>
              </p14:cNvPr>
              <p14:cNvContentPartPr/>
              <p14:nvPr/>
            </p14:nvContentPartPr>
            <p14:xfrm>
              <a:off x="6562385" y="7408698"/>
              <a:ext cx="79560" cy="287640"/>
            </p14:xfrm>
          </p:contentPart>
        </mc:Choice>
        <mc:Fallback>
          <p:pic>
            <p:nvPicPr>
              <p:cNvPr id="174" name="잉크 173">
                <a:extLst>
                  <a:ext uri="{FF2B5EF4-FFF2-40B4-BE49-F238E27FC236}">
                    <a16:creationId xmlns:a16="http://schemas.microsoft.com/office/drawing/2014/main" id="{731EA2D8-F961-D17C-343D-4F3630A5DD88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6553385" y="7400058"/>
                <a:ext cx="9720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9">
            <p14:nvContentPartPr>
              <p14:cNvPr id="186" name="잉크 185">
                <a:extLst>
                  <a:ext uri="{FF2B5EF4-FFF2-40B4-BE49-F238E27FC236}">
                    <a16:creationId xmlns:a16="http://schemas.microsoft.com/office/drawing/2014/main" id="{552CD773-F415-87E2-5D62-6F75B53CA0F5}"/>
                  </a:ext>
                </a:extLst>
              </p14:cNvPr>
              <p14:cNvContentPartPr/>
              <p14:nvPr/>
            </p14:nvContentPartPr>
            <p14:xfrm>
              <a:off x="6664625" y="7386018"/>
              <a:ext cx="64440" cy="260280"/>
            </p14:xfrm>
          </p:contentPart>
        </mc:Choice>
        <mc:Fallback>
          <p:pic>
            <p:nvPicPr>
              <p:cNvPr id="186" name="잉크 185">
                <a:extLst>
                  <a:ext uri="{FF2B5EF4-FFF2-40B4-BE49-F238E27FC236}">
                    <a16:creationId xmlns:a16="http://schemas.microsoft.com/office/drawing/2014/main" id="{552CD773-F415-87E2-5D62-6F75B53CA0F5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6655985" y="7377378"/>
                <a:ext cx="8208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1">
            <p14:nvContentPartPr>
              <p14:cNvPr id="208" name="잉크 207">
                <a:extLst>
                  <a:ext uri="{FF2B5EF4-FFF2-40B4-BE49-F238E27FC236}">
                    <a16:creationId xmlns:a16="http://schemas.microsoft.com/office/drawing/2014/main" id="{A66F0AAF-18AD-7C38-ED3D-30403EB7E374}"/>
                  </a:ext>
                </a:extLst>
              </p14:cNvPr>
              <p14:cNvContentPartPr/>
              <p14:nvPr/>
            </p14:nvContentPartPr>
            <p14:xfrm>
              <a:off x="6736985" y="7336338"/>
              <a:ext cx="119520" cy="279000"/>
            </p14:xfrm>
          </p:contentPart>
        </mc:Choice>
        <mc:Fallback>
          <p:pic>
            <p:nvPicPr>
              <p:cNvPr id="208" name="잉크 207">
                <a:extLst>
                  <a:ext uri="{FF2B5EF4-FFF2-40B4-BE49-F238E27FC236}">
                    <a16:creationId xmlns:a16="http://schemas.microsoft.com/office/drawing/2014/main" id="{A66F0AAF-18AD-7C38-ED3D-30403EB7E374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6727985" y="7327698"/>
                <a:ext cx="13716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3">
            <p14:nvContentPartPr>
              <p14:cNvPr id="209" name="잉크 208">
                <a:extLst>
                  <a:ext uri="{FF2B5EF4-FFF2-40B4-BE49-F238E27FC236}">
                    <a16:creationId xmlns:a16="http://schemas.microsoft.com/office/drawing/2014/main" id="{76AB04B0-CBAC-1681-1A3C-AA4382F39E44}"/>
                  </a:ext>
                </a:extLst>
              </p14:cNvPr>
              <p14:cNvContentPartPr/>
              <p14:nvPr/>
            </p14:nvContentPartPr>
            <p14:xfrm>
              <a:off x="6923105" y="7244538"/>
              <a:ext cx="52920" cy="318960"/>
            </p14:xfrm>
          </p:contentPart>
        </mc:Choice>
        <mc:Fallback>
          <p:pic>
            <p:nvPicPr>
              <p:cNvPr id="209" name="잉크 208">
                <a:extLst>
                  <a:ext uri="{FF2B5EF4-FFF2-40B4-BE49-F238E27FC236}">
                    <a16:creationId xmlns:a16="http://schemas.microsoft.com/office/drawing/2014/main" id="{76AB04B0-CBAC-1681-1A3C-AA4382F39E44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6914465" y="7235538"/>
                <a:ext cx="7056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5">
            <p14:nvContentPartPr>
              <p14:cNvPr id="210" name="잉크 209">
                <a:extLst>
                  <a:ext uri="{FF2B5EF4-FFF2-40B4-BE49-F238E27FC236}">
                    <a16:creationId xmlns:a16="http://schemas.microsoft.com/office/drawing/2014/main" id="{086A20D9-C73E-33FD-D0FD-5771E0932BCB}"/>
                  </a:ext>
                </a:extLst>
              </p14:cNvPr>
              <p14:cNvContentPartPr/>
              <p14:nvPr/>
            </p14:nvContentPartPr>
            <p14:xfrm>
              <a:off x="6971705" y="7206018"/>
              <a:ext cx="149760" cy="304920"/>
            </p14:xfrm>
          </p:contentPart>
        </mc:Choice>
        <mc:Fallback>
          <p:pic>
            <p:nvPicPr>
              <p:cNvPr id="210" name="잉크 209">
                <a:extLst>
                  <a:ext uri="{FF2B5EF4-FFF2-40B4-BE49-F238E27FC236}">
                    <a16:creationId xmlns:a16="http://schemas.microsoft.com/office/drawing/2014/main" id="{086A20D9-C73E-33FD-D0FD-5771E0932BCB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6963065" y="7197018"/>
                <a:ext cx="16740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7">
            <p14:nvContentPartPr>
              <p14:cNvPr id="211" name="잉크 210">
                <a:extLst>
                  <a:ext uri="{FF2B5EF4-FFF2-40B4-BE49-F238E27FC236}">
                    <a16:creationId xmlns:a16="http://schemas.microsoft.com/office/drawing/2014/main" id="{257D9341-8B2A-8B4A-485E-E5C2A7D4EC3E}"/>
                  </a:ext>
                </a:extLst>
              </p14:cNvPr>
              <p14:cNvContentPartPr/>
              <p14:nvPr/>
            </p14:nvContentPartPr>
            <p14:xfrm>
              <a:off x="7164665" y="7159938"/>
              <a:ext cx="32760" cy="324720"/>
            </p14:xfrm>
          </p:contentPart>
        </mc:Choice>
        <mc:Fallback>
          <p:pic>
            <p:nvPicPr>
              <p:cNvPr id="211" name="잉크 210">
                <a:extLst>
                  <a:ext uri="{FF2B5EF4-FFF2-40B4-BE49-F238E27FC236}">
                    <a16:creationId xmlns:a16="http://schemas.microsoft.com/office/drawing/2014/main" id="{257D9341-8B2A-8B4A-485E-E5C2A7D4EC3E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7155665" y="7151298"/>
                <a:ext cx="5040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9">
            <p14:nvContentPartPr>
              <p14:cNvPr id="213" name="잉크 212">
                <a:extLst>
                  <a:ext uri="{FF2B5EF4-FFF2-40B4-BE49-F238E27FC236}">
                    <a16:creationId xmlns:a16="http://schemas.microsoft.com/office/drawing/2014/main" id="{8E14ED09-C9C1-4A0C-3904-181BBEF537EE}"/>
                  </a:ext>
                </a:extLst>
              </p14:cNvPr>
              <p14:cNvContentPartPr/>
              <p14:nvPr/>
            </p14:nvContentPartPr>
            <p14:xfrm>
              <a:off x="6810065" y="7769778"/>
              <a:ext cx="165600" cy="156960"/>
            </p14:xfrm>
          </p:contentPart>
        </mc:Choice>
        <mc:Fallback>
          <p:pic>
            <p:nvPicPr>
              <p:cNvPr id="213" name="잉크 212">
                <a:extLst>
                  <a:ext uri="{FF2B5EF4-FFF2-40B4-BE49-F238E27FC236}">
                    <a16:creationId xmlns:a16="http://schemas.microsoft.com/office/drawing/2014/main" id="{8E14ED09-C9C1-4A0C-3904-181BBEF537EE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6801425" y="7761138"/>
                <a:ext cx="18324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1">
            <p14:nvContentPartPr>
              <p14:cNvPr id="214" name="잉크 213">
                <a:extLst>
                  <a:ext uri="{FF2B5EF4-FFF2-40B4-BE49-F238E27FC236}">
                    <a16:creationId xmlns:a16="http://schemas.microsoft.com/office/drawing/2014/main" id="{ACE80BCA-98B5-34C5-EC11-9ABAEB6E5F5B}"/>
                  </a:ext>
                </a:extLst>
              </p14:cNvPr>
              <p14:cNvContentPartPr/>
              <p14:nvPr/>
            </p14:nvContentPartPr>
            <p14:xfrm>
              <a:off x="6951545" y="7710738"/>
              <a:ext cx="89640" cy="194040"/>
            </p14:xfrm>
          </p:contentPart>
        </mc:Choice>
        <mc:Fallback>
          <p:pic>
            <p:nvPicPr>
              <p:cNvPr id="214" name="잉크 213">
                <a:extLst>
                  <a:ext uri="{FF2B5EF4-FFF2-40B4-BE49-F238E27FC236}">
                    <a16:creationId xmlns:a16="http://schemas.microsoft.com/office/drawing/2014/main" id="{ACE80BCA-98B5-34C5-EC11-9ABAEB6E5F5B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6942905" y="7702098"/>
                <a:ext cx="10728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3">
            <p14:nvContentPartPr>
              <p14:cNvPr id="215" name="잉크 214">
                <a:extLst>
                  <a:ext uri="{FF2B5EF4-FFF2-40B4-BE49-F238E27FC236}">
                    <a16:creationId xmlns:a16="http://schemas.microsoft.com/office/drawing/2014/main" id="{07E76272-DE3D-9A93-1C71-0E3FBF6D0D41}"/>
                  </a:ext>
                </a:extLst>
              </p14:cNvPr>
              <p14:cNvContentPartPr/>
              <p14:nvPr/>
            </p14:nvContentPartPr>
            <p14:xfrm>
              <a:off x="6987545" y="7652058"/>
              <a:ext cx="144720" cy="213120"/>
            </p14:xfrm>
          </p:contentPart>
        </mc:Choice>
        <mc:Fallback>
          <p:pic>
            <p:nvPicPr>
              <p:cNvPr id="215" name="잉크 214">
                <a:extLst>
                  <a:ext uri="{FF2B5EF4-FFF2-40B4-BE49-F238E27FC236}">
                    <a16:creationId xmlns:a16="http://schemas.microsoft.com/office/drawing/2014/main" id="{07E76272-DE3D-9A93-1C71-0E3FBF6D0D41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6978545" y="7643418"/>
                <a:ext cx="16236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5">
            <p14:nvContentPartPr>
              <p14:cNvPr id="216" name="잉크 215">
                <a:extLst>
                  <a:ext uri="{FF2B5EF4-FFF2-40B4-BE49-F238E27FC236}">
                    <a16:creationId xmlns:a16="http://schemas.microsoft.com/office/drawing/2014/main" id="{7D0DB460-6451-963E-A2AE-E7D35AF1DB0E}"/>
                  </a:ext>
                </a:extLst>
              </p14:cNvPr>
              <p14:cNvContentPartPr/>
              <p14:nvPr/>
            </p14:nvContentPartPr>
            <p14:xfrm>
              <a:off x="7062425" y="7630458"/>
              <a:ext cx="65880" cy="7920"/>
            </p14:xfrm>
          </p:contentPart>
        </mc:Choice>
        <mc:Fallback>
          <p:pic>
            <p:nvPicPr>
              <p:cNvPr id="216" name="잉크 215">
                <a:extLst>
                  <a:ext uri="{FF2B5EF4-FFF2-40B4-BE49-F238E27FC236}">
                    <a16:creationId xmlns:a16="http://schemas.microsoft.com/office/drawing/2014/main" id="{7D0DB460-6451-963E-A2AE-E7D35AF1DB0E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7053425" y="7621818"/>
                <a:ext cx="8352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7">
            <p14:nvContentPartPr>
              <p14:cNvPr id="221" name="잉크 220">
                <a:extLst>
                  <a:ext uri="{FF2B5EF4-FFF2-40B4-BE49-F238E27FC236}">
                    <a16:creationId xmlns:a16="http://schemas.microsoft.com/office/drawing/2014/main" id="{A0E5C62C-32FE-359F-F083-41D1F8FCB22E}"/>
                  </a:ext>
                </a:extLst>
              </p14:cNvPr>
              <p14:cNvContentPartPr/>
              <p14:nvPr/>
            </p14:nvContentPartPr>
            <p14:xfrm>
              <a:off x="7049465" y="7186938"/>
              <a:ext cx="80640" cy="246600"/>
            </p14:xfrm>
          </p:contentPart>
        </mc:Choice>
        <mc:Fallback>
          <p:pic>
            <p:nvPicPr>
              <p:cNvPr id="221" name="잉크 220">
                <a:extLst>
                  <a:ext uri="{FF2B5EF4-FFF2-40B4-BE49-F238E27FC236}">
                    <a16:creationId xmlns:a16="http://schemas.microsoft.com/office/drawing/2014/main" id="{A0E5C62C-32FE-359F-F083-41D1F8FCB22E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7040465" y="7177938"/>
                <a:ext cx="9828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9">
            <p14:nvContentPartPr>
              <p14:cNvPr id="227" name="잉크 226">
                <a:extLst>
                  <a:ext uri="{FF2B5EF4-FFF2-40B4-BE49-F238E27FC236}">
                    <a16:creationId xmlns:a16="http://schemas.microsoft.com/office/drawing/2014/main" id="{DA3A6059-A0E6-95B3-EAF8-0DB5C45A6148}"/>
                  </a:ext>
                </a:extLst>
              </p14:cNvPr>
              <p14:cNvContentPartPr/>
              <p14:nvPr/>
            </p14:nvContentPartPr>
            <p14:xfrm>
              <a:off x="7104545" y="7131498"/>
              <a:ext cx="104400" cy="313560"/>
            </p14:xfrm>
          </p:contentPart>
        </mc:Choice>
        <mc:Fallback>
          <p:pic>
            <p:nvPicPr>
              <p:cNvPr id="227" name="잉크 226">
                <a:extLst>
                  <a:ext uri="{FF2B5EF4-FFF2-40B4-BE49-F238E27FC236}">
                    <a16:creationId xmlns:a16="http://schemas.microsoft.com/office/drawing/2014/main" id="{DA3A6059-A0E6-95B3-EAF8-0DB5C45A6148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7095545" y="7122858"/>
                <a:ext cx="12204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1">
            <p14:nvContentPartPr>
              <p14:cNvPr id="243" name="잉크 242">
                <a:extLst>
                  <a:ext uri="{FF2B5EF4-FFF2-40B4-BE49-F238E27FC236}">
                    <a16:creationId xmlns:a16="http://schemas.microsoft.com/office/drawing/2014/main" id="{FE2BA592-7653-901C-422C-4D131A80A569}"/>
                  </a:ext>
                </a:extLst>
              </p14:cNvPr>
              <p14:cNvContentPartPr/>
              <p14:nvPr/>
            </p14:nvContentPartPr>
            <p14:xfrm>
              <a:off x="7199945" y="7627578"/>
              <a:ext cx="88200" cy="43920"/>
            </p14:xfrm>
          </p:contentPart>
        </mc:Choice>
        <mc:Fallback>
          <p:pic>
            <p:nvPicPr>
              <p:cNvPr id="243" name="잉크 242">
                <a:extLst>
                  <a:ext uri="{FF2B5EF4-FFF2-40B4-BE49-F238E27FC236}">
                    <a16:creationId xmlns:a16="http://schemas.microsoft.com/office/drawing/2014/main" id="{FE2BA592-7653-901C-422C-4D131A80A569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7190945" y="7618938"/>
                <a:ext cx="10584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3">
            <p14:nvContentPartPr>
              <p14:cNvPr id="257" name="잉크 256">
                <a:extLst>
                  <a:ext uri="{FF2B5EF4-FFF2-40B4-BE49-F238E27FC236}">
                    <a16:creationId xmlns:a16="http://schemas.microsoft.com/office/drawing/2014/main" id="{237F7F53-5781-E6CE-CC77-B2D402E36859}"/>
                  </a:ext>
                </a:extLst>
              </p14:cNvPr>
              <p14:cNvContentPartPr/>
              <p14:nvPr/>
            </p14:nvContentPartPr>
            <p14:xfrm>
              <a:off x="7297865" y="7509858"/>
              <a:ext cx="94680" cy="228240"/>
            </p14:xfrm>
          </p:contentPart>
        </mc:Choice>
        <mc:Fallback>
          <p:pic>
            <p:nvPicPr>
              <p:cNvPr id="257" name="잉크 256">
                <a:extLst>
                  <a:ext uri="{FF2B5EF4-FFF2-40B4-BE49-F238E27FC236}">
                    <a16:creationId xmlns:a16="http://schemas.microsoft.com/office/drawing/2014/main" id="{237F7F53-5781-E6CE-CC77-B2D402E36859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7288865" y="7501218"/>
                <a:ext cx="11232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5">
            <p14:nvContentPartPr>
              <p14:cNvPr id="259" name="잉크 258">
                <a:extLst>
                  <a:ext uri="{FF2B5EF4-FFF2-40B4-BE49-F238E27FC236}">
                    <a16:creationId xmlns:a16="http://schemas.microsoft.com/office/drawing/2014/main" id="{73D4A5F9-99F4-FE02-5EF0-39EF7D3E37CE}"/>
                  </a:ext>
                </a:extLst>
              </p14:cNvPr>
              <p14:cNvContentPartPr/>
              <p14:nvPr/>
            </p14:nvContentPartPr>
            <p14:xfrm>
              <a:off x="6954425" y="8021778"/>
              <a:ext cx="69120" cy="50760"/>
            </p14:xfrm>
          </p:contentPart>
        </mc:Choice>
        <mc:Fallback>
          <p:pic>
            <p:nvPicPr>
              <p:cNvPr id="259" name="잉크 258">
                <a:extLst>
                  <a:ext uri="{FF2B5EF4-FFF2-40B4-BE49-F238E27FC236}">
                    <a16:creationId xmlns:a16="http://schemas.microsoft.com/office/drawing/2014/main" id="{73D4A5F9-99F4-FE02-5EF0-39EF7D3E37CE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6945785" y="8013138"/>
                <a:ext cx="8676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7">
            <p14:nvContentPartPr>
              <p14:cNvPr id="260" name="잉크 259">
                <a:extLst>
                  <a:ext uri="{FF2B5EF4-FFF2-40B4-BE49-F238E27FC236}">
                    <a16:creationId xmlns:a16="http://schemas.microsoft.com/office/drawing/2014/main" id="{CEDEFEC3-AE2D-B5BC-9E2C-00573E15457D}"/>
                  </a:ext>
                </a:extLst>
              </p14:cNvPr>
              <p14:cNvContentPartPr/>
              <p14:nvPr/>
            </p14:nvContentPartPr>
            <p14:xfrm>
              <a:off x="6979265" y="8066418"/>
              <a:ext cx="66600" cy="54000"/>
            </p14:xfrm>
          </p:contentPart>
        </mc:Choice>
        <mc:Fallback>
          <p:pic>
            <p:nvPicPr>
              <p:cNvPr id="260" name="잉크 259">
                <a:extLst>
                  <a:ext uri="{FF2B5EF4-FFF2-40B4-BE49-F238E27FC236}">
                    <a16:creationId xmlns:a16="http://schemas.microsoft.com/office/drawing/2014/main" id="{CEDEFEC3-AE2D-B5BC-9E2C-00573E15457D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6970265" y="8057418"/>
                <a:ext cx="8424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9">
            <p14:nvContentPartPr>
              <p14:cNvPr id="261" name="잉크 260">
                <a:extLst>
                  <a:ext uri="{FF2B5EF4-FFF2-40B4-BE49-F238E27FC236}">
                    <a16:creationId xmlns:a16="http://schemas.microsoft.com/office/drawing/2014/main" id="{7192276F-D1F2-D504-59EA-148ACAD9A400}"/>
                  </a:ext>
                </a:extLst>
              </p14:cNvPr>
              <p14:cNvContentPartPr/>
              <p14:nvPr/>
            </p14:nvContentPartPr>
            <p14:xfrm>
              <a:off x="7143065" y="7946898"/>
              <a:ext cx="69840" cy="105840"/>
            </p14:xfrm>
          </p:contentPart>
        </mc:Choice>
        <mc:Fallback>
          <p:pic>
            <p:nvPicPr>
              <p:cNvPr id="261" name="잉크 260">
                <a:extLst>
                  <a:ext uri="{FF2B5EF4-FFF2-40B4-BE49-F238E27FC236}">
                    <a16:creationId xmlns:a16="http://schemas.microsoft.com/office/drawing/2014/main" id="{7192276F-D1F2-D504-59EA-148ACAD9A400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7134065" y="7938258"/>
                <a:ext cx="8748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1">
            <p14:nvContentPartPr>
              <p14:cNvPr id="262" name="잉크 261">
                <a:extLst>
                  <a:ext uri="{FF2B5EF4-FFF2-40B4-BE49-F238E27FC236}">
                    <a16:creationId xmlns:a16="http://schemas.microsoft.com/office/drawing/2014/main" id="{22C4BE09-E36B-13F2-6603-5CDACFA62937}"/>
                  </a:ext>
                </a:extLst>
              </p14:cNvPr>
              <p14:cNvContentPartPr/>
              <p14:nvPr/>
            </p14:nvContentPartPr>
            <p14:xfrm>
              <a:off x="7200305" y="7907658"/>
              <a:ext cx="84960" cy="129960"/>
            </p14:xfrm>
          </p:contentPart>
        </mc:Choice>
        <mc:Fallback>
          <p:pic>
            <p:nvPicPr>
              <p:cNvPr id="262" name="잉크 261">
                <a:extLst>
                  <a:ext uri="{FF2B5EF4-FFF2-40B4-BE49-F238E27FC236}">
                    <a16:creationId xmlns:a16="http://schemas.microsoft.com/office/drawing/2014/main" id="{22C4BE09-E36B-13F2-6603-5CDACFA62937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7191665" y="7899018"/>
                <a:ext cx="10260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3">
            <p14:nvContentPartPr>
              <p14:cNvPr id="263" name="잉크 262">
                <a:extLst>
                  <a:ext uri="{FF2B5EF4-FFF2-40B4-BE49-F238E27FC236}">
                    <a16:creationId xmlns:a16="http://schemas.microsoft.com/office/drawing/2014/main" id="{09094B75-FE78-B6BB-40A1-A9EEA43AA87F}"/>
                  </a:ext>
                </a:extLst>
              </p14:cNvPr>
              <p14:cNvContentPartPr/>
              <p14:nvPr/>
            </p14:nvContentPartPr>
            <p14:xfrm>
              <a:off x="7222625" y="7872738"/>
              <a:ext cx="34200" cy="48960"/>
            </p14:xfrm>
          </p:contentPart>
        </mc:Choice>
        <mc:Fallback>
          <p:pic>
            <p:nvPicPr>
              <p:cNvPr id="263" name="잉크 262">
                <a:extLst>
                  <a:ext uri="{FF2B5EF4-FFF2-40B4-BE49-F238E27FC236}">
                    <a16:creationId xmlns:a16="http://schemas.microsoft.com/office/drawing/2014/main" id="{09094B75-FE78-B6BB-40A1-A9EEA43AA87F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7213625" y="7864098"/>
                <a:ext cx="5184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5">
            <p14:nvContentPartPr>
              <p14:cNvPr id="264" name="잉크 263">
                <a:extLst>
                  <a:ext uri="{FF2B5EF4-FFF2-40B4-BE49-F238E27FC236}">
                    <a16:creationId xmlns:a16="http://schemas.microsoft.com/office/drawing/2014/main" id="{80378069-2C8E-CDB8-D4E2-6E85424C1CA0}"/>
                  </a:ext>
                </a:extLst>
              </p14:cNvPr>
              <p14:cNvContentPartPr/>
              <p14:nvPr/>
            </p14:nvContentPartPr>
            <p14:xfrm>
              <a:off x="7294625" y="7827738"/>
              <a:ext cx="74160" cy="153720"/>
            </p14:xfrm>
          </p:contentPart>
        </mc:Choice>
        <mc:Fallback>
          <p:pic>
            <p:nvPicPr>
              <p:cNvPr id="264" name="잉크 263">
                <a:extLst>
                  <a:ext uri="{FF2B5EF4-FFF2-40B4-BE49-F238E27FC236}">
                    <a16:creationId xmlns:a16="http://schemas.microsoft.com/office/drawing/2014/main" id="{80378069-2C8E-CDB8-D4E2-6E85424C1CA0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7285985" y="7819098"/>
                <a:ext cx="918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7">
            <p14:nvContentPartPr>
              <p14:cNvPr id="353" name="잉크 352">
                <a:extLst>
                  <a:ext uri="{FF2B5EF4-FFF2-40B4-BE49-F238E27FC236}">
                    <a16:creationId xmlns:a16="http://schemas.microsoft.com/office/drawing/2014/main" id="{531AB646-8709-AEF1-6C89-DEA2BE70D011}"/>
                  </a:ext>
                </a:extLst>
              </p14:cNvPr>
              <p14:cNvContentPartPr/>
              <p14:nvPr/>
            </p14:nvContentPartPr>
            <p14:xfrm>
              <a:off x="3314105" y="6849849"/>
              <a:ext cx="16920" cy="24120"/>
            </p14:xfrm>
          </p:contentPart>
        </mc:Choice>
        <mc:Fallback>
          <p:pic>
            <p:nvPicPr>
              <p:cNvPr id="353" name="잉크 352">
                <a:extLst>
                  <a:ext uri="{FF2B5EF4-FFF2-40B4-BE49-F238E27FC236}">
                    <a16:creationId xmlns:a16="http://schemas.microsoft.com/office/drawing/2014/main" id="{531AB646-8709-AEF1-6C89-DEA2BE70D011}"/>
                  </a:ext>
                </a:extLst>
              </p:cNvPr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3305105" y="6840849"/>
                <a:ext cx="345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9">
            <p14:nvContentPartPr>
              <p14:cNvPr id="354" name="잉크 353">
                <a:extLst>
                  <a:ext uri="{FF2B5EF4-FFF2-40B4-BE49-F238E27FC236}">
                    <a16:creationId xmlns:a16="http://schemas.microsoft.com/office/drawing/2014/main" id="{0E493CC5-58C6-E89B-1282-DD7B043FD289}"/>
                  </a:ext>
                </a:extLst>
              </p14:cNvPr>
              <p14:cNvContentPartPr/>
              <p14:nvPr/>
            </p14:nvContentPartPr>
            <p14:xfrm>
              <a:off x="4444145" y="6860649"/>
              <a:ext cx="14040" cy="7200"/>
            </p14:xfrm>
          </p:contentPart>
        </mc:Choice>
        <mc:Fallback>
          <p:pic>
            <p:nvPicPr>
              <p:cNvPr id="354" name="잉크 353">
                <a:extLst>
                  <a:ext uri="{FF2B5EF4-FFF2-40B4-BE49-F238E27FC236}">
                    <a16:creationId xmlns:a16="http://schemas.microsoft.com/office/drawing/2014/main" id="{0E493CC5-58C6-E89B-1282-DD7B043FD289}"/>
                  </a:ext>
                </a:extLst>
              </p:cNvPr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4435505" y="6851649"/>
                <a:ext cx="3168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1">
            <p14:nvContentPartPr>
              <p14:cNvPr id="79" name="잉크 78">
                <a:extLst>
                  <a:ext uri="{FF2B5EF4-FFF2-40B4-BE49-F238E27FC236}">
                    <a16:creationId xmlns:a16="http://schemas.microsoft.com/office/drawing/2014/main" id="{AC48C588-6A9B-4394-EAAE-118E3C02369D}"/>
                  </a:ext>
                </a:extLst>
              </p14:cNvPr>
              <p14:cNvContentPartPr/>
              <p14:nvPr/>
            </p14:nvContentPartPr>
            <p14:xfrm>
              <a:off x="6011945" y="8153178"/>
              <a:ext cx="77040" cy="1466280"/>
            </p14:xfrm>
          </p:contentPart>
        </mc:Choice>
        <mc:Fallback>
          <p:pic>
            <p:nvPicPr>
              <p:cNvPr id="79" name="잉크 78">
                <a:extLst>
                  <a:ext uri="{FF2B5EF4-FFF2-40B4-BE49-F238E27FC236}">
                    <a16:creationId xmlns:a16="http://schemas.microsoft.com/office/drawing/2014/main" id="{AC48C588-6A9B-4394-EAAE-118E3C02369D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6003305" y="8144178"/>
                <a:ext cx="94680" cy="148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7B77FB86-2C28-CCE0-F684-E2DA62819E38}"/>
                  </a:ext>
                </a:extLst>
              </p14:cNvPr>
              <p14:cNvContentPartPr/>
              <p14:nvPr/>
            </p14:nvContentPartPr>
            <p14:xfrm>
              <a:off x="900305" y="9583818"/>
              <a:ext cx="99720" cy="15516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7B77FB86-2C28-CCE0-F684-E2DA62819E38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891665" y="9574818"/>
                <a:ext cx="11736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5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7F0C73A0-9EC8-C366-C386-DF20B6EF13DC}"/>
                  </a:ext>
                </a:extLst>
              </p14:cNvPr>
              <p14:cNvContentPartPr/>
              <p14:nvPr/>
            </p14:nvContentPartPr>
            <p14:xfrm>
              <a:off x="1073465" y="9556098"/>
              <a:ext cx="74520" cy="13824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7F0C73A0-9EC8-C366-C386-DF20B6EF13DC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1064465" y="9547458"/>
                <a:ext cx="92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7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F14A6EBF-0DE2-36AF-71FF-C69C30152AB5}"/>
                  </a:ext>
                </a:extLst>
              </p14:cNvPr>
              <p14:cNvContentPartPr/>
              <p14:nvPr/>
            </p14:nvContentPartPr>
            <p14:xfrm>
              <a:off x="1208105" y="9549618"/>
              <a:ext cx="88920" cy="14292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F14A6EBF-0DE2-36AF-71FF-C69C30152AB5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1199465" y="9540618"/>
                <a:ext cx="10656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9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096CFC23-8CB2-2369-FF8B-3C2F4607414C}"/>
                  </a:ext>
                </a:extLst>
              </p14:cNvPr>
              <p14:cNvContentPartPr/>
              <p14:nvPr/>
            </p14:nvContentPartPr>
            <p14:xfrm>
              <a:off x="1344905" y="9497778"/>
              <a:ext cx="178920" cy="17028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096CFC23-8CB2-2369-FF8B-3C2F4607414C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1335905" y="9489138"/>
                <a:ext cx="19656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1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D0E7F3A8-6C0E-2CB3-0FD8-0DEF8044BFF9}"/>
                  </a:ext>
                </a:extLst>
              </p14:cNvPr>
              <p14:cNvContentPartPr/>
              <p14:nvPr/>
            </p14:nvContentPartPr>
            <p14:xfrm>
              <a:off x="1571705" y="9526578"/>
              <a:ext cx="122400" cy="17460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D0E7F3A8-6C0E-2CB3-0FD8-0DEF8044BFF9}"/>
                  </a:ext>
                </a:extLst>
              </p:cNvPr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1563065" y="9517578"/>
                <a:ext cx="14004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3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7980C3CA-EE77-2CB7-4A29-5863E6A348FB}"/>
                  </a:ext>
                </a:extLst>
              </p14:cNvPr>
              <p14:cNvContentPartPr/>
              <p14:nvPr/>
            </p14:nvContentPartPr>
            <p14:xfrm>
              <a:off x="1713185" y="9515058"/>
              <a:ext cx="119520" cy="19152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7980C3CA-EE77-2CB7-4A29-5863E6A348FB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1704185" y="9506058"/>
                <a:ext cx="13716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5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BF6A56A1-5043-338F-7850-380C6E742C10}"/>
                  </a:ext>
                </a:extLst>
              </p14:cNvPr>
              <p14:cNvContentPartPr/>
              <p14:nvPr/>
            </p14:nvContentPartPr>
            <p14:xfrm>
              <a:off x="1858265" y="9524778"/>
              <a:ext cx="93240" cy="16344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BF6A56A1-5043-338F-7850-380C6E742C10}"/>
                  </a:ext>
                </a:extLst>
              </p:cNvPr>
              <p:cNvPicPr/>
              <p:nvPr/>
            </p:nvPicPr>
            <p:blipFill>
              <a:blip r:embed="rId366"/>
              <a:stretch>
                <a:fillRect/>
              </a:stretch>
            </p:blipFill>
            <p:spPr>
              <a:xfrm>
                <a:off x="1849265" y="9516138"/>
                <a:ext cx="11088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7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7A2682ED-B999-ED02-F995-D58ABCD094C8}"/>
                  </a:ext>
                </a:extLst>
              </p14:cNvPr>
              <p14:cNvContentPartPr/>
              <p14:nvPr/>
            </p14:nvContentPartPr>
            <p14:xfrm>
              <a:off x="1987865" y="9529818"/>
              <a:ext cx="95760" cy="20232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7A2682ED-B999-ED02-F995-D58ABCD094C8}"/>
                  </a:ext>
                </a:extLst>
              </p:cNvPr>
              <p:cNvPicPr/>
              <p:nvPr/>
            </p:nvPicPr>
            <p:blipFill>
              <a:blip r:embed="rId368"/>
              <a:stretch>
                <a:fillRect/>
              </a:stretch>
            </p:blipFill>
            <p:spPr>
              <a:xfrm>
                <a:off x="1979225" y="9520818"/>
                <a:ext cx="11340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9">
            <p14:nvContentPartPr>
              <p14:cNvPr id="80" name="잉크 79">
                <a:extLst>
                  <a:ext uri="{FF2B5EF4-FFF2-40B4-BE49-F238E27FC236}">
                    <a16:creationId xmlns:a16="http://schemas.microsoft.com/office/drawing/2014/main" id="{DDD90B1D-5C38-61CA-23B1-F38D896ADD67}"/>
                  </a:ext>
                </a:extLst>
              </p14:cNvPr>
              <p14:cNvContentPartPr/>
              <p14:nvPr/>
            </p14:nvContentPartPr>
            <p14:xfrm>
              <a:off x="928385" y="9822498"/>
              <a:ext cx="1118520" cy="117360"/>
            </p14:xfrm>
          </p:contentPart>
        </mc:Choice>
        <mc:Fallback>
          <p:pic>
            <p:nvPicPr>
              <p:cNvPr id="80" name="잉크 79">
                <a:extLst>
                  <a:ext uri="{FF2B5EF4-FFF2-40B4-BE49-F238E27FC236}">
                    <a16:creationId xmlns:a16="http://schemas.microsoft.com/office/drawing/2014/main" id="{DDD90B1D-5C38-61CA-23B1-F38D896ADD67}"/>
                  </a:ext>
                </a:extLst>
              </p:cNvPr>
              <p:cNvPicPr/>
              <p:nvPr/>
            </p:nvPicPr>
            <p:blipFill>
              <a:blip r:embed="rId370"/>
              <a:stretch>
                <a:fillRect/>
              </a:stretch>
            </p:blipFill>
            <p:spPr>
              <a:xfrm>
                <a:off x="919385" y="9813858"/>
                <a:ext cx="113616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1">
            <p14:nvContentPartPr>
              <p14:cNvPr id="81" name="잉크 80">
                <a:extLst>
                  <a:ext uri="{FF2B5EF4-FFF2-40B4-BE49-F238E27FC236}">
                    <a16:creationId xmlns:a16="http://schemas.microsoft.com/office/drawing/2014/main" id="{759771DE-841D-9BF5-4BE6-E44BF5B58548}"/>
                  </a:ext>
                </a:extLst>
              </p14:cNvPr>
              <p14:cNvContentPartPr/>
              <p14:nvPr/>
            </p14:nvContentPartPr>
            <p14:xfrm>
              <a:off x="1680065" y="9983058"/>
              <a:ext cx="128520" cy="262800"/>
            </p14:xfrm>
          </p:contentPart>
        </mc:Choice>
        <mc:Fallback>
          <p:pic>
            <p:nvPicPr>
              <p:cNvPr id="81" name="잉크 80">
                <a:extLst>
                  <a:ext uri="{FF2B5EF4-FFF2-40B4-BE49-F238E27FC236}">
                    <a16:creationId xmlns:a16="http://schemas.microsoft.com/office/drawing/2014/main" id="{759771DE-841D-9BF5-4BE6-E44BF5B58548}"/>
                  </a:ext>
                </a:extLst>
              </p:cNvPr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1671065" y="9974058"/>
                <a:ext cx="14616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3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807C3A67-2AFB-B73E-712F-0252E3A3334E}"/>
                  </a:ext>
                </a:extLst>
              </p14:cNvPr>
              <p14:cNvContentPartPr/>
              <p14:nvPr/>
            </p14:nvContentPartPr>
            <p14:xfrm>
              <a:off x="3640625" y="9603258"/>
              <a:ext cx="116280" cy="161640"/>
            </p14:xfrm>
          </p:contentPart>
        </mc:Choice>
        <mc:Fallback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807C3A67-2AFB-B73E-712F-0252E3A3334E}"/>
                  </a:ext>
                </a:extLst>
              </p:cNvPr>
              <p:cNvPicPr/>
              <p:nvPr/>
            </p:nvPicPr>
            <p:blipFill>
              <a:blip r:embed="rId374"/>
              <a:stretch>
                <a:fillRect/>
              </a:stretch>
            </p:blipFill>
            <p:spPr>
              <a:xfrm>
                <a:off x="3631985" y="9594258"/>
                <a:ext cx="13392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5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B4A8D2BA-6E96-C7AF-0B40-4D27C4A732B5}"/>
                  </a:ext>
                </a:extLst>
              </p14:cNvPr>
              <p14:cNvContentPartPr/>
              <p14:nvPr/>
            </p14:nvContentPartPr>
            <p14:xfrm>
              <a:off x="3778865" y="9588498"/>
              <a:ext cx="85320" cy="198360"/>
            </p14:xfrm>
          </p:contentPart>
        </mc:Choice>
        <mc:Fallback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B4A8D2BA-6E96-C7AF-0B40-4D27C4A732B5}"/>
                  </a:ext>
                </a:extLst>
              </p:cNvPr>
              <p:cNvPicPr/>
              <p:nvPr/>
            </p:nvPicPr>
            <p:blipFill>
              <a:blip r:embed="rId376"/>
              <a:stretch>
                <a:fillRect/>
              </a:stretch>
            </p:blipFill>
            <p:spPr>
              <a:xfrm>
                <a:off x="3770225" y="9579858"/>
                <a:ext cx="102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7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25AE4ECA-B591-2E19-7403-43F2F0C57AA7}"/>
                  </a:ext>
                </a:extLst>
              </p14:cNvPr>
              <p14:cNvContentPartPr/>
              <p14:nvPr/>
            </p14:nvContentPartPr>
            <p14:xfrm>
              <a:off x="3883625" y="9582018"/>
              <a:ext cx="96480" cy="172080"/>
            </p14:xfrm>
          </p:contentPart>
        </mc:Choice>
        <mc:Fallback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25AE4ECA-B591-2E19-7403-43F2F0C57AA7}"/>
                  </a:ext>
                </a:extLst>
              </p:cNvPr>
              <p:cNvPicPr/>
              <p:nvPr/>
            </p:nvPicPr>
            <p:blipFill>
              <a:blip r:embed="rId378"/>
              <a:stretch>
                <a:fillRect/>
              </a:stretch>
            </p:blipFill>
            <p:spPr>
              <a:xfrm>
                <a:off x="3874985" y="9573378"/>
                <a:ext cx="1141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9">
            <p14:nvContentPartPr>
              <p14:cNvPr id="64" name="잉크 63">
                <a:extLst>
                  <a:ext uri="{FF2B5EF4-FFF2-40B4-BE49-F238E27FC236}">
                    <a16:creationId xmlns:a16="http://schemas.microsoft.com/office/drawing/2014/main" id="{665F456D-629F-2762-6048-0DC3B4256295}"/>
                  </a:ext>
                </a:extLst>
              </p14:cNvPr>
              <p14:cNvContentPartPr/>
              <p14:nvPr/>
            </p14:nvContentPartPr>
            <p14:xfrm>
              <a:off x="3979745" y="9582378"/>
              <a:ext cx="139680" cy="205560"/>
            </p14:xfrm>
          </p:contentPart>
        </mc:Choice>
        <mc:Fallback>
          <p:pic>
            <p:nvPicPr>
              <p:cNvPr id="64" name="잉크 63">
                <a:extLst>
                  <a:ext uri="{FF2B5EF4-FFF2-40B4-BE49-F238E27FC236}">
                    <a16:creationId xmlns:a16="http://schemas.microsoft.com/office/drawing/2014/main" id="{665F456D-629F-2762-6048-0DC3B4256295}"/>
                  </a:ext>
                </a:extLst>
              </p:cNvPr>
              <p:cNvPicPr/>
              <p:nvPr/>
            </p:nvPicPr>
            <p:blipFill>
              <a:blip r:embed="rId380"/>
              <a:stretch>
                <a:fillRect/>
              </a:stretch>
            </p:blipFill>
            <p:spPr>
              <a:xfrm>
                <a:off x="3971105" y="9573378"/>
                <a:ext cx="15732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1">
            <p14:nvContentPartPr>
              <p14:cNvPr id="65" name="잉크 64">
                <a:extLst>
                  <a:ext uri="{FF2B5EF4-FFF2-40B4-BE49-F238E27FC236}">
                    <a16:creationId xmlns:a16="http://schemas.microsoft.com/office/drawing/2014/main" id="{581E18BD-D79B-80B4-0019-46D0FBB39E1A}"/>
                  </a:ext>
                </a:extLst>
              </p14:cNvPr>
              <p14:cNvContentPartPr/>
              <p14:nvPr/>
            </p14:nvContentPartPr>
            <p14:xfrm>
              <a:off x="4185305" y="9598938"/>
              <a:ext cx="116280" cy="207000"/>
            </p14:xfrm>
          </p:contentPart>
        </mc:Choice>
        <mc:Fallback>
          <p:pic>
            <p:nvPicPr>
              <p:cNvPr id="65" name="잉크 64">
                <a:extLst>
                  <a:ext uri="{FF2B5EF4-FFF2-40B4-BE49-F238E27FC236}">
                    <a16:creationId xmlns:a16="http://schemas.microsoft.com/office/drawing/2014/main" id="{581E18BD-D79B-80B4-0019-46D0FBB39E1A}"/>
                  </a:ext>
                </a:extLst>
              </p:cNvPr>
              <p:cNvPicPr/>
              <p:nvPr/>
            </p:nvPicPr>
            <p:blipFill>
              <a:blip r:embed="rId382"/>
              <a:stretch>
                <a:fillRect/>
              </a:stretch>
            </p:blipFill>
            <p:spPr>
              <a:xfrm>
                <a:off x="4176305" y="9589938"/>
                <a:ext cx="13392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3">
            <p14:nvContentPartPr>
              <p14:cNvPr id="66" name="잉크 65">
                <a:extLst>
                  <a:ext uri="{FF2B5EF4-FFF2-40B4-BE49-F238E27FC236}">
                    <a16:creationId xmlns:a16="http://schemas.microsoft.com/office/drawing/2014/main" id="{D3E23328-D506-ABCD-AC80-903D01188CB9}"/>
                  </a:ext>
                </a:extLst>
              </p14:cNvPr>
              <p14:cNvContentPartPr/>
              <p14:nvPr/>
            </p14:nvContentPartPr>
            <p14:xfrm>
              <a:off x="4302665" y="9646098"/>
              <a:ext cx="110160" cy="154080"/>
            </p14:xfrm>
          </p:contentPart>
        </mc:Choice>
        <mc:Fallback>
          <p:pic>
            <p:nvPicPr>
              <p:cNvPr id="66" name="잉크 65">
                <a:extLst>
                  <a:ext uri="{FF2B5EF4-FFF2-40B4-BE49-F238E27FC236}">
                    <a16:creationId xmlns:a16="http://schemas.microsoft.com/office/drawing/2014/main" id="{D3E23328-D506-ABCD-AC80-903D01188CB9}"/>
                  </a:ext>
                </a:extLst>
              </p:cNvPr>
              <p:cNvPicPr/>
              <p:nvPr/>
            </p:nvPicPr>
            <p:blipFill>
              <a:blip r:embed="rId384"/>
              <a:stretch>
                <a:fillRect/>
              </a:stretch>
            </p:blipFill>
            <p:spPr>
              <a:xfrm>
                <a:off x="4293665" y="9637458"/>
                <a:ext cx="1278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5">
            <p14:nvContentPartPr>
              <p14:cNvPr id="67" name="잉크 66">
                <a:extLst>
                  <a:ext uri="{FF2B5EF4-FFF2-40B4-BE49-F238E27FC236}">
                    <a16:creationId xmlns:a16="http://schemas.microsoft.com/office/drawing/2014/main" id="{30EEC83F-0F90-75B9-28DF-42A2AAA7726C}"/>
                  </a:ext>
                </a:extLst>
              </p14:cNvPr>
              <p14:cNvContentPartPr/>
              <p14:nvPr/>
            </p14:nvContentPartPr>
            <p14:xfrm>
              <a:off x="4394105" y="9629898"/>
              <a:ext cx="120240" cy="181080"/>
            </p14:xfrm>
          </p:contentPart>
        </mc:Choice>
        <mc:Fallback>
          <p:pic>
            <p:nvPicPr>
              <p:cNvPr id="67" name="잉크 66">
                <a:extLst>
                  <a:ext uri="{FF2B5EF4-FFF2-40B4-BE49-F238E27FC236}">
                    <a16:creationId xmlns:a16="http://schemas.microsoft.com/office/drawing/2014/main" id="{30EEC83F-0F90-75B9-28DF-42A2AAA7726C}"/>
                  </a:ext>
                </a:extLst>
              </p:cNvPr>
              <p:cNvPicPr/>
              <p:nvPr/>
            </p:nvPicPr>
            <p:blipFill>
              <a:blip r:embed="rId386"/>
              <a:stretch>
                <a:fillRect/>
              </a:stretch>
            </p:blipFill>
            <p:spPr>
              <a:xfrm>
                <a:off x="4385465" y="9620898"/>
                <a:ext cx="13788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7">
            <p14:nvContentPartPr>
              <p14:cNvPr id="68" name="잉크 67">
                <a:extLst>
                  <a:ext uri="{FF2B5EF4-FFF2-40B4-BE49-F238E27FC236}">
                    <a16:creationId xmlns:a16="http://schemas.microsoft.com/office/drawing/2014/main" id="{22CA4CF5-411B-7BD6-F974-07CDB0AB4903}"/>
                  </a:ext>
                </a:extLst>
              </p14:cNvPr>
              <p14:cNvContentPartPr/>
              <p14:nvPr/>
            </p14:nvContentPartPr>
            <p14:xfrm>
              <a:off x="4546745" y="9648978"/>
              <a:ext cx="97920" cy="176760"/>
            </p14:xfrm>
          </p:contentPart>
        </mc:Choice>
        <mc:Fallback>
          <p:pic>
            <p:nvPicPr>
              <p:cNvPr id="68" name="잉크 67">
                <a:extLst>
                  <a:ext uri="{FF2B5EF4-FFF2-40B4-BE49-F238E27FC236}">
                    <a16:creationId xmlns:a16="http://schemas.microsoft.com/office/drawing/2014/main" id="{22CA4CF5-411B-7BD6-F974-07CDB0AB4903}"/>
                  </a:ext>
                </a:extLst>
              </p:cNvPr>
              <p:cNvPicPr/>
              <p:nvPr/>
            </p:nvPicPr>
            <p:blipFill>
              <a:blip r:embed="rId388"/>
              <a:stretch>
                <a:fillRect/>
              </a:stretch>
            </p:blipFill>
            <p:spPr>
              <a:xfrm>
                <a:off x="4538105" y="9639978"/>
                <a:ext cx="11556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9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C68CF909-FE99-67EF-940E-1FB0D0692E30}"/>
                  </a:ext>
                </a:extLst>
              </p14:cNvPr>
              <p14:cNvContentPartPr/>
              <p14:nvPr/>
            </p14:nvContentPartPr>
            <p14:xfrm>
              <a:off x="2376665" y="9609378"/>
              <a:ext cx="83520" cy="109080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C68CF909-FE99-67EF-940E-1FB0D0692E30}"/>
                  </a:ext>
                </a:extLst>
              </p:cNvPr>
              <p:cNvPicPr/>
              <p:nvPr/>
            </p:nvPicPr>
            <p:blipFill>
              <a:blip r:embed="rId390"/>
              <a:stretch>
                <a:fillRect/>
              </a:stretch>
            </p:blipFill>
            <p:spPr>
              <a:xfrm>
                <a:off x="2367665" y="9600738"/>
                <a:ext cx="10116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88505BC3-8424-7953-52C3-4E1F66F6A873}"/>
                  </a:ext>
                </a:extLst>
              </p14:cNvPr>
              <p14:cNvContentPartPr/>
              <p14:nvPr/>
            </p14:nvContentPartPr>
            <p14:xfrm>
              <a:off x="2520305" y="9609018"/>
              <a:ext cx="117720" cy="126360"/>
            </p14:xfrm>
          </p:contentPart>
        </mc:Choice>
        <mc:Fallback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88505BC3-8424-7953-52C3-4E1F66F6A873}"/>
                  </a:ext>
                </a:extLst>
              </p:cNvPr>
              <p:cNvPicPr/>
              <p:nvPr/>
            </p:nvPicPr>
            <p:blipFill>
              <a:blip r:embed="rId392"/>
              <a:stretch>
                <a:fillRect/>
              </a:stretch>
            </p:blipFill>
            <p:spPr>
              <a:xfrm>
                <a:off x="2511665" y="9600378"/>
                <a:ext cx="1353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3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7716C252-F071-45BF-7141-271E06695DE7}"/>
                  </a:ext>
                </a:extLst>
              </p14:cNvPr>
              <p14:cNvContentPartPr/>
              <p14:nvPr/>
            </p14:nvContentPartPr>
            <p14:xfrm>
              <a:off x="2644865" y="9627738"/>
              <a:ext cx="120240" cy="10980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7716C252-F071-45BF-7141-271E06695DE7}"/>
                  </a:ext>
                </a:extLst>
              </p:cNvPr>
              <p:cNvPicPr/>
              <p:nvPr/>
            </p:nvPicPr>
            <p:blipFill>
              <a:blip r:embed="rId394"/>
              <a:stretch>
                <a:fillRect/>
              </a:stretch>
            </p:blipFill>
            <p:spPr>
              <a:xfrm>
                <a:off x="2636225" y="9618738"/>
                <a:ext cx="1378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5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BFBBC424-A057-382C-680E-DAF1BDBD1255}"/>
                  </a:ext>
                </a:extLst>
              </p14:cNvPr>
              <p14:cNvContentPartPr/>
              <p14:nvPr/>
            </p14:nvContentPartPr>
            <p14:xfrm>
              <a:off x="2793185" y="9594978"/>
              <a:ext cx="104040" cy="142920"/>
            </p14:xfrm>
          </p:contentPart>
        </mc:Choice>
        <mc:Fallback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BFBBC424-A057-382C-680E-DAF1BDBD1255}"/>
                  </a:ext>
                </a:extLst>
              </p:cNvPr>
              <p:cNvPicPr/>
              <p:nvPr/>
            </p:nvPicPr>
            <p:blipFill>
              <a:blip r:embed="rId396"/>
              <a:stretch>
                <a:fillRect/>
              </a:stretch>
            </p:blipFill>
            <p:spPr>
              <a:xfrm>
                <a:off x="2784545" y="9585978"/>
                <a:ext cx="12168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7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8605D165-0F4F-3225-3B01-FE11E7D5118F}"/>
                  </a:ext>
                </a:extLst>
              </p14:cNvPr>
              <p14:cNvContentPartPr/>
              <p14:nvPr/>
            </p14:nvContentPartPr>
            <p14:xfrm>
              <a:off x="2931425" y="9619098"/>
              <a:ext cx="78120" cy="150840"/>
            </p14:xfrm>
          </p:contentPart>
        </mc:Choice>
        <mc:Fallback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8605D165-0F4F-3225-3B01-FE11E7D5118F}"/>
                  </a:ext>
                </a:extLst>
              </p:cNvPr>
              <p:cNvPicPr/>
              <p:nvPr/>
            </p:nvPicPr>
            <p:blipFill>
              <a:blip r:embed="rId398"/>
              <a:stretch>
                <a:fillRect/>
              </a:stretch>
            </p:blipFill>
            <p:spPr>
              <a:xfrm>
                <a:off x="2922785" y="9610458"/>
                <a:ext cx="9576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9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6CDA48C6-0927-B0B3-2392-97344404C221}"/>
                  </a:ext>
                </a:extLst>
              </p14:cNvPr>
              <p14:cNvContentPartPr/>
              <p14:nvPr/>
            </p14:nvContentPartPr>
            <p14:xfrm>
              <a:off x="3023225" y="9621258"/>
              <a:ext cx="118080" cy="161640"/>
            </p14:xfrm>
          </p:contentPart>
        </mc:Choice>
        <mc:Fallback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6CDA48C6-0927-B0B3-2392-97344404C221}"/>
                  </a:ext>
                </a:extLst>
              </p:cNvPr>
              <p:cNvPicPr/>
              <p:nvPr/>
            </p:nvPicPr>
            <p:blipFill>
              <a:blip r:embed="rId400"/>
              <a:stretch>
                <a:fillRect/>
              </a:stretch>
            </p:blipFill>
            <p:spPr>
              <a:xfrm>
                <a:off x="3014585" y="9612258"/>
                <a:ext cx="13572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1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C34B28BC-CC68-EED0-0A94-B948EE4427DB}"/>
                  </a:ext>
                </a:extLst>
              </p14:cNvPr>
              <p14:cNvContentPartPr/>
              <p14:nvPr/>
            </p14:nvContentPartPr>
            <p14:xfrm>
              <a:off x="3149945" y="9612618"/>
              <a:ext cx="127080" cy="124200"/>
            </p14:xfrm>
          </p:contentPart>
        </mc:Choice>
        <mc:Fallback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C34B28BC-CC68-EED0-0A94-B948EE4427DB}"/>
                  </a:ext>
                </a:extLst>
              </p:cNvPr>
              <p:cNvPicPr/>
              <p:nvPr/>
            </p:nvPicPr>
            <p:blipFill>
              <a:blip r:embed="rId402"/>
              <a:stretch>
                <a:fillRect/>
              </a:stretch>
            </p:blipFill>
            <p:spPr>
              <a:xfrm>
                <a:off x="3141305" y="9603978"/>
                <a:ext cx="14472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3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AFB50B7F-E876-0915-862B-3CA0C479C68B}"/>
                  </a:ext>
                </a:extLst>
              </p14:cNvPr>
              <p14:cNvContentPartPr/>
              <p14:nvPr/>
            </p14:nvContentPartPr>
            <p14:xfrm>
              <a:off x="3274505" y="9602178"/>
              <a:ext cx="99720" cy="148680"/>
            </p14:xfrm>
          </p:contentPart>
        </mc:Choice>
        <mc:Fallback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AFB50B7F-E876-0915-862B-3CA0C479C68B}"/>
                  </a:ext>
                </a:extLst>
              </p:cNvPr>
              <p:cNvPicPr/>
              <p:nvPr/>
            </p:nvPicPr>
            <p:blipFill>
              <a:blip r:embed="rId404"/>
              <a:stretch>
                <a:fillRect/>
              </a:stretch>
            </p:blipFill>
            <p:spPr>
              <a:xfrm>
                <a:off x="3265505" y="9593538"/>
                <a:ext cx="11736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5">
            <p14:nvContentPartPr>
              <p14:cNvPr id="82" name="잉크 81">
                <a:extLst>
                  <a:ext uri="{FF2B5EF4-FFF2-40B4-BE49-F238E27FC236}">
                    <a16:creationId xmlns:a16="http://schemas.microsoft.com/office/drawing/2014/main" id="{47A91DD9-9FF5-13A9-D71E-A8B5418FCBF3}"/>
                  </a:ext>
                </a:extLst>
              </p14:cNvPr>
              <p14:cNvContentPartPr/>
              <p14:nvPr/>
            </p14:nvContentPartPr>
            <p14:xfrm>
              <a:off x="3212225" y="9903138"/>
              <a:ext cx="33840" cy="6840"/>
            </p14:xfrm>
          </p:contentPart>
        </mc:Choice>
        <mc:Fallback>
          <p:pic>
            <p:nvPicPr>
              <p:cNvPr id="82" name="잉크 81">
                <a:extLst>
                  <a:ext uri="{FF2B5EF4-FFF2-40B4-BE49-F238E27FC236}">
                    <a16:creationId xmlns:a16="http://schemas.microsoft.com/office/drawing/2014/main" id="{47A91DD9-9FF5-13A9-D71E-A8B5418FCBF3}"/>
                  </a:ext>
                </a:extLst>
              </p:cNvPr>
              <p:cNvPicPr/>
              <p:nvPr/>
            </p:nvPicPr>
            <p:blipFill>
              <a:blip r:embed="rId406"/>
              <a:stretch>
                <a:fillRect/>
              </a:stretch>
            </p:blipFill>
            <p:spPr>
              <a:xfrm>
                <a:off x="3203225" y="9894138"/>
                <a:ext cx="5148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7">
            <p14:nvContentPartPr>
              <p14:cNvPr id="104" name="잉크 103">
                <a:extLst>
                  <a:ext uri="{FF2B5EF4-FFF2-40B4-BE49-F238E27FC236}">
                    <a16:creationId xmlns:a16="http://schemas.microsoft.com/office/drawing/2014/main" id="{6E1BCD3B-8EE5-EE39-C64F-59A8ECE50C08}"/>
                  </a:ext>
                </a:extLst>
              </p14:cNvPr>
              <p14:cNvContentPartPr/>
              <p14:nvPr/>
            </p14:nvContentPartPr>
            <p14:xfrm>
              <a:off x="2425265" y="9783978"/>
              <a:ext cx="759240" cy="78480"/>
            </p14:xfrm>
          </p:contentPart>
        </mc:Choice>
        <mc:Fallback>
          <p:pic>
            <p:nvPicPr>
              <p:cNvPr id="104" name="잉크 103">
                <a:extLst>
                  <a:ext uri="{FF2B5EF4-FFF2-40B4-BE49-F238E27FC236}">
                    <a16:creationId xmlns:a16="http://schemas.microsoft.com/office/drawing/2014/main" id="{6E1BCD3B-8EE5-EE39-C64F-59A8ECE50C08}"/>
                  </a:ext>
                </a:extLst>
              </p:cNvPr>
              <p:cNvPicPr/>
              <p:nvPr/>
            </p:nvPicPr>
            <p:blipFill>
              <a:blip r:embed="rId408"/>
              <a:stretch>
                <a:fillRect/>
              </a:stretch>
            </p:blipFill>
            <p:spPr>
              <a:xfrm>
                <a:off x="2416625" y="9775338"/>
                <a:ext cx="77688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9">
            <p14:nvContentPartPr>
              <p14:cNvPr id="110" name="잉크 109">
                <a:extLst>
                  <a:ext uri="{FF2B5EF4-FFF2-40B4-BE49-F238E27FC236}">
                    <a16:creationId xmlns:a16="http://schemas.microsoft.com/office/drawing/2014/main" id="{1ECD6144-6AF5-4A1D-696B-263047B7CC22}"/>
                  </a:ext>
                </a:extLst>
              </p14:cNvPr>
              <p14:cNvContentPartPr/>
              <p14:nvPr/>
            </p14:nvContentPartPr>
            <p14:xfrm>
              <a:off x="2722625" y="9998538"/>
              <a:ext cx="64440" cy="120240"/>
            </p14:xfrm>
          </p:contentPart>
        </mc:Choice>
        <mc:Fallback>
          <p:pic>
            <p:nvPicPr>
              <p:cNvPr id="110" name="잉크 109">
                <a:extLst>
                  <a:ext uri="{FF2B5EF4-FFF2-40B4-BE49-F238E27FC236}">
                    <a16:creationId xmlns:a16="http://schemas.microsoft.com/office/drawing/2014/main" id="{1ECD6144-6AF5-4A1D-696B-263047B7CC22}"/>
                  </a:ext>
                </a:extLst>
              </p:cNvPr>
              <p:cNvPicPr/>
              <p:nvPr/>
            </p:nvPicPr>
            <p:blipFill>
              <a:blip r:embed="rId410"/>
              <a:stretch>
                <a:fillRect/>
              </a:stretch>
            </p:blipFill>
            <p:spPr>
              <a:xfrm>
                <a:off x="2713985" y="9989898"/>
                <a:ext cx="8208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1">
            <p14:nvContentPartPr>
              <p14:cNvPr id="111" name="잉크 110">
                <a:extLst>
                  <a:ext uri="{FF2B5EF4-FFF2-40B4-BE49-F238E27FC236}">
                    <a16:creationId xmlns:a16="http://schemas.microsoft.com/office/drawing/2014/main" id="{AC58C2F0-3856-E595-43D0-51734E4A1767}"/>
                  </a:ext>
                </a:extLst>
              </p14:cNvPr>
              <p14:cNvContentPartPr/>
              <p14:nvPr/>
            </p14:nvContentPartPr>
            <p14:xfrm>
              <a:off x="2675465" y="10176378"/>
              <a:ext cx="120600" cy="136440"/>
            </p14:xfrm>
          </p:contentPart>
        </mc:Choice>
        <mc:Fallback>
          <p:pic>
            <p:nvPicPr>
              <p:cNvPr id="111" name="잉크 110">
                <a:extLst>
                  <a:ext uri="{FF2B5EF4-FFF2-40B4-BE49-F238E27FC236}">
                    <a16:creationId xmlns:a16="http://schemas.microsoft.com/office/drawing/2014/main" id="{AC58C2F0-3856-E595-43D0-51734E4A1767}"/>
                  </a:ext>
                </a:extLst>
              </p:cNvPr>
              <p:cNvPicPr/>
              <p:nvPr/>
            </p:nvPicPr>
            <p:blipFill>
              <a:blip r:embed="rId412"/>
              <a:stretch>
                <a:fillRect/>
              </a:stretch>
            </p:blipFill>
            <p:spPr>
              <a:xfrm>
                <a:off x="2666825" y="10167378"/>
                <a:ext cx="13824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3">
            <p14:nvContentPartPr>
              <p14:cNvPr id="114" name="잉크 113">
                <a:extLst>
                  <a:ext uri="{FF2B5EF4-FFF2-40B4-BE49-F238E27FC236}">
                    <a16:creationId xmlns:a16="http://schemas.microsoft.com/office/drawing/2014/main" id="{6E647507-035D-FBD0-72DC-DC3A493B157A}"/>
                  </a:ext>
                </a:extLst>
              </p14:cNvPr>
              <p14:cNvContentPartPr/>
              <p14:nvPr/>
            </p14:nvContentPartPr>
            <p14:xfrm>
              <a:off x="2614625" y="10010778"/>
              <a:ext cx="167760" cy="156240"/>
            </p14:xfrm>
          </p:contentPart>
        </mc:Choice>
        <mc:Fallback>
          <p:pic>
            <p:nvPicPr>
              <p:cNvPr id="114" name="잉크 113">
                <a:extLst>
                  <a:ext uri="{FF2B5EF4-FFF2-40B4-BE49-F238E27FC236}">
                    <a16:creationId xmlns:a16="http://schemas.microsoft.com/office/drawing/2014/main" id="{6E647507-035D-FBD0-72DC-DC3A493B157A}"/>
                  </a:ext>
                </a:extLst>
              </p:cNvPr>
              <p:cNvPicPr/>
              <p:nvPr/>
            </p:nvPicPr>
            <p:blipFill>
              <a:blip r:embed="rId414"/>
              <a:stretch>
                <a:fillRect/>
              </a:stretch>
            </p:blipFill>
            <p:spPr>
              <a:xfrm>
                <a:off x="2605985" y="10002138"/>
                <a:ext cx="18540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5">
            <p14:nvContentPartPr>
              <p14:cNvPr id="116" name="잉크 115">
                <a:extLst>
                  <a:ext uri="{FF2B5EF4-FFF2-40B4-BE49-F238E27FC236}">
                    <a16:creationId xmlns:a16="http://schemas.microsoft.com/office/drawing/2014/main" id="{7DF21511-5BCB-A285-3A63-5DAE4B037FB3}"/>
                  </a:ext>
                </a:extLst>
              </p14:cNvPr>
              <p14:cNvContentPartPr/>
              <p14:nvPr/>
            </p14:nvContentPartPr>
            <p14:xfrm>
              <a:off x="3543065" y="9828258"/>
              <a:ext cx="880920" cy="77400"/>
            </p14:xfrm>
          </p:contentPart>
        </mc:Choice>
        <mc:Fallback>
          <p:pic>
            <p:nvPicPr>
              <p:cNvPr id="116" name="잉크 115">
                <a:extLst>
                  <a:ext uri="{FF2B5EF4-FFF2-40B4-BE49-F238E27FC236}">
                    <a16:creationId xmlns:a16="http://schemas.microsoft.com/office/drawing/2014/main" id="{7DF21511-5BCB-A285-3A63-5DAE4B037FB3}"/>
                  </a:ext>
                </a:extLst>
              </p:cNvPr>
              <p:cNvPicPr/>
              <p:nvPr/>
            </p:nvPicPr>
            <p:blipFill>
              <a:blip r:embed="rId416"/>
              <a:stretch>
                <a:fillRect/>
              </a:stretch>
            </p:blipFill>
            <p:spPr>
              <a:xfrm>
                <a:off x="3534425" y="9819258"/>
                <a:ext cx="89856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7">
            <p14:nvContentPartPr>
              <p14:cNvPr id="117" name="잉크 116">
                <a:extLst>
                  <a:ext uri="{FF2B5EF4-FFF2-40B4-BE49-F238E27FC236}">
                    <a16:creationId xmlns:a16="http://schemas.microsoft.com/office/drawing/2014/main" id="{5981CDBD-32FB-454C-06B7-A813697B9245}"/>
                  </a:ext>
                </a:extLst>
              </p14:cNvPr>
              <p14:cNvContentPartPr/>
              <p14:nvPr/>
            </p14:nvContentPartPr>
            <p14:xfrm>
              <a:off x="4360625" y="9356658"/>
              <a:ext cx="39960" cy="983880"/>
            </p14:xfrm>
          </p:contentPart>
        </mc:Choice>
        <mc:Fallback>
          <p:pic>
            <p:nvPicPr>
              <p:cNvPr id="117" name="잉크 116">
                <a:extLst>
                  <a:ext uri="{FF2B5EF4-FFF2-40B4-BE49-F238E27FC236}">
                    <a16:creationId xmlns:a16="http://schemas.microsoft.com/office/drawing/2014/main" id="{5981CDBD-32FB-454C-06B7-A813697B9245}"/>
                  </a:ext>
                </a:extLst>
              </p:cNvPr>
              <p:cNvPicPr/>
              <p:nvPr/>
            </p:nvPicPr>
            <p:blipFill>
              <a:blip r:embed="rId418"/>
              <a:stretch>
                <a:fillRect/>
              </a:stretch>
            </p:blipFill>
            <p:spPr>
              <a:xfrm>
                <a:off x="4351985" y="9347658"/>
                <a:ext cx="57600" cy="10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9">
            <p14:nvContentPartPr>
              <p14:cNvPr id="118" name="잉크 117">
                <a:extLst>
                  <a:ext uri="{FF2B5EF4-FFF2-40B4-BE49-F238E27FC236}">
                    <a16:creationId xmlns:a16="http://schemas.microsoft.com/office/drawing/2014/main" id="{142C563B-3038-1990-882E-425E83D230A8}"/>
                  </a:ext>
                </a:extLst>
              </p14:cNvPr>
              <p14:cNvContentPartPr/>
              <p14:nvPr/>
            </p14:nvContentPartPr>
            <p14:xfrm>
              <a:off x="3820985" y="9956058"/>
              <a:ext cx="140040" cy="304200"/>
            </p14:xfrm>
          </p:contentPart>
        </mc:Choice>
        <mc:Fallback>
          <p:pic>
            <p:nvPicPr>
              <p:cNvPr id="118" name="잉크 117">
                <a:extLst>
                  <a:ext uri="{FF2B5EF4-FFF2-40B4-BE49-F238E27FC236}">
                    <a16:creationId xmlns:a16="http://schemas.microsoft.com/office/drawing/2014/main" id="{142C563B-3038-1990-882E-425E83D230A8}"/>
                  </a:ext>
                </a:extLst>
              </p:cNvPr>
              <p:cNvPicPr/>
              <p:nvPr/>
            </p:nvPicPr>
            <p:blipFill>
              <a:blip r:embed="rId420"/>
              <a:stretch>
                <a:fillRect/>
              </a:stretch>
            </p:blipFill>
            <p:spPr>
              <a:xfrm>
                <a:off x="3812345" y="9947058"/>
                <a:ext cx="15768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1">
            <p14:nvContentPartPr>
              <p14:cNvPr id="124" name="잉크 123">
                <a:extLst>
                  <a:ext uri="{FF2B5EF4-FFF2-40B4-BE49-F238E27FC236}">
                    <a16:creationId xmlns:a16="http://schemas.microsoft.com/office/drawing/2014/main" id="{17DA1EB6-5B70-4D5D-973F-509BA7E6A56B}"/>
                  </a:ext>
                </a:extLst>
              </p14:cNvPr>
              <p14:cNvContentPartPr/>
              <p14:nvPr/>
            </p14:nvContentPartPr>
            <p14:xfrm>
              <a:off x="749825" y="9812778"/>
              <a:ext cx="3623760" cy="179640"/>
            </p14:xfrm>
          </p:contentPart>
        </mc:Choice>
        <mc:Fallback>
          <p:pic>
            <p:nvPicPr>
              <p:cNvPr id="124" name="잉크 123">
                <a:extLst>
                  <a:ext uri="{FF2B5EF4-FFF2-40B4-BE49-F238E27FC236}">
                    <a16:creationId xmlns:a16="http://schemas.microsoft.com/office/drawing/2014/main" id="{17DA1EB6-5B70-4D5D-973F-509BA7E6A56B}"/>
                  </a:ext>
                </a:extLst>
              </p:cNvPr>
              <p:cNvPicPr/>
              <p:nvPr/>
            </p:nvPicPr>
            <p:blipFill>
              <a:blip r:embed="rId422"/>
              <a:stretch>
                <a:fillRect/>
              </a:stretch>
            </p:blipFill>
            <p:spPr>
              <a:xfrm>
                <a:off x="740825" y="9803778"/>
                <a:ext cx="364140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3">
            <p14:nvContentPartPr>
              <p14:cNvPr id="129" name="잉크 128">
                <a:extLst>
                  <a:ext uri="{FF2B5EF4-FFF2-40B4-BE49-F238E27FC236}">
                    <a16:creationId xmlns:a16="http://schemas.microsoft.com/office/drawing/2014/main" id="{B10B0F97-6F43-2358-5BD6-48C16B3FD98F}"/>
                  </a:ext>
                </a:extLst>
              </p14:cNvPr>
              <p14:cNvContentPartPr/>
              <p14:nvPr/>
            </p14:nvContentPartPr>
            <p14:xfrm>
              <a:off x="4330745" y="9317058"/>
              <a:ext cx="54360" cy="1019520"/>
            </p14:xfrm>
          </p:contentPart>
        </mc:Choice>
        <mc:Fallback>
          <p:pic>
            <p:nvPicPr>
              <p:cNvPr id="129" name="잉크 128">
                <a:extLst>
                  <a:ext uri="{FF2B5EF4-FFF2-40B4-BE49-F238E27FC236}">
                    <a16:creationId xmlns:a16="http://schemas.microsoft.com/office/drawing/2014/main" id="{B10B0F97-6F43-2358-5BD6-48C16B3FD98F}"/>
                  </a:ext>
                </a:extLst>
              </p:cNvPr>
              <p:cNvPicPr/>
              <p:nvPr/>
            </p:nvPicPr>
            <p:blipFill>
              <a:blip r:embed="rId424"/>
              <a:stretch>
                <a:fillRect/>
              </a:stretch>
            </p:blipFill>
            <p:spPr>
              <a:xfrm>
                <a:off x="4321745" y="9308418"/>
                <a:ext cx="72000" cy="10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5">
            <p14:nvContentPartPr>
              <p14:cNvPr id="130" name="잉크 129">
                <a:extLst>
                  <a:ext uri="{FF2B5EF4-FFF2-40B4-BE49-F238E27FC236}">
                    <a16:creationId xmlns:a16="http://schemas.microsoft.com/office/drawing/2014/main" id="{3B81CF84-9588-1C58-4180-1B9F319176D6}"/>
                  </a:ext>
                </a:extLst>
              </p14:cNvPr>
              <p14:cNvContentPartPr/>
              <p14:nvPr/>
            </p14:nvContentPartPr>
            <p14:xfrm>
              <a:off x="4499945" y="10002858"/>
              <a:ext cx="1139400" cy="132120"/>
            </p14:xfrm>
          </p:contentPart>
        </mc:Choice>
        <mc:Fallback>
          <p:pic>
            <p:nvPicPr>
              <p:cNvPr id="130" name="잉크 129">
                <a:extLst>
                  <a:ext uri="{FF2B5EF4-FFF2-40B4-BE49-F238E27FC236}">
                    <a16:creationId xmlns:a16="http://schemas.microsoft.com/office/drawing/2014/main" id="{3B81CF84-9588-1C58-4180-1B9F319176D6}"/>
                  </a:ext>
                </a:extLst>
              </p:cNvPr>
              <p:cNvPicPr/>
              <p:nvPr/>
            </p:nvPicPr>
            <p:blipFill>
              <a:blip r:embed="rId426"/>
              <a:stretch>
                <a:fillRect/>
              </a:stretch>
            </p:blipFill>
            <p:spPr>
              <a:xfrm>
                <a:off x="4490945" y="9993858"/>
                <a:ext cx="115704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7">
            <p14:nvContentPartPr>
              <p14:cNvPr id="132" name="잉크 131">
                <a:extLst>
                  <a:ext uri="{FF2B5EF4-FFF2-40B4-BE49-F238E27FC236}">
                    <a16:creationId xmlns:a16="http://schemas.microsoft.com/office/drawing/2014/main" id="{239847D4-3EF6-C38A-8D14-8258D2FEFFEB}"/>
                  </a:ext>
                </a:extLst>
              </p14:cNvPr>
              <p14:cNvContentPartPr/>
              <p14:nvPr/>
            </p14:nvContentPartPr>
            <p14:xfrm>
              <a:off x="4304465" y="9316338"/>
              <a:ext cx="81360" cy="1011240"/>
            </p14:xfrm>
          </p:contentPart>
        </mc:Choice>
        <mc:Fallback>
          <p:pic>
            <p:nvPicPr>
              <p:cNvPr id="132" name="잉크 131">
                <a:extLst>
                  <a:ext uri="{FF2B5EF4-FFF2-40B4-BE49-F238E27FC236}">
                    <a16:creationId xmlns:a16="http://schemas.microsoft.com/office/drawing/2014/main" id="{239847D4-3EF6-C38A-8D14-8258D2FEFFEB}"/>
                  </a:ext>
                </a:extLst>
              </p:cNvPr>
              <p:cNvPicPr/>
              <p:nvPr/>
            </p:nvPicPr>
            <p:blipFill>
              <a:blip r:embed="rId428"/>
              <a:stretch>
                <a:fillRect/>
              </a:stretch>
            </p:blipFill>
            <p:spPr>
              <a:xfrm>
                <a:off x="4295825" y="9307338"/>
                <a:ext cx="99000" cy="10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9">
            <p14:nvContentPartPr>
              <p14:cNvPr id="142" name="잉크 141">
                <a:extLst>
                  <a:ext uri="{FF2B5EF4-FFF2-40B4-BE49-F238E27FC236}">
                    <a16:creationId xmlns:a16="http://schemas.microsoft.com/office/drawing/2014/main" id="{C82388A9-083A-FCAF-44DE-A926B46DFE02}"/>
                  </a:ext>
                </a:extLst>
              </p14:cNvPr>
              <p14:cNvContentPartPr/>
              <p14:nvPr/>
            </p14:nvContentPartPr>
            <p14:xfrm>
              <a:off x="907865" y="9286098"/>
              <a:ext cx="3560400" cy="167400"/>
            </p14:xfrm>
          </p:contentPart>
        </mc:Choice>
        <mc:Fallback>
          <p:pic>
            <p:nvPicPr>
              <p:cNvPr id="142" name="잉크 141">
                <a:extLst>
                  <a:ext uri="{FF2B5EF4-FFF2-40B4-BE49-F238E27FC236}">
                    <a16:creationId xmlns:a16="http://schemas.microsoft.com/office/drawing/2014/main" id="{C82388A9-083A-FCAF-44DE-A926B46DFE02}"/>
                  </a:ext>
                </a:extLst>
              </p:cNvPr>
              <p:cNvPicPr/>
              <p:nvPr/>
            </p:nvPicPr>
            <p:blipFill>
              <a:blip r:embed="rId430"/>
              <a:stretch>
                <a:fillRect/>
              </a:stretch>
            </p:blipFill>
            <p:spPr>
              <a:xfrm>
                <a:off x="899225" y="9277098"/>
                <a:ext cx="357804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1">
            <p14:nvContentPartPr>
              <p14:cNvPr id="120" name="잉크 119">
                <a:extLst>
                  <a:ext uri="{FF2B5EF4-FFF2-40B4-BE49-F238E27FC236}">
                    <a16:creationId xmlns:a16="http://schemas.microsoft.com/office/drawing/2014/main" id="{DBE4DF27-AFC9-23A3-D187-090EBEAA4B53}"/>
                  </a:ext>
                </a:extLst>
              </p14:cNvPr>
              <p14:cNvContentPartPr/>
              <p14:nvPr/>
            </p14:nvContentPartPr>
            <p14:xfrm>
              <a:off x="3935105" y="7836738"/>
              <a:ext cx="208800" cy="34920"/>
            </p14:xfrm>
          </p:contentPart>
        </mc:Choice>
        <mc:Fallback>
          <p:pic>
            <p:nvPicPr>
              <p:cNvPr id="120" name="잉크 119">
                <a:extLst>
                  <a:ext uri="{FF2B5EF4-FFF2-40B4-BE49-F238E27FC236}">
                    <a16:creationId xmlns:a16="http://schemas.microsoft.com/office/drawing/2014/main" id="{DBE4DF27-AFC9-23A3-D187-090EBEAA4B53}"/>
                  </a:ext>
                </a:extLst>
              </p:cNvPr>
              <p:cNvPicPr/>
              <p:nvPr/>
            </p:nvPicPr>
            <p:blipFill>
              <a:blip r:embed="rId432"/>
              <a:stretch>
                <a:fillRect/>
              </a:stretch>
            </p:blipFill>
            <p:spPr>
              <a:xfrm>
                <a:off x="3926465" y="7828098"/>
                <a:ext cx="22644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3">
            <p14:nvContentPartPr>
              <p14:cNvPr id="121" name="잉크 120">
                <a:extLst>
                  <a:ext uri="{FF2B5EF4-FFF2-40B4-BE49-F238E27FC236}">
                    <a16:creationId xmlns:a16="http://schemas.microsoft.com/office/drawing/2014/main" id="{035DE3AC-27F5-4A33-A8E7-1E6FF6A9D4E4}"/>
                  </a:ext>
                </a:extLst>
              </p14:cNvPr>
              <p14:cNvContentPartPr/>
              <p14:nvPr/>
            </p14:nvContentPartPr>
            <p14:xfrm>
              <a:off x="3911705" y="7891098"/>
              <a:ext cx="213840" cy="55440"/>
            </p14:xfrm>
          </p:contentPart>
        </mc:Choice>
        <mc:Fallback>
          <p:pic>
            <p:nvPicPr>
              <p:cNvPr id="121" name="잉크 120">
                <a:extLst>
                  <a:ext uri="{FF2B5EF4-FFF2-40B4-BE49-F238E27FC236}">
                    <a16:creationId xmlns:a16="http://schemas.microsoft.com/office/drawing/2014/main" id="{035DE3AC-27F5-4A33-A8E7-1E6FF6A9D4E4}"/>
                  </a:ext>
                </a:extLst>
              </p:cNvPr>
              <p:cNvPicPr/>
              <p:nvPr/>
            </p:nvPicPr>
            <p:blipFill>
              <a:blip r:embed="rId434"/>
              <a:stretch>
                <a:fillRect/>
              </a:stretch>
            </p:blipFill>
            <p:spPr>
              <a:xfrm>
                <a:off x="3902705" y="7882458"/>
                <a:ext cx="23148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5">
            <p14:nvContentPartPr>
              <p14:cNvPr id="122" name="잉크 121">
                <a:extLst>
                  <a:ext uri="{FF2B5EF4-FFF2-40B4-BE49-F238E27FC236}">
                    <a16:creationId xmlns:a16="http://schemas.microsoft.com/office/drawing/2014/main" id="{DD568307-44D7-269A-EC04-E840FA3812C7}"/>
                  </a:ext>
                </a:extLst>
              </p14:cNvPr>
              <p14:cNvContentPartPr/>
              <p14:nvPr/>
            </p14:nvContentPartPr>
            <p14:xfrm>
              <a:off x="3927905" y="7892178"/>
              <a:ext cx="217440" cy="71640"/>
            </p14:xfrm>
          </p:contentPart>
        </mc:Choice>
        <mc:Fallback>
          <p:pic>
            <p:nvPicPr>
              <p:cNvPr id="122" name="잉크 121">
                <a:extLst>
                  <a:ext uri="{FF2B5EF4-FFF2-40B4-BE49-F238E27FC236}">
                    <a16:creationId xmlns:a16="http://schemas.microsoft.com/office/drawing/2014/main" id="{DD568307-44D7-269A-EC04-E840FA3812C7}"/>
                  </a:ext>
                </a:extLst>
              </p:cNvPr>
              <p:cNvPicPr/>
              <p:nvPr/>
            </p:nvPicPr>
            <p:blipFill>
              <a:blip r:embed="rId436"/>
              <a:stretch>
                <a:fillRect/>
              </a:stretch>
            </p:blipFill>
            <p:spPr>
              <a:xfrm>
                <a:off x="3918905" y="7883178"/>
                <a:ext cx="23508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7">
            <p14:nvContentPartPr>
              <p14:cNvPr id="284" name="잉크 283">
                <a:extLst>
                  <a:ext uri="{FF2B5EF4-FFF2-40B4-BE49-F238E27FC236}">
                    <a16:creationId xmlns:a16="http://schemas.microsoft.com/office/drawing/2014/main" id="{9245B947-5A99-252A-59EF-00A4D2D0244E}"/>
                  </a:ext>
                </a:extLst>
              </p14:cNvPr>
              <p14:cNvContentPartPr/>
              <p14:nvPr/>
            </p14:nvContentPartPr>
            <p14:xfrm>
              <a:off x="4175585" y="7625418"/>
              <a:ext cx="199080" cy="57240"/>
            </p14:xfrm>
          </p:contentPart>
        </mc:Choice>
        <mc:Fallback>
          <p:pic>
            <p:nvPicPr>
              <p:cNvPr id="284" name="잉크 283">
                <a:extLst>
                  <a:ext uri="{FF2B5EF4-FFF2-40B4-BE49-F238E27FC236}">
                    <a16:creationId xmlns:a16="http://schemas.microsoft.com/office/drawing/2014/main" id="{9245B947-5A99-252A-59EF-00A4D2D0244E}"/>
                  </a:ext>
                </a:extLst>
              </p:cNvPr>
              <p:cNvPicPr/>
              <p:nvPr/>
            </p:nvPicPr>
            <p:blipFill>
              <a:blip r:embed="rId438"/>
              <a:stretch>
                <a:fillRect/>
              </a:stretch>
            </p:blipFill>
            <p:spPr>
              <a:xfrm>
                <a:off x="4166945" y="7616778"/>
                <a:ext cx="21672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9">
            <p14:nvContentPartPr>
              <p14:cNvPr id="285" name="잉크 284">
                <a:extLst>
                  <a:ext uri="{FF2B5EF4-FFF2-40B4-BE49-F238E27FC236}">
                    <a16:creationId xmlns:a16="http://schemas.microsoft.com/office/drawing/2014/main" id="{A67FBCCF-671D-94C5-0760-4C23353DF07F}"/>
                  </a:ext>
                </a:extLst>
              </p14:cNvPr>
              <p14:cNvContentPartPr/>
              <p14:nvPr/>
            </p14:nvContentPartPr>
            <p14:xfrm>
              <a:off x="4305545" y="7553418"/>
              <a:ext cx="82800" cy="176400"/>
            </p14:xfrm>
          </p:contentPart>
        </mc:Choice>
        <mc:Fallback>
          <p:pic>
            <p:nvPicPr>
              <p:cNvPr id="285" name="잉크 284">
                <a:extLst>
                  <a:ext uri="{FF2B5EF4-FFF2-40B4-BE49-F238E27FC236}">
                    <a16:creationId xmlns:a16="http://schemas.microsoft.com/office/drawing/2014/main" id="{A67FBCCF-671D-94C5-0760-4C23353DF07F}"/>
                  </a:ext>
                </a:extLst>
              </p:cNvPr>
              <p:cNvPicPr/>
              <p:nvPr/>
            </p:nvPicPr>
            <p:blipFill>
              <a:blip r:embed="rId440"/>
              <a:stretch>
                <a:fillRect/>
              </a:stretch>
            </p:blipFill>
            <p:spPr>
              <a:xfrm>
                <a:off x="4296545" y="7544418"/>
                <a:ext cx="10044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1">
            <p14:nvContentPartPr>
              <p14:cNvPr id="286" name="잉크 285">
                <a:extLst>
                  <a:ext uri="{FF2B5EF4-FFF2-40B4-BE49-F238E27FC236}">
                    <a16:creationId xmlns:a16="http://schemas.microsoft.com/office/drawing/2014/main" id="{1BA7E5FA-CC3D-35A6-19D9-43F078A349E0}"/>
                  </a:ext>
                </a:extLst>
              </p14:cNvPr>
              <p14:cNvContentPartPr/>
              <p14:nvPr/>
            </p14:nvContentPartPr>
            <p14:xfrm>
              <a:off x="4454585" y="7521018"/>
              <a:ext cx="189000" cy="141480"/>
            </p14:xfrm>
          </p:contentPart>
        </mc:Choice>
        <mc:Fallback>
          <p:pic>
            <p:nvPicPr>
              <p:cNvPr id="286" name="잉크 285">
                <a:extLst>
                  <a:ext uri="{FF2B5EF4-FFF2-40B4-BE49-F238E27FC236}">
                    <a16:creationId xmlns:a16="http://schemas.microsoft.com/office/drawing/2014/main" id="{1BA7E5FA-CC3D-35A6-19D9-43F078A349E0}"/>
                  </a:ext>
                </a:extLst>
              </p:cNvPr>
              <p:cNvPicPr/>
              <p:nvPr/>
            </p:nvPicPr>
            <p:blipFill>
              <a:blip r:embed="rId442"/>
              <a:stretch>
                <a:fillRect/>
              </a:stretch>
            </p:blipFill>
            <p:spPr>
              <a:xfrm>
                <a:off x="4445945" y="7512018"/>
                <a:ext cx="20664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3">
            <p14:nvContentPartPr>
              <p14:cNvPr id="287" name="잉크 286">
                <a:extLst>
                  <a:ext uri="{FF2B5EF4-FFF2-40B4-BE49-F238E27FC236}">
                    <a16:creationId xmlns:a16="http://schemas.microsoft.com/office/drawing/2014/main" id="{FFD20A01-C481-EEB9-903F-E3877EE8A594}"/>
                  </a:ext>
                </a:extLst>
              </p14:cNvPr>
              <p14:cNvContentPartPr/>
              <p14:nvPr/>
            </p14:nvContentPartPr>
            <p14:xfrm>
              <a:off x="4601105" y="7510578"/>
              <a:ext cx="129960" cy="125640"/>
            </p14:xfrm>
          </p:contentPart>
        </mc:Choice>
        <mc:Fallback>
          <p:pic>
            <p:nvPicPr>
              <p:cNvPr id="287" name="잉크 286">
                <a:extLst>
                  <a:ext uri="{FF2B5EF4-FFF2-40B4-BE49-F238E27FC236}">
                    <a16:creationId xmlns:a16="http://schemas.microsoft.com/office/drawing/2014/main" id="{FFD20A01-C481-EEB9-903F-E3877EE8A594}"/>
                  </a:ext>
                </a:extLst>
              </p:cNvPr>
              <p:cNvPicPr/>
              <p:nvPr/>
            </p:nvPicPr>
            <p:blipFill>
              <a:blip r:embed="rId444"/>
              <a:stretch>
                <a:fillRect/>
              </a:stretch>
            </p:blipFill>
            <p:spPr>
              <a:xfrm>
                <a:off x="4592105" y="7501578"/>
                <a:ext cx="14760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5">
            <p14:nvContentPartPr>
              <p14:cNvPr id="288" name="잉크 287">
                <a:extLst>
                  <a:ext uri="{FF2B5EF4-FFF2-40B4-BE49-F238E27FC236}">
                    <a16:creationId xmlns:a16="http://schemas.microsoft.com/office/drawing/2014/main" id="{F733A5EA-5CF6-3ACB-92A1-B893603D8107}"/>
                  </a:ext>
                </a:extLst>
              </p14:cNvPr>
              <p14:cNvContentPartPr/>
              <p14:nvPr/>
            </p14:nvContentPartPr>
            <p14:xfrm>
              <a:off x="4726385" y="7459098"/>
              <a:ext cx="171000" cy="173160"/>
            </p14:xfrm>
          </p:contentPart>
        </mc:Choice>
        <mc:Fallback>
          <p:pic>
            <p:nvPicPr>
              <p:cNvPr id="288" name="잉크 287">
                <a:extLst>
                  <a:ext uri="{FF2B5EF4-FFF2-40B4-BE49-F238E27FC236}">
                    <a16:creationId xmlns:a16="http://schemas.microsoft.com/office/drawing/2014/main" id="{F733A5EA-5CF6-3ACB-92A1-B893603D8107}"/>
                  </a:ext>
                </a:extLst>
              </p:cNvPr>
              <p:cNvPicPr/>
              <p:nvPr/>
            </p:nvPicPr>
            <p:blipFill>
              <a:blip r:embed="rId446"/>
              <a:stretch>
                <a:fillRect/>
              </a:stretch>
            </p:blipFill>
            <p:spPr>
              <a:xfrm>
                <a:off x="4717745" y="7450098"/>
                <a:ext cx="18864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7">
            <p14:nvContentPartPr>
              <p14:cNvPr id="289" name="잉크 288">
                <a:extLst>
                  <a:ext uri="{FF2B5EF4-FFF2-40B4-BE49-F238E27FC236}">
                    <a16:creationId xmlns:a16="http://schemas.microsoft.com/office/drawing/2014/main" id="{5FCB7E96-75E6-4B50-B9B1-5916FD44985A}"/>
                  </a:ext>
                </a:extLst>
              </p14:cNvPr>
              <p14:cNvContentPartPr/>
              <p14:nvPr/>
            </p14:nvContentPartPr>
            <p14:xfrm>
              <a:off x="4930145" y="7465218"/>
              <a:ext cx="91800" cy="98640"/>
            </p14:xfrm>
          </p:contentPart>
        </mc:Choice>
        <mc:Fallback>
          <p:pic>
            <p:nvPicPr>
              <p:cNvPr id="289" name="잉크 288">
                <a:extLst>
                  <a:ext uri="{FF2B5EF4-FFF2-40B4-BE49-F238E27FC236}">
                    <a16:creationId xmlns:a16="http://schemas.microsoft.com/office/drawing/2014/main" id="{5FCB7E96-75E6-4B50-B9B1-5916FD44985A}"/>
                  </a:ext>
                </a:extLst>
              </p:cNvPr>
              <p:cNvPicPr/>
              <p:nvPr/>
            </p:nvPicPr>
            <p:blipFill>
              <a:blip r:embed="rId448"/>
              <a:stretch>
                <a:fillRect/>
              </a:stretch>
            </p:blipFill>
            <p:spPr>
              <a:xfrm>
                <a:off x="4921505" y="7456578"/>
                <a:ext cx="10944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9">
            <p14:nvContentPartPr>
              <p14:cNvPr id="290" name="잉크 289">
                <a:extLst>
                  <a:ext uri="{FF2B5EF4-FFF2-40B4-BE49-F238E27FC236}">
                    <a16:creationId xmlns:a16="http://schemas.microsoft.com/office/drawing/2014/main" id="{56FA3EA8-E512-05B3-9570-34D024AFA954}"/>
                  </a:ext>
                </a:extLst>
              </p14:cNvPr>
              <p14:cNvContentPartPr/>
              <p14:nvPr/>
            </p14:nvContentPartPr>
            <p14:xfrm>
              <a:off x="4957505" y="7519938"/>
              <a:ext cx="86760" cy="93960"/>
            </p14:xfrm>
          </p:contentPart>
        </mc:Choice>
        <mc:Fallback>
          <p:pic>
            <p:nvPicPr>
              <p:cNvPr id="290" name="잉크 289">
                <a:extLst>
                  <a:ext uri="{FF2B5EF4-FFF2-40B4-BE49-F238E27FC236}">
                    <a16:creationId xmlns:a16="http://schemas.microsoft.com/office/drawing/2014/main" id="{56FA3EA8-E512-05B3-9570-34D024AFA954}"/>
                  </a:ext>
                </a:extLst>
              </p:cNvPr>
              <p:cNvPicPr/>
              <p:nvPr/>
            </p:nvPicPr>
            <p:blipFill>
              <a:blip r:embed="rId450"/>
              <a:stretch>
                <a:fillRect/>
              </a:stretch>
            </p:blipFill>
            <p:spPr>
              <a:xfrm>
                <a:off x="4948505" y="7511298"/>
                <a:ext cx="10440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1">
            <p14:nvContentPartPr>
              <p14:cNvPr id="292" name="잉크 291">
                <a:extLst>
                  <a:ext uri="{FF2B5EF4-FFF2-40B4-BE49-F238E27FC236}">
                    <a16:creationId xmlns:a16="http://schemas.microsoft.com/office/drawing/2014/main" id="{2C1487F6-6E64-6620-5F0B-426F236F2E2D}"/>
                  </a:ext>
                </a:extLst>
              </p14:cNvPr>
              <p14:cNvContentPartPr/>
              <p14:nvPr/>
            </p14:nvContentPartPr>
            <p14:xfrm>
              <a:off x="5078825" y="7436418"/>
              <a:ext cx="95040" cy="123480"/>
            </p14:xfrm>
          </p:contentPart>
        </mc:Choice>
        <mc:Fallback>
          <p:pic>
            <p:nvPicPr>
              <p:cNvPr id="292" name="잉크 291">
                <a:extLst>
                  <a:ext uri="{FF2B5EF4-FFF2-40B4-BE49-F238E27FC236}">
                    <a16:creationId xmlns:a16="http://schemas.microsoft.com/office/drawing/2014/main" id="{2C1487F6-6E64-6620-5F0B-426F236F2E2D}"/>
                  </a:ext>
                </a:extLst>
              </p:cNvPr>
              <p:cNvPicPr/>
              <p:nvPr/>
            </p:nvPicPr>
            <p:blipFill>
              <a:blip r:embed="rId452"/>
              <a:stretch>
                <a:fillRect/>
              </a:stretch>
            </p:blipFill>
            <p:spPr>
              <a:xfrm>
                <a:off x="5069825" y="7427778"/>
                <a:ext cx="11268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3">
            <p14:nvContentPartPr>
              <p14:cNvPr id="293" name="잉크 292">
                <a:extLst>
                  <a:ext uri="{FF2B5EF4-FFF2-40B4-BE49-F238E27FC236}">
                    <a16:creationId xmlns:a16="http://schemas.microsoft.com/office/drawing/2014/main" id="{173C21CB-8EAD-9555-95AD-88591CDD0F36}"/>
                  </a:ext>
                </a:extLst>
              </p14:cNvPr>
              <p14:cNvContentPartPr/>
              <p14:nvPr/>
            </p14:nvContentPartPr>
            <p14:xfrm>
              <a:off x="5202305" y="7464498"/>
              <a:ext cx="72000" cy="91080"/>
            </p14:xfrm>
          </p:contentPart>
        </mc:Choice>
        <mc:Fallback>
          <p:pic>
            <p:nvPicPr>
              <p:cNvPr id="293" name="잉크 292">
                <a:extLst>
                  <a:ext uri="{FF2B5EF4-FFF2-40B4-BE49-F238E27FC236}">
                    <a16:creationId xmlns:a16="http://schemas.microsoft.com/office/drawing/2014/main" id="{173C21CB-8EAD-9555-95AD-88591CDD0F36}"/>
                  </a:ext>
                </a:extLst>
              </p:cNvPr>
              <p:cNvPicPr/>
              <p:nvPr/>
            </p:nvPicPr>
            <p:blipFill>
              <a:blip r:embed="rId454"/>
              <a:stretch>
                <a:fillRect/>
              </a:stretch>
            </p:blipFill>
            <p:spPr>
              <a:xfrm>
                <a:off x="5193665" y="7455498"/>
                <a:ext cx="8964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5">
            <p14:nvContentPartPr>
              <p14:cNvPr id="294" name="잉크 293">
                <a:extLst>
                  <a:ext uri="{FF2B5EF4-FFF2-40B4-BE49-F238E27FC236}">
                    <a16:creationId xmlns:a16="http://schemas.microsoft.com/office/drawing/2014/main" id="{3E4BC0F9-4844-9EFF-AF79-E8E596A3155F}"/>
                  </a:ext>
                </a:extLst>
              </p14:cNvPr>
              <p14:cNvContentPartPr/>
              <p14:nvPr/>
            </p14:nvContentPartPr>
            <p14:xfrm>
              <a:off x="5339825" y="7437858"/>
              <a:ext cx="61920" cy="72000"/>
            </p14:xfrm>
          </p:contentPart>
        </mc:Choice>
        <mc:Fallback>
          <p:pic>
            <p:nvPicPr>
              <p:cNvPr id="294" name="잉크 293">
                <a:extLst>
                  <a:ext uri="{FF2B5EF4-FFF2-40B4-BE49-F238E27FC236}">
                    <a16:creationId xmlns:a16="http://schemas.microsoft.com/office/drawing/2014/main" id="{3E4BC0F9-4844-9EFF-AF79-E8E596A3155F}"/>
                  </a:ext>
                </a:extLst>
              </p:cNvPr>
              <p:cNvPicPr/>
              <p:nvPr/>
            </p:nvPicPr>
            <p:blipFill>
              <a:blip r:embed="rId456"/>
              <a:stretch>
                <a:fillRect/>
              </a:stretch>
            </p:blipFill>
            <p:spPr>
              <a:xfrm>
                <a:off x="5331185" y="7428858"/>
                <a:ext cx="7956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7">
            <p14:nvContentPartPr>
              <p14:cNvPr id="295" name="잉크 294">
                <a:extLst>
                  <a:ext uri="{FF2B5EF4-FFF2-40B4-BE49-F238E27FC236}">
                    <a16:creationId xmlns:a16="http://schemas.microsoft.com/office/drawing/2014/main" id="{176D630D-CAED-82F4-2DE9-EDEC61FB4301}"/>
                  </a:ext>
                </a:extLst>
              </p14:cNvPr>
              <p14:cNvContentPartPr/>
              <p14:nvPr/>
            </p14:nvContentPartPr>
            <p14:xfrm>
              <a:off x="5439185" y="7425258"/>
              <a:ext cx="15120" cy="113040"/>
            </p14:xfrm>
          </p:contentPart>
        </mc:Choice>
        <mc:Fallback>
          <p:pic>
            <p:nvPicPr>
              <p:cNvPr id="295" name="잉크 294">
                <a:extLst>
                  <a:ext uri="{FF2B5EF4-FFF2-40B4-BE49-F238E27FC236}">
                    <a16:creationId xmlns:a16="http://schemas.microsoft.com/office/drawing/2014/main" id="{176D630D-CAED-82F4-2DE9-EDEC61FB4301}"/>
                  </a:ext>
                </a:extLst>
              </p:cNvPr>
              <p:cNvPicPr/>
              <p:nvPr/>
            </p:nvPicPr>
            <p:blipFill>
              <a:blip r:embed="rId458"/>
              <a:stretch>
                <a:fillRect/>
              </a:stretch>
            </p:blipFill>
            <p:spPr>
              <a:xfrm>
                <a:off x="5430545" y="7416618"/>
                <a:ext cx="3276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9">
            <p14:nvContentPartPr>
              <p14:cNvPr id="296" name="잉크 295">
                <a:extLst>
                  <a:ext uri="{FF2B5EF4-FFF2-40B4-BE49-F238E27FC236}">
                    <a16:creationId xmlns:a16="http://schemas.microsoft.com/office/drawing/2014/main" id="{83C923F5-88DC-26D3-8873-C42852185057}"/>
                  </a:ext>
                </a:extLst>
              </p14:cNvPr>
              <p14:cNvContentPartPr/>
              <p14:nvPr/>
            </p14:nvContentPartPr>
            <p14:xfrm>
              <a:off x="5370785" y="7576098"/>
              <a:ext cx="77040" cy="41400"/>
            </p14:xfrm>
          </p:contentPart>
        </mc:Choice>
        <mc:Fallback>
          <p:pic>
            <p:nvPicPr>
              <p:cNvPr id="296" name="잉크 295">
                <a:extLst>
                  <a:ext uri="{FF2B5EF4-FFF2-40B4-BE49-F238E27FC236}">
                    <a16:creationId xmlns:a16="http://schemas.microsoft.com/office/drawing/2014/main" id="{83C923F5-88DC-26D3-8873-C42852185057}"/>
                  </a:ext>
                </a:extLst>
              </p:cNvPr>
              <p:cNvPicPr/>
              <p:nvPr/>
            </p:nvPicPr>
            <p:blipFill>
              <a:blip r:embed="rId460"/>
              <a:stretch>
                <a:fillRect/>
              </a:stretch>
            </p:blipFill>
            <p:spPr>
              <a:xfrm>
                <a:off x="5361785" y="7567098"/>
                <a:ext cx="9468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1">
            <p14:nvContentPartPr>
              <p14:cNvPr id="297" name="잉크 296">
                <a:extLst>
                  <a:ext uri="{FF2B5EF4-FFF2-40B4-BE49-F238E27FC236}">
                    <a16:creationId xmlns:a16="http://schemas.microsoft.com/office/drawing/2014/main" id="{EB1D1111-719C-FAFA-3414-C4B38926741F}"/>
                  </a:ext>
                </a:extLst>
              </p14:cNvPr>
              <p14:cNvContentPartPr/>
              <p14:nvPr/>
            </p14:nvContentPartPr>
            <p14:xfrm>
              <a:off x="5439545" y="7611378"/>
              <a:ext cx="92520" cy="38160"/>
            </p14:xfrm>
          </p:contentPart>
        </mc:Choice>
        <mc:Fallback>
          <p:pic>
            <p:nvPicPr>
              <p:cNvPr id="297" name="잉크 296">
                <a:extLst>
                  <a:ext uri="{FF2B5EF4-FFF2-40B4-BE49-F238E27FC236}">
                    <a16:creationId xmlns:a16="http://schemas.microsoft.com/office/drawing/2014/main" id="{EB1D1111-719C-FAFA-3414-C4B38926741F}"/>
                  </a:ext>
                </a:extLst>
              </p:cNvPr>
              <p:cNvPicPr/>
              <p:nvPr/>
            </p:nvPicPr>
            <p:blipFill>
              <a:blip r:embed="rId462"/>
              <a:stretch>
                <a:fillRect/>
              </a:stretch>
            </p:blipFill>
            <p:spPr>
              <a:xfrm>
                <a:off x="5430905" y="7602738"/>
                <a:ext cx="11016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3">
            <p14:nvContentPartPr>
              <p14:cNvPr id="298" name="잉크 297">
                <a:extLst>
                  <a:ext uri="{FF2B5EF4-FFF2-40B4-BE49-F238E27FC236}">
                    <a16:creationId xmlns:a16="http://schemas.microsoft.com/office/drawing/2014/main" id="{8B1A46D0-1247-AD61-9592-92DD4E1690A7}"/>
                  </a:ext>
                </a:extLst>
              </p14:cNvPr>
              <p14:cNvContentPartPr/>
              <p14:nvPr/>
            </p14:nvContentPartPr>
            <p14:xfrm>
              <a:off x="5552585" y="7490058"/>
              <a:ext cx="235800" cy="142920"/>
            </p14:xfrm>
          </p:contentPart>
        </mc:Choice>
        <mc:Fallback>
          <p:pic>
            <p:nvPicPr>
              <p:cNvPr id="298" name="잉크 297">
                <a:extLst>
                  <a:ext uri="{FF2B5EF4-FFF2-40B4-BE49-F238E27FC236}">
                    <a16:creationId xmlns:a16="http://schemas.microsoft.com/office/drawing/2014/main" id="{8B1A46D0-1247-AD61-9592-92DD4E1690A7}"/>
                  </a:ext>
                </a:extLst>
              </p:cNvPr>
              <p:cNvPicPr/>
              <p:nvPr/>
            </p:nvPicPr>
            <p:blipFill>
              <a:blip r:embed="rId464"/>
              <a:stretch>
                <a:fillRect/>
              </a:stretch>
            </p:blipFill>
            <p:spPr>
              <a:xfrm>
                <a:off x="5543585" y="7481418"/>
                <a:ext cx="25344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5">
            <p14:nvContentPartPr>
              <p14:cNvPr id="300" name="잉크 299">
                <a:extLst>
                  <a:ext uri="{FF2B5EF4-FFF2-40B4-BE49-F238E27FC236}">
                    <a16:creationId xmlns:a16="http://schemas.microsoft.com/office/drawing/2014/main" id="{A969DBDB-1BCD-1BE1-5979-F654C9FDD28B}"/>
                  </a:ext>
                </a:extLst>
              </p14:cNvPr>
              <p14:cNvContentPartPr/>
              <p14:nvPr/>
            </p14:nvContentPartPr>
            <p14:xfrm>
              <a:off x="4565465" y="7756458"/>
              <a:ext cx="176760" cy="290160"/>
            </p14:xfrm>
          </p:contentPart>
        </mc:Choice>
        <mc:Fallback>
          <p:pic>
            <p:nvPicPr>
              <p:cNvPr id="300" name="잉크 299">
                <a:extLst>
                  <a:ext uri="{FF2B5EF4-FFF2-40B4-BE49-F238E27FC236}">
                    <a16:creationId xmlns:a16="http://schemas.microsoft.com/office/drawing/2014/main" id="{A969DBDB-1BCD-1BE1-5979-F654C9FDD28B}"/>
                  </a:ext>
                </a:extLst>
              </p:cNvPr>
              <p:cNvPicPr/>
              <p:nvPr/>
            </p:nvPicPr>
            <p:blipFill>
              <a:blip r:embed="rId466"/>
              <a:stretch>
                <a:fillRect/>
              </a:stretch>
            </p:blipFill>
            <p:spPr>
              <a:xfrm>
                <a:off x="4556825" y="7747818"/>
                <a:ext cx="19440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7">
            <p14:nvContentPartPr>
              <p14:cNvPr id="301" name="잉크 300">
                <a:extLst>
                  <a:ext uri="{FF2B5EF4-FFF2-40B4-BE49-F238E27FC236}">
                    <a16:creationId xmlns:a16="http://schemas.microsoft.com/office/drawing/2014/main" id="{9DCED7DE-15D8-8CBB-5CE5-510A9FCC7F49}"/>
                  </a:ext>
                </a:extLst>
              </p14:cNvPr>
              <p14:cNvContentPartPr/>
              <p14:nvPr/>
            </p14:nvContentPartPr>
            <p14:xfrm>
              <a:off x="4508945" y="7940418"/>
              <a:ext cx="164160" cy="121320"/>
            </p14:xfrm>
          </p:contentPart>
        </mc:Choice>
        <mc:Fallback>
          <p:pic>
            <p:nvPicPr>
              <p:cNvPr id="301" name="잉크 300">
                <a:extLst>
                  <a:ext uri="{FF2B5EF4-FFF2-40B4-BE49-F238E27FC236}">
                    <a16:creationId xmlns:a16="http://schemas.microsoft.com/office/drawing/2014/main" id="{9DCED7DE-15D8-8CBB-5CE5-510A9FCC7F49}"/>
                  </a:ext>
                </a:extLst>
              </p:cNvPr>
              <p:cNvPicPr/>
              <p:nvPr/>
            </p:nvPicPr>
            <p:blipFill>
              <a:blip r:embed="rId468"/>
              <a:stretch>
                <a:fillRect/>
              </a:stretch>
            </p:blipFill>
            <p:spPr>
              <a:xfrm>
                <a:off x="4500305" y="7931418"/>
                <a:ext cx="18180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9">
            <p14:nvContentPartPr>
              <p14:cNvPr id="302" name="잉크 301">
                <a:extLst>
                  <a:ext uri="{FF2B5EF4-FFF2-40B4-BE49-F238E27FC236}">
                    <a16:creationId xmlns:a16="http://schemas.microsoft.com/office/drawing/2014/main" id="{3D4149D2-341A-D0BC-1078-7F6F20701505}"/>
                  </a:ext>
                </a:extLst>
              </p14:cNvPr>
              <p14:cNvContentPartPr/>
              <p14:nvPr/>
            </p14:nvContentPartPr>
            <p14:xfrm>
              <a:off x="4801625" y="7884978"/>
              <a:ext cx="100800" cy="55440"/>
            </p14:xfrm>
          </p:contentPart>
        </mc:Choice>
        <mc:Fallback>
          <p:pic>
            <p:nvPicPr>
              <p:cNvPr id="302" name="잉크 301">
                <a:extLst>
                  <a:ext uri="{FF2B5EF4-FFF2-40B4-BE49-F238E27FC236}">
                    <a16:creationId xmlns:a16="http://schemas.microsoft.com/office/drawing/2014/main" id="{3D4149D2-341A-D0BC-1078-7F6F20701505}"/>
                  </a:ext>
                </a:extLst>
              </p:cNvPr>
              <p:cNvPicPr/>
              <p:nvPr/>
            </p:nvPicPr>
            <p:blipFill>
              <a:blip r:embed="rId470"/>
              <a:stretch>
                <a:fillRect/>
              </a:stretch>
            </p:blipFill>
            <p:spPr>
              <a:xfrm>
                <a:off x="4792625" y="7875978"/>
                <a:ext cx="11844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1">
            <p14:nvContentPartPr>
              <p14:cNvPr id="303" name="잉크 302">
                <a:extLst>
                  <a:ext uri="{FF2B5EF4-FFF2-40B4-BE49-F238E27FC236}">
                    <a16:creationId xmlns:a16="http://schemas.microsoft.com/office/drawing/2014/main" id="{FFA5308E-F399-EFDB-EF39-1291CF6152B2}"/>
                  </a:ext>
                </a:extLst>
              </p14:cNvPr>
              <p14:cNvContentPartPr/>
              <p14:nvPr/>
            </p14:nvContentPartPr>
            <p14:xfrm>
              <a:off x="4925105" y="7850418"/>
              <a:ext cx="7200" cy="137520"/>
            </p14:xfrm>
          </p:contentPart>
        </mc:Choice>
        <mc:Fallback>
          <p:pic>
            <p:nvPicPr>
              <p:cNvPr id="303" name="잉크 302">
                <a:extLst>
                  <a:ext uri="{FF2B5EF4-FFF2-40B4-BE49-F238E27FC236}">
                    <a16:creationId xmlns:a16="http://schemas.microsoft.com/office/drawing/2014/main" id="{FFA5308E-F399-EFDB-EF39-1291CF6152B2}"/>
                  </a:ext>
                </a:extLst>
              </p:cNvPr>
              <p:cNvPicPr/>
              <p:nvPr/>
            </p:nvPicPr>
            <p:blipFill>
              <a:blip r:embed="rId472"/>
              <a:stretch>
                <a:fillRect/>
              </a:stretch>
            </p:blipFill>
            <p:spPr>
              <a:xfrm>
                <a:off x="4916465" y="7841418"/>
                <a:ext cx="2484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3">
            <p14:nvContentPartPr>
              <p14:cNvPr id="304" name="잉크 303">
                <a:extLst>
                  <a:ext uri="{FF2B5EF4-FFF2-40B4-BE49-F238E27FC236}">
                    <a16:creationId xmlns:a16="http://schemas.microsoft.com/office/drawing/2014/main" id="{EF3D7C3E-8926-6C69-E24C-09F75D75E7A9}"/>
                  </a:ext>
                </a:extLst>
              </p14:cNvPr>
              <p14:cNvContentPartPr/>
              <p14:nvPr/>
            </p14:nvContentPartPr>
            <p14:xfrm>
              <a:off x="4950665" y="7837818"/>
              <a:ext cx="113400" cy="109080"/>
            </p14:xfrm>
          </p:contentPart>
        </mc:Choice>
        <mc:Fallback>
          <p:pic>
            <p:nvPicPr>
              <p:cNvPr id="304" name="잉크 303">
                <a:extLst>
                  <a:ext uri="{FF2B5EF4-FFF2-40B4-BE49-F238E27FC236}">
                    <a16:creationId xmlns:a16="http://schemas.microsoft.com/office/drawing/2014/main" id="{EF3D7C3E-8926-6C69-E24C-09F75D75E7A9}"/>
                  </a:ext>
                </a:extLst>
              </p:cNvPr>
              <p:cNvPicPr/>
              <p:nvPr/>
            </p:nvPicPr>
            <p:blipFill>
              <a:blip r:embed="rId474"/>
              <a:stretch>
                <a:fillRect/>
              </a:stretch>
            </p:blipFill>
            <p:spPr>
              <a:xfrm>
                <a:off x="4941665" y="7828818"/>
                <a:ext cx="13104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5">
            <p14:nvContentPartPr>
              <p14:cNvPr id="305" name="잉크 304">
                <a:extLst>
                  <a:ext uri="{FF2B5EF4-FFF2-40B4-BE49-F238E27FC236}">
                    <a16:creationId xmlns:a16="http://schemas.microsoft.com/office/drawing/2014/main" id="{C38EF267-C96A-B090-C2D0-3F2B95CEA538}"/>
                  </a:ext>
                </a:extLst>
              </p14:cNvPr>
              <p14:cNvContentPartPr/>
              <p14:nvPr/>
            </p14:nvContentPartPr>
            <p14:xfrm>
              <a:off x="5011145" y="7955538"/>
              <a:ext cx="115200" cy="56880"/>
            </p14:xfrm>
          </p:contentPart>
        </mc:Choice>
        <mc:Fallback>
          <p:pic>
            <p:nvPicPr>
              <p:cNvPr id="305" name="잉크 304">
                <a:extLst>
                  <a:ext uri="{FF2B5EF4-FFF2-40B4-BE49-F238E27FC236}">
                    <a16:creationId xmlns:a16="http://schemas.microsoft.com/office/drawing/2014/main" id="{C38EF267-C96A-B090-C2D0-3F2B95CEA538}"/>
                  </a:ext>
                </a:extLst>
              </p:cNvPr>
              <p:cNvPicPr/>
              <p:nvPr/>
            </p:nvPicPr>
            <p:blipFill>
              <a:blip r:embed="rId476"/>
              <a:stretch>
                <a:fillRect/>
              </a:stretch>
            </p:blipFill>
            <p:spPr>
              <a:xfrm>
                <a:off x="5002505" y="7946538"/>
                <a:ext cx="13284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7">
            <p14:nvContentPartPr>
              <p14:cNvPr id="306" name="잉크 305">
                <a:extLst>
                  <a:ext uri="{FF2B5EF4-FFF2-40B4-BE49-F238E27FC236}">
                    <a16:creationId xmlns:a16="http://schemas.microsoft.com/office/drawing/2014/main" id="{41C8E5DA-FB5C-12A2-5B8E-F14A0B35D754}"/>
                  </a:ext>
                </a:extLst>
              </p14:cNvPr>
              <p14:cNvContentPartPr/>
              <p14:nvPr/>
            </p14:nvContentPartPr>
            <p14:xfrm>
              <a:off x="5164145" y="7825938"/>
              <a:ext cx="86040" cy="120600"/>
            </p14:xfrm>
          </p:contentPart>
        </mc:Choice>
        <mc:Fallback>
          <p:pic>
            <p:nvPicPr>
              <p:cNvPr id="306" name="잉크 305">
                <a:extLst>
                  <a:ext uri="{FF2B5EF4-FFF2-40B4-BE49-F238E27FC236}">
                    <a16:creationId xmlns:a16="http://schemas.microsoft.com/office/drawing/2014/main" id="{41C8E5DA-FB5C-12A2-5B8E-F14A0B35D754}"/>
                  </a:ext>
                </a:extLst>
              </p:cNvPr>
              <p:cNvPicPr/>
              <p:nvPr/>
            </p:nvPicPr>
            <p:blipFill>
              <a:blip r:embed="rId478"/>
              <a:stretch>
                <a:fillRect/>
              </a:stretch>
            </p:blipFill>
            <p:spPr>
              <a:xfrm>
                <a:off x="5155145" y="7817298"/>
                <a:ext cx="10368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9">
            <p14:nvContentPartPr>
              <p14:cNvPr id="307" name="잉크 306">
                <a:extLst>
                  <a:ext uri="{FF2B5EF4-FFF2-40B4-BE49-F238E27FC236}">
                    <a16:creationId xmlns:a16="http://schemas.microsoft.com/office/drawing/2014/main" id="{3079007F-B747-0578-D121-F0E995AB2DFE}"/>
                  </a:ext>
                </a:extLst>
              </p14:cNvPr>
              <p14:cNvContentPartPr/>
              <p14:nvPr/>
            </p14:nvContentPartPr>
            <p14:xfrm>
              <a:off x="5166305" y="7979298"/>
              <a:ext cx="171000" cy="100800"/>
            </p14:xfrm>
          </p:contentPart>
        </mc:Choice>
        <mc:Fallback>
          <p:pic>
            <p:nvPicPr>
              <p:cNvPr id="307" name="잉크 306">
                <a:extLst>
                  <a:ext uri="{FF2B5EF4-FFF2-40B4-BE49-F238E27FC236}">
                    <a16:creationId xmlns:a16="http://schemas.microsoft.com/office/drawing/2014/main" id="{3079007F-B747-0578-D121-F0E995AB2DFE}"/>
                  </a:ext>
                </a:extLst>
              </p:cNvPr>
              <p:cNvPicPr/>
              <p:nvPr/>
            </p:nvPicPr>
            <p:blipFill>
              <a:blip r:embed="rId480"/>
              <a:stretch>
                <a:fillRect/>
              </a:stretch>
            </p:blipFill>
            <p:spPr>
              <a:xfrm>
                <a:off x="5157305" y="7970298"/>
                <a:ext cx="1886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1">
            <p14:nvContentPartPr>
              <p14:cNvPr id="308" name="잉크 307">
                <a:extLst>
                  <a:ext uri="{FF2B5EF4-FFF2-40B4-BE49-F238E27FC236}">
                    <a16:creationId xmlns:a16="http://schemas.microsoft.com/office/drawing/2014/main" id="{09686486-0582-FED0-1AD7-6DB61ED2C507}"/>
                  </a:ext>
                </a:extLst>
              </p14:cNvPr>
              <p14:cNvContentPartPr/>
              <p14:nvPr/>
            </p14:nvContentPartPr>
            <p14:xfrm>
              <a:off x="5314265" y="7918458"/>
              <a:ext cx="108360" cy="106920"/>
            </p14:xfrm>
          </p:contentPart>
        </mc:Choice>
        <mc:Fallback>
          <p:pic>
            <p:nvPicPr>
              <p:cNvPr id="308" name="잉크 307">
                <a:extLst>
                  <a:ext uri="{FF2B5EF4-FFF2-40B4-BE49-F238E27FC236}">
                    <a16:creationId xmlns:a16="http://schemas.microsoft.com/office/drawing/2014/main" id="{09686486-0582-FED0-1AD7-6DB61ED2C507}"/>
                  </a:ext>
                </a:extLst>
              </p:cNvPr>
              <p:cNvPicPr/>
              <p:nvPr/>
            </p:nvPicPr>
            <p:blipFill>
              <a:blip r:embed="rId482"/>
              <a:stretch>
                <a:fillRect/>
              </a:stretch>
            </p:blipFill>
            <p:spPr>
              <a:xfrm>
                <a:off x="5305265" y="7909818"/>
                <a:ext cx="12600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3">
            <p14:nvContentPartPr>
              <p14:cNvPr id="309" name="잉크 308">
                <a:extLst>
                  <a:ext uri="{FF2B5EF4-FFF2-40B4-BE49-F238E27FC236}">
                    <a16:creationId xmlns:a16="http://schemas.microsoft.com/office/drawing/2014/main" id="{B7E28563-3D6A-FEB2-F475-F2F98E0A87F4}"/>
                  </a:ext>
                </a:extLst>
              </p14:cNvPr>
              <p14:cNvContentPartPr/>
              <p14:nvPr/>
            </p14:nvContentPartPr>
            <p14:xfrm>
              <a:off x="5445665" y="7897578"/>
              <a:ext cx="66240" cy="102600"/>
            </p14:xfrm>
          </p:contentPart>
        </mc:Choice>
        <mc:Fallback>
          <p:pic>
            <p:nvPicPr>
              <p:cNvPr id="309" name="잉크 308">
                <a:extLst>
                  <a:ext uri="{FF2B5EF4-FFF2-40B4-BE49-F238E27FC236}">
                    <a16:creationId xmlns:a16="http://schemas.microsoft.com/office/drawing/2014/main" id="{B7E28563-3D6A-FEB2-F475-F2F98E0A87F4}"/>
                  </a:ext>
                </a:extLst>
              </p:cNvPr>
              <p:cNvPicPr/>
              <p:nvPr/>
            </p:nvPicPr>
            <p:blipFill>
              <a:blip r:embed="rId484"/>
              <a:stretch>
                <a:fillRect/>
              </a:stretch>
            </p:blipFill>
            <p:spPr>
              <a:xfrm>
                <a:off x="5436665" y="7888578"/>
                <a:ext cx="8388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5">
            <p14:nvContentPartPr>
              <p14:cNvPr id="310" name="잉크 309">
                <a:extLst>
                  <a:ext uri="{FF2B5EF4-FFF2-40B4-BE49-F238E27FC236}">
                    <a16:creationId xmlns:a16="http://schemas.microsoft.com/office/drawing/2014/main" id="{E3072884-C9E5-3878-74E2-02E7466685E1}"/>
                  </a:ext>
                </a:extLst>
              </p14:cNvPr>
              <p14:cNvContentPartPr/>
              <p14:nvPr/>
            </p14:nvContentPartPr>
            <p14:xfrm>
              <a:off x="5505785" y="7928538"/>
              <a:ext cx="84600" cy="110880"/>
            </p14:xfrm>
          </p:contentPart>
        </mc:Choice>
        <mc:Fallback>
          <p:pic>
            <p:nvPicPr>
              <p:cNvPr id="310" name="잉크 309">
                <a:extLst>
                  <a:ext uri="{FF2B5EF4-FFF2-40B4-BE49-F238E27FC236}">
                    <a16:creationId xmlns:a16="http://schemas.microsoft.com/office/drawing/2014/main" id="{E3072884-C9E5-3878-74E2-02E7466685E1}"/>
                  </a:ext>
                </a:extLst>
              </p:cNvPr>
              <p:cNvPicPr/>
              <p:nvPr/>
            </p:nvPicPr>
            <p:blipFill>
              <a:blip r:embed="rId486"/>
              <a:stretch>
                <a:fillRect/>
              </a:stretch>
            </p:blipFill>
            <p:spPr>
              <a:xfrm>
                <a:off x="5496785" y="7919898"/>
                <a:ext cx="10224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7">
            <p14:nvContentPartPr>
              <p14:cNvPr id="311" name="잉크 310">
                <a:extLst>
                  <a:ext uri="{FF2B5EF4-FFF2-40B4-BE49-F238E27FC236}">
                    <a16:creationId xmlns:a16="http://schemas.microsoft.com/office/drawing/2014/main" id="{C98E896E-47BD-6673-FE47-C48E2CF8ABC5}"/>
                  </a:ext>
                </a:extLst>
              </p14:cNvPr>
              <p14:cNvContentPartPr/>
              <p14:nvPr/>
            </p14:nvContentPartPr>
            <p14:xfrm>
              <a:off x="5644025" y="7906578"/>
              <a:ext cx="84600" cy="86760"/>
            </p14:xfrm>
          </p:contentPart>
        </mc:Choice>
        <mc:Fallback>
          <p:pic>
            <p:nvPicPr>
              <p:cNvPr id="311" name="잉크 310">
                <a:extLst>
                  <a:ext uri="{FF2B5EF4-FFF2-40B4-BE49-F238E27FC236}">
                    <a16:creationId xmlns:a16="http://schemas.microsoft.com/office/drawing/2014/main" id="{C98E896E-47BD-6673-FE47-C48E2CF8ABC5}"/>
                  </a:ext>
                </a:extLst>
              </p:cNvPr>
              <p:cNvPicPr/>
              <p:nvPr/>
            </p:nvPicPr>
            <p:blipFill>
              <a:blip r:embed="rId488"/>
              <a:stretch>
                <a:fillRect/>
              </a:stretch>
            </p:blipFill>
            <p:spPr>
              <a:xfrm>
                <a:off x="5635385" y="7897938"/>
                <a:ext cx="10224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9">
            <p14:nvContentPartPr>
              <p14:cNvPr id="312" name="잉크 311">
                <a:extLst>
                  <a:ext uri="{FF2B5EF4-FFF2-40B4-BE49-F238E27FC236}">
                    <a16:creationId xmlns:a16="http://schemas.microsoft.com/office/drawing/2014/main" id="{FA605DF7-59CC-82B0-76BC-A30F68065DAB}"/>
                  </a:ext>
                </a:extLst>
              </p14:cNvPr>
              <p14:cNvContentPartPr/>
              <p14:nvPr/>
            </p14:nvContentPartPr>
            <p14:xfrm>
              <a:off x="5716025" y="7927098"/>
              <a:ext cx="62280" cy="78840"/>
            </p14:xfrm>
          </p:contentPart>
        </mc:Choice>
        <mc:Fallback>
          <p:pic>
            <p:nvPicPr>
              <p:cNvPr id="312" name="잉크 311">
                <a:extLst>
                  <a:ext uri="{FF2B5EF4-FFF2-40B4-BE49-F238E27FC236}">
                    <a16:creationId xmlns:a16="http://schemas.microsoft.com/office/drawing/2014/main" id="{FA605DF7-59CC-82B0-76BC-A30F68065DAB}"/>
                  </a:ext>
                </a:extLst>
              </p:cNvPr>
              <p:cNvPicPr/>
              <p:nvPr/>
            </p:nvPicPr>
            <p:blipFill>
              <a:blip r:embed="rId490"/>
              <a:stretch>
                <a:fillRect/>
              </a:stretch>
            </p:blipFill>
            <p:spPr>
              <a:xfrm>
                <a:off x="5707385" y="7918098"/>
                <a:ext cx="7992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1">
            <p14:nvContentPartPr>
              <p14:cNvPr id="313" name="잉크 312">
                <a:extLst>
                  <a:ext uri="{FF2B5EF4-FFF2-40B4-BE49-F238E27FC236}">
                    <a16:creationId xmlns:a16="http://schemas.microsoft.com/office/drawing/2014/main" id="{7C7AB8AB-1CFC-DDF3-7EF5-848B469AC26C}"/>
                  </a:ext>
                </a:extLst>
              </p14:cNvPr>
              <p14:cNvContentPartPr/>
              <p14:nvPr/>
            </p14:nvContentPartPr>
            <p14:xfrm>
              <a:off x="5654825" y="8043738"/>
              <a:ext cx="115560" cy="6840"/>
            </p14:xfrm>
          </p:contentPart>
        </mc:Choice>
        <mc:Fallback>
          <p:pic>
            <p:nvPicPr>
              <p:cNvPr id="313" name="잉크 312">
                <a:extLst>
                  <a:ext uri="{FF2B5EF4-FFF2-40B4-BE49-F238E27FC236}">
                    <a16:creationId xmlns:a16="http://schemas.microsoft.com/office/drawing/2014/main" id="{7C7AB8AB-1CFC-DDF3-7EF5-848B469AC26C}"/>
                  </a:ext>
                </a:extLst>
              </p:cNvPr>
              <p:cNvPicPr/>
              <p:nvPr/>
            </p:nvPicPr>
            <p:blipFill>
              <a:blip r:embed="rId492"/>
              <a:stretch>
                <a:fillRect/>
              </a:stretch>
            </p:blipFill>
            <p:spPr>
              <a:xfrm>
                <a:off x="5646185" y="8034738"/>
                <a:ext cx="13320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3">
            <p14:nvContentPartPr>
              <p14:cNvPr id="314" name="잉크 313">
                <a:extLst>
                  <a:ext uri="{FF2B5EF4-FFF2-40B4-BE49-F238E27FC236}">
                    <a16:creationId xmlns:a16="http://schemas.microsoft.com/office/drawing/2014/main" id="{63D27FEA-AB09-355A-0D51-AB9BF7CABC85}"/>
                  </a:ext>
                </a:extLst>
              </p14:cNvPr>
              <p14:cNvContentPartPr/>
              <p14:nvPr/>
            </p14:nvContentPartPr>
            <p14:xfrm>
              <a:off x="5697305" y="8062098"/>
              <a:ext cx="123840" cy="93600"/>
            </p14:xfrm>
          </p:contentPart>
        </mc:Choice>
        <mc:Fallback>
          <p:pic>
            <p:nvPicPr>
              <p:cNvPr id="314" name="잉크 313">
                <a:extLst>
                  <a:ext uri="{FF2B5EF4-FFF2-40B4-BE49-F238E27FC236}">
                    <a16:creationId xmlns:a16="http://schemas.microsoft.com/office/drawing/2014/main" id="{63D27FEA-AB09-355A-0D51-AB9BF7CABC85}"/>
                  </a:ext>
                </a:extLst>
              </p:cNvPr>
              <p:cNvPicPr/>
              <p:nvPr/>
            </p:nvPicPr>
            <p:blipFill>
              <a:blip r:embed="rId494"/>
              <a:stretch>
                <a:fillRect/>
              </a:stretch>
            </p:blipFill>
            <p:spPr>
              <a:xfrm>
                <a:off x="5688665" y="8053458"/>
                <a:ext cx="14148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5">
            <p14:nvContentPartPr>
              <p14:cNvPr id="315" name="잉크 314">
                <a:extLst>
                  <a:ext uri="{FF2B5EF4-FFF2-40B4-BE49-F238E27FC236}">
                    <a16:creationId xmlns:a16="http://schemas.microsoft.com/office/drawing/2014/main" id="{383DBDD7-019A-E5D9-0541-80EFC0D77C0A}"/>
                  </a:ext>
                </a:extLst>
              </p14:cNvPr>
              <p14:cNvContentPartPr/>
              <p14:nvPr/>
            </p14:nvContentPartPr>
            <p14:xfrm>
              <a:off x="5895305" y="8160378"/>
              <a:ext cx="4680" cy="6480"/>
            </p14:xfrm>
          </p:contentPart>
        </mc:Choice>
        <mc:Fallback>
          <p:pic>
            <p:nvPicPr>
              <p:cNvPr id="315" name="잉크 314">
                <a:extLst>
                  <a:ext uri="{FF2B5EF4-FFF2-40B4-BE49-F238E27FC236}">
                    <a16:creationId xmlns:a16="http://schemas.microsoft.com/office/drawing/2014/main" id="{383DBDD7-019A-E5D9-0541-80EFC0D77C0A}"/>
                  </a:ext>
                </a:extLst>
              </p:cNvPr>
              <p:cNvPicPr/>
              <p:nvPr/>
            </p:nvPicPr>
            <p:blipFill>
              <a:blip r:embed="rId496"/>
              <a:stretch>
                <a:fillRect/>
              </a:stretch>
            </p:blipFill>
            <p:spPr>
              <a:xfrm>
                <a:off x="5886665" y="8151378"/>
                <a:ext cx="223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7">
            <p14:nvContentPartPr>
              <p14:cNvPr id="317" name="잉크 316">
                <a:extLst>
                  <a:ext uri="{FF2B5EF4-FFF2-40B4-BE49-F238E27FC236}">
                    <a16:creationId xmlns:a16="http://schemas.microsoft.com/office/drawing/2014/main" id="{2CAE1A8A-7775-60A4-52A4-5C7EED71A310}"/>
                  </a:ext>
                </a:extLst>
              </p14:cNvPr>
              <p14:cNvContentPartPr/>
              <p14:nvPr/>
            </p14:nvContentPartPr>
            <p14:xfrm>
              <a:off x="1021985" y="9016957"/>
              <a:ext cx="113040" cy="164880"/>
            </p14:xfrm>
          </p:contentPart>
        </mc:Choice>
        <mc:Fallback>
          <p:pic>
            <p:nvPicPr>
              <p:cNvPr id="317" name="잉크 316">
                <a:extLst>
                  <a:ext uri="{FF2B5EF4-FFF2-40B4-BE49-F238E27FC236}">
                    <a16:creationId xmlns:a16="http://schemas.microsoft.com/office/drawing/2014/main" id="{2CAE1A8A-7775-60A4-52A4-5C7EED71A310}"/>
                  </a:ext>
                </a:extLst>
              </p:cNvPr>
              <p:cNvPicPr/>
              <p:nvPr/>
            </p:nvPicPr>
            <p:blipFill>
              <a:blip r:embed="rId498"/>
              <a:stretch>
                <a:fillRect/>
              </a:stretch>
            </p:blipFill>
            <p:spPr>
              <a:xfrm>
                <a:off x="1012985" y="9007957"/>
                <a:ext cx="13068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9">
            <p14:nvContentPartPr>
              <p14:cNvPr id="318" name="잉크 317">
                <a:extLst>
                  <a:ext uri="{FF2B5EF4-FFF2-40B4-BE49-F238E27FC236}">
                    <a16:creationId xmlns:a16="http://schemas.microsoft.com/office/drawing/2014/main" id="{F9DE4D8B-54F7-B5F7-E676-40F140F26355}"/>
                  </a:ext>
                </a:extLst>
              </p14:cNvPr>
              <p14:cNvContentPartPr/>
              <p14:nvPr/>
            </p14:nvContentPartPr>
            <p14:xfrm>
              <a:off x="1209905" y="8988157"/>
              <a:ext cx="83520" cy="151560"/>
            </p14:xfrm>
          </p:contentPart>
        </mc:Choice>
        <mc:Fallback>
          <p:pic>
            <p:nvPicPr>
              <p:cNvPr id="318" name="잉크 317">
                <a:extLst>
                  <a:ext uri="{FF2B5EF4-FFF2-40B4-BE49-F238E27FC236}">
                    <a16:creationId xmlns:a16="http://schemas.microsoft.com/office/drawing/2014/main" id="{F9DE4D8B-54F7-B5F7-E676-40F140F26355}"/>
                  </a:ext>
                </a:extLst>
              </p:cNvPr>
              <p:cNvPicPr/>
              <p:nvPr/>
            </p:nvPicPr>
            <p:blipFill>
              <a:blip r:embed="rId500"/>
              <a:stretch>
                <a:fillRect/>
              </a:stretch>
            </p:blipFill>
            <p:spPr>
              <a:xfrm>
                <a:off x="1201265" y="8979517"/>
                <a:ext cx="10116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1">
            <p14:nvContentPartPr>
              <p14:cNvPr id="319" name="잉크 318">
                <a:extLst>
                  <a:ext uri="{FF2B5EF4-FFF2-40B4-BE49-F238E27FC236}">
                    <a16:creationId xmlns:a16="http://schemas.microsoft.com/office/drawing/2014/main" id="{0230561D-F0A9-8D1C-3CF3-DA4C91380662}"/>
                  </a:ext>
                </a:extLst>
              </p14:cNvPr>
              <p14:cNvContentPartPr/>
              <p14:nvPr/>
            </p14:nvContentPartPr>
            <p14:xfrm>
              <a:off x="1165985" y="9019837"/>
              <a:ext cx="196560" cy="144360"/>
            </p14:xfrm>
          </p:contentPart>
        </mc:Choice>
        <mc:Fallback>
          <p:pic>
            <p:nvPicPr>
              <p:cNvPr id="319" name="잉크 318">
                <a:extLst>
                  <a:ext uri="{FF2B5EF4-FFF2-40B4-BE49-F238E27FC236}">
                    <a16:creationId xmlns:a16="http://schemas.microsoft.com/office/drawing/2014/main" id="{0230561D-F0A9-8D1C-3CF3-DA4C91380662}"/>
                  </a:ext>
                </a:extLst>
              </p:cNvPr>
              <p:cNvPicPr/>
              <p:nvPr/>
            </p:nvPicPr>
            <p:blipFill>
              <a:blip r:embed="rId502"/>
              <a:stretch>
                <a:fillRect/>
              </a:stretch>
            </p:blipFill>
            <p:spPr>
              <a:xfrm>
                <a:off x="1156985" y="9010837"/>
                <a:ext cx="21420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3">
            <p14:nvContentPartPr>
              <p14:cNvPr id="320" name="잉크 319">
                <a:extLst>
                  <a:ext uri="{FF2B5EF4-FFF2-40B4-BE49-F238E27FC236}">
                    <a16:creationId xmlns:a16="http://schemas.microsoft.com/office/drawing/2014/main" id="{822CE82C-D266-5D91-5C74-95416E810820}"/>
                  </a:ext>
                </a:extLst>
              </p14:cNvPr>
              <p14:cNvContentPartPr/>
              <p14:nvPr/>
            </p14:nvContentPartPr>
            <p14:xfrm>
              <a:off x="1361825" y="8989237"/>
              <a:ext cx="134640" cy="119160"/>
            </p14:xfrm>
          </p:contentPart>
        </mc:Choice>
        <mc:Fallback>
          <p:pic>
            <p:nvPicPr>
              <p:cNvPr id="320" name="잉크 319">
                <a:extLst>
                  <a:ext uri="{FF2B5EF4-FFF2-40B4-BE49-F238E27FC236}">
                    <a16:creationId xmlns:a16="http://schemas.microsoft.com/office/drawing/2014/main" id="{822CE82C-D266-5D91-5C74-95416E810820}"/>
                  </a:ext>
                </a:extLst>
              </p:cNvPr>
              <p:cNvPicPr/>
              <p:nvPr/>
            </p:nvPicPr>
            <p:blipFill>
              <a:blip r:embed="rId504"/>
              <a:stretch>
                <a:fillRect/>
              </a:stretch>
            </p:blipFill>
            <p:spPr>
              <a:xfrm>
                <a:off x="1352825" y="8980237"/>
                <a:ext cx="15228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5">
            <p14:nvContentPartPr>
              <p14:cNvPr id="321" name="잉크 320">
                <a:extLst>
                  <a:ext uri="{FF2B5EF4-FFF2-40B4-BE49-F238E27FC236}">
                    <a16:creationId xmlns:a16="http://schemas.microsoft.com/office/drawing/2014/main" id="{51D2FA69-189E-A38D-03FC-351674CC59A7}"/>
                  </a:ext>
                </a:extLst>
              </p14:cNvPr>
              <p14:cNvContentPartPr/>
              <p14:nvPr/>
            </p14:nvContentPartPr>
            <p14:xfrm>
              <a:off x="1430585" y="9154837"/>
              <a:ext cx="104400" cy="12600"/>
            </p14:xfrm>
          </p:contentPart>
        </mc:Choice>
        <mc:Fallback>
          <p:pic>
            <p:nvPicPr>
              <p:cNvPr id="321" name="잉크 320">
                <a:extLst>
                  <a:ext uri="{FF2B5EF4-FFF2-40B4-BE49-F238E27FC236}">
                    <a16:creationId xmlns:a16="http://schemas.microsoft.com/office/drawing/2014/main" id="{51D2FA69-189E-A38D-03FC-351674CC59A7}"/>
                  </a:ext>
                </a:extLst>
              </p:cNvPr>
              <p:cNvPicPr/>
              <p:nvPr/>
            </p:nvPicPr>
            <p:blipFill>
              <a:blip r:embed="rId506"/>
              <a:stretch>
                <a:fillRect/>
              </a:stretch>
            </p:blipFill>
            <p:spPr>
              <a:xfrm>
                <a:off x="1421585" y="9145837"/>
                <a:ext cx="12204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7">
            <p14:nvContentPartPr>
              <p14:cNvPr id="323" name="잉크 322">
                <a:extLst>
                  <a:ext uri="{FF2B5EF4-FFF2-40B4-BE49-F238E27FC236}">
                    <a16:creationId xmlns:a16="http://schemas.microsoft.com/office/drawing/2014/main" id="{C4CE5265-DA9D-AE1F-EC69-C6F952A576E0}"/>
                  </a:ext>
                </a:extLst>
              </p14:cNvPr>
              <p14:cNvContentPartPr/>
              <p14:nvPr/>
            </p14:nvContentPartPr>
            <p14:xfrm>
              <a:off x="1865825" y="8978797"/>
              <a:ext cx="103320" cy="108360"/>
            </p14:xfrm>
          </p:contentPart>
        </mc:Choice>
        <mc:Fallback>
          <p:pic>
            <p:nvPicPr>
              <p:cNvPr id="323" name="잉크 322">
                <a:extLst>
                  <a:ext uri="{FF2B5EF4-FFF2-40B4-BE49-F238E27FC236}">
                    <a16:creationId xmlns:a16="http://schemas.microsoft.com/office/drawing/2014/main" id="{C4CE5265-DA9D-AE1F-EC69-C6F952A576E0}"/>
                  </a:ext>
                </a:extLst>
              </p:cNvPr>
              <p:cNvPicPr/>
              <p:nvPr/>
            </p:nvPicPr>
            <p:blipFill>
              <a:blip r:embed="rId508"/>
              <a:stretch>
                <a:fillRect/>
              </a:stretch>
            </p:blipFill>
            <p:spPr>
              <a:xfrm>
                <a:off x="1857185" y="8969797"/>
                <a:ext cx="12096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9">
            <p14:nvContentPartPr>
              <p14:cNvPr id="324" name="잉크 323">
                <a:extLst>
                  <a:ext uri="{FF2B5EF4-FFF2-40B4-BE49-F238E27FC236}">
                    <a16:creationId xmlns:a16="http://schemas.microsoft.com/office/drawing/2014/main" id="{91051CB1-6AF7-C8F1-445A-4A1DC27DAED5}"/>
                  </a:ext>
                </a:extLst>
              </p14:cNvPr>
              <p14:cNvContentPartPr/>
              <p14:nvPr/>
            </p14:nvContentPartPr>
            <p14:xfrm>
              <a:off x="1989305" y="8987797"/>
              <a:ext cx="96840" cy="166680"/>
            </p14:xfrm>
          </p:contentPart>
        </mc:Choice>
        <mc:Fallback>
          <p:pic>
            <p:nvPicPr>
              <p:cNvPr id="324" name="잉크 323">
                <a:extLst>
                  <a:ext uri="{FF2B5EF4-FFF2-40B4-BE49-F238E27FC236}">
                    <a16:creationId xmlns:a16="http://schemas.microsoft.com/office/drawing/2014/main" id="{91051CB1-6AF7-C8F1-445A-4A1DC27DAED5}"/>
                  </a:ext>
                </a:extLst>
              </p:cNvPr>
              <p:cNvPicPr/>
              <p:nvPr/>
            </p:nvPicPr>
            <p:blipFill>
              <a:blip r:embed="rId510"/>
              <a:stretch>
                <a:fillRect/>
              </a:stretch>
            </p:blipFill>
            <p:spPr>
              <a:xfrm>
                <a:off x="1980665" y="8979157"/>
                <a:ext cx="11448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1">
            <p14:nvContentPartPr>
              <p14:cNvPr id="325" name="잉크 324">
                <a:extLst>
                  <a:ext uri="{FF2B5EF4-FFF2-40B4-BE49-F238E27FC236}">
                    <a16:creationId xmlns:a16="http://schemas.microsoft.com/office/drawing/2014/main" id="{4BBD956C-5984-85D8-9129-C9D782BB827F}"/>
                  </a:ext>
                </a:extLst>
              </p14:cNvPr>
              <p14:cNvContentPartPr/>
              <p14:nvPr/>
            </p14:nvContentPartPr>
            <p14:xfrm>
              <a:off x="2207465" y="9117037"/>
              <a:ext cx="1440" cy="8280"/>
            </p14:xfrm>
          </p:contentPart>
        </mc:Choice>
        <mc:Fallback>
          <p:pic>
            <p:nvPicPr>
              <p:cNvPr id="325" name="잉크 324">
                <a:extLst>
                  <a:ext uri="{FF2B5EF4-FFF2-40B4-BE49-F238E27FC236}">
                    <a16:creationId xmlns:a16="http://schemas.microsoft.com/office/drawing/2014/main" id="{4BBD956C-5984-85D8-9129-C9D782BB827F}"/>
                  </a:ext>
                </a:extLst>
              </p:cNvPr>
              <p:cNvPicPr/>
              <p:nvPr/>
            </p:nvPicPr>
            <p:blipFill>
              <a:blip r:embed="rId512"/>
              <a:stretch>
                <a:fillRect/>
              </a:stretch>
            </p:blipFill>
            <p:spPr>
              <a:xfrm>
                <a:off x="2198825" y="9108397"/>
                <a:ext cx="1908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3">
            <p14:nvContentPartPr>
              <p14:cNvPr id="327" name="잉크 326">
                <a:extLst>
                  <a:ext uri="{FF2B5EF4-FFF2-40B4-BE49-F238E27FC236}">
                    <a16:creationId xmlns:a16="http://schemas.microsoft.com/office/drawing/2014/main" id="{EEA56114-9D05-0672-1804-751857CE697F}"/>
                  </a:ext>
                </a:extLst>
              </p14:cNvPr>
              <p14:cNvContentPartPr/>
              <p14:nvPr/>
            </p14:nvContentPartPr>
            <p14:xfrm>
              <a:off x="1738385" y="8969797"/>
              <a:ext cx="163080" cy="154440"/>
            </p14:xfrm>
          </p:contentPart>
        </mc:Choice>
        <mc:Fallback>
          <p:pic>
            <p:nvPicPr>
              <p:cNvPr id="327" name="잉크 326">
                <a:extLst>
                  <a:ext uri="{FF2B5EF4-FFF2-40B4-BE49-F238E27FC236}">
                    <a16:creationId xmlns:a16="http://schemas.microsoft.com/office/drawing/2014/main" id="{EEA56114-9D05-0672-1804-751857CE697F}"/>
                  </a:ext>
                </a:extLst>
              </p:cNvPr>
              <p:cNvPicPr/>
              <p:nvPr/>
            </p:nvPicPr>
            <p:blipFill>
              <a:blip r:embed="rId514"/>
              <a:stretch>
                <a:fillRect/>
              </a:stretch>
            </p:blipFill>
            <p:spPr>
              <a:xfrm>
                <a:off x="1729385" y="8961157"/>
                <a:ext cx="18072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5">
            <p14:nvContentPartPr>
              <p14:cNvPr id="328" name="잉크 327">
                <a:extLst>
                  <a:ext uri="{FF2B5EF4-FFF2-40B4-BE49-F238E27FC236}">
                    <a16:creationId xmlns:a16="http://schemas.microsoft.com/office/drawing/2014/main" id="{FC24AE57-02CD-29AE-B43D-31DD43A55A32}"/>
                  </a:ext>
                </a:extLst>
              </p14:cNvPr>
              <p14:cNvContentPartPr/>
              <p14:nvPr/>
            </p14:nvContentPartPr>
            <p14:xfrm>
              <a:off x="1816505" y="8999317"/>
              <a:ext cx="27000" cy="209880"/>
            </p14:xfrm>
          </p:contentPart>
        </mc:Choice>
        <mc:Fallback>
          <p:pic>
            <p:nvPicPr>
              <p:cNvPr id="328" name="잉크 327">
                <a:extLst>
                  <a:ext uri="{FF2B5EF4-FFF2-40B4-BE49-F238E27FC236}">
                    <a16:creationId xmlns:a16="http://schemas.microsoft.com/office/drawing/2014/main" id="{FC24AE57-02CD-29AE-B43D-31DD43A55A32}"/>
                  </a:ext>
                </a:extLst>
              </p:cNvPr>
              <p:cNvPicPr/>
              <p:nvPr/>
            </p:nvPicPr>
            <p:blipFill>
              <a:blip r:embed="rId516"/>
              <a:stretch>
                <a:fillRect/>
              </a:stretch>
            </p:blipFill>
            <p:spPr>
              <a:xfrm>
                <a:off x="1807505" y="8990677"/>
                <a:ext cx="4464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7">
            <p14:nvContentPartPr>
              <p14:cNvPr id="329" name="잉크 328">
                <a:extLst>
                  <a:ext uri="{FF2B5EF4-FFF2-40B4-BE49-F238E27FC236}">
                    <a16:creationId xmlns:a16="http://schemas.microsoft.com/office/drawing/2014/main" id="{7A464052-F691-7062-591F-8925FA95AA31}"/>
                  </a:ext>
                </a:extLst>
              </p14:cNvPr>
              <p14:cNvContentPartPr/>
              <p14:nvPr/>
            </p14:nvContentPartPr>
            <p14:xfrm>
              <a:off x="2197025" y="9036757"/>
              <a:ext cx="143280" cy="18360"/>
            </p14:xfrm>
          </p:contentPart>
        </mc:Choice>
        <mc:Fallback>
          <p:pic>
            <p:nvPicPr>
              <p:cNvPr id="329" name="잉크 328">
                <a:extLst>
                  <a:ext uri="{FF2B5EF4-FFF2-40B4-BE49-F238E27FC236}">
                    <a16:creationId xmlns:a16="http://schemas.microsoft.com/office/drawing/2014/main" id="{7A464052-F691-7062-591F-8925FA95AA31}"/>
                  </a:ext>
                </a:extLst>
              </p:cNvPr>
              <p:cNvPicPr/>
              <p:nvPr/>
            </p:nvPicPr>
            <p:blipFill>
              <a:blip r:embed="rId518"/>
              <a:stretch>
                <a:fillRect/>
              </a:stretch>
            </p:blipFill>
            <p:spPr>
              <a:xfrm>
                <a:off x="2188385" y="9027757"/>
                <a:ext cx="1609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9">
            <p14:nvContentPartPr>
              <p14:cNvPr id="330" name="잉크 329">
                <a:extLst>
                  <a:ext uri="{FF2B5EF4-FFF2-40B4-BE49-F238E27FC236}">
                    <a16:creationId xmlns:a16="http://schemas.microsoft.com/office/drawing/2014/main" id="{6994038D-5070-41C0-DB9A-3DEB0C5D5FDE}"/>
                  </a:ext>
                </a:extLst>
              </p14:cNvPr>
              <p14:cNvContentPartPr/>
              <p14:nvPr/>
            </p14:nvContentPartPr>
            <p14:xfrm>
              <a:off x="2201705" y="9118477"/>
              <a:ext cx="138960" cy="10080"/>
            </p14:xfrm>
          </p:contentPart>
        </mc:Choice>
        <mc:Fallback>
          <p:pic>
            <p:nvPicPr>
              <p:cNvPr id="330" name="잉크 329">
                <a:extLst>
                  <a:ext uri="{FF2B5EF4-FFF2-40B4-BE49-F238E27FC236}">
                    <a16:creationId xmlns:a16="http://schemas.microsoft.com/office/drawing/2014/main" id="{6994038D-5070-41C0-DB9A-3DEB0C5D5FDE}"/>
                  </a:ext>
                </a:extLst>
              </p:cNvPr>
              <p:cNvPicPr/>
              <p:nvPr/>
            </p:nvPicPr>
            <p:blipFill>
              <a:blip r:embed="rId520"/>
              <a:stretch>
                <a:fillRect/>
              </a:stretch>
            </p:blipFill>
            <p:spPr>
              <a:xfrm>
                <a:off x="2192705" y="9109477"/>
                <a:ext cx="15660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1">
            <p14:nvContentPartPr>
              <p14:cNvPr id="331" name="잉크 330">
                <a:extLst>
                  <a:ext uri="{FF2B5EF4-FFF2-40B4-BE49-F238E27FC236}">
                    <a16:creationId xmlns:a16="http://schemas.microsoft.com/office/drawing/2014/main" id="{CD321E8E-459A-E2FB-554D-A12A19D4D7BB}"/>
                  </a:ext>
                </a:extLst>
              </p14:cNvPr>
              <p14:cNvContentPartPr/>
              <p14:nvPr/>
            </p14:nvContentPartPr>
            <p14:xfrm>
              <a:off x="2427785" y="8968357"/>
              <a:ext cx="105120" cy="189720"/>
            </p14:xfrm>
          </p:contentPart>
        </mc:Choice>
        <mc:Fallback>
          <p:pic>
            <p:nvPicPr>
              <p:cNvPr id="331" name="잉크 330">
                <a:extLst>
                  <a:ext uri="{FF2B5EF4-FFF2-40B4-BE49-F238E27FC236}">
                    <a16:creationId xmlns:a16="http://schemas.microsoft.com/office/drawing/2014/main" id="{CD321E8E-459A-E2FB-554D-A12A19D4D7BB}"/>
                  </a:ext>
                </a:extLst>
              </p:cNvPr>
              <p:cNvPicPr/>
              <p:nvPr/>
            </p:nvPicPr>
            <p:blipFill>
              <a:blip r:embed="rId522"/>
              <a:stretch>
                <a:fillRect/>
              </a:stretch>
            </p:blipFill>
            <p:spPr>
              <a:xfrm>
                <a:off x="2419145" y="8959357"/>
                <a:ext cx="12276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3">
            <p14:nvContentPartPr>
              <p14:cNvPr id="332" name="잉크 331">
                <a:extLst>
                  <a:ext uri="{FF2B5EF4-FFF2-40B4-BE49-F238E27FC236}">
                    <a16:creationId xmlns:a16="http://schemas.microsoft.com/office/drawing/2014/main" id="{F43D2F6B-100A-A324-AC18-C3183D0172E0}"/>
                  </a:ext>
                </a:extLst>
              </p14:cNvPr>
              <p14:cNvContentPartPr/>
              <p14:nvPr/>
            </p14:nvContentPartPr>
            <p14:xfrm>
              <a:off x="2544425" y="9006517"/>
              <a:ext cx="144000" cy="148320"/>
            </p14:xfrm>
          </p:contentPart>
        </mc:Choice>
        <mc:Fallback>
          <p:pic>
            <p:nvPicPr>
              <p:cNvPr id="332" name="잉크 331">
                <a:extLst>
                  <a:ext uri="{FF2B5EF4-FFF2-40B4-BE49-F238E27FC236}">
                    <a16:creationId xmlns:a16="http://schemas.microsoft.com/office/drawing/2014/main" id="{F43D2F6B-100A-A324-AC18-C3183D0172E0}"/>
                  </a:ext>
                </a:extLst>
              </p:cNvPr>
              <p:cNvPicPr/>
              <p:nvPr/>
            </p:nvPicPr>
            <p:blipFill>
              <a:blip r:embed="rId524"/>
              <a:stretch>
                <a:fillRect/>
              </a:stretch>
            </p:blipFill>
            <p:spPr>
              <a:xfrm>
                <a:off x="2535785" y="8997517"/>
                <a:ext cx="16164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5">
            <p14:nvContentPartPr>
              <p14:cNvPr id="333" name="잉크 332">
                <a:extLst>
                  <a:ext uri="{FF2B5EF4-FFF2-40B4-BE49-F238E27FC236}">
                    <a16:creationId xmlns:a16="http://schemas.microsoft.com/office/drawing/2014/main" id="{F15153C5-202C-A29E-6654-EF3D842D2D9A}"/>
                  </a:ext>
                </a:extLst>
              </p14:cNvPr>
              <p14:cNvContentPartPr/>
              <p14:nvPr/>
            </p14:nvContentPartPr>
            <p14:xfrm>
              <a:off x="2709305" y="8997877"/>
              <a:ext cx="101520" cy="118800"/>
            </p14:xfrm>
          </p:contentPart>
        </mc:Choice>
        <mc:Fallback>
          <p:pic>
            <p:nvPicPr>
              <p:cNvPr id="333" name="잉크 332">
                <a:extLst>
                  <a:ext uri="{FF2B5EF4-FFF2-40B4-BE49-F238E27FC236}">
                    <a16:creationId xmlns:a16="http://schemas.microsoft.com/office/drawing/2014/main" id="{F15153C5-202C-A29E-6654-EF3D842D2D9A}"/>
                  </a:ext>
                </a:extLst>
              </p:cNvPr>
              <p:cNvPicPr/>
              <p:nvPr/>
            </p:nvPicPr>
            <p:blipFill>
              <a:blip r:embed="rId526"/>
              <a:stretch>
                <a:fillRect/>
              </a:stretch>
            </p:blipFill>
            <p:spPr>
              <a:xfrm>
                <a:off x="2700665" y="8988877"/>
                <a:ext cx="11916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7">
            <p14:nvContentPartPr>
              <p14:cNvPr id="334" name="잉크 333">
                <a:extLst>
                  <a:ext uri="{FF2B5EF4-FFF2-40B4-BE49-F238E27FC236}">
                    <a16:creationId xmlns:a16="http://schemas.microsoft.com/office/drawing/2014/main" id="{F3915F66-21FD-1B5D-9944-A28C6372C3C7}"/>
                  </a:ext>
                </a:extLst>
              </p14:cNvPr>
              <p14:cNvContentPartPr/>
              <p14:nvPr/>
            </p14:nvContentPartPr>
            <p14:xfrm>
              <a:off x="2846105" y="9028477"/>
              <a:ext cx="20520" cy="120240"/>
            </p14:xfrm>
          </p:contentPart>
        </mc:Choice>
        <mc:Fallback>
          <p:pic>
            <p:nvPicPr>
              <p:cNvPr id="334" name="잉크 333">
                <a:extLst>
                  <a:ext uri="{FF2B5EF4-FFF2-40B4-BE49-F238E27FC236}">
                    <a16:creationId xmlns:a16="http://schemas.microsoft.com/office/drawing/2014/main" id="{F3915F66-21FD-1B5D-9944-A28C6372C3C7}"/>
                  </a:ext>
                </a:extLst>
              </p:cNvPr>
              <p:cNvPicPr/>
              <p:nvPr/>
            </p:nvPicPr>
            <p:blipFill>
              <a:blip r:embed="rId528"/>
              <a:stretch>
                <a:fillRect/>
              </a:stretch>
            </p:blipFill>
            <p:spPr>
              <a:xfrm>
                <a:off x="2837105" y="9019837"/>
                <a:ext cx="3816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9">
            <p14:nvContentPartPr>
              <p14:cNvPr id="335" name="잉크 334">
                <a:extLst>
                  <a:ext uri="{FF2B5EF4-FFF2-40B4-BE49-F238E27FC236}">
                    <a16:creationId xmlns:a16="http://schemas.microsoft.com/office/drawing/2014/main" id="{1019BC02-2363-8DE9-9B3D-B704F5A16707}"/>
                  </a:ext>
                </a:extLst>
              </p14:cNvPr>
              <p14:cNvContentPartPr/>
              <p14:nvPr/>
            </p14:nvContentPartPr>
            <p14:xfrm>
              <a:off x="2859785" y="9011917"/>
              <a:ext cx="138600" cy="114120"/>
            </p14:xfrm>
          </p:contentPart>
        </mc:Choice>
        <mc:Fallback>
          <p:pic>
            <p:nvPicPr>
              <p:cNvPr id="335" name="잉크 334">
                <a:extLst>
                  <a:ext uri="{FF2B5EF4-FFF2-40B4-BE49-F238E27FC236}">
                    <a16:creationId xmlns:a16="http://schemas.microsoft.com/office/drawing/2014/main" id="{1019BC02-2363-8DE9-9B3D-B704F5A16707}"/>
                  </a:ext>
                </a:extLst>
              </p:cNvPr>
              <p:cNvPicPr/>
              <p:nvPr/>
            </p:nvPicPr>
            <p:blipFill>
              <a:blip r:embed="rId530"/>
              <a:stretch>
                <a:fillRect/>
              </a:stretch>
            </p:blipFill>
            <p:spPr>
              <a:xfrm>
                <a:off x="2850785" y="9002917"/>
                <a:ext cx="15624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1">
            <p14:nvContentPartPr>
              <p14:cNvPr id="336" name="잉크 335">
                <a:extLst>
                  <a:ext uri="{FF2B5EF4-FFF2-40B4-BE49-F238E27FC236}">
                    <a16:creationId xmlns:a16="http://schemas.microsoft.com/office/drawing/2014/main" id="{15526AE0-65C5-640E-3BF2-671E545988C5}"/>
                  </a:ext>
                </a:extLst>
              </p14:cNvPr>
              <p14:cNvContentPartPr/>
              <p14:nvPr/>
            </p14:nvContentPartPr>
            <p14:xfrm>
              <a:off x="2892905" y="9165277"/>
              <a:ext cx="234360" cy="37440"/>
            </p14:xfrm>
          </p:contentPart>
        </mc:Choice>
        <mc:Fallback>
          <p:pic>
            <p:nvPicPr>
              <p:cNvPr id="336" name="잉크 335">
                <a:extLst>
                  <a:ext uri="{FF2B5EF4-FFF2-40B4-BE49-F238E27FC236}">
                    <a16:creationId xmlns:a16="http://schemas.microsoft.com/office/drawing/2014/main" id="{15526AE0-65C5-640E-3BF2-671E545988C5}"/>
                  </a:ext>
                </a:extLst>
              </p:cNvPr>
              <p:cNvPicPr/>
              <p:nvPr/>
            </p:nvPicPr>
            <p:blipFill>
              <a:blip r:embed="rId532"/>
              <a:stretch>
                <a:fillRect/>
              </a:stretch>
            </p:blipFill>
            <p:spPr>
              <a:xfrm>
                <a:off x="2883905" y="9156277"/>
                <a:ext cx="25200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3">
            <p14:nvContentPartPr>
              <p14:cNvPr id="338" name="잉크 337">
                <a:extLst>
                  <a:ext uri="{FF2B5EF4-FFF2-40B4-BE49-F238E27FC236}">
                    <a16:creationId xmlns:a16="http://schemas.microsoft.com/office/drawing/2014/main" id="{3FFEF65F-A16F-8C29-F152-8F8055060E73}"/>
                  </a:ext>
                </a:extLst>
              </p14:cNvPr>
              <p14:cNvContentPartPr/>
              <p14:nvPr/>
            </p14:nvContentPartPr>
            <p14:xfrm>
              <a:off x="4609385" y="9395317"/>
              <a:ext cx="1348560" cy="372600"/>
            </p14:xfrm>
          </p:contentPart>
        </mc:Choice>
        <mc:Fallback>
          <p:pic>
            <p:nvPicPr>
              <p:cNvPr id="338" name="잉크 337">
                <a:extLst>
                  <a:ext uri="{FF2B5EF4-FFF2-40B4-BE49-F238E27FC236}">
                    <a16:creationId xmlns:a16="http://schemas.microsoft.com/office/drawing/2014/main" id="{3FFEF65F-A16F-8C29-F152-8F8055060E73}"/>
                  </a:ext>
                </a:extLst>
              </p:cNvPr>
              <p:cNvPicPr/>
              <p:nvPr/>
            </p:nvPicPr>
            <p:blipFill>
              <a:blip r:embed="rId534"/>
              <a:stretch>
                <a:fillRect/>
              </a:stretch>
            </p:blipFill>
            <p:spPr>
              <a:xfrm>
                <a:off x="4600385" y="9386317"/>
                <a:ext cx="136620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5">
            <p14:nvContentPartPr>
              <p14:cNvPr id="355" name="잉크 354">
                <a:extLst>
                  <a:ext uri="{FF2B5EF4-FFF2-40B4-BE49-F238E27FC236}">
                    <a16:creationId xmlns:a16="http://schemas.microsoft.com/office/drawing/2014/main" id="{04340E6D-C23A-9729-704F-A7FCA3CBF1EF}"/>
                  </a:ext>
                </a:extLst>
              </p14:cNvPr>
              <p14:cNvContentPartPr/>
              <p14:nvPr/>
            </p14:nvContentPartPr>
            <p14:xfrm>
              <a:off x="4417145" y="9886449"/>
              <a:ext cx="240120" cy="57960"/>
            </p14:xfrm>
          </p:contentPart>
        </mc:Choice>
        <mc:Fallback>
          <p:pic>
            <p:nvPicPr>
              <p:cNvPr id="355" name="잉크 354">
                <a:extLst>
                  <a:ext uri="{FF2B5EF4-FFF2-40B4-BE49-F238E27FC236}">
                    <a16:creationId xmlns:a16="http://schemas.microsoft.com/office/drawing/2014/main" id="{04340E6D-C23A-9729-704F-A7FCA3CBF1EF}"/>
                  </a:ext>
                </a:extLst>
              </p:cNvPr>
              <p:cNvPicPr/>
              <p:nvPr/>
            </p:nvPicPr>
            <p:blipFill>
              <a:blip r:embed="rId536"/>
              <a:stretch>
                <a:fillRect/>
              </a:stretch>
            </p:blipFill>
            <p:spPr>
              <a:xfrm>
                <a:off x="4408145" y="9877809"/>
                <a:ext cx="25776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7">
            <p14:nvContentPartPr>
              <p14:cNvPr id="357" name="잉크 356">
                <a:extLst>
                  <a:ext uri="{FF2B5EF4-FFF2-40B4-BE49-F238E27FC236}">
                    <a16:creationId xmlns:a16="http://schemas.microsoft.com/office/drawing/2014/main" id="{89EA9211-A9AF-FCF8-8665-200E7D43300E}"/>
                  </a:ext>
                </a:extLst>
              </p14:cNvPr>
              <p14:cNvContentPartPr/>
              <p14:nvPr/>
            </p14:nvContentPartPr>
            <p14:xfrm>
              <a:off x="3404105" y="6719889"/>
              <a:ext cx="137880" cy="262800"/>
            </p14:xfrm>
          </p:contentPart>
        </mc:Choice>
        <mc:Fallback>
          <p:pic>
            <p:nvPicPr>
              <p:cNvPr id="357" name="잉크 356">
                <a:extLst>
                  <a:ext uri="{FF2B5EF4-FFF2-40B4-BE49-F238E27FC236}">
                    <a16:creationId xmlns:a16="http://schemas.microsoft.com/office/drawing/2014/main" id="{89EA9211-A9AF-FCF8-8665-200E7D43300E}"/>
                  </a:ext>
                </a:extLst>
              </p:cNvPr>
              <p:cNvPicPr/>
              <p:nvPr/>
            </p:nvPicPr>
            <p:blipFill>
              <a:blip r:embed="rId538"/>
              <a:stretch>
                <a:fillRect/>
              </a:stretch>
            </p:blipFill>
            <p:spPr>
              <a:xfrm>
                <a:off x="3395465" y="6710889"/>
                <a:ext cx="15552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9">
            <p14:nvContentPartPr>
              <p14:cNvPr id="358" name="잉크 357">
                <a:extLst>
                  <a:ext uri="{FF2B5EF4-FFF2-40B4-BE49-F238E27FC236}">
                    <a16:creationId xmlns:a16="http://schemas.microsoft.com/office/drawing/2014/main" id="{A664E73E-B417-9A84-25F4-1DCC70DF9D39}"/>
                  </a:ext>
                </a:extLst>
              </p14:cNvPr>
              <p14:cNvContentPartPr/>
              <p14:nvPr/>
            </p14:nvContentPartPr>
            <p14:xfrm>
              <a:off x="3461345" y="6729609"/>
              <a:ext cx="195480" cy="236520"/>
            </p14:xfrm>
          </p:contentPart>
        </mc:Choice>
        <mc:Fallback>
          <p:pic>
            <p:nvPicPr>
              <p:cNvPr id="358" name="잉크 357">
                <a:extLst>
                  <a:ext uri="{FF2B5EF4-FFF2-40B4-BE49-F238E27FC236}">
                    <a16:creationId xmlns:a16="http://schemas.microsoft.com/office/drawing/2014/main" id="{A664E73E-B417-9A84-25F4-1DCC70DF9D39}"/>
                  </a:ext>
                </a:extLst>
              </p:cNvPr>
              <p:cNvPicPr/>
              <p:nvPr/>
            </p:nvPicPr>
            <p:blipFill>
              <a:blip r:embed="rId540"/>
              <a:stretch>
                <a:fillRect/>
              </a:stretch>
            </p:blipFill>
            <p:spPr>
              <a:xfrm>
                <a:off x="3452705" y="6720609"/>
                <a:ext cx="21312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1">
            <p14:nvContentPartPr>
              <p14:cNvPr id="360" name="잉크 359">
                <a:extLst>
                  <a:ext uri="{FF2B5EF4-FFF2-40B4-BE49-F238E27FC236}">
                    <a16:creationId xmlns:a16="http://schemas.microsoft.com/office/drawing/2014/main" id="{C6BA1183-8791-BDBA-887A-1F0BBDFEF4E9}"/>
                  </a:ext>
                </a:extLst>
              </p14:cNvPr>
              <p14:cNvContentPartPr/>
              <p14:nvPr/>
            </p14:nvContentPartPr>
            <p14:xfrm>
              <a:off x="4565105" y="6795849"/>
              <a:ext cx="122400" cy="172080"/>
            </p14:xfrm>
          </p:contentPart>
        </mc:Choice>
        <mc:Fallback>
          <p:pic>
            <p:nvPicPr>
              <p:cNvPr id="360" name="잉크 359">
                <a:extLst>
                  <a:ext uri="{FF2B5EF4-FFF2-40B4-BE49-F238E27FC236}">
                    <a16:creationId xmlns:a16="http://schemas.microsoft.com/office/drawing/2014/main" id="{C6BA1183-8791-BDBA-887A-1F0BBDFEF4E9}"/>
                  </a:ext>
                </a:extLst>
              </p:cNvPr>
              <p:cNvPicPr/>
              <p:nvPr/>
            </p:nvPicPr>
            <p:blipFill>
              <a:blip r:embed="rId542"/>
              <a:stretch>
                <a:fillRect/>
              </a:stretch>
            </p:blipFill>
            <p:spPr>
              <a:xfrm>
                <a:off x="4556105" y="6786849"/>
                <a:ext cx="14004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3">
            <p14:nvContentPartPr>
              <p14:cNvPr id="362" name="잉크 361">
                <a:extLst>
                  <a:ext uri="{FF2B5EF4-FFF2-40B4-BE49-F238E27FC236}">
                    <a16:creationId xmlns:a16="http://schemas.microsoft.com/office/drawing/2014/main" id="{CC113E3D-3244-58AC-4324-865D88DBC06C}"/>
                  </a:ext>
                </a:extLst>
              </p14:cNvPr>
              <p14:cNvContentPartPr/>
              <p14:nvPr/>
            </p14:nvContentPartPr>
            <p14:xfrm>
              <a:off x="1586465" y="6623409"/>
              <a:ext cx="835200" cy="479520"/>
            </p14:xfrm>
          </p:contentPart>
        </mc:Choice>
        <mc:Fallback>
          <p:pic>
            <p:nvPicPr>
              <p:cNvPr id="362" name="잉크 361">
                <a:extLst>
                  <a:ext uri="{FF2B5EF4-FFF2-40B4-BE49-F238E27FC236}">
                    <a16:creationId xmlns:a16="http://schemas.microsoft.com/office/drawing/2014/main" id="{CC113E3D-3244-58AC-4324-865D88DBC06C}"/>
                  </a:ext>
                </a:extLst>
              </p:cNvPr>
              <p:cNvPicPr/>
              <p:nvPr/>
            </p:nvPicPr>
            <p:blipFill>
              <a:blip r:embed="rId544"/>
              <a:stretch>
                <a:fillRect/>
              </a:stretch>
            </p:blipFill>
            <p:spPr>
              <a:xfrm>
                <a:off x="1577465" y="6614769"/>
                <a:ext cx="85284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5">
            <p14:nvContentPartPr>
              <p14:cNvPr id="69" name="잉크 68">
                <a:extLst>
                  <a:ext uri="{FF2B5EF4-FFF2-40B4-BE49-F238E27FC236}">
                    <a16:creationId xmlns:a16="http://schemas.microsoft.com/office/drawing/2014/main" id="{F0DA2064-B498-1520-C4CE-1E6B8DAE25AC}"/>
                  </a:ext>
                </a:extLst>
              </p14:cNvPr>
              <p14:cNvContentPartPr/>
              <p14:nvPr/>
            </p14:nvContentPartPr>
            <p14:xfrm>
              <a:off x="4935905" y="9615858"/>
              <a:ext cx="122400" cy="207360"/>
            </p14:xfrm>
          </p:contentPart>
        </mc:Choice>
        <mc:Fallback>
          <p:pic>
            <p:nvPicPr>
              <p:cNvPr id="69" name="잉크 68">
                <a:extLst>
                  <a:ext uri="{FF2B5EF4-FFF2-40B4-BE49-F238E27FC236}">
                    <a16:creationId xmlns:a16="http://schemas.microsoft.com/office/drawing/2014/main" id="{F0DA2064-B498-1520-C4CE-1E6B8DAE25AC}"/>
                  </a:ext>
                </a:extLst>
              </p:cNvPr>
              <p:cNvPicPr/>
              <p:nvPr/>
            </p:nvPicPr>
            <p:blipFill>
              <a:blip r:embed="rId546"/>
              <a:stretch>
                <a:fillRect/>
              </a:stretch>
            </p:blipFill>
            <p:spPr>
              <a:xfrm>
                <a:off x="4927265" y="9606858"/>
                <a:ext cx="14004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7">
            <p14:nvContentPartPr>
              <p14:cNvPr id="70" name="잉크 69">
                <a:extLst>
                  <a:ext uri="{FF2B5EF4-FFF2-40B4-BE49-F238E27FC236}">
                    <a16:creationId xmlns:a16="http://schemas.microsoft.com/office/drawing/2014/main" id="{DD3D42B1-078D-6274-A3CB-85884FC838AA}"/>
                  </a:ext>
                </a:extLst>
              </p14:cNvPr>
              <p14:cNvContentPartPr/>
              <p14:nvPr/>
            </p14:nvContentPartPr>
            <p14:xfrm>
              <a:off x="5059385" y="9640338"/>
              <a:ext cx="110880" cy="187200"/>
            </p14:xfrm>
          </p:contentPart>
        </mc:Choice>
        <mc:Fallback>
          <p:pic>
            <p:nvPicPr>
              <p:cNvPr id="70" name="잉크 69">
                <a:extLst>
                  <a:ext uri="{FF2B5EF4-FFF2-40B4-BE49-F238E27FC236}">
                    <a16:creationId xmlns:a16="http://schemas.microsoft.com/office/drawing/2014/main" id="{DD3D42B1-078D-6274-A3CB-85884FC838AA}"/>
                  </a:ext>
                </a:extLst>
              </p:cNvPr>
              <p:cNvPicPr/>
              <p:nvPr/>
            </p:nvPicPr>
            <p:blipFill>
              <a:blip r:embed="rId548"/>
              <a:stretch>
                <a:fillRect/>
              </a:stretch>
            </p:blipFill>
            <p:spPr>
              <a:xfrm>
                <a:off x="5050385" y="9631698"/>
                <a:ext cx="12852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9">
            <p14:nvContentPartPr>
              <p14:cNvPr id="71" name="잉크 70">
                <a:extLst>
                  <a:ext uri="{FF2B5EF4-FFF2-40B4-BE49-F238E27FC236}">
                    <a16:creationId xmlns:a16="http://schemas.microsoft.com/office/drawing/2014/main" id="{787F11AE-7E9D-0EE7-617E-1DC4BB57A7C5}"/>
                  </a:ext>
                </a:extLst>
              </p14:cNvPr>
              <p14:cNvContentPartPr/>
              <p14:nvPr/>
            </p14:nvContentPartPr>
            <p14:xfrm>
              <a:off x="5178185" y="9654018"/>
              <a:ext cx="100800" cy="163080"/>
            </p14:xfrm>
          </p:contentPart>
        </mc:Choice>
        <mc:Fallback>
          <p:pic>
            <p:nvPicPr>
              <p:cNvPr id="71" name="잉크 70">
                <a:extLst>
                  <a:ext uri="{FF2B5EF4-FFF2-40B4-BE49-F238E27FC236}">
                    <a16:creationId xmlns:a16="http://schemas.microsoft.com/office/drawing/2014/main" id="{787F11AE-7E9D-0EE7-617E-1DC4BB57A7C5}"/>
                  </a:ext>
                </a:extLst>
              </p:cNvPr>
              <p:cNvPicPr/>
              <p:nvPr/>
            </p:nvPicPr>
            <p:blipFill>
              <a:blip r:embed="rId550"/>
              <a:stretch>
                <a:fillRect/>
              </a:stretch>
            </p:blipFill>
            <p:spPr>
              <a:xfrm>
                <a:off x="5169185" y="9645378"/>
                <a:ext cx="11844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1">
            <p14:nvContentPartPr>
              <p14:cNvPr id="72" name="잉크 71">
                <a:extLst>
                  <a:ext uri="{FF2B5EF4-FFF2-40B4-BE49-F238E27FC236}">
                    <a16:creationId xmlns:a16="http://schemas.microsoft.com/office/drawing/2014/main" id="{BE05A7EF-DCA2-4ADF-8786-08CA7FFFC606}"/>
                  </a:ext>
                </a:extLst>
              </p14:cNvPr>
              <p14:cNvContentPartPr/>
              <p14:nvPr/>
            </p14:nvContentPartPr>
            <p14:xfrm>
              <a:off x="5302385" y="9651138"/>
              <a:ext cx="115920" cy="189360"/>
            </p14:xfrm>
          </p:contentPart>
        </mc:Choice>
        <mc:Fallback>
          <p:pic>
            <p:nvPicPr>
              <p:cNvPr id="72" name="잉크 71">
                <a:extLst>
                  <a:ext uri="{FF2B5EF4-FFF2-40B4-BE49-F238E27FC236}">
                    <a16:creationId xmlns:a16="http://schemas.microsoft.com/office/drawing/2014/main" id="{BE05A7EF-DCA2-4ADF-8786-08CA7FFFC606}"/>
                  </a:ext>
                </a:extLst>
              </p:cNvPr>
              <p:cNvPicPr/>
              <p:nvPr/>
            </p:nvPicPr>
            <p:blipFill>
              <a:blip r:embed="rId552"/>
              <a:stretch>
                <a:fillRect/>
              </a:stretch>
            </p:blipFill>
            <p:spPr>
              <a:xfrm>
                <a:off x="5293745" y="9642138"/>
                <a:ext cx="13356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3">
            <p14:nvContentPartPr>
              <p14:cNvPr id="73" name="잉크 72">
                <a:extLst>
                  <a:ext uri="{FF2B5EF4-FFF2-40B4-BE49-F238E27FC236}">
                    <a16:creationId xmlns:a16="http://schemas.microsoft.com/office/drawing/2014/main" id="{888A5CA0-A07C-BBD8-1EA4-B28FDAF5D9FF}"/>
                  </a:ext>
                </a:extLst>
              </p14:cNvPr>
              <p14:cNvContentPartPr/>
              <p14:nvPr/>
            </p14:nvContentPartPr>
            <p14:xfrm>
              <a:off x="5473745" y="9720258"/>
              <a:ext cx="273600" cy="196920"/>
            </p14:xfrm>
          </p:contentPart>
        </mc:Choice>
        <mc:Fallback>
          <p:pic>
            <p:nvPicPr>
              <p:cNvPr id="73" name="잉크 72">
                <a:extLst>
                  <a:ext uri="{FF2B5EF4-FFF2-40B4-BE49-F238E27FC236}">
                    <a16:creationId xmlns:a16="http://schemas.microsoft.com/office/drawing/2014/main" id="{888A5CA0-A07C-BBD8-1EA4-B28FDAF5D9FF}"/>
                  </a:ext>
                </a:extLst>
              </p:cNvPr>
              <p:cNvPicPr/>
              <p:nvPr/>
            </p:nvPicPr>
            <p:blipFill>
              <a:blip r:embed="rId554"/>
              <a:stretch>
                <a:fillRect/>
              </a:stretch>
            </p:blipFill>
            <p:spPr>
              <a:xfrm>
                <a:off x="5465105" y="9711618"/>
                <a:ext cx="29124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5">
            <p14:nvContentPartPr>
              <p14:cNvPr id="74" name="잉크 73">
                <a:extLst>
                  <a:ext uri="{FF2B5EF4-FFF2-40B4-BE49-F238E27FC236}">
                    <a16:creationId xmlns:a16="http://schemas.microsoft.com/office/drawing/2014/main" id="{87C67AAA-04B2-BC7E-9C0F-C1F6C58A91AA}"/>
                  </a:ext>
                </a:extLst>
              </p14:cNvPr>
              <p14:cNvContentPartPr/>
              <p14:nvPr/>
            </p14:nvContentPartPr>
            <p14:xfrm>
              <a:off x="5749145" y="9742218"/>
              <a:ext cx="141480" cy="178200"/>
            </p14:xfrm>
          </p:contentPart>
        </mc:Choice>
        <mc:Fallback>
          <p:pic>
            <p:nvPicPr>
              <p:cNvPr id="74" name="잉크 73">
                <a:extLst>
                  <a:ext uri="{FF2B5EF4-FFF2-40B4-BE49-F238E27FC236}">
                    <a16:creationId xmlns:a16="http://schemas.microsoft.com/office/drawing/2014/main" id="{87C67AAA-04B2-BC7E-9C0F-C1F6C58A91AA}"/>
                  </a:ext>
                </a:extLst>
              </p:cNvPr>
              <p:cNvPicPr/>
              <p:nvPr/>
            </p:nvPicPr>
            <p:blipFill>
              <a:blip r:embed="rId556"/>
              <a:stretch>
                <a:fillRect/>
              </a:stretch>
            </p:blipFill>
            <p:spPr>
              <a:xfrm>
                <a:off x="5740505" y="9733578"/>
                <a:ext cx="15912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7">
            <p14:nvContentPartPr>
              <p14:cNvPr id="75" name="잉크 74">
                <a:extLst>
                  <a:ext uri="{FF2B5EF4-FFF2-40B4-BE49-F238E27FC236}">
                    <a16:creationId xmlns:a16="http://schemas.microsoft.com/office/drawing/2014/main" id="{073F1C85-99FA-7D96-AF0A-969F4E024A24}"/>
                  </a:ext>
                </a:extLst>
              </p14:cNvPr>
              <p14:cNvContentPartPr/>
              <p14:nvPr/>
            </p14:nvContentPartPr>
            <p14:xfrm>
              <a:off x="5897825" y="9697578"/>
              <a:ext cx="167760" cy="191520"/>
            </p14:xfrm>
          </p:contentPart>
        </mc:Choice>
        <mc:Fallback>
          <p:pic>
            <p:nvPicPr>
              <p:cNvPr id="75" name="잉크 74">
                <a:extLst>
                  <a:ext uri="{FF2B5EF4-FFF2-40B4-BE49-F238E27FC236}">
                    <a16:creationId xmlns:a16="http://schemas.microsoft.com/office/drawing/2014/main" id="{073F1C85-99FA-7D96-AF0A-969F4E024A24}"/>
                  </a:ext>
                </a:extLst>
              </p:cNvPr>
              <p:cNvPicPr/>
              <p:nvPr/>
            </p:nvPicPr>
            <p:blipFill>
              <a:blip r:embed="rId558"/>
              <a:stretch>
                <a:fillRect/>
              </a:stretch>
            </p:blipFill>
            <p:spPr>
              <a:xfrm>
                <a:off x="5889185" y="9688938"/>
                <a:ext cx="18540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9">
            <p14:nvContentPartPr>
              <p14:cNvPr id="340" name="잉크 339">
                <a:extLst>
                  <a:ext uri="{FF2B5EF4-FFF2-40B4-BE49-F238E27FC236}">
                    <a16:creationId xmlns:a16="http://schemas.microsoft.com/office/drawing/2014/main" id="{8BEF89FB-44BB-ECF7-65E9-D70EE7693742}"/>
                  </a:ext>
                </a:extLst>
              </p14:cNvPr>
              <p14:cNvContentPartPr/>
              <p14:nvPr/>
            </p14:nvContentPartPr>
            <p14:xfrm>
              <a:off x="5213825" y="9291369"/>
              <a:ext cx="75960" cy="113040"/>
            </p14:xfrm>
          </p:contentPart>
        </mc:Choice>
        <mc:Fallback>
          <p:pic>
            <p:nvPicPr>
              <p:cNvPr id="340" name="잉크 339">
                <a:extLst>
                  <a:ext uri="{FF2B5EF4-FFF2-40B4-BE49-F238E27FC236}">
                    <a16:creationId xmlns:a16="http://schemas.microsoft.com/office/drawing/2014/main" id="{8BEF89FB-44BB-ECF7-65E9-D70EE7693742}"/>
                  </a:ext>
                </a:extLst>
              </p:cNvPr>
              <p:cNvPicPr/>
              <p:nvPr/>
            </p:nvPicPr>
            <p:blipFill>
              <a:blip r:embed="rId560"/>
              <a:stretch>
                <a:fillRect/>
              </a:stretch>
            </p:blipFill>
            <p:spPr>
              <a:xfrm>
                <a:off x="5204825" y="9282729"/>
                <a:ext cx="9360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1">
            <p14:nvContentPartPr>
              <p14:cNvPr id="341" name="잉크 340">
                <a:extLst>
                  <a:ext uri="{FF2B5EF4-FFF2-40B4-BE49-F238E27FC236}">
                    <a16:creationId xmlns:a16="http://schemas.microsoft.com/office/drawing/2014/main" id="{935CDAEB-BD4B-ABF6-8755-1E5F8A8475DA}"/>
                  </a:ext>
                </a:extLst>
              </p14:cNvPr>
              <p14:cNvContentPartPr/>
              <p14:nvPr/>
            </p14:nvContentPartPr>
            <p14:xfrm>
              <a:off x="5303105" y="9318009"/>
              <a:ext cx="85680" cy="69480"/>
            </p14:xfrm>
          </p:contentPart>
        </mc:Choice>
        <mc:Fallback>
          <p:pic>
            <p:nvPicPr>
              <p:cNvPr id="341" name="잉크 340">
                <a:extLst>
                  <a:ext uri="{FF2B5EF4-FFF2-40B4-BE49-F238E27FC236}">
                    <a16:creationId xmlns:a16="http://schemas.microsoft.com/office/drawing/2014/main" id="{935CDAEB-BD4B-ABF6-8755-1E5F8A8475DA}"/>
                  </a:ext>
                </a:extLst>
              </p:cNvPr>
              <p:cNvPicPr/>
              <p:nvPr/>
            </p:nvPicPr>
            <p:blipFill>
              <a:blip r:embed="rId562"/>
              <a:stretch>
                <a:fillRect/>
              </a:stretch>
            </p:blipFill>
            <p:spPr>
              <a:xfrm>
                <a:off x="5294105" y="9309369"/>
                <a:ext cx="10332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3">
            <p14:nvContentPartPr>
              <p14:cNvPr id="342" name="잉크 341">
                <a:extLst>
                  <a:ext uri="{FF2B5EF4-FFF2-40B4-BE49-F238E27FC236}">
                    <a16:creationId xmlns:a16="http://schemas.microsoft.com/office/drawing/2014/main" id="{47C29290-8703-67DA-B3D5-8841A7C2FBF0}"/>
                  </a:ext>
                </a:extLst>
              </p14:cNvPr>
              <p14:cNvContentPartPr/>
              <p14:nvPr/>
            </p14:nvContentPartPr>
            <p14:xfrm>
              <a:off x="5402105" y="9281649"/>
              <a:ext cx="88920" cy="179280"/>
            </p14:xfrm>
          </p:contentPart>
        </mc:Choice>
        <mc:Fallback>
          <p:pic>
            <p:nvPicPr>
              <p:cNvPr id="342" name="잉크 341">
                <a:extLst>
                  <a:ext uri="{FF2B5EF4-FFF2-40B4-BE49-F238E27FC236}">
                    <a16:creationId xmlns:a16="http://schemas.microsoft.com/office/drawing/2014/main" id="{47C29290-8703-67DA-B3D5-8841A7C2FBF0}"/>
                  </a:ext>
                </a:extLst>
              </p:cNvPr>
              <p:cNvPicPr/>
              <p:nvPr/>
            </p:nvPicPr>
            <p:blipFill>
              <a:blip r:embed="rId564"/>
              <a:stretch>
                <a:fillRect/>
              </a:stretch>
            </p:blipFill>
            <p:spPr>
              <a:xfrm>
                <a:off x="5393465" y="9273009"/>
                <a:ext cx="10656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5">
            <p14:nvContentPartPr>
              <p14:cNvPr id="343" name="잉크 342">
                <a:extLst>
                  <a:ext uri="{FF2B5EF4-FFF2-40B4-BE49-F238E27FC236}">
                    <a16:creationId xmlns:a16="http://schemas.microsoft.com/office/drawing/2014/main" id="{D634DB94-9166-36E1-143B-EFDB3B9FE257}"/>
                  </a:ext>
                </a:extLst>
              </p14:cNvPr>
              <p14:cNvContentPartPr/>
              <p14:nvPr/>
            </p14:nvContentPartPr>
            <p14:xfrm>
              <a:off x="5523065" y="9296769"/>
              <a:ext cx="146520" cy="130680"/>
            </p14:xfrm>
          </p:contentPart>
        </mc:Choice>
        <mc:Fallback>
          <p:pic>
            <p:nvPicPr>
              <p:cNvPr id="343" name="잉크 342">
                <a:extLst>
                  <a:ext uri="{FF2B5EF4-FFF2-40B4-BE49-F238E27FC236}">
                    <a16:creationId xmlns:a16="http://schemas.microsoft.com/office/drawing/2014/main" id="{D634DB94-9166-36E1-143B-EFDB3B9FE257}"/>
                  </a:ext>
                </a:extLst>
              </p:cNvPr>
              <p:cNvPicPr/>
              <p:nvPr/>
            </p:nvPicPr>
            <p:blipFill>
              <a:blip r:embed="rId566"/>
              <a:stretch>
                <a:fillRect/>
              </a:stretch>
            </p:blipFill>
            <p:spPr>
              <a:xfrm>
                <a:off x="5514065" y="9288129"/>
                <a:ext cx="1641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7">
            <p14:nvContentPartPr>
              <p14:cNvPr id="344" name="잉크 343">
                <a:extLst>
                  <a:ext uri="{FF2B5EF4-FFF2-40B4-BE49-F238E27FC236}">
                    <a16:creationId xmlns:a16="http://schemas.microsoft.com/office/drawing/2014/main" id="{714EF031-48A8-EB31-166D-3D05EF00B438}"/>
                  </a:ext>
                </a:extLst>
              </p14:cNvPr>
              <p14:cNvContentPartPr/>
              <p14:nvPr/>
            </p14:nvContentPartPr>
            <p14:xfrm>
              <a:off x="5609105" y="9420969"/>
              <a:ext cx="122760" cy="100440"/>
            </p14:xfrm>
          </p:contentPart>
        </mc:Choice>
        <mc:Fallback>
          <p:pic>
            <p:nvPicPr>
              <p:cNvPr id="344" name="잉크 343">
                <a:extLst>
                  <a:ext uri="{FF2B5EF4-FFF2-40B4-BE49-F238E27FC236}">
                    <a16:creationId xmlns:a16="http://schemas.microsoft.com/office/drawing/2014/main" id="{714EF031-48A8-EB31-166D-3D05EF00B438}"/>
                  </a:ext>
                </a:extLst>
              </p:cNvPr>
              <p:cNvPicPr/>
              <p:nvPr/>
            </p:nvPicPr>
            <p:blipFill>
              <a:blip r:embed="rId568"/>
              <a:stretch>
                <a:fillRect/>
              </a:stretch>
            </p:blipFill>
            <p:spPr>
              <a:xfrm>
                <a:off x="5600465" y="9411969"/>
                <a:ext cx="14040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9">
            <p14:nvContentPartPr>
              <p14:cNvPr id="345" name="잉크 344">
                <a:extLst>
                  <a:ext uri="{FF2B5EF4-FFF2-40B4-BE49-F238E27FC236}">
                    <a16:creationId xmlns:a16="http://schemas.microsoft.com/office/drawing/2014/main" id="{1CDC14B4-5A81-79D9-8DE7-4D9CFDFD1332}"/>
                  </a:ext>
                </a:extLst>
              </p14:cNvPr>
              <p14:cNvContentPartPr/>
              <p14:nvPr/>
            </p14:nvContentPartPr>
            <p14:xfrm>
              <a:off x="5791985" y="9340689"/>
              <a:ext cx="85320" cy="185400"/>
            </p14:xfrm>
          </p:contentPart>
        </mc:Choice>
        <mc:Fallback>
          <p:pic>
            <p:nvPicPr>
              <p:cNvPr id="345" name="잉크 344">
                <a:extLst>
                  <a:ext uri="{FF2B5EF4-FFF2-40B4-BE49-F238E27FC236}">
                    <a16:creationId xmlns:a16="http://schemas.microsoft.com/office/drawing/2014/main" id="{1CDC14B4-5A81-79D9-8DE7-4D9CFDFD1332}"/>
                  </a:ext>
                </a:extLst>
              </p:cNvPr>
              <p:cNvPicPr/>
              <p:nvPr/>
            </p:nvPicPr>
            <p:blipFill>
              <a:blip r:embed="rId570"/>
              <a:stretch>
                <a:fillRect/>
              </a:stretch>
            </p:blipFill>
            <p:spPr>
              <a:xfrm>
                <a:off x="5782985" y="9331689"/>
                <a:ext cx="10296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1">
            <p14:nvContentPartPr>
              <p14:cNvPr id="346" name="잉크 345">
                <a:extLst>
                  <a:ext uri="{FF2B5EF4-FFF2-40B4-BE49-F238E27FC236}">
                    <a16:creationId xmlns:a16="http://schemas.microsoft.com/office/drawing/2014/main" id="{7C9B01EF-E605-7629-366A-ECB082928D0F}"/>
                  </a:ext>
                </a:extLst>
              </p14:cNvPr>
              <p14:cNvContentPartPr/>
              <p14:nvPr/>
            </p14:nvContentPartPr>
            <p14:xfrm>
              <a:off x="5903225" y="9346809"/>
              <a:ext cx="62640" cy="20520"/>
            </p14:xfrm>
          </p:contentPart>
        </mc:Choice>
        <mc:Fallback>
          <p:pic>
            <p:nvPicPr>
              <p:cNvPr id="346" name="잉크 345">
                <a:extLst>
                  <a:ext uri="{FF2B5EF4-FFF2-40B4-BE49-F238E27FC236}">
                    <a16:creationId xmlns:a16="http://schemas.microsoft.com/office/drawing/2014/main" id="{7C9B01EF-E605-7629-366A-ECB082928D0F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5894585" y="9337809"/>
                <a:ext cx="8028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3">
            <p14:nvContentPartPr>
              <p14:cNvPr id="347" name="잉크 346">
                <a:extLst>
                  <a:ext uri="{FF2B5EF4-FFF2-40B4-BE49-F238E27FC236}">
                    <a16:creationId xmlns:a16="http://schemas.microsoft.com/office/drawing/2014/main" id="{95756202-8363-C2D3-D7F2-7DF7192C86AA}"/>
                  </a:ext>
                </a:extLst>
              </p14:cNvPr>
              <p14:cNvContentPartPr/>
              <p14:nvPr/>
            </p14:nvContentPartPr>
            <p14:xfrm>
              <a:off x="5888105" y="9394689"/>
              <a:ext cx="136440" cy="123840"/>
            </p14:xfrm>
          </p:contentPart>
        </mc:Choice>
        <mc:Fallback>
          <p:pic>
            <p:nvPicPr>
              <p:cNvPr id="347" name="잉크 346">
                <a:extLst>
                  <a:ext uri="{FF2B5EF4-FFF2-40B4-BE49-F238E27FC236}">
                    <a16:creationId xmlns:a16="http://schemas.microsoft.com/office/drawing/2014/main" id="{95756202-8363-C2D3-D7F2-7DF7192C86AA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5879105" y="9386049"/>
                <a:ext cx="15408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5">
            <p14:nvContentPartPr>
              <p14:cNvPr id="348" name="잉크 347">
                <a:extLst>
                  <a:ext uri="{FF2B5EF4-FFF2-40B4-BE49-F238E27FC236}">
                    <a16:creationId xmlns:a16="http://schemas.microsoft.com/office/drawing/2014/main" id="{0C35D8CB-6877-6E7D-538B-31BC65BB6050}"/>
                  </a:ext>
                </a:extLst>
              </p14:cNvPr>
              <p14:cNvContentPartPr/>
              <p14:nvPr/>
            </p14:nvContentPartPr>
            <p14:xfrm>
              <a:off x="6051545" y="9386409"/>
              <a:ext cx="87480" cy="138240"/>
            </p14:xfrm>
          </p:contentPart>
        </mc:Choice>
        <mc:Fallback>
          <p:pic>
            <p:nvPicPr>
              <p:cNvPr id="348" name="잉크 347">
                <a:extLst>
                  <a:ext uri="{FF2B5EF4-FFF2-40B4-BE49-F238E27FC236}">
                    <a16:creationId xmlns:a16="http://schemas.microsoft.com/office/drawing/2014/main" id="{0C35D8CB-6877-6E7D-538B-31BC65BB6050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6042905" y="9377409"/>
                <a:ext cx="10512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7">
            <p14:nvContentPartPr>
              <p14:cNvPr id="349" name="잉크 348">
                <a:extLst>
                  <a:ext uri="{FF2B5EF4-FFF2-40B4-BE49-F238E27FC236}">
                    <a16:creationId xmlns:a16="http://schemas.microsoft.com/office/drawing/2014/main" id="{74C148E9-3C7A-6E25-C868-7869945357E9}"/>
                  </a:ext>
                </a:extLst>
              </p14:cNvPr>
              <p14:cNvContentPartPr/>
              <p14:nvPr/>
            </p14:nvContentPartPr>
            <p14:xfrm>
              <a:off x="6149825" y="9356529"/>
              <a:ext cx="89640" cy="106200"/>
            </p14:xfrm>
          </p:contentPart>
        </mc:Choice>
        <mc:Fallback>
          <p:pic>
            <p:nvPicPr>
              <p:cNvPr id="349" name="잉크 348">
                <a:extLst>
                  <a:ext uri="{FF2B5EF4-FFF2-40B4-BE49-F238E27FC236}">
                    <a16:creationId xmlns:a16="http://schemas.microsoft.com/office/drawing/2014/main" id="{74C148E9-3C7A-6E25-C868-7869945357E9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6140825" y="9347889"/>
                <a:ext cx="10728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9">
            <p14:nvContentPartPr>
              <p14:cNvPr id="350" name="잉크 349">
                <a:extLst>
                  <a:ext uri="{FF2B5EF4-FFF2-40B4-BE49-F238E27FC236}">
                    <a16:creationId xmlns:a16="http://schemas.microsoft.com/office/drawing/2014/main" id="{3E4D40F9-522D-BD66-8CF4-E20C2335D3E2}"/>
                  </a:ext>
                </a:extLst>
              </p14:cNvPr>
              <p14:cNvContentPartPr/>
              <p14:nvPr/>
            </p14:nvContentPartPr>
            <p14:xfrm>
              <a:off x="6178625" y="9410169"/>
              <a:ext cx="101520" cy="121320"/>
            </p14:xfrm>
          </p:contentPart>
        </mc:Choice>
        <mc:Fallback>
          <p:pic>
            <p:nvPicPr>
              <p:cNvPr id="350" name="잉크 349">
                <a:extLst>
                  <a:ext uri="{FF2B5EF4-FFF2-40B4-BE49-F238E27FC236}">
                    <a16:creationId xmlns:a16="http://schemas.microsoft.com/office/drawing/2014/main" id="{3E4D40F9-522D-BD66-8CF4-E20C2335D3E2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6169985" y="9401169"/>
                <a:ext cx="11916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1">
            <p14:nvContentPartPr>
              <p14:cNvPr id="351" name="잉크 350">
                <a:extLst>
                  <a:ext uri="{FF2B5EF4-FFF2-40B4-BE49-F238E27FC236}">
                    <a16:creationId xmlns:a16="http://schemas.microsoft.com/office/drawing/2014/main" id="{DAAA97D0-355A-EA2D-0581-653CFC64582A}"/>
                  </a:ext>
                </a:extLst>
              </p14:cNvPr>
              <p14:cNvContentPartPr/>
              <p14:nvPr/>
            </p14:nvContentPartPr>
            <p14:xfrm>
              <a:off x="6322985" y="9319449"/>
              <a:ext cx="59760" cy="255960"/>
            </p14:xfrm>
          </p:contentPart>
        </mc:Choice>
        <mc:Fallback>
          <p:pic>
            <p:nvPicPr>
              <p:cNvPr id="351" name="잉크 350">
                <a:extLst>
                  <a:ext uri="{FF2B5EF4-FFF2-40B4-BE49-F238E27FC236}">
                    <a16:creationId xmlns:a16="http://schemas.microsoft.com/office/drawing/2014/main" id="{DAAA97D0-355A-EA2D-0581-653CFC64582A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6313985" y="9310809"/>
                <a:ext cx="7740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3">
            <p14:nvContentPartPr>
              <p14:cNvPr id="361" name="잉크 360">
                <a:extLst>
                  <a:ext uri="{FF2B5EF4-FFF2-40B4-BE49-F238E27FC236}">
                    <a16:creationId xmlns:a16="http://schemas.microsoft.com/office/drawing/2014/main" id="{D32562A7-213F-A1C7-E63D-CDE2B4B0788F}"/>
                  </a:ext>
                </a:extLst>
              </p14:cNvPr>
              <p14:cNvContentPartPr/>
              <p14:nvPr/>
            </p14:nvContentPartPr>
            <p14:xfrm>
              <a:off x="4961825" y="9917049"/>
              <a:ext cx="1142640" cy="140040"/>
            </p14:xfrm>
          </p:contentPart>
        </mc:Choice>
        <mc:Fallback>
          <p:pic>
            <p:nvPicPr>
              <p:cNvPr id="361" name="잉크 360">
                <a:extLst>
                  <a:ext uri="{FF2B5EF4-FFF2-40B4-BE49-F238E27FC236}">
                    <a16:creationId xmlns:a16="http://schemas.microsoft.com/office/drawing/2014/main" id="{D32562A7-213F-A1C7-E63D-CDE2B4B0788F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4953185" y="9908409"/>
                <a:ext cx="116028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5">
            <p14:nvContentPartPr>
              <p14:cNvPr id="364" name="잉크 363">
                <a:extLst>
                  <a:ext uri="{FF2B5EF4-FFF2-40B4-BE49-F238E27FC236}">
                    <a16:creationId xmlns:a16="http://schemas.microsoft.com/office/drawing/2014/main" id="{CA8B0D7E-A40B-7AB4-890B-0EF6E1533E58}"/>
                  </a:ext>
                </a:extLst>
              </p14:cNvPr>
              <p14:cNvContentPartPr/>
              <p14:nvPr/>
            </p14:nvContentPartPr>
            <p14:xfrm>
              <a:off x="5016185" y="10130529"/>
              <a:ext cx="36360" cy="214200"/>
            </p14:xfrm>
          </p:contentPart>
        </mc:Choice>
        <mc:Fallback>
          <p:pic>
            <p:nvPicPr>
              <p:cNvPr id="364" name="잉크 363">
                <a:extLst>
                  <a:ext uri="{FF2B5EF4-FFF2-40B4-BE49-F238E27FC236}">
                    <a16:creationId xmlns:a16="http://schemas.microsoft.com/office/drawing/2014/main" id="{CA8B0D7E-A40B-7AB4-890B-0EF6E1533E58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5007185" y="10121889"/>
                <a:ext cx="5400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7">
            <p14:nvContentPartPr>
              <p14:cNvPr id="365" name="잉크 364">
                <a:extLst>
                  <a:ext uri="{FF2B5EF4-FFF2-40B4-BE49-F238E27FC236}">
                    <a16:creationId xmlns:a16="http://schemas.microsoft.com/office/drawing/2014/main" id="{DE4A86B2-296F-AE20-696E-0A45A4B2EFC1}"/>
                  </a:ext>
                </a:extLst>
              </p14:cNvPr>
              <p14:cNvContentPartPr/>
              <p14:nvPr/>
            </p14:nvContentPartPr>
            <p14:xfrm>
              <a:off x="5120225" y="10198209"/>
              <a:ext cx="212760" cy="83160"/>
            </p14:xfrm>
          </p:contentPart>
        </mc:Choice>
        <mc:Fallback>
          <p:pic>
            <p:nvPicPr>
              <p:cNvPr id="365" name="잉크 364">
                <a:extLst>
                  <a:ext uri="{FF2B5EF4-FFF2-40B4-BE49-F238E27FC236}">
                    <a16:creationId xmlns:a16="http://schemas.microsoft.com/office/drawing/2014/main" id="{DE4A86B2-296F-AE20-696E-0A45A4B2EFC1}"/>
                  </a:ext>
                </a:extLst>
              </p:cNvPr>
              <p:cNvPicPr/>
              <p:nvPr/>
            </p:nvPicPr>
            <p:blipFill>
              <a:blip r:embed="rId588"/>
              <a:stretch>
                <a:fillRect/>
              </a:stretch>
            </p:blipFill>
            <p:spPr>
              <a:xfrm>
                <a:off x="5111225" y="10189569"/>
                <a:ext cx="23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9">
            <p14:nvContentPartPr>
              <p14:cNvPr id="366" name="잉크 365">
                <a:extLst>
                  <a:ext uri="{FF2B5EF4-FFF2-40B4-BE49-F238E27FC236}">
                    <a16:creationId xmlns:a16="http://schemas.microsoft.com/office/drawing/2014/main" id="{C5EECE66-A933-8D89-A4B4-996EF93A0271}"/>
                  </a:ext>
                </a:extLst>
              </p14:cNvPr>
              <p14:cNvContentPartPr/>
              <p14:nvPr/>
            </p14:nvContentPartPr>
            <p14:xfrm>
              <a:off x="5458985" y="10131249"/>
              <a:ext cx="164160" cy="223200"/>
            </p14:xfrm>
          </p:contentPart>
        </mc:Choice>
        <mc:Fallback>
          <p:pic>
            <p:nvPicPr>
              <p:cNvPr id="366" name="잉크 365">
                <a:extLst>
                  <a:ext uri="{FF2B5EF4-FFF2-40B4-BE49-F238E27FC236}">
                    <a16:creationId xmlns:a16="http://schemas.microsoft.com/office/drawing/2014/main" id="{C5EECE66-A933-8D89-A4B4-996EF93A0271}"/>
                  </a:ext>
                </a:extLst>
              </p:cNvPr>
              <p:cNvPicPr/>
              <p:nvPr/>
            </p:nvPicPr>
            <p:blipFill>
              <a:blip r:embed="rId590"/>
              <a:stretch>
                <a:fillRect/>
              </a:stretch>
            </p:blipFill>
            <p:spPr>
              <a:xfrm>
                <a:off x="5450345" y="10122249"/>
                <a:ext cx="18180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1">
            <p14:nvContentPartPr>
              <p14:cNvPr id="367" name="잉크 366">
                <a:extLst>
                  <a:ext uri="{FF2B5EF4-FFF2-40B4-BE49-F238E27FC236}">
                    <a16:creationId xmlns:a16="http://schemas.microsoft.com/office/drawing/2014/main" id="{92CB0BAE-D876-85CD-5467-1696CAC139F1}"/>
                  </a:ext>
                </a:extLst>
              </p14:cNvPr>
              <p14:cNvContentPartPr/>
              <p14:nvPr/>
            </p14:nvContentPartPr>
            <p14:xfrm>
              <a:off x="5634305" y="10132329"/>
              <a:ext cx="70200" cy="182160"/>
            </p14:xfrm>
          </p:contentPart>
        </mc:Choice>
        <mc:Fallback>
          <p:pic>
            <p:nvPicPr>
              <p:cNvPr id="367" name="잉크 366">
                <a:extLst>
                  <a:ext uri="{FF2B5EF4-FFF2-40B4-BE49-F238E27FC236}">
                    <a16:creationId xmlns:a16="http://schemas.microsoft.com/office/drawing/2014/main" id="{92CB0BAE-D876-85CD-5467-1696CAC139F1}"/>
                  </a:ext>
                </a:extLst>
              </p:cNvPr>
              <p:cNvPicPr/>
              <p:nvPr/>
            </p:nvPicPr>
            <p:blipFill>
              <a:blip r:embed="rId592"/>
              <a:stretch>
                <a:fillRect/>
              </a:stretch>
            </p:blipFill>
            <p:spPr>
              <a:xfrm>
                <a:off x="5625305" y="10123329"/>
                <a:ext cx="8784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3">
            <p14:nvContentPartPr>
              <p14:cNvPr id="368" name="잉크 367">
                <a:extLst>
                  <a:ext uri="{FF2B5EF4-FFF2-40B4-BE49-F238E27FC236}">
                    <a16:creationId xmlns:a16="http://schemas.microsoft.com/office/drawing/2014/main" id="{9A70587F-2493-33BD-33CB-443251D36183}"/>
                  </a:ext>
                </a:extLst>
              </p14:cNvPr>
              <p14:cNvContentPartPr/>
              <p14:nvPr/>
            </p14:nvContentPartPr>
            <p14:xfrm>
              <a:off x="5646185" y="10132689"/>
              <a:ext cx="82080" cy="76680"/>
            </p14:xfrm>
          </p:contentPart>
        </mc:Choice>
        <mc:Fallback>
          <p:pic>
            <p:nvPicPr>
              <p:cNvPr id="368" name="잉크 367">
                <a:extLst>
                  <a:ext uri="{FF2B5EF4-FFF2-40B4-BE49-F238E27FC236}">
                    <a16:creationId xmlns:a16="http://schemas.microsoft.com/office/drawing/2014/main" id="{9A70587F-2493-33BD-33CB-443251D36183}"/>
                  </a:ext>
                </a:extLst>
              </p:cNvPr>
              <p:cNvPicPr/>
              <p:nvPr/>
            </p:nvPicPr>
            <p:blipFill>
              <a:blip r:embed="rId594"/>
              <a:stretch>
                <a:fillRect/>
              </a:stretch>
            </p:blipFill>
            <p:spPr>
              <a:xfrm>
                <a:off x="5637185" y="10123689"/>
                <a:ext cx="9972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5">
            <p14:nvContentPartPr>
              <p14:cNvPr id="369" name="잉크 368">
                <a:extLst>
                  <a:ext uri="{FF2B5EF4-FFF2-40B4-BE49-F238E27FC236}">
                    <a16:creationId xmlns:a16="http://schemas.microsoft.com/office/drawing/2014/main" id="{1C5795F8-8561-163B-E7EA-FECA276F5AE5}"/>
                  </a:ext>
                </a:extLst>
              </p14:cNvPr>
              <p14:cNvContentPartPr/>
              <p14:nvPr/>
            </p14:nvContentPartPr>
            <p14:xfrm>
              <a:off x="5748065" y="10085889"/>
              <a:ext cx="199080" cy="238680"/>
            </p14:xfrm>
          </p:contentPart>
        </mc:Choice>
        <mc:Fallback>
          <p:pic>
            <p:nvPicPr>
              <p:cNvPr id="369" name="잉크 368">
                <a:extLst>
                  <a:ext uri="{FF2B5EF4-FFF2-40B4-BE49-F238E27FC236}">
                    <a16:creationId xmlns:a16="http://schemas.microsoft.com/office/drawing/2014/main" id="{1C5795F8-8561-163B-E7EA-FECA276F5AE5}"/>
                  </a:ext>
                </a:extLst>
              </p:cNvPr>
              <p:cNvPicPr/>
              <p:nvPr/>
            </p:nvPicPr>
            <p:blipFill>
              <a:blip r:embed="rId596"/>
              <a:stretch>
                <a:fillRect/>
              </a:stretch>
            </p:blipFill>
            <p:spPr>
              <a:xfrm>
                <a:off x="5739425" y="10076889"/>
                <a:ext cx="21672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7">
            <p14:nvContentPartPr>
              <p14:cNvPr id="371" name="잉크 370">
                <a:extLst>
                  <a:ext uri="{FF2B5EF4-FFF2-40B4-BE49-F238E27FC236}">
                    <a16:creationId xmlns:a16="http://schemas.microsoft.com/office/drawing/2014/main" id="{4CF7670E-0D23-CF90-3EEA-3595F76D4678}"/>
                  </a:ext>
                </a:extLst>
              </p14:cNvPr>
              <p14:cNvContentPartPr/>
              <p14:nvPr/>
            </p14:nvContentPartPr>
            <p14:xfrm>
              <a:off x="1591145" y="6527649"/>
              <a:ext cx="752040" cy="556200"/>
            </p14:xfrm>
          </p:contentPart>
        </mc:Choice>
        <mc:Fallback>
          <p:pic>
            <p:nvPicPr>
              <p:cNvPr id="371" name="잉크 370">
                <a:extLst>
                  <a:ext uri="{FF2B5EF4-FFF2-40B4-BE49-F238E27FC236}">
                    <a16:creationId xmlns:a16="http://schemas.microsoft.com/office/drawing/2014/main" id="{4CF7670E-0D23-CF90-3EEA-3595F76D4678}"/>
                  </a:ext>
                </a:extLst>
              </p:cNvPr>
              <p:cNvPicPr/>
              <p:nvPr/>
            </p:nvPicPr>
            <p:blipFill>
              <a:blip r:embed="rId598"/>
              <a:stretch>
                <a:fillRect/>
              </a:stretch>
            </p:blipFill>
            <p:spPr>
              <a:xfrm>
                <a:off x="1582505" y="6519009"/>
                <a:ext cx="769680" cy="57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9">
            <p14:nvContentPartPr>
              <p14:cNvPr id="372" name="잉크 371">
                <a:extLst>
                  <a:ext uri="{FF2B5EF4-FFF2-40B4-BE49-F238E27FC236}">
                    <a16:creationId xmlns:a16="http://schemas.microsoft.com/office/drawing/2014/main" id="{72C91958-D0C0-5E57-3C29-67FF91D3E747}"/>
                  </a:ext>
                </a:extLst>
              </p14:cNvPr>
              <p14:cNvContentPartPr/>
              <p14:nvPr/>
            </p14:nvContentPartPr>
            <p14:xfrm>
              <a:off x="154385" y="6974409"/>
              <a:ext cx="5582520" cy="3632400"/>
            </p14:xfrm>
          </p:contentPart>
        </mc:Choice>
        <mc:Fallback>
          <p:pic>
            <p:nvPicPr>
              <p:cNvPr id="372" name="잉크 371">
                <a:extLst>
                  <a:ext uri="{FF2B5EF4-FFF2-40B4-BE49-F238E27FC236}">
                    <a16:creationId xmlns:a16="http://schemas.microsoft.com/office/drawing/2014/main" id="{72C91958-D0C0-5E57-3C29-67FF91D3E747}"/>
                  </a:ext>
                </a:extLst>
              </p:cNvPr>
              <p:cNvPicPr/>
              <p:nvPr/>
            </p:nvPicPr>
            <p:blipFill>
              <a:blip r:embed="rId600"/>
              <a:stretch>
                <a:fillRect/>
              </a:stretch>
            </p:blipFill>
            <p:spPr>
              <a:xfrm>
                <a:off x="145385" y="6965409"/>
                <a:ext cx="5600160" cy="36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1">
            <p14:nvContentPartPr>
              <p14:cNvPr id="373" name="잉크 372">
                <a:extLst>
                  <a:ext uri="{FF2B5EF4-FFF2-40B4-BE49-F238E27FC236}">
                    <a16:creationId xmlns:a16="http://schemas.microsoft.com/office/drawing/2014/main" id="{2C6E0574-8011-00D6-9CDA-338A348D8453}"/>
                  </a:ext>
                </a:extLst>
              </p14:cNvPr>
              <p14:cNvContentPartPr/>
              <p14:nvPr/>
            </p14:nvContentPartPr>
            <p14:xfrm>
              <a:off x="5533145" y="10321329"/>
              <a:ext cx="218160" cy="130320"/>
            </p14:xfrm>
          </p:contentPart>
        </mc:Choice>
        <mc:Fallback>
          <p:pic>
            <p:nvPicPr>
              <p:cNvPr id="373" name="잉크 372">
                <a:extLst>
                  <a:ext uri="{FF2B5EF4-FFF2-40B4-BE49-F238E27FC236}">
                    <a16:creationId xmlns:a16="http://schemas.microsoft.com/office/drawing/2014/main" id="{2C6E0574-8011-00D6-9CDA-338A348D8453}"/>
                  </a:ext>
                </a:extLst>
              </p:cNvPr>
              <p:cNvPicPr/>
              <p:nvPr/>
            </p:nvPicPr>
            <p:blipFill>
              <a:blip r:embed="rId602"/>
              <a:stretch>
                <a:fillRect/>
              </a:stretch>
            </p:blipFill>
            <p:spPr>
              <a:xfrm>
                <a:off x="5524145" y="10312329"/>
                <a:ext cx="23580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3">
            <p14:nvContentPartPr>
              <p14:cNvPr id="375" name="잉크 374">
                <a:extLst>
                  <a:ext uri="{FF2B5EF4-FFF2-40B4-BE49-F238E27FC236}">
                    <a16:creationId xmlns:a16="http://schemas.microsoft.com/office/drawing/2014/main" id="{1526D132-DAC3-2284-4FF1-FD1B005B7893}"/>
                  </a:ext>
                </a:extLst>
              </p14:cNvPr>
              <p14:cNvContentPartPr/>
              <p14:nvPr/>
            </p14:nvContentPartPr>
            <p14:xfrm>
              <a:off x="4337945" y="9486849"/>
              <a:ext cx="401760" cy="513000"/>
            </p14:xfrm>
          </p:contentPart>
        </mc:Choice>
        <mc:Fallback>
          <p:pic>
            <p:nvPicPr>
              <p:cNvPr id="375" name="잉크 374">
                <a:extLst>
                  <a:ext uri="{FF2B5EF4-FFF2-40B4-BE49-F238E27FC236}">
                    <a16:creationId xmlns:a16="http://schemas.microsoft.com/office/drawing/2014/main" id="{1526D132-DAC3-2284-4FF1-FD1B005B7893}"/>
                  </a:ext>
                </a:extLst>
              </p:cNvPr>
              <p:cNvPicPr/>
              <p:nvPr/>
            </p:nvPicPr>
            <p:blipFill>
              <a:blip r:embed="rId604"/>
              <a:stretch>
                <a:fillRect/>
              </a:stretch>
            </p:blipFill>
            <p:spPr>
              <a:xfrm>
                <a:off x="4328945" y="9478209"/>
                <a:ext cx="419400" cy="53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5">
            <p14:nvContentPartPr>
              <p14:cNvPr id="376" name="잉크 375">
                <a:extLst>
                  <a:ext uri="{FF2B5EF4-FFF2-40B4-BE49-F238E27FC236}">
                    <a16:creationId xmlns:a16="http://schemas.microsoft.com/office/drawing/2014/main" id="{D21F8B55-E1C2-A95B-B43B-6C307C658B4D}"/>
                  </a:ext>
                </a:extLst>
              </p14:cNvPr>
              <p14:cNvContentPartPr/>
              <p14:nvPr/>
            </p14:nvContentPartPr>
            <p14:xfrm>
              <a:off x="4543865" y="9950889"/>
              <a:ext cx="26280" cy="222480"/>
            </p14:xfrm>
          </p:contentPart>
        </mc:Choice>
        <mc:Fallback>
          <p:pic>
            <p:nvPicPr>
              <p:cNvPr id="376" name="잉크 375">
                <a:extLst>
                  <a:ext uri="{FF2B5EF4-FFF2-40B4-BE49-F238E27FC236}">
                    <a16:creationId xmlns:a16="http://schemas.microsoft.com/office/drawing/2014/main" id="{D21F8B55-E1C2-A95B-B43B-6C307C658B4D}"/>
                  </a:ext>
                </a:extLst>
              </p:cNvPr>
              <p:cNvPicPr/>
              <p:nvPr/>
            </p:nvPicPr>
            <p:blipFill>
              <a:blip r:embed="rId606"/>
              <a:stretch>
                <a:fillRect/>
              </a:stretch>
            </p:blipFill>
            <p:spPr>
              <a:xfrm>
                <a:off x="4535225" y="9942249"/>
                <a:ext cx="4392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7">
            <p14:nvContentPartPr>
              <p14:cNvPr id="377" name="잉크 376">
                <a:extLst>
                  <a:ext uri="{FF2B5EF4-FFF2-40B4-BE49-F238E27FC236}">
                    <a16:creationId xmlns:a16="http://schemas.microsoft.com/office/drawing/2014/main" id="{F7C6064E-6D8E-0E4C-6E93-6952DA189624}"/>
                  </a:ext>
                </a:extLst>
              </p14:cNvPr>
              <p14:cNvContentPartPr/>
              <p14:nvPr/>
            </p14:nvContentPartPr>
            <p14:xfrm>
              <a:off x="4501385" y="10104969"/>
              <a:ext cx="156240" cy="153000"/>
            </p14:xfrm>
          </p:contentPart>
        </mc:Choice>
        <mc:Fallback>
          <p:pic>
            <p:nvPicPr>
              <p:cNvPr id="377" name="잉크 376">
                <a:extLst>
                  <a:ext uri="{FF2B5EF4-FFF2-40B4-BE49-F238E27FC236}">
                    <a16:creationId xmlns:a16="http://schemas.microsoft.com/office/drawing/2014/main" id="{F7C6064E-6D8E-0E4C-6E93-6952DA189624}"/>
                  </a:ext>
                </a:extLst>
              </p:cNvPr>
              <p:cNvPicPr/>
              <p:nvPr/>
            </p:nvPicPr>
            <p:blipFill>
              <a:blip r:embed="rId608"/>
              <a:stretch>
                <a:fillRect/>
              </a:stretch>
            </p:blipFill>
            <p:spPr>
              <a:xfrm>
                <a:off x="4492385" y="10096329"/>
                <a:ext cx="17388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9">
            <p14:nvContentPartPr>
              <p14:cNvPr id="378" name="잉크 377">
                <a:extLst>
                  <a:ext uri="{FF2B5EF4-FFF2-40B4-BE49-F238E27FC236}">
                    <a16:creationId xmlns:a16="http://schemas.microsoft.com/office/drawing/2014/main" id="{693F1E2F-6D87-CD23-CA35-0E6B1A48922F}"/>
                  </a:ext>
                </a:extLst>
              </p14:cNvPr>
              <p14:cNvContentPartPr/>
              <p14:nvPr/>
            </p14:nvContentPartPr>
            <p14:xfrm>
              <a:off x="4411385" y="10329609"/>
              <a:ext cx="61920" cy="76680"/>
            </p14:xfrm>
          </p:contentPart>
        </mc:Choice>
        <mc:Fallback>
          <p:pic>
            <p:nvPicPr>
              <p:cNvPr id="378" name="잉크 377">
                <a:extLst>
                  <a:ext uri="{FF2B5EF4-FFF2-40B4-BE49-F238E27FC236}">
                    <a16:creationId xmlns:a16="http://schemas.microsoft.com/office/drawing/2014/main" id="{693F1E2F-6D87-CD23-CA35-0E6B1A48922F}"/>
                  </a:ext>
                </a:extLst>
              </p:cNvPr>
              <p:cNvPicPr/>
              <p:nvPr/>
            </p:nvPicPr>
            <p:blipFill>
              <a:blip r:embed="rId610"/>
              <a:stretch>
                <a:fillRect/>
              </a:stretch>
            </p:blipFill>
            <p:spPr>
              <a:xfrm>
                <a:off x="4402745" y="10320969"/>
                <a:ext cx="7956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1">
            <p14:nvContentPartPr>
              <p14:cNvPr id="379" name="잉크 378">
                <a:extLst>
                  <a:ext uri="{FF2B5EF4-FFF2-40B4-BE49-F238E27FC236}">
                    <a16:creationId xmlns:a16="http://schemas.microsoft.com/office/drawing/2014/main" id="{773464D6-7D45-DB19-77A8-7C96B9EA9362}"/>
                  </a:ext>
                </a:extLst>
              </p14:cNvPr>
              <p14:cNvContentPartPr/>
              <p14:nvPr/>
            </p14:nvContentPartPr>
            <p14:xfrm>
              <a:off x="4533425" y="10305849"/>
              <a:ext cx="37800" cy="86400"/>
            </p14:xfrm>
          </p:contentPart>
        </mc:Choice>
        <mc:Fallback>
          <p:pic>
            <p:nvPicPr>
              <p:cNvPr id="379" name="잉크 378">
                <a:extLst>
                  <a:ext uri="{FF2B5EF4-FFF2-40B4-BE49-F238E27FC236}">
                    <a16:creationId xmlns:a16="http://schemas.microsoft.com/office/drawing/2014/main" id="{773464D6-7D45-DB19-77A8-7C96B9EA9362}"/>
                  </a:ext>
                </a:extLst>
              </p:cNvPr>
              <p:cNvPicPr/>
              <p:nvPr/>
            </p:nvPicPr>
            <p:blipFill>
              <a:blip r:embed="rId612"/>
              <a:stretch>
                <a:fillRect/>
              </a:stretch>
            </p:blipFill>
            <p:spPr>
              <a:xfrm>
                <a:off x="4524785" y="10296849"/>
                <a:ext cx="554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3">
            <p14:nvContentPartPr>
              <p14:cNvPr id="380" name="잉크 379">
                <a:extLst>
                  <a:ext uri="{FF2B5EF4-FFF2-40B4-BE49-F238E27FC236}">
                    <a16:creationId xmlns:a16="http://schemas.microsoft.com/office/drawing/2014/main" id="{D5FDE52D-6562-2C48-F2B3-30C15F39E039}"/>
                  </a:ext>
                </a:extLst>
              </p14:cNvPr>
              <p14:cNvContentPartPr/>
              <p14:nvPr/>
            </p14:nvContentPartPr>
            <p14:xfrm>
              <a:off x="4660145" y="10379289"/>
              <a:ext cx="3960" cy="62280"/>
            </p14:xfrm>
          </p:contentPart>
        </mc:Choice>
        <mc:Fallback>
          <p:pic>
            <p:nvPicPr>
              <p:cNvPr id="380" name="잉크 379">
                <a:extLst>
                  <a:ext uri="{FF2B5EF4-FFF2-40B4-BE49-F238E27FC236}">
                    <a16:creationId xmlns:a16="http://schemas.microsoft.com/office/drawing/2014/main" id="{D5FDE52D-6562-2C48-F2B3-30C15F39E039}"/>
                  </a:ext>
                </a:extLst>
              </p:cNvPr>
              <p:cNvPicPr/>
              <p:nvPr/>
            </p:nvPicPr>
            <p:blipFill>
              <a:blip r:embed="rId614"/>
              <a:stretch>
                <a:fillRect/>
              </a:stretch>
            </p:blipFill>
            <p:spPr>
              <a:xfrm>
                <a:off x="4651505" y="10370289"/>
                <a:ext cx="2160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5">
            <p14:nvContentPartPr>
              <p14:cNvPr id="381" name="잉크 380">
                <a:extLst>
                  <a:ext uri="{FF2B5EF4-FFF2-40B4-BE49-F238E27FC236}">
                    <a16:creationId xmlns:a16="http://schemas.microsoft.com/office/drawing/2014/main" id="{0869657D-BD11-B05D-E1B3-A4809FC0271E}"/>
                  </a:ext>
                </a:extLst>
              </p14:cNvPr>
              <p14:cNvContentPartPr/>
              <p14:nvPr/>
            </p14:nvContentPartPr>
            <p14:xfrm>
              <a:off x="4717385" y="10268049"/>
              <a:ext cx="51120" cy="120240"/>
            </p14:xfrm>
          </p:contentPart>
        </mc:Choice>
        <mc:Fallback>
          <p:pic>
            <p:nvPicPr>
              <p:cNvPr id="381" name="잉크 380">
                <a:extLst>
                  <a:ext uri="{FF2B5EF4-FFF2-40B4-BE49-F238E27FC236}">
                    <a16:creationId xmlns:a16="http://schemas.microsoft.com/office/drawing/2014/main" id="{0869657D-BD11-B05D-E1B3-A4809FC0271E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4708745" y="10259409"/>
                <a:ext cx="6876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7">
            <p14:nvContentPartPr>
              <p14:cNvPr id="382" name="잉크 381">
                <a:extLst>
                  <a:ext uri="{FF2B5EF4-FFF2-40B4-BE49-F238E27FC236}">
                    <a16:creationId xmlns:a16="http://schemas.microsoft.com/office/drawing/2014/main" id="{809FE844-D21F-7BFD-840F-8E150F77EE32}"/>
                  </a:ext>
                </a:extLst>
              </p14:cNvPr>
              <p14:cNvContentPartPr/>
              <p14:nvPr/>
            </p14:nvContentPartPr>
            <p14:xfrm>
              <a:off x="4798385" y="10285329"/>
              <a:ext cx="66960" cy="109440"/>
            </p14:xfrm>
          </p:contentPart>
        </mc:Choice>
        <mc:Fallback>
          <p:pic>
            <p:nvPicPr>
              <p:cNvPr id="382" name="잉크 381">
                <a:extLst>
                  <a:ext uri="{FF2B5EF4-FFF2-40B4-BE49-F238E27FC236}">
                    <a16:creationId xmlns:a16="http://schemas.microsoft.com/office/drawing/2014/main" id="{809FE844-D21F-7BFD-840F-8E150F77EE32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4789385" y="10276689"/>
                <a:ext cx="8460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9">
            <p14:nvContentPartPr>
              <p14:cNvPr id="383" name="잉크 382">
                <a:extLst>
                  <a:ext uri="{FF2B5EF4-FFF2-40B4-BE49-F238E27FC236}">
                    <a16:creationId xmlns:a16="http://schemas.microsoft.com/office/drawing/2014/main" id="{2033D1E4-48C8-B30D-9A7A-443B5E817D4F}"/>
                  </a:ext>
                </a:extLst>
              </p14:cNvPr>
              <p14:cNvContentPartPr/>
              <p14:nvPr/>
            </p14:nvContentPartPr>
            <p14:xfrm>
              <a:off x="4913945" y="10337889"/>
              <a:ext cx="20520" cy="86040"/>
            </p14:xfrm>
          </p:contentPart>
        </mc:Choice>
        <mc:Fallback>
          <p:pic>
            <p:nvPicPr>
              <p:cNvPr id="383" name="잉크 382">
                <a:extLst>
                  <a:ext uri="{FF2B5EF4-FFF2-40B4-BE49-F238E27FC236}">
                    <a16:creationId xmlns:a16="http://schemas.microsoft.com/office/drawing/2014/main" id="{2033D1E4-48C8-B30D-9A7A-443B5E817D4F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4904945" y="10328889"/>
                <a:ext cx="3816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1">
            <p14:nvContentPartPr>
              <p14:cNvPr id="384" name="잉크 383">
                <a:extLst>
                  <a:ext uri="{FF2B5EF4-FFF2-40B4-BE49-F238E27FC236}">
                    <a16:creationId xmlns:a16="http://schemas.microsoft.com/office/drawing/2014/main" id="{01F314CE-46F8-FDFD-FE8C-4741781C1FB6}"/>
                  </a:ext>
                </a:extLst>
              </p14:cNvPr>
              <p14:cNvContentPartPr/>
              <p14:nvPr/>
            </p14:nvContentPartPr>
            <p14:xfrm>
              <a:off x="4971185" y="10264809"/>
              <a:ext cx="86760" cy="122400"/>
            </p14:xfrm>
          </p:contentPart>
        </mc:Choice>
        <mc:Fallback>
          <p:pic>
            <p:nvPicPr>
              <p:cNvPr id="384" name="잉크 383">
                <a:extLst>
                  <a:ext uri="{FF2B5EF4-FFF2-40B4-BE49-F238E27FC236}">
                    <a16:creationId xmlns:a16="http://schemas.microsoft.com/office/drawing/2014/main" id="{01F314CE-46F8-FDFD-FE8C-4741781C1FB6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4962545" y="10255809"/>
                <a:ext cx="1044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3">
            <p14:nvContentPartPr>
              <p14:cNvPr id="385" name="잉크 384">
                <a:extLst>
                  <a:ext uri="{FF2B5EF4-FFF2-40B4-BE49-F238E27FC236}">
                    <a16:creationId xmlns:a16="http://schemas.microsoft.com/office/drawing/2014/main" id="{14730385-F361-6646-4797-B2296E9058F2}"/>
                  </a:ext>
                </a:extLst>
              </p14:cNvPr>
              <p14:cNvContentPartPr/>
              <p14:nvPr/>
            </p14:nvContentPartPr>
            <p14:xfrm>
              <a:off x="5204825" y="10399809"/>
              <a:ext cx="4680" cy="16920"/>
            </p14:xfrm>
          </p:contentPart>
        </mc:Choice>
        <mc:Fallback>
          <p:pic>
            <p:nvPicPr>
              <p:cNvPr id="385" name="잉크 384">
                <a:extLst>
                  <a:ext uri="{FF2B5EF4-FFF2-40B4-BE49-F238E27FC236}">
                    <a16:creationId xmlns:a16="http://schemas.microsoft.com/office/drawing/2014/main" id="{14730385-F361-6646-4797-B2296E9058F2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5195825" y="10391169"/>
                <a:ext cx="223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5">
            <p14:nvContentPartPr>
              <p14:cNvPr id="393" name="잉크 392">
                <a:extLst>
                  <a:ext uri="{FF2B5EF4-FFF2-40B4-BE49-F238E27FC236}">
                    <a16:creationId xmlns:a16="http://schemas.microsoft.com/office/drawing/2014/main" id="{2BD44278-E6D5-B405-D4FC-0F4144254AFA}"/>
                  </a:ext>
                </a:extLst>
              </p14:cNvPr>
              <p14:cNvContentPartPr/>
              <p14:nvPr/>
            </p14:nvContentPartPr>
            <p14:xfrm>
              <a:off x="4541345" y="5935837"/>
              <a:ext cx="3471120" cy="3442680"/>
            </p14:xfrm>
          </p:contentPart>
        </mc:Choice>
        <mc:Fallback>
          <p:pic>
            <p:nvPicPr>
              <p:cNvPr id="393" name="잉크 392">
                <a:extLst>
                  <a:ext uri="{FF2B5EF4-FFF2-40B4-BE49-F238E27FC236}">
                    <a16:creationId xmlns:a16="http://schemas.microsoft.com/office/drawing/2014/main" id="{2BD44278-E6D5-B405-D4FC-0F4144254AFA}"/>
                  </a:ext>
                </a:extLst>
              </p:cNvPr>
              <p:cNvPicPr/>
              <p:nvPr/>
            </p:nvPicPr>
            <p:blipFill>
              <a:blip r:embed="rId626"/>
              <a:stretch>
                <a:fillRect/>
              </a:stretch>
            </p:blipFill>
            <p:spPr>
              <a:xfrm>
                <a:off x="4532345" y="5927197"/>
                <a:ext cx="3488760" cy="346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7">
            <p14:nvContentPartPr>
              <p14:cNvPr id="394" name="잉크 393">
                <a:extLst>
                  <a:ext uri="{FF2B5EF4-FFF2-40B4-BE49-F238E27FC236}">
                    <a16:creationId xmlns:a16="http://schemas.microsoft.com/office/drawing/2014/main" id="{712C3D53-6EAA-B99D-A35B-4C67C613C2E1}"/>
                  </a:ext>
                </a:extLst>
              </p14:cNvPr>
              <p14:cNvContentPartPr/>
              <p14:nvPr/>
            </p14:nvContentPartPr>
            <p14:xfrm>
              <a:off x="4473665" y="9283477"/>
              <a:ext cx="260640" cy="131400"/>
            </p14:xfrm>
          </p:contentPart>
        </mc:Choice>
        <mc:Fallback>
          <p:pic>
            <p:nvPicPr>
              <p:cNvPr id="394" name="잉크 393">
                <a:extLst>
                  <a:ext uri="{FF2B5EF4-FFF2-40B4-BE49-F238E27FC236}">
                    <a16:creationId xmlns:a16="http://schemas.microsoft.com/office/drawing/2014/main" id="{712C3D53-6EAA-B99D-A35B-4C67C613C2E1}"/>
                  </a:ext>
                </a:extLst>
              </p:cNvPr>
              <p:cNvPicPr/>
              <p:nvPr/>
            </p:nvPicPr>
            <p:blipFill>
              <a:blip r:embed="rId628"/>
              <a:stretch>
                <a:fillRect/>
              </a:stretch>
            </p:blipFill>
            <p:spPr>
              <a:xfrm>
                <a:off x="4465025" y="9274477"/>
                <a:ext cx="278280" cy="14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11" name="그룹 410">
            <a:extLst>
              <a:ext uri="{FF2B5EF4-FFF2-40B4-BE49-F238E27FC236}">
                <a16:creationId xmlns:a16="http://schemas.microsoft.com/office/drawing/2014/main" id="{F4FAF4F7-B3EF-C356-77ED-5216D63BC4D8}"/>
              </a:ext>
            </a:extLst>
          </p:cNvPr>
          <p:cNvGrpSpPr/>
          <p:nvPr/>
        </p:nvGrpSpPr>
        <p:grpSpPr>
          <a:xfrm>
            <a:off x="1323665" y="7759338"/>
            <a:ext cx="1133280" cy="835893"/>
            <a:chOff x="1323665" y="7759338"/>
            <a:chExt cx="1133280" cy="835893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9">
              <p14:nvContentPartPr>
                <p14:cNvPr id="266" name="잉크 265">
                  <a:extLst>
                    <a:ext uri="{FF2B5EF4-FFF2-40B4-BE49-F238E27FC236}">
                      <a16:creationId xmlns:a16="http://schemas.microsoft.com/office/drawing/2014/main" id="{B48EDD36-83C6-3CB5-DA50-772348AC3CDD}"/>
                    </a:ext>
                  </a:extLst>
                </p14:cNvPr>
                <p14:cNvContentPartPr/>
                <p14:nvPr/>
              </p14:nvContentPartPr>
              <p14:xfrm>
                <a:off x="2274785" y="7759338"/>
                <a:ext cx="182160" cy="528840"/>
              </p14:xfrm>
            </p:contentPart>
          </mc:Choice>
          <mc:Fallback>
            <p:pic>
              <p:nvPicPr>
                <p:cNvPr id="266" name="잉크 265">
                  <a:extLst>
                    <a:ext uri="{FF2B5EF4-FFF2-40B4-BE49-F238E27FC236}">
                      <a16:creationId xmlns:a16="http://schemas.microsoft.com/office/drawing/2014/main" id="{B48EDD36-83C6-3CB5-DA50-772348AC3CDD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2266145" y="7750698"/>
                  <a:ext cx="19980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1">
              <p14:nvContentPartPr>
                <p14:cNvPr id="267" name="잉크 266">
                  <a:extLst>
                    <a:ext uri="{FF2B5EF4-FFF2-40B4-BE49-F238E27FC236}">
                      <a16:creationId xmlns:a16="http://schemas.microsoft.com/office/drawing/2014/main" id="{EA1636E7-6ED6-65FA-5D58-2E797D33B1D5}"/>
                    </a:ext>
                  </a:extLst>
                </p14:cNvPr>
                <p14:cNvContentPartPr/>
                <p14:nvPr/>
              </p14:nvContentPartPr>
              <p14:xfrm>
                <a:off x="1323665" y="7891818"/>
                <a:ext cx="201240" cy="168480"/>
              </p14:xfrm>
            </p:contentPart>
          </mc:Choice>
          <mc:Fallback>
            <p:pic>
              <p:nvPicPr>
                <p:cNvPr id="267" name="잉크 266">
                  <a:extLst>
                    <a:ext uri="{FF2B5EF4-FFF2-40B4-BE49-F238E27FC236}">
                      <a16:creationId xmlns:a16="http://schemas.microsoft.com/office/drawing/2014/main" id="{EA1636E7-6ED6-65FA-5D58-2E797D33B1D5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1314665" y="7883178"/>
                  <a:ext cx="2188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3">
              <p14:nvContentPartPr>
                <p14:cNvPr id="268" name="잉크 267">
                  <a:extLst>
                    <a:ext uri="{FF2B5EF4-FFF2-40B4-BE49-F238E27FC236}">
                      <a16:creationId xmlns:a16="http://schemas.microsoft.com/office/drawing/2014/main" id="{B5F4EFB1-11DB-6965-7845-4CFA995464EA}"/>
                    </a:ext>
                  </a:extLst>
                </p14:cNvPr>
                <p14:cNvContentPartPr/>
                <p14:nvPr/>
              </p14:nvContentPartPr>
              <p14:xfrm>
                <a:off x="1530305" y="7859418"/>
                <a:ext cx="131040" cy="126000"/>
              </p14:xfrm>
            </p:contentPart>
          </mc:Choice>
          <mc:Fallback>
            <p:pic>
              <p:nvPicPr>
                <p:cNvPr id="268" name="잉크 267">
                  <a:extLst>
                    <a:ext uri="{FF2B5EF4-FFF2-40B4-BE49-F238E27FC236}">
                      <a16:creationId xmlns:a16="http://schemas.microsoft.com/office/drawing/2014/main" id="{B5F4EFB1-11DB-6965-7845-4CFA995464EA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1521665" y="7850418"/>
                  <a:ext cx="1486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5">
              <p14:nvContentPartPr>
                <p14:cNvPr id="269" name="잉크 268">
                  <a:extLst>
                    <a:ext uri="{FF2B5EF4-FFF2-40B4-BE49-F238E27FC236}">
                      <a16:creationId xmlns:a16="http://schemas.microsoft.com/office/drawing/2014/main" id="{F69FD05C-C24D-19F3-61A4-4DAFF8CA2040}"/>
                    </a:ext>
                  </a:extLst>
                </p14:cNvPr>
                <p14:cNvContentPartPr/>
                <p14:nvPr/>
              </p14:nvContentPartPr>
              <p14:xfrm>
                <a:off x="1540025" y="8040138"/>
                <a:ext cx="110160" cy="156240"/>
              </p14:xfrm>
            </p:contentPart>
          </mc:Choice>
          <mc:Fallback>
            <p:pic>
              <p:nvPicPr>
                <p:cNvPr id="269" name="잉크 268">
                  <a:extLst>
                    <a:ext uri="{FF2B5EF4-FFF2-40B4-BE49-F238E27FC236}">
                      <a16:creationId xmlns:a16="http://schemas.microsoft.com/office/drawing/2014/main" id="{F69FD05C-C24D-19F3-61A4-4DAFF8CA2040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1531025" y="8031498"/>
                  <a:ext cx="1278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7">
              <p14:nvContentPartPr>
                <p14:cNvPr id="270" name="잉크 269">
                  <a:extLst>
                    <a:ext uri="{FF2B5EF4-FFF2-40B4-BE49-F238E27FC236}">
                      <a16:creationId xmlns:a16="http://schemas.microsoft.com/office/drawing/2014/main" id="{A510B9C2-4708-02E7-3D43-B1F11B0EC49B}"/>
                    </a:ext>
                  </a:extLst>
                </p14:cNvPr>
                <p14:cNvContentPartPr/>
                <p14:nvPr/>
              </p14:nvContentPartPr>
              <p14:xfrm>
                <a:off x="1652345" y="7935378"/>
                <a:ext cx="181080" cy="237960"/>
              </p14:xfrm>
            </p:contentPart>
          </mc:Choice>
          <mc:Fallback>
            <p:pic>
              <p:nvPicPr>
                <p:cNvPr id="270" name="잉크 269">
                  <a:extLst>
                    <a:ext uri="{FF2B5EF4-FFF2-40B4-BE49-F238E27FC236}">
                      <a16:creationId xmlns:a16="http://schemas.microsoft.com/office/drawing/2014/main" id="{A510B9C2-4708-02E7-3D43-B1F11B0EC49B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1643345" y="7926738"/>
                  <a:ext cx="1987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9">
              <p14:nvContentPartPr>
                <p14:cNvPr id="396" name="잉크 395">
                  <a:extLst>
                    <a:ext uri="{FF2B5EF4-FFF2-40B4-BE49-F238E27FC236}">
                      <a16:creationId xmlns:a16="http://schemas.microsoft.com/office/drawing/2014/main" id="{97AEF59C-44DF-AD22-98F2-04EC702539ED}"/>
                    </a:ext>
                  </a:extLst>
                </p14:cNvPr>
                <p14:cNvContentPartPr/>
                <p14:nvPr/>
              </p14:nvContentPartPr>
              <p14:xfrm>
                <a:off x="1820825" y="7908351"/>
                <a:ext cx="118080" cy="127440"/>
              </p14:xfrm>
            </p:contentPart>
          </mc:Choice>
          <mc:Fallback>
            <p:pic>
              <p:nvPicPr>
                <p:cNvPr id="396" name="잉크 395">
                  <a:extLst>
                    <a:ext uri="{FF2B5EF4-FFF2-40B4-BE49-F238E27FC236}">
                      <a16:creationId xmlns:a16="http://schemas.microsoft.com/office/drawing/2014/main" id="{97AEF59C-44DF-AD22-98F2-04EC702539ED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1811825" y="7899351"/>
                  <a:ext cx="1357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1">
              <p14:nvContentPartPr>
                <p14:cNvPr id="397" name="잉크 396">
                  <a:extLst>
                    <a:ext uri="{FF2B5EF4-FFF2-40B4-BE49-F238E27FC236}">
                      <a16:creationId xmlns:a16="http://schemas.microsoft.com/office/drawing/2014/main" id="{6B12E3E1-E6B3-7BE2-6414-4D22C184E309}"/>
                    </a:ext>
                  </a:extLst>
                </p14:cNvPr>
                <p14:cNvContentPartPr/>
                <p14:nvPr/>
              </p14:nvContentPartPr>
              <p14:xfrm>
                <a:off x="1925225" y="7910871"/>
                <a:ext cx="91800" cy="77400"/>
              </p14:xfrm>
            </p:contentPart>
          </mc:Choice>
          <mc:Fallback>
            <p:pic>
              <p:nvPicPr>
                <p:cNvPr id="397" name="잉크 396">
                  <a:extLst>
                    <a:ext uri="{FF2B5EF4-FFF2-40B4-BE49-F238E27FC236}">
                      <a16:creationId xmlns:a16="http://schemas.microsoft.com/office/drawing/2014/main" id="{6B12E3E1-E6B3-7BE2-6414-4D22C184E309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1916225" y="7902231"/>
                  <a:ext cx="1094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3">
              <p14:nvContentPartPr>
                <p14:cNvPr id="398" name="잉크 397">
                  <a:extLst>
                    <a:ext uri="{FF2B5EF4-FFF2-40B4-BE49-F238E27FC236}">
                      <a16:creationId xmlns:a16="http://schemas.microsoft.com/office/drawing/2014/main" id="{37E9172B-240B-1FFB-B3EA-EA8E04254159}"/>
                    </a:ext>
                  </a:extLst>
                </p14:cNvPr>
                <p14:cNvContentPartPr/>
                <p14:nvPr/>
              </p14:nvContentPartPr>
              <p14:xfrm>
                <a:off x="1873385" y="8035431"/>
                <a:ext cx="169560" cy="48960"/>
              </p14:xfrm>
            </p:contentPart>
          </mc:Choice>
          <mc:Fallback>
            <p:pic>
              <p:nvPicPr>
                <p:cNvPr id="398" name="잉크 397">
                  <a:extLst>
                    <a:ext uri="{FF2B5EF4-FFF2-40B4-BE49-F238E27FC236}">
                      <a16:creationId xmlns:a16="http://schemas.microsoft.com/office/drawing/2014/main" id="{37E9172B-240B-1FFB-B3EA-EA8E04254159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1864745" y="8026791"/>
                  <a:ext cx="1872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5">
              <p14:nvContentPartPr>
                <p14:cNvPr id="399" name="잉크 398">
                  <a:extLst>
                    <a:ext uri="{FF2B5EF4-FFF2-40B4-BE49-F238E27FC236}">
                      <a16:creationId xmlns:a16="http://schemas.microsoft.com/office/drawing/2014/main" id="{D6ED2781-51B8-EB22-EC99-81A83FC4765A}"/>
                    </a:ext>
                  </a:extLst>
                </p14:cNvPr>
                <p14:cNvContentPartPr/>
                <p14:nvPr/>
              </p14:nvContentPartPr>
              <p14:xfrm>
                <a:off x="1970585" y="8056671"/>
                <a:ext cx="116280" cy="108360"/>
              </p14:xfrm>
            </p:contentPart>
          </mc:Choice>
          <mc:Fallback>
            <p:pic>
              <p:nvPicPr>
                <p:cNvPr id="399" name="잉크 398">
                  <a:extLst>
                    <a:ext uri="{FF2B5EF4-FFF2-40B4-BE49-F238E27FC236}">
                      <a16:creationId xmlns:a16="http://schemas.microsoft.com/office/drawing/2014/main" id="{D6ED2781-51B8-EB22-EC99-81A83FC4765A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1961945" y="8047671"/>
                  <a:ext cx="1339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7">
              <p14:nvContentPartPr>
                <p14:cNvPr id="401" name="잉크 400">
                  <a:extLst>
                    <a:ext uri="{FF2B5EF4-FFF2-40B4-BE49-F238E27FC236}">
                      <a16:creationId xmlns:a16="http://schemas.microsoft.com/office/drawing/2014/main" id="{0A96FB72-ECAD-A1E2-5441-929E394B2E35}"/>
                    </a:ext>
                  </a:extLst>
                </p14:cNvPr>
                <p14:cNvContentPartPr/>
                <p14:nvPr/>
              </p14:nvContentPartPr>
              <p14:xfrm>
                <a:off x="1361825" y="8319471"/>
                <a:ext cx="101520" cy="162360"/>
              </p14:xfrm>
            </p:contentPart>
          </mc:Choice>
          <mc:Fallback>
            <p:pic>
              <p:nvPicPr>
                <p:cNvPr id="401" name="잉크 400">
                  <a:extLst>
                    <a:ext uri="{FF2B5EF4-FFF2-40B4-BE49-F238E27FC236}">
                      <a16:creationId xmlns:a16="http://schemas.microsoft.com/office/drawing/2014/main" id="{0A96FB72-ECAD-A1E2-5441-929E394B2E35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1352825" y="8310831"/>
                  <a:ext cx="1191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9">
              <p14:nvContentPartPr>
                <p14:cNvPr id="402" name="잉크 401">
                  <a:extLst>
                    <a:ext uri="{FF2B5EF4-FFF2-40B4-BE49-F238E27FC236}">
                      <a16:creationId xmlns:a16="http://schemas.microsoft.com/office/drawing/2014/main" id="{88F16173-CA88-5DD2-7799-B86816A4B17D}"/>
                    </a:ext>
                  </a:extLst>
                </p14:cNvPr>
                <p14:cNvContentPartPr/>
                <p14:nvPr/>
              </p14:nvContentPartPr>
              <p14:xfrm>
                <a:off x="1429865" y="8472111"/>
                <a:ext cx="113040" cy="122040"/>
              </p14:xfrm>
            </p:contentPart>
          </mc:Choice>
          <mc:Fallback>
            <p:pic>
              <p:nvPicPr>
                <p:cNvPr id="402" name="잉크 401">
                  <a:extLst>
                    <a:ext uri="{FF2B5EF4-FFF2-40B4-BE49-F238E27FC236}">
                      <a16:creationId xmlns:a16="http://schemas.microsoft.com/office/drawing/2014/main" id="{88F16173-CA88-5DD2-7799-B86816A4B17D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1421225" y="8463111"/>
                  <a:ext cx="1306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1">
              <p14:nvContentPartPr>
                <p14:cNvPr id="403" name="잉크 402">
                  <a:extLst>
                    <a:ext uri="{FF2B5EF4-FFF2-40B4-BE49-F238E27FC236}">
                      <a16:creationId xmlns:a16="http://schemas.microsoft.com/office/drawing/2014/main" id="{3F11B915-C6F3-2E8F-C3E5-E6ED48C0F929}"/>
                    </a:ext>
                  </a:extLst>
                </p14:cNvPr>
                <p14:cNvContentPartPr/>
                <p14:nvPr/>
              </p14:nvContentPartPr>
              <p14:xfrm>
                <a:off x="1527065" y="8410911"/>
                <a:ext cx="28080" cy="14400"/>
              </p14:xfrm>
            </p:contentPart>
          </mc:Choice>
          <mc:Fallback>
            <p:pic>
              <p:nvPicPr>
                <p:cNvPr id="403" name="잉크 402">
                  <a:extLst>
                    <a:ext uri="{FF2B5EF4-FFF2-40B4-BE49-F238E27FC236}">
                      <a16:creationId xmlns:a16="http://schemas.microsoft.com/office/drawing/2014/main" id="{3F11B915-C6F3-2E8F-C3E5-E6ED48C0F929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1518425" y="8401911"/>
                  <a:ext cx="457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3">
              <p14:nvContentPartPr>
                <p14:cNvPr id="404" name="잉크 403">
                  <a:extLst>
                    <a:ext uri="{FF2B5EF4-FFF2-40B4-BE49-F238E27FC236}">
                      <a16:creationId xmlns:a16="http://schemas.microsoft.com/office/drawing/2014/main" id="{DA360358-93B3-1367-BB96-116FE8E7893F}"/>
                    </a:ext>
                  </a:extLst>
                </p14:cNvPr>
                <p14:cNvContentPartPr/>
                <p14:nvPr/>
              </p14:nvContentPartPr>
              <p14:xfrm>
                <a:off x="1514465" y="8426031"/>
                <a:ext cx="136080" cy="116640"/>
              </p14:xfrm>
            </p:contentPart>
          </mc:Choice>
          <mc:Fallback>
            <p:pic>
              <p:nvPicPr>
                <p:cNvPr id="404" name="잉크 403">
                  <a:extLst>
                    <a:ext uri="{FF2B5EF4-FFF2-40B4-BE49-F238E27FC236}">
                      <a16:creationId xmlns:a16="http://schemas.microsoft.com/office/drawing/2014/main" id="{DA360358-93B3-1367-BB96-116FE8E7893F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1505825" y="8417391"/>
                  <a:ext cx="1537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5">
              <p14:nvContentPartPr>
                <p14:cNvPr id="405" name="잉크 404">
                  <a:extLst>
                    <a:ext uri="{FF2B5EF4-FFF2-40B4-BE49-F238E27FC236}">
                      <a16:creationId xmlns:a16="http://schemas.microsoft.com/office/drawing/2014/main" id="{899B3EE3-ED3D-F6AE-01A9-0F859EA4B818}"/>
                    </a:ext>
                  </a:extLst>
                </p14:cNvPr>
                <p14:cNvContentPartPr/>
                <p14:nvPr/>
              </p14:nvContentPartPr>
              <p14:xfrm>
                <a:off x="1614545" y="8382111"/>
                <a:ext cx="119520" cy="191520"/>
              </p14:xfrm>
            </p:contentPart>
          </mc:Choice>
          <mc:Fallback>
            <p:pic>
              <p:nvPicPr>
                <p:cNvPr id="405" name="잉크 404">
                  <a:extLst>
                    <a:ext uri="{FF2B5EF4-FFF2-40B4-BE49-F238E27FC236}">
                      <a16:creationId xmlns:a16="http://schemas.microsoft.com/office/drawing/2014/main" id="{899B3EE3-ED3D-F6AE-01A9-0F859EA4B818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1605905" y="8373111"/>
                  <a:ext cx="1371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7">
              <p14:nvContentPartPr>
                <p14:cNvPr id="406" name="잉크 405">
                  <a:extLst>
                    <a:ext uri="{FF2B5EF4-FFF2-40B4-BE49-F238E27FC236}">
                      <a16:creationId xmlns:a16="http://schemas.microsoft.com/office/drawing/2014/main" id="{FABF702F-1B47-4454-6184-CAA54E0CDD6D}"/>
                    </a:ext>
                  </a:extLst>
                </p14:cNvPr>
                <p14:cNvContentPartPr/>
                <p14:nvPr/>
              </p14:nvContentPartPr>
              <p14:xfrm>
                <a:off x="1700225" y="8377431"/>
                <a:ext cx="159480" cy="139320"/>
              </p14:xfrm>
            </p:contentPart>
          </mc:Choice>
          <mc:Fallback>
            <p:pic>
              <p:nvPicPr>
                <p:cNvPr id="406" name="잉크 405">
                  <a:extLst>
                    <a:ext uri="{FF2B5EF4-FFF2-40B4-BE49-F238E27FC236}">
                      <a16:creationId xmlns:a16="http://schemas.microsoft.com/office/drawing/2014/main" id="{FABF702F-1B47-4454-6184-CAA54E0CDD6D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1691225" y="8368791"/>
                  <a:ext cx="1771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9">
              <p14:nvContentPartPr>
                <p14:cNvPr id="407" name="잉크 406">
                  <a:extLst>
                    <a:ext uri="{FF2B5EF4-FFF2-40B4-BE49-F238E27FC236}">
                      <a16:creationId xmlns:a16="http://schemas.microsoft.com/office/drawing/2014/main" id="{2F92062E-A23A-1B70-48A6-455453A08049}"/>
                    </a:ext>
                  </a:extLst>
                </p14:cNvPr>
                <p14:cNvContentPartPr/>
                <p14:nvPr/>
              </p14:nvContentPartPr>
              <p14:xfrm>
                <a:off x="1853225" y="8330991"/>
                <a:ext cx="176760" cy="133920"/>
              </p14:xfrm>
            </p:contentPart>
          </mc:Choice>
          <mc:Fallback>
            <p:pic>
              <p:nvPicPr>
                <p:cNvPr id="407" name="잉크 406">
                  <a:extLst>
                    <a:ext uri="{FF2B5EF4-FFF2-40B4-BE49-F238E27FC236}">
                      <a16:creationId xmlns:a16="http://schemas.microsoft.com/office/drawing/2014/main" id="{2F92062E-A23A-1B70-48A6-455453A08049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1844585" y="8321991"/>
                  <a:ext cx="1944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1">
              <p14:nvContentPartPr>
                <p14:cNvPr id="408" name="잉크 407">
                  <a:extLst>
                    <a:ext uri="{FF2B5EF4-FFF2-40B4-BE49-F238E27FC236}">
                      <a16:creationId xmlns:a16="http://schemas.microsoft.com/office/drawing/2014/main" id="{F80E2B52-C957-9C14-217F-B1873B530FEE}"/>
                    </a:ext>
                  </a:extLst>
                </p14:cNvPr>
                <p14:cNvContentPartPr/>
                <p14:nvPr/>
              </p14:nvContentPartPr>
              <p14:xfrm>
                <a:off x="1964465" y="8298231"/>
                <a:ext cx="153720" cy="95040"/>
              </p14:xfrm>
            </p:contentPart>
          </mc:Choice>
          <mc:Fallback>
            <p:pic>
              <p:nvPicPr>
                <p:cNvPr id="408" name="잉크 407">
                  <a:extLst>
                    <a:ext uri="{FF2B5EF4-FFF2-40B4-BE49-F238E27FC236}">
                      <a16:creationId xmlns:a16="http://schemas.microsoft.com/office/drawing/2014/main" id="{F80E2B52-C957-9C14-217F-B1873B530FEE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1955825" y="8289231"/>
                  <a:ext cx="1713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3">
              <p14:nvContentPartPr>
                <p14:cNvPr id="409" name="잉크 408">
                  <a:extLst>
                    <a:ext uri="{FF2B5EF4-FFF2-40B4-BE49-F238E27FC236}">
                      <a16:creationId xmlns:a16="http://schemas.microsoft.com/office/drawing/2014/main" id="{1C274738-FC31-C512-94B7-4510E944B8E2}"/>
                    </a:ext>
                  </a:extLst>
                </p14:cNvPr>
                <p14:cNvContentPartPr/>
                <p14:nvPr/>
              </p14:nvContentPartPr>
              <p14:xfrm>
                <a:off x="2036105" y="8434671"/>
                <a:ext cx="108000" cy="35280"/>
              </p14:xfrm>
            </p:contentPart>
          </mc:Choice>
          <mc:Fallback>
            <p:pic>
              <p:nvPicPr>
                <p:cNvPr id="409" name="잉크 408">
                  <a:extLst>
                    <a:ext uri="{FF2B5EF4-FFF2-40B4-BE49-F238E27FC236}">
                      <a16:creationId xmlns:a16="http://schemas.microsoft.com/office/drawing/2014/main" id="{1C274738-FC31-C512-94B7-4510E944B8E2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2027105" y="8425671"/>
                  <a:ext cx="1256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5">
              <p14:nvContentPartPr>
                <p14:cNvPr id="410" name="잉크 409">
                  <a:extLst>
                    <a:ext uri="{FF2B5EF4-FFF2-40B4-BE49-F238E27FC236}">
                      <a16:creationId xmlns:a16="http://schemas.microsoft.com/office/drawing/2014/main" id="{F33769D0-3A95-44B8-F13C-CE3B74FF6991}"/>
                    </a:ext>
                  </a:extLst>
                </p14:cNvPr>
                <p14:cNvContentPartPr/>
                <p14:nvPr/>
              </p14:nvContentPartPr>
              <p14:xfrm>
                <a:off x="2071745" y="8507751"/>
                <a:ext cx="223200" cy="87480"/>
              </p14:xfrm>
            </p:contentPart>
          </mc:Choice>
          <mc:Fallback>
            <p:pic>
              <p:nvPicPr>
                <p:cNvPr id="410" name="잉크 409">
                  <a:extLst>
                    <a:ext uri="{FF2B5EF4-FFF2-40B4-BE49-F238E27FC236}">
                      <a16:creationId xmlns:a16="http://schemas.microsoft.com/office/drawing/2014/main" id="{F33769D0-3A95-44B8-F13C-CE3B74FF6991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2063105" y="8498751"/>
                  <a:ext cx="240840" cy="1051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4854575" cy="2961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도메인 </a:t>
            </a:r>
            <a:r>
              <a:rPr sz="1900" spc="60" dirty="0">
                <a:latin typeface="나눔스퀘어라운드OTF Regular"/>
                <a:cs typeface="나눔스퀘어라운드OTF Regular"/>
              </a:rPr>
              <a:t>명(domain</a:t>
            </a:r>
            <a:r>
              <a:rPr sz="1900" spc="-4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65" dirty="0">
                <a:latin typeface="나눔스퀘어라운드OTF Regular"/>
                <a:cs typeface="나눔스퀘어라운드OTF Regular"/>
              </a:rPr>
              <a:t>name)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20" dirty="0">
                <a:latin typeface="나눔스퀘어라운드OTF Regular"/>
                <a:cs typeface="나눔스퀘어라운드OTF Regular"/>
              </a:rPr>
              <a:t>IP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주소에 붙인</a:t>
            </a:r>
            <a:r>
              <a:rPr sz="1700" spc="-6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이름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>
              <a:lnSpc>
                <a:spcPct val="100000"/>
              </a:lnSpc>
              <a:spcBef>
                <a:spcPts val="1285"/>
              </a:spcBef>
            </a:pPr>
            <a:r>
              <a:rPr sz="1450" spc="15" dirty="0">
                <a:latin typeface="나눔스퀘어라운드OTF Regular"/>
                <a:cs typeface="나눔스퀘어라운드OTF Regular"/>
              </a:rPr>
              <a:t>– </a:t>
            </a:r>
            <a:r>
              <a:rPr sz="1450" spc="20" dirty="0">
                <a:latin typeface="나눔스퀘어라운드OTF Regular"/>
                <a:cs typeface="나눔스퀘어라운드OTF Regular"/>
              </a:rPr>
              <a:t>IP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주소 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: </a:t>
            </a:r>
            <a:r>
              <a:rPr sz="1450" spc="15" dirty="0">
                <a:latin typeface="나눔스퀘어라운드OTF Regular"/>
                <a:cs typeface="나눔스퀘어라운드OTF Regular"/>
              </a:rPr>
              <a:t>210.119.156.163,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도메인 명 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:</a:t>
            </a:r>
            <a:r>
              <a:rPr sz="1450" spc="-8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10" dirty="0">
                <a:latin typeface="나눔스퀘어라운드OTF Regular"/>
                <a:cs typeface="나눔스퀘어라운드OTF Regular"/>
              </a:rPr>
              <a:t>cs-lab.ut.ac.kr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</a:pPr>
            <a:endParaRPr sz="16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15" dirty="0">
                <a:latin typeface="나눔스퀘어라운드OTF Regular"/>
                <a:cs typeface="나눔스퀘어라운드OTF Regular"/>
              </a:rPr>
              <a:t>DNS, Domain </a:t>
            </a:r>
            <a:r>
              <a:rPr sz="1700" spc="10" dirty="0">
                <a:latin typeface="나눔스퀘어라운드OTF Regular"/>
                <a:cs typeface="나눔스퀘어라운드OTF Regular"/>
              </a:rPr>
              <a:t>Name</a:t>
            </a:r>
            <a:r>
              <a:rPr sz="1700" spc="-7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10" dirty="0">
                <a:latin typeface="나눔스퀘어라운드OTF Regular"/>
                <a:cs typeface="나눔스퀘어라운드OTF Regular"/>
              </a:rPr>
              <a:t>Service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461645" lvl="1" indent="-173355">
              <a:lnSpc>
                <a:spcPct val="100000"/>
              </a:lnSpc>
              <a:spcBef>
                <a:spcPts val="1285"/>
              </a:spcBef>
              <a:buChar char="–"/>
              <a:tabLst>
                <a:tab pos="46228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통신을 위해서는 도메인 명이 아니라 </a:t>
            </a:r>
            <a:r>
              <a:rPr sz="1450" spc="20" dirty="0">
                <a:latin typeface="나눔스퀘어라운드OTF Regular"/>
                <a:cs typeface="나눔스퀘어라운드OTF Regular"/>
              </a:rPr>
              <a:t>IP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주소가</a:t>
            </a:r>
            <a:r>
              <a:rPr sz="1450" spc="5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요구됨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61645" lvl="1" indent="-173355">
              <a:lnSpc>
                <a:spcPct val="100000"/>
              </a:lnSpc>
              <a:spcBef>
                <a:spcPts val="1215"/>
              </a:spcBef>
              <a:buChar char="–"/>
              <a:tabLst>
                <a:tab pos="462280" algn="l"/>
              </a:tabLst>
            </a:pPr>
            <a:r>
              <a:rPr sz="1450" spc="-5" dirty="0">
                <a:latin typeface="나눔스퀘어라운드OTF Regular"/>
                <a:cs typeface="나눔스퀘어라운드OTF Regular"/>
              </a:rPr>
              <a:t>도메인 명 </a:t>
            </a:r>
            <a:r>
              <a:rPr sz="1450" spc="-5" dirty="0">
                <a:latin typeface="Wingdings"/>
                <a:cs typeface="Wingdings"/>
              </a:rPr>
              <a:t></a:t>
            </a:r>
            <a:r>
              <a:rPr sz="1450" spc="-5" dirty="0">
                <a:latin typeface="Times New Roman"/>
                <a:cs typeface="Times New Roman"/>
              </a:rPr>
              <a:t> </a:t>
            </a:r>
            <a:r>
              <a:rPr sz="1450" spc="20" dirty="0">
                <a:latin typeface="나눔스퀘어라운드OTF Regular"/>
                <a:cs typeface="나눔스퀘어라운드OTF Regular"/>
              </a:rPr>
              <a:t>IP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주소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42087" y="3875048"/>
            <a:ext cx="921385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나눔고딕OTF"/>
                <a:cs typeface="나눔고딕OTF"/>
              </a:rPr>
              <a:t>cs-lab.ut.</a:t>
            </a:r>
            <a:r>
              <a:rPr sz="1100" spc="-15" dirty="0">
                <a:latin typeface="나눔고딕OTF"/>
                <a:cs typeface="나눔고딕OTF"/>
              </a:rPr>
              <a:t>a</a:t>
            </a:r>
            <a:r>
              <a:rPr sz="1100" spc="-5" dirty="0">
                <a:latin typeface="나눔고딕OTF"/>
                <a:cs typeface="나눔고딕OTF"/>
              </a:rPr>
              <a:t>c.kr</a:t>
            </a:r>
            <a:endParaRPr sz="1100">
              <a:latin typeface="나눔고딕OTF"/>
              <a:cs typeface="나눔고딕OT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5211" y="3955048"/>
            <a:ext cx="461009" cy="46355"/>
          </a:xfrm>
          <a:custGeom>
            <a:avLst/>
            <a:gdLst/>
            <a:ahLst/>
            <a:cxnLst/>
            <a:rect l="l" t="t" r="r" b="b"/>
            <a:pathLst>
              <a:path w="461010" h="46354">
                <a:moveTo>
                  <a:pt x="414253" y="0"/>
                </a:moveTo>
                <a:lnTo>
                  <a:pt x="414253" y="46261"/>
                </a:lnTo>
                <a:lnTo>
                  <a:pt x="454191" y="26289"/>
                </a:lnTo>
                <a:lnTo>
                  <a:pt x="421614" y="26289"/>
                </a:lnTo>
                <a:lnTo>
                  <a:pt x="421614" y="19972"/>
                </a:lnTo>
                <a:lnTo>
                  <a:pt x="454204" y="19972"/>
                </a:lnTo>
                <a:lnTo>
                  <a:pt x="414253" y="0"/>
                </a:lnTo>
                <a:close/>
              </a:path>
              <a:path w="461010" h="46354">
                <a:moveTo>
                  <a:pt x="414253" y="19972"/>
                </a:moveTo>
                <a:lnTo>
                  <a:pt x="0" y="19972"/>
                </a:lnTo>
                <a:lnTo>
                  <a:pt x="0" y="26289"/>
                </a:lnTo>
                <a:lnTo>
                  <a:pt x="414253" y="26289"/>
                </a:lnTo>
                <a:lnTo>
                  <a:pt x="414253" y="19972"/>
                </a:lnTo>
                <a:close/>
              </a:path>
              <a:path w="461010" h="46354">
                <a:moveTo>
                  <a:pt x="454204" y="19972"/>
                </a:moveTo>
                <a:lnTo>
                  <a:pt x="421614" y="19972"/>
                </a:lnTo>
                <a:lnTo>
                  <a:pt x="421614" y="26289"/>
                </a:lnTo>
                <a:lnTo>
                  <a:pt x="454191" y="26289"/>
                </a:lnTo>
                <a:lnTo>
                  <a:pt x="460514" y="23126"/>
                </a:lnTo>
                <a:lnTo>
                  <a:pt x="454204" y="199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11106" y="3938223"/>
            <a:ext cx="461645" cy="46355"/>
          </a:xfrm>
          <a:custGeom>
            <a:avLst/>
            <a:gdLst/>
            <a:ahLst/>
            <a:cxnLst/>
            <a:rect l="l" t="t" r="r" b="b"/>
            <a:pathLst>
              <a:path w="461645" h="46354">
                <a:moveTo>
                  <a:pt x="415305" y="0"/>
                </a:moveTo>
                <a:lnTo>
                  <a:pt x="415305" y="46261"/>
                </a:lnTo>
                <a:lnTo>
                  <a:pt x="455255" y="26289"/>
                </a:lnTo>
                <a:lnTo>
                  <a:pt x="422658" y="26289"/>
                </a:lnTo>
                <a:lnTo>
                  <a:pt x="422658" y="19979"/>
                </a:lnTo>
                <a:lnTo>
                  <a:pt x="455257" y="19979"/>
                </a:lnTo>
                <a:lnTo>
                  <a:pt x="415305" y="0"/>
                </a:lnTo>
                <a:close/>
              </a:path>
              <a:path w="461645" h="46354">
                <a:moveTo>
                  <a:pt x="415305" y="19979"/>
                </a:moveTo>
                <a:lnTo>
                  <a:pt x="0" y="19979"/>
                </a:lnTo>
                <a:lnTo>
                  <a:pt x="0" y="26289"/>
                </a:lnTo>
                <a:lnTo>
                  <a:pt x="415305" y="26289"/>
                </a:lnTo>
                <a:lnTo>
                  <a:pt x="415305" y="19979"/>
                </a:lnTo>
                <a:close/>
              </a:path>
              <a:path w="461645" h="46354">
                <a:moveTo>
                  <a:pt x="455257" y="19979"/>
                </a:moveTo>
                <a:lnTo>
                  <a:pt x="422658" y="19979"/>
                </a:lnTo>
                <a:lnTo>
                  <a:pt x="422658" y="26289"/>
                </a:lnTo>
                <a:lnTo>
                  <a:pt x="455255" y="26289"/>
                </a:lnTo>
                <a:lnTo>
                  <a:pt x="461566" y="23134"/>
                </a:lnTo>
                <a:lnTo>
                  <a:pt x="455257" y="199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55664" y="3847705"/>
            <a:ext cx="1158240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나눔고딕OTF"/>
                <a:cs typeface="나눔고딕OTF"/>
              </a:rPr>
              <a:t>210.119.156.163</a:t>
            </a:r>
            <a:endParaRPr sz="1100">
              <a:latin typeface="나눔고딕OTF"/>
              <a:cs typeface="나눔고딕OT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05725" y="3664864"/>
            <a:ext cx="805815" cy="626110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126365" rIns="0" bIns="0" rtlCol="0">
            <a:spAutoFit/>
          </a:bodyPr>
          <a:lstStyle/>
          <a:p>
            <a:pPr marL="254000">
              <a:lnSpc>
                <a:spcPts val="1315"/>
              </a:lnSpc>
              <a:spcBef>
                <a:spcPts val="995"/>
              </a:spcBef>
            </a:pPr>
            <a:r>
              <a:rPr sz="1100" spc="-5" dirty="0">
                <a:latin typeface="나눔고딕OTF"/>
                <a:cs typeface="나눔고딕OTF"/>
              </a:rPr>
              <a:t>DNS</a:t>
            </a:r>
            <a:endParaRPr sz="1100">
              <a:latin typeface="나눔고딕OTF"/>
              <a:cs typeface="나눔고딕OTF"/>
            </a:endParaRPr>
          </a:p>
          <a:p>
            <a:pPr marL="262255">
              <a:lnSpc>
                <a:spcPts val="1315"/>
              </a:lnSpc>
            </a:pPr>
            <a:r>
              <a:rPr sz="1100" spc="-10" dirty="0">
                <a:latin typeface="나눔고딕OTF"/>
                <a:cs typeface="나눔고딕OTF"/>
              </a:rPr>
              <a:t>서버</a:t>
            </a:r>
            <a:endParaRPr sz="1100">
              <a:latin typeface="나눔고딕OTF"/>
              <a:cs typeface="나눔고딕OT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4907" y="6011632"/>
            <a:ext cx="4978400" cy="13303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파이썬의 </a:t>
            </a:r>
            <a:r>
              <a:rPr sz="1900" spc="50" dirty="0">
                <a:latin typeface="나눔스퀘어라운드OTF Regular"/>
                <a:cs typeface="나눔스퀘어라운드OTF Regular"/>
              </a:rPr>
              <a:t>ipaddress</a:t>
            </a:r>
            <a:r>
              <a:rPr sz="1900" spc="-3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모듈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10" dirty="0">
                <a:latin typeface="나눔스퀘어라운드OTF Regular"/>
                <a:cs typeface="나눔스퀘어라운드OTF Regular"/>
              </a:rPr>
              <a:t>TCP/IP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프로토콜의 </a:t>
            </a:r>
            <a:r>
              <a:rPr sz="1700" spc="20" dirty="0">
                <a:latin typeface="나눔스퀘어라운드OTF Regular"/>
                <a:cs typeface="나눔스퀘어라운드OTF Regular"/>
              </a:rPr>
              <a:t>IPv4, </a:t>
            </a:r>
            <a:r>
              <a:rPr sz="1700" spc="15" dirty="0">
                <a:latin typeface="나눔스퀘어라운드OTF Regular"/>
                <a:cs typeface="나눔스퀘어라운드OTF Regular"/>
              </a:rPr>
              <a:t>IPv6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처리를 위한</a:t>
            </a:r>
            <a:r>
              <a:rPr sz="1700" spc="-15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네트워크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>
              <a:lnSpc>
                <a:spcPct val="100000"/>
              </a:lnSpc>
              <a:spcBef>
                <a:spcPts val="1000"/>
              </a:spcBef>
            </a:pPr>
            <a:r>
              <a:rPr sz="1450" spc="15" dirty="0">
                <a:latin typeface="나눔스퀘어라운드OTF Regular"/>
                <a:cs typeface="나눔스퀘어라운드OTF Regular"/>
              </a:rPr>
              <a:t>– </a:t>
            </a:r>
            <a:r>
              <a:rPr sz="1450" spc="20" dirty="0">
                <a:latin typeface="나눔스퀘어라운드OTF Regular"/>
                <a:cs typeface="나눔스퀘어라운드OTF Regular"/>
              </a:rPr>
              <a:t>IP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주소와 네트워크 주소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CA5199F-198C-79ED-8D88-290BF7B5D6C1}"/>
              </a:ext>
            </a:extLst>
          </p:cNvPr>
          <p:cNvGrpSpPr/>
          <p:nvPr/>
        </p:nvGrpSpPr>
        <p:grpSpPr>
          <a:xfrm>
            <a:off x="4136705" y="1621920"/>
            <a:ext cx="1255320" cy="223560"/>
            <a:chOff x="4136705" y="1621920"/>
            <a:chExt cx="1255320" cy="22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A6AC9B69-9BCD-AD10-6928-FC7CCD288F95}"/>
                    </a:ext>
                  </a:extLst>
                </p14:cNvPr>
                <p14:cNvContentPartPr/>
                <p14:nvPr/>
              </p14:nvContentPartPr>
              <p14:xfrm>
                <a:off x="4136705" y="1702920"/>
                <a:ext cx="108360" cy="12708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A6AC9B69-9BCD-AD10-6928-FC7CCD288F9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28065" y="1694280"/>
                  <a:ext cx="1260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547FDCE9-E22B-F72C-3CC1-486791DD5A7F}"/>
                    </a:ext>
                  </a:extLst>
                </p14:cNvPr>
                <p14:cNvContentPartPr/>
                <p14:nvPr/>
              </p14:nvContentPartPr>
              <p14:xfrm>
                <a:off x="4257665" y="1727040"/>
                <a:ext cx="98640" cy="10368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547FDCE9-E22B-F72C-3CC1-486791DD5A7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48665" y="1718400"/>
                  <a:ext cx="1162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52AA3C8C-20BF-00D1-B8F6-E06104F18612}"/>
                    </a:ext>
                  </a:extLst>
                </p14:cNvPr>
                <p14:cNvContentPartPr/>
                <p14:nvPr/>
              </p14:nvContentPartPr>
              <p14:xfrm>
                <a:off x="4346585" y="1692120"/>
                <a:ext cx="65160" cy="11448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52AA3C8C-20BF-00D1-B8F6-E06104F1861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37945" y="1683480"/>
                  <a:ext cx="828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6F7E965D-A847-9306-1DFD-80034E85C35F}"/>
                    </a:ext>
                  </a:extLst>
                </p14:cNvPr>
                <p14:cNvContentPartPr/>
                <p14:nvPr/>
              </p14:nvContentPartPr>
              <p14:xfrm>
                <a:off x="4423985" y="1698600"/>
                <a:ext cx="119880" cy="12744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6F7E965D-A847-9306-1DFD-80034E85C35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14985" y="1689960"/>
                  <a:ext cx="1375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D31EC349-3C7A-5051-64BA-9F52A77A2123}"/>
                    </a:ext>
                  </a:extLst>
                </p14:cNvPr>
                <p14:cNvContentPartPr/>
                <p14:nvPr/>
              </p14:nvContentPartPr>
              <p14:xfrm>
                <a:off x="4548545" y="1723800"/>
                <a:ext cx="66960" cy="8676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D31EC349-3C7A-5051-64BA-9F52A77A212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39905" y="1714800"/>
                  <a:ext cx="846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10853FEF-678A-8586-1645-CE808108C1F3}"/>
                    </a:ext>
                  </a:extLst>
                </p14:cNvPr>
                <p14:cNvContentPartPr/>
                <p14:nvPr/>
              </p14:nvContentPartPr>
              <p14:xfrm>
                <a:off x="4672025" y="1800480"/>
                <a:ext cx="15480" cy="900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10853FEF-678A-8586-1645-CE808108C1F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3385" y="1791480"/>
                  <a:ext cx="331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287B88D9-FF3A-3D1C-DCF7-C185ABD77E3D}"/>
                    </a:ext>
                  </a:extLst>
                </p14:cNvPr>
                <p14:cNvContentPartPr/>
                <p14:nvPr/>
              </p14:nvContentPartPr>
              <p14:xfrm>
                <a:off x="4719545" y="1673400"/>
                <a:ext cx="101520" cy="12240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287B88D9-FF3A-3D1C-DCF7-C185ABD77E3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10545" y="1664400"/>
                  <a:ext cx="1191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31EE8307-68CB-7785-E994-6EB34B8D5B9F}"/>
                    </a:ext>
                  </a:extLst>
                </p14:cNvPr>
                <p14:cNvContentPartPr/>
                <p14:nvPr/>
              </p14:nvContentPartPr>
              <p14:xfrm>
                <a:off x="4816745" y="1672320"/>
                <a:ext cx="70200" cy="11664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31EE8307-68CB-7785-E994-6EB34B8D5B9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07745" y="1663680"/>
                  <a:ext cx="878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EB0E0028-75D9-B3B9-4900-6F9A60BB2BA3}"/>
                    </a:ext>
                  </a:extLst>
                </p14:cNvPr>
                <p14:cNvContentPartPr/>
                <p14:nvPr/>
              </p14:nvContentPartPr>
              <p14:xfrm>
                <a:off x="4923665" y="1705080"/>
                <a:ext cx="120240" cy="8748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EB0E0028-75D9-B3B9-4900-6F9A60BB2BA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15025" y="1696440"/>
                  <a:ext cx="1378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134B3938-8F6B-FBE4-D77B-9B7D05CA8B7B}"/>
                    </a:ext>
                  </a:extLst>
                </p14:cNvPr>
                <p14:cNvContentPartPr/>
                <p14:nvPr/>
              </p14:nvContentPartPr>
              <p14:xfrm>
                <a:off x="5101865" y="1779960"/>
                <a:ext cx="3240" cy="792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134B3938-8F6B-FBE4-D77B-9B7D05CA8B7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92865" y="1771320"/>
                  <a:ext cx="208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E1807DCA-9106-D88D-DE50-203183BCA24F}"/>
                    </a:ext>
                  </a:extLst>
                </p14:cNvPr>
                <p14:cNvContentPartPr/>
                <p14:nvPr/>
              </p14:nvContentPartPr>
              <p14:xfrm>
                <a:off x="5053625" y="1621920"/>
                <a:ext cx="82440" cy="10512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E1807DCA-9106-D88D-DE50-203183BCA24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44985" y="1613280"/>
                  <a:ext cx="1000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43D28AA9-2C41-F60F-027F-476E3D8A602D}"/>
                    </a:ext>
                  </a:extLst>
                </p14:cNvPr>
                <p14:cNvContentPartPr/>
                <p14:nvPr/>
              </p14:nvContentPartPr>
              <p14:xfrm>
                <a:off x="5152265" y="1650000"/>
                <a:ext cx="58320" cy="5868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43D28AA9-2C41-F60F-027F-476E3D8A602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43625" y="1641000"/>
                  <a:ext cx="759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712F5DF1-0200-5F82-0802-8643A187F0D2}"/>
                    </a:ext>
                  </a:extLst>
                </p14:cNvPr>
                <p14:cNvContentPartPr/>
                <p14:nvPr/>
              </p14:nvContentPartPr>
              <p14:xfrm>
                <a:off x="5101505" y="1760520"/>
                <a:ext cx="114120" cy="8496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712F5DF1-0200-5F82-0802-8643A187F0D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092505" y="1751880"/>
                  <a:ext cx="131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285F0019-AF76-7CA0-497F-187A002B8224}"/>
                    </a:ext>
                  </a:extLst>
                </p14:cNvPr>
                <p14:cNvContentPartPr/>
                <p14:nvPr/>
              </p14:nvContentPartPr>
              <p14:xfrm>
                <a:off x="5123105" y="1798680"/>
                <a:ext cx="82800" cy="1368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285F0019-AF76-7CA0-497F-187A002B822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114465" y="1789680"/>
                  <a:ext cx="1004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1A97EB52-D2D5-6BF6-7F4A-69B4E2FC8A82}"/>
                    </a:ext>
                  </a:extLst>
                </p14:cNvPr>
                <p14:cNvContentPartPr/>
                <p14:nvPr/>
              </p14:nvContentPartPr>
              <p14:xfrm>
                <a:off x="5231465" y="1675200"/>
                <a:ext cx="160560" cy="13860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1A97EB52-D2D5-6BF6-7F4A-69B4E2FC8A8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222465" y="1666560"/>
                  <a:ext cx="178200" cy="15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14359DE-7F68-DB64-4EAF-E71B6892C4CA}"/>
              </a:ext>
            </a:extLst>
          </p:cNvPr>
          <p:cNvGrpSpPr/>
          <p:nvPr/>
        </p:nvGrpSpPr>
        <p:grpSpPr>
          <a:xfrm>
            <a:off x="5541425" y="1615440"/>
            <a:ext cx="378000" cy="225000"/>
            <a:chOff x="5541425" y="1615440"/>
            <a:chExt cx="378000" cy="22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CD896017-A4E3-8625-0E5F-1A1EDD829C4B}"/>
                    </a:ext>
                  </a:extLst>
                </p14:cNvPr>
                <p14:cNvContentPartPr/>
                <p14:nvPr/>
              </p14:nvContentPartPr>
              <p14:xfrm>
                <a:off x="5541425" y="1660440"/>
                <a:ext cx="78120" cy="10692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CD896017-A4E3-8625-0E5F-1A1EDD829C4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532425" y="1651800"/>
                  <a:ext cx="957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A9505897-C09F-AD03-8F43-C86250BBDCC4}"/>
                    </a:ext>
                  </a:extLst>
                </p14:cNvPr>
                <p14:cNvContentPartPr/>
                <p14:nvPr/>
              </p14:nvContentPartPr>
              <p14:xfrm>
                <a:off x="5652305" y="1645680"/>
                <a:ext cx="41400" cy="15084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A9505897-C09F-AD03-8F43-C86250BBDCC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643305" y="1637040"/>
                  <a:ext cx="590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C7F232C9-8FE6-F068-2BB1-A90619BA9A8A}"/>
                    </a:ext>
                  </a:extLst>
                </p14:cNvPr>
                <p14:cNvContentPartPr/>
                <p14:nvPr/>
              </p14:nvContentPartPr>
              <p14:xfrm>
                <a:off x="5692985" y="1615440"/>
                <a:ext cx="123840" cy="15156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C7F232C9-8FE6-F068-2BB1-A90619BA9A8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684345" y="1606440"/>
                  <a:ext cx="1414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8631258B-A701-A765-3D2F-62C02B7C2200}"/>
                    </a:ext>
                  </a:extLst>
                </p14:cNvPr>
                <p14:cNvContentPartPr/>
                <p14:nvPr/>
              </p14:nvContentPartPr>
              <p14:xfrm>
                <a:off x="5775065" y="1774920"/>
                <a:ext cx="68400" cy="6552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8631258B-A701-A765-3D2F-62C02B7C220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766425" y="1766280"/>
                  <a:ext cx="860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0AAC167E-C7EA-BA00-1795-4652CF2B360E}"/>
                    </a:ext>
                  </a:extLst>
                </p14:cNvPr>
                <p14:cNvContentPartPr/>
                <p14:nvPr/>
              </p14:nvContentPartPr>
              <p14:xfrm>
                <a:off x="5918345" y="1810200"/>
                <a:ext cx="1080" cy="684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0AAC167E-C7EA-BA00-1795-4652CF2B360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909705" y="1801200"/>
                  <a:ext cx="1872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4BBDC52-8AFB-04A2-B5E3-183B4CFAC532}"/>
              </a:ext>
            </a:extLst>
          </p:cNvPr>
          <p:cNvGrpSpPr/>
          <p:nvPr/>
        </p:nvGrpSpPr>
        <p:grpSpPr>
          <a:xfrm>
            <a:off x="2654585" y="3503640"/>
            <a:ext cx="631440" cy="223200"/>
            <a:chOff x="2654585" y="3503640"/>
            <a:chExt cx="631440" cy="22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11FE0434-DEF0-E214-615D-FABB0D8BF7D5}"/>
                    </a:ext>
                  </a:extLst>
                </p14:cNvPr>
                <p14:cNvContentPartPr/>
                <p14:nvPr/>
              </p14:nvContentPartPr>
              <p14:xfrm>
                <a:off x="2654585" y="3511200"/>
                <a:ext cx="96120" cy="12456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11FE0434-DEF0-E214-615D-FABB0D8BF7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45585" y="3502200"/>
                  <a:ext cx="1137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75B704AF-DDDA-9B6E-2AFA-41EE3D465B72}"/>
                    </a:ext>
                  </a:extLst>
                </p14:cNvPr>
                <p14:cNvContentPartPr/>
                <p14:nvPr/>
              </p14:nvContentPartPr>
              <p14:xfrm>
                <a:off x="2675465" y="3535680"/>
                <a:ext cx="176760" cy="8208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75B704AF-DDDA-9B6E-2AFA-41EE3D465B7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666825" y="3527040"/>
                  <a:ext cx="1944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73EE86F9-38AE-0541-82A6-C259C3C93802}"/>
                    </a:ext>
                  </a:extLst>
                </p14:cNvPr>
                <p14:cNvContentPartPr/>
                <p14:nvPr/>
              </p14:nvContentPartPr>
              <p14:xfrm>
                <a:off x="2820905" y="3503640"/>
                <a:ext cx="76680" cy="5724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73EE86F9-38AE-0541-82A6-C259C3C9380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812265" y="3495000"/>
                  <a:ext cx="943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EF305F31-647D-00CE-5599-5119EC411823}"/>
                    </a:ext>
                  </a:extLst>
                </p14:cNvPr>
                <p14:cNvContentPartPr/>
                <p14:nvPr/>
              </p14:nvContentPartPr>
              <p14:xfrm>
                <a:off x="2886065" y="3506160"/>
                <a:ext cx="173160" cy="16164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EF305F31-647D-00CE-5599-5119EC41182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877425" y="3497160"/>
                  <a:ext cx="1908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91EE5104-9E6D-DFAD-E50E-5B4710733ED3}"/>
                    </a:ext>
                  </a:extLst>
                </p14:cNvPr>
                <p14:cNvContentPartPr/>
                <p14:nvPr/>
              </p14:nvContentPartPr>
              <p14:xfrm>
                <a:off x="3051305" y="3512640"/>
                <a:ext cx="110880" cy="6156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91EE5104-9E6D-DFAD-E50E-5B4710733ED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042665" y="3503640"/>
                  <a:ext cx="1285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BAF9EB57-42EA-10B8-0DC1-E68D44C9CABD}"/>
                    </a:ext>
                  </a:extLst>
                </p14:cNvPr>
                <p14:cNvContentPartPr/>
                <p14:nvPr/>
              </p14:nvContentPartPr>
              <p14:xfrm>
                <a:off x="3097745" y="3598320"/>
                <a:ext cx="133560" cy="12852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BAF9EB57-42EA-10B8-0DC1-E68D44C9CAB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89105" y="3589680"/>
                  <a:ext cx="1512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3C418A24-0A10-FBD8-2703-05D434B71388}"/>
                    </a:ext>
                  </a:extLst>
                </p14:cNvPr>
                <p14:cNvContentPartPr/>
                <p14:nvPr/>
              </p14:nvContentPartPr>
              <p14:xfrm>
                <a:off x="3284225" y="3677160"/>
                <a:ext cx="1800" cy="144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3C418A24-0A10-FBD8-2703-05D434B7138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75585" y="3668160"/>
                  <a:ext cx="19440" cy="190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305816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55" dirty="0">
                <a:latin typeface="나눔스퀘어라운드OTF Regular"/>
                <a:cs typeface="나눔스퀘어라운드OTF Regular"/>
              </a:rPr>
              <a:t>ipaddress.ip_address</a:t>
            </a:r>
            <a:r>
              <a:rPr sz="1900" spc="-7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함수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907" y="1228653"/>
            <a:ext cx="2866390" cy="82486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20" dirty="0">
                <a:latin typeface="나눔스퀘어라운드OTF Regular"/>
                <a:cs typeface="나눔스퀘어라운드OTF Regular"/>
              </a:rPr>
              <a:t>IP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주소 객체를 반환하는</a:t>
            </a:r>
            <a:r>
              <a:rPr sz="1700" spc="-14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함수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사용법</a:t>
            </a:r>
            <a:r>
              <a:rPr sz="1700" spc="-2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45" dirty="0">
                <a:latin typeface="나눔스퀘어라운드OTF Regular"/>
                <a:cs typeface="나눔스퀘어라운드OTF Regular"/>
              </a:rPr>
              <a:t>:</a:t>
            </a:r>
            <a:endParaRPr sz="17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75031" y="1778684"/>
            <a:ext cx="2303145" cy="114300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97485" marR="104139" indent="-185420">
              <a:lnSpc>
                <a:spcPct val="123700"/>
              </a:lnSpc>
              <a:spcBef>
                <a:spcPts val="150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ipaddress.ip_address(</a:t>
            </a:r>
            <a:r>
              <a:rPr sz="1500" b="0" spc="-5" dirty="0">
                <a:latin typeface="나눔스퀘어라운드OTF Light"/>
                <a:cs typeface="나눔스퀘어라운드OTF Light"/>
              </a:rPr>
              <a:t>str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)  </a:t>
            </a:r>
            <a:r>
              <a:rPr sz="1450" dirty="0">
                <a:latin typeface="나눔스퀘어라운드OTF Regular"/>
                <a:cs typeface="나눔스퀘어라운드OTF Regular"/>
              </a:rPr>
              <a:t>str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: </a:t>
            </a:r>
            <a:r>
              <a:rPr sz="1450" dirty="0">
                <a:latin typeface="나눔스퀘어라운드OTF Regular"/>
                <a:cs typeface="나눔스퀘어라운드OTF Regular"/>
              </a:rPr>
              <a:t>IP주소 문자열</a:t>
            </a:r>
            <a:r>
              <a:rPr sz="1450" spc="-4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;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611505">
              <a:lnSpc>
                <a:spcPct val="100000"/>
              </a:lnSpc>
              <a:spcBef>
                <a:spcPts val="434"/>
              </a:spcBef>
            </a:pPr>
            <a:r>
              <a:rPr sz="1450" spc="5" dirty="0">
                <a:latin typeface="나눔스퀘어라운드OTF Regular"/>
                <a:cs typeface="나눔스퀘어라운드OTF Regular"/>
              </a:rPr>
              <a:t>IPv4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–</a:t>
            </a:r>
            <a:r>
              <a:rPr sz="1450" spc="-5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‘192.168.0.2’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611505">
              <a:lnSpc>
                <a:spcPct val="100000"/>
              </a:lnSpc>
              <a:spcBef>
                <a:spcPts val="440"/>
              </a:spcBef>
            </a:pPr>
            <a:r>
              <a:rPr sz="1450" spc="5" dirty="0">
                <a:latin typeface="나눔스퀘어라운드OTF Regular"/>
                <a:cs typeface="나눔스퀘어라운드OTF Regular"/>
              </a:rPr>
              <a:t>IPv6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–</a:t>
            </a:r>
            <a:r>
              <a:rPr sz="1450" spc="-6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‘2001:DB8::1’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5031" y="3161286"/>
            <a:ext cx="3918585" cy="114300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ipaddress.ip_address(</a:t>
            </a:r>
            <a:r>
              <a:rPr sz="1500" b="0" spc="-5" dirty="0">
                <a:latin typeface="나눔스퀘어라운드OTF Light"/>
                <a:cs typeface="나눔스퀘어라운드OTF Light"/>
              </a:rPr>
              <a:t>int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)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197485">
              <a:lnSpc>
                <a:spcPct val="100000"/>
              </a:lnSpc>
              <a:spcBef>
                <a:spcPts val="430"/>
              </a:spcBef>
            </a:pPr>
            <a:r>
              <a:rPr sz="1450" dirty="0">
                <a:latin typeface="나눔스퀘어라운드OTF Regular"/>
                <a:cs typeface="나눔스퀘어라운드OTF Regular"/>
              </a:rPr>
              <a:t>int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: </a:t>
            </a:r>
            <a:r>
              <a:rPr sz="1450" dirty="0">
                <a:latin typeface="나눔스퀘어라운드OTF Regular"/>
                <a:cs typeface="나눔스퀘어라운드OTF Regular"/>
              </a:rPr>
              <a:t>IP주소를 위한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4 </a:t>
            </a:r>
            <a:r>
              <a:rPr sz="1450" dirty="0">
                <a:latin typeface="나눔스퀘어라운드OTF Regular"/>
                <a:cs typeface="나눔스퀘어라운드OTF Regular"/>
              </a:rPr>
              <a:t>바이트 또는 16 바이트</a:t>
            </a:r>
            <a:r>
              <a:rPr sz="1450" spc="-80" dirty="0">
                <a:latin typeface="나눔스퀘어라운드OTF Regular"/>
                <a:cs typeface="나눔스퀘어라운드OTF Regular"/>
              </a:rPr>
              <a:t> </a:t>
            </a:r>
            <a:r>
              <a:rPr sz="1450" dirty="0">
                <a:latin typeface="나눔스퀘어라운드OTF Regular"/>
                <a:cs typeface="나눔스퀘어라운드OTF Regular"/>
              </a:rPr>
              <a:t>정수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나눔스퀘어라운드OTF Regular"/>
              <a:cs typeface="나눔스퀘어라운드OTF Regular"/>
            </a:endParaRPr>
          </a:p>
          <a:p>
            <a:pPr marL="12700">
              <a:lnSpc>
                <a:spcPct val="100000"/>
              </a:lnSpc>
            </a:pPr>
            <a:r>
              <a:rPr sz="1450" dirty="0">
                <a:latin typeface="나눔스퀘어라운드OTF Regular"/>
                <a:cs typeface="나눔스퀘어라운드OTF Regular"/>
              </a:rPr>
              <a:t>반환: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IPv4Address </a:t>
            </a:r>
            <a:r>
              <a:rPr sz="1450" dirty="0">
                <a:latin typeface="나눔스퀘어라운드OTF Regular"/>
                <a:cs typeface="나눔스퀘어라운드OTF Regular"/>
              </a:rPr>
              <a:t>또는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IPv6Address</a:t>
            </a:r>
            <a:r>
              <a:rPr sz="1450" spc="-50" dirty="0">
                <a:latin typeface="나눔스퀘어라운드OTF Regular"/>
                <a:cs typeface="나눔스퀘어라운드OTF Regular"/>
              </a:rPr>
              <a:t> </a:t>
            </a:r>
            <a:r>
              <a:rPr sz="1450" dirty="0">
                <a:latin typeface="나눔스퀘어라운드OTF Regular"/>
                <a:cs typeface="나눔스퀘어라운드OTF Regular"/>
              </a:rPr>
              <a:t>객체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4907" y="6011632"/>
            <a:ext cx="3325495" cy="27590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65" dirty="0">
                <a:latin typeface="나눔스퀘어라운드OTF Regular"/>
                <a:cs typeface="나눔스퀘어라운드OTF Regular"/>
              </a:rPr>
              <a:t>IPv[4|6]Address</a:t>
            </a:r>
            <a:r>
              <a:rPr sz="190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객체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20" dirty="0">
                <a:latin typeface="나눔스퀘어라운드OTF Regular"/>
                <a:cs typeface="나눔스퀘어라운드OTF Regular"/>
              </a:rPr>
              <a:t>IP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주소</a:t>
            </a:r>
            <a:r>
              <a:rPr sz="1700" spc="-5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저장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주요</a:t>
            </a:r>
            <a:r>
              <a:rPr sz="1700" spc="-1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속성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1010"/>
              </a:spcBef>
              <a:buChar char="–"/>
              <a:tabLst>
                <a:tab pos="461645" algn="l"/>
              </a:tabLst>
            </a:pPr>
            <a:r>
              <a:rPr sz="1450" spc="10" dirty="0">
                <a:latin typeface="나눔스퀘어라운드OTF Regular"/>
                <a:cs typeface="나눔스퀘어라운드OTF Regular"/>
              </a:rPr>
              <a:t>is_global 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: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공중망 주소이면</a:t>
            </a:r>
            <a:r>
              <a:rPr sz="1450" spc="-5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5" dirty="0">
                <a:latin typeface="나눔스퀘어라운드OTF Regular"/>
                <a:cs typeface="나눔스퀘어라운드OTF Regular"/>
              </a:rPr>
              <a:t>True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955"/>
              </a:spcBef>
              <a:buChar char="–"/>
              <a:tabLst>
                <a:tab pos="461645" algn="l"/>
              </a:tabLst>
            </a:pPr>
            <a:r>
              <a:rPr sz="1450" spc="10" dirty="0">
                <a:latin typeface="나눔스퀘어라운드OTF Regular"/>
                <a:cs typeface="나눔스퀘어라운드OTF Regular"/>
              </a:rPr>
              <a:t>is_private 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: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사설망 주소이면</a:t>
            </a:r>
            <a:r>
              <a:rPr sz="1450" spc="-5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5" dirty="0">
                <a:latin typeface="나눔스퀘어라운드OTF Regular"/>
                <a:cs typeface="나눔스퀘어라운드OTF Regular"/>
              </a:rPr>
              <a:t>True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960"/>
              </a:spcBef>
              <a:buChar char="–"/>
              <a:tabLst>
                <a:tab pos="461645" algn="l"/>
              </a:tabLst>
            </a:pPr>
            <a:r>
              <a:rPr sz="1450" spc="10" dirty="0">
                <a:latin typeface="나눔스퀘어라운드OTF Regular"/>
                <a:cs typeface="나눔스퀘어라운드OTF Regular"/>
              </a:rPr>
              <a:t>is_loopback 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: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루프백 주소이면</a:t>
            </a:r>
            <a:r>
              <a:rPr sz="1450" spc="-5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5" dirty="0">
                <a:latin typeface="나눔스퀘어라운드OTF Regular"/>
                <a:cs typeface="나눔스퀘어라운드OTF Regular"/>
              </a:rPr>
              <a:t>True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960"/>
              </a:spcBef>
              <a:buChar char="–"/>
              <a:tabLst>
                <a:tab pos="461645" algn="l"/>
              </a:tabLst>
            </a:pPr>
            <a:r>
              <a:rPr sz="1450" spc="10" dirty="0">
                <a:latin typeface="나눔스퀘어라운드OTF Regular"/>
                <a:cs typeface="나눔스퀘어라운드OTF Regular"/>
              </a:rPr>
              <a:t>is_version 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: </a:t>
            </a:r>
            <a:r>
              <a:rPr sz="1450" spc="20" dirty="0">
                <a:latin typeface="나눔스퀘어라운드OTF Regular"/>
                <a:cs typeface="나눔스퀘어라운드OTF Regular"/>
              </a:rPr>
              <a:t>IP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주소의</a:t>
            </a:r>
            <a:r>
              <a:rPr sz="1450" spc="-6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버전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F28D86C0-9402-49C6-AFD8-CCD27485A05B}"/>
                  </a:ext>
                </a:extLst>
              </p14:cNvPr>
              <p14:cNvContentPartPr/>
              <p14:nvPr/>
            </p14:nvContentPartPr>
            <p14:xfrm>
              <a:off x="1885265" y="2122708"/>
              <a:ext cx="342360" cy="24264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F28D86C0-9402-49C6-AFD8-CCD27485A0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76265" y="2114068"/>
                <a:ext cx="36000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217D3C25-617A-5B95-FC7B-13D9F011B538}"/>
                  </a:ext>
                </a:extLst>
              </p14:cNvPr>
              <p14:cNvContentPartPr/>
              <p14:nvPr/>
            </p14:nvContentPartPr>
            <p14:xfrm>
              <a:off x="1870145" y="3489988"/>
              <a:ext cx="348840" cy="31176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217D3C25-617A-5B95-FC7B-13D9F011B53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1145" y="3481348"/>
                <a:ext cx="36648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E28FE48A-E1C6-7CE0-953D-E2544064CF2B}"/>
                  </a:ext>
                </a:extLst>
              </p14:cNvPr>
              <p14:cNvContentPartPr/>
              <p14:nvPr/>
            </p14:nvContentPartPr>
            <p14:xfrm>
              <a:off x="4750505" y="4014508"/>
              <a:ext cx="488520" cy="42300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E28FE48A-E1C6-7CE0-953D-E2544064CF2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41505" y="4005868"/>
                <a:ext cx="50616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25F7C5B4-3306-C81B-29D3-AEB11DD48C8A}"/>
                  </a:ext>
                </a:extLst>
              </p14:cNvPr>
              <p14:cNvContentPartPr/>
              <p14:nvPr/>
            </p14:nvContentPartPr>
            <p14:xfrm>
              <a:off x="6723665" y="3145468"/>
              <a:ext cx="1800" cy="9720"/>
            </p14:xfrm>
          </p:contentPart>
        </mc:Choice>
        <mc:Fallback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25F7C5B4-3306-C81B-29D3-AEB11DD48C8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15025" y="3136828"/>
                <a:ext cx="1944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그룹 69">
            <a:extLst>
              <a:ext uri="{FF2B5EF4-FFF2-40B4-BE49-F238E27FC236}">
                <a16:creationId xmlns:a16="http://schemas.microsoft.com/office/drawing/2014/main" id="{FCFC3516-1B62-22B7-E4AD-5BF26C16550E}"/>
              </a:ext>
            </a:extLst>
          </p:cNvPr>
          <p:cNvGrpSpPr/>
          <p:nvPr/>
        </p:nvGrpSpPr>
        <p:grpSpPr>
          <a:xfrm>
            <a:off x="3616145" y="7481557"/>
            <a:ext cx="1533960" cy="248760"/>
            <a:chOff x="3616145" y="7481557"/>
            <a:chExt cx="1533960" cy="24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D0E2EDE1-9F35-228A-12AC-D212F7C37CA7}"/>
                    </a:ext>
                  </a:extLst>
                </p14:cNvPr>
                <p14:cNvContentPartPr/>
                <p14:nvPr/>
              </p14:nvContentPartPr>
              <p14:xfrm>
                <a:off x="3616145" y="7619437"/>
                <a:ext cx="102240" cy="1656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D0E2EDE1-9F35-228A-12AC-D212F7C37CA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07505" y="7610797"/>
                  <a:ext cx="1198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58B9611E-280D-9CA2-C8C6-BBFB199BF540}"/>
                    </a:ext>
                  </a:extLst>
                </p14:cNvPr>
                <p14:cNvContentPartPr/>
                <p14:nvPr/>
              </p14:nvContentPartPr>
              <p14:xfrm>
                <a:off x="3667625" y="7547077"/>
                <a:ext cx="84960" cy="18324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58B9611E-280D-9CA2-C8C6-BBFB199BF5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58625" y="7538437"/>
                  <a:ext cx="1026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C2714579-E791-869C-C01C-6DABA60D3133}"/>
                    </a:ext>
                  </a:extLst>
                </p14:cNvPr>
                <p14:cNvContentPartPr/>
                <p14:nvPr/>
              </p14:nvContentPartPr>
              <p14:xfrm>
                <a:off x="3782825" y="7543477"/>
                <a:ext cx="110880" cy="10728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C2714579-E791-869C-C01C-6DABA60D313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73825" y="7534837"/>
                  <a:ext cx="1285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F30C3176-22C8-84D4-9BBE-9841F7A70929}"/>
                    </a:ext>
                  </a:extLst>
                </p14:cNvPr>
                <p14:cNvContentPartPr/>
                <p14:nvPr/>
              </p14:nvContentPartPr>
              <p14:xfrm>
                <a:off x="3841865" y="7516837"/>
                <a:ext cx="61200" cy="11988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F30C3176-22C8-84D4-9BBE-9841F7A7092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32865" y="7507837"/>
                  <a:ext cx="788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3A205F36-16E8-69EC-617D-32AA6964D68E}"/>
                    </a:ext>
                  </a:extLst>
                </p14:cNvPr>
                <p14:cNvContentPartPr/>
                <p14:nvPr/>
              </p14:nvContentPartPr>
              <p14:xfrm>
                <a:off x="3873905" y="7542037"/>
                <a:ext cx="130320" cy="14904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3A205F36-16E8-69EC-617D-32AA6964D68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65265" y="7533397"/>
                  <a:ext cx="1479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17F3CF82-82F3-FE86-7828-22816620D3EE}"/>
                    </a:ext>
                  </a:extLst>
                </p14:cNvPr>
                <p14:cNvContentPartPr/>
                <p14:nvPr/>
              </p14:nvContentPartPr>
              <p14:xfrm>
                <a:off x="3967505" y="7563277"/>
                <a:ext cx="95760" cy="16380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17F3CF82-82F3-FE86-7828-22816620D3E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58505" y="7554277"/>
                  <a:ext cx="113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58A16CF8-5002-347D-4DAD-A54C93AAB4DF}"/>
                    </a:ext>
                  </a:extLst>
                </p14:cNvPr>
                <p14:cNvContentPartPr/>
                <p14:nvPr/>
              </p14:nvContentPartPr>
              <p14:xfrm>
                <a:off x="4062545" y="7517557"/>
                <a:ext cx="95760" cy="11448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58A16CF8-5002-347D-4DAD-A54C93AAB4D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53545" y="7508557"/>
                  <a:ext cx="1134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80AED348-AB58-E800-AAE9-5C99E811C885}"/>
                    </a:ext>
                  </a:extLst>
                </p14:cNvPr>
                <p14:cNvContentPartPr/>
                <p14:nvPr/>
              </p14:nvContentPartPr>
              <p14:xfrm>
                <a:off x="4198265" y="7504237"/>
                <a:ext cx="130680" cy="17316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80AED348-AB58-E800-AAE9-5C99E811C88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189265" y="7495237"/>
                  <a:ext cx="1483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37A89F2C-7EAA-312D-B1AC-C9893B21EF39}"/>
                    </a:ext>
                  </a:extLst>
                </p14:cNvPr>
                <p14:cNvContentPartPr/>
                <p14:nvPr/>
              </p14:nvContentPartPr>
              <p14:xfrm>
                <a:off x="4436585" y="7482637"/>
                <a:ext cx="95040" cy="3384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37A89F2C-7EAA-312D-B1AC-C9893B21EF3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27585" y="7473637"/>
                  <a:ext cx="1126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71A60575-930F-8A2B-D1C9-9B9001E2E8F7}"/>
                    </a:ext>
                  </a:extLst>
                </p14:cNvPr>
                <p14:cNvContentPartPr/>
                <p14:nvPr/>
              </p14:nvContentPartPr>
              <p14:xfrm>
                <a:off x="4436225" y="7522237"/>
                <a:ext cx="158400" cy="9324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71A60575-930F-8A2B-D1C9-9B9001E2E8F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27225" y="7513237"/>
                  <a:ext cx="1760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B5E94E56-1F58-3BA5-F276-544145D4665F}"/>
                    </a:ext>
                  </a:extLst>
                </p14:cNvPr>
                <p14:cNvContentPartPr/>
                <p14:nvPr/>
              </p14:nvContentPartPr>
              <p14:xfrm>
                <a:off x="4537385" y="7628437"/>
                <a:ext cx="100080" cy="4680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B5E94E56-1F58-3BA5-F276-544145D4665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28745" y="7619437"/>
                  <a:ext cx="1177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03925542-A225-3C12-15E3-35BF03B5DE31}"/>
                    </a:ext>
                  </a:extLst>
                </p14:cNvPr>
                <p14:cNvContentPartPr/>
                <p14:nvPr/>
              </p14:nvContentPartPr>
              <p14:xfrm>
                <a:off x="4620185" y="7481557"/>
                <a:ext cx="123840" cy="19764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03925542-A225-3C12-15E3-35BF03B5DE3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11185" y="7472557"/>
                  <a:ext cx="1414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76A538E7-4A3C-A179-4388-CF9908E65912}"/>
                    </a:ext>
                  </a:extLst>
                </p14:cNvPr>
                <p14:cNvContentPartPr/>
                <p14:nvPr/>
              </p14:nvContentPartPr>
              <p14:xfrm>
                <a:off x="4809545" y="7509637"/>
                <a:ext cx="176040" cy="6552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76A538E7-4A3C-A179-4388-CF9908E6591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800545" y="7500997"/>
                  <a:ext cx="1936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043D8663-378E-AE89-6030-24C19C6C70E7}"/>
                    </a:ext>
                  </a:extLst>
                </p14:cNvPr>
                <p14:cNvContentPartPr/>
                <p14:nvPr/>
              </p14:nvContentPartPr>
              <p14:xfrm>
                <a:off x="4894505" y="7514677"/>
                <a:ext cx="182880" cy="15264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043D8663-378E-AE89-6030-24C19C6C70E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85505" y="7505677"/>
                  <a:ext cx="2005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CA052C35-B204-9696-4A08-DB83CAB24BE1}"/>
                    </a:ext>
                  </a:extLst>
                </p14:cNvPr>
                <p14:cNvContentPartPr/>
                <p14:nvPr/>
              </p14:nvContentPartPr>
              <p14:xfrm>
                <a:off x="5028785" y="7593877"/>
                <a:ext cx="43560" cy="6660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CA052C35-B204-9696-4A08-DB83CAB24BE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20145" y="7585237"/>
                  <a:ext cx="612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B91A2227-A66B-F44C-3693-6A8A095CEEC0}"/>
                    </a:ext>
                  </a:extLst>
                </p14:cNvPr>
                <p14:cNvContentPartPr/>
                <p14:nvPr/>
              </p14:nvContentPartPr>
              <p14:xfrm>
                <a:off x="5145785" y="7644997"/>
                <a:ext cx="4320" cy="684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B91A2227-A66B-F44C-3693-6A8A095CEEC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137145" y="7636357"/>
                  <a:ext cx="2196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B98C9E67-454A-CE7F-0EC8-8D892D9725ED}"/>
              </a:ext>
            </a:extLst>
          </p:cNvPr>
          <p:cNvGrpSpPr/>
          <p:nvPr/>
        </p:nvGrpSpPr>
        <p:grpSpPr>
          <a:xfrm>
            <a:off x="3713705" y="7837597"/>
            <a:ext cx="1859760" cy="285480"/>
            <a:chOff x="3713705" y="7837597"/>
            <a:chExt cx="1859760" cy="28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4F62E990-6C26-A31E-C521-1D183D5CD727}"/>
                    </a:ext>
                  </a:extLst>
                </p14:cNvPr>
                <p14:cNvContentPartPr/>
                <p14:nvPr/>
              </p14:nvContentPartPr>
              <p14:xfrm>
                <a:off x="3713705" y="8005357"/>
                <a:ext cx="139680" cy="1512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4F62E990-6C26-A31E-C521-1D183D5CD72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705065" y="7996717"/>
                  <a:ext cx="1573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F7525584-6406-EE5A-FC4C-37C3F6F0DDCB}"/>
                    </a:ext>
                  </a:extLst>
                </p14:cNvPr>
                <p14:cNvContentPartPr/>
                <p14:nvPr/>
              </p14:nvContentPartPr>
              <p14:xfrm>
                <a:off x="3797585" y="7949917"/>
                <a:ext cx="84960" cy="11664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F7525584-6406-EE5A-FC4C-37C3F6F0DDC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788945" y="7940917"/>
                  <a:ext cx="1026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F63535B0-0905-048D-B1D2-6F5AC9AF88C4}"/>
                    </a:ext>
                  </a:extLst>
                </p14:cNvPr>
                <p14:cNvContentPartPr/>
                <p14:nvPr/>
              </p14:nvContentPartPr>
              <p14:xfrm>
                <a:off x="3929705" y="7918597"/>
                <a:ext cx="140040" cy="10620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F63535B0-0905-048D-B1D2-6F5AC9AF88C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920705" y="7909597"/>
                  <a:ext cx="1576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2619E93E-BD18-5057-A6C2-8A091219255D}"/>
                    </a:ext>
                  </a:extLst>
                </p14:cNvPr>
                <p14:cNvContentPartPr/>
                <p14:nvPr/>
              </p14:nvContentPartPr>
              <p14:xfrm>
                <a:off x="4031945" y="8064757"/>
                <a:ext cx="74520" cy="5832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2619E93E-BD18-5057-A6C2-8A091219255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023305" y="8055757"/>
                  <a:ext cx="921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1C15C823-CC54-2874-3FF7-6FF02E3C637D}"/>
                    </a:ext>
                  </a:extLst>
                </p14:cNvPr>
                <p14:cNvContentPartPr/>
                <p14:nvPr/>
              </p14:nvContentPartPr>
              <p14:xfrm>
                <a:off x="4106465" y="7930837"/>
                <a:ext cx="141120" cy="16020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1C15C823-CC54-2874-3FF7-6FF02E3C637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097465" y="7921837"/>
                  <a:ext cx="1587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BF2AE3F6-E0E5-7F61-C995-F65F8CD0F439}"/>
                    </a:ext>
                  </a:extLst>
                </p14:cNvPr>
                <p14:cNvContentPartPr/>
                <p14:nvPr/>
              </p14:nvContentPartPr>
              <p14:xfrm>
                <a:off x="4223105" y="7926877"/>
                <a:ext cx="88920" cy="11196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BF2AE3F6-E0E5-7F61-C995-F65F8CD0F43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214465" y="7917877"/>
                  <a:ext cx="1065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6E03264F-5CDE-6F73-1D85-0954B30449A1}"/>
                    </a:ext>
                  </a:extLst>
                </p14:cNvPr>
                <p14:cNvContentPartPr/>
                <p14:nvPr/>
              </p14:nvContentPartPr>
              <p14:xfrm>
                <a:off x="4352345" y="7917517"/>
                <a:ext cx="12600" cy="13896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6E03264F-5CDE-6F73-1D85-0954B30449A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343705" y="7908877"/>
                  <a:ext cx="302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FD32CF12-6592-19DF-1CA8-F0FFA28C29B8}"/>
                    </a:ext>
                  </a:extLst>
                </p14:cNvPr>
                <p14:cNvContentPartPr/>
                <p14:nvPr/>
              </p14:nvContentPartPr>
              <p14:xfrm>
                <a:off x="4390505" y="7938757"/>
                <a:ext cx="140760" cy="12528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FD32CF12-6592-19DF-1CA8-F0FFA28C29B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381865" y="7930117"/>
                  <a:ext cx="1584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2FC5EEBF-AF7A-8E1A-ACBF-CBC44DD57B2D}"/>
                    </a:ext>
                  </a:extLst>
                </p14:cNvPr>
                <p14:cNvContentPartPr/>
                <p14:nvPr/>
              </p14:nvContentPartPr>
              <p14:xfrm>
                <a:off x="4546025" y="7934077"/>
                <a:ext cx="23400" cy="11520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2FC5EEBF-AF7A-8E1A-ACBF-CBC44DD57B2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537025" y="7925437"/>
                  <a:ext cx="410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6E2ABF5B-F0BD-019E-8CBC-8ED282125578}"/>
                    </a:ext>
                  </a:extLst>
                </p14:cNvPr>
                <p14:cNvContentPartPr/>
                <p14:nvPr/>
              </p14:nvContentPartPr>
              <p14:xfrm>
                <a:off x="4594265" y="7922557"/>
                <a:ext cx="133920" cy="15948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6E2ABF5B-F0BD-019E-8CBC-8ED28212557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585625" y="7913917"/>
                  <a:ext cx="1515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6FD174B3-2E81-EB92-3EF1-450643CAA6AB}"/>
                    </a:ext>
                  </a:extLst>
                </p14:cNvPr>
                <p14:cNvContentPartPr/>
                <p14:nvPr/>
              </p14:nvContentPartPr>
              <p14:xfrm>
                <a:off x="4824665" y="7852357"/>
                <a:ext cx="98280" cy="2448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6FD174B3-2E81-EB92-3EF1-450643CAA6A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816025" y="7843717"/>
                  <a:ext cx="1159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B64B9FE4-F356-AEFB-FEDC-8F8FA3C02320}"/>
                    </a:ext>
                  </a:extLst>
                </p14:cNvPr>
                <p14:cNvContentPartPr/>
                <p14:nvPr/>
              </p14:nvContentPartPr>
              <p14:xfrm>
                <a:off x="4841945" y="7890157"/>
                <a:ext cx="190800" cy="11196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B64B9FE4-F356-AEFB-FEDC-8F8FA3C0232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833305" y="7881517"/>
                  <a:ext cx="2084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A60DE304-03CB-11A2-7903-7735E18AECBD}"/>
                    </a:ext>
                  </a:extLst>
                </p14:cNvPr>
                <p14:cNvContentPartPr/>
                <p14:nvPr/>
              </p14:nvContentPartPr>
              <p14:xfrm>
                <a:off x="4937705" y="8012557"/>
                <a:ext cx="136080" cy="4644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A60DE304-03CB-11A2-7903-7735E18AECB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929065" y="8003917"/>
                  <a:ext cx="1537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9B013399-86FD-EA56-0EC5-05D3F4E8E0F8}"/>
                    </a:ext>
                  </a:extLst>
                </p14:cNvPr>
                <p14:cNvContentPartPr/>
                <p14:nvPr/>
              </p14:nvContentPartPr>
              <p14:xfrm>
                <a:off x="5048945" y="7870357"/>
                <a:ext cx="115560" cy="8604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9B013399-86FD-EA56-0EC5-05D3F4E8E0F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039945" y="7861717"/>
                  <a:ext cx="1332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58E57C0C-AB41-FA96-87C0-70440110D8BE}"/>
                    </a:ext>
                  </a:extLst>
                </p14:cNvPr>
                <p14:cNvContentPartPr/>
                <p14:nvPr/>
              </p14:nvContentPartPr>
              <p14:xfrm>
                <a:off x="5117705" y="7982317"/>
                <a:ext cx="53640" cy="6912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58E57C0C-AB41-FA96-87C0-70440110D8B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108705" y="7973677"/>
                  <a:ext cx="712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8A44AB64-8E09-4B6B-BAFF-F4B1E3C82F97}"/>
                    </a:ext>
                  </a:extLst>
                </p14:cNvPr>
                <p14:cNvContentPartPr/>
                <p14:nvPr/>
              </p14:nvContentPartPr>
              <p14:xfrm>
                <a:off x="5164145" y="7877197"/>
                <a:ext cx="164880" cy="9396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8A44AB64-8E09-4B6B-BAFF-F4B1E3C82F9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155145" y="7868557"/>
                  <a:ext cx="1825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4E6B8E9A-F10E-CC92-DC50-C8499F1A033F}"/>
                    </a:ext>
                  </a:extLst>
                </p14:cNvPr>
                <p14:cNvContentPartPr/>
                <p14:nvPr/>
              </p14:nvContentPartPr>
              <p14:xfrm>
                <a:off x="5251625" y="7984477"/>
                <a:ext cx="120600" cy="5760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4E6B8E9A-F10E-CC92-DC50-C8499F1A033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242625" y="7975477"/>
                  <a:ext cx="1382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724B4F55-CC73-795B-B8F9-9390D0ED4335}"/>
                    </a:ext>
                  </a:extLst>
                </p14:cNvPr>
                <p14:cNvContentPartPr/>
                <p14:nvPr/>
              </p14:nvContentPartPr>
              <p14:xfrm>
                <a:off x="5333705" y="7837597"/>
                <a:ext cx="135720" cy="19656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724B4F55-CC73-795B-B8F9-9390D0ED433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324705" y="7828957"/>
                  <a:ext cx="1533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062342B0-8810-F171-6085-A4E2E09764E5}"/>
                    </a:ext>
                  </a:extLst>
                </p14:cNvPr>
                <p14:cNvContentPartPr/>
                <p14:nvPr/>
              </p14:nvContentPartPr>
              <p14:xfrm>
                <a:off x="5567345" y="7998157"/>
                <a:ext cx="6120" cy="612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062342B0-8810-F171-6085-A4E2E09764E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558705" y="7989517"/>
                  <a:ext cx="23760" cy="2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71" name="잉크 70">
                <a:extLst>
                  <a:ext uri="{FF2B5EF4-FFF2-40B4-BE49-F238E27FC236}">
                    <a16:creationId xmlns:a16="http://schemas.microsoft.com/office/drawing/2014/main" id="{D76A6347-9C69-071D-D25A-6F9032B43251}"/>
                  </a:ext>
                </a:extLst>
              </p14:cNvPr>
              <p14:cNvContentPartPr/>
              <p14:nvPr/>
            </p14:nvContentPartPr>
            <p14:xfrm>
              <a:off x="1928465" y="7755877"/>
              <a:ext cx="481320" cy="55800"/>
            </p14:xfrm>
          </p:contentPart>
        </mc:Choice>
        <mc:Fallback>
          <p:pic>
            <p:nvPicPr>
              <p:cNvPr id="71" name="잉크 70">
                <a:extLst>
                  <a:ext uri="{FF2B5EF4-FFF2-40B4-BE49-F238E27FC236}">
                    <a16:creationId xmlns:a16="http://schemas.microsoft.com/office/drawing/2014/main" id="{D76A6347-9C69-071D-D25A-6F9032B4325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919825" y="7747237"/>
                <a:ext cx="49896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72" name="잉크 71">
                <a:extLst>
                  <a:ext uri="{FF2B5EF4-FFF2-40B4-BE49-F238E27FC236}">
                    <a16:creationId xmlns:a16="http://schemas.microsoft.com/office/drawing/2014/main" id="{17915AA5-43D3-3AFC-5C69-EF0A2307D356}"/>
                  </a:ext>
                </a:extLst>
              </p14:cNvPr>
              <p14:cNvContentPartPr/>
              <p14:nvPr/>
            </p14:nvContentPartPr>
            <p14:xfrm>
              <a:off x="2037185" y="8141077"/>
              <a:ext cx="531720" cy="23760"/>
            </p14:xfrm>
          </p:contentPart>
        </mc:Choice>
        <mc:Fallback>
          <p:pic>
            <p:nvPicPr>
              <p:cNvPr id="72" name="잉크 71">
                <a:extLst>
                  <a:ext uri="{FF2B5EF4-FFF2-40B4-BE49-F238E27FC236}">
                    <a16:creationId xmlns:a16="http://schemas.microsoft.com/office/drawing/2014/main" id="{17915AA5-43D3-3AFC-5C69-EF0A2307D35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028545" y="8132077"/>
                <a:ext cx="549360" cy="41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342900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55" dirty="0">
                <a:latin typeface="나눔스퀘어라운드OTF Regular"/>
                <a:cs typeface="나눔스퀘어라운드OTF Regular"/>
              </a:rPr>
              <a:t>ipaddress.ip_address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사용</a:t>
            </a:r>
            <a:r>
              <a:rPr sz="1900" spc="-12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75" dirty="0">
                <a:latin typeface="나눔스퀘어라운드OTF Regular"/>
                <a:cs typeface="나눔스퀘어라운드OTF Regular"/>
              </a:rPr>
              <a:t>예: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9151" y="1370703"/>
            <a:ext cx="5661899" cy="1885453"/>
          </a:xfrm>
          <a:prstGeom prst="rect">
            <a:avLst/>
          </a:prstGeom>
          <a:ln w="5763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37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import ipaddress</a:t>
            </a:r>
          </a:p>
          <a:p>
            <a:pPr>
              <a:lnSpc>
                <a:spcPct val="100000"/>
              </a:lnSpc>
            </a:pPr>
            <a:endParaRPr sz="1650" dirty="0">
              <a:latin typeface="나눔스퀘어라운드OTF Regular"/>
              <a:cs typeface="나눔스퀘어라운드OTF Regular"/>
            </a:endParaRPr>
          </a:p>
          <a:p>
            <a:pPr marL="55244" marR="864235">
              <a:lnSpc>
                <a:spcPct val="125899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myip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ipaddress.ip_address('192.168.0.1')  </a:t>
            </a:r>
            <a:endParaRPr lang="en-US" sz="1200" dirty="0">
              <a:latin typeface="나눔스퀘어라운드OTF Regular"/>
              <a:cs typeface="나눔스퀘어라운드OTF Regular"/>
            </a:endParaRPr>
          </a:p>
          <a:p>
            <a:pPr marL="55244" marR="864235">
              <a:lnSpc>
                <a:spcPct val="125899"/>
              </a:lnSpc>
            </a:pPr>
            <a:r>
              <a:rPr sz="1200" dirty="0" err="1">
                <a:latin typeface="나눔스퀘어라운드OTF Regular"/>
                <a:cs typeface="나눔스퀘어라운드OTF Regular"/>
              </a:rPr>
              <a:t>yourip</a:t>
            </a:r>
            <a:r>
              <a:rPr sz="1200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ipaddress.ip_address('210.119.145.254') </a:t>
            </a:r>
            <a:endParaRPr lang="en-US" sz="1200" dirty="0">
              <a:latin typeface="나눔스퀘어라운드OTF Regular"/>
              <a:cs typeface="나눔스퀘어라운드OTF Regular"/>
            </a:endParaRPr>
          </a:p>
          <a:p>
            <a:pPr marL="55244" marR="864235">
              <a:lnSpc>
                <a:spcPct val="125899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 print(myip.is_global)</a:t>
            </a:r>
          </a:p>
          <a:p>
            <a:pPr marL="55244" marR="2592705">
              <a:lnSpc>
                <a:spcPct val="125899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print(yourip.is_global) </a:t>
            </a:r>
            <a:endParaRPr lang="en-US" sz="1200" dirty="0">
              <a:latin typeface="나눔스퀘어라운드OTF Regular"/>
              <a:cs typeface="나눔스퀘어라운드OTF Regular"/>
            </a:endParaRPr>
          </a:p>
          <a:p>
            <a:pPr marL="55244" marR="2592705">
              <a:lnSpc>
                <a:spcPct val="125899"/>
              </a:lnSpc>
            </a:pPr>
            <a:r>
              <a:rPr sz="1200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pr</a:t>
            </a:r>
            <a:r>
              <a:rPr sz="1200" dirty="0">
                <a:latin typeface="나눔스퀘어라운드OTF Regular"/>
                <a:cs typeface="나눔스퀘어라운드OTF Regular"/>
              </a:rPr>
              <a:t>int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(</a:t>
            </a:r>
            <a:r>
              <a:rPr sz="1200" spc="-15" dirty="0" err="1">
                <a:latin typeface="나눔스퀘어라운드OTF Regular"/>
                <a:cs typeface="나눔스퀘어라운드OTF Regular"/>
              </a:rPr>
              <a:t>y</a:t>
            </a:r>
            <a:r>
              <a:rPr sz="1200" spc="5" dirty="0" err="1">
                <a:latin typeface="나눔스퀘어라운드OTF Regular"/>
                <a:cs typeface="나눔스퀘어라운드OTF Regular"/>
              </a:rPr>
              <a:t>ou</a:t>
            </a:r>
            <a:r>
              <a:rPr sz="1200" spc="-5" dirty="0" err="1">
                <a:latin typeface="나눔스퀘어라운드OTF Regular"/>
                <a:cs typeface="나눔스퀘어라운드OTF Regular"/>
              </a:rPr>
              <a:t>r</a:t>
            </a:r>
            <a:r>
              <a:rPr sz="1200" dirty="0" err="1">
                <a:latin typeface="나눔스퀘어라운드OTF Regular"/>
                <a:cs typeface="나눔스퀘어라운드OTF Regular"/>
              </a:rPr>
              <a:t>ip.i</a:t>
            </a:r>
            <a:r>
              <a:rPr sz="1200" spc="-5" dirty="0" err="1">
                <a:latin typeface="나눔스퀘어라운드OTF Regular"/>
                <a:cs typeface="나눔스퀘어라운드OTF Regular"/>
              </a:rPr>
              <a:t>s</a:t>
            </a:r>
            <a:r>
              <a:rPr sz="1200" dirty="0" err="1">
                <a:latin typeface="나눔스퀘어라운드OTF Regular"/>
                <a:cs typeface="나눔스퀘어라운드OTF Regular"/>
              </a:rPr>
              <a:t>_multica</a:t>
            </a:r>
            <a:r>
              <a:rPr sz="1200" spc="-5" dirty="0" err="1">
                <a:latin typeface="나눔스퀘어라운드OTF Regular"/>
                <a:cs typeface="나눔스퀘어라운드OTF Regular"/>
              </a:rPr>
              <a:t>s</a:t>
            </a:r>
            <a:r>
              <a:rPr lang="en-US" sz="1200" dirty="0" err="1">
                <a:latin typeface="나눔스퀘어라운드OTF Regular"/>
                <a:cs typeface="나눔스퀘어라운드OTF Regular"/>
              </a:rPr>
              <a:t>t</a:t>
            </a:r>
            <a:r>
              <a:rPr sz="1200" dirty="0">
                <a:latin typeface="나눔스퀘어라운드OTF Regular"/>
                <a:cs typeface="나눔스퀘어라운드OTF Regular"/>
              </a:rPr>
              <a:t>)</a:t>
            </a:r>
          </a:p>
          <a:p>
            <a:pPr marL="55244">
              <a:lnSpc>
                <a:spcPct val="100000"/>
              </a:lnSpc>
              <a:spcBef>
                <a:spcPts val="38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print(myip.version)</a:t>
            </a:r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8201" y="6011632"/>
            <a:ext cx="310515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60" dirty="0">
                <a:latin typeface="나눔스퀘어라운드OTF Regular"/>
                <a:cs typeface="나눔스퀘어라운드OTF Regular"/>
              </a:rPr>
              <a:t>ipaddress.ip_network</a:t>
            </a:r>
            <a:r>
              <a:rPr sz="1900" spc="-6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함수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4907" y="6568886"/>
            <a:ext cx="3455670" cy="82486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네트워크 주소 객체를 반환하는</a:t>
            </a:r>
            <a:r>
              <a:rPr sz="1700" spc="-12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함수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사용법</a:t>
            </a:r>
            <a:r>
              <a:rPr sz="1700" spc="-2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45" dirty="0">
                <a:latin typeface="나눔스퀘어라운드OTF Regular"/>
                <a:cs typeface="나눔스퀘어라운드OTF Regular"/>
              </a:rPr>
              <a:t>:</a:t>
            </a:r>
            <a:endParaRPr sz="17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75031" y="7118918"/>
            <a:ext cx="4930140" cy="86677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ipaddress.ip_network(</a:t>
            </a:r>
            <a:r>
              <a:rPr sz="1500" b="0" spc="-5" dirty="0">
                <a:latin typeface="나눔스퀘어라운드OTF Light"/>
                <a:cs typeface="나눔스퀘어라운드OTF Light"/>
              </a:rPr>
              <a:t>str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)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73709" marR="5080" indent="-276860">
              <a:lnSpc>
                <a:spcPts val="2180"/>
              </a:lnSpc>
              <a:spcBef>
                <a:spcPts val="135"/>
              </a:spcBef>
            </a:pPr>
            <a:r>
              <a:rPr sz="1450" dirty="0">
                <a:latin typeface="나눔스퀘어라운드OTF Regular"/>
                <a:cs typeface="나눔스퀘어라운드OTF Regular"/>
              </a:rPr>
              <a:t>str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: </a:t>
            </a:r>
            <a:r>
              <a:rPr sz="1450" dirty="0">
                <a:latin typeface="나눔스퀘어라운드OTF Regular"/>
                <a:cs typeface="나눔스퀘어라운드OTF Regular"/>
              </a:rPr>
              <a:t>네트워크 주소(네트워크 시작 주소/네트워크 주소 비트 수)  예:</a:t>
            </a:r>
            <a:r>
              <a:rPr sz="1450" spc="-15" dirty="0">
                <a:latin typeface="나눔스퀘어라운드OTF Regular"/>
                <a:cs typeface="나눔스퀘어라운드OTF Regular"/>
              </a:rPr>
              <a:t> </a:t>
            </a:r>
            <a:r>
              <a:rPr sz="1450" dirty="0">
                <a:latin typeface="나눔스퀘어라운드OTF Regular"/>
                <a:cs typeface="나눔스퀘어라운드OTF Regular"/>
              </a:rPr>
              <a:t>192.168.2.0/24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75031" y="8292144"/>
            <a:ext cx="3465195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dirty="0">
                <a:latin typeface="나눔스퀘어라운드OTF Regular"/>
                <a:cs typeface="나눔스퀘어라운드OTF Regular"/>
              </a:rPr>
              <a:t>반환: IPv4Network 또는 IPv6Network</a:t>
            </a:r>
            <a:r>
              <a:rPr sz="1450" spc="-120" dirty="0">
                <a:latin typeface="나눔스퀘어라운드OTF Regular"/>
                <a:cs typeface="나눔스퀘어라운드OTF Regular"/>
              </a:rPr>
              <a:t> </a:t>
            </a:r>
            <a:r>
              <a:rPr sz="1450" dirty="0">
                <a:latin typeface="나눔스퀘어라운드OTF Regular"/>
                <a:cs typeface="나눔스퀘어라운드OTF Regular"/>
              </a:rPr>
              <a:t>객체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81071D1-C37A-7E79-E283-FFE61A488B10}"/>
              </a:ext>
            </a:extLst>
          </p:cNvPr>
          <p:cNvGrpSpPr/>
          <p:nvPr/>
        </p:nvGrpSpPr>
        <p:grpSpPr>
          <a:xfrm>
            <a:off x="4006745" y="1525108"/>
            <a:ext cx="609840" cy="339840"/>
            <a:chOff x="4006745" y="1525108"/>
            <a:chExt cx="609840" cy="33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E4A327B1-EF48-0C4D-1CFF-B7FA4FE7224C}"/>
                    </a:ext>
                  </a:extLst>
                </p14:cNvPr>
                <p14:cNvContentPartPr/>
                <p14:nvPr/>
              </p14:nvContentPartPr>
              <p14:xfrm>
                <a:off x="4006745" y="1691788"/>
                <a:ext cx="137160" cy="17316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E4A327B1-EF48-0C4D-1CFF-B7FA4FE7224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98105" y="1683148"/>
                  <a:ext cx="1548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C5740999-1B40-680A-33E5-65D6DC923345}"/>
                    </a:ext>
                  </a:extLst>
                </p14:cNvPr>
                <p14:cNvContentPartPr/>
                <p14:nvPr/>
              </p14:nvContentPartPr>
              <p14:xfrm>
                <a:off x="4042025" y="1637788"/>
                <a:ext cx="100800" cy="13140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C5740999-1B40-680A-33E5-65D6DC92334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33385" y="1629148"/>
                  <a:ext cx="1184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E6DF1BEA-EB7A-9119-F545-635BB152CAEF}"/>
                    </a:ext>
                  </a:extLst>
                </p14:cNvPr>
                <p14:cNvContentPartPr/>
                <p14:nvPr/>
              </p14:nvContentPartPr>
              <p14:xfrm>
                <a:off x="4197905" y="1568308"/>
                <a:ext cx="74160" cy="12528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E6DF1BEA-EB7A-9119-F545-635BB152CAE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189265" y="1559308"/>
                  <a:ext cx="918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BB7BB175-D8BB-E28C-2818-3A8CD7DA447E}"/>
                    </a:ext>
                  </a:extLst>
                </p14:cNvPr>
                <p14:cNvContentPartPr/>
                <p14:nvPr/>
              </p14:nvContentPartPr>
              <p14:xfrm>
                <a:off x="4252265" y="1579108"/>
                <a:ext cx="60840" cy="9000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BB7BB175-D8BB-E28C-2818-3A8CD7DA447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43265" y="1570108"/>
                  <a:ext cx="784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D01982E2-AA1F-EC25-5721-D6861B1E796E}"/>
                    </a:ext>
                  </a:extLst>
                </p14:cNvPr>
                <p14:cNvContentPartPr/>
                <p14:nvPr/>
              </p14:nvContentPartPr>
              <p14:xfrm>
                <a:off x="4319945" y="1564708"/>
                <a:ext cx="48960" cy="9144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D01982E2-AA1F-EC25-5721-D6861B1E796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310945" y="1556068"/>
                  <a:ext cx="666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CFF72E74-3512-6DA3-0BBE-B84CADB63364}"/>
                    </a:ext>
                  </a:extLst>
                </p14:cNvPr>
                <p14:cNvContentPartPr/>
                <p14:nvPr/>
              </p14:nvContentPartPr>
              <p14:xfrm>
                <a:off x="4346585" y="1567228"/>
                <a:ext cx="97200" cy="14616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CFF72E74-3512-6DA3-0BBE-B84CADB6336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37945" y="1558588"/>
                  <a:ext cx="1148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0F354DCB-21FB-761A-2A5C-15F2FBD15467}"/>
                    </a:ext>
                  </a:extLst>
                </p14:cNvPr>
                <p14:cNvContentPartPr/>
                <p14:nvPr/>
              </p14:nvContentPartPr>
              <p14:xfrm>
                <a:off x="4400945" y="1525108"/>
                <a:ext cx="136800" cy="12312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0F354DCB-21FB-761A-2A5C-15F2FBD1546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91945" y="1516468"/>
                  <a:ext cx="1544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698A6E31-E275-068A-4AA9-A051CA2BA522}"/>
                    </a:ext>
                  </a:extLst>
                </p14:cNvPr>
                <p14:cNvContentPartPr/>
                <p14:nvPr/>
              </p14:nvContentPartPr>
              <p14:xfrm>
                <a:off x="4511105" y="1534468"/>
                <a:ext cx="82800" cy="5796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698A6E31-E275-068A-4AA9-A051CA2BA52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02465" y="1525828"/>
                  <a:ext cx="1004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F7762A23-8EEA-802B-69F1-FFF4893E1FE1}"/>
                    </a:ext>
                  </a:extLst>
                </p14:cNvPr>
                <p14:cNvContentPartPr/>
                <p14:nvPr/>
              </p14:nvContentPartPr>
              <p14:xfrm>
                <a:off x="4521545" y="1643188"/>
                <a:ext cx="95040" cy="7956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F7762A23-8EEA-802B-69F1-FFF4893E1FE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12545" y="1634188"/>
                  <a:ext cx="112680" cy="972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249936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70" dirty="0">
                <a:latin typeface="나눔스퀘어라운드OTF Regular"/>
                <a:cs typeface="나눔스퀘어라운드OTF Regular"/>
              </a:rPr>
              <a:t>IPv[4|6]Network</a:t>
            </a:r>
            <a:r>
              <a:rPr sz="1900" spc="-4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객체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9067" y="1255979"/>
            <a:ext cx="1977389" cy="117729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네트워크 주소</a:t>
            </a:r>
            <a:r>
              <a:rPr sz="1700" spc="-10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저장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주요</a:t>
            </a:r>
            <a:r>
              <a:rPr sz="1700" spc="-2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속성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375"/>
              </a:spcBef>
              <a:buChar char="–"/>
              <a:tabLst>
                <a:tab pos="461645" algn="l"/>
              </a:tabLst>
            </a:pPr>
            <a:r>
              <a:rPr sz="1450" spc="10" dirty="0">
                <a:latin typeface="나눔스퀘어라운드OTF Regular"/>
                <a:cs typeface="나눔스퀘어라운드OTF Regular"/>
              </a:rPr>
              <a:t>with_netmask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461645" lvl="1" indent="-172720">
              <a:lnSpc>
                <a:spcPct val="100000"/>
              </a:lnSpc>
              <a:spcBef>
                <a:spcPts val="345"/>
              </a:spcBef>
              <a:buChar char="–"/>
              <a:tabLst>
                <a:tab pos="461645" algn="l"/>
              </a:tabLst>
            </a:pPr>
            <a:r>
              <a:rPr sz="1450" spc="15" dirty="0">
                <a:latin typeface="나눔스퀘어라운드OTF Regular"/>
                <a:cs typeface="나눔스퀘어라운드OTF Regular"/>
              </a:rPr>
              <a:t>with_prefixlen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9067" y="2721647"/>
            <a:ext cx="3656329" cy="996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네트워크에 속한 </a:t>
            </a:r>
            <a:r>
              <a:rPr sz="1700" spc="20" dirty="0">
                <a:latin typeface="나눔스퀘어라운드OTF Regular"/>
                <a:cs typeface="나눔스퀘어라운드OTF Regular"/>
              </a:rPr>
              <a:t>IP</a:t>
            </a:r>
            <a:r>
              <a:rPr sz="1700" spc="-5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생성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305435">
              <a:lnSpc>
                <a:spcPct val="100000"/>
              </a:lnSpc>
              <a:spcBef>
                <a:spcPts val="1695"/>
              </a:spcBef>
            </a:pPr>
            <a:r>
              <a:rPr sz="1450" dirty="0">
                <a:solidFill>
                  <a:srgbClr val="006500"/>
                </a:solidFill>
                <a:latin typeface="나눔스퀘어라운드OTF Regular"/>
                <a:cs typeface="나눔스퀘어라운드OTF Regular"/>
              </a:rPr>
              <a:t>net[n]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305435">
              <a:lnSpc>
                <a:spcPct val="100000"/>
              </a:lnSpc>
              <a:spcBef>
                <a:spcPts val="439"/>
              </a:spcBef>
            </a:pPr>
            <a:r>
              <a:rPr sz="1450" spc="-5" dirty="0">
                <a:latin typeface="Wingdings"/>
                <a:cs typeface="Wingdings"/>
              </a:rPr>
              <a:t></a:t>
            </a:r>
            <a:r>
              <a:rPr sz="1450" spc="-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나눔스퀘어라운드OTF Regular"/>
                <a:cs typeface="나눔스퀘어라운드OTF Regular"/>
              </a:rPr>
              <a:t>subnet.n 형식의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IPv[4|6}Address</a:t>
            </a:r>
            <a:r>
              <a:rPr sz="1450" spc="-45" dirty="0">
                <a:latin typeface="나눔스퀘어라운드OTF Regular"/>
                <a:cs typeface="나눔스퀘어라운드OTF Regular"/>
              </a:rPr>
              <a:t> </a:t>
            </a:r>
            <a:r>
              <a:rPr sz="1450" dirty="0">
                <a:latin typeface="나눔스퀘어라운드OTF Regular"/>
                <a:cs typeface="나눔스퀘어라운드OTF Regular"/>
              </a:rPr>
              <a:t>객체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70607" y="1306445"/>
            <a:ext cx="2902585" cy="1224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spc="-5" dirty="0">
                <a:latin typeface="나눔스퀘어라운드OTF Regular"/>
                <a:cs typeface="나눔스퀘어라운드OTF Regular"/>
              </a:rPr>
              <a:t>서브 네트워크의 </a:t>
            </a:r>
            <a:r>
              <a:rPr sz="1700" spc="20" dirty="0">
                <a:latin typeface="나눔스퀘어라운드OTF Regular"/>
                <a:cs typeface="나눔스퀘어라운드OTF Regular"/>
              </a:rPr>
              <a:t>IP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여부</a:t>
            </a:r>
            <a:r>
              <a:rPr sz="1700" spc="-125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검사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 marL="460375">
              <a:lnSpc>
                <a:spcPct val="100000"/>
              </a:lnSpc>
              <a:spcBef>
                <a:spcPts val="1305"/>
              </a:spcBef>
            </a:pPr>
            <a:r>
              <a:rPr sz="1450" dirty="0">
                <a:solidFill>
                  <a:srgbClr val="006500"/>
                </a:solidFill>
                <a:latin typeface="나눔스퀘어라운드OTF Regular"/>
                <a:cs typeface="나눔스퀘어라운드OTF Regular"/>
              </a:rPr>
              <a:t>ip in</a:t>
            </a:r>
            <a:r>
              <a:rPr sz="1450" spc="-25" dirty="0">
                <a:solidFill>
                  <a:srgbClr val="006500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450" dirty="0">
                <a:solidFill>
                  <a:srgbClr val="006500"/>
                </a:solidFill>
                <a:latin typeface="나눔스퀘어라운드OTF Regular"/>
                <a:cs typeface="나눔스퀘어라운드OTF Regular"/>
              </a:rPr>
              <a:t>net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598805" marR="5080">
              <a:lnSpc>
                <a:spcPct val="125099"/>
              </a:lnSpc>
              <a:spcBef>
                <a:spcPts val="5"/>
              </a:spcBef>
            </a:pPr>
            <a:r>
              <a:rPr sz="1450" spc="-20" dirty="0">
                <a:latin typeface="나눔스퀘어라운드OTF Regular"/>
                <a:cs typeface="나눔스퀘어라운드OTF Regular"/>
              </a:rPr>
              <a:t>True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: </a:t>
            </a:r>
            <a:r>
              <a:rPr sz="1450" dirty="0">
                <a:latin typeface="나눔스퀘어라운드OTF Regular"/>
                <a:cs typeface="나눔스퀘어라운드OTF Regular"/>
              </a:rPr>
              <a:t>ip가 net에 속하는</a:t>
            </a:r>
            <a:r>
              <a:rPr sz="1450" spc="-70" dirty="0">
                <a:latin typeface="나눔스퀘어라운드OTF Regular"/>
                <a:cs typeface="나눔스퀘어라운드OTF Regular"/>
              </a:rPr>
              <a:t> </a:t>
            </a:r>
            <a:r>
              <a:rPr sz="1450" dirty="0">
                <a:latin typeface="나눔스퀘어라운드OTF Regular"/>
                <a:cs typeface="나눔스퀘어라운드OTF Regular"/>
              </a:rPr>
              <a:t>경우  False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: </a:t>
            </a:r>
            <a:r>
              <a:rPr sz="1450" dirty="0">
                <a:latin typeface="나눔스퀘어라운드OTF Regular"/>
                <a:cs typeface="나눔스퀘어라운드OTF Regular"/>
              </a:rPr>
              <a:t>아닌</a:t>
            </a:r>
            <a:r>
              <a:rPr sz="1450" spc="-30" dirty="0">
                <a:latin typeface="나눔스퀘어라운드OTF Regular"/>
                <a:cs typeface="나눔스퀘어라운드OTF Regular"/>
              </a:rPr>
              <a:t> </a:t>
            </a:r>
            <a:r>
              <a:rPr sz="1450" dirty="0">
                <a:latin typeface="나눔스퀘어라운드OTF Regular"/>
                <a:cs typeface="나눔스퀘어라운드OTF Regular"/>
              </a:rPr>
              <a:t>경우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58201" y="6011632"/>
            <a:ext cx="347662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60" dirty="0">
                <a:latin typeface="나눔스퀘어라운드OTF Regular"/>
                <a:cs typeface="나눔스퀘어라운드OTF Regular"/>
              </a:rPr>
              <a:t>ipaddress.ip_network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사용</a:t>
            </a:r>
            <a:r>
              <a:rPr sz="1900" spc="-12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75" dirty="0">
                <a:latin typeface="나눔스퀘어라운드OTF Regular"/>
                <a:cs typeface="나눔스퀘어라운드OTF Regular"/>
              </a:rPr>
              <a:t>예: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86793" y="6666763"/>
            <a:ext cx="4072657" cy="2807115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38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import ipaddress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 dirty="0">
              <a:latin typeface="나눔스퀘어라운드OTF Regular"/>
              <a:cs typeface="나눔스퀘어라운드OTF Regular"/>
            </a:endParaRPr>
          </a:p>
          <a:p>
            <a:pPr marL="55244" marR="471805">
              <a:lnSpc>
                <a:spcPct val="125899"/>
              </a:lnSpc>
              <a:spcBef>
                <a:spcPts val="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myip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ipaddress.ip_address('192.168.1.1')  </a:t>
            </a:r>
            <a:endParaRPr lang="en-US" sz="1200" dirty="0">
              <a:latin typeface="나눔스퀘어라운드OTF Regular"/>
              <a:cs typeface="나눔스퀘어라운드OTF Regular"/>
            </a:endParaRPr>
          </a:p>
          <a:p>
            <a:pPr marL="55244" marR="471805">
              <a:lnSpc>
                <a:spcPct val="125899"/>
              </a:lnSpc>
              <a:spcBef>
                <a:spcPts val="5"/>
              </a:spcBef>
            </a:pPr>
            <a:r>
              <a:rPr sz="1200" dirty="0" err="1">
                <a:latin typeface="나눔스퀘어라운드OTF Regular"/>
                <a:cs typeface="나눔스퀘어라운드OTF Regular"/>
              </a:rPr>
              <a:t>yourip</a:t>
            </a:r>
            <a:r>
              <a:rPr sz="1200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ipaddress.ip_address('210.119.145.254') </a:t>
            </a:r>
            <a:endParaRPr lang="en-US" sz="1200" dirty="0">
              <a:latin typeface="나눔스퀘어라운드OTF Regular"/>
              <a:cs typeface="나눔스퀘어라운드OTF Regular"/>
            </a:endParaRPr>
          </a:p>
          <a:p>
            <a:pPr marL="55244" marR="471805">
              <a:lnSpc>
                <a:spcPct val="125899"/>
              </a:lnSpc>
              <a:spcBef>
                <a:spcPts val="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 net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ipaddress.ip_network('192.168.1.0/24') </a:t>
            </a:r>
            <a:endParaRPr lang="en-US" sz="1200" dirty="0">
              <a:latin typeface="나눔스퀘어라운드OTF Regular"/>
              <a:cs typeface="나눔스퀘어라운드OTF Regular"/>
            </a:endParaRPr>
          </a:p>
          <a:p>
            <a:pPr marL="55244" marR="471805">
              <a:lnSpc>
                <a:spcPct val="125899"/>
              </a:lnSpc>
              <a:spcBef>
                <a:spcPts val="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 newip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net[36]</a:t>
            </a:r>
          </a:p>
          <a:p>
            <a:pPr marL="55244">
              <a:lnSpc>
                <a:spcPct val="100000"/>
              </a:lnSpc>
              <a:spcBef>
                <a:spcPts val="37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print(net)</a:t>
            </a:r>
          </a:p>
          <a:p>
            <a:pPr marL="55244" marR="2265045">
              <a:lnSpc>
                <a:spcPct val="125899"/>
              </a:lnSpc>
              <a:spcBef>
                <a:spcPts val="1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print(net.with_netmask)  </a:t>
            </a:r>
            <a:endParaRPr lang="en-US" sz="1200" dirty="0">
              <a:latin typeface="나눔스퀘어라운드OTF Regular"/>
              <a:cs typeface="나눔스퀘어라운드OTF Regular"/>
            </a:endParaRPr>
          </a:p>
          <a:p>
            <a:pPr marL="55244" marR="2265045">
              <a:lnSpc>
                <a:spcPct val="125899"/>
              </a:lnSpc>
              <a:spcBef>
                <a:spcPts val="10"/>
              </a:spcBef>
            </a:pPr>
            <a:r>
              <a:rPr sz="1200" spc="-5" dirty="0">
                <a:latin typeface="나눔스퀘어라운드OTF Regular"/>
                <a:cs typeface="나눔스퀘어라운드OTF Regular"/>
              </a:rPr>
              <a:t>pr</a:t>
            </a:r>
            <a:r>
              <a:rPr sz="1200" dirty="0">
                <a:latin typeface="나눔스퀘어라운드OTF Regular"/>
                <a:cs typeface="나눔스퀘어라운드OTF Regular"/>
              </a:rPr>
              <a:t>int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(n</a:t>
            </a:r>
            <a:r>
              <a:rPr sz="1200" dirty="0">
                <a:latin typeface="나눔스퀘어라운드OTF Regular"/>
                <a:cs typeface="나눔스퀘어라운드OTF Regular"/>
              </a:rPr>
              <a:t>et</a:t>
            </a:r>
            <a:r>
              <a:rPr sz="1200" spc="-25" dirty="0">
                <a:latin typeface="나눔스퀘어라운드OTF Regular"/>
                <a:cs typeface="나눔스퀘어라운드OTF Regular"/>
              </a:rPr>
              <a:t>.</a:t>
            </a:r>
            <a:r>
              <a:rPr sz="1200" dirty="0">
                <a:latin typeface="나눔스퀘어라운드OTF Regular"/>
                <a:cs typeface="나눔스퀘어라운드OTF Regular"/>
              </a:rPr>
              <a:t>with_p</a:t>
            </a:r>
            <a:r>
              <a:rPr sz="1200" spc="-10" dirty="0">
                <a:latin typeface="나눔스퀘어라운드OTF Regular"/>
                <a:cs typeface="나눔스퀘어라운드OTF Regular"/>
              </a:rPr>
              <a:t>r</a:t>
            </a:r>
            <a:r>
              <a:rPr sz="1200" dirty="0">
                <a:latin typeface="나눔스퀘어라운드OTF Regular"/>
                <a:cs typeface="나눔스퀘어라운드OTF Regular"/>
              </a:rPr>
              <a:t>e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f</a:t>
            </a:r>
            <a:r>
              <a:rPr sz="1200" dirty="0">
                <a:latin typeface="나눔스퀘어라운드OTF Regular"/>
                <a:cs typeface="나눔스퀘어라운드OTF Regular"/>
              </a:rPr>
              <a:t>i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x</a:t>
            </a:r>
            <a:r>
              <a:rPr sz="1200" dirty="0">
                <a:latin typeface="나눔스퀘어라운드OTF Regular"/>
                <a:cs typeface="나눔스퀘어라운드OTF Regular"/>
              </a:rPr>
              <a:t>le</a:t>
            </a:r>
            <a:r>
              <a:rPr sz="1200" spc="10" dirty="0">
                <a:latin typeface="나눔스퀘어라운드OTF Regular"/>
                <a:cs typeface="나눔스퀘어라운드OTF Regular"/>
              </a:rPr>
              <a:t>n</a:t>
            </a:r>
            <a:r>
              <a:rPr sz="1200" dirty="0">
                <a:latin typeface="나눔스퀘어라운드OTF Regular"/>
                <a:cs typeface="나눔스퀘어라운드OTF Regular"/>
              </a:rPr>
              <a:t>)  </a:t>
            </a:r>
            <a:endParaRPr lang="en-US" sz="1200" dirty="0">
              <a:latin typeface="나눔스퀘어라운드OTF Regular"/>
              <a:cs typeface="나눔스퀘어라운드OTF Regular"/>
            </a:endParaRPr>
          </a:p>
          <a:p>
            <a:pPr marL="55244" marR="2265045">
              <a:lnSpc>
                <a:spcPct val="125899"/>
              </a:lnSpc>
              <a:spcBef>
                <a:spcPts val="1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print( myip in net)  </a:t>
            </a:r>
            <a:endParaRPr lang="en-US" sz="1200" dirty="0">
              <a:latin typeface="나눔스퀘어라운드OTF Regular"/>
              <a:cs typeface="나눔스퀘어라운드OTF Regular"/>
            </a:endParaRPr>
          </a:p>
          <a:p>
            <a:pPr marL="55244" marR="2265045">
              <a:lnSpc>
                <a:spcPct val="125899"/>
              </a:lnSpc>
              <a:spcBef>
                <a:spcPts val="1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print(yourip in net)  </a:t>
            </a:r>
            <a:endParaRPr lang="en-US" sz="1200" dirty="0">
              <a:latin typeface="나눔스퀘어라운드OTF Regular"/>
              <a:cs typeface="나눔스퀘어라운드OTF Regular"/>
            </a:endParaRPr>
          </a:p>
          <a:p>
            <a:pPr marL="55244" marR="2265045">
              <a:lnSpc>
                <a:spcPct val="125899"/>
              </a:lnSpc>
              <a:spcBef>
                <a:spcPts val="10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print(newip)</a:t>
            </a:r>
          </a:p>
        </p:txBody>
      </p:sp>
      <p:sp>
        <p:nvSpPr>
          <p:cNvPr id="11" name="object 11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004342F-23DB-71F6-BF23-F31BF4523E2E}"/>
              </a:ext>
            </a:extLst>
          </p:cNvPr>
          <p:cNvGrpSpPr/>
          <p:nvPr/>
        </p:nvGrpSpPr>
        <p:grpSpPr>
          <a:xfrm>
            <a:off x="4151825" y="2069594"/>
            <a:ext cx="643680" cy="443520"/>
            <a:chOff x="4151825" y="2069594"/>
            <a:chExt cx="643680" cy="44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C1DF2945-57AF-8E70-1481-BEB97F86DA86}"/>
                    </a:ext>
                  </a:extLst>
                </p14:cNvPr>
                <p14:cNvContentPartPr/>
                <p14:nvPr/>
              </p14:nvContentPartPr>
              <p14:xfrm>
                <a:off x="4361705" y="2209634"/>
                <a:ext cx="326160" cy="1512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C1DF2945-57AF-8E70-1481-BEB97F86DA8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52705" y="2200994"/>
                  <a:ext cx="3438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AC4FC741-661F-E498-6664-3EC13E6925E6}"/>
                    </a:ext>
                  </a:extLst>
                </p14:cNvPr>
                <p14:cNvContentPartPr/>
                <p14:nvPr/>
              </p14:nvContentPartPr>
              <p14:xfrm>
                <a:off x="4342985" y="2505554"/>
                <a:ext cx="452520" cy="756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AC4FC741-661F-E498-6664-3EC13E6925E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33985" y="2496554"/>
                  <a:ext cx="4701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78E8EBA4-AADF-B347-16D3-1214DE57A40E}"/>
                    </a:ext>
                  </a:extLst>
                </p14:cNvPr>
                <p14:cNvContentPartPr/>
                <p14:nvPr/>
              </p14:nvContentPartPr>
              <p14:xfrm>
                <a:off x="4151825" y="2069594"/>
                <a:ext cx="134280" cy="38736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78E8EBA4-AADF-B347-16D3-1214DE57A40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142825" y="2060594"/>
                  <a:ext cx="151920" cy="40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D419007D-C2BE-0389-5FB8-018E4B7EE949}"/>
              </a:ext>
            </a:extLst>
          </p:cNvPr>
          <p:cNvGrpSpPr/>
          <p:nvPr/>
        </p:nvGrpSpPr>
        <p:grpSpPr>
          <a:xfrm>
            <a:off x="4283585" y="2678354"/>
            <a:ext cx="2209680" cy="312120"/>
            <a:chOff x="4283585" y="2678354"/>
            <a:chExt cx="2209680" cy="31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0747FAC7-7C80-E291-2B1E-F690C9A7CF8A}"/>
                    </a:ext>
                  </a:extLst>
                </p14:cNvPr>
                <p14:cNvContentPartPr/>
                <p14:nvPr/>
              </p14:nvContentPartPr>
              <p14:xfrm>
                <a:off x="4283585" y="2767274"/>
                <a:ext cx="157680" cy="16272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0747FAC7-7C80-E291-2B1E-F690C9A7CF8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74945" y="2758634"/>
                  <a:ext cx="1753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848C89B2-D056-35A3-1A03-ADA844ABD19C}"/>
                    </a:ext>
                  </a:extLst>
                </p14:cNvPr>
                <p14:cNvContentPartPr/>
                <p14:nvPr/>
              </p14:nvContentPartPr>
              <p14:xfrm>
                <a:off x="4497425" y="2761874"/>
                <a:ext cx="121320" cy="14652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848C89B2-D056-35A3-1A03-ADA844ABD19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88425" y="2753234"/>
                  <a:ext cx="1389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1A7601FA-5E41-3711-2D56-D85BFA73CD4B}"/>
                    </a:ext>
                  </a:extLst>
                </p14:cNvPr>
                <p14:cNvContentPartPr/>
                <p14:nvPr/>
              </p14:nvContentPartPr>
              <p14:xfrm>
                <a:off x="4737905" y="2752154"/>
                <a:ext cx="90720" cy="12816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1A7601FA-5E41-3711-2D56-D85BFA73CD4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28905" y="2743154"/>
                  <a:ext cx="1083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17FC2DDD-CA37-FA72-D1B4-09113D701A8E}"/>
                    </a:ext>
                  </a:extLst>
                </p14:cNvPr>
                <p14:cNvContentPartPr/>
                <p14:nvPr/>
              </p14:nvContentPartPr>
              <p14:xfrm>
                <a:off x="4784705" y="2752514"/>
                <a:ext cx="106560" cy="12204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17FC2DDD-CA37-FA72-D1B4-09113D701A8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75705" y="2743514"/>
                  <a:ext cx="1242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CAB14316-FA94-131D-B332-881CD329902B}"/>
                    </a:ext>
                  </a:extLst>
                </p14:cNvPr>
                <p14:cNvContentPartPr/>
                <p14:nvPr/>
              </p14:nvContentPartPr>
              <p14:xfrm>
                <a:off x="4898105" y="2774834"/>
                <a:ext cx="21600" cy="11016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CAB14316-FA94-131D-B332-881CD329902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89105" y="2765834"/>
                  <a:ext cx="392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58A9B641-0986-7BF1-5F16-870E86459846}"/>
                    </a:ext>
                  </a:extLst>
                </p14:cNvPr>
                <p14:cNvContentPartPr/>
                <p14:nvPr/>
              </p14:nvContentPartPr>
              <p14:xfrm>
                <a:off x="4965065" y="2720114"/>
                <a:ext cx="101880" cy="13500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58A9B641-0986-7BF1-5F16-870E8645984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56425" y="2711474"/>
                  <a:ext cx="1195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D06DB462-6A77-57A0-7AF0-00C2804EE40F}"/>
                    </a:ext>
                  </a:extLst>
                </p14:cNvPr>
                <p14:cNvContentPartPr/>
                <p14:nvPr/>
              </p14:nvContentPartPr>
              <p14:xfrm>
                <a:off x="4979825" y="2888594"/>
                <a:ext cx="121680" cy="3240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D06DB462-6A77-57A0-7AF0-00C2804EE40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970825" y="2879954"/>
                  <a:ext cx="1393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675AE054-662D-628B-4289-446454D0F1C5}"/>
                    </a:ext>
                  </a:extLst>
                </p14:cNvPr>
                <p14:cNvContentPartPr/>
                <p14:nvPr/>
              </p14:nvContentPartPr>
              <p14:xfrm>
                <a:off x="5086385" y="2743514"/>
                <a:ext cx="115560" cy="14652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675AE054-662D-628B-4289-446454D0F1C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77385" y="2734514"/>
                  <a:ext cx="1332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1B661344-9648-4080-8065-7798C22DBB64}"/>
                    </a:ext>
                  </a:extLst>
                </p14:cNvPr>
                <p14:cNvContentPartPr/>
                <p14:nvPr/>
              </p14:nvContentPartPr>
              <p14:xfrm>
                <a:off x="5232905" y="2718674"/>
                <a:ext cx="102600" cy="16632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1B661344-9648-4080-8065-7798C22DBB6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24265" y="2710034"/>
                  <a:ext cx="1202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29190BE9-4336-BC67-9BCE-69B031E0C988}"/>
                    </a:ext>
                  </a:extLst>
                </p14:cNvPr>
                <p14:cNvContentPartPr/>
                <p14:nvPr/>
              </p14:nvContentPartPr>
              <p14:xfrm>
                <a:off x="5256665" y="2802554"/>
                <a:ext cx="151200" cy="9648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29190BE9-4336-BC67-9BCE-69B031E0C98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47665" y="2793554"/>
                  <a:ext cx="1688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9225B97D-ADF1-25C2-3D79-E83766EC0855}"/>
                    </a:ext>
                  </a:extLst>
                </p14:cNvPr>
                <p14:cNvContentPartPr/>
                <p14:nvPr/>
              </p14:nvContentPartPr>
              <p14:xfrm>
                <a:off x="5404265" y="2734514"/>
                <a:ext cx="115200" cy="11232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9225B97D-ADF1-25C2-3D79-E83766EC085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395265" y="2725514"/>
                  <a:ext cx="1328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0CBC82C2-380F-23BB-2BFF-DC6262896928}"/>
                    </a:ext>
                  </a:extLst>
                </p14:cNvPr>
                <p14:cNvContentPartPr/>
                <p14:nvPr/>
              </p14:nvContentPartPr>
              <p14:xfrm>
                <a:off x="5587145" y="2723714"/>
                <a:ext cx="28800" cy="17928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0CBC82C2-380F-23BB-2BFF-DC626289692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578145" y="2714714"/>
                  <a:ext cx="464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B1019047-7112-527B-44C6-8F77E38325E5}"/>
                    </a:ext>
                  </a:extLst>
                </p14:cNvPr>
                <p14:cNvContentPartPr/>
                <p14:nvPr/>
              </p14:nvContentPartPr>
              <p14:xfrm>
                <a:off x="5745905" y="2678354"/>
                <a:ext cx="123120" cy="18288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B1019047-7112-527B-44C6-8F77E38325E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737265" y="2669714"/>
                  <a:ext cx="1407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07EB6B97-8C6B-ED19-4765-F87C60D8029E}"/>
                    </a:ext>
                  </a:extLst>
                </p14:cNvPr>
                <p14:cNvContentPartPr/>
                <p14:nvPr/>
              </p14:nvContentPartPr>
              <p14:xfrm>
                <a:off x="5811785" y="2921354"/>
                <a:ext cx="105480" cy="6912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07EB6B97-8C6B-ED19-4765-F87C60D8029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02785" y="2912354"/>
                  <a:ext cx="1231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EF121135-BEE2-F87C-8953-4063B805882B}"/>
                    </a:ext>
                  </a:extLst>
                </p14:cNvPr>
                <p14:cNvContentPartPr/>
                <p14:nvPr/>
              </p14:nvContentPartPr>
              <p14:xfrm>
                <a:off x="5908625" y="2718314"/>
                <a:ext cx="178560" cy="18648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EF121135-BEE2-F87C-8953-4063B805882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99625" y="2709674"/>
                  <a:ext cx="1962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85D1A53D-6AC5-86C1-8279-3BA300F21A93}"/>
                    </a:ext>
                  </a:extLst>
                </p14:cNvPr>
                <p14:cNvContentPartPr/>
                <p14:nvPr/>
              </p14:nvContentPartPr>
              <p14:xfrm>
                <a:off x="6001865" y="2891474"/>
                <a:ext cx="158760" cy="8244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85D1A53D-6AC5-86C1-8279-3BA300F21A9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992865" y="2882474"/>
                  <a:ext cx="1764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644E0A4F-579E-CE09-56D1-A2E8F5B25A73}"/>
                    </a:ext>
                  </a:extLst>
                </p14:cNvPr>
                <p14:cNvContentPartPr/>
                <p14:nvPr/>
              </p14:nvContentPartPr>
              <p14:xfrm>
                <a:off x="6166385" y="2739194"/>
                <a:ext cx="81360" cy="8100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644E0A4F-579E-CE09-56D1-A2E8F5B25A7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157745" y="2730554"/>
                  <a:ext cx="990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7EB37957-6600-CB5D-5B96-673A8AF470F6}"/>
                    </a:ext>
                  </a:extLst>
                </p14:cNvPr>
                <p14:cNvContentPartPr/>
                <p14:nvPr/>
              </p14:nvContentPartPr>
              <p14:xfrm>
                <a:off x="6144425" y="2869514"/>
                <a:ext cx="163080" cy="7884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7EB37957-6600-CB5D-5B96-673A8AF470F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135785" y="2860514"/>
                  <a:ext cx="1807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7A0F9FE5-0E88-9184-0B3F-0B7E35566CDC}"/>
                    </a:ext>
                  </a:extLst>
                </p14:cNvPr>
                <p14:cNvContentPartPr/>
                <p14:nvPr/>
              </p14:nvContentPartPr>
              <p14:xfrm>
                <a:off x="6258545" y="2729114"/>
                <a:ext cx="180360" cy="10008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7A0F9FE5-0E88-9184-0B3F-0B7E35566CD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249905" y="2720474"/>
                  <a:ext cx="1980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34E1964B-DEDA-78BD-CC99-91317258C164}"/>
                    </a:ext>
                  </a:extLst>
                </p14:cNvPr>
                <p14:cNvContentPartPr/>
                <p14:nvPr/>
              </p14:nvContentPartPr>
              <p14:xfrm>
                <a:off x="6472025" y="2748914"/>
                <a:ext cx="21240" cy="18900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34E1964B-DEDA-78BD-CC99-91317258C16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463025" y="2739914"/>
                  <a:ext cx="38880" cy="20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B59BE53-39E3-920C-7558-8490766F0D14}"/>
              </a:ext>
            </a:extLst>
          </p:cNvPr>
          <p:cNvGrpSpPr/>
          <p:nvPr/>
        </p:nvGrpSpPr>
        <p:grpSpPr>
          <a:xfrm>
            <a:off x="6661025" y="2680874"/>
            <a:ext cx="353520" cy="280800"/>
            <a:chOff x="6661025" y="2680874"/>
            <a:chExt cx="353520" cy="28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01BCA3E6-0324-882C-5868-E7B795EA3C76}"/>
                    </a:ext>
                  </a:extLst>
                </p14:cNvPr>
                <p14:cNvContentPartPr/>
                <p14:nvPr/>
              </p14:nvContentPartPr>
              <p14:xfrm>
                <a:off x="6661025" y="2680874"/>
                <a:ext cx="110160" cy="13356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01BCA3E6-0324-882C-5868-E7B795EA3C7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52025" y="2672234"/>
                  <a:ext cx="1278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B26EA6FF-7A77-1C1C-467D-3A9402D3CE7B}"/>
                    </a:ext>
                  </a:extLst>
                </p14:cNvPr>
                <p14:cNvContentPartPr/>
                <p14:nvPr/>
              </p14:nvContentPartPr>
              <p14:xfrm>
                <a:off x="6752825" y="2752874"/>
                <a:ext cx="65160" cy="7092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B26EA6FF-7A77-1C1C-467D-3A9402D3CE7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744185" y="2743874"/>
                  <a:ext cx="828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ADA0D04C-0D1C-1AE5-72A6-7E49BF305DAA}"/>
                    </a:ext>
                  </a:extLst>
                </p14:cNvPr>
                <p14:cNvContentPartPr/>
                <p14:nvPr/>
              </p14:nvContentPartPr>
              <p14:xfrm>
                <a:off x="6733025" y="2848994"/>
                <a:ext cx="126720" cy="5400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ADA0D04C-0D1C-1AE5-72A6-7E49BF305DA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24025" y="2840354"/>
                  <a:ext cx="1443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2F26EA15-0A10-DD89-81C2-A8E5ABBEC975}"/>
                    </a:ext>
                  </a:extLst>
                </p14:cNvPr>
                <p14:cNvContentPartPr/>
                <p14:nvPr/>
              </p14:nvContentPartPr>
              <p14:xfrm>
                <a:off x="6840305" y="2725514"/>
                <a:ext cx="77760" cy="15516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2F26EA15-0A10-DD89-81C2-A8E5ABBEC97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831665" y="2716874"/>
                  <a:ext cx="954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940CDC0A-2424-4E16-9424-F9FE9ACCD3FC}"/>
                    </a:ext>
                  </a:extLst>
                </p14:cNvPr>
                <p14:cNvContentPartPr/>
                <p14:nvPr/>
              </p14:nvContentPartPr>
              <p14:xfrm>
                <a:off x="6994025" y="2764394"/>
                <a:ext cx="20520" cy="19728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940CDC0A-2424-4E16-9424-F9FE9ACCD3F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985385" y="2755394"/>
                  <a:ext cx="38160" cy="21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052BEABF-5B65-8909-1916-D31C21C5D2F6}"/>
              </a:ext>
            </a:extLst>
          </p:cNvPr>
          <p:cNvGrpSpPr/>
          <p:nvPr/>
        </p:nvGrpSpPr>
        <p:grpSpPr>
          <a:xfrm>
            <a:off x="2641265" y="7841917"/>
            <a:ext cx="1241280" cy="399600"/>
            <a:chOff x="2641265" y="7841917"/>
            <a:chExt cx="1241280" cy="39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D532A7A3-9774-4EE2-AA33-192A665991D8}"/>
                    </a:ext>
                  </a:extLst>
                </p14:cNvPr>
                <p14:cNvContentPartPr/>
                <p14:nvPr/>
              </p14:nvContentPartPr>
              <p14:xfrm>
                <a:off x="2641265" y="7841917"/>
                <a:ext cx="245880" cy="25056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D532A7A3-9774-4EE2-AA33-192A665991D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632625" y="7832917"/>
                  <a:ext cx="2635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A0E75036-5695-3F41-152B-F6F2E8D7D095}"/>
                    </a:ext>
                  </a:extLst>
                </p14:cNvPr>
                <p14:cNvContentPartPr/>
                <p14:nvPr/>
              </p14:nvContentPartPr>
              <p14:xfrm>
                <a:off x="2787425" y="8094997"/>
                <a:ext cx="259920" cy="8748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A0E75036-5695-3F41-152B-F6F2E8D7D09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778425" y="8085997"/>
                  <a:ext cx="2775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03D7398E-9507-442D-9826-D3F8F8ABCB3A}"/>
                    </a:ext>
                  </a:extLst>
                </p14:cNvPr>
                <p14:cNvContentPartPr/>
                <p14:nvPr/>
              </p14:nvContentPartPr>
              <p14:xfrm>
                <a:off x="2953385" y="8067277"/>
                <a:ext cx="99360" cy="17424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03D7398E-9507-442D-9826-D3F8F8ABCB3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944385" y="8058637"/>
                  <a:ext cx="1170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15E71680-3B24-25BF-2564-71FBD773ACC7}"/>
                    </a:ext>
                  </a:extLst>
                </p14:cNvPr>
                <p14:cNvContentPartPr/>
                <p14:nvPr/>
              </p14:nvContentPartPr>
              <p14:xfrm>
                <a:off x="3127265" y="8007517"/>
                <a:ext cx="42840" cy="1152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15E71680-3B24-25BF-2564-71FBD773ACC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118625" y="7998877"/>
                  <a:ext cx="604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A953B707-1425-A17B-9F1A-1BED7223BEAF}"/>
                    </a:ext>
                  </a:extLst>
                </p14:cNvPr>
                <p14:cNvContentPartPr/>
                <p14:nvPr/>
              </p14:nvContentPartPr>
              <p14:xfrm>
                <a:off x="3087665" y="8032717"/>
                <a:ext cx="166680" cy="14076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A953B707-1425-A17B-9F1A-1BED7223BEA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079025" y="8023717"/>
                  <a:ext cx="1843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9140C4A0-06B2-40CA-B938-DEFD0A88A87F}"/>
                    </a:ext>
                  </a:extLst>
                </p14:cNvPr>
                <p14:cNvContentPartPr/>
                <p14:nvPr/>
              </p14:nvContentPartPr>
              <p14:xfrm>
                <a:off x="3224465" y="8009317"/>
                <a:ext cx="87120" cy="11916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9140C4A0-06B2-40CA-B938-DEFD0A88A87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215465" y="8000677"/>
                  <a:ext cx="1047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A2B35DD2-F934-622A-4F37-16C17E458C00}"/>
                    </a:ext>
                  </a:extLst>
                </p14:cNvPr>
                <p14:cNvContentPartPr/>
                <p14:nvPr/>
              </p14:nvContentPartPr>
              <p14:xfrm>
                <a:off x="3252905" y="8007517"/>
                <a:ext cx="162000" cy="17316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A2B35DD2-F934-622A-4F37-16C17E458C0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243905" y="7998517"/>
                  <a:ext cx="1796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DEF4B1C6-C4FE-1D44-112A-994CDC80EF15}"/>
                    </a:ext>
                  </a:extLst>
                </p14:cNvPr>
                <p14:cNvContentPartPr/>
                <p14:nvPr/>
              </p14:nvContentPartPr>
              <p14:xfrm>
                <a:off x="3350825" y="8061517"/>
                <a:ext cx="129960" cy="12852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DEF4B1C6-C4FE-1D44-112A-994CDC80EF1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341825" y="8052877"/>
                  <a:ext cx="1476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AAC6A925-440E-AD3B-8994-180F74CF5D6B}"/>
                    </a:ext>
                  </a:extLst>
                </p14:cNvPr>
                <p14:cNvContentPartPr/>
                <p14:nvPr/>
              </p14:nvContentPartPr>
              <p14:xfrm>
                <a:off x="3470705" y="8006437"/>
                <a:ext cx="139680" cy="13464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AAC6A925-440E-AD3B-8994-180F74CF5D6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461705" y="7997797"/>
                  <a:ext cx="1573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B76DC7FB-D807-69F5-1E7D-F9360DADF6DE}"/>
                    </a:ext>
                  </a:extLst>
                </p14:cNvPr>
                <p14:cNvContentPartPr/>
                <p14:nvPr/>
              </p14:nvContentPartPr>
              <p14:xfrm>
                <a:off x="3571865" y="8015077"/>
                <a:ext cx="120600" cy="18288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B76DC7FB-D807-69F5-1E7D-F9360DADF6D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563225" y="8006437"/>
                  <a:ext cx="1382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A9CFE4E5-2E99-2742-EA80-3E00E962E4DD}"/>
                    </a:ext>
                  </a:extLst>
                </p14:cNvPr>
                <p14:cNvContentPartPr/>
                <p14:nvPr/>
              </p14:nvContentPartPr>
              <p14:xfrm>
                <a:off x="3637025" y="8039917"/>
                <a:ext cx="124560" cy="13284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A9CFE4E5-2E99-2742-EA80-3E00E962E4D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628385" y="8030917"/>
                  <a:ext cx="1422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A40B6038-D359-13A9-1C0B-9A4FCA723C70}"/>
                    </a:ext>
                  </a:extLst>
                </p14:cNvPr>
                <p14:cNvContentPartPr/>
                <p14:nvPr/>
              </p14:nvContentPartPr>
              <p14:xfrm>
                <a:off x="3877505" y="8151157"/>
                <a:ext cx="5040" cy="720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A40B6038-D359-13A9-1C0B-9A4FCA723C7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868505" y="8142157"/>
                  <a:ext cx="2268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69DC9671-4082-F129-B2FC-819C4B14B1D2}"/>
              </a:ext>
            </a:extLst>
          </p:cNvPr>
          <p:cNvGrpSpPr/>
          <p:nvPr/>
        </p:nvGrpSpPr>
        <p:grpSpPr>
          <a:xfrm>
            <a:off x="3986225" y="7972957"/>
            <a:ext cx="1757520" cy="283320"/>
            <a:chOff x="3986225" y="7972957"/>
            <a:chExt cx="1757520" cy="28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13482E3D-C53C-401C-1831-6C41D4F5EF16}"/>
                    </a:ext>
                  </a:extLst>
                </p14:cNvPr>
                <p14:cNvContentPartPr/>
                <p14:nvPr/>
              </p14:nvContentPartPr>
              <p14:xfrm>
                <a:off x="3986225" y="7972957"/>
                <a:ext cx="82080" cy="23076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13482E3D-C53C-401C-1831-6C41D4F5EF1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977585" y="7964317"/>
                  <a:ext cx="997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EA3CFA78-D428-7AE1-F80E-A08DCAA0C6C3}"/>
                    </a:ext>
                  </a:extLst>
                </p14:cNvPr>
                <p14:cNvContentPartPr/>
                <p14:nvPr/>
              </p14:nvContentPartPr>
              <p14:xfrm>
                <a:off x="4157945" y="8008237"/>
                <a:ext cx="43920" cy="195480"/>
              </p14:xfrm>
            </p:contentPart>
          </mc:Choice>
          <mc:Fallback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EA3CFA78-D428-7AE1-F80E-A08DCAA0C6C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149305" y="7999237"/>
                  <a:ext cx="615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94BAC4CB-7712-2E6D-F061-1C46B0BD9E56}"/>
                    </a:ext>
                  </a:extLst>
                </p14:cNvPr>
                <p14:cNvContentPartPr/>
                <p14:nvPr/>
              </p14:nvContentPartPr>
              <p14:xfrm>
                <a:off x="4251185" y="8007157"/>
                <a:ext cx="92520" cy="154800"/>
              </p14:xfrm>
            </p:contentPart>
          </mc:Choice>
          <mc:Fallback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94BAC4CB-7712-2E6D-F061-1C46B0BD9E5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242185" y="7998157"/>
                  <a:ext cx="1101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4B906E44-26DE-0B3A-EE6F-F7B6C0779B34}"/>
                    </a:ext>
                  </a:extLst>
                </p14:cNvPr>
                <p14:cNvContentPartPr/>
                <p14:nvPr/>
              </p14:nvContentPartPr>
              <p14:xfrm>
                <a:off x="4386185" y="7982677"/>
                <a:ext cx="50760" cy="103320"/>
              </p14:xfrm>
            </p:contentPart>
          </mc:Choice>
          <mc:Fallback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4B906E44-26DE-0B3A-EE6F-F7B6C0779B3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377545" y="7973677"/>
                  <a:ext cx="684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A9AC708B-9760-8996-EC54-6EB892C4E286}"/>
                    </a:ext>
                  </a:extLst>
                </p14:cNvPr>
                <p14:cNvContentPartPr/>
                <p14:nvPr/>
              </p14:nvContentPartPr>
              <p14:xfrm>
                <a:off x="4398785" y="8100397"/>
                <a:ext cx="68040" cy="74880"/>
              </p14:xfrm>
            </p:contentPart>
          </mc:Choice>
          <mc:Fallback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A9AC708B-9760-8996-EC54-6EB892C4E28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390145" y="8091397"/>
                  <a:ext cx="856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56ECFE44-3E40-2854-676F-85DCA8E477FF}"/>
                    </a:ext>
                  </a:extLst>
                </p14:cNvPr>
                <p14:cNvContentPartPr/>
                <p14:nvPr/>
              </p14:nvContentPartPr>
              <p14:xfrm>
                <a:off x="4478345" y="7988077"/>
                <a:ext cx="129600" cy="168120"/>
              </p14:xfrm>
            </p:contentPart>
          </mc:Choice>
          <mc:Fallback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56ECFE44-3E40-2854-676F-85DCA8E477F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469345" y="7979437"/>
                  <a:ext cx="1472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FE01FC72-A864-D894-B10A-E14AB2C0F992}"/>
                    </a:ext>
                  </a:extLst>
                </p14:cNvPr>
                <p14:cNvContentPartPr/>
                <p14:nvPr/>
              </p14:nvContentPartPr>
              <p14:xfrm>
                <a:off x="4583465" y="7976917"/>
                <a:ext cx="120600" cy="83520"/>
              </p14:xfrm>
            </p:contentPart>
          </mc:Choice>
          <mc:Fallback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FE01FC72-A864-D894-B10A-E14AB2C0F99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574825" y="7967917"/>
                  <a:ext cx="1382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213343F7-636D-FCAE-5778-A7C1E4726573}"/>
                    </a:ext>
                  </a:extLst>
                </p14:cNvPr>
                <p14:cNvContentPartPr/>
                <p14:nvPr/>
              </p14:nvContentPartPr>
              <p14:xfrm>
                <a:off x="4628465" y="8105077"/>
                <a:ext cx="142560" cy="72360"/>
              </p14:xfrm>
            </p:contentPart>
          </mc:Choice>
          <mc:Fallback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213343F7-636D-FCAE-5778-A7C1E472657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619465" y="8096077"/>
                  <a:ext cx="1602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B14CC09F-67F1-89E3-5B4B-3C725865F470}"/>
                    </a:ext>
                  </a:extLst>
                </p14:cNvPr>
                <p14:cNvContentPartPr/>
                <p14:nvPr/>
              </p14:nvContentPartPr>
              <p14:xfrm>
                <a:off x="4789745" y="7981237"/>
                <a:ext cx="96480" cy="114840"/>
              </p14:xfrm>
            </p:contentPart>
          </mc:Choice>
          <mc:Fallback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B14CC09F-67F1-89E3-5B4B-3C725865F47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780745" y="7972597"/>
                  <a:ext cx="1141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6364B663-743F-F297-FE4D-D1297DE39D43}"/>
                    </a:ext>
                  </a:extLst>
                </p14:cNvPr>
                <p14:cNvContentPartPr/>
                <p14:nvPr/>
              </p14:nvContentPartPr>
              <p14:xfrm>
                <a:off x="4794425" y="7991317"/>
                <a:ext cx="112680" cy="125640"/>
              </p14:xfrm>
            </p:contentPart>
          </mc:Choice>
          <mc:Fallback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6364B663-743F-F297-FE4D-D1297DE39D4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785785" y="7982677"/>
                  <a:ext cx="1303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4C0D7166-BF6F-96CE-3809-0BF39C27C4CB}"/>
                    </a:ext>
                  </a:extLst>
                </p14:cNvPr>
                <p14:cNvContentPartPr/>
                <p14:nvPr/>
              </p14:nvContentPartPr>
              <p14:xfrm>
                <a:off x="4900265" y="7984837"/>
                <a:ext cx="77760" cy="101880"/>
              </p14:xfrm>
            </p:contentPart>
          </mc:Choice>
          <mc:Fallback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4C0D7166-BF6F-96CE-3809-0BF39C27C4C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891265" y="7975837"/>
                  <a:ext cx="954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F95A0030-16C2-835D-D959-F7C7DFD2D595}"/>
                    </a:ext>
                  </a:extLst>
                </p14:cNvPr>
                <p14:cNvContentPartPr/>
                <p14:nvPr/>
              </p14:nvContentPartPr>
              <p14:xfrm>
                <a:off x="4893065" y="8129197"/>
                <a:ext cx="98640" cy="59400"/>
              </p14:xfrm>
            </p:contentPart>
          </mc:Choice>
          <mc:Fallback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F95A0030-16C2-835D-D959-F7C7DFD2D59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884425" y="8120197"/>
                  <a:ext cx="1162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B2B7DA4B-6D7E-D507-FA7A-A70814839900}"/>
                    </a:ext>
                  </a:extLst>
                </p14:cNvPr>
                <p14:cNvContentPartPr/>
                <p14:nvPr/>
              </p14:nvContentPartPr>
              <p14:xfrm>
                <a:off x="5008625" y="7999957"/>
                <a:ext cx="86040" cy="136080"/>
              </p14:xfrm>
            </p:contentPart>
          </mc:Choice>
          <mc:Fallback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B2B7DA4B-6D7E-D507-FA7A-A7081483990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999625" y="7991317"/>
                  <a:ext cx="1036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03FF27C1-30B7-80D4-C45F-3E7832201E22}"/>
                    </a:ext>
                  </a:extLst>
                </p14:cNvPr>
                <p14:cNvContentPartPr/>
                <p14:nvPr/>
              </p14:nvContentPartPr>
              <p14:xfrm>
                <a:off x="5046425" y="8024437"/>
                <a:ext cx="200160" cy="168840"/>
              </p14:xfrm>
            </p:contentPart>
          </mc:Choice>
          <mc:Fallback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03FF27C1-30B7-80D4-C45F-3E7832201E2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037785" y="8015437"/>
                  <a:ext cx="2178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609B11C5-0E06-30B5-EBC1-435D0B18FDA9}"/>
                    </a:ext>
                  </a:extLst>
                </p14:cNvPr>
                <p14:cNvContentPartPr/>
                <p14:nvPr/>
              </p14:nvContentPartPr>
              <p14:xfrm>
                <a:off x="5172425" y="8133877"/>
                <a:ext cx="91080" cy="69120"/>
              </p14:xfrm>
            </p:contentPart>
          </mc:Choice>
          <mc:Fallback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609B11C5-0E06-30B5-EBC1-435D0B18FDA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163785" y="8124877"/>
                  <a:ext cx="1087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D42273B0-FC47-0F45-770D-280C1517E813}"/>
                    </a:ext>
                  </a:extLst>
                </p14:cNvPr>
                <p14:cNvContentPartPr/>
                <p14:nvPr/>
              </p14:nvContentPartPr>
              <p14:xfrm>
                <a:off x="5325065" y="8035597"/>
                <a:ext cx="132480" cy="85320"/>
              </p14:xfrm>
            </p:contentPart>
          </mc:Choice>
          <mc:Fallback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D42273B0-FC47-0F45-770D-280C1517E81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316425" y="8026957"/>
                  <a:ext cx="1501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2FE14322-8CFC-E24B-DC5D-CC11CA7B7EF6}"/>
                    </a:ext>
                  </a:extLst>
                </p14:cNvPr>
                <p14:cNvContentPartPr/>
                <p14:nvPr/>
              </p14:nvContentPartPr>
              <p14:xfrm>
                <a:off x="5379425" y="8123797"/>
                <a:ext cx="144360" cy="72360"/>
              </p14:xfrm>
            </p:contentPart>
          </mc:Choice>
          <mc:Fallback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2FE14322-8CFC-E24B-DC5D-CC11CA7B7EF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370425" y="8115157"/>
                  <a:ext cx="1620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46BFAB84-030B-9D2A-119D-524B5BD8B12A}"/>
                    </a:ext>
                  </a:extLst>
                </p14:cNvPr>
                <p14:cNvContentPartPr/>
                <p14:nvPr/>
              </p14:nvContentPartPr>
              <p14:xfrm>
                <a:off x="5527745" y="8053237"/>
                <a:ext cx="146160" cy="112320"/>
              </p14:xfrm>
            </p:contentPart>
          </mc:Choice>
          <mc:Fallback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46BFAB84-030B-9D2A-119D-524B5BD8B12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519105" y="8044597"/>
                  <a:ext cx="1638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56970D60-4493-3965-9933-354907BD90B9}"/>
                    </a:ext>
                  </a:extLst>
                </p14:cNvPr>
                <p14:cNvContentPartPr/>
                <p14:nvPr/>
              </p14:nvContentPartPr>
              <p14:xfrm>
                <a:off x="5682905" y="8011117"/>
                <a:ext cx="60840" cy="245160"/>
              </p14:xfrm>
            </p:contentPart>
          </mc:Choice>
          <mc:Fallback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56970D60-4493-3965-9933-354907BD90B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674265" y="8002477"/>
                  <a:ext cx="78480" cy="26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93" name="잉크 92">
                <a:extLst>
                  <a:ext uri="{FF2B5EF4-FFF2-40B4-BE49-F238E27FC236}">
                    <a16:creationId xmlns:a16="http://schemas.microsoft.com/office/drawing/2014/main" id="{6C2C9328-3571-3EA4-C040-ED6FAD539708}"/>
                  </a:ext>
                </a:extLst>
              </p14:cNvPr>
              <p14:cNvContentPartPr/>
              <p14:nvPr/>
            </p14:nvContentPartPr>
            <p14:xfrm>
              <a:off x="2522465" y="2517960"/>
              <a:ext cx="552960" cy="609480"/>
            </p14:xfrm>
          </p:contentPart>
        </mc:Choice>
        <mc:Fallback>
          <p:pic>
            <p:nvPicPr>
              <p:cNvPr id="93" name="잉크 92">
                <a:extLst>
                  <a:ext uri="{FF2B5EF4-FFF2-40B4-BE49-F238E27FC236}">
                    <a16:creationId xmlns:a16="http://schemas.microsoft.com/office/drawing/2014/main" id="{6C2C9328-3571-3EA4-C040-ED6FAD539708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513465" y="2508960"/>
                <a:ext cx="570600" cy="627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1968</Words>
  <Application>Microsoft Office PowerPoint</Application>
  <PresentationFormat>사용자 지정</PresentationFormat>
  <Paragraphs>308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나눔고딕OTF</vt:lpstr>
      <vt:lpstr>나눔바른펜OTF</vt:lpstr>
      <vt:lpstr>나눔스퀘어라운드OTF Light</vt:lpstr>
      <vt:lpstr>나눔스퀘어라운드OTF Regular</vt:lpstr>
      <vt:lpstr>맑은 고딕</vt:lpstr>
      <vt:lpstr>Arial</vt:lpstr>
      <vt:lpstr>Calibri</vt:lpstr>
      <vt:lpstr>Times New Roman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python-network-04.pptx</dc:title>
  <dc:creator>joseph9</dc:creator>
  <cp:lastModifiedBy>최신호</cp:lastModifiedBy>
  <cp:revision>12</cp:revision>
  <dcterms:created xsi:type="dcterms:W3CDTF">2022-09-22T03:56:57Z</dcterms:created>
  <dcterms:modified xsi:type="dcterms:W3CDTF">2022-09-22T06:41:54Z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2022-09-18T00:00:00Z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2022-09-22T00:00:00Z</vt:filetime>
  </property>
</Properties>
</file>