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1" d="100"/>
          <a:sy n="131" d="100"/>
        </p:scale>
        <p:origin x="715" y="-3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4009 0 0,'-8'7'1446'0'0,"-1"0"1"0"0,1 0-1 0 0,-1-2 1 0 0,0 1-1 0 0,-11 4 1 0 0,-20 13 3349 0 0,36-19-4663 0 0,1-1-1 0 0,-1 1 1 0 0,1 0 0 0 0,0-1 0 0 0,0 1 0 0 0,0 1 0 0 0,0-1 0 0 0,1 0-1 0 0,-1 1 1 0 0,1-1 0 0 0,1 1 0 0 0,-1 0 0 0 0,0 0 0 0 0,1 0 0 0 0,-1 6-1 0 0,0-1-152 0 0,1 0-1 0 0,0 0 1 0 0,1 0-1 0 0,0 0 1 0 0,0 0-1 0 0,3 16 0 0 0,-2-21-8 0 0,1 0-1 0 0,-1 0 0 0 0,1-1 0 0 0,0 1 0 0 0,0 0 0 0 0,0-1 0 0 0,1 0 0 0 0,0 1 0 0 0,0-1 1 0 0,0 0-1 0 0,0 0 0 0 0,0-1 0 0 0,1 1 0 0 0,0-1 0 0 0,0 0 0 0 0,0 1 0 0 0,0-2 0 0 0,6 4 0 0 0,-8-5-3 0 0,0 0 0 0 0,1 0 0 0 0,-1 0 0 0 0,1 0 0 0 0,-1-1 0 0 0,1 1 0 0 0,0-1 0 0 0,-1 0 0 0 0,1 0 0 0 0,-1 0-1 0 0,1 0 1 0 0,0 0 0 0 0,-1 0 0 0 0,1-1 0 0 0,-1 1 0 0 0,1-1 0 0 0,-1 0 0 0 0,1 0 0 0 0,-1 0 0 0 0,1 0 0 0 0,-1 0-1 0 0,0 0 1 0 0,0-1 0 0 0,1 1 0 0 0,-1-1 0 0 0,0 0 0 0 0,0 1 0 0 0,-1-1 0 0 0,1 0 0 0 0,0 0 0 0 0,-1 0 0 0 0,1 0-1 0 0,-1-1 1 0 0,1 1 0 0 0,-1 0 0 0 0,1-4 0 0 0,2-2-325 0 0,-1 0 0 0 0,0-1-1 0 0,-1 1 1 0 0,0-1 0 0 0,0 1 0 0 0,-1-1 0 0 0,0 0-1 0 0,-1 0 1 0 0,0 1 0 0 0,0-1 0 0 0,-2-13 0 0 0,0 10 160 0 0,0 0 1 0 0,0 0 0 0 0,-2 0-1 0 0,1 0 1 0 0,-1 0 0 0 0,-1 1-1 0 0,-9-18 1 0 0,7 21 471 0 0,9 12-566 0 0,-1-2 248 0 0,1-1 0 0 0,-1 1 0 0 0,0 0 0 0 0,0-1 0 0 0,1 1 0 0 0,-1-1 0 0 0,1 0 0 0 0,-1 0 0 0 0,1 1 0 0 0,0-1 0 0 0,2 1 0 0 0,4 0 80 0 0,0-1-1 0 0,1 0 1 0 0,-1 0 0 0 0,0-1-1 0 0,0 0 1 0 0,1 0-1 0 0,-1-1 1 0 0,0 0-1 0 0,12-4 1 0 0,23-1 142 0 0,-5 8 80 0 0,-7 1-1534 0 0,-12-5-2965 0 0,-19 2 4094 0 0,1 0-1 0 0,-1 0 1 0 0,1 0-1 0 0,0 0 0 0 0,-1-1 1 0 0,1 1-1 0 0,-1 0 0 0 0,1 0 1 0 0,-1-1-1 0 0,0 1 1 0 0,1 0-1 0 0,-1-1 0 0 0,1 1 1 0 0,-1 0-1 0 0,1-1 0 0 0,-1 1 1 0 0,0-1-1 0 0,1 1 1 0 0,-1-1-1 0 0,0 1 0 0 0,0-1 1 0 0,1 0-1 0 0,1-3-1846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52 5089 0 0,'-3'-51'9194'0'0,"2"60"-3277"0"0,-4 4-3954 0 0,-2 18-1425 0 0,7-25-528 0 0,1 0 1 0 0,0-1-1 0 0,0 1 0 0 0,0-1 0 0 0,1 0 1 0 0,-1 1-1 0 0,1-1 0 0 0,1 0 1 0 0,-1 0-1 0 0,1 0 0 0 0,0 0 1 0 0,0-1-1 0 0,0 1 0 0 0,1-1 1 0 0,0 0-1 0 0,7 7 0 0 0,-10-10-12 0 0,1 1 0 0 0,-1-1 0 0 0,1 1-1 0 0,0-1 1 0 0,0 0 0 0 0,0 1-1 0 0,0-1 1 0 0,0 0 0 0 0,0 0-1 0 0,0 0 1 0 0,0-1 0 0 0,0 1-1 0 0,0 0 1 0 0,0-1 0 0 0,0 0-1 0 0,1 1 1 0 0,-1-1 0 0 0,0 0-1 0 0,0 0 1 0 0,1 0 0 0 0,-1 0-1 0 0,0-1 1 0 0,0 1 0 0 0,0 0 0 0 0,1-1-1 0 0,-1 0 1 0 0,0 0 0 0 0,0 1-1 0 0,0-1 1 0 0,0 0 0 0 0,0-1-1 0 0,0 1 1 0 0,0 0 0 0 0,-1 0-1 0 0,1-1 1 0 0,0 1 0 0 0,-1-1-1 0 0,1 0 1 0 0,-1 1 0 0 0,1-1-1 0 0,-1 0 1 0 0,2-4 0 0 0,-1 3-4 0 0,0-1 0 0 0,0 1 0 0 0,0-1 0 0 0,-1 0 0 0 0,0 0 0 0 0,1 0 1 0 0,-2 0-1 0 0,1 0 0 0 0,0 0 0 0 0,-1 0 0 0 0,1 0 0 0 0,-1 0 0 0 0,0 0 0 0 0,-1 0 0 0 0,1 0 0 0 0,-1 0 0 0 0,0 0 1 0 0,0 0-1 0 0,0 0 0 0 0,0 0 0 0 0,-1 1 0 0 0,1-1 0 0 0,-1 0 0 0 0,0 1 0 0 0,0-1 0 0 0,-4-5 0 0 0,4 7-43 0 0,0 0 0 0 0,0 0-1 0 0,0 0 1 0 0,0 0-1 0 0,-1 0 1 0 0,1 1-1 0 0,0-1 1 0 0,-1 1-1 0 0,1-1 1 0 0,-1 1-1 0 0,1 0 1 0 0,-1 0-1 0 0,0 0 1 0 0,1 0 0 0 0,-1 1-1 0 0,0-1 1 0 0,0 1-1 0 0,0 0 1 0 0,0-1-1 0 0,1 1 1 0 0,-1 0-1 0 0,0 1 1 0 0,0-1-1 0 0,0 0 1 0 0,1 1-1 0 0,-1 0 1 0 0,0-1 0 0 0,0 1-1 0 0,1 0 1 0 0,-1 1-1 0 0,1-1 1 0 0,-1 0-1 0 0,1 1 1 0 0,-1-1-1 0 0,1 1 1 0 0,0 0-1 0 0,0 0 1 0 0,-3 3-1 0 0,0 0-97 0 0,1 0-1 0 0,-1 1 1 0 0,1 0-1 0 0,0 0 0 0 0,1 0 1 0 0,-1 0-1 0 0,1 1 0 0 0,1-1 1 0 0,-1 1-1 0 0,1 0 0 0 0,0-1 1 0 0,-1 12-1 0 0,0-4 189 0 0,2-1-1 0 0,0 1 1 0 0,0 0-1 0 0,1-1 1 0 0,3 23-1 0 0,-2-34 2 0 0,-1-1 0 0 0,0 1 0 0 0,0 0 1 0 0,1-1-1 0 0,-1 1 0 0 0,1-1 0 0 0,-1 1 0 0 0,1-1 0 0 0,0 1 0 0 0,0-1 1 0 0,0 0-1 0 0,-1 1 0 0 0,1-1 0 0 0,0 0 0 0 0,1 0 0 0 0,-1 0 0 0 0,0 0 1 0 0,0 0-1 0 0,0 0 0 0 0,1 0 0 0 0,-1 0 0 0 0,0 0 0 0 0,1 0 1 0 0,-1-1-1 0 0,1 1 0 0 0,-1 0 0 0 0,1-1 0 0 0,-1 1 0 0 0,1-1 0 0 0,0 0 1 0 0,-1 0-1 0 0,1 0 0 0 0,-1 1 0 0 0,1-1 0 0 0,0-1 0 0 0,-1 1 0 0 0,1 0 1 0 0,-1 0-1 0 0,2-1 0 0 0,9-1-72 0 0,-1-1 1 0 0,0-1-1 0 0,-1 0 0 0 0,16-7 1 0 0,-15 6-202 0 0,20-11-773 0 0,-26 13 116 0 0,-1 0 1 0 0,1-1 0 0 0,-1 1 0 0 0,0-1-1 0 0,0 1 1 0 0,4-6 0 0 0,-6 5 158 0 0,1 0 1 0 0,0 0-1 0 0,-1 0 0 0 0,0 0 1 0 0,0 0-1 0 0,-1 0 0 0 0,3-7 1 0 0,1-23 402 0 0,0 11 4695 0 0,0 33 2773 0 0,1 19-1005 0 0,-4-12-6984 0 0,2 80 891 0 0,-2-61-3868 0 0,0 0-5834 0 0,-1-24 2787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2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13771 0 0,'4'2'997'0'0,"0"0"1"0"0,-1 1-1 0 0,1-1 0 0 0,-1 1 1 0 0,0 0-1 0 0,0 0 0 0 0,0 0 1 0 0,0 0-1 0 0,3 4 0 0 0,-2-1-181 0 0,0 0-1 0 0,-1 1 0 0 0,0-1 0 0 0,5 13 0 0 0,-2 4-1145 0 0,0 1 0 0 0,2 32 0 0 0,-1-12-465 0 0,-3-27-773 0 0,0 5-2584 0 0,-2-7-3927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2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9 105 9594 0 0,'-1'-2'500'0'0,"0"0"0"0"0,0 0 0 0 0,0-1-1 0 0,0 1 1 0 0,0 0 0 0 0,1-1 0 0 0,-1 1 0 0 0,1 0-1 0 0,-1-1 1 0 0,1 1 0 0 0,0-1 0 0 0,0 1 0 0 0,0-1 0 0 0,0 1-1 0 0,0-1 1 0 0,1 1 0 0 0,-1 0 0 0 0,1-1 0 0 0,0 1 0 0 0,0-1-1 0 0,1-2 1 0 0,0 2-271 0 0,0 0-1 0 0,0 0 0 0 0,1 1 1 0 0,-1-1-1 0 0,1 1 0 0 0,0-1 1 0 0,0 1-1 0 0,0 0 1 0 0,0 0-1 0 0,0 0 0 0 0,0 0 1 0 0,0 1-1 0 0,4-2 0 0 0,3-1-215 0 0,1 1-1 0 0,-1 1 0 0 0,1-1 0 0 0,0 1 0 0 0,-1 1 1 0 0,1 0-1 0 0,0 1 0 0 0,20 1 0 0 0,13 10-299 0 0,-11-3-6159 0 0,-59-16-7216 0 0,14 6 11088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2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3449 0 0,'-3'13'1568'0'0,"1"0"352"0"0,-2 4-111 0 0,1 1-449 0 0,2-4-520 0 0,0 3-400 0 0,0 0-224 0 0,0 0-111 0 0,0-1-57 0 0,1-3-56 0 0,1-3-209 0 0,0-2-343 0 0,2-2-744 0 0,-1-3-856 0 0</inkml:trace>
  <inkml:trace contextRef="#ctx0" brushRef="#br0" timeOffset="1">60 59 5089 0 0,'0'-2'182'0'0,"0"1"-1"0"0,1 0 0 0 0,0 0 1 0 0,-1 0-1 0 0,1 0 1 0 0,0 0-1 0 0,-1 0 1 0 0,1 0-1 0 0,0 1 0 0 0,0-1 1 0 0,0 0-1 0 0,0 0 1 0 0,0 1-1 0 0,0-1 1 0 0,0 0-1 0 0,0 1 1 0 0,0-1-1 0 0,0 1 0 0 0,0-1 1 0 0,0 1-1 0 0,0 0 1 0 0,0-1-1 0 0,1 1 1 0 0,-1 0-1 0 0,0 0 0 0 0,0 0 1 0 0,0 0-1 0 0,1 0 1 0 0,-1 0-1 0 0,0 0 1 0 0,0 0-1 0 0,0 0 1 0 0,1 1-1 0 0,-1-1 0 0 0,0 0 1 0 0,0 1-1 0 0,0-1 1 0 0,0 1-1 0 0,0-1 1 0 0,0 1-1 0 0,0 0 1 0 0,0-1-1 0 0,0 1 0 0 0,0 0 1 0 0,0 0-1 0 0,0 0 1 0 0,-1 0-1 0 0,1 0 1 0 0,1 1-1 0 0,0 1-77 0 0,0-1-1 0 0,-1 1 1 0 0,1 0-1 0 0,-1 0 1 0 0,1 1-1 0 0,-1-1 1 0 0,0 0-1 0 0,0 0 1 0 0,0 1-1 0 0,-1-1 1 0 0,1 0 0 0 0,-1 1-1 0 0,0-1 1 0 0,0 1-1 0 0,0-1 1 0 0,0 0-1 0 0,-1 5 1 0 0,-2 0-93 0 0,0-1 1 0 0,0 1-1 0 0,0-1 1 0 0,-1 1 0 0 0,0-1-1 0 0,-1 0 1 0 0,0-1-1 0 0,0 1 1 0 0,0-1-1 0 0,-1 0 1 0 0,-7 7-1 0 0,4-6-714 0 0,-1 1 0 0 0,0-1 0 0 0,-21 11 0 0 0,36-15 825 0 0,-1 0-1 0 0,1 0 1 0 0,0 0 0 0 0,1 0 0 0 0,9 3 0 0 0,-8-4-208 0 0,1-1 0 0 0,0 1 0 0 0,-1-1-1 0 0,1-1 1 0 0,-1 0 0 0 0,1 0 0 0 0,12-1 0 0 0,7-10-5820 0 0,-19 5 988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21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9586 0 0,'-1'7'4521'0'0,"-1"0"-3161"0"0,1 4-375 0 0,0 1-137 0 0,1 0-272 0 0,0 3-48 0 0,0 1-16 0 0,0 4-40 0 0,0 2-104 0 0,-1-1-168 0 0,1 3-304 0 0,-1-1-472 0 0,1 1-624 0 0,-1-2-737 0 0,-2 0-743 0 0,0-2-753 0 0,-4-5-32 0 0,1 0-1248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2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 7570 0 0,'0'0'91'0'0,"0"0"1"0"0,-1 0 0 0 0,1 0 0 0 0,0 0-1 0 0,0 0 1 0 0,-2 1 1652 0 0,2 0-1652 0 0,0-1-1 0 0,0 0 1 0 0,0 0 0 0 0,0 0 0 0 0,0 0-1 0 0,0 0 1 0 0,0 0 0 0 0,0 1 0 0 0,0-1-1 0 0,0 0 1 0 0,0 0 0 0 0,0 0 0 0 0,0 0 0 0 0,0 0-1 0 0,0 0 1 0 0,0 1 0 0 0,0-1 0 0 0,0 0-1 0 0,0 0 1 0 0,1 1 1193 0 0,-1 0-1193 0 0,12-1 1704 0 0,28-7-2723 0 0,-27 4 1488 0 0,-4 2-497 0 0,-1 0-1 0 0,0 1 1 0 0,1 0 0 0 0,11 1 0 0 0,-19-1-13 0 0,0 0 0 0 0,0 0 1 0 0,0 0-1 0 0,-1 0 0 0 0,1 0 1 0 0,0 0-1 0 0,0 0 0 0 0,0 1 0 0 0,0-1 1 0 0,0 0-1 0 0,-1 1 0 0 0,1-1 0 0 0,0 0 1 0 0,0 1-1 0 0,-1-1 0 0 0,1 1 0 0 0,0-1 1 0 0,-1 1-1 0 0,1 0 0 0 0,0-1 1 0 0,-1 1-1 0 0,1 0 0 0 0,-1-1 0 0 0,1 1 1 0 0,-1 0-1 0 0,1 0 0 0 0,-1-1 0 0 0,0 1 1 0 0,1 0-1 0 0,-1 0 0 0 0,0 0 0 0 0,0 0 1 0 0,1-1-1 0 0,-1 1 0 0 0,0 0 0 0 0,0 0 1 0 0,0 0-1 0 0,0 0 0 0 0,0 0 1 0 0,0 0-1 0 0,0-1 0 0 0,-1 1 0 0 0,1 0 1 0 0,0 0-1 0 0,0 0 0 0 0,-1 0 0 0 0,1-1 1 0 0,0 1-1 0 0,-1 0 0 0 0,1 0 0 0 0,-1-1 1 0 0,1 1-1 0 0,-1 0 0 0 0,0-1 0 0 0,0 2 1 0 0,0-1 40 0 0,0 0-1 0 0,1 1 1 0 0,-1-1 0 0 0,1 0-1 0 0,-1 1 1 0 0,1-1 0 0 0,-1 0 0 0 0,1 1-1 0 0,0-1 1 0 0,0 1 0 0 0,0-1-1 0 0,0 1 1 0 0,0-1 0 0 0,0 0 0 0 0,0 1-1 0 0,0-1 1 0 0,0 1 0 0 0,0-1-1 0 0,1 0 1 0 0,-1 1 0 0 0,1-1 0 0 0,-1 1-1 0 0,1-1 1 0 0,1 2 0 0 0,-1-1-215 0 0,1 0 0 0 0,0 0 0 0 0,0 0 0 0 0,-1 0 0 0 0,1 0 0 0 0,1 0 0 0 0,-1-1 0 0 0,0 1 0 0 0,0-1-1 0 0,1 1 1 0 0,-1-1 0 0 0,5 2 0 0 0,-5-2-221 0 0,0 0 0 0 0,0-1 0 0 0,0 1 0 0 0,1 0 0 0 0,-1-1 0 0 0,0 1 0 0 0,0-1 0 0 0,0 0 0 0 0,1 0 0 0 0,-1 0 0 0 0,0 0-1 0 0,0 0 1 0 0,0 0 0 0 0,1 0 0 0 0,-1-1 0 0 0,0 1 0 0 0,0-1 0 0 0,0 0 0 0 0,0 0 0 0 0,0 1 0 0 0,0-1 0 0 0,0 0 0 0 0,0-1 0 0 0,0 1-1 0 0,0 0 1 0 0,-1-1 0 0 0,1 1 0 0 0,0-1 0 0 0,-1 1 0 0 0,1-1 0 0 0,-1 0 0 0 0,0 1 0 0 0,1-1 0 0 0,-1 0 0 0 0,2-4 0 0 0,2-15-1844 0 0,3 0-627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2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14635 0 0,'-1'0'71'0'0,"0"0"0"0"0,0 0 0 0 0,0 0 0 0 0,0 1 0 0 0,1-1 0 0 0,-1 0 0 0 0,0 1 0 0 0,0-1 0 0 0,0 0 0 0 0,0 1 0 0 0,0-1 0 0 0,1 1 0 0 0,-1 0 0 0 0,0-1 0 0 0,1 1 0 0 0,-1-1 0 0 0,0 1 0 0 0,1 0 0 0 0,-1 0 0 0 0,0-1 0 0 0,1 1 0 0 0,-1 0-1 0 0,1 0 1 0 0,0 0 0 0 0,-1 0 0 0 0,0 1 0 0 0,1 1 195 0 0,0-1-1 0 0,-1 1 1 0 0,1 0 0 0 0,0-1-1 0 0,0 1 1 0 0,1 0-1 0 0,-1-1 1 0 0,1 1-1 0 0,0 4 1 0 0,2 2 408 0 0,0-1 0 0 0,1 1 1 0 0,0-1-1 0 0,9 14 0 0 0,-8-16-702 0 0,0 0-1 0 0,1-1 0 0 0,-1 0 1 0 0,1 0-1 0 0,0-1 0 0 0,0 0 1 0 0,14 7-1 0 0,-18-10 12 0 0,0 0 1 0 0,0 0-1 0 0,0 0 0 0 0,0-1 0 0 0,0 1 1 0 0,0 0-1 0 0,1-1 0 0 0,-1 0 0 0 0,0 0 1 0 0,0 0-1 0 0,0 0 0 0 0,1 0 0 0 0,2 0 1 0 0,-3-1 5 0 0,-1 1 1 0 0,0-1 0 0 0,0 0-1 0 0,0 1 1 0 0,0-1 0 0 0,0 0-1 0 0,0 0 1 0 0,0 0 0 0 0,0 1-1 0 0,0-1 1 0 0,0 0 0 0 0,0 0-1 0 0,0 0 1 0 0,-1-1 0 0 0,1 1-1 0 0,0 0 1 0 0,-1 0 0 0 0,1 0-1 0 0,-1 0 1 0 0,1-1 0 0 0,-1 1-1 0 0,0 0 1 0 0,1 0 0 0 0,-1-1-1 0 0,0-1 1 0 0,0 0-207 0 0,0 0 1 0 0,0 0-1 0 0,-1 0 1 0 0,0 0-1 0 0,1 0 1 0 0,-1 0-1 0 0,0 0 0 0 0,0 0 1 0 0,0 0-1 0 0,-1 0 1 0 0,1 1-1 0 0,-1-1 1 0 0,1 0-1 0 0,-1 1 0 0 0,0-1 1 0 0,-3-2-1 0 0,5 4 221 0 0,-1 0-1 0 0,0 0 1 0 0,0 0-1 0 0,0 0 1 0 0,0-1-1 0 0,0 1 1 0 0,-1 1-1 0 0,1-1 1 0 0,0 0-1 0 0,0 0 1 0 0,-1 0-1 0 0,1 1 1 0 0,0-1-1 0 0,-1 0 1 0 0,1 1-1 0 0,0-1 1 0 0,-1 1-1 0 0,1 0 1 0 0,-1 0-1 0 0,1-1 1 0 0,-1 1-1 0 0,1 0 1 0 0,-1 0-1 0 0,1 0 1 0 0,-1 0-1 0 0,1 1 1 0 0,-1-1-1 0 0,1 0 1 0 0,-1 1-1 0 0,1-1 1 0 0,-1 1-1 0 0,1-1 1 0 0,0 1-1 0 0,-3 1 1 0 0,3 0 48 0 0,-1-1 0 0 0,1 1 1 0 0,0 0-1 0 0,-1 0 1 0 0,1 0-1 0 0,0 1 1 0 0,0-1-1 0 0,0 0 1 0 0,1 0-1 0 0,-1 0 0 0 0,0 1 1 0 0,1-1-1 0 0,0 0 1 0 0,-1 3-1 0 0,-1 39 120 0 0,2-29-89 0 0,-1 4-215 0 0,-1-1-306 0 0,1 0 1 0 0,1-1-1 0 0,1 1 0 0 0,4 24 1 0 0,-5-42 296 0 0,0 0-1 0 0,0 1 1 0 0,0-1 0 0 0,0 0 0 0 0,0 0 0 0 0,0 0 0 0 0,1 0 0 0 0,-1 1 0 0 0,13-7-8697 0 0,2-18 6418 0 0,-13 21 2149 0 0,16-31 816 0 0,-14 25 971 0 0,0 0 1 0 0,0 0 0 0 0,2 0-1 0 0,-1 1 1 0 0,1 0-1 0 0,13-15 1 0 0,-19 23-1427 0 0,0 0 0 0 0,0 0 0 0 0,0 0 0 0 0,1 0 0 0 0,-1-1 1 0 0,0 1-1 0 0,0 0 0 0 0,0 0 0 0 0,0 0 0 0 0,1 0 0 0 0,-1 0 0 0 0,0 0 0 0 0,0-1 0 0 0,1 1 1 0 0,-1 0-1 0 0,0 0 0 0 0,0 0 0 0 0,0 0 0 0 0,1 0 0 0 0,-1 0 0 0 0,0 0 0 0 0,0 0 0 0 0,1 0 1 0 0,-1 0-1 0 0,0 0 0 0 0,0 0 0 0 0,0 0 0 0 0,1 0 0 0 0,-1 0 0 0 0,0 0 0 0 0,0 1 0 0 0,0-1 1 0 0,1 0-1 0 0,-1 0 0 0 0,0 0 0 0 0,0 0 0 0 0,0 0 0 0 0,1 0 0 0 0,-1 1 0 0 0,0-1 0 0 0,0 0 1 0 0,0 0-1 0 0,0 0 0 0 0,0 0 0 0 0,1 1 0 0 0,2 14 1292 0 0,-3 16-1273 0 0,-3-16-1088 0 0,-1 0 1 0 0,0 0-1 0 0,-1-1 1 0 0,-1 1-1 0 0,0-1 1 0 0,-1-1-1 0 0,0 1 1 0 0,-1-1 0 0 0,-14 18-1 0 0,7-22 1482 0 0,15-9-412 0 0,0 0 1 0 0,-1 1-1 0 0,1-1 1 0 0,0 0 0 0 0,0 0-1 0 0,0 0 1 0 0,0 1-1 0 0,0-1 1 0 0,-1 0 0 0 0,1 0-1 0 0,0 0 1 0 0,0 0-1 0 0,0 0 1 0 0,-1 1 0 0 0,1-1-1 0 0,0 0 1 0 0,0 0-1 0 0,0 0 1 0 0,-1 0 0 0 0,1 0-1 0 0,0 0 1 0 0,0 0-1 0 0,-1 0 1 0 0,1 0-1 0 0,0 0 1 0 0,0 0 0 0 0,-1 0-1 0 0,1 0 1 0 0,0 0-1 0 0,0 0 1 0 0,-1 0 0 0 0,1 0-1 0 0,0 0 1 0 0,0 0-1 0 0,-1 0 1 0 0,1 0 0 0 0,0 0-1 0 0,0-1 1 0 0,0 1-1 0 0,-1 0 1 0 0,1 0 0 0 0,0 0-1 0 0,0 0 1 0 0,0-1-1 0 0,0 1 1 0 0,-1 0 0 0 0,1 0-1 0 0,0 0 1 0 0,0 0-1 0 0,0-1 1 0 0,0 1 0 0 0,0 0-1 0 0,0 0 1 0 0,-1-1-1 0 0,1 1 1 0 0,0 0-1 0 0,0 0 1 0 0,0-1 0 0 0,3 0 126 0 0,0-1 0 0 0,0 1 0 0 0,0 0 0 0 0,0 0 0 0 0,1 0 0 0 0,-1 0 0 0 0,0 1 0 0 0,0-1 0 0 0,1 1 0 0 0,-1 0 0 0 0,0 0 0 0 0,5 1 0 0 0,0-2-48 0 0,49-5-343 0 0,-20-2-4421 0 0,-36 7 4153 0 0,0 1 1 0 0,1-1 0 0 0,-1 0 0 0 0,0 1 0 0 0,0-1-1 0 0,1 0 1 0 0,-1 0 0 0 0,0 1 0 0 0,0-1 0 0 0,0 0-1 0 0,0 0 1 0 0,0 0 0 0 0,0-1 0 0 0,1-1 0 0 0,4-4-2115 0 0,8 1-2324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22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13267 0 0,'2'-1'2480'0'0,"0"0"-2000"0"0,0 1-263 0 0,0 1-273 0 0,-2 3-633 0 0,-1 0-935 0 0,-1 0-1441 0 0,-4-5-719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2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2425 0 0,'0'0'182'0'0,"-1"-1"1"0"0,1 0-1 0 0,0 0 1 0 0,0 1 0 0 0,0-1-1 0 0,0 0 1 0 0,0 1-1 0 0,0-1 1 0 0,0 0 0 0 0,0 0-1 0 0,0 1 1 0 0,0-1-1 0 0,0 0 1 0 0,0 0 0 0 0,1 1-1 0 0,-1-1 1 0 0,0 0 0 0 0,0 1-1 0 0,1-1 1 0 0,-1 0-1 0 0,0 1 1 0 0,1-1 0 0 0,-1 1-1 0 0,1-1 1 0 0,-1 0-1 0 0,1 1 1 0 0,-1-1 0 0 0,1 1-1 0 0,0 0 1 0 0,-1-1-1 0 0,1 1 1 0 0,-1-1 0 0 0,1 1-1 0 0,0 0 1 0 0,-1-1-1 0 0,1 1 1 0 0,0 0 0 0 0,-1 0-1 0 0,1 0 1 0 0,0-1 0 0 0,0 1-1 0 0,-1 0 1 0 0,1 0-1 0 0,0 0 1 0 0,0 0 0 0 0,-1 0-1 0 0,1 0 1 0 0,0 1-1 0 0,-1-1 1 0 0,1 0 0 0 0,0 0-1 0 0,0 0 1 0 0,-1 1-1 0 0,1-1 1 0 0,0 0 0 0 0,-1 1-1 0 0,1-1 1 0 0,-1 0 0 0 0,1 1-1 0 0,0-1 1 0 0,-1 1-1 0 0,1-1 1 0 0,-1 1 0 0 0,1-1-1 0 0,-1 1 1 0 0,1 0-1 0 0,-1-1 1 0 0,0 1 0 0 0,1 0-1 0 0,6 2 2494 0 0,26 11-2544 0 0,-16 9 253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5361 0 0,'12'7'97'0'0,"0"0"-1"0"0,-1 0 1 0 0,0 1 0 0 0,-1 0-1 0 0,0 1 1 0 0,0 0 0 0 0,-1 1 0 0 0,0 0-1 0 0,0 0 1 0 0,12 20 0 0 0,-8-7 489 0 0,0 0 0 0 0,-1 1 0 0 0,-1 1 0 0 0,11 34 0 0 0,-15-33 229 0 0,-1-1 0 0 0,-1 1 0 0 0,-1 0 0 0 0,-1 0 0 0 0,-2 0 0 0 0,0 0 0 0 0,-5 36 0 0 0,-1-26-510 0 0,-2 0 1 0 0,-1 0-1 0 0,-2 0 0 0 0,-24 55 0 0 0,-4-2-215 0 0,3-7-3081 0 0,13-27-5525 0 0,20-47 4476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4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9098 0 0,'1'-2'24'0'0,"-1"0"0"0"0,2 0 0 0 0,-1 0 0 0 0,0 0 0 0 0,0 1 0 0 0,1-1 0 0 0,-1 0 0 0 0,0 0-1 0 0,1 1 1 0 0,0-1 0 0 0,-1 1 0 0 0,1 0 0 0 0,0-1 0 0 0,0 1 0 0 0,0 0 0 0 0,0 0 0 0 0,0 0 0 0 0,0 0 0 0 0,0 0 0 0 0,0 1 0 0 0,0-1 0 0 0,1 1 0 0 0,-1-1 0 0 0,0 1 0 0 0,0 0 0 0 0,1 0 0 0 0,-1 0 0 0 0,0 0-1 0 0,0 0 1 0 0,1 0 0 0 0,3 2 0 0 0,-3-2 100 0 0,1 1 0 0 0,-1-1-1 0 0,0 1 1 0 0,1 0-1 0 0,-1 1 1 0 0,0-1 0 0 0,0 0-1 0 0,0 1 1 0 0,0 0-1 0 0,0 0 1 0 0,0-1 0 0 0,0 2-1 0 0,-1-1 1 0 0,1 0-1 0 0,-1 1 1 0 0,0-1 0 0 0,1 1-1 0 0,-1 0 1 0 0,0-1-1 0 0,2 5 1 0 0,-3-1 106 0 0,0 0 0 0 0,0 0 0 0 0,0 0 0 0 0,0 0 0 0 0,-1 0 0 0 0,0 0 0 0 0,-1-1 0 0 0,1 1 0 0 0,-1 0 0 0 0,0 0 0 0 0,-1 0 0 0 0,1 0 0 0 0,-1-1 0 0 0,0 1 0 0 0,0 0 0 0 0,-4 5 0 0 0,0 0-205 0 0,0 0 0 0 0,-1 0 0 0 0,0-1 0 0 0,-1 1 0 0 0,0-2 0 0 0,-15 16 0 0 0,22-25-183 0 0,0 1 1 0 0,0 0 0 0 0,0 0-1 0 0,0-1 1 0 0,0 1-1 0 0,0-1 1 0 0,0 1-1 0 0,0-1 1 0 0,0 1-1 0 0,0-1 1 0 0,0 1-1 0 0,0-1 1 0 0,0 0 0 0 0,0 0-1 0 0,-2 1 1 0 0,14-6-2739 0 0,7 4 2904 0 0,1 1 0 0 0,-1 1 0 0 0,0 1-1 0 0,0 0 1 0 0,32 9 0 0 0,-50-11-194 0 0,1 0 0 0 0,-1 0 0 0 0,1 0-1 0 0,-1 0 1 0 0,1 0 0 0 0,-1 0 0 0 0,1-1 0 0 0,-1 1 0 0 0,1 0-1 0 0,-1 0 1 0 0,1 0 0 0 0,-1 0 0 0 0,1-1 0 0 0,-1 1 0 0 0,1 0-1 0 0,-1 0 1 0 0,0-1 0 0 0,1 1 0 0 0,-1 0 0 0 0,1-1 0 0 0,-1 1-1 0 0,0-1 1 0 0,1 1 0 0 0,-1 0 0 0 0,0-1 0 0 0,0 1 0 0 0,1-1-1 0 0,-1 1 1 0 0,0-1 0 0 0,0 1 0 0 0,0-1 0 0 0,1 1 0 0 0,-1-1-1 0 0,0 1 1 0 0,0-1 0 0 0,0 0 0 0 0,3-9-2775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64 3625 0 0,'0'0'292'0'0,"-1"-1"1"0"0,1 0 0 0 0,-1 1-1 0 0,1-1 1 0 0,-1 0 0 0 0,1 1-1 0 0,0-1 1 0 0,-1 0 0 0 0,1 0-1 0 0,0 0 1 0 0,-1 1 0 0 0,1-1-1 0 0,0 0 1 0 0,0 0 0 0 0,0 0-1 0 0,0 0 1 0 0,0 1 0 0 0,0-1-1 0 0,0 0 1 0 0,0 0 0 0 0,0 0-1 0 0,0 0 1 0 0,1 1-1 0 0,-1-1 1 0 0,1-1 0 0 0,0 0 2 0 0,0 1 0 0 0,0-1 0 0 0,0 1 0 0 0,1 0 0 0 0,-1-1 0 0 0,0 1 1 0 0,1 0-1 0 0,-1 0 0 0 0,1 0 0 0 0,-1 0 0 0 0,4-1 0 0 0,5-2 183 0 0,0 0 1 0 0,0 1-1 0 0,14-3 0 0 0,-17 5-21 0 0,2-2-190 0 0,0 1 0 0 0,0 1-1 0 0,0 0 1 0 0,0 0 0 0 0,0 0 0 0 0,10 2 0 0 0,-17-1-195 0 0,0 0 1 0 0,0 1-1 0 0,-1-1 0 0 0,1 1 1 0 0,0-1-1 0 0,-1 1 0 0 0,1-1 1 0 0,0 1-1 0 0,-1 0 1 0 0,1 0-1 0 0,-1 0 0 0 0,1 0 1 0 0,-1 0-1 0 0,1 0 1 0 0,-1 0-1 0 0,0 0 0 0 0,1 1 1 0 0,-1-1-1 0 0,0 1 0 0 0,0-1 1 0 0,0 1-1 0 0,0-1 1 0 0,0 1-1 0 0,-1-1 0 0 0,1 1 1 0 0,0 0-1 0 0,-1-1 1 0 0,1 1-1 0 0,-1 0 0 0 0,0 0 1 0 0,1-1-1 0 0,-1 1 0 0 0,0 0 1 0 0,0 0-1 0 0,0 0 1 0 0,0-1-1 0 0,-1 4 0 0 0,1 1-205 0 0,-1 0 1 0 0,0 0-1 0 0,0 0 0 0 0,-1-1 0 0 0,1 1 0 0 0,-1-1 0 0 0,0 1 0 0 0,-1-1 1 0 0,0 1-1 0 0,1-1 0 0 0,-1 0 0 0 0,-1 0 0 0 0,1-1 0 0 0,-1 1 0 0 0,0-1 1 0 0,0 1-1 0 0,0-1 0 0 0,-1 0 0 0 0,1-1 0 0 0,-1 1 0 0 0,0-1 0 0 0,0 0 1 0 0,0 0-1 0 0,-1-1 0 0 0,1 1 0 0 0,-1-1 0 0 0,1 0 0 0 0,-8 1 0 0 0,13-3 128 0 0,0 0-1 0 0,-1 0 0 0 0,1 0 0 0 0,0 0 0 0 0,0 0 0 0 0,-1 0 0 0 0,1 0 1 0 0,0 0-1 0 0,0 0 0 0 0,0 0 0 0 0,-1 0 0 0 0,1 1 0 0 0,0-1 0 0 0,0 0 0 0 0,0 0 1 0 0,-1 0-1 0 0,1 0 0 0 0,0 0 0 0 0,0 0 0 0 0,0 1 0 0 0,0-1 0 0 0,0 0 0 0 0,-1 0 1 0 0,1 0-1 0 0,0 0 0 0 0,0 1 0 0 0,0-1 0 0 0,0 0 0 0 0,0 0 0 0 0,0 0 0 0 0,0 1 1 0 0,0-1-1 0 0,0 0 0 0 0,0 0 0 0 0,0 0 0 0 0,0 1 0 0 0,0-1 0 0 0,0 0 0 0 0,0 0 1 0 0,0 1-1 0 0,0-1 0 0 0,0 0 0 0 0,0 0 0 0 0,0 0 0 0 0,0 1 0 0 0,0-1 0 0 0,0 0 1 0 0,0 0-1 0 0,0 0 0 0 0,0 1 0 0 0,0-1 0 0 0,1 0 0 0 0,-1 0 0 0 0,15 13-87 0 0,21 5 22 0 0,-27-15 45 0 0,0-1-1 0 0,0 0 1 0 0,0 0 0 0 0,0-1 0 0 0,1 0-1 0 0,-1-1 1 0 0,19-1 0 0 0,8-9-5333 0 0,-52 15-5277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6297 0 0,'-15'33'2028'0'0,"1"1"0"0"0,-14 57 0 0 0,28-90-2013 0 0,-1-1 0 0 0,1 1 0 0 0,0 0 0 0 0,0-1 0 0 0,0 1 0 0 0,0 0 0 0 0,0-1 0 0 0,0 1 0 0 0,0-1 0 0 0,0 1 0 0 0,0 0 0 0 0,0-1 0 0 0,0 1 0 0 0,0 0 0 0 0,1-1 0 0 0,-1 1 0 0 0,0 0 0 0 0,0-1 0 0 0,1 1 0 0 0,-1-1 0 0 0,0 1 0 0 0,1-1 0 0 0,-1 1 0 0 0,1-1-1 0 0,-1 1 1 0 0,0-1 0 0 0,2 1 0 0 0,18 3 290 0 0,31-14-778 0 0,-42 7-128 0 0,11-4-703 0 0,9-2-5820 0 0,-26 10 4665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2200 0 0,'-2'8'419'0'0,"0"1"-1"0"0,0-1 0 0 0,1 0 0 0 0,0 1 0 0 0,1-1 0 0 0,0 0 0 0 0,0 1 0 0 0,1-1 0 0 0,3 15 0 0 0,-3-19-267 0 0,0-1 0 0 0,0 0 0 0 0,0 0 0 0 0,1 0 0 0 0,0 0 0 0 0,-1 0 0 0 0,1-1 0 0 0,0 1 0 0 0,1 0 0 0 0,-1-1 0 0 0,0 0 0 0 0,1 1 0 0 0,-1-1 0 0 0,1 0-1 0 0,0 0 1 0 0,-1 0 0 0 0,1-1 0 0 0,0 1 0 0 0,0-1 0 0 0,0 0 0 0 0,1 1 0 0 0,-1-1 0 0 0,0-1 0 0 0,0 1 0 0 0,1 0 0 0 0,-1-1 0 0 0,5 1 0 0 0,-6-1-75 0 0,-1 0 1 0 0,0 1-1 0 0,1-1 1 0 0,-1 0-1 0 0,0 0 1 0 0,1 0-1 0 0,-1 0 1 0 0,0 0-1 0 0,1-1 1 0 0,-1 1-1 0 0,0 0 1 0 0,1 0-1 0 0,-1-1 1 0 0,0 1-1 0 0,1-1 1 0 0,-1 1-1 0 0,0-1 1 0 0,0 0-1 0 0,0 1 1 0 0,0-1-1 0 0,1 0 1 0 0,-1 0-1 0 0,0 0 0 0 0,0 0 1 0 0,-1 0-1 0 0,1 0 1 0 0,0 0-1 0 0,0 0 1 0 0,0 0-1 0 0,-1 0 1 0 0,1-1-1 0 0,0 1 1 0 0,-1 0-1 0 0,1 0 1 0 0,-1-1-1 0 0,0 1 1 0 0,1 0-1 0 0,-1-1 1 0 0,0 1-1 0 0,0 0 1 0 0,0-3-1 0 0,0 1 93 0 0,0 0 0 0 0,-1 1 0 0 0,1-1 0 0 0,-1 0 0 0 0,0 0 0 0 0,1 0 0 0 0,-1 1 0 0 0,0-1 0 0 0,-1 0 0 0 0,1 1 0 0 0,0-1 0 0 0,-1 1 0 0 0,0 0 0 0 0,1-1 0 0 0,-1 1 0 0 0,0 0 0 0 0,0 0 0 0 0,0 0 0 0 0,-3-2 0 0 0,-1 0-242 0 0,1 1 1 0 0,-1 0 0 0 0,1 0-1 0 0,-1 0 1 0 0,0 1-1 0 0,-12-4 1 0 0,7 5-4178 0 0,0 3-3881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5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5433 0 0,'22'-3'427'0'0,"37"-11"-1"0"0,-9 1 962 0 0,-48 12-1285 0 0,0 1 0 0 0,-1-1 0 0 0,1 1-1 0 0,0 0 1 0 0,0-1 0 0 0,-1 1 0 0 0,1 0 0 0 0,0 0 0 0 0,0 0 0 0 0,0 0 0 0 0,-1 1 0 0 0,1-1 0 0 0,0 0 0 0 0,0 1 0 0 0,-1-1 0 0 0,1 1 0 0 0,0 0 0 0 0,0-1 0 0 0,-1 1 0 0 0,1 0 0 0 0,-1 0 0 0 0,1 0 0 0 0,-1 0 0 0 0,1 0 0 0 0,-1 1 0 0 0,0-1-1 0 0,0 0 1 0 0,1 1 0 0 0,-1-1 0 0 0,0 0 0 0 0,0 1 0 0 0,0 0 0 0 0,-1-1 0 0 0,1 1 0 0 0,0-1 0 0 0,0 1 0 0 0,-1 0 0 0 0,1 0 0 0 0,-1-1 0 0 0,0 1 0 0 0,1 0 0 0 0,-1 2 0 0 0,0 2 135 0 0,0 1 1 0 0,0 0-1 0 0,0 0 0 0 0,-1 0 1 0 0,0 0-1 0 0,0-1 0 0 0,-1 1 1 0 0,0 0-1 0 0,-5 12 0 0 0,-2-1-194 0 0,0 0-1 0 0,-1-1 0 0 0,-1 0 0 0 0,-1 0 0 0 0,0-1 0 0 0,-2-1 1 0 0,-28 27-1 0 0,24-34-982 0 0,18-8 880 0 0,0 1 0 0 0,-1-1 1 0 0,1 0-1 0 0,0 0 1 0 0,-1 0-1 0 0,1 0 1 0 0,0 1-1 0 0,-1-1 1 0 0,1 0-1 0 0,0 0 1 0 0,0 0-1 0 0,-1 0 1 0 0,1 0-1 0 0,0 0 1 0 0,-1 0-1 0 0,1 0 1 0 0,0 0-1 0 0,-1 0 1 0 0,1 0-1 0 0,0 0 1 0 0,-1 0-1 0 0,1 0 1 0 0,0 0-1 0 0,-1-1 1 0 0,1 1-1 0 0,0 0 1 0 0,-1 0-1 0 0,1 0 1 0 0,0 0-1 0 0,0-1 1 0 0,-1 1-1 0 0,1 0 0 0 0,0 0 1 0 0,0-1-1 0 0,-1 1 1 0 0,1 0-1 0 0,0 0 1 0 0,0-1-1 0 0,0 1 1 0 0,-1 0-1 0 0,1 0 1 0 0,0-1-1 0 0,0 1 1 0 0,0 0-1 0 0,0-1 1 0 0,0 1-1 0 0,0 0 1 0 0,0-1-1 0 0,0 1 1 0 0,0 0-1 0 0,0-1 1 0 0,0 0 2 0 0,0 0 1 0 0,1 1-1 0 0,-1-1 1 0 0,1 1-1 0 0,-1-1 1 0 0,1 1-1 0 0,-1-1 1 0 0,1 1-1 0 0,-1-1 1 0 0,1 1 0 0 0,-1-1-1 0 0,1 1 1 0 0,0-1-1 0 0,-1 1 1 0 0,1 0-1 0 0,0-1 1 0 0,-1 1-1 0 0,1 0 1 0 0,0 0-1 0 0,-1 0 1 0 0,1-1-1 0 0,0 1 1 0 0,-1 0 0 0 0,1 0-1 0 0,0 0 1 0 0,0 0-1 0 0,-1 0 1 0 0,1 0-1 0 0,0 1 1 0 0,0-1-1 0 0,0 0 1 0 0,29 5 351 0 0,-27-4-334 0 0,27 6 283 0 0,-12-1-44 0 0,0-2 0 0 0,1-1 0 0 0,-1 0 0 0 0,37 0 0 0 0,-54-3-248 0 0,-1 0 0 0 0,1 0 1 0 0,-1 0-1 0 0,0 0 0 0 0,1 0 1 0 0,-1 0-1 0 0,0 0 0 0 0,1 0 0 0 0,-1 0 1 0 0,0-1-1 0 0,1 1 0 0 0,-1 0 1 0 0,0 0-1 0 0,0 0 0 0 0,1 0 0 0 0,-1-1 1 0 0,0 1-1 0 0,1 0 0 0 0,-1 0 1 0 0,0 0-1 0 0,0-1 0 0 0,0 1 0 0 0,1 0 1 0 0,-1-1-1 0 0,0 1 0 0 0,0 0 1 0 0,0 0-1 0 0,0-1 0 0 0,1 1 0 0 0,-1 0 1 0 0,0-1-1 0 0,0 1 0 0 0,0 0 1 0 0,0-1-1 0 0,0 1 0 0 0,0 0 0 0 0,0-1 1 0 0,0 1-1 0 0,0 0 0 0 0,0-1 1 0 0,0 1-1 0 0,0-1 0 0 0,0 1 0 0 0,0 0 1 0 0,0 0-1 0 0,-1-1 0 0 0,1 1 1 0 0,0 0-1 0 0,0-1 0 0 0,0 1 0 0 0,0 0 1 0 0,-1-1-1 0 0,1 1 0 0 0,0 0 0 0 0,0 0 1 0 0,0-1-1 0 0,-1 1 0 0 0,1 0 1 0 0,-1-1-1 0 0,0-2-1184 0 0,-1-3-2795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0 240 6225 0 0,'31'-11'2050'0'0,"15"-8"-175"0"0,-43 17-2257 0 0,-1 1 1 0 0,1-1-1 0 0,-1 0 1 0 0,0 0-1 0 0,0 0 1 0 0,0 0-1 0 0,0 0 1 0 0,0 0-1 0 0,0-1 1 0 0,0 1 0 0 0,-1-1-1 0 0,1 1 1 0 0,-1-1-1 0 0,2-4 1 0 0,22-40-1849 0 0,-19 36 2339 0 0,1 0 0 0 0,-1-1 0 0 0,5-15 0 0 0,-10 24 201 0 0,0 0-1 0 0,-1 0 1 0 0,1 0-1 0 0,0 0 1 0 0,-1 0-1 0 0,0 0 1 0 0,0 0-1 0 0,0 0 0 0 0,0 0 1 0 0,0 0-1 0 0,-1 0 1 0 0,1 0-1 0 0,-1 0 1 0 0,0 0-1 0 0,0 0 1 0 0,0 1-1 0 0,0-1 0 0 0,-3-4 1 0 0,4 6-255 0 0,0 1 0 0 0,0 0 1 0 0,0 0-1 0 0,-1-1 0 0 0,1 1 1 0 0,0 0-1 0 0,0 0 0 0 0,0-1 0 0 0,0 1 1 0 0,-1 0-1 0 0,1 0 0 0 0,0 0 1 0 0,0-1-1 0 0,-1 1 0 0 0,1 0 1 0 0,0 0-1 0 0,0 0 0 0 0,-1 0 0 0 0,1 0 1 0 0,0 0-1 0 0,0 0 0 0 0,-1-1 1 0 0,1 1-1 0 0,0 0 0 0 0,0 0 0 0 0,-1 0 1 0 0,1 0-1 0 0,0 0 0 0 0,-1 0 1 0 0,1 0-1 0 0,0 0 0 0 0,0 0 0 0 0,-1 0 1 0 0,1 1-1 0 0,0-1 0 0 0,-1 0 1 0 0,1 0-1 0 0,0 0 0 0 0,0 0 1 0 0,-1 1-1 0 0,-9 12 473 0 0,-6 24-1225 0 0,15-33 741 0 0,-13 39-2605 0 0,3 0 1 0 0,-7 51 0 0 0,6-29 685 0 0,8-46 1015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1824 0 0,'1'31'515'0'0,"5"88"236"0"0,1-41 4126 0 0,-8-75-1724 0 0,-3-10-2257 0 0,-2-14-1004 0 0,7 15 60 0 0,-1 0 0 0 0,1 0 0 0 0,0 1 0 0 0,1-1 0 0 0,0 0 1 0 0,0 0-1 0 0,0 1 0 0 0,0-1 0 0 0,1 1 0 0 0,0 0 0 0 0,0 0 0 0 0,0 0 0 0 0,1 0 0 0 0,6-7 1 0 0,-8 9 61 0 0,1 0 1 0 0,-1 1-1 0 0,1-1 1 0 0,-1 1-1 0 0,1-1 1 0 0,0 1-1 0 0,0 0 1 0 0,0 0-1 0 0,0 0 1 0 0,0 0-1 0 0,0 1 1 0 0,1-1-1 0 0,-1 1 1 0 0,1 0-1 0 0,-1 0 0 0 0,1 0 1 0 0,-1 0-1 0 0,1 1 1 0 0,0 0-1 0 0,-1-1 1 0 0,1 1-1 0 0,-1 0 1 0 0,1 1-1 0 0,0-1 1 0 0,3 2-1 0 0,-6-2 57 0 0,0 0-1 0 0,0 0 0 0 0,0 0 0 0 0,1 1 0 0 0,-1-1 0 0 0,0 1 0 0 0,0-1 0 0 0,0 1 1 0 0,0-1-1 0 0,-1 1 0 0 0,1-1 0 0 0,0 1 0 0 0,0 0 0 0 0,0 0 0 0 0,0-1 0 0 0,-1 1 1 0 0,1 0-1 0 0,0 0 0 0 0,0 0 0 0 0,-1 0 0 0 0,1 0 0 0 0,-1 0 0 0 0,1 0 0 0 0,-1 0 1 0 0,0 0-1 0 0,1 0 0 0 0,-1 0 0 0 0,0 0 0 0 0,0 0 0 0 0,1 0 0 0 0,-1 0 0 0 0,0 1 1 0 0,0-1-1 0 0,0 0 0 0 0,0 0 0 0 0,-1 0 0 0 0,1 0 0 0 0,0 0 0 0 0,0 0 0 0 0,-1 0 1 0 0,1 0-1 0 0,0 0 0 0 0,-1 0 0 0 0,1 0 0 0 0,-1 0 0 0 0,0 0 0 0 0,1 0 0 0 0,-1 0 0 0 0,0 0 1 0 0,1 0-1 0 0,-1 0 0 0 0,0-1 0 0 0,-1 2 0 0 0,-3 3 350 0 0,-1 1-1 0 0,1-1 0 0 0,-1 0 1 0 0,-1-1-1 0 0,1 1 1 0 0,-9 4-1 0 0,7-6-211 0 0,1 0-1 0 0,-1-1 1 0 0,0 0-1 0 0,-8 2 1 0 0,-27 8-26 0 0,43-12-282 0 0,-1 0 0 0 0,1 1 0 0 0,-1-1-1 0 0,1 0 1 0 0,-1 0 0 0 0,1 1 0 0 0,-1-1-1 0 0,1 1 1 0 0,0-1 0 0 0,-1 0-1 0 0,1 1 1 0 0,0-1 0 0 0,-1 1 0 0 0,1-1-1 0 0,0 1 1 0 0,0-1 0 0 0,-1 1-1 0 0,1-1 1 0 0,0 1 0 0 0,0-1 0 0 0,0 1-1 0 0,0-1 1 0 0,-1 1 0 0 0,1-1 0 0 0,0 1-1 0 0,0-1 1 0 0,0 1 0 0 0,0 0-1 0 0,1-1 1 0 0,-1 1 0 0 0,0-1 0 0 0,0 1-1 0 0,0-1 1 0 0,0 1 0 0 0,0-1-1 0 0,1 1 1 0 0,-1-1 0 0 0,0 1 0 0 0,0-1-1 0 0,1 2 1 0 0,0-1-641 0 0,0 1 0 0 0,0-1 0 0 0,0 1-1 0 0,1-1 1 0 0,-1 0 0 0 0,0 1 0 0 0,0-1 0 0 0,1 0 0 0 0,-1 0-1 0 0,1 0 1 0 0,2 2 0 0 0,6 0-3755 0 0</inkml:trace>
  <inkml:trace contextRef="#ctx0" brushRef="#br0" timeOffset="1">455 198 12803 0 0,'4'-5'3593'0'0,"0"0"-2849"0"0,1-1-152 0 0,-2 1-64 0 0,-1 1-112 0 0,-1 1-160 0 0,0-1-144 0 0,-1 0-200 0 0,0 0-368 0 0,0 0-856 0 0,-1 1-1281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69 11210 0 0,'-1'-2'12'0'0,"1"0"0"0"0,0 1 0 0 0,0-1-1 0 0,-1 0 1 0 0,1 0 0 0 0,0 1 0 0 0,1-1 0 0 0,-1 0-1 0 0,0 0 1 0 0,0 1 0 0 0,1-1 0 0 0,-1 0-1 0 0,1 1 1 0 0,-1-1 0 0 0,1 0 0 0 0,0 1 0 0 0,0-1-1 0 0,0 1 1 0 0,-1-1 0 0 0,4-2 0 0 0,-2 2-4 0 0,0 0 1 0 0,1 0-1 0 0,0 1 1 0 0,-1-1 0 0 0,1 0-1 0 0,0 1 1 0 0,0 0-1 0 0,0-1 1 0 0,0 1-1 0 0,5-1 1 0 0,8-1 0 0 0,-1 1-1 0 0,0 1 0 0 0,29 1 1 0 0,-37 0 2 0 0,35 1-201 0 0,50 0-1156 0 0,-30-5-2764 0 0,-36-1 832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7322 0 0,'0'-1'19'0'0,"0"0"0"0"0,0 1 0 0 0,0-1 0 0 0,0 0 0 0 0,0 0 1 0 0,0 0-1 0 0,0 1 0 0 0,0-1 0 0 0,0 0 0 0 0,1 1 0 0 0,-1-1 1 0 0,0 0-1 0 0,1 0 0 0 0,-1 1 0 0 0,0-1 0 0 0,1 0 0 0 0,-1 1 1 0 0,1-1-1 0 0,-1 1 0 0 0,1-1 0 0 0,-1 1 0 0 0,1-1 0 0 0,-1 1 1 0 0,1-1-1 0 0,0 1 0 0 0,-1-1 0 0 0,1 1 0 0 0,0 0 0 0 0,-1-1 1 0 0,1 1-1 0 0,0 0 0 0 0,-1-1 0 0 0,1 1 0 0 0,0 0 0 0 0,0 0 1 0 0,-1 0-1 0 0,1 0 0 0 0,0 0 0 0 0,0 0 0 0 0,0 0 1 0 0,-1 0-1 0 0,1 0 0 0 0,1 0 0 0 0,45 6 495 0 0,-29-3-478 0 0,-3-2 4 0 0,7 1-17 0 0,-1 0 1 0 0,1 2-1 0 0,32 8 1 0 0,-49-10 75 0 0,0 0 0 0 0,0 0 0 0 0,0 1 0 0 0,0-1 1 0 0,-1 1-1 0 0,1 0 0 0 0,-1 0 0 0 0,7 6 1 0 0,-9-7 23 0 0,0 0 1 0 0,-1 1-1 0 0,1-1 0 0 0,0 0 1 0 0,-1 1-1 0 0,0-1 1 0 0,1 1-1 0 0,-1-1 1 0 0,0 1-1 0 0,0 0 1 0 0,-1-1-1 0 0,1 1 1 0 0,0 0-1 0 0,-1 0 1 0 0,0 0-1 0 0,0-1 0 0 0,0 5 1 0 0,0-4 32 0 0,-1 1 0 0 0,0-1 0 0 0,0 1 0 0 0,0-1 0 0 0,0 0 0 0 0,0 0 0 0 0,-1 1 1 0 0,1-1-1 0 0,-1 0 0 0 0,0 0 0 0 0,0 0 0 0 0,0-1 0 0 0,0 1 0 0 0,-4 3 0 0 0,-43 35 379 0 0,18-17-581 0 0,26-19-171 0 0,-19 21-959 0 0,23-25 884 0 0,1 0 1 0 0,-1 0-1 0 0,1 0 0 0 0,-1 0 1 0 0,1 0-1 0 0,-1 0 1 0 0,1 1-1 0 0,0-1 0 0 0,-1 0 1 0 0,1 0-1 0 0,0 0 1 0 0,0 1-1 0 0,0-1 0 0 0,0 0 1 0 0,0 2-1 0 0,0-3 188 0 0,0 0 0 0 0,0 1 0 0 0,0-1 0 0 0,0 0 0 0 0,0 0 0 0 0,1 1 0 0 0,-1-1 0 0 0,0 0 0 0 0,0 0 0 0 0,0 0 0 0 0,0 1 0 0 0,0-1 0 0 0,0 0 0 0 0,1 0 0 0 0,-1 0 0 0 0,0 0 0 0 0,0 1 0 0 0,0-1 0 0 0,1 0 0 0 0,-1 0 0 0 0,0 0 0 0 0,0 0 0 0 0,0 0 0 0 0,1 0 0 0 0,-1 0 0 0 0,0 0 0 0 0,0 0 0 0 0,1 0 0 0 0,-1 1 0 0 0,0-1 0 0 0,0 0-1 0 0,0 0 1 0 0,1 0 0 0 0,-1 0 0 0 0,0-1 0 0 0,0 1 0 0 0,1 0 0 0 0,-1 0 0 0 0,7 0-3078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8986 0 0,'0'0'38'0'0,"0"1"-1"0"0,0-1 1 0 0,0 0-1 0 0,0 0 1 0 0,1 0 0 0 0,-1 1-1 0 0,0-1 1 0 0,0 0-1 0 0,0 0 1 0 0,0 0 0 0 0,0 1-1 0 0,0-1 1 0 0,0 0 0 0 0,0 0-1 0 0,0 1 1 0 0,0-1-1 0 0,0 0 1 0 0,0 0 0 0 0,0 1-1 0 0,0-1 1 0 0,0 0 0 0 0,0 0-1 0 0,0 1 1 0 0,0-1-1 0 0,0 0 1 0 0,0 0 0 0 0,0 1-1 0 0,0-1 1 0 0,0 0-1 0 0,0 0 1 0 0,0 1 0 0 0,0-1-1 0 0,-1 0 1 0 0,1 0 0 0 0,0 0-1 0 0,0 1 1 0 0,0-1-1 0 0,0 0 1 0 0,-1 0 0 0 0,1 0-1 0 0,0 0 1 0 0,0 0-1 0 0,0 1 1 0 0,-1-1 0 0 0,1 0-1 0 0,0 0 1 0 0,0 0 0 0 0,-1 0-1 0 0,1 0 1 0 0,0 0-1 0 0,0 0 1 0 0,-1 0 0 0 0,1 0-1 0 0,0 0 1 0 0,0 0 0 0 0,-1 0-1 0 0,1 0 1 0 0,0 0-1 0 0,1 2-82 0 0,1-1-1 0 0,-1 1 1 0 0,1-1-1 0 0,-1 1 1 0 0,1-1-1 0 0,0 0 1 0 0,0 1-1 0 0,0-1 1 0 0,3 1-1 0 0,1-1 64 0 0,-1 0-1 0 0,0-1 1 0 0,1 1 0 0 0,-1-1-1 0 0,0 0 1 0 0,1-1-1 0 0,-1 0 1 0 0,0 0 0 0 0,0 0-1 0 0,1 0 1 0 0,-1-1-1 0 0,0 1 1 0 0,0-1 0 0 0,0-1-1 0 0,7-4 1 0 0,-55 22 1013 0 0,35-11-923 0 0,0 0 0 0 0,1 1 1 0 0,-1-1-1 0 0,1 1 0 0 0,0 1 0 0 0,1 0 1 0 0,-1 0-1 0 0,-9 11 0 0 0,15-15-122 0 0,0-1 0 0 0,-1 1 0 0 0,1 0 0 0 0,0 0 0 0 0,0 0 0 0 0,-1-1 0 0 0,2 1 0 0 0,-1 1 0 0 0,0-1 0 0 0,0 0 0 0 0,1 0 0 0 0,-1 0 0 0 0,1 0 0 0 0,-1 0 0 0 0,1 1 0 0 0,0-1 0 0 0,0 0 0 0 0,0 0 0 0 0,0 0 0 0 0,0 1 0 0 0,1-1 0 0 0,-1 0 0 0 0,1 0 0 0 0,-1 0 0 0 0,1 0 0 0 0,0 0 0 0 0,0 0 0 0 0,0 0 0 0 0,0 0 0 0 0,0 0 0 0 0,0 0 0 0 0,1 0 0 0 0,-1-1 0 0 0,1 1 0 0 0,-1 0 0 0 0,1-1 0 0 0,-1 1 0 0 0,1-1 0 0 0,0 0 0 0 0,2 2 0 0 0,0-1-90 0 0,1 0 1 0 0,-1 0 0 0 0,1 0-1 0 0,-1 0 1 0 0,1-1 0 0 0,0 0-1 0 0,0 0 1 0 0,-1 0 0 0 0,1 0-1 0 0,0-1 1 0 0,0 0 0 0 0,0 0 0 0 0,0 0-1 0 0,0 0 1 0 0,0-1 0 0 0,0 0-1 0 0,8-2 1 0 0,-4 0-712 0 0,1 0 0 0 0,-1-1 0 0 0,1 0 0 0 0,-1 0-1 0 0,0-1 1 0 0,0 0 0 0 0,13-10 0 0 0,-5 0-2075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8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4057 0 0,'-7'12'148'0'0,"3"-5"351"0"0,0 0 1 0 0,0 0-1 0 0,1 0 1 0 0,0 0-1 0 0,0 1 0 0 0,-1 9 1 0 0,4-15-453 0 0,-1 0 0 0 0,1 0-1 0 0,0 1 1 0 0,0-1 0 0 0,1 0 0 0 0,-1 0 0 0 0,0 0 0 0 0,1 0-1 0 0,0 0 1 0 0,-1 0 0 0 0,1 0 0 0 0,0 0 0 0 0,0 0 0 0 0,0 0 0 0 0,0 0-1 0 0,0 0 1 0 0,0 0 0 0 0,1-1 0 0 0,-1 1 0 0 0,1 0 0 0 0,-1-1 0 0 0,1 1-1 0 0,0-1 1 0 0,-1 0 0 0 0,1 0 0 0 0,0 1 0 0 0,3 0 0 0 0,3 3-217 0 0,0-1 1 0 0,0 0-1 0 0,0 0 1 0 0,0-1 0 0 0,1 0-1 0 0,-1-1 1 0 0,1 1 0 0 0,13 0-1 0 0,-11-11-4113 0 0,-6 9 2342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8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14 344 5121 0 0,'-1'1'322'0'0,"0"-1"0"0"0,0 1 0 0 0,0 0 1 0 0,0-1-1 0 0,1 1 0 0 0,-1 0 0 0 0,0 0 0 0 0,0 0 0 0 0,1-1 0 0 0,-1 1 1 0 0,0 0-1 0 0,1 0 0 0 0,-1 0 0 0 0,1 0 0 0 0,0 0 0 0 0,-1 0 0 0 0,1 0 0 0 0,-1 2 1 0 0,1 23 2330 0 0,0-21-2526 0 0,1-1 0 0 0,0 1 0 0 0,0-1 1 0 0,1 0-1 0 0,0 1 0 0 0,-1-1 0 0 0,1 0 0 0 0,5 8 0 0 0,-4-10-202 0 0,-1-1-1 0 0,0 1 1 0 0,1 0-1 0 0,-1-1 1 0 0,1 0-1 0 0,-1 1 1 0 0,1-1 0 0 0,0 0-1 0 0,0 0 1 0 0,-1-1-1 0 0,1 1 1 0 0,0-1-1 0 0,0 1 1 0 0,0-1-1 0 0,0 0 1 0 0,0 0-1 0 0,0 0 1 0 0,0 0-1 0 0,0-1 1 0 0,-1 1 0 0 0,1-1-1 0 0,3-1 1 0 0,8-1-826 0 0,-1-1 0 0 0,0-1 0 0 0,16-7 1 0 0,-20 7 49 0 0,1 0-1 0 0,-1-1 1 0 0,0 0 0 0 0,0-1 0 0 0,0 1-1 0 0,11-14 1 0 0,-4 3-1763 0 0</inkml:trace>
  <inkml:trace contextRef="#ctx0" brushRef="#br0" timeOffset="1">315 32 6457 0 0,'6'-5'612'0'0,"1"1"0"0"0,0 0-1 0 0,1 1 1 0 0,-1 0-1 0 0,1 0 1 0 0,-1 0-1 0 0,1 1 1 0 0,10-2 0 0 0,-15 4-564 0 0,-1-1 1 0 0,1 1-1 0 0,-1 0 0 0 0,0 0 1 0 0,1 0-1 0 0,-1 0 1 0 0,1 1-1 0 0,-1-1 1 0 0,1 1-1 0 0,-1-1 1 0 0,0 1-1 0 0,1 0 1 0 0,-1 0-1 0 0,0 0 1 0 0,0 0-1 0 0,0 0 1 0 0,0 1-1 0 0,0-1 1 0 0,0 0-1 0 0,0 1 1 0 0,0 0-1 0 0,0-1 1 0 0,-1 1-1 0 0,1 0 1 0 0,-1 0-1 0 0,1 0 1 0 0,-1 0-1 0 0,0 0 1 0 0,0 0-1 0 0,0 1 1 0 0,0-1-1 0 0,1 3 1 0 0,-1-2 29 0 0,-1 0 1 0 0,1 0-1 0 0,-1 1 1 0 0,0-1-1 0 0,0 0 1 0 0,0 0 0 0 0,-1 0-1 0 0,1 1 1 0 0,-1-1-1 0 0,0 0 1 0 0,1 0-1 0 0,-1 0 1 0 0,-1 0-1 0 0,1 0 1 0 0,0 0 0 0 0,-1 0-1 0 0,0 0 1 0 0,1 0-1 0 0,-1-1 1 0 0,0 1-1 0 0,0-1 1 0 0,-1 1 0 0 0,-4 3-1 0 0,2-1-425 0 0,-1 0 1 0 0,-1 0-1 0 0,1 0 0 0 0,0-1 1 0 0,-1 0-1 0 0,0 0 0 0 0,0 0 0 0 0,-14 4 1 0 0,12-6-376 0 0,6-2 510 0 0,0 0 0 0 0,0 1 1 0 0,0-1-1 0 0,-1 1 1 0 0,1 0-1 0 0,0 0 0 0 0,0 0 1 0 0,1 0-1 0 0,-1 1 0 0 0,-3 1 1 0 0,6-2 190 0 0,0-1 0 0 0,1 1 0 0 0,-1-1 0 0 0,0 1 0 0 0,1 0 0 0 0,-1-1 0 0 0,0 1 0 0 0,1-1 0 0 0,-1 1 0 0 0,1-1 0 0 0,-1 1 0 0 0,1-1 0 0 0,-1 0 0 0 0,1 1 0 0 0,0-1 0 0 0,-1 1 0 0 0,1-1 0 0 0,-1 0 0 0 0,1 0 0 0 0,0 1 0 0 0,-1-1 0 0 0,1 0 0 0 0,1 0 0 0 0,18 7 81 0 0,-19-7-67 0 0,10 4 22 0 0,-1-2 1 0 0,1 1 0 0 0,0-2-1 0 0,0 1 1 0 0,0-2-1 0 0,0 1 1 0 0,0-1-1 0 0,0-1 1 0 0,0 0-1 0 0,0-1 1 0 0,13-3 0 0 0,-19 0-3369 0 0,-4 1-371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3329 0 0,'1'1'81'0'0,"0"0"-1"0"0,0 0 1 0 0,1 0 0 0 0,-1-1 0 0 0,0 1 0 0 0,0 0 0 0 0,0-1 0 0 0,1 1 0 0 0,-1 0 0 0 0,0-1 0 0 0,1 0-1 0 0,-1 1 1 0 0,0-1 0 0 0,1 0 0 0 0,-1 0 0 0 0,1 1 0 0 0,-1-1 0 0 0,0 0 0 0 0,1 0 0 0 0,-1-1-1 0 0,2 1 1 0 0,31-13 2125 0 0,-30 11-1875 0 0,-1 1-1 0 0,1-1 1 0 0,0 0-1 0 0,0 1 1 0 0,0 0 0 0 0,0 0-1 0 0,0 0 1 0 0,6 0-1 0 0,-8 1-235 0 0,0 0 0 0 0,-1 1-1 0 0,1-1 1 0 0,-1 1 0 0 0,1 0-1 0 0,-1-1 1 0 0,1 1 0 0 0,-1 0-1 0 0,1 0 1 0 0,-1 0 0 0 0,0 0-1 0 0,1 0 1 0 0,-1 0 0 0 0,0 0-1 0 0,0 0 1 0 0,0 1 0 0 0,0-1-1 0 0,0 0 1 0 0,0 1 0 0 0,0-1-1 0 0,0 1 1 0 0,-1-1 0 0 0,1 1-1 0 0,0-1 1 0 0,-1 1 0 0 0,0-1-1 0 0,1 3 1 0 0,1 2 153 0 0,0 0 1 0 0,-1 0-1 0 0,1 1 0 0 0,-1-1 1 0 0,-1 0-1 0 0,1 13 0 0 0,-8 4-4913 0 0,1-20-712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9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4481 0 0,'0'1'117'0'0,"0"0"1"0"0,1-1-1 0 0,-1 1 1 0 0,1 0-1 0 0,-1-1 0 0 0,1 1 1 0 0,-1-1-1 0 0,1 1 0 0 0,-1-1 1 0 0,1 1-1 0 0,0-1 1 0 0,-1 1-1 0 0,1-1 0 0 0,0 0 1 0 0,-1 1-1 0 0,1-1 1 0 0,0 0-1 0 0,-1 0 0 0 0,1 1 1 0 0,0-1-1 0 0,-1 0 1 0 0,1 0-1 0 0,0 0 0 0 0,0 0 1 0 0,-1 0-1 0 0,1 0 1 0 0,0 0-1 0 0,1 0 0 0 0,25-11 739 0 0,-18 6-911 0 0,-1-1 0 0 0,0 0 0 0 0,13-13-1 0 0,-20 17-62 0 0,1 0-1 0 0,-1 0 1 0 0,1 0 0 0 0,-1 0-1 0 0,0 0 1 0 0,0-1-1 0 0,0 1 1 0 0,0-1-1 0 0,0 1 1 0 0,0 0-1 0 0,-1-1 1 0 0,1 1-1 0 0,-1-1 1 0 0,1 0-1 0 0,-1 1 1 0 0,0-1-1 0 0,0 1 1 0 0,-1-1-1 0 0,1 1 1 0 0,0-1-1 0 0,-1 1 1 0 0,1-1-1 0 0,-2-2 1 0 0,0 0 54 0 0,0 0 0 0 0,0 0 1 0 0,-1 0-1 0 0,1 1 1 0 0,-1-1-1 0 0,0 1 0 0 0,-1 0 1 0 0,1-1-1 0 0,-1 1 1 0 0,-4-4-1 0 0,7 8 152 0 0,1 0-1 0 0,0 0 1 0 0,0-1 0 0 0,0 1-1 0 0,0 0 1 0 0,0 0 0 0 0,-1 0 0 0 0,1 0-1 0 0,0 0 1 0 0,0 0 0 0 0,0 0-1 0 0,0 0 1 0 0,0 0 0 0 0,-1-1-1 0 0,1 1 1 0 0,0 0 0 0 0,0 0-1 0 0,0 0 1 0 0,-1 0 0 0 0,1 0-1 0 0,0 0 1 0 0,0 0 0 0 0,0 0-1 0 0,0 0 1 0 0,-1 0 0 0 0,1 0 0 0 0,0 0-1 0 0,0 1 1 0 0,0-1 0 0 0,0 0-1 0 0,-1 0 1 0 0,1 0 0 0 0,0 0-1 0 0,0 0 1 0 0,0 0 0 0 0,0 0-1 0 0,0 0 1 0 0,-1 0 0 0 0,1 1-1 0 0,0-1 1 0 0,0 0 0 0 0,0 0-1 0 0,0 0 1 0 0,0 0 0 0 0,0 1 0 0 0,-4 11 1456 0 0,3 15-1304 0 0,1-26-162 0 0,18 223-6327 0 0,-12-180 4623 0 0,-4-25-428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81 2184 0 0,'-2'0'469'0'0,"0"0"0"0"0,0-1 0 0 0,0 1 0 0 0,0-1 0 0 0,1 1 0 0 0,-1-1 0 0 0,0 0 0 0 0,0 1 0 0 0,0-1 0 0 0,0 0 0 0 0,1 0 0 0 0,-1 0 0 0 0,0-1 0 0 0,1 1 0 0 0,-1 0 0 0 0,-2-3 0 0 0,4 2-506 0 0,0 1-1 0 0,-1-1 1 0 0,1 1-1 0 0,0-1 0 0 0,0 1 1 0 0,0 0-1 0 0,0-1 1 0 0,0 1-1 0 0,0-1 1 0 0,0 1-1 0 0,0-1 1 0 0,0 1-1 0 0,1-1 0 0 0,-1 1 1 0 0,1-1-1 0 0,-1 1 1 0 0,1 0-1 0 0,0-1 1 0 0,-1 1-1 0 0,1 0 1 0 0,0 0-1 0 0,0 0 0 0 0,0-1 1 0 0,0 1-1 0 0,0 0 1 0 0,1-1-1 0 0,1 0 9 0 0,-1-1 0 0 0,1 1 0 0 0,-1-1 0 0 0,1 1-1 0 0,0 0 1 0 0,0 0 0 0 0,0 1 0 0 0,0-1 0 0 0,1 1-1 0 0,3-2 1 0 0,-5 2 144 0 0,0 0 0 0 0,0 1 0 0 0,0-1-1 0 0,0 1 1 0 0,-1 0 0 0 0,1-1 0 0 0,0 1 0 0 0,0 0 0 0 0,0 0-1 0 0,0 0 1 0 0,0 0 0 0 0,0 1 0 0 0,0-1 0 0 0,0 1-1 0 0,0-1 1 0 0,0 1 0 0 0,0-1 0 0 0,0 1 0 0 0,3 2-1 0 0,-4-2 26 0 0,-1 0 0 0 0,1 0 1 0 0,0 0-1 0 0,-1 0 0 0 0,1 0 0 0 0,-1 0 0 0 0,1 1 0 0 0,-1-1 0 0 0,0 0 0 0 0,0 0 0 0 0,1 0 0 0 0,-1 1 0 0 0,0-1 0 0 0,0 0 0 0 0,0 0 0 0 0,0 1 0 0 0,0-1 0 0 0,0 0 0 0 0,-1 0 1 0 0,1 1-1 0 0,0-1 0 0 0,-1 0 0 0 0,1 0 0 0 0,-1 0 0 0 0,1 1 0 0 0,-1-1 0 0 0,1 0 0 0 0,-1 0 0 0 0,0 0 0 0 0,-1 1 0 0 0,-23 33 924 0 0,-1-13-915 0 0,26-22-308 0 0,-1 1 0 0 0,0 0 0 0 0,0-1 0 0 0,0 1 0 0 0,1-1 0 0 0,-1 1 0 0 0,0-1 0 0 0,0 1 0 0 0,0-1 0 0 0,0 0 0 0 0,0 1 0 0 0,0-1 0 0 0,0 0 0 0 0,0 0 0 0 0,0 0 0 0 0,0 0 0 0 0,0 0 0 0 0,0 0 1 0 0,0 0-1 0 0,0 0 0 0 0,0 0 0 0 0,0 0 0 0 0,0 0 0 0 0,0-1 0 0 0,0 1 0 0 0,0 0 0 0 0,1-1 0 0 0,-1 1 0 0 0,-2-2 0 0 0,2 1-1011 0 0,1 1 1039 0 0,0 0 1 0 0,0 0 0 0 0,0-1 0 0 0,0 1 0 0 0,0 0 0 0 0,0 0 0 0 0,0 0 0 0 0,0 0 0 0 0,0-1 0 0 0,0 1 0 0 0,0 0 0 0 0,0 0 0 0 0,1 0 0 0 0,-1 0 0 0 0,0-1 0 0 0,0 1 0 0 0,0 0 0 0 0,9-2-6655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9:59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18340 0 0,'-1'-5'4153'0'0,"-1"5"-3753"0"0,0 0-200 0 0,1 0-120 0 0,0 0-224 0 0,1 1-448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0:47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14403 0 0,'0'-2'16'0'0,"0"-1"1"0"0,1 0-1 0 0,-1 1 1 0 0,1-1-1 0 0,0 1 0 0 0,0-1 1 0 0,0 1-1 0 0,0-1 1 0 0,0 1-1 0 0,0-1 0 0 0,1 1 1 0 0,-1 0-1 0 0,1 0 1 0 0,0 0-1 0 0,0 0 0 0 0,0 0 1 0 0,0 0-1 0 0,0 0 1 0 0,0 1-1 0 0,0-1 0 0 0,0 1 1 0 0,1-1-1 0 0,-1 1 1 0 0,1 0-1 0 0,-1 0 0 0 0,1 0 1 0 0,-1 0-1 0 0,1 0 1 0 0,-1 1-1 0 0,1-1 0 0 0,0 1 1 0 0,0 0-1 0 0,-1 0 1 0 0,1 0-1 0 0,0 0 0 0 0,-1 0 1 0 0,4 1-1 0 0,12 2 284 0 0,0 1 0 0 0,-1 0 0 0 0,0 2 0 0 0,28 12 0 0 0,-12-5-68 0 0,-21-10 41 0 0,1 1-1 0 0,0-2 0 0 0,-1 1 1 0 0,1-2-1 0 0,0 0 0 0 0,0 0 1 0 0,0-1-1 0 0,17-3 0 0 0,10-3 618 0 0,53-16 0 0 0,-65 14-649 0 0,0 1 0 0 0,1 2 1 0 0,0 0-1 0 0,45 0 0 0 0,33 11-43 0 0,-47-2-74 0 0,114-6 0 0 0,155-14 985 0 0,-71 6-463 0 0,-153 8-438 0 0,134 13 0 0 0,-147-4-34 0 0,1-3-1 0 0,106-10 0 0 0,-113 0-100 0 0,0 5 0 0 0,0 3 0 0 0,0 4-1 0 0,94 19 1 0 0,-82-14 165 0 0,2-5 1 0 0,175-11-1 0 0,27 4 307 0 0,-37 2-279 0 0,-254-2-334 0 0,-1 2 0 0 0,0-1-1 0 0,1 1 1 0 0,-1 1 0 0 0,0 0 0 0 0,0 0 0 0 0,0 1 0 0 0,18 8-1 0 0,18 12-3733 0 0,-45-23 3245 0 0,8 4-2973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05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4945 0 0,'-4'15'10320'0'0,"-16"63"-7573"0"0,18-71-2635 0 0,-6 32 134 0 0,-2-1 0 0 0,-2 0 0 0 0,-30 69 0 0 0,41-106-340 0 0,1 0-1 0 0,-1 0 1 0 0,1 0-1 0 0,-1 0 1 0 0,1 0-1 0 0,-1 0 1 0 0,1 0 0 0 0,-1 0-1 0 0,0 0 1 0 0,0 0-1 0 0,0 0 1 0 0,1 0-1 0 0,-1 0 1 0 0,0-1-1 0 0,0 1 1 0 0,0 0 0 0 0,0-1-1 0 0,0 1 1 0 0,-2 0-1 0 0,3-1-27 0 0,-1-1 0 0 0,1 1-1 0 0,-1-1 1 0 0,1 1-1 0 0,0 0 1 0 0,-1-1 0 0 0,1 1-1 0 0,-1-1 1 0 0,1 1-1 0 0,0-1 1 0 0,0 0 0 0 0,-1 1-1 0 0,1-1 1 0 0,0 1 0 0 0,0-1-1 0 0,-1 1 1 0 0,1-1-1 0 0,0 0 1 0 0,0 1 0 0 0,0-1-1 0 0,0 0 1 0 0,0 1 0 0 0,0-1-1 0 0,0 0 1 0 0,0-5-66 0 0,0 1 1 0 0,0-1 0 0 0,0 1 0 0 0,1-1-1 0 0,0 1 1 0 0,0 0 0 0 0,3-8-1 0 0,-3 12 254 0 0,0-1-1 0 0,0 1 0 0 0,0 0 1 0 0,0-1-1 0 0,0 1 0 0 0,1 0 1 0 0,-1 0-1 0 0,0 0 0 0 0,1 0 1 0 0,-1 0-1 0 0,1 1 0 0 0,-1-1 1 0 0,1 0-1 0 0,-1 1 0 0 0,1-1 1 0 0,0 1-1 0 0,-1-1 0 0 0,1 1 1 0 0,0 0-1 0 0,-1 0 1 0 0,1 0-1 0 0,0 0 0 0 0,-1 0 1 0 0,1 0-1 0 0,0 0 0 0 0,2 1 1 0 0,53 13 624 0 0,-33-8-712 0 0,-3-2-131 0 0,27 7-916 0 0,-45-10 304 0 0,0 0 1 0 0,-1 0-1 0 0,1 1 1 0 0,0-1 0 0 0,-1 1-1 0 0,1-1 1 0 0,4 5-1 0 0,-8-6 705 0 0,1 0-1 0 0,0 0 0 0 0,0 0 0 0 0,0 0 0 0 0,0 0 0 0 0,0 0 1 0 0,0 0-1 0 0,0 0 0 0 0,-1 0 0 0 0,1 0 0 0 0,0 0 0 0 0,0 0 1 0 0,0 0-1 0 0,0 0 0 0 0,0 0 0 0 0,0 1 0 0 0,0-1 0 0 0,-1 0 1 0 0,1 0-1 0 0,0 0 0 0 0,0 0 0 0 0,0 0 0 0 0,0 0 1 0 0,0 0-1 0 0,0 0 0 0 0,0 0 0 0 0,0 1 0 0 0,0-1 0 0 0,0 0 1 0 0,0 0-1 0 0,0 0 0 0 0,0 0 0 0 0,0 0 0 0 0,0 0 0 0 0,0 0 1 0 0,0 1-1 0 0,0-1 0 0 0,0 0 0 0 0,0 0 0 0 0,0 0 1 0 0,0 0-1 0 0,0 0 0 0 0,0 0 0 0 0,0 0 0 0 0,0 1 0 0 0,0-1 1 0 0,0 0-1 0 0,0 0 0 0 0,0 0 0 0 0,0 0 0 0 0,0 0 0 0 0,0 0 1 0 0,0 0-1 0 0,0 0 0 0 0,0 1 0 0 0,0-1 0 0 0,1 0 1 0 0,-5 0-971 0 0,3 6-1439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7042 0 0,'0'0'223'0'0,"1"1"1"0"0,-1-1 0 0 0,1 0 0 0 0,-1 1 0 0 0,1-1 0 0 0,-1 1 0 0 0,0-1 0 0 0,1 0 0 0 0,0 1 0 0 0,-1-1 0 0 0,1 0 0 0 0,-1 0 0 0 0,1 1 0 0 0,-1-1 0 0 0,1 0 0 0 0,-1 0-1 0 0,1 0 1 0 0,0 0 0 0 0,-1 0 0 0 0,1 0 0 0 0,0 1 0 0 0,-1-2 0 0 0,1 1 0 0 0,-1 0 0 0 0,2 0 0 0 0,21 0-484 0 0,-18-1 555 0 0,8 2 133 0 0,34-3-3967 0 0,-46 2 3280 0 0,1 0-1 0 0,-1-1 1 0 0,1 1-1 0 0,-1 0 0 0 0,0-1 1 0 0,1 1-1 0 0,-1 0 1 0 0,0-1-1 0 0,1 0 1 0 0,-1 1-1 0 0,0-1 1 0 0,0 0-1 0 0,0 0 0 0 0,0 0 1 0 0,1 0-1 0 0,-1 0 1 0 0,0 0-1 0 0,-1 0 1 0 0,1 0-1 0 0,0 0 0 0 0,0 0 1 0 0,0 0-1 0 0,-1 0 1 0 0,1-1-1 0 0,0 1 1 0 0,-1 0-1 0 0,1-2 1 0 0,0-7-1406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4545 0 0,'-5'8'7381'0'0,"0"15"-5125"0"0,5-19-1465 0 0,-7 31 1238 0 0,-4 63 0 0 0,15-29-2969 0 0,-3-61 35 0 0,1 0 0 0 0,0 0 0 0 0,0 0 0 0 0,1 0 0 0 0,5 12 0 0 0,-2-13-3764 0 0,-5-12 1385 0 0,-1 3 2712 0 0,3-3-2460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0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34 122 6577 0 0,'-2'1'207'0'0,"0"0"0"0"0,0 0 0 0 0,0 0 0 0 0,0 1 0 0 0,0-1 0 0 0,0 0 0 0 0,1 1-1 0 0,-1-1 1 0 0,0 1 0 0 0,1 0 0 0 0,-1-1 0 0 0,1 1 0 0 0,0 0 0 0 0,-1 0-1 0 0,1 0 1 0 0,0 0 0 0 0,0 0 0 0 0,0 0 0 0 0,1 0 0 0 0,-1 1 0 0 0,0-1 0 0 0,1 0-1 0 0,-1 0 1 0 0,1 1 0 0 0,0-1 0 0 0,0 0 0 0 0,0 1 0 0 0,0 2 0 0 0,0 5 789 0 0,0 1-1 0 0,1-1 1 0 0,0 1 0 0 0,4 19 0 0 0,-2-20-1024 0 0,1 0 0 0 0,0-1 1 0 0,0 1-1 0 0,1-1 0 0 0,10 16 0 0 0,-12-21 15 0 0,-1-1 0 0 0,1 0 0 0 0,-1 1 0 0 0,1-1-1 0 0,0 0 1 0 0,0 0 0 0 0,1 0 0 0 0,-1-1 0 0 0,1 1-1 0 0,-1-1 1 0 0,1 0 0 0 0,0 0 0 0 0,-1 0 0 0 0,1 0-1 0 0,0-1 1 0 0,8 3 0 0 0,-10-4-8 0 0,-1 0 1 0 0,0 0-1 0 0,1 0 0 0 0,-1 0 1 0 0,0-1-1 0 0,1 1 1 0 0,-1 0-1 0 0,0 0 0 0 0,1-1 1 0 0,-1 1-1 0 0,0-1 0 0 0,0 1 1 0 0,1-1-1 0 0,-1 0 1 0 0,0 1-1 0 0,0-1 0 0 0,0 0 1 0 0,0 0-1 0 0,0 0 0 0 0,2-2 1 0 0,-1 1-21 0 0,0-1 1 0 0,0 0-1 0 0,0 0 0 0 0,-1 0 1 0 0,1-1-1 0 0,-1 1 0 0 0,2-7 1 0 0,0-2-59 0 0,-1-1-1 0 0,0 0 1 0 0,0-16 0 0 0,-2 23 74 0 0,0-79-494 0 0,-1 78 443 0 0,1 1 0 0 0,-1 0-1 0 0,-1 0 1 0 0,1 0-1 0 0,-1 0 1 0 0,0 0 0 0 0,0 0-1 0 0,-1 1 1 0 0,1-1 0 0 0,-1 0-1 0 0,-5-5 1 0 0,7 9-160 0 0,0 1 0 0 0,0 0 0 0 0,0 0 0 0 0,0 0 0 0 0,0 0 0 0 0,0 0 0 0 0,0 0 0 0 0,-1 0-1 0 0,1 0 1 0 0,0 1 0 0 0,-1-1 0 0 0,1 0 0 0 0,0 1 0 0 0,-1-1 0 0 0,1 1 0 0 0,-1-1 0 0 0,1 1 0 0 0,-1 0 0 0 0,1-1 0 0 0,-1 1 0 0 0,1 0 0 0 0,-4 0 0 0 0,3 1-102 0 0,0 0 0 0 0,-1 0 1 0 0,1 0-1 0 0,0 0 0 0 0,-1 0 0 0 0,1 0 1 0 0,0 0-1 0 0,0 1 0 0 0,0-1 0 0 0,0 1 0 0 0,0 0 1 0 0,-2 2-1 0 0,-3 5 0 0 0,0-1 0 0 0,1 1 0 0 0,0 0 0 0 0,0 1 0 0 0,-3 9 0 0 0,6-12-621 0 0,-5 10 1167 0 0,3 6 5066 0 0,5-22-4993 0 0,0 0-1 0 0,1 0 1 0 0,-1 1-1 0 0,0-1 0 0 0,1 0 1 0 0,-1 0-1 0 0,1 0 0 0 0,0 1 1 0 0,-1-1-1 0 0,1 0 1 0 0,0 0-1 0 0,-1 0 0 0 0,1 0 1 0 0,0 0-1 0 0,0 0 0 0 0,0 0 1 0 0,0 0-1 0 0,0-1 1 0 0,0 1-1 0 0,0 0 0 0 0,0-1 1 0 0,1 1-1 0 0,-1 0 0 0 0,0-1 1 0 0,0 0-1 0 0,1 1 1 0 0,-1-1-1 0 0,0 0 0 0 0,3 1 1 0 0,10 2-112 0 0,0 0 0 0 0,0 0 0 0 0,0-2 0 0 0,27 1 0 0 0,-8-6-3480 0 0,-3-5-5206 0 0,-23 5 5167 0 0</inkml:trace>
  <inkml:trace contextRef="#ctx0" brushRef="#br0" timeOffset="1">242 1 5313 0 0,'4'31'7503'0'0,"-9"22"-4668"0"0,3-30-1818 0 0,-3 14-442 0 0,-2 51 951 0 0,10-46-3193 0 0,8-4-3368 0 0,0-26-1760 0 0,-5-10 2923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0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 4313 0 0,'-2'0'389'0'0,"1"-1"0"0"0,0 1 1 0 0,0 0-1 0 0,0-1 0 0 0,0 1 0 0 0,0 0 1 0 0,-1 0-1 0 0,1 0 0 0 0,0 0 0 0 0,0 0 1 0 0,0 0-1 0 0,0 1 0 0 0,-1-1 0 0 0,1 0 1 0 0,0 0-1 0 0,0 1 0 0 0,0-1 0 0 0,0 1 1 0 0,0-1-1 0 0,0 1 0 0 0,0-1 0 0 0,-1 2 0 0 0,-1 0-52 0 0,0 1 1 0 0,1-1-1 0 0,-1 1 0 0 0,1 0 0 0 0,0 0 0 0 0,-1 0 0 0 0,-1 4 0 0 0,-2 5-384 0 0,0 1 1 0 0,-7 23 0 0 0,8-20-396 0 0,-10 40-2895 0 0,15-53 2696 0 0,-1 0-1 0 0,1 0 1 0 0,0 0-1 0 0,0 0 1 0 0,0 0-1 0 0,0 0 1 0 0,1 0-1 0 0,-1 0 1 0 0,2 3-1 0 0,-2-6 586 0 0,0 0 0 0 0,0 0-1 0 0,1 0 1 0 0,-1 0 0 0 0,0 0 0 0 0,1 0-1 0 0,-1 0 1 0 0,0 0 0 0 0,0 0 0 0 0,1 0-1 0 0,-1 0 1 0 0,0 0 0 0 0,0 0 0 0 0,1 0-1 0 0,-1 0 1 0 0,0 0 0 0 0,0 0 0 0 0,1 0-1 0 0,-1-1 1 0 0,0 1 0 0 0,0 0 0 0 0,0 0-1 0 0,1 0 1 0 0,-1 0 0 0 0,0-1 0 0 0,0 1-1 0 0,0 0 1 0 0,1 0 0 0 0,-1-1 0 0 0,0 1-1 0 0,0 0 1 0 0,0 0 0 0 0,0-1 0 0 0,0 1-1 0 0,0 0 1 0 0,0 0 0 0 0,0-1 0 0 0,1 1-1 0 0,-1 0 1 0 0,0 0 0 0 0,0-1 0 0 0,0 1-1 0 0,9-18 1001 0 0,-8 15-700 0 0,1 0-13 0 0,0 1 0 0 0,1-1 0 0 0,-1 0 0 0 0,0 0 0 0 0,1 1 0 0 0,0-1 0 0 0,-1 1 0 0 0,1 0 0 0 0,0 0 0 0 0,0 0 0 0 0,1 0 0 0 0,-1 1 0 0 0,0-1 0 0 0,0 1 0 0 0,1 0 0 0 0,-1 0 0 0 0,1 0 0 0 0,-1 0 0 0 0,1 1 0 0 0,-1-1 0 0 0,1 1 0 0 0,0 0 0 0 0,-1 0 0 0 0,1 0 0 0 0,-1 1 0 0 0,6 0 0 0 0,-2 0-383 0 0,-1 0-1 0 0,1 1 1 0 0,-1 0 0 0 0,0 0 0 0 0,1 0-1 0 0,-1 1 1 0 0,0 0 0 0 0,-1 0 0 0 0,1 0-1 0 0,0 1 1 0 0,-1 0 0 0 0,0 0-1 0 0,9 9 1 0 0,-14-12 0 0 0,1-1-1 0 0,-1 1 1 0 0,1 0 0 0 0,-1-1-1 0 0,0 1 1 0 0,1 0-1 0 0,-1-1 1 0 0,0 1 0 0 0,1 0-1 0 0,-1 0 1 0 0,0-1-1 0 0,0 1 1 0 0,0 0-1 0 0,0 0 1 0 0,0-1 0 0 0,0 1-1 0 0,0 0 1 0 0,0 0-1 0 0,0-1 1 0 0,0 1 0 0 0,0 0-1 0 0,0 0 1 0 0,-1-1-1 0 0,1 1 1 0 0,0 0 0 0 0,-1 0-1 0 0,-17 19-1616 0 0,-27 6 1276 0 0,-4-7-224 0 0,21-14 1660 0 0,5-9 4537 0 0,57 17 946 0 0,1-4-5158 0 0,-25-8-2700 0 0,-1-1 0 0 0,1 1-1 0 0,0-1 1 0 0,-1-1 0 0 0,17-2-1 0 0,-8-1-3307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0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 7922 0 0,'0'2'328'0'0,"-1"0"0"0"0,1 1 0 0 0,-1-1 0 0 0,1 0 1 0 0,0 1-1 0 0,0-1 0 0 0,0 1 0 0 0,0-1 0 0 0,0 0 0 0 0,1 1 1 0 0,-1-1-1 0 0,1 0 0 0 0,-1 1 0 0 0,2 1 0 0 0,0 1-146 0 0,1 0-1 0 0,-1-1 1 0 0,1 1 0 0 0,0-1-1 0 0,0 0 1 0 0,5 5-1 0 0,-2-2-168 0 0,0-1 1 0 0,1 0-1 0 0,0 0 0 0 0,1-1 0 0 0,-1 0 0 0 0,1 0 0 0 0,9 4 0 0 0,-14-8-17 0 0,0 0 0 0 0,0 0 0 0 0,0 0 0 0 0,0 0 0 0 0,1 0 0 0 0,-1 0 0 0 0,0-1 0 0 0,0 0 0 0 0,1 1 0 0 0,-1-1-1 0 0,0-1 1 0 0,0 1 0 0 0,1 0 0 0 0,-1-1 0 0 0,0 1 0 0 0,0-1 0 0 0,0 0 0 0 0,0 0 0 0 0,0 0 0 0 0,0-1 0 0 0,0 1 0 0 0,0-1 0 0 0,0 0-1 0 0,4-3 1 0 0,-5 2 6 0 0,0 1-1 0 0,0 0 1 0 0,0-1 0 0 0,-1 1-1 0 0,1-1 1 0 0,-1 1-1 0 0,0-1 1 0 0,0 0-1 0 0,0 0 1 0 0,0 1-1 0 0,0-1 1 0 0,0 0-1 0 0,-1 0 1 0 0,0 0 0 0 0,1 0-1 0 0,-1 0 1 0 0,0 0-1 0 0,0 0 1 0 0,-1 0-1 0 0,1 0 1 0 0,-1 0-1 0 0,1 0 1 0 0,-1 1-1 0 0,0-1 1 0 0,0 0 0 0 0,0 0-1 0 0,-3-4 1 0 0,2 4-50 0 0,0-1 0 0 0,0 1 1 0 0,0 0-1 0 0,-1 0 0 0 0,1 0 1 0 0,-1 0-1 0 0,0 1 0 0 0,0-1 1 0 0,0 1-1 0 0,0-1 0 0 0,0 1 1 0 0,-1 0-1 0 0,1 0 0 0 0,-1 1 1 0 0,1-1-1 0 0,-7-1 0 0 0,8 2 53 0 0,0 1-1 0 0,1-1 0 0 0,-1 1 1 0 0,0 0-1 0 0,0 0 1 0 0,1 0-1 0 0,-1 0 0 0 0,0 0 1 0 0,0 0-1 0 0,1 0 0 0 0,-1 1 1 0 0,0-1-1 0 0,0 0 0 0 0,1 1 1 0 0,-1 0-1 0 0,0-1 1 0 0,1 1-1 0 0,-1 0 0 0 0,1 0 1 0 0,-1 0-1 0 0,1 0 0 0 0,-1 0 1 0 0,1 0-1 0 0,0 0 0 0 0,0 0 1 0 0,-1 1-1 0 0,1-1 1 0 0,0 0-1 0 0,0 1 0 0 0,0-1 1 0 0,0 1-1 0 0,1-1 0 0 0,-1 1 1 0 0,0 0-1 0 0,1-1 0 0 0,-1 1 1 0 0,1 0-1 0 0,-1 2 1 0 0,-4 21 53 0 0,1-1 1 0 0,2 1 0 0 0,0 29 0 0 0,1-25 684 0 0,-8 55 0 0 0,9-83-785 0 0,-1 0-1 0 0,1 1 1 0 0,0-1-1 0 0,-1 0 1 0 0,1 1-1 0 0,0-1 1 0 0,0 1-1 0 0,0-1 0 0 0,0 1 1 0 0,0-1-1 0 0,0 0 1 0 0,0 1-1 0 0,1-1 1 0 0,-1 0-1 0 0,1 1 1 0 0,-1-1-1 0 0,1 1 1 0 0,-1-1-1 0 0,1 0 1 0 0,-1 0-1 0 0,1 1 1 0 0,0-1-1 0 0,0 0 1 0 0,0 0-1 0 0,0 0 1 0 0,0 0-1 0 0,0 0 0 0 0,0 0 1 0 0,2 1-1 0 0,-1-1-278 0 0,0-1 1 0 0,0 1-1 0 0,0-1 0 0 0,0 0 0 0 0,-1 0 0 0 0,1 0 0 0 0,0 0 0 0 0,0 0 0 0 0,0 0 0 0 0,0 0 0 0 0,0-1 0 0 0,0 1 0 0 0,0-1 0 0 0,0 0 0 0 0,0 1 0 0 0,-1-1 0 0 0,1 0 1 0 0,0 0-1 0 0,0 0 0 0 0,-1 0 0 0 0,3-2 0 0 0,1-1 43 0 0,0-1 0 0 0,-1 1 0 0 0,0-1 0 0 0,0 0 0 0 0,0 0 0 0 0,0 0 0 0 0,-1-1 0 0 0,0 1 0 0 0,0-1 1 0 0,0 0-1 0 0,-1 0 0 0 0,0 0 0 0 0,2-9 0 0 0,15-32 515 0 0,-19 47-192 0 0,0 0 0 0 0,1 0 0 0 0,-1 0 1 0 0,0 0-1 0 0,0 0 0 0 0,0 1 0 0 0,0-1 1 0 0,0 0-1 0 0,0 0 0 0 0,0 0 0 0 0,0 0 1 0 0,0 0-1 0 0,0 0 0 0 0,0 0 0 0 0,0 0 1 0 0,0 0-1 0 0,0 0 0 0 0,0 1 0 0 0,1-1 1 0 0,-1 0-1 0 0,0 0 0 0 0,0 0 0 0 0,0 0 1 0 0,0 0-1 0 0,0 0 0 0 0,0 0 0 0 0,0 0 1 0 0,0 0-1 0 0,1 0 0 0 0,-1 0 1 0 0,0 0-1 0 0,0 0 0 0 0,0 0 0 0 0,0 0 1 0 0,0 0-1 0 0,0 0 0 0 0,0 0 0 0 0,1 0 1 0 0,-1 0-1 0 0,0 0 0 0 0,0 0 0 0 0,0 0 1 0 0,0 0-1 0 0,0 0 0 0 0,0 0 0 0 0,0 0 1 0 0,0 0-1 0 0,1 0 0 0 0,-1-1 0 0 0,0 1 1 0 0,0 0-1 0 0,0 0 0 0 0,0 0 0 0 0,0 0 1 0 0,0 0-1 0 0,0 0 0 0 0,0 0 0 0 0,0 0 1 0 0,0 0-1 0 0,0-1 0 0 0,0 1 0 0 0,0 0 1 0 0,0 0-1 0 0,0 0 0 0 0,0 0 0 0 0,0 0 1 0 0,3 16 2010 0 0,-2 18-215 0 0,-1-30-1798 0 0,0 0-1 0 0,-1 0 0 0 0,1 1 1 0 0,-1-1-1 0 0,0 0 0 0 0,0 0 1 0 0,0 0-1 0 0,-1-1 1 0 0,0 1-1 0 0,1 0 0 0 0,-1 0 1 0 0,0-1-1 0 0,-1 1 0 0 0,1-1 1 0 0,-1 0-1 0 0,-4 6 1 0 0,-2-2 92 0 0,0-1 1 0 0,0 0-1 0 0,-1 0 1 0 0,-18 8 0 0 0,12-6 270 0 0,16-8-384 0 0,0 0 1 0 0,0 0 0 0 0,0 0 0 0 0,0 0 0 0 0,0 0 0 0 0,0 0 0 0 0,1 0-1 0 0,-1 0 1 0 0,0 0 0 0 0,0 0 0 0 0,0 0 0 0 0,0 0 0 0 0,0 0 0 0 0,0 0-1 0 0,0 0 1 0 0,0 0 0 0 0,0 0 0 0 0,0 0 0 0 0,0 0 0 0 0,0 0 0 0 0,1 0-1 0 0,-1 0 1 0 0,0 0 0 0 0,0 0 0 0 0,0 0 0 0 0,0 0 0 0 0,0 0-1 0 0,0 0 1 0 0,0 0 0 0 0,0 0 0 0 0,0 0 0 0 0,0 1 0 0 0,0-1 0 0 0,0 0-1 0 0,0 0 1 0 0,0 0 0 0 0,0 0 0 0 0,0 0 0 0 0,0 0 0 0 0,0 0 0 0 0,0 0-1 0 0,0 0 1 0 0,0 0 0 0 0,0 0 0 0 0,0 1 0 0 0,0-1 0 0 0,0 0 0 0 0,0 0-1 0 0,0 0 1 0 0,0 0 0 0 0,0 0 0 0 0,0 0 0 0 0,0 0 0 0 0,0 0 0 0 0,0 0-1 0 0,0 0 1 0 0,0 0 0 0 0,0 0 0 0 0,0 0 0 0 0,0 1 0 0 0,13 0 751 0 0,16 0 32 0 0,50-2-177 0 0,-41 1-2511 0 0,0-1-4947 0 0,-23 1 2014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8 11194 0 0,'0'-1'205'0'0,"0"1"0"0"0,0 0 0 0 0,0-1 0 0 0,-1 1 0 0 0,1 0 0 0 0,0-1 0 0 0,0 1 1 0 0,0 0-1 0 0,0-1 0 0 0,0 1 0 0 0,-1 0 0 0 0,1 0 0 0 0,0-1 0 0 0,0 1 0 0 0,0 0 0 0 0,-1 0 0 0 0,1-1 0 0 0,0 1 0 0 0,0 0 0 0 0,-1 0 0 0 0,1 0 0 0 0,0-1 0 0 0,-1 1 0 0 0,1 0 0 0 0,0 0 0 0 0,-1 0 0 0 0,1 0 0 0 0,0 0 0 0 0,0 0 0 0 0,-1 0 0 0 0,1 0 0 0 0,0 0 0 0 0,-1-1 0 0 0,1 1 0 0 0,0 1 0 0 0,-1-1 0 0 0,1 0 0 0 0,0 0 0 0 0,-1 0 0 0 0,1 0 0 0 0,-1 0 0 0 0,-18 12 2603 0 0,-20 30-3535 0 0,33-36 1267 0 0,-17 18-989 0 0,-15 18-2800 0 0,92-56 250 0 0,-48 13 2812 0 0,1 0 1 0 0,-1 1-1 0 0,0 0 0 0 0,1 1 1 0 0,-1-1-1 0 0,1 1 1 0 0,-1 1-1 0 0,0-1 1 0 0,0 1-1 0 0,0 0 0 0 0,1 0 1 0 0,7 5-1 0 0,17 5-8975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07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7970 0 0,'6'-1'3592'0'0,"3"0"-3239"0"0,3-1 7 0 0,2-1 88 0 0,-1 1 56 0 0,1 1-144 0 0,-2 1-128 0 0,0 1-64 0 0,0 1-80 0 0,-3 1-16 0 0,-2 1-128 0 0,0 1-344 0 0,-3 0-760 0 0,0 2-913 0 0,-3-1-1023 0 0,-3 0 583 0 0,-3 2-1136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08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6121 0 0,'8'1'1136'0'0,"0"1"-1"0"0,0-1 0 0 0,0-1 0 0 0,0 0 0 0 0,14-1 1 0 0,-15 0-1034 0 0,0 1 0 0 0,0 0 0 0 0,0 0 0 0 0,0 0 0 0 0,0 1 1 0 0,0 0-1 0 0,12 4 0 0 0,-17-4-86 0 0,-1-1 0 0 0,1 1 0 0 0,-1 0 0 0 0,0 0-1 0 0,1 0 1 0 0,-1 0 0 0 0,0 0 0 0 0,0 0 0 0 0,1 0 0 0 0,-1 1 0 0 0,0-1 0 0 0,0 0 0 0 0,0 1 0 0 0,-1-1 0 0 0,2 3 0 0 0,-1-1 126 0 0,0 0 1 0 0,0 1-1 0 0,0-1 1 0 0,-1 0-1 0 0,1 0 1 0 0,-1 1 0 0 0,0-1-1 0 0,0 0 1 0 0,0 1-1 0 0,-1 4 1 0 0,-1 2-120 0 0,0 0 1 0 0,-1-1 0 0 0,0 1 0 0 0,0 0-1 0 0,-1-1 1 0 0,0 1 0 0 0,-1-1 0 0 0,0-1-1 0 0,0 1 1 0 0,-1-1 0 0 0,0 1 0 0 0,-1-2-1 0 0,0 1 1 0 0,0-1 0 0 0,-12 10 0 0 0,23-19 6 0 0,0 0 1 0 0,0 1 0 0 0,0-1-1 0 0,0 1 1 0 0,0 0 0 0 0,1 1-1 0 0,-1-1 1 0 0,0 1 0 0 0,0-1-1 0 0,6 1 1 0 0,58 5 165 0 0,-11-1-3871 0 0,-57-4 3501 0 0,0 0-1 0 0,0 0 1 0 0,1 0 0 0 0,-1 0 0 0 0,0 0 0 0 0,0 0-1 0 0,0 0 1 0 0,1 0 0 0 0,0-13-9989 0 0</inkml:trace>
  <inkml:trace contextRef="#ctx0" brushRef="#br0" timeOffset="1">148 50 6881 0 0,'8'0'1641'0'0,"1"-1"-961"0"0,3-1-136 0 0,1 1-80 0 0,0 1-144 0 0,0 1-120 0 0,-2 1-128 0 0,1 1-344 0 0,-1 1-744 0 0,-1-2-808 0 0,-1-2-321 0 0,-3-1 473 0 0,-1-2-1217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0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11 2689 0 0,'-2'-10'11615'0'0,"-9"28"-7711"0"0,-14 39-3756 0 0,23-54 240 0 0,-8 21-686 0 0,-13 31-2789 0 0,15-18-6916 0 0,9-30 7929 0 0,1 1-424 0 0</inkml:trace>
  <inkml:trace contextRef="#ctx0" brushRef="#br0" timeOffset="1">81 335 2945 0 0,'1'1'477'0'0,"0"0"0"0"0,0 0 1 0 0,0 0-1 0 0,0 0 0 0 0,0 0 1 0 0,1 0-1 0 0,-1 0 0 0 0,0 0 1 0 0,0 0-1 0 0,1 0 1 0 0,-1-1-1 0 0,0 1 0 0 0,1-1 1 0 0,-1 1-1 0 0,0-1 0 0 0,1 1 1 0 0,-1-1-1 0 0,3 0 0 0 0,0 1-248 0 0,-1-1-1 0 0,0-1 0 0 0,0 1 0 0 0,0 0 0 0 0,1-1 0 0 0,-1 1 1 0 0,0-1-1 0 0,5-2 0 0 0,-5 2-207 0 0,0 0 1 0 0,-1 0-1 0 0,1 0 0 0 0,0-1 1 0 0,-1 1-1 0 0,0-1 0 0 0,1 1 1 0 0,-1-1-1 0 0,0 0 0 0 0,0 0 1 0 0,0 0-1 0 0,0 0 1 0 0,0 0-1 0 0,0-1 0 0 0,-1 1 1 0 0,1-1-1 0 0,-1 1 0 0 0,1-1 1 0 0,-1 1-1 0 0,0-1 0 0 0,1-3 1 0 0,-2 3 156 0 0,0-1 0 0 0,-1 1 0 0 0,1-1 0 0 0,-1 1 1 0 0,1-1-1 0 0,-1 1 0 0 0,0-1 0 0 0,-1 1 0 0 0,1 0 0 0 0,0-1 1 0 0,-1 1-1 0 0,0 0 0 0 0,0 0 0 0 0,0 0 0 0 0,0 0 0 0 0,0 1 0 0 0,-1-1 1 0 0,1 1-1 0 0,-1-1 0 0 0,1 1 0 0 0,-1 0 0 0 0,0 0 0 0 0,0 0 1 0 0,0 0-1 0 0,0 0 0 0 0,-1 1 0 0 0,-5-3 0 0 0,0 0-113 0 0,0 1-1 0 0,-1 0 1 0 0,0 1-1 0 0,1 0 1 0 0,-1 0-1 0 0,0 1 1 0 0,0 0-1 0 0,-19 1 1 0 0,28 0-210 0 0,0 0 0 0 0,0 0 0 0 0,0 1 0 0 0,0-1-1 0 0,0 0 1 0 0,0 0 0 0 0,1 1 0 0 0,-1-1 0 0 0,0 1 0 0 0,0-1 0 0 0,0 1 0 0 0,0-1 0 0 0,0 1-1 0 0,1-1 1 0 0,-2 2 0 0 0,1-1-431 0 0,0 0 0 0 0,1 0 1 0 0,-1 1-1 0 0,0-1 0 0 0,1 0 0 0 0,-1 0 0 0 0,1 0 0 0 0,-1 1 0 0 0,1-1 0 0 0,0 0 0 0 0,0 1 0 0 0,0-1 0 0 0,-1 0 1 0 0,1 1-1 0 0,0-1 0 0 0,0 0 0 0 0,1 3 0 0 0,2 9-4675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0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9706 0 0,'3'2'1352'0'0,"-1"1"-463"0"0,0 0-409 0 0,0 1-600 0 0,-2-1-1129 0 0,-21-10-4648 0 0,16 13 1944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1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2409 0 0,'-39'14'7392'0'0,"38"-13"-7199"0"0,0 0 1 0 0,0-1 0 0 0,-1 1 0 0 0,1 0-1 0 0,1 0 1 0 0,-1 0 0 0 0,0 0-1 0 0,0 0 1 0 0,0 0 0 0 0,0 0-1 0 0,1 0 1 0 0,-1 1 0 0 0,0-1-1 0 0,1 0 1 0 0,-1 0 0 0 0,1 0-1 0 0,-1 3 1 0 0,-7 27 1017 0 0,6-24-903 0 0,1-3-170 0 0,0 0-1 0 0,0 1 1 0 0,0-1 0 0 0,0 1 0 0 0,1-1-1 0 0,0 1 1 0 0,0 0 0 0 0,0-1 0 0 0,0 1-1 0 0,1-1 1 0 0,0 1 0 0 0,1 4 0 0 0,0-5-120 0 0,0-1 1 0 0,0 0 0 0 0,0 1 0 0 0,0-1-1 0 0,1 0 1 0 0,0 0 0 0 0,-1 0 0 0 0,1 0 0 0 0,0-1-1 0 0,1 1 1 0 0,-1-1 0 0 0,0 0 0 0 0,1 0-1 0 0,4 2 1 0 0,4 2 114 0 0,0 0 0 0 0,1-1 0 0 0,14 4-1 0 0,1-1-2309 0 0,3 1-6340 0 0,-24-7 3746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2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64 5673 0 0,'-4'3'1203'0'0,"-1"1"1"0"0,1-1-1 0 0,0 1 0 0 0,0 0 0 0 0,-5 8 0 0 0,7-9-851 0 0,0 0 0 0 0,0 0 0 0 0,1 0 0 0 0,-1 0 0 0 0,1 0 0 0 0,0 1 0 0 0,0-1 0 0 0,-2 7 0 0 0,3-8-328 0 0,0 1 0 0 0,0-1-1 0 0,0 1 1 0 0,0 0 0 0 0,1-1-1 0 0,-1 1 1 0 0,1-1 0 0 0,-1 1-1 0 0,1-1 1 0 0,0 1 0 0 0,0-1 0 0 0,0 0-1 0 0,0 1 1 0 0,1-1 0 0 0,-1 0-1 0 0,1 0 1 0 0,-1 0 0 0 0,1 0 0 0 0,0 0-1 0 0,-1 0 1 0 0,1 0 0 0 0,0 0-1 0 0,0-1 1 0 0,0 1 0 0 0,1-1-1 0 0,-1 1 1 0 0,0-1 0 0 0,4 1 0 0 0,-3 0 12 0 0,0-1 0 0 0,1 1 0 0 0,-1-1 1 0 0,1 0-1 0 0,-1 0 0 0 0,1 0 0 0 0,-1 0 1 0 0,1 0-1 0 0,0-1 0 0 0,-1 0 0 0 0,1 0 1 0 0,0 0-1 0 0,0 0 0 0 0,-1-1 0 0 0,1 1 0 0 0,0-1 1 0 0,-1 0-1 0 0,1 0 0 0 0,-1 0 0 0 0,1 0 1 0 0,-1-1-1 0 0,0 0 0 0 0,1 1 0 0 0,-1-1 1 0 0,0 0-1 0 0,0-1 0 0 0,0 1 0 0 0,0 0 1 0 0,-1-1-1 0 0,1 0 0 0 0,-1 0 0 0 0,0 1 1 0 0,1-1-1 0 0,-1-1 0 0 0,0 1 0 0 0,-1 0 1 0 0,1 0-1 0 0,-1-1 0 0 0,1 1 0 0 0,-1-1 1 0 0,0 1-1 0 0,0-1 0 0 0,0 0 0 0 0,-1 1 1 0 0,0-1-1 0 0,1 0 0 0 0,-1 1 0 0 0,0-1 1 0 0,-1 0-1 0 0,1 1 0 0 0,-1-1 0 0 0,1 0 1 0 0,-1 1-1 0 0,0-1 0 0 0,-3-4 0 0 0,2 1 82 0 0,-2 0 0 0 0,1 1 0 0 0,-1 0 0 0 0,0 0 0 0 0,0 0 0 0 0,-1 0 0 0 0,1 0 0 0 0,-1 1 0 0 0,-11-9 0 0 0,15 13-122 0 0,-1-1 1 0 0,1 1 0 0 0,0 0-1 0 0,-1 0 1 0 0,0 0-1 0 0,1 0 1 0 0,-1 0-1 0 0,0 0 1 0 0,1 0-1 0 0,-1 1 1 0 0,0-1-1 0 0,0 0 1 0 0,0 1-1 0 0,0 0 1 0 0,1-1 0 0 0,-1 1-1 0 0,0 0 1 0 0,0 0-1 0 0,0 0 1 0 0,0 0-1 0 0,0 0 1 0 0,0 1-1 0 0,0-1 1 0 0,1 1-1 0 0,-1-1 1 0 0,0 1 0 0 0,0 0-1 0 0,0-1 1 0 0,1 1-1 0 0,-1 0 1 0 0,0 0-1 0 0,1 0 1 0 0,-1 0-1 0 0,1 0 1 0 0,-1 1-1 0 0,1-1 1 0 0,0 0 0 0 0,-1 1-1 0 0,1-1 1 0 0,0 1-1 0 0,0 0 1 0 0,-1 1-1 0 0,-1 3-341 0 0,1-1-1 0 0,-1 1 0 0 0,1 0 1 0 0,0 0-1 0 0,1 0 0 0 0,0 0 1 0 0,-1 0-1 0 0,2 0 0 0 0,-1 0 0 0 0,1 8 1 0 0,6 66-2762 0 0,-3-52 2735 0 0,1 23 195 0 0,-4-30 199 0 0,2 0 0 0 0,0 0 0 0 0,7 27-1 0 0,-3-35-1365 0 0,-6-13 1073 0 0,0 1 0 0 0,0-1 0 0 0,1 0 0 0 0,-1 1 1 0 0,0-1-1 0 0,1 1 0 0 0,-1-1 0 0 0,0 0 1 0 0,1 1-1 0 0,-1-1 0 0 0,0 0 0 0 0,1 1 1 0 0,-1-1-1 0 0,1 0 0 0 0,-1 0 0 0 0,0 1 1 0 0,1-1-1 0 0,-1 0 0 0 0,1 0 0 0 0,-1 0 1 0 0,1 0-1 0 0,-1 1 0 0 0,1-1 0 0 0,0 0 1 0 0,3-1-2854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2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2385 0 0,'3'4'234'0'0,"0"1"0"0"0,0 0 0 0 0,0 0 0 0 0,0 0 0 0 0,-1 0 0 0 0,1 1 0 0 0,-2-1 0 0 0,1 1 0 0 0,0-1 1 0 0,-1 1-1 0 0,0 0 0 0 0,-1-1 0 0 0,1 1 0 0 0,-1 0 0 0 0,0 0 0 0 0,0-1 0 0 0,-1 1 0 0 0,0 0 0 0 0,0 0 0 0 0,0-1 1 0 0,-1 1-1 0 0,1-1 0 0 0,-1 1 0 0 0,-1-1 0 0 0,1 0 0 0 0,-5 7 0 0 0,1 0 305 0 0,-1-1-1 0 0,-1 0 1 0 0,0 0 0 0 0,0-1-1 0 0,-1 0 1 0 0,0 0-1 0 0,-1-1 1 0 0,0 0 0 0 0,-1-1-1 0 0,-18 11 1 0 0,23-15-426 0 0,0-2 1 0 0,0 1-1 0 0,0-1 0 0 0,0 0 1 0 0,0 0-1 0 0,-1-1 0 0 0,1 1 1 0 0,-12 0-1 0 0,58-6 5105 0 0,-7 1-4836 0 0,-12 1-1001 0 0,-1-1 0 0 0,32-8 1 0 0,-22 2-3313 0 0,-1-4-3282 0 0,-11 4 1396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2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10482 0 0,'1'-3'1040'0'0,"3"2"-271"0"0,2-1 15 0 0,3 3-120 0 0,4 2-320 0 0,0 2-176 0 0,4 2-96 0 0,0 2-104 0 0,0 1-392 0 0,0 1-376 0 0,-1 0-328 0 0,-5 1-161 0 0,-2 0-231 0 0,-4-2-472 0 0,-4-1 79 0 0,-18-10-143 0 0,12 9-465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25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6345 0 0,'1'-1'402'0'0,"0"0"-1"0"0,0 0 1 0 0,-1 1-1 0 0,1-1 1 0 0,0 0-1 0 0,0 1 1 0 0,0-1-1 0 0,0 1 1 0 0,-1-1-1 0 0,1 1 1 0 0,0-1-1 0 0,0 1 1 0 0,0 0-1 0 0,0-1 1 0 0,0 1-1 0 0,0 0 1 0 0,2 0-1 0 0,23 1 1954 0 0,20 12-1716 0 0,-44-13-604 0 0,0 1-1 0 0,0 0 0 0 0,0 0 1 0 0,0-1-1 0 0,-1 1 1 0 0,1 0-1 0 0,0 1 0 0 0,-1-1 1 0 0,1 0-1 0 0,0 0 1 0 0,-1 1-1 0 0,0-1 1 0 0,1 1-1 0 0,-1-1 0 0 0,0 1 1 0 0,0 0-1 0 0,0-1 1 0 0,0 1-1 0 0,0 0 0 0 0,0 0 1 0 0,0 0-1 0 0,-1 0 1 0 0,1 0-1 0 0,-1 0 0 0 0,1 0 1 0 0,-1 0-1 0 0,0 0 1 0 0,1 0-1 0 0,-1 0 0 0 0,0 0 1 0 0,-1 0-1 0 0,1 0 1 0 0,0 0-1 0 0,-1 0 0 0 0,1 0 1 0 0,-1 0-1 0 0,1-1 1 0 0,-1 1-1 0 0,0 0 1 0 0,0 0-1 0 0,0 0 0 0 0,0 0 1 0 0,0-1-1 0 0,-2 4 1 0 0,0-1-69 0 0,-1 1 1 0 0,1-1 0 0 0,-1 1 0 0 0,0-1 0 0 0,0 0 0 0 0,-1-1-1 0 0,1 1 1 0 0,-1-1 0 0 0,0 0 0 0 0,1 0 0 0 0,-1 0-1 0 0,-1-1 1 0 0,1 1 0 0 0,0-1 0 0 0,-8 2 0 0 0,-2 0-261 0 0,32-1 597 0 0,9 1-195 0 0,44 10 274 0 0,-64-13-769 0 0,-1-1 1 0 0,1 1-1 0 0,-1-1 0 0 0,1 0 1 0 0,0-1-1 0 0,-1 1 0 0 0,1-1 1 0 0,-1 0-1 0 0,0-1 0 0 0,10-3 1 0 0</inkml:trace>
  <inkml:trace contextRef="#ctx0" brushRef="#br0" timeOffset="1">118 116 5473 0 0,'6'-2'1889'0'0,"2"0"-825"0"0,2 0 40 0 0,3 0-24 0 0,0 1-384 0 0,1 1-392 0 0,-1 0-199 0 0,1 0-210 0 0,1 1-647 0 0,-2-1-1184 0 0,0-2-561 0 0,-1-1 433 0 0,-1-1-1233 0 0</inkml:trace>
  <inkml:trace contextRef="#ctx0" brushRef="#br0" timeOffset="2">296 1 3425 0 0,'-5'3'6425'0'0,"3"0"-4464"0"0,0 0-361 0 0,-1 1-272 0 0,-2 2-280 0 0,2 3-231 0 0,-3 2-233 0 0,1 2-224 0 0,0 2-280 0 0,-2 3-544 0 0,1 1-825 0 0,-2 2-999 0 0,0 4-1313 0 0,-2-1 96 0 0,-2 2-1184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25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70 4553 0 0,'1'8'599'0'0,"2"0"-1"0"0,-1 1 1 0 0,1-1-1 0 0,0-1 1 0 0,1 1 0 0 0,0 0-1 0 0,0-1 1 0 0,0 0-1 0 0,1 0 1 0 0,11 12-1 0 0,-14-16-484 0 0,0-1-1 0 0,1 0 0 0 0,0 0 1 0 0,0 0-1 0 0,-1 0 0 0 0,1 0 1 0 0,0 0-1 0 0,0-1 0 0 0,1 0 0 0 0,-1 1 1 0 0,0-1-1 0 0,0 0 0 0 0,1-1 1 0 0,-1 1-1 0 0,1-1 0 0 0,-1 1 1 0 0,0-1-1 0 0,1 0 0 0 0,-1 0 0 0 0,1 0 1 0 0,-1-1-1 0 0,0 1 0 0 0,1-1 1 0 0,-1 0-1 0 0,0 0 0 0 0,1 0 1 0 0,-1 0-1 0 0,0-1 0 0 0,3-1 0 0 0,2-2 82 0 0,-1 1 0 0 0,0-1-1 0 0,-1-1 1 0 0,1 1 0 0 0,-1-1 0 0 0,0-1-1 0 0,0 1 1 0 0,-1-1 0 0 0,0 0-1 0 0,8-14 1 0 0,-11 18 16 0 0,-1 0 0 0 0,1 0-1 0 0,-1 0 1 0 0,0-1 0 0 0,0 1 0 0 0,-1 0 0 0 0,1-1-1 0 0,0 1 1 0 0,-1 0 0 0 0,0-1 0 0 0,0 1 0 0 0,0-1-1 0 0,-1-3 1 0 0,1 5 12 0 0,-1-1 0 0 0,0 1 0 0 0,0 0-1 0 0,0-1 1 0 0,0 1 0 0 0,-1 0 0 0 0,1 0 0 0 0,0 0-1 0 0,-1 0 1 0 0,0 0 0 0 0,1 0 0 0 0,-1 0 0 0 0,0 1-1 0 0,0-1 1 0 0,0 1 0 0 0,0-1 0 0 0,0 1 0 0 0,0 0-1 0 0,-1-1 1 0 0,-1 0 0 0 0,-3 0-2 0 0,0 0 0 0 0,0 0 0 0 0,0 0 0 0 0,0 1 0 0 0,0 0 0 0 0,-1 1 0 0 0,1-1 0 0 0,0 1 0 0 0,0 1 0 0 0,-1-1 0 0 0,1 1 0 0 0,-8 2 0 0 0,-37 12-2281 0 0,8 5-8937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86 235 2913 0 0,'-7'18'6570'0'0,"-1"-3"-3588"0"0,5-12-2840 0 0,0 1 1 0 0,0-1 0 0 0,0 0 0 0 0,0 0-1 0 0,-1 0 1 0 0,1 0 0 0 0,-1 0 0 0 0,0-1 0 0 0,-7 4-1 0 0,8-4-144 0 0,0-1 0 0 0,0 1 0 0 0,0 0-1 0 0,0-1 1 0 0,1 1 0 0 0,-1 0 0 0 0,1 1 0 0 0,-4 2-1 0 0,6-4-1 0 0,0-1 0 0 0,0 0 0 0 0,-1 1 0 0 0,1-1 0 0 0,0 1 0 0 0,0-1 0 0 0,0 0 0 0 0,0 1 0 0 0,0-1 0 0 0,-1 1 0 0 0,1-1 0 0 0,0 1 0 0 0,0-1 0 0 0,0 1 0 0 0,0-1 0 0 0,0 0 0 0 0,1 1 0 0 0,-1-1 0 0 0,0 1 0 0 0,0-1 0 0 0,0 1 0 0 0,0-1 0 0 0,0 0 0 0 0,1 1 0 0 0,-1 0 0 0 0,17 12 24 0 0,-13-12-28 0 0,0 0-1 0 0,0 0 1 0 0,0 0-1 0 0,0-1 1 0 0,0 1-1 0 0,0-1 1 0 0,0 0-1 0 0,1 0 0 0 0,-1 0 1 0 0,0-1-1 0 0,0 1 1 0 0,0-1-1 0 0,5-2 1 0 0,24-9-2076 0 0,-8-4-4269 0 0,-14 5 2521 0 0</inkml:trace>
  <inkml:trace contextRef="#ctx0" brushRef="#br0" timeOffset="1">320 95 7570 0 0,'-16'-10'7001'0'0,"15"10"-6820"0"0,1 0-1 0 0,0 0 1 0 0,-1 0 0 0 0,1 0 0 0 0,-1 0-1 0 0,1 0 1 0 0,-1 0 0 0 0,1 0 0 0 0,-1 0 0 0 0,1 1-1 0 0,0-1 1 0 0,-1 0 0 0 0,1 0 0 0 0,-1 0-1 0 0,1 1 1 0 0,0-1 0 0 0,-1 0 0 0 0,1 0-1 0 0,0 1 1 0 0,-1-1 0 0 0,1 0 0 0 0,0 1 0 0 0,0-1-1 0 0,-1 0 1 0 0,1 1 0 0 0,-1 2 5 0 0,0 0 1 0 0,0 0-1 0 0,0-1 0 0 0,0 1 1 0 0,1 0-1 0 0,-1 0 0 0 0,1 0 1 0 0,0 0-1 0 0,0 0 0 0 0,0 3 1 0 0,1 2-222 0 0,0-1 1 0 0,0 1-1 0 0,1-1 1 0 0,0 0-1 0 0,5 14 1 0 0,-6-19-1 0 0,-1 0 1 0 0,1 0-1 0 0,0 0 0 0 0,0 0 1 0 0,0 0-1 0 0,0 0 1 0 0,0-1-1 0 0,0 1 1 0 0,1 0-1 0 0,-1-1 0 0 0,1 1 1 0 0,-1-1-1 0 0,1 1 1 0 0,-1-1-1 0 0,1 0 1 0 0,0 0-1 0 0,0 1 0 0 0,-1-1 1 0 0,1-1-1 0 0,0 1 1 0 0,0 0-1 0 0,0 0 1 0 0,0-1-1 0 0,0 1 1 0 0,3 0-1 0 0,-3-2 38 0 0,-1 1 1 0 0,1 0-1 0 0,0-1 0 0 0,-1 1 0 0 0,1-1 1 0 0,-1 0-1 0 0,1 0 0 0 0,-1 0 0 0 0,0 1 1 0 0,1-1-1 0 0,-1 0 0 0 0,0 0 0 0 0,0-1 1 0 0,1 1-1 0 0,-1 0 0 0 0,0 0 0 0 0,0-1 1 0 0,0 1-1 0 0,-1 0 0 0 0,1-1 1 0 0,0 1-1 0 0,0-1 0 0 0,-1 1 0 0 0,1-1 1 0 0,-1 1-1 0 0,1-1 0 0 0,-1 0 0 0 0,0 1 1 0 0,0-1-1 0 0,0 0 0 0 0,1 1 0 0 0,-2-4 1 0 0,2-4 99 0 0,-2 0 1 0 0,1 1 0 0 0,-1-1 0 0 0,-3-15 0 0 0,3 20-169 0 0,-19-61-2543 0 0,4 35-1661 0 0,14 28 3505 0 0,0 0 0 0 0,1 0 0 0 0,-1 0 0 0 0,0 1 0 0 0,0-1-1 0 0,0 0 1 0 0,0 1 0 0 0,0 0 0 0 0,-5-3 0 0 0,2 4-2701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4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9010 0 0,'-9'1'906'0'0,"-29"6"1231"0"0,36-6-1886 0 0,0-1 0 0 0,1 1 1 0 0,-1-1-1 0 0,0 1 0 0 0,0 0 0 0 0,0-1 1 0 0,1 1-1 0 0,-1 0 0 0 0,0 0 0 0 0,1 0 1 0 0,-1 0-1 0 0,1 1 0 0 0,0-1 0 0 0,-1 0 1 0 0,-1 3-1 0 0,3-4-155 0 0,0 1 0 0 0,1-1 0 0 0,-1 1-1 0 0,0-1 1 0 0,0 1 0 0 0,1-1 0 0 0,-1 1 0 0 0,0-1 0 0 0,0 1 0 0 0,1-1 0 0 0,-1 0 0 0 0,0 1 0 0 0,1-1 0 0 0,-1 1 0 0 0,1-1-1 0 0,-1 0 1 0 0,1 1 0 0 0,-1-1 0 0 0,1 0 0 0 0,-1 0 0 0 0,0 1 0 0 0,1-1 0 0 0,-1 0 0 0 0,1 0 0 0 0,0 0 0 0 0,-1 0 0 0 0,1 0-1 0 0,-1 0 1 0 0,1 1 0 0 0,-1-1 0 0 0,2-1 0 0 0,24 7 681 0 0,-21-5-430 0 0,92 19 911 0 0,-7 0-1031 0 0,99 8 0 0 0,-11-22-282 0 0,238-21 1 0 0,-293 7 7 0 0,311 10 50 0 0,-113 4 1358 0 0,-159-14 195 0 0,-124 4-9206 0 0,-52 7 1648 0 0,-6 0-1487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1:4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194 297 4841 0 0,'-13'5'791'0'0,"1"0"1"0"0,-1 1-1 0 0,1 1 1 0 0,0 0-1 0 0,-14 11 0 0 0,19-12-334 0 0,0 0-1 0 0,1 1 1 0 0,0-1-1 0 0,0 1 1 0 0,1 1-1 0 0,0-1 0 0 0,0 1 1 0 0,1 0-1 0 0,-4 9 1 0 0,3-6-342 0 0,0 1 1 0 0,2-1 0 0 0,-1 1-1 0 0,1 0 1 0 0,1 0 0 0 0,0 0-1 0 0,1 0 1 0 0,0 1 0 0 0,1-1-1 0 0,1 0 1 0 0,-1 0 0 0 0,2 1 0 0 0,0-1-1 0 0,0 0 1 0 0,1 0 0 0 0,1-1-1 0 0,0 1 1 0 0,0-1 0 0 0,1 1-1 0 0,1-1 1 0 0,0-1 0 0 0,0 1-1 0 0,1-1 1 0 0,1 0 0 0 0,-1-1-1 0 0,11 10 1 0 0,5 3-146 0 0,0-1 0 0 0,2-1 0 0 0,1-1 1 0 0,0-1-1 0 0,2-2 0 0 0,-1 0 0 0 0,2-2 0 0 0,0-1 0 0 0,1-1 0 0 0,0-2 0 0 0,1-1 0 0 0,0-1 1 0 0,43 4-1 0 0,-44-8 17 0 0,0-1 0 0 0,0-1 0 0 0,0-2 1 0 0,0-1-1 0 0,0-2 0 0 0,0-1 0 0 0,-1-1 1 0 0,1-1-1 0 0,-1-2 0 0 0,0-1 1 0 0,-1-1-1 0 0,0-1 0 0 0,-1-2 0 0 0,35-21 1 0 0,-49 25 42 0 0,0 0 0 0 0,-1-1 0 0 0,0-1 1 0 0,0 0-1 0 0,-1 0 0 0 0,0-1 0 0 0,-1 0 1 0 0,-1-1-1 0 0,0-1 0 0 0,-1 1 0 0 0,0-1 1 0 0,-1 0-1 0 0,0-1 0 0 0,-2 0 0 0 0,1 0 1 0 0,-2 0-1 0 0,0-1 0 0 0,-1 0 0 0 0,0 1 1 0 0,-2-1-1 0 0,1 0 0 0 0,-2 0 1 0 0,0 0-1 0 0,-1 0 0 0 0,-1 0 0 0 0,0 0 1 0 0,-1 1-1 0 0,-10-29 0 0 0,3 20 177 0 0,0 0 0 0 0,-2 0 0 0 0,-1 1-1 0 0,-1 1 1 0 0,-1 0 0 0 0,-1 1 0 0 0,-1 1 0 0 0,0 0-1 0 0,-2 1 1 0 0,0 1 0 0 0,-1 1 0 0 0,-1 1 0 0 0,-39-24 0 0 0,30 22 9 0 0,-1 2 0 0 0,0 2 1 0 0,-1 0-1 0 0,0 3 0 0 0,-1 0 1 0 0,0 2-1 0 0,0 1 1 0 0,-1 2-1 0 0,0 2 0 0 0,-40-1 1 0 0,41 6-425 0 0,1 1 0 0 0,0 2-1 0 0,0 1 1 0 0,1 2 0 0 0,-1 0 0 0 0,-49 21 0 0 0,42-11-2655 0 0,0 1 1 0 0,-48 31-1 0 0,55-26-1605 0 0,3 2-1223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34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264 150 3513 0 0,'-5'-1'473'0'0,"1"1"0"0"0,-1 0-1 0 0,1 0 1 0 0,-1 0 0 0 0,0 0 0 0 0,1 1 0 0 0,-1 0 0 0 0,1 0 0 0 0,-1 0 0 0 0,-4 2 0 0 0,-48 22 3381 0 0,32-13-2565 0 0,17-8-1136 0 0,1 0 1 0 0,0 0 0 0 0,0 1-1 0 0,0-1 1 0 0,1 2 0 0 0,-1-1-1 0 0,1 1 1 0 0,1 0 0 0 0,-1 0-1 0 0,1 1 1 0 0,0-1 0 0 0,0 1-1 0 0,1 0 1 0 0,0 1 0 0 0,0-1 0 0 0,1 1-1 0 0,0-1 1 0 0,0 1 0 0 0,1 0-1 0 0,-3 11 1 0 0,4-10-179 0 0,-1 1-1 0 0,2-1 1 0 0,-1 1 0 0 0,1 0-1 0 0,0-1 1 0 0,1 1 0 0 0,1-1-1 0 0,-1 1 1 0 0,1-1 0 0 0,1 0-1 0 0,-1 1 1 0 0,2-1 0 0 0,-1-1-1 0 0,1 1 1 0 0,1 0 0 0 0,0-1-1 0 0,7 11 1 0 0,18 17 48 0 0,1-2 1 0 0,1-2-1 0 0,2 0 1 0 0,69 47-1 0 0,-86-68-28 0 0,1-2-1 0 0,0 0 0 0 0,1-1 1 0 0,0-1-1 0 0,0-1 0 0 0,1-1 1 0 0,-1 0-1 0 0,1-1 0 0 0,0-2 1 0 0,0 0-1 0 0,1-1 1 0 0,-1-1-1 0 0,0 0 0 0 0,21-4 1 0 0,-15 0 81 0 0,0 0 1 0 0,0-2-1 0 0,0-1 1 0 0,-1-1-1 0 0,0-1 1 0 0,-1-1-1 0 0,0-1 1 0 0,0-2 0 0 0,-1 0-1 0 0,26-21 1 0 0,-41 28 40 0 0,0-1 1 0 0,-1 0 0 0 0,-1-1-1 0 0,1 0 1 0 0,-1 0-1 0 0,0 0 1 0 0,-1-1 0 0 0,0 0-1 0 0,0 0 1 0 0,-1 0 0 0 0,0 0-1 0 0,-1-1 1 0 0,0 0 0 0 0,-1 1-1 0 0,1-1 1 0 0,-2 0-1 0 0,0 0 1 0 0,0 0 0 0 0,0-1-1 0 0,-3-19 1 0 0,-1 4 2 0 0,-1-1 1 0 0,-2 1 0 0 0,0 0-1 0 0,-2 0 1 0 0,0 1-1 0 0,-23-44 1 0 0,23 52-37 0 0,-2 0 0 0 0,0 1 0 0 0,-1 0 1 0 0,0 1-1 0 0,-2 0 0 0 0,1 1 0 0 0,-2 1 1 0 0,0 0-1 0 0,0 0 0 0 0,-2 2 0 0 0,-31-20 1 0 0,33 24 27 0 0,0 0 1 0 0,0 1 0 0 0,-1 0-1 0 0,0 1 1 0 0,0 1-1 0 0,-1 0 1 0 0,1 1 0 0 0,-1 1-1 0 0,0 0 1 0 0,0 2 0 0 0,1-1-1 0 0,-1 2 1 0 0,0 0 0 0 0,-26 6-1 0 0,-18 9-106 0 0,-97 42 0 0 0,-14 4-2130 0 0,146-56 1382 0 0,16-4-81 0 0,0 0 0 0 0,1 1 1 0 0,-1-1-1 0 0,-15 9 0 0 0,23-11 641 0 0,1 0-1 0 0,-1 1 1 0 0,1-1-1 0 0,0 0 0 0 0,-1 0 1 0 0,1 0-1 0 0,0 1 1 0 0,-1-1-1 0 0,1 0 1 0 0,0 1-1 0 0,-1-1 1 0 0,1 0-1 0 0,0 0 0 0 0,-1 1 1 0 0,1-1-1 0 0,0 1 1 0 0,0-1-1 0 0,0 0 1 0 0,-1 1-1 0 0,1-1 1 0 0,0 0-1 0 0,0 1 0 0 0,0-1 1 0 0,0 1-1 0 0,0-1 1 0 0,0 1-1 0 0,0-1 1 0 0,0 0-1 0 0,0 1 1 0 0,0-1-1 0 0,0 1 0 0 0,0-1 1 0 0,0 0-1 0 0,0 1 1 0 0,0-1-1 0 0,0 1 1 0 0,0-1-1 0 0,0 1 1 0 0,1-1-1 0 0,-1 0 0 0 0,0 1 1 0 0,0-1-1 0 0,0 0 1 0 0,1 1-1 0 0,-1-1 1 0 0,0 0-1 0 0,1 1 1 0 0,-1-1-1 0 0,0 0 0 0 0,1 0 1 0 0,-1 1-1 0 0,0-1 1 0 0,1 0-1 0 0,-1 0 1 0 0,0 0-1 0 0,1 1 1 0 0,-1-1-1 0 0,1 0 0 0 0,-1 0 1 0 0,0 0-1 0 0,2 0 1 0 0,9 5-3474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3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1424 2817 0 0,'-4'0'544'0'0,"-1"0"1"0"0,1-1-1 0 0,0 0 1 0 0,0 0-1 0 0,-1 0 1 0 0,1 0-1 0 0,0-1 1 0 0,0 1-1 0 0,0-1 1 0 0,1 0 0 0 0,-1-1-1 0 0,0 1 1 0 0,-3-4-1 0 0,4 4-371 0 0,1-1-1 0 0,-1 0 1 0 0,1-1-1 0 0,0 1 1 0 0,0 0-1 0 0,0-1 1 0 0,0 1-1 0 0,1-1 1 0 0,-1 1-1 0 0,1-1 1 0 0,0 0-1 0 0,0 1 1 0 0,0-1-1 0 0,1 0 1 0 0,-1-4-1 0 0,0-11 122 0 0,1 0-1 0 0,1 0 1 0 0,0 0-1 0 0,7-30 1 0 0,24-74 16 0 0,-18 75-257 0 0,8-30-43 0 0,4 2 0 0 0,56-120 1 0 0,-62 159-15 0 0,2 0 0 0 0,0 1 0 0 0,3 1 0 0 0,1 1 0 0 0,2 1 0 0 0,53-49 0 0 0,-9 24 89 0 0,2 4-1 0 0,2 2 1 0 0,148-72 0 0 0,-215 120-98 0 0,63-37-1567 0 0,-67 37 663 0 0,1 1 0 0 0,-1-2 0 0 0,0 1 0 0 0,0 0 0 0 0,0-1-1 0 0,-1 0 1 0 0,1 0 0 0 0,-1-1 0 0 0,6-10 0 0 0,-8 9-483 0 0,-2 3-841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3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51 4993 0 0,'-2'-1'382'0'0,"1"1"1"0"0,-1-1-1 0 0,0 1 0 0 0,1-1 1 0 0,-1 0-1 0 0,1 0 0 0 0,0 0 0 0 0,-1 0 1 0 0,1 0-1 0 0,-1 0 0 0 0,1 0 1 0 0,0 0-1 0 0,0 0 0 0 0,0-1 1 0 0,-2-2-1 0 0,3 4-280 0 0,0-1 1 0 0,0 0 0 0 0,0 1-1 0 0,0-1 1 0 0,0 1-1 0 0,0-1 1 0 0,0 0-1 0 0,0 1 1 0 0,0-1-1 0 0,0 1 1 0 0,0-1 0 0 0,0 0-1 0 0,1 1 1 0 0,-1-1-1 0 0,0 1 1 0 0,0-1-1 0 0,1 1 1 0 0,-1-1 0 0 0,0 1-1 0 0,1-1 1 0 0,-1 1-1 0 0,1-1 1 0 0,-1 1-1 0 0,1-1 1 0 0,-1 1 0 0 0,0 0-1 0 0,1-1 1 0 0,0 1-1 0 0,3-3 27 0 0,0 1 0 0 0,1 0-1 0 0,-1 0 1 0 0,0 0 0 0 0,1 0-1 0 0,0 1 1 0 0,-1 0 0 0 0,1 0 0 0 0,8-1-1 0 0,3 2 6 0 0,0 1-1 0 0,0 0 1 0 0,0 1-1 0 0,0 1 1 0 0,0 0-1 0 0,0 1 1 0 0,-1 1-1 0 0,16 7 1 0 0,-10-3 157 0 0,0 1 1 0 0,0 1-1 0 0,-1 1 1 0 0,36 28 0 0 0,-54-38-134 0 0,0-1 1 0 0,0 1 0 0 0,-1 0-1 0 0,1 0 1 0 0,-1 0 0 0 0,1 0-1 0 0,-1 0 1 0 0,0 0 0 0 0,0 0-1 0 0,0 0 1 0 0,0 1 0 0 0,0-1-1 0 0,0 0 1 0 0,0 1 0 0 0,-1-1-1 0 0,0 1 1 0 0,1-1 0 0 0,-1 0-1 0 0,0 1 1 0 0,0-1 0 0 0,0 1-1 0 0,0-1 1 0 0,-1 1 0 0 0,1-1-1 0 0,-1 1 1 0 0,1-1 0 0 0,-1 0 0 0 0,0 1-1 0 0,0-1 1 0 0,-1 3 0 0 0,-5 7 96 0 0,0 0 1 0 0,0 0-1 0 0,-1-1 1 0 0,-13 14 0 0 0,7-7-124 0 0,-2 2-283 0 0,-30 43 676 0 0,42-57-944 0 0,0 0 0 0 0,0 1 0 0 0,1 0-1 0 0,0 0 1 0 0,0 0 0 0 0,1 0 0 0 0,-3 13 0 0 0,6-13-3374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36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4473 0 0,'-36'10'9229'0'0,"0"2"-3672"0"0,-37 16-2123 0 0,58-22-3496 0 0,0 2 1 0 0,0 0-1 0 0,1 0 0 0 0,0 2 1 0 0,1-1-1 0 0,0 2 0 0 0,-13 13 0 0 0,24-22 30 0 0,1-1 0 0 0,-1 1 0 0 0,1 0 0 0 0,0-1 0 0 0,0 1 0 0 0,0 0 0 0 0,0 0 0 0 0,0 0 0 0 0,0-1 0 0 0,0 1 0 0 0,1 0 0 0 0,-1 0-1 0 0,1 0 1 0 0,-1 0 0 0 0,1 0 0 0 0,0 1 0 0 0,0-1 0 0 0,0 0 0 0 0,0 0 0 0 0,0 0 0 0 0,1 3 0 0 0,0-1-6 0 0,1 0-1 0 0,-1 0 1 0 0,1 0 0 0 0,0-1-1 0 0,0 1 1 0 0,0-1 0 0 0,1 0-1 0 0,-1 1 1 0 0,1-1 0 0 0,4 4-1 0 0,5 3-5 0 0,0 0 0 0 0,0-1 0 0 0,1-1-1 0 0,27 14 1 0 0,38 4 240 0 0,-78-26-160 0 0,0 1 0 0 0,0-1 0 0 0,0 0 0 0 0,0 1-1 0 0,1-1 1 0 0,-1 0 0 0 0,0 1 0 0 0,0-1 0 0 0,0 0 0 0 0,0 1 0 0 0,0-1-1 0 0,0 0 1 0 0,0 1 0 0 0,0-1 0 0 0,0 0 0 0 0,0 0 0 0 0,0 1-1 0 0,-1-1 1 0 0,1 0 0 0 0,0 1 0 0 0,0-1 0 0 0,0 0 0 0 0,0 1 0 0 0,0-1-1 0 0,-1 0 1 0 0,1 0 0 0 0,0 1 0 0 0,0-1 0 0 0,0 0 0 0 0,-1 0 0 0 0,1 1-1 0 0,0-1 1 0 0,0 0 0 0 0,-1 0 0 0 0,1 0 0 0 0,0 0 0 0 0,-1 1-1 0 0,1-1 1 0 0,0 0 0 0 0,-1 0 0 0 0,1 0 0 0 0,0 0 0 0 0,0 0 0 0 0,-1 0-1 0 0,1 0 1 0 0,-1 0 0 0 0,-18 12 460 0 0,18-11-444 0 0,-63 27 605 0 0,38-18-2008 0 0,1 1-3642 0 0,39-21-4240 0 0,-3 2 5666 0 0,-1 2 222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3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35 2905 0 0,'-1'-1'241'0'0,"-1"0"0"0"0,1 0 0 0 0,0-1 0 0 0,-1 1 0 0 0,1 0 0 0 0,0 0 0 0 0,-1 1 0 0 0,0-1 0 0 0,1 0 0 0 0,-1 0 0 0 0,1 1 0 0 0,-1-1 0 0 0,0 1 1 0 0,0-1-1 0 0,1 1 0 0 0,-1 0 0 0 0,0 0 0 0 0,1-1 0 0 0,-1 1 0 0 0,0 1 0 0 0,0-1 0 0 0,0 0 0 0 0,1 0 0 0 0,-1 1 0 0 0,0-1 0 0 0,1 1 0 0 0,-1-1 0 0 0,0 1 0 0 0,1 0 1 0 0,-1-1-1 0 0,1 1 0 0 0,-4 2 0 0 0,2 0 25 0 0,0 1 1 0 0,0-1 0 0 0,0 1 0 0 0,0 0-1 0 0,1 0 1 0 0,-1 0 0 0 0,1 0-1 0 0,0 0 1 0 0,0 0 0 0 0,1 0 0 0 0,-2 6-1 0 0,-1 3 157 0 0,1 0 0 0 0,0 0 0 0 0,1-1-1 0 0,-1 27 1 0 0,3-32-288 0 0,1 0 0 0 0,-1 0 0 0 0,2 0 0 0 0,-1 0 0 0 0,1 0 0 0 0,0 0 0 0 0,1 0 1 0 0,-1 0-1 0 0,2-1 0 0 0,5 11 0 0 0,1 0-91 0 0,1-1 0 0 0,1-1 0 0 0,14 16 1 0 0,-23-27-40 0 0,0-1-1 0 0,1 0 1 0 0,-1 1 0 0 0,1-2 0 0 0,0 1 0 0 0,0 0 0 0 0,0-1 0 0 0,0 1 0 0 0,0-1 0 0 0,0 0 0 0 0,1 0 0 0 0,-1-1 0 0 0,1 1 0 0 0,-1-1 0 0 0,1 0 0 0 0,0-1 0 0 0,-1 1 0 0 0,9-1-1 0 0,-11 0 15 0 0,-1 0 0 0 0,1 0 0 0 0,0-1 0 0 0,-1 1 0 0 0,1-1 0 0 0,0 0 0 0 0,-1 1 0 0 0,1-1 0 0 0,-1 0 0 0 0,1 0 0 0 0,-1 0 0 0 0,1 0 0 0 0,-1 0 0 0 0,0 0 0 0 0,1 0 0 0 0,-1-1 0 0 0,0 1 0 0 0,0 0 0 0 0,2-3 0 0 0,-1 0 19 0 0,-1 1-1 0 0,1-1 1 0 0,-1 0 0 0 0,1 0 0 0 0,-1 0 0 0 0,0 0-1 0 0,0 0 1 0 0,0-5 0 0 0,-1-5 72 0 0,0 0-1 0 0,0 1 1 0 0,-5-28-1 0 0,2 23-33 0 0,-2 0-1 0 0,0 1 1 0 0,0 0 0 0 0,-2 0-1 0 0,-13-26 1 0 0,15 34-46 0 0,-1 0 0 0 0,1 1 0 0 0,-1-1 1 0 0,-1 1-1 0 0,0 0 0 0 0,0 1 0 0 0,0 0 0 0 0,-1 0 1 0 0,0 0-1 0 0,0 1 0 0 0,-12-6 0 0 0,19 11-61 0 0,-1 0 1 0 0,1 0-1 0 0,-1 0 0 0 0,0 1 0 0 0,1-1 0 0 0,-1 0 0 0 0,1 1 1 0 0,-1 0-1 0 0,0-1 0 0 0,0 1 0 0 0,1 0 0 0 0,-1 0 1 0 0,0 0-1 0 0,1 0 0 0 0,-1 0 0 0 0,0 0 0 0 0,0 0 0 0 0,1 1 1 0 0,-1-1-1 0 0,0 1 0 0 0,1-1 0 0 0,-1 1 0 0 0,1 0 0 0 0,-1-1 1 0 0,-2 3-1 0 0,3-2-238 0 0,0 0 1 0 0,0 1-1 0 0,0-1 1 0 0,0 0-1 0 0,1 1 0 0 0,-1-1 1 0 0,0 1-1 0 0,1-1 1 0 0,-1 1-1 0 0,1-1 1 0 0,0 1-1 0 0,-1-1 0 0 0,1 1 1 0 0,0-1-1 0 0,0 1 1 0 0,0 0-1 0 0,0-1 1 0 0,0 1-1 0 0,0-1 1 0 0,1 1-1 0 0,-1-1 0 0 0,0 1 1 0 0,1-1-1 0 0,-1 1 1 0 0,1-1-1 0 0,0 1 1 0 0,-1-1-1 0 0,2 2 0 0 0,1 3-1120 0 0,1 5-3427 0 0,6 1 1059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3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26 3089 0 0,'1'-1'375'0'0,"-1"0"0"0"0,0 0 0 0 0,0 0 0 0 0,0 0 0 0 0,-1 0 0 0 0,1 0 0 0 0,0 0 0 0 0,0 0 0 0 0,0 0 0 0 0,-1 0-1 0 0,1 0 1 0 0,-1 0 0 0 0,1 1 0 0 0,0-1 0 0 0,-1 0 0 0 0,1 0 0 0 0,-1 0 0 0 0,0 1 0 0 0,1-1 0 0 0,-1 0 0 0 0,0 1 0 0 0,1-1 0 0 0,-1 0 0 0 0,0 1 0 0 0,0-1 0 0 0,-1 0 0 0 0,0 0-5 0 0,0 1 0 0 0,-1-1 0 0 0,1 1-1 0 0,0 0 1 0 0,-1-1 0 0 0,1 1 0 0 0,0 0 0 0 0,0 0-1 0 0,-1 1 1 0 0,1-1 0 0 0,-3 1 0 0 0,-7 2 131 0 0,-1 1 0 0 0,1 1 0 0 0,-14 6 0 0 0,23-9-214 0 0,-7 2-114 0 0,1 1 0 0 0,-1 0 0 0 0,1 0 1 0 0,1 1-1 0 0,-1 0 0 0 0,1 1 0 0 0,0 0 1 0 0,1 0-1 0 0,-12 15 0 0 0,16-19-179 0 0,1 0 0 0 0,1 0 0 0 0,-1 1 0 0 0,0-1 0 0 0,1 0 0 0 0,-1 1 0 0 0,1-1 0 0 0,0 1 0 0 0,0 0-1 0 0,1-1 1 0 0,-1 1 0 0 0,1 0 0 0 0,0 0 0 0 0,0-1 0 0 0,0 1 0 0 0,0 0 0 0 0,0-1 0 0 0,1 1 0 0 0,0 0 0 0 0,0-1 0 0 0,0 1 0 0 0,0 0 0 0 0,0-1-1 0 0,1 0 1 0 0,0 1 0 0 0,0-1 0 0 0,-1 0 0 0 0,2 0 0 0 0,-1 0 0 0 0,4 4 0 0 0,0 0-58 0 0,0-1-1 0 0,1-1 1 0 0,0 1 0 0 0,0-1-1 0 0,0 0 1 0 0,1-1 0 0 0,0 0-1 0 0,0 0 1 0 0,0 0 0 0 0,0-1-1 0 0,0-1 1 0 0,0 1 0 0 0,1-1-1 0 0,9 1 1 0 0,-6-1-745 0 0,1-1-1 0 0,-1 0 1 0 0,25-2 0 0 0,-29 0-484 0 0,1-1 0 0 0,0 1 1 0 0,0-2-1 0 0,-1 1 0 0 0,14-6 0 0 0,-20 7 894 0 0,1 0 1 0 0,-1-1-1 0 0,1 1 0 0 0,-1-1 0 0 0,1 0 0 0 0,-1 1 0 0 0,0-1 0 0 0,0 0 0 0 0,0-1 0 0 0,0 1 0 0 0,0 0 0 0 0,0 0 0 0 0,-1-1 1 0 0,1 1-1 0 0,1-5 0 0 0,3-9-1946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3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7866 0 0,'-1'5'783'0'0,"0"1"0"0"0,0 0 0 0 0,0 0-1 0 0,1 0 1 0 0,0 0 0 0 0,0 0 0 0 0,0-1 0 0 0,1 1 0 0 0,0 0 0 0 0,2 8 0 0 0,2 20 900 0 0,9 142 751 0 0,-9-145-3143 0 0,1 1 1 0 0,2-1 0 0 0,17 45-1 0 0,-7-43-3352 0 0,-17-32 3820 0 0,-1-1 0 0 0,1 1 0 0 0,-1 0-1 0 0,1 0 1 0 0,-1-1 0 0 0,1 1 0 0 0,0-1 0 0 0,-1 1 0 0 0,1 0-1 0 0,0-1 1 0 0,0 1 0 0 0,-1-1 0 0 0,1 0 0 0 0,0 1 0 0 0,0-1-1 0 0,0 0 1 0 0,-1 1 0 0 0,1-1 0 0 0,0 0 0 0 0,0 0 0 0 0,0 0-1 0 0,0 1 1 0 0,0-1 0 0 0,0 0 0 0 0,0 0 0 0 0,-1 0 0 0 0,1-1-1 0 0,0 1 1 0 0,0 0 0 0 0,0 0 0 0 0,0 0 0 0 0,0-1-1 0 0,-1 1 1 0 0,1 0 0 0 0,0-1 0 0 0,0 1 0 0 0,1-2 0 0 0,8-7-3143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38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75 3081 0 0,'7'-19'2633'0'0,"-4"13"-1306"0"0,0 0-1 0 0,-1 0 1 0 0,0 0 0 0 0,0-1-1 0 0,-1 1 1 0 0,2-12 0 0 0,-13 20 2694 0 0,-13 11-3187 0 0,23-13-655 0 0,-15 9 382 0 0,-37 21 52 0 0,-56 23-1 0 0,106-52-634 0 0,1-1 0 0 0,-1 1 0 0 0,1 0 0 0 0,-1 0 0 0 0,1 0 0 0 0,-1 0 0 0 0,1 0 0 0 0,-1 0 0 0 0,1 0 0 0 0,0 0 0 0 0,0 0 1 0 0,0 1-1 0 0,-1-1 0 0 0,1 1 0 0 0,0-1 0 0 0,1 1 0 0 0,-1-1 0 0 0,0 1 0 0 0,0-1 0 0 0,1 1 0 0 0,-1 0 0 0 0,1-1 0 0 0,-1 4 0 0 0,1-2-2 0 0,0 1-1 0 0,0-1 0 0 0,0 0 0 0 0,1 1 1 0 0,-1-1-1 0 0,1 0 0 0 0,0 1 0 0 0,0-1 0 0 0,0 0 1 0 0,1 0-1 0 0,2 6 0 0 0,0-3 27 0 0,-1 0 0 0 0,2 0 1 0 0,-1 0-1 0 0,1 0 0 0 0,0-1 0 0 0,0 0 0 0 0,0 0 0 0 0,1 0 1 0 0,-1 0-1 0 0,1-1 0 0 0,10 5 0 0 0,-10-7 9 0 0,-1 0-1 0 0,1-1 0 0 0,0 0 1 0 0,0 0-1 0 0,-1 0 0 0 0,1-1 1 0 0,0 0-1 0 0,0 0 1 0 0,0 0-1 0 0,0-1 0 0 0,7-2 1 0 0,11-2-40 0 0,33-14 0 0 0,3-1-2424 0 0,-54 19 1610 0 0,-3 0 79 0 0,-1 0-1 0 0,1 1 1 0 0,0-1-1 0 0,-1 1 1 0 0,1-1-1 0 0,0 1 1 0 0,-1 0-1 0 0,1 0 1 0 0,0 1-1 0 0,3 0 1 0 0,3 3-5260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3105 0 0,'7'10'2269'0'0,"-2"-1"1"0"0,1 1 0 0 0,-1 1 0 0 0,5 14-1 0 0,-6-9-979 0 0,0 1 0 0 0,2 21 0 0 0,6 23-620 0 0,-1-5-2474 0 0,-8-19-5103 0 0,-6-29 971 0 0</inkml:trace>
  <inkml:trace contextRef="#ctx0" brushRef="#br0" timeOffset="1">33 292 7058 0 0,'-26'68'4848'0'0,"24"-64"-4699"0"0,1 0-1 0 0,0 0 1 0 0,0 0 0 0 0,0 1-1 0 0,1-1 1 0 0,0 0 0 0 0,-1 0-1 0 0,2 1 1 0 0,-1-1 0 0 0,0 0 0 0 0,1 0-1 0 0,0 1 1 0 0,0-1 0 0 0,2 7-1 0 0,-1-10-147 0 0,-1 1 0 0 0,1-1 0 0 0,-1 0-1 0 0,1 1 1 0 0,0-1 0 0 0,-1 0 0 0 0,1 0-1 0 0,0 0 1 0 0,0 0 0 0 0,0 0 0 0 0,0-1-1 0 0,0 1 1 0 0,0-1 0 0 0,0 1 0 0 0,0-1 0 0 0,0 1-1 0 0,0-1 1 0 0,0 0 0 0 0,0 0 0 0 0,0 0-1 0 0,0 0 1 0 0,1-1 0 0 0,-1 1 0 0 0,0-1-1 0 0,0 1 1 0 0,4-2 0 0 0,4-1-1201 0 0,0 0-1 0 0,0 0 1 0 0,19-10-1 0 0,-1-6-3392 0 0,-13 11 1255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39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5321 0 0,'-1'2'427'0'0,"-1"-1"0"0"0,1 1 0 0 0,0-1 0 0 0,0 1 0 0 0,0-1 0 0 0,0 1 0 0 0,0 0 0 0 0,0 0 0 0 0,0 0 0 0 0,1-1 0 0 0,-1 1 0 0 0,1 0 0 0 0,-1 0 0 0 0,1 0 0 0 0,-1 4 0 0 0,2-6-330 0 0,-1 1 0 0 0,1 0-1 0 0,-1 0 1 0 0,0-1 0 0 0,1 1 0 0 0,-1 0 0 0 0,1-1 0 0 0,-1 1-1 0 0,1 0 1 0 0,0-1 0 0 0,-1 1 0 0 0,1-1 0 0 0,-1 1-1 0 0,1-1 1 0 0,0 1 0 0 0,0-1 0 0 0,-1 0 0 0 0,1 1-1 0 0,0-1 1 0 0,0 0 0 0 0,-1 0 0 0 0,1 1 0 0 0,0-1 0 0 0,0 0-1 0 0,0 0 1 0 0,-1 0 0 0 0,1 0 0 0 0,0 0 0 0 0,0 0-1 0 0,0 0 1 0 0,0 0 0 0 0,-1 0 0 0 0,1-1 0 0 0,0 1-1 0 0,0 0 1 0 0,-1 0 0 0 0,1-1 0 0 0,1 0 0 0 0,17-2 513 0 0,-1 0 1 0 0,0 2 0 0 0,1 0-1 0 0,36 4 1 0 0,30 7-2334 0 0,-41-4-2090 0 0,-34-5-151 0 0,-2-2-2053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3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43 3761 0 0,'-4'-11'2075'0'0,"3"8"-1117"0"0,0 1-1 0 0,0-1 0 0 0,-1 0 1 0 0,1 1-1 0 0,0-1 0 0 0,-1 1 0 0 0,0-1 1 0 0,-1-1-1 0 0,1 3-711 0 0,1 0 1 0 0,0 0-1 0 0,0 1 1 0 0,-1-1-1 0 0,1 0 0 0 0,0 1 1 0 0,-1-1-1 0 0,1 1 1 0 0,0 0-1 0 0,-1-1 0 0 0,1 1 1 0 0,-1 0-1 0 0,1 0 1 0 0,-1 0-1 0 0,1 0 1 0 0,0 0-1 0 0,-1 0 0 0 0,1 1 1 0 0,-3 0-1 0 0,-10 2 19 0 0,1 0-1 0 0,-1 1 0 0 0,1 1 1 0 0,0 1-1 0 0,1-1 0 0 0,-15 11 1 0 0,20-13-272 0 0,1 1-1 0 0,-1 1 1 0 0,1-1 0 0 0,1 1-1 0 0,-1 0 1 0 0,1 0 0 0 0,-1 1-1 0 0,2 0 1 0 0,-1 0 0 0 0,1 0-1 0 0,-1 0 1 0 0,2 0 0 0 0,-4 9 0 0 0,5-12-13 0 0,1 0 0 0 0,0 0 0 0 0,1 0 0 0 0,-1 0 0 0 0,1 0 0 0 0,-1 1 0 0 0,1-1 0 0 0,0 0 0 0 0,0 0 0 0 0,0 0 0 0 0,1 1 0 0 0,-1-1 0 0 0,1 0 0 0 0,0 0 0 0 0,0 0 0 0 0,0 0 1 0 0,0 0-1 0 0,0 0 0 0 0,2 3 0 0 0,0-1 4 0 0,1-1 0 0 0,-1 0 1 0 0,1 0-1 0 0,0-1 0 0 0,-1 1 1 0 0,2-1-1 0 0,-1 0 0 0 0,0 0 1 0 0,1 0-1 0 0,8 4 1 0 0,4 0-2 0 0,1-1 1 0 0,0 0-1 0 0,1-1 1 0 0,-1-1-1 0 0,26 2 1 0 0,-31-5 14 0 0,-9-1 12 0 0,0 0 1 0 0,0 0-1 0 0,0 1 0 0 0,-1-1 1 0 0,1 1-1 0 0,0 0 0 0 0,0 0 0 0 0,0 0 1 0 0,-1 0-1 0 0,1 1 0 0 0,-1-1 1 0 0,6 4-1 0 0,-9-4 15 0 0,1 0-1 0 0,-1 0 0 0 0,0-1 1 0 0,0 1-1 0 0,0 0 1 0 0,0 0-1 0 0,0 0 1 0 0,0-1-1 0 0,0 1 0 0 0,0 0 1 0 0,0 0-1 0 0,0 0 1 0 0,0-1-1 0 0,-1 1 1 0 0,1 0-1 0 0,0 0 0 0 0,0 0 1 0 0,-1-1-1 0 0,1 1 1 0 0,-1 0-1 0 0,1-1 1 0 0,-1 1-1 0 0,1 0 1 0 0,-1-1-1 0 0,1 1 0 0 0,-1-1 1 0 0,1 1-1 0 0,-1 0 1 0 0,0-1-1 0 0,1 1 1 0 0,-1-1-1 0 0,0 0 0 0 0,-1 1 1 0 0,-27 19 484 0 0,26-19-470 0 0,-10 7-18 0 0,0-1 0 0 0,-1-1-1 0 0,1 0 1 0 0,-1 0 0 0 0,-25 5 0 0 0,-12-6-3237 0 0,50-7 1948 0 0,1 2 952 0 0,0 0-1 0 0,0-1 0 0 0,-1 1 0 0 0,1-1 0 0 0,0 1 1 0 0,0-1-1 0 0,0 1 0 0 0,0 0 0 0 0,0-1 0 0 0,0 1 1 0 0,0-1-1 0 0,0 1 0 0 0,0-1 0 0 0,0 1 0 0 0,0 0 0 0 0,0-1 1 0 0,0 1-1 0 0,0-1 0 0 0,0 1 0 0 0,1-1 0 0 0,-1 1 1 0 0,0 0-1 0 0,0-1 0 0 0,0 1 0 0 0,1-1 0 0 0,1-1-1267 0 0,-2 1 830 0 0,6-8-4074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4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9898 0 0,'7'-2'5144'0'0,"9"-4"-3066"0"0,7-3-1266 0 0,-11 7-557 0 0,0 1-1 0 0,1 0 1 0 0,-1 1 0 0 0,0 0 0 0 0,1 1 0 0 0,-1 1 0 0 0,0-1-1 0 0,17 6 1 0 0,35 4-1740 0 0,-63-11 1265 0 0,-1 0 1 0 0,1 1-1 0 0,0-1 1 0 0,0 0-1 0 0,0 0 1 0 0,0 0-1 0 0,-1 0 1 0 0,1 0-1 0 0,0 0 0 0 0,0 0 1 0 0,0 0-1 0 0,0 0 1 0 0,-1-1-1 0 0,1 1 1 0 0,0 0-1 0 0,0 0 0 0 0,0-1 1 0 0,-1 1-1 0 0,1 0 1 0 0,0-1-1 0 0,0 1 1 0 0,-1-1-1 0 0,2 0 1 0 0,-2 0-14 0 0,0 0 0 0 0,0 1 0 0 0,0-1 0 0 0,0 0 1 0 0,-1 1-1 0 0,1-1 0 0 0,0 0 0 0 0,0 1 0 0 0,-1-1 1 0 0,1 0-1 0 0,0 1 0 0 0,-1-1 0 0 0,1 0 1 0 0,-1 1-1 0 0,1-1 0 0 0,0 1 0 0 0,-1-1 0 0 0,1 1 1 0 0,-1-1-1 0 0,0 0 0 0 0,-35-25-3260 0 0,17 18 2848 0 0,-5 4 5256 0 0,23 4-4328 0 0,0 0 1 0 0,-1 1 0 0 0,1 0-1 0 0,0-1 1 0 0,0 1 0 0 0,0 0 0 0 0,0-1-1 0 0,0 1 1 0 0,0 0 0 0 0,0 0-1 0 0,0 0 1 0 0,0 0 0 0 0,1 0 0 0 0,-1 0-1 0 0,0 0 1 0 0,0 0 0 0 0,1 0-1 0 0,-1 0 1 0 0,1 1 0 0 0,-1-1-1 0 0,1 0 1 0 0,-1 0 0 0 0,1 0 0 0 0,0 1-1 0 0,0-1 1 0 0,0 0 0 0 0,-1 1-1 0 0,1-1 1 0 0,0 0 0 0 0,1 1 0 0 0,-1 1-1 0 0,-4 48 2031 0 0,0-14-1968 0 0,2-1 1 0 0,1 0-1 0 0,7 59 1 0 0,-6-95-373 0 0,10 36-2212 0 0,0-21-1838 0 0,-10-15 3770 0 0,1 1 0 0 0,-1-1 0 0 0,1 0 0 0 0,-1 1 0 0 0,1-1 0 0 0,-1 0 0 0 0,1 0 0 0 0,-1 0 1 0 0,1 1-1 0 0,-1-1 0 0 0,1 0 0 0 0,-1 0 0 0 0,1 0 0 0 0,-1 0 0 0 0,1 0 0 0 0,-1 0 0 0 0,1 0 0 0 0,-1 0 0 0 0,1 0 0 0 0,0 0 0 0 0,-1-1 0 0 0,1 1 0 0 0,-1 0 1 0 0,1 0-1 0 0,-1 0 0 0 0,1 0 0 0 0,0-1 0 0 0,7-5-4533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40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10594 0 0,'0'-7'4298'0'0,"3"11"-1298"0"0,4 14-398 0 0,11 134 722 0 0,-5-24-3682 0 0,-9-114 495 0 0,0-3-3851 0 0,7-24-6235 0 0,-8-3 7991 0 0,-1 1 0 0 0,0-25 0 0 0,-7-30-151 0 0,-26-68 5608 0 0,12 59 965 0 0,18 76-4108 0 0,0 0 0 0 0,1 1 0 0 0,-1-1-1 0 0,1 0 1 0 0,0 0 0 0 0,0 0 0 0 0,0 0 0 0 0,0 1 0 0 0,0-1-1 0 0,0 0 1 0 0,1 0 0 0 0,0 1 0 0 0,1-5 0 0 0,-1 6-265 0 0,-1 0 0 0 0,1 0 0 0 0,0 0 0 0 0,0 0 0 0 0,0 1 1 0 0,0-1-1 0 0,0 0 0 0 0,0 1 0 0 0,0-1 0 0 0,1 0 1 0 0,-1 1-1 0 0,0 0 0 0 0,0-1 0 0 0,0 1 0 0 0,1 0 0 0 0,-1-1 1 0 0,0 1-1 0 0,0 0 0 0 0,0 0 0 0 0,1 0 0 0 0,-1 0 0 0 0,0 0 1 0 0,0 0-1 0 0,1 1 0 0 0,-1-1 0 0 0,0 0 0 0 0,0 1 0 0 0,1-1 1 0 0,-1 0-1 0 0,0 1 0 0 0,2 1 0 0 0,15 4 210 0 0,-1 1-1 0 0,1 1 0 0 0,-2 0 1 0 0,1 1-1 0 0,-1 1 1 0 0,-1 0-1 0 0,26 23 0 0 0,-40-32-211 0 0,0-1 1 0 0,0 1-1 0 0,-1 0 0 0 0,1 0 0 0 0,0-1 0 0 0,-1 1 1 0 0,1 0-1 0 0,-1 0 0 0 0,1 0 0 0 0,-1-1 0 0 0,1 1 0 0 0,-1 0 1 0 0,1 0-1 0 0,-1 0 0 0 0,0 0 0 0 0,0 0 0 0 0,1 0 0 0 0,-1 0 1 0 0,0 0-1 0 0,0 0 0 0 0,0 0 0 0 0,0 0 0 0 0,0 0 0 0 0,0 0 1 0 0,0 0-1 0 0,-1 0 0 0 0,1 0 0 0 0,0 0 0 0 0,-1 1 0 0 0,-1 0-26 0 0,1 0-1 0 0,-1-1 0 0 0,1 1 0 0 0,-1-1 0 0 0,0 1 0 0 0,1-1 0 0 0,-1 0 0 0 0,0 0 0 0 0,0 0 0 0 0,0 0 0 0 0,0 0 0 0 0,-4 1 0 0 0,-7 2-104 0 0,0-1 0 0 0,0 0-1 0 0,-16 1 1 0 0,13-3-142 0 0,-27 3-340 0 0,40-4 466 0 0,1 1 1 0 0,0-1-1 0 0,0 1 1 0 0,0 0-1 0 0,0-1 1 0 0,0 1-1 0 0,0 0 1 0 0,0 0-1 0 0,0 0 1 0 0,0 0-1 0 0,0 1 1 0 0,1-1-1 0 0,-1 0 1 0 0,0 1-1 0 0,-1 2 1 0 0,2-3 35 0 0,1 0-1 0 0,-1 1 1 0 0,1-1 0 0 0,0 0 0 0 0,0 0 0 0 0,0 1 0 0 0,0-1-1 0 0,0 0 1 0 0,0 1 0 0 0,0-1 0 0 0,0 0 0 0 0,0 0 0 0 0,0 1-1 0 0,1-1 1 0 0,-1 0 0 0 0,0 0 0 0 0,1 1 0 0 0,-1-1 0 0 0,1 0-1 0 0,0 0 1 0 0,-1 0 0 0 0,1 0 0 0 0,0 0 0 0 0,0 0 0 0 0,0 0-1 0 0,0 0 1 0 0,-1 0 0 0 0,1 0 0 0 0,0 0 0 0 0,1-1 0 0 0,-1 1 0 0 0,0 0-1 0 0,2 0 1 0 0,40 22-587 0 0,-17-13 678 0 0,-12-5 103 0 0,-1 1 1 0 0,1 0-1 0 0,15 9 1 0 0,-25-11-135 0 0,1-1 1 0 0,-1 1-1 0 0,1-1 0 0 0,-1 1 1 0 0,-1 0-1 0 0,1 1 0 0 0,0-1 1 0 0,-1 1-1 0 0,0 0 0 0 0,0-1 1 0 0,0 1-1 0 0,1 6 0 0 0,-2-8-370 0 0,7 22-115 0 0,-9-12-7065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41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42 6929 0 0,'0'0'179'0'0,"-1"-1"-1"0"0,1 0 1 0 0,0 0-1 0 0,0 0 1 0 0,-1 1-1 0 0,1-1 0 0 0,0 0 1 0 0,0 0-1 0 0,0 0 1 0 0,0 0-1 0 0,0 0 1 0 0,0 1-1 0 0,0-1 0 0 0,0 0 1 0 0,1 0-1 0 0,-1 0 1 0 0,0 1-1 0 0,0-1 1 0 0,1 0-1 0 0,-1 0 0 0 0,0 0 1 0 0,1 1-1 0 0,-1-1 1 0 0,1 0-1 0 0,-1 1 1 0 0,1-1-1 0 0,-1 0 0 0 0,1 1 1 0 0,0-1-1 0 0,-1 1 1 0 0,2-1-1 0 0,-1 0-26 0 0,1 1 0 0 0,0-1 0 0 0,0 1 0 0 0,0 0 0 0 0,0 0 0 0 0,0 0 0 0 0,0 0 0 0 0,-1 0 0 0 0,1 0 0 0 0,0 1 0 0 0,0-1 0 0 0,0 0 0 0 0,2 2 0 0 0,9 3 73 0 0,0 0-1 0 0,21 12 1 0 0,-20-6-62 0 0,-11-9-111 0 0,0 1 0 0 0,-1-1 0 0 0,1 0 0 0 0,0 0 0 0 0,0 0 0 0 0,0 0 0 0 0,0-1 0 0 0,0 1 0 0 0,1-1 0 0 0,4 1-1 0 0,-8-2-64 0 0,1 0-1 0 0,-1-1 1 0 0,0 1-1 0 0,1-1 1 0 0,-1 1-1 0 0,1-1 1 0 0,-1 1-1 0 0,0-1 1 0 0,1 0-1 0 0,-1 1 1 0 0,0-1-1 0 0,0 1 1 0 0,0-1-1 0 0,1 1 1 0 0,-1-1-1 0 0,0 0 1 0 0,0 1-1 0 0,0-1 1 0 0,0 0-1 0 0,0 1 1 0 0,0-1-1 0 0,0 0 0 0 0,0 1 1 0 0,0-1-1 0 0,0 1 1 0 0,-1-1-1 0 0,1 0 1 0 0,0 1-1 0 0,0-1 1 0 0,0 1-1 0 0,-1-1 1 0 0,1 1-1 0 0,-1-2 1 0 0,-9-20-1585 0 0,6 18 1454 0 0,0 1 0 0 0,0-1 0 0 0,0 1 0 0 0,0 1 0 0 0,-1-1 0 0 0,1 0 0 0 0,-1 1 0 0 0,0 0 0 0 0,1 0 0 0 0,-1 1 1 0 0,0-1-1 0 0,0 1 0 0 0,0 0 0 0 0,0 0 0 0 0,-7 0 0 0 0,7 1 407 0 0,0-1-1 0 0,0 1 1 0 0,0 0-1 0 0,0 1 1 0 0,0-1-1 0 0,0 1 1 0 0,0 0-1 0 0,0 0 1 0 0,1 1-1 0 0,-1-1 1 0 0,0 1-1 0 0,1 0 1 0 0,-1 0-1 0 0,1 1 1 0 0,-7 4-1 0 0,10-6-130 0 0,-1 1 0 0 0,1 0 0 0 0,0 0 0 0 0,0 0 0 0 0,0 0 0 0 0,0 0-1 0 0,0 0 1 0 0,0 0 0 0 0,1 0 0 0 0,-1 0 0 0 0,1 0 0 0 0,-1 0 0 0 0,1 0 0 0 0,0 1-1 0 0,0-1 1 0 0,0 0 0 0 0,0 0 0 0 0,0 0 0 0 0,0 0 0 0 0,1 1 0 0 0,-1-1-1 0 0,2 3 1 0 0,19 53-125 0 0,-15-45 186 0 0,-2-4-192 0 0,0 0 1 0 0,1 0-1 0 0,0 0 0 0 0,1-1 1 0 0,0 0-1 0 0,0 0 1 0 0,0-1-1 0 0,1 1 0 0 0,1-2 1 0 0,-1 1-1 0 0,1-1 0 0 0,9 6 1 0 0,-12-8-60 0 0,0-1 1 0 0,1-1 0 0 0,-1 1 0 0 0,1-1 0 0 0,-1 0 0 0 0,1 0-1 0 0,0-1 1 0 0,0 0 0 0 0,0 0 0 0 0,-1 0 0 0 0,1 0 0 0 0,0-1-1 0 0,0 0 1 0 0,0-1 0 0 0,0 1 0 0 0,0-1 0 0 0,0 0 0 0 0,0 0-1 0 0,0-1 1 0 0,-1 0 0 0 0,9-4 0 0 0,-13 6-193 0 0,1 0 0 0 0,-1-1 1 0 0,0 1-1 0 0,0-1 0 0 0,1 1 0 0 0,-1-1 1 0 0,0 1-1 0 0,0-1 0 0 0,0 0 0 0 0,1 0 1 0 0,-1 0-1 0 0,0 1 0 0 0,0-1 0 0 0,0 0 1 0 0,0 0-1 0 0,-1-1 0 0 0,1 1 0 0 0,0 0 1 0 0,0 0-1 0 0,-1 0 0 0 0,1 0 0 0 0,-1-1 1 0 0,1 1-1 0 0,-1 0 0 0 0,1-1 0 0 0,-1 1 1 0 0,0 0-1 0 0,0-1 0 0 0,1 1 0 0 0,-1-1 1 0 0,0 1-1 0 0,0 0 0 0 0,0-1 0 0 0,-1 1 1 0 0,1 0-1 0 0,0-1 0 0 0,0 1 0 0 0,-1 0 1 0 0,1-1-1 0 0,-1 1 0 0 0,1 0 0 0 0,-1 0 1 0 0,0-1-1 0 0,-1-1 0 0 0,-19-21-4042 0 0,-1 7 3902 0 0,3 5-1177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41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6 3689 0 0,'-27'-5'5013'0'0,"13"6"-1516"0"0,13-1-3382 0 0,1 0-1 0 0,0 0 1 0 0,0 0 0 0 0,0 0 0 0 0,-1 1-1 0 0,1-1 1 0 0,0 0 0 0 0,0 0 0 0 0,0 0-1 0 0,-1 0 1 0 0,1 0 0 0 0,0 1 0 0 0,0-1-1 0 0,0 0 1 0 0,0 0 0 0 0,-1 0 0 0 0,1 1-1 0 0,0-1 1 0 0,0 0 0 0 0,0 0 0 0 0,0 0-1 0 0,0 1 1 0 0,0-1 0 0 0,0 0 0 0 0,0 0-1 0 0,0 1 1 0 0,0-1 0 0 0,0 0 0 0 0,0 0-1 0 0,0 1 1 0 0,0-1 0 0 0,0 0 0 0 0,0 0-1 0 0,0 1 1 0 0,0-1 0 0 0,0 0 0 0 0,0 0-1 0 0,0 0 1 0 0,0 1 0 0 0,1-1 0 0 0,-1 1-24 0 0,1 0 1 0 0,0 0-1 0 0,0 0 1 0 0,0-1-1 0 0,0 1 1 0 0,-1 0-1 0 0,1-1 1 0 0,0 1-1 0 0,0-1 1 0 0,0 1-1 0 0,0-1 1 0 0,1 1-1 0 0,-1-1 1 0 0,0 0 0 0 0,0 1-1 0 0,0-1 1 0 0,0 0-1 0 0,2 0 1 0 0,27 2 10 0 0,-23-2-10 0 0,83 5-2141 0 0,-1 2-9603 0 0,-74-5 7972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4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15 319 8738 0 0,'0'0'251'0'0,"0"1"-1"0"0,0 0 1 0 0,-1-1 0 0 0,1 1 0 0 0,0-1 0 0 0,-1 1-1 0 0,1-1 1 0 0,0 1 0 0 0,-1-1 0 0 0,1 0-1 0 0,-1 1 1 0 0,1-1 0 0 0,-1 1 0 0 0,1-1 0 0 0,-1 0-1 0 0,1 1 1 0 0,-1-1 0 0 0,1 0 0 0 0,-1 0-1 0 0,1 1 1 0 0,-1-1 0 0 0,0 0 0 0 0,1 0 0 0 0,-1 0-1 0 0,1 0 1 0 0,-1 0 0 0 0,0 0 0 0 0,1 0 0 0 0,-1 0-1 0 0,0 0 1 0 0,3-19 3176 0 0,0 8-3855 0 0,10-85 886 0 0,-6 47-415 0 0,20-88 0 0 0,-26 137-37 0 0,1-1 0 0 0,-1 0 0 0 0,0 0 0 0 0,0 1 0 0 0,0-1 0 0 0,0 0 0 0 0,1 1 0 0 0,-1-1 0 0 0,0 0 0 0 0,1 1 0 0 0,-1-1 0 0 0,0 0 0 0 0,1 1 0 0 0,-1-1 0 0 0,1 1 0 0 0,-1-1 0 0 0,1 0 0 0 0,-1 1 0 0 0,1-1 0 0 0,0 1 0 0 0,-1 0 0 0 0,1-1 0 0 0,0 1 0 0 0,-1 0 0 0 0,1-1-1 0 0,0 1 1 0 0,-1 0 0 0 0,2-1 0 0 0,-1 1 6 0 0,0 1 0 0 0,1-1-1 0 0,-1 1 1 0 0,0-1-1 0 0,0 1 1 0 0,0-1 0 0 0,0 1-1 0 0,0-1 1 0 0,0 1-1 0 0,0 0 1 0 0,0 0 0 0 0,0-1-1 0 0,0 1 1 0 0,0 0-1 0 0,1 2 1 0 0,27 42 411 0 0,-28-42-370 0 0,20 39 823 0 0,21 64 1 0 0,-7-16-1435 0 0,-42-101-8995 0 0,-9-11 2500 0 0,6 10 3062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4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 6601 0 0,'-2'1'395'0'0,"1"0"0"0"0,0 0 0 0 0,0 0 0 0 0,0 1-1 0 0,0-1 1 0 0,0 0 0 0 0,0 0 0 0 0,0 1 0 0 0,1-1-1 0 0,-1 0 1 0 0,0 1 0 0 0,1-1 0 0 0,-1 1-1 0 0,0 2 1 0 0,5 2 3079 0 0,10-8-1941 0 0,2-4-898 0 0,-3 0-481 0 0,-1 1 0 0 0,1 0 0 0 0,0 1 0 0 0,0 0 0 0 0,0 1 0 0 0,0 0 0 0 0,1 2-1 0 0,-1-1 1 0 0,21 2 0 0 0,-10 2-1135 0 0,8 0-2610 0 0,0-1-4265 0 0,-18-1 2732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3:4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29 257 10330 0 0,'-2'-1'542'0'0,"1"0"1"0"0,-1-1-1 0 0,1 1 0 0 0,-1-1 0 0 0,1 1 1 0 0,-1-1-1 0 0,1 0 0 0 0,0 0 0 0 0,0 1 1 0 0,-2-5-1 0 0,-5-25 2129 0 0,4-29-1621 0 0,9-14-905 0 0,-5 69-138 0 0,1 1 0 0 0,0-1 0 0 0,0 0 0 0 0,0 1 0 0 0,1-1 0 0 0,-1 1-1 0 0,1 0 1 0 0,0 0 0 0 0,1-1 0 0 0,-1 1 0 0 0,1 0 0 0 0,-1 1 0 0 0,7-7 0 0 0,-9 10 2 0 0,0-1 0 0 0,1 1 0 0 0,-1-1 0 0 0,1 1 0 0 0,-1 0 0 0 0,1-1 1 0 0,0 1-1 0 0,-1 0 0 0 0,1 0 0 0 0,-1-1 0 0 0,1 1 0 0 0,-1 0 0 0 0,1 0 1 0 0,0 0-1 0 0,-1 0 0 0 0,1-1 0 0 0,0 1 0 0 0,-1 0 0 0 0,1 0 0 0 0,-1 0 0 0 0,1 1 1 0 0,0-1-1 0 0,-1 0 0 0 0,1 0 0 0 0,-1 0 0 0 0,1 0 0 0 0,0 0 0 0 0,0 1 1 0 0,13 16 214 0 0,0 25 53 0 0,-14-41-275 0 0,16 109 763 0 0,-15-125-950 0 0,1 1-1 0 0,0 0 1 0 0,2 0-1 0 0,8-24 1 0 0,-12 37 180 0 0,1 0-15 0 0,15-41-271 0 0,-15 40 299 0 0,0 0-1 0 0,0 0 1 0 0,0 1 0 0 0,0-1 0 0 0,0 0 0 0 0,1 0-1 0 0,-1 1 1 0 0,0-1 0 0 0,1 1 0 0 0,-1-1 0 0 0,1 1 0 0 0,0 0-1 0 0,0-1 1 0 0,-1 1 0 0 0,1 0 0 0 0,0 0 0 0 0,4-1-1 0 0,-5 2 54 0 0,-1 0-1 0 0,1 0 1 0 0,0 0-1 0 0,0 1 1 0 0,0-1-1 0 0,0 0 1 0 0,-1 0-1 0 0,1 1 1 0 0,0-1-1 0 0,0 1 1 0 0,-1-1 0 0 0,1 1-1 0 0,0-1 1 0 0,-1 1-1 0 0,1-1 1 0 0,0 1-1 0 0,-1-1 1 0 0,1 1-1 0 0,-1 0 1 0 0,1-1-1 0 0,-1 1 1 0 0,1 0-1 0 0,-1 0 1 0 0,1-1-1 0 0,-1 1 1 0 0,0 0-1 0 0,1 0 1 0 0,-1 0-1 0 0,0 1 1 0 0,9 30 947 0 0,-8-25-798 0 0,66 226 979 0 0,-64-222-3253 0 0,-4-20-1884 0 0,-5-20-4545 0 0,-2 11 1720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4:37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95 16884 0 0,'-1'0'245'0'0,"0"0"0"0"0,0 0 0 0 0,0-1 0 0 0,0 1 0 0 0,0 0 0 0 0,0-1 0 0 0,0 1 0 0 0,0-1 0 0 0,0 1 0 0 0,0-1 0 0 0,0 0 0 0 0,0 0 0 0 0,0 1 0 0 0,0-1 0 0 0,1 0 0 0 0,-1 0 0 0 0,0 0 0 0 0,0-1 0 0 0,1 2-208 0 0,-1-1-1 0 0,1 0 1 0 0,0 1 0 0 0,0-1 0 0 0,0 0 0 0 0,0 0-1 0 0,0 1 1 0 0,0-1 0 0 0,0 0 0 0 0,0 1 0 0 0,0-1 0 0 0,1 0-1 0 0,-1 1 1 0 0,0-1 0 0 0,0 0 0 0 0,1 1 0 0 0,-1-1 0 0 0,0 0-1 0 0,1 1 1 0 0,-1-1 0 0 0,1 0 0 0 0,1-2-58 0 0,1 1 0 0 0,-1 0 0 0 0,1-1 0 0 0,-1 1 0 0 0,1 0 0 0 0,0 0 0 0 0,-1 0 0 0 0,1 1 0 0 0,0-1 0 0 0,6-1 0 0 0,18-4 78 0 0,1 2 1 0 0,0 1-1 0 0,0 1 0 0 0,53 2 1 0 0,-2-1 7 0 0,180-9-82 0 0,-186 11 412 0 0,112 16-1 0 0,-140-9-237 0 0,299 33 2027 0 0,-292-37-2484 0 0,1-2 0 0 0,-1-3 0 0 0,0-2 0 0 0,82-18-1 0 0,-117 17-1588 0 0,-16 5 1610 0 0,-1-1 0 0 0,1 1 1 0 0,-1 0-1 0 0,0 0 1 0 0,1-1-1 0 0,-1 1 0 0 0,1 0 1 0 0,-1-1-1 0 0,1 1 0 0 0,-1 0 1 0 0,0-1-1 0 0,1 1 1 0 0,-1-1-1 0 0,0 1 0 0 0,1-1 1 0 0,-1 1-1 0 0,0-1 0 0 0,0 1 1 0 0,0-1-1 0 0,1 1 1 0 0,-1-1-1 0 0,0 1 0 0 0,0-1 1 0 0,0 0-1 0 0,-6-11-6202 0 0,-2 2 5453 0 0,-4-1-4650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8754 0 0,'1'-2'267'0'0,"0"0"-1"0"0,1 0 1 0 0,-1 0 0 0 0,0 1 0 0 0,1-1 0 0 0,-1 0 0 0 0,1 1-1 0 0,-1-1 1 0 0,1 1 0 0 0,0 0 0 0 0,0 0 0 0 0,0-1-1 0 0,0 1 1 0 0,0 0 0 0 0,0 0 0 0 0,0 1 0 0 0,0-1-1 0 0,0 0 1 0 0,0 1 0 0 0,0-1 0 0 0,0 1 0 0 0,0 0 0 0 0,1 0-1 0 0,3 0 1 0 0,0-1-4 0 0,0 1 0 0 0,0-1-1 0 0,0 1 1 0 0,1 1 0 0 0,-1-1 0 0 0,0 1 0 0 0,12 3-1 0 0,-17-3-150 0 0,1 0-1 0 0,0 0 1 0 0,0 0-1 0 0,-1 0 1 0 0,1 0 0 0 0,0 0-1 0 0,-1 0 1 0 0,1 0-1 0 0,-1 0 1 0 0,0 1-1 0 0,1-1 1 0 0,-1 1-1 0 0,0-1 1 0 0,0 1-1 0 0,0-1 1 0 0,0 1-1 0 0,0 0 1 0 0,0-1-1 0 0,0 1 1 0 0,-1 0-1 0 0,2 3 1 0 0,-2-1-2 0 0,0-1 1 0 0,0 0-1 0 0,0 1 1 0 0,0-1-1 0 0,-1 1 1 0 0,1-1-1 0 0,-1 1 1 0 0,0-1-1 0 0,0 0 1 0 0,0 1-1 0 0,-2 3 1 0 0,-4 6-530 0 0,0 0 1 0 0,-1-1 0 0 0,0 0 0 0 0,-14 16 0 0 0,20-26 339 0 0,1-1 1 0 0,-1 1 0 0 0,1 0 0 0 0,-1-1-1 0 0,1 1 1 0 0,0 0 0 0 0,0 0 0 0 0,0 0-1 0 0,0 0 1 0 0,0 0 0 0 0,0 0-1 0 0,1 1 1 0 0,-1-1 0 0 0,1 0 0 0 0,0 0-1 0 0,-1 0 1 0 0,1 1 0 0 0,0-1 0 0 0,0 4-1 0 0,1-4 58 0 0,0 0 0 0 0,0 0 0 0 0,0-1 0 0 0,0 1 1 0 0,0 0-1 0 0,0-1 0 0 0,0 1 0 0 0,0 0 0 0 0,1-1 0 0 0,-1 1 0 0 0,0-1 0 0 0,1 0 0 0 0,0 0 0 0 0,-1 1 0 0 0,1-1 0 0 0,0 0 0 0 0,2 1 0 0 0,3 1 2 0 0,0 0 1 0 0,0-1-1 0 0,0 0 0 0 0,1 0 0 0 0,-1-1 0 0 0,0 0 0 0 0,1 0 0 0 0,-1-1 1 0 0,1 0-1 0 0,11-1 0 0 0,6-4-2006 0 0,-22 4 1411 0 0,0 0 1 0 0,-1 0 0 0 0,1 0-1 0 0,0 0 1 0 0,-1-1 0 0 0,0 1-1 0 0,1-1 1 0 0,-1 1 0 0 0,0-1-1 0 0,0 0 1 0 0,0 0-1 0 0,0 0 1 0 0,0 0 0 0 0,0 0-1 0 0,0 0 1 0 0,-1-1 0 0 0,1 1-1 0 0,1-4 1 0 0,2-5-1861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6:59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39 3705 0 0,'-13'-15'2693'0'0,"-8"-9"4932"0"0,41 64 483 0 0,47 104-6291 0 0,-50-96-2410 0 0,19 49 1734 0 0,-12-53-4970 0 0,6-6-6556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0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6441 0 0,'-2'12'8709'0'0,"3"14"-6264"0"0,-1-18-1557 0 0,2 18-476 0 0,0 0 1 0 0,2 0 0 0 0,0-1-1 0 0,11 32 1 0 0,5-6-2705 0 0,7-6-3626 0 0,-19-38 1160 0 0,-8-7 4658 0 0,0 0 1 0 0,0 0 0 0 0,1 0-1 0 0,-1-1 1 0 0,0 1 0 0 0,0 0 0 0 0,0 0-1 0 0,0 0 1 0 0,0 0 0 0 0,1 0-1 0 0,-1-1 1 0 0,0 1 0 0 0,0 0-1 0 0,0 0 1 0 0,0 0 0 0 0,0 0 0 0 0,0-1-1 0 0,0 1 1 0 0,1 0 0 0 0,-1 0-1 0 0,0 0 1 0 0,0 0 0 0 0,0-1 0 0 0,0 1-1 0 0,0 0 1 0 0,0 0 0 0 0,0 0-1 0 0,0-1 1 0 0,0 1 0 0 0,0 0 0 0 0,0 0-1 0 0,0 0 1 0 0,0-1 0 0 0,0 1-1 0 0,0 0 1 0 0,0 0 0 0 0,-1 0-1 0 0,1-1 1 0 0,0 1 0 0 0,0 0 0 0 0,0 0-1 0 0,0 0 1 0 0,0-1 0 0 0,-1-5-2134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52 3649 0 0,'0'-2'257'0'0,"-1"0"0"0"0,2-1 1 0 0,-1 1-1 0 0,0 0 0 0 0,0 0 0 0 0,1-1 1 0 0,-1 1-1 0 0,1 0 0 0 0,0 0 0 0 0,0 0 1 0 0,0 0-1 0 0,0 0 0 0 0,0 0 0 0 0,0 0 1 0 0,0 0-1 0 0,0 0 0 0 0,1 0 0 0 0,-1 0 1 0 0,1 1-1 0 0,2-3 0 0 0,-1 3-137 0 0,0 0 0 0 0,0 0 0 0 0,1 0 0 0 0,-1 0-1 0 0,0 1 1 0 0,0-1 0 0 0,0 1 0 0 0,0 0 0 0 0,1 0 0 0 0,-1 0 0 0 0,0 1-1 0 0,0-1 1 0 0,0 1 0 0 0,4 0 0 0 0,11 2-774 0 0,-14-2 1121 0 0,0-1 1 0 0,0 1-1 0 0,0 0 1 0 0,0 0-1 0 0,0 0 1 0 0,0 1-1 0 0,0-1 1 0 0,4 3-1 0 0,-7-3-303 0 0,0 0 0 0 0,0 0 0 0 0,0 0 0 0 0,0 0-1 0 0,-1 0 1 0 0,1 0 0 0 0,0 0 0 0 0,-1 0 0 0 0,1 1 0 0 0,-1-1 0 0 0,1 0-1 0 0,-1 0 1 0 0,0 1 0 0 0,0-1 0 0 0,1 0 0 0 0,-1 0 0 0 0,0 1 0 0 0,0-1-1 0 0,0 0 1 0 0,0 1 0 0 0,0-1 0 0 0,0 0 0 0 0,-1 1 0 0 0,1-1 0 0 0,0 0-1 0 0,-1 0 1 0 0,1 0 0 0 0,-1 1 0 0 0,1-1 0 0 0,-1 0 0 0 0,-1 1 0 0 0,0 4-38 0 0,0-1 0 0 0,-1 1 1 0 0,0-1-1 0 0,0 0 1 0 0,-1 0-1 0 0,0 0 1 0 0,0-1-1 0 0,0 1 0 0 0,0-1 1 0 0,0 0-1 0 0,-1 0 1 0 0,0 0-1 0 0,-10 5 1 0 0,6-4-573 0 0,-2 0 1 0 0,1-1-1 0 0,-19 6 1 0 0,28-10 63 0 0,-14 5-2463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2240 0 0,'30'-20'359'0'0,"-25"17"508"0"0,0 1 0 0 0,0 0 1 0 0,1 0-1 0 0,-1 0 1 0 0,0 0-1 0 0,1 1 0 0 0,7-1 1 0 0,-11 1-448 0 0,0 1 1 0 0,0 0 0 0 0,0 0-1 0 0,0 0 1 0 0,0 1 0 0 0,0-1-1 0 0,0 0 1 0 0,0 1 0 0 0,0-1-1 0 0,0 1 1 0 0,0 0 0 0 0,0 0-1 0 0,0-1 1 0 0,0 1 0 0 0,-1 1-1 0 0,4 1 1 0 0,-3-1-169 0 0,-1 0 0 0 0,1 0 0 0 0,0 0 0 0 0,-1 1 0 0 0,1-1 0 0 0,-1 1 0 0 0,0-1 0 0 0,0 1 0 0 0,0-1 0 0 0,0 1 1 0 0,0 0-1 0 0,-1-1 0 0 0,1 1 0 0 0,-1 0 0 0 0,1 4 0 0 0,-1-4-272 0 0,0 0-1 0 0,0 1 1 0 0,0-1 0 0 0,0 1 0 0 0,0-1-1 0 0,-1 0 1 0 0,0 1 0 0 0,1-1 0 0 0,-1 0 0 0 0,0 0-1 0 0,-1 0 1 0 0,1 0 0 0 0,-1 0 0 0 0,1 0 0 0 0,-1 0-1 0 0,0 0 1 0 0,0 0 0 0 0,0-1 0 0 0,-5 6-1 0 0,0-3-524 0 0,0 1-1 0 0,-1-1 0 0 0,0 0 0 0 0,0-1 0 0 0,-17 7 0 0 0,61 0 830 0 0,-21-10-248 0 0,-1-1-1 0 0,0 0 1 0 0,0-1-1 0 0,1-1 0 0 0,20-5 1 0 0,14-1-1685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 7306 0 0,'-3'7'8382'0'0,"3"-6"-8177"0"0,10 0 2170 0 0,13-6-2147 0 0,-15 2-165 0 0,0 1 0 0 0,0-1-1 0 0,0 1 1 0 0,1 0 0 0 0,-1 1 0 0 0,0 0 0 0 0,1 0 0 0 0,10 1-1 0 0,-16 1 63 0 0,0-1-1 0 0,0 1 0 0 0,0 0 0 0 0,-1 0 0 0 0,1-1 0 0 0,0 2 0 0 0,-1-1 0 0 0,1 0 0 0 0,0 1 0 0 0,-1-1 0 0 0,0 1 0 0 0,1-1 0 0 0,-1 1 0 0 0,0 0 1 0 0,0 0-1 0 0,0 0 0 0 0,0 1 0 0 0,0-1 0 0 0,-1 0 0 0 0,1 1 0 0 0,-1-1 0 0 0,1 1 0 0 0,-1-1 0 0 0,0 1 0 0 0,0 0 0 0 0,0 0 0 0 0,1 3 0 0 0,-1 2 37 0 0,1-1-1 0 0,-1 0 0 0 0,0 1 1 0 0,-1-1-1 0 0,0 12 0 0 0,-4 18-3013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7786 0 0,'-5'0'9799'0'0,"5"0"-9636"0"0,-7 12 2674 0 0,-5 14-2304 0 0,-3 9-271 0 0,-13 40-300 0 0,25-67-645 0 0,2 0 0 0 0,-1 0 0 0 0,1 0 0 0 0,0 10 0 0 0,9-30-2311 0 0,31-21 2567 0 0,-32 28 439 0 0,1 0-1 0 0,0 1 1 0 0,0 0 0 0 0,0 0 0 0 0,1 1 0 0 0,-1 0 0 0 0,1 1 0 0 0,10-2-1 0 0,-12 3-301 0 0,0 0 0 0 0,-1 1 0 0 0,1 0 1 0 0,12 2-1 0 0,-14-2-392 0 0,0 1 1 0 0,-1 1 0 0 0,1-1 0 0 0,0 1 0 0 0,-1-1 0 0 0,1 1 0 0 0,4 4 0 0 0,-5-1-3138 0 0,-2 1 1108 0 0</inkml:trace>
  <inkml:trace contextRef="#ctx0" brushRef="#br0" timeOffset="1">116 157 2961 0 0,'-1'1'524'0'0,"1"1"0"0"0,-1 0 0 0 0,0 0 1 0 0,1-1-1 0 0,0 1 0 0 0,-1 0 0 0 0,1 0 1 0 0,0 0-1 0 0,0 0 0 0 0,0 0 0 0 0,0 0 0 0 0,0-1 1 0 0,1 1-1 0 0,-1 2 0 0 0,12 27 2010 0 0,-10-28-2445 0 0,-1 1 0 0 0,1-1 0 0 0,-1 1 0 0 0,1-1 1 0 0,-1 1-1 0 0,0 0 0 0 0,0-1 0 0 0,-1 1 0 0 0,1 0 0 0 0,-1 0 0 0 0,0-1 0 0 0,0 1 0 0 0,0 0 0 0 0,-1 7 0 0 0,1-11-7 0 0,-1 1 1 0 0,1 0-1 0 0,0-1 0 0 0,0 1 1 0 0,0-1-1 0 0,0 1 0 0 0,0 0 1 0 0,0-1-1 0 0,0 1 1 0 0,0-1-1 0 0,0 1 0 0 0,0 0 1 0 0,1-1-1 0 0,-1 1 0 0 0,0-1 1 0 0,0 1-1 0 0,1 0 1 0 0,-1-1-1 0 0,0 1 0 0 0,0-1 1 0 0,1 1-1 0 0,-1-1 0 0 0,1 1 1 0 0,-1-1-1 0 0,0 0 1 0 0,1 1-1 0 0,-1-1 0 0 0,1 1 1 0 0,-1-1-1 0 0,2 1 0 0 0,23 8 1092 0 0,-18-8-1444 0 0,1 0 0 0 0,-1 0 1 0 0,0-1-1 0 0,1 0 0 0 0,8-1 0 0 0,-15 1-79 0 0,0 0 0 0 0,0 0-1 0 0,0 0 1 0 0,0 0 0 0 0,0 0-1 0 0,1 0 1 0 0,-1 0 0 0 0,0-1-1 0 0,0 1 1 0 0,0-1 0 0 0,0 1-1 0 0,0 0 1 0 0,0-1 0 0 0,0 0-1 0 0,0 1 1 0 0,0-1 0 0 0,-1 0-1 0 0,1 1 1 0 0,0-1 0 0 0,0 0-1 0 0,0 0 1 0 0,-1 0 0 0 0,1 1-1 0 0,-1-1 1 0 0,1 0 0 0 0,0 0-1 0 0,-1 0 1 0 0,1 0 0 0 0,-1 0-1 0 0,0 0 1 0 0,1 0 0 0 0,-1-1-1 0 0,0 1 1 0 0,0-1 0 0 0,2-2-3067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2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7009 0 0,'0'-1'412'0'0,"1"0"-1"0"0,-1 0 1 0 0,1 0-1 0 0,0 1 1 0 0,-1-1-1 0 0,1 0 1 0 0,0 0-1 0 0,-1 1 1 0 0,1-1-1 0 0,0 0 1 0 0,0 1-1 0 0,0-1 1 0 0,0 1-1 0 0,0-1 0 0 0,-1 1 1 0 0,1-1-1 0 0,0 1 1 0 0,0 0-1 0 0,0 0 1 0 0,0-1-1 0 0,2 1 1 0 0,25 3 2014 0 0,23 20-2159 0 0,-49-22-83 0 0,6 3 184 0 0,0 1 0 0 0,0 1 0 0 0,0-1 0 0 0,0 1 0 0 0,-1 0-1 0 0,0 1 1 0 0,11 13 0 0 0,-14-14-194 0 0,0-1 0 0 0,-1 1 0 0 0,0-1-1 0 0,0 1 1 0 0,0 0 0 0 0,-1 0 0 0 0,0 0-1 0 0,0 1 1 0 0,-1-1 0 0 0,0 0 0 0 0,0 1-1 0 0,0 9 1 0 0,-1 28 460 0 0,-9-2-4128 0 0,8-39 2815 0 0,0 0 0 0 0,0 0 0 0 0,-1 0 0 0 0,1 0 0 0 0,-1 0-1 0 0,0 0 1 0 0,0-1 0 0 0,0 1 0 0 0,0-1 0 0 0,0 1 0 0 0,0-1-1 0 0,-1 0 1 0 0,1 0 0 0 0,-1 0 0 0 0,0 0 0 0 0,1 0 0 0 0,-1-1-1 0 0,0 1 1 0 0,0-1 0 0 0,0 0 0 0 0,0 0 0 0 0,0 0 0 0 0,-1 0-1 0 0,-3 0 1 0 0,-10 1-2463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3265 0 0,'24'20'11613'0'0,"-3"4"-5507"0"0,-16-17-5667 0 0,1 0 1 0 0,0 0-1 0 0,1-1 0 0 0,13 11 0 0 0,-17-16-440 0 0,-1 1 0 0 0,1-1 0 0 0,-1 0-1 0 0,1 0 1 0 0,0 0 0 0 0,0 0 0 0 0,-1 0-1 0 0,1-1 1 0 0,0 1 0 0 0,0-1 0 0 0,0 0-1 0 0,0 0 1 0 0,-1 0 0 0 0,1 0 0 0 0,0 0 0 0 0,0 0-1 0 0,0-1 1 0 0,0 0 0 0 0,4-1 0 0 0,3-2 37 0 0,0-1 0 0 0,0 1 0 0 0,0-2 0 0 0,-1 1 0 0 0,0-1 0 0 0,15-13 0 0 0,44-50-37 0 0,-46 45-286 0 0,-13 16-1807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17 116 5777 0 0,'-1'-1'221'0'0,"0"0"0"0"0,0 1 0 0 0,-1-1 0 0 0,1 0 0 0 0,0 0 1 0 0,0 0-1 0 0,0 1 0 0 0,0-1 0 0 0,0 0 0 0 0,1 0 0 0 0,-1-1 0 0 0,0 1 0 0 0,0 0 0 0 0,1 0 0 0 0,-1 0 0 0 0,0 0 0 0 0,1-1 0 0 0,-1 0 0 0 0,1 1-84 0 0,0 0 1 0 0,0 0-1 0 0,0 0 0 0 0,0 0 0 0 0,1 0 0 0 0,-1 0 0 0 0,0 0 1 0 0,1 0-1 0 0,-1 0 0 0 0,0 1 0 0 0,1-1 0 0 0,-1 0 1 0 0,1 0-1 0 0,-1 0 0 0 0,1 1 0 0 0,-1-1 0 0 0,1 0 0 0 0,0 1 1 0 0,1-2-1 0 0,4-3 122 0 0,0 1 1 0 0,1 0 0 0 0,0 0-1 0 0,15-6 1 0 0,103-37-71 0 0,-105 44-1418 0 0,-10 5-1616 0 0,-6 5-3289 0 0,-5-3 3318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3361 0 0,'-1'0'330'0'0,"0"0"1"0"0,0 0 0 0 0,0 0 0 0 0,0 0 0 0 0,0 0-1 0 0,0 1 1 0 0,0-1 0 0 0,0 0 0 0 0,1 1-1 0 0,-1-1 1 0 0,0 1 0 0 0,0-1 0 0 0,0 1-1 0 0,1-1 1 0 0,-1 1 0 0 0,0 0 0 0 0,0-1-1 0 0,1 1 1 0 0,-1 0 0 0 0,0-1 0 0 0,0 2-1 0 0,-8 23 3098 0 0,6 31-2047 0 0,3-50-1198 0 0,-1 14-242 0 0,2 35 402 0 0,-1-51-614 0 0,0-1-1 0 0,1 0 1 0 0,-1 1 0 0 0,1-1 0 0 0,0 0 0 0 0,0 0 0 0 0,0 0 0 0 0,1 0 0 0 0,-1 0 0 0 0,1 0 0 0 0,-1 0 0 0 0,5 5 0 0 0,-6-8 172 0 0,1 0 0 0 0,-1 0 1 0 0,0 0-1 0 0,1 0 0 0 0,-1 0 0 0 0,0 0 0 0 0,0 0 0 0 0,1 0 0 0 0,-1 0 0 0 0,0 0 0 0 0,0 0 0 0 0,1 0 1 0 0,-1 0-1 0 0,0 0 0 0 0,0-1 0 0 0,1 1 0 0 0,-1 0 0 0 0,0 0 0 0 0,0 0 0 0 0,0 0 0 0 0,1-1 0 0 0,-1 1 1 0 0,0 0-1 0 0,0 0 0 0 0,0 0 0 0 0,0-1 0 0 0,1 1 0 0 0,-1 0 0 0 0,0 0 0 0 0,0-1 0 0 0,0 1 0 0 0,0 0 0 0 0,0 0 1 0 0,0-1-1 0 0,0 1 0 0 0,0 0 0 0 0,0 0 0 0 0,0-1 0 0 0,0 1 0 0 0,0 0 0 0 0,0-1 0 0 0,0 1 0 0 0,0 0 1 0 0,0-1-1 0 0,3-15-1430 0 0,-3 15 1328 0 0,3-66-3295 0 0,-3 44 1599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3337 0 0,'0'-2'469'0'0,"0"1"1"0"0,0-1-1 0 0,0 1 1 0 0,1-1-1 0 0,-1 1 1 0 0,1 0-1 0 0,-1-1 1 0 0,1 1-1 0 0,-1-1 1 0 0,1 1-1 0 0,0 0 1 0 0,0 0-1 0 0,0-1 1 0 0,1 0-1 0 0,-2 2-243 0 0,1 0-1 0 0,-1 0 0 0 0,0-1 0 0 0,1 1 0 0 0,-1 1 1 0 0,1-1-1 0 0,-1 0 0 0 0,0 0 0 0 0,1 0 0 0 0,-1 0 1 0 0,0 0-1 0 0,1 0 0 0 0,-1 0 0 0 0,0 0 0 0 0,1 0 1 0 0,-1 1-1 0 0,0-1 0 0 0,1 0 0 0 0,-1 0 0 0 0,0 1 1 0 0,1-1-1 0 0,-1 0 0 0 0,0 0 0 0 0,0 1 0 0 0,1-1 1 0 0,-1 0-1 0 0,0 1 0 0 0,0-1 0 0 0,0 0 0 0 0,1 1 1 0 0,-1-1-1 0 0,0 0 0 0 0,0 1 0 0 0,9 20 5081 0 0,-3 2-5316 0 0,-3 5 737 0 0,-1 47 1 0 0,1 7-2695 0 0,6-31-5535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8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5 1856 0 0,'0'-1'176'0'0,"1"1"-1"0"0,0-1 1 0 0,0 1-1 0 0,0-1 1 0 0,0 1-1 0 0,0-1 1 0 0,0 1-1 0 0,0 0 1 0 0,0 0-1 0 0,0-1 1 0 0,0 1-1 0 0,1 0 1 0 0,-1 0 0 0 0,0 0-1 0 0,0 0 1 0 0,0 0-1 0 0,0 0 1 0 0,0 1-1 0 0,0-1 1 0 0,0 0-1 0 0,0 1 1 0 0,0-1-1 0 0,0 0 1 0 0,0 1-1 0 0,0-1 1 0 0,0 1-1 0 0,0-1 1 0 0,0 1-1 0 0,0 0 1 0 0,-1-1-1 0 0,1 1 1 0 0,0 0-1 0 0,0 0 1 0 0,-1 0-1 0 0,1-1 1 0 0,0 1-1 0 0,-1 0 1 0 0,1 0-1 0 0,-1 0 1 0 0,1 0-1 0 0,-1 0 1 0 0,0 0-1 0 0,1 0 1 0 0,-1 0-1 0 0,0 0 1 0 0,0 0-1 0 0,0 0 1 0 0,1 0-1 0 0,-1 0 1 0 0,-1 2-1 0 0,1 4 139 0 0,0 0 0 0 0,-1 0-1 0 0,0 0 1 0 0,-1 0-1 0 0,0 0 1 0 0,-4 12 0 0 0,4-16-396 0 0,1-1 1 0 0,-1 1-1 0 0,0 0 0 0 0,0-1 1 0 0,0 1-1 0 0,0-1 0 0 0,0 1 1 0 0,0-1-1 0 0,-1 0 1 0 0,1 0-1 0 0,-1 0 0 0 0,1 0 1 0 0,-1 0-1 0 0,0-1 1 0 0,0 1-1 0 0,0-1 0 0 0,-5 2 1 0 0,4-2 99 0 0,1 0-1 0 0,-1 1 1 0 0,1 0 0 0 0,0-1 0 0 0,0 1 0 0 0,0 0 0 0 0,0 0-1 0 0,0 1 1 0 0,0-1 0 0 0,0 1 0 0 0,-4 5 0 0 0,7-8-7 0 0,-1 1 1 0 0,0 0-1 0 0,1 0 1 0 0,-1-1 0 0 0,0 1-1 0 0,1 0 1 0 0,-1 0-1 0 0,1 0 1 0 0,0 0-1 0 0,-1 0 1 0 0,1-1-1 0 0,0 1 1 0 0,-1 0-1 0 0,1 0 1 0 0,0 0-1 0 0,0 0 1 0 0,0 0 0 0 0,0 0-1 0 0,0 0 1 0 0,0 0-1 0 0,0 0 1 0 0,0 0-1 0 0,0 0 1 0 0,1 0-1 0 0,-1 0 1 0 0,0 0-1 0 0,0 0 1 0 0,1 0 0 0 0,-1 0-1 0 0,1-1 1 0 0,-1 1-1 0 0,1 0 1 0 0,-1 0-1 0 0,1 0 1 0 0,0-1-1 0 0,-1 1 1 0 0,1 0-1 0 0,0-1 1 0 0,1 2-1 0 0,0-1-21 0 0,-1 0 0 0 0,1-1 0 0 0,0 1-1 0 0,0-1 1 0 0,0 1 0 0 0,0-1 0 0 0,0 0-1 0 0,0 0 1 0 0,0 1 0 0 0,0-1-1 0 0,0-1 1 0 0,0 1 0 0 0,-1 0 0 0 0,1 0-1 0 0,0-1 1 0 0,0 1 0 0 0,0-1-1 0 0,0 0 1 0 0,2-1 0 0 0,35-21-65 0 0,11-7-288 0 0,-14 21-3616 0 0</inkml:trace>
  <inkml:trace contextRef="#ctx0" brushRef="#br0" timeOffset="1">109 162 4225 0 0,'-1'15'5524'0'0,"8"13"-3816"0"0,-2-10-913 0 0,-5 20 591 0 0,1-37-1357 0 0,-1 0 1 0 0,0-1-1 0 0,0 1 1 0 0,0 0 0 0 0,0-1-1 0 0,0 1 1 0 0,0 0-1 0 0,-1-1 1 0 0,1 1-1 0 0,0 0 1 0 0,0-1 0 0 0,0 1-1 0 0,-1 0 1 0 0,1-1-1 0 0,0 1 1 0 0,-1 0 0 0 0,1-1-1 0 0,0 1 1 0 0,-1-1-1 0 0,1 1 1 0 0,-1-1-1 0 0,1 1 1 0 0,-1-1 0 0 0,1 1-1 0 0,-1-1 1 0 0,1 1-1 0 0,-1-1 1 0 0,1 0-1 0 0,-1 1 1 0 0,0-1 0 0 0,1 0-1 0 0,-1 1 1 0 0,0-1-1 0 0,1 0 1 0 0,-1 0 0 0 0,0 0-1 0 0,1 0 1 0 0,-1 0-1 0 0,0 0 1 0 0,1 0-1 0 0,-1 0 1 0 0,0 0 0 0 0,0 0-1 0 0,1 0 1 0 0,-1 0-1 0 0,0 0 1 0 0,1 0-1 0 0,-1-1 1 0 0,-1 1 0 0 0,8 2 29 0 0,0 1 1 0 0,0-1-1 0 0,0-1 1 0 0,0 1 0 0 0,0-1-1 0 0,0 0 1 0 0,1 0-1 0 0,-1 0 1 0 0,0-1 0 0 0,0 0-1 0 0,1-1 1 0 0,-1 1-1 0 0,11-3 1 0 0,-11 1-977 0 0,0 0 1 0 0,-1 0-1 0 0,1 0 0 0 0,-1-1 1 0 0,1 1-1 0 0,-1-1 0 0 0,0 0 0 0 0,0-1 1 0 0,8-7-1 0 0,1-2-3771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9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8290 0 0,'57'-28'4887'0'0,"-44"23"-4538"0"0,-1-1-1 0 0,22-13 1 0 0,-17 8 501 0 0,-27 18 332 0 0,-29 20-17 0 0,32-22-1044 0 0,0 0 1 0 0,0 0-1 0 0,0 1 1 0 0,1-1 0 0 0,0 2-1 0 0,0-1 1 0 0,1 1-1 0 0,-9 13 1 0 0,13-17-112 0 0,-1-1 0 0 0,1 1-1 0 0,0 0 1 0 0,0 0 0 0 0,0 0 0 0 0,1 0 0 0 0,-1 0 0 0 0,1 0-1 0 0,-1 0 1 0 0,1 0 0 0 0,0 0 0 0 0,0 0 0 0 0,0 1 0 0 0,1-1-1 0 0,-1 0 1 0 0,1 0 0 0 0,0 0 0 0 0,0 0 0 0 0,0-1 0 0 0,0 1-1 0 0,0 0 1 0 0,1 0 0 0 0,-1 0 0 0 0,1-1 0 0 0,-1 1 0 0 0,1-1 0 0 0,4 4-1 0 0,1 2-33 0 0,1 0-1 0 0,0-1 0 0 0,0 0 0 0 0,1 0 0 0 0,0-1 0 0 0,0 0 0 0 0,0-1 1 0 0,17 7-1 0 0,-22-10-182 0 0,0-1 1 0 0,0 0-1 0 0,0 0 1 0 0,0 0-1 0 0,0 0 1 0 0,0-1-1 0 0,0 0 1 0 0,0 1-1 0 0,1-2 1 0 0,-1 1-1 0 0,5-1 1 0 0,-6 0-255 0 0,0 0 1 0 0,-1 0 0 0 0,1 0-1 0 0,0 0 1 0 0,-1-1 0 0 0,1 1-1 0 0,-1-1 1 0 0,1 1 0 0 0,-1-1-1 0 0,1 0 1 0 0,-1 0 0 0 0,0 0-1 0 0,0-1 1 0 0,0 1 0 0 0,-1 0-1 0 0,1-1 1 0 0,2-3 0 0 0,-4 5 231 0 0,1 0 1 0 0,-1 0-1 0 0,1 0 1 0 0,-1 0-1 0 0,0 0 1 0 0,1 0-1 0 0,-1 0 1 0 0,0 0-1 0 0,0 0 1 0 0,0 0-1 0 0,0 0 1 0 0,0 0-1 0 0,0 0 1 0 0,0 0-1 0 0,0 0 1 0 0,0 0-1 0 0,0 0 1 0 0,-1 0-1 0 0,1 0 1 0 0,-1-2-1 0 0,-3-5-1838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0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4033 0 0,'8'-1'8703'0'0,"17"4"-6112"0"0,8 1-3021 0 0,-22-5 118 0 0,32 3-1431 0 0,-18 6-5299 0 0,-12 1 3266 0 0</inkml:trace>
  <inkml:trace contextRef="#ctx0" brushRef="#br0" timeOffset="1">21 251 6921 0 0,'4'2'6090'0'0,"-1"-2"-4314"0"0,0 0-560 0 0,1-3-455 0 0,2-1-353 0 0,3-1-184 0 0,3-2-120 0 0,2 0-72 0 0,3-1-8 0 0,3 1-8 0 0,1 1-160 0 0,2 1-296 0 0,-1 0-617 0 0,0 2-1087 0 0,-3-1-1345 0 0,-17-17-120 0 0,15 18-1264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1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9890 0 0,'-2'3'511'0'0,"0"-1"1"0"0,0 2-1 0 0,0-1 0 0 0,1 0 0 0 0,-1 0 0 0 0,1 1 1 0 0,0-1-1 0 0,0 0 0 0 0,-1 5 0 0 0,-1 38 1280 0 0,4-29-1667 0 0,1-1 0 0 0,1 0 0 0 0,6 22 0 0 0,-6-32-131 0 0,0 1 0 0 0,0-1 0 0 0,0 0 0 0 0,1 0-1 0 0,0 0 1 0 0,0 0 0 0 0,0 0 0 0 0,1-1 0 0 0,0 0 0 0 0,0 0 0 0 0,0 0 0 0 0,1-1-1 0 0,-1 1 1 0 0,1-1 0 0 0,0-1 0 0 0,0 1 0 0 0,1-1 0 0 0,-1 0 0 0 0,11 3 0 0 0,-12-4 7 0 0,0-1-1 0 0,-1 0 1 0 0,1 1 0 0 0,0-2 0 0 0,0 1 0 0 0,0-1 0 0 0,0 0 0 0 0,0 0 0 0 0,0 0 0 0 0,0 0 0 0 0,0-1 0 0 0,0 0 0 0 0,-1 0 0 0 0,1 0 0 0 0,0-1 0 0 0,-1 0 0 0 0,1 0 0 0 0,-1 0 0 0 0,1 0-1 0 0,-1-1 1 0 0,0 1 0 0 0,0-1 0 0 0,0 0 0 0 0,0-1 0 0 0,-1 1 0 0 0,1-1 0 0 0,-1 1 0 0 0,5-7 0 0 0,-6 6-66 0 0,1 0 0 0 0,-1 1 1 0 0,-1-1-1 0 0,1 0 0 0 0,0 0 0 0 0,-1 0 1 0 0,0 0-1 0 0,0 0 0 0 0,0 0 0 0 0,0 0 1 0 0,-1-1-1 0 0,1 1 0 0 0,-1 0 0 0 0,0 0 0 0 0,-1-1 1 0 0,1 1-1 0 0,-1 0 0 0 0,0 0 0 0 0,0 0 1 0 0,0 0-1 0 0,0 0 0 0 0,-1 0 0 0 0,1 0 1 0 0,-5-7-1 0 0,3 7-220 0 0,1 1 1 0 0,-1-1-1 0 0,0 1 1 0 0,0-1-1 0 0,0 1 1 0 0,0 0-1 0 0,-1 0 1 0 0,0 0-1 0 0,1 1 1 0 0,-1-1-1 0 0,0 1 1 0 0,0 0-1 0 0,0 0 1 0 0,0 0-1 0 0,0 1 1 0 0,-1 0-1 0 0,1-1 0 0 0,-1 1 1 0 0,1 1-1 0 0,-1-1 1 0 0,1 1-1 0 0,-10 0 1 0 0,10 0 47 0 0,-1 0-1 0 0,0 1 1 0 0,0 0 0 0 0,1 0 0 0 0,-1 0 0 0 0,0 0-1 0 0,1 1 1 0 0,-1 0 0 0 0,1 0 0 0 0,0 0 0 0 0,-1 1-1 0 0,1-1 1 0 0,0 1 0 0 0,-4 4 0 0 0,6-6 326 0 0,1 1 1 0 0,-1 0 0 0 0,1 0-1 0 0,0 0 1 0 0,-1 0-1 0 0,1 0 1 0 0,0 0 0 0 0,0 0-1 0 0,0 1 1 0 0,1-1-1 0 0,-1 0 1 0 0,0 5 0 0 0,0-4 396 0 0,1 0 1 0 0,0 1 0 0 0,0-1 0 0 0,1 0 0 0 0,-1 0 0 0 0,1 1-1 0 0,0-1 1 0 0,-1 0 0 0 0,1 0 0 0 0,1 0 0 0 0,1 4 0 0 0,-3-6-177 0 0,1 1 1 0 0,0-1 0 0 0,0 0-1 0 0,0 1 1 0 0,0-1 0 0 0,0 0-1 0 0,0 0 1 0 0,0 0 0 0 0,1 0-1 0 0,-1 0 1 0 0,0 0 0 0 0,1 0 0 0 0,-1 0-1 0 0,1 0 1 0 0,2 1 0 0 0,29 4 1060 0 0,-15-7-1809 0 0,-1 0-1 0 0,20-4 1 0 0,-26 3 429 0 0,-8 2-266 0 0,48-11-3438 0 0,-48 11 3103 0 0,0-1-1 0 0,-1 0 1 0 0,1 0 0 0 0,0 0 0 0 0,-1 0 0 0 0,1 0-1 0 0,-1 0 1 0 0,1-1 0 0 0,-1 1 0 0 0,0-1-1 0 0,0 0 1 0 0,0 0 0 0 0,1 0 0 0 0,-2 0-1 0 0,3-3 1 0 0,-1 1-234 0 0,4 3-808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10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0 2441 0 0,'-2'15'11190'0'0,"-2"83"-8983"0"0,5-82-2443 0 0,0 31-360 0 0,-6-27-2571 0 0,-7-5-3856 0 0,5-11 3527 0 0</inkml:trace>
  <inkml:trace contextRef="#ctx0" brushRef="#br0" timeOffset="1">31 232 5097 0 0,'-3'3'1217'0'0,"0"1"0"0"0,0-1-1 0 0,1 1 1 0 0,-1 0 0 0 0,1 0 0 0 0,0-1-1 0 0,-3 9 1 0 0,3-7-628 0 0,1 1 0 0 0,-1-1 0 0 0,1 0 0 0 0,1 1 1 0 0,-1-1-1 0 0,0 9 0 0 0,1-11-555 0 0,0 0 0 0 0,1 1 1 0 0,-1-1-1 0 0,1 1 0 0 0,-1-1 1 0 0,1 0-1 0 0,0 0 1 0 0,0 1-1 0 0,0-1 0 0 0,1 0 1 0 0,-1 0-1 0 0,1 0 0 0 0,-1 0 1 0 0,1 0-1 0 0,0-1 0 0 0,0 1 1 0 0,1-1-1 0 0,-1 1 0 0 0,0-1 1 0 0,1 0-1 0 0,0 1 1 0 0,-1-1-1 0 0,1-1 0 0 0,6 4 1 0 0,-7-4-194 0 0,1 0 0 0 0,0 0 0 0 0,0-1 1 0 0,0 1-1 0 0,0-1 0 0 0,0 0 0 0 0,0 1 0 0 0,0-1 1 0 0,0-1-1 0 0,0 1 0 0 0,0 0 0 0 0,0-1 1 0 0,0 1-1 0 0,-1-1 0 0 0,1 0 0 0 0,0 0 1 0 0,0 0-1 0 0,-1-1 0 0 0,1 1 0 0 0,0-1 1 0 0,2-1-1 0 0,2-2-1027 0 0,-1 0 0 0 0,-1 0 0 0 0,1 0 0 0 0,0 0 0 0 0,-1-1 0 0 0,0 0 0 0 0,4-7 0 0 0,4-8-3559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10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6241 0 0,'8'-2'2057'0'0,"3"-1"-1289"0"0,5-1-272 0 0,4 0 64 0 0,0 0-48 0 0,1 1-160 0 0,0 0-136 0 0,-2 1-104 0 0,0 1-56 0 0,-1 0-16 0 0,-2 1-24 0 0,-1 1-72 0 0,-3 1-160 0 0,-4 0-376 0 0,-2 0-800 0 0,-21-16-3369 0 0,12 18 1392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11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10058 0 0,'2'-5'4567'0'0,"-2"5"-4447"0"0,0 0 0 0 0,0 0 0 0 0,0 0 0 0 0,0 0 0 0 0,0 0 1 0 0,1 0-1 0 0,-1 0 0 0 0,14-5 911 0 0,13-1-1394 0 0,-26 5 380 0 0,0 1 0 0 0,0 0 1 0 0,0 0-1 0 0,0 0 0 0 0,0 0 0 0 0,0 0 0 0 0,-1 1 0 0 0,1-1 1 0 0,0 0-1 0 0,0 0 0 0 0,0 0 0 0 0,0 1 0 0 0,0-1 0 0 0,-1 0 0 0 0,1 1 1 0 0,0-1-1 0 0,0 1 0 0 0,0-1 0 0 0,-1 1 0 0 0,1 0 0 0 0,0-1 0 0 0,-1 1 1 0 0,1-1-1 0 0,-1 1 0 0 0,1 0 0 0 0,0 0 0 0 0,-1-1 0 0 0,0 1 1 0 0,1 0-1 0 0,-1 0 0 0 0,1 0 0 0 0,-1 0 0 0 0,1 1 0 0 0,3 39 396 0 0,0-3-199 0 0,-2-33-218 0 0,0-1 0 0 0,0 0 0 0 0,0-1 0 0 0,1 1 0 0 0,0 0 0 0 0,0-1 0 0 0,0 1 0 0 0,0-1 0 0 0,0 0 0 0 0,0 0 0 0 0,1 0 0 0 0,0 0 0 0 0,-1-1 0 0 0,1 0 1 0 0,0 1-1 0 0,0-1 0 0 0,1-1 0 0 0,-1 1 0 0 0,0 0 0 0 0,1-1 0 0 0,-1 0 0 0 0,0 0 0 0 0,1-1 0 0 0,-1 1 0 0 0,1-1 0 0 0,6 0 0 0 0,-8 0 6 0 0,1-1-1 0 0,-1 1 0 0 0,0-1 1 0 0,1 1-1 0 0,-1-1 1 0 0,0 0-1 0 0,0 0 1 0 0,0-1-1 0 0,0 1 1 0 0,0 0-1 0 0,0-1 0 0 0,0 0 1 0 0,0 0-1 0 0,-1 0 1 0 0,1 0-1 0 0,-1 0 1 0 0,1-1-1 0 0,-1 1 1 0 0,0-1-1 0 0,0 1 0 0 0,0-1 1 0 0,0 0-1 0 0,-1 0 1 0 0,1 0-1 0 0,-1 0 1 0 0,1 0-1 0 0,-1 0 0 0 0,0 0 1 0 0,0 0-1 0 0,-1 0 1 0 0,1-1-1 0 0,-1 1 1 0 0,1 0-1 0 0,-1-1 1 0 0,0 1-1 0 0,-1-4 0 0 0,1 4 43 0 0,0 1 0 0 0,0-1 1 0 0,0 0-1 0 0,-1 0 0 0 0,1 1 0 0 0,-1-1 0 0 0,0 0 0 0 0,0 1 0 0 0,0-1 0 0 0,0 0 0 0 0,0 1 0 0 0,0-1 0 0 0,-1 1 0 0 0,1 0 0 0 0,-1-1 0 0 0,0 1 0 0 0,0 0 0 0 0,0 0 0 0 0,0 0 0 0 0,0 0 0 0 0,0 1 1 0 0,0-1-1 0 0,0 1 0 0 0,-1-1 0 0 0,1 1 0 0 0,-1 0 0 0 0,1-1 0 0 0,-5 0 0 0 0,5 2-64 0 0,0 0-1 0 0,-1-1 1 0 0,1 1 0 0 0,0 0-1 0 0,-1 1 1 0 0,1-1 0 0 0,0 0-1 0 0,-1 1 1 0 0,1-1 0 0 0,0 1 0 0 0,0-1-1 0 0,0 1 1 0 0,-1 0 0 0 0,1 0-1 0 0,0 0 1 0 0,0 1 0 0 0,0-1-1 0 0,0 0 1 0 0,1 1 0 0 0,-1-1-1 0 0,0 1 1 0 0,1 0 0 0 0,-1-1 0 0 0,1 1-1 0 0,-1 0 1 0 0,1 0 0 0 0,0 0-1 0 0,0 0 1 0 0,0 0 0 0 0,0 0-1 0 0,0 0 1 0 0,0 1 0 0 0,0-1 0 0 0,0 2-1 0 0,-14 64-864 0 0,12-51 1162 0 0,-1 0 0 0 0,-7 20 0 0 0,8-30-241 0 0,1-1 0 0 0,-2 0 0 0 0,1 0-1 0 0,-1 0 1 0 0,1 0 0 0 0,-2-1 0 0 0,1 1 0 0 0,-1-1-1 0 0,-6 6 1 0 0,18-14-91 0 0,-1 0 1 0 0,1 0-1 0 0,0 0 0 0 0,0 1 0 0 0,0 0 1 0 0,0 1-1 0 0,0 0 0 0 0,0 0 0 0 0,10 0 1 0 0,6 0 659 0 0,1 0 0 0 0,26 3 1 0 0,-46-1-1113 0 0,22 3 981 0 0,-19-1-3455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26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2945 0 0,'-2'0'243'0'0,"1"0"0"0"0,-1-1 0 0 0,0 1 0 0 0,1 0 0 0 0,-1 0 0 0 0,0 0 0 0 0,1 0 0 0 0,-1 0 0 0 0,0 1 0 0 0,1-1 0 0 0,-1 0 0 0 0,0 1 0 0 0,1-1 0 0 0,-1 1 0 0 0,1-1 0 0 0,-1 1 0 0 0,1 0 0 0 0,-1 0 0 0 0,1 0 0 0 0,0 0 0 0 0,-1 0 0 0 0,1 0 0 0 0,0 0 0 0 0,0 0 0 0 0,-2 2 0 0 0,2 0 33 0 0,-1 1 0 0 0,1 0 0 0 0,0 0 1 0 0,0 0-1 0 0,0 0 0 0 0,1 0 0 0 0,-1 0 1 0 0,1 0-1 0 0,0 6 0 0 0,0 3-139 0 0,0 0 0 0 0,1 0 0 0 0,1 0 0 0 0,0 0 0 0 0,0 0 0 0 0,7 16 0 0 0,-8-25-144 0 0,0 0-1 0 0,1 0 1 0 0,-1 0-1 0 0,1 0 1 0 0,0 0-1 0 0,0-1 1 0 0,1 1 0 0 0,-1-1-1 0 0,1 0 1 0 0,-1 1-1 0 0,1-1 1 0 0,0 0-1 0 0,0-1 1 0 0,1 1-1 0 0,-1 0 1 0 0,1-1 0 0 0,-1 0-1 0 0,1 0 1 0 0,0 0-1 0 0,-1 0 1 0 0,1-1-1 0 0,0 1 1 0 0,7 0-1 0 0,-9-2 2 0 0,1 0 0 0 0,0 0-1 0 0,-1 0 1 0 0,1-1-1 0 0,-1 1 1 0 0,1-1-1 0 0,-1 1 1 0 0,0-1 0 0 0,1 0-1 0 0,-1 0 1 0 0,0 0-1 0 0,1-1 1 0 0,-1 1-1 0 0,0 0 1 0 0,0-1 0 0 0,0 0-1 0 0,0 1 1 0 0,0-1-1 0 0,-1 0 1 0 0,1 0 0 0 0,0 0-1 0 0,-1 0 1 0 0,1 0-1 0 0,-1 0 1 0 0,0-1-1 0 0,0 1 1 0 0,0 0 0 0 0,1-4-1 0 0,2-3 89 0 0,0-1 0 0 0,-1 1 1 0 0,0-1-1 0 0,-1 0 0 0 0,2-18 0 0 0,-3 22 57 0 0,-1 0 0 0 0,0-1 0 0 0,0 1 0 0 0,-1 0 0 0 0,1 0 0 0 0,-1 0 1 0 0,0 0-1 0 0,-1 0 0 0 0,-2-7 0 0 0,3 10-53 0 0,-1 1 0 0 0,1 0 0 0 0,0-1 1 0 0,-1 1-1 0 0,0 0 0 0 0,1 0 1 0 0,-1 0-1 0 0,0 0 0 0 0,0 1 0 0 0,0-1 1 0 0,0 0-1 0 0,0 1 0 0 0,-1-1 0 0 0,1 1 1 0 0,0 0-1 0 0,-1 0 0 0 0,1 0 0 0 0,-1 0 1 0 0,1 0-1 0 0,-1 1 0 0 0,1-1 0 0 0,-1 1 1 0 0,-5-1-1 0 0,3 1-238 0 0,-30-1 120 0 0,35 1-186 0 0,-1 0 1 0 0,0 0-1 0 0,0 0 1 0 0,0 0-1 0 0,0 1 1 0 0,0-1-1 0 0,1 0 1 0 0,-1 1-1 0 0,0-1 1 0 0,0 0-1 0 0,0 1 1 0 0,1-1-1 0 0,-1 1 1 0 0,0-1-1 0 0,1 1 1 0 0,-1-1-1 0 0,0 1 1 0 0,1-1-1 0 0,-1 1 1 0 0,1 0-1 0 0,-1 0 1 0 0,1-1-1 0 0,-1 1 1 0 0,1 0-1 0 0,-1 0 1 0 0,1-1-1 0 0,0 1 1 0 0,-1 0-1 0 0,1 0 1 0 0,0 0-1 0 0,0 0 1 0 0,0-1-1 0 0,0 3 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27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7226 0 0,'10'14'5534'0'0,"-2"19"-4207"0"0,-6-26-728 0 0,10 46 710 0 0,33 172-187 0 0,-45-234-1324 0 0,-1 0-1 0 0,1 0 1 0 0,1 0 0 0 0,0 0-1 0 0,0 0 1 0 0,1 0 0 0 0,0 0 0 0 0,0 0-1 0 0,1 1 1 0 0,7-16 0 0 0,-6 16 127 0 0,0 0 0 0 0,1 1 0 0 0,-1-1 0 0 0,1 1 0 0 0,1 0 0 0 0,11-11 0 0 0,-12 14-403 0 0,0 0 0 0 0,0 0 0 0 0,1 0 1 0 0,-1 1-1 0 0,1 0 0 0 0,6-3 0 0 0,10-3-5300 0 0,-14 5 2006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27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 5249 0 0,'-7'3'2089'0'0,"-1"1"1"0"0,1-1-1 0 0,0 1 0 0 0,-12 8 0 0 0,10-5-1177 0 0,0 0-1 0 0,1 1 0 0 0,-11 12 0 0 0,14-15-849 0 0,1-1 0 0 0,0 1 0 0 0,1 0 0 0 0,-1 0 0 0 0,1 0-1 0 0,0 1 1 0 0,1-1 0 0 0,-1 1 0 0 0,1-1 0 0 0,0 1 0 0 0,0 0 0 0 0,1 0 0 0 0,0 0 0 0 0,0 0 0 0 0,0 0-1 0 0,1 11 1 0 0,0-15-67 0 0,0 0 0 0 0,0 0-1 0 0,1 0 1 0 0,-1 0 0 0 0,1 0-1 0 0,-1 0 1 0 0,1 0 0 0 0,0-1-1 0 0,0 1 1 0 0,0 0 0 0 0,0 0-1 0 0,0-1 1 0 0,0 1 0 0 0,2 2-1 0 0,-2-4-3 0 0,0 1 0 0 0,0-1 0 0 0,-1 1 0 0 0,1-1 0 0 0,0 0 0 0 0,0 1-1 0 0,0-1 1 0 0,-1 0 0 0 0,1 0 0 0 0,0 1 0 0 0,0-1 0 0 0,0 0 0 0 0,0 0-1 0 0,0 0 1 0 0,0 0 0 0 0,-1 0 0 0 0,1 0 0 0 0,0 0 0 0 0,0-1 0 0 0,0 1-1 0 0,0 0 1 0 0,1-1 0 0 0,1-1-1 0 0,1 0-1 0 0,-1 0 1 0 0,1 0-1 0 0,-1 0 1 0 0,0-1-1 0 0,0 0 1 0 0,0 1-1 0 0,-1-1 1 0 0,1 0-1 0 0,0 0 1 0 0,-1-1-1 0 0,3-4 1 0 0,24-59-10 0 0,-25 54-13 0 0,1 1 0 0 0,0 0 0 0 0,1 0-1 0 0,0 1 1 0 0,0-1 0 0 0,14-15 0 0 0,-20 27 31 0 0,0 0 0 0 0,0-1 0 0 0,0 1 0 0 0,0 0 0 0 0,0 0 0 0 0,1 0 0 0 0,-1 0 0 0 0,0 0 1 0 0,0 0-1 0 0,0 0 0 0 0,0-1 0 0 0,1 1 0 0 0,-1 0 0 0 0,0 0 0 0 0,0 0 0 0 0,0 0 0 0 0,1 0 1 0 0,-1 0-1 0 0,0 0 0 0 0,0 0 0 0 0,0 0 0 0 0,1 0 0 0 0,-1 0 0 0 0,0 0 0 0 0,0 0 0 0 0,0 0 1 0 0,1 0-1 0 0,-1 0 0 0 0,0 0 0 0 0,0 0 0 0 0,0 0 0 0 0,0 0 0 0 0,1 1 0 0 0,-1-1 1 0 0,0 0-1 0 0,0 0 0 0 0,0 0 0 0 0,0 0 0 0 0,1 0 0 0 0,-1 0 0 0 0,0 1 0 0 0,7 11-10 0 0,2 19 87 0 0,-8-26-53 0 0,6 32 24 0 0,-6-27-185 0 0,1 0 0 0 0,0 0 0 0 0,1 0 1 0 0,0 0-1 0 0,0 0 0 0 0,1 0 0 0 0,0-1 1 0 0,8 12-1 0 0,-12-21-39 0 0,0 1 0 0 0,0-1 0 0 0,0 0 0 0 0,1 1 0 0 0,-1-1 0 0 0,0 0 0 0 0,0 0 0 0 0,1 1-1 0 0,-1-1 1 0 0,0 0 0 0 0,1 0 0 0 0,-1 1 0 0 0,0-1 0 0 0,1 0 0 0 0,-1 0 0 0 0,0 0 0 0 0,1 0 0 0 0,-1 1 0 0 0,0-1 0 0 0,1 0 0 0 0,-1 0 0 0 0,1 0 0 0 0,-1 0 0 0 0,0 0 0 0 0,1 0-1 0 0,-1 0 1 0 0,1 0 0 0 0,-1 0 0 0 0,0 0 0 0 0,1 0 0 0 0,-1 0 0 0 0,0-1 0 0 0,1 1 0 0 0,-1 0 0 0 0,1 0 0 0 0,-1 0 0 0 0,11-15-4699 0 0,0-21 861 0 0,-1-55 4236 0 0,-7 73 9489 0 0,0 30-6151 0 0,5 35-1051 0 0,-7-16-1681 0 0,-2-21-764 0 0,2 1-1 0 0,-1 0 1 0 0,1-1 0 0 0,1 1 0 0 0,0-1 0 0 0,0 1 0 0 0,5 11 0 0 0,-6-22-132 0 0,-1 0 1 0 0,1-1-1 0 0,0 1 0 0 0,-1 0 1 0 0,1 0-1 0 0,-1 0 1 0 0,1 0-1 0 0,-1 0 1 0 0,1-1-1 0 0,0 1 1 0 0,-1 0-1 0 0,1 0 0 0 0,-1-1 1 0 0,1 1-1 0 0,-1 0 1 0 0,1-1-1 0 0,-1 1 1 0 0,0-1-1 0 0,1 1 0 0 0,-1-1 1 0 0,1 1-1 0 0,-1-1 1 0 0,0 1-1 0 0,1-1 1 0 0,-1 1-1 0 0,1-2 0 0 0,17-21-402 0 0,-13 17 218 0 0,9-13 105 0 0,0 0-1 0 0,14-26 1 0 0,-28 45 175 0 0,0 0-1 0 0,0-1 1 0 0,0 1 0 0 0,0 0-1 0 0,0 0 1 0 0,1 0 0 0 0,-1-1-1 0 0,0 1 1 0 0,0 0 0 0 0,0 0-1 0 0,0 0 1 0 0,1 0-1 0 0,-1 0 1 0 0,0 0 0 0 0,0-1-1 0 0,0 1 1 0 0,1 0 0 0 0,-1 0-1 0 0,0 0 1 0 0,0 0 0 0 0,0 0-1 0 0,1 0 1 0 0,-1 0 0 0 0,0 0-1 0 0,0 0 1 0 0,1 0 0 0 0,-1 0-1 0 0,0 0 1 0 0,0 0 0 0 0,0 0-1 0 0,1 0 1 0 0,-1 0-1 0 0,0 0 1 0 0,0 0 0 0 0,0 0-1 0 0,1 0 1 0 0,-1 0 0 0 0,0 1-1 0 0,0-1 1 0 0,0 0 0 0 0,1 0-1 0 0,-1 0 1 0 0,0 0 0 0 0,11 13 507 0 0,4 14-136 0 0,-7-2-332 0 0,2 5-1038 0 0,0-14-2620 0 0,7-27-6548 0 0,-13 7 8673 0 0,3-1-954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0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565 193 10730 0 0,'-4'-2'368'0'0,"0"-1"-1"0"0,1 1 0 0 0,-1-1 0 0 0,0 1 1 0 0,0 0-1 0 0,0 1 0 0 0,-1-1 0 0 0,1 1 1 0 0,0 0-1 0 0,-1 0 0 0 0,1 0 0 0 0,0 0 1 0 0,-1 1-1 0 0,1 0 0 0 0,-6 0 0 0 0,7 0-235 0 0,-1 1 0 0 0,0 0 0 0 0,1 0 0 0 0,0 1 0 0 0,-1-1 0 0 0,1 0 0 0 0,-1 1 0 0 0,1 0 0 0 0,0 0 0 0 0,0 0 0 0 0,0 0 0 0 0,0 1 0 0 0,1-1 0 0 0,-1 1 0 0 0,1-1 0 0 0,-1 1 0 0 0,1 0-1 0 0,-4 5 1 0 0,-38 67 1388 0 0,27-44-1272 0 0,-2-1 0 0 0,-36 46 0 0 0,5-24-142 0 0,-67 54 1 0 0,-4 4 1231 0 0,121-110-1344 0 0,-1 1 0 0 0,1-1 1 0 0,-1 1-1 0 0,1-1 0 0 0,-1 0 1 0 0,1 1-1 0 0,-1-1 1 0 0,1 1-1 0 0,-1-1 0 0 0,1 1 1 0 0,-1-1-1 0 0,1 1 1 0 0,0-1-1 0 0,-1 1 0 0 0,1-1 1 0 0,0 1-1 0 0,0 0 0 0 0,-1-1 1 0 0,1 1-1 0 0,0 0 1 0 0,0-1-1 0 0,0 1 0 0 0,0 0 1 0 0,0-1-1 0 0,0 1 1 0 0,0 0-1 0 0,0-1 0 0 0,0 1 1 0 0,0-1-1 0 0,0 1 0 0 0,0 0 1 0 0,0-1-1 0 0,1 1 1 0 0,-1 1-1 0 0,2-2-11 0 0,-1 1 1 0 0,1 0-1 0 0,-1 0 0 0 0,0 0 1 0 0,1-1-1 0 0,0 1 0 0 0,-1-1 1 0 0,1 1-1 0 0,-1-1 0 0 0,1 0 0 0 0,0 0 1 0 0,-1 1-1 0 0,3-1 0 0 0,58-4-247 0 0,-59 4 269 0 0,46-9-175 0 0,0-3 1 0 0,0-1-1 0 0,70-31 1 0 0,34-9-178 0 0,-85 35 207 0 0,58-19-121 0 0,-124 37 270 0 0,-1-1-1 0 0,0 1 0 0 0,0-1 0 0 0,1 1 0 0 0,-1-1 1 0 0,0 1-1 0 0,0-1 0 0 0,0 0 0 0 0,0 1 0 0 0,0-1 0 0 0,0 0 1 0 0,0 0-1 0 0,0 0 0 0 0,0 0 0 0 0,0 0 0 0 0,0 0 0 0 0,-1 0 1 0 0,1 0-1 0 0,0-2 0 0 0,-1 3 9 0 0,0-1-1 0 0,0 0 1 0 0,0 0 0 0 0,0 0-1 0 0,0 0 1 0 0,0 1 0 0 0,0-1-1 0 0,-1 0 1 0 0,1 0 0 0 0,0 1-1 0 0,0-1 1 0 0,-1 0 0 0 0,1 0 0 0 0,-1 1-1 0 0,1-1 1 0 0,-1 0 0 0 0,1 1-1 0 0,-1-1 1 0 0,1 1 0 0 0,-1-1-1 0 0,1 0 1 0 0,-2 0 0 0 0,-6-4 139 0 0,0 0 1 0 0,0 0 0 0 0,0 0-1 0 0,-11-3 1 0 0,9 4-74 0 0,-144-59 795 0 0,98 43-1183 0 0,-102-54 0 0 0,158 74 259 0 0,0 0-1 0 0,-1 0 1 0 0,1 0 0 0 0,0-1-1 0 0,0 1 1 0 0,0 0 0 0 0,0 0-1 0 0,0 0 1 0 0,-1 0 0 0 0,1 0-1 0 0,0 0 1 0 0,0 0 0 0 0,0 0-1 0 0,0 0 1 0 0,-1 0 0 0 0,1 0-1 0 0,0 0 1 0 0,0 0-1 0 0,0 0 1 0 0,-1 0 0 0 0,1 0-1 0 0,0 0 1 0 0,0 0 0 0 0,0 0-1 0 0,-1 0 1 0 0,1 0 0 0 0,0 0-1 0 0,0 0 1 0 0,0 0 0 0 0,0 0-1 0 0,-1 0 1 0 0,1 0 0 0 0,0 0-1 0 0,0 0 1 0 0,0 0 0 0 0,0 1-1 0 0,0-1 1 0 0,-1 0-1 0 0,1 0 1 0 0,0 0 0 0 0,0 0-1 0 0,0 0 1 0 0,0 1 0 0 0,0-1-1 0 0,0 0 1 0 0,0 0 0 0 0,0 0-1 0 0,-1 0 1 0 0,1 1 0 0 0,0-1-1 0 0,1 16-599 0 0,11 30 1382 0 0,-7-32-814 0 0,12 56 479 0 0,-9-31-304 0 0,2-1 0 0 0,2-1 0 0 0,1 0 0 0 0,22 43 0 0 0,-34-78-120 0 0,0-1 0 0 0,-1 1 0 0 0,1-1 0 0 0,0 1 0 0 0,0-1 0 0 0,0 0 0 0 0,0 1 0 0 0,0-1 0 0 0,0 0 0 0 0,0 0 0 0 0,1 0 0 0 0,-1 0 0 0 0,0 0 0 0 0,1 0 0 0 0,-1 0 0 0 0,1-1 0 0 0,-1 1 0 0 0,1 0 0 0 0,-1-1 0 0 0,2 1 0 0 0,-1-1 9 0 0,-1 0-1 0 0,0 0 1 0 0,0 0-1 0 0,1-1 1 0 0,-1 1-1 0 0,0 0 0 0 0,0-1 1 0 0,1 1-1 0 0,-1-1 1 0 0,0 0-1 0 0,0 1 1 0 0,0-1-1 0 0,0 0 1 0 0,0 0-1 0 0,0 1 1 0 0,0-1-1 0 0,0 0 1 0 0,0 0-1 0 0,1-1 1 0 0,4-7 25 0 0,0 0 1 0 0,-1 0-1 0 0,0 0 1 0 0,7-17-1 0 0,61-184 553 0 0,-19 50-1501 0 0,-10 56-2749 0 0,9 0-4673 0 0,-25 48 2745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28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31 4249 0 0,'-1'-2'567'0'0,"0"1"-1"0"0,0-1 1 0 0,0 1 0 0 0,0-1-1 0 0,0 1 1 0 0,0 0 0 0 0,0 0-1 0 0,0-1 1 0 0,-1 1-1 0 0,1 0 1 0 0,-1 0 0 0 0,1 0-1 0 0,-1 0 1 0 0,1 1 0 0 0,-3-2-1 0 0,3 2-157 0 0,-1-1 0 0 0,1 1 0 0 0,-1 0 0 0 0,1 0 0 0 0,-1 0-1 0 0,0 0 1 0 0,1 0 0 0 0,-1 0 0 0 0,1 0 0 0 0,-1 0-1 0 0,0 1 1 0 0,1-1 0 0 0,-4 2 0 0 0,1 0-154 0 0,0 0 0 0 0,0 1 0 0 0,0-1 0 0 0,0 1 0 0 0,0 0 0 0 0,0 1 0 0 0,1-1 0 0 0,-1 1 1 0 0,1-1-1 0 0,-3 5 0 0 0,5-6-262 0 0,0 0 0 0 0,0-1 0 0 0,1 1 0 0 0,-1 0 1 0 0,1 0-1 0 0,-1 0 0 0 0,1-1 0 0 0,-1 1 0 0 0,1 0 1 0 0,0 0-1 0 0,0 0 0 0 0,0 0 0 0 0,0 0 0 0 0,0 0 1 0 0,0 0-1 0 0,1 0 0 0 0,-1 0 0 0 0,1-1 0 0 0,-1 1 1 0 0,1 0-1 0 0,1 2 0 0 0,-2-3-11 0 0,0 0 0 0 0,1-1 0 0 0,-1 1 0 0 0,1 0 0 0 0,-1 0 0 0 0,1 0 0 0 0,-1-1 1 0 0,1 1-1 0 0,-1 0 0 0 0,1-1 0 0 0,0 1 0 0 0,0 0 0 0 0,-1-1 0 0 0,1 1 0 0 0,0-1 0 0 0,0 1 0 0 0,-1-1 0 0 0,1 0 0 0 0,0 1 0 0 0,0-1 1 0 0,0 0-1 0 0,0 1 0 0 0,0-1 0 0 0,0 0 0 0 0,-1 0 0 0 0,1 0 0 0 0,0 0 0 0 0,0 0 0 0 0,0 0 0 0 0,0 0 0 0 0,0 0 0 0 0,0 0 0 0 0,0-1 1 0 0,0 1-1 0 0,0 0 0 0 0,-1 0 0 0 0,1-1 0 0 0,0 1 0 0 0,0-1 0 0 0,0 1 0 0 0,0-1 0 0 0,-1 1 0 0 0,1-1 0 0 0,0 0 0 0 0,5-4-289 0 0,-1 0-1 0 0,0 0 0 0 0,0 0 0 0 0,0-1 0 0 0,-1 0 0 0 0,6-11 0 0 0,-6 11 176 0 0,-1 0 0 0 0,1 0 0 0 0,0 1 0 0 0,0 0 0 0 0,1 0 0 0 0,-1 0 0 0 0,9-6 0 0 0,-13 10 140 0 0,1 1 1 0 0,0 0-1 0 0,0-1 0 0 0,0 1 1 0 0,-1 0-1 0 0,1 0 0 0 0,0-1 0 0 0,0 1 1 0 0,0 0-1 0 0,0 0 0 0 0,0 0 1 0 0,0 0-1 0 0,-1 0 0 0 0,1 0 1 0 0,0 0-1 0 0,0 1 0 0 0,0-1 0 0 0,0 0 1 0 0,0 0-1 0 0,-1 1 0 0 0,1-1 1 0 0,0 0-1 0 0,0 1 0 0 0,0-1 1 0 0,-1 1-1 0 0,1-1 0 0 0,0 1 0 0 0,-1-1 1 0 0,1 1-1 0 0,0 0 0 0 0,-1-1 1 0 0,1 1-1 0 0,-1 0 0 0 0,1 0 1 0 0,-1-1-1 0 0,1 1 0 0 0,-1 0 0 0 0,0 0 1 0 0,1-1-1 0 0,-1 1 0 0 0,1 2 1 0 0,14 40 776 0 0,-14-38-715 0 0,0-2-39 0 0,15 69 742 0 0,-15-67-636 0 0,0 1 0 0 0,-1-1 0 0 0,1 1 0 0 0,-1 0 0 0 0,-1-1 0 0 0,1 1 0 0 0,-1-1 0 0 0,0 1-1 0 0,0-1 1 0 0,-4 10 0 0 0,3-11-70 0 0,-1-1-1 0 0,0 0 0 0 0,1 0 0 0 0,-1 0 1 0 0,0 0-1 0 0,-1-1 0 0 0,1 1 1 0 0,0-1-1 0 0,-1 0 0 0 0,1 0 1 0 0,-1 0-1 0 0,0 0 0 0 0,0-1 1 0 0,0 1-1 0 0,-4 0 0 0 0,3 0-119 0 0,-1-1 0 0 0,1 1 0 0 0,-1-1 1 0 0,0 0-1 0 0,0-1 0 0 0,1 1 0 0 0,-1-1 0 0 0,0 0 0 0 0,0-1 0 0 0,-6 0 0 0 0,12 1 24 0 0,-1 0 1 0 0,0-1-1 0 0,1 1 0 0 0,-1 0 1 0 0,0 0-1 0 0,0 0 1 0 0,1-1-1 0 0,-1 1 0 0 0,0 0 1 0 0,1-1-1 0 0,-1 1 0 0 0,0-1 1 0 0,1 1-1 0 0,-1-1 1 0 0,1 1-1 0 0,-1-1 0 0 0,1 1 1 0 0,-1-1-1 0 0,1 1 0 0 0,-1-1 1 0 0,1 0-1 0 0,0 1 0 0 0,-1-1 1 0 0,1 0-1 0 0,0 1 1 0 0,0-1-1 0 0,-1 0 0 0 0,1 0 1 0 0,0 1-1 0 0,0-2 0 0 0,0 0-10 0 0,0 1-1 0 0,1-1 1 0 0,-1 0-1 0 0,1 1 1 0 0,0-1-1 0 0,-1 0 0 0 0,1 1 1 0 0,0-1-1 0 0,0 1 1 0 0,0-1-1 0 0,0 1 1 0 0,2-2-1 0 0,3-4-51 0 0,0 1-1 0 0,1 0 1 0 0,-1 1-1 0 0,10-6 1 0 0,-12 8 76 0 0,0 1 1 0 0,0-1-1 0 0,1 1 1 0 0,-1 1-1 0 0,1-1 1 0 0,-1 1-1 0 0,1-1 1 0 0,0 1-1 0 0,-1 1 1 0 0,1-1-1 0 0,0 1 1 0 0,0-1-1 0 0,0 1 1 0 0,-1 1-1 0 0,1-1 1 0 0,0 1-1 0 0,0 0 1 0 0,7 2-1 0 0,2 3-81 0 0,1 0-1 0 0,-1 1 0 0 0,-1 0 0 0 0,18 13 0 0 0,-21-14-58 0 0,-5-3 82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28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81 8266 0 0,'-1'8'9313'0'0,"1"-8"-9141"0"0,16 1 1619 0 0,19-7-2428 0 0,-29 4 654 0 0,-1 0-1 0 0,1-1 1 0 0,-1 0-1 0 0,1 0 1 0 0,-1 0-1 0 0,0-1 1 0 0,6-5-1 0 0,-10 8-1 0 0,0 1-1 0 0,0-1 0 0 0,-1 0 1 0 0,1 1-1 0 0,0-1 0 0 0,0 0 0 0 0,-1 0 1 0 0,1 0-1 0 0,0 0 0 0 0,-1 0 1 0 0,1 0-1 0 0,-1 0 0 0 0,1 0 1 0 0,-1 0-1 0 0,0 0 0 0 0,1 0 1 0 0,-1 0-1 0 0,0 0 0 0 0,0 0 1 0 0,0 0-1 0 0,0 0 0 0 0,0 0 1 0 0,0 0-1 0 0,0 0 0 0 0,0-1 1 0 0,0 1-1 0 0,0 0 0 0 0,-1 0 1 0 0,1 0-1 0 0,0 0 0 0 0,-1 0 0 0 0,1 0 1 0 0,-1 0-1 0 0,1 0 0 0 0,-1 0 1 0 0,1 0-1 0 0,-1 0 0 0 0,0 1 1 0 0,1-1-1 0 0,-1 0 0 0 0,0 0 1 0 0,0 1-1 0 0,0-1 0 0 0,0 0 1 0 0,0 1-1 0 0,0-1 0 0 0,1 1 1 0 0,-3-2-1 0 0,1 1 25 0 0,0 0 0 0 0,0 0 1 0 0,1 0-1 0 0,-1 0 0 0 0,0 0 0 0 0,0 0 1 0 0,0 1-1 0 0,0-1 0 0 0,0 1 0 0 0,0-1 1 0 0,0 1-1 0 0,-1 0 0 0 0,1 0 0 0 0,0 0 1 0 0,0 0-1 0 0,0 0 0 0 0,0 0 0 0 0,0 0 1 0 0,0 1-1 0 0,0-1 0 0 0,0 1 0 0 0,0 0 1 0 0,0 0-1 0 0,0-1 0 0 0,0 1 1 0 0,0 0-1 0 0,0 0 0 0 0,1 1 0 0 0,-3 1 1 0 0,2-1-6 0 0,0 0 0 0 0,0 0 0 0 0,1 0 1 0 0,-1 0-1 0 0,1 1 0 0 0,-1-1 0 0 0,1 1 1 0 0,0-1-1 0 0,0 1 0 0 0,0-1 0 0 0,0 1 1 0 0,0 0-1 0 0,1 0 0 0 0,-1-1 0 0 0,1 1 0 0 0,0 0 1 0 0,0 0-1 0 0,0-1 0 0 0,0 1 0 0 0,0 0 1 0 0,1 3-1 0 0,0 0-56 0 0,0-1-1 0 0,0 1 1 0 0,1 0-1 0 0,0-1 1 0 0,0 1 0 0 0,1-1-1 0 0,-1 0 1 0 0,1 1-1 0 0,0-1 1 0 0,0 0 0 0 0,1-1-1 0 0,0 1 1 0 0,0-1-1 0 0,0 1 1 0 0,9 6 0 0 0,-10-9-196 0 0,1 0 1 0 0,0 0-1 0 0,0 0 1 0 0,1 0-1 0 0,-1-1 1 0 0,0 1-1 0 0,1-1 0 0 0,-1 0 1 0 0,0-1-1 0 0,1 1 1 0 0,-1-1-1 0 0,1 0 1 0 0,-1 0-1 0 0,1 0 1 0 0,-1-1-1 0 0,1 1 1 0 0,-1-1-1 0 0,1 0 1 0 0,-1 0-1 0 0,0-1 1 0 0,5-2-1 0 0,42-24-14426 0 0,-46 23 12898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30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7170 0 0,'3'72'11124'0'0,"-2"-36"-8726"0"0,0-1-3284 0 0,-1-28 335 0 0,2 26-2716 0 0,5-14-6672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31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 13411 0 0,'6'-2'177'0'0,"1"0"0"0"0,-1 1 1 0 0,1 0-1 0 0,-1 0 0 0 0,0 0 1 0 0,1 1-1 0 0,0 0 0 0 0,-1 0 1 0 0,1 0-1 0 0,-1 1 0 0 0,1 0 1 0 0,-1 0-1 0 0,0 1 0 0 0,0 0 1 0 0,1 0-1 0 0,-1 1 0 0 0,0-1 0 0 0,-1 1 1 0 0,1 0-1 0 0,0 1 0 0 0,7 6 1 0 0,-13-10-92 0 0,1 1 1 0 0,-1-1-1 0 0,0 1 1 0 0,0 0-1 0 0,0-1 1 0 0,0 1-1 0 0,0 0 1 0 0,0-1 0 0 0,0 1-1 0 0,0 0 1 0 0,0-1-1 0 0,0 1 1 0 0,0 0-1 0 0,0-1 1 0 0,0 1-1 0 0,0-1 1 0 0,0 1-1 0 0,-1 0 1 0 0,1-1 0 0 0,0 1-1 0 0,-1-1 1 0 0,1 1-1 0 0,0 0 1 0 0,-1-1-1 0 0,1 1 1 0 0,0-1-1 0 0,-1 1 1 0 0,1-1-1 0 0,-1 0 1 0 0,0 2-1 0 0,-22 20 1295 0 0,15-13-1161 0 0,1-2-197 0 0,0 1 0 0 0,1 0 0 0 0,0 0 0 0 0,1 0 0 0 0,0 1 0 0 0,0 0 0 0 0,1 0 0 0 0,0 0 1 0 0,-4 17-1 0 0,7-22-44 0 0,0 0 1 0 0,1-1 0 0 0,-1 1-1 0 0,1 0 1 0 0,0-1-1 0 0,0 1 1 0 0,0 0 0 0 0,1-1-1 0 0,-1 1 1 0 0,1 0 0 0 0,0-1-1 0 0,0 1 1 0 0,0-1 0 0 0,1 1-1 0 0,-1-1 1 0 0,1 0 0 0 0,0 1-1 0 0,0-1 1 0 0,0 0 0 0 0,0 0-1 0 0,0 0 1 0 0,1-1 0 0 0,-1 1-1 0 0,1 0 1 0 0,0-1 0 0 0,0 0-1 0 0,0 1 1 0 0,0-1 0 0 0,6 3-1 0 0,-8-5 25 0 0,0 1-1 0 0,0 0 1 0 0,0-1 0 0 0,0 1-1 0 0,0-1 1 0 0,0 1 0 0 0,0-1-1 0 0,0 0 1 0 0,0 1 0 0 0,0-1-1 0 0,1 0 1 0 0,-1 0 0 0 0,0 0-1 0 0,0 0 1 0 0,0 0-1 0 0,0 0 1 0 0,0 0 0 0 0,1 0-1 0 0,-1 0 1 0 0,2-1 0 0 0,-3 1-13 0 0,1-1-1 0 0,-1 1 1 0 0,1-1 0 0 0,-1 0 0 0 0,1 1 0 0 0,-1-1 0 0 0,1 1-1 0 0,-1-1 1 0 0,0 0 0 0 0,1 0 0 0 0,-1 1 0 0 0,0-1 0 0 0,1 0-1 0 0,-1 0 1 0 0,0 1 0 0 0,0-1 0 0 0,0 0 0 0 0,0 0 0 0 0,0 0-1 0 0,0 1 1 0 0,0-3 0 0 0,0-2-70 0 0,-1-1 0 0 0,0 0-1 0 0,0 0 1 0 0,-1 0 0 0 0,0 0-1 0 0,-2-6 1 0 0,-6-6 75 0 0,0-1 0 0 0,-1 1 1 0 0,-1 1-1 0 0,-1 0 0 0 0,0 1 0 0 0,-1 0 0 0 0,-27-22 0 0 0,34 32-655 0 0,24 20-11332 0 0,4-7 7507 0 0,-6-2 1938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3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71 5753 0 0,'-2'2'7519'0'0,"1"7"-3808"0"0,-1 18-804 0 0,3-20-2748 0 0,0 0 1 0 0,1 0-1 0 0,0 1 1 0 0,0-1 0 0 0,0-1-1 0 0,5 9 1 0 0,-5-11-170 0 0,0-1 0 0 0,0 1 0 0 0,0-1 1 0 0,0 0-1 0 0,1 1 0 0 0,-1-1 0 0 0,1 0 0 0 0,0-1 0 0 0,0 1 1 0 0,0 0-1 0 0,0-1 0 0 0,6 4 0 0 0,-8-6 8 0 0,0 1 0 0 0,0-1-1 0 0,-1 0 1 0 0,1 1 0 0 0,0-1 0 0 0,0 0-1 0 0,0 0 1 0 0,0 0 0 0 0,0 0 0 0 0,0 0-1 0 0,0 0 1 0 0,0 0 0 0 0,0 0 0 0 0,0 0-1 0 0,0 0 1 0 0,0 0 0 0 0,-1-1 0 0 0,1 1-1 0 0,0 0 1 0 0,0-1 0 0 0,0 1 0 0 0,0-1-1 0 0,-1 1 1 0 0,2-2 0 0 0,1 0-11 0 0,-1 0 1 0 0,0 0-1 0 0,0 0 1 0 0,0 0-1 0 0,-1-1 0 0 0,1 1 1 0 0,-1-1-1 0 0,2-2 1 0 0,16-50-150 0 0,-18 48 230 0 0,1 0 0 0 0,-1-1-1 0 0,0 0 1 0 0,0 1 0 0 0,-1-1-1 0 0,0 1 1 0 0,-2-16 0 0 0,2 20-54 0 0,-1 1-1 0 0,0 0 1 0 0,1 0 0 0 0,-1-1-1 0 0,0 1 1 0 0,0 0 0 0 0,0 0-1 0 0,-1 0 1 0 0,1 0 0 0 0,0 0 0 0 0,-1 0-1 0 0,1 0 1 0 0,-1 1 0 0 0,0-1-1 0 0,1 1 1 0 0,-1-1 0 0 0,0 1 0 0 0,0-1-1 0 0,0 1 1 0 0,0 0 0 0 0,0 0-1 0 0,0 0 1 0 0,-1 0 0 0 0,1 0-1 0 0,0 1 1 0 0,-1-1 0 0 0,1 0 0 0 0,-4 1-1 0 0,-5-2-977 0 0,-24-3-840 0 0,26 5-2490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3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10362 0 0,'5'1'743'0'0,"0"0"0"0"0,0 1 0 0 0,-1 0-1 0 0,1 0 1 0 0,0 0 0 0 0,-1 1 0 0 0,0-1-1 0 0,1 1 1 0 0,-1 0 0 0 0,0 1 0 0 0,-1-1-1 0 0,1 1 1 0 0,4 5 0 0 0,-2-2-296 0 0,-1 1 1 0 0,0 0-1 0 0,0 1 0 0 0,-1-1 1 0 0,0 1-1 0 0,5 16 0 0 0,-4-8-447 0 0,-1 1-1 0 0,-1-1 0 0 0,0 1 0 0 0,-2 0 1 0 0,0 0-1 0 0,-1 0 0 0 0,-3 21 0 0 0,2-27-279 0 0,-9 44-2094 0 0,-1-30-2102 0 0,-6-5-4245 0 0,5-11 2838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7:32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3409 0 0,'-21'1'3754'0'0,"19"-1"-3251"0"0,1 0 0 0 0,-1 0 0 0 0,1 0 0 0 0,-1 0 0 0 0,1 0 1 0 0,0 1-1 0 0,-1-1 0 0 0,1 0 0 0 0,-1 1 0 0 0,1-1 0 0 0,0 1 1 0 0,-1-1-1 0 0,1 1 0 0 0,0-1 0 0 0,0 1 0 0 0,0 0 0 0 0,-2 1 0 0 0,1 0-405 0 0,1 0-1 0 0,0 0 0 0 0,0-1 0 0 0,0 1 0 0 0,1 0 0 0 0,-1 0 0 0 0,0 1 0 0 0,1-1 0 0 0,-1 0 1 0 0,1 3-1 0 0,-4 18-24 0 0,2 1 1 0 0,0-1 0 0 0,2 1-1 0 0,1 0 1 0 0,1 0 0 0 0,0-1-1 0 0,2 1 1 0 0,1-1 0 0 0,1 0-1 0 0,14 35 1 0 0,8-1-3790 0 0,8-5-3536 0 0,-21-34 2258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19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54 455 8570 0 0,'-3'-3'582'0'0,"-1"0"1"0"0,0 0-1 0 0,1-1 1 0 0,-1 1-1 0 0,1-1 0 0 0,0 0 1 0 0,0 0-1 0 0,0 0 1 0 0,1-1-1 0 0,-3-5 1 0 0,2 2-108 0 0,0 0 1 0 0,0-1 0 0 0,1 1 0 0 0,0-1-1 0 0,0-10 1 0 0,0-11-78 0 0,2 1-1 0 0,5-46 0 0 0,-1 40 235 0 0,-4 20-590 0 0,2 0 1 0 0,-1 0-1 0 0,2-1 0 0 0,0 2 1 0 0,9-25-1 0 0,-10 35-48 0 0,0 0 0 0 0,0 0 0 0 0,0 0 0 0 0,0 1 0 0 0,1-1 0 0 0,0 1 0 0 0,0-1 0 0 0,0 1 0 0 0,0 0 0 0 0,0 0 0 0 0,1 0 0 0 0,-1 1 0 0 0,1-1 0 0 0,0 1 0 0 0,0 0 0 0 0,0 0 0 0 0,0 0 0 0 0,0 0 0 0 0,0 1 0 0 0,0 0 0 0 0,1-1 0 0 0,-1 2 0 0 0,0-1 0 0 0,5 0 0 0 0,6 1-4 0 0,0 0 0 0 0,-1 1 0 0 0,1 0 1 0 0,0 2-1 0 0,25 6 0 0 0,-25-5-108 0 0,1 0 0 0 0,-1-1 0 0 0,1-1 0 0 0,-1-1 0 0 0,18 0 0 0 0,3-4-3253 0 0,-12 1-7594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0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4961 0 0,'12'1'5251'0'0,"21"9"-5004"0"0,-29-8 195 0 0,6 2-450 0 0,25 8 1045 0 0,37 18 0 0 0,-63-26-427 0 0,-1 1 0 0 0,1-1 0 0 0,-1 2 0 0 0,0-1 0 0 0,-1 1 0 0 0,1 0 0 0 0,-1 1 0 0 0,0 0 0 0 0,9 12 0 0 0,-15-17-449 0 0,0-1 1 0 0,-1 0 0 0 0,1 0-1 0 0,0 1 1 0 0,-1-1-1 0 0,1 0 1 0 0,-1 1-1 0 0,1-1 1 0 0,-1 1 0 0 0,1-1-1 0 0,-1 1 1 0 0,0-1-1 0 0,0 0 1 0 0,0 1 0 0 0,0-1-1 0 0,0 1 1 0 0,0-1-1 0 0,0 1 1 0 0,-1-1 0 0 0,1 1-1 0 0,-1 2 1 0 0,0-2-40 0 0,-1 1 1 0 0,1-1-1 0 0,-1 0 0 0 0,0 0 1 0 0,0 1-1 0 0,1-1 0 0 0,-1 0 1 0 0,0-1-1 0 0,-1 1 1 0 0,1 0-1 0 0,-3 1 0 0 0,-8 5-109 0 0,-1-1 0 0 0,0-1 0 0 0,-23 7 0 0 0,21-8 21 0 0,-8 7-808 0 0,14-2-2820 0 0,13 11-13397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0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 6473 0 0,'-7'-1'3462'0'0,"5"0"-2845"0"0,0 1 0 0 0,1-1 0 0 0,-1 1 0 0 0,0 0-1 0 0,0 0 1 0 0,0-1 0 0 0,1 1 0 0 0,-1 0 0 0 0,0 1-1 0 0,0-1 1 0 0,0 0 0 0 0,1 1 0 0 0,-4 0 0 0 0,41 5 179 0 0,-20-4-735 0 0,-6-2 176 0 0,1 2-1 0 0,-1-1 0 0 0,0 1 0 0 0,0 1 0 0 0,0 0 0 0 0,13 5 0 0 0,-21-7-191 0 0,0 1-1 0 0,0-1 0 0 0,1 1 1 0 0,-2-1-1 0 0,1 1 1 0 0,0 0-1 0 0,0 0 1 0 0,0 0-1 0 0,-1 0 1 0 0,1 0-1 0 0,-1 0 0 0 0,0 0 1 0 0,1 0-1 0 0,-1 1 1 0 0,0-1-1 0 0,0 0 1 0 0,-1 1-1 0 0,1-1 1 0 0,0 1-1 0 0,-1-1 1 0 0,1 1-1 0 0,-1-1 0 0 0,0 1 1 0 0,0-1-1 0 0,0 1 1 0 0,0 0-1 0 0,0-1 1 0 0,-1 1-1 0 0,1-1 1 0 0,-1 1-1 0 0,-1 3 0 0 0,0 1-142 0 0,-1 0 0 0 0,1 1 1 0 0,-1-1-1 0 0,0-1 0 0 0,-1 1 0 0 0,0 0 0 0 0,0-1 0 0 0,0 0 0 0 0,-1 0 0 0 0,1 0 0 0 0,-2-1 0 0 0,1 1 0 0 0,-1-1 0 0 0,1-1 0 0 0,-1 1 0 0 0,-1-1 0 0 0,1 0 0 0 0,0 0 0 0 0,-1 0 0 0 0,-14 4 0 0 0,21-8 79 0 0,0 1 1 0 0,0-1 0 0 0,0 0 0 0 0,0 1-1 0 0,0-1 1 0 0,0 1 0 0 0,0-1-1 0 0,0 0 1 0 0,0 1 0 0 0,0-1 0 0 0,0 0-1 0 0,0 1 1 0 0,1-1 0 0 0,-1 0-1 0 0,0 1 1 0 0,0-1 0 0 0,0 0-1 0 0,0 1 1 0 0,1-1 0 0 0,-1 0 0 0 0,0 0-1 0 0,0 1 1 0 0,1-1 0 0 0,-1 0-1 0 0,0 0 1 0 0,1 0 0 0 0,-1 1 0 0 0,0-1-1 0 0,0 0 1 0 0,1 0 0 0 0,-1 0-1 0 0,0 0 1 0 0,1 0 0 0 0,-1 1 0 0 0,0-1-1 0 0,1 0 1 0 0,-1 0 0 0 0,1 0-1 0 0,-1 0 1 0 0,1 0 0 0 0,17 8 81 0 0,-3-4 35 0 0,0-1 1 0 0,1-1-1 0 0,-1 0 0 0 0,24 0 0 0 0,14-7-3325 0 0,-47 3 1185 0 0,0 1 1 0 0,0-1 0 0 0,0 0-1 0 0,0-1 1 0 0,9-4-1 0 0,-8 2-1476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3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 3841 0 0,'-4'2'200'0'0,"1"-1"0"0"0,-1 1 0 0 0,1 0 0 0 0,0 0 0 0 0,-1 1 0 0 0,1-1 0 0 0,0 0 0 0 0,1 1 0 0 0,-1 0 0 0 0,0 0-1 0 0,1 0 1 0 0,-1 0 0 0 0,1 0 0 0 0,0 0 0 0 0,0 1 0 0 0,0-1 0 0 0,1 1 0 0 0,-1-1 0 0 0,1 1 0 0 0,0-1 0 0 0,0 1 0 0 0,0 0 0 0 0,0 0 0 0 0,1 0 0 0 0,0-1 0 0 0,-1 7 0 0 0,1-2 213 0 0,0 0 0 0 0,0 1 0 0 0,0-1 0 0 0,1 0 0 0 0,1 0 0 0 0,-1 1-1 0 0,1-1 1 0 0,1 0 0 0 0,-1-1 0 0 0,1 1 0 0 0,7 12 0 0 0,-8-16-418 0 0,1 1 0 0 0,0-1 0 0 0,1 0 0 0 0,-1 0 0 0 0,1-1 0 0 0,0 1 0 0 0,0-1 0 0 0,0 1 0 0 0,0-1 0 0 0,0 0 0 0 0,10 4 0 0 0,-12-6 4 0 0,0-1-1 0 0,0 1 1 0 0,0-1 0 0 0,0 0 0 0 0,0 0-1 0 0,0 0 1 0 0,-1 0 0 0 0,1 0-1 0 0,0 0 1 0 0,0 0 0 0 0,0 0-1 0 0,0-1 1 0 0,0 1 0 0 0,0-1 0 0 0,0 1-1 0 0,0-1 1 0 0,0 0 0 0 0,-1 0-1 0 0,1 0 1 0 0,0 0 0 0 0,0 0 0 0 0,-1 0-1 0 0,1-1 1 0 0,-1 1 0 0 0,1 0-1 0 0,-1-1 1 0 0,0 1 0 0 0,0-1-1 0 0,1 1 1 0 0,-1-1 0 0 0,0 0 0 0 0,0 0-1 0 0,1-3 1 0 0,2-4 31 0 0,0 1-1 0 0,-1-1 1 0 0,0 0-1 0 0,0-1 1 0 0,-1 1-1 0 0,-1 0 1 0 0,1-1-1 0 0,-1 1 1 0 0,-1-1-1 0 0,0-11 1 0 0,0 15 32 0 0,-1 0 0 0 0,1 1 0 0 0,-1 0 0 0 0,0-1 0 0 0,0 1 1 0 0,0-1-1 0 0,-1 1 0 0 0,0 0 0 0 0,0 0 0 0 0,-1 0 0 0 0,1 0 0 0 0,-1 0 0 0 0,0 1 0 0 0,0-1 0 0 0,0 1 1 0 0,-1 0-1 0 0,0 0 0 0 0,0 0 0 0 0,-4-4 0 0 0,5 7-10 0 0,0 0-1 0 0,0-1 1 0 0,0 1 0 0 0,0 1 0 0 0,0-1-1 0 0,0 0 1 0 0,0 1 0 0 0,0-1 0 0 0,-4 1-1 0 0,6 0-135 0 0,0 0-1 0 0,0 0 1 0 0,1 0-1 0 0,-1 0 1 0 0,0 0-1 0 0,0 0 1 0 0,0 0-1 0 0,0 0 1 0 0,0 0-1 0 0,1 0 1 0 0,-1 1-1 0 0,0-1 1 0 0,0 0-1 0 0,0 0 1 0 0,1 1-1 0 0,-1-1 1 0 0,0 1-1 0 0,0-1 1 0 0,1 1-1 0 0,-1-1 0 0 0,0 1 1 0 0,1-1-1 0 0,-1 1 1 0 0,0 0-1 0 0,1-1 1 0 0,-1 1-1 0 0,1 0 1 0 0,-1-1-1 0 0,1 1 1 0 0,0 0-1 0 0,-1 0 1 0 0,1-1-1 0 0,0 1 1 0 0,-1 0-1 0 0,1 0 1 0 0,0 1-1 0 0,0-2 6 0 0,0 1 0 0 0,0-1 0 0 0,1 1 0 0 0,-1-1 0 0 0,0 1 0 0 0,0-1 0 0 0,1 0 0 0 0,-1 1-1 0 0,0-1 1 0 0,1 1 0 0 0,-1-1 0 0 0,1 0 0 0 0,-1 1 0 0 0,0-1 0 0 0,1 0 0 0 0,-1 0 0 0 0,1 1 0 0 0,-1-1 0 0 0,1 0 0 0 0,-1 0 0 0 0,1 0-1 0 0,-1 0 1 0 0,1 1 0 0 0,-1-1 0 0 0,1 0 0 0 0,-1 0 0 0 0,1 0 0 0 0,-1 0 0 0 0,1 0 0 0 0,-1 0 0 0 0,1 0 0 0 0,-1-1 0 0 0,2 1 0 0 0,20-2-27 0 0,-19 1-47 0 0,41-10 343 0 0,-31 7 134 0 0,0 1-1 0 0,25-3 1 0 0,-34 6-670 0 0,0-1 0 0 0,0 2 0 0 0,0-1 0 0 0,0 0 0 0 0,0 1 0 0 0,0 0 0 0 0,0 0 0 0 0,5 1 0 0 0,-14 7-5556 0 0,3-8 5315 0 0,-4 4-680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4601 0 0,'-2'19'8497'0'0,"6"16"-5026"0"0,0-13-2447 0 0,-5 61-159 0 0,-2-28-3244 0 0,4-57 2303 0 0,-1 0 0 0 0,0 0 0 0 0,1 0 0 0 0,0 0 0 0 0,-1 0 0 0 0,1 0 0 0 0,0 0 1 0 0,0 0-1 0 0,0 0 0 0 0,0 1 0 0 0,0-1 0 0 0,0 0 0 0 0,0 1 0 0 0,1-1 0 0 0,-1 1 0 0 0,1-1 0 0 0,-1 1 0 0 0,1 0 0 0 0,-1 0 0 0 0,1 0 0 0 0,0 0 0 0 0,0 0 0 0 0,-1 0 0 0 0,1 0 0 0 0,3-1 0 0 0,6-2-1258 0 0,1 0-1 0 0,0 1 1 0 0,12-2 0 0 0,-13 3-1441 0 0,-11 2 2685 0 0,1 0 0 0 0,-1 0 0 0 0,0 0 1 0 0,1 0-1 0 0,-1 0 0 0 0,0 0 0 0 0,1 0 0 0 0,-1-1 0 0 0,0 1 0 0 0,1 0 1 0 0,-1 0-1 0 0,0 0 0 0 0,1 0 0 0 0,-1 0 0 0 0,0-1 0 0 0,0 1 1 0 0,1 0-1 0 0,-1 0 0 0 0,0 0 0 0 0,0-1 0 0 0,0 1 0 0 0,1 0 0 0 0,-1-1 1 0 0,0 1-1 0 0,0 0 0 0 0,0 0 0 0 0,0-1 0 0 0,1 1 0 0 0,-1-1 1 0 0,2-3-1218 0 0,4 0-467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37 4185 0 0,'10'2'1050'0'0,"47"2"4250"0"0,-19-11-3100 0 0,-36 6-2110 0 0,1 0 0 0 0,-1 0 0 0 0,1 0 0 0 0,-1-1 0 0 0,0 1 0 0 0,0 0 0 0 0,0-1 0 0 0,0 0 0 0 0,0 1 0 0 0,3-4 0 0 0,-5 5-63 0 0,0 0-1 0 0,0-1 1 0 0,0 1 0 0 0,1 0 0 0 0,-1 0 0 0 0,0-1 0 0 0,0 1-1 0 0,0 0 1 0 0,0-1 0 0 0,0 1 0 0 0,0 0 0 0 0,0-1 0 0 0,0 1-1 0 0,1 0 1 0 0,-1-1 0 0 0,0 1 0 0 0,0 0 0 0 0,-1 0 0 0 0,1-1-1 0 0,0 1 1 0 0,0 0 0 0 0,0-1 0 0 0,0 1 0 0 0,0 0 0 0 0,0-1-1 0 0,0 1 1 0 0,0 0 0 0 0,-1 0 0 0 0,1-1 0 0 0,0 1 0 0 0,-18-7 889 0 0,14 6-718 0 0,-1 1-1 0 0,1 0 1 0 0,-1 0 0 0 0,0 0 0 0 0,1 1 0 0 0,-1-1 0 0 0,0 1 0 0 0,1 0 0 0 0,-1 1 0 0 0,1-1 0 0 0,0 1-1 0 0,-1 0 1 0 0,1 0 0 0 0,0 0 0 0 0,0 0 0 0 0,0 1 0 0 0,0 0 0 0 0,1-1 0 0 0,-1 1 0 0 0,1 1 0 0 0,0-1-1 0 0,-3 4 1 0 0,3-4-179 0 0,1 0 0 0 0,0 0 0 0 0,1 0-1 0 0,-1 0 1 0 0,0 0 0 0 0,1 1-1 0 0,0-1 1 0 0,0 1 0 0 0,0-1 0 0 0,0 1-1 0 0,0-1 1 0 0,1 1 0 0 0,-1-1-1 0 0,1 1 1 0 0,0-1 0 0 0,0 1-1 0 0,1 0 1 0 0,-1-1 0 0 0,1 1 0 0 0,0-1-1 0 0,-1 1 1 0 0,2-1 0 0 0,-1 0-1 0 0,0 1 1 0 0,1-1 0 0 0,-1 0 0 0 0,1 0-1 0 0,0 0 1 0 0,2 4 0 0 0,-1-5-33 0 0,-1 1 0 0 0,0 0 1 0 0,1-1-1 0 0,-1 1 0 0 0,1-1 1 0 0,0 0-1 0 0,0 0 0 0 0,0 0 1 0 0,0 0-1 0 0,0 0 0 0 0,0-1 0 0 0,1 1 1 0 0,5 0-1 0 0,1 1-265 0 0,0-2 1 0 0,0 1-1 0 0,14-1 1 0 0,24 4-3073 0 0,-55-3 3532 0 0,0 0 1 0 0,0 1 0 0 0,0 0-1 0 0,1 1 1 0 0,-8 4-1 0 0,8-5-69 0 0,1 0-1 0 0,0 1 0 0 0,0-1 1 0 0,1 1-1 0 0,-1 0 0 0 0,1 0 1 0 0,-1 0-1 0 0,1 1 1 0 0,-6 8-1 0 0,10-13-112 0 0,0 0-1 0 0,0 1 1 0 0,0-1 0 0 0,0 0-1 0 0,0 0 1 0 0,0 0 0 0 0,0 0-1 0 0,0 0 1 0 0,0 0 0 0 0,0 1-1 0 0,0-1 1 0 0,0 0 0 0 0,0 0-1 0 0,0 0 1 0 0,0 0-1 0 0,0 0 1 0 0,0 0 0 0 0,0 0-1 0 0,0 1 1 0 0,0-1 0 0 0,1 0-1 0 0,-1 0 1 0 0,0 0 0 0 0,0 0-1 0 0,0 0 1 0 0,0 0 0 0 0,0 0-1 0 0,0 0 1 0 0,0 1 0 0 0,0-1-1 0 0,0 0 1 0 0,1 0 0 0 0,-1 0-1 0 0,0 0 1 0 0,0 0 0 0 0,0 0-1 0 0,0 0 1 0 0,0 0 0 0 0,0 0-1 0 0,1 0 1 0 0,-1 0 0 0 0,0 0-1 0 0,0 0 1 0 0,0 0 0 0 0,0 0-1 0 0,0 0 1 0 0,0 0 0 0 0,1 0-1 0 0,-1 0 1 0 0,0 0 0 0 0,0 0-1 0 0,13-2-156 0 0,12-5-123 0 0,-25 7 279 0 0,21-6-261 0 0,28-9-642 0 0,-17 13-4864 0 0,-39 22-3239 0 0,-11 4 9883 0 0,13-17 56 0 0,0-1 0 0 0,0 1 0 0 0,0 0 0 0 0,1 0 0 0 0,0 1 0 0 0,1-1 0 0 0,0 1 0 0 0,0 0 0 0 0,0 0 0 0 0,-1 12 0 0 0,3-16-621 0 0,1-1-1 0 0,-1 1 1 0 0,1 0 0 0 0,1 0-1 0 0,-1-1 1 0 0,0 1 0 0 0,1 0 0 0 0,0-1-1 0 0,0 1 1 0 0,0 0 0 0 0,1 3-1 0 0,0-4-323 0 0,0 0-1 0 0,0 0 0 0 0,-1-1 0 0 0,2 1 0 0 0,-1 0 0 0 0,0-1 1 0 0,0 1-1 0 0,1-1 0 0 0,-1 0 0 0 0,1 0 0 0 0,0 0 0 0 0,0 0 1 0 0,5 3-1 0 0,-6-4 27 0 0,-1-1 0 0 0,1 1 1 0 0,0 0-1 0 0,-1-1 0 0 0,1 1 0 0 0,-1-1 1 0 0,1 0-1 0 0,0 1 0 0 0,-1-1 1 0 0,1 0-1 0 0,0 0 0 0 0,-1 0 0 0 0,1 0 1 0 0,0 0-1 0 0,-1-1 0 0 0,1 1 0 0 0,0 0 1 0 0,-1-1-1 0 0,1 1 0 0 0,0-1 1 0 0,-1 0-1 0 0,1 1 0 0 0,-1-1 0 0 0,1 0 1 0 0,-1 0-1 0 0,0 0 0 0 0,1 0 0 0 0,-1 0 1 0 0,0 0-1 0 0,0-1 0 0 0,0 1 1 0 0,0 0-1 0 0,0 0 0 0 0,0-1 0 0 0,0 1 1 0 0,0-1-1 0 0,0 1 0 0 0,-1-1 0 0 0,1 1 1 0 0,0-1-1 0 0,-1 0 0 0 0,0 1 1 0 0,1-4-1 0 0,0 1 108 0 0,1 0 1 0 0,-2 0 0 0 0,1-1-1 0 0,0 1 1 0 0,-1 0 0 0 0,0 0-1 0 0,0-1 1 0 0,0 1 0 0 0,0 0-1 0 0,-1 0 1 0 0,0-1 0 0 0,0 1-1 0 0,0 0 1 0 0,0 0 0 0 0,-1 0-1 0 0,-3-7 1 0 0,3 8-30 0 0,-1-1 0 0 0,0 2 0 0 0,0-1 0 0 0,0 0 0 0 0,0 0 0 0 0,-1 1 0 0 0,1 0 0 0 0,-1-1 1 0 0,1 2-1 0 0,-1-1 0 0 0,0 0 0 0 0,0 1 0 0 0,0-1 0 0 0,0 1 0 0 0,0 0 0 0 0,-6 0 0 0 0,-5-1-4506 0 0,-1 1-4810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22 8098 0 0,'-1'1'472'0'0,"0"1"0"0"0,0 0 0 0 0,0 0 0 0 0,0-1-1 0 0,0 1 1 0 0,0 0 0 0 0,1 0 0 0 0,-1 0 0 0 0,1 0 0 0 0,-1 0 0 0 0,1 0 0 0 0,0 0 0 0 0,0 0 0 0 0,0 0 0 0 0,0 0 0 0 0,0 0 0 0 0,0 0 0 0 0,0 0 0 0 0,1 0 0 0 0,-1-1 0 0 0,2 5 0 0 0,-1-2-322 0 0,1-1 0 0 0,-1 0 0 0 0,1 0 0 0 0,0 1 0 0 0,0-1 0 0 0,0 0 0 0 0,1 0 0 0 0,-1-1 0 0 0,1 1 0 0 0,0 0 0 0 0,4 3 0 0 0,-5-5-245 0 0,0 1-1 0 0,1-1 1 0 0,-1 0 0 0 0,0 1 0 0 0,0-1-1 0 0,1 0 1 0 0,-1 0 0 0 0,1-1 0 0 0,-1 1 0 0 0,1 0-1 0 0,-1-1 1 0 0,1 0 0 0 0,0 1 0 0 0,-1-1-1 0 0,1 0 1 0 0,2-1 0 0 0,-3 1 100 0 0,0-1 0 0 0,0 1 0 0 0,0-1 0 0 0,-1 0 0 0 0,1 0 0 0 0,0 0 0 0 0,-1 0 0 0 0,1 0 0 0 0,0 0 0 0 0,-1 0 0 0 0,1-1 0 0 0,-1 1 0 0 0,0-1 0 0 0,1 1 0 0 0,-1-1 0 0 0,0 1 0 0 0,0-1 0 0 0,0 0 0 0 0,0 1 0 0 0,0-1 0 0 0,0 0 0 0 0,-1 0 0 0 0,1 0 0 0 0,0-2 0 0 0,0 2-33 0 0,0-1 0 0 0,-1 1 0 0 0,1-1 0 0 0,-1 1 0 0 0,1-1 1 0 0,-1 1-1 0 0,0-1 0 0 0,0 1 0 0 0,0-1 0 0 0,0 1 0 0 0,-1-1 0 0 0,1 1 0 0 0,-1-1 1 0 0,1 1-1 0 0,-1-1 0 0 0,0 1 0 0 0,0-1 0 0 0,0 1 0 0 0,0 0 0 0 0,-1 0 1 0 0,1-1-1 0 0,0 1 0 0 0,-1 0 0 0 0,0 0 0 0 0,1 1 0 0 0,-1-1 0 0 0,0 0 1 0 0,0 0-1 0 0,0 1 0 0 0,0-1 0 0 0,0 1 0 0 0,0 0 0 0 0,-1 0 0 0 0,1-1 1 0 0,0 1-1 0 0,-1 1 0 0 0,-4-2 0 0 0,3 0-86 0 0,-1 1 0 0 0,0 0 0 0 0,1 0 0 0 0,-1 1 0 0 0,0-1 0 0 0,1 1 0 0 0,-1 0 0 0 0,0 1 1 0 0,1-1-1 0 0,-1 1 0 0 0,0 0 0 0 0,1 0 0 0 0,-1 0 0 0 0,1 0 0 0 0,-1 1 0 0 0,1 0 0 0 0,0 0 0 0 0,-1 0 0 0 0,1 0 0 0 0,-4 4 0 0 0,3 0-247 0 0,1-1-1 0 0,-1 0 0 0 0,1 1 1 0 0,1 0-1 0 0,-1 0 1 0 0,1 0-1 0 0,0 0 0 0 0,1 1 1 0 0,-1-1-1 0 0,1 1 0 0 0,1 0 1 0 0,-1-1-1 0 0,1 1 1 0 0,0 0-1 0 0,0 0 0 0 0,1 9 1 0 0,0-10 692 0 0,1 0 0 0 0,-1 1 0 0 0,1-1-1 0 0,0 0 1 0 0,0-1 0 0 0,1 1 0 0 0,0 0 0 0 0,0 0 0 0 0,0-1 0 0 0,0 1 0 0 0,7 8 0 0 0,-8-12-113 0 0,0-1 1 0 0,1 0 0 0 0,-1 1-1 0 0,1-1 1 0 0,0 0 0 0 0,-1 0-1 0 0,1 0 1 0 0,0-1-1 0 0,-1 1 1 0 0,1 0 0 0 0,0 0-1 0 0,0-1 1 0 0,0 1 0 0 0,0-1-1 0 0,0 0 1 0 0,-1 0-1 0 0,4 1 1 0 0,40-3-101 0 0,-26 1 103 0 0,74 6-511 0 0,-39 0-2824 0 0,-1-5-5671 0 0,-35-1 4877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 7122 0 0,'29'-1'6635'0'0,"-24"1"-6326"0"0,0 1 0 0 0,0 0-1 0 0,0 1 1 0 0,0-1 0 0 0,0 1-1 0 0,-1 0 1 0 0,1 0 0 0 0,0 0 0 0 0,-1 1-1 0 0,0-1 1 0 0,1 1 0 0 0,4 5-1 0 0,-8-8-255 0 0,-1 1 0 0 0,0 0-1 0 0,0-1 1 0 0,0 1 0 0 0,1-1-1 0 0,-1 1 1 0 0,0-1-1 0 0,0 1 1 0 0,0 0 0 0 0,0-1-1 0 0,0 1 1 0 0,0-1 0 0 0,0 1-1 0 0,0-1 1 0 0,0 1 0 0 0,-1 0-1 0 0,1-1 1 0 0,0 1-1 0 0,0-1 1 0 0,0 1 0 0 0,-1-1-1 0 0,1 1 1 0 0,0-1 0 0 0,0 1-1 0 0,-1-1 1 0 0,1 1-1 0 0,-1-1 1 0 0,1 1 0 0 0,0-1-1 0 0,-1 1 1 0 0,1-1 0 0 0,-1 0-1 0 0,1 1 1 0 0,-1-1-1 0 0,1 0 1 0 0,-1 0 0 0 0,1 1-1 0 0,-2-1 1 0 0,-28 17 313 0 0,18-11-271 0 0,6-1-130 0 0,0-1-1 0 0,0 1 0 0 0,0 1 0 0 0,1-1 0 0 0,0 1 1 0 0,0 0-1 0 0,-6 10 0 0 0,10-15 15 0 0,1 0 0 0 0,-1 0 1 0 0,0 0-1 0 0,0 0 0 0 0,1 0 0 0 0,-1 1 0 0 0,1-1 0 0 0,-1 0 1 0 0,1 1-1 0 0,-1-1 0 0 0,1 0 0 0 0,0 1 0 0 0,-1-1 0 0 0,1 0 1 0 0,0 1-1 0 0,0-1 0 0 0,0 0 0 0 0,0 1 0 0 0,0-1 1 0 0,1 1-1 0 0,-1-1 0 0 0,0 0 0 0 0,1 1 0 0 0,-1-1 0 0 0,1 0 1 0 0,-1 0-1 0 0,1 1 0 0 0,-1-1 0 0 0,1 0 0 0 0,0 0 0 0 0,0 0 1 0 0,0 0-1 0 0,-1 0 0 0 0,1 0 0 0 0,0 0 0 0 0,0 0 0 0 0,0 0 1 0 0,1 0-1 0 0,-1 0 0 0 0,0-1 0 0 0,0 1 0 0 0,0 0 0 0 0,1-1 1 0 0,-1 1-1 0 0,0-1 0 0 0,1 0 0 0 0,-1 1 0 0 0,3-1 0 0 0,2 2-116 0 0,1-2 0 0 0,0 1 1 0 0,0-1-1 0 0,-1 0 0 0 0,1 0 0 0 0,0-1 0 0 0,10-2 0 0 0,-11 1-406 0 0,1 1 1 0 0,-1 0-1 0 0,0 1 0 0 0,0 0 1 0 0,0-1-1 0 0,0 2 1 0 0,0-1-1 0 0,0 1 1 0 0,10 2-1 0 0,-15-2 549 0 0,0-1 0 0 0,0 1-1 0 0,0 0 1 0 0,0 0 0 0 0,0-1 0 0 0,-1 1 0 0 0,1 0 0 0 0,0 0-1 0 0,-1 0 1 0 0,1 0 0 0 0,0 0 0 0 0,-1 0 0 0 0,1 0-1 0 0,-1 0 1 0 0,0 0 0 0 0,1 0 0 0 0,-1 0 0 0 0,0 0 0 0 0,0 0-1 0 0,1 1 1 0 0,-1-1 0 0 0,0 0 0 0 0,0 0 0 0 0,0 0-1 0 0,-1 0 1 0 0,1 0 0 0 0,0 0 0 0 0,0 0 0 0 0,0 1 0 0 0,-1-1-1 0 0,1 0 1 0 0,-1 0 0 0 0,1 0 0 0 0,-1 0 0 0 0,1 0-1 0 0,-2 1 1 0 0,-21 38 3165 0 0,0-17-1634 0 0,20-20-1362 0 0,0-1-1 0 0,0 0 1 0 0,0 1-1 0 0,0 0 1 0 0,0 0-1 0 0,1 0 1 0 0,-1 0-1 0 0,1 0 1 0 0,0 0-1 0 0,0 0 1 0 0,0 1-1 0 0,0-1 1 0 0,1 1-1 0 0,-1 0 1 0 0,1-1-1 0 0,0 1 1 0 0,-1 6-1 0 0,2-9-167 0 0,0 0 0 0 0,1 0-1 0 0,-1 0 1 0 0,0 0 0 0 0,1 0-1 0 0,-1 0 1 0 0,1 0 0 0 0,0 0-1 0 0,-1-1 1 0 0,1 1 0 0 0,-1 0-1 0 0,1 0 1 0 0,0-1 0 0 0,0 1-1 0 0,-1 0 1 0 0,1-1 0 0 0,0 1-1 0 0,0-1 1 0 0,0 1 0 0 0,0-1-1 0 0,0 1 1 0 0,0-1 0 0 0,0 1-1 0 0,0-1 1 0 0,0 0-1 0 0,0 0 1 0 0,0 0 0 0 0,0 1-1 0 0,0-1 1 0 0,1 0 0 0 0,37 0 37 0 0,-31 0-47 0 0,16-1-549 0 0,60 2-15 0 0,-56 3-3269 0 0,-1 4-3937 0 0,-17-4 2045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32 6305 0 0,'-1'0'318'0'0,"1"-1"0"0"0,-1 1 0 0 0,0 0 0 0 0,1-1-1 0 0,-1 1 1 0 0,0 0 0 0 0,1-1 0 0 0,-1 1 0 0 0,1-1 0 0 0,-1 1-1 0 0,1-1 1 0 0,-1 1 0 0 0,1-1 0 0 0,-1 0 0 0 0,1 1-1 0 0,0-1 1 0 0,-1 1 0 0 0,1-1 0 0 0,0 0 0 0 0,-1 1-1 0 0,1-1 1 0 0,0 0 0 0 0,0 1 0 0 0,0-1 0 0 0,0 0 0 0 0,0 0-1 0 0,0 1 1 0 0,0-1 0 0 0,0 0 0 0 0,0 1 0 0 0,0-2-1 0 0,1 1-154 0 0,0 0 0 0 0,0 0-1 0 0,0 0 1 0 0,0 0 0 0 0,0 1-1 0 0,1-1 1 0 0,-1 0-1 0 0,0 1 1 0 0,0-1 0 0 0,1 1-1 0 0,-1-1 1 0 0,0 1 0 0 0,1 0-1 0 0,-1 0 1 0 0,2-1-1 0 0,8 0-111 0 0,0 0 0 0 0,0 0 0 0 0,14 2 0 0 0,-18 0 121 0 0,0 0-1 0 0,0 1 1 0 0,0 0-1 0 0,0 0 0 0 0,0 0 1 0 0,-1 1-1 0 0,1 0 1 0 0,-1 0-1 0 0,0 1 0 0 0,0 0 1 0 0,0 0-1 0 0,0 0 1 0 0,0 1-1 0 0,-1 0 0 0 0,0 0 1 0 0,0 0-1 0 0,0 0 1 0 0,4 9-1 0 0,-3-6-133 0 0,-1 1 1 0 0,0 0-1 0 0,-1 0 0 0 0,0 0 0 0 0,0 1 1 0 0,-1 0-1 0 0,0 0 0 0 0,-1-1 1 0 0,0 1-1 0 0,-1 1 0 0 0,0-1 0 0 0,0 14 1 0 0,-1-24-44 0 0,-2 32-1638 0 0,1-19-2720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3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44 2937 0 0,'10'-11'1552'0'0,"0"3"304"0"0,3-2-199 0 0,-1 3-489 0 0,-1 2-464 0 0,0 3-312 0 0,-1 1-128 0 0,-3 3-8 0 0,-1 2-24 0 0,-1 1-40 0 0,-1 1-64 0 0,-2 1-224 0 0,-2 0-288 0 0,-2 2-464 0 0,-2 1-736 0 0,-3 0-673 0 0,-3 2 361 0 0,-6 0-1313 0 0</inkml:trace>
  <inkml:trace contextRef="#ctx0" brushRef="#br0" timeOffset="1">1 135 5521 0 0,'5'1'2313'0'0,"3"2"-393"0"0,3 0-560 0 0,3 1-431 0 0,2 0-337 0 0,1 0-272 0 0,1 1-192 0 0,1-1-104 0 0,-1 0-488 0 0,0-1-1057 0 0,-1-1-1343 0 0,-1-2 159 0 0,-1 0-1424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4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6201 0 0,'-5'6'2513'0'0,"2"4"-1433"0"0,-2 4-496 0 0,0 3-144 0 0,2 1-192 0 0,-1 2-560 0 0,-1 1-608 0 0,-1 2-992 0 0,0 0-345 0 0,-3 2 473 0 0,0-1-1201 0 0</inkml:trace>
  <inkml:trace contextRef="#ctx0" brushRef="#br0" timeOffset="1">0 272 7154 0 0,'35'6'4572'0'0,"16"-8"-3275"0"0,7 0-610 0 0,-57 2-618 0 0,0 0 1 0 0,-1 0-1 0 0,1 0 1 0 0,0 0 0 0 0,-1 0-1 0 0,1 0 1 0 0,0 0-1 0 0,0 0 1 0 0,-1 0-1 0 0,1 1 1 0 0,0-1 0 0 0,-1 0-1 0 0,1 1 1 0 0,-1-1-1 0 0,1 0 1 0 0,0 1-1 0 0,-1-1 1 0 0,1 1 0 0 0,-1-1-1 0 0,1 1 1 0 0,-1-1-1 0 0,1 1 1 0 0,-1-1 0 0 0,0 1-1 0 0,1-1 1 0 0,-1 1-1 0 0,0 0 1 0 0,1-1-1 0 0,-1 1 1 0 0,0 0 0 0 0,1 0-1 0 0,-1 1 31 0 0,0 0 1 0 0,0 0-1 0 0,-1-1 0 0 0,1 1 0 0 0,0 0 0 0 0,-1 0 0 0 0,1 0 1 0 0,-1-1-1 0 0,0 1 0 0 0,0 0 0 0 0,-1 3 0 0 0,-5 6 211 0 0,-1 0-1 0 0,-14 16 0 0 0,18-22-158 0 0,2-4-102 0 0,1 1-1 0 0,-1-1 0 0 0,1 1 0 0 0,-1 0 1 0 0,1-1-1 0 0,0 1 0 0 0,0 0 1 0 0,0 0-1 0 0,0 0 0 0 0,0 0 0 0 0,0 0 1 0 0,1 0-1 0 0,-1 0 0 0 0,1 0 1 0 0,-1 0-1 0 0,1 0 0 0 0,0 0 0 0 0,0 1 1 0 0,0-1-1 0 0,0 0 0 0 0,1 3 1 0 0,0-2-45 0 0,0-1 0 0 0,1 0 1 0 0,-1 0-1 0 0,1 1 1 0 0,0-1-1 0 0,0-1 0 0 0,-1 1 1 0 0,2 0-1 0 0,-1 0 1 0 0,0-1-1 0 0,0 1 0 0 0,0-1 1 0 0,1 1-1 0 0,-1-1 1 0 0,0 0-1 0 0,1 0 0 0 0,4 1 1 0 0,-2 0-303 0 0,1 0 0 0 0,0-1 1 0 0,0 0-1 0 0,0 0 0 0 0,0 0 0 0 0,0 0 1 0 0,0-1-1 0 0,0 0 0 0 0,9-1 0 0 0,-8 0-906 0 0,-1-1 0 0 0,0 1 0 0 0,0-1 0 0 0,0 0 0 0 0,0-1 0 0 0,0 1 0 0 0,0-1 0 0 0,10-7 0 0 0,0-2-2965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6009 0 0,'42'16'5884'0'0,"-22"-8"-4565"0"0,-1 1 1 0 0,33 22-1 0 0,-51-31-1268 0 0,-1 0-1 0 0,1 1 0 0 0,-1-1 0 0 0,1 0 1 0 0,-1 1-1 0 0,1-1 0 0 0,-1 1 0 0 0,1-1 1 0 0,-1 1-1 0 0,0-1 0 0 0,1 1 1 0 0,-1-1-1 0 0,0 1 0 0 0,1 0 0 0 0,-1-1 1 0 0,0 1-1 0 0,0-1 0 0 0,1 1 0 0 0,-1 0 1 0 0,0-1-1 0 0,0 1 0 0 0,0 0 0 0 0,0-1 1 0 0,0 1-1 0 0,0-1 0 0 0,0 1 0 0 0,0 1 1 0 0,-12 15 543 0 0,-30 13-636 0 0,33-24-7 0 0,-16 9-336 0 0,-50 21 0 0 0,75-36 401 0 0,0 0 1 0 0,0 0-1 0 0,0 0 1 0 0,0 0 0 0 0,0 0-1 0 0,0 0 1 0 0,-1 0-1 0 0,1 0 1 0 0,0 0 0 0 0,0 0-1 0 0,0 1 1 0 0,0-1-1 0 0,0 0 1 0 0,0 0 0 0 0,0 0-1 0 0,0 0 1 0 0,0 0-1 0 0,-1 0 1 0 0,1 0 0 0 0,0 0-1 0 0,0 1 1 0 0,0-1-1 0 0,0 0 1 0 0,0 0 0 0 0,0 0-1 0 0,0 0 1 0 0,0 0-1 0 0,0 0 1 0 0,0 0 0 0 0,0 1-1 0 0,0-1 1 0 0,0 0-1 0 0,0 0 1 0 0,0 0 0 0 0,0 0-1 0 0,0 0 1 0 0,0 0-1 0 0,0 1 1 0 0,0-1 0 0 0,0 0-1 0 0,0 0 1 0 0,0 0-1 0 0,0 0 1 0 0,0 0 0 0 0,0 0-1 0 0,1 0 1 0 0,-1 1-1 0 0,0-1 1 0 0,0 0 0 0 0,0 0-1 0 0,0 0 1 0 0,0 0-1 0 0,0 0 1 0 0,10 6 273 0 0,12 3-219 0 0,-13-7-110 0 0,1 0-1 0 0,0-1 0 0 0,0 0 0 0 0,-1-1 1 0 0,1 0-1 0 0,0 0 0 0 0,0-1 1 0 0,12-3-1 0 0,-17 3-489 0 0,1-1 0 0 0,-2 1 0 0 0,1-1 0 0 0,0 0 0 0 0,8-5 0 0 0,-12 7 210 0 0,0-1 0 0 0,-1 1 0 0 0,1-1 0 0 0,0 1 0 0 0,-1-1 1 0 0,1 0-1 0 0,-1 1 0 0 0,1-1 0 0 0,-1 1 0 0 0,1-1 0 0 0,-1 0 0 0 0,1 0 0 0 0,-1 1 1 0 0,0-1-1 0 0,0 0 0 0 0,1 0 0 0 0,-1 1 0 0 0,0-1 0 0 0,0 0 0 0 0,0 0 0 0 0,0 0 1 0 0,1 1-1 0 0,-1-1 0 0 0,0 0 0 0 0,-1 0 0 0 0,1 0 0 0 0,0 1 0 0 0,0-2 1 0 0,-3-7-3769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8386 0 0,'8'-1'1016'0'0,"2"-2"-992"0"0,2 1-216 0 0,1 1-472 0 0,-3 0-368 0 0,-1 0-273 0 0,0 0-151 0 0,0-2 224 0 0,0 0 408 0 0,-5-3 191 0 0,4 1-983 0 0</inkml:trace>
  <inkml:trace contextRef="#ctx0" brushRef="#br0" timeOffset="1">144 1 4265 0 0,'0'16'11428'0'0,"-3"18"-7447"0"0,-3 19-6076 0 0,3-37-1118 0 0,0 1-1 0 0,-8 23 1 0 0,10-38 2917 0 0,1-1 0 0 0,-1 1 0 0 0,0-1 0 0 0,0 1 0 0 0,0-1 0 0 0,0 0 0 0 0,0 0 0 0 0,0 1 1 0 0,0-1-1 0 0,0 0 0 0 0,0 0 0 0 0,0 0 0 0 0,-2 1 0 0 0,-3 2-633 0 0,-1 7-1378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17 132 4449 0 0,'1'4'647'0'0,"0"-1"0"0"0,0 1 1 0 0,1-1-1 0 0,0 1 0 0 0,-1-1 1 0 0,1 0-1 0 0,1 0 0 0 0,-1 1 0 0 0,0-2 1 0 0,1 1-1 0 0,-1 0 0 0 0,1 0 0 0 0,0-1 1 0 0,0 1-1 0 0,0-1 0 0 0,5 3 0 0 0,-7-5-541 0 0,0 1 0 0 0,1-1-1 0 0,-1 1 1 0 0,0-1-1 0 0,0 0 1 0 0,1 1 0 0 0,-1-1-1 0 0,1 0 1 0 0,-1 0-1 0 0,0 0 1 0 0,1 0-1 0 0,-1 0 1 0 0,0 0 0 0 0,1 0-1 0 0,-1 0 1 0 0,0-1-1 0 0,1 1 1 0 0,1-2 0 0 0,-1 1-102 0 0,0 0 1 0 0,0 0-1 0 0,-1-1 1 0 0,1 1-1 0 0,0-1 1 0 0,-1 1 0 0 0,0-1-1 0 0,1 0 1 0 0,-1 0-1 0 0,0 1 1 0 0,0-1-1 0 0,0 0 1 0 0,0 0 0 0 0,0 0-1 0 0,1-4 1 0 0,0 0 30 0 0,0-1 1 0 0,0 0-1 0 0,-1 0 0 0 0,0 0 1 0 0,0 0-1 0 0,0 0 1 0 0,-1 0-1 0 0,0-1 0 0 0,-1 1 1 0 0,1 0-1 0 0,-1 0 1 0 0,-3-8-1 0 0,3 12-25 0 0,0 0 0 0 0,0-1 0 0 0,0 2-1 0 0,-1-1 1 0 0,1 0 0 0 0,-1 0 0 0 0,0 0 0 0 0,0 1 0 0 0,0-1-1 0 0,0 1 1 0 0,0-1 0 0 0,0 1 0 0 0,-1 0 0 0 0,1 0 0 0 0,-1 0-1 0 0,0 0 1 0 0,1 0 0 0 0,-1 1 0 0 0,0-1 0 0 0,0 1 0 0 0,0 0-1 0 0,0 0 1 0 0,0 0 0 0 0,-1 0 0 0 0,1 0 0 0 0,0 1 0 0 0,0-1-1 0 0,-5 1 1 0 0,4 0-482 0 0,-19 0-2401 0 0,11 5-6314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3537 0 0,'0'-18'4091'0'0,"1"27"915"0"0,-1 17-742 0 0,0-12-4156 0 0,-9 46 1594 0 0,4-31-1192 0 0,-1 47 1 0 0,11-24-3987 0 0,-3-45 1853 0 0,0 1 0 0 0,0-1 1 0 0,1 1-1 0 0,6 11 0 0 0,-3-10-1284 0 0,3 0-781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3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16 142 1216 0 0,'-10'10'-370'0'0,"4"1"4653"0"0,7-11-3984 0 0,-1 1 0 0 0,1 0 0 0 0,-1 0 0 0 0,1 0 0 0 0,0-1 1 0 0,-1 1-1 0 0,1 0 0 0 0,0-1 0 0 0,-1 1 0 0 0,1-1 0 0 0,0 1 0 0 0,0-1 0 0 0,0 1 0 0 0,0-1 0 0 0,-1 1 1 0 0,1-1-1 0 0,0 0 0 0 0,0 1 0 0 0,0-1 0 0 0,0 0 0 0 0,1 0 0 0 0,12 5-351 0 0,31 11 200 0 0,-42-15-619 0 0,0 0-1 0 0,0 0 0 0 0,0-1 1 0 0,0 0-1 0 0,1 1 0 0 0,-1-1 1 0 0,0 0-1 0 0,0 0 0 0 0,0 0 1 0 0,0-1-1 0 0,5-1 0 0 0,4-7-2863 0 0,-6 1 1229 0 0</inkml:trace>
  <inkml:trace contextRef="#ctx0" brushRef="#br0" timeOffset="1">97 0 3137 0 0,'-1'1'387'0'0,"0"1"0"0"0,0-1 0 0 0,1 1 0 0 0,-1-1 0 0 0,0 1 0 0 0,0 0 0 0 0,1-1 0 0 0,-1 1 1 0 0,1 0-1 0 0,-1-1 0 0 0,1 1 0 0 0,0 0 0 0 0,0-1 0 0 0,0 1 0 0 0,0 0 0 0 0,0 0 0 0 0,0 2 0 0 0,8 36 2732 0 0,-3-14-2082 0 0,-3-8-714 0 0,-1 0 0 0 0,-1 0 0 0 0,-4 31-1 0 0,-6-8-5569 0 0,2-32-763 0 0,3-6 2724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52 6401 0 0,'31'9'1246'0'0,"-18"-5"-558"0"0,1 0 0 0 0,-1-1-1 0 0,16 1 1 0 0,-28-4-616 0 0,-1 0 0 0 0,1 1-1 0 0,0-1 1 0 0,-1 0 0 0 0,1 0-1 0 0,0 0 1 0 0,0 0 0 0 0,-1 0-1 0 0,1 0 1 0 0,0-1 0 0 0,-1 1-1 0 0,1 0 1 0 0,0 0 0 0 0,-1 0-1 0 0,1-1 1 0 0,0 1 0 0 0,-1 0-1 0 0,1-1 1 0 0,0 1 0 0 0,-1 0 0 0 0,1-1-1 0 0,-1 1 1 0 0,1-1 0 0 0,-1 1-1 0 0,1-1 1 0 0,-1 1 0 0 0,1-1-1 0 0,-1 1 1 0 0,0-1 0 0 0,1 0-1 0 0,-1 1 1 0 0,0-1 0 0 0,1 0-1 0 0,-1 1 1 0 0,0-1 0 0 0,0 0-1 0 0,0 1 1 0 0,1-1 0 0 0,-1 0-1 0 0,0 1 1 0 0,0-1 0 0 0,0 0-1 0 0,0 0 1 0 0,0 1 0 0 0,0-1 0 0 0,-1 0-1 0 0,1 1 1 0 0,0-1 0 0 0,0 0-1 0 0,0 1 1 0 0,-1-1 0 0 0,1 0-1 0 0,0 1 1 0 0,-1-1 0 0 0,1 1-1 0 0,-1-2 1 0 0,-1-1-43 0 0,1-1 0 0 0,-1 0 1 0 0,0 1-1 0 0,0 0 0 0 0,-1-1 0 0 0,1 1 1 0 0,-1 0-1 0 0,-5-5 0 0 0,4 6 101 0 0,0 0-1 0 0,0 0 1 0 0,0 0-1 0 0,-1 1 1 0 0,1 0 0 0 0,0-1-1 0 0,-1 2 1 0 0,1-1-1 0 0,-1 0 1 0 0,1 1 0 0 0,-1 0-1 0 0,1 0 1 0 0,-1 0-1 0 0,1 1 1 0 0,-1 0-1 0 0,1-1 1 0 0,-1 1 0 0 0,1 1-1 0 0,0-1 1 0 0,-8 4-1 0 0,9-3-78 0 0,-1-1 0 0 0,1 1-1 0 0,0-1 1 0 0,0 1 0 0 0,0 0 0 0 0,0 0-1 0 0,0 0 1 0 0,1 1 0 0 0,-1-1-1 0 0,1 1 1 0 0,-1-1 0 0 0,1 1-1 0 0,0 0 1 0 0,0 0 0 0 0,0 0 0 0 0,1 0-1 0 0,-1 0 1 0 0,1 0 0 0 0,-1 0-1 0 0,1 1 1 0 0,0-1 0 0 0,0 1 0 0 0,1-1-1 0 0,-1 0 1 0 0,1 1 0 0 0,-1 0-1 0 0,1 3 1 0 0,1-4-71 0 0,0 0 1 0 0,-1 0-1 0 0,1 0 1 0 0,0 0-1 0 0,1 0 0 0 0,-1 0 1 0 0,0-1-1 0 0,1 1 0 0 0,0 0 1 0 0,-1-1-1 0 0,1 1 1 0 0,0-1-1 0 0,0 0 0 0 0,0 1 1 0 0,1-1-1 0 0,-1 0 0 0 0,1 0 1 0 0,-1-1-1 0 0,1 1 1 0 0,-1 0-1 0 0,1-1 0 0 0,0 0 1 0 0,0 1-1 0 0,0-1 0 0 0,0 0 1 0 0,0-1-1 0 0,0 1 1 0 0,6 0-1 0 0,4 1-173 0 0,0 0 0 0 0,0-2 1 0 0,1 1-1 0 0,-1-2 0 0 0,17-2 0 0 0,-26 3 54 0 0,0-1 0 0 0,1 1 0 0 0,-1 0 0 0 0,0 0 0 0 0,0 1 0 0 0,8 1 0 0 0,-12-2 129 0 0,1 0 0 0 0,-1 0 0 0 0,0 0 0 0 0,1 0 0 0 0,-1 0 0 0 0,0 0 0 0 0,0 0-1 0 0,1 0 1 0 0,-1 1 0 0 0,0-1 0 0 0,1 0 0 0 0,-1 0 0 0 0,0 0 0 0 0,0 1 0 0 0,0-1 0 0 0,1 0-1 0 0,-1 0 1 0 0,0 0 0 0 0,0 1 0 0 0,0-1 0 0 0,1 0 0 0 0,-1 0 0 0 0,0 1 0 0 0,0-1 0 0 0,0 0 0 0 0,0 1-1 0 0,0-1 1 0 0,0 0 0 0 0,0 0 0 0 0,0 1 0 0 0,0-1 0 0 0,0 0 0 0 0,0 1 0 0 0,0-1 0 0 0,-14 15 99 0 0,11-13-16 0 0,-16 9 253 0 0,2 2 0 0 0,-19 16 1 0 0,32-26-226 0 0,0 1 0 0 0,1 0-1 0 0,-1 0 1 0 0,1 0 0 0 0,-1 0 0 0 0,1 1 0 0 0,1-1 0 0 0,-1 1 0 0 0,0 0 0 0 0,1 0 0 0 0,0 0 0 0 0,0 0 0 0 0,1 0 0 0 0,-2 7 0 0 0,3-11-69 0 0,1 0 0 0 0,-1-1 1 0 0,0 1-1 0 0,1-1 1 0 0,-1 1-1 0 0,0-1 1 0 0,1 1-1 0 0,-1-1 1 0 0,0 1-1 0 0,1-1 0 0 0,-1 1 1 0 0,1-1-1 0 0,-1 1 1 0 0,1-1-1 0 0,-1 0 1 0 0,1 1-1 0 0,0-1 1 0 0,-1 0-1 0 0,1 1 0 0 0,-1-1 1 0 0,1 0-1 0 0,0 0 1 0 0,-1 0-1 0 0,1 1 1 0 0,-1-1-1 0 0,1 0 0 0 0,0 0 1 0 0,-1 0-1 0 0,1 0 1 0 0,0 0-1 0 0,-1 0 1 0 0,2-1-1 0 0,26 2 249 0 0,-23-2-285 0 0,23 1-156 0 0,42-3-509 0 0,-28-8-4038 0 0,-28 1-2776 0 0,-10 3 2568 0 0</inkml:trace>
  <inkml:trace contextRef="#ctx0" brushRef="#br0" timeOffset="1">333 77 13051 0 0,'0'7'4081'0'0,"-1"3"-2345"0"0,-1 4-608 0 0,1 2-312 0 0,-2-2-367 0 0,0 3-265 0 0,0 0-144 0 0,0 0-72 0 0,1 0-120 0 0,0 1-385 0 0,1 0-583 0 0,0 3-1208 0 0,-1-3-2009 0 0,-2-1-392 0 0,-1 1-1281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8 141 8762 0 0,'0'0'158'0'0,"-1"-1"1"0"0,1 1-1 0 0,-1 0 0 0 0,1-1 1 0 0,-1 1-1 0 0,1-1 0 0 0,-1 1 1 0 0,1-1-1 0 0,0 1 0 0 0,-1-1 1 0 0,1 1-1 0 0,0-1 0 0 0,-1 1 1 0 0,1-1-1 0 0,0 1 1 0 0,-1-1-1 0 0,1 0 0 0 0,0 1 1 0 0,0-1-1 0 0,0 0 0 0 0,0 1 1 0 0,0-1-1 0 0,0 0 0 0 0,0 1 1 0 0,0-1-1 0 0,0 1 0 0 0,0-1 1 0 0,0 0-1 0 0,0 1 0 0 0,0-2 1 0 0,3-25-716 0 0,-2 23 895 0 0,0-3-327 0 0,0-1 0 0 0,1 1 0 0 0,0 0-1 0 0,1 0 1 0 0,-1 0 0 0 0,1 0 0 0 0,1 0-1 0 0,4-6 1 0 0,-7 11 63 0 0,-1 1 0 0 0,1-1 0 0 0,0 1-1 0 0,0 0 1 0 0,0 0 0 0 0,0-1 0 0 0,1 1 0 0 0,-1 0-1 0 0,0 0 1 0 0,0 0 0 0 0,1 0 0 0 0,-1 0 0 0 0,0 0 0 0 0,1 1-1 0 0,-1-1 1 0 0,1 0 0 0 0,-1 1 0 0 0,1-1 0 0 0,0 1-1 0 0,-1-1 1 0 0,1 1 0 0 0,-1 0 0 0 0,1 0 0 0 0,0 0-1 0 0,-1 0 1 0 0,1 0 0 0 0,0 0 0 0 0,-1 0 0 0 0,1 0 0 0 0,0 1-1 0 0,-1-1 1 0 0,1 1 0 0 0,-1-1 0 0 0,1 1 0 0 0,-1 0-1 0 0,1-1 1 0 0,-1 1 0 0 0,1 0 0 0 0,-1 0 0 0 0,0 0 0 0 0,0 0-1 0 0,1 0 1 0 0,0 2 0 0 0,-1-3 18 0 0,-1 0-1 0 0,0 1 1 0 0,1-1 0 0 0,-1 0-1 0 0,0 1 1 0 0,1-1-1 0 0,-1 0 1 0 0,0 1 0 0 0,1-1-1 0 0,-1 1 1 0 0,0-1 0 0 0,0 0-1 0 0,0 1 1 0 0,1-1 0 0 0,-1 1-1 0 0,0-1 1 0 0,0 1 0 0 0,0-1-1 0 0,0 0 1 0 0,0 1-1 0 0,0-1 1 0 0,0 1 0 0 0,0-1-1 0 0,0 1 1 0 0,0-1 0 0 0,0 1-1 0 0,0-1 1 0 0,0 1 0 0 0,0-1-1 0 0,0 0 1 0 0,0 1 0 0 0,0-1-1 0 0,-1 1 1 0 0,1 0-1 0 0,-17 11 1372 0 0,-22 3-860 0 0,27-13-232 0 0,-1 2-3166 0 0,13-4 2500 0 0,0 1-1 0 0,0-1 1 0 0,0 0-1 0 0,0 1 1 0 0,0-1-1 0 0,0 1 1 0 0,1-1-1 0 0,-1 1 1 0 0,0-1-1 0 0,0 1 1 0 0,0-1-1 0 0,0 0 1 0 0,1 1-1 0 0,-1-1 1 0 0,0 1-1 0 0,0-1 1 0 0,1 0-1 0 0,-1 1 1 0 0,1 0-887 0 0,0-1 886 0 0,-1 0 1 0 0,1 1-1 0 0,-1-1 1 0 0,0 0-1 0 0,1 0 1 0 0,-1 0-1 0 0,1 1 1 0 0,0-1-1 0 0,8 6-3713 0 0,3 1-604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15371 0 0,'1'2'7346'0'0,"0"0"-6522"0"0,0 1-408 0 0,-1 1-152 0 0,-1 0-280 0 0,0 0-424 0 0,0-2-384 0 0,0-1-400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2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6849 0 0,'-1'0'123'0'0,"0"0"-1"0"0,0 0 0 0 0,0 0 1 0 0,0 0-1 0 0,0 1 0 0 0,0-1 0 0 0,1 0 1 0 0,-1 1-1 0 0,0-1 0 0 0,0 1 0 0 0,0-1 1 0 0,1 1-1 0 0,-1-1 0 0 0,0 1 0 0 0,0-1 1 0 0,1 1-1 0 0,-1 0 0 0 0,0-1 1 0 0,1 1-1 0 0,-1 0 0 0 0,1-1 0 0 0,-1 1 1 0 0,1 0-1 0 0,-1 0 0 0 0,1 0 0 0 0,0 0 1 0 0,-1-1-1 0 0,1 1 0 0 0,0 0 1 0 0,0 0-1 0 0,0 0 0 0 0,0 0 0 0 0,-1 0 1 0 0,1 0-1 0 0,0 0 0 0 0,1 0 0 0 0,-1-1 1 0 0,0 1-1 0 0,0 0 0 0 0,0 0 0 0 0,0 0 1 0 0,1 0-1 0 0,-1 0 0 0 0,0 0 1 0 0,1-1-1 0 0,-1 1 0 0 0,2 2 0 0 0,-1-1 128 0 0,1 1 0 0 0,0 0 0 0 0,0-1 0 0 0,1 1 0 0 0,-1-1 1 0 0,0 0-1 0 0,1 0 0 0 0,0 0 0 0 0,-1 0 0 0 0,1 0 0 0 0,0 0 0 0 0,5 1 0 0 0,14 3 541 0 0,1-1 0 0 0,0-1 0 0 0,0-2 0 0 0,0 0 0 0 0,38-2 0 0 0,9 1-220 0 0,170 18-72 0 0,-108-6-106 0 0,182-5 0 0 0,173-14 118 0 0,-246-1-218 0 0,18 0-23 0 0,-153 12-125 0 0,156 0 218 0 0,-214-8-146 0 0,1 3 0 0 0,-1 2 0 0 0,0 2 1 0 0,72 16-1 0 0,10 2 87 0 0,-67-14-232 0 0,-53-7-409 0 0,0 1 1 0 0,0 0-1 0 0,0 1 1 0 0,-1 0 0 0 0,1 0-1 0 0,9 6 1 0 0,-15-2-2887 0 0,-16 2-5876 0 0,1-6 1898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32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88 13371 0 0,'-11'-4'4470'0'0,"15"-3"-4848"0"0,6-3 828 0 0,3-7 650 0 0,-8 10-642 0 0,0 0 0 0 0,1 0 0 0 0,-1 1 0 0 0,2 0 0 0 0,10-9 0 0 0,-14 14-286 0 0,0 1 0 0 0,0 0 0 0 0,0-1 0 0 0,0 1 0 0 0,0 1 1 0 0,0-1-1 0 0,0 0 0 0 0,0 1 0 0 0,0 0 0 0 0,0 0 0 0 0,0 0 0 0 0,0 0 1 0 0,0 0-1 0 0,0 0 0 0 0,4 3 0 0 0,12 4 36 0 0,13-2-139 0 0,0-1 0 0 0,1-2 0 0 0,59-1 0 0 0,-55-3-32 0 0,1 3 1 0 0,56 8 0 0 0,-6 7 74 0 0,0-4 0 0 0,176 2 0 0 0,-79-20-68 0 0,183 2-52 0 0,-294 3-9 0 0,130-16-1 0 0,-123 7 31 0 0,88 1 0 0 0,-54 8-84 0 0,-67-2-3204 0 0,-47 2 3132 0 0,5-1-3984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39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317 249 20316 0 0,'-140'67'24'0'0,"135"-65"80"0"0,1 1-1 0 0,-1 0 0 0 0,1 0 1 0 0,-1 1-1 0 0,1-1 0 0 0,0 1 1 0 0,0 0-1 0 0,1 0 0 0 0,-1 0 1 0 0,1 0-1 0 0,0 1 0 0 0,0 0 1 0 0,0-1-1 0 0,1 1 0 0 0,-1 0 1 0 0,1 0-1 0 0,1 0 0 0 0,-1 1 1 0 0,-1 8-1 0 0,-2 11-141 0 0,1 1 0 0 0,-1 46 0 0 0,4-58 95 0 0,0 12-66 0 0,1-1-1 0 0,1 1 1 0 0,1-1 0 0 0,9 44 0 0 0,-8-56 9 0 0,1 0 0 0 0,1-1 0 0 0,0 0 0 0 0,0 0 1 0 0,1 0-1 0 0,1 0 0 0 0,0-1 0 0 0,1 0 0 0 0,0-1 1 0 0,0 0-1 0 0,11 10 0 0 0,6 2-35 0 0,1 0 0 0 0,2-2 0 0 0,51 29 0 0 0,97 40-193 0 0,-159-81 213 0 0,3 1-25 0 0,1 0-1 0 0,0-1 1 0 0,0-1-1 0 0,0-1 1 0 0,1-1-1 0 0,43 5 1 0 0,-56-9 34 0 0,-1-1 1 0 0,1-1-1 0 0,-1 1 1 0 0,1-1-1 0 0,0-1 1 0 0,-1 0-1 0 0,0 0 1 0 0,1 0-1 0 0,-1-1 1 0 0,0 0-1 0 0,0-1 1 0 0,-1 0 0 0 0,1 0-1 0 0,-1-1 1 0 0,0 1-1 0 0,0-2 1 0 0,0 1-1 0 0,-1-1 1 0 0,0 0-1 0 0,10-13 1 0 0,-7 7 56 0 0,-2 0 0 0 0,0-1 1 0 0,0 0-1 0 0,-2 0 1 0 0,1 0-1 0 0,-2-1 1 0 0,1 0-1 0 0,-2 0 0 0 0,0 0 1 0 0,-1 0-1 0 0,0-1 1 0 0,-1 1-1 0 0,-1 0 1 0 0,0-1-1 0 0,-2-15 0 0 0,-2 3 139 0 0,0-1 0 0 0,-2 1-1 0 0,-1 1 1 0 0,-1-1-1 0 0,-1 1 1 0 0,-1 0-1 0 0,-14-24 1 0 0,1 11-53 0 0,-2 0 1 0 0,-1 2 0 0 0,-2 1-1 0 0,-56-56 1 0 0,29 40 144 0 0,-3 2 0 0 0,-66-43 1 0 0,120 90-269 0 0,-141-88 378 0 0,132 83-439 0 0,-1 2 0 0 0,-1-1 0 0 0,1 2 0 0 0,-1 0 0 0 0,0 0 0 0 0,0 2 0 0 0,-1 0 0 0 0,-26-2-1 0 0,36 5-144 0 0,0 1-1 0 0,0-1 1 0 0,1 1-1 0 0,-1 0 1 0 0,1 1-1 0 0,-1-1 1 0 0,1 1-1 0 0,-1 0 0 0 0,1 1 1 0 0,0-1-1 0 0,0 1 1 0 0,0 0-1 0 0,0 0 1 0 0,1 1-1 0 0,-1-1 0 0 0,1 1 1 0 0,0 0-1 0 0,0 0 1 0 0,0 1-1 0 0,-4 5 1 0 0,1 1-1370 0 0,1 0 0 0 0,0 0-1 0 0,0 0 1 0 0,1 1 0 0 0,1 0 0 0 0,0 0 0 0 0,0 0 0 0 0,-2 16 0 0 0,1 10-3773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0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37 3425 0 0,'-6'0'1106'0'0,"0"0"1"0"0,0 0-1 0 0,-1 0 1 0 0,1 0-1 0 0,0 1 1 0 0,0 0-1 0 0,1 1 1 0 0,-1-1-1 0 0,0 1 1 0 0,0 0-1 0 0,1 0 1 0 0,-8 5-1 0 0,21-11-948 0 0,1 1 0 0 0,0 0 0 0 0,-1 1 0 0 0,17-3 0 0 0,-6 1-116 0 0,57-9-49 0 0,0 3 0 0 0,1 3 0 0 0,1 3-1 0 0,-1 4 1 0 0,0 4 0 0 0,97 15 0 0 0,-161-16-5 0 0,1-2 1 0 0,0 0-1 0 0,0 0 1 0 0,0-1-1 0 0,0-1 1 0 0,0-1-1 0 0,26-5 1 0 0,-18 5-1651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0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3513 0 0,'-2'6'11179'0'0,"4"15"-7917"0"0,5 23-2255 0 0,10 99 729 0 0,-13-81-6041 0 0,-3-46 1879 0 0,-1-8-1950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08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5345 0 0,'2'1'4817'0'0,"13"11"3362"0"0,29 16-5844 0 0,-38-24-2388 0 0,0 0 0 0 0,0-1 1 0 0,1 0-1 0 0,-1 0 0 0 0,1 0 1 0 0,0-1-1 0 0,-1 0 0 0 0,1 0 1 0 0,0-1-1 0 0,13 1 0 0 0,-16-3 66 0 0,-1 0 1 0 0,1 0-1 0 0,-1 0 0 0 0,1 0 0 0 0,-1-1 0 0 0,1 0 0 0 0,-1 0 0 0 0,0 0 1 0 0,0 0-1 0 0,0 0 0 0 0,4-4 0 0 0,34-36 38 0 0,-10 9-48 0 0,2 11-39 0 0,-17 16-5319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08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6249 0 0,'0'0'320'0'0,"-1"-1"0"0"0,0 0 0 0 0,1 0-1 0 0,-1 1 1 0 0,1-1 0 0 0,-1 0 0 0 0,1 0 0 0 0,-1 0-1 0 0,1 0 1 0 0,-1 0 0 0 0,1 0 0 0 0,0 0-1 0 0,-1 0 1 0 0,1 0 0 0 0,0 0 0 0 0,0-1 0 0 0,0 1-207 0 0,0 1 0 0 0,0-1 0 0 0,1 1 0 0 0,-1-1 0 0 0,0 1 0 0 0,0-1 0 0 0,1 1 0 0 0,-1 0 0 0 0,0-1 0 0 0,1 1 0 0 0,-1-1 0 0 0,0 1 0 0 0,1 0 0 0 0,-1-1 0 0 0,0 1 1 0 0,1 0-1 0 0,-1 0 0 0 0,1-1 0 0 0,-1 1 0 0 0,1 0 0 0 0,-1 0 0 0 0,1 0 0 0 0,0-1 0 0 0,37-2 1066 0 0,-31 3-1084 0 0,-2 0-23 0 0,-1 0-1 0 0,0 0 1 0 0,0 1 0 0 0,0-1 0 0 0,0 1 0 0 0,0 0 0 0 0,0 0 0 0 0,0 1-1 0 0,0-1 1 0 0,0 1 0 0 0,-1 0 0 0 0,1 0 0 0 0,0 0 0 0 0,-1 0 0 0 0,0 0-1 0 0,1 1 1 0 0,-1 0 0 0 0,0-1 0 0 0,0 1 0 0 0,-1 1 0 0 0,1-1 0 0 0,-1 0 0 0 0,3 4-1 0 0,-3-3-31 0 0,-1-1-1 0 0,0 0 0 0 0,0 1 1 0 0,0-1-1 0 0,0 1 0 0 0,-1-1 0 0 0,1 1 1 0 0,-1-1-1 0 0,0 1 0 0 0,0-1 0 0 0,0 1 1 0 0,-1-1-1 0 0,1 1 0 0 0,-1-1 1 0 0,0 1-1 0 0,0-1 0 0 0,0 1 0 0 0,0-1 1 0 0,-1 0-1 0 0,1 0 0 0 0,-1 1 1 0 0,0-1-1 0 0,0 0 0 0 0,0 0 0 0 0,0-1 1 0 0,0 1-1 0 0,-4 3 0 0 0,4-4-142 0 0,0 0 0 0 0,-1 0 0 0 0,1 0 0 0 0,-1-1 0 0 0,1 1 0 0 0,-1-1 0 0 0,1 1 0 0 0,-1-1 0 0 0,0 0 0 0 0,1 0 0 0 0,-5 1 0 0 0,-14 5-724 0 0,66 5 1350 0 0,-23-8-149 0 0,23 4-3119 0 0,1 3-7623 0 0,-35-8 7278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3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1704 0 0,'-8'18'2741'0'0,"2"1"0"0"0,0 0 0 0 0,-5 33 0 0 0,10-43-2168 0 0,0 0 0 0 0,0 0 0 0 0,1 1 0 0 0,1-1 0 0 0,0 0-1 0 0,2 10 1 0 0,-3-18-536 0 0,0 1-1 0 0,1 0 0 0 0,0-1 1 0 0,-1 1-1 0 0,1 0 0 0 0,0-1 1 0 0,0 1-1 0 0,0-1 0 0 0,0 1 1 0 0,0-1-1 0 0,0 1 0 0 0,0-1 1 0 0,1 0-1 0 0,-1 0 0 0 0,0 1 1 0 0,1-1-1 0 0,-1 0 0 0 0,1 0 1 0 0,2 1-1 0 0,0-1-141 0 0,-1 0 0 0 0,1 1 0 0 0,0-2 0 0 0,-1 1 0 0 0,1 0 0 0 0,0-1 0 0 0,0 1 0 0 0,0-1 0 0 0,3-1 0 0 0,1 1-910 0 0,1-1 0 0 0,-1-1-1 0 0,0 1 1 0 0,-1-1 0 0 0,1-1-1 0 0,0 1 1 0 0,0-1 0 0 0,8-6 0 0 0,18-20-3249 0 0,-16 13 1990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0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4633 0 0,'-4'4'946'0'0,"1"-1"0"0"0,0 0 0 0 0,1 1 0 0 0,-1-1 0 0 0,1 1 0 0 0,-1 0 0 0 0,1 0 0 0 0,-3 7 0 0 0,3-4-968 0 0,-1-1 0 0 0,1 1-1 0 0,0 0 1 0 0,1 0 0 0 0,-1 0 0 0 0,1 0-1 0 0,1 1 1 0 0,0 10 0 0 0,0-18 3 0 0,0 1-1 0 0,0 0 1 0 0,0-1 0 0 0,1 1 0 0 0,-1-1 0 0 0,0 1-1 0 0,0-1 1 0 0,1 1 0 0 0,-1 0 0 0 0,1-1 0 0 0,-1 1-1 0 0,0-1 1 0 0,1 0 0 0 0,-1 1 0 0 0,1-1 0 0 0,-1 1-1 0 0,1-1 1 0 0,-1 0 0 0 0,1 1 0 0 0,0-1 0 0 0,-1 0-1 0 0,1 0 1 0 0,-1 1 0 0 0,1-1 0 0 0,0 0 0 0 0,-1 0-1 0 0,1 0 1 0 0,-1 0 0 0 0,1 0 0 0 0,0 0 0 0 0,-1 0-1 0 0,1 0 1 0 0,0 0 0 0 0,-1 0 0 0 0,1 0 0 0 0,-1 0-1 0 0,1 0 1 0 0,0 0 0 0 0,-1-1 0 0 0,1 1 0 0 0,0-1-1 0 0,2 1-155 0 0,-1-1 0 0 0,0 0 0 0 0,0 0 0 0 0,0 0 0 0 0,0 0 0 0 0,0 0 0 0 0,0 0 0 0 0,0 0-1 0 0,-1-1 1 0 0,4-2 0 0 0,3-12-1410 0 0,-8 14 1363 0 0,1 1 0 0 0,-1-1-1 0 0,1 0 1 0 0,0 0 0 0 0,-1 1-1 0 0,1-1 1 0 0,0 0 0 0 0,0 1-1 0 0,0-1 1 0 0,0 1 0 0 0,0-1-1 0 0,0 1 1 0 0,0 0 0 0 0,1-1-1 0 0,-1 1 1 0 0,0 0 0 0 0,1 0-1 0 0,-1 0 1 0 0,1 0 0 0 0,0 0-1 0 0,-1 0 1 0 0,1 0 0 0 0,0 1-1 0 0,-1-1 1 0 0,4 0 0 0 0,0 2-1715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0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10 3569 0 0,'-9'6'5824'0'0,"0"6"-3648"0"0,-2 15-1563 0 0,10-26-460 0 0,-3 12-124 0 0,1 0 1 0 0,0 1-1 0 0,1-1 1 0 0,1 1-1 0 0,0-1 1 0 0,1 19-1 0 0,1-35-217 0 0,0-1 0 0 0,0 0 0 0 0,0 1-1 0 0,1-1 1 0 0,0 1 0 0 0,0-1 0 0 0,0 1-1 0 0,0 0 1 0 0,0 0 0 0 0,1 0-1 0 0,-1 0 1 0 0,1 0 0 0 0,0 0 0 0 0,-1 1-1 0 0,1-1 1 0 0,1 1 0 0 0,-1 0 0 0 0,0 0-1 0 0,1 0 1 0 0,5-2 0 0 0,-7 3-270 0 0,0 0 0 0 0,1 0 0 0 0,-1 1-1 0 0,0-1 1 0 0,1 0 0 0 0,-1 1 0 0 0,1 0 0 0 0,-1-1 0 0 0,1 1 0 0 0,-1 0 0 0 0,1 0 0 0 0,3 1 0 0 0,-4-3-196 0 0,-1 0-693 0 0</inkml:trace>
  <inkml:trace contextRef="#ctx0" brushRef="#br0" timeOffset="1">111 1 4033 0 0,'1'1'937'0'0,"1"1"0"0"0,-2-1 0 0 0,1 1 0 0 0,0 0-1 0 0,0-1 1 0 0,0 1 0 0 0,-1 0 0 0 0,1-1 0 0 0,-1 1 0 0 0,1 3 0 0 0,2 40 471 0 0,-3-33-985 0 0,-1 11-2064 0 0,-8 11-8907 0 0,5-26 7543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1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3561 0 0,'-2'1'687'0'0,"1"0"0"0"0,-1 0 0 0 0,1 0 0 0 0,0 0 0 0 0,-1 0 0 0 0,1 0 0 0 0,0 1 1 0 0,0-1-1 0 0,-1 0 0 0 0,1 1 0 0 0,0-1 0 0 0,0 0 0 0 0,1 1 0 0 0,-1-1 0 0 0,0 1 0 0 0,-1 3 1 0 0,2-3-305 0 0,-1 1 1 0 0,1 0-1 0 0,-1-1 0 0 0,1 1 1 0 0,0 0-1 0 0,0-1 1 0 0,0 1-1 0 0,0 0 1 0 0,1-1-1 0 0,0 5 1 0 0,0-5-389 0 0,-1 1-1 0 0,1 0 1 0 0,0 0 0 0 0,0-1 0 0 0,1 1 0 0 0,-1 0-1 0 0,0-1 1 0 0,1 1 0 0 0,0-1 0 0 0,-1 0 0 0 0,1 1-1 0 0,0-1 1 0 0,0 0 0 0 0,1 0 0 0 0,-1 0 0 0 0,0-1-1 0 0,0 1 1 0 0,1 0 0 0 0,-1-1 0 0 0,1 0 0 0 0,3 2-1 0 0,19-1-2379 0 0,-21-3 1426 0 0,0 0 1 0 0,-1 0 0 0 0,1 0 0 0 0,0-1-1 0 0,0 1 1 0 0,-1-1 0 0 0,1 0 0 0 0,-1 0-1 0 0,0 0 1 0 0,1 0 0 0 0,-1-1 0 0 0,5-5-1 0 0,5-5-2495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1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 5201 0 0,'-1'0'334'0'0,"0"0"0"0"0,-1 0 0 0 0,1 0 0 0 0,0 1 1 0 0,0-1-1 0 0,0 0 0 0 0,-1 1 0 0 0,1-1 0 0 0,0 0 0 0 0,0 1 0 0 0,0 0 0 0 0,0-1 0 0 0,0 1 0 0 0,0-1 1 0 0,0 1-1 0 0,0 0 0 0 0,0 0 0 0 0,0 0 0 0 0,0 0 0 0 0,0 0 0 0 0,1 0 0 0 0,-1 0 0 0 0,0 0 0 0 0,1 0 0 0 0,-2 1 1 0 0,2 0-118 0 0,0 0 1 0 0,-1 0-1 0 0,1-1 1 0 0,0 1-1 0 0,0 0 1 0 0,0 0 0 0 0,0 0-1 0 0,1 0 1 0 0,-1 0-1 0 0,0-1 1 0 0,1 1 0 0 0,-1 0-1 0 0,1 0 1 0 0,0-1-1 0 0,0 3 1 0 0,1-1-192 0 0,0 1-1 0 0,0-1 1 0 0,0 0-1 0 0,0 1 1 0 0,0-1-1 0 0,1 0 1 0 0,-1-1 0 0 0,1 1-1 0 0,0 0 1 0 0,0-1-1 0 0,0 0 1 0 0,0 1 0 0 0,0-1-1 0 0,0 0 1 0 0,0-1-1 0 0,7 4 1 0 0,-7-5-30 0 0,0-1 1 0 0,0 1-1 0 0,0 0 1 0 0,0-1 0 0 0,-1 0-1 0 0,1 1 1 0 0,0-1-1 0 0,-1 0 1 0 0,1-1-1 0 0,-1 1 1 0 0,1 0-1 0 0,-1-1 1 0 0,1 1-1 0 0,-1-1 1 0 0,0 0-1 0 0,0 0 1 0 0,0 0 0 0 0,0 0-1 0 0,0 0 1 0 0,0 0-1 0 0,-1 0 1 0 0,1-1-1 0 0,0 1 1 0 0,-1-1-1 0 0,0 1 1 0 0,0-1-1 0 0,0 1 1 0 0,0-1-1 0 0,0 0 1 0 0,0 0 0 0 0,-1 1-1 0 0,0-1 1 0 0,1 0-1 0 0,-1 0 1 0 0,0 0-1 0 0,0 1 1 0 0,0-1-1 0 0,-1 0 1 0 0,1 0-1 0 0,-1 0 1 0 0,0-3-1 0 0,-1 5-49 0 0,1-1 0 0 0,0 1 0 0 0,-1 0 0 0 0,1-1 0 0 0,-1 1-1 0 0,1 0 1 0 0,-1 0 0 0 0,1 0 0 0 0,-1 0 0 0 0,0 0 0 0 0,0 0-1 0 0,1 1 1 0 0,-1-1 0 0 0,0 0 0 0 0,0 1 0 0 0,0 0-1 0 0,0-1 1 0 0,0 1 0 0 0,0 0 0 0 0,0 0 0 0 0,0 0 0 0 0,0 0-1 0 0,1 0 1 0 0,-1 1 0 0 0,0-1 0 0 0,0 1 0 0 0,0-1 0 0 0,0 1-1 0 0,0-1 1 0 0,-2 2 0 0 0,0-1-262 0 0,0 1-1 0 0,1-1 1 0 0,-1 1 0 0 0,0 0 0 0 0,0 0-1 0 0,1 0 1 0 0,-1 0 0 0 0,1 0-1 0 0,0 1 1 0 0,0 0 0 0 0,0 0-1 0 0,0 0 1 0 0,-4 5 0 0 0,5-2 190 0 0,0-1 0 0 0,0 1 0 0 0,1 0 0 0 0,-1 0 0 0 0,1 0 0 0 0,1 0 0 0 0,-1 0-1 0 0,1 0 1 0 0,0 0 0 0 0,1 0 0 0 0,-1 0 0 0 0,1 0 0 0 0,3 11 0 0 0,-3-13 395 0 0,0 1 1 0 0,1-1-1 0 0,-1 0 0 0 0,1 0 0 0 0,0 1 0 0 0,0-1 1 0 0,1 0-1 0 0,-1-1 0 0 0,1 1 0 0 0,-1 0 1 0 0,1-1-1 0 0,0 1 0 0 0,1-1 0 0 0,-1 0 0 0 0,1 0 1 0 0,-1 0-1 0 0,1-1 0 0 0,6 4 0 0 0,-4-4-337 0 0,0 0-1 0 0,-1-1 1 0 0,1 0-1 0 0,0 0 1 0 0,0 0 0 0 0,0-1-1 0 0,0 0 1 0 0,-1 0-1 0 0,1-1 1 0 0,0 0-1 0 0,8-1 1 0 0,-8 0-796 0 0,-1 1 0 0 0,0-1-1 0 0,0 1 1 0 0,0-2 0 0 0,0 1 0 0 0,0 0 0 0 0,-1-1 0 0 0,1 0-1 0 0,-1 0 1 0 0,1 0 0 0 0,-1-1 0 0 0,6-6 0 0 0,-3 0-1326 0 0</inkml:trace>
  <inkml:trace contextRef="#ctx0" brushRef="#br0" timeOffset="1">228 82 3233 0 0,'-1'7'11371'0'0,"0"24"-2849"0"0,1-18-8944 0 0,0 0 1 0 0,0 1-1 0 0,2-1 1 0 0,-1 1-1 0 0,6 15 0 0 0,3-3-4562 0 0,1-13-3318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10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10186 0 0,'10'29'9793'0'0,"2"26"-7983"0"0,-2-3-1618 0 0,-10-52-220 0 0,26 89-730 0 0,-15-60-2343 0 0,1-2-3731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1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4457 0 0,'-7'1'8543'0'0,"7"0"-8398"0"0,-2 16 2576 0 0,5 21-1810 0 0,7 10-755 0 0,3-1 1 0 0,31 79-1 0 0,-35-101-1295 0 0,-11-48-11006 0 0,0 7 9151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15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3113 0 0,'0'0'120'0'0,"0"-1"0"0"0,0 1 0 0 0,0 0 0 0 0,0 0 0 0 0,0-1 0 0 0,0 1 0 0 0,-1 0 0 0 0,1 0 1 0 0,0 0-1 0 0,0-1 0 0 0,0 1 0 0 0,0 0 0 0 0,0 0 0 0 0,0-1 0 0 0,0 1 0 0 0,0 0 0 0 0,0 0 0 0 0,0-1 1 0 0,0 1-1 0 0,0 0 0 0 0,0 0 0 0 0,0-1 0 0 0,0 1 0 0 0,1 0 0 0 0,-1 0 0 0 0,0-1 0 0 0,0 1 0 0 0,0 0 0 0 0,0 0 1 0 0,0 0-1 0 0,0-1 0 0 0,1 1 0 0 0,-1 0 0 0 0,0 0 0 0 0,0 0 0 0 0,0-1 0 0 0,1 1 0 0 0,-1 0 0 0 0,0 0 1 0 0,0 0-1 0 0,0 0 0 0 0,1 0 0 0 0,-1 0 0 0 0,1-1 0 0 0,14 5 1574 0 0,13 11-1408 0 0,-22-12-33 0 0,-1 0 1 0 0,0 1-1 0 0,0 0 0 0 0,9 9 1 0 0,-14-12 7 0 0,1 0 0 0 0,0 0 0 0 0,0 0 0 0 0,-1 0 1 0 0,1 0-1 0 0,0 0 0 0 0,-1 0 0 0 0,1 0 0 0 0,-1 0 0 0 0,1 1 1 0 0,-1-1-1 0 0,0 0 0 0 0,1 0 0 0 0,-1 1 0 0 0,0-1 1 0 0,0 0-1 0 0,0 1 0 0 0,0-1 0 0 0,0 0 0 0 0,0 0 0 0 0,0 1 1 0 0,-1-1-1 0 0,1 0 0 0 0,0 0 0 0 0,-1 1 0 0 0,1-1 0 0 0,-1 0 1 0 0,1 0-1 0 0,-2 2 0 0 0,-17 36 1746 0 0,3-3-1798 0 0,14-33-577 0 0,0 0 1 0 0,0 0-1 0 0,0 0 1 0 0,0 0 0 0 0,-1 0-1 0 0,1-1 1 0 0,-1 1-1 0 0,-3 2 1 0 0,-6-2-8084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28:4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277 429 11610 0 0,'-7'-8'962'0'0,"1"0"-558"0"0,0 1 0 0 0,-1 0 1 0 0,0 0-1 0 0,0 0 0 0 0,-11-7 0 0 0,16 13-389 0 0,-1-1 1 0 0,1 1-1 0 0,-1 0 1 0 0,1 0-1 0 0,-1 0 1 0 0,1 0-1 0 0,-1 1 1 0 0,0-1-1 0 0,1 1 1 0 0,-1 0-1 0 0,0-1 0 0 0,1 1 1 0 0,-1 0-1 0 0,0 1 1 0 0,1-1-1 0 0,-1 0 1 0 0,0 1-1 0 0,1-1 1 0 0,-1 1-1 0 0,1 0 0 0 0,-1 0 1 0 0,1 0-1 0 0,-1 0 1 0 0,-2 2-1 0 0,-7 5 118 0 0,2 0 0 0 0,-1 0-1 0 0,1 1 1 0 0,0 1 0 0 0,1 0-1 0 0,0 0 1 0 0,0 0 0 0 0,1 1-1 0 0,1 1 1 0 0,-1-1 0 0 0,2 1-1 0 0,0 0 1 0 0,0 1 0 0 0,2 0-1 0 0,-1-1 1 0 0,1 1 0 0 0,-3 26-1 0 0,2-12 159 0 0,2 1 0 0 0,1-1 0 0 0,1 1 0 0 0,2-1-1 0 0,1 1 1 0 0,0-1 0 0 0,14 52 0 0 0,-9-51-338 0 0,2-1 1 0 0,1 0-1 0 0,1-1 1 0 0,1 0 0 0 0,2 0-1 0 0,0-2 1 0 0,2 0 0 0 0,1 0-1 0 0,35 38 1 0 0,-40-50 14 0 0,0-1 0 0 0,0 0 0 0 0,1-1-1 0 0,0-1 1 0 0,1 0 0 0 0,0 0 0 0 0,0-2 0 0 0,1 0 0 0 0,0 0 0 0 0,1-1 0 0 0,-1-1 0 0 0,1-1 0 0 0,0 0 0 0 0,0-1-1 0 0,0-1 1 0 0,0 0 0 0 0,1-1 0 0 0,26-2 0 0 0,-23-2 0 0 0,1 0-1 0 0,-1-2 0 0 0,0 0 1 0 0,0-1-1 0 0,-1-1 1 0 0,0 0-1 0 0,0-2 1 0 0,-1 0-1 0 0,0-2 1 0 0,0 0-1 0 0,-1 0 1 0 0,-1-2-1 0 0,0 0 1 0 0,0-1-1 0 0,23-28 0 0 0,-25 26 55 0 0,-2-1 0 0 0,1-1 0 0 0,-2 0 0 0 0,0-1-1 0 0,-2 0 1 0 0,0 0 0 0 0,-1-1 0 0 0,-1 0 0 0 0,0-1-1 0 0,-2 0 1 0 0,0 0 0 0 0,-2 0 0 0 0,0 0-1 0 0,-2-1 1 0 0,0-23 0 0 0,-4 7 68 0 0,-2 1-1 0 0,-2 0 1 0 0,-1 0 0 0 0,-1 1-1 0 0,-19-45 1 0 0,-5 4 164 0 0,-53-93 1 0 0,70 141-98 0 0,-1 0 1 0 0,-1 2-1 0 0,-2 0 1 0 0,0 1-1 0 0,-26-24 1 0 0,40 44-285 0 0,-1-1 1 0 0,0 1 0 0 0,0 0-1 0 0,-1 1 1 0 0,0 0-1 0 0,0 0 1 0 0,0 1 0 0 0,0 0-1 0 0,-1 0 1 0 0,0 1 0 0 0,0 0-1 0 0,0 1 1 0 0,0-1-1 0 0,0 2 1 0 0,0-1 0 0 0,0 2-1 0 0,-1-1 1 0 0,1 1 0 0 0,0 0-1 0 0,0 1 1 0 0,-1 0 0 0 0,-12 4-1 0 0,4 0-1473 0 0,1 1 1 0 0,0 1-1 0 0,0 1 0 0 0,-27 16 0 0 0,-17 19-5009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2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 6289 0 0,'-3'-1'476'0'0,"1"0"-1"0"0,-1 0 0 0 0,1 0 0 0 0,-1 0 0 0 0,0 0 1 0 0,1 1-1 0 0,-1-1 0 0 0,0 1 0 0 0,0 0 0 0 0,1 0 1 0 0,-1 0-1 0 0,0 0 0 0 0,1 0 0 0 0,-1 0 1 0 0,0 1-1 0 0,0-1 0 0 0,1 1 0 0 0,-1 0 0 0 0,1 0 1 0 0,-1 0-1 0 0,1 0 0 0 0,-1 0 0 0 0,1 1 0 0 0,0-1 1 0 0,-1 1-1 0 0,-3 3 0 0 0,38-3 477 0 0,35-9-604 0 0,-51 4-304 0 0,0 1-1 0 0,1 0 1 0 0,-1 2-1 0 0,0 0 1 0 0,17 2 0 0 0,-29-1-15 0 0,-1 0 1 0 0,0 0 0 0 0,1 1 0 0 0,-1-1-1 0 0,0 1 1 0 0,0 0 0 0 0,0 0 0 0 0,0 0-1 0 0,0 0 1 0 0,0 1 0 0 0,-1-1 0 0 0,1 1-1 0 0,-1-1 1 0 0,1 1 0 0 0,-1 0 0 0 0,0 0-1 0 0,0 0 1 0 0,-1 1 0 0 0,1-1-1 0 0,-1 0 1 0 0,1 0 0 0 0,-1 1 0 0 0,0-1-1 0 0,0 1 1 0 0,0-1 0 0 0,-1 1 0 0 0,0 0-1 0 0,1-1 1 0 0,-1 5 0 0 0,0-3-64 0 0,1 0-1 0 0,-1 0 1 0 0,0 0 0 0 0,-1 0 0 0 0,1 0 0 0 0,-1 0 0 0 0,0 0 0 0 0,0 0-1 0 0,-1 0 1 0 0,1 0 0 0 0,-1 0 0 0 0,0 0 0 0 0,-1-1 0 0 0,1 1-1 0 0,-1-1 1 0 0,0 0 0 0 0,0 0 0 0 0,0 0 0 0 0,0 0 0 0 0,-5 4-1 0 0,-18 5-588 0 0,27-16 135 0 0,12-9 252 0 0,-9 9 220 0 0,1 1-1 0 0,-1-1 1 0 0,0 1-1 0 0,1 0 1 0 0,-1 0-1 0 0,1 0 1 0 0,0 0-1 0 0,-1 1 1 0 0,1 0-1 0 0,0 0 1 0 0,0 0-1 0 0,0 1 1 0 0,0 0-1 0 0,0-1 1 0 0,0 2-1 0 0,0-1 1 0 0,-1 1-1 0 0,1-1 1 0 0,6 3-1 0 0,-5-2-138 0 0,9 0-2892 0 0,7-6-6994 0 0,-17 2 5857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26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5721 0 0,'14'25'7188'0'0,"-7"2"-3844"0"0,-5-14-3156 0 0,-1-1 0 0 0,-1 1 1 0 0,0 0-1 0 0,-3 19 0 0 0,3-31-201 0 0,0-1 1 0 0,0 1-1 0 0,0-1 0 0 0,0 1 0 0 0,0-1 0 0 0,0 1 0 0 0,0-1 0 0 0,0 1 0 0 0,0-1 0 0 0,0 1 0 0 0,0-1 0 0 0,1 1 1 0 0,-1-1-1 0 0,0 1 0 0 0,0-1 0 0 0,0 1 0 0 0,1-1 0 0 0,-1 0 0 0 0,0 1 0 0 0,0-1 0 0 0,1 1 0 0 0,-1-1 1 0 0,0 0-1 0 0,1 1 0 0 0,-1-1 0 0 0,0 0 0 0 0,1 1 0 0 0,-1-1 0 0 0,1 0 0 0 0,-1 0 0 0 0,0 1 0 0 0,1-1 0 0 0,19 0 167 0 0,17-14-1525 0 0,-36 14 1219 0 0,1-1-752 0 0,0 0 0 0 0,-1-1 0 0 0,1 1 0 0 0,0 0 0 0 0,0 0 0 0 0,-1-1 0 0 0,1 1 0 0 0,-1-1 0 0 0,1 0 0 0 0,1-1 0 0 0,-3 2 618 0 0,5-4-3371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37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75 5601 0 0,'0'-1'205'0'0,"0"1"0"0"0,-1 0 0 0 0,1-1 0 0 0,-1 1-1 0 0,1 0 1 0 0,0-1 0 0 0,-1 1 0 0 0,1-1 0 0 0,0 1 0 0 0,0 0-1 0 0,-1-1 1 0 0,1 1 0 0 0,0-1 0 0 0,0 1 0 0 0,0-1 0 0 0,0 1 0 0 0,0-1-1 0 0,-1 1 1 0 0,1-1 0 0 0,0 1 0 0 0,0-1 0 0 0,0 1 0 0 0,0-1-1 0 0,0 1 1 0 0,0-1 0 0 0,1 1 0 0 0,-1-1 0 0 0,8-16 1820 0 0,17-9-873 0 0,-23 24-1044 0 0,0 0-1 0 0,0 0 1 0 0,1 1 0 0 0,-1-1 0 0 0,1 1 0 0 0,-1-1 0 0 0,1 1 0 0 0,-1 0-1 0 0,1 0 1 0 0,0 0 0 0 0,0 1 0 0 0,-1-1 0 0 0,1 0 0 0 0,0 1 0 0 0,0 0-1 0 0,0 0 1 0 0,0 0 0 0 0,-1 0 0 0 0,1 0 0 0 0,0 0 0 0 0,0 1 0 0 0,0-1-1 0 0,0 1 1 0 0,-1 0 0 0 0,1 0 0 0 0,0 0 0 0 0,-1 0 0 0 0,1 1 0 0 0,-1-1-1 0 0,1 1 1 0 0,-1-1 0 0 0,0 1 0 0 0,1 0 0 0 0,-1 0 0 0 0,0 0 0 0 0,3 4-1 0 0,0 1 255 0 0,-1 0 0 0 0,0 0-1 0 0,0 0 1 0 0,-1 1-1 0 0,1-1 1 0 0,-2 1 0 0 0,1 0-1 0 0,-1 0 1 0 0,0 0-1 0 0,-1 0 1 0 0,1 16 0 0 0,0 10-206 0 0,1 8-1608 0 0,-4-15-7700 0 0</inkml:trace>
  <inkml:trace contextRef="#ctx0" brushRef="#br0" timeOffset="1">212 121 2553 0 0,'2'-8'838'0'0,"0"1"1"0"0,0 0 0 0 0,1 0 0 0 0,0 0 0 0 0,0 0 0 0 0,0 0 0 0 0,1 1 0 0 0,9-11-1 0 0,-12 15-772 0 0,0 1 0 0 0,1-1 0 0 0,-1 1-1 0 0,0 0 1 0 0,1-1 0 0 0,0 1-1 0 0,-1 0 1 0 0,1 0 0 0 0,0 0-1 0 0,-1 0 1 0 0,1 0 0 0 0,0 1-1 0 0,0-1 1 0 0,0 1 0 0 0,0-1-1 0 0,0 1 1 0 0,0-1 0 0 0,0 1-1 0 0,0 0 1 0 0,0 0 0 0 0,0 0-1 0 0,0 0 1 0 0,0 1 0 0 0,0-1 0 0 0,0 0-1 0 0,-1 1 1 0 0,1-1 0 0 0,0 1-1 0 0,0 0 1 0 0,0-1 0 0 0,0 1-1 0 0,-1 0 1 0 0,1 0 0 0 0,0 0-1 0 0,-1 1 1 0 0,1-1 0 0 0,-1 0-1 0 0,3 3 1 0 0,-3-3-187 0 0,-1-1 1 0 0,1 1-1 0 0,-1 0 0 0 0,1 0 1 0 0,-1-1-1 0 0,0 1 0 0 0,1 0 1 0 0,-1-1-1 0 0,0 1 0 0 0,1 0 1 0 0,-1 0-1 0 0,0 0 0 0 0,0-1 1 0 0,0 1-1 0 0,0 0 0 0 0,0 0 1 0 0,0 0-1 0 0,0 0 0 0 0,0-1 1 0 0,0 1-1 0 0,0 0 0 0 0,0 0 0 0 0,-1 0 1 0 0,1-1-1 0 0,0 1 0 0 0,0 0 1 0 0,-1 0-1 0 0,1-1 0 0 0,-1 1 1 0 0,1 0-1 0 0,0 0 0 0 0,-1-1 1 0 0,1 1-1 0 0,-1-1 0 0 0,0 1 1 0 0,0 0-1 0 0,-24 21-5452 0 0,12-14 3659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2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3401 0 0,'4'1'7003'0'0,"7"4"-4034"0"0,28 9-1672 0 0,-37-15-1191 0 0,0 1 0 0 0,0 0 0 0 0,1 0 0 0 0,-1 0 0 0 0,0 0 0 0 0,0 1 0 0 0,0-1 0 0 0,0 0 0 0 0,0 1 0 0 0,0 0 0 0 0,0-1 0 0 0,0 1 0 0 0,0 0 1 0 0,3 2-1 0 0,-4-2 44 0 0,0 1 0 0 0,0 0 0 0 0,0 0 1 0 0,0 0-1 0 0,0 0 0 0 0,-1 0 1 0 0,1 0-1 0 0,0 0 0 0 0,-1 0 1 0 0,0 0-1 0 0,0 1 0 0 0,1-1 0 0 0,-1 0 1 0 0,-1 0-1 0 0,1 3 0 0 0,-1 22-105 0 0,1 31-424 0 0,3-40-3366 0 0,3-2-3373 0 0,-2-10 2707 0 0</inkml:trace>
  <inkml:trace contextRef="#ctx0" brushRef="#br0" timeOffset="1">156 0 6257 0 0,'19'55'12647'0'0,"-7"3"-9712"0"0,-9-37-5128 0 0,2-1-1 0 0,10 34 1 0 0,-14-52 1675 0 0,-1-2 253 0 0,0 0 1 0 0,0 1 0 0 0,0-1 0 0 0,0 0 0 0 0,0 1-1 0 0,1-1 1 0 0,12 5-10851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2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3841 0 0,'0'0'191'0'0,"0"-1"0"0"0,0 0 0 0 0,1 1 0 0 0,-1-1-1 0 0,0 1 1 0 0,0-1 0 0 0,0 1 0 0 0,1-1 0 0 0,-1 1 0 0 0,0-1 0 0 0,0 1 0 0 0,1-1 0 0 0,-1 1 0 0 0,1 0 0 0 0,-1-1 0 0 0,0 1 0 0 0,1-1-1 0 0,-1 1 1 0 0,1 0 0 0 0,-1-1 0 0 0,1 1 0 0 0,-1 0 0 0 0,1 0 0 0 0,-1-1 0 0 0,1 1 0 0 0,-1 0 0 0 0,1 0 0 0 0,-1 0 0 0 0,2 0 0 0 0,20 3 2706 0 0,23 19-974 0 0,-40-19-1526 0 0,-3-2-264 0 0,0 0 0 0 0,0-1 1 0 0,0 1-1 0 0,-1 0 0 0 0,1 1 0 0 0,0-1 1 0 0,-1 0-1 0 0,1 0 0 0 0,-1 1 0 0 0,0-1 1 0 0,1 1-1 0 0,-1-1 0 0 0,0 1 0 0 0,0 0 1 0 0,0-1-1 0 0,0 1 0 0 0,0 0 0 0 0,0 0 1 0 0,-1 0-1 0 0,1-1 0 0 0,0 1 0 0 0,-1 0 1 0 0,0 0-1 0 0,1 0 0 0 0,-1 0 0 0 0,0 0 0 0 0,0 0 1 0 0,0 0-1 0 0,0 0 0 0 0,0 0 0 0 0,-1 0 1 0 0,0 2-1 0 0,-2 5 58 0 0,0-1-1 0 0,-1 0 1 0 0,0-1-1 0 0,-1 1 1 0 0,0-1 0 0 0,-6 8-1 0 0,-9 14-187 0 0,20-28-9 0 0,0-1 0 0 0,0 0 0 0 0,0 0-1 0 0,0 0 1 0 0,0 0 0 0 0,0 1 0 0 0,0-1 0 0 0,0 0-1 0 0,0 0 1 0 0,0 0 0 0 0,0 0 0 0 0,0 1-1 0 0,0-1 1 0 0,0 0 0 0 0,0 0 0 0 0,0 0 0 0 0,0 0-1 0 0,0 1 1 0 0,0-1 0 0 0,0 0 0 0 0,0 0-1 0 0,1 0 1 0 0,-1 0 0 0 0,0 1 0 0 0,0-1 0 0 0,0 0-1 0 0,0 0 1 0 0,0 0 0 0 0,0 0 0 0 0,0 0-1 0 0,1 0 1 0 0,-1 1 0 0 0,0-1 0 0 0,0 0 0 0 0,0 0-1 0 0,0 0 1 0 0,0 0 0 0 0,1 0 0 0 0,-1 0-1 0 0,0 0 1 0 0,0 0 0 0 0,0 0 0 0 0,0 0 0 0 0,1 0-1 0 0,-1 0 1 0 0,0 0 0 0 0,0 0 0 0 0,0 0-1 0 0,0 0 1 0 0,1 0 0 0 0,-1 0 0 0 0,0 0 0 0 0,0 0-1 0 0,19-1-131 0 0,18-6-24 0 0,-36 6 211 0 0,32-8-2149 0 0,-21 6-87 0 0,-1-1 0 0 0,0 0 0 0 0,15-9-1 0 0,-24 12 1761 0 0,1-1 0 0 0,-1 0-1 0 0,1 1 1 0 0,-1-1 0 0 0,0 0-1 0 0,1 0 1 0 0,-1 0-1 0 0,0 0 1 0 0,0-1 0 0 0,-1 1-1 0 0,1-1 1 0 0,0 1 0 0 0,1-4-1 0 0,-3 4 491 0 0,1 0 0 0 0,-1 0 0 0 0,0 0 0 0 0,0 0 0 0 0,1 0 0 0 0,-1 0 0 0 0,-1 0 0 0 0,1 1 0 0 0,0-1 0 0 0,0 0 0 0 0,-1 0 0 0 0,1 0-1 0 0,-1 0 1 0 0,1 0 0 0 0,-1 0 0 0 0,0 1 0 0 0,0-1 0 0 0,0 0 0 0 0,0 1 0 0 0,0-1 0 0 0,0 0 0 0 0,-3-2 0 0 0,4 4 154 0 0,0-1 0 0 0,0 1 1 0 0,-1-1-1 0 0,1 1 0 0 0,0 0 0 0 0,0-1 0 0 0,-1 1 1 0 0,1-1-1 0 0,-1 1 0 0 0,1-1 0 0 0,0 1 0 0 0,-1 0 1 0 0,1-1-1 0 0,-1 1 0 0 0,1 0 0 0 0,0 0 1 0 0,-1-1-1 0 0,1 1 0 0 0,-1 0 0 0 0,1 0 0 0 0,-1 0 1 0 0,0-1-1 0 0,1 1 0 0 0,-1 0 0 0 0,1 0 0 0 0,-1 0 1 0 0,1 0-1 0 0,-1 0 0 0 0,1 0 0 0 0,-1 0 0 0 0,0 0 1 0 0,-5 17 3349 0 0,6 30-1735 0 0,1-43-1706 0 0,-1 7 57 0 0,0-7-124 0 0,-1 0 0 0 0,1-1 0 0 0,0 1 0 0 0,1-1 0 0 0,-1 1 0 0 0,1-1 0 0 0,-1 1 0 0 0,1-1 0 0 0,0 1 0 0 0,1-1 0 0 0,1 4 0 0 0,-1-7-50 0 0,1 0 0 0 0,0-1 0 0 0,0 0 0 0 0,-1 1-1 0 0,1-1 1 0 0,0 0 0 0 0,-1 0 0 0 0,1-1 0 0 0,-1 1 0 0 0,1 0 0 0 0,-1-1 0 0 0,3-2 0 0 0,0 1-8 0 0,27-7-2700 0 0,0 1-7425 0 0,-25 4 6330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27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3297 0 0,'-2'16'9157'0'0,"-3"2"-3550"0"0,-11 21-1989 0 0,11-29-3859 0 0,0 0 0 0 0,1 0 0 0 0,1 0 0 0 0,0 0 1 0 0,0 0-1 0 0,1 1 0 0 0,-2 12 0 0 0,33-45-1641 0 0,-18 12 1788 0 0,-8 7 32 0 0,1 0 0 0 0,-1 1-1 0 0,1-1 1 0 0,0 1 0 0 0,0 0 0 0 0,0 0 0 0 0,0 0 0 0 0,0 1 0 0 0,0-1-1 0 0,0 1 1 0 0,0 0 0 0 0,1 0 0 0 0,-1 0 0 0 0,0 1 0 0 0,9 0 0 0 0,22 8-7275 0 0,-27-8 2257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28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3425 0 0,'2'12'7731'0'0,"3"14"46"0"0,1 6-4828 0 0,-3-14-3740 0 0,0 0 0 0 0,-2 1 0 0 0,-1 30 1 0 0,-25-43-17564 0 0,3-4 21635 0 0,19 0-2329 0 0,1-1-1 0 0,0 1 0 0 0,-1 0 1 0 0,1 0-1 0 0,0-1 1 0 0,0 1-1 0 0,0 1 0 0 0,0-1 1 0 0,-2 3-1 0 0,3-3-403 0 0,0 0 1 0 0,0 0-1 0 0,0 0 0 0 0,1 0 1 0 0,-1 1-1 0 0,0-1 0 0 0,1 0 0 0 0,0 0 1 0 0,-1 0-1 0 0,1 4 0 0 0,0-3-237 0 0,1 1 0 0 0,-1 0 0 0 0,1 0 0 0 0,0-1 0 0 0,0 1 0 0 0,0 0 0 0 0,0-1 0 0 0,1 1 0 0 0,0-1 0 0 0,-1 0 0 0 0,1 1 0 0 0,1-1 0 0 0,3 5 0 0 0,-3-4-447 0 0,1 0 0 0 0,0 0 0 0 0,0 0 0 0 0,0-1 0 0 0,1 0 0 0 0,-1 0 0 0 0,1 0 0 0 0,0 0 0 0 0,8 3 1 0 0,-10-4 46 0 0,0-1 1 0 0,0-1-1 0 0,0 1 1 0 0,0 0-1 0 0,0-1 1 0 0,0 1-1 0 0,0-1 1 0 0,0 0 0 0 0,0 0-1 0 0,0 0 1 0 0,0 0-1 0 0,0-1 1 0 0,0 1-1 0 0,0-1 1 0 0,0 0 0 0 0,0 0-1 0 0,4-2 1 0 0,8-6-3594 0 0,-2-2-3480 0 0,-5 4 597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3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33 162 5313 0 0,'-3'-8'6740'0'0,"-2"-23"-3755"0"0,-4-15-1777 0 0,4 32-909 0 0,3 10-410 0 0,1 0 0 0 0,-1 0 0 0 0,1 0 0 0 0,0 0 0 0 0,0 0 0 0 0,0-1 1 0 0,0 1-1 0 0,1 0 0 0 0,0 0 0 0 0,0 0 0 0 0,0-1 0 0 0,1-7 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3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80 2705 0 0,'0'1'87'0'0,"0"-1"0"0"0,0 0 0 0 0,0 0 0 0 0,0 1 1 0 0,0-1-1 0 0,0 0 0 0 0,0 0 0 0 0,0 0 1 0 0,0 1-1 0 0,0-1 0 0 0,0 0 0 0 0,0 0 0 0 0,0 0 1 0 0,0 1-1 0 0,0-1 0 0 0,-1 0 0 0 0,1 0 1 0 0,0 0-1 0 0,0 0 0 0 0,0 1 0 0 0,0-1 0 0 0,0 0 1 0 0,-1 0-1 0 0,1 0 0 0 0,0 0 0 0 0,0 0 0 0 0,0 0 1 0 0,-1 0-1 0 0,1 1 0 0 0,0-1 0 0 0,0 0 1 0 0,0 0-1 0 0,-1 0 0 0 0,1 0 0 0 0,0 0 0 0 0,0 0 1 0 0,0 0-1 0 0,-1 0 0 0 0,1 0 0 0 0,0 0 1 0 0,0 0-1 0 0,0 0 0 0 0,-1 0 0 0 0,1 0 0 0 0,0 0 1 0 0,0 0-1 0 0,-1-1 0 0 0,1 1 0 0 0,0 0 1 0 0,0 0-1 0 0,0 0 0 0 0,0 0 0 0 0,-1 0 0 0 0,1 0 1 0 0,0-1-1 0 0,0 1 0 0 0,0 0 0 0 0,0 0 0 0 0,0 0 1 0 0,-1 0-1 0 0,1-1 0 0 0,0 1 0 0 0,-13-21 3870 0 0,11 17-3635 0 0,1 1 0 0 0,-1 0 0 0 0,1 0-1 0 0,0 0 1 0 0,0-1 0 0 0,0 1 0 0 0,1-1-1 0 0,-1 1 1 0 0,1-1 0 0 0,0 1-1 0 0,0-1 1 0 0,0 1 0 0 0,0-1 0 0 0,2-4-1 0 0,-2 8-299 0 0,1-1 0 0 0,-1 0 0 0 0,1 1 0 0 0,0-1-1 0 0,0 1 1 0 0,-1 0 0 0 0,1-1 0 0 0,0 1 0 0 0,0-1 0 0 0,-1 1 0 0 0,1 0-1 0 0,0 0 1 0 0,0 0 0 0 0,0-1 0 0 0,0 1 0 0 0,-1 0 0 0 0,1 0-1 0 0,0 0 1 0 0,0 0 0 0 0,0 0 0 0 0,0 0 0 0 0,0 1 0 0 0,1-1-1 0 0,27 7 78 0 0,-15-3-28 0 0,-12-4-65 0 0,0 0 1 0 0,1 1 0 0 0,-1-1-1 0 0,1 0 1 0 0,-1-1-1 0 0,0 1 1 0 0,1 0 0 0 0,-1-1-1 0 0,1 1 1 0 0,-1-1-1 0 0,0 0 1 0 0,0 0 0 0 0,1 0-1 0 0,-1 0 1 0 0,3-2-1 0 0,1 0 14 0 0,-5 3-32 0 0,0 0 0 0 0,0 0 0 0 0,-1 0 0 0 0,1 0 0 0 0,0 1 0 0 0,0-1-1 0 0,0 0 1 0 0,0 0 0 0 0,0 1 0 0 0,0-1 0 0 0,0 0 0 0 0,0 1 0 0 0,-1-1 0 0 0,1 1 0 0 0,0-1 0 0 0,0 1-1 0 0,-1-1 1 0 0,1 1 0 0 0,0 0 0 0 0,-1-1 0 0 0,1 1 0 0 0,0 0 0 0 0,-1-1 0 0 0,1 1 0 0 0,-1 0 0 0 0,1 0 0 0 0,-1 0-1 0 0,1 1 1 0 0,16 28-7244 0 0,-11-20-898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3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3 297 2505 0 0,'-1'0'168'0'0,"1"1"1"0"0,0-1 0 0 0,-1 1 0 0 0,1 0-1 0 0,0-1 1 0 0,0 1 0 0 0,0 0 0 0 0,0-1-1 0 0,0 1 1 0 0,0 0 0 0 0,0-1 0 0 0,0 1-1 0 0,0-1 1 0 0,0 1 0 0 0,0 0 0 0 0,0-1 0 0 0,0 1-1 0 0,0 0 1 0 0,1-1 0 0 0,-1 1 0 0 0,0-1-1 0 0,1 1 1 0 0,-1 0 0 0 0,0-1 0 0 0,1 1-1 0 0,-1-1 1 0 0,0 1 0 0 0,1-1 0 0 0,-1 1-1 0 0,1 0 1 0 0,1-1 104 0 0,-1 0 0 0 0,0 0 0 0 0,0 0 0 0 0,0 0-1 0 0,0 0 1 0 0,0-1 0 0 0,0 1 0 0 0,1 0 0 0 0,-1 0-1 0 0,0-1 1 0 0,0 1 0 0 0,0-1 0 0 0,0 1 0 0 0,0-1 0 0 0,1 0-1 0 0,5-4 774 0 0,0 0 1 0 0,0 0-1 0 0,0 0 0 0 0,5-7 0 0 0,44-38-35 0 0,-44 40-994 0 0,0 0-1 0 0,0 0 0 0 0,-2-1 1 0 0,18-22-1 0 0,-11 9-474 0 0,-1-1 0 0 0,19-42-1 0 0,-32 60 924 0 0,1-2-3248 0 0,-3 8 2148 0 0,-1 0 0 0 0,1 0 0 0 0,-1 0 0 0 0,0 0 1 0 0,0 0-1 0 0,0 0 0 0 0,1 0 0 0 0,-1-1 0 0 0,0 1 0 0 0,0 0 1 0 0,0 0-1 0 0,-1 0 0 0 0,1 0 0 0 0,0 0 0 0 0,0 0 0 0 0,-1 0 1 0 0,1 0-1 0 0,-1-2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38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76 2481 0 0,'-4'2'18535'0'0,"7"-10"-19493"0"0,-2 5 1034 0 0,1-1 0 0 0,1 0 0 0 0,-1 0 0 0 0,0 1 0 0 0,1-1 0 0 0,-1 1 0 0 0,1 0 0 0 0,0 0 0 0 0,0 0 0 0 0,1 0 0 0 0,-1 1 0 0 0,1-1 0 0 0,-1 1 0 0 0,1-1 0 0 0,0 1 0 0 0,0 1 0 0 0,5-3 0 0 0,4 0-94 0 0,0 1 0 0 0,0 1-1 0 0,0 0 1 0 0,16 0-1 0 0,6-1 180 0 0,-34 4-151 0 0,0-1 0 0 0,0 0 0 0 0,-1 1 0 0 0,1-1 0 0 0,0 0 1 0 0,0 1-1 0 0,0 0 0 0 0,0-1 0 0 0,0 1 0 0 0,-1-1 0 0 0,1 1 0 0 0,0 0 0 0 0,0 0 0 0 0,-1-1 0 0 0,1 1 0 0 0,-1 0 0 0 0,1 0 0 0 0,-1 0 0 0 0,1 0 0 0 0,-1-1 0 0 0,1 1 0 0 0,-1 0 0 0 0,0 0 0 0 0,1 0 0 0 0,-1 0 0 0 0,0 0 1 0 0,0 0-1 0 0,0 0 0 0 0,0 2 0 0 0,4 31 146 0 0,-4-14-254 0 0,0 14-1177 0 0,5-15-7477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29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 3577 0 0,'-11'-10'6068'0'0,"13"2"-1015"0"0,-1 8-4828 0 0,1-1 1 0 0,0 0-1 0 0,-1 0 0 0 0,1 1 0 0 0,0-1 0 0 0,-1 1 0 0 0,1-1 0 0 0,0 1 0 0 0,0 0 0 0 0,-1 0 0 0 0,1-1 0 0 0,0 1 0 0 0,2 1 0 0 0,5 0-21 0 0,1 0 0 0 0,-1 1 1 0 0,0 0-1 0 0,0 0 0 0 0,-1 1 0 0 0,1 0 0 0 0,0 1 0 0 0,-1 0 1 0 0,0 0-1 0 0,0 1 0 0 0,0 0 0 0 0,12 10 0 0 0,-15-10-384 0 0,0 0 0 0 0,0 0 1 0 0,0 1-1 0 0,-1-1 0 0 0,1 1 0 0 0,-2 0 0 0 0,6 10 0 0 0,-7-12-621 0 0,0 0 0 0 0,0 1 0 0 0,-1-1 0 0 0,0 1 0 0 0,0 0 0 0 0,0-1 0 0 0,0 1 0 0 0,-1 0 0 0 0,0-1 0 0 0,0 1 0 0 0,0 0 0 0 0,-1 4 0 0 0,-1-1-2373 0 0,-2-1-719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29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2200 0 0,'-14'6'7376'0'0,"32"-4"-56"0"0,3-1-6730 0 0,24 1 322 0 0,15 2-3404 0 0,-55-3 1072 0 0,-1 0 1 0 0,1 0-1 0 0,-1 1 1 0 0,0 0-1 0 0,1-1 1 0 0,4 4-1 0 0,-4-1-754 0 0,-2 1-573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38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2865 0 0,'-15'4'834'0'0,"1"2"7596"0"0,14-6-8290 0 0,32 11 2260 0 0,12 3-4151 0 0,-18-14-7994 0 0,-21-1 7260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2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6529 0 0,'4'-1'2761'0'0,"0"1"-737"0"0,2 0-423 0 0,2 0-369 0 0,-2-1-424 0 0,1 0-296 0 0,2 0-208 0 0,0 0-176 0 0,1 0-72 0 0,0 0-152 0 0,-1-1-272 0 0,2 1-400 0 0,0 1-1064 0 0,1 1-681 0 0,-2 1-535 0 0,-2 2 671 0 0,-5-4 833 0 0,3 8-1009 0 0</inkml:trace>
  <inkml:trace contextRef="#ctx0" brushRef="#br0" timeOffset="1">96 90 2809 0 0,'6'1'7659'0'0,"5"1"-4409"0"0,36 5-2374 0 0,-28-7-691 0 0,-15 0-120 0 0,1-1 1 0 0,-1 1-1 0 0,1 0 1 0 0,-1 1-1 0 0,1-1 1 0 0,-1 1-1 0 0,1 0 1 0 0,-1 0-1 0 0,7 2 1 0 0,-11-2-12 0 0,0 0 1 0 0,0-1-1 0 0,0 1 1 0 0,0 0-1 0 0,-1 0 1 0 0,1-1-1 0 0,0 1 1 0 0,0 0-1 0 0,0-1 1 0 0,-1 1-1 0 0,1 0 1 0 0,-1-1-1 0 0,1 1 1 0 0,0-1-1 0 0,-1 1 1 0 0,1 0-1 0 0,-1-1 1 0 0,1 1-1 0 0,-1-1 1 0 0,1 0-1 0 0,-1 1 1 0 0,0-1-1 0 0,0 1 0 0 0,-16 14 272 0 0,16-15-289 0 0,0 1-14 0 0,0 0 0 0 0,0 0 0 0 0,0 0 0 0 0,0 0 0 0 0,0 0 0 0 0,0 0 0 0 0,0 1 0 0 0,0-1 0 0 0,0 0 0 0 0,0 0 0 0 0,1 0-1 0 0,-1 1 1 0 0,1-1 0 0 0,-1 1 0 0 0,1-1 0 0 0,-1 0 0 0 0,1 1 0 0 0,0-1 0 0 0,-1 1 0 0 0,1-1 0 0 0,0 0 0 0 0,0 1 0 0 0,0-1 0 0 0,0 1 0 0 0,1-1 0 0 0,-1 1 0 0 0,0-1 0 0 0,1 1 0 0 0,0 1 0 0 0,0-1-16 0 0,0-1-1 0 0,0 1 0 0 0,0 0 1 0 0,0 0-1 0 0,1-1 0 0 0,-1 1 1 0 0,0-1-1 0 0,1 1 0 0 0,0-1 1 0 0,-1 1-1 0 0,1-1 0 0 0,0 0 1 0 0,0 0-1 0 0,-1 0 0 0 0,1 0 1 0 0,0 0-1 0 0,0 0 0 0 0,0-1 1 0 0,0 1-1 0 0,3 0 1 0 0,-3-1-176 0 0,0 1 1 0 0,0-1-1 0 0,0 0 1 0 0,-1 0 0 0 0,1 0-1 0 0,0 0 1 0 0,0-1 0 0 0,0 1-1 0 0,-1 0 1 0 0,1-1 0 0 0,0 1-1 0 0,0-1 1 0 0,-1 1 0 0 0,1-1-1 0 0,0 0 1 0 0,-1 0 0 0 0,1 0-1 0 0,-1 0 1 0 0,1 0 0 0 0,-1 0-1 0 0,2-2 1 0 0,0 0-832 0 0,-1 0 1 0 0,1 0-1 0 0,-1 0 1 0 0,0 0-1 0 0,0-1 0 0 0,0 1 1 0 0,-1-1-1 0 0,3-6 0 0 0,1-8-2778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30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6553 0 0,'0'-1'338'0'0,"0"0"0"0"0,1 0 0 0 0,-1 0 0 0 0,1 0-1 0 0,-1 0 1 0 0,1 0 0 0 0,0 1 0 0 0,-1-1 0 0 0,1 0-1 0 0,0 0 1 0 0,0 1 0 0 0,-1-1 0 0 0,1 0 0 0 0,0 1-1 0 0,0-1 1 0 0,0 1 0 0 0,1-1 0 0 0,22-7 2152 0 0,24 3-513 0 0,-41 5-1786 0 0,-1 0 0 0 0,0 0 0 0 0,1 1 0 0 0,-1 0 0 0 0,1 1 0 0 0,-1 0 0 0 0,0 0 0 0 0,0 0 1 0 0,7 4-1 0 0,-12-6-162 0 0,1 1 1 0 0,-1 0-1 0 0,0 0 1 0 0,1 0 0 0 0,-1 0-1 0 0,0 0 1 0 0,0 0-1 0 0,0 0 1 0 0,0 0 0 0 0,0 1-1 0 0,0-1 1 0 0,0 0-1 0 0,0 1 1 0 0,0-1 0 0 0,-1 0-1 0 0,1 1 1 0 0,-1-1-1 0 0,1 1 1 0 0,-1-1 0 0 0,1 1-1 0 0,-1-1 1 0 0,0 1-1 0 0,0 0 1 0 0,1-1 0 0 0,-1 1-1 0 0,-1-1 1 0 0,1 1 0 0 0,0-1-1 0 0,0 1 1 0 0,0 0-1 0 0,-1-1 1 0 0,1 1 0 0 0,-1-1-1 0 0,1 1 1 0 0,-1-1-1 0 0,0 0 1 0 0,0 1 0 0 0,1-1-1 0 0,-1 0 1 0 0,0 1-1 0 0,-2 1 1 0 0,-10 14 53 0 0,-17 27-23 0 0,29-42-82 0 0,0 0 0 0 0,0 0 1 0 0,0 0-1 0 0,0 0 1 0 0,0 0-1 0 0,0 0 0 0 0,1 0 1 0 0,-1 0-1 0 0,1 0 1 0 0,0 0-1 0 0,0 0 0 0 0,-1 1 1 0 0,1-1-1 0 0,1 0 1 0 0,-1 0-1 0 0,0 0 0 0 0,0 0 1 0 0,1 0-1 0 0,0 3 1 0 0,0-4 8 0 0,-1 0-1 0 0,0 0 1 0 0,1-1 0 0 0,-1 1 0 0 0,1 0 0 0 0,-1 0 0 0 0,1-1 0 0 0,-1 1 0 0 0,1-1 0 0 0,0 1 0 0 0,-1 0 0 0 0,1-1 0 0 0,0 1 0 0 0,-1-1 0 0 0,1 0 0 0 0,0 1 0 0 0,0-1 0 0 0,-1 1-1 0 0,1-1 1 0 0,0 0 0 0 0,0 0 0 0 0,0 1 0 0 0,0-1 0 0 0,-1 0 0 0 0,1 0 0 0 0,0 0 0 0 0,1 0 0 0 0,1-1-160 0 0,-1 1 0 0 0,0-1 0 0 0,1 1 1 0 0,-1-1-1 0 0,0 0 0 0 0,0 0 0 0 0,0 0 0 0 0,0-1 0 0 0,0 1 1 0 0,2-2-1 0 0,2-2-1399 0 0,0 0 0 0 0,0 0 1 0 0,-1-1-1 0 0,0 0 0 0 0,6-8 0 0 0,15-40-4670 0 0,-18 23 5789 0 0,-8 13 11849 0 0,2 33-6908 0 0,5 48-3967 0 0,-2-20-158 0 0,-5-42-357 0 0,0-1 0 0 0,0 0-1 0 0,1 0 1 0 0,-1 1 0 0 0,0-1-1 0 0,1 0 1 0 0,-1 0 0 0 0,0 0 0 0 0,1 1-1 0 0,-1-1 1 0 0,0 0 0 0 0,1 0-1 0 0,-1 0 1 0 0,1 0 0 0 0,-1 0-1 0 0,0 0 1 0 0,1 0 0 0 0,-1 0-1 0 0,1 0 1 0 0,-1 0 0 0 0,0 0 0 0 0,1 0-1 0 0,-1 0 1 0 0,1 0 0 0 0,-1 0-1 0 0,0 0 1 0 0,1 0 0 0 0,-1-1-1 0 0,0 1 1 0 0,1 0 0 0 0,0 0 0 0 0,19-8-66 0 0,-11 5-133 0 0,21-2-3108 0 0,1 2-3445 0 0,-21 2 4490 0 0,11 0-1880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3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9834 0 0,'-2'0'130'0'0,"1"0"-1"0"0,-1 1 1 0 0,0-1 0 0 0,0 1 0 0 0,0 0-1 0 0,1 0 1 0 0,-1 0 0 0 0,0 0-1 0 0,1 0 1 0 0,-1 0 0 0 0,1 0-1 0 0,-1 0 1 0 0,1 0 0 0 0,0 1-1 0 0,-1-1 1 0 0,1 1 0 0 0,0-1-1 0 0,0 1 1 0 0,0-1 0 0 0,0 1 0 0 0,0 0-1 0 0,1-1 1 0 0,-1 1 0 0 0,0 0-1 0 0,1 0 1 0 0,-1 0 0 0 0,1-1-1 0 0,0 1 1 0 0,-1 0 0 0 0,1 0-1 0 0,0 0 1 0 0,0 0 0 0 0,0 0-1 0 0,0 0 1 0 0,1-1 0 0 0,-1 1 0 0 0,0 0-1 0 0,1 0 1 0 0,0 0 0 0 0,-1 0-1 0 0,1-1 1 0 0,1 4 0 0 0,0 0 110 0 0,0-1 0 0 0,1 1 0 0 0,-1-1 1 0 0,1 1-1 0 0,-1-1 0 0 0,2 0 0 0 0,-1 0 1 0 0,0 0-1 0 0,1 0 0 0 0,-1-1 0 0 0,1 1 1 0 0,0-1-1 0 0,0 0 0 0 0,1 0 1 0 0,5 3-1 0 0,-9-6-241 0 0,-1 1 1 0 0,1-1-1 0 0,0 0 1 0 0,-1 0-1 0 0,1 0 1 0 0,0 1-1 0 0,-1-1 0 0 0,1 0 1 0 0,-1 0-1 0 0,1 0 1 0 0,0 0-1 0 0,-1 0 1 0 0,1 0-1 0 0,0 0 1 0 0,-1-1-1 0 0,1 1 1 0 0,-1 0-1 0 0,1 0 1 0 0,0 0-1 0 0,-1-1 1 0 0,1 1-1 0 0,-1 0 0 0 0,1-1 1 0 0,-1 1-1 0 0,1 0 1 0 0,-1-1-1 0 0,1 1 1 0 0,-1-1-1 0 0,1 1 1 0 0,6-21-60 0 0,-6 15 7 0 0,-1-1 0 0 0,0 1 0 0 0,0 0 0 0 0,-1 0 0 0 0,-1-8 0 0 0,-8-9-1332 0 0,0 2-2463 0 0,8 8-4348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3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6585 0 0,'1'3'3705'0'0,"1"2"-760"0"0,1 3-745 0 0,1 3-503 0 0,-1 3-497 0 0,1 1-416 0 0,0 3-328 0 0,-1 1-96 0 0,0 2-152 0 0,-1 0-104 0 0,0 0-192 0 0,0-1-512 0 0,-1-2-816 0 0,0-2-1065 0 0,-1-4-1095 0 0,-1-3-417 0 0,0-5 1120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3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57 5345 0 0,'-1'-1'510'0'0,"0"1"1"0"0,0 0-1 0 0,1 0 0 0 0,-1 0 0 0 0,0 0 1 0 0,0 0-1 0 0,1 0 0 0 0,-1 0 0 0 0,0 0 1 0 0,0 0-1 0 0,0 0 0 0 0,1 1 0 0 0,-1-1 0 0 0,0 0 1 0 0,1 0-1 0 0,-1 1 0 0 0,0-1 0 0 0,0 1 1 0 0,1-1-1 0 0,-1 0 0 0 0,-1 2 1021 0 0,1 0-1021 0 0,-9 20 3739 0 0,9-17-4188 0 0,0 0-1 0 0,0-1 1 0 0,1 1-1 0 0,-1 0 1 0 0,1-1 0 0 0,0 1-1 0 0,1 0 1 0 0,1 6 0 0 0,0-6-122 0 0,0-1 0 0 0,0 0 1 0 0,1 0-1 0 0,-1 0 0 0 0,1 0 1 0 0,0 0-1 0 0,1-1 1 0 0,-1 1-1 0 0,1-1 0 0 0,5 4 1 0 0,-8-6 44 0 0,0 0 1 0 0,-1 0-1 0 0,1-1 1 0 0,0 1-1 0 0,0-1 1 0 0,0 1-1 0 0,0-1 1 0 0,0 1-1 0 0,0-1 1 0 0,0 1-1 0 0,0-1 1 0 0,0 0-1 0 0,0 0 1 0 0,0 1-1 0 0,0-1 1 0 0,0 0-1 0 0,0 0 1 0 0,0 0 0 0 0,0 0-1 0 0,0 0 1 0 0,0 0-1 0 0,0 0 1 0 0,0-1-1 0 0,0 1 1 0 0,0 0-1 0 0,0-1 1 0 0,0 1-1 0 0,0 0 1 0 0,0-1-1 0 0,0 1 1 0 0,0-1-1 0 0,-1 1 1 0 0,1-1-1 0 0,0 0 1 0 0,0 1-1 0 0,0-1 1 0 0,-1 0-1 0 0,1 0 1 0 0,0 0-1 0 0,-1 1 1 0 0,1-1-1 0 0,-1 0 1 0 0,1 0-1 0 0,-1 0 1 0 0,1 0-1 0 0,-1 0 1 0 0,0 0-1 0 0,1 0 1 0 0,-1 0 0 0 0,0 0-1 0 0,0 0 1 0 0,0 0-1 0 0,0-2 1 0 0,1-1-363 0 0,0 0 1 0 0,-1 1 0 0 0,0-1-1 0 0,0 0 1 0 0,0 0 0 0 0,0 0-1 0 0,-1 1 1 0 0,1-1 0 0 0,-1 0 0 0 0,0 0-1 0 0,0 1 1 0 0,0-1 0 0 0,-1 0-1 0 0,1 1 1 0 0,-1-1 0 0 0,0 1-1 0 0,0 0 1 0 0,0 0 0 0 0,0 0-1 0 0,-1 0 1 0 0,1 0 0 0 0,-1 0 0 0 0,0 0-1 0 0,-6-4 1 0 0,15 4 677 0 0,0 0 0 0 0,-1-1 0 0 0,1 1 0 0 0,-1-1 0 0 0,0-1 0 0 0,4-4 0 0 0,9-4-4319 0 0,-3 0-128 0 0,-9-1 6883 0 0,-3 25 3205 0 0,1 21-3475 0 0,-4-14-1862 0 0,-5 55 386 0 0,-3-27-5487 0 0,8-45 4101 0 0,-1-1 0 0 0,1 1 1 0 0,0 0-1 0 0,0 0 1 0 0,-1 0-1 0 0,1 0 0 0 0,-1 0 1 0 0,1-1-1 0 0,0 1 0 0 0,-1 0 1 0 0,1 0-1 0 0,-1-1 1 0 0,0 1-1 0 0,1 0 0 0 0,-1-1 1 0 0,0 1-1 0 0,1-1 0 0 0,-1 1 1 0 0,0 0-1 0 0,0-1 1 0 0,1 0-1 0 0,-1 1 0 0 0,0-1 1 0 0,0 1-1 0 0,-1-1 0 0 0,-4-1-2371 0 0</inkml:trace>
  <inkml:trace contextRef="#ctx0" brushRef="#br0" timeOffset="1">66 206 3289 0 0,'0'10'1767'0'0,"0"7"981"0"0,0 1 0 0 0,5 23 0 0 0,-5-37-2654 0 0,0-1 1 0 0,1 0-1 0 0,0 1 0 0 0,0-1 0 0 0,0 0 1 0 0,0 0-1 0 0,0 1 0 0 0,1-1 1 0 0,0 0-1 0 0,-1 0 0 0 0,1-1 0 0 0,0 1 1 0 0,0 0-1 0 0,1 0 0 0 0,-1-1 0 0 0,0 0 1 0 0,1 1-1 0 0,5 3 0 0 0,-6-6-225 0 0,0 1 1 0 0,0-1-1 0 0,0 1 0 0 0,0-1 0 0 0,0 0 0 0 0,0 1 1 0 0,0-1-1 0 0,1 0 0 0 0,-1-1 0 0 0,0 1 0 0 0,0 0 1 0 0,0 0-1 0 0,0-1 0 0 0,0 0 0 0 0,0 1 0 0 0,0-1 0 0 0,0 0 1 0 0,0 0-1 0 0,-1 0 0 0 0,5-2 0 0 0,-4 1-316 0 0,1 1 0 0 0,-1-1 0 0 0,0 0 0 0 0,1 0 0 0 0,-1 0 0 0 0,0 0 1 0 0,0-1-1 0 0,0 1 0 0 0,0 0 0 0 0,-1-1 0 0 0,1 0 0 0 0,-1 1 0 0 0,1-1 0 0 0,0-3 0 0 0,0-17-1876 0 0,5 3-282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31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7554 0 0,'5'1'4386'0'0,"20"6"-3534"0"0,-18-6-777 0 0,0 0 0 0 0,0 0 1 0 0,0-1-1 0 0,0 0 0 0 0,8-1 0 0 0,-13 1-55 0 0,-1 0 0 0 0,0-1 0 0 0,0 1 0 0 0,1 0 0 0 0,-1-1 0 0 0,0 1 0 0 0,0 0 0 0 0,1-1-1 0 0,-1 0 1 0 0,0 1 0 0 0,0-1 0 0 0,0 0 0 0 0,0 1 0 0 0,0-1 0 0 0,1-2 0 0 0,-1 3 7 0 0,-1-1-1 0 0,0 0 1 0 0,1 0 0 0 0,-1 0-1 0 0,0 1 1 0 0,0-1 0 0 0,0 0-1 0 0,0 0 1 0 0,0 0 0 0 0,0 0-1 0 0,0 0 1 0 0,0 0 0 0 0,0 1-1 0 0,0-1 1 0 0,0 0-1 0 0,-1 0 1 0 0,1 0 0 0 0,0 0-1 0 0,-1 1 1 0 0,1-1 0 0 0,0 0-1 0 0,-1 0 1 0 0,1 1 0 0 0,-1-1-1 0 0,1 0 1 0 0,-2 0 0 0 0,1 0 28 0 0,0 0 1 0 0,0 0 0 0 0,0 0-1 0 0,0 0 1 0 0,0 0-1 0 0,-1 1 1 0 0,1-1 0 0 0,0 0-1 0 0,-1 1 1 0 0,1-1 0 0 0,0 1-1 0 0,-1 0 1 0 0,1-1-1 0 0,0 1 1 0 0,-1 0 0 0 0,1 0-1 0 0,0 0 1 0 0,-1 0 0 0 0,1 0-1 0 0,-1 0 1 0 0,1 0 0 0 0,0 0-1 0 0,-1 1 1 0 0,1-1-1 0 0,0 1 1 0 0,-1-1 0 0 0,1 1-1 0 0,0-1 1 0 0,0 1 0 0 0,-1 0-1 0 0,1-1 1 0 0,0 1-1 0 0,-1 1 1 0 0,-2 0 118 0 0,1 0-1 0 0,-1 1 1 0 0,1-1 0 0 0,0 1 0 0 0,0 0-1 0 0,0 0 1 0 0,0 0 0 0 0,0 0-1 0 0,1 0 1 0 0,-4 5 0 0 0,5-5-148 0 0,0 1-1 0 0,0 0 1 0 0,1-1-1 0 0,-1 1 1 0 0,0-1 0 0 0,1 1-1 0 0,0 0 1 0 0,0-1 0 0 0,0 1-1 0 0,1 0 1 0 0,-1-1 0 0 0,1 1-1 0 0,0 0 1 0 0,0-1 0 0 0,1 4-1 0 0,1-1 16 0 0,-1 0-1 0 0,1 0 0 0 0,0 0 1 0 0,1 0-1 0 0,-1-1 0 0 0,1 0 1 0 0,0 1-1 0 0,8 6 0 0 0,-9-9-126 0 0,0-1-1 0 0,0 1 0 0 0,0-1 1 0 0,0 1-1 0 0,0-1 0 0 0,1 0 0 0 0,-1 0 1 0 0,1-1-1 0 0,0 1 0 0 0,-1-1 1 0 0,1 0-1 0 0,0 0 0 0 0,7 1 1 0 0,-9-2-102 0 0,1 0 0 0 0,-1 0 0 0 0,1 0 0 0 0,-1-1 0 0 0,1 1 0 0 0,-1-1 1 0 0,1 1-1 0 0,-1-1 0 0 0,0 0 0 0 0,1 0 0 0 0,-1 0 0 0 0,0-1 0 0 0,0 1 1 0 0,0 0-1 0 0,0-1 0 0 0,0 1 0 0 0,0-1 0 0 0,0 0 0 0 0,0 0 0 0 0,0 0 1 0 0,-1 0-1 0 0,3-4 0 0 0,-3 5-87 0 0,0 0 0 0 0,0 0 1 0 0,-1 0-1 0 0,1 0 0 0 0,0 0 0 0 0,-1 0 1 0 0,1 0-1 0 0,-1 0 0 0 0,1-1 0 0 0,-1 1 0 0 0,0 0 1 0 0,1 0-1 0 0,-1 0 0 0 0,0-1 0 0 0,0 1 1 0 0,0 0-1 0 0,0 0 0 0 0,0-1 0 0 0,0 1 1 0 0,0 0-1 0 0,0 0 0 0 0,-1-1 0 0 0,1 1 1 0 0,0 0-1 0 0,-1 0 0 0 0,1 0 0 0 0,-1-1 1 0 0,1 1-1 0 0,-1 0 0 0 0,0 0 0 0 0,1 0 0 0 0,-1 0 1 0 0,0 0-1 0 0,-1-1 0 0 0,-13-8-1255 0 0,3 4-270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3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4689 0 0,'1'2'3121'0'0,"4"-1"-609"0"0,2 0-903 0 0,2 1-417 0 0,3-1-272 0 0,1 1-304 0 0,1 2-240 0 0,-1 0-152 0 0,1 1-112 0 0,-1 0-104 0 0,-2 1-216 0 0,-1 1-456 0 0,0-1-680 0 0,-3 0-961 0 0,-1-1-895 0 0,-4 0 591 0 0,-2 1-1184 0 0</inkml:trace>
  <inkml:trace contextRef="#ctx0" brushRef="#br0" timeOffset="1">27 199 9442 0 0,'4'10'4561'0'0,"1"-1"-2705"0"0,2 1-711 0 0,3-1-297 0 0,-2-5-368 0 0,1-1-328 0 0,4-1-104 0 0,0-2-8 0 0,0-2-40 0 0,0 0-120 0 0,0-1-360 0 0,-1 1-808 0 0,-1-1-1393 0 0,-4-1-1632 0 0,-1-1 792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3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144 209 2809 0 0,'-42'46'4878'0'0,"42"-46"-4762"0"0,-1 1 1 0 0,1-1-1 0 0,-1 0 1 0 0,1 0-1 0 0,-1 0 1 0 0,1 0-1 0 0,-1 0 1 0 0,1 0-1 0 0,-1 0 1 0 0,1 0-1 0 0,-1 0 1 0 0,1 0-1 0 0,-1 0 1 0 0,1 0-1 0 0,-1 0 1 0 0,1 0-1 0 0,-1-1 0 0 0,1 1 1 0 0,-1 0-1 0 0,1 0 1 0 0,-1-1-1 0 0,1 1 1 0 0,-1 0-1 0 0,1-1 1 0 0,-1 1-1 0 0,1 0 1 0 0,0-1-1 0 0,-1 1 1 0 0,1 0-1 0 0,0-1 1 0 0,-1 1-1 0 0,1-1 1 0 0,0 1-1 0 0,0-1 0 0 0,-1 1 1 0 0,1-1-1 0 0,0 1 1 0 0,0-1-1 0 0,0 0 1 0 0,-14-24 1389 0 0,13 23-1266 0 0,-4-9 123 0 0,-1 0 0 0 0,2-1 0 0 0,0 1 0 0 0,0-1 0 0 0,-2-13 0 0 0,6 19-491 0 0,-1 1 1 0 0,1-1-1 0 0,0 0 1 0 0,0 1 0 0 0,1-1-1 0 0,0 1 1 0 0,0-1-1 0 0,0 1 1 0 0,1 0-1 0 0,-1-1 1 0 0,1 1 0 0 0,1 0-1 0 0,3-8 1 0 0,-5 12-174 0 0,0 0 0 0 0,-1-1 1 0 0,1 1-1 0 0,-1 0 0 0 0,1-1 0 0 0,-1 1 1 0 0,1 0-1 0 0,-1-1 0 0 0,0 1 0 0 0,0-1 1 0 0,0 1-1 0 0,0 0 0 0 0,0-1 0 0 0,0 1 1 0 0,0-1-1 0 0,0 1 0 0 0,-1-1 0 0 0,1 1 1 0 0,0 0-1 0 0,-1-1 0 0 0,1 1 0 0 0,-1 0 1 0 0,0-1-1 0 0,1 1 0 0 0,-1 0 0 0 0,0 0 1 0 0,0 0-1 0 0,0 0 0 0 0,0 0 0 0 0,0 0 1 0 0,0 0-1 0 0,-1-2 0 0 0,0 2 233 0 0,1 0 0 0 0,-1 0-1 0 0,1 1 1 0 0,-1-1 0 0 0,1 0 0 0 0,-1 0-1 0 0,1 1 1 0 0,-1-1 0 0 0,0 1-1 0 0,1-1 1 0 0,-1 1 0 0 0,0 0 0 0 0,1 0-1 0 0,-1 0 1 0 0,0 0 0 0 0,1 0 0 0 0,-1 0-1 0 0,0 0 1 0 0,1 1 0 0 0,-1-1 0 0 0,0 0-1 0 0,1 1 1 0 0,-1-1 0 0 0,0 1 0 0 0,1 0-1 0 0,-1 0 1 0 0,-1 1 0 0 0,0 2-1382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4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58 1952 0 0,'6'10'1964'0'0,"-11"-10"2375"0"0,2-6-99 0 0,14 0-2575 0 0,-5 5-1466 0 0,0 0-1 0 0,0 0 0 0 0,0-1 0 0 0,0 0 0 0 0,-1 0 1 0 0,1-1-1 0 0,0 0 0 0 0,-1 0 0 0 0,0 0 0 0 0,0 0 1 0 0,0-1-1 0 0,5-4 0 0 0,-8 6-166 0 0,-1 0 0 0 0,1 1-1 0 0,0-1 1 0 0,0 0 0 0 0,0 1 0 0 0,0 0 0 0 0,0-1 0 0 0,0 1-1 0 0,0 0 1 0 0,1 0 0 0 0,-1 0 0 0 0,0 1 0 0 0,0-1 0 0 0,1 0-1 0 0,-1 1 1 0 0,1 0 0 0 0,-1-1 0 0 0,0 1 0 0 0,1 0 0 0 0,-1 0-1 0 0,1 0 1 0 0,-1 1 0 0 0,1-1 0 0 0,-1 0 0 0 0,0 1 0 0 0,1 0-1 0 0,-1 0 1 0 0,0-1 0 0 0,0 1 0 0 0,1 1 0 0 0,-1-1 0 0 0,3 2-1 0 0,0 1-24 0 0,0 1-1 0 0,0 0 1 0 0,0-1-1 0 0,-1 1 1 0 0,6 9-1 0 0,9 16-3828 0 0,-7-12-1584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4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32 406 2112 0 0,'-13'2'-516'0'0,"-6"1"10645"0"0,36-7-6017 0 0,57-10-2609 0 0,-47 10-1337 0 0,48-14-1 0 0,-65 15-162 0 0,0-1 0 0 0,-1 0 1 0 0,1-1-1 0 0,-1 0 0 0 0,-1 0 0 0 0,1-1 0 0 0,-1 0 1 0 0,12-11-1 0 0,0-6 24 0 0,-1 0 0 0 0,0-1 1 0 0,-2-1-1 0 0,-1-1 0 0 0,25-54 1 0 0,-39 75 23 0 0,1 0 1 0 0,-1 1-1 0 0,1-1 1 0 0,0 1-1 0 0,6-6 1 0 0,6 1-1122 0 0,4 10-4198 0 0,-29-38-3590 0 0,8 15 8845 0 0,3 10-66 0 0,-1 12 73 0 0,0 0-1 0 0,0 0 1 0 0,0 0 0 0 0,0 0-1 0 0,0 0 1 0 0,0 0 0 0 0,0-1 0 0 0,0 1-1 0 0,0 0 1 0 0,0 0 0 0 0,0 0 0 0 0,0 0-1 0 0,0 0 1 0 0,0 0 0 0 0,0 0-1 0 0,0 0 1 0 0,0 0 0 0 0,0 0 0 0 0,0-1-1 0 0,0 1 1 0 0,1 0 0 0 0,-1 0-1 0 0,0 0 1 0 0,0 0 0 0 0,0 0 0 0 0,0 0-1 0 0,0 0 1 0 0,0 0 0 0 0,0 0 0 0 0,0 0-1 0 0,0 0 1 0 0,1 0 0 0 0,-1 0-1 0 0,0 0 1 0 0,0 0 0 0 0,0 0 0 0 0,0 0-1 0 0,0 0 1 0 0,0 0 0 0 0,0 0-1 0 0,0 0 1 0 0,1 0 0 0 0,-1 0 0 0 0,0 0-1 0 0,0 0 1 0 0,0 0 0 0 0,0 0-1 0 0,0 0 1 0 0,0 0 0 0 0,0 0 0 0 0,0 0-1 0 0,0 0 1 0 0,0 0 0 0 0,1 0 0 0 0,-1 0-1 0 0,0 1 1 0 0,0-1 0 0 0,0 0-1 0 0,0 0 1 0 0,0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3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 2801 0 0,'0'0'274'0'0,"-1"-1"0"0"0,0 1 1 0 0,1 0-1 0 0,-1 0 1 0 0,0-1-1 0 0,0 1 1 0 0,1 0-1 0 0,-1 0 1 0 0,0 0-1 0 0,1 0 0 0 0,-1 0 1 0 0,0 0-1 0 0,0 0 1 0 0,1 0-1 0 0,-1 0 1 0 0,0 0-1 0 0,0 1 1 0 0,1-1-1 0 0,-1 0 0 0 0,0 0 1 0 0,1 1-1 0 0,-1-1 1 0 0,0 1-1 0 0,1-1 1 0 0,-1 0-1 0 0,1 1 0 0 0,-1-1 1 0 0,1 1-1 0 0,-2 0 1 0 0,-1 22 898 0 0,2-5-1263 0 0,-1-4 576 0 0,0 0-1774 0 0,0-1 1 0 0,-7 25 0 0 0,8-35 975 0 0,0 0-1 0 0,0-1 0 0 0,0 1 1 0 0,-1 0-1 0 0,1 0 1 0 0,-1-1-1 0 0,1 1 0 0 0,-1-1 1 0 0,0 1-1 0 0,0-1 1 0 0,0 0-1 0 0,-1 0 0 0 0,1 0 1 0 0,0 0-1 0 0,-1 0 1 0 0,1 0-1 0 0,-1-1 1 0 0,-3 2-1 0 0,-25 15 1379 0 0,30-18-833 0 0,0 1 0 0 0,-1 0 1 0 0,1 0-1 0 0,0 0 0 0 0,0 0 1 0 0,0 0-1 0 0,1 0 0 0 0,-1 0 1 0 0,0 0-1 0 0,0 1 0 0 0,1-1 1 0 0,-1 0-1 0 0,0 0 0 0 0,1 1 0 0 0,-1-1 1 0 0,1 0-1 0 0,0 1 0 0 0,-1-1 1 0 0,1 0-1 0 0,0 1 0 0 0,0-1 1 0 0,0 1-1 0 0,0 1 0 0 0,4-4 288 0 0,0 0-1 0 0,-1 0 1 0 0,1-1-1 0 0,-1 1 0 0 0,1-1 1 0 0,-1 0-1 0 0,0 0 1 0 0,6-4-1 0 0,-13 18 2975 0 0,2-8-3477 0 0,0 0 0 0 0,1 0 0 0 0,-1 0-1 0 0,1 1 1 0 0,0-1 0 0 0,0 0 0 0 0,0 1 0 0 0,0-1 0 0 0,1 1 0 0 0,0 8-1 0 0,3-9-22 0 0,0 0-1 0 0,0 0 1 0 0,0 0-1 0 0,1-1 1 0 0,-1 1-1 0 0,1-1 1 0 0,0 0-1 0 0,0 0 1 0 0,0-1-1 0 0,0 1 1 0 0,1-1-1 0 0,-1 0 1 0 0,1 0-1 0 0,6 2 1 0 0,1 0-1022 0 0,0-1-1 0 0,0 0 1 0 0,0 0 0 0 0,21 0 0 0 0,-28-3-220 0 0,0 0-1 0 0,-1 0 1 0 0,1-1 0 0 0,-1 0-1 0 0,1 0 1 0 0,6-2 0 0 0,-1-1-1758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4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4193 0 0,'-2'2'465'0'0,"1"-1"1"0"0,-1 1-1 0 0,1-1 1 0 0,-1 1-1 0 0,1 0 1 0 0,0-1-1 0 0,0 1 1 0 0,0 0 0 0 0,0 0-1 0 0,0 0 1 0 0,0 0-1 0 0,0 0 1 0 0,1 0-1 0 0,-1 0 1 0 0,1 0-1 0 0,0 0 1 0 0,-1 0-1 0 0,1 1 1 0 0,0-1-1 0 0,0 0 1 0 0,0 0-1 0 0,0 0 1 0 0,1 3-1 0 0,-1 2 692 0 0,3-9-955 0 0,-1 1-1 0 0,1-1 1 0 0,0 1 0 0 0,-1 0-1 0 0,1 0 1 0 0,0 0 0 0 0,0 1-1 0 0,-1-1 1 0 0,7 0 0 0 0,7-1-115 0 0,0 0 1 0 0,0 1 0 0 0,0 0 0 0 0,0 2 0 0 0,0 0 0 0 0,0 0 0 0 0,26 7-1 0 0,-41-7 11 0 0,0 0-1 0 0,0 0 0 0 0,-1-1 0 0 0,1 1 1 0 0,0 0-1 0 0,0 0 0 0 0,-1 0 0 0 0,1 0 1 0 0,-1 0-1 0 0,1 0 0 0 0,0 0 1 0 0,-1 0-1 0 0,0 0 0 0 0,1 0 0 0 0,-1 0 1 0 0,0 1-1 0 0,0-1 0 0 0,1 0 0 0 0,-1 0 1 0 0,0 0-1 0 0,0 0 0 0 0,0 1 0 0 0,0-1 1 0 0,-1 0-1 0 0,1 0 0 0 0,0 1 0 0 0,-8 39 539 0 0,6-33-566 0 0,-1 7-253 0 0,-5 32-1781 0 0,11-15-7529 0 0,0-21 2361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50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48 3073 0 0,'-4'3'331'0'0,"0"0"0"0"0,0 1 0 0 0,0 0 1 0 0,0 0-1 0 0,-6 8 0 0 0,9-10-100 0 0,-1 0-1 0 0,1 0 1 0 0,0 0 0 0 0,0 0-1 0 0,0 0 1 0 0,0 0-1 0 0,0 0 1 0 0,0 0 0 0 0,1 0-1 0 0,-1 1 1 0 0,1-1 0 0 0,-1 0-1 0 0,1 0 1 0 0,0 1-1 0 0,0-1 1 0 0,0 4 0 0 0,1-6-116 0 0,-1 0 0 0 0,1 0 0 0 0,-1 0 0 0 0,0 0 0 0 0,1 0 0 0 0,-1 0 0 0 0,1 0 0 0 0,-1 0 1 0 0,1 0-1 0 0,-1 0 0 0 0,1 0 0 0 0,-1 0 0 0 0,1 0 0 0 0,-1 0 0 0 0,1 0 0 0 0,-1 0 0 0 0,1-1 1 0 0,-1 1-1 0 0,1 0 0 0 0,-1 0 0 0 0,0-1 0 0 0,1 1 0 0 0,-1 0 0 0 0,1 0 0 0 0,-1-1 0 0 0,0 1 1 0 0,1-1-1 0 0,-1 1 0 0 0,0 0 0 0 0,0-1 0 0 0,1 1 0 0 0,-1-1 0 0 0,0 1 0 0 0,0 0 0 0 0,1-2 1 0 0,13-15 950 0 0,-12 15-942 0 0,0-2 69 0 0,0-1 1 0 0,0 1-1 0 0,1 1 1 0 0,0-1 0 0 0,0 0-1 0 0,5-5 1 0 0,-8 9-174 0 0,1-1 0 0 0,-1 1 0 0 0,1 0 0 0 0,-1 0 0 0 0,1-1 0 0 0,-1 1 0 0 0,1 0 1 0 0,-1 0-1 0 0,1 0 0 0 0,-1-1 0 0 0,1 1 0 0 0,-1 0 0 0 0,1 0 0 0 0,-1 0 0 0 0,1 0 0 0 0,-1 0 0 0 0,1 0 0 0 0,-1 0 1 0 0,1 0-1 0 0,-1 0 0 0 0,1 0 0 0 0,-1 1 0 0 0,1-1 0 0 0,-1 0 0 0 0,1 0 0 0 0,1 1 21 0 0,-1 0-1 0 0,0 0 1 0 0,0 1-1 0 0,0-1 1 0 0,1 0 0 0 0,-1 0-1 0 0,0 1 1 0 0,-1-1-1 0 0,1 0 1 0 0,0 1-1 0 0,0-1 1 0 0,0 3 0 0 0,1 0 37 0 0,-1 0 1 0 0,1 0 0 0 0,0 0 0 0 0,0 0-1 0 0,1-1 1 0 0,-1 1 0 0 0,1-1 0 0 0,-1 1 0 0 0,7 5-1 0 0,-6-8-84 0 0,0 0-1 0 0,-1 1 0 0 0,1-1 0 0 0,0 0 0 0 0,0-1 0 0 0,0 1 1 0 0,0 0-1 0 0,0-1 0 0 0,0 0 0 0 0,0 1 0 0 0,0-1 1 0 0,0 0-1 0 0,0-1 0 0 0,-1 1 0 0 0,6-1 0 0 0,38-9-82 0 0,-40 7 95 0 0,0 1 0 0 0,1 0 0 0 0,-1 1 0 0 0,0-1 0 0 0,1 1 0 0 0,-1 1 1 0 0,1-1-1 0 0,-1 1 0 0 0,1 0 0 0 0,-1 1 0 0 0,0-1 0 0 0,1 1 0 0 0,-1 1 0 0 0,1-1 0 0 0,8 4 0 0 0,-13-4-5 0 0,0 0-1 0 0,1-1 1 0 0,-1 1-1 0 0,0 0 0 0 0,0-1 1 0 0,0 0-1 0 0,1 0 0 0 0,-1 0 1 0 0,0 0-1 0 0,0 0 1 0 0,1 0-1 0 0,-1 0 0 0 0,0-1 1 0 0,0 1-1 0 0,0-1 1 0 0,0 1-1 0 0,0-1 0 0 0,1 0 1 0 0,-1 0-1 0 0,0 0 0 0 0,-1 0 1 0 0,1 0-1 0 0,0-1 1 0 0,0 1-1 0 0,2-3 0 0 0,7-5-25 0 0,-1-1 0 0 0,19-22 0 0 0,-12 13-16 0 0,-14 15 49 0 0,0 0 1 0 0,1 1-1 0 0,-1 0 1 0 0,1 0-1 0 0,0 0 1 0 0,0 0-1 0 0,7-3 1 0 0,-9 5 45 0 0,-1 1 0 0 0,1-1 0 0 0,-1 1-1 0 0,1 0 1 0 0,-1 0 0 0 0,1 0 0 0 0,-1 0 0 0 0,1 0 0 0 0,-1 0 0 0 0,1 0 0 0 0,-1 0-1 0 0,1 1 1 0 0,-1-1 0 0 0,0 1 0 0 0,1-1 0 0 0,-1 1 0 0 0,0-1 0 0 0,1 1-1 0 0,-1 0 1 0 0,0 0 0 0 0,1 0 0 0 0,-1-1 0 0 0,0 1 0 0 0,0 0 0 0 0,0 0 0 0 0,0 1-1 0 0,0-1 1 0 0,0 0 0 0 0,1 2 0 0 0,24 41 506 0 0,0 0 25 0 0,-25-41-562 0 0,1 0 0 0 0,1-1 0 0 0,-1 1 0 0 0,0-1 0 0 0,0 0 0 0 0,1 1 0 0 0,0-1 0 0 0,-1 0 0 0 0,1 0-1 0 0,0-1 1 0 0,5 3 0 0 0,-7-3-25 0 0,0-1 0 0 0,1 0-1 0 0,-1 1 1 0 0,0-1-1 0 0,0 0 1 0 0,0 0-1 0 0,1 0 1 0 0,-1 0 0 0 0,0 0-1 0 0,0 0 1 0 0,1 0-1 0 0,-1 0 1 0 0,0 0-1 0 0,0-1 1 0 0,1 1 0 0 0,-1 0-1 0 0,0-1 1 0 0,0 1-1 0 0,0-1 1 0 0,0 1 0 0 0,0-1-1 0 0,0 0 1 0 0,0 0-1 0 0,1 0 1 0 0,20-27-134 0 0,2-3-15 0 0,-23 30 148 0 0,0 0 0 0 0,1 0 0 0 0,-1 0 0 0 0,0 1-1 0 0,1-1 1 0 0,-1 0 0 0 0,0 1 0 0 0,1-1 0 0 0,-1 1 0 0 0,1 0 0 0 0,-1-1-1 0 0,1 1 1 0 0,-1 0 0 0 0,1 0 0 0 0,-1 0 0 0 0,1 0 0 0 0,-1 0 0 0 0,1 0-1 0 0,-1 0 1 0 0,1 1 0 0 0,-1-1 0 0 0,1 0 0 0 0,1 2 0 0 0,2 0 8 0 0,-1 0 0 0 0,1 1 1 0 0,-1 0-1 0 0,1 0 0 0 0,-1 0 0 0 0,0 0 1 0 0,0 1-1 0 0,4 5 0 0 0,-4-6-1 0 0,-1 1-1 0 0,1-1 1 0 0,-1 1-1 0 0,1-1 0 0 0,0 0 1 0 0,0 0-1 0 0,0-1 1 0 0,1 1-1 0 0,-1-1 1 0 0,9 3-1 0 0,17 5-68 0 0,-23-8 12 0 0,0 1 1 0 0,0-1-1 0 0,0-1 0 0 0,13 2 0 0 0,-16-3 42 0 0,-1 0-1 0 0,1 0 0 0 0,-1 0 1 0 0,0-1-1 0 0,1 0 0 0 0,-1 0 1 0 0,0 0-1 0 0,0 0 0 0 0,1 0 1 0 0,-1-1-1 0 0,0 1 0 0 0,0-1 1 0 0,4-3-1 0 0,-4 3 31 0 0,-1 1 0 0 0,1 0 1 0 0,-1 0-1 0 0,1 1 0 0 0,-1-1 1 0 0,1 0-1 0 0,0 1 0 0 0,-1-1 1 0 0,1 1-1 0 0,-1 0 0 0 0,1 0 1 0 0,0 0-1 0 0,-1 0 0 0 0,1 1 1 0 0,0-1-1 0 0,-1 1 0 0 0,1-1 0 0 0,-1 1 1 0 0,1 0-1 0 0,-1 0 0 0 0,4 2 1 0 0,-3-2 5 0 0,1 0-1 0 0,0 1 1 0 0,-1-1 0 0 0,1 0 0 0 0,0-1 0 0 0,0 1 0 0 0,0-1 0 0 0,0 0 0 0 0,0 0-1 0 0,0 0 1 0 0,-1 0 0 0 0,7-1 0 0 0,9-6-32 0 0,1 1-1 0 0,0 1 1 0 0,1 1 0 0 0,-1 1-1 0 0,41-1 1 0 0,-56 5 14 0 0,0 0 0 0 0,1 1 0 0 0,-1-1-1 0 0,0 1 1 0 0,0 0 0 0 0,0 0 0 0 0,-1 1 0 0 0,1 0 0 0 0,0-1-1 0 0,-1 1 1 0 0,7 7 0 0 0,29 14 51 0 0,-38-23-63 0 0,0 0 0 0 0,1-1 0 0 0,-1 1-1 0 0,1-1 1 0 0,-1 0 0 0 0,1 0 0 0 0,-1 0 0 0 0,1 0 0 0 0,-1-1-1 0 0,1 1 1 0 0,-1-1 0 0 0,1 1 0 0 0,-1-1 0 0 0,1 0 0 0 0,3-2 0 0 0,39-22-21 0 0,-18 10 75 0 0,-26 14-23 0 0,0 0-1 0 0,1 0 0 0 0,-1 1 1 0 0,0-1-1 0 0,1 0 0 0 0,-1 1 1 0 0,1-1-1 0 0,-1 1 0 0 0,1 0 1 0 0,-1-1-1 0 0,1 1 0 0 0,-1 0 1 0 0,1 0-1 0 0,-1 0 1 0 0,1 0-1 0 0,-1 0 0 0 0,1 0 1 0 0,0 1-1 0 0,-1-1 0 0 0,1 0 1 0 0,-1 1-1 0 0,0-1 0 0 0,1 1 1 0 0,-1-1-1 0 0,1 1 0 0 0,-1 0 1 0 0,0 0-1 0 0,1 0 0 0 0,-1-1 1 0 0,0 1-1 0 0,0 0 0 0 0,0 1 1 0 0,0-1-1 0 0,0 0 0 0 0,0 0 1 0 0,0 0-1 0 0,0 1 0 0 0,1 1 1 0 0,12 13-3058 0 0,-14-15 2667 0 0,6 3-4217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5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26 2320 0 0,'-4'-6'-371'0'0,"-9"-8"2083"0"0,3 8 2693 0 0,9 6-4177 0 0,1 0 0 0 0,0 0 0 0 0,-5 3 3650 0 0,5-3-3650 0 0,0 1 1 0 0,0-1-1 0 0,0 0 0 0 0,-1 0 0 0 0,1 1 0 0 0,0-1 0 0 0,0 0 0 0 0,0 1 0 0 0,0-1 1 0 0,0 0-1 0 0,0 1 0 0 0,0-1 0 0 0,0 0 0 0 0,0 1 0 0 0,0 3-26 0 0,1 0-1 0 0,-1 0 1 0 0,1 0 0 0 0,0 0 0 0 0,0 0-1 0 0,0-1 1 0 0,1 1 0 0 0,2 6-1 0 0,3 5 21 0 0,2 14 34 0 0,-3-15-158 0 0,-1 0 1 0 0,-1 0 0 0 0,0 0-1 0 0,-1 0 1 0 0,-1 1 0 0 0,1 25-1 0 0,-3-39 16 0 0,-1 0-1 0 0,0 0 1 0 0,0 0-1 0 0,0 0 1 0 0,0 1-1 0 0,0-2 1 0 0,0 1-1 0 0,0 0 1 0 0,0 0-1 0 0,0 0 1 0 0,0 0-1 0 0,0-1 1 0 0,-1 1-1 0 0,1 0 1 0 0,0-1-1 0 0,0 1 1 0 0,-1-1-1 0 0,1 0 0 0 0,0 1 1 0 0,-1-1-1 0 0,1 0 1 0 0,-1 0-1 0 0,-1 0 1 0 0,-39 4 588 0 0,39-3-631 0 0,-17-2 83 0 0,1 0-1 0 0,0-1 1 0 0,0-1 0 0 0,0-1 0 0 0,-19-6-1 0 0,14 3-13 0 0,-1 2 0 0 0,-33-4 0 0 0,-78-5-864 0 0,132 15-1789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0:5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30 4345 0 0,'-9'-14'3414'0'0,"8"13"-2701"0"0,1 0 0 0 0,-1 0 1 0 0,1 0-1 0 0,-1 0 0 0 0,0 0 0 0 0,1 0 1 0 0,-1 0-1 0 0,0 0 0 0 0,0 1 0 0 0,0-1 1 0 0,1 0-1 0 0,-1 0 0 0 0,0 1 0 0 0,0-1 1 0 0,0 0-1 0 0,0 1 0 0 0,0-1 0 0 0,-2 0 0 0 0,1 1-526 0 0,1 1 0 0 0,0-1-1 0 0,-1 0 1 0 0,1 0-1 0 0,0 1 1 0 0,-1-1-1 0 0,1 1 1 0 0,0-1 0 0 0,0 1-1 0 0,-1 0 1 0 0,1-1-1 0 0,0 1 1 0 0,-2 2-1 0 0,-3 0-159 0 0,1 1 0 0 0,-1 1-1 0 0,1-1 1 0 0,0 1-1 0 0,0 0 1 0 0,0 0-1 0 0,1 0 1 0 0,0 0-1 0 0,0 1 1 0 0,0 0-1 0 0,1 0 1 0 0,0 0-1 0 0,0 0 1 0 0,0 0 0 0 0,1 1-1 0 0,0 0 1 0 0,0-1-1 0 0,0 1 1 0 0,0 9-1 0 0,-1 1-86 0 0,0 14-240 0 0,4-29 284 0 0,-1-1-1 0 0,0 0 1 0 0,1 0 0 0 0,-1 0 0 0 0,1 0 0 0 0,0 0-1 0 0,-1 0 1 0 0,1 0 0 0 0,0 0 0 0 0,0 0 0 0 0,0 0-1 0 0,-1 0 1 0 0,1 0 0 0 0,0 0 0 0 0,0-1 0 0 0,0 1-1 0 0,0 0 1 0 0,1-1 0 0 0,-1 1 0 0 0,0-1 0 0 0,0 1-1 0 0,0-1 1 0 0,0 1 0 0 0,2-1 0 0 0,69 17-240 0 0,-14-4-3198 0 0,-20-1-4472 0 0,-22-6 819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1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2913 0 0,'2'-2'802'0'0,"0"0"1"0"0,0 0 0 0 0,1 1 0 0 0,-1-1-1 0 0,1 1 1 0 0,-1 0 0 0 0,1-1 0 0 0,-1 1-1 0 0,5-1 1 0 0,29-3 2929 0 0,43 10-2094 0 0,-52-3-676 0 0,731 84 1233 0 0,-748-84-2952 0 0,9 0-2688 0 0,-7-2-2155 0 0,-4-2-904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14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46 5033 0 0,'-10'17'6269'0'0,"17"-22"-3733"0"0,-2 2-2058 0 0,0 0 0 0 0,0 1 0 0 0,0 0 0 0 0,1 0 0 0 0,-1 0 0 0 0,0 1 0 0 0,1-1 0 0 0,10 0 0 0 0,49-1 1255 0 0,-47 2-1236 0 0,82 3 448 0 0,119 18-1 0 0,42 2-874 0 0,-220-21-5 0 0,-1-3 1 0 0,1-1-1 0 0,0-1 0 0 0,55-15 1 0 0,-37 2-195 0 0,47-10 708 0 0,-90 24-1955 0 0,0 0 1 0 0,23 1-1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04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47 2537 0 0,'-10'-15'224'0'0,"-7"-8"953"0"0,6 14 6047 0 0,10 9-6980 0 0,1 1-1 0 0,-1-1 1 0 0,0 0-1 0 0,1 0 1 0 0,-1 1-1 0 0,1-1 1 0 0,-1 0-1 0 0,1 1 1 0 0,-1-1-1 0 0,1 0 1 0 0,-1 1-1 0 0,1-1 1 0 0,0 1-1 0 0,-1-1 1 0 0,1 1-1 0 0,-1-1 1 0 0,1 1-1 0 0,0-1 1 0 0,0 1-1 0 0,-1-1 1 0 0,1 1-1 0 0,0-1 1 0 0,0 1-1 0 0,0 0 1 0 0,-1-1-1 0 0,1 1 1 0 0,0 1 0 0 0,-5 21-69 0 0,4-18 260 0 0,-7 31-244 0 0,-13 56 86 0 0,1-32-3855 0 0,27-80-1543 0 0,-5 13 4795 0 0,0 0 0 0 0,1 1 0 0 0,-1-1 0 0 0,1 1 0 0 0,0 0 0 0 0,5-6-1 0 0,-7 10 335 0 0,0 1 0 0 0,1-1 0 0 0,-1 1 0 0 0,0-1 0 0 0,1 1 0 0 0,0 0 0 0 0,-1 0-1 0 0,1 0 1 0 0,0 0 0 0 0,-1 0 0 0 0,1 0 0 0 0,0 0 0 0 0,0 1 0 0 0,0-1-1 0 0,0 1 1 0 0,-1-1 0 0 0,1 1 0 0 0,0 0 0 0 0,0 0 0 0 0,0 0 0 0 0,0 0 0 0 0,0 0-1 0 0,0 0 1 0 0,0 0 0 0 0,0 0 0 0 0,0 1 0 0 0,2 0 0 0 0,0 1-197 0 0,0-1 0 0 0,-1 1 0 0 0,1 0 1 0 0,-1 0-1 0 0,1 0 0 0 0,-1 0 0 0 0,0 0 1 0 0,0 1-1 0 0,0 0 0 0 0,0-1 0 0 0,0 1 1 0 0,-1 0-1 0 0,4 6 0 0 0,4 3-2639 0 0,-6-8 857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04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 2048 0 0,'0'-17'1842'0'0,"0"28"-185"0"0,-2 34 72 0 0,0-32-1534 0 0,0-9-194 0 0,1 0 0 0 0,0 0 0 0 0,1 0 0 0 0,-1 0 0 0 0,1 1 0 0 0,-1-1 0 0 0,2 7 0 0 0,3-9 59 0 0,0 0 0 0 0,0 0 0 0 0,0-1-1 0 0,0 1 1 0 0,0-1 0 0 0,1 0 0 0 0,-1 0 0 0 0,8 1 0 0 0,-6-1-296 0 0,-5-1 37 0 0,0 0 0 0 0,1 1 1 0 0,-1-1-1 0 0,0 0 0 0 0,1 0 0 0 0,-1 1 1 0 0,1-1-1 0 0,-1 0 0 0 0,0 0 1 0 0,1-1-1 0 0,-1 1 0 0 0,0 0 0 0 0,1 0 1 0 0,-1-1-1 0 0,0 1 0 0 0,1-1 1 0 0,-1 1-1 0 0,0-1 0 0 0,1 1 0 0 0,-1-1 1 0 0,0 0-1 0 0,0 0 0 0 0,0 0 1 0 0,2-1-1 0 0,-1-1-1767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0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6481 0 0,'4'8'1135'0'0,"2"5"-397"0"0,1 0-1 0 0,0 0 1 0 0,10 11 0 0 0,-16-22-743 0 0,0 0 1 0 0,0 0-1 0 0,1-1 1 0 0,-1 1 0 0 0,0-1-1 0 0,1 1 1 0 0,-1-1 0 0 0,1 1-1 0 0,0-1 1 0 0,-1 0 0 0 0,1 0-1 0 0,0 0 1 0 0,0 0-1 0 0,-1 0 1 0 0,1 0 0 0 0,0 0-1 0 0,0-1 1 0 0,0 1 0 0 0,0-1-1 0 0,0 1 1 0 0,0-1-1 0 0,0 0 1 0 0,0 0 0 0 0,1 0-1 0 0,-1 0 1 0 0,0 0 0 0 0,0 0-1 0 0,0-1 1 0 0,4 0 0 0 0,-5 0-11 0 0,0 0 1 0 0,1 1 0 0 0,-1-1-1 0 0,0 0 1 0 0,0 0 0 0 0,0 0-1 0 0,0-1 1 0 0,0 1 0 0 0,0 0 0 0 0,0 0-1 0 0,0 0 1 0 0,0-1 0 0 0,-1 1-1 0 0,1 0 1 0 0,0-1 0 0 0,-1 1-1 0 0,1-1 1 0 0,-1 1 0 0 0,0-1 0 0 0,1 1-1 0 0,-1-1 1 0 0,0-1 0 0 0,0-1 124 0 0,0 1 1 0 0,0-1-1 0 0,0 1 1 0 0,0 0-1 0 0,-1-1 1 0 0,0 1-1 0 0,0 0 1 0 0,0-1-1 0 0,0 1 1 0 0,-2-4-1 0 0,3 5-16 0 0,-1 1 0 0 0,1-1 0 0 0,-1 1 0 0 0,0 0-1 0 0,0-1 1 0 0,1 1 0 0 0,-1 0 0 0 0,0 0 0 0 0,0 0-1 0 0,0-1 1 0 0,0 1 0 0 0,0 0 0 0 0,0 0 0 0 0,0 0-1 0 0,-1 0 1 0 0,1 1 0 0 0,0-1 0 0 0,0 0 0 0 0,-1 1-1 0 0,1-1 1 0 0,-1 0 0 0 0,1 1 0 0 0,0 0 0 0 0,-1-1-1 0 0,1 1 1 0 0,-1 0 0 0 0,1 0 0 0 0,-1-1 0 0 0,1 1-1 0 0,-1 0 1 0 0,1 1 0 0 0,-1-1 0 0 0,1 0 0 0 0,-1 0-1 0 0,1 1 1 0 0,-1-1 0 0 0,1 1 0 0 0,-1-1 0 0 0,1 1-1 0 0,0-1 1 0 0,-1 1 0 0 0,1 0 0 0 0,0 0 0 0 0,0 0-1 0 0,0 0 1 0 0,-1 0 0 0 0,1 0 0 0 0,0 0 0 0 0,0 0-1 0 0,0 0 1 0 0,1 0 0 0 0,-1 0 0 0 0,-1 2 0 0 0,-20 35 373 0 0,21-35-583 0 0,-1 0-1 0 0,1 0 1 0 0,0 0-1 0 0,0 0 1 0 0,0 0 0 0 0,1 0-1 0 0,-1 0 1 0 0,1 0 0 0 0,0 0-1 0 0,-1 0 1 0 0,1 0-1 0 0,1 4 1 0 0,-1-7 12 0 0,0 0 0 0 0,0 0 1 0 0,0 1-1 0 0,0-1 0 0 0,0 0 0 0 0,0 0 0 0 0,0 0 1 0 0,0 0-1 0 0,1 1 0 0 0,-1-1 0 0 0,0 0 0 0 0,0 0 1 0 0,0 0-1 0 0,0 0 0 0 0,0 0 0 0 0,0 0 0 0 0,1 1 1 0 0,-1-1-1 0 0,0 0 0 0 0,0 0 0 0 0,0 0 0 0 0,0 0 1 0 0,1 0-1 0 0,-1 0 0 0 0,0 0 0 0 0,0 0 0 0 0,0 0 1 0 0,0 0-1 0 0,1 0 0 0 0,-1 0 0 0 0,0 0 0 0 0,0 0 1 0 0,0 0-1 0 0,0 0 0 0 0,1 0 0 0 0,-1 0 0 0 0,0 0 1 0 0,0 0-1 0 0,0 0 0 0 0,0 0 0 0 0,1 0 0 0 0,-1 0 1 0 0,0 0-1 0 0,0 0 0 0 0,0 0 0 0 0,0 0 0 0 0,1-1 1 0 0,-1 1-1 0 0,0 0 0 0 0,0 0 0 0 0,0 0 0 0 0,10-9-4593 0 0,-8 6 3574 0 0,5-2-1865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05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6729 0 0,'21'0'3642'0'0,"-7"1"-3012"0"0,0-1-1 0 0,24-3 1 0 0,-34 3-619 0 0,-1-1 1 0 0,1 0-1 0 0,0 0 1 0 0,-1 0 0 0 0,1-1-1 0 0,-1 1 1 0 0,0-1-1 0 0,1 0 1 0 0,-1 1 0 0 0,0-2-1 0 0,0 1 1 0 0,0 0 0 0 0,0-1-1 0 0,0 1 1 0 0,2-4-1 0 0,-4 6 5 0 0,-1-1-1 0 0,0 1 1 0 0,0 0-1 0 0,1 0 1 0 0,-1 0-1 0 0,0-1 1 0 0,0 1-1 0 0,0 0 1 0 0,0 0-1 0 0,1 0 1 0 0,-1-1-1 0 0,0 1 1 0 0,0 0-1 0 0,0 0 1 0 0,0-1-1 0 0,0 1 1 0 0,0 0-1 0 0,0-1 1 0 0,0 1-1 0 0,0 0 1 0 0,0 0-1 0 0,0-1 1 0 0,0 1-1 0 0,0 0 1 0 0,0 0-1 0 0,0-1 1 0 0,0 1-1 0 0,0 0 1 0 0,0 0-1 0 0,0-1 1 0 0,0 1-1 0 0,0 0 1 0 0,0-1-1 0 0,0 1 1 0 0,-1 0-1 0 0,1 0 1 0 0,0 0-1 0 0,0-1 1 0 0,0 1-1 0 0,0 0 1 0 0,-1 0-1 0 0,1 0 1 0 0,0-1-1 0 0,0 1 1 0 0,0 0-1 0 0,-1 0 1 0 0,-17-3 596 0 0,-19 8 715 0 0,34-5-1259 0 0,0 1-1 0 0,1 0 1 0 0,-1 0 0 0 0,1 0 0 0 0,-1 0 0 0 0,1 1 0 0 0,-1-1 0 0 0,1 1 0 0 0,0-1 0 0 0,0 1 0 0 0,-1 0 0 0 0,1 0 0 0 0,1 0 0 0 0,-1 0 0 0 0,0 0 0 0 0,0 0 0 0 0,1 0 0 0 0,-1 1 0 0 0,1-1 0 0 0,0 1 0 0 0,0-1 0 0 0,0 1 0 0 0,0-1 0 0 0,0 1 0 0 0,-1 5 0 0 0,2-4 28 0 0,0 1 1 0 0,1 0-1 0 0,-1-1 0 0 0,1 1 1 0 0,0-1-1 0 0,0 1 1 0 0,1-1-1 0 0,-1 1 1 0 0,1-1-1 0 0,0 0 1 0 0,0 0-1 0 0,0 0 1 0 0,1 0-1 0 0,5 7 1 0 0,1 1-522 0 0,1-1 0 0 0,0 0 0 0 0,0-1 0 0 0,20 16 0 0 0,-26-24 239 0 0,0 1 0 0 0,0-1-1 0 0,0 1 1 0 0,0-1 0 0 0,1 0 0 0 0,-1-1-1 0 0,1 1 1 0 0,5 1 0 0 0,-7-3 121 0 0,-1 0 1 0 0,0 0 0 0 0,1 0 0 0 0,-1 0 0 0 0,0 0 0 0 0,1 0 0 0 0,-1 0 0 0 0,0-1 0 0 0,0 1 0 0 0,1-1 0 0 0,-1 0 0 0 0,0 1 0 0 0,0-1 0 0 0,0 0-1 0 0,0-1 1 0 0,0 1 0 0 0,0 0 0 0 0,2-2 0 0 0,-1 0-399 0 0,-1 0 0 0 0,1 0 0 0 0,-1-1 0 0 0,1 1 0 0 0,-1-1 0 0 0,0 0 0 0 0,-1 0 0 0 0,1 1 0 0 0,0-1 0 0 0,-1 0 0 0 0,0-1 0 0 0,0 1 0 0 0,0 0 0 0 0,-1 0 0 0 0,1 0 0 0 0,-1-8 0 0 0,0 4 387 0 0,0 0 0 0 0,-1-1 1 0 0,0 1-1 0 0,0 0 1 0 0,-1 0-1 0 0,0 0 0 0 0,-4-13 1 0 0,5 20 250 0 0,1 0 1 0 0,0 0 0 0 0,-1 0 0 0 0,1 0 0 0 0,-1 0-1 0 0,1 0 1 0 0,-1 0 0 0 0,1 1 0 0 0,-1-1-1 0 0,0 0 1 0 0,1 0 0 0 0,-1 0 0 0 0,0 1-1 0 0,0-1 1 0 0,0 0 0 0 0,0 1 0 0 0,-1-2 0 0 0,1 2-21 0 0,1 0 0 0 0,0 0-1 0 0,-1 1 1 0 0,1-1 0 0 0,-1 0 0 0 0,1 0 0 0 0,0 0 0 0 0,-1 0 0 0 0,1 1 0 0 0,0-1 0 0 0,-1 0 0 0 0,1 0 0 0 0,0 1 0 0 0,-1-1 0 0 0,1 0 0 0 0,0 1 0 0 0,-1-1 0 0 0,1 0 0 0 0,0 1 0 0 0,0-1 0 0 0,-1 1 0 0 0,1-1 0 0 0,0 0 0 0 0,0 1 0 0 0,0-1 0 0 0,0 1 0 0 0,0-1 0 0 0,-1 1 0 0 0,-3 24 3712 0 0,6-10-4081 0 0,-1-7 306 0 0,1-1 0 0 0,1 0-1 0 0,-1 0 1 0 0,2 1-1 0 0,-1-2 1 0 0,5 8-1 0 0,-7-12-100 0 0,-1 0-1 0 0,1-1 1 0 0,0 0-1 0 0,0 1 1 0 0,1-1-1 0 0,-1 0 0 0 0,0 1 1 0 0,0-1-1 0 0,1 0 1 0 0,-1 0-1 0 0,0 0 1 0 0,1 0-1 0 0,-1 0 0 0 0,1-1 1 0 0,0 1-1 0 0,-1 0 1 0 0,1-1-1 0 0,-1 1 1 0 0,1-1-1 0 0,0 1 1 0 0,0-1-1 0 0,-1 0 0 0 0,1 0 1 0 0,0 0-1 0 0,-1 0 1 0 0,1 0-1 0 0,0 0 1 0 0,0 0-1 0 0,-1 0 1 0 0,1-1-1 0 0,0 1 0 0 0,2-2 1 0 0,14-5 102 0 0,-13 5-1207 0 0,0 1 1 0 0,0-1-1 0 0,-1 0 0 0 0,1-1 1 0 0,-1 1-1 0 0,6-6 1 0 0,-8 7 777 0 0,-1 0 0 0 0,0 0 0 0 0,0-1 0 0 0,1 1 0 0 0,-1-1 0 0 0,0 1 0 0 0,-1-1 1 0 0,1 0-1 0 0,0 1 0 0 0,0-1 0 0 0,0-2 0 0 0,1-17 477 0 0,-3 5-263 0 0,-3-8 5216 0 0,1 17 263 0 0,0 27-2599 0 0,3-12-2722 0 0,1 104 2019 0 0,8-56-3508 0 0,10-3-4674 0 0,-11-42-640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3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33 155 1888 0 0,'-7'-17'304'0'0,"0"-1"0"0"0,-5-21 0 0 0,8 14 2586 0 0,2-1 3624 0 0,2 47-1562 0 0,0 17-1226 0 0,0-28-3692 0 0,1 0 0 0 0,0 1 1 0 0,1-1-1 0 0,0 1 0 0 0,0-1 1 0 0,8 19-1 0 0,-7-23-31 0 0,0 1 0 0 0,0-1 0 0 0,1 0 0 0 0,0 0 1 0 0,0-1-1 0 0,1 1 0 0 0,-1-1 0 0 0,1 0 0 0 0,0 0 0 0 0,1-1 1 0 0,-1 0-1 0 0,11 7 0 0 0,-14-10 4 0 0,0 0-1 0 0,0 0 1 0 0,1 0 0 0 0,-1-1-1 0 0,0 1 1 0 0,1 0 0 0 0,-1-1 0 0 0,1 0-1 0 0,-1 1 1 0 0,0-1 0 0 0,1 0-1 0 0,-1 0 1 0 0,1 0 0 0 0,-1-1 0 0 0,5 0-1 0 0,-4 0 30 0 0,0-1-1 0 0,0 1 0 0 0,-1-1 0 0 0,1 1 0 0 0,0-1 1 0 0,-1 0-1 0 0,0 0 0 0 0,1 0 0 0 0,-1 0 1 0 0,0 0-1 0 0,0-1 0 0 0,0 1 0 0 0,0-1 1 0 0,-1 1-1 0 0,3-6 0 0 0,1-1 32 0 0,-1-1-1 0 0,-1 1 1 0 0,0-1-1 0 0,0 0 1 0 0,-1 0-1 0 0,0 0 1 0 0,-1 0-1 0 0,0 0 1 0 0,0-19-1 0 0,-2 20-467 0 0,0 0-1 0 0,0-1 0 0 0,-1 1 0 0 0,0 0 0 0 0,0 0 1 0 0,-6-13-1 0 0,7 20-78 0 0,0 0 0 0 0,0 1-1 0 0,0-1 1 0 0,0 0 0 0 0,0 0 0 0 0,-1 1 0 0 0,1-1 0 0 0,0 1 0 0 0,-1-1-1 0 0,0 1 1 0 0,1 0 0 0 0,-1-1 0 0 0,0 1 0 0 0,1 0 0 0 0,-1 0 0 0 0,0 0-1 0 0,0 0 1 0 0,0 1 0 0 0,0-1 0 0 0,0 0 0 0 0,0 1 0 0 0,0 0 0 0 0,0-1-1 0 0,0 1 1 0 0,0 0 0 0 0,0 0 0 0 0,-1 0 0 0 0,1 0 0 0 0,0 0-1 0 0,-3 2 1 0 0,-23 9-2435 0 0,18-1 1516 0 0</inkml:trace>
  <inkml:trace contextRef="#ctx0" brushRef="#br0" timeOffset="1">54 106 2441 0 0,'-4'14'6173'0'0,"14"-19"-868"0"0,9-5-4552 0 0,-10 8-699 0 0,0 0-1 0 0,0 0 0 0 0,0 1 0 0 0,0 0 0 0 0,0 1 0 0 0,0 0 0 0 0,0 0 0 0 0,0 1 0 0 0,0 0 0 0 0,0 1 0 0 0,0 0 0 0 0,10 3 0 0 0,-10-2-404 0 0,0 1-1 0 0,0 0 1 0 0,0 0-1 0 0,0 1 0 0 0,-1 0 1 0 0,13 10-1 0 0,-20-14-21 0 0,1 0-1 0 0,-1 0 0 0 0,0 0 0 0 0,0 0 0 0 0,0 0 0 0 0,0 0 0 0 0,0 0 0 0 0,-1 0 0 0 0,1 0 0 0 0,0 0 0 0 0,0 1 0 0 0,-1-1 0 0 0,1 0 1 0 0,-1 1-1 0 0,1-1 0 0 0,-1 1 0 0 0,1-1 0 0 0,-1 0 0 0 0,0 1 0 0 0,0 2 0 0 0,-1 6-3379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0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5521 0 0,'-10'14'7005'0'0,"8"8"-3645"0"0,6 19-880 0 0,-3-39-2258 0 0,1 9-18 0 0,1 0-1 0 0,0 0 1 0 0,1-1 0 0 0,0 1-1 0 0,1-1 1 0 0,7 13 0 0 0,-10-19-203 0 0,0-1 1 0 0,0 0-1 0 0,0 1 1 0 0,1-1-1 0 0,-1 0 0 0 0,1 0 1 0 0,0 0-1 0 0,0 0 1 0 0,0-1-1 0 0,0 1 1 0 0,0-1-1 0 0,1 0 1 0 0,-1 0-1 0 0,1 0 1 0 0,-1 0-1 0 0,1 0 0 0 0,0-1 1 0 0,0 0-1 0 0,0 0 1 0 0,7 1-1 0 0,-9-1-5 0 0,0-2 1 0 0,0 1-1 0 0,-1 0 0 0 0,1 0 0 0 0,0-1 0 0 0,0 1 0 0 0,0-1 0 0 0,0 1 0 0 0,-1-1 1 0 0,1 0-1 0 0,0 0 0 0 0,0 0 0 0 0,-1 0 0 0 0,1 0 0 0 0,-1 0 0 0 0,1 0 0 0 0,-1 0 1 0 0,1-1-1 0 0,-1 1 0 0 0,2-2 0 0 0,-1-1-58 0 0,0 1 0 0 0,-1 0 0 0 0,1 0 0 0 0,-1-1 0 0 0,1 1 0 0 0,-1-1 0 0 0,0 1 0 0 0,-1-1 0 0 0,1 0 0 0 0,0-4 0 0 0,0 2-286 0 0,-1-1 1 0 0,0 1-1 0 0,0-1 1 0 0,-1 1-1 0 0,0-1 1 0 0,0 1-1 0 0,0 0 1 0 0,-1-1 0 0 0,0 1-1 0 0,0 0 1 0 0,-6-11-1 0 0,4 13 163 0 0,1 1-1 0 0,0-1 0 0 0,-1 1 1 0 0,0 0-1 0 0,0 1 0 0 0,0-1 0 0 0,0 1 1 0 0,0-1-1 0 0,0 1 0 0 0,-1 1 1 0 0,1-1-1 0 0,-1 0 0 0 0,1 1 1 0 0,-1 0-1 0 0,-7-1 0 0 0,11 2 239 0 0,-1-1-1 0 0,0 1 0 0 0,0 0 1 0 0,1 0-1 0 0,-1 0 0 0 0,0 0 1 0 0,0 0-1 0 0,1 0 0 0 0,-1 0 1 0 0,0 0-1 0 0,0 1 0 0 0,1-1 1 0 0,-1 1-1 0 0,0-1 0 0 0,1 1 1 0 0,-1 0-1 0 0,0 0 0 0 0,1 0 1 0 0,-1 0-1 0 0,1 0 0 0 0,-1 0 1 0 0,1 0-1 0 0,0 0 0 0 0,0 0 1 0 0,-1 1-1 0 0,1-1 0 0 0,0 0 1 0 0,0 1-1 0 0,0-1 0 0 0,0 1 1 0 0,0-1-1 0 0,1 1 0 0 0,-1 0 1 0 0,0-1-1 0 0,1 1 0 0 0,-1 0 1 0 0,1-1-1 0 0,0 1 0 0 0,-1 0 1 0 0,1 0-1 0 0,0 0 0 0 0,0-1 1 0 0,1 4-1 0 0,-1-2-12 0 0,0 1 0 0 0,1 0 0 0 0,0-1 0 0 0,0 1 0 0 0,0 0 0 0 0,0-1 0 0 0,0 1 0 0 0,1-1 0 0 0,0 1 0 0 0,0-1 0 0 0,0 0 0 0 0,0 0 0 0 0,0 0 0 0 0,0 0 0 0 0,1 0 0 0 0,0 0 0 0 0,-1-1 0 0 0,1 1 0 0 0,0-1 0 0 0,0 0 0 0 0,1 0 0 0 0,-1 0 0 0 0,0 0 0 0 0,1 0 0 0 0,-1-1 0 0 0,6 2 0 0 0,-3-1-285 0 0,-1 0 0 0 0,1-1 0 0 0,0 0 0 0 0,0 0 0 0 0,1 0 0 0 0,-1-1 0 0 0,0 0 0 0 0,0 0 0 0 0,0 0 0 0 0,0-1 0 0 0,0 0 0 0 0,0 0 0 0 0,0 0-1 0 0,0-1 1 0 0,9-4 0 0 0,-12 5-255 0 0,1-1-1 0 0,-1 1 0 0 0,0-1 1 0 0,1 0-1 0 0,-1 0 0 0 0,0 0 0 0 0,0-1 1 0 0,-1 1-1 0 0,1-1 0 0 0,0 0 0 0 0,-1 0 1 0 0,0 1-1 0 0,1-1 0 0 0,-1-1 0 0 0,0 1 1 0 0,2-5-1 0 0,5-3-1813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06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 2248 0 0,'-1'-1'285'0'0,"0"1"-1"0"0,0-1 0 0 0,0 1 0 0 0,-1-1 1 0 0,1 1-1 0 0,0-1 0 0 0,0 1 0 0 0,0 0 0 0 0,-1 0 1 0 0,1-1-1 0 0,0 1 0 0 0,0 0 0 0 0,-1 0 0 0 0,1 0 1 0 0,0 0-1 0 0,0 1 0 0 0,-1-1 0 0 0,1 0 0 0 0,0 1 1 0 0,0-1-1 0 0,0 0 0 0 0,0 1 0 0 0,-1-1 1 0 0,1 1-1 0 0,-1 1 0 0 0,0-1 4 0 0,1 1 0 0 0,-1 0 0 0 0,1-1-1 0 0,-1 1 1 0 0,1 0 0 0 0,0 0 0 0 0,0 0 0 0 0,0 0 0 0 0,0 0 0 0 0,0 0-1 0 0,0 0 1 0 0,1 1 0 0 0,-2 1 0 0 0,1 1-177 0 0,1-1 0 0 0,-1 0-1 0 0,0 1 1 0 0,1-1 0 0 0,0 1 0 0 0,0-1 0 0 0,1 1-1 0 0,-1-1 1 0 0,1 0 0 0 0,0 1 0 0 0,0-1 0 0 0,0 0-1 0 0,0 1 1 0 0,4 5 0 0 0,-4-9-85 0 0,-1 0 0 0 0,1-1 0 0 0,0 1 0 0 0,0 0 0 0 0,-1-1 0 0 0,1 1 0 0 0,0-1 0 0 0,0 1 0 0 0,0-1 0 0 0,0 1 0 0 0,0-1 0 0 0,0 1 0 0 0,0-1 0 0 0,0 0 0 0 0,0 0 0 0 0,0 0 0 0 0,0 1 0 0 0,0-1 0 0 0,0 0 0 0 0,0 0 0 0 0,0 0 0 0 0,0-1 0 0 0,0 1 0 0 0,0 0 0 0 0,0 0 0 0 0,0 0 0 0 0,0-1 0 0 0,0 1 0 0 0,0 0 0 0 0,0-1 0 0 0,-1 1 0 0 0,1-1 0 0 0,0 1 0 0 0,1-2 0 0 0,34-27 983 0 0,-22 17-900 0 0,-14 12-187 0 0,0 0 0 0 0,1-1 0 0 0,-1 1 0 0 0,0 0-1 0 0,0 0 1 0 0,1 0 0 0 0,-1 0 0 0 0,0 0 0 0 0,1 0-1 0 0,-1 0 1 0 0,0 0 0 0 0,1-1 0 0 0,-1 1 0 0 0,0 0 0 0 0,0 0-1 0 0,1 0 1 0 0,-1 0 0 0 0,0 0 0 0 0,1 1 0 0 0,-1-1-1 0 0,0 0 1 0 0,1 0 0 0 0,-1 0 0 0 0,0 0 0 0 0,0 0-1 0 0,1 0 1 0 0,-1 0 0 0 0,0 1 0 0 0,1-1 0 0 0,-1 0 0 0 0,0 0-1 0 0,0 0 1 0 0,0 1 0 0 0,1-1 0 0 0,-1 0 0 0 0,0 0-1 0 0,0 1 1 0 0,0-1 0 0 0,1 0 0 0 0,-1 0 0 0 0,0 1-1 0 0,0-1 1 0 0,0 0 0 0 0,0 1 0 0 0,0-1 0 0 0,0 0-1 0 0,0 1 1 0 0,3 14-8277 0 0,-4-6 4441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07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46 7626 0 0,'13'10'1579'0'0,"0"0"0"0"0,18 10 1 0 0,-29-19-1550 0 0,1 1 0 0 0,0 0 0 0 0,0-1 0 0 0,0 1 0 0 0,0-1 0 0 0,1 0 1 0 0,-1 0-1 0 0,0 0 0 0 0,0-1 0 0 0,1 1 0 0 0,-1-1 0 0 0,0 0 0 0 0,1 0 0 0 0,-1 0 1 0 0,0 0-1 0 0,1 0 0 0 0,-1-1 0 0 0,3 0 0 0 0,-4 0 25 0 0,-1 0 0 0 0,0 1 1 0 0,0-1-1 0 0,0 0 0 0 0,0 0 0 0 0,0 0 0 0 0,0 0 1 0 0,0 0-1 0 0,0 0 0 0 0,0 0 0 0 0,-1 0 0 0 0,1 0 1 0 0,0 0-1 0 0,-1 0 0 0 0,1-1 0 0 0,-1 1 0 0 0,1 0 1 0 0,-1 0-1 0 0,0-1 0 0 0,1 1 0 0 0,-1 0 0 0 0,0-1 1 0 0,0 1-1 0 0,0 0 0 0 0,0-1 0 0 0,0 1 0 0 0,0 0 1 0 0,0-1-1 0 0,0 1 0 0 0,-1 0 0 0 0,1-1 0 0 0,-1 1 1 0 0,1 0-1 0 0,-1 0 0 0 0,1 0 0 0 0,-1-1 0 0 0,1 1 1 0 0,-2-2-1 0 0,0 0 156 0 0,0 0 1 0 0,0-1-1 0 0,0 1 1 0 0,0 0-1 0 0,0 0 1 0 0,-1 0-1 0 0,0 0 1 0 0,1 1-1 0 0,-1-1 1 0 0,0 1-1 0 0,0-1 1 0 0,-6-2-1 0 0,5 3-101 0 0,-1 1 0 0 0,1-1-1 0 0,0 1 1 0 0,-1 0-1 0 0,0 0 1 0 0,1 1-1 0 0,-1-1 1 0 0,0 1-1 0 0,1 0 1 0 0,-1 0-1 0 0,0 0 1 0 0,1 1-1 0 0,-1 0 1 0 0,1 0-1 0 0,-1 0 1 0 0,1 1-1 0 0,-1-1 1 0 0,1 1-1 0 0,0 0 1 0 0,0 0-1 0 0,-1 0 1 0 0,-3 4-1 0 0,1 0-711 0 0,-1 0-1 0 0,1 0 1 0 0,-11 14-1 0 0,-17 25-10185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07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69 2937 0 0,'-10'-3'8370'0'0,"23"9"-5489"0"0,3-1-3510 0 0,-7-5 638 0 0,0-1-1 0 0,0 1 1 0 0,-1-1 0 0 0,1-1 0 0 0,0 0 0 0 0,-1 0-1 0 0,1 0 1 0 0,-1-1 0 0 0,0-1 0 0 0,0 1-1 0 0,0-1 1 0 0,0-1 0 0 0,8-6 0 0 0,-4 4-5 0 0,1 0 1 0 0,-1 1 0 0 0,27-9-1 0 0,-36 14 17 0 0,0 1 0 0 0,0 0 0 0 0,-1 0 0 0 0,1 0 0 0 0,0 0 0 0 0,0 0 0 0 0,0 0 0 0 0,-1 1-1 0 0,1-1 1 0 0,0 1 0 0 0,0 0 0 0 0,-1 0 0 0 0,4 2 0 0 0,37 21 216 0 0,-9-5-93 0 0,-28-16-145 0 0,0-1 0 0 0,0 1 0 0 0,1-2 0 0 0,-1 1 0 0 0,0-1 0 0 0,1 0 0 0 0,-1 0 0 0 0,1-1 0 0 0,-1 1 1 0 0,1-1-1 0 0,7-2 0 0 0,-2 0-13 0 0,1-2 0 0 0,-1 1 0 0 0,0-2-1 0 0,20-9 1 0 0,-23 9 13 0 0,0 1 0 0 0,0 0 0 0 0,1 1 0 0 0,-1 0 0 0 0,1 1-1 0 0,0-1 1 0 0,0 2 0 0 0,0 0 0 0 0,-1 0 0 0 0,2 0 0 0 0,-1 1-1 0 0,0 1 1 0 0,0 0 0 0 0,-1 0 0 0 0,1 1 0 0 0,0 0 0 0 0,0 1-1 0 0,-1 0 1 0 0,1 1 0 0 0,-1-1 0 0 0,0 2 0 0 0,0-1 0 0 0,8 7-1 0 0,-12-7 3 0 0,0-1 0 0 0,0 0 0 0 0,0-1 0 0 0,0 1 0 0 0,0-1 0 0 0,0 0 0 0 0,1 0 0 0 0,7 1 1 0 0,-10-3-16 0 0,0 0 1 0 0,1 0 0 0 0,-1 0-1 0 0,0-1 1 0 0,1 1 0 0 0,-1-1-1 0 0,0 0 1 0 0,0 0 0 0 0,0 0-1 0 0,1-1 1 0 0,-1 1 0 0 0,0-1-1 0 0,-1 1 1 0 0,1-1 0 0 0,4-3-1 0 0,0-1-16 0 0,2 1 0 0 0,-1 0 0 0 0,0 0-1 0 0,1 1 1 0 0,0 0 0 0 0,0 0 0 0 0,0 1 0 0 0,17-3-1 0 0,-21 5 28 0 0,1 0 0 0 0,0 1 0 0 0,0 0-1 0 0,0 1 1 0 0,0-1 0 0 0,0 1 0 0 0,-1 0-1 0 0,1 0 1 0 0,0 1 0 0 0,-1 0 0 0 0,1 0-1 0 0,-1 0 1 0 0,1 1 0 0 0,-1-1 0 0 0,8 7-1 0 0,11 9 51 0 0,-15-10 135 0 0,1-1-1 0 0,-1 0 1 0 0,12 5-1 0 0,-18-11-104 0 0,-1 1 0 0 0,1-1 0 0 0,-1 0 0 0 0,1-1-1 0 0,-1 1 1 0 0,1 0 0 0 0,-1-1 0 0 0,1 1 0 0 0,0-1 0 0 0,-1 0 0 0 0,1 0 0 0 0,0 0 0 0 0,-1 0 0 0 0,1-1-1 0 0,0 1 1 0 0,-1-1 0 0 0,1 1 0 0 0,3-2 0 0 0,1-1-39 0 0,-1 1 0 0 0,1 0 0 0 0,0 0 0 0 0,0 1-1 0 0,0-1 1 0 0,0 2 0 0 0,0-1 0 0 0,0 1 0 0 0,10 1 0 0 0,7 2-8 0 0,34 9 0 0 0,-39-7 29 0 0,0-1 0 0 0,37 3 0 0 0,50-14 537 0 0,-78 4-169 0 0,-1 1 1 0 0,1 1-1 0 0,46 5 1 0 0,-52-2-304 0 0,0-1 0 0 0,0-2 0 0 0,33-3 0 0 0,-25 1-60 0 0,37 1 0 0 0,-58 2-74 0 0,-1 1 1 0 0,0 0-1 0 0,1 0 0 0 0,-1 1 0 0 0,0 0 0 0 0,0 1 1 0 0,0 0-1 0 0,15 7 0 0 0,-16-4-1711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0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 2697 0 0,'-1'-1'411'0'0,"-1"0"-1"0"0,0 0 1 0 0,1 0 0 0 0,-1 0 0 0 0,0 1 0 0 0,0-1 0 0 0,1 0 0 0 0,-1 1 0 0 0,0-1 0 0 0,0 1 0 0 0,0 0 0 0 0,0 0 0 0 0,0-1 0 0 0,0 1 0 0 0,-3 1 0 0 0,3 0-76 0 0,0 1 1 0 0,0-1-1 0 0,1 1 1 0 0,-1 0-1 0 0,1-1 1 0 0,-1 1-1 0 0,1 0 1 0 0,0 0-1 0 0,-1 0 1 0 0,1 0 0 0 0,0 0-1 0 0,-1 4 1 0 0,5-7-263 0 0,-1-1 0 0 0,1 1 1 0 0,-1 0-1 0 0,1 0 1 0 0,0 0-1 0 0,-1 0 0 0 0,1 1 1 0 0,0-1-1 0 0,0 1 0 0 0,0 0 1 0 0,-1 0-1 0 0,1 0 1 0 0,0 0-1 0 0,0 0 0 0 0,0 0 1 0 0,-1 1-1 0 0,4 0 1 0 0,61 12 658 0 0,-14 7-211 0 0,-32-12-331 0 0,41 11 0 0 0,-55-18-184 0 0,1 1-1 0 0,1-1 1 0 0,-1-1-1 0 0,0 1 1 0 0,0-2-1 0 0,0 1 1 0 0,0-1 0 0 0,15-3-1 0 0,-11 1 1 0 0,0 1-1 0 0,0 1 0 0 0,0 0 0 0 0,1 1 1 0 0,-1 0-1 0 0,0 1 0 0 0,0 0 1 0 0,0 1-1 0 0,0 0 0 0 0,15 5 0 0 0,-6-2 51 0 0,-9-4-53 0 0,-1 0 1 0 0,1-1 0 0 0,-1 0 0 0 0,1-1 0 0 0,-1 0 0 0 0,0-1-1 0 0,1 0 1 0 0,-1-1 0 0 0,20-8 0 0 0,-14 5-26 0 0,0 2-1 0 0,0-1 1 0 0,23-1 0 0 0,-23 6 144 0 0,0 0 0 0 0,0 1-1 0 0,0 1 1 0 0,0 1 0 0 0,0 0 0 0 0,0 1 0 0 0,-1 1-1 0 0,0 1 1 0 0,0 0 0 0 0,0 1 0 0 0,23 14 0 0 0,-32-17-97 0 0,1-1 0 0 0,0 0 0 0 0,0 0 0 0 0,0 0 0 0 0,0-1 0 0 0,1-1 0 0 0,-1 1 0 0 0,0-1 0 0 0,12 0 0 0 0,6-2-114 0 0,44-7 0 0 0,-49 4 112 0 0,1 2 0 0 0,0 0 0 0 0,30 2 0 0 0,-35 3 308 0 0,0 0 1 0 0,20 7-1 0 0,-28-7-230 0 0,-1 0-1 0 0,1 0 1 0 0,-1-1-1 0 0,1 0 1 0 0,0-1-1 0 0,-1 0 1 0 0,1 0-1 0 0,0-1 1 0 0,0 0-1 0 0,0-1 1 0 0,0 0-1 0 0,-1 0 1 0 0,14-4-1 0 0,-3-2-100 0 0,0 0 0 0 0,0 2-1 0 0,0 0 1 0 0,1 1-1 0 0,0 1 1 0 0,0 1 0 0 0,0 1-1 0 0,0 0 1 0 0,31 4-1 0 0,-9-2 112 0 0,1-2 0 0 0,-1-2 0 0 0,0-1 0 0 0,64-16-1 0 0,-52 9 70 0 0,-7 9 809 0 0,-24 9-2045 0 0,-23-7 837 0 0,1 0 1 0 0,-1 1 0 0 0,0-1 0 0 0,1 1-1 0 0,-1-1 1 0 0,1 1 0 0 0,-1-1-1 0 0,0 1 1 0 0,1-1 0 0 0,-1 1-1 0 0,0-1 1 0 0,0 1 0 0 0,0-1 0 0 0,1 1-1 0 0,-1-1 1 0 0,0 1 0 0 0,0-1-1 0 0,0 1 1 0 0,0 0 0 0 0,0-1 0 0 0,0 1-1 0 0,0-1 1 0 0,0 1 0 0 0,0-1-1 0 0,0 1 1 0 0,0 0 0 0 0,0-1 0 0 0,-1 1-1 0 0,1-1 1 0 0,0 1 0 0 0,0-1-1 0 0,-1 1 1 0 0,-10 8-9787 0 0,5-6 6807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1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6505 0 0,'2'2'366'0'0,"0"-1"-1"0"0,-1 0 0 0 0,1 0 0 0 0,0 0 0 0 0,0 0 0 0 0,0-1 0 0 0,0 1 0 0 0,1 0 1 0 0,-1-1-1 0 0,0 0 0 0 0,0 1 0 0 0,0-1 0 0 0,0 0 0 0 0,3 0 0 0 0,36-3 410 0 0,-29 2-319 0 0,1 0-865 0 0,-8 0 733 0 0,-1 1 1 0 0,1-1-1 0 0,0 1 0 0 0,0 0 0 0 0,-1 1 1 0 0,1-1-1 0 0,9 3 0 0 0,-13-3-179 0 0,1 1 1 0 0,-1 0-1 0 0,0 0 1 0 0,1 0-1 0 0,-1 0 0 0 0,0 0 1 0 0,0 0-1 0 0,1 1 1 0 0,-1-1-1 0 0,0 0 1 0 0,0 0-1 0 0,-1 1 0 0 0,1-1 1 0 0,0 1-1 0 0,0-1 1 0 0,-1 1-1 0 0,1-1 0 0 0,-1 1 1 0 0,1-1-1 0 0,-1 1 1 0 0,1 0-1 0 0,-1-1 0 0 0,0 1 1 0 0,0 0-1 0 0,0-1 1 0 0,0 1-1 0 0,-1 3 1 0 0,1 7-230 0 0,0-1 1 0 0,-1 1-1 0 0,-1 0 1 0 0,0 0 0 0 0,-1 0-1 0 0,0-1 1 0 0,-1 1 0 0 0,0-1-1 0 0,-8 15 1 0 0,6-20-284 0 0,4-10 42 0 0,2 3 317 0 0,0 0 0 0 0,1 0 0 0 0,-1 0 0 0 0,0-1 0 0 0,1 1 0 0 0,-1 0 0 0 0,1 0 0 0 0,-1 0 0 0 0,1 0 0 0 0,-1 0 0 0 0,1 0 0 0 0,0 0 0 0 0,0 0 0 0 0,-1 0 0 0 0,1 1 0 0 0,1-2 0 0 0,2 0 9 0 0,-1 1-1 0 0,0-1 1 0 0,1 1 0 0 0,-1 0-1 0 0,1 0 1 0 0,-1 0 0 0 0,1 0-1 0 0,-1 1 1 0 0,1-1 0 0 0,0 1-1 0 0,-1 0 1 0 0,1 0 0 0 0,0 0-1 0 0,4 2 1 0 0,58 13-631 0 0,-29-6-1281 0 0,-31-8 1356 0 0,26 3-3158 0 0,-31-4 3316 0 0,0 0 0 0 0,0 0 0 0 0,0-1 0 0 0,0 1 0 0 0,0 0 0 0 0,1 0 0 0 0,-1-1 0 0 0,0 1 0 0 0,0-1 0 0 0,0 1 0 0 0,0-1 0 0 0,0 1 0 0 0,0-1 0 0 0,1-1 0 0 0,2-3-3193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1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4409 0 0,'-3'9'4493'0'0,"2"15"-2606"0"0,2-20-1444 0 0,-3 19 485 0 0,1-17-835 0 0,1 0 1 0 0,-1 0-1 0 0,1 0 1 0 0,0 0-1 0 0,1 0 1 0 0,-1 0-1 0 0,1 0 1 0 0,0 0-1 0 0,1-1 1 0 0,2 8-1 0 0,-4-13-105 0 0,1 1 0 0 0,0-1 0 0 0,0 1 0 0 0,0-1 0 0 0,-1 1 0 0 0,1-1 0 0 0,0 1 0 0 0,0-1 0 0 0,0 0 0 0 0,0 1 0 0 0,0-1 0 0 0,0 0 0 0 0,0 0 0 0 0,0 0 0 0 0,0 0 0 0 0,0 0 0 0 0,0 0 0 0 0,0 0 0 0 0,0 0 0 0 0,-1 0 0 0 0,1 0 0 0 0,2-1 0 0 0,25-6-137 0 0,-19 5 111 0 0,34 1 173 0 0,-3 0-5564 0 0,-35-5 1548 0 0,-5 1 1283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1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7130 0 0,'0'0'110'0'0,"0"0"1"0"0,1-1 0 0 0,-1 1 0 0 0,0-1 0 0 0,1 1 0 0 0,-1 0 0 0 0,0-1 0 0 0,1 1 0 0 0,-1 0 0 0 0,0-1 0 0 0,1 1 0 0 0,-1 0 0 0 0,0-1 0 0 0,1 1 0 0 0,-1 0 0 0 0,1 0 0 0 0,-1 0 0 0 0,1 0 0 0 0,-1-1 0 0 0,1 1 0 0 0,-1 0 0 0 0,1 0 0 0 0,-1 0 0 0 0,1 0 0 0 0,-1 0 0 0 0,0 0 0 0 0,1 0 0 0 0,-1 0 0 0 0,2 0 0 0 0,17-2 466 0 0,-11 1-507 0 0,2 1 240 0 0,-1-1-1 0 0,1 1 1 0 0,-1 1-1 0 0,0 0 1 0 0,10 2-1 0 0,-17-3-168 0 0,0 1 1 0 0,0 0-1 0 0,0-1 1 0 0,0 1-1 0 0,0 0 1 0 0,0 0-1 0 0,0 0 1 0 0,0 0-1 0 0,-1 1 0 0 0,1-1 1 0 0,0 0-1 0 0,-1 1 1 0 0,1-1-1 0 0,-1 1 1 0 0,0-1-1 0 0,1 1 1 0 0,-1 0-1 0 0,0 0 1 0 0,0 0-1 0 0,0-1 0 0 0,0 1 1 0 0,0 0-1 0 0,-1 0 1 0 0,1 0-1 0 0,0 0 1 0 0,-1 1-1 0 0,0-1 1 0 0,1 2-1 0 0,0 76 1134 0 0,-2-61-1974 0 0,0 1 1 0 0,2-1 0 0 0,4 27 0 0 0,-3-39-1073 0 0</inkml:trace>
  <inkml:trace contextRef="#ctx0" brushRef="#br0" timeOffset="1">257 55 5225 0 0,'-8'14'5434'0'0,"6"16"-3457"0"0,2-24-1369 0 0,-1 86 1617 0 0,1-81-2761 0 0,1 0 1 0 0,1 0-1 0 0,0 0 0 0 0,0 0 0 0 0,1 0 0 0 0,5 11 1 0 0,-8-21 366 0 0,0-1 0 0 0,0 1 0 0 0,0-1 0 0 0,0 0 0 0 0,0 1 0 0 0,0-1 0 0 0,0 0 0 0 0,1 1 0 0 0,-1-1 0 0 0,0 0 0 0 0,0 1 0 0 0,0-1 0 0 0,0 0 0 0 0,0 0 0 0 0,1 1 1 0 0,-1-1-1 0 0,0 0 0 0 0,0 1 0 0 0,1-1 0 0 0,-1 0 0 0 0,0 0 0 0 0,0 0 0 0 0,1 1 0 0 0,-1-1 0 0 0,0 0 0 0 0,1 0 0 0 0,-1 0 0 0 0,0 1 0 0 0,0-1 0 0 0,1 0 1 0 0,-1 0-1 0 0,0 0 0 0 0,1 0 0 0 0,-1 0 0 0 0,1 0 0 0 0,-1 0 0 0 0,0 0 0 0 0,1 0 0 0 0,-1 0 0 0 0,0 0 0 0 0,1 0 0 0 0,-1 0 0 0 0,0 0 0 0 0,1 0 0 0 0,-1-1 1 0 0,4-5-2796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11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2697 0 0,'1'-2'190'0'0,"1"0"1"0"0,-1 0 0 0 0,1 0 0 0 0,-1 0 0 0 0,1 1 0 0 0,0-1 0 0 0,0 0 0 0 0,0 1 0 0 0,0-1 0 0 0,0 1-1 0 0,0 0 1 0 0,0 0 0 0 0,0 0 0 0 0,0 0 0 0 0,1 0 0 0 0,-1 0 0 0 0,0 0 0 0 0,1 1 0 0 0,-1-1 0 0 0,1 1-1 0 0,-1 0 1 0 0,0-1 0 0 0,1 1 0 0 0,-1 0 0 0 0,1 1 0 0 0,-1-1 0 0 0,1 0 0 0 0,-1 1 0 0 0,0-1 0 0 0,1 1-1 0 0,3 1 1 0 0,-3-1-15 0 0,-1 0-1 0 0,1 0 0 0 0,0 0 0 0 0,-1 0 1 0 0,1 1-1 0 0,-1-1 0 0 0,0 1 0 0 0,1-1 1 0 0,-1 1-1 0 0,0 0 0 0 0,0 0 0 0 0,0 0 1 0 0,0 0-1 0 0,0 0 0 0 0,-1 0 0 0 0,1 0 1 0 0,-1 1-1 0 0,1-1 0 0 0,-1 1 0 0 0,0-1 1 0 0,0 1-1 0 0,0-1 0 0 0,0 1 0 0 0,0 0 1 0 0,-1 0-1 0 0,1-1 0 0 0,-1 7 0 0 0,0-5-64 0 0,-1 1 1 0 0,0 0-1 0 0,0-1 0 0 0,-1 1 0 0 0,1-1 0 0 0,-1 0 1 0 0,0 1-1 0 0,0-1 0 0 0,-1 0 0 0 0,1 0 0 0 0,-1 0 1 0 0,0 0-1 0 0,0-1 0 0 0,-5 6 0 0 0,-15 19-34 0 0,23-27-84 0 0,0-1 0 0 0,-1 0 1 0 0,1 1-1 0 0,0-1 1 0 0,-1 1-1 0 0,1-1 0 0 0,0 1 1 0 0,0-1-1 0 0,0 0 0 0 0,0 1 1 0 0,-1-1-1 0 0,1 1 1 0 0,0-1-1 0 0,0 1 0 0 0,0-1 1 0 0,0 1-1 0 0,0-1 1 0 0,0 1-1 0 0,0-1 0 0 0,0 1 1 0 0,0-1-1 0 0,1 1 1 0 0,-1-1-1 0 0,0 1 0 0 0,0-1 1 0 0,0 1-1 0 0,0-1 0 0 0,1 0 1 0 0,-1 1-1 0 0,0-1 1 0 0,0 1-1 0 0,1-1 0 0 0,0 1 1 0 0,17 7-50 0 0,-13-7-81 0 0,-1 0 0 0 0,1 0 0 0 0,-1-1 0 0 0,1 0-1 0 0,-1 0 1 0 0,0 0 0 0 0,8-2 0 0 0,-8 0-501 0 0,1 0 0 0 0,-1-1 0 0 0,1 0 0 0 0,-1 0-1 0 0,0 0 1 0 0,0 0 0 0 0,0-1 0 0 0,-1 0 0 0 0,1 1 0 0 0,-1-1 0 0 0,0 0-1 0 0,3-5 1 0 0,18-20-2747 0 0,-1 18 10365 0 0,-24 22-4539 0 0,-3 10-960 0 0,-22 64 786 0 0,26-84-2276 0 0,0-1-1 0 0,0 1 0 0 0,0-1 0 0 0,0 1 0 0 0,0-1 0 0 0,1 1 1 0 0,-1-1-1 0 0,0 1 0 0 0,0-1 0 0 0,1 1 0 0 0,-1-1 0 0 0,0 1 1 0 0,1-1-1 0 0,-1 1 0 0 0,0-1 0 0 0,1 0 0 0 0,-1 1 0 0 0,1-1 1 0 0,-1 0-1 0 0,1 1 0 0 0,-1-1 0 0 0,1 0 0 0 0,-1 1 1 0 0,1-1-1 0 0,-1 0 0 0 0,1 0 0 0 0,-1 0 0 0 0,1 0 0 0 0,-1 1 1 0 0,1-1-1 0 0,-1 0 0 0 0,1 0 0 0 0,0 0 0 0 0,-1 0 0 0 0,1 0 1 0 0,-1 0-1 0 0,1 0 0 0 0,-1-1 0 0 0,1 1 0 0 0,-1 0 1 0 0,2 0-1 0 0,33-4-909 0 0,-26 3-39 0 0,1 0-988 0 0,0-1 1 0 0,0 0 0 0 0,0 0 0 0 0,12-5-1 0 0,-4 1-821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1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4641 0 0,'-19'43'9248'0'0,"-8"16"-4229"0"0,23-52-5285 0 0,0 0 0 0 0,-1 0 0 0 0,0 0 0 0 0,0-1 0 0 0,-9 9 0 0 0,2-7-2886 0 0,10-8 1184 0 0,3-1 2012 0 0,0 0-1 0 0,0 0 1 0 0,0 1-1 0 0,0-1 1 0 0,0 0 0 0 0,1 1-1 0 0,-1-1 1 0 0,0 1-1 0 0,0-1 1 0 0,1 1-1 0 0,-1 0 1 0 0,0 0-1 0 0,1-1 1 0 0,-1 1-1 0 0,0 0 1 0 0,1 0 0 0 0,1 0-1 0 0,20 2 756 0 0,8-2-2717 0 0,-28-1 1536 0 0,-1 1-1 0 0,1-1 1 0 0,-1 1-1 0 0,0-1 1 0 0,1 0-1 0 0,-1 0 1 0 0,0 0-1 0 0,0 0 0 0 0,0 0 1 0 0,0-1-1 0 0,0 1 1 0 0,0-1-1 0 0,0 1 1 0 0,0-1-1 0 0,0 0 1 0 0,-1 0-1 0 0,1 1 1 0 0,1-4-1 0 0,12-19-1058 0 0,8-13 1323 0 0,-21 34 408 0 0,0 1-1 0 0,0 0 1 0 0,0-1-1 0 0,0 1 1 0 0,0 0-1 0 0,0 0 1 0 0,1 1-1 0 0,-1-1 1 0 0,1 0-1 0 0,-1 1 1 0 0,4-2-1 0 0,-5 3-65 0 0,-1 0-1 0 0,1-1 1 0 0,0 1-1 0 0,0 0 1 0 0,-1 0-1 0 0,1 0 1 0 0,0 0 0 0 0,-1 0-1 0 0,1 0 1 0 0,0 0-1 0 0,0 0 1 0 0,-1 0-1 0 0,1 0 1 0 0,0 1 0 0 0,0-1-1 0 0,-1 0 1 0 0,1 0-1 0 0,0 1 1 0 0,-1-1-1 0 0,1 0 1 0 0,-1 1 0 0 0,1-1-1 0 0,0 0 1 0 0,-1 1-1 0 0,1-1 1 0 0,-1 1-1 0 0,2 0 1 0 0,7 23 3508 0 0,-7-17-3249 0 0,-1 0 1 0 0,-1 0-1 0 0,0 1 1 0 0,0 12-1 0 0,-2-9-764 0 0,1 0 1 0 0,1 0-1 0 0,0 0 0 0 0,0 0 0 0 0,4 16 0 0 0,-2-17-1854 0 0,0 0 1 0 0,1-1-1 0 0,6 14 1 0 0,-13-37-5964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3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6505 0 0,'0'1'324'0'0,"1"0"0"0"0,-1 1-1 0 0,1-1 1 0 0,-1 0 0 0 0,1 0-1 0 0,-1 0 1 0 0,1 1 0 0 0,0-1-1 0 0,0 0 1 0 0,0 0-1 0 0,0 0 1 0 0,-1 0 0 0 0,1 0-1 0 0,0-1 1 0 0,1 1 0 0 0,-1 0-1 0 0,0 0 1 0 0,2 0 0 0 0,0 1-142 0 0,0-1 1 0 0,0 0 0 0 0,0-1 0 0 0,0 1 0 0 0,0 0-1 0 0,1-1 1 0 0,4 1 0 0 0,2-2-134 0 0,0 1 0 0 0,0-1 0 0 0,20-5-1 0 0,-29 6-33 0 0,26-7 143 0 0,-2 0-1 0 0,30-13 1 0 0,-49 15 372 0 0,-11 4 595 0 0,4 1-1049 0 0,0 0 0 0 0,1 0 0 0 0,-1 0 0 0 0,0 1 0 0 0,0-1 0 0 0,0 0 0 0 0,1 1 0 0 0,-1-1 1 0 0,0 0-1 0 0,0 1 0 0 0,1-1 0 0 0,-1 1 0 0 0,0-1 0 0 0,1 1 0 0 0,-1-1 0 0 0,1 1 0 0 0,-1 0 1 0 0,1-1-1 0 0,-1 1 0 0 0,1 0 0 0 0,-1-1 0 0 0,1 1 0 0 0,0 0 0 0 0,-1 1 0 0 0,-2 7 182 0 0,1 1-1 0 0,1-1 1 0 0,0 1 0 0 0,0 0-1 0 0,1 0 1 0 0,0-1 0 0 0,0 1-1 0 0,4 16 1 0 0,-3-20-778 0 0,0 1 1 0 0,1-1-1 0 0,0 0 1 0 0,0 0 0 0 0,0 0-1 0 0,1 0 1 0 0,0 0-1 0 0,5 7 1 0 0,-8-12 198 0 0,1-1 0 0 0,-1 1 0 0 0,0-1 1 0 0,1 1-1 0 0,-1-1 0 0 0,0 1 0 0 0,1-1 0 0 0,-1 1 0 0 0,1-1 1 0 0,-1 1-1 0 0,1-1 0 0 0,-1 0 0 0 0,1 1 0 0 0,-1-1 1 0 0,1 0-1 0 0,0 1 0 0 0,-1-1 0 0 0,1 0 0 0 0,-1 0 0 0 0,1 0 1 0 0,0 1-1 0 0,-1-1 0 0 0,1 0 0 0 0,0 0 0 0 0,-1 0 1 0 0,1 0-1 0 0,0 0 0 0 0,-1 0 0 0 0,1 0 0 0 0,-1 0 1 0 0,1 0-1 0 0,0-1 0 0 0,0 1 0 0 0,7-4-3556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1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4969 0 0,'-6'4'1374'0'0,"0"1"0"0"0,1 0 0 0 0,0 0 0 0 0,0 0 0 0 0,0 0 0 0 0,1 1 0 0 0,-6 9 0 0 0,6-9-1031 0 0,0 0 1 0 0,1 0-1 0 0,0 1 1 0 0,0 0-1 0 0,0-1 1 0 0,1 1-1 0 0,0 0 0 0 0,1 0 1 0 0,-1 1-1 0 0,1-1 1 0 0,1 0-1 0 0,-1 10 1 0 0,2-16-344 0 0,-1 0 1 0 0,0 0-1 0 0,0-1 1 0 0,0 1-1 0 0,1 0 1 0 0,-1 0-1 0 0,0-1 1 0 0,1 1 0 0 0,-1 0-1 0 0,1-1 1 0 0,-1 1-1 0 0,1 0 1 0 0,-1-1-1 0 0,1 1 1 0 0,-1-1-1 0 0,1 1 1 0 0,0 0-1 0 0,-1-1 1 0 0,1 0-1 0 0,0 1 1 0 0,-1-1-1 0 0,1 1 1 0 0,0-1 0 0 0,-1 0-1 0 0,1 1 1 0 0,0-1-1 0 0,0 0 1 0 0,0 0-1 0 0,-1 0 1 0 0,1 0-1 0 0,0 0 1 0 0,0 0-1 0 0,0 0 1 0 0,-1 0-1 0 0,1 0 1 0 0,0 0-1 0 0,0 0 1 0 0,0 0 0 0 0,-1 0-1 0 0,1-1 1 0 0,0 1-1 0 0,0 0 1 0 0,1-1-1 0 0,41-18-520 0 0,-33 14 271 0 0,16-6-1057 0 0,8-4-3471 0 0,-4-5-3647 0 0,-16 13 4435 0 0</inkml:trace>
  <inkml:trace contextRef="#ctx0" brushRef="#br0" timeOffset="1">493 135 8778 0 0,'5'-6'2712'0'0,"-1"0"-703"0"0,2-2-249 0 0,-2 1-319 0 0,-3-2-497 0 0,0 2-488 0 0,-2-1-248 0 0,1 1-160 0 0,0 0-328 0 0,0 2-648 0 0,-1 2-1081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16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77 1488 0 0,'-7'30'502'0'0,"7"-30"-481"0"0,0 0 1 0 0,0 0 0 0 0,0 0 0 0 0,0 1 0 0 0,0-1 0 0 0,0 0-1 0 0,0 0 1 0 0,0 0 0 0 0,0 0 0 0 0,0 0 0 0 0,0 0-1 0 0,0 0 1 0 0,0 0 0 0 0,0 1 0 0 0,0-1 0 0 0,0 0-1 0 0,0 0 1 0 0,0 0 0 0 0,0 0 0 0 0,0 0 0 0 0,0 0-1 0 0,1 0 1 0 0,-1 0 0 0 0,0 0 0 0 0,0 0 0 0 0,0 0-1 0 0,0 1 1 0 0,0-1 0 0 0,0 0 0 0 0,0 0 0 0 0,0 0-1 0 0,0 0 1 0 0,1 0 0 0 0,-1 0 0 0 0,0 0 0 0 0,0 0 0 0 0,0 0-1 0 0,0 0 1 0 0,0 0 0 0 0,0 0 0 0 0,0 0 0 0 0,1 0-1 0 0,-1 0 1 0 0,0 0 0 0 0,0 0 0 0 0,0 0 0 0 0,0 0-1 0 0,0 0 1 0 0,0-1 0 0 0,0 1 0 0 0,0 0 0 0 0,1 0-1 0 0,-1 0 1 0 0,0 0 0 0 0,0 0 0 0 0,0 0 0 0 0,0 0-1 0 0,14-12 2602 0 0,-11 8-2189 0 0,2 0 1 0 0,-1 1-1 0 0,0-1 0 0 0,1 1 0 0 0,-1 1 0 0 0,1-1 0 0 0,0 1 0 0 0,0-1 1 0 0,0 1-1 0 0,0 1 0 0 0,0-1 0 0 0,1 1 0 0 0,-1 0 0 0 0,0 0 0 0 0,10 0 1 0 0,8 0 449 0 0,0 2 1 0 0,35 5 0 0 0,7 1 251 0 0,-1-9-383 0 0,69-10 0 0 0,51-2 869 0 0,-20 19-998 0 0,-100-1-412 0 0,0-2 0 0 0,1-3 1 0 0,120-18-1 0 0,-134 6 49 0 0,-22 5-64 0 0,34-4 0 0 0,-55 10-116 0 0,0 2 0 0 0,-1-1 1 0 0,1 1-1 0 0,0 0 0 0 0,0 1 0 0 0,0 0 0 0 0,0 0 0 0 0,-1 1 0 0 0,11 3 0 0 0,-8 2-1274 0 0,-17 0-3002 0 0,-25 1-4949 0 0,27-7 8186 0 0,-18 5-4113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17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4 3377 0 0,'0'-1'89'0'0,"0"1"-1"0"0,0 0 1 0 0,0 0 0 0 0,0 0 0 0 0,0 0 0 0 0,0 0 0 0 0,0-1 0 0 0,0 1 0 0 0,0 0 0 0 0,0 0-1 0 0,0 0 1 0 0,0 0 0 0 0,0 0 0 0 0,1-1 622 0 0,-1 1-622 0 0,0 0 0 0 0,0 0 0 0 0,0 0 0 0 0,0 0 0 0 0,0-1 0 0 0,1 1-1 0 0,-1 0 1 0 0,0 0 0 0 0,0 0 0 0 0,0 0 0 0 0,0 0 0 0 0,0 0 0 0 0,0 0 0 0 0,1 0 0 0 0,-1 0-1 0 0,0 0 1 0 0,0 0 0 0 0,0 0 0 0 0,0 0 0 0 0,0 0 0 0 0,0 0 0 0 0,1 0 0 0 0,-1 0 0 0 0,0 0-1 0 0,0 0 1 0 0,0 0 0 0 0,0 1 0 0 0,1-1 622 0 0,-1 0-622 0 0,8 12 2062 0 0,2 14-698 0 0,4 24-224 0 0,-2 1-1 0 0,-2 0 0 0 0,5 86 0 0 0,-15-135-1152 0 0,0 0 0 0 0,0 0 0 0 0,0-1 0 0 0,0 1-1 0 0,0 0 1 0 0,0 0 0 0 0,-1-1 0 0 0,1 1-1 0 0,-1 0 1 0 0,1-1 0 0 0,-1 1 0 0 0,1 0 0 0 0,-1-1-1 0 0,0 1 1 0 0,0-1 0 0 0,0 1 0 0 0,0-1 0 0 0,0 1-1 0 0,0-1 1 0 0,-1 0 0 0 0,1 0 0 0 0,0 1 0 0 0,-1-1-1 0 0,1 0 1 0 0,0 0 0 0 0,-1 0 0 0 0,1-1 0 0 0,-1 1-1 0 0,0 0 1 0 0,-1 0 0 0 0,-5 1 146 0 0,0 0-1 0 0,0-1 1 0 0,-1 1 0 0 0,1-2 0 0 0,-12 0-1 0 0,-9 2 536 0 0,-28 4-913 0 0,0-2 0 0 0,0-3-1 0 0,-64-6 1 0 0,90 3-5497 0 0,18 1-1388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1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13 6793 0 0,'0'0'253'0'0,"0"-1"0"0"0,0 1 0 0 0,0-1 0 0 0,0 1 0 0 0,0-1 0 0 0,0 1-1 0 0,0-1 1 0 0,0 1 0 0 0,0-1 0 0 0,0 1 0 0 0,-1-1 0 0 0,1 1 0 0 0,0 0-1 0 0,0-1 1 0 0,0 1 0 0 0,-1-1 0 0 0,1 1 0 0 0,0 0 0 0 0,0-1 0 0 0,-1 1-1 0 0,1 0 1 0 0,0-1 0 0 0,-1 1 0 0 0,1 0 0 0 0,0-1 0 0 0,-1 1-1 0 0,1 0 1 0 0,-1 0 0 0 0,1-1 0 0 0,0 1 0 0 0,-1 0 0 0 0,1 0 0 0 0,-1 0-1 0 0,1-1 1 0 0,-1 1 0 0 0,1 0 0 0 0,-1 0 0 0 0,-22 6 3541 0 0,-18 21-2180 0 0,7 9-1217 0 0,-55 75-1 0 0,64-79-442 0 0,25-31 33 0 0,-1 0 1 0 0,1-1 0 0 0,-1 1-1 0 0,1 0 1 0 0,0-1-1 0 0,0 1 1 0 0,-1 0-1 0 0,1 0 1 0 0,0-1 0 0 0,0 1-1 0 0,0 0 1 0 0,0 0-1 0 0,0-1 1 0 0,0 1-1 0 0,0 0 1 0 0,0 0-1 0 0,0 0 1 0 0,0-1 0 0 0,0 1-1 0 0,0 0 1 0 0,0 0-1 0 0,1-1 1 0 0,-1 1-1 0 0,0 0 1 0 0,1 0 0 0 0,-1-1-1 0 0,0 1 1 0 0,1 0-1 0 0,-1-1 1 0 0,1 1-1 0 0,-1-1 1 0 0,1 1 0 0 0,0-1-1 0 0,-1 1 1 0 0,1-1-1 0 0,-1 1 1 0 0,1-1-1 0 0,0 1 1 0 0,34 19-165 0 0,-22-14 157 0 0,41 25-705 0 0,82 43 1462 0 0,-89-54-4040 0 0,2-5-3859 0 0,-30-9-331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35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 1344 0 0,'-2'-1'559'0'0,"-1"1"0"0"0,1-1 0 0 0,-1 0 0 0 0,1 1 0 0 0,-1 0 0 0 0,1-1 0 0 0,-1 1 0 0 0,1 0 0 0 0,-1 0 0 0 0,1 1 0 0 0,0-1 0 0 0,-1 0 0 0 0,1 1 0 0 0,-1-1 0 0 0,1 1 0 0 0,-1 0 0 0 0,-3 2 0 0 0,-42 20 5951 0 0,43-20-6347 0 0,0 1 0 0 0,0-1 0 0 0,1 1 0 0 0,0 0 0 0 0,-1 0 0 0 0,1 1-1 0 0,1-1 1 0 0,-1 1 0 0 0,1 0 0 0 0,-1 0 0 0 0,2 0 0 0 0,-1 1 0 0 0,0-1 0 0 0,1 0 0 0 0,0 1 0 0 0,0 0 0 0 0,1-1 0 0 0,0 1 0 0 0,0 0 0 0 0,0 0 0 0 0,0 0 0 0 0,1 0 0 0 0,1 7 0 0 0,-1-1-174 0 0,1 1 0 0 0,1 0 1 0 0,0 0-1 0 0,1-1 1 0 0,0 1-1 0 0,1-1 0 0 0,0 0 1 0 0,1 0-1 0 0,10 19 1 0 0,-10-23-539 0 0,1-1 1 0 0,-1 1 0 0 0,1-1-1 0 0,0 0 1 0 0,1-1 0 0 0,12 11-1 0 0,-11-11-2334 0 0,1 0-1 0 0,0-1 1 0 0,12 6-1 0 0,-8-6-1632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36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25 5217 0 0,'0'-2'487'0'0,"0"1"0"0"0,0-1 0 0 0,0 1 0 0 0,0 0 0 0 0,0-1 0 0 0,-1 1 0 0 0,1-1 0 0 0,-1 1 0 0 0,1 0 0 0 0,-1 0 0 0 0,1-1 0 0 0,-1 1 0 0 0,0 0 1 0 0,0 0-1 0 0,1 0 0 0 0,-1 0 0 0 0,-1-2 0 0 0,1 3-316 0 0,1 1 0 0 0,-1-1 1 0 0,0 0-1 0 0,1 0 0 0 0,-1 0 1 0 0,1 0-1 0 0,-1 1 0 0 0,1-1 1 0 0,-1 0-1 0 0,1 1 0 0 0,-1-1 0 0 0,1 0 1 0 0,0 1-1 0 0,-1-1 0 0 0,1 0 1 0 0,-1 1-1 0 0,1-1 0 0 0,0 1 1 0 0,-1-1-1 0 0,1 1 0 0 0,0-1 1 0 0,0 1-1 0 0,-1-1 0 0 0,1 1 1 0 0,0-1-1 0 0,0 2 0 0 0,-17 49 990 0 0,4 26-1424 0 0,7-41-1815 0 0,0 0-3891 0 0,13-65-660 0 0,6-7 6436 0 0,-11 31 465 0 0,0 0-1 0 0,0 0 0 0 0,1 0 1 0 0,-1 1-1 0 0,1-1 0 0 0,0 1 1 0 0,0-1-1 0 0,1 1 0 0 0,0 0 1 0 0,-1 1-1 0 0,1-1 0 0 0,5-3 1 0 0,-8 6-257 0 0,1 1 0 0 0,-1-1 0 0 0,0 1 1 0 0,0-1-1 0 0,1 1 0 0 0,-1-1 0 0 0,0 1 0 0 0,1 0 0 0 0,-1 0 1 0 0,0 0-1 0 0,0 0 0 0 0,1 0 0 0 0,-1 0 0 0 0,0 0 1 0 0,1 0-1 0 0,-1 0 0 0 0,0 0 0 0 0,1 1 0 0 0,-1-1 1 0 0,0 1-1 0 0,0-1 0 0 0,1 1 0 0 0,-1-1 0 0 0,0 1 0 0 0,0 0 1 0 0,0-1-1 0 0,0 1 0 0 0,0 0 0 0 0,0 0 0 0 0,0 0 1 0 0,0 0-1 0 0,0 0 0 0 0,0 0 0 0 0,-1 0 0 0 0,2 2 1 0 0,0-1-337 0 0,-1 0 0 0 0,1-1 0 0 0,-1 1 1 0 0,1 0-1 0 0,-1-1 0 0 0,1 0 0 0 0,0 1 1 0 0,0-1-1 0 0,0 0 0 0 0,0 0 0 0 0,3 1 1 0 0,-5-2 227 0 0,1 0 0 0 0,0 0 1 0 0,-1 0-1 0 0,1 0 1 0 0,-1-1-1 0 0,1 1 0 0 0,-1 0 1 0 0,1 0-1 0 0,-1 0 1 0 0,1-1-1 0 0,-1 1 0 0 0,0 0 1 0 0,1-1-1 0 0,-1 1 0 0 0,1 0 1 0 0,-1-1-1 0 0,0 1 1 0 0,1-1-1 0 0,-1 1 0 0 0,0-1 1 0 0,1 1-1 0 0,-1-1 1 0 0,0 1-1 0 0,0-1 0 0 0,1 1 1 0 0,-1-1-1 0 0,0 1 0 0 0,0-1 1 0 0,0 1-1 0 0,0-1 1 0 0,0 0-1 0 0,1-2-607 0 0,1-4-364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36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2737 0 0,'0'-1'361'0'0,"0"1"-271"0"0,0 0 0 0 0,0 0 1 0 0,1 0-1 0 0,-1 0 0 0 0,0 0 1 0 0,0 0-1 0 0,0 0 0 0 0,0 0 0 0 0,0 0 1 0 0,0 0-1 0 0,1 0 0 0 0,-1 0 1 0 0,0 0-1 0 0,0 0 0 0 0,0 0 1 0 0,0 0-1 0 0,0 0 0 0 0,1 0 0 0 0,-1 0 1 0 0,0 0-1 0 0,0 0 0 0 0,0 0 1 0 0,0 0-1 0 0,0 0 0 0 0,1 0 1 0 0,-1 0-1 0 0,0 0 0 0 0,0 0 0 0 0,0 0 1 0 0,0 0-1 0 0,1 1 362 0 0,-1-1-362 0 0,0 0 0 0 0,0 0 0 0 0,0 0 1 0 0,0 0-1 0 0,0 0 0 0 0,0 1 1 0 0,0-1-1 0 0,0 0 0 0 0,4 11 1959 0 0,-1 10-873 0 0,-8 21-836 0 0,37-31-278 0 0,-7-1-2115 0 0,-24-9 1754 0 0,0-1 0 0 0,0 0 0 0 0,0 0 0 0 0,0 0 0 0 0,0 0 1 0 0,0 0-1 0 0,0 0 0 0 0,0 0 0 0 0,-1 0 0 0 0,1-1 0 0 0,0 1 0 0 0,0 0 0 0 0,0 0 0 0 0,0-1 0 0 0,0 1 0 0 0,1-1 0 0 0,1-2-2306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37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 2304 0 0,'-1'2'374'0'0,"-1"-1"-1"0"0,1 0 1 0 0,-1 1-1 0 0,1 0 0 0 0,0-1 1 0 0,-1 1-1 0 0,1 0 1 0 0,0-1-1 0 0,0 1 0 0 0,0 0 1 0 0,1 0-1 0 0,-1 0 1 0 0,0 0-1 0 0,1 0 1 0 0,-1 0-1 0 0,1 0 0 0 0,0 0 1 0 0,-1 0-1 0 0,1 0 1 0 0,1 3-1 0 0,-1-1-110 0 0,1 0 0 0 0,0-1-1 0 0,0 1 1 0 0,0-1 0 0 0,0 0 0 0 0,1 1 0 0 0,-1-1 0 0 0,1 0 0 0 0,0 0-1 0 0,0 0 1 0 0,3 4 0 0 0,-2-3-250 0 0,0 0 0 0 0,0-1 1 0 0,1 1-1 0 0,-1-1 0 0 0,1 0 0 0 0,0 0 0 0 0,0 0 1 0 0,0-1-1 0 0,0 1 0 0 0,1-1 0 0 0,-1 0 0 0 0,1 0 1 0 0,-1-1-1 0 0,1 1 0 0 0,-1-1 0 0 0,1 0 0 0 0,0 0 1 0 0,7 0-1 0 0,-11-1-19 0 0,1 0-1 0 0,-1 0 1 0 0,0 0-1 0 0,1-1 1 0 0,-1 1 0 0 0,0 0-1 0 0,1-1 1 0 0,-1 1 0 0 0,0-1-1 0 0,0 0 1 0 0,1 1 0 0 0,-1-1-1 0 0,0 0 1 0 0,0 1-1 0 0,0-1 1 0 0,0 0 0 0 0,0 0-1 0 0,0 0 1 0 0,0 0 0 0 0,0 0-1 0 0,-1 0 1 0 0,1-1 0 0 0,0 1-1 0 0,0-1 1 0 0,0-1 19 0 0,0 0 0 0 0,0 0-1 0 0,-1 1 1 0 0,1-1 0 0 0,-1 0 0 0 0,0 0 0 0 0,0 0 0 0 0,0 0 0 0 0,0 0 0 0 0,0 0 0 0 0,-2-2-1 0 0,1-2 210 0 0,-1 0 0 0 0,0 0-1 0 0,0 0 1 0 0,-1 0-1 0 0,0 1 1 0 0,0-1-1 0 0,0 1 1 0 0,-8-10 0 0 0,9 13-14 0 0,0 1 0 0 0,-1 0 1 0 0,1 0-1 0 0,-1 0 1 0 0,1 1-1 0 0,-1-1 0 0 0,1 1 1 0 0,-1-1-1 0 0,0 1 1 0 0,0 0-1 0 0,0 0 1 0 0,0 0-1 0 0,0 0 0 0 0,0 0 1 0 0,0 1-1 0 0,0 0 1 0 0,0-1-1 0 0,0 1 0 0 0,0 0 1 0 0,0 0-1 0 0,0 1 1 0 0,0-1-1 0 0,-1 1 0 0 0,-3 1 1 0 0,4-1-189 0 0,1 0 0 0 0,0 0 0 0 0,-1 0 1 0 0,1 0-1 0 0,0 1 0 0 0,0-1 0 0 0,0 1 0 0 0,0-1 1 0 0,0 1-1 0 0,1 0 0 0 0,-1 0 0 0 0,0 0 1 0 0,1 0-1 0 0,-1 0 0 0 0,1 0 0 0 0,0 0 0 0 0,0 1 1 0 0,0-1-1 0 0,0 0 0 0 0,-1 4 0 0 0,2 9-1899 0 0,0-14 1396 0 0,1 0 0 0 0,-1 0 0 0 0,1 0 0 0 0,-1 0 0 0 0,1 0 0 0 0,0 0 0 0 0,0 0 0 0 0,-1 0 1 0 0,1 0-1 0 0,0 0 0 0 0,0-1 0 0 0,0 1 0 0 0,0 0 0 0 0,0 0 0 0 0,0-1 0 0 0,0 1 0 0 0,0-1 1 0 0,1 1-1 0 0,-1-1 0 0 0,0 0 0 0 0,0 1 0 0 0,0-1 0 0 0,0 0 0 0 0,1 0 0 0 0,-1 0 0 0 0,0 1 1 0 0,0-1-1 0 0,2-1 0 0 0,13-3-2212 0 0,-4-2 714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3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4729 0 0,'1'-1'370'0'0,"0"0"-1"0"0,0 1 1 0 0,0-1 0 0 0,0 1-1 0 0,0-1 1 0 0,0 1 0 0 0,0-1 0 0 0,0 1-1 0 0,0 0 1 0 0,0-1 0 0 0,0 1-1 0 0,0 0 1 0 0,0 0 0 0 0,0 0-1 0 0,2 0 1 0 0,32 0 772 0 0,-34 0-1045 0 0,6 0 47 0 0,-5 1-119 0 0,0-1 1 0 0,0 1-1 0 0,0-1 1 0 0,0 0-1 0 0,0 0 1 0 0,0 0-1 0 0,0 0 1 0 0,0 0-1 0 0,1 0 1 0 0,-1-1-1 0 0,0 1 1 0 0,0-1-1 0 0,0 1 1 0 0,0-1-1 0 0,0 0 1 0 0,0 0-1 0 0,0 0 1 0 0,-1 0-1 0 0,1 0 1 0 0,0 0-1 0 0,0 0 1 0 0,2-3-1 0 0,-5 3 33 0 0,1 1 0 0 0,-1 0-1 0 0,1-1 1 0 0,0 1-1 0 0,-1-1 1 0 0,1 1 0 0 0,-1 0-1 0 0,1-1 1 0 0,-1 1-1 0 0,1 0 1 0 0,-1-1 0 0 0,0 1-1 0 0,1 0 1 0 0,-1 0-1 0 0,1 0 1 0 0,-1 0 0 0 0,0 0-1 0 0,1-1 1 0 0,-1 1-1 0 0,1 0 1 0 0,-1 0 0 0 0,0 0-1 0 0,1 1 1 0 0,-1-1-1 0 0,1 0 1 0 0,-1 0 0 0 0,0 0-1 0 0,-21 1 608 0 0,19-1-550 0 0,1 1 0 0 0,0-1-1 0 0,-1 0 1 0 0,1 1 0 0 0,0-1-1 0 0,-1 1 1 0 0,1 0 0 0 0,0 0-1 0 0,0 0 1 0 0,0 0 0 0 0,0 0-1 0 0,0 0 1 0 0,0 1 0 0 0,0-1-1 0 0,0 1 1 0 0,0-1 0 0 0,1 1-1 0 0,-1 0 1 0 0,0 0 0 0 0,1 0-1 0 0,0 0 1 0 0,-1 0 0 0 0,0 2-1 0 0,1 0-73 0 0,0-1-1 0 0,0 1 0 0 0,0 0 0 0 0,1-1 0 0 0,-1 1 0 0 0,1 0 1 0 0,0 0-1 0 0,0 0 0 0 0,1-1 0 0 0,-1 1 0 0 0,1 0 0 0 0,0-1 1 0 0,1 7-1 0 0,1-3-77 0 0,-1 0 0 0 0,1 0 0 0 0,0 0 0 0 0,1 0 0 0 0,0 0 0 0 0,0-1 0 0 0,0 1 0 0 0,1-1 0 0 0,0 0 0 0 0,0-1 0 0 0,0 1 1 0 0,1-1-1 0 0,0 0 0 0 0,9 6 0 0 0,-11-9-224 0 0,1-1 1 0 0,-1 1 0 0 0,1-1-1 0 0,-1 0 1 0 0,1 0-1 0 0,-1 0 1 0 0,1 0 0 0 0,0-1-1 0 0,6 0 1 0 0,-9 0-290 0 0,1 0 0 0 0,-1-1 1 0 0,1 1-1 0 0,-1-1 0 0 0,1 1 1 0 0,-1-1-1 0 0,0 0 0 0 0,1 0 1 0 0,-1 0-1 0 0,0 0 0 0 0,0 0 1 0 0,0-1-1 0 0,1 1 0 0 0,-1-1 1 0 0,-1 1-1 0 0,1-1 0 0 0,0 0 1 0 0,0 1-1 0 0,1-3 0 0 0,4-8-2504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3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17 2433 0 0,'-11'-16'4732'0'0,"11"16"-4597"0"0,-1 0 1 0 0,1 0-1 0 0,0 0 1 0 0,0 0-1 0 0,0 0 1 0 0,-1 0-1 0 0,1 0 0 0 0,0 0 1 0 0,0 0-1 0 0,0 0 1 0 0,0 0-1 0 0,-1 0 1 0 0,1 0-1 0 0,0 0 1 0 0,0 0-1 0 0,0 0 1 0 0,-1 0-1 0 0,1 0 1 0 0,0 0-1 0 0,0 0 1 0 0,0 0-1 0 0,-1 0 1 0 0,1 0-1 0 0,-1 1 1220 0 0,0-1-1220 0 0,1 0 1 0 0,0 1-1 0 0,0-1 1 0 0,0 0-1 0 0,0 0 1 0 0,0 0-1 0 0,0 1 0 0 0,0-1 1 0 0,-5 19 4564 0 0,4-3-5077 0 0,0-10 598 0 0,0 48 474 0 0,1-50-702 0 0,0-1 0 0 0,0 0 0 0 0,1 1 0 0 0,-1-1 0 0 0,1 0 0 0 0,0 0 0 0 0,0 0 1 0 0,0 1-1 0 0,0-1 0 0 0,0 0 0 0 0,1 0 0 0 0,0 0 0 0 0,2 3 0 0 0,-2-4-19 0 0,0-1 1 0 0,0 0-1 0 0,0 0 0 0 0,-1 0 1 0 0,1-1-1 0 0,0 1 1 0 0,0 0-1 0 0,0-1 0 0 0,0 1 1 0 0,0-1-1 0 0,0 0 1 0 0,0 0-1 0 0,1 0 0 0 0,-1 0 1 0 0,0 0-1 0 0,0 0 1 0 0,0 0-1 0 0,0 0 0 0 0,0-1 1 0 0,3 0-1 0 0,17-11-2219 0 0,-22 12 1884 0 0,1-1 0 0 0,0 0 0 0 0,0 0 0 0 0,0 0 0 0 0,-1 0 0 0 0,1 0 0 0 0,0 0 0 0 0,-1 0 0 0 0,1 0 0 0 0,-1 0 0 0 0,1 0 0 0 0,-1 0 0 0 0,0 0 0 0 0,1 0-1 0 0,-1 0 1 0 0,0-2 0 0 0,1-33-3838 0 0,-2 7 3382 0 0,5-2 4370 0 0,-5 52 5033 0 0,6 21-6597 0 0,0-10-1575 0 0,-5-30-519 0 0,1 10-189 0 0,0 0-1 0 0,6 23 1 0 0,1-17-3078 0 0,3-3-3830 0 0,-4-9 2195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3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5633 0 0,'0'0'104'0'0,"-1"0"-1"0"0,1 1 1 0 0,0-1-1 0 0,0 1 0 0 0,0-1 1 0 0,0 0-1 0 0,-1 1 1 0 0,1-1-1 0 0,0 1 1 0 0,0-1-1 0 0,0 1 1 0 0,0-1-1 0 0,0 1 1 0 0,0-1-1 0 0,0 0 0 0 0,0 1 1 0 0,0-1-1 0 0,0 1 1 0 0,0-1-1 0 0,0 1 1 0 0,1-1-1 0 0,-1 1 1 0 0,0-1-1 0 0,0 0 1 0 0,0 1-1 0 0,1-1 0 0 0,-1 0 1 0 0,0 1-1 0 0,0-1 1 0 0,1 1-1 0 0,-1-1 1 0 0,0 0-1 0 0,1 1 1 0 0,-1-1-1 0 0,0 0 0 0 0,1 0 1 0 0,-1 1-1 0 0,1-1 1 0 0,-1 0-1 0 0,0 0 1 0 0,1 0-1 0 0,-1 0 1 0 0,1 1-1 0 0,-1-1 1 0 0,1 0-1 0 0,-1 0 0 0 0,0 0 1 0 0,1 0-1 0 0,-1 0 1 0 0,1 0-1 0 0,-1 0 1 0 0,1 0-1 0 0,-1 0 1 0 0,1 0-1 0 0,-1 0 1 0 0,0 0-1 0 0,1-1 0 0 0,37-4 562 0 0,-26 3-136 0 0,8 1-265 0 0,-9 0-47 0 0,0 1 0 0 0,0-2 0 0 0,0 1 0 0 0,-1-2 0 0 0,1 1 0 0 0,0-1 0 0 0,-1-1 0 0 0,13-6 1 0 0,-22 10-179 0 0,-1 0 0 0 0,0 0 0 0 0,1 0 0 0 0,-1-1 0 0 0,0 1 0 0 0,0 0 0 0 0,1 0 0 0 0,-1 0 0 0 0,0 0 0 0 0,1-1 0 0 0,-1 1 1 0 0,0 0-1 0 0,0 0 0 0 0,0-1 0 0 0,1 1 0 0 0,-1 0 0 0 0,0-1 0 0 0,0 1 0 0 0,0 0 0 0 0,1 0 0 0 0,-1-1 0 0 0,0 1 0 0 0,0 0 1 0 0,0-1-1 0 0,0 1 0 0 0,0 0 0 0 0,0-1 0 0 0,0 1 0 0 0,0 0 0 0 0,0-1 0 0 0,0 1 0 0 0,0 0 0 0 0,0-1 0 0 0,0 1 0 0 0,0 0 1 0 0,0-1-1 0 0,0 0 0 0 0,-14-6 314 0 0,-19 0-596 0 0,32 7 264 0 0,-5-1 72 0 0,0 0-1 0 0,-1 1 1 0 0,1-1-1 0 0,0 2 1 0 0,-1-1 0 0 0,1 1-1 0 0,0 0 1 0 0,0 0 0 0 0,0 0-1 0 0,0 1 1 0 0,0 0-1 0 0,0 0 1 0 0,-7 5 0 0 0,10-5-10 0 0,-1 0-1 0 0,1 0 1 0 0,1 1 0 0 0,-1-1 0 0 0,0 1 0 0 0,1 0 0 0 0,-1-1 0 0 0,1 1 0 0 0,0 1 0 0 0,0-1-1 0 0,0 0 1 0 0,0 0 0 0 0,1 1 0 0 0,-1-1 0 0 0,1 1 0 0 0,0-1 0 0 0,0 1 0 0 0,0 0 0 0 0,0-1-1 0 0,1 1 1 0 0,0 0 0 0 0,-1 0 0 0 0,2 5 0 0 0,-1 5-41 0 0,1-1 1 0 0,1 1-1 0 0,0 0 0 0 0,1-1 1 0 0,1 1-1 0 0,0-1 0 0 0,0 0 0 0 0,1 0 1 0 0,8 12-1 0 0,-11-21-79 0 0,0 0-1 0 0,0 0 1 0 0,1-1 0 0 0,-1 1-1 0 0,1-1 1 0 0,0 1-1 0 0,0-1 1 0 0,0 0 0 0 0,0 0-1 0 0,1-1 1 0 0,-1 1-1 0 0,1-1 1 0 0,0 1 0 0 0,0-1-1 0 0,0 0 1 0 0,0-1-1 0 0,0 1 1 0 0,0-1 0 0 0,0 0-1 0 0,0 1 1 0 0,1-2-1 0 0,-1 1 1 0 0,0-1 0 0 0,1 1-1 0 0,-1-1 1 0 0,0 0-1 0 0,1-1 1 0 0,-1 1 0 0 0,0-1-1 0 0,1 0 1 0 0,6-2-1 0 0,-5 1-997 0 0,0 0-1 0 0,-1 0 0 0 0,1-1 0 0 0,9-5 0 0 0,-13 7 722 0 0,-1 0 0 0 0,0 1 0 0 0,0-1 0 0 0,0 0 0 0 0,0 0 0 0 0,0 1 0 0 0,-1-1 0 0 0,1 0 0 0 0,0 0 0 0 0,0 0 0 0 0,0 0 0 0 0,-1 0 0 0 0,1 0 0 0 0,-1-1 0 0 0,1 1 0 0 0,-1 0 0 0 0,1 0 0 0 0,-1 0 0 0 0,0 0 0 0 0,1-1 0 0 0,-1 1 0 0 0,0 0 0 0 0,0 0 0 0 0,0-1 0 0 0,0 1 0 0 0,0 0 0 0 0,0 0 0 0 0,0-1-1 0 0,0 1 1 0 0,-1 0 0 0 0,1 0 0 0 0,-1-2 0 0 0,-8-12-1293 0 0,3 3-25 0 0</inkml:trace>
  <inkml:trace contextRef="#ctx0" brushRef="#br0" timeOffset="1">71 150 3809 0 0,'-4'1'2656'0'0,"1"1"-415"0"0,1 0-561 0 0,2 0-271 0 0,0 2-505 0 0,2-2-408 0 0,0 0-224 0 0,1 0-128 0 0,2-1-152 0 0,0-1-128 0 0,3 0-320 0 0,0-1-704 0 0,2-1-1289 0 0,-1 0-640 0 0,0 1-1464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3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8 10258 0 0,'-1'-1'396'0'0,"0"0"0"0"0,0 0 0 0 0,0 1-1 0 0,-1-1 1 0 0,1 1 0 0 0,0-1 0 0 0,0 1 0 0 0,0-1 0 0 0,0 1-1 0 0,-1 0 1 0 0,1-1 0 0 0,0 1 0 0 0,0 0 0 0 0,-1 0-1 0 0,1 0 1 0 0,0 0 0 0 0,-1 0 0 0 0,1 0 0 0 0,0 0 0 0 0,0 1-1 0 0,-3 0 1 0 0,3-1-218 0 0,0 1 1 0 0,0 0-1 0 0,0 0 0 0 0,1 0 0 0 0,-1 0 1 0 0,0 0-1 0 0,0 0 0 0 0,0 0 0 0 0,1 0 1 0 0,-1 0-1 0 0,1 0 0 0 0,-1 0 1 0 0,1 0-1 0 0,-1 0 0 0 0,1 1 0 0 0,0-1 1 0 0,-1 0-1 0 0,1 1 0 0 0,-1 4-114 0 0,1 0 0 0 0,0-1 0 0 0,0 1-1 0 0,0 0 1 0 0,1-1 0 0 0,-1 1 0 0 0,1 0 0 0 0,3 7 0 0 0,2 5-78 0 0,2-1 1 0 0,14 26-1 0 0,-21-39 3 0 0,1-1 1 0 0,0 0-1 0 0,0 1 0 0 0,1-1 0 0 0,-1 0 0 0 0,1 0 1 0 0,-1-1-1 0 0,1 1 0 0 0,0 0 0 0 0,0-1 1 0 0,0 0-1 0 0,0 1 0 0 0,1-1 0 0 0,-1-1 0 0 0,1 1 1 0 0,-1 0-1 0 0,1-1 0 0 0,-1 0 0 0 0,7 2 1 0 0,-7-4-95 0 0,0 1 1 0 0,0-1 0 0 0,-1 0 0 0 0,1 0 0 0 0,0 0 0 0 0,-1 0 0 0 0,1 0 0 0 0,-1-1 0 0 0,1 1 0 0 0,-1-1 0 0 0,0 0 0 0 0,0 1 0 0 0,1-1 0 0 0,-1 0 0 0 0,-1 0 0 0 0,1-1 0 0 0,0 1 0 0 0,0 0 0 0 0,-1-1 0 0 0,1 1 0 0 0,-1-1 0 0 0,0 1 0 0 0,2-4 0 0 0,-2 3-225 0 0,1-1 0 0 0,-1 1-1 0 0,0 0 1 0 0,1 0 0 0 0,-1 0 0 0 0,-1-1-1 0 0,1 1 1 0 0,0 0 0 0 0,-1-1-1 0 0,0 1 1 0 0,0-1 0 0 0,0 1 0 0 0,0-1-1 0 0,0 1 1 0 0,-1 0 0 0 0,0-1-1 0 0,1 1 1 0 0,-1 0 0 0 0,-2-5 0 0 0,1 6 117 0 0,-1 0 0 0 0,1 0 0 0 0,-1 0 0 0 0,0 1 0 0 0,1-1 0 0 0,-1 1 0 0 0,0-1 0 0 0,0 1 0 0 0,0 0 1 0 0,0 0-1 0 0,0 0 0 0 0,0 1 0 0 0,0-1 0 0 0,0 1 0 0 0,-1 0 0 0 0,-5 0 0 0 0,6-1 249 0 0,0 1-1 0 0,0 0 0 0 0,0 0 0 0 0,0 0 0 0 0,0 1 1 0 0,0-1-1 0 0,0 1 0 0 0,0 0 0 0 0,0-1 1 0 0,0 1-1 0 0,0 0 0 0 0,0 1 0 0 0,0-1 1 0 0,1 1-1 0 0,-1-1 0 0 0,0 1 0 0 0,-2 2 1 0 0,4-3 66 0 0,1 0 0 0 0,-1-1 1 0 0,1 1-1 0 0,-1 0 0 0 0,1 0 1 0 0,0 0-1 0 0,-1 0 1 0 0,1 0-1 0 0,0 0 0 0 0,0 0 1 0 0,-1 0-1 0 0,1 0 1 0 0,0 0-1 0 0,0 0 0 0 0,0 0 1 0 0,0-1-1 0 0,0 1 0 0 0,1 0 1 0 0,-1 0-1 0 0,0 0 1 0 0,0 0-1 0 0,1 0 0 0 0,-1 0 1 0 0,0 0-1 0 0,1 0 0 0 0,-1 0 1 0 0,1-1-1 0 0,-1 1 1 0 0,1 0-1 0 0,-1 0 0 0 0,1 0 1 0 0,0-1-1 0 0,-1 1 0 0 0,1 0 1 0 0,0-1-1 0 0,0 1 1 0 0,0-1-1 0 0,-1 1 0 0 0,1-1 1 0 0,0 1-1 0 0,0-1 1 0 0,0 0-1 0 0,2 1 0 0 0,-1 1-19 0 0,1-1-1 0 0,0 0 1 0 0,0 0 0 0 0,-1 0-1 0 0,1-1 1 0 0,0 1-1 0 0,0-1 1 0 0,0 1-1 0 0,0-1 1 0 0,0 0-1 0 0,0 0 1 0 0,0 0 0 0 0,4-1-1 0 0,6-5-926 0 0,-1 1 1 0 0,-1-2-1 0 0,21-13 0 0 0,13-9-8331 0 0,-31 23 6289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3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2873 0 0,'-2'0'426'0'0,"1"0"1"0"0,0-1-1 0 0,0 1 1 0 0,-1 1-1 0 0,1-1 1 0 0,0 0-1 0 0,0 0 1 0 0,-1 0-1 0 0,1 1 1 0 0,0-1-1 0 0,0 0 1 0 0,0 1-1 0 0,-1-1 0 0 0,1 1 1 0 0,0 0-1 0 0,0-1 1 0 0,0 1-1 0 0,0 0 1 0 0,0 0-1 0 0,0 0 1 0 0,0-1-1 0 0,0 2 1 0 0,-1 1-76 0 0,0 0 1 0 0,0 0-1 0 0,0 0 1 0 0,1 0-1 0 0,-1 0 1 0 0,1 0-1 0 0,0 0 1 0 0,-1 5-1 0 0,0-1-350 0 0,1-1 0 0 0,0 1 0 0 0,0 0-1 0 0,1-1 1 0 0,0 1 0 0 0,0 0 0 0 0,0 0 0 0 0,3 9 0 0 0,-3-15-59 0 0,1 0 1 0 0,-1 0 0 0 0,1-1 0 0 0,-1 1-1 0 0,1 0 1 0 0,-1 0 0 0 0,1 0-1 0 0,0-1 1 0 0,-1 1 0 0 0,1 0-1 0 0,0-1 1 0 0,0 1 0 0 0,-1-1-1 0 0,1 1 1 0 0,0-1 0 0 0,0 1 0 0 0,0-1-1 0 0,0 0 1 0 0,0 1 0 0 0,0-1-1 0 0,0 0 1 0 0,0 0 0 0 0,-1 1-1 0 0,1-1 1 0 0,0 0 0 0 0,0 0-1 0 0,2 0 1 0 0,34-3-1298 0 0,-15 0-533 0 0,3 5-774 0 0,-24-2 2340 0 0,0 0-1 0 0,0 0 1 0 0,0 0-1 0 0,0 1 1 0 0,0-1 0 0 0,1 0-1 0 0,-1 0 1 0 0,0 1-1 0 0,0-1 1 0 0,0 0-1 0 0,0 1 1 0 0,0-1-1 0 0,0 1 1 0 0,0-1 0 0 0,0 1-1 0 0,0 0 1 0 0,1 1-1 0 0,-36-2-218 0 0,30 1 619 0 0,-1-1-1 0 0,1 1 1 0 0,-1 0 0 0 0,1 1 0 0 0,0-1 0 0 0,-1 1-1 0 0,1-1 1 0 0,0 1 0 0 0,-7 5 0 0 0,6-4 448 0 0,1 1 1 0 0,-1 0-1 0 0,1 0 1 0 0,0 0-1 0 0,0 1 0 0 0,0-1 1 0 0,0 1-1 0 0,1 0 1 0 0,0 0-1 0 0,0 1 0 0 0,-3 7 1 0 0,3-7 39 0 0,1 0 1 0 0,0 1-1 0 0,1-1 1 0 0,-1 1-1 0 0,1-1 1 0 0,1 1 0 0 0,-1-1-1 0 0,1 1 1 0 0,0-1-1 0 0,2 11 1 0 0,-1-13-498 0 0,0 1 1 0 0,0 0 0 0 0,1 0-1 0 0,-1 0 1 0 0,1 0-1 0 0,0-1 1 0 0,1 1 0 0 0,4 6-1 0 0,-6-9-48 0 0,0-1-1 0 0,0 1 0 0 0,1 0 1 0 0,-1-1-1 0 0,0 1 0 0 0,1-1 1 0 0,-1 0-1 0 0,1 1 0 0 0,0-1 0 0 0,-1 0 1 0 0,1 0-1 0 0,0 0 0 0 0,0 0 1 0 0,0-1-1 0 0,0 1 0 0 0,-1 0 1 0 0,1-1-1 0 0,0 1 0 0 0,0-1 0 0 0,0 0 1 0 0,0 1-1 0 0,0-1 0 0 0,0 0 1 0 0,1 0-1 0 0,-1-1 0 0 0,0 1 1 0 0,0 0-1 0 0,0-1 0 0 0,0 1 0 0 0,-1-1 1 0 0,1 1-1 0 0,0-1 0 0 0,0 0 1 0 0,0 0-1 0 0,0 0 0 0 0,-1 0 1 0 0,1 0-1 0 0,0 0 0 0 0,2-3 0 0 0,-2 2 21 0 0,0 0-1 0 0,0 0 0 0 0,0 0 0 0 0,0 0 0 0 0,0-1 1 0 0,0 1-1 0 0,-1-1 0 0 0,1 1 0 0 0,-1-1 1 0 0,0 1-1 0 0,0-1 0 0 0,0 0 0 0 0,0 0 0 0 0,0 1 1 0 0,0-1-1 0 0,-1 0 0 0 0,0 0 0 0 0,1 0 0 0 0,-1 0 1 0 0,0 0-1 0 0,0 0 0 0 0,-1 0 0 0 0,1 1 0 0 0,-1-1 1 0 0,1 0-1 0 0,-1 0 0 0 0,-2-5 0 0 0,-23-28 676 0 0,25 34-847 0 0,0 1 0 0 0,-1-1 0 0 0,1 1 0 0 0,-1-1-1 0 0,1 1 1 0 0,-1 0 0 0 0,0 0 0 0 0,0-1 0 0 0,0 1-1 0 0,1 0 1 0 0,-1 0 0 0 0,0 1 0 0 0,0-1 0 0 0,0 0 0 0 0,0 1-1 0 0,0-1 1 0 0,0 1 0 0 0,-4-1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1:38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5121 0 0,'1'-1'408'0'0,"-1"1"-1"0"0,1-1 1 0 0,-1 1 0 0 0,1-1-1 0 0,0 1 1 0 0,-1-1-1 0 0,1 1 1 0 0,0 0 0 0 0,0-1-1 0 0,-1 1 1 0 0,1 0-1 0 0,0 0 1 0 0,0 0 0 0 0,-1-1-1 0 0,1 1 1 0 0,0 0 0 0 0,0 0-1 0 0,-1 0 1 0 0,1 0-1 0 0,0 0 1 0 0,0 0 0 0 0,-1 0-1 0 0,1 1 1 0 0,0-1 0 0 0,0 0-1 0 0,0 0 1 0 0,0 1-1 0 0,21 16 3921 0 0,9 29-2094 0 0,-24-34-1886 0 0,-2 1-1 0 0,0 0 1 0 0,0 1 0 0 0,-1-1 0 0 0,-1 1 0 0 0,0 0 0 0 0,-1 0 0 0 0,0 25 0 0 0,-2-11-279 0 0,0 1 0 0 0,-3-1 0 0 0,-7 39 0 0 0,-5-14-1677 0 0,0-30-2905 0 0,-5-6-7595 0 0,10-12 6098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2:40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4705 0 0,'10'-6'7708'0'0,"-4"3"-7021"0"0,-1-1 0 0 0,1 2 1 0 0,-1-1-1 0 0,1 0 0 0 0,0 1 0 0 0,7-2 1 0 0,4 2-337 0 0,0 0 1 0 0,0 1 0 0 0,0 1-1 0 0,0 1 1 0 0,18 2 0 0 0,88 21-157 0 0,-18-4-18 0 0,-54-15-73 0 0,1-3 0 0 0,-1-2 1 0 0,66-9-1 0 0,-23 2 56 0 0,-88 7-234 0 0,82-2 621 0 0,-80 3-721 0 0,0-1 0 0 0,0 1 0 0 0,0 1 0 0 0,0-1 0 0 0,0 1 0 0 0,0 1-1 0 0,0 0 1 0 0,10 5 0 0 0,-10 0-3063 0 0,-7-8 2896 0 0,-1 1-1 0 0,0 0 1 0 0,0-1 0 0 0,0 1-1 0 0,1-1 1 0 0,-1 1-1 0 0,0-1 1 0 0,0 1 0 0 0,0 0-1 0 0,0-1 1 0 0,0 1-1 0 0,0-1 1 0 0,0 1 0 0 0,0 0-1 0 0,-1-1 1 0 0,1 1 0 0 0,0-1-1 0 0,0 1 1 0 0,0 0-1 0 0,-1-1 1 0 0,1 1 0 0 0,0-1-1 0 0,0 1 1 0 0,-1-1 0 0 0,1 1-1 0 0,-1 0 1 0 0,-5 6-4434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2:4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6593 0 0,'-20'10'4462'0'0,"20"-10"-4393"0"0,0 0-1 0 0,0 0 1 0 0,0 0-1 0 0,0 0 1 0 0,0 0-1 0 0,0 0 1 0 0,-1 1-1 0 0,1-1 1 0 0,0 0-1 0 0,0 0 1 0 0,0 0-1 0 0,0 0 0 0 0,0 0 1 0 0,0 1-1 0 0,0-1 1 0 0,0 0-1 0 0,0 0 1 0 0,0 0-1 0 0,0 0 1 0 0,0 1-1 0 0,0-1 1 0 0,0 0-1 0 0,0 0 1 0 0,0 0-1 0 0,0 0 1 0 0,0 1-1 0 0,0-1 1 0 0,0 0-1 0 0,0 0 1 0 0,0 0-1 0 0,0 0 0 0 0,0 0 1 0 0,1 1-1 0 0,-1-1 1 0 0,0 0-1 0 0,0 0 1 0 0,0 0-1 0 0,0 0 1 0 0,0 0-1 0 0,0 0 1 0 0,0 0-1 0 0,1 1 1 0 0,-1-1-1 0 0,0 0 1 0 0,0 0-1 0 0,0 0 1 0 0,0 0-1 0 0,0 0 1 0 0,1 0-1 0 0,-1 0 0 0 0,0 0 1 0 0,3 1 208 0 0,1 0 0 0 0,-1 0 0 0 0,0-1 0 0 0,1 0 0 0 0,-1 1 0 0 0,0-1 0 0 0,1-1 0 0 0,-1 1 0 0 0,4-1 0 0 0,93-10 1876 0 0,161 1-1 0 0,101 29-2248 0 0,-310-14-401 0 0,1-2-1 0 0,1-2 1 0 0,76-10 0 0 0,-129 9-189 0 0,5-2-1551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2:4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 2513 0 0,'-1'1'252'0'0,"-17"4"3102"0"0,18-5-3144 0 0,-1 0 0 0 0,1 0-1 0 0,0 0 1 0 0,-1 0-1 0 0,1 1 1 0 0,0-1-1 0 0,-1 0 1 0 0,1 0-1 0 0,0 0 1 0 0,-1 0-1 0 0,1 0 1 0 0,-1 0-1 0 0,1 0 1 0 0,0 0-1 0 0,-1 0 1 0 0,1 0-1 0 0,-1 0 1 0 0,1-1-1 0 0,0 1 1 0 0,-1 0-1 0 0,1 0 1 0 0,0 0 0 0 0,-1 0-1 0 0,1-1 1 0 0,0 1-1 0 0,-1 0 1 0 0,1 0-1 0 0,0-1 1 0 0,0 1-1 0 0,-1 0 1 0 0,1 0-1 0 0,0-1 1 0 0,0 1-1 0 0,-1 0 1 0 0,1-1-1 0 0,0 1 1 0 0,0 0-1 0 0,0-1 1 0 0,-1 0-1 0 0,2 1-70 0 0,-1-1 0 0 0,1 1 0 0 0,-1-1 1 0 0,1 1-1 0 0,-1 0 0 0 0,1-1 0 0 0,-1 1 0 0 0,1-1 0 0 0,0 1 0 0 0,-1 0 0 0 0,1-1 0 0 0,0 1 0 0 0,-1 0 0 0 0,1 0 0 0 0,0 0 0 0 0,-1 0 0 0 0,1-1 0 0 0,0 1 0 0 0,-1 0 0 0 0,1 0 0 0 0,0 0 0 0 0,-1 0 0 0 0,1 0 0 0 0,0 1 0 0 0,1-1 0 0 0,19 2 374 0 0,198 42 486 0 0,46 6-955 0 0,-89-36 9 0 0,8 0 423 0 0,-144-9-795 0 0,-1 2 1 0 0,61 19-1 0 0,-124-21-18253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2:4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5769 0 0,'0'0'261'0'0,"0"-1"-1"0"0,0 1 0 0 0,0 0 1 0 0,0-1-1 0 0,0 1 0 0 0,0-1 1 0 0,0 1-1 0 0,0-1 1 0 0,0 1-1 0 0,0-1 0 0 0,0 1 1 0 0,0-1-1 0 0,0 1 0 0 0,0 0 1 0 0,1-1-1 0 0,-1 1 0 0 0,0-1 1 0 0,0 1-1 0 0,0-1 1 0 0,1 1-1 0 0,-1 0 0 0 0,0-1 1 0 0,1 1-1 0 0,-1 0 0 0 0,0-1 1 0 0,1 1-1 0 0,-1 0 0 0 0,0-1 1 0 0,1 1-1 0 0,17-5 3019 0 0,24 5-1942 0 0,-39 0-916 0 0,214 24 2469 0 0,14 1-1547 0 0,-18-26-580 0 0,-76-3-691 0 0,-132 4-433 0 0,30 1 549 0 0,-18 3-2092 0 0,-7 5-3854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51 792 1968 0 0,'-1'-5'1321'0'0,"0"1"0"0"0,1-1-1 0 0,-2 0 1 0 0,1 1 0 0 0,0-1-1 0 0,-1 1 1 0 0,0-1 0 0 0,-3-4-1 0 0,-8-24 1424 0 0,5-4-1951 0 0,2-1 1 0 0,2 1-1 0 0,0-63 0 0 0,15-116 0 0 0,-5 129-130 0 0,5-87 1390 0 0,-6 175-2051 0 0,-1 0 0 0 0,1 0 0 0 0,0 0 0 0 0,0-1 0 0 0,-1 0 0 0 0,10-1 0 0 0,10-6-47 0 0,0 1 1 0 0,1 1-1 0 0,0 2 0 0 0,0 0 0 0 0,0 1 0 0 0,0 2 0 0 0,0 0 0 0 0,35 6 0 0 0,306 54-92 0 0,-325-54 166 0 0,-1 2 1 0 0,0 1-1 0 0,-1 2 0 0 0,40 17 1 0 0,-72-23-1 0 0,-1-1 0 0 0,0 0 0 0 0,0 1 0 0 0,0 0 0 0 0,0 1 0 0 0,-1-1 0 0 0,0 1 0 0 0,0 0 0 0 0,-1 1 1 0 0,6 9-1 0 0,4 9 44 0 0,15 36 0 0 0,-20-35-7 0 0,-2 0-1 0 0,-1 1 0 0 0,-1 0 1 0 0,-2 0-1 0 0,0 0 0 0 0,-2 28 1 0 0,2 8-25 0 0,5 35-104 0 0,2 11-474 0 0,-8 193 0 0 0,-2-298 297 0 0,-5 27-1637 0 0,-3-19-2126 0 0,-6-8-4571 0 0,4-7 2860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4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375 839 2873 0 0,'-42'-3'7916'0'0,"0"-6"-3533"0"0,23 3-4089 0 0,0 0 1 0 0,0-2-1 0 0,1 0 0 0 0,0-1 0 0 0,1-1 0 0 0,0 0 0 0 0,0-2 1 0 0,-16-14-1 0 0,10 7 361 0 0,17 15-605 0 0,1 0 0 0 0,0 0 0 0 0,0-1 0 0 0,0 0 0 0 0,0 0 0 0 0,1 0 0 0 0,0 0 0 0 0,0-1 0 0 0,0 1 0 0 0,-4-10 0 0 0,1-4-51 0 0,0 0-1 0 0,1-1 1 0 0,2 0-1 0 0,0 0 1 0 0,1 0-1 0 0,0 0 1 0 0,2-1-1 0 0,1 1 1 0 0,0 0-1 0 0,6-36 0 0 0,3 7 6 0 0,3-1-1 0 0,2 2 0 0 0,23-55 0 0 0,-29 81 62 0 0,-7 17 50 0 0,0 0 0 0 0,1 1 0 0 0,0-1 0 0 0,0 1 0 0 0,0-1 0 0 0,5-5 0 0 0,-6 8-98 0 0,1 0 0 0 0,-1 1 0 0 0,1-1 1 0 0,0 1-1 0 0,0 0 0 0 0,0 0 0 0 0,0 0 0 0 0,0 0 1 0 0,0 0-1 0 0,0 0 0 0 0,0 0 0 0 0,0 0 0 0 0,0 1 1 0 0,0-1-1 0 0,0 1 0 0 0,1 0 0 0 0,-1 0 0 0 0,4 0 1 0 0,20-3-17 0 0,0-1 1 0 0,0-1-1 0 0,42-13 1 0 0,-38 9-22 0 0,1 1-1 0 0,36-4 1 0 0,-15 7 66 0 0,1 2 0 0 0,-1 2 0 0 0,0 3-1 0 0,0 2 1 0 0,0 2 0 0 0,0 2 0 0 0,-1 3 0 0 0,0 2 0 0 0,88 35 0 0 0,-117-40 2 0 0,37 9 0 0 0,-38-12 16 0 0,40 16 1 0 0,-59-20 16 0 0,0 0 0 0 0,0 1-1 0 0,0-1 1 0 0,0 0 0 0 0,0 1 0 0 0,-1-1 0 0 0,1 1-1 0 0,-1 0 1 0 0,1-1 0 0 0,-1 1 0 0 0,1 0-1 0 0,-1 0 1 0 0,0 0 0 0 0,0 0 0 0 0,0 0 0 0 0,0 0-1 0 0,0 0 1 0 0,-1 1 0 0 0,1-1 0 0 0,0 0-1 0 0,-1 3 1 0 0,2 6 156 0 0,-2 0 1 0 0,1 0-1 0 0,-3 16 0 0 0,1 2-153 0 0,2 18 9 0 0,2 38-7 0 0,-4-1-1 0 0,-21 154 0 0 0,9-178-180 0 0,-2 8-1097 0 0,9-22-5645 0 0,-3-73-8085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6 3633 0 0,'-1'0'149'0'0,"1"0"1"0"0,0-1-1 0 0,0 1 1 0 0,0 0-1 0 0,0 0 0 0 0,0-1 1 0 0,0 1-1 0 0,0 0 1 0 0,-1 0-1 0 0,1-1 1 0 0,0 1-1 0 0,0 0 1 0 0,0 0-1 0 0,-1 0 0 0 0,1-1 1 0 0,0 1-1 0 0,0 0 1 0 0,0 0-1 0 0,-1 0 1 0 0,1 0-1 0 0,0-1 1 0 0,0 1-1 0 0,-1 0 0 0 0,1 0 1 0 0,0 0-1 0 0,-1 0 1 0 0,1 0-1 0 0,0 0 1 0 0,0 0-1 0 0,-1 0 1 0 0,1 0-1 0 0,0 0 0 0 0,-1 0 1 0 0,1 0-1 0 0,-5 10 2153 0 0,-2 31-1638 0 0,5-20 668 0 0,-34 117 1655 0 0,22-92-2537 0 0,2 1 0 0 0,2 1 0 0 0,2-1 0 0 0,-3 77 1 0 0,14-9-380 0 0,0 2 120 0 0,-16 155 0 0 0,-36 247 2279 0 0,49-518-2468 0 0,-1 30 198 0 0,-11 58 1 0 0,10-97-3234 0 0,2-13-678 0 0,10-49-6149 0 0,-5 40 6139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39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7922 0 0,'7'1'2904'0'0,"0"0"-927"0"0,2 0-369 0 0,0 0-448 0 0,-3-2-528 0 0,1 0-327 0 0,-1-1-113 0 0,0-1-64 0 0,1 0-56 0 0,-1 1-96 0 0,1 0-344 0 0,1 1-777 0 0,0 0-1255 0 0,0 0-1113 0 0,0 0 160 0 0,-5-7 937 0 0,2 6-497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93 2857 0 0,'0'1'258'0'0,"-1"-1"0"0"0,1 0 0 0 0,-1 0 0 0 0,1 1 0 0 0,-1-1 0 0 0,1 0 1 0 0,-1 0-1 0 0,1 0 0 0 0,-1 0 0 0 0,1 0 0 0 0,-1 0 0 0 0,1 0 0 0 0,-1 0 1 0 0,1 0-1 0 0,-1 0 0 0 0,1 0 0 0 0,-1 0 0 0 0,1 0 0 0 0,-1 0 0 0 0,1 0 1 0 0,-1-1-1 0 0,1 1 0 0 0,-1 0 0 0 0,1 0 0 0 0,-1-1 0 0 0,1 1 0 0 0,-1 0 1 0 0,1 0-1 0 0,-1-1 0 0 0,1 1 0 0 0,-1-1 0 0 0,9-17 4462 0 0,-6 14-4890 0 0,2-1 411 0 0,-1 0 0 0 0,2 0 0 0 0,-1 0 0 0 0,1 0 0 0 0,-1 1 0 0 0,1-1 0 0 0,1 1 0 0 0,-1 1 0 0 0,0-1 0 0 0,1 1 0 0 0,0 0 0 0 0,0 0 0 0 0,0 0 0 0 0,0 1 0 0 0,0 0 0 0 0,1 0 0 0 0,-1 1 0 0 0,0-1 0 0 0,1 2-1 0 0,10-2 1 0 0,14 1-122 0 0,0 1 0 0 0,0 2 0 0 0,31 5 0 0 0,-43-5 29 0 0,104 10-102 0 0,125-5-1 0 0,-206-6-75 0 0,44 7-1 0 0,1 1-2310 0 0,-83-9 1625 0 0,-1 1 0 0 0,1-1-1 0 0,0-1 1 0 0,-1 1 0 0 0,1 0-1 0 0,-1-1 1 0 0,1 0 0 0 0,4-1 0 0 0,-7 1 293 0 0,1 1 1 0 0,-1-1 0 0 0,0 0-1 0 0,0 0 1 0 0,1 0 0 0 0,-1 0 0 0 0,0 0-1 0 0,0 0 1 0 0,0 0 0 0 0,0 0-1 0 0,0 0 1 0 0,0-1 0 0 0,-1 1-1 0 0,1 0 1 0 0,0-1 0 0 0,0 1-1 0 0,-1 0 1 0 0,1-1 0 0 0,-1-1 0 0 0,5-9-2918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5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10498 0 0,'0'1'123'0'0,"0"-1"0"0"0,-1 1 0 0 0,1-1 0 0 0,0 1 1 0 0,0 0-1 0 0,0-1 0 0 0,0 1 0 0 0,-1 0 0 0 0,1-1 0 0 0,0 1 0 0 0,0 0 0 0 0,0-1 0 0 0,0 1 0 0 0,1 0 0 0 0,-1-1 0 0 0,0 1 0 0 0,0 0 0 0 0,0-1 0 0 0,0 1 0 0 0,1-1 0 0 0,-1 1 1 0 0,0 0-1 0 0,0-1 0 0 0,1 1 0 0 0,-1-1 0 0 0,1 1 0 0 0,-1-1 0 0 0,0 1 0 0 0,1-1 0 0 0,-1 1 0 0 0,1-1 0 0 0,-1 1 0 0 0,1-1 0 0 0,0 0 0 0 0,-1 1 0 0 0,1-1 0 0 0,-1 0 0 0 0,2 1 0 0 0,31 12 395 0 0,-19-7-230 0 0,-10-5-359 0 0,17 8 703 0 0,-2 0 1 0 0,1 1-1 0 0,-2 1 0 0 0,27 20 1 0 0,-40-27-403 0 0,-1 0 1 0 0,1 1 0 0 0,-1-1 0 0 0,0 1 0 0 0,0 0-1 0 0,-1 0 1 0 0,1 0 0 0 0,-1 1 0 0 0,0-1-1 0 0,-1 1 1 0 0,1 0 0 0 0,-1 0 0 0 0,0 0-1 0 0,-1 0 1 0 0,1 0 0 0 0,-1 0 0 0 0,0 0 0 0 0,-1 0-1 0 0,0 0 1 0 0,0 10 0 0 0,-1-4-179 0 0,0-1 1 0 0,0 0 0 0 0,-1 1 0 0 0,-1-1-1 0 0,0 0 1 0 0,0 0 0 0 0,-1-1-1 0 0,-1 1 1 0 0,1-1 0 0 0,-2 0-1 0 0,1 0 1 0 0,-2 0 0 0 0,1-1-1 0 0,-1 0 1 0 0,-1 0 0 0 0,1-1-1 0 0,-1 0 1 0 0,-1 0 0 0 0,0-1-1 0 0,0 0 1 0 0,0 0 0 0 0,-1-1-1 0 0,0 0 1 0 0,0-1 0 0 0,0 0-1 0 0,-1-1 1 0 0,-15 5 0 0 0,14-7-668 0 0,-22 9-604 0 0,24-1-3563 0 0,10-10 4231 0 0,0 1-1 0 0,0 0 0 0 0,-1 0 0 0 0,1-1 0 0 0,0 1 0 0 0,0 0 0 0 0,0 0 0 0 0,0-1 1 0 0,0 1-1 0 0,0 0 0 0 0,0 0 0 0 0,0-1 0 0 0,0 1 0 0 0,1 0 0 0 0,-1 0 0 0 0,0-1 1 0 0,0 1-1 0 0,1 1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4097 0 0,'0'-1'180'0'0,"0"-1"-1"0"0,0 1 1 0 0,0 0 0 0 0,0 0-1 0 0,1-1 1 0 0,-1 1 0 0 0,0 0 0 0 0,1 0-1 0 0,-1-1 1 0 0,1 1 0 0 0,0 0 0 0 0,-1 0-1 0 0,1 0 1 0 0,0 0 0 0 0,0 0-1 0 0,-1 0 1 0 0,1 0 0 0 0,0 0 0 0 0,0 0-1 0 0,0 0 1 0 0,0 1 0 0 0,0-1-1 0 0,0 0 1 0 0,1 1 0 0 0,-1-1 0 0 0,0 0-1 0 0,0 1 1 0 0,0 0 0 0 0,1-1-1 0 0,-1 1 1 0 0,0 0 0 0 0,1-1 0 0 0,1 1-1 0 0,48-6 1957 0 0,-50 6-2003 0 0,30-2 875 0 0,-3 0-184 0 0,43 2 1 0 0,-65 1-581 0 0,0-1 1 0 0,0 1 0 0 0,0 0-1 0 0,0 1 1 0 0,0-1-1 0 0,0 1 1 0 0,0 0-1 0 0,-1 0 1 0 0,1 1-1 0 0,-1 0 1 0 0,1 0-1 0 0,9 7 1 0 0,-14-9-149 0 0,0 1-1 0 0,0-1 1 0 0,0 0-1 0 0,0 0 1 0 0,0 1 0 0 0,0-1-1 0 0,0 0 1 0 0,0 1 0 0 0,0-1-1 0 0,-1 1 1 0 0,1-1-1 0 0,0 1 1 0 0,-1-1 0 0 0,0 1-1 0 0,1-1 1 0 0,-1 1 0 0 0,0 0-1 0 0,0-1 1 0 0,0 1-1 0 0,0 0 1 0 0,0-1 0 0 0,0 4-1 0 0,-1-2-57 0 0,0 1 0 0 0,-1-1 0 0 0,1 0 0 0 0,-1 0 0 0 0,1 0 0 0 0,-1 0 0 0 0,0 0 0 0 0,0-1 0 0 0,0 1 0 0 0,-4 3 0 0 0,-2 2-301 0 0,0-1 0 0 0,0-1 0 0 0,-1 0-1 0 0,0 0 1 0 0,0-1 0 0 0,-12 6 0 0 0,6-6-661 0 0,0-1-1 0 0,-1 0 1 0 0,-27 3 0 0 0,20-4-114 0 0,23-3 1019 0 0,0 0 0 0 0,0 0-1 0 0,0 0 1 0 0,0 0-1 0 0,0 0 1 0 0,0 0-1 0 0,0 0 1 0 0,-1 0-1 0 0,1 0 1 0 0,0 0 0 0 0,0 0-1 0 0,0 0 1 0 0,0 0-1 0 0,0 0 1 0 0,0 0-1 0 0,0 0 1 0 0,0 0 0 0 0,-1 0-1 0 0,1 0 1 0 0,0 0-1 0 0,0 0 1 0 0,0 0-1 0 0,0 0 1 0 0,0 0-1 0 0,0 0 1 0 0,0 0 0 0 0,0 0-1 0 0,0 1 1 0 0,0-1-1 0 0,0 0 1 0 0,-1 0-1 0 0,1 0 1 0 0,0 0 0 0 0,0 0-1 0 0,0 0 1 0 0,0 0-1 0 0,0 0 1 0 0,0 0-1 0 0,0 0 1 0 0,0 0-1 0 0,0 1 1 0 0,0-1 0 0 0,0 0-1 0 0,0 0 1 0 0,0 0-1 0 0,0 0 1 0 0,0 0-1 0 0,0 0 1 0 0,0 0 0 0 0,0 0-1 0 0,0 1 1 0 0,0-1-1 0 0,0 0 1 0 0,0 0-1 0 0,0 0 1 0 0,0 0-1 0 0,0 0 1 0 0,0 0 0 0 0,0 0-1 0 0,0 0 1 0 0,0 0-1 0 0,1 1 1 0 0,7 4-359 0 0,12 4 329 0 0,-6-6 35 0 0,0-1-1 0 0,25 2 1 0 0,-25-3-7 0 0,-1 0 1 0 0,26 7-1 0 0,-38-8-143 0 0,0 0 0 0 0,0 0 0 0 0,-1 1-1 0 0,1-1 1 0 0,0 1 0 0 0,-1-1 0 0 0,1 0 0 0 0,0 1 0 0 0,-1-1 0 0 0,1 1-1 0 0,-1 0 1 0 0,1-1 0 0 0,-1 1 0 0 0,1-1 0 0 0,-1 1 0 0 0,1 0-1 0 0,-1-1 1 0 0,0 1 0 0 0,1 0 0 0 0,-1 0 0 0 0,0-1 0 0 0,0 1 0 0 0,1 0-1 0 0,-1 0 1 0 0,0-1 0 0 0,0 1 0 0 0,0 0 0 0 0,0 0 0 0 0,0-1-1 0 0,0 1 1 0 0,0 0 0 0 0,0 0 0 0 0,0-1 0 0 0,-1 1 0 0 0,1 0 0 0 0,0 0-1 0 0,0-1 1 0 0,-1 1 0 0 0,1 0 0 0 0,0 0 0 0 0,-1-1 0 0 0,1 1 0 0 0,-1-1-1 0 0,1 1 1 0 0,-1 0 0 0 0,-6 11-3457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6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6553 0 0,'16'-10'3969'0'0,"16"0"-2438"0"0,-17 5-977 0 0,-7 3-374 0 0,1-1 0 0 0,0 1 1 0 0,-1 1-1 0 0,1-1 0 0 0,0 2 0 0 0,0-1 1 0 0,0 1-1 0 0,0 0 0 0 0,16 4 0 0 0,-22-4-157 0 0,0 1 0 0 0,0-1 0 0 0,-1 1 0 0 0,1 0 0 0 0,0 0 0 0 0,-1 1 0 0 0,1-1 0 0 0,-1 0 0 0 0,1 1 0 0 0,-1 0-1 0 0,0-1 1 0 0,0 1 0 0 0,1 0 0 0 0,-1 0 0 0 0,0 0 0 0 0,-1 1 0 0 0,1-1 0 0 0,0 0 0 0 0,-1 1 0 0 0,1-1 0 0 0,-1 1-1 0 0,0-1 1 0 0,0 1 0 0 0,0 0 0 0 0,0 0 0 0 0,0-1 0 0 0,-1 1 0 0 0,1 0 0 0 0,-1 0 0 0 0,1 0 0 0 0,-1 0 0 0 0,0-1-1 0 0,0 1 1 0 0,-1 5 0 0 0,0-6-125 0 0,1 1 0 0 0,0-1 0 0 0,0 0 0 0 0,-1 1 0 0 0,1-1 0 0 0,-1 1 0 0 0,0-1-1 0 0,0 0 1 0 0,0 0 0 0 0,0 0 0 0 0,0 1 0 0 0,0-1 0 0 0,-1 0 0 0 0,1 0 0 0 0,-1 0 0 0 0,1-1-1 0 0,-1 1 1 0 0,0 0 0 0 0,0-1 0 0 0,0 1 0 0 0,0-1 0 0 0,-2 2 0 0 0,-3 0-525 0 0,0 0 0 0 0,0-1-1 0 0,0 0 1 0 0,-1 0 0 0 0,-12 1 0 0 0,11-2 149 0 0,1 1-1 0 0,-1 0 1 0 0,1 0 0 0 0,-14 6 0 0 0,20-7 538 0 0,0 0 1 0 0,-1 1 0 0 0,1-1 0 0 0,0 1 0 0 0,0-1-1 0 0,0 1 1 0 0,0 0 0 0 0,0 0 0 0 0,0 0-1 0 0,0 0 1 0 0,1 0 0 0 0,-1 1 0 0 0,1-1 0 0 0,0 0-1 0 0,-1 1 1 0 0,1-1 0 0 0,0 1 0 0 0,1-1 0 0 0,-2 4-1 0 0,0 4 256 0 0,1 0-1 0 0,0 0 1 0 0,0-1-1 0 0,1 1 0 0 0,0 0 1 0 0,3 14-1 0 0,-3-20-129 0 0,1 0 0 0 0,-1 1 1 0 0,1-1-1 0 0,0 0 0 0 0,1 0 0 0 0,-1 1 0 0 0,1-1 1 0 0,0 0-1 0 0,0-1 0 0 0,0 1 0 0 0,1 0 1 0 0,-1 0-1 0 0,1-1 0 0 0,0 0 0 0 0,0 1 0 0 0,5 3 1 0 0,-5-5-91 0 0,0-1 0 0 0,-1 0 0 0 0,1 0 0 0 0,0-1 0 0 0,0 1 0 0 0,0 0 0 0 0,0-1 0 0 0,0 0 0 0 0,0 0 0 0 0,0 0 1 0 0,0 0-1 0 0,0 0 0 0 0,0 0 0 0 0,-1-1 0 0 0,1 1 0 0 0,0-1 0 0 0,0 0 0 0 0,0 0 0 0 0,0 0 0 0 0,-1 0 1 0 0,1-1-1 0 0,0 1 0 0 0,-1-1 0 0 0,0 0 0 0 0,1 1 0 0 0,-1-1 0 0 0,4-4 0 0 0,0 1 138 0 0,-1 0 0 0 0,1-1 0 0 0,-1 0 0 0 0,0 1-1 0 0,-1-2 1 0 0,1 1 0 0 0,-1 0 0 0 0,-1-1 0 0 0,6-13 0 0 0,-8 19-147 0 0,-1 0 1 0 0,1 0-1 0 0,-1 0 1 0 0,0 0-1 0 0,1 0 0 0 0,-1 0 1 0 0,0 0-1 0 0,0 0 1 0 0,0-1-1 0 0,0 1 1 0 0,0 0-1 0 0,0 0 1 0 0,0 0-1 0 0,0 0 1 0 0,-1 0-1 0 0,1 0 1 0 0,0 0-1 0 0,-1 0 1 0 0,1 0-1 0 0,-1 0 1 0 0,1 0-1 0 0,-1 0 1 0 0,1 0-1 0 0,-1 0 1 0 0,1 0-1 0 0,-1 0 1 0 0,0 0-1 0 0,0 0 0 0 0,-1 0 1 0 0,0-1 22 0 0,-1 1-1 0 0,1 0 1 0 0,-1 0-1 0 0,1 0 1 0 0,-1 1-1 0 0,0-1 1 0 0,1 1-1 0 0,-1-1 1 0 0,0 1-1 0 0,0 0 1 0 0,-4 0-1 0 0,-5 1-91 0 0,1 0 0 0 0,0 1 0 0 0,0 0-1 0 0,-22 8 1 0 0,32-9-174 0 0,0-1 1 0 0,0 1-1 0 0,0-1 0 0 0,0 1 1 0 0,0 0-1 0 0,0-1 0 0 0,0 1 1 0 0,0 0-1 0 0,0 0 0 0 0,0 0 0 0 0,0 0 1 0 0,1 0-1 0 0,-1 0 0 0 0,0 0 1 0 0,1 0-1 0 0,-1 0 0 0 0,1 0 1 0 0,-1 0-1 0 0,0 1 0 0 0,1-1-244 0 0,0 0 0 0 0,0 0 0 0 0,0 0 0 0 0,0-1 0 0 0,0 1 0 0 0,0 0 0 0 0,0 0 0 0 0,0 0 0 0 0,0-1 0 0 0,1 1 0 0 0,-1 0 0 0 0,0 0 0 0 0,0-1 0 0 0,1 1 0 0 0,-1 0 0 0 0,0 0-1 0 0,1-1 1 0 0,-1 1 0 0 0,1 0 0 0 0,-1-1 0 0 0,1 1 0 0 0,0 0 0 0 0,-1-1 0 0 0,1 1 0 0 0,-1-1 0 0 0,1 1 0 0 0,0-1 0 0 0,-1 0 0 0 0,2 1 0 0 0,5 2-4559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9498 0 0,'-4'1'463'0'0,"1"0"1"0"0,0 0-1 0 0,0 1 0 0 0,0 0 1 0 0,0-1-1 0 0,0 1 0 0 0,0 0 1 0 0,0 1-1 0 0,1-1 0 0 0,-1 0 1 0 0,1 1-1 0 0,0-1 0 0 0,0 1 0 0 0,-1 0 1 0 0,2 0-1 0 0,-1 0 0 0 0,-3 6 1 0 0,4-5-301 0 0,0 1-1 0 0,0 0 1 0 0,0-1 0 0 0,0 1 0 0 0,1 0 0 0 0,0 0 0 0 0,0-1 0 0 0,0 1-1 0 0,1 0 1 0 0,-1-1 0 0 0,3 9 0 0 0,2 2-261 0 0,0 0 0 0 0,1-1 0 0 0,0 0 0 0 0,2 0 0 0 0,-1 0 0 0 0,20 23-1 0 0,-20-28 95 0 0,0 0-1 0 0,0-1 1 0 0,1 0-1 0 0,0 0 1 0 0,1-1-1 0 0,0 0 0 0 0,0 0 1 0 0,0-1-1 0 0,13 6 1 0 0,-18-11 34 0 0,-1 1 0 0 0,1-1 0 0 0,-1 0 0 0 0,1 0 0 0 0,0 0 0 0 0,0-1 0 0 0,0 1 0 0 0,-1-1 0 0 0,1 0 0 0 0,0 0 0 0 0,0 0 0 0 0,0 0 0 0 0,0-1 0 0 0,-1 0 0 0 0,1 0 0 0 0,0 0 0 0 0,-1 0 0 0 0,1 0 0 0 0,-1-1 0 0 0,1 1 0 0 0,-1-1 0 0 0,1 0 0 0 0,-1 0 0 0 0,0-1 0 0 0,0 1 0 0 0,0 0 0 0 0,0-1 0 0 0,-1 0 0 0 0,1 0 0 0 0,3-4 0 0 0,-2 2-60 0 0,-1-1 0 0 0,1 1 0 0 0,-1-1 0 0 0,0 0 0 0 0,0 1 0 0 0,0-1 0 0 0,-1-1 0 0 0,0 1 0 0 0,0 0 0 0 0,-1 0 0 0 0,0-1 0 0 0,0 1 0 0 0,0-1 0 0 0,-1 1 0 0 0,0-1 0 0 0,0 1 0 0 0,0-1 0 0 0,-2-6 0 0 0,1 8-294 0 0,-1 0-1 0 0,1 0 0 0 0,-1 0 1 0 0,0 0-1 0 0,0 1 0 0 0,0-1 1 0 0,-1 1-1 0 0,1-1 0 0 0,-1 1 1 0 0,0 0-1 0 0,0 0 0 0 0,-1 0 0 0 0,1 1 1 0 0,-1-1-1 0 0,0 1 0 0 0,0 0 1 0 0,0 0-1 0 0,0 0 0 0 0,0 1 1 0 0,-1-1-1 0 0,1 1 0 0 0,-1 0 1 0 0,-7-2-1 0 0,3 2-109 0 0,-1 0 0 0 0,1 0 1 0 0,0 1-1 0 0,-1 1 0 0 0,1 0 0 0 0,-1 0 0 0 0,1 0 1 0 0,-1 1-1 0 0,-17 5 0 0 0,23-5 435 0 0,0 0 0 0 0,1 0 0 0 0,-1 0 0 0 0,1 0-1 0 0,-1 1 1 0 0,1-1 0 0 0,-1 1 0 0 0,1 0 0 0 0,0 0 0 0 0,0 0-1 0 0,0 1 1 0 0,0-1 0 0 0,0 1 0 0 0,0 0 0 0 0,1-1 0 0 0,-1 1-1 0 0,1 1 1 0 0,0-1 0 0 0,0 0 0 0 0,0 0 0 0 0,0 1 0 0 0,1-1-1 0 0,0 1 1 0 0,-1-1 0 0 0,1 1 0 0 0,0 0 0 0 0,0 4 0 0 0,1-6 95 0 0,0-1 0 0 0,0 1 1 0 0,1 0-1 0 0,-1-1 1 0 0,1 1-1 0 0,-1-1 1 0 0,1 1-1 0 0,-1-1 1 0 0,1 0-1 0 0,0 1 1 0 0,0-1-1 0 0,0 0 1 0 0,0 1-1 0 0,0-1 0 0 0,0 0 1 0 0,0 0-1 0 0,0 0 1 0 0,0 0-1 0 0,0 0 1 0 0,1 0-1 0 0,-1 0 1 0 0,0 0-1 0 0,1 0 1 0 0,-1-1-1 0 0,1 1 1 0 0,-1-1-1 0 0,1 1 0 0 0,-1-1 1 0 0,1 1-1 0 0,-1-1 1 0 0,1 0-1 0 0,-1 0 1 0 0,4 0-1 0 0,8 2 345 0 0,0-1-1 0 0,25-1 1 0 0,-31 0-501 0 0,2-1 8 0 0,0 1 0 0 0,0 1 0 0 0,-1-1 0 0 0,1 2 0 0 0,0-1 0 0 0,13 4 0 0 0,-19-3-296 0 0,0-1 1 0 0,0 0-1 0 0,0 1 1 0 0,-1-1-1 0 0,1 1 1 0 0,-1 0-1 0 0,1 0 1 0 0,-1 0-1 0 0,1 0 1 0 0,-1 0-1 0 0,0 0 1 0 0,0 1 0 0 0,0-1-1 0 0,0 1 1 0 0,-1-1-1 0 0,1 1 1 0 0,-1 0-1 0 0,1 0 1 0 0,-1 0-1 0 0,0 0 1 0 0,1 6-1 0 0,1 3-1500 0 0,-1 0 162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2056 0 0,'-3'5'753'0'0,"-1"-1"0"0"0,1 0 0 0 0,-1 0 0 0 0,0 0-1 0 0,0-1 1 0 0,0 1 0 0 0,-1-1 0 0 0,1 0 0 0 0,-1 0-1 0 0,-7 3 1 0 0,-18 13 921 0 0,27-17-1576 0 0,-40 36 647 0 0,40-35-768 0 0,1-1 0 0 0,-1 1 0 0 0,1 0 0 0 0,0 0 0 0 0,0 0 0 0 0,0 0 0 0 0,0 1-1 0 0,0-1 1 0 0,1 0 0 0 0,0 1 0 0 0,0-1 0 0 0,0 1 0 0 0,-1 4 0 0 0,2-8 49 0 0,0 1 1 0 0,1 0 0 0 0,-1-1 0 0 0,0 1-1 0 0,1-1 1 0 0,-1 1 0 0 0,0 0 0 0 0,1-1-1 0 0,-1 1 1 0 0,1-1 0 0 0,-1 1 0 0 0,1-1-1 0 0,0 1 1 0 0,-1-1 0 0 0,1 0 0 0 0,-1 1-1 0 0,1-1 1 0 0,0 0 0 0 0,-1 1 0 0 0,1-1-1 0 0,0 0 1 0 0,-1 0 0 0 0,1 0-1 0 0,0 1 1 0 0,-1-1 0 0 0,1 0 0 0 0,0 0-1 0 0,-1 0 1 0 0,1 0 0 0 0,0 0 0 0 0,-1 0-1 0 0,1-1 1 0 0,0 1 0 0 0,0 0 0 0 0,-1 0-1 0 0,1 0 1 0 0,0-1 0 0 0,0 1 0 0 0,34-8 1066 0 0,-32 7-1042 0 0,31-13 337 0 0,-29 11-412 0 0,0 1 0 0 0,1-1 0 0 0,-1 1 0 0 0,1 0 0 0 0,-1 0 0 0 0,1 1 0 0 0,0 0 0 0 0,0 0 0 0 0,-1 0 0 0 0,10 0 0 0 0,-14 1-78 0 0,-1 0 0 0 0,0 0 1 0 0,0 0-1 0 0,1 1 0 0 0,-1-1 0 0 0,0 0 0 0 0,0 0 1 0 0,1 0-1 0 0,-1 0 0 0 0,0 0 0 0 0,0 1 1 0 0,0-1-1 0 0,1 0 0 0 0,-1 0 0 0 0,0 0 1 0 0,0 0-1 0 0,0 1 0 0 0,1-1 0 0 0,-1 0 1 0 0,0 0-1 0 0,0 1 0 0 0,0-1 0 0 0,0 0 0 0 0,0 0 1 0 0,0 1-1 0 0,0-1 0 0 0,0 0 0 0 0,0 0 1 0 0,0 1-1 0 0,1-1 0 0 0,-1 0 0 0 0,0 0 1 0 0,-1 1-1 0 0,1-1 0 0 0,0 0 0 0 0,0 0 1 0 0,0 1-1 0 0,0 3-2199 0 0,3 6-3188 0 0</inkml:trace>
  <inkml:trace contextRef="#ctx0" brushRef="#br0" timeOffset="1">30 263 8338 0 0,'8'-4'1024'0'0,"-1"0"0"0"0,2 1 0 0 0,-1 0 0 0 0,10-2 0 0 0,21-7 849 0 0,-29 8-1558 0 0,-1-1 144 0 0,0 2-1 0 0,0-1 0 0 0,0 1 0 0 0,1 0 0 0 0,16-2 0 0 0,-24 5-369 0 0,1 0-1 0 0,-1 0 1 0 0,0 0 0 0 0,0 0 0 0 0,0 0 0 0 0,1 1 0 0 0,-1-1-1 0 0,0 1 1 0 0,0 0 0 0 0,0-1 0 0 0,0 1 0 0 0,0 0 0 0 0,0 0 0 0 0,0 0-1 0 0,0 1 1 0 0,0-1 0 0 0,-1 0 0 0 0,1 1 0 0 0,0-1 0 0 0,-1 1 0 0 0,1 0-1 0 0,-1-1 1 0 0,0 1 0 0 0,1 0 0 0 0,-1 0 0 0 0,0 0 0 0 0,0 0-1 0 0,0 0 1 0 0,0 0 0 0 0,-1 0 0 0 0,2 2 0 0 0,12 54 548 0 0,-12-27-1589 0 0,-8-5-3330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9754 0 0,'7'-3'45'0'0,"0"0"0"0"0,0 1 0 0 0,0 0-1 0 0,1 1 1 0 0,-1 0 0 0 0,1 0 0 0 0,-1 0 0 0 0,1 1-1 0 0,14 1 1 0 0,15-1 302 0 0,6-6 73 0 0,-3 0 621 0 0,-31 6 388 0 0,-12 2 949 0 0,-14 3-2368 0 0,1 2 1 0 0,0 0 0 0 0,0 1 0 0 0,0 0-1 0 0,-18 15 1 0 0,30-21-76 0 0,0 1-1 0 0,0 0 1 0 0,0 0 0 0 0,1 0 0 0 0,-1 1-1 0 0,1-1 1 0 0,0 1 0 0 0,0 0 0 0 0,0 0-1 0 0,1 0 1 0 0,-1 0 0 0 0,1 1 0 0 0,0-1-1 0 0,0 0 1 0 0,1 1 0 0 0,-1 0 0 0 0,1-1-1 0 0,0 1 1 0 0,0 0 0 0 0,0-1 0 0 0,1 1-1 0 0,0 0 1 0 0,0 0 0 0 0,1 6 0 0 0,-1-8 77 0 0,1-1 1 0 0,0 1-1 0 0,0 0 0 0 0,0-1 1 0 0,0 1-1 0 0,0-1 1 0 0,0 1-1 0 0,1-1 0 0 0,-1 0 1 0 0,1 0-1 0 0,0 1 1 0 0,0-1-1 0 0,0 0 0 0 0,0-1 1 0 0,0 1-1 0 0,0 0 1 0 0,0 0-1 0 0,0-1 0 0 0,1 1 1 0 0,-1-1-1 0 0,1 0 1 0 0,-1 0-1 0 0,1 0 0 0 0,-1 0 1 0 0,1 0-1 0 0,0-1 1 0 0,-1 1-1 0 0,1-1 0 0 0,0 0 1 0 0,0 1-1 0 0,4-2 1 0 0,8 1 77 0 0,0-1 0 0 0,0-1 1 0 0,0 0-1 0 0,20-7 1 0 0,-30 8-59 0 0,-5 1-23 0 0,0 0 1 0 0,1 0-1 0 0,-1 0 0 0 0,0 0 0 0 0,0 0 0 0 0,0 0 0 0 0,0 0 1 0 0,0 0-1 0 0,1 0 0 0 0,-1 0 0 0 0,0 0 0 0 0,0 0 0 0 0,0 0 1 0 0,0 0-1 0 0,1 0 0 0 0,-1 0 0 0 0,0 0 0 0 0,0 0 0 0 0,0 0 1 0 0,0 0-1 0 0,0 0 0 0 0,0 0 0 0 0,1 0 0 0 0,-1 0 0 0 0,0 1 1 0 0,0-1-1 0 0,0 0 0 0 0,0 0 0 0 0,0 0 0 0 0,0 0 0 0 0,0 0 1 0 0,1 0-1 0 0,-1 1 0 0 0,0-1 0 0 0,0 0 0 0 0,0 0 0 0 0,0 0 1 0 0,0 0-1 0 0,0 0 0 0 0,0 1 0 0 0,0-1 0 0 0,0 0 0 0 0,0 0 1 0 0,0 0-1 0 0,0 0 0 0 0,0 0 0 0 0,0 1 0 0 0,0-1 0 0 0,0 0 1 0 0,0 0-1 0 0,0 0 0 0 0,0 0 0 0 0,0 1 0 0 0,0-1 1 0 0,0 0-1 0 0,0 0 0 0 0,0 0 0 0 0,0 0 0 0 0,-1 0 0 0 0,1 0 1 0 0,0 1-1 0 0,0-1 0 0 0,0 0 0 0 0,0 0 0 0 0,-11 19 139 0 0,-17 18-526 0 0,-8-4-410 0 0,24-24 539 0 0,1 2-1 0 0,1-1 1 0 0,-11 14 0 0 0,20-24 264 0 0,1 1-1 0 0,0-1 0 0 0,0 0 1 0 0,-1 0-1 0 0,1 1 0 0 0,0-1 1 0 0,0 0-1 0 0,0 0 0 0 0,0 1 1 0 0,-1-1-1 0 0,1 0 0 0 0,0 1 1 0 0,0-1-1 0 0,0 0 1 0 0,0 1-1 0 0,0-1 0 0 0,0 0 1 0 0,0 1-1 0 0,0-1 0 0 0,0 0 1 0 0,0 1-1 0 0,0-1 0 0 0,0 0 1 0 0,0 1-1 0 0,0-1 0 0 0,0 0 1 0 0,0 0-1 0 0,0 1 0 0 0,1-1 1 0 0,-1 0-1 0 0,0 1 1 0 0,0-1-1 0 0,0 0 0 0 0,0 1 1 0 0,1-1-1 0 0,-1 0 0 0 0,0 0 1 0 0,0 0-1 0 0,1 1 0 0 0,16 4 525 0 0,29-5 93 0 0,-39 0-628 0 0,32 0 60 0 0,23-1-815 0 0,-23-4-4162 0 0,-29 1 1673 0 0,-3 0-1301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8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8042 0 0,'0'3'3849'0'0,"1"1"-2329"0"0,-1 4-352 0 0,0 4-104 0 0,0 4-207 0 0,0 6-321 0 0,-1 2-256 0 0,1 3-192 0 0,-1 0-40 0 0,0 1-104 0 0,1 0-280 0 0,1-3-457 0 0,-1 2-679 0 0,1-3-920 0 0,0-3-1193 0 0,-1-3-2320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21 8898 0 0,'-1'0'90'0'0,"1"-1"0"0"0,0 1 1 0 0,0-1-1 0 0,-1 1 0 0 0,1-1 0 0 0,0 1 1 0 0,0-1-1 0 0,-1 1 0 0 0,1-1 0 0 0,0 1 1 0 0,0-1-1 0 0,0 1 0 0 0,0-1 0 0 0,0 1 1 0 0,0-1-1 0 0,0 1 0 0 0,0-1 0 0 0,0 1 1 0 0,0-1-1 0 0,0 1 0 0 0,0-1 0 0 0,0 1 1 0 0,1-1-1 0 0,-1 1 0 0 0,0-1 0 0 0,0 1 1 0 0,0-1-1 0 0,1 1 0 0 0,-1-1 0 0 0,0 1 1 0 0,1-1-1 0 0,-1 1 0 0 0,0 0 0 0 0,1-1 1 0 0,-1 1-1 0 0,1 0 0 0 0,-1-1 0 0 0,1 1 1 0 0,1-1-17 0 0,0 1 1 0 0,0-1 0 0 0,0 1-1 0 0,0 0 1 0 0,1 0 0 0 0,-1 0 0 0 0,0 0-1 0 0,0 0 1 0 0,0 0 0 0 0,3 2-1 0 0,5 0-61 0 0,0 1-1 0 0,0 0 1 0 0,14 7 0 0 0,-22-9 55 0 0,0 0 0 0 0,0 0 1 0 0,0 0-1 0 0,0 0 1 0 0,0 1-1 0 0,0-1 0 0 0,0 0 1 0 0,0 1-1 0 0,-1 0 1 0 0,1-1-1 0 0,-1 1 0 0 0,1 0 1 0 0,-1 0-1 0 0,1 0 1 0 0,-1 0-1 0 0,0 0 0 0 0,0 0 1 0 0,0 0-1 0 0,0 1 1 0 0,-1-1-1 0 0,1 0 0 0 0,0 3 1 0 0,-1-1 72 0 0,-1-1 0 0 0,1 1 0 0 0,-1-1 0 0 0,0 1 0 0 0,0-1-1 0 0,0 0 1 0 0,0 1 0 0 0,-1-1 0 0 0,1 0 0 0 0,-1 0 0 0 0,0 0 0 0 0,0 0 0 0 0,0 0 0 0 0,-4 3 0 0 0,-34 32 183 0 0,34-33-499 0 0,-1 1 1 0 0,1-1-1 0 0,0 1 0 0 0,0 0 0 0 0,1 1 1 0 0,0-1-1 0 0,0 1 0 0 0,-7 12 1 0 0,12-18 139 0 0,1 0 1 0 0,-1-1 0 0 0,0 1-1 0 0,0-1 1 0 0,0 1-1 0 0,0 0 1 0 0,1-1 0 0 0,-1 1-1 0 0,0 0 1 0 0,1-1 0 0 0,-1 1-1 0 0,1-1 1 0 0,-1 1-1 0 0,0-1 1 0 0,1 1 0 0 0,-1-1-1 0 0,1 1 1 0 0,-1-1 0 0 0,1 0-1 0 0,0 1 1 0 0,-1-1-1 0 0,1 1 1 0 0,-1-1 0 0 0,1 0-1 0 0,0 0 1 0 0,-1 1 0 0 0,1-1-1 0 0,-1 0 1 0 0,1 0-1 0 0,0 0 1 0 0,-1 0 0 0 0,1 0-1 0 0,0 0 1 0 0,0 0 0 0 0,-1 0-1 0 0,1 0 1 0 0,1 0-1 0 0,33 2 172 0 0,-31-2-157 0 0,15 0-46 0 0,1-1 0 0 0,-1-1 1 0 0,0-1-1 0 0,21-6 0 0 0,9-4-7367 0 0,-44 10 5086 0 0,0 1-835 0 0</inkml:trace>
  <inkml:trace contextRef="#ctx0" brushRef="#br0" timeOffset="1">262 85 4705 0 0,'-4'-12'981'0'0,"-12"-24"9264"0"0,16 36-10173 0 0,0 0 1 0 0,0 0-1 0 0,0 0 0 0 0,0 0 1 0 0,0 0-1 0 0,-1 2 1087 0 0,1-2-1087 0 0,0 0 1 0 0,-1 0-1 0 0,1 0 0 0 0,0 0 1 0 0,0 0-1 0 0,0 0 1 0 0,0 0-1 0 0,0 0 0 0 0,0 0 1 0 0,0 0-1 0 0,0 0 1 0 0,-1 0-1 0 0,1 0 0 0 0,0 0 1 0 0,0 0-1 0 0,0 0 1 0 0,0 0-1 0 0,0 0 0 0 0,-2-1 1232 0 0,2 1-1232 0 0,0 0 1 0 0,0 0-1 0 0,0 0 0 0 0,0 0 1 0 0,0 0-1 0 0,0 0 1 0 0,0-1-1 0 0,0 1 0 0 0,0 24 1604 0 0,5 61-647 0 0,6 68-839 0 0,-7-123-1940 0 0,11 39 1 0 0,-14-68 1443 0 0,6 20-2872 0 0,3-12-4103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1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81 102 10090 0 0,'-2'-1'375'0'0,"-1"0"0"0"0,1 1 0 0 0,-1 0-1 0 0,1-1 1 0 0,-1 1 0 0 0,1 0 0 0 0,-1 0 0 0 0,1 1-1 0 0,-1-1 1 0 0,1 0 0 0 0,-1 1 0 0 0,1-1 0 0 0,-1 1-1 0 0,1 0 1 0 0,0 0 0 0 0,-1 0 0 0 0,1 0 0 0 0,0 1-1 0 0,0-1 1 0 0,0 0 0 0 0,0 1 0 0 0,0-1 0 0 0,0 1 0 0 0,-2 2-1 0 0,1 1-182 0 0,1-1 0 0 0,-1 0 0 0 0,1 1 0 0 0,0 0-1 0 0,0-1 1 0 0,1 1 0 0 0,0 0 0 0 0,-1 0 0 0 0,2 0-1 0 0,-1 0 1 0 0,0 8 0 0 0,0 1-156 0 0,1-1 1 0 0,1 0-1 0 0,0 1 1 0 0,4 17-1 0 0,-5-28-60 0 0,0 0-1 0 0,1 0 1 0 0,0 0-1 0 0,0 0 1 0 0,0 0-1 0 0,0 0 1 0 0,0 0-1 0 0,1 0 1 0 0,-1 0-1 0 0,1 0 1 0 0,0-1-1 0 0,0 1 0 0 0,0-1 1 0 0,0 1-1 0 0,0-1 1 0 0,0 0-1 0 0,1 0 1 0 0,-1 0-1 0 0,1 0 1 0 0,-1 0-1 0 0,1-1 1 0 0,0 1-1 0 0,0-1 1 0 0,4 2-1 0 0,-6-3 14 0 0,0 0 0 0 0,0 1 0 0 0,0-1 1 0 0,0 0-1 0 0,0 0 0 0 0,0 0 0 0 0,0 0 0 0 0,0 0 0 0 0,0-1 0 0 0,0 1 0 0 0,0 0 0 0 0,0 0 0 0 0,0-1 0 0 0,0 1 0 0 0,0-1 0 0 0,0 1 1 0 0,0-1-1 0 0,-1 1 0 0 0,1-1 0 0 0,0 1 0 0 0,0-1 0 0 0,0 0 0 0 0,-1 1 0 0 0,2-2 0 0 0,0-1 6 0 0,-1 1 0 0 0,1-1 0 0 0,-1 1 1 0 0,1-1-1 0 0,-1 0 0 0 0,0 0 0 0 0,0 1 0 0 0,1-6 0 0 0,0-4-14 0 0,-1-1 1 0 0,1-24-1 0 0,-2 36 9 0 0,-3-44-572 0 0,0-16-1378 0 0,9 25-2367 0 0,-6 36 4195 0 0,0 0-1 0 0,0 0 1 0 0,0 0 0 0 0,0-1 0 0 0,0 1-1 0 0,0 0 1 0 0,0 0 0 0 0,0 0-1 0 0,0-1 1 0 0,0 1 0 0 0,0 0 0 0 0,0 0-1 0 0,0 0 1 0 0,0 0 0 0 0,0-1-1 0 0,0 1 1 0 0,0 0 0 0 0,1 0 0 0 0,0-1-1456 0 0,0 1 1456 0 0,-1-1 0 0 0,0 1-1 0 0,0 0 1 0 0,0 0 0 0 0,1 0-1 0 0,-1 0 1 0 0,0 0 0 0 0,0 0 0 0 0,0 0-1 0 0,0 0 1 0 0,1 0 0 0 0,-1 0-1 0 0,0 0 1 0 0,0 0 0 0 0,0 0 0 0 0,1 1-1 0 0,-1-1 1 0 0,0 0 0 0 0,0 0-1 0 0,0 0 1 0 0,0 0 0 0 0,1 0 0 0 0,-1 0-1 0 0,1 2-1454 0 0,4 2-2021 0 0</inkml:trace>
  <inkml:trace contextRef="#ctx0" brushRef="#br0" timeOffset="1">245 1 5153 0 0,'1'5'1077'0'0,"-1"0"0"0"0,0 0 0 0 0,1 0 0 0 0,-1 0 0 0 0,-1 0 0 0 0,1 0-1 0 0,-3 8 1 0 0,-11 33 2105 0 0,11-39-3111 0 0,0-1 1 0 0,0 1-1 0 0,1 0 1 0 0,1 0-1 0 0,-1 0 1 0 0,1 0-1 0 0,0 0 1 0 0,0 0-1 0 0,1 0 1 0 0,0 0-1 0 0,2 13 1 0 0,-2-18-85 0 0,0 0 0 0 0,1-1 0 0 0,-1 1 0 0 0,1-1 1 0 0,-1 1-1 0 0,1-1 0 0 0,0 1 0 0 0,0-1 0 0 0,0 0 0 0 0,-1 1 1 0 0,1-1-1 0 0,0 0 0 0 0,1 0 0 0 0,-1 1 0 0 0,0-1 0 0 0,0 0 1 0 0,0 0-1 0 0,1 0 0 0 0,-1 0 0 0 0,1-1 0 0 0,-1 1 0 0 0,0 0 1 0 0,1-1-1 0 0,-1 1 0 0 0,1-1 0 0 0,2 1 0 0 0,2 0-22 0 0,1-1 0 0 0,-1 0 0 0 0,0 0 0 0 0,0-1 0 0 0,11-1 0 0 0,-13 1-224 0 0,0 0 0 0 0,0 0 0 0 0,-1 0 1 0 0,1 1-1 0 0,0 0 0 0 0,0 0 0 0 0,0 0 1 0 0,0 0-1 0 0,-1 0 0 0 0,1 1 0 0 0,0 0 1 0 0,0 0-1 0 0,6 2 0 0 0,-10-3 101 0 0,0 0-1 0 0,1 0 1 0 0,-1 1 0 0 0,1 0-1427 0 0,-1 0 1427 0 0,0-1 0 0 0,1 0-1 0 0,-1 0 1 0 0,0 1-1 0 0,0-1 1 0 0,0 0-1 0 0,0 0 1 0 0,0 0 0 0 0,0 1-1 0 0,0-1 1 0 0,0 0-1 0 0,0 0 1 0 0,0 1 0 0 0,0-1-1 0 0,0 0 1 0 0,0 0-1 0 0,-1 1 1 0 0,1-1-1 0 0,0 0 1 0 0,0 0 0 0 0,0 0-1 0 0,0 1 1 0 0,0-1-1 0 0,0 0 1 0 0,0 0 0 0 0,-2 2-1427 0 0,1-2 1427 0 0,1 0-1 0 0,-5 3-3599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0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2208 0 0,'-9'19'9398'0'0,"4"2"-3546"0"0,0 46-894 0 0,4-33-4090 0 0,-3 75 76 0 0,8-53-3992 0 0,1-30-1941 0 0,3-1-3295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2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7994 0 0,'-3'5'762'0'0,"0"1"0"0"0,1-1 0 0 0,0 1 0 0 0,0-1 0 0 0,0 1 0 0 0,0-1 0 0 0,1 1 0 0 0,0 0 0 0 0,1 0 0 0 0,-1 0 0 0 0,2 11 0 0 0,-1-12-697 0 0,1 0 0 0 0,0 0 0 0 0,0-1-1 0 0,1 1 1 0 0,-1 0 0 0 0,1-1-1 0 0,0 1 1 0 0,1-1 0 0 0,-1 1 0 0 0,1-1-1 0 0,-1 0 1 0 0,1 0 0 0 0,1 0-1 0 0,-1-1 1 0 0,0 1 0 0 0,1-1-1 0 0,0 0 1 0 0,0 0 0 0 0,0 0 0 0 0,0 0-1 0 0,0-1 1 0 0,8 4 0 0 0,-9-4-209 0 0,1-1 0 0 0,-1 0 1 0 0,1 0-1 0 0,-1 0 0 0 0,1-1 1 0 0,0 1-1 0 0,-1-1 0 0 0,1 0 1 0 0,0 0-1 0 0,-1 0 0 0 0,1 0 1 0 0,0-1-1 0 0,-1 1 0 0 0,1-1 1 0 0,-1 0-1 0 0,1 0 0 0 0,5-3 1 0 0,-5 2-665 0 0,-1 1 0 0 0,0-1 0 0 0,0 0 0 0 0,-1 0-1 0 0,1 0 1 0 0,0 0 0 0 0,-1-1 0 0 0,1 1 0 0 0,-1-1 0 0 0,0 0 0 0 0,4-5 0 0 0,0-3-3656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2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9090 0 0,'8'-5'108'0'0,"0"0"1"0"0,1 1-1 0 0,-1 0 0 0 0,1 0 0 0 0,0 1 1 0 0,0 0-1 0 0,1 0 0 0 0,-1 1 1 0 0,1 0-1 0 0,-1 1 0 0 0,1 0 0 0 0,-1 0 1 0 0,1 1-1 0 0,11 2 0 0 0,-5 5-169 0 0,-14 4-2581 0 0,-3-10 2311 0 0,0 1 0 0 0,0-1 0 0 0,0 0 0 0 0,0 0 0 0 0,-1 1 0 0 0,1-1 0 0 0,0 0 0 0 0,0 0 0 0 0,-1 0 0 0 0,1 0 0 0 0,-1 0 0 0 0,1 0 0 0 0,-1-1 0 0 0,1 1 0 0 0,-3 0 0 0 0,-6 2-67 0 0,7-2 605 0 0,0 0 1 0 0,0 0-1 0 0,0 0 1 0 0,0 0-1 0 0,0 0 0 0 0,1 0 1 0 0,-1 1-1 0 0,-4 3 1 0 0,8-6-158 0 0,0 1 1 0 0,0 0-1 0 0,0-1 1 0 0,0 1-1 0 0,0 0 1 0 0,0 0-1 0 0,0-1 1 0 0,0 1-1 0 0,1 0 1 0 0,-1 0-1 0 0,0 0 1 0 0,0 0-1 0 0,0 0 1 0 0,0 1-1 0 0,0-1 1 0 0,0 0-1 0 0,1 1 1 0 0,-1-1-1 0 0,0 0 1 0 0,0 1-1 0 0,0-1 0 0 0,0 1 1 0 0,0 0-1 0 0,0-1 1 0 0,-1 1-1 0 0,1 0 1 0 0,0-1-1 0 0,1 3 1 0 0,1-2 182 0 0,-1 1 0 0 0,0 0 0 0 0,0 0 0 0 0,0 0 0 0 0,0 0 0 0 0,0 0 0 0 0,-1 0 0 0 0,1 0 0 0 0,-1 1 0 0 0,3 3 0 0 0,-4-2 73 0 0,0-1-1 0 0,1 1 1 0 0,-2-1-1 0 0,1 1 1 0 0,0 0-1 0 0,-1-1 1 0 0,0 0-1 0 0,-1 6 1 0 0,1-6-177 0 0,0 0 1 0 0,0 0-1 0 0,1 0 1 0 0,-1 0-1 0 0,1 0 1 0 0,0 0-1 0 0,0 0 1 0 0,0 4-1 0 0,0-6-132 0 0,1 1 0 0 0,-1-1-1 0 0,1 0 1 0 0,0 1 0 0 0,-1-1 0 0 0,1 0 0 0 0,0 1 0 0 0,0-1-1 0 0,0 0 1 0 0,0 0 0 0 0,0 0 0 0 0,0 0 0 0 0,0 0-1 0 0,0 0 1 0 0,0 0 0 0 0,1 0 0 0 0,-1 0 0 0 0,0-1-1 0 0,1 1 1 0 0,-1 0 0 0 0,3 0 0 0 0,1 0 30 0 0,0 1 1 0 0,-1-1-1 0 0,1-1 1 0 0,0 1 0 0 0,0-1-1 0 0,0 0 1 0 0,-1 0-1 0 0,1 0 1 0 0,0 0-1 0 0,0-1 1 0 0,0 0-1 0 0,-1 0 1 0 0,1 0-1 0 0,0-1 1 0 0,-1 0-1 0 0,0 1 1 0 0,1-2-1 0 0,-1 1 1 0 0,0 0 0 0 0,0-1-1 0 0,5-3 1 0 0,-7 4 97 0 0,0 1 0 0 0,-1-1 0 0 0,1 1 0 0 0,0-1 0 0 0,-1 0 0 0 0,1 0 1 0 0,-1 1-1 0 0,0-1 0 0 0,1 0 0 0 0,-1 0 0 0 0,0-1 0 0 0,0 1 1 0 0,0 0-1 0 0,-1 0 0 0 0,1 0 0 0 0,0 0 0 0 0,-1-1 0 0 0,0 1 0 0 0,1 0 1 0 0,-1-1-1 0 0,0 1 0 0 0,0 0 0 0 0,0-1 0 0 0,-1 1 0 0 0,1 0 0 0 0,0-1 1 0 0,-1 1-1 0 0,0 0 0 0 0,1 0 0 0 0,-1 0 0 0 0,0-1 0 0 0,0 1 0 0 0,0 0 1 0 0,0 0-1 0 0,-1 0 0 0 0,1 1 0 0 0,0-1 0 0 0,-1 0 0 0 0,0 0 1 0 0,1 1-1 0 0,-1-1 0 0 0,0 1 0 0 0,0-1 0 0 0,-2-1 0 0 0,1 1-23 0 0,1 0 0 0 0,-1 1 0 0 0,0-1 0 0 0,1 1 0 0 0,-1-1-1 0 0,0 1 1 0 0,0 0 0 0 0,0 0 0 0 0,0 0 0 0 0,0 0 0 0 0,0 0 0 0 0,0 1-1 0 0,0 0 1 0 0,0-1 0 0 0,-1 1 0 0 0,1 0 0 0 0,0 0 0 0 0,0 1 0 0 0,0-1-1 0 0,0 1 1 0 0,0 0 0 0 0,0-1 0 0 0,-3 3 0 0 0,4-3-194 0 0,0 1 1 0 0,1 0-1 0 0,-1 0 1 0 0,1 0-1 0 0,-1 0 1 0 0,1 1-1 0 0,-1-1 1 0 0,1 0-1 0 0,0 0 1 0 0,0 1-1 0 0,0-1 1 0 0,0 1-1 0 0,0-1 1 0 0,0 1-1 0 0,0-1 1 0 0,-1 4 0 0 0,1-3-292 0 0,1 1 0 0 0,-1-1 0 0 0,1 1 0 0 0,0-1 0 0 0,0 0 0 0 0,0 1 0 0 0,0-1 0 0 0,0 1 0 0 0,0-1 0 0 0,1 1 0 0 0,-1-1 0 0 0,1 0 0 0 0,0 1 0 0 0,0-1 0 0 0,1 3 0 0 0,7 6-6244 0 0,-2-9 2095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21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10762 0 0,'-2'0'171'0'0,"1"0"-1"0"0,-1-1 0 0 0,1 1 0 0 0,-1 0 0 0 0,0 0 1 0 0,1 0-1 0 0,-1 1 0 0 0,1-1 0 0 0,-1 0 1 0 0,1 1-1 0 0,-1-1 0 0 0,1 1 0 0 0,-1-1 1 0 0,1 1-1 0 0,-1-1 0 0 0,1 1 0 0 0,-1 0 0 0 0,1 0 1 0 0,0 0-1 0 0,0 0 0 0 0,-1 0 0 0 0,1 0 1 0 0,0 0-1 0 0,0 0 0 0 0,0 1 0 0 0,0-1 1 0 0,0 0-1 0 0,0 1 0 0 0,1-1 0 0 0,-1 0 1 0 0,0 1-1 0 0,1-1 0 0 0,-1 3 0 0 0,0 0-108 0 0,0 0 0 0 0,1 1-1 0 0,-1-1 1 0 0,1 1 0 0 0,1-1 0 0 0,-1 0-1 0 0,0 1 1 0 0,1-1 0 0 0,0 0 0 0 0,0 0-1 0 0,0 0 1 0 0,3 6 0 0 0,-3-6-116 0 0,1 0 1 0 0,0-1-1 0 0,-1 1 0 0 0,1-1 1 0 0,0 0-1 0 0,1 0 0 0 0,-1 0 1 0 0,0 0-1 0 0,1 0 0 0 0,0 0 1 0 0,0-1-1 0 0,0 1 0 0 0,6 3 1 0 0,-7-5 87 0 0,-1 0 0 0 0,1-1 0 0 0,-1 0 0 0 0,1 1 0 0 0,0-1 0 0 0,-1 0 1 0 0,1 1-1 0 0,0-1 0 0 0,0 0 0 0 0,-1 0 0 0 0,1-1 0 0 0,0 1 0 0 0,-1 0 0 0 0,1 0 1 0 0,0-1-1 0 0,-1 1 0 0 0,1-1 0 0 0,0 0 0 0 0,-1 1 0 0 0,1-1 0 0 0,-1 0 0 0 0,1 0 1 0 0,-1 0-1 0 0,0 0 0 0 0,1 0 0 0 0,-1 0 0 0 0,0 0 0 0 0,0-1 0 0 0,0 1 0 0 0,0 0 1 0 0,0-1-1 0 0,2-1 0 0 0,-2 2-20 0 0,0 0 1 0 0,-1 0 0 0 0,1 0-1 0 0,0 0 1 0 0,0 0 0 0 0,0 0-1 0 0,-1 0 1 0 0,1 0 0 0 0,0-1-1 0 0,-1 1 1 0 0,1 0 0 0 0,-1 0-1 0 0,0-1 1 0 0,1 1 0 0 0,-1 0-1 0 0,0 0 1 0 0,0-1 0 0 0,1 1-1 0 0,-1 0 1 0 0,0-1 0 0 0,-1 1-1 0 0,1 0 1 0 0,0 0 0 0 0,0-1-1 0 0,0 1 1 0 0,-1 0 0 0 0,1 0-1 0 0,-1-1 1 0 0,1 1 0 0 0,-1 0-1 0 0,1 0 1 0 0,-1 0 0 0 0,0 0-1 0 0,1-1 1 0 0,-1 1 0 0 0,0 0-1 0 0,0 1 1 0 0,0-1 0 0 0,-2-2-1 0 0,0 1-247 0 0,0 1 0 0 0,0-1 0 0 0,-1 1 0 0 0,1-1 0 0 0,-1 1-1 0 0,1 0 1 0 0,-1 0 0 0 0,1 0 0 0 0,-1 1 0 0 0,0-1 0 0 0,0 1-1 0 0,-7 1 1 0 0,4-1 34 0 0,-1 1-1 0 0,1 0 0 0 0,-1 1 0 0 0,1 0 1 0 0,0 0-1 0 0,0 0 0 0 0,-1 1 0 0 0,2 0 1 0 0,-1 0-1 0 0,0 1 0 0 0,1 0 0 0 0,-1 0 1 0 0,1 1-1 0 0,-8 8 0 0 0,10-10 223 0 0,1 1 1 0 0,0 0-1 0 0,0 0 1 0 0,0 0-1 0 0,1 1 0 0 0,-1-1 1 0 0,1 1-1 0 0,0-1 0 0 0,0 1 1 0 0,1 0-1 0 0,0 0 1 0 0,0 0-1 0 0,0-1 0 0 0,0 1 1 0 0,0 0-1 0 0,1 0 0 0 0,0 0 1 0 0,0 0-1 0 0,1 0 1 0 0,-1 0-1 0 0,1 0 0 0 0,0 0 1 0 0,2 6-1 0 0,-2-8 49 0 0,0 0 0 0 0,0 0-1 0 0,0-1 1 0 0,1 1 0 0 0,-1 0 0 0 0,1-1-1 0 0,-1 1 1 0 0,1-1 0 0 0,0 1 0 0 0,0-1 0 0 0,0 0-1 0 0,0 0 1 0 0,1 0 0 0 0,-1 0 0 0 0,0 0-1 0 0,1 0 1 0 0,4 2 0 0 0,-2-2 70 0 0,0 0 0 0 0,0-1-1 0 0,0 0 1 0 0,0 1 0 0 0,0-1 0 0 0,0-1 0 0 0,0 1 0 0 0,1-1 0 0 0,6 0-1 0 0,9-3 165 0 0,0 0-1 0 0,0-1 1 0 0,38-14-1 0 0,-53 16-368 0 0,14-3-274 0 0,9-3-1385 0 0,-22 5-2129 0 0,-22 3-6028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3:21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3433 0 0,'-4'7'590'0'0,"1"1"0"0"0,0-1 1 0 0,0 1-1 0 0,1 0 1 0 0,0 0-1 0 0,0 0 0 0 0,1 0 1 0 0,0 0-1 0 0,1 0 0 0 0,-1 0 1 0 0,3 14-1 0 0,1 11 774 0 0,13 50 1 0 0,-9-51 1360 0 0,-8-38-2833 0 0,0-1 0 0 0,1 1 0 0 0,-1 0-1 0 0,2 0 1 0 0,-1 0 0 0 0,1-1 0 0 0,0 1 0 0 0,0 0-1 0 0,0 0 1 0 0,1 0 0 0 0,0 0 0 0 0,0 1-1 0 0,1-1 1 0 0,3-6 0 0 0,-5 9 119 0 0,1 1 0 0 0,-1 0 0 0 0,1 0 0 0 0,0 0 0 0 0,0 0 0 0 0,-1 0 1 0 0,1 0-1 0 0,1 1 0 0 0,-1-1 0 0 0,0 0 0 0 0,0 1 0 0 0,0 0 0 0 0,1 0 0 0 0,-1-1 0 0 0,1 1 0 0 0,-1 1 0 0 0,1-1 0 0 0,-1 0 0 0 0,1 1 1 0 0,0-1-1 0 0,-1 1 0 0 0,1 0 0 0 0,0 0 0 0 0,-1 0 0 0 0,1 0 0 0 0,0 0 0 0 0,-1 0 0 0 0,1 1 0 0 0,0-1 0 0 0,-1 1 0 0 0,1 0 0 0 0,-1 0 1 0 0,1 0-1 0 0,-1 0 0 0 0,0 0 0 0 0,4 3 0 0 0,11 9 2046 0 0,-17-13-1986 0 0,0 0 0 0 0,0 1 0 0 0,1-1 0 0 0,-1 0 0 0 0,0 1 0 0 0,0-1 0 0 0,0 0 0 0 0,0 1 0 0 0,1-1 0 0 0,-1 1 0 0 0,0-1 0 0 0,0 0 0 0 0,0 1 0 0 0,0-1 0 0 0,0 1 0 0 0,0-1 0 0 0,0 1 0 0 0,0-1 0 0 0,0 0 0 0 0,0 1 0 0 0,-1-1 0 0 0,1 1 0 0 0,0-1 0 0 0,0 0 0 0 0,0 1 0 0 0,-2 2 209 0 0,0-1 0 0 0,-1 0 1 0 0,1 0-1 0 0,0 0 0 0 0,-1 0 0 0 0,1-1 0 0 0,-1 1 0 0 0,-4 2 0 0 0,-22 14-49 0 0,29-17-311 0 0,-1 0 1 0 0,0-1 0 0 0,1 1-1 0 0,-1 0 1 0 0,1-1 0 0 0,-1 1-1 0 0,1 0 1 0 0,-1 0 0 0 0,1-1 0 0 0,0 1-1 0 0,-1 0 1 0 0,1 0 0 0 0,0 0-1 0 0,-1 0 1 0 0,1-1 0 0 0,0 1-1 0 0,0 0 1 0 0,0 0 0 0 0,0 0-1 0 0,0 0 1 0 0,0 0 0 0 0,0 0 0 0 0,0 0-1 0 0,0-1 1 0 0,0 1 0 0 0,1 0-1 0 0,-1 0 1 0 0,0 0 0 0 0,1 1-1 0 0,0-2-22 0 0,-1 0 0 0 0,1 1 0 0 0,-1-1 0 0 0,1 0 0 0 0,-1 0 0 0 0,1 0-1 0 0,-1 0 1 0 0,1 0 0 0 0,-1 0 0 0 0,1 1 0 0 0,0-1 0 0 0,-1 0 0 0 0,1-1-1 0 0,-1 1 1 0 0,1 0 0 0 0,-1 0 0 0 0,1 0 0 0 0,-1 0 0 0 0,1 0 0 0 0,-1 0 0 0 0,1-1-1 0 0,-1 1 1 0 0,1 0 0 0 0,-1-1 0 0 0,1 1 0 0 0,-1 0 0 0 0,0-1 0 0 0,2 0-1 0 0,20-14-2875 0 0,-12 9 442 0 0,3 0-857 0 0,2 3-1435 0 0</inkml:trace>
  <inkml:trace contextRef="#ctx0" brushRef="#br0" timeOffset="1">368 276 3089 0 0,'10'5'782'0'0,"-6"-3"-708"0"0,-1 0 0 0 0,0 0-1 0 0,1-1 1 0 0,-1 1 0 0 0,1-1 0 0 0,0 0 0 0 0,-1 0 0 0 0,1 0-1 0 0,0-1 1 0 0,0 1 0 0 0,4-1 0 0 0,-7 0 95 0 0,-1-1 0 0 0,1 1 0 0 0,-1 0-1 0 0,0-1 1 0 0,1 1 0 0 0,-1-1 0 0 0,0 1 0 0 0,1-1 0 0 0,-1 1-1 0 0,0-1 1 0 0,0 1 0 0 0,1-1 0 0 0,-1 0 0 0 0,0 1 0 0 0,0-1-1 0 0,0 1 1 0 0,0-1 0 0 0,0 1 0 0 0,0-1 0 0 0,0 0 0 0 0,0 1-1 0 0,0-1 1 0 0,0 1 0 0 0,0-1 0 0 0,0 1 0 0 0,-1-1 0 0 0,1 0-1 0 0,0 1 1 0 0,0-1 0 0 0,0 1 0 0 0,-1-1 0 0 0,1 1 0 0 0,0-1-1 0 0,-1 1 1 0 0,1-1 0 0 0,0 1 0 0 0,-1 0 0 0 0,1-1 0 0 0,-1 0-1 0 0,-15-22 5940 0 0,16 23-5988 0 0,-1-2-30 0 0,-14-17 3632 0 0,11 14-4596 0 0,7 13-5688 0 0,-2-2 2077 0 0,-7 3-1535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1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11 5065 0 0,'-15'-4'2795'0'0,"-25"-3"6242"0"0,43 8-8974 0 0,-1-1-1 0 0,1 1 1 0 0,-1 0-1 0 0,1-1 1 0 0,-1 1 0 0 0,0 1-1 0 0,0-1 1 0 0,1 0 0 0 0,-1 0-1 0 0,0 1 1 0 0,0-1-1 0 0,2 3 1 0 0,26 25 79 0 0,-23-22-65 0 0,141 169 117 0 0,-84-95-1161 0 0,-36-43-172 0 0,7 8-1453 0 0,-9-20-4335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19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6457 0 0,'3'2'3838'0'0,"12"9"-2033"0"0,19 12-913 0 0,-2 0-1 0 0,0 2 1 0 0,-2 2 0 0 0,27 29-1 0 0,-54-53-728 0 0,0 0-1 0 0,0 0 1 0 0,0 0 0 0 0,0-1-1 0 0,0 0 1 0 0,1 1 0 0 0,-1-1-1 0 0,1 0 1 0 0,0-1 0 0 0,-1 1-1 0 0,6 1 1 0 0,-7-3-111 0 0,0 0-1 0 0,0 0 1 0 0,0 0-1 0 0,0 0 1 0 0,0 0-1 0 0,-1-1 1 0 0,1 1-1 0 0,0 0 1 0 0,0-1 0 0 0,0 0-1 0 0,-1 1 1 0 0,1-1-1 0 0,0 0 1 0 0,-1 0-1 0 0,1 0 1 0 0,-1 0-1 0 0,1 0 1 0 0,-1-1 0 0 0,0 1-1 0 0,1 0 1 0 0,-1-1-1 0 0,0 1 1 0 0,0 0-1 0 0,0-1 1 0 0,0 0-1 0 0,0 1 1 0 0,1-3 0 0 0,16-31 166 0 0,-2 0 0 0 0,-2-1 1 0 0,-1-1-1 0 0,15-68 0 0 0,-23 82-168 0 0,1 3-209 0 0,3-37-1 0 0,-13 71-11653 0 0,1 2 5819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1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74 5585 0 0,'-1'-1'298'0'0,"-1"0"0"0"0,1-1 0 0 0,0 1 0 0 0,0-1-1 0 0,0 1 1 0 0,0-1 0 0 0,0 1 0 0 0,0-1 0 0 0,1 1 0 0 0,-1-1 0 0 0,1 0-1 0 0,-1 1 1 0 0,1-1 0 0 0,-1 0 0 0 0,1 0 0 0 0,0 1 0 0 0,0-1 0 0 0,0 0-1 0 0,0 0 1 0 0,0 0 0 0 0,0-1 0 0 0,1 1-120 0 0,0 1 1 0 0,0-1-1 0 0,0 0 1 0 0,0 1-1 0 0,0-1 0 0 0,0 1 1 0 0,0 0-1 0 0,0-1 1 0 0,0 1-1 0 0,1 0 0 0 0,-1 0 1 0 0,1 0-1 0 0,-1 0 1 0 0,1 0-1 0 0,-1 0 0 0 0,1 0 1 0 0,1 0-1 0 0,4-2-3 0 0,1 0 0 0 0,-1 1 0 0 0,1 1 0 0 0,-1-1 1 0 0,1 1-1 0 0,-1 0 0 0 0,1 1 0 0 0,11 0 0 0 0,-8 1-5 0 0,0 0 0 0 0,-1 1 0 0 0,1 1 0 0 0,-1 0 0 0 0,0 0-1 0 0,0 0 1 0 0,0 2 0 0 0,15 8 0 0 0,-20-11-34 0 0,-1 1 1 0 0,1 1-1 0 0,-1-1 0 0 0,0 1 0 0 0,-1-1 0 0 0,1 1 1 0 0,0 0-1 0 0,-1 1 0 0 0,0-1 0 0 0,0 0 0 0 0,0 1 1 0 0,-1 0-1 0 0,0 0 0 0 0,0 0 0 0 0,0 0 0 0 0,0 0 0 0 0,-1 0 1 0 0,2 10-1 0 0,0 6-716 0 0,-2 0 0 0 0,-1 32-1 0 0,-5-21-3701 0 0,-4-4-3905 0 0,3-16 3355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19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 11026 0 0,'-1'1'170'0'0,"1"-1"0"0"0,0 1 0 0 0,-1-1 0 0 0,1 1 0 0 0,0-1 0 0 0,0 1-1 0 0,0-1 1 0 0,0 1 0 0 0,0-1 0 0 0,0 1 0 0 0,-1-1 0 0 0,1 1 0 0 0,0-1 0 0 0,0 1-1 0 0,1-1 1 0 0,-1 1 0 0 0,0-1 0 0 0,0 1 0 0 0,0-1 0 0 0,0 1 0 0 0,0-1 0 0 0,0 1-1 0 0,1-1 1 0 0,-1 1 0 0 0,0-1 0 0 0,0 1 0 0 0,1-1 0 0 0,-1 1 0 0 0,0-1 0 0 0,1 0-1 0 0,-1 1 1 0 0,0-1 0 0 0,1 0 0 0 0,-1 1 0 0 0,1-1 0 0 0,-1 0 0 0 0,1 1 0 0 0,25 1 1513 0 0,33-13-2085 0 0,-56 10 692 0 0,10-3-365 0 0,88-18 11 0 0,-91 21-402 0 0,0 0 1 0 0,-1 0 0 0 0,1 1-1 0 0,0 0 1 0 0,0 1 0 0 0,0 0-1 0 0,-1 1 1 0 0,13 3 0 0 0,-20-5 123 0 0,-1 1-1 0 0,1-1 1 0 0,-1 1 0 0 0,1-1-1 0 0,-1 1 1 0 0,0 0 0 0 0,1-1 0 0 0,-1 1-1 0 0,0 0 1 0 0,0 0 0 0 0,1 0-1 0 0,-1 0 1 0 0,0 0 0 0 0,0 0 0 0 0,0 0-1 0 0,0 1 1 0 0,0-1 0 0 0,0 0-1 0 0,-1 1 1 0 0,1-1 0 0 0,0 0 0 0 0,-1 1-1 0 0,1-1 1 0 0,-1 1 0 0 0,1-1 0 0 0,-1 1-1 0 0,0-1 1 0 0,1 3 0 0 0,-3 9-3010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5977 0 0,'7'-7'880'0'0,"3"-1"-135"0"0,3-4 31 0 0,3 0-120 0 0,1 2-224 0 0,1 2-256 0 0,-2 1-104 0 0,1 2-40 0 0,-2 3-16 0 0,-3 3-64 0 0,-1 2-320 0 0,-3 2-280 0 0,-3 2-344 0 0,-3 3-433 0 0,-3 1 113 0 0,-2 3 288 0 0,-5-7-496 0 0,-2 9-345 0 0</inkml:trace>
  <inkml:trace contextRef="#ctx0" brushRef="#br0" timeOffset="0.99">64 150 3217 0 0,'7'-5'258'0'0,"0"1"0"0"0,0 0 0 0 0,0 0 0 0 0,0 0 0 0 0,1 1 0 0 0,-1 0 0 0 0,1 1 0 0 0,0 0 0 0 0,0 0 0 0 0,0 1 0 0 0,0 0 0 0 0,0 0 0 0 0,12 1 0 0 0,-19 0-150 0 0,-1 0-1 0 0,1 0 0 0 0,0 0 0 0 0,0 0 0 0 0,-1 0 0 0 0,1 0 1 0 0,0 0-1 0 0,0 0 0 0 0,-1 1 0 0 0,1-1 0 0 0,0 0 0 0 0,-1 0 1 0 0,1 1-1 0 0,0-1 0 0 0,-1 1 0 0 0,1-1 0 0 0,-1 0 0 0 0,1 1 1 0 0,0-1-1 0 0,-1 1 0 0 0,1 0 0 0 0,-1-1 0 0 0,1 1 0 0 0,-1-1 1 0 0,0 1-1 0 0,1 0 0 0 0,-1-1 0 0 0,1 2 0 0 0,-1 0 74 0 0,0-1 0 0 0,0 1 0 0 0,0-1 0 0 0,0 1 0 0 0,-1-1 0 0 0,1 1 0 0 0,0-1 0 0 0,-1 1 0 0 0,1-1 0 0 0,-1 1 0 0 0,1-1 0 0 0,-1 1 0 0 0,-1 0 0 0 0,-28 39 2477 0 0,29-40-2632 0 0,0 1 0 0 0,-1 0 0 0 0,0 0 0 0 0,1 0 0 0 0,0 0 0 0 0,-1 0 0 0 0,1 0 0 0 0,0 0 0 0 0,0 1-1 0 0,0-1 1 0 0,1 0 0 0 0,-1 1 0 0 0,0-1 0 0 0,1 1 0 0 0,0-1 0 0 0,-1 4 0 0 0,1-5-39 0 0,0 0 0 0 0,1-1 0 0 0,-1 1 0 0 0,0-1 0 0 0,0 1 0 0 0,0 0 1 0 0,0-1-1 0 0,1 1 0 0 0,-1-1 0 0 0,0 1 0 0 0,1-1 0 0 0,-1 1 0 0 0,0-1 0 0 0,1 1 0 0 0,-1-1 1 0 0,1 1-1 0 0,-1-1 0 0 0,1 1 0 0 0,-1-1 0 0 0,1 0 0 0 0,-1 1 0 0 0,1-1 0 0 0,0 1 0 0 0,1-1-18 0 0,-1 1-1 0 0,1-1 0 0 0,-1 0 1 0 0,1 0-1 0 0,0 0 0 0 0,-1 0 0 0 0,1 0 1 0 0,-1 0-1 0 0,1 0 0 0 0,0 0 1 0 0,-1-1-1 0 0,1 1 0 0 0,2-2 0 0 0,4-1-352 0 0,-1 0-1 0 0,1-1 0 0 0,-1 1 0 0 0,0-2 0 0 0,0 1 0 0 0,9-9 0 0 0,-8 6-1051 0 0,1-1 1 0 0,-1 0-1 0 0,-1-1 0 0 0,8-10 1 0 0,-5 3-2037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8834 0 0,'17'-8'1047'0'0,"0"0"0"0"0,1 1 1 0 0,20-5-1 0 0,-31 10-949 0 0,0 1-1 0 0,0-1 1 0 0,0 1 0 0 0,0 1 0 0 0,0 0 0 0 0,0 0-1 0 0,0 0 1 0 0,-1 1 0 0 0,1 0 0 0 0,0 0 0 0 0,12 4-1 0 0,-18-5-55 0 0,0 0-1 0 0,0 1 0 0 0,0-1 1 0 0,-1 0-1 0 0,1 1 0 0 0,0-1 0 0 0,0 1 1 0 0,-1-1-1 0 0,1 1 0 0 0,0-1 1 0 0,0 1-1 0 0,-1 0 0 0 0,1-1 1 0 0,-1 1-1 0 0,1 0 0 0 0,-1 0 0 0 0,1-1 1 0 0,-1 1-1 0 0,1 0 0 0 0,-1 0 1 0 0,1 0-1 0 0,-1 0 0 0 0,0-1 1 0 0,1 3-1 0 0,-1-1 45 0 0,0 0 0 0 0,-1 0 0 0 0,1 0 0 0 0,0-1 0 0 0,-1 1 0 0 0,1 0 0 0 0,-1 0 0 0 0,1 0 0 0 0,-1 0 0 0 0,0-1 0 0 0,-1 4 0 0 0,-5 5 304 0 0,-1 0 1 0 0,0 0-1 0 0,-10 10 1 0 0,7-8-145 0 0,3-2-126 0 0,1 0-1 0 0,0 1 0 0 0,1-1 0 0 0,0 2 1 0 0,0-1-1 0 0,1 1 0 0 0,1-1 1 0 0,0 1-1 0 0,-2 13 0 0 0,5-20-140 0 0,0-1-1 0 0,0 1 0 0 0,0-1 1 0 0,1 1-1 0 0,0-1 0 0 0,0 1 1 0 0,0-1-1 0 0,0 1 0 0 0,1-1 0 0 0,0 1 1 0 0,0-1-1 0 0,0 1 0 0 0,0-1 1 0 0,1 0-1 0 0,0 1 0 0 0,0-1 1 0 0,0 0-1 0 0,0 0 0 0 0,1 0 1 0 0,-1-1-1 0 0,1 1 0 0 0,0-1 0 0 0,0 1 1 0 0,0-1-1 0 0,1 0 0 0 0,-1 0 1 0 0,1 0-1 0 0,5 3 0 0 0,-7-5-35 0 0,0 0 0 0 0,0 0-1 0 0,0 0 1 0 0,0-1 0 0 0,0 1-1 0 0,0 0 1 0 0,0-1 0 0 0,0 1-1 0 0,1-1 1 0 0,-1 0 0 0 0,0 0-1 0 0,0 0 1 0 0,1 0 0 0 0,-1 0 0 0 0,0 0-1 0 0,0-1 1 0 0,0 1 0 0 0,1-1-1 0 0,-1 1 1 0 0,2-2 0 0 0,0 0-74 0 0,0 0 1 0 0,-1-1-1 0 0,1 1 1 0 0,-1-1-1 0 0,1 1 1 0 0,-1-1-1 0 0,0 0 1 0 0,0-1-1 0 0,4-6 1 0 0,0 1-970 0 0,-1-1 0 0 0,-1 0 1 0 0,0-1-1 0 0,0 1 1 0 0,-1-1-1 0 0,0 0 1 0 0,2-11-1 0 0,3-80-4455 0 0,-7 51 14923 0 0,-10 135-6684 0 0,0 21-2339 0 0,8-105-345 0 0,0 1 0 0 0,0 0 0 0 0,0 0 0 0 0,0-1 0 0 0,0 1 0 0 0,0 0 0 0 0,0-1 1 0 0,0 1-1 0 0,1 0 0 0 0,-1-1 0 0 0,0 1 0 0 0,0 0 0 0 0,1-1 0 0 0,-1 1 0 0 0,0 0 1 0 0,1-1-1 0 0,-1 1 0 0 0,1-1 0 0 0,-1 1 0 0 0,1-1 0 0 0,-1 1 0 0 0,1-1 0 0 0,-1 1 0 0 0,1-1 1 0 0,-1 1-1 0 0,1-1 0 0 0,-1 0 0 0 0,1 1 0 0 0,0-1 0 0 0,0 0 0 0 0,1 1-6 0 0,1-1-1 0 0,-1 0 0 0 0,0 0 0 0 0,0 0 1 0 0,0 0-1 0 0,0 0 0 0 0,1 0 1 0 0,-1-1-1 0 0,0 1 0 0 0,3-1 0 0 0,8-4-86 0 0,0 0-1 0 0,18-11 0 0 0,-26 14 44 0 0,10-6-639 0 0,16-8-7294 0 0,-26 12 4335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55 3129 0 0,'4'-2'161'0'0,"1"-1"0"0"0,0 1 1 0 0,0 1-1 0 0,0-1 1 0 0,0 1-1 0 0,0-1 0 0 0,1 1 1 0 0,-1 1-1 0 0,0-1 0 0 0,6 1 1 0 0,6-2 338 0 0,-5 1-153 0 0,-9 2-88 0 0,0-1 1 0 0,0 0-1 0 0,0-1 0 0 0,0 1 0 0 0,0 0 0 0 0,1-1 1 0 0,-1 0-1 0 0,0 0 0 0 0,-1 0 0 0 0,1 0 0 0 0,0 0 0 0 0,0 0 1 0 0,0-1-1 0 0,-1 0 0 0 0,4-1 0 0 0,-6 2-217 0 0,0 1 0 0 0,1-1 1 0 0,-1 1-1 0 0,0-1 0 0 0,0 0 0 0 0,0 1 0 0 0,0-1 0 0 0,1 0 1 0 0,-1 1-1 0 0,0-1 0 0 0,0 1 0 0 0,0-1 0 0 0,0 0 0 0 0,0 1 1 0 0,0-1-1 0 0,-1 0 0 0 0,1 1 0 0 0,0-1 0 0 0,0 1 0 0 0,0-1 1 0 0,0 0-1 0 0,-1 1 0 0 0,1-1 0 0 0,0 1 0 0 0,-1-1 0 0 0,1 1 1 0 0,0-1-1 0 0,-1 1 0 0 0,1-1 0 0 0,-1 1 0 0 0,1-1 1 0 0,-1 1-1 0 0,1 0 0 0 0,-1-1 0 0 0,1 1 0 0 0,-1 0 0 0 0,1-1 1 0 0,-1 1-1 0 0,1 0 0 0 0,-1 0 0 0 0,0-1 0 0 0,1 1 0 0 0,-1 0 1 0 0,0 0-1 0 0,1 0 0 0 0,-1 0 0 0 0,1 0 0 0 0,-2 0 0 0 0,-30-1 909 0 0,25 3-731 0 0,-1 0 0 0 0,1 0 1 0 0,-1 0-1 0 0,1 1 0 0 0,0 0 0 0 0,0 1 1 0 0,0 0-1 0 0,1 0 0 0 0,-11 8 0 0 0,14-10-161 0 0,0 1 0 0 0,0 1 0 0 0,1-1 0 0 0,-1 0 0 0 0,1 1-1 0 0,0-1 1 0 0,0 1 0 0 0,0-1 0 0 0,1 1 0 0 0,-1 0 0 0 0,1 0-1 0 0,0 0 1 0 0,0 0 0 0 0,0 0 0 0 0,0 0 0 0 0,1 0 0 0 0,0 0-1 0 0,0 0 1 0 0,0 8 0 0 0,2-2-33 0 0,-1 0-1 0 0,2-1 1 0 0,-1 1-1 0 0,1 0 1 0 0,1-1-1 0 0,-1 0 1 0 0,2 0-1 0 0,-1 0 1 0 0,1-1-1 0 0,10 14 1 0 0,-13-19-120 0 0,1-1 0 0 0,-1 1 0 0 0,1 0 0 0 0,-1-1 0 0 0,1 1 0 0 0,0-1 0 0 0,0 0 0 0 0,0 0 0 0 0,1 0 0 0 0,-1-1 0 0 0,0 1 0 0 0,1-1 0 0 0,5 2 0 0 0,-6-2-187 0 0,0-1 0 0 0,0 0 1 0 0,0 0-1 0 0,0 0 0 0 0,-1 0 0 0 0,1-1 1 0 0,0 1-1 0 0,0-1 0 0 0,0 0 0 0 0,0 0 0 0 0,-1 0 1 0 0,1 0-1 0 0,0 0 0 0 0,-1-1 0 0 0,1 1 1 0 0,-1-1-1 0 0,0 1 0 0 0,1-1 0 0 0,3-4 0 0 0,-1 1-577 0 0,0 0 0 0 0,-1-1 0 0 0,0 1-1 0 0,1-1 1 0 0,-2-1 0 0 0,6-9-1 0 0,0-4-1672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45 7370 0 0,'-1'-2'343'0'0,"1"1"1"0"0,0-1 0 0 0,-1 1-1 0 0,1-1 1 0 0,0 1 0 0 0,0-1-1 0 0,0 1 1 0 0,0-1 0 0 0,0 1 0 0 0,0-1-1 0 0,0 1 1 0 0,0-1 0 0 0,1 1-1 0 0,-1-1 1 0 0,0 1 0 0 0,1 0-1 0 0,0-1 1 0 0,-1 1 0 0 0,1-1-1 0 0,0 1 1 0 0,1-2 0 0 0,-1 1-224 0 0,1 1-1 0 0,-1 0 1 0 0,1 0 0 0 0,0 0 0 0 0,-1 1 0 0 0,1-1-1 0 0,0 0 1 0 0,-1 0 0 0 0,1 1 0 0 0,0-1 0 0 0,0 1 0 0 0,-1 0-1 0 0,1-1 1 0 0,0 1 0 0 0,2 0 0 0 0,4 0-124 0 0,0 1-1 0 0,-1 0 1 0 0,1 0 0 0 0,-1 0 0 0 0,1 1 0 0 0,-1 0-1 0 0,10 4 1 0 0,-5 0-175 0 0,-1 0 0 0 0,22 15 0 0 0,-8 1-2053 0 0,-10 4-3450 0 0,-15-25 5445 0 0,1-1 0 0 0,-1 1 0 0 0,0 0 0 0 0,0 0 0 0 0,0-1 0 0 0,0 1 0 0 0,0 0 0 0 0,0-1 0 0 0,0 1 0 0 0,0 0 0 0 0,0 0 0 0 0,0-1 0 0 0,0 1 0 0 0,0 0 0 0 0,0-1 0 0 0,-1 1 0 0 0,1 0 0 0 0,0-1 0 0 0,-1 2 0 0 0,-5 5-2498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1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78 14947 0 0,'0'1'65'0'0,"-10"7"685"0"0,0 1 0 0 0,1 1 0 0 0,1-1 0 0 0,-1 1 0 0 0,-7 13 0 0 0,15-20-693 0 0,-1 0-1 0 0,0 1 1 0 0,1-1-1 0 0,0 0 0 0 0,0 1 1 0 0,0-1-1 0 0,0 1 1 0 0,1-1-1 0 0,-1 1 0 0 0,1 0 1 0 0,0-1-1 0 0,0 1 1 0 0,0-1-1 0 0,0 1 0 0 0,1 0 1 0 0,0-1-1 0 0,-1 1 0 0 0,1-1 1 0 0,1 1-1 0 0,-1-1 1 0 0,0 0-1 0 0,1 1 0 0 0,2 3 1 0 0,-2-3-69 0 0,1 0 0 0 0,-1 0 1 0 0,1 0-1 0 0,0 0 0 0 0,1 0 1 0 0,-1-1-1 0 0,1 0 0 0 0,-1 1 1 0 0,1-1-1 0 0,0 0 0 0 0,6 3 1 0 0,-9-6 9 0 0,0 1 0 0 0,0-1 0 0 0,1 1 0 0 0,-1-1 1 0 0,0 0-1 0 0,0 0 0 0 0,1 1 0 0 0,-1-1 0 0 0,0 0 1 0 0,0 0-1 0 0,1 0 0 0 0,-1 0 0 0 0,0 0 0 0 0,0-1 1 0 0,1 1-1 0 0,-1 0 0 0 0,0-1 0 0 0,2 0 1 0 0,-1 0 16 0 0,0-1 1 0 0,0 1-1 0 0,-1 0 1 0 0,1-1-1 0 0,-1 1 1 0 0,1-1-1 0 0,-1 0 1 0 0,0 1-1 0 0,1-1 1 0 0,-1 0-1 0 0,0 0 1 0 0,0 0-1 0 0,0 0 1 0 0,1-3-1 0 0,2-7 25 0 0,-1 0-1 0 0,0 0 1 0 0,-1 0-1 0 0,0 0 0 0 0,0-1 1 0 0,-2 1-1 0 0,1-1 0 0 0,-2 1 1 0 0,0 0-1 0 0,0-1 1 0 0,-1 1-1 0 0,0 0 0 0 0,-1 0 1 0 0,-1 0-1 0 0,0 0 1 0 0,0 1-1 0 0,-1-1 0 0 0,-13-19 1 0 0,18 31-60 0 0,0-1 1 0 0,0 1 0 0 0,0 0 0 0 0,0 0-1 0 0,0 0 1 0 0,0 0 0 0 0,0 0-1 0 0,0 0 1 0 0,0 0 0 0 0,0-1 0 0 0,0 1-1 0 0,0 0 1 0 0,0 0 0 0 0,0 0 0 0 0,0 0-1 0 0,0 0 1 0 0,0 0 0 0 0,0 0 0 0 0,0 0-1 0 0,0 0 1 0 0,0-1 0 0 0,0 1-1 0 0,0 0 1 0 0,0 0 0 0 0,0 0 0 0 0,0 0-1 0 0,-1 0 1 0 0,1 0 0 0 0,0 0 0 0 0,0 0-1 0 0,0 0 1 0 0,0 0 0 0 0,0 0 0 0 0,0 0-1 0 0,0 0 1 0 0,0 0 0 0 0,-1 0-1 0 0,1 0 1 0 0,0 0 0 0 0,0 0 0 0 0,0 0-1 0 0,0 0 1 0 0,0 0 0 0 0,0 0 0 0 0,0 0-1 0 0,0 0 1 0 0,-1 0 0 0 0,1 0 0 0 0,0 0-1 0 0,0 0 1 0 0,0 0 0 0 0,0 0-1 0 0,0 0 1 0 0,0 0 0 0 0,0 0 0 0 0,0 0-1 0 0,-1 0 1 0 0,1 0 0 0 0,0 0 0 0 0,0 0-1 0 0,0 0 1 0 0,0 0 0 0 0,0 1 0 0 0,0-1-1 0 0,0 0 1 0 0,0 0 0 0 0,0 11-1636 0 0,4 14-1954 0 0,-3-21 2947 0 0,14 33-8210 0 0,-4-21 4992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5049 0 0,'0'0'202'0'0,"0"-1"0"0"0,1 1 0 0 0,-1 0 0 0 0,0-1 0 0 0,0 1-1 0 0,0 0 1 0 0,1-1 0 0 0,-1 1 0 0 0,0 0 0 0 0,0 0 0 0 0,1-1 0 0 0,-1 1 0 0 0,0 0 0 0 0,1 0 0 0 0,-1-1-1 0 0,0 1 1 0 0,1 0 0 0 0,-1 0 0 0 0,0 0 0 0 0,1 0 0 0 0,-1-1 0 0 0,0 1 0 0 0,1 0 0 0 0,-1 0 0 0 0,1 0-1 0 0,-1 0 1 0 0,0 0 0 0 0,1 0 0 0 0,-1 0 0 0 0,1 0 0 0 0,-1 0 0 0 0,0 0 0 0 0,1 0 0 0 0,-1 0 0 0 0,0 1-1 0 0,1-1 1 0 0,-1 0 0 0 0,1 0 0 0 0,-1 0 0 0 0,1 1 0 0 0,9 17 3702 0 0,-1 25-1396 0 0,-2 13-2020 0 0,8 58-2333 0 0,-7-77-2850 0 0,2 0-3519 0 0,-8-33 4285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1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3817 0 0,'3'-25'3990'0'0,"-3"24"-3744"0"0,0 1-1 0 0,0-1 0 0 0,1 0 1 0 0,-1 1-1 0 0,0-1 0 0 0,0 1 1 0 0,0-1-1 0 0,0 0 1 0 0,1 1-1 0 0,-1-1 0 0 0,0 1 1 0 0,1-1-1 0 0,-1 1 1 0 0,0-1-1 0 0,1 1 0 0 0,-1-1 1 0 0,1 1-1 0 0,-1-1 0 0 0,1 1 1 0 0,-1 0-1 0 0,1-1 1 0 0,-1 1-1 0 0,1-1 0 0 0,-1 1 1 0 0,1 0-1 0 0,-1 0 0 0 0,1-1 1 0 0,0 1-1 0 0,-1 0 1 0 0,1 0-1 0 0,-1 0 0 0 0,1 0 1 0 0,0 0-1 0 0,-1 0 1 0 0,1 0-1 0 0,1 0 0 0 0,1 8 5656 0 0,-6 14-4383 0 0,2-17-984 0 0,1 11-467 0 0,1 0 0 0 0,0 0 0 0 0,1 0 0 0 0,1-1 0 0 0,0 1 0 0 0,1-1 0 0 0,1 0 0 0 0,0 0 0 0 0,1 0 0 0 0,1-1 0 0 0,11 19 0 0 0,-17-32-82 0 0,-1 1-1 0 0,1-1 1 0 0,0 1 0 0 0,0-1 0 0 0,0 0-1 0 0,0 1 1 0 0,0-1 0 0 0,0 0 0 0 0,0 0 0 0 0,0 0-1 0 0,0 0 1 0 0,1 0 0 0 0,-1 0 0 0 0,0 0 0 0 0,1 0-1 0 0,-1-1 1 0 0,1 1 0 0 0,-1 0 0 0 0,1-1-1 0 0,-1 1 1 0 0,1-1 0 0 0,0 0 0 0 0,2 1 0 0 0,-2-2-67 0 0,-1 1 0 0 0,1-1 1 0 0,0 1-1 0 0,-1-1 0 0 0,1 0 1 0 0,-1 0-1 0 0,1 0 0 0 0,-1 0 1 0 0,1 0-1 0 0,-1 0 0 0 0,0-1 1 0 0,1 1-1 0 0,-1 0 0 0 0,0-1 1 0 0,0 1-1 0 0,0 0 0 0 0,1-4 1 0 0,3-3-277 0 0,-1 0 1 0 0,-1 0 0 0 0,1-1 0 0 0,-1 1-1 0 0,-1-1 1 0 0,0 0 0 0 0,2-11 0 0 0,-4 9 186 0 0,0 0 1 0 0,0 0 0 0 0,-1 0-1 0 0,0 1 1 0 0,-6-19-1 0 0,6 23 214 0 0,-1 0 1 0 0,0 1-1 0 0,0-1 0 0 0,-1 0 0 0 0,1 0 0 0 0,-1 1 0 0 0,-1 0 0 0 0,1 0 0 0 0,-1-1 0 0 0,0 2 0 0 0,-6-7 0 0 0,10 11-25 0 0,0-1-1 0 0,-1 1 0 0 0,1 0 0 0 0,0 0 0 0 0,-1-1 0 0 0,1 1 1 0 0,-1 0-1 0 0,1 0 0 0 0,-1-1 0 0 0,1 1 0 0 0,0 0 0 0 0,-1 0 0 0 0,1 0 1 0 0,-1 0-1 0 0,1 0 0 0 0,-1 0 0 0 0,1 0 0 0 0,-1 0 0 0 0,1 0 1 0 0,0 0-1 0 0,-1 0 0 0 0,1 0 0 0 0,-1 0 0 0 0,1 0 0 0 0,-1 0 1 0 0,1 0-1 0 0,-1 1 0 0 0,1-1 0 0 0,0 0 0 0 0,-1 0 0 0 0,1 0 1 0 0,-1 1-1 0 0,1-1 0 0 0,0 0 0 0 0,-1 1 0 0 0,1-1 0 0 0,0 0 1 0 0,-1 1-1 0 0,1-1 0 0 0,0 0 0 0 0,0 1 0 0 0,-1-1 0 0 0,1 0 1 0 0,0 1-1 0 0,0-1 0 0 0,0 1 0 0 0,-1-1 0 0 0,1 1 0 0 0,0-1 1 0 0,0 1-1 0 0,0-1 0 0 0,0 0 0 0 0,0 1 0 0 0,0-1 0 0 0,0 1 1 0 0,0-1-1 0 0,0 1 0 0 0,0-1 0 0 0,0 1 0 0 0,0 1-12 0 0,0-1 0 0 0,0 0 0 0 0,0 1 0 0 0,0-1 0 0 0,0 1 0 0 0,0-1 0 0 0,0 0 0 0 0,1 1 0 0 0,-1-1 0 0 0,0 0-1 0 0,1 1 1 0 0,-1-1 0 0 0,1 0 0 0 0,0 0 0 0 0,-1 1 0 0 0,1-1 0 0 0,0 0 0 0 0,0 0 0 0 0,-1 0 0 0 0,1 0 0 0 0,0 0 0 0 0,0 0 0 0 0,2 1 0 0 0,1-1 18 0 0,-1 0 0 0 0,1 0 1 0 0,-1-1-1 0 0,1 1 0 0 0,0-1 1 0 0,-1 0-1 0 0,1 0 0 0 0,0-1 1 0 0,-1 1-1 0 0,1-1 0 0 0,-1 0 0 0 0,1 0 1 0 0,-1 0-1 0 0,5-2 0 0 0,46-22-2540 0 0,-49 22 1449 0 0,0 0-1 0 0,-1-1 0 0 0,0 0 0 0 0,0 0 1 0 0,0 0-1 0 0,-1 0 0 0 0,1 0 0 0 0,-1-1 0 0 0,3-5 1 0 0,12-30-3052 0 0,-11 5 3831 0 0,-7 2 3811 0 0,1 62 6196 0 0,-7 22-7217 0 0,1-11-1603 0 0,2-11-1097 0 0,-4 75 1316 0 0,11-36-7890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13195 0 0,'-1'22'1495'0'0,"1"1"1"0"0,1 0 0 0 0,1-1-1 0 0,7 34 1 0 0,-7-49-1417 0 0,0 1 1 0 0,1-1-1 0 0,-1 1 1 0 0,2-1-1 0 0,-1 0 1 0 0,1 0 0 0 0,6 8-1 0 0,-8-11-84 0 0,1-1 1 0 0,0 0-1 0 0,0 0 0 0 0,0 0 1 0 0,0-1-1 0 0,1 1 0 0 0,-1-1 1 0 0,1 0-1 0 0,-1 0 1 0 0,1 0-1 0 0,0 0 0 0 0,0 0 1 0 0,-1-1-1 0 0,9 2 0 0 0,-8-2-396 0 0,1-1 1 0 0,-1 1-1 0 0,1-1 0 0 0,-1 0 0 0 0,1-1 1 0 0,0 1-1 0 0,-1-1 0 0 0,1 0 0 0 0,-1 0 1 0 0,1 0-1 0 0,-1 0 0 0 0,0-1 0 0 0,8-4 1 0 0,-1 0-2311 0 0,1-1 1 0 0,-2-1 0 0 0,17-14 0 0 0,-8 5-950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2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27 12795 0 0,'-10'-4'4774'0'0,"23"0"-3026"0"0,37-4-1943 0 0,-38 7 534 0 0,21-4-583 0 0,43 0-1 0 0,-86 8-195 0 0,-1-1 0 0 0,0 2 0 0 0,1-1 0 0 0,-1 2 0 0 0,1-1-1 0 0,-16 11 1 0 0,12-8 311 0 0,4-1 307 0 0,0-1 1 0 0,0 2-1 0 0,1-1 1 0 0,0 1-1 0 0,0 0 1 0 0,1 1-1 0 0,0 0 0 0 0,0 0 1 0 0,1 1-1 0 0,0 0 1 0 0,-8 14-1 0 0,12-17-136 0 0,0 0-1 0 0,0 0 1 0 0,1 0-1 0 0,-1 1 1 0 0,2-1-1 0 0,-1 1 1 0 0,1-1-1 0 0,0 1 1 0 0,0 0-1 0 0,1-1 1 0 0,0 1-1 0 0,0 0 1 0 0,0 0-1 0 0,1-1 1 0 0,0 1-1 0 0,1 0 1 0 0,-1-1-1 0 0,1 1 1 0 0,0-1-1 0 0,5 10 1 0 0,-4-12-50 0 0,0 1 0 0 0,0-1-1 0 0,0 0 1 0 0,0 0 0 0 0,1-1 0 0 0,-1 1 0 0 0,1-1 0 0 0,0 0 0 0 0,0 0 0 0 0,0 0 0 0 0,0 0 0 0 0,1-1 0 0 0,-1 1 0 0 0,1-1-1 0 0,0 0 1 0 0,-1-1 0 0 0,1 1 0 0 0,0-1 0 0 0,0 0 0 0 0,0 0 0 0 0,0 0 0 0 0,0-1 0 0 0,0 0 0 0 0,0 0 0 0 0,0 0 0 0 0,6-1-1 0 0,-3 0-231 0 0,0 0 0 0 0,0-1 0 0 0,0 0 0 0 0,0 0 0 0 0,-1-1-1 0 0,1 0 1 0 0,8-4 0 0 0,-11 5-255 0 0,0-1 0 0 0,0 0 0 0 0,-1-1 0 0 0,1 1 0 0 0,-1-1 0 0 0,0 0-1 0 0,0 0 1 0 0,0 0 0 0 0,0 0 0 0 0,3-6 0 0 0,-6 7 50 0 0,1 1-1 0 0,-1-1 1 0 0,0 1 0 0 0,0-1-1 0 0,0 1 1 0 0,-1-1 0 0 0,1 0-1 0 0,-1 1 1 0 0,1-1 0 0 0,-1 0-1 0 0,0 0 1 0 0,0-2 0 0 0,-4-14-3363 0 0</inkml:trace>
  <inkml:trace contextRef="#ctx0" brushRef="#br0" timeOffset="1">2 178 8858 0 0,'8'-2'8344'0'0,"36"-11"-7685"0"0,-37 11-634 0 0,1 0-1 0 0,-1 0 0 0 0,1 1 1 0 0,-1 0-1 0 0,1 1 1 0 0,0-1-1 0 0,-1 1 1 0 0,1 1-1 0 0,0-1 1 0 0,10 4-1 0 0,-14-3-328 0 0,0 0 0 0 0,-1 0 0 0 0,1 0 0 0 0,-1 1-1 0 0,1 0 1 0 0,-1-1 0 0 0,0 1 0 0 0,0 0 0 0 0,0 1 0 0 0,4 2 0 0 0,-5-3-334 0 0,0 0 0 0 0,-1 1 0 0 0,1-1 0 0 0,0 1 0 0 0,-1-1 0 0 0,1 1 0 0 0,-1-1 0 0 0,0 1 0 0 0,0 0 0 0 0,0 0 0 0 0,0-1 1 0 0,0 1-1 0 0,-1 0 0 0 0,1 5 0 0 0,0 10-3218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3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13499 0 0,'19'0'4692'0'0,"17"11"-4203"0"0,-21-6-70 0 0,-2-2-674 0 0,-1 0 0 0 0,1 0 1 0 0,-1-2-1 0 0,1 1 0 0 0,0-2 1 0 0,23-1-1 0 0,-28 0-727 0 0,0 0-1 0 0,0-1 1 0 0,-1 0 0 0 0,1 0-1 0 0,-1 0 1 0 0,0-1 0 0 0,0-1 0 0 0,0 1-1 0 0,0-1 1 0 0,0 0 0 0 0,-1-1 0 0 0,9-7-1 0 0,4-6-2411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3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174 166 7666 0 0,'-43'-10'9160'0'0,"39"10"-8374"0"0,-1 0 0 0 0,1 0 0 0 0,-1 0 0 0 0,1 0 0 0 0,0 1 0 0 0,-8 1 0 0 0,8-1-658 0 0,1 0-1 0 0,0 1 1 0 0,-1 0 0 0 0,1-1 0 0 0,0 1 0 0 0,0 0 0 0 0,0 0 0 0 0,0 1 0 0 0,1-1 0 0 0,-1 1 0 0 0,0-1-1 0 0,1 1 1 0 0,0 0 0 0 0,0 0 0 0 0,0 0 0 0 0,0 0 0 0 0,0 0 0 0 0,0 0 0 0 0,1 1 0 0 0,0-1-1 0 0,-2 4 1 0 0,2-1-130 0 0,0-1-1 0 0,0 0 1 0 0,0 0-1 0 0,0 1 1 0 0,1-1-1 0 0,0 0 1 0 0,0 7-1 0 0,0-10-7 0 0,0 0 0 0 0,0 0 0 0 0,1 0 0 0 0,-1 0 0 0 0,0 0-1 0 0,1 0 1 0 0,0 0 0 0 0,-1 0 0 0 0,1 0 0 0 0,0 0 0 0 0,0 0 0 0 0,0 0 0 0 0,0 0 0 0 0,0-1-1 0 0,1 1 1 0 0,-1-1 0 0 0,0 1 0 0 0,1 0 0 0 0,0-1 0 0 0,-1 0 0 0 0,3 2 0 0 0,-3-3-5 0 0,0 1 0 0 0,0-1 1 0 0,0 0-1 0 0,0 0 0 0 0,0 1 1 0 0,0-1-1 0 0,0 0 0 0 0,0 0 1 0 0,0 0-1 0 0,0 0 1 0 0,0 0-1 0 0,0 0 0 0 0,0-1 1 0 0,0 1-1 0 0,1 0 0 0 0,-1 0 1 0 0,0-1-1 0 0,0 1 0 0 0,0-1 1 0 0,-1 1-1 0 0,1-1 0 0 0,0 1 1 0 0,0-1-1 0 0,0 0 0 0 0,0 1 1 0 0,0-1-1 0 0,1-1 1 0 0,22-29-106 0 0,-7 9 127 0 0,19 49 69 0 0,-32-26-75 0 0,0 0 1 0 0,0-1-1 0 0,0 1 1 0 0,0-1-1 0 0,0 0 0 0 0,0 0 1 0 0,0 0-1 0 0,0 0 1 0 0,0-1-1 0 0,0 0 0 0 0,0 0 1 0 0,0 0-1 0 0,0 0 1 0 0,0 0-1 0 0,7-5 1 0 0,-8 5-6 0 0,-1 0 1 0 0,1-1 0 0 0,0 1 0 0 0,-1-1-1 0 0,0 1 1 0 0,1-1 0 0 0,-1 0 0 0 0,0 0-1 0 0,0 0 1 0 0,0-1 0 0 0,0 1 0 0 0,0 0 0 0 0,0-1-1 0 0,-1 1 1 0 0,1-1 0 0 0,-1 0 0 0 0,0 1-1 0 0,1-1 1 0 0,-1 0 0 0 0,-1 0 0 0 0,1 0-1 0 0,0 0 1 0 0,-1 0 0 0 0,1 0 0 0 0,-1 0-1 0 0,0 0 1 0 0,0 0 0 0 0,0 0 0 0 0,0 0 0 0 0,-1 0-1 0 0,1 0 1 0 0,-1 0 0 0 0,0 1 0 0 0,0-1-1 0 0,0 0 1 0 0,0 0 0 0 0,0 0 0 0 0,-1 1-1 0 0,-1-4 1 0 0,-6-9 42 0 0,-1 0 1 0 0,-1 1-1 0 0,0 0 0 0 0,-1 0 0 0 0,-1 1 0 0 0,0 1 0 0 0,0 0 0 0 0,-1 1 1 0 0,0 0-1 0 0,-18-9 0 0 0,30 19-49 0 0,-1-1 1 0 0,1 1 0 0 0,0 0-1 0 0,-1 0 1 0 0,1 0-1 0 0,-1 0 1 0 0,1 0-1 0 0,-1 1 1 0 0,0-1-1 0 0,1 1 1 0 0,-1 0-1 0 0,0-1 1 0 0,1 1-1 0 0,-1 0 1 0 0,0 1-1 0 0,1-1 1 0 0,-1 0-1 0 0,0 1 1 0 0,1 0-1 0 0,-1-1 1 0 0,-2 2 0 0 0,1 0 7 0 0,1 0 1 0 0,0 0 0 0 0,0 1 0 0 0,1-1 0 0 0,-1 0 0 0 0,0 1 0 0 0,1 0 0 0 0,0 0 0 0 0,-1-1 0 0 0,1 1 0 0 0,0 1 0 0 0,0-1 0 0 0,1 0 0 0 0,-2 4-1 0 0,0-1-567 0 0,1 1-1 0 0,0-1 1 0 0,0 1-1 0 0,1-1 1 0 0,0 1-1 0 0,0-1 1 0 0,1 14-1 0 0,0-16-582 0 0,0 0-1 0 0,0 1 1 0 0,1-1-1 0 0,0 0 1 0 0,0 1-1 0 0,0-1 1 0 0,0 0-1 0 0,1 0 1 0 0,0 0-1 0 0,0 0 1 0 0,4 7-1 0 0,3-1-3316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3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9474 0 0,'7'-5'5431'0'0,"24"-7"-3709"0"0,-29 11-1261 0 0,47-9 1286 0 0,-38 9-2418 0 0,0-1-1 0 0,0 0 0 0 0,12-4 0 0 0,-21 5-21 0 0,1 0 0 0 0,0 0-1 0 0,-1 0 1 0 0,1-1-1 0 0,-1 1 1 0 0,0-1 0 0 0,0 1-1 0 0,1-1 1 0 0,-1 0 0 0 0,0 0-1 0 0,0 0 1 0 0,-1 0-1 0 0,1 0 1 0 0,0 0 0 0 0,-1-1-1 0 0,3-4 1 0 0,2-6-2588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 6641 0 0,'-8'28'8825'0'0,"6"23"-5183"0"0,2-24-2431 0 0,0-25-1208 0 0,-1 25 513 0 0,2 35 1 0 0,7-16-2512 0 0,-7-42 1278 0 0,1-1 0 0 0,-1 1 1 0 0,1 0-1 0 0,0-1 0 0 0,0 1 0 0 0,0-1 0 0 0,0 0 0 0 0,4 4 0 0 0,-6-6 513 0 0,0-1 1 0 0,1 1-1 0 0,-1-1 0 0 0,1 1 1 0 0,-1-1-1 0 0,1 1 1 0 0,-1-1-1 0 0,1 0 0 0 0,-1 1 1 0 0,1-1-1 0 0,-1 0 0 0 0,1 0 1 0 0,-1 1-1 0 0,1-1 0 0 0,0 0 1 0 0,-1 0-1 0 0,1 0 0 0 0,-1 0 1 0 0,1 0-1 0 0,0 1 0 0 0,-1-1 1 0 0,1 0-1 0 0,0-1 1 0 0,-1 1-1 0 0,1 0 0 0 0,-1 0 1 0 0,1 0-1 0 0,0 0 0 0 0,-1 0 1 0 0,1-1-1 0 0,-1 1 0 0 0,1 0 1 0 0,0 0-1 0 0,-1-1 0 0 0,1 1 1 0 0,-1 0-1 0 0,1-1 0 0 0,-1 1 1 0 0,1-1-1 0 0,-1 1 0 0 0,0-1 1 0 0,1 1-1 0 0,0-1 1 0 0,9-10-2745 0 0</inkml:trace>
  <inkml:trace contextRef="#ctx0" brushRef="#br0" timeOffset="1">197 1 13539 0 0,'-3'15'3601'0'0,"1"5"-2425"0"0,-2 6-648 0 0,0 3-200 0 0,0-1-80 0 0,0 1-96 0 0,0 1-56 0 0,0-4-48 0 0,1 0-8 0 0,1-3-272 0 0,2-3-624 0 0,2-3-952 0 0,0-6-1529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37 4169 0 0,'2'-4'530'0'0,"0"0"812"0"0,0-1 1 0 0,1 1-1 0 0,0-1 1 0 0,0 1-1 0 0,6-7 0 0 0,-9 12-1164 0 0,0-1-1 0 0,1 0 1 0 0,-1 0-1 0 0,1 1 1 0 0,-1-1-1 0 0,0 0 0 0 0,1 1 1 0 0,-1-1-1 0 0,0 0 1 0 0,0 1-1 0 0,1-1 1 0 0,-1 0-1 0 0,0 1 0 0 0,0-1 1 0 0,1 1-1 0 0,-1-1 1 0 0,0 0-1 0 0,0 1 1 0 0,0-1-1 0 0,0 1 1 0 0,1-1-1 0 0,-1 1 0 0 0,0-1 1 0 0,0 0-1 0 0,0 1 1 0 0,0-1-1 0 0,0 1 1 0 0,0-1-1 0 0,0 1 0 0 0,-1-1 1 0 0,1 1-1 0 0,0-1 1 0 0,0 1-1 0 0,0-1 1 0 0,-1 1-1 0 0,1 22 1461 0 0,-5 4-1088 0 0,-1 0-1 0 0,-1-1 1 0 0,-1 0 0 0 0,-1 0-1 0 0,-20 37 1 0 0,-5-3-2456 0 0,-6-5-3445 0 0,49-56 2521 0 0,27 4 2436 0 0,8 8 414 0 0,-39-9-27 0 0,0 0 0 0 0,0 0 0 0 0,1-1 1 0 0,-1 0-1 0 0,1 1 0 0 0,-1-2 1 0 0,0 1-1 0 0,1-1 0 0 0,-1 0 0 0 0,1 0 1 0 0,-1 0-1 0 0,1-1 0 0 0,-1 0 1 0 0,9-2-1 0 0,-14 3-221 0 0,1 0 0 0 0,-1-1-1 0 0,1 1 1 0 0,-1 0 0 0 0,1-1 0 0 0,-1 1 0 0 0,1 0-1 0 0,-1-1 1 0 0,0 1 0 0 0,1 0 0 0 0,-1-1 0 0 0,0 1 0 0 0,1-1-1 0 0,-1 1 1 0 0,0-1 0 0 0,1 1 0 0 0,-1-1 0 0 0,0 1 0 0 0,0-1-1 0 0,0 1 1 0 0,1-1 0 0 0,-1 1 0 0 0,0-1 0 0 0,0 1-1 0 0,0-1 1 0 0,0 1 0 0 0,0-1 0 0 0,0 1 0 0 0,0-1 0 0 0,0 0-1 0 0,-2-9-4332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5305 0 0,'5'2'5107'0'0,"16"-2"-3835"0"0,25-5-1211 0 0,2-15 842 0 0,-51 22-686 0 0,0 0 0 0 0,0 0-1 0 0,0 0 1 0 0,0 0 0 0 0,1 1 0 0 0,-1-1-1 0 0,1 1 1 0 0,-1 0 0 0 0,1 0 0 0 0,0 0-1 0 0,0 0 1 0 0,1 0 0 0 0,-1 0 0 0 0,-1 4 0 0 0,1-2-129 0 0,-1 1 0 0 0,1 0 0 0 0,0-1 0 0 0,1 1 0 0 0,-1 0 0 0 0,1 0 0 0 0,0 11 0 0 0,2-9-35 0 0,0-1 0 0 0,0 1 0 0 0,1-1 1 0 0,3 10-1 0 0,-5-16-20 0 0,1 1 0 0 0,-1-1 0 0 0,0 0-1 0 0,1 1 1 0 0,-1-1 0 0 0,1 0 0 0 0,-1 1 0 0 0,1-1 0 0 0,0 0 0 0 0,-1 0-1 0 0,1 0 1 0 0,0 1 0 0 0,0-1 0 0 0,0 0 0 0 0,0 0 0 0 0,0 0 0 0 0,0-1-1 0 0,0 1 1 0 0,0 0 0 0 0,0 0 0 0 0,0 0 0 0 0,1-1 0 0 0,-1 1 0 0 0,0-1-1 0 0,0 1 1 0 0,1-1 0 0 0,-1 1 0 0 0,1-1 0 0 0,2 1 0 0 0,-3-2 45 0 0,0 1 0 0 0,0-1 0 0 0,1 0 0 0 0,-1 1 1 0 0,0-1-1 0 0,0 0 0 0 0,0 0 0 0 0,0 0 0 0 0,0 0 0 0 0,0 0 0 0 0,0 0 1 0 0,0 0-1 0 0,0 0 0 0 0,0 0 0 0 0,0 0 0 0 0,-1 0 0 0 0,1-1 1 0 0,0 1-1 0 0,-1 0 0 0 0,1 0 0 0 0,-1-1 0 0 0,1 1 0 0 0,-1-1 0 0 0,0 1 1 0 0,0 0-1 0 0,0-1 0 0 0,0-1 0 0 0,-2-47 593 0 0,0 28-763 0 0,5 7-1407 0 0,-1 14 290 0 0,0-1 0 0 0,-1 0 0 0 0,1 1 0 0 0,0-1 0 0 0,0 1 0 0 0,0-1 0 0 0,0 1 0 0 0,0 0 0 0 0,0 0 0 0 0,0 0 0 0 0,0 0 0 0 0,4-1 0 0 0,-6 2 1197 0 0,4-1-2559 0 0</inkml:trace>
  <inkml:trace contextRef="#ctx0" brushRef="#br0" timeOffset="1">204 1 1824 0 0,'1'0'524'0'0,"0"0"-1"0"0,0 0 1 0 0,0 0-1 0 0,0 0 1 0 0,0 1-1 0 0,0-1 1 0 0,0 0-1 0 0,1 1 0 0 0,-1-1 1 0 0,0 0-1 0 0,0 1 1 0 0,0-1-1 0 0,0 1 1 0 0,-1 0-1 0 0,1-1 1 0 0,0 1-1 0 0,0 0 1 0 0,0 0-1 0 0,0-1 0 0 0,-1 1 1 0 0,1 0-1 0 0,1 2 1 0 0,-1 0-57 0 0,0-1 0 0 0,1 1 0 0 0,-1 0 0 0 0,-1 0 0 0 0,1 0 0 0 0,0 0 0 0 0,-1 0 0 0 0,1 5 0 0 0,-1 5-165 0 0,-1 0 0 0 0,-4 27 0 0 0,5-37 81 0 0,-8 30-76 0 0,5-24-274 0 0,1 0 1 0 0,0 0 0 0 0,-1 16 0 0 0,3-24-48 0 0,0-1 0 0 0,0 0 0 0 0,1 1 0 0 0,-1-1 0 0 0,0 1 0 0 0,0-1 0 0 0,0 0 0 0 0,0 1 1 0 0,0-1-1 0 0,0 0 0 0 0,1 1 0 0 0,-1-1 0 0 0,0 0 0 0 0,0 1 0 0 0,0-1 0 0 0,1 0 1 0 0,-1 1-1 0 0,0-1 0 0 0,1 0 0 0 0,-1 0 0 0 0,0 1 0 0 0,0-1 0 0 0,1 0 0 0 0,-1 0 0 0 0,0 0 1 0 0,1 1-1 0 0,-1-1 0 0 0,1 0 0 0 0,-1 0 0 0 0,0 0 0 0 0,1 0 0 0 0,-1 0 0 0 0,1 0 0 0 0,19-1-178 0 0,16-10 74 0 0,-30 8-217 0 0,39-17-211 0 0,-24 6-3045 0 0,-7-2-5584 0 0,-12 10 5159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10978 0 0,'33'0'2042'0'0,"78"-3"-572"0"0,-109 3-1521 0 0,1-1 1 0 0,0 1 0 0 0,0-1-1 0 0,0 0 1 0 0,-1 0-1 0 0,1 0 1 0 0,0 0 0 0 0,-1 0-1 0 0,1 0 1 0 0,-1-1-1 0 0,5-2 1 0 0,-6 3-219 0 0,1-1 1 0 0,-1 0-1 0 0,0 1 0 0 0,0-1 1 0 0,1 0-1 0 0,-1 1 1 0 0,0-1-1 0 0,0 0 0 0 0,-1 0 1 0 0,1 0-1 0 0,0 0 0 0 0,-1 0 1 0 0,1 0-1 0 0,-1 0 0 0 0,0 0 1 0 0,1 0-1 0 0,-1 0 0 0 0,0 0 1 0 0,0 0-1 0 0,-1-3 1 0 0,0-1-519 0 0,0-1 1 0 0,0 1-1 0 0,-1 0 1 0 0,0 0 0 0 0,0 0-1 0 0,-4-7 1 0 0,-11-17 425 0 0,13 25 825 0 0,1 0 0 0 0,0-1 0 0 0,0 1 0 0 0,1-1 0 0 0,-3-7 0 0 0,9 42 11754 0 0,-4 2-6093 0 0,-13 70-5152 0 0,7-66 218 0 0,-2 9-1739 0 0,2-8 1008 0 0,-3 41 0 0 0,11-22-4282 0 0,0-48 2085 0 0,-1 0 0 0 0,1 0 0 0 0,0 0 0 0 0,1 0 0 0 0,3 8 0 0 0,0-5-2973 0 0,2-1-497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82 16772 0 0,'-1'-1'8'0'0,"1"-1"1"0"0,0 0-1 0 0,-1 0 1 0 0,1 0 0 0 0,0 0-1 0 0,0 0 1 0 0,0 0 0 0 0,0 0-1 0 0,0 0 1 0 0,1 1-1 0 0,-1-1 1 0 0,1 0 0 0 0,-1 0-1 0 0,1 0 1 0 0,-1 0 0 0 0,1 1-1 0 0,0-1 1 0 0,0 0 0 0 0,0 1-1 0 0,0-1 1 0 0,0 0-1 0 0,0 1 1 0 0,1 0 0 0 0,-1-1-1 0 0,0 1 1 0 0,1 0 0 0 0,-1-1-1 0 0,1 1 1 0 0,0 0-1 0 0,-1 0 1 0 0,3-1 0 0 0,2-2 209 0 0,1 1 1 0 0,-1-1-1 0 0,1 1 1 0 0,0 0-1 0 0,0 0 1 0 0,14-2-1 0 0,-9 3 13 0 0,0 1 0 0 0,0 0 0 0 0,0 1 0 0 0,0 1-1 0 0,0 0 1 0 0,0 0 0 0 0,0 1 0 0 0,0 1 0 0 0,-1 0-1 0 0,1 0 1 0 0,-1 1 0 0 0,16 8 0 0 0,-22-10-117 0 0,0 1 0 0 0,-1-1 0 0 0,1 1 0 0 0,0 1 0 0 0,-1-1 0 0 0,0 0 0 0 0,1 1 0 0 0,-1 0 0 0 0,-1 0 0 0 0,1 0 0 0 0,-1 1 1 0 0,1-1-1 0 0,-1 1 0 0 0,0 0 0 0 0,-1-1 0 0 0,1 1 0 0 0,-1 1 0 0 0,0-1 0 0 0,-1 0 0 0 0,1 0 0 0 0,-1 1 0 0 0,0-1 0 0 0,0 1 0 0 0,0-1 0 0 0,-1 1 0 0 0,0-1 0 0 0,0 1 0 0 0,-2 9 0 0 0,-1-1-10 0 0,-1 0 1 0 0,0-1-1 0 0,-1 1 0 0 0,0-1 0 0 0,-8 13 0 0 0,9-18-281 0 0,0-1 1 0 0,0 0-1 0 0,-1 0 1 0 0,0 0-1 0 0,-1 0 0 0 0,0-1 1 0 0,0 0-1 0 0,0 0 0 0 0,-12 9 1 0 0,1-7-1116 0 0,14-7 1000 0 0,1-1-1 0 0,-1 2 1 0 0,1-1-1 0 0,0 0 0 0 0,-1 0 1 0 0,1 1-1 0 0,0-1 1 0 0,0 1-1 0 0,-2 2 1 0 0,4-4 248 0 0,-1 1 1 0 0,1 0 0 0 0,0 0-1 0 0,-1 0 1 0 0,1 0-1 0 0,0 0 1 0 0,0-1 0 0 0,0 1-1 0 0,0 0 1 0 0,0 0-1 0 0,0 0 1 0 0,0 0 0 0 0,0 0-1 0 0,0 0 1 0 0,1 0-1 0 0,-1 0 1 0 0,0-1 0 0 0,0 1-1 0 0,1 0 1 0 0,-1 0-1 0 0,0 0 1 0 0,1 0 0 0 0,-1-1-1 0 0,1 1 1 0 0,0 0-1 0 0,-1-1 1 0 0,1 1 0 0 0,-1 0-1 0 0,1-1 1 0 0,0 1-1 0 0,-1-1 1 0 0,2 2 0 0 0,4 3 45 0 0,0 0 1 0 0,1-1 0 0 0,-1 0 0 0 0,1 0 0 0 0,0 0 0 0 0,0-1 0 0 0,0 0 0 0 0,0 0 0 0 0,0 0 0 0 0,1-1 0 0 0,-1-1 0 0 0,1 1 0 0 0,0-1 0 0 0,8 0 0 0 0,9 0 12 0 0,-1 0 1 0 0,0-2 0 0 0,29-5-1 0 0,-44 5-231 0 0,24-4 10 0 0,-32 5-77 0 0,1 0 0 0 0,-1 0 1 0 0,0-1-1 0 0,1 1 0 0 0,-1 0 1 0 0,0-1-1 0 0,0 0 0 0 0,1 1 1 0 0,-1-1-1 0 0,0 1 0 0 0,0-1 1 0 0,0 0-1 0 0,0 0 0 0 0,0 0 1 0 0,0 0-1 0 0,0 0 0 0 0,2-2 1 0 0,-3 3 16 0 0,-1-1 0 0 0,1 1 0 0 0,0-1 0 0 0,0 0 1 0 0,0 1-1 0 0,0-1 0 0 0,-1 1 0 0 0,1-1 0 0 0,0 1 0 0 0,-1-1 1 0 0,1 1-1 0 0,0-1 0 0 0,-1 1 0 0 0,1-1 0 0 0,-1 1 0 0 0,1 0 0 0 0,-1-1 1 0 0,1 1-1 0 0,-1-1 0 0 0,1 1 0 0 0,-1 0 0 0 0,1 0 0 0 0,-1-1 1 0 0,1 1-1 0 0,-1 0 0 0 0,1 0 0 0 0,-1 0 0 0 0,-1-1 0 0 0,1 1-147 0 0,-11-5-2899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5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5249 0 0,'9'-2'2305'0'0,"2"2"-1721"0"0,7-1-408 0 0,3 1-88 0 0,2 3-24 0 0,1-2-40 0 0,-1 1-144 0 0,0-2-656 0 0,-4 0-929 0 0,-4-4 105 0 0,-1 0-1593 0 0</inkml:trace>
  <inkml:trace contextRef="#ctx0" brushRef="#br0" timeOffset="1">218 1 7154 0 0,'-4'17'2936'0'0,"1"5"-1736"0"0,-1 5-375 0 0,2 6-1 0 0,0-4-104 0 0,-1 2-224 0 0,1 2-184 0 0,-2 0-120 0 0,0 0-88 0 0,2-2-224 0 0,0 1-648 0 0,0-4-1208 0 0,0-3-1369 0 0,-1-6 432 0 0,0-3-1280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6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12811 0 0,'-2'10'282'0'0,"1"1"1"0"0,0-1 0 0 0,1 0-1 0 0,0 0 1 0 0,1 1-1 0 0,0-1 1 0 0,0 0 0 0 0,1 0-1 0 0,1 0 1 0 0,-1 0 0 0 0,2-1-1 0 0,-1 1 1 0 0,1-1-1 0 0,1 1 1 0 0,0-1 0 0 0,9 13-1 0 0,-11-18-202 0 0,1 1-1 0 0,-1-1 0 0 0,1 0 0 0 0,0 0 0 0 0,0 0 1 0 0,1 0-1 0 0,-1 0 0 0 0,1-1 0 0 0,0 0 0 0 0,0 0 1 0 0,0 0-1 0 0,0-1 0 0 0,0 0 0 0 0,1 0 1 0 0,-1 0-1 0 0,0-1 0 0 0,1 1 0 0 0,0-1 0 0 0,-1 0 1 0 0,1-1-1 0 0,0 0 0 0 0,-1 0 0 0 0,1 0 0 0 0,0 0 1 0 0,0-1-1 0 0,-1 0 0 0 0,1 0 0 0 0,-1-1 1 0 0,1 1-1 0 0,9-6 0 0 0,-8 4-136 0 0,0-1-1 0 0,0-1 1 0 0,0 0 0 0 0,0 0-1 0 0,-1 0 1 0 0,0 0 0 0 0,0-1 0 0 0,-1 0-1 0 0,1-1 1 0 0,-1 1 0 0 0,-1-1-1 0 0,1 0 1 0 0,-1 0 0 0 0,0 0-1 0 0,5-14 1 0 0,-8 17-8 0 0,0 1 0 0 0,0 0 0 0 0,0-1-1 0 0,0 1 1 0 0,0 0 0 0 0,-1-1 0 0 0,0 1 0 0 0,1-1 0 0 0,-1 1-1 0 0,-1-1 1 0 0,1 1 0 0 0,0-1 0 0 0,-1 1 0 0 0,0-1 0 0 0,1 1 0 0 0,-1 0-1 0 0,-1-1 1 0 0,1 1 0 0 0,0 0 0 0 0,-1 0 0 0 0,0 0 0 0 0,0 0-1 0 0,0 0 1 0 0,0 0 0 0 0,0 0 0 0 0,0 1 0 0 0,-1-1 0 0 0,1 1-1 0 0,-1 0 1 0 0,0-1 0 0 0,0 1 0 0 0,0 0 0 0 0,0 1 0 0 0,0-1 0 0 0,0 1-1 0 0,0-1 1 0 0,0 1 0 0 0,-5-1 0 0 0,-5-2-14 0 0,-1 0 0 0 0,1 2 0 0 0,-1-1 1 0 0,1 2-1 0 0,-24 0 0 0 0,31 1 125 0 0,0 0 0 0 0,-1 0 0 0 0,1 1 1 0 0,0 0-1 0 0,0 0 0 0 0,0 0 0 0 0,0 1 0 0 0,0 0 1 0 0,0 0-1 0 0,1 1 0 0 0,-1 0 0 0 0,1 0 1 0 0,-1 0-1 0 0,-8 7 0 0 0,13-9-21 0 0,0 1 1 0 0,-1-1-1 0 0,1 0 1 0 0,0 1-1 0 0,0-1 1 0 0,0 1-1 0 0,0-1 1 0 0,0 1-1 0 0,0-1 1 0 0,0 1-1 0 0,1 0 0 0 0,-1 0 1 0 0,1-1-1 0 0,-1 1 1 0 0,1 0-1 0 0,0 0 1 0 0,-1-1-1 0 0,1 1 1 0 0,0 0-1 0 0,0 0 1 0 0,0 0-1 0 0,0 0 0 0 0,1-1 1 0 0,-1 1-1 0 0,1 0 1 0 0,-1 0-1 0 0,1 0 1 0 0,-1-1-1 0 0,1 1 1 0 0,0 0-1 0 0,0-1 1 0 0,0 1-1 0 0,0-1 1 0 0,0 1-1 0 0,0-1 0 0 0,1 2 1 0 0,1 0 58 0 0,0 0 1 0 0,0-1 0 0 0,0 1-1 0 0,0-1 1 0 0,0 0-1 0 0,0 0 1 0 0,1 0-1 0 0,-1 0 1 0 0,0-1-1 0 0,1 1 1 0 0,0-1-1 0 0,-1 0 1 0 0,1 0-1 0 0,0 0 1 0 0,0 0 0 0 0,5-1-1 0 0,8 0-363 0 0,1-2 1 0 0,-1 0-1 0 0,1-1 0 0 0,-1-1 1 0 0,21-7-1 0 0,-13 2-3558 0 0,-1-1-1 0 0,43-25 1 0 0,-40 19-655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3 11602 0 0,'1'0'104'0'0,"-1"-1"-1"0"0,1 1 0 0 0,0 0 0 0 0,-1 0 0 0 0,1-1 0 0 0,-1 1 0 0 0,1 0 0 0 0,0 0 1 0 0,-1 0-1 0 0,1 0 0 0 0,0 0 0 0 0,-1 0 0 0 0,1 0 0 0 0,0 0 0 0 0,-1 0 0 0 0,1 0 0 0 0,0 0 1 0 0,-1 0-1 0 0,1 0 0 0 0,-1 1 0 0 0,1-1 0 0 0,0 0 0 0 0,-1 0 0 0 0,1 1 0 0 0,-1-1 0 0 0,1 0 1 0 0,-1 1-1 0 0,1-1 0 0 0,-1 0 0 0 0,1 1 0 0 0,-1-1 0 0 0,1 1 0 0 0,-1-1 0 0 0,1 2 0 0 0,0 0 113 0 0,-1-1-1 0 0,1 1 0 0 0,-1 0 0 0 0,0 0 0 0 0,0 0 0 0 0,0 0 0 0 0,0 0 0 0 0,0 0 0 0 0,0 0 0 0 0,0 0 0 0 0,-2 3 0 0 0,-16 47 1967 0 0,-31 42-1405 0 0,29-58-1716 0 0,-20 48-1 0 0,52-88-2993 0 0,45-13 3094 0 0,-26 12-623 0 0,59-3 0 0 0,-73 8-1336 0 0,-1 1 1 0 0,31 4-1 0 0,-72 2 1822 0 0,9-4-263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3753 0 0,'-7'10'1618'0'0,"1"0"0"0"0,0 0 0 0 0,1 1 0 0 0,0-1 0 0 0,-6 20 0 0 0,-5 14-46 0 0,12-36-1482 0 0,-1 0 1 0 0,1 0 0 0 0,-1 0-1 0 0,-11 13 1 0 0,13-19-135 0 0,1 1 1 0 0,0-1-1 0 0,0 1 0 0 0,-1-1 0 0 0,1 0 0 0 0,-1 0 1 0 0,0 0-1 0 0,0-1 0 0 0,0 1 0 0 0,0-1 1 0 0,0 1-1 0 0,0-1 0 0 0,0 0 0 0 0,0 0 0 0 0,0 0 1 0 0,-7 0-1 0 0,70-15 2250 0 0,-20 11-1465 0 0,50 1 0 0 0,-4 8-3850 0 0,-73-6-4596 0 0</inkml:trace>
  <inkml:trace contextRef="#ctx0" brushRef="#br0" timeOffset="1">116 322 7001 0 0,'46'-5'7253'0'0,"0"-8"-3639"0"0,-34 9-3440 0 0,0 1 1 0 0,0 0-1 0 0,0 0 1 0 0,1 2-1 0 0,17-2 1 0 0,-25 4-118 0 0,0-1-1 0 0,0 1 1 0 0,-1 0 0 0 0,1 0-1 0 0,-1 0 1 0 0,1 1 0 0 0,-1-1 0 0 0,1 1-1 0 0,-1 0 1 0 0,0 1 0 0 0,0-1-1 0 0,0 1 1 0 0,0 0 0 0 0,0 0-1 0 0,-1 0 1 0 0,1 0 0 0 0,-1 1 0 0 0,5 6-1 0 0,-3-4 97 0 0,-1 1 0 0 0,0 0-1 0 0,0 0 1 0 0,0 1 0 0 0,-1-1-1 0 0,0 1 1 0 0,0-1 0 0 0,-1 1 0 0 0,0 0-1 0 0,-1 0 1 0 0,0 0 0 0 0,1 16-1 0 0,-2-16-1133 0 0,-1-1-1 0 0,1 1 0 0 0,-1 0 1 0 0,-4 12-1 0 0,5-19 608 0 0,0-1 0 0 0,0 1 0 0 0,-1-1 0 0 0,1 1 0 0 0,0-1 0 0 0,0 1 0 0 0,0-1 0 0 0,-1 1 0 0 0,1-1-1 0 0,0 1 1 0 0,0-1 0 0 0,-7 4-4488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7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9586 0 0,'-2'5'80'0'0,"0"0"0"0"0,1 0 0 0 0,-1 0 0 0 0,1 0 0 0 0,0 0 0 0 0,1 0 0 0 0,-1 0 0 0 0,1 1 0 0 0,0-1-1 0 0,0 0 1 0 0,0 0 0 0 0,1 0 0 0 0,0 0 0 0 0,0 1 0 0 0,0-1 0 0 0,1 0 0 0 0,0-1 0 0 0,0 1 0 0 0,5 9 0 0 0,-1-1-58 0 0,1 0 1 0 0,1-1-1 0 0,0 1 1 0 0,1-1-1 0 0,19 19 1 0 0,-23-26 63 0 0,0-1 1 0 0,0 1 0 0 0,1-1-1 0 0,0 0 1 0 0,0-1 0 0 0,0 1-1 0 0,0-1 1 0 0,0-1-1 0 0,1 1 1 0 0,-1-1 0 0 0,1 0-1 0 0,0 0 1 0 0,-1-1 0 0 0,15 1-1 0 0,-18-2 8 0 0,1 0 0 0 0,0 0 0 0 0,-1-1-1 0 0,1 1 1 0 0,-1-1 0 0 0,1 0 0 0 0,-1 0-1 0 0,0 0 1 0 0,1-1 0 0 0,-1 1 0 0 0,0-1-1 0 0,0 0 1 0 0,0 0 0 0 0,0 0 0 0 0,0 0 0 0 0,0 0-1 0 0,0-1 1 0 0,-1 1 0 0 0,1-1 0 0 0,-1 1-1 0 0,0-1 1 0 0,0 0 0 0 0,0 0 0 0 0,0 0-1 0 0,-1-1 1 0 0,1 1 0 0 0,-1 0 0 0 0,1-1-1 0 0,-1 1 1 0 0,1-5 0 0 0,-1 3 5 0 0,-1-1 0 0 0,1 1-1 0 0,-1-1 1 0 0,0 1 0 0 0,-1 0 0 0 0,1-1 0 0 0,-1 1 0 0 0,0-1-1 0 0,0 1 1 0 0,-1 0 0 0 0,1 0 0 0 0,-1 0 0 0 0,0 0-1 0 0,-1 0 1 0 0,1 0 0 0 0,-6-7 0 0 0,5 7-22 0 0,-1 0 0 0 0,1 0-1 0 0,-1 0 1 0 0,0 1 0 0 0,-1 0 0 0 0,1-1 0 0 0,-1 1 0 0 0,1 1-1 0 0,-1-1 1 0 0,-1 1 0 0 0,1 0 0 0 0,0 0 0 0 0,-1 0 0 0 0,-8-2 0 0 0,12 4-50 0 0,0 1 1 0 0,-1 0 0 0 0,1 0-1 0 0,0 0 1 0 0,0 0-1 0 0,0 0 1 0 0,0 1 0 0 0,0-1-1 0 0,0 1 1 0 0,0-1 0 0 0,0 1-1 0 0,0 0 1 0 0,0-1 0 0 0,0 1-1 0 0,0 0 1 0 0,0 0 0 0 0,0 1-1 0 0,1-1 1 0 0,-1 0 0 0 0,1 1-1 0 0,-1-1 1 0 0,1 1-1 0 0,-1-1 1 0 0,1 1 0 0 0,0 0-1 0 0,-1-1 1 0 0,1 1 0 0 0,-1 3-1 0 0,-4 6 29 0 0,0 1 0 0 0,0 1 0 0 0,-4 17 0 0 0,4-15-63 0 0,-29 99 223 0 0,32-103-544 0 0,1 1-1 0 0,0-1 1 0 0,0 1 0 0 0,2 0-1 0 0,-1-1 1 0 0,2 1 0 0 0,-1 0 0 0 0,4 13-1 0 0,-4-24 20 0 0,0 0 0 0 0,0 0 0 0 0,0 0 0 0 0,0 1 0 0 0,1-1 0 0 0,-1 0 0 0 0,1 0 1 0 0,-1 0-1 0 0,1 0 0 0 0,-1 0 0 0 0,1 0 0 0 0,-1 0 0 0 0,1 0 0 0 0,0 0 0 0 0,0 0 0 0 0,-1 0 0 0 0,1 0 0 0 0,0 0 0 0 0,0-1 0 0 0,0 1 0 0 0,0 0 0 0 0,0-1 0 0 0,0 1 0 0 0,0-1 0 0 0,0 1 0 0 0,0-1 0 0 0,0 1 0 0 0,1-1 0 0 0,-1 0 0 0 0,0 1 0 0 0,0-1 0 0 0,0 0 0 0 0,0 0 0 0 0,1 0 1 0 0,-1 0-1 0 0,0 0 0 0 0,0 0 0 0 0,0 0 0 0 0,1 0 0 0 0,-1-1 0 0 0,1 1 0 0 0,12-6-724 0 0,-3-1-716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3009 0 0,'2'2'460'0'0,"1"-1"1"0"0,-1 1 0 0 0,0 0-1 0 0,-1 0 1 0 0,1 0-1 0 0,0 0 1 0 0,0 0 0 0 0,-1 0-1 0 0,0 0 1 0 0,1 1 0 0 0,-1-1-1 0 0,0 0 1 0 0,0 1 0 0 0,1 3-1 0 0,-1-1-51 0 0,0 0 1 0 0,0 0-1 0 0,-1 0 0 0 0,1-1 1 0 0,-1 1-1 0 0,-1 0 0 0 0,0 7 0 0 0,-1-1-189 0 0,-1-1-1 0 0,1 1 0 0 0,-2-1 0 0 0,0 0 1 0 0,0-1-1 0 0,-9 16 0 0 0,8-17-509 0 0,0 0 0 0 0,-1 0 0 0 0,0-1 0 0 0,-1 1 0 0 0,1-1 0 0 0,-1-1 0 0 0,-14 11 0 0 0,19-16 195 0 0,1 0-1 0 0,-1 0 1 0 0,0 0-1 0 0,0 0 1 0 0,0 0 0 0 0,0 0-1 0 0,0-1 1 0 0,0 1-1 0 0,0-1 1 0 0,0 1-1 0 0,-1-1 1 0 0,1 0 0 0 0,0 0-1 0 0,0 0 1 0 0,0 0-1 0 0,-4-1 1 0 0,4 0 142 0 0,-1 0 0 0 0,1 0 1 0 0,0 0-1 0 0,0-1 0 0 0,0 1 1 0 0,-1-1-1 0 0,2 1 0 0 0,-1-1 0 0 0,0 0 1 0 0,0 0-1 0 0,0 0 0 0 0,1 0 0 0 0,-1 0 1 0 0,1 0-1 0 0,-1 0 0 0 0,1 0 1 0 0,-1-4-1 0 0,1 5 16 0 0,1 1 1 0 0,0-1 0 0 0,-1 1-1 0 0,1-1 1 0 0,0 1 0 0 0,-1-1-1 0 0,1 1 1 0 0,0-1-1 0 0,0 1 1 0 0,0-1 0 0 0,0 1-1 0 0,0-1 1 0 0,0 1-1 0 0,0-1 1 0 0,-1 0 0 0 0,2 1-1 0 0,-1-1 1 0 0,0 1-1 0 0,0-1 1 0 0,0 1 0 0 0,0-1-1 0 0,0 0 1 0 0,0 1 0 0 0,0-1-1 0 0,1 1 1 0 0,-1-1-1 0 0,0 1 1 0 0,1-1 0 0 0,-1 1-1 0 0,0-1 1 0 0,1 0-1 0 0,0 1 9 0 0,1-1-1 0 0,-1 1 1 0 0,0-1-1 0 0,0 1 1 0 0,1-1-1 0 0,-1 1 1 0 0,0 0-1 0 0,1-1 0 0 0,-1 1 1 0 0,1 0-1 0 0,-1 0 1 0 0,3 0-1 0 0,49 9 183 0 0,-45-7-201 0 0,22 4-265 0 0,0-2-1 0 0,35 1 1 0 0,-2-10-2667 0 0,-54 3 1587 0 0,0 0 1 0 0,1 0 0 0 0,-1-2 0 0 0,12-5-1 0 0,7-2-2394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 15315 0 0,'3'0'584'0'0,"6"-1"-712"0"0,4 0-72 0 0,7 0 24 0 0,0 1 56 0 0,2-1 48 0 0,-1 2 64 0 0,1 0 8 0 0,0 0 32 0 0,-2 2-8 0 0,-2 0-48 0 0,-5 1-256 0 0,-3 2-728 0 0,-7 1-448 0 0,-5 5-745 0 0,-7 2-615 0 0,-5 2 663 0 0,-7 3-1688 0 0</inkml:trace>
  <inkml:trace contextRef="#ctx0" brushRef="#br0" timeOffset="1">0 192 8786 0 0,'12'-9'742'0'0,"1"1"1"0"0,0 1-1 0 0,0 0 1 0 0,0 0 0 0 0,1 1-1 0 0,0 1 1 0 0,0 0-1 0 0,17-2 1 0 0,-31 6-681 0 0,1 1 0 0 0,-1 0 1 0 0,1 0-1 0 0,-1 0 0 0 0,0-1 1 0 0,1 1-1 0 0,-1 0 0 0 0,1 0 1 0 0,-1 0-1 0 0,1 0 0 0 0,-1 0 0 0 0,1 0 1 0 0,-1 0-1 0 0,1 0 0 0 0,-1 0 1 0 0,1 0-1 0 0,-1 0 0 0 0,1 1 1 0 0,-1-1-1 0 0,1 0 0 0 0,-1 0 1 0 0,1 0-1 0 0,-1 1 0 0 0,0-1 1 0 0,1 0-1 0 0,-1 0 0 0 0,1 1 1 0 0,-1-1-1 0 0,0 0 0 0 0,1 1 1 0 0,-1-1-1 0 0,0 0 0 0 0,1 1 1 0 0,-1-1-1 0 0,0 1 0 0 0,0-1 0 0 0,1 0 1 0 0,-1 1-1 0 0,0-1 0 0 0,0 1 1 0 0,0 1-27 0 0,0 0 0 0 0,0 0 0 0 0,-1 0 0 0 0,1 0 0 0 0,-1 0 0 0 0,0 0 0 0 0,1 0 0 0 0,-1-1 0 0 0,0 1-1 0 0,-2 3 1 0 0,-30 39-1485 0 0,-4-12-517 0 0,29-26 1278 0 0,0 0 1 0 0,1 0 0 0 0,-1 1 0 0 0,2 0-1 0 0,-1 0 1 0 0,-9 14 0 0 0,16-20 658 0 0,-1 0-1 0 0,1 0 1 0 0,0 0-1 0 0,0 0 1 0 0,0 0 0 0 0,0 0-1 0 0,0-1 1 0 0,0 1 0 0 0,0 0-1 0 0,0 0 1 0 0,0 0 0 0 0,0 0-1 0 0,0 0 1 0 0,1 0 0 0 0,-1 0-1 0 0,0 0 1 0 0,1-1 0 0 0,-1 1-1 0 0,1 0 1 0 0,-1 0 0 0 0,1 0-1 0 0,-1-1 1 0 0,1 1 0 0 0,-1 0-1 0 0,1 0 1 0 0,0-1 0 0 0,-1 1-1 0 0,1-1 1 0 0,0 1 0 0 0,0-1-1 0 0,-1 1 1 0 0,1-1 0 0 0,0 1-1 0 0,1 0 1 0 0,35 15 1481 0 0,-33-14-1304 0 0,18 5 182 0 0,-1 0-1 0 0,1-1 0 0 0,25 4 0 0 0,-39-9-461 0 0,1 0-1 0 0,0 0 1 0 0,-1-1-1 0 0,1 0 1 0 0,0-1-1 0 0,-1 0 1 0 0,1 0-1 0 0,-1-1 1 0 0,1 0-1 0 0,-1 0 0 0 0,10-5 1 0 0,-17 7-107 0 0,1-1 0 0 0,-1 1 0 0 0,0-1 0 0 0,0 0 0 0 0,0 1 0 0 0,0-1 0 0 0,0 0 0 0 0,0 0 0 0 0,0 0 0 0 0,0 0 0 0 0,0 1 0 0 0,0-1 0 0 0,-1-1 0 0 0,1 1 0 0 0,0 0 0 0 0,-1 0 1 0 0,1 0-1 0 0,-1 0 0 0 0,1 0 0 0 0,-1 0 0 0 0,1-1 0 0 0,-1 1 0 0 0,0 0 0 0 0,0 0 0 0 0,1-1 0 0 0,-1-1 0 0 0,-3-10-2722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11987 0 0,'3'-5'1328'0'0,"2"3"-1072"0"0,3 0-192 0 0,2 3 0 0 0,0 0-16 0 0,2 0-16 0 0,-1-1 0 0 0,0-1-24 0 0,0 0-456 0 0,0-1-1112 0 0,-2-3-1457 0 0,1-1 128 0 0,-2-4-1464 0 0</inkml:trace>
  <inkml:trace contextRef="#ctx0" brushRef="#br0" timeOffset="1">182 0 7362 0 0,'-6'12'3504'0'0,"0"2"-2183"0"0,-2 3-753 0 0,2 2-296 0 0,-2-2 0 0 0,1 3 120 0 0,0-2 136 0 0,0-1 56 0 0,0 0-48 0 0,1-1-320 0 0,2 1-664 0 0,0 0-1168 0 0,-1 0-1593 0 0,-1 1-248 0 0,-1 4-1496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6729 0 0,'5'-2'861'0'0,"0"1"-1"0"0,0-1 0 0 0,0 1 0 0 0,0 1 0 0 0,1-1 1 0 0,-1 1-1 0 0,0 0 0 0 0,1 0 0 0 0,-1 0 0 0 0,0 1 0 0 0,0 0 1 0 0,1 0-1 0 0,5 2 0 0 0,-4 0-496 0 0,-1 0-1 0 0,1 0 1 0 0,-1 0 0 0 0,0 1 0 0 0,0 0-1 0 0,-1 0 1 0 0,1 0 0 0 0,9 11-1 0 0,-3-1-813 0 0,-1 1-1 0 0,0 0 1 0 0,-1 1 0 0 0,-1 0-1 0 0,-1 0 1 0 0,12 32-1 0 0,-18-44-229 0 0,-1-1 0 0 0,0 1 1 0 0,0 0-1 0 0,0 0 0 0 0,0-1 0 0 0,0 8 0 0 0,-1-10-27 0 0,-1 1 0 0 0,1 0-1 0 0,0-1 1 0 0,0 1 0 0 0,-1 0-1 0 0,1-1 1 0 0,-1 1 0 0 0,1-1-1 0 0,-1 1 1 0 0,0-1 0 0 0,-1 3-1 0 0,-2 3-3401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9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3 103 11803 0 0,'1'8'373'0'0,"-1"1"0"0"0,1-1 0 0 0,0 1 0 0 0,1-1 0 0 0,0 1 0 0 0,1-1 0 0 0,-1 0 0 0 0,1 0 0 0 0,1 0 0 0 0,0 0 0 0 0,5 7 0 0 0,-8-12-356 0 0,1-1 1 0 0,0 1-1 0 0,0-1 0 0 0,0 0 0 0 0,0 1 0 0 0,0-1 0 0 0,1 0 0 0 0,-1 0 0 0 0,1 0 0 0 0,-1-1 0 0 0,1 1 1 0 0,0-1-1 0 0,0 1 0 0 0,-1-1 0 0 0,1 0 0 0 0,0 0 0 0 0,0 0 0 0 0,0 0 0 0 0,0-1 0 0 0,1 1 1 0 0,-1-1-1 0 0,0 0 0 0 0,0 0 0 0 0,0 0 0 0 0,0 0 0 0 0,0 0 0 0 0,0-1 0 0 0,0 1 0 0 0,1-1 1 0 0,-1 0-1 0 0,-1 0 0 0 0,1 0 0 0 0,4-2 0 0 0,-3 1 46 0 0,0 0 0 0 0,0-1-1 0 0,1 1 1 0 0,-2-1 0 0 0,1 1 0 0 0,0-1 0 0 0,0-1-1 0 0,-1 1 1 0 0,0 0 0 0 0,0-1 0 0 0,0 0 0 0 0,0 1 0 0 0,0-1-1 0 0,-1 0 1 0 0,1-1 0 0 0,-1 1 0 0 0,0 0 0 0 0,-1-1-1 0 0,1 1 1 0 0,-1-1 0 0 0,0 1 0 0 0,0-1 0 0 0,0 0-1 0 0,0-5 1 0 0,-1 4 100 0 0,0 0 0 0 0,-1 1 0 0 0,0-1-1 0 0,0 1 1 0 0,0-1 0 0 0,0 1 0 0 0,-1 0 0 0 0,0-1-1 0 0,0 1 1 0 0,-1 0 0 0 0,1 0 0 0 0,-1 0 0 0 0,0 1-1 0 0,0-1 1 0 0,-1 1 0 0 0,1-1 0 0 0,-1 1 0 0 0,0 0-1 0 0,0 0 1 0 0,-6-3 0 0 0,5 3-77 0 0,0 0 1 0 0,-1 1-1 0 0,1 0 0 0 0,-1 0 0 0 0,0 0 1 0 0,0 1-1 0 0,0 0 0 0 0,0 0 1 0 0,0 0-1 0 0,0 1 0 0 0,-1 0 1 0 0,-8-1-1 0 0,12 2-137 0 0,0 1 1 0 0,1-1 0 0 0,-1 1-1 0 0,1-1 1 0 0,-1 1 0 0 0,1 0-1 0 0,-1 0 1 0 0,1 0 0 0 0,0 0-1 0 0,-1 0 1 0 0,1 0-1 0 0,0 1 1 0 0,0-1 0 0 0,0 1-1 0 0,0-1 1 0 0,0 1 0 0 0,0 0-1 0 0,0 0 1 0 0,1 0 0 0 0,-1 0-1 0 0,1 0 1 0 0,-1 1-1 0 0,1-1 1 0 0,0 0 0 0 0,0 0-1 0 0,0 1 1 0 0,0-1 0 0 0,0 1-1 0 0,1-1 1 0 0,-1 1 0 0 0,1-1-1 0 0,-1 6 1 0 0,1-4-531 0 0,-1 1 0 0 0,1 0 0 0 0,0-1-1 0 0,0 1 1 0 0,1-1 0 0 0,-1 1 0 0 0,2 4 0 0 0,-1-7 37 0 0,-1 0 0 0 0,1 0-1 0 0,-1-1 1 0 0,1 1 0 0 0,0 0 0 0 0,-1 0 0 0 0,1-1-1 0 0,0 1 1 0 0,0 0 0 0 0,0-1 0 0 0,1 1 0 0 0,-1-1 0 0 0,0 0-1 0 0,0 1 1 0 0,1-1 0 0 0,-1 0 0 0 0,1 0 0 0 0,-1 0-1 0 0,4 2 1 0 0,11 0-3825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29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75 109 9370 0 0,'0'-1'232'0'0,"-1"1"1"0"0,0-1-1 0 0,0 0 0 0 0,1 0 0 0 0,-1 0 1 0 0,0 0-1 0 0,0 0 0 0 0,0 1 1 0 0,0-1-1 0 0,0 0 0 0 0,0 1 1 0 0,0-1-1 0 0,0 1 0 0 0,0-1 0 0 0,0 1 1 0 0,0 0-1 0 0,0-1 0 0 0,0 1 1 0 0,0 0-1 0 0,0 0 0 0 0,0 0 0 0 0,-1-1 1 0 0,1 1-1 0 0,0 0 0 0 0,0 1 1 0 0,0-1-1 0 0,-2 0 0 0 0,1 1 32 0 0,0 0-1 0 0,1 0 1 0 0,-1 1-1 0 0,0-1 1 0 0,1 0-1 0 0,-1 1 1 0 0,1-1-1 0 0,-1 1 1 0 0,1 0-1 0 0,0-1 1 0 0,-1 1-1 0 0,1 0 1 0 0,-1 3-1 0 0,-2 4 255 0 0,0-1-1 0 0,1 1 1 0 0,0 0 0 0 0,0 0-1 0 0,-2 17 1 0 0,4-10-389 0 0,1 0-1 0 0,0 0 1 0 0,3 21 0 0 0,-2-31-124 0 0,0-1 0 0 0,0 1-1 0 0,0-1 1 0 0,1 0 0 0 0,-1 0 0 0 0,1 0 0 0 0,0 0 0 0 0,1 0-1 0 0,-1 0 1 0 0,1 0 0 0 0,0-1 0 0 0,0 1 0 0 0,6 5 0 0 0,-8-9-5 0 0,0 0 1 0 0,0 0 0 0 0,-1-1-1 0 0,1 1 1 0 0,0 0-1 0 0,0-1 1 0 0,0 1 0 0 0,0-1-1 0 0,0 1 1 0 0,0-1 0 0 0,0 1-1 0 0,0-1 1 0 0,1 0 0 0 0,-1 0-1 0 0,0 1 1 0 0,0-1-1 0 0,0 0 1 0 0,0 0 0 0 0,0 0-1 0 0,0 0 1 0 0,1 0 0 0 0,-1-1-1 0 0,0 1 1 0 0,1 0 0 0 0,0-1-6 0 0,0 0 0 0 0,0 0 0 0 0,-1-1 0 0 0,1 1 0 0 0,-1 0 0 0 0,1 0 0 0 0,-1-1-1 0 0,0 1 1 0 0,0-1 0 0 0,1 1 0 0 0,-1-1 0 0 0,2-3 0 0 0,0-3-18 0 0,1 0-1 0 0,-1 0 1 0 0,0 0-1 0 0,-1 0 1 0 0,2-12-1 0 0,-2 3 36 0 0,0 0-1 0 0,-1-1 1 0 0,-1 1 0 0 0,0-1 0 0 0,-5-24-1 0 0,3 31-18 0 0,0 1 0 0 0,-1-1-1 0 0,-1 1 1 0 0,1-1-1 0 0,-2 1 1 0 0,1 0-1 0 0,-2 1 1 0 0,1-1-1 0 0,-13-15 1 0 0,18 24-22 0 0,-1 1-1 0 0,1-1 1 0 0,0 1 0 0 0,-1 0-1 0 0,1-1 1 0 0,-1 1 0 0 0,1-1-1 0 0,0 1 1 0 0,-1 0-1 0 0,1-1 1 0 0,-1 1 0 0 0,1 0-1 0 0,-1-1 1 0 0,1 1 0 0 0,-1 0-1 0 0,1 0 1 0 0,-1-1 0 0 0,0 1-1 0 0,1 0 1 0 0,-1 0 0 0 0,0 0-1 0 0,-5 8-2871 0 0,6-7 2201 0 0,0 1-1 0 0,0 0 0 0 0,-1-1 1 0 0,1 1-1 0 0,0 0 0 0 0,1-1 1 0 0,-1 1-1 0 0,0 0 0 0 0,0 0 1 0 0,1-1-1 0 0,-1 1 1 0 0,1-1-1 0 0,0 1 0 0 0,0 2 1 0 0,7 4-2681 0 0,8 5-583 0 0</inkml:trace>
  <inkml:trace contextRef="#ctx0" brushRef="#br0" timeOffset="1">179 1 5481 0 0,'25'56'10196'0'0,"-6"3"-3959"0"0,3 30-2649 0 0,-5 2-4650 0 0,12 52-3915 0 0,-29-133-293 0 0,-6-14 138 0 0,5 4 4777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2825 0 0,'-9'5'1222'0'0,"0"0"1"0"0,1 0 0 0 0,-1 1-1 0 0,1 0 1 0 0,1 1-1 0 0,-1 0 1 0 0,1 0 0 0 0,0 0-1 0 0,1 1 1 0 0,-7 10 0 0 0,10-14-1128 0 0,1 0 1 0 0,0 1-1 0 0,0-1 1 0 0,1 1 0 0 0,0-1-1 0 0,-1 1 1 0 0,1 0-1 0 0,1-1 1 0 0,-1 1 0 0 0,1 0-1 0 0,0 0 1 0 0,0-1-1 0 0,0 1 1 0 0,0 0 0 0 0,1 0-1 0 0,0-1 1 0 0,0 1-1 0 0,0-1 1 0 0,1 1 0 0 0,0-1-1 0 0,-1 1 1 0 0,2-1-1 0 0,3 7 1 0 0,-4-8-94 0 0,-1 0-1 0 0,1 0 1 0 0,-1-1 0 0 0,1 1-1 0 0,0 0 1 0 0,0-1 0 0 0,0 0-1 0 0,0 1 1 0 0,1-1 0 0 0,-1 0-1 0 0,1 0 1 0 0,-1-1 0 0 0,1 1-1 0 0,-1 0 1 0 0,1-1 0 0 0,0 1-1 0 0,0-1 1 0 0,0 0 0 0 0,0 0-1 0 0,0 0 1 0 0,0-1 0 0 0,0 1-1 0 0,0-1 1 0 0,0 1 0 0 0,1-1-1 0 0,-1 0 1 0 0,0 0 0 0 0,0-1 0 0 0,0 1-1 0 0,0-1 1 0 0,0 1 0 0 0,0-1-1 0 0,3-1 1 0 0,0-1-12 0 0,0 0 0 0 0,0 0 0 0 0,-1 0 0 0 0,1-1 0 0 0,-1 0 1 0 0,0 0-1 0 0,0 0 0 0 0,0-1 0 0 0,-1 0 0 0 0,0 0 0 0 0,0 0 0 0 0,0 0 0 0 0,0-1 0 0 0,-1 1 1 0 0,4-8-1 0 0,-5 8 11 0 0,1-1-1 0 0,-1 1 1 0 0,-1-1 0 0 0,1 0 0 0 0,-1 0 0 0 0,1 0 0 0 0,-2 0 0 0 0,1 0 0 0 0,-1 0 0 0 0,0 0-1 0 0,0 0 1 0 0,0 0 0 0 0,-3-12 0 0 0,2 15-9 0 0,0 1-1 0 0,0-1 1 0 0,-1 1 0 0 0,1-1-1 0 0,-1 1 1 0 0,1-1 0 0 0,-1 1-1 0 0,0 0 1 0 0,0-1 0 0 0,0 1-1 0 0,0 0 1 0 0,0 0 0 0 0,0 1-1 0 0,0-1 1 0 0,-1 0-1 0 0,1 1 1 0 0,-1 0 0 0 0,1-1-1 0 0,-1 1 1 0 0,0 0 0 0 0,0 0-1 0 0,1 0 1 0 0,-1 1 0 0 0,0-1-1 0 0,0 1 1 0 0,0-1 0 0 0,0 1-1 0 0,1 0 1 0 0,-1 0 0 0 0,0 0-1 0 0,-3 1 1 0 0,2-1-109 0 0,1 1 1 0 0,0-1-1 0 0,0 1 1 0 0,0 0-1 0 0,0-1 1 0 0,0 1-1 0 0,0 1 0 0 0,0-1 1 0 0,1 0-1 0 0,-1 1 1 0 0,0-1-1 0 0,1 1 1 0 0,-1 0-1 0 0,1 0 1 0 0,-1 0-1 0 0,1 0 0 0 0,0 0 1 0 0,0 1-1 0 0,0-1 1 0 0,0 1-1 0 0,0-1 1 0 0,1 1-1 0 0,-1 0 1 0 0,1-1-1 0 0,-1 1 1 0 0,1 0-1 0 0,0 0 0 0 0,0 0 1 0 0,1 0-1 0 0,-1 0 1 0 0,0 0-1 0 0,1 1 1 0 0,0 4-1 0 0,-1 10-38 0 0,1 1 0 0 0,1-1 0 0 0,0 1 0 0 0,6 23 0 0 0,-6-37 212 0 0,0 0 123 0 0,-1-1 0 0 0,1 1 0 0 0,-1 0 0 0 0,0-1 1 0 0,0 1-1 0 0,0 0 0 0 0,-1-1 0 0 0,1 1 0 0 0,-1-1 0 0 0,0 1 0 0 0,-1-1 0 0 0,1 1 1 0 0,-1-1-1 0 0,0 0 0 0 0,0 0 0 0 0,-4 7 0 0 0,-1-2-173 0 0,-1-1-1 0 0,0 1 1 0 0,-1-1-1 0 0,0 0 1 0 0,-10 6-1 0 0,7-5-664 0 0,12-8 603 0 0,-1-1 1 0 0,1 0-1 0 0,0 0 0 0 0,-1 0 1 0 0,1 1-1 0 0,0-1 1 0 0,0 0-1 0 0,-1 1 0 0 0,1-1 1 0 0,0 0-1 0 0,0 1 0 0 0,0-1 1 0 0,0 0-1 0 0,-1 1 0 0 0,1-1 1 0 0,0 0-1 0 0,0 1 0 0 0,0-1 1 0 0,0 0-1 0 0,0 1 0 0 0,0-1 1 0 0,0 0-1 0 0,0 1 0 0 0,0-1 1 0 0,0 1-1 0 0,0-1 0 0 0,0 0 1 0 0,0 1-1 0 0,0-1 1 0 0,0 0-1 0 0,0 1 0 0 0,0-1 1 0 0,1 0-1 0 0,-1 1 0 0 0,0-1 1 0 0,0 0-1 0 0,0 1 0 0 0,1-1 1 0 0,-1 0-1 0 0,0 0 0 0 0,0 1 1 0 0,1-1-1 0 0,21 15-155 0 0,30 3 775 0 0,-3-13-116 0 0,-42-5-410 0 0,0 0-1 0 0,1 1 1 0 0,-1 0 0 0 0,0 0-1 0 0,0 0 1 0 0,1 1 0 0 0,-1 0 0 0 0,-1 0-1 0 0,1 1 1 0 0,10 4 0 0 0,-17-6-121 0 0,4 3-2613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10122 0 0,'12'-4'406'0'0,"1"-1"0"0"0,0 2-1 0 0,0-1 1 0 0,0 2 0 0 0,0 0 0 0 0,0 0-1 0 0,24 1 1 0 0,-36 1-368 0 0,-1 0 0 0 0,0 0 0 0 0,0 0 0 0 0,0 0 0 0 0,1 0 0 0 0,-1 0 0 0 0,0 0 0 0 0,0 0 0 0 0,0 0-1 0 0,0 0 1 0 0,1 0 0 0 0,-1 0 0 0 0,0 0 0 0 0,0 0 0 0 0,0 0 0 0 0,0 0 0 0 0,1 1 0 0 0,-1-1 0 0 0,0 0 0 0 0,0 0 0 0 0,0 0 0 0 0,0 0 0 0 0,0 0-1 0 0,1 0 1 0 0,-1 0 0 0 0,0 1 0 0 0,0-1 0 0 0,0 0 0 0 0,0 0 0 0 0,0 0 0 0 0,0 0 0 0 0,0 1 0 0 0,0-1 0 0 0,0 0 0 0 0,1 0 0 0 0,-1 0 0 0 0,0 0-1 0 0,0 1 1 0 0,0-1 0 0 0,0 0 0 0 0,0 0 0 0 0,0 0 0 0 0,0 1 0 0 0,-7 9 1066 0 0,-19 17-52 0 0,15-17-808 0 0,9-9-208 0 0,1 1 1 0 0,-1-1-1 0 0,1 1 0 0 0,0 0 0 0 0,-1 0 1 0 0,1-1-1 0 0,0 1 0 0 0,0 0 1 0 0,0 0-1 0 0,0 0 0 0 0,0 0 0 0 0,1 0 1 0 0,-1 1-1 0 0,1-1 0 0 0,-1 0 1 0 0,1 0-1 0 0,0 0 0 0 0,-1 0 0 0 0,1 1 1 0 0,0-1-1 0 0,1 0 0 0 0,-1 0 1 0 0,0 0-1 0 0,1 0 0 0 0,-1 1 0 0 0,1-1 1 0 0,0 0-1 0 0,-1 0 0 0 0,1 0 1 0 0,0 0-1 0 0,0 0 0 0 0,0 0 0 0 0,1-1 1 0 0,-1 1-1 0 0,0 0 0 0 0,3 2 1 0 0,-1-1-87 0 0,1-1 1 0 0,-1 1-1 0 0,0-1 1 0 0,1 0 0 0 0,-1 0-1 0 0,1 0 1 0 0,0-1-1 0 0,0 1 1 0 0,-1-1 0 0 0,1 0-1 0 0,0 0 1 0 0,0 0-1 0 0,0 0 1 0 0,0-1 0 0 0,1 1-1 0 0,-1-1 1 0 0,0 0 0 0 0,0-1-1 0 0,5 0 1 0 0,-2-1-1105 0 0,0 0 1 0 0,1 0 0 0 0,-1-1 0 0 0,0 0-1 0 0,0 0 1 0 0,0-1 0 0 0,-1 0-1 0 0,1 0 1 0 0,8-8 0 0 0,3-4-3346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15227 0 0,'1'1'37'0'0,"-1"-1"-1"0"0,1 1 1 0 0,-1-1 0 0 0,1 1-1 0 0,0-1 1 0 0,-1 1-1 0 0,1-1 1 0 0,0 0-1 0 0,0 1 1 0 0,-1-1-1 0 0,1 0 1 0 0,0 0 0 0 0,0 1-1 0 0,-1-1 1 0 0,1 0-1 0 0,0 0 1 0 0,0 0-1 0 0,0 0 1 0 0,-1 0 0 0 0,1 0-1 0 0,0 0 1 0 0,0 0-1 0 0,-1 0 1 0 0,1-1-1 0 0,0 1 1 0 0,1-1-1 0 0,27-8 21 0 0,-20 5 152 0 0,12-1-31 0 0,-1 0 0 0 0,31-3 0 0 0,-44 8-149 0 0,1-1 1 0 0,-1 1 0 0 0,1 0-1 0 0,-1 1 1 0 0,0 0 0 0 0,1 0-1 0 0,-1 0 1 0 0,0 1-1 0 0,0 0 1 0 0,11 5 0 0 0,-17-7-8 0 0,-1 0 1 0 0,1 0-1 0 0,-1 0 1 0 0,0 0-1 0 0,1 1 1 0 0,-1-1-1 0 0,0 0 1 0 0,1 0 0 0 0,-1 0-1 0 0,0 1 1 0 0,1-1-1 0 0,-1 0 1 0 0,0 0-1 0 0,0 1 1 0 0,1-1-1 0 0,-1 0 1 0 0,0 1-1 0 0,0-1 1 0 0,1 0-1 0 0,-1 1 1 0 0,0-1 0 0 0,0 0-1 0 0,0 1 1 0 0,0-1-1 0 0,0 0 1 0 0,1 1-1 0 0,-1-1 1 0 0,0 1-1 0 0,0-1 1 0 0,0 0-1 0 0,0 1 1 0 0,0-1-1 0 0,0 0 1 0 0,0 1-1 0 0,0 0 1 0 0,-12 8 378 0 0,-22 2-402 0 0,16-8-140 0 0,2-1 103 0 0,1 1-1 0 0,1 0 1 0 0,-1 1-1 0 0,0 0 0 0 0,-15 8 1 0 0,26-10 49 0 0,0 0 0 0 0,1 1 0 0 0,-1-1 0 0 0,0 1 0 0 0,1 0-1 0 0,0 0 1 0 0,-1 0 0 0 0,1 0 0 0 0,1 0 0 0 0,-1 1 0 0 0,0-1 0 0 0,1 1 0 0 0,0 0 0 0 0,0 0 0 0 0,0 0 0 0 0,0 0 0 0 0,0 0 0 0 0,1 0 0 0 0,0 1 0 0 0,0-1 0 0 0,0 0 0 0 0,0 8 0 0 0,0-4-4 0 0,1 0 1 0 0,0 1 0 0 0,1-1 0 0 0,0 1 0 0 0,0-1 0 0 0,1 0 0 0 0,0 1 0 0 0,0-1 0 0 0,1 0 0 0 0,0 0-1 0 0,0-1 1 0 0,1 1 0 0 0,5 8 0 0 0,-6-12-70 0 0,0 1 0 0 0,0-1 0 0 0,1 0 0 0 0,-1 0 0 0 0,1 0 0 0 0,0-1 0 0 0,0 1 0 0 0,1-1 0 0 0,-1 0-1 0 0,0 0 1 0 0,1-1 0 0 0,0 1 0 0 0,0-1 0 0 0,0 0 0 0 0,0 0 0 0 0,0-1 0 0 0,0 1 0 0 0,0-1 0 0 0,0 0 0 0 0,1-1 0 0 0,8 1 0 0 0,-4-1-687 0 0,1-1 1 0 0,-1-1-1 0 0,0 1 1 0 0,14-5 0 0 0,-20 5 238 0 0,-1-1 1 0 0,1 1 0 0 0,-1 0 0 0 0,1-1-1 0 0,-1 0 1 0 0,1 0 0 0 0,-1 0-1 0 0,0 0 1 0 0,0 0 0 0 0,0-1 0 0 0,0 1-1 0 0,0-1 1 0 0,-1 0 0 0 0,5-5 0 0 0,1-17-2535 0 0,4 2 645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74 6769 0 0,'0'-1'126'0'0,"0"-1"-1"0"0,0 1 0 0 0,0 0 0 0 0,0 0 1 0 0,0 0-1 0 0,1 0 0 0 0,-1-1 0 0 0,0 1 1 0 0,1 0-1 0 0,-1 0 0 0 0,1 0 0 0 0,-1 0 0 0 0,1 0 1 0 0,0 0-1 0 0,-1 0 0 0 0,1 0 0 0 0,0 0 1 0 0,0 0-1 0 0,-1 1 0 0 0,1-1 0 0 0,0 0 1 0 0,0 0-1 0 0,0 1 0 0 0,0-1 0 0 0,0 1 1 0 0,0-1-1 0 0,2 0 0 0 0,36-7 741 0 0,-34 7-789 0 0,0 1 1 0 0,1-1-1 0 0,-1 0 1 0 0,1-1-1 0 0,7-2 0 0 0,-12 3-32 0 0,0 1 0 0 0,0-1-1 0 0,0 1 1 0 0,0-1-1 0 0,0 1 1 0 0,0-1-1 0 0,0 0 1 0 0,0 0-1 0 0,0 1 1 0 0,0-1-1 0 0,-1 0 1 0 0,1 0-1 0 0,0 0 1 0 0,0 0-1 0 0,-1 0 1 0 0,1-1-1 0 0,-1 2-1 0 0,0-1-1 0 0,0 1 0 0 0,0-1 0 0 0,0 1 0 0 0,0 0 1 0 0,0-1-1 0 0,0 1 0 0 0,0-1 0 0 0,0 1 1 0 0,0 0-1 0 0,-1-1 0 0 0,1 1 0 0 0,0 0 0 0 0,0-1 1 0 0,0 1-1 0 0,-1-1 0 0 0,1 1 0 0 0,0 0 1 0 0,0 0-1 0 0,-1-1 0 0 0,1 1 0 0 0,0 0 0 0 0,-1 0 1 0 0,1-1-1 0 0,0 1 0 0 0,-1 0 0 0 0,1 0 1 0 0,-1-1-1 0 0,-2 0 128 0 0,0 0 1 0 0,0 0 0 0 0,0 0-1 0 0,0 1 1 0 0,0-1 0 0 0,0 1-1 0 0,0-1 1 0 0,0 1-1 0 0,0 0 1 0 0,-4 1 0 0 0,1 0-13 0 0,1 1 0 0 0,0 0 0 0 0,-1 0 0 0 0,1 0 0 0 0,0 1 0 0 0,0 0 0 0 0,0 0 0 0 0,1 0 1 0 0,-1 0-1 0 0,1 1 0 0 0,-1 0 0 0 0,1 0 0 0 0,0 0 0 0 0,1 0 0 0 0,-1 1 0 0 0,1 0 0 0 0,0-1 1 0 0,0 1-1 0 0,0 0 0 0 0,1 1 0 0 0,0-1 0 0 0,0 0 0 0 0,-2 7 0 0 0,1-3-121 0 0,0 0-1 0 0,1 0 0 0 0,0 1 1 0 0,0-1-1 0 0,1 0 0 0 0,1 1 1 0 0,-1-1-1 0 0,2 0 0 0 0,-1 1 1 0 0,1-1-1 0 0,0 0 1 0 0,1 1-1 0 0,4 13 0 0 0,-4-21-16 0 0,-1 1 0 0 0,0 0-1 0 0,1-1 1 0 0,0 1 0 0 0,-1-1-1 0 0,1 0 1 0 0,0 0 0 0 0,0 0-1 0 0,1 1 1 0 0,-1-2 0 0 0,0 1-1 0 0,1 0 1 0 0,-1 0 0 0 0,1-1-1 0 0,4 3 1 0 0,-1-2-138 0 0,0 0-1 0 0,0 0 1 0 0,0-1 0 0 0,0 0 0 0 0,0 0-1 0 0,0 0 1 0 0,8-1 0 0 0,47-6-3239 0 0,-11-8-3558 0 0,-48 13 6743 0 0,-1 1 1 0 0,1-1 0 0 0,-1 0 0 0 0,0 1 0 0 0,1-1-1 0 0,-1 0 1 0 0,0 0 0 0 0,0 0 0 0 0,1 0 0 0 0,-1 0 0 0 0,0 0-1 0 0,0 0 1 0 0,0 0 0 0 0,0 0 0 0 0,0-1 0 0 0,-1 1 0 0 0,1 0-1 0 0,0-1 1 0 0,-1 1 0 0 0,1 0 0 0 0,0-1 0 0 0,-1 1-1 0 0,0-1 1 0 0,1 1 0 0 0,-1-1 0 0 0,0 1 0 0 0,0-1 0 0 0,0-2-1 0 0,0-1 666 0 0,-1 0-1 0 0,0-1 0 0 0,0 1 1 0 0,0 0-1 0 0,-1 0 0 0 0,0 0 1 0 0,-3-5-1 0 0,5 10-410 0 0,0 0 0 0 0,0-1 0 0 0,0 1 0 0 0,0 0 0 0 0,0 0 0 0 0,0 0 0 0 0,0 0 0 0 0,0 0 0 0 0,0 0 0 0 0,0-1 0 0 0,0 1 0 0 0,0 0 0 0 0,-1 0 0 0 0,1 0 0 0 0,0 0 0 0 0,0 0 0 0 0,0 0 0 0 0,0 0 0 0 0,0 0 0 0 0,0 0 0 0 0,-1 0 0 0 0,1-1 0 0 0,0 1 0 0 0,0 0 0 0 0,0 0 0 0 0,0 0 0 0 0,0 0 0 0 0,-1 0 1 0 0,1 0-1 0 0,0 0 0 0 0,0 0 0 0 0,0 0 0 0 0,0 0 0 0 0,0 0 0 0 0,-1 0 0 0 0,1 0 0 0 0,0 0 0 0 0,0 1 0 0 0,0-1 0 0 0,0 0 0 0 0,0 0 0 0 0,0 0 0 0 0,-1 0 0 0 0,1 0 0 0 0,0 0 0 0 0,0 0 0 0 0,0 0 0 0 0,0 0 0 0 0,0 0 0 0 0,0 1 0 0 0,0-1 0 0 0,0 0 0 0 0,-1 0 0 0 0,1 0 0 0 0,0 0 0 0 0,-8 13 1616 0 0,-3 15-589 0 0,4-11-386 0 0,5-14-590 0 0,0 1 0 0 0,0 0 0 0 0,1 0 0 0 0,-1 0 1 0 0,1 0-1 0 0,0 0 0 0 0,0 0 0 0 0,0 0 0 0 0,0 1 1 0 0,1-1-1 0 0,0 0 0 0 0,0 7 0 0 0,4-9-141 0 0,-1-1-1 0 0,1 1 1 0 0,0-1-1 0 0,0 0 1 0 0,0 0-1 0 0,0 0 1 0 0,0 0-1 0 0,0-1 1 0 0,8 0-1 0 0,-10 1-91 0 0,1-1-1 0 0,0 0 1 0 0,-1 0 0 0 0,1 0-1 0 0,0-1 1 0 0,-1 1-1 0 0,1-1 1 0 0,0 1-1 0 0,-1-1 1 0 0,1 0-1 0 0,-1 0 1 0 0,1 0-1 0 0,-1 0 1 0 0,1 0-1 0 0,-1-1 1 0 0,0 1-1 0 0,0-1 1 0 0,0 0-1 0 0,0 1 1 0 0,0-1-1 0 0,0 0 1 0 0,2-3 0 0 0,0-2-549 0 0,0 1 0 0 0,-1-1 1 0 0,0-1-1 0 0,0 1 1 0 0,-1 0-1 0 0,2-9 0 0 0,9-24 524 0 0,-10 59 7134 0 0,-4 16-5227 0 0,-9 15-890 0 0,1-3-2905 0 0,6-16-8163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2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47 6113 0 0,'0'0'237'0'0,"-1"0"-1"0"0,1-1 1 0 0,0 1 0 0 0,0 0-1 0 0,-1-1 1 0 0,1 1-1 0 0,0 0 1 0 0,0-1-1 0 0,-1 1 1 0 0,1 0-1 0 0,0-1 1 0 0,0 1 0 0 0,0-1-1 0 0,0 1 1 0 0,-1 0-1 0 0,1-1 1 0 0,0 1-1 0 0,0-1 1 0 0,0 1-1 0 0,0-1 1 0 0,0 1 0 0 0,0 0-1 0 0,0-1 1 0 0,0 1-1 0 0,0-1 1 0 0,1 1-1 0 0,-1-1 1 0 0,0 1-1 0 0,0 0 1 0 0,0-1 0 0 0,0 1-1 0 0,1-1 1 0 0,-1 1-1 0 0,0-1 1 0 0,17-11 2071 0 0,22-2-1799 0 0,-33 13-447 0 0,0-1 0 0 0,0 1-1 0 0,-1 0 1 0 0,1 0 0 0 0,0 1-1 0 0,0 0 1 0 0,0 0 0 0 0,0 0 0 0 0,-1 1-1 0 0,1 0 1 0 0,0 0 0 0 0,0 0-1 0 0,7 3 1 0 0,-9-2 90 0 0,-1 0-1 0 0,-1 0 1 0 0,1 0-1 0 0,0 0 1 0 0,0 1 0 0 0,-1-1-1 0 0,1 1 1 0 0,-1-1-1 0 0,0 1 1 0 0,0 0 0 0 0,0 0-1 0 0,0 0 1 0 0,0 0 0 0 0,-1 0-1 0 0,1 0 1 0 0,-1 1-1 0 0,0-1 1 0 0,0 0 0 0 0,0 1-1 0 0,0-1 1 0 0,-1 1-1 0 0,0-1 1 0 0,1 7 0 0 0,-1 11 174 0 0,-1-1 0 0 0,0 1 1 0 0,-1-1-1 0 0,-11 40 1 0 0,-4-3-7929 0 0,6-81-5774 0 0,10 11 11345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2184 0 0,'1'-2'586'0'0,"0"-1"-1"0"0,0 1 1 0 0,0 0-1 0 0,0 0 1 0 0,0 0-1 0 0,0 0 1 0 0,1 0-1 0 0,-1 0 1 0 0,1 0-1 0 0,-1 0 1 0 0,1 1-1 0 0,0-1 1 0 0,0 0-1 0 0,2-1 1 0 0,-1 1-120 0 0,0 0 0 0 0,1 1 0 0 0,-1-1 1 0 0,1 1-1 0 0,-1 0 0 0 0,1-1 0 0 0,0 2 0 0 0,6-2 0 0 0,-6 1-227 0 0,1 1-1 0 0,-1 0 0 0 0,0 0 0 0 0,1 0 0 0 0,-1 0 0 0 0,0 1 1 0 0,0 0-1 0 0,0 0 0 0 0,1 0 0 0 0,-1 0 0 0 0,0 1 0 0 0,0-1 1 0 0,0 1-1 0 0,-1 0 0 0 0,1 0 0 0 0,0 1 0 0 0,3 2 0 0 0,-6-3-96 0 0,1 0 0 0 0,0 0-1 0 0,-1 1 1 0 0,0-1-1 0 0,1 1 1 0 0,-1-1 0 0 0,0 1-1 0 0,0-1 1 0 0,-1 1-1 0 0,1-1 1 0 0,0 1 0 0 0,-1 0-1 0 0,0-1 1 0 0,1 1-1 0 0,-1 0 1 0 0,0 0 0 0 0,0-1-1 0 0,-2 6 1 0 0,-12 54 482 0 0,9-45-619 0 0,-9 41-1822 0 0,7-19-7327 0 0,7-39 9036 0 0,0 0 0 0 0,0 1-1 0 0,0-1 1 0 0,0 0 0 0 0,0 0 0 0 0,0 0 0 0 0,0 0 0 0 0,0 1 0 0 0,0-1 0 0 0,0 0 0 0 0,0 0-1 0 0,0 0 1 0 0,0 0 0 0 0,0 0 0 0 0,-1 1 0 0 0,1-1 0 0 0,0 0 0 0 0,0 0 0 0 0,0 0-1 0 0,0 0 1 0 0,-1 1-865 0 0,1-1 865 0 0,0 0 0 0 0,-1 0 0 0 0,1 0 0 0 0,0 1 0 0 0,0-1 0 0 0,0 0-1 0 0,0 0 1 0 0,0 0 0 0 0,-1 0 0 0 0,1 0 0 0 0,0 0 0 0 0,0 0 0 0 0,0 0 0 0 0,0 0 0 0 0,-1 0-1 0 0,1 0 1 0 0,0 0 0 0 0,0-1 0 0 0,0 1 0 0 0,0 0 0 0 0,0 0 0 0 0,-1 0 0 0 0,1 0-1 0 0,0 0 1 0 0,0 0 0 0 0,0 0 0 0 0,-1-1-865 0 0,1 1 865 0 0,0-1 0 0 0,0 1 0 0 0,0 0 0 0 0</inkml:trace>
  <inkml:trace contextRef="#ctx0" brushRef="#br0" timeOffset="1">216 15 4561 0 0,'6'-15'5985'0'0,"2"20"-1713"0"0,1 26-823 0 0,-7 6-2699 0 0,-1 1 0 0 0,-4 39 0 0 0,-1 29-1261 0 0,9-83-668 0 0,0-21-450 0 0,4-11 144 0 0,1-7 929 0 0,1 0 1 0 0,0 2 0 0 0,24-24-1 0 0,-30 33 586 0 0,0 0-1 0 0,0 1 1 0 0,1 0-1 0 0,-1 0 1 0 0,1 0-1 0 0,0 1 1 0 0,1-1-1 0 0,-1 1 1 0 0,0 1-1 0 0,1-1 1 0 0,-1 1-1 0 0,1 1 1 0 0,10-3-1 0 0,-11 5-55 0 0,7-4-7069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3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10258 0 0,'37'9'6653'0'0,"-28"-7"-5974"0"0,1 0 0 0 0,-1 1 0 0 0,1 0 0 0 0,-1 0 1 0 0,13 7-1 0 0,-20-8-586 0 0,0-1 0 0 0,0 0 0 0 0,0 1 0 0 0,0-1 0 0 0,0 1 0 0 0,-1 0 0 0 0,1 0 0 0 0,-1-1 0 0 0,1 1 0 0 0,-1 0 0 0 0,0 0-1 0 0,1 1 1 0 0,-1-1 0 0 0,0 0 0 0 0,-1 0 0 0 0,1 0 0 0 0,0 1 0 0 0,-1-1 0 0 0,1 0 0 0 0,-1 1 0 0 0,1-1 0 0 0,-1 1 0 0 0,0-1 0 0 0,0 0 0 0 0,0 1 0 0 0,-1-1 0 0 0,0 4 0 0 0,-2 7-51 0 0,-1 0 0 0 0,0 0 1 0 0,-1 0-1 0 0,-1 0 0 0 0,0 0 0 0 0,0-1 0 0 0,-1 0 0 0 0,-1-1 0 0 0,-17 21 1 0 0,10-13-142 0 0,2-1 1 0 0,-14 27 0 0 0,27-44 84 0 0,-1 0 1 0 0,0-1 0 0 0,1 1-1 0 0,-1 0 1 0 0,1 0 0 0 0,0 0-1 0 0,-1 0 1 0 0,1 0 0 0 0,0 0-1 0 0,-1 0 1 0 0,1 0-1 0 0,0 0 1 0 0,0 0 0 0 0,0 0-1 0 0,0 0 1 0 0,0 0 0 0 0,0 0-1 0 0,0 0 1 0 0,0 0 0 0 0,0 0-1 0 0,1 0 1 0 0,-1 0 0 0 0,0 0-1 0 0,0-1 1 0 0,1 1 0 0 0,-1 0-1 0 0,2 2 1 0 0,-1-3-6 0 0,0 1 1 0 0,1 0 0 0 0,-1-1-1 0 0,0 1 1 0 0,1 0-1 0 0,-1-1 1 0 0,1 0 0 0 0,-1 1-1 0 0,0-1 1 0 0,1 0-1 0 0,-1 0 1 0 0,1 0 0 0 0,-1 0-1 0 0,1 0 1 0 0,-1 0-1 0 0,2 0 1 0 0,9-2-420 0 0,0-1 0 0 0,-1 0 0 0 0,15-5 0 0 0,30-8-5140 0 0,-41 12 3612 0 0,0 0 0 0 0,0-1 0 0 0,-1 0 0 0 0,19-10 0 0 0,-29 12 1656 0 0,1 1 1 0 0,-1-1-1 0 0,0 0 1 0 0,-1-1-1 0 0,1 1 1 0 0,0-1-1 0 0,2-4 0 0 0,-3 4 404 0 0,0 0 0 0 0,-1-1-1 0 0,1 1 1 0 0,-1 0-1 0 0,-1-1 1 0 0,1 1-1 0 0,0-1 1 0 0,0-7-1 0 0,1-5-1958 0 0,0-2 3282 0 0,2-11 8965 0 0,-3 63-2604 0 0,-6 85-5556 0 0,-7-39-5626 0 0,11-79 3018 0 0,0 1-1 0 0,0-1 0 0 0,0 1 0 0 0,0-1 0 0 0,0 1 0 0 0,-1-1 1 0 0,1 1-1 0 0,0-1 0 0 0,0 1 0 0 0,-1-1 0 0 0,1 1 0 0 0,-8 4-6575 0 0,8-5 6575 0 0,-1 0 0 0 0,0 0 0 0 0,0 0 0 0 0,-8 1-5257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7578 0 0,'-8'9'2936'0'0,"2"17"-3487"0"0,3-14 627 0 0,-21 58 575 0 0,-57 116-1 0 0,25-66-59 0 0,61-132-852 0 0,1 0 0 0 0,0 1 0 0 0,10-15 0 0 0,-12 21 262 0 0,0 0 0 0 0,0 0 0 0 0,1 0-1 0 0,-1 0 1 0 0,1 1 0 0 0,8-6 0 0 0,-11 9 34 0 0,0-1 1 0 0,1 1-1 0 0,-1 0 1 0 0,1-1 0 0 0,-1 1-1 0 0,1 0 1 0 0,0 1-1 0 0,0-1 1 0 0,-1 0-1 0 0,1 1 1 0 0,0 0-1 0 0,0-1 1 0 0,0 1-1 0 0,-1 0 1 0 0,1 1 0 0 0,5 0-1 0 0,1 2 103 0 0,1 0 1 0 0,-1 1-1 0 0,1 1 0 0 0,-1-1 1 0 0,-1 2-1 0 0,1-1 0 0 0,-1 1 1 0 0,0 0-1 0 0,11 11 0 0 0,-9-8-238 0 0,0-1-1 0 0,0 0 0 0 0,0-1 0 0 0,1 0 0 0 0,13 6 0 0 0,-23-12-64 0 0,0-1 1 0 0,-1 0 0 0 0,1 1 0 0 0,0-1-1 0 0,0 0 1 0 0,-1 1 0 0 0,1-1 0 0 0,0 0-1 0 0,0 0 1 0 0,-1 1 0 0 0,1-1-1 0 0,0 0 1 0 0,0 0 0 0 0,0 0 0 0 0,0 0-1 0 0,-1 0 1 0 0,1 0 0 0 0,0-1 0 0 0,0 1-1 0 0,0 0 1 0 0,-1 0 0 0 0,1 0 0 0 0,0-1-1 0 0,0 1 1 0 0,-1 0 0 0 0,1-1-1 0 0,0 1 1 0 0,-1-1 0 0 0,1 1 0 0 0,0-1-1 0 0,-1 1 1 0 0,1-1 0 0 0,-1 1 0 0 0,1-1-1 0 0,-1 0 1 0 0,1 1 0 0 0,-1-1 0 0 0,1 0-1 0 0,-1 1 1 0 0,0-1 0 0 0,1 0-1 0 0,-1 0 1 0 0,0 1 0 0 0,0-1 0 0 0,1 0-1 0 0,-1 0 1 0 0,0 0 0 0 0,0 1 0 0 0,0-1-1 0 0,0 0 1 0 0,0-1 0 0 0,-1-11-2513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5041 0 0,'-7'6'6764'0'0,"4"6"-3726"0"0,-1 18-2742 0 0,3-14 100 0 0,-1-8-311 0 0,-1 0 0 0 0,0-1-1 0 0,0 1 1 0 0,0-1-1 0 0,-1 0 1 0 0,-7 12 0 0 0,-7 12-399 0 0,19-30 427 0 0,1 1-1 0 0,-1-1 0 0 0,1 0 1 0 0,0 0-1 0 0,0 1 1 0 0,-1-1-1 0 0,1 0 1 0 0,0-1-1 0 0,0 1 1 0 0,0 0-1 0 0,0 0 0 0 0,0-1 1 0 0,0 1-1 0 0,3-1 1 0 0,-1 1 84 0 0,118 31 1878 0 0,-91-25-4486 0 0,0 0-3374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9162 0 0,'24'4'1986'0'0,"-1"-2"-1191"0"0,41-3 0 0 0,-9-8-4279 0 0,-54 9 3304 0 0,0-1-1 0 0,0 1 1 0 0,0-1-1 0 0,-1 1 1 0 0,1-1-1 0 0,0 0 1 0 0,0 1-1 0 0,-1-1 1 0 0,1 0-1 0 0,0 1 1 0 0,-1-1-1 0 0,1 0 1 0 0,0 0 0 0 0,-1 0-1 0 0,1 0 1 0 0,-1 1-1 0 0,1-1 1 0 0,-1 0-1 0 0,0 0 1 0 0,1 0-1 0 0,-1 0 1 0 0,0 0-1 0 0,0 0 1 0 0,0 0-1 0 0,0 0 1 0 0,0 0 0 0 0,0 0-1 0 0,0 0 1 0 0,0 0-1 0 0,0 0 1 0 0,0 0-1 0 0,0 0 1 0 0,-1-1-1 0 0,-12-42 621 0 0,8 26 139 0 0,1-6 1199 0 0,4 23-1579 0 0,-1 1 1 0 0,1-1-1 0 0,0 0 0 0 0,0 0 0 0 0,0 1 1 0 0,0-1-1 0 0,0 0 0 0 0,-1 0 0 0 0,2 1 1 0 0,-1-1-1 0 0,0 0 0 0 0,0 1 0 0 0,0-1 1 0 0,0 0-1 0 0,0 0 0 0 0,0 1 0 0 0,1-1 1 0 0,-1 0-1 0 0,0 1 0 0 0,1-1 0 0 0,-1 0 0 0 0,1 1 1 0 0,-1-1-1 0 0,0 1 0 0 0,1-1 0 0 0,-1 1 1 0 0,1-1-1 0 0,0 0 0 0 0,0 1 16 0 0,-1 1 0 0 0,1-1 0 0 0,0 0 0 0 0,-1 1-1 0 0,1-1 1 0 0,-1 1 0 0 0,0-1 0 0 0,1 1 0 0 0,-1-1 0 0 0,1 1 0 0 0,-1-1-1 0 0,0 1 1 0 0,1 0 0 0 0,-1-1 0 0 0,0 1 0 0 0,0-1 0 0 0,1 1-1 0 0,-1 0 1 0 0,0-1 0 0 0,0 2 0 0 0,6 26 1909 0 0,-4 3-1215 0 0,-1 0-1 0 0,-6 54 1 0 0,2-57-999 0 0,2 0 0 0 0,0-1 0 0 0,7 53 0 0 0,-1-64-385 0 0,-5-15 210 0 0,0-1-1 0 0,0 1 1 0 0,1-1 0 0 0,-1 1 0 0 0,0-1 0 0 0,0 1 0 0 0,1-1 0 0 0,-1 1 0 0 0,1-1-1 0 0,-1 1 1 0 0,0-1 0 0 0,1 0 0 0 0,-1 1 0 0 0,1-1 0 0 0,-1 1 0 0 0,1-1-1 0 0,-1 0 1 0 0,1 0 0 0 0,-1 1 0 0 0,1-1 0 0 0,-1 0 0 0 0,2 1 0 0 0,-1-2-130 0 0,0 1 1 0 0,0-1-1 0 0,1 1 1 0 0,-1-1-1 0 0,0 1 1 0 0,0-1-1 0 0,0 0 1 0 0,0 0 0 0 0,0 1-1 0 0,0-1 1 0 0,0 0-1 0 0,0 0 1 0 0,0 0-1 0 0,0 0 1 0 0,-1 0-1 0 0,1 0 1 0 0,0 0-1 0 0,-1 0 1 0 0,1-1-1 0 0,-1 1 1 0 0,1 0 0 0 0,0-2-1 0 0,10-20-3294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7122 0 0,'0'-18'3885'0'0,"1"14"-1756"0"0,0 13-50 0 0,9 88 967 0 0,-4-64-2982 0 0,1 0 1 0 0,2-1-1 0 0,1 0 0 0 0,27 58 1 0 0,-36-86-56 0 0,1-1 0 0 0,0 1 0 0 0,0-1 0 0 0,1 1 1 0 0,-1-1-1 0 0,1 0 0 0 0,0 0 0 0 0,-1 0 0 0 0,1 0 1 0 0,7 4-1 0 0,-9-7-2 0 0,0 1 0 0 0,0-1 0 0 0,1 1 0 0 0,-1-1 0 0 0,0 0 0 0 0,0 0 0 0 0,1 1-1 0 0,-1-1 1 0 0,0 0 0 0 0,1 0 0 0 0,-1 0 0 0 0,0-1 0 0 0,1 1 0 0 0,-1 0 0 0 0,0 0 0 0 0,0-1 0 0 0,1 1 0 0 0,-1 0 0 0 0,0-1 0 0 0,0 0 0 0 0,0 1 0 0 0,1-1 0 0 0,-1 0 0 0 0,0 1 0 0 0,0-1 0 0 0,0 0 0 0 0,0 0 0 0 0,0 0 0 0 0,0 0 0 0 0,-1 0 0 0 0,1 0 0 0 0,0 0 0 0 0,0 0 0 0 0,-1 0-1 0 0,1 0 1 0 0,0-2 0 0 0,8-12-6 0 0,-1-1 0 0 0,-1 1-1 0 0,0-1 1 0 0,6-28 0 0 0,12-68-185 0 0,-24 109 151 0 0,0-1-1 0 0,-1 0 0 0 0,1 0 0 0 0,-1 1 1 0 0,0-1-1 0 0,0 0 0 0 0,0 0 1 0 0,-1 1-1 0 0,1-1 0 0 0,-1 0 0 0 0,-2-6 1 0 0,2 9-52 0 0,0-1 0 0 0,0 1 0 0 0,0 0 0 0 0,0 0 0 0 0,0 0 0 0 0,0 0 1 0 0,0 0-1 0 0,0 1 0 0 0,0-1 0 0 0,0 0 0 0 0,0 0 0 0 0,-1 1 0 0 0,1-1 1 0 0,0 1-1 0 0,0-1 0 0 0,-1 1 0 0 0,1-1 0 0 0,-1 1 0 0 0,1 0 0 0 0,0 0 1 0 0,-1 0-1 0 0,1-1 0 0 0,0 1 0 0 0,-1 1 0 0 0,1-1 0 0 0,-1 0 0 0 0,1 0 0 0 0,0 0 1 0 0,-1 1-1 0 0,1-1 0 0 0,0 1 0 0 0,-1-1 0 0 0,-1 2 0 0 0,-70 26-3852 0 0,55-20 3969 0 0,-33 21 0 0 0,50-28 53 0 0,0 0 0 0 0,1-1 0 0 0,-1 1 0 0 0,0 0 0 0 0,1 0 0 0 0,-1-1 0 0 0,1 1-1 0 0,0 0 1 0 0,-1 0 0 0 0,1 0 0 0 0,-1 0 0 0 0,1 0 0 0 0,0 0 0 0 0,0 0 0 0 0,0-1 0 0 0,-1 1-1 0 0,1 0 1 0 0,0 0 0 0 0,0 0 0 0 0,0 0 0 0 0,0 0 0 0 0,1 0 0 0 0,-1 0 0 0 0,0 0-1 0 0,0 0 1 0 0,1 0 0 0 0,-1 0 0 0 0,0 0 0 0 0,1 0 0 0 0,-1-1 0 0 0,1 1 0 0 0,-1 0-1 0 0,1 0 1 0 0,-1 0 0 0 0,2 0 0 0 0,24 31 1594 0 0,-22-27-1512 0 0,2 1-92 0 0,1 1 0 0 0,0-1 0 0 0,0 0 0 0 0,1 0 0 0 0,0-1 0 0 0,0 0 0 0 0,0 0 0 0 0,1-1 0 0 0,-1 0 0 0 0,1-1 0 0 0,0 0 0 0 0,0 0 0 0 0,15 2 0 0 0,-20-5-288 0 0,0 1 1 0 0,1-1 0 0 0,-1 0 0 0 0,0-1 0 0 0,1 1-1 0 0,-1-1 1 0 0,0 1 0 0 0,1-1 0 0 0,-1-1-1 0 0,0 1 1 0 0,0 0 0 0 0,0-1 0 0 0,5-3 0 0 0,-5 3-393 0 0,-1-1 0 0 0,1 0 0 0 0,-1 0-1 0 0,0 0 1 0 0,0-1 0 0 0,0 1 0 0 0,0-1 0 0 0,0 1 0 0 0,-1-1 0 0 0,0 0 0 0 0,0 0 0 0 0,0 0 0 0 0,0 0 0 0 0,-1 0 0 0 0,2-6 0 0 0,4-33-1228 0 0,-7 35 1869 0 0,1 0 0 0 0,0 0 0 0 0,1 0 0 0 0,0 1 0 0 0,3-11 0 0 0,-4 16 206 0 0,0-1-1 0 0,1 1 1 0 0,-1 0 0 0 0,0 0-1 0 0,1 0 1 0 0,-1 1 0 0 0,1-1-1 0 0,-1 0 1 0 0,1 1 0 0 0,0-1-1 0 0,0 0 1 0 0,0 1 0 0 0,0 0-1 0 0,0 0 1 0 0,0-1 0 0 0,0 1-1 0 0,1 1 1 0 0,-1-1 0 0 0,0 0-1 0 0,0 0 1 0 0,1 1 0 0 0,3-1-1 0 0,-6 1-105 0 0,1 0-1 0 0,0 0 1 0 0,-1 0-1 0 0,1 0 1 0 0,0 1-1 0 0,-1-1 1 0 0,1 0-1 0 0,0 0 1 0 0,-1 1-1 0 0,1-1 1 0 0,0 0-1 0 0,-1 1 1 0 0,1-1-1 0 0,-1 0 1 0 0,1 1-1 0 0,-1-1 1 0 0,1 1-1 0 0,-1-1 0 0 0,1 1 1 0 0,-1-1-1 0 0,1 1 1 0 0,-1 0-1 0 0,0-1 1 0 0,1 1-1 0 0,-1-1 1 0 0,0 1-1 0 0,1 0 1 0 0,-1-1-1 0 0,0 1 1 0 0,0 0-1 0 0,0-1 1 0 0,0 1-1 0 0,0 0 1 0 0,1-1-1 0 0,-1 1 1 0 0,0 0-1 0 0,-1 0 1 0 0,1-1-1 0 0,0 1 1 0 0,0 0-1 0 0,0-1 1 0 0,-1 2-1 0 0,-4 32 2041 0 0,5-33-2103 0 0,-12 39 1440 0 0,6-18-1036 0 0,0 0 0 0 0,-4 29-1 0 0,9-47-561 0 0,1 1 0 0 0,-1 0 0 0 0,1-1-1 0 0,0 1 1 0 0,0 0 0 0 0,1-1 0 0 0,0 1-1 0 0,-1 0 1 0 0,1-1 0 0 0,1 1-1 0 0,-1-1 1 0 0,1 1 0 0 0,0-1 0 0 0,0 0-1 0 0,0 0 1 0 0,5 7 0 0 0,12 2-3679 0 0,4-10-3641 0 0,-12-3 2470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3201 0 0,'-5'0'6448'0'0,"5"0"-6319"0"0,-7 10 2388 0 0,-3 11-1189 0 0,8-15-1225 0 0,1 0 0 0 0,0 0 0 0 0,0 0 0 0 0,0 0 0 0 0,1 0 0 0 0,0 0 0 0 0,0 0 0 0 0,1 0 0 0 0,0 0 1 0 0,0 0-1 0 0,0 0 0 0 0,0 0 0 0 0,1-1 0 0 0,0 1 0 0 0,1 0 0 0 0,-1-1 0 0 0,1 1 0 0 0,0-1 0 0 0,6 9 0 0 0,-5-10-46 0 0,-1 1 1 0 0,0-1-1 0 0,1 0 0 0 0,0-1 0 0 0,0 1 1 0 0,0 0-1 0 0,0-1 0 0 0,1 0 0 0 0,-1 0 1 0 0,1-1-1 0 0,0 1 0 0 0,-1-1 0 0 0,1 0 1 0 0,0 0-1 0 0,1 0 0 0 0,-1-1 0 0 0,0 0 1 0 0,0 0-1 0 0,1 0 0 0 0,-1-1 0 0 0,0 0 1 0 0,9 0-1 0 0,-1-3-114 0 0,0 0 0 0 0,-1-1 0 0 0,1 0-1 0 0,-1-1 1 0 0,15-8 0 0 0,28-10-4361 0 0,-83 47-4036 0 0,-44 19 7302 0 0,34-21 2812 0 0,-62 46 1 0 0,98-67-1424 0 0,1 0 1 0 0,-1 0 0 0 0,1 0 0 0 0,-1 0 0 0 0,1 1 0 0 0,0-1 0 0 0,-1 0 0 0 0,1 1-1 0 0,0-1 1 0 0,0 1 0 0 0,0-1 0 0 0,0 1 0 0 0,0-1 0 0 0,0 1 0 0 0,1 0 0 0 0,-1-1 0 0 0,1 1-1 0 0,-1 0 1 0 0,1 0 0 0 0,-1 0 0 0 0,1-1 0 0 0,0 1 0 0 0,0 0 0 0 0,0 0 0 0 0,0 0-1 0 0,1 2 1 0 0,0-1-65 0 0,0-1-1 0 0,1 0 1 0 0,-1 0-1 0 0,1 0 1 0 0,-1 0-1 0 0,1 0 1 0 0,0-1 0 0 0,0 1-1 0 0,0 0 1 0 0,0-1-1 0 0,0 1 1 0 0,0-1-1 0 0,1 0 1 0 0,-1 0-1 0 0,0 0 1 0 0,1 0-1 0 0,-1 0 1 0 0,5 1-1 0 0,11 1 32 0 0,-1 0 0 0 0,1 0 0 0 0,0-2 0 0 0,1 0-1 0 0,-1-1 1 0 0,31-5 0 0 0,26 1-4681 0 0,-79 4 4558 0 0,1 0 0 0 0,-1 0 0 0 0,1 0 0 0 0,-1 0 0 0 0,1 1 0 0 0,-1 0 0 0 0,1-1 0 0 0,0 1 0 0 0,-1 1 0 0 0,1-1 0 0 0,0 0 0 0 0,0 1 0 0 0,0 0 0 0 0,0-1 0 0 0,0 1 0 0 0,0 1 0 0 0,0-1 0 0 0,1 0 0 0 0,-1 0 0 0 0,1 1 0 0 0,0 0 0 0 0,-1-1 0 0 0,1 1 0 0 0,0 0 0 0 0,1 0 0 0 0,-1 0 0 0 0,0 0 0 0 0,1 1 0 0 0,0-1 0 0 0,0 0 0 0 0,0 1 0 0 0,-1 4 0 0 0,1-3 2 0 0,1 0-1 0 0,0-1 0 0 0,0 1 1 0 0,0-1-1 0 0,1 1 1 0 0,-1-1-1 0 0,1 1 1 0 0,0 0-1 0 0,0-1 0 0 0,1 0 1 0 0,0 1-1 0 0,-1-1 1 0 0,1 0-1 0 0,0 0 0 0 0,1 0 1 0 0,-1 0-1 0 0,1 0 1 0 0,0-1-1 0 0,0 1 0 0 0,0-1 1 0 0,0 0-1 0 0,1 0 1 0 0,-1 0-1 0 0,6 4 0 0 0,-4-4-165 0 0,1-1 1 0 0,-1 1-1 0 0,0-1 0 0 0,1 0 0 0 0,0 0 0 0 0,-1-1 0 0 0,1 0 0 0 0,0 0 0 0 0,0 0 0 0 0,6 0 0 0 0,34-4-5655 0 0,-44 2 5353 0 0,-1 1 0 0 0,0 0 1 0 0,1-1-1 0 0,-1 1 0 0 0,1-1 1 0 0,-1 1-1 0 0,0-1 0 0 0,0 1 1 0 0,1-1-1 0 0,-1 0 0 0 0,0 0 1 0 0,0 0-1 0 0,0 0 0 0 0,1-1 1 0 0,0 1-84 0 0,7-4-2926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62 2120 0 0,'2'1'16'0'0,"0"-1"0"0"0,0 1-1 0 0,0-1 1 0 0,1 1-1 0 0,-1 0 1 0 0,0-1-1 0 0,0 1 1 0 0,0 0 0 0 0,-1 1-1 0 0,1-1 1 0 0,0 0-1 0 0,0 0 1 0 0,0 1 0 0 0,1 1-1 0 0,-2-1-13 0 0,1-1 1 0 0,-1 0-1 0 0,0 0 0 0 0,1 0 0 0 0,-1 1 1 0 0,1-1-1 0 0,-1-1 0 0 0,1 1 0 0 0,0 0 1 0 0,-1 0-1 0 0,1-1 0 0 0,0 1 0 0 0,0-1 1 0 0,-1 1-1 0 0,1-1 0 0 0,3 1 1 0 0,-4-1-4 0 0,-1 0 0 0 0,1 0 0 0 0,-1 0 0 0 0,1 0 0 0 0,-1 0 0 0 0,0 0 0 0 0,1-1 1 0 0,-1 1-1 0 0,1 0 0 0 0,-1 0 0 0 0,0 0 0 0 0,1 0 0 0 0,-1 0 0 0 0,1-1 1 0 0,-1 1-1 0 0,0 0 0 0 0,1 0 0 0 0,-1-1 0 0 0,0 1 0 0 0,1 0 0 0 0,-1-1 1 0 0,0 1-1 0 0,1 0 0 0 0,-1-1 0 0 0,0 1 0 0 0,0 0 0 0 0,0-1 0 0 0,1 1 1 0 0,-1 0-1 0 0,0-1 0 0 0,0 1 0 0 0,0-1 0 0 0,0 1 0 0 0,0-1 0 0 0,0 1 1 0 0,1 0-1 0 0,-1-1 0 0 0,0 1 0 0 0,0-1 0 0 0,-1 1 0 0 0,1-1 0 0 0,0 1 0 0 0,0 0 1 0 0,0-1-1 0 0,0 1 0 0 0,0-1 0 0 0,0 1 0 0 0,0-1 0 0 0,-1 1 0 0 0,1 0 1 0 0,0-1-1 0 0,0 1 0 0 0,-1 0 0 0 0,1-1 0 0 0,0 1 0 0 0,0 0 0 0 0,-1-1 1 0 0,1 1-1 0 0,0 0 0 0 0,-1 0 0 0 0,0-1 0 0 0,-20-20 1764 0 0,21 21-1496 0 0,-11-10 2372 0 0,7 6-1657 0 0,0 0 0 0 0,-1 1 0 0 0,1-1-1 0 0,-1 1 1 0 0,0-1 0 0 0,0 2 0 0 0,0-1-1 0 0,-1 0 1 0 0,1 1 0 0 0,-11-3 0 0 0,48-1-138 0 0,35 24-228 0 0,-59-15-549 0 0,0 0 0 0 0,1 0 0 0 0,-1-1 0 0 0,1 0-1 0 0,-1 0 1 0 0,1-1 0 0 0,-1 0 0 0 0,1-1 0 0 0,0 0 0 0 0,-1 0 0 0 0,1-1 0 0 0,0 0-1 0 0,14-4 1 0 0,-16 3 27 0 0,0 0 0 0 0,0-1 0 0 0,-1 0 0 0 0,1-1 0 0 0,8-5 0 0 0,-20 11 111 0 0,-1 0-1 0 0,1 0 1 0 0,-1-1-1 0 0,1 0 1 0 0,-1 0-1 0 0,-9 0 1 0 0,3 0-48 0 0,-49 1 143 0 0,-5-1-226 0 0,61 0-63 0 0,-1-1 0 0 0,1 1 0 0 0,0 1 0 0 0,-1-1 0 0 0,1 1 0 0 0,0 0 0 0 0,0 0 0 0 0,0 0 0 0 0,-5 4 0 0 0,6-3-4 0 0,1 1 0 0 0,-1-1 1 0 0,1 1-1 0 0,0 0 0 0 0,0 0 0 0 0,0 1 1 0 0,1-1-1 0 0,0 1 0 0 0,-1-1 0 0 0,1 1 0 0 0,1 0 1 0 0,-1-1-1 0 0,1 1 0 0 0,0 0 0 0 0,0 0 1 0 0,0 0-1 0 0,1 0 0 0 0,0 1 0 0 0,0-1 1 0 0,0 0-1 0 0,2 9 0 0 0,-2-8-22 0 0,1 0 0 0 0,-1 0 0 0 0,2-1-1 0 0,-1 1 1 0 0,1-1 0 0 0,-1 1 0 0 0,1-1 0 0 0,1 0 0 0 0,-1 1-1 0 0,1-1 1 0 0,0 0 0 0 0,0-1 0 0 0,0 1 0 0 0,1 0 0 0 0,0-1-1 0 0,0 0 1 0 0,0 0 0 0 0,0 0 0 0 0,6 3 0 0 0,-2-3-79 0 0,1-1 0 0 0,0 0 0 0 0,0-1 0 0 0,0 0 0 0 0,0 0 0 0 0,0-1 0 0 0,1 0 0 0 0,-1 0 0 0 0,0-1-1 0 0,1-1 1 0 0,-1 0 0 0 0,0 0 0 0 0,0 0 0 0 0,14-5 0 0 0,-9 2-891 0 0,0 0 0 0 0,-1-1-1 0 0,21-12 1 0 0,-24 12-702 0 0,-1-1 1 0 0,0 0-1 0 0,0 0 0 0 0,14-14 0 0 0,-19 15 1015 0 0,0 0-1 0 0,0 0 1 0 0,0 0-1 0 0,-1-1 1 0 0,1 1 0 0 0,-1-1-1 0 0,-1 1 1 0 0,3-7-1 0 0,1-9-1346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3721 0 0,'-1'7'11051'0'0,"5"23"-7464"0"0,-1-2-2598 0 0,-3-5-616 0 0,-5 43 0 0 0,3-52-355 0 0,0 0 0 0 0,1 0-1 0 0,0 0 1 0 0,1 0-1 0 0,1 0 1 0 0,0 0-1 0 0,1 0 1 0 0,5 17-1 0 0,-7-30-42 0 0,0 0 0 0 0,1 0 0 0 0,-1 1 0 0 0,1-1 0 0 0,-1 0 0 0 0,1 0 0 0 0,0 0 0 0 0,-1 0 0 0 0,1 0 0 0 0,0 0 0 0 0,0 0 0 0 0,0 0 0 0 0,0 0 0 0 0,0 0-1 0 0,0 0 1 0 0,0 0 0 0 0,0-1 0 0 0,0 1 0 0 0,0 0 0 0 0,0-1 0 0 0,0 1 0 0 0,1-1 0 0 0,-1 1 0 0 0,0-1 0 0 0,0 0 0 0 0,1 1 0 0 0,1-1 0 0 0,0 0-65 0 0,0-1 1 0 0,0 1-1 0 0,0-1 1 0 0,0 0 0 0 0,0 0-1 0 0,0 0 1 0 0,0 0-1 0 0,-1 0 1 0 0,1-1-1 0 0,0 1 1 0 0,3-3 0 0 0,6-5-396 0 0,-1 0 0 0 0,0 0 0 0 0,18-23 0 0 0,2-10-474 0 0,-20 28 206 0 0,-1-1 0 0 0,15-13 0 0 0,-13 16-7740 0 0,0 1 7020 0 0,13-12 6157 0 0,-24 35 2517 0 0,-5 21-4988 0 0,-13 25 8 0 0,11-44-2073 0 0,2 1-1 0 0,0-1 1 0 0,0 1-1 0 0,2 0 1 0 0,0 0-1 0 0,-1 22 1 0 0,3-36-278 0 0,0 0 1 0 0,0-1-1 0 0,0 1 0 0 0,1 0 1 0 0,-1 0-1 0 0,0 0 1 0 0,0-1-1 0 0,1 1 1 0 0,-1 0-1 0 0,0 0 1 0 0,1-1-1 0 0,-1 1 0 0 0,1 0 1 0 0,-1-1-1 0 0,1 1 1 0 0,-1 0-1 0 0,1-1 1 0 0,-1 1-1 0 0,1-1 0 0 0,0 1 1 0 0,-1 0-1 0 0,2 0 1 0 0,-1-1-166 0 0,-1 0-1 0 0,1 0 1 0 0,-1 0 0 0 0,1 0 0 0 0,-1 0 0 0 0,1 0-1 0 0,-1 0 1 0 0,1 0 0 0 0,-1 0 0 0 0,1 0 0 0 0,-1 0-1 0 0,1-1 1 0 0,-1 1 0 0 0,1 0 0 0 0,-1 0 0 0 0,1 0-1 0 0,-1-1 1 0 0,1 1 0 0 0,-1 0 0 0 0,1-1 0 0 0,-1 1 0 0 0,1 0-1 0 0,-1-1 1 0 0,0 1 0 0 0,1-1 0 0 0,-1 1 0 0 0,0 0-1 0 0,1-1 1 0 0,-1 1 0 0 0,0-1 0 0 0,0 1 0 0 0,1-1-1 0 0,-1 1 1 0 0,0-1 0 0 0,0 0 0 0 0,3-7-4652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9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10978 0 0,'0'1'307'0'0,"0"0"-1"0"0,0 0 1 0 0,0 0 0 0 0,1 0-1 0 0,-1 0 1 0 0,0 0-1 0 0,1 0 1 0 0,-1 0-1 0 0,0 0 1 0 0,1 0-1 0 0,0-1 1 0 0,-1 1 0 0 0,1 0-1 0 0,-1 0 1 0 0,1 0-1 0 0,1 0 1 0 0,17 12 1239 0 0,22 3-558 0 0,-1-6-677 0 0,-26-7-138 0 0,1 1 1 0 0,-1 0 0 0 0,1 1-1 0 0,22 12 1 0 0,-33-15-41 0 0,0 0-1 0 0,0 1 1 0 0,-1 0-1 0 0,1 0 1 0 0,0 0-1 0 0,-1 1 1 0 0,0-1-1 0 0,0 1 1 0 0,0-1-1 0 0,0 1 0 0 0,-1 0 1 0 0,0 0-1 0 0,1 1 1 0 0,-1-1-1 0 0,-1 0 1 0 0,1 1-1 0 0,-1-1 1 0 0,1 1-1 0 0,0 6 1 0 0,-1 7 112 0 0,-1-1 1 0 0,0 0-1 0 0,-1 0 1 0 0,-1 0-1 0 0,-1 0 1 0 0,0 0-1 0 0,-12 32 1 0 0,9-31-877 0 0,1 1 0 0 0,1 0 0 0 0,1 0 1 0 0,0 0-1 0 0,0 37 0 0 0,5-45-1122 0 0,17-24-12456 0 0,-11-8 10623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10186 0 0,'-1'8'7517'0'0,"1"26"-5648"0"0,-4 59 478 0 0,0 15-2019 0 0,4-88-1143 0 0,2 0 1 0 0,0 0 0 0 0,6 25-1 0 0,-8-44 654 0 0,10 27-4210 0 0,2-15-2134 0 0,-2-13 946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3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7842 0 0,'13'-4'807'0'0,"1"0"1"0"0,-1 0 0 0 0,1 1-1 0 0,28-1 1 0 0,-33 3-774 0 0,-1 1-1 0 0,1 0 1 0 0,0 1-1 0 0,0 0 1 0 0,-1 0 0 0 0,1 1-1 0 0,0 0 1 0 0,-1 0-1 0 0,9 4 1 0 0,-15-5-138 0 0,-1-1 0 0 0,1 1 1 0 0,-1 0-1 0 0,1-1 0 0 0,-1 1 1 0 0,1 0-1 0 0,-1 0 0 0 0,1 0 0 0 0,-1 0 1 0 0,0 0-1 0 0,1 0 0 0 0,-1 0 0 0 0,0 0 1 0 0,0 0-1 0 0,0 1 0 0 0,0-1 0 0 0,0 1 1 0 0,0-1-1 0 0,0 0 0 0 0,0 1 0 0 0,-1-1 1 0 0,1 1-1 0 0,-1 0 0 0 0,1-1 1 0 0,-1 1-1 0 0,1 0 0 0 0,-1-1 0 0 0,0 1 1 0 0,0 0-1 0 0,0-1 0 0 0,0 1 0 0 0,0 0 1 0 0,0-1-1 0 0,-1 1 0 0 0,1 0 0 0 0,0-1 1 0 0,-1 1-1 0 0,1-1 0 0 0,-1 1 0 0 0,0 0 1 0 0,1-1-1 0 0,-1 1 0 0 0,0-1 1 0 0,0 0-1 0 0,0 1 0 0 0,0-1 0 0 0,0 0 1 0 0,-2 2-1 0 0,-4 4-414 0 0,0 0 0 0 0,0-1 1 0 0,0 0-1 0 0,0 0 0 0 0,-1-1 1 0 0,0 0-1 0 0,-13 6 0 0 0,5-4 147 0 0,-30 14 1851 0 0,4 6 4922 0 0,58-29-5519 0 0,0 1-1 0 0,27 0 1 0 0,-42 1-850 0 0,6 0-48 0 0,-2 0 49 0 0,0 0 1 0 0,0 0-1 0 0,0 0 0 0 0,0 1 1 0 0,8 1-1 0 0,-12-1 5 0 0,-1-1 1 0 0,1 0-1 0 0,-1 0 0 0 0,1 1 1 0 0,0-1-1 0 0,-1 1 1 0 0,1-1-1 0 0,-1 0 0 0 0,1 1 1 0 0,-1-1-1 0 0,1 1 0 0 0,-1-1 1 0 0,1 1-1 0 0,-1-1 0 0 0,1 1 1 0 0,-1 0-1 0 0,0-1 1 0 0,1 1-1 0 0,-1 0 0 0 0,0-1 1 0 0,0 1-1 0 0,1 0 0 0 0,-1-1 1 0 0,0 1-1 0 0,0 0 0 0 0,0-1 1 0 0,0 1-1 0 0,0 0 0 0 0,0-1 1 0 0,0 1-1 0 0,0 0 1 0 0,0-1-1 0 0,0 1 0 0 0,0 0 1 0 0,-1-1-1 0 0,1 1 0 0 0,0 0 1 0 0,0-1-1 0 0,-1 1 0 0 0,1 0 1 0 0,0-1-1 0 0,-1 1 0 0 0,1-1 1 0 0,-1 1-1 0 0,1 0 1 0 0,0-1-1 0 0,-2 1 0 0 0,-8 15 789 0 0,2 0 0 0 0,-1 0 0 0 0,2 1-1 0 0,-10 33 1 0 0,15-45-783 0 0,0 1 0 0 0,1 0-1 0 0,0 0 1 0 0,1 0 0 0 0,-1 0 0 0 0,1 0-1 0 0,0 0 1 0 0,1 0 0 0 0,-1 0 0 0 0,1 0-1 0 0,1 0 1 0 0,-1 0 0 0 0,1 0 0 0 0,0 0-1 0 0,0-1 1 0 0,0 1 0 0 0,1-1 0 0 0,5 9-1 0 0,-7-12-22 0 0,0-1 0 0 0,1 1 0 0 0,-1-1 0 0 0,0 0 0 0 0,0 1 0 0 0,1-1 0 0 0,-1 0 0 0 0,1 0 0 0 0,-1 0 0 0 0,1 0 0 0 0,-1 0 1 0 0,1 0-1 0 0,0-1 0 0 0,0 1 0 0 0,-1 0 0 0 0,1-1 0 0 0,0 1 0 0 0,0-1 0 0 0,0 0 0 0 0,-1 0 0 0 0,1 0 0 0 0,0 1 0 0 0,0-2 0 0 0,0 1 0 0 0,0 0 0 0 0,-1 0 0 0 0,1-1 0 0 0,0 1 0 0 0,0-1 0 0 0,0 1 0 0 0,-1-1 0 0 0,1 0 0 0 0,0 1 0 0 0,-1-1 0 0 0,1 0 0 0 0,-1 0 0 0 0,1 0 0 0 0,-1-1 0 0 0,3-1 0 0 0,0-1 24 0 0,0 1 1 0 0,0-1-1 0 0,0 0 1 0 0,-1 0-1 0 0,0-1 1 0 0,0 1-1 0 0,0-1 0 0 0,0 1 1 0 0,-1-1-1 0 0,1 0 1 0 0,-1 0-1 0 0,2-9 1 0 0,-3 6-45 0 0,0 0 1 0 0,0 0-1 0 0,-1 0 1 0 0,0 0-1 0 0,-1 0 0 0 0,1 0 1 0 0,-2 0-1 0 0,1 0 1 0 0,-1 0-1 0 0,0 1 1 0 0,-1-1-1 0 0,-5-12 1 0 0,-22-30-3091 0 0,-5 2-6171 0 0,33 45 8438 0 0,-3-3-2470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7538 0 0,'14'13'7948'0'0,"-5"8"-4714"0"0,0 24-2184 0 0,-8-35-242 0 0,12 163 348 0 0,20-186-1535 0 0,-13 5 61 0 0,-1 2-1 0 0,1 0 1 0 0,1 1 0 0 0,22-3-1 0 0,-5 1-2642 0 0,-36 7 2572 0 0,-1-1 0 0 0,1 1 1 0 0,-1-1-1 0 0,1 1 0 0 0,-1-1 0 0 0,1 1 0 0 0,-1-1 0 0 0,0 0 0 0 0,1 0 0 0 0,-1 0 0 0 0,0 1 1 0 0,0-1-1 0 0,0-1 0 0 0,0 1 0 0 0,1 0 0 0 0,-2 0 0 0 0,1 0 0 0 0,0 0 0 0 0,0-1 0 0 0,0 1 1 0 0,0 0-1 0 0,-1-1 0 0 0,1 1 0 0 0,-1-1 0 0 0,1 1 0 0 0,-1-1 0 0 0,1 1 0 0 0,-1-1 0 0 0,0 1 1 0 0,0-1-1 0 0,0 1 0 0 0,0-4 0 0 0,3-10-2660 0 0</inkml:trace>
  <inkml:trace contextRef="#ctx0" brushRef="#br0" timeOffset="1">123 1 12715 0 0,'30'4'554'0'0,"56"1"1"0"0,-65-5-259 0 0,0 1 0 0 0,0 0 1 0 0,0 2-1 0 0,0 0 1 0 0,32 11-1 0 0,-48-12-178 0 0,0 0-1 0 0,0 1 1 0 0,-1 0 0 0 0,1 0 0 0 0,-1 1-1 0 0,0-1 1 0 0,1 1 0 0 0,-2 0 0 0 0,1 0-1 0 0,0 0 1 0 0,-1 0 0 0 0,0 1-1 0 0,0 0 1 0 0,0-1 0 0 0,0 1 0 0 0,-1 0-1 0 0,0 0 1 0 0,0 0 0 0 0,0 1-1 0 0,-1-1 1 0 0,1 8 0 0 0,-1-7-518 0 0,0 0 0 0 0,0 0 0 0 0,-1 1 0 0 0,0-1 0 0 0,0 0 0 0 0,-1 0 0 0 0,0 0 0 0 0,-2 9 0 0 0,2-11-556 0 0,-1 1 0 0 0,0-1 1 0 0,1 0-1 0 0,-1 1 0 0 0,-1-1 0 0 0,1 0 0 0 0,-1 0 0 0 0,0-1 1 0 0,1 1-1 0 0,-1-1 0 0 0,-6 6 0 0 0,-1-2-1438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2873 0 0,'-2'1'282'0'0,"1"0"1"0"0,-1 0 0 0 0,1 0-1 0 0,0 0 1 0 0,-1 0-1 0 0,1 0 1 0 0,0 1 0 0 0,-1-1-1 0 0,1 0 1 0 0,0 1 0 0 0,0-1-1 0 0,0 1 1 0 0,1-1 0 0 0,-1 1-1 0 0,0-1 1 0 0,0 1 0 0 0,1-1-1 0 0,-1 1 1 0 0,1 0 0 0 0,-1 0-1 0 0,1-1 1 0 0,0 1-1 0 0,0 0 1 0 0,0 0 0 0 0,0-1-1 0 0,0 4 1 0 0,1 7 457 0 0,0 0 1 0 0,6 22-1 0 0,-5-22 153 0 0,6 21 387 0 0,-5-20-514 0 0,1 1 0 0 0,-2-1-1 0 0,0 1 1 0 0,0 0 0 0 0,-2 0 0 0 0,-1 24 0 0 0,1-37-708 0 0,-1 1-1 0 0,1-1 1 0 0,-1 1-1 0 0,0-1 1 0 0,0 1 0 0 0,0-1-1 0 0,0 1 1 0 0,0-1-1 0 0,0 0 1 0 0,0 0 0 0 0,0 0-1 0 0,0 1 1 0 0,0-1 0 0 0,-1 0-1 0 0,1 0 1 0 0,0-1-1 0 0,-1 1 1 0 0,1 0 0 0 0,-4 1-1 0 0,3 0-513 0 0,148 15 1565 0 0,-118-16-3461 0 0,41-4 0 0 0,-47-3-7137 0 0,-15 1 3730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10 13307 0 0,'-8'-2'1335'0'0,"5"1"-980"0"0,-1-1 0 0 0,1 1-1 0 0,-1 0 1 0 0,1 0 0 0 0,-1 1 0 0 0,1-1-1 0 0,-1 1 1 0 0,0 0 0 0 0,1 0-1 0 0,-1 0 1 0 0,0 0 0 0 0,-5 2-1 0 0,8-2-349 0 0,1 0-1 0 0,0 0 0 0 0,0 0 0 0 0,0 0 0 0 0,0 0 1 0 0,0 0-1 0 0,-1 0 0 0 0,1 0 0 0 0,0 0 0 0 0,0 0 0 0 0,0 0 1 0 0,0 1-1 0 0,0-1 0 0 0,0 0 0 0 0,-1 0 0 0 0,1 0 1 0 0,0 0-1 0 0,0 0 0 0 0,0 0 0 0 0,0 1 0 0 0,0-1 0 0 0,0 0 1 0 0,0 0-1 0 0,0 0 0 0 0,0 0 0 0 0,0 1 0 0 0,0-1 0 0 0,0 0 1 0 0,0 0-1 0 0,0 0 0 0 0,0 0 0 0 0,0 0 0 0 0,0 1 1 0 0,0-1-1 0 0,0 0 0 0 0,0 0 0 0 0,0 0 0 0 0,0 0 0 0 0,0 1 1 0 0,0-1-1 0 0,0 0 0 0 0,0 0 0 0 0,0 0 0 0 0,0 0 1 0 0,1 0-1 0 0,-1 1 0 0 0,10 3-146 0 0,11-1-157 0 0,-2-3 24 0 0,0-1 0 0 0,31-5-1 0 0,-34 4 12 0 0,0-1 0 0 0,0 2 0 0 0,0 1 1 0 0,21 1-1 0 0,-27 2 407 0 0,-15 0-86 0 0,-17-1-395 0 0,9-3 271 0 0,-1 0 0 0 0,1 1 0 0 0,-1 0-1 0 0,1 1 1 0 0,0 1 0 0 0,-22 4 0 0 0,31-5 93 0 0,1 1 0 0 0,-1-1 0 0 0,0 1 0 0 0,1 0 0 0 0,-1 0 0 0 0,1 0 0 0 0,-1 0 0 0 0,1 0 0 0 0,0 1 0 0 0,0 0 1 0 0,0 0-1 0 0,0 0 0 0 0,0 0 0 0 0,1 0 0 0 0,-1 0 0 0 0,1 0 0 0 0,0 1 0 0 0,0 0 0 0 0,0-1 0 0 0,1 1 0 0 0,-1 0 0 0 0,1 0 0 0 0,0-1 0 0 0,0 1 0 0 0,0 0 1 0 0,0 5-1 0 0,0-1-6 0 0,0 1 1 0 0,1-1 0 0 0,0 0-1 0 0,0 0 1 0 0,1 0 0 0 0,0 0-1 0 0,1 0 1 0 0,0 0 0 0 0,0 0-1 0 0,0 0 1 0 0,5 8 0 0 0,-5-10-24 0 0,1-1 1 0 0,1 0-1 0 0,-1 0 1 0 0,1 0 0 0 0,0 0-1 0 0,0 0 1 0 0,0-1-1 0 0,1 0 1 0 0,-1 0 0 0 0,1 0-1 0 0,0-1 1 0 0,0 1-1 0 0,0-1 1 0 0,1 0-1 0 0,7 2 1 0 0,-2 0-193 0 0,-1-2 0 0 0,2 0 0 0 0,-1 0 0 0 0,12 1 0 0 0,12-5-2777 0 0,-32 0 2437 0 0,-1 1 0 0 0,1-1 0 0 0,-1 0 0 0 0,0 0-1 0 0,1 0 1 0 0,-1 0 0 0 0,0 0 0 0 0,0 0 0 0 0,0-1-1 0 0,0 1 1 0 0,2-3 0 0 0,-3 3 306 0 0,0 0 0 0 0,0 0 0 0 0,-1 0 0 0 0,1 0-1 0 0,0 0 1 0 0,-1 0 0 0 0,1 0 0 0 0,-1 0 0 0 0,1 0 0 0 0,-1 0 0 0 0,0 0 0 0 0,1-1-1 0 0,-1 1 1 0 0,0 0 0 0 0,0-2 0 0 0,0-9-2041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53 10914 0 0,'0'-1'235'0'0,"0"1"0"0"0,0-1-1 0 0,0 0 1 0 0,0 0 0 0 0,0 0-1 0 0,0 1 1 0 0,-1-1 0 0 0,1 0 0 0 0,0 0-1 0 0,0 1 1 0 0,-1-1 0 0 0,1 0-1 0 0,0 1 1 0 0,-1-1 0 0 0,1 0-1 0 0,-1 1 1 0 0,1-1 0 0 0,-1 1-1 0 0,1-1 1 0 0,-2-1 0 0 0,-7 11 3746 0 0,8-6-3703 0 0,-1 1 0 0 0,1 0 1 0 0,0-1-1 0 0,0 1 0 0 0,0 0 0 0 0,0 0 1 0 0,0 6-1 0 0,3 3-255 0 0,0 0 1 0 0,1 0-1 0 0,0-1 1 0 0,1 0-1 0 0,1 0 0 0 0,0 0 1 0 0,0 0-1 0 0,1-1 1 0 0,8 12-1 0 0,-10-16-24 0 0,1 0 0 0 0,0 0 0 0 0,1 0 0 0 0,-1-1 0 0 0,1 0 0 0 0,0 0 1 0 0,1 0-1 0 0,-1-1 0 0 0,1 0 0 0 0,0 0 0 0 0,0-1 0 0 0,1 0 0 0 0,0 0 0 0 0,13 5 0 0 0,-18-8 9 0 0,0-1 0 0 0,-1 1 0 0 0,1 0 1 0 0,0-1-1 0 0,0 1 0 0 0,-1-1 0 0 0,1 0 0 0 0,0 0 0 0 0,0 0 0 0 0,0 0 0 0 0,0-1 1 0 0,-1 1-1 0 0,1-1 0 0 0,0 0 0 0 0,0 1 0 0 0,-1-1 0 0 0,1 0 0 0 0,-1-1 0 0 0,1 1 1 0 0,-1 0-1 0 0,1-1 0 0 0,-1 1 0 0 0,0-1 0 0 0,1 0 0 0 0,-1 0 0 0 0,0 0 0 0 0,0 0 1 0 0,-1 0-1 0 0,1 0 0 0 0,0-1 0 0 0,-1 1 0 0 0,1-1 0 0 0,-1 1 0 0 0,0-1 0 0 0,0 1 1 0 0,0-1-1 0 0,0 0 0 0 0,1-3 0 0 0,-1-2 23 0 0,1 0-1 0 0,-1-1 1 0 0,-1 1 0 0 0,0-1 0 0 0,0 1-1 0 0,0-1 1 0 0,-1 1 0 0 0,0 0-1 0 0,-1-1 1 0 0,0 1 0 0 0,-5-14 0 0 0,1 8 20 0 0,-1 0 0 0 0,0 0 0 0 0,-1 1 0 0 0,-17-22 0 0 0,23 31-51 0 0,-2 0 0 0 0,1 0 0 0 0,0 1 0 0 0,-1-1 0 0 0,1 1 0 0 0,-1 0 0 0 0,0 0 0 0 0,0 0 0 0 0,-1 0 0 0 0,1 1 0 0 0,0-1 0 0 0,-1 1-1 0 0,1 0 1 0 0,-1 1 0 0 0,0-1 0 0 0,0 1 0 0 0,0 0 0 0 0,-7-1 0 0 0,10 2-94 0 0,0 0-1 0 0,0 1 0 0 0,0-1 1 0 0,0 1-1 0 0,0-1 0 0 0,0 1 1 0 0,1 0-1 0 0,-1-1 0 0 0,0 1 1 0 0,0 0-1 0 0,1 0 0 0 0,-1 0 1 0 0,0 1-1 0 0,1-1 0 0 0,-1 0 1 0 0,1 1-1 0 0,-1-1 0 0 0,1 1 1 0 0,0-1-1 0 0,0 1 0 0 0,0-1 1 0 0,0 1-1 0 0,0 0 0 0 0,-1 1 1 0 0,-5 23-3873 0 0,9-1-3591 0 0,3-12 1208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1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14355 0 0,'1'6'3817'0'0,"2"3"-3625"0"0,0 2-144 0 0,0 2-32 0 0,-1 0-16 0 0,-2 2-24 0 0,0 0-16 0 0,-1 2-80 0 0,-1 0-400 0 0,-1 1-897 0 0,-1 2-1335 0 0,-2 0-1241 0 0,-4 3 544 0 0,-4 1-1104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10058 0 0,'-44'36'9012'0'0,"-15"24"-7210"0"0,81-70-4910 0 0,-7 6 3003 0 0,-1 0-1 0 0,1 1 1 0 0,0 0-1 0 0,20 0 1 0 0,24 6-2228 0 0,32 0-10001 0 0,-74-2 10364 0 0</inkml:trace>
  <inkml:trace contextRef="#ctx0" brushRef="#br0" timeOffset="1">328 29 4625 0 0,'-5'6'9636'0'0,"-5"11"-7205"0"0,6-9-1359 0 0,-2 1-860 0 0,1-1 1 0 0,-2 1-1 0 0,0-1 1 0 0,0 0-1 0 0,0 0 1 0 0,-1-1-1 0 0,0 0 1 0 0,-16 10-1 0 0,28-14-1032 0 0,14 0 713 0 0,24-3 53 0 0,2-11-2255 0 0,-1-6-5130 0 0,-42 17 7243 0 0,0 0 0 0 0,0-1 0 0 0,-1 1-1 0 0,1-1 1 0 0,0 1 0 0 0,0-1 0 0 0,-1 1 0 0 0,1-1 0 0 0,0 1-1 0 0,-1-1 1 0 0,1 0 0 0 0,0 1 0 0 0,-1-1 0 0 0,1 0-1 0 0,-1 0 1 0 0,1 1 0 0 0,-1-1 0 0 0,0 0 0 0 0,1 0-1 0 0,-1 0 1 0 0,0 0 0 0 0,1 1 0 0 0,-1-1 0 0 0,0-1 0 0 0,2-5-865 0 0,6-3-1441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15659 0 0,'-3'1'384'0'0,"0"1"1"0"0,0 0-1 0 0,0-1 0 0 0,0 1 0 0 0,1 0 0 0 0,-1 0 0 0 0,0 0 0 0 0,1 1 0 0 0,-1-1 0 0 0,1 1 1 0 0,0-1-1 0 0,0 1 0 0 0,0 0 0 0 0,0 0 0 0 0,0-1 0 0 0,-2 7 0 0 0,2-4-195 0 0,1 0 1 0 0,-1 1-1 0 0,1-1 0 0 0,0 0 1 0 0,0 1-1 0 0,0-1 0 0 0,1 1 0 0 0,0-1 1 0 0,0 1-1 0 0,1 6 0 0 0,-1-8-187 0 0,1 0 0 0 0,-1 0 0 0 0,1-1 0 0 0,0 1 0 0 0,0 0 0 0 0,0 0 0 0 0,1 0 0 0 0,-1-1 0 0 0,1 1 0 0 0,0-1 0 0 0,0 1 0 0 0,0-1 0 0 0,0 0 0 0 0,1 1 0 0 0,-1-1 0 0 0,1-1 0 0 0,0 1 0 0 0,0 0 0 0 0,0-1 0 0 0,0 1 0 0 0,0-1 0 0 0,1 0 0 0 0,-1 0 0 0 0,1 0 0 0 0,-1 0 0 0 0,1-1 0 0 0,0 0 0 0 0,-1 0 0 0 0,1 0 0 0 0,0 0 0 0 0,4 0 0 0 0,8-1-173 0 0,-1-1 1 0 0,0-1 0 0 0,1-1 0 0 0,-1 0 0 0 0,0-1 0 0 0,0 0-1 0 0,-1-1 1 0 0,1-1 0 0 0,16-10 0 0 0,-24 10-2484 0 0,-14 5-1732 0 0,-18 6-3380 0 0,25-5 7650 0 0,-21 6-5363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2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 5553 0 0,'0'1'360'0'0,"-1"1"1"0"0,0-1-1 0 0,0 0 0 0 0,1 1 1 0 0,-1-1-1 0 0,1 0 0 0 0,-1 1 0 0 0,1-1 1 0 0,0 1-1 0 0,0-1 0 0 0,-1 0 1 0 0,1 1-1 0 0,0-1 0 0 0,0 1 0 0 0,1-1 1 0 0,-1 1-1 0 0,0-1 0 0 0,0 1 0 0 0,1-1 1 0 0,-1 0-1 0 0,0 1 0 0 0,1-1 1 0 0,0 0-1 0 0,-1 1 0 0 0,1-1 0 0 0,0 0 1 0 0,0 0-1 0 0,-1 1 0 0 0,1-1 1 0 0,2 1-1 0 0,0 0-86 0 0,1 0 0 0 0,-1 0 1 0 0,1-1-1 0 0,-1 0 0 0 0,1 0 0 0 0,0 0 1 0 0,-1 0-1 0 0,1 0 0 0 0,0-1 1 0 0,8 1-1 0 0,1-1-272 0 0,1-1 0 0 0,0 0 0 0 0,0-1 0 0 0,0 0 0 0 0,23-8 0 0 0,-23 6-1453 0 0,-1-1 0 0 0,25-13 0 0 0,-28 8-482 0 0,-12 3 58 0 0,1 7 1799 0 0,0 0-1 0 0,0-1 1 0 0,0 1 0 0 0,0 0 0 0 0,0 0 0 0 0,0 0 0 0 0,1 0 0 0 0,-1 0-1 0 0,0 0 1 0 0,0 0 0 0 0,0 0 0 0 0,0 0 0 0 0,0 0 0 0 0,0 0 0 0 0,0 0-1 0 0,0 1 1 0 0,0-1 0 0 0,0 0 0 0 0,1 1 0 0 0,-1-1 0 0 0,0 1 0 0 0,0-1-1 0 0,0 1 1 0 0,0 0 0 0 0,-5 4 457 0 0,1 0-1 0 0,1 0 1 0 0,-1 0-1 0 0,1 1 1 0 0,0 0-1 0 0,0 0 1 0 0,0 0-1 0 0,1 0 1 0 0,0 1-1 0 0,0-1 1 0 0,1 1 0 0 0,0 0-1 0 0,0 0 1 0 0,1 0-1 0 0,-1 0 1 0 0,1 13-1 0 0,0-13-134 0 0,0 0 1 0 0,1-1-1 0 0,0 1 0 0 0,1 0 0 0 0,0-1 0 0 0,0 1 1 0 0,0 0-1 0 0,0-1 0 0 0,1 1 0 0 0,1-1 1 0 0,-1 0-1 0 0,1 1 0 0 0,0-1 0 0 0,0 0 0 0 0,0-1 1 0 0,1 1-1 0 0,8 9 0 0 0,-8-12-300 0 0,-1-1 1 0 0,0 0-1 0 0,1 0 0 0 0,0 0 1 0 0,-1 0-1 0 0,1 0 0 0 0,0-1 0 0 0,0 0 1 0 0,0 1-1 0 0,0-2 0 0 0,0 1 1 0 0,0 0-1 0 0,0-1 0 0 0,0 0 1 0 0,0 0-1 0 0,0 0 0 0 0,0 0 0 0 0,0 0 1 0 0,1-1-1 0 0,-1 0 0 0 0,0 0 1 0 0,-1 0-1 0 0,1-1 0 0 0,0 1 0 0 0,5-4 1 0 0,1 1-1372 0 0,-1-1 1 0 0,0-1-1 0 0,0 0 0 0 0,0 0 1 0 0,-1 0-1 0 0,0-1 1 0 0,0 0-1 0 0,12-15 0 0 0,-1-4-3312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14699 0 0,'-3'30'7202'0'0,"-6"0"-3319"0"0,-1-5-3388 0 0,-21 38-1 0 0,7-15 36 0 0,10-14-647 0 0,-23 43-327 0 0,33-69-396 0 0,-1 0 0 0 0,-1-1 0 0 0,-11 13 0 0 0,20-33-4142 0 0,10-11 4342 0 0,-10 20 662 0 0,0 0 1 0 0,0 0-1 0 0,1 0 0 0 0,-1 0 1 0 0,1 0-1 0 0,0 1 1 0 0,0 0-1 0 0,0 0 0 0 0,1 0 1 0 0,-1 0-1 0 0,1 1 1 0 0,-1 0-1 0 0,1-1 0 0 0,0 2 1 0 0,0-1-1 0 0,0 1 1 0 0,0-1-1 0 0,0 1 0 0 0,0 1 1 0 0,0-1-1 0 0,1 1 1 0 0,-1 0-1 0 0,0 0 0 0 0,0 0 1 0 0,0 1-1 0 0,1 0 1 0 0,-1 0-1 0 0,0 0 0 0 0,0 0 1 0 0,0 1-1 0 0,-1 0 1 0 0,1 0-1 0 0,0 1 0 0 0,-1-1 1 0 0,1 1-1 0 0,-1 0 1 0 0,0 0-1 0 0,8 7 0 0 0,-7-5-258 0 0,19 14-1748 0 0,-23-19 1666 0 0,-1 1 0 0 0,1-1 0 0 0,0 1-1 0 0,-1-1 1 0 0,1 0 0 0 0,0 1-1 0 0,0-1 1 0 0,-1 0 0 0 0,1 0-1 0 0,0 0 1 0 0,0 0 0 0 0,0 0 0 0 0,-1 1-1 0 0,1-1 1 0 0,0 0 0 0 0,0-1-1 0 0,0 1 1 0 0,-1 0 0 0 0,1 0 0 0 0,0 0-1 0 0,0 0 1 0 0,-1-1 0 0 0,1 1-1 0 0,0 0 1 0 0,-1-1 0 0 0,1 1-1 0 0,0 0 1 0 0,-1-1 0 0 0,1 1 0 0 0,0-1-1 0 0,0-1 1 0 0,5-6-4206 0 0</inkml:trace>
  <inkml:trace contextRef="#ctx0" brushRef="#br0" timeOffset="1">341 0 15643 0 0,'-4'14'3548'0'0,"4"12"-2839"0"0,0-5-346 0 0,-11 43 588 0 0,7-42-939 0 0,0 1 0 0 0,2-1 1 0 0,-1 27-1 0 0,3-49-20 0 0,0 0 0 0 0,0 1 0 0 0,0-1 1 0 0,1 0-1 0 0,-1 0 0 0 0,0 0 0 0 0,0 0 0 0 0,0 1 0 0 0,0-1 0 0 0,0 0 0 0 0,0 0 0 0 0,0 0 0 0 0,0 1 0 0 0,0-1 0 0 0,0 0 1 0 0,1 0-1 0 0,-1 0 0 0 0,0 0 0 0 0,0 0 0 0 0,0 1 0 0 0,0-1 0 0 0,0 0 0 0 0,1 0 0 0 0,-1 0 0 0 0,0 0 0 0 0,0 0 0 0 0,0 0 1 0 0,1 0-1 0 0,-1 0 0 0 0,0 0 0 0 0,0 0 0 0 0,0 1 0 0 0,0-1 0 0 0,1 0 0 0 0,-1 0 0 0 0,0 0 0 0 0,0 0 0 0 0,0 0 0 0 0,1 0 0 0 0,-1-1 1 0 0,14-3-89 0 0,19-16 208 0 0,-20 12-101 0 0,6-2-162 0 0,33-17 327 0 0,-49 25-385 0 0,1 1 0 0 0,-1 0 1 0 0,1 0-1 0 0,0 0 0 0 0,-1 0 0 0 0,1 0 0 0 0,0 1 0 0 0,0 0 0 0 0,0-1 0 0 0,-1 1 1 0 0,1 1-1 0 0,4 0 0 0 0,-8-1-40 0 0,1 0 1 0 0,-1 0 0 0 0,1 0-1 0 0,-1 0 1 0 0,0 0-1 0 0,1 0 1 0 0,-1 1-1 0 0,0-1 1 0 0,1 0-1 0 0,-1 0 1 0 0,0 0-1 0 0,1 1 1 0 0,-1-1 0 0 0,0 0-1 0 0,1 1 1 0 0,-1-1-1 0 0,0 0 1 0 0,0 1-1 0 0,1-1 1 0 0,-1 0-1 0 0,0 1 1 0 0,0-1 0 0 0,0 0-1 0 0,1 1 1 0 0,-1-1-1 0 0,0 1 1 0 0,0-1-1 0 0,0 0 1 0 0,0 1-1 0 0,0-1 1 0 0,0 1-1 0 0,0-1 1 0 0,0 0 0 0 0,0 1-1 0 0,0-1 1 0 0,0 1-1 0 0,0-1 1 0 0,0 0-1 0 0,0 1 1 0 0,0-1-1 0 0,-1 1 1 0 0,1-1 0 0 0,0 0-1 0 0,0 1 1 0 0,0-1-1 0 0,-1 0 1 0 0,1 1-1 0 0,0-1 1 0 0,0 0-1 0 0,-1 1 1 0 0,1-1-1 0 0,0 0 1 0 0,0 0 0 0 0,-1 1-1 0 0,1-1 1 0 0,-1 0-1 0 0,-5 7-2889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3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17244 0 0,'-4'8'326'0'0,"0"1"0"0"0,1-1 0 0 0,1 1 0 0 0,0-1 1 0 0,0 1-1 0 0,0 0 0 0 0,1 0 0 0 0,1 0 0 0 0,-1 0 0 0 0,1 0 1 0 0,1 0-1 0 0,0 0 0 0 0,0 0 0 0 0,1 0 0 0 0,0 0 0 0 0,4 10 1 0 0,-4-14-306 0 0,0 0-1 0 0,1 1 1 0 0,-1-1 0 0 0,1 0 0 0 0,1 0 0 0 0,-1-1 0 0 0,1 1 0 0 0,0-1 0 0 0,0 0 0 0 0,0 0 0 0 0,0 0 0 0 0,1 0 0 0 0,-1-1 0 0 0,1 0 0 0 0,0 0 0 0 0,0 0 0 0 0,0 0-1 0 0,1-1 1 0 0,-1 0 0 0 0,1 0 0 0 0,-1-1 0 0 0,1 1 0 0 0,0-1 0 0 0,-1 0 0 0 0,12 0 0 0 0,-11-1-51 0 0,0 0 0 0 0,0 0 0 0 0,0-1 0 0 0,0 0 0 0 0,-1 0-1 0 0,1 0 1 0 0,0-1 0 0 0,-1 1 0 0 0,1-2 0 0 0,-1 1 0 0 0,10-6 0 0 0,-14 7 20 0 0,1 0 1 0 0,0 0-1 0 0,-1 0 1 0 0,1-1-1 0 0,-1 1 1 0 0,0-1-1 0 0,1 1 1 0 0,-1-1-1 0 0,0 0 1 0 0,0 1-1 0 0,0-1 1 0 0,0 0-1 0 0,0 0 1 0 0,-1 0 0 0 0,1 0-1 0 0,0 0 1 0 0,-1 0-1 0 0,0 0 1 0 0,1 0-1 0 0,-1 0 1 0 0,0 0-1 0 0,0 0 1 0 0,0 0-1 0 0,0 0 1 0 0,0 0-1 0 0,-1 0 1 0 0,1 0-1 0 0,0 0 1 0 0,-1 0-1 0 0,0 0 1 0 0,1 1-1 0 0,-1-1 1 0 0,0 0-1 0 0,0 0 1 0 0,0 0-1 0 0,-3-3 1 0 0,-2-3 74 0 0,0-1 0 0 0,-1 1 0 0 0,0 1 0 0 0,0-1-1 0 0,-1 1 1 0 0,0 0 0 0 0,0 1 0 0 0,-1 0 0 0 0,0 0 0 0 0,0 0 0 0 0,0 2 0 0 0,0-1 0 0 0,-1 1 0 0 0,0 0 0 0 0,-13-2 0 0 0,21 5-83 0 0,0 1-1 0 0,1 0 1 0 0,-1 0 0 0 0,0 0 0 0 0,0 0 0 0 0,1 0 0 0 0,-1 0-1 0 0,0 1 1 0 0,1-1 0 0 0,-1 0 0 0 0,0 1 0 0 0,1 0 0 0 0,-1-1 0 0 0,0 1-1 0 0,1 0 1 0 0,-1 0 0 0 0,1 0 0 0 0,-1 0 0 0 0,1 0 0 0 0,0 0-1 0 0,0 0 1 0 0,-1 0 0 0 0,1 1 0 0 0,0-1 0 0 0,0 0 0 0 0,0 1-1 0 0,0-1 1 0 0,0 1 0 0 0,0-1 0 0 0,1 1 0 0 0,-1-1 0 0 0,0 1 0 0 0,1 0-1 0 0,-1-1 1 0 0,1 1 0 0 0,0 0 0 0 0,0 0 0 0 0,-1-1 0 0 0,1 1-1 0 0,1 3 1 0 0,-1-2-402 0 0,0-1 1 0 0,0 1-1 0 0,1 0 0 0 0,-1-1 0 0 0,1 1 0 0 0,0 0 0 0 0,0-1 0 0 0,0 1 0 0 0,0-1 0 0 0,0 0 1 0 0,3 5-1 0 0,-2-5-312 0 0,-1 0 1 0 0,1-1 0 0 0,-1 1-1 0 0,1-1 1 0 0,0 1-1 0 0,-1-1 1 0 0,1 1 0 0 0,0-1-1 0 0,0 0 1 0 0,0 0 0 0 0,0 0-1 0 0,0 0 1 0 0,0 0-1 0 0,0-1 1 0 0,4 2 0 0 0,13 0-4004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8890 0 0,'2'-2'749'0'0,"-1"0"1"0"0,0 1-1 0 0,1-1 0 0 0,-1 0 0 0 0,1 0 1 0 0,-1 1-1 0 0,1-1 0 0 0,0 1 1 0 0,0 0-1 0 0,0-1 0 0 0,0 1 1 0 0,4-2-1 0 0,-2 2-177 0 0,0-1 0 0 0,0 1 0 0 0,1 0 0 0 0,-1 0 0 0 0,1 0 0 0 0,4 1 0 0 0,9 0-548 0 0,-1 1 0 0 0,29 4 0 0 0,-14 0 595 0 0,-23-4-621 0 0,-1 0 6 0 0,0 0-1 0 0,0-1 0 0 0,0 0 1 0 0,0 0-1 0 0,1-1 0 0 0,-1 1 1 0 0,-1-2-1 0 0,9-1 0 0 0,-16 3-16 0 0,1 0 0 0 0,-1 0-1 0 0,0 0 1 0 0,0 0-1 0 0,0 0 1 0 0,0-1 0 0 0,0 1-1 0 0,1 0 1 0 0,-1 0-1 0 0,0 0 1 0 0,0 0-1 0 0,0 0 1 0 0,0 0 0 0 0,0 0-1 0 0,1 0 1 0 0,-1 0-1 0 0,0-1 1 0 0,0 1 0 0 0,0 0-1 0 0,0 0 1 0 0,0 0-1 0 0,0 0 1 0 0,0 0 0 0 0,0-1-1 0 0,1 1 1 0 0,-1 0-1 0 0,0 0 1 0 0,0 0 0 0 0,0 0-1 0 0,0-1 1 0 0,0 1-1 0 0,0 0 1 0 0,0 0 0 0 0,0 0-1 0 0,0 0 1 0 0,0-1-1 0 0,0 1 1 0 0,0 0 0 0 0,0 0-1 0 0,0 0 1 0 0,0 0-1 0 0,0-1 1 0 0,-1 1 0 0 0,1 0-1 0 0,0 0 1 0 0,0 0-1 0 0,0 0 1 0 0,0 0 0 0 0,0-1-1 0 0,0 1 1 0 0,-11-8-885 0 0,-16-2-297 0 0,23 9 1211 0 0,0 1 1 0 0,-1 0-1 0 0,1 1 1 0 0,0-1-1 0 0,0 1 1 0 0,-1 0-1 0 0,1 0 1 0 0,0 0-1 0 0,0 0 1 0 0,0 1-1 0 0,0 0 1 0 0,0 0-1 0 0,0 0 1 0 0,-6 5-1 0 0,5-3 14 0 0,-1 2-1 0 0,0-1 0 0 0,1 1 1 0 0,0-1-1 0 0,0 1 0 0 0,1 1 1 0 0,-7 11-1 0 0,4-3 45 0 0,0 0 0 0 0,1 1 0 0 0,1 0 0 0 0,0 0 0 0 0,1 0 1 0 0,1 0-1 0 0,-2 19 0 0 0,5-29 10 0 0,-1 1 0 0 0,1 0 0 0 0,1 0 1 0 0,-1 0-1 0 0,1 0 0 0 0,0 0 1 0 0,0 0-1 0 0,1-1 0 0 0,0 1 1 0 0,0 0-1 0 0,1-1 0 0 0,4 8 0 0 0,-4-10-59 0 0,0 0-1 0 0,0 1 1 0 0,1-2-1 0 0,-1 1 1 0 0,1 0-1 0 0,0-1 1 0 0,0 0-1 0 0,0 0 1 0 0,0 0-1 0 0,1 0 1 0 0,-1-1-1 0 0,1 1 1 0 0,0-1-1 0 0,0 0 1 0 0,0-1-1 0 0,0 1 0 0 0,5 0 1 0 0,3 0-206 0 0,1 0 0 0 0,-1-1-1 0 0,0 0 1 0 0,23-2 0 0 0,-31 1-307 0 0,0-1 0 0 0,0 1 0 0 0,0-1 0 0 0,0 0 0 0 0,0 0 0 0 0,-1-1 0 0 0,1 1 0 0 0,0-1 0 0 0,-1 0 0 0 0,1 0 0 0 0,-1-1 0 0 0,0 1 0 0 0,0-1 0 0 0,0 0 0 0 0,7-6 0 0 0,-10 6-101 0 0,1 1 1 0 0,-1-1-1 0 0,0 1 0 0 0,0-1 0 0 0,0 0 1 0 0,0 0-1 0 0,0 1 0 0 0,-1-1 0 0 0,1 0 1 0 0,-1 0-1 0 0,0 0 0 0 0,1 0 0 0 0,-1 0 1 0 0,-1 1-1 0 0,1-1 0 0 0,-1-6 0 0 0,-3-13-2877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10850 0 0,'9'4'2217'0'0,"1"0"-1225"0"0,5 1-408 0 0,3-3-128 0 0,-2-2 16 0 0,3-1 80 0 0,0-1-7 0 0,-1 0-105 0 0,0-1-144 0 0,-1 0-208 0 0,-1 1-336 0 0,-1 2-568 0 0,-2 0-969 0 0,-2 2-1536 0 0,-1 0-663 0 0,3 2-1322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44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30 8778 0 0,'-8'51'10849'0'0,"0"-5"-7631"0"0,4-14-2996 0 0,-1 42 0 0 0,5-73-241 0 0,0-1 1 0 0,0 1-1 0 0,0-1 1 0 0,0 1-1 0 0,0-1 1 0 0,1 1-1 0 0,-1-1 0 0 0,0 1 1 0 0,0-1-1 0 0,0 1 1 0 0,0-1-1 0 0,1 1 1 0 0,-1-1-1 0 0,0 0 0 0 0,1 1 1 0 0,-1-1-1 0 0,0 0 1 0 0,1 1-1 0 0,-1-1 1 0 0,0 0-1 0 0,1 1 0 0 0,-1-1 1 0 0,0 0-1 0 0,1 1 1 0 0,-1-1-1 0 0,1 0 1 0 0,-1 0-1 0 0,1 0 1 0 0,-1 0-1 0 0,1 1 0 0 0,21-1-636 0 0,-17-1 365 0 0,0 0 0 0 0,0 0 0 0 0,0-1-1 0 0,-1 0 1 0 0,1 0 0 0 0,6-3 0 0 0,-6 1-113 0 0,0 0 0 0 0,0-1 0 0 0,0 0 0 0 0,0 0 0 0 0,-1 0-1 0 0,0-1 1 0 0,0 0 0 0 0,0 1 0 0 0,3-8 0 0 0,22-60-1610 0 0,-25 58 2475 0 0,1 1 0 0 0,1 0 0 0 0,0 1 0 0 0,1-1-1 0 0,15-16 5160 0 0,-22 30-5528 0 0,-2 16 1720 0 0,-5 17-1207 0 0,2-8-369 0 0,1 0 0 0 0,-2 32 0 0 0,-2 19-5835 0 0,2-65-4237 0 0</inkml:trace>
  <inkml:trace contextRef="#ctx0" brushRef="#br0" timeOffset="1">391 131 10778 0 0,'27'-2'12879'0'0,"-26"2"-12533"0"0,0 0 0 0 0,0 0 0 0 0,0 1 1 0 0,0-1-1 0 0,0 1 0 0 0,0-1 1 0 0,0 1-1 0 0,0-1 0 0 0,0 1 0 0 0,0 0 1 0 0,0-1-1 0 0,0 1 0 0 0,0 0 1 0 0,1 1-1 0 0,0 2-249 0 0,0 1 0 0 0,0-1 1 0 0,0 0-1 0 0,0 1 0 0 0,-1-1 1 0 0,0 1-1 0 0,0-1 0 0 0,1 6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4505 0 0,'30'6'6582'0'0,"0"7"-4113"0"0,-24-9-2616 0 0,0-1 0 0 0,1 0 0 0 0,0 0 1 0 0,-1-1-1 0 0,1 0 0 0 0,11 2 0 0 0,-14-4-629 0 0,0 1 0 0 0,0-1 0 0 0,0 0 0 0 0,0 0 0 0 0,0 0 0 0 0,0-1 0 0 0,0 0 0 0 0,-1 1-1 0 0,1-1 1 0 0,0-1 0 0 0,0 1 0 0 0,5-3 0 0 0,0-1-1079 0 0</inkml:trace>
  <inkml:trace contextRef="#ctx0" brushRef="#br0" timeOffset="1">204 0 2857 0 0,'0'0'243'0'0,"-1"0"0"0"0,1 0 0 0 0,-1 0 0 0 0,1 1 1 0 0,-1-1-1 0 0,1 0 0 0 0,-1 0 0 0 0,1 0 0 0 0,-1 0 1 0 0,1 1-1 0 0,0-1 0 0 0,-1 0 0 0 0,1 0 1 0 0,-1 1-1 0 0,1-1 0 0 0,0 0 0 0 0,-1 1 0 0 0,1-1 1 0 0,0 0-1 0 0,-1 1 0 0 0,1-1 0 0 0,0 1 0 0 0,0-1 1 0 0,-1 1-1 0 0,1-1 0 0 0,0 0 0 0 0,0 1 0 0 0,0-1 1 0 0,0 1-1 0 0,-1-1 0 0 0,1 1 0 0 0,0-1 0 0 0,0 1 1 0 0,0-1-1 0 0,0 2 0 0 0,-3 22 2228 0 0,3-19-1802 0 0,-4 20-64 0 0,-4 57 1442 0 0,10-42-4676 0 0,9-4-5193 0 0,-8-29 5222 0 0,1-2-617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8:52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82 11442 0 0,'-11'8'294'0'0,"1"2"-1"0"0,1-1 0 0 0,0 2 0 0 0,0-1 0 0 0,1 1 0 0 0,0 0 0 0 0,1 1 0 0 0,1 0 0 0 0,-1 0 0 0 0,2 0 0 0 0,0 1 0 0 0,0 0 0 0 0,1 0 1 0 0,1 0-1 0 0,0 0 0 0 0,1 1 0 0 0,0-1 0 0 0,1 1 0 0 0,2 22 0 0 0,0-19-297 0 0,1 1-1 0 0,1-1 1 0 0,0 0 0 0 0,1-1 0 0 0,1 1-1 0 0,1-1 1 0 0,1 0 0 0 0,0 0 0 0 0,1 0-1 0 0,0-1 1 0 0,1 0 0 0 0,1-1-1 0 0,0 0 1 0 0,1-1 0 0 0,13 13 0 0 0,-9-12-63 0 0,0-1 1 0 0,1-1-1 0 0,0 0 1 0 0,0-1-1 0 0,2 0 1 0 0,-1-2-1 0 0,1 0 1 0 0,0-1-1 0 0,36 10 1 0 0,-41-14 20 0 0,1-1 0 0 0,0-1 0 0 0,0 0 0 0 0,0-1 0 0 0,0-1 0 0 0,1 0 0 0 0,-1-1 0 0 0,0-1 0 0 0,0 0 1 0 0,0 0-1 0 0,-1-2 0 0 0,1 0 0 0 0,-1 0 0 0 0,22-11 0 0 0,-3-2 82 0 0,-1-1 0 0 0,-1-1 0 0 0,0-2-1 0 0,-2-1 1 0 0,-1-2 0 0 0,0 0 0 0 0,-2-2 0 0 0,32-41 0 0 0,-51 59 103 0 0,-1-1 1 0 0,1 1-1 0 0,-2-1 0 0 0,1 0 1 0 0,-1-1-1 0 0,-1 1 1 0 0,1-1-1 0 0,-2 0 0 0 0,1 0 1 0 0,-1 1-1 0 0,-1-2 1 0 0,0 1-1 0 0,-1-20 0 0 0,-1 18 124 0 0,0 1 0 0 0,-2-1 0 0 0,1 1 0 0 0,-2-1 0 0 0,1 1 0 0 0,-2 0 0 0 0,1 0 0 0 0,-2 1 0 0 0,1-1 0 0 0,-14-17 0 0 0,8 14-3 0 0,-1 0 0 0 0,0 0-1 0 0,-1 1 1 0 0,-1 1 0 0 0,0 0-1 0 0,-1 1 1 0 0,0 1 0 0 0,0 0-1 0 0,-1 1 1 0 0,0 0 0 0 0,-1 2-1 0 0,0 0 1 0 0,0 1 0 0 0,-1 0-1 0 0,-23-3 1 0 0,9 5-246 0 0,1 3-1 0 0,0 0 1 0 0,-1 2-1 0 0,1 1 1 0 0,0 2 0 0 0,0 1-1 0 0,0 1 1 0 0,1 1-1 0 0,-51 21 1 0 0,70-23-285 0 0,-1 0-1 0 0,1 1 1 0 0,0 0 0 0 0,1 1-1 0 0,-18 14 1 0 0,22-15-392 0 0,0 0 0 0 0,0 0 0 0 0,0 1 0 0 0,1 0 0 0 0,-7 11 0 0 0,-17 31-9448 0 0,23-18 3433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37 126 2969 0 0,'-2'1'317'0'0,"1"-1"1"0"0,-1 0 0 0 0,0 1-1 0 0,0-1 1 0 0,0 0 0 0 0,0 0 0 0 0,1 0-1 0 0,-1-1 1 0 0,0 1 0 0 0,0 0-1 0 0,0-1 1 0 0,1 1 0 0 0,-1-1-1 0 0,0 0 1 0 0,-2-1 0 0 0,3 2-148 0 0,1-1 0 0 0,-1 0-1 0 0,1 0 1 0 0,-1 0 0 0 0,1 1 0 0 0,-1-1 0 0 0,1 0 0 0 0,0 0-1 0 0,-1 0 1 0 0,1 0 0 0 0,0 0 0 0 0,0 0 0 0 0,-1 0 0 0 0,1 0 0 0 0,0 0-1 0 0,0 0 1 0 0,0 0 0 0 0,0 0 0 0 0,1 0 0 0 0,-1 0 0 0 0,0 0-1 0 0,0 0 1 0 0,0 0 0 0 0,1 0 0 0 0,-1 0 0 0 0,0 1 0 0 0,1-1-1 0 0,-1 0 1 0 0,1 0 0 0 0,-1 0 0 0 0,2-1 0 0 0,2-4-21 0 0,0 0 0 0 0,1 0 0 0 0,-1 0 0 0 0,1 1 0 0 0,1-1 0 0 0,-1 1 0 0 0,0 1 0 0 0,1-1 0 0 0,0 1 0 0 0,0 0 0 0 0,1 0 0 0 0,-1 1 0 0 0,1 0 0 0 0,0 0 0 0 0,-1 0 0 0 0,13-2 0 0 0,-2 1-170 0 0,0 1 0 0 0,0 0 0 0 0,0 1 0 0 0,0 1 0 0 0,0 1 0 0 0,18 2 0 0 0,139 22-193 0 0,27 3 220 0 0,-190-27 81 0 0,-1 1 1 0 0,1 0-1 0 0,-1 1 1 0 0,1 0-1 0 0,-1 1 1 0 0,1 0-1 0 0,-1 0 1 0 0,0 1-1 0 0,-1 0 1 0 0,1 1 0 0 0,-1 0-1 0 0,0 1 1 0 0,0 0-1 0 0,0 0 1 0 0,-1 1-1 0 0,0 0 1 0 0,0 1-1 0 0,-1-1 1 0 0,0 1-1 0 0,0 1 1 0 0,7 11-1 0 0,-2-2 210 0 0,-1 1 0 0 0,14 31 0 0 0,-10-2-1380 0 0,-14-42 206 0 0,0 0 0 0 0,-1 0 0 0 0,1 0 1 0 0,-1 0-1 0 0,-2 11 0 0 0,-6 2-5115 0 0,1-13 1735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5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4057 0 0,'8'6'1577'0'0,"-1"0"1"0"0,1 0-1 0 0,1-1 1 0 0,-1 0-1 0 0,1-1 1 0 0,13 6-1 0 0,29 16 892 0 0,-46-23-2302 0 0,0 0 0 0 0,0 0 1 0 0,0 0-1 0 0,0 0 0 0 0,1-1 0 0 0,-1 0 1 0 0,1 0-1 0 0,8 2 0 0 0,-11-4-129 0 0,0 0 0 0 0,0 0 0 0 0,0 0 0 0 0,0-1 0 0 0,-1 1 1 0 0,1-1-1 0 0,0 1 0 0 0,0-1 0 0 0,-1 0 0 0 0,1 0 0 0 0,0 0 0 0 0,-1-1 0 0 0,1 1 0 0 0,-1-1 0 0 0,0 1 1 0 0,1-1-1 0 0,-1 0 0 0 0,0 0 0 0 0,4-4 0 0 0,52-63 39 0 0,-48 55-91 0 0,0 0 0 0 0,2 1 0 0 0,0 0-1 0 0,0 1 1 0 0,1 0 0 0 0,0 1 0 0 0,21-14 0 0 0,-32 24-105 0 0,0 0 0 0 0,1 0 0 0 0,-1 0 0 0 0,0 0 0 0 0,1 0 0 0 0,-1 1 0 0 0,1-1 0 0 0,-1 1 0 0 0,1-1 0 0 0,4 1 0 0 0,-6 0-206 0 0,0 0 0 0 0,0 1 0 0 0,0-1 0 0 0,0 0-1 0 0,0 0 1 0 0,0 1 0 0 0,0-1 0 0 0,0 0 0 0 0,0 1 0 0 0,-1-1-1 0 0,1 1 1 0 0,0 0 0 0 0,0-1 0 0 0,0 1 0 0 0,-1-1 0 0 0,1 1-1 0 0,0 0 1 0 0,0 0 0 0 0,-1 0 0 0 0,1-1 0 0 0,-1 1 0 0 0,1 0-1 0 0,-1 0 1 0 0,1 0 0 0 0,-1 0 0 0 0,1 0 0 0 0,-1 0 0 0 0,0 0-1 0 0,1 1 1 0 0,1 15-5737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6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39 4337 0 0,'-1'-1'132'0'0,"1"1"0"0"0,-1 0 1 0 0,1 0-1 0 0,-1-1 0 0 0,1 1 0 0 0,-1-1 0 0 0,1 1 1 0 0,-1 0-1 0 0,1-1 0 0 0,-1 1 0 0 0,1-1 1 0 0,-1 1-1 0 0,1-1 0 0 0,0 1 0 0 0,-1-1 0 0 0,1 0 1 0 0,0 1-1 0 0,0-1 0 0 0,-1 1 0 0 0,1-1 1 0 0,0 0-1 0 0,0 1 0 0 0,0-1 0 0 0,0 0 0 0 0,0 1 1 0 0,0-1-1 0 0,0 1 0 0 0,0-1 0 0 0,0 0 1 0 0,0 1-1 0 0,0-1 0 0 0,0 0 0 0 0,0 1 0 0 0,0-1 1 0 0,1 1-1 0 0,-1-1 0 0 0,0 0 0 0 0,1 1 1 0 0,-1-1-1 0 0,0 1 0 0 0,1-1 0 0 0,-1 1 0 0 0,0-1 1 0 0,1 1-1 0 0,-1-1 0 0 0,1 1 0 0 0,-1-1 1 0 0,1 1-1 0 0,-1 0 0 0 0,1-1 0 0 0,-1 1 0 0 0,1 0 1 0 0,0-1-1 0 0,-1 1 0 0 0,1 0 0 0 0,-1 0 1 0 0,2-1-1 0 0,2 0 146 0 0,0-1-1 0 0,0 1 1 0 0,0-1 0 0 0,0 1 0 0 0,0 1 0 0 0,0-1 0 0 0,8 0-1 0 0,8 3 21 0 0,-1 2 0 0 0,1 0 0 0 0,0 1 0 0 0,24 11 0 0 0,-21-8-209 0 0,1 0-1 0 0,34 5 1 0 0,-49-12-829 0 0,0 0 1 0 0,0-1 0 0 0,16-1-1 0 0,-17 0-324 0 0,-1 0 1 0 0,0-1-1 0 0,1 0 0 0 0,-1 0 0 0 0,10-5 0 0 0,-10 4-3507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9226 0 0,'-1'0'130'0'0,"1"0"0"0"0,0 0 1 0 0,-1 0-1 0 0,1 0 0 0 0,0 0 1 0 0,-1 0-1 0 0,1 1 0 0 0,0-1 0 0 0,-1 0 1 0 0,1 0-1 0 0,0 0 0 0 0,-1 1 0 0 0,1-1 1 0 0,0 0-1 0 0,0 1 0 0 0,-1-1 0 0 0,1 0 1 0 0,0 1-1 0 0,0-1 0 0 0,-1 0 0 0 0,1 1 1 0 0,0-1-1 0 0,0 0 0 0 0,0 1 0 0 0,0-1 1 0 0,0 0-1 0 0,0 1 0 0 0,-1-1 0 0 0,1 1 1 0 0,0-1-1 0 0,0 0 0 0 0,0 1 1 0 0,6 16 1759 0 0,12 10-648 0 0,-10-18-1126 0 0,1-1 0 0 0,0-1 0 0 0,1 0 0 0 0,-1 0 0 0 0,1-1 0 0 0,1 0 0 0 0,18 8 0 0 0,-18-10 40 0 0,0 2 1 0 0,-1-1 0 0 0,0 1 0 0 0,0 1-1 0 0,0 0 1 0 0,0 0 0 0 0,8 10 0 0 0,-17-16-24 0 0,0 0 1 0 0,0 0-1 0 0,0 0 1 0 0,0 1-1 0 0,-1-1 0 0 0,1 0 1 0 0,0 1-1 0 0,-1-1 1 0 0,1 1-1 0 0,-1-1 1 0 0,0 1-1 0 0,1-1 1 0 0,-1 1-1 0 0,0-1 1 0 0,0 1-1 0 0,0-1 0 0 0,0 1 1 0 0,0-1-1 0 0,0 1 1 0 0,0-1-1 0 0,-1 2 1 0 0,0 1 14 0 0,-1 0 0 0 0,1-1 0 0 0,-1 1 0 0 0,0-1 0 0 0,1 1 0 0 0,-2-1 0 0 0,1 0 0 0 0,-3 4 0 0 0,-5 4 4 0 0,-1 0 0 0 0,0-1-1 0 0,-14 10 1 0 0,2-6-377 0 0,-8 6-1443 0 0,18-4-3447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10730 0 0,'-4'0'634'0'0,"1"0"1"0"0,-1 0-1 0 0,1 0 0 0 0,-1 1 0 0 0,1 0 0 0 0,-1-1 1 0 0,1 1-1 0 0,-1 1 0 0 0,1-1 0 0 0,0 0 0 0 0,-1 1 1 0 0,-5 3-1 0 0,7-3-420 0 0,0 0 1 0 0,1-1 0 0 0,-1 1-1 0 0,0 0 1 0 0,0 0-1 0 0,1 1 1 0 0,-1-1 0 0 0,1 0-1 0 0,0 0 1 0 0,-1 1-1 0 0,1-1 1 0 0,0 1 0 0 0,1-1-1 0 0,-2 4 1 0 0,1-1-199 0 0,1 0 0 0 0,0 0 0 0 0,-1 0 0 0 0,2 0 0 0 0,-1 0 0 0 0,1 0 0 0 0,-1 0 1 0 0,1 0-1 0 0,1 0 0 0 0,-1 0 0 0 0,1-1 0 0 0,0 1 0 0 0,0-1 0 0 0,0 1 0 0 0,1-1 0 0 0,-1 1 0 0 0,5 4 0 0 0,-3-5-61 0 0,0 1 1 0 0,0-2-1 0 0,0 1 0 0 0,0 0 0 0 0,0-1 0 0 0,1 0 0 0 0,-1 0 0 0 0,1 0 0 0 0,0-1 0 0 0,0 0 0 0 0,0 1 0 0 0,0-2 0 0 0,11 3 0 0 0,-14-3 33 0 0,0-1 0 0 0,0 0 1 0 0,0 0-1 0 0,0 0 0 0 0,0 0 1 0 0,0 0-1 0 0,-1 0 0 0 0,1 0 1 0 0,0-1-1 0 0,0 1 0 0 0,0-1 1 0 0,0 1-1 0 0,0-1 0 0 0,0 0 1 0 0,-1 0-1 0 0,1 0 0 0 0,2-1 0 0 0,-3 0 12 0 0,1 0 0 0 0,-1 1-1 0 0,1-1 1 0 0,-1 0-1 0 0,0 0 1 0 0,0 0-1 0 0,1 0 1 0 0,-2 0-1 0 0,1-1 1 0 0,0 1-1 0 0,0 0 1 0 0,-1 0 0 0 0,1-1-1 0 0,-1 1 1 0 0,1 0-1 0 0,-1 0 1 0 0,0-5-1 0 0,0 3-22 0 0,0 0 0 0 0,-1 0 0 0 0,1-1 1 0 0,-1 1-1 0 0,0 0 0 0 0,0 0 0 0 0,-1 1 0 0 0,1-1 0 0 0,-1 0 0 0 0,0 0 0 0 0,0 1 0 0 0,0-1 0 0 0,0 1 0 0 0,-6-7 0 0 0,2 3-428 0 0,0 1 0 0 0,-1 0 0 0 0,0 0-1 0 0,0 0 1 0 0,-14-7 0 0 0,13 11-2909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7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5009 0 0,'4'-4'8428'0'0,"-4"4"-8280"0"0,4 10 3367 0 0,-1 14-1319 0 0,-1 16-849 0 0,4 55-171 0 0,-5-81-1743 0 0,2 0-1 0 0,0 0 1 0 0,0-1 0 0 0,9 22 0 0 0,-7-27 344 0 0,2 0-4951 0 0,-3-29-7332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2825 0 0,'5'-6'1260'0'0,"0"0"1"0"0,1 0 0 0 0,-1 0 0 0 0,1 1 0 0 0,12-9 0 0 0,-17 13-1071 0 0,0 0 0 0 0,0 1 1 0 0,1-1-1 0 0,-1 1 0 0 0,0-1 1 0 0,0 1-1 0 0,1 0 1 0 0,-1-1-1 0 0,0 1 0 0 0,0 0 1 0 0,1 0-1 0 0,-1 0 1 0 0,0 0-1 0 0,1 0 0 0 0,-1 0 1 0 0,0 0-1 0 0,1 0 0 0 0,-1 0 1 0 0,0 1-1 0 0,1-1 1 0 0,-1 1-1 0 0,0-1 0 0 0,0 1 1 0 0,0-1-1 0 0,1 1 0 0 0,-1 0 1 0 0,0-1-1 0 0,0 1 1 0 0,0 0-1 0 0,0 0 0 0 0,0 0 1 0 0,0 0-1 0 0,0 0 1 0 0,-1 0-1 0 0,1 0 0 0 0,0 0 1 0 0,0 0-1 0 0,-1 0 0 0 0,1 1 1 0 0,-1-1-1 0 0,1 0 1 0 0,0 3-1 0 0,4 8 132 0 0,-1-1 0 0 0,1 2 1 0 0,-2-1-1 0 0,4 22 0 0 0,-6-29-592 0 0,-1 1 1 0 0,1-1-1 0 0,-1 1 0 0 0,0-1 0 0 0,-1 1 1 0 0,1-1-1 0 0,-4 11 0 0 0,6-21-2502 0 0,-2 1 2711 0 0,1 1-1 0 0,-1 0 0 0 0,1 0 0 0 0,0 0 1 0 0,1 0-1 0 0,-1 0 0 0 0,0 0 1 0 0,3-4-1 0 0,-1 3 80 0 0,0 1 1 0 0,0 0-1 0 0,1-1 0 0 0,-1 2 1 0 0,0-1-1 0 0,1 0 1 0 0,0 1-1 0 0,0-1 0 0 0,0 1 1 0 0,0 0-1 0 0,0 0 1 0 0,0 1-1 0 0,0-1 0 0 0,0 1 1 0 0,1 0-1 0 0,-1 0 0 0 0,1 0 1 0 0,5 0-1 0 0,0-1-985 0 0,-9 2 535 0 0,1 0-1 0 0,-1 0 0 0 0,0-1 0 0 0,0 1 0 0 0,0-1 0 0 0,0 1 0 0 0,0-1 1 0 0,-1 1-1 0 0,1-1 0 0 0,0 0 0 0 0,0 1 0 0 0,0-1 0 0 0,0 0 1 0 0,-1 0-1 0 0,2-1 0 0 0,7-18-3064 0 0,-3-31 2283 0 0,-4 30 1228 0 0,-1 13 196 0 0,7-41 1118 0 0,9 17 10920 0 0,-17 32-12143 0 0,4 14 2268 0 0,0 17-1549 0 0,-2 117-589 0 0,-3-120-4073 0 0,-8 41 0 0 0,-6-31-3671 0 0,12-32 6488 0 0,-2 8-1582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7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18 315 6089 0 0,'-18'15'7047'0'0,"22"-14"-4719"0"0,10-5-1877 0 0,51-13-161 0 0,-59 16-225 0 0,0 0 0 0 0,1 0 1 0 0,-1 1-1 0 0,0 0 0 0 0,0 0 0 0 0,1 1 0 0 0,-1 0 0 0 0,10 2 1 0 0,-15-3-25 0 0,-1 0 1 0 0,1 0-1 0 0,-1 1 1 0 0,0-1-1 0 0,1 0 1 0 0,-1 0-1 0 0,1 0 1 0 0,-1 0-1 0 0,0 1 1 0 0,1-1-1 0 0,-1 0 1 0 0,1 1-1 0 0,-1-1 1 0 0,0 0-1 0 0,0 0 1 0 0,1 1-1 0 0,-1-1 1 0 0,0 1-1 0 0,1-1 1 0 0,-1 0-1 0 0,0 1 1 0 0,0-1 0 0 0,0 1-1 0 0,0-1 1 0 0,1 0-1 0 0,-1 1 1 0 0,0-1-1 0 0,0 1 1 0 0,0-1-1 0 0,0 1 1 0 0,0-1-1 0 0,0 0 1 0 0,0 1-1 0 0,-10 15 1089 0 0,-23 13 340 0 0,29-26-1290 0 0,3-3-153 0 0,0 1 0 0 0,0-1-1 0 0,0 1 1 0 0,0 0 0 0 0,0 0 0 0 0,0-1-1 0 0,0 1 1 0 0,0 0 0 0 0,0 0 0 0 0,1 0-1 0 0,-1 0 1 0 0,0 0 0 0 0,1 0 0 0 0,-1 0-1 0 0,1 0 1 0 0,-1 0 0 0 0,1 0 0 0 0,0 1-1 0 0,-1-1 1 0 0,1 0 0 0 0,0 2 0 0 0,0-2-34 0 0,0-1 1 0 0,1 1-1 0 0,-1 0 1 0 0,0 0-1 0 0,1 0 1 0 0,-1-1 0 0 0,1 1-1 0 0,0 0 1 0 0,-1-1-1 0 0,1 1 1 0 0,-1 0 0 0 0,1-1-1 0 0,0 1 1 0 0,0-1-1 0 0,-1 1 1 0 0,1-1 0 0 0,0 1-1 0 0,0-1 1 0 0,-1 0-1 0 0,1 1 1 0 0,2-1-1 0 0,2 2-438 0 0,0-1-1 0 0,1 0 1 0 0,-1 0-1 0 0,1 0 1 0 0,0-1-1 0 0,-1 0 1 0 0,11 0-1 0 0,-2-3-3054 0 0,1-1 0 0 0,24-10 0 0 0,-13 4-1714 0 0</inkml:trace>
  <inkml:trace contextRef="#ctx0" brushRef="#br0" timeOffset="1">372 22 8962 0 0,'5'-3'508'0'0,"1"0"0"0"0,0 0 0 0 0,-1 1 0 0 0,1 0 0 0 0,0 0 0 0 0,0 0 0 0 0,0 1 0 0 0,1 0 0 0 0,7-1 0 0 0,-10 2-430 0 0,0-1 0 0 0,0 1 0 0 0,0 0 0 0 0,-1 1 0 0 0,1-1 0 0 0,0 1 0 0 0,0 0 0 0 0,0-1 0 0 0,0 2 0 0 0,-1-1 0 0 0,1 0 0 0 0,0 1 0 0 0,-1 0 1 0 0,1-1-1 0 0,-1 2 0 0 0,4 1 0 0 0,-7-3-13 0 0,1 0 1 0 0,0-1 0 0 0,-1 1 0 0 0,1 0-1 0 0,0 0 1 0 0,-1 0 0 0 0,1 0-1 0 0,-1-1 1 0 0,1 1 0 0 0,-1 0 0 0 0,1 0-1 0 0,-1 0 1 0 0,0 0 0 0 0,0 0 0 0 0,1 0-1 0 0,-1 0 1 0 0,0 0 0 0 0,0 0 0 0 0,0 0-1 0 0,0 0 1 0 0,0 0 0 0 0,0 0-1 0 0,0 0 1 0 0,0 0 0 0 0,-1 0 0 0 0,1 0-1 0 0,0 0 1 0 0,-1 0 0 0 0,1 0 0 0 0,-1 0-1 0 0,1 0 1 0 0,-2 1 0 0 0,-26 30 885 0 0,9-11-91 0 0,19-19-825 0 0,-1-1-1 0 0,0 1 0 0 0,0-1 0 0 0,1 1 1 0 0,-1 0-1 0 0,1-1 0 0 0,0 1 0 0 0,-1-1 1 0 0,1 1-1 0 0,0 0 0 0 0,0-1 0 0 0,0 1 1 0 0,0 0-1 0 0,0-1 0 0 0,1 1 0 0 0,-1 0 1 0 0,0-1-1 0 0,1 1 0 0 0,-1-1 0 0 0,1 1 1 0 0,0-1-1 0 0,0 3 0 0 0,1-2-13 0 0,0 1 0 0 0,0-1-1 0 0,0 1 1 0 0,1-1 0 0 0,-1 0-1 0 0,0 0 1 0 0,1 0 0 0 0,0 0-1 0 0,-1-1 1 0 0,1 1 0 0 0,3 1-1 0 0,1 0-88 0 0,0 0-1 0 0,0-1 1 0 0,0 0-1 0 0,1 0 1 0 0,-1 0-1 0 0,1-1 1 0 0,-1 0-1 0 0,1-1 1 0 0,7 0-1 0 0,-10 0-412 0 0,-1-1-1 0 0,1 1 1 0 0,-1-1 0 0 0,1 0-1 0 0,-1-1 1 0 0,0 1 0 0 0,0-1-1 0 0,5-2 1 0 0,-7 3-131 0 0,0-1 1 0 0,0 1-1 0 0,-1-1 1 0 0,1 1-1 0 0,0-1 1 0 0,-1 0-1 0 0,1 1 1 0 0,-1-1-1 0 0,0 0 1 0 0,1 0-1 0 0,-1 0 0 0 0,0 0 1 0 0,0-1-1 0 0,0 1 1 0 0,-1 0-1 0 0,2-4 1 0 0,3-9-3193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10658 0 0,'-9'9'6329'0'0,"3"7"-3556"0"0,2 19-1922 0 0,3-25-221 0 0,-3 28 469 0 0,2 66 0 0 0,12-33-3852 0 0,-1-37-2203 0 0,5-2-3383 0 0,-7-19 3052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5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5897 0 0,'-3'4'1579'0'0,"1"0"-1"0"0,0 0 0 0 0,0 1 1 0 0,1-1-1 0 0,-1 0 1 0 0,0 6-1 0 0,-6 51 947 0 0,5-32-1572 0 0,1-6-891 0 0,0 1-1 0 0,2 39 0 0 0,5-26-3191 0 0,5-3-4398 0 0,-6-25 3811 0 0,1-4-764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12475 0 0,'1'0'62'0'0,"-1"0"1"0"0,1 1 0 0 0,-1-1 0 0 0,1 0 0 0 0,0 0 0 0 0,-1 1-1 0 0,1-1 1 0 0,0 0 0 0 0,-1 0 0 0 0,1 0 0 0 0,0 0-1 0 0,-1 0 1 0 0,1 0 0 0 0,0 0 0 0 0,-1 0 0 0 0,1 0-1 0 0,0 0 1 0 0,-1 0 0 0 0,1 0 0 0 0,-1-1 0 0 0,1 1-1 0 0,0 0 1 0 0,-1 0 0 0 0,1-1 0 0 0,-1 1 0 0 0,2-1 0 0 0,20-7-3 0 0,-21 8 96 0 0,17-8 629 0 0,80-27 617 0 0,-87 32-1370 0 0,0 1 0 0 0,1-1-1 0 0,-1 2 1 0 0,1 0-1 0 0,0 0 1 0 0,20 2 0 0 0,-31-1-45 0 0,-1 0 1 0 0,1 0 0 0 0,0 0-1 0 0,0 0 1 0 0,-1 0 0 0 0,1 0-1 0 0,0 0 1 0 0,0 0 0 0 0,-1 0-1 0 0,1 0 1 0 0,0 1 0 0 0,0-1 0 0 0,-1 0-1 0 0,1 0 1 0 0,0 1 0 0 0,-1-1-1 0 0,1 0 1 0 0,0 1 0 0 0,-1-1-1 0 0,1 1 1 0 0,-1-1 0 0 0,1 1-1 0 0,-1-1 1 0 0,1 1 0 0 0,-1 0-1 0 0,1-1 1 0 0,0 2 0 0 0,-2-2-34 0 0,0 1 0 0 0,1-1 0 0 0,-1 1 1 0 0,0-1-1 0 0,0 1 0 0 0,1-1 0 0 0,-1 1 0 0 0,0-1 0 0 0,0 0 1 0 0,0 1-1 0 0,1-1 0 0 0,-1 0 0 0 0,0 0 0 0 0,0 0 0 0 0,0 1 0 0 0,0-1 1 0 0,0 0-1 0 0,0 0 0 0 0,0 0 0 0 0,1-1 0 0 0,-1 1 0 0 0,-2 0 1 0 0,-37-5-606 0 0,27 3 1114 0 0,1 1-1 0 0,-1 0 0 0 0,0 0 0 0 0,0 1 1 0 0,-21 3-1 0 0,30-2-326 0 0,0 1 0 0 0,0-1 0 0 0,0 0 0 0 0,1 1 0 0 0,-1 0 0 0 0,0 0 0 0 0,1 0 0 0 0,0 0 0 0 0,-1 0 0 0 0,1 1 0 0 0,0 0 0 0 0,0-1 0 0 0,0 1 0 0 0,1 0 0 0 0,-1 1 0 0 0,1-1 0 0 0,0 0 0 0 0,-1 1 0 0 0,2-1 0 0 0,-1 1 0 0 0,0 0 0 0 0,-2 6 0 0 0,0 4-90 0 0,0-1 0 0 0,1 1 0 0 0,0 0 0 0 0,1 0 0 0 0,0 25 0 0 0,2-33-9 0 0,0-1-1 0 0,0 1 1 0 0,0 0 0 0 0,1-1-1 0 0,0 1 1 0 0,0 0-1 0 0,1-1 1 0 0,0 1 0 0 0,-1-1-1 0 0,2 0 1 0 0,-1 0 0 0 0,1 1-1 0 0,0-1 1 0 0,0-1-1 0 0,0 1 1 0 0,0 0 0 0 0,5 3-1 0 0,-5-5-38 0 0,1-1 0 0 0,-1 0 0 0 0,1 0-1 0 0,0 0 1 0 0,-1-1 0 0 0,1 1 0 0 0,0-1 0 0 0,0 0-1 0 0,0 0 1 0 0,0 0 0 0 0,0-1 0 0 0,0 0 0 0 0,0 1-1 0 0,0-1 1 0 0,6-1 0 0 0,9-1-612 0 0,37-8 0 0 0,-36 6-305 0 0,-15 3 632 0 0,47-11-3440 0 0,-20 1-1547 0 0,-31 11 5121 0 0,-1 0 1 0 0,1 0-1 0 0,-1 0 1 0 0,1 0-1 0 0,-1-1 1 0 0,1 1-1 0 0,-1 0 1 0 0,1 0-1 0 0,-1-1 0 0 0,0 1 1 0 0,1 0-1 0 0,-1-1 1 0 0,0 1-1 0 0,1 0 1 0 0,-1-1-1 0 0,0 1 1 0 0,1-1-1 0 0,-1 1 1 0 0,0 0-1 0 0,0-1 1 0 0,1 1-1 0 0,-1-1 0 0 0,0 1 1 0 0,0-1-1 0 0,0 1 1 0 0,0-1-1 0 0,0 1 1 0 0,1-1-1 0 0,-1 1 1 0 0,0-1-1 0 0,0 1 1 0 0,0-1-1 0 0,0 1 1 0 0,-1-1-1 0 0,1 1 0 0 0,0-1 1 0 0,0 1-1 0 0,0-1 1 0 0,0 1-1 0 0,0-1 1 0 0,-1 1-1 0 0,1 0 1 0 0,0-1-1 0 0,-1 0 1 0 0,1 1-18 0 0,-2-6-2565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9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10 111 9938 0 0,'-1'1'354'0'0,"0"-1"1"0"0,1 1-1 0 0,-1-1 0 0 0,1 0 0 0 0,-1 1 1 0 0,0-1-1 0 0,1 1 0 0 0,0-1 0 0 0,-1 1 1 0 0,1-1-1 0 0,-1 1 0 0 0,1 0 0 0 0,0-1 0 0 0,-1 1 1 0 0,1-1-1 0 0,0 1 0 0 0,-1 0 0 0 0,1-1 1 0 0,0 1-1 0 0,0 0 0 0 0,0 0 0 0 0,0-1 1 0 0,0 1-1 0 0,0 0 0 0 0,0-1 0 0 0,0 2 1 0 0,15-1 1354 0 0,28-14-2685 0 0,-35 11 703 0 0,0-1 0 0 0,0 1 0 0 0,0 0 1 0 0,1 1-1 0 0,-1-1 0 0 0,0 2 0 0 0,1-1 0 0 0,-1 1 0 0 0,15 2 0 0 0,43 13-5294 0 0,-63-14 5405 0 0,1-1-1 0 0,-1 0 1 0 0,1-1 0 0 0,-1 1 0 0 0,1-1 0 0 0,-1 1-1 0 0,1-1 1 0 0,-1 0 0 0 0,0 0 0 0 0,0 0 0 0 0,1-1-1 0 0,-1 1 1 0 0,0-1 0 0 0,0 0 0 0 0,0 0-1 0 0,0 0 1 0 0,-1 0 0 0 0,1 0 0 0 0,0-1 0 0 0,-1 1-1 0 0,0-1 1 0 0,3-3 0 0 0,0 0-5 0 0,1 0 0 0 0,-1-1-1 0 0,-1 0 1 0 0,1 0 0 0 0,-1 0 0 0 0,0 0 0 0 0,-1-1-1 0 0,2-23 9196 0 0,-11 39-3436 0 0,4-1-5810 0 0,-6 95 2747 0 0,-3 21-5364 0 0,4-107-2354 0 0,0-1-4096 0 0,9-2 4528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29 412 4521 0 0,'-5'5'1398'0'0,"-16"27"7982"0"0,21-31-9269 0 0,-1 0 0 0 0,1 0 1 0 0,0-1-1 0 0,0 1 1 0 0,-1 0-1 0 0,1-1 0 0 0,0 1 1 0 0,0 0-1 0 0,0 0 0 0 0,0-1 1 0 0,0 1-1 0 0,0 0 0 0 0,0 0 1 0 0,0 0-1 0 0,0-1 0 0 0,1 1 1 0 0,-1 0-1 0 0,0-1 0 0 0,0 1 1 0 0,1 0-1 0 0,-1 0 1 0 0,0-1-1 0 0,1 1 0 0 0,-1-1 1 0 0,1 1-1 0 0,-1 0 0 0 0,1-1 1 0 0,-1 1-1 0 0,1-1 0 0 0,-1 1 1 0 0,1-1-1 0 0,0 1 0 0 0,-1-1 1 0 0,1 0-1 0 0,0 1 0 0 0,-1-1 1 0 0,1 0-1 0 0,0 1 1 0 0,-1-1-1 0 0,1 0 0 0 0,0 0 1 0 0,0 0-1 0 0,-1 1 0 0 0,2-1 1 0 0,13 3-453 0 0,-1 0-1 0 0,1 0 1 0 0,20 0 0 0 0,4-8-3716 0 0,-34 4 2875 0 0,-1 0 1 0 0,1-1-1 0 0,-1 0 1 0 0,0 0-1 0 0,0 0 1 0 0,7-5-1 0 0,5-7-3667 0 0</inkml:trace>
  <inkml:trace contextRef="#ctx0" brushRef="#br0" timeOffset="1">218 36 11074 0 0,'-1'-1'316'0'0,"1"0"1"0"0,0 0-1 0 0,0 1 0 0 0,0-1 0 0 0,0 0 0 0 0,0 0 0 0 0,0 0 0 0 0,0 0 0 0 0,0 0 0 0 0,1 0 0 0 0,-1 0 0 0 0,0 1 0 0 0,1-1 0 0 0,-1 0 1 0 0,0 0-1 0 0,1 0 0 0 0,-1 0 0 0 0,1 1 0 0 0,-1-1 0 0 0,1 0 0 0 0,-1 1 0 0 0,1-1 0 0 0,0 0 0 0 0,0 0 0 0 0,26-10 1758 0 0,-17 9-1957 0 0,0 1-1 0 0,0 0 1 0 0,16 1 0 0 0,22 8-125 0 0,-27 4-2515 0 0,-20-11 2255 0 0,-1-1 1 0 0,1 1 0 0 0,-1-1-1 0 0,0 1 1 0 0,1 0 0 0 0,-1-1 0 0 0,0 1-1 0 0,1 0 1 0 0,-1-1 0 0 0,0 1-1 0 0,0 0 1 0 0,0-1 0 0 0,0 1 0 0 0,0 0-1 0 0,0-1 1 0 0,0 1 0 0 0,0 0-1 0 0,0-1 1 0 0,0 1 0 0 0,0 0 0 0 0,0 0-1 0 0,0-1 1 0 0,-1 1 0 0 0,1 0 0 0 0,0-1-1 0 0,0 1 1 0 0,-1-1 0 0 0,0 2-1 0 0,1-1 70 0 0,-1-1 0 0 0,0 1-1 0 0,1-1 1 0 0,-1 1 0 0 0,0-1-1 0 0,1 1 1 0 0,-1-1 0 0 0,0 0-1 0 0,0 1 1 0 0,1-1 0 0 0,-1 0-1 0 0,0 1 1 0 0,0-1 0 0 0,0 0-1 0 0,1 0 1 0 0,-1 0 0 0 0,0 0-1 0 0,0 0 1 0 0,0 0 0 0 0,0 0-1 0 0,0 0 1 0 0,1 0 0 0 0,-1 0-1 0 0,0-1 1 0 0,0 1 0 0 0,0 0-1 0 0,0-1 1 0 0,-7 0-1115 0 0,-9 8-2167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0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9930 0 0,'4'0'168'0'0,"0"0"0"0"0,1-1 0 0 0,-1 0 0 0 0,0 1 0 0 0,0-1 1 0 0,0-1-1 0 0,0 1 0 0 0,0 0 0 0 0,-1-1 0 0 0,1 0 0 0 0,0 0 0 0 0,-1 0 0 0 0,1-1 0 0 0,-1 1 0 0 0,0-1 0 0 0,1 0 0 0 0,2-3 0 0 0,0 1 314 0 0,0 0 0 0 0,0 1-1 0 0,0-1 1 0 0,14-5 0 0 0,-19 9-409 0 0,1 1-1 0 0,0-1 1 0 0,0 1 0 0 0,-1-1 0 0 0,1 1-1 0 0,0 0 1 0 0,0 0 0 0 0,-1 0-1 0 0,1 0 1 0 0,0 0 0 0 0,0 0 0 0 0,0 0-1 0 0,-1 1 1 0 0,1-1 0 0 0,0 1 0 0 0,0-1-1 0 0,-1 1 1 0 0,1-1 0 0 0,0 1 0 0 0,-1 0-1 0 0,1 0 1 0 0,-1 0 0 0 0,1 0 0 0 0,1 2-1 0 0,-1-2-19 0 0,-1 0-1 0 0,0 0 0 0 0,0 1 1 0 0,0-1-1 0 0,0 0 0 0 0,0 0 1 0 0,0 1-1 0 0,0-1 0 0 0,0 1 1 0 0,0-1-1 0 0,-1 0 0 0 0,1 1 1 0 0,0 0-1 0 0,-1-1 0 0 0,0 1 1 0 0,1-1-1 0 0,-1 1 0 0 0,0 0 1 0 0,0-1-1 0 0,0 1 0 0 0,0-1 1 0 0,0 1-1 0 0,0 0 0 0 0,0-1 1 0 0,0 1-1 0 0,-1 0 0 0 0,1-1 1 0 0,-1 1-1 0 0,0 2 0 0 0,-4 4 192 0 0,1 0-1 0 0,-1-1 0 0 0,0 0 0 0 0,-11 12 0 0 0,12-14 56 0 0,0-1 0 0 0,0 1 0 0 0,1 0 0 0 0,-1 0 0 0 0,1 0 0 0 0,-5 11 0 0 0,8-13-254 0 0,-1-1 0 0 0,1 0 1 0 0,-1 1-1 0 0,1-1 0 0 0,0 1 0 0 0,0-1 1 0 0,1 1-1 0 0,-1-1 0 0 0,0 1 1 0 0,1-1-1 0 0,-1 1 0 0 0,1-1 1 0 0,0 0-1 0 0,0 1 0 0 0,0-1 0 0 0,0 0 1 0 0,0 0-1 0 0,1 0 0 0 0,-1 0 1 0 0,1 0-1 0 0,-1 0 0 0 0,1 0 0 0 0,0 0 1 0 0,1 1-1 0 0,-2-2-38 0 0,1 0 0 0 0,-1 0-1 0 0,0-1 1 0 0,1 1 0 0 0,-1 0-1 0 0,1-1 1 0 0,-1 1 0 0 0,1-1 0 0 0,-1 0-1 0 0,1 1 1 0 0,-1-1 0 0 0,1 0 0 0 0,-1 0-1 0 0,1 0 1 0 0,-1 0 0 0 0,1 0 0 0 0,-1 0-1 0 0,1-1 1 0 0,-1 1 0 0 0,1 0-1 0 0,-1-1 1 0 0,1 1 0 0 0,-1-1 0 0 0,0 1-1 0 0,1-1 1 0 0,-1 0 0 0 0,0 0 0 0 0,1 0-1 0 0,-1 0 1 0 0,0 0 0 0 0,0 0-1 0 0,0 0 1 0 0,0 0 0 0 0,0 0 0 0 0,0 0-1 0 0,0 0 1 0 0,0-1 0 0 0,0 1 0 0 0,0-2-1 0 0,4-6-96 0 0,0 0 0 0 0,0-1 0 0 0,-1 1 0 0 0,-1-1 0 0 0,0 0 0 0 0,0 0 0 0 0,-1 0 0 0 0,0 0 0 0 0,0-1 0 0 0,-1 1 0 0 0,-1 0 0 0 0,0-1 0 0 0,0 1 0 0 0,-1-1 0 0 0,0 1 0 0 0,-1 0 0 0 0,-3-11 0 0 0,5 21 33 0 0,-1 0 1 0 0,1 1-1 0 0,0-1 0 0 0,0 0 0 0 0,0 0 1 0 0,0 0-1 0 0,0 1 0 0 0,-1-1 0 0 0,1 0 1 0 0,0 0-1 0 0,0 0 0 0 0,0 1 0 0 0,-1-1 1 0 0,1 0-1 0 0,0 0 0 0 0,0 0 0 0 0,-1 0 1 0 0,1 0-1 0 0,0 0 0 0 0,0 1 0 0 0,-1-1 1 0 0,1 0-1 0 0,0 0 0 0 0,0 0 0 0 0,-1 0 1 0 0,1 0-1 0 0,0 0 0 0 0,0 0 0 0 0,-1 0 1 0 0,1 0-1 0 0,0 0 0 0 0,0 0 0 0 0,-1 0 1 0 0,1-1-1 0 0,0 1 0 0 0,0 0 0 0 0,-1 0 1 0 0,1 0-1 0 0,0 0 0 0 0,0 0 0 0 0,-1 0 1 0 0,1-1-1 0 0,0 1 0 0 0,0 0 0 0 0,0 0 1 0 0,-1 0-1 0 0,1 0 0 0 0,0-1 0 0 0,0 1 1 0 0,0 0-1 0 0,0 0 0 0 0,0-1 0 0 0,-1 1 1 0 0,1 0-1 0 0,0 0 0 0 0,0-1 0 0 0,0 1 1 0 0,0 0-1 0 0,0 0 0 0 0,0-1 0 0 0,0 1 1 0 0,0 0-1 0 0,0 0 0 0 0,0-1 0 0 0,0 1 1 0 0,0 0-1 0 0,0 0 0 0 0,0-1 1 0 0,-2 7-5347 0 0,1-5 4631 0 0,1 0 0 0 0,0 0 0 0 0,0 0 0 0 0,0 0 0 0 0,0 0 0 0 0,0 0 1 0 0,0 0-1 0 0,0 0 0 0 0,0 1 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1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8986 0 0,'0'21'8449'0'0,"-2"0"-3804"0"0,1-10-4327 0 0,0 0-1 0 0,1 0 0 0 0,0 0 1 0 0,1 0-1 0 0,0 0 0 0 0,1 0 0 0 0,2 12 1 0 0,-3-23-309 0 0,-1 1 0 0 0,1 0 0 0 0,-1 0 0 0 0,1 0 0 0 0,0 0 0 0 0,-1-1 1 0 0,1 1-1 0 0,0 0 0 0 0,-1-1 0 0 0,1 1 0 0 0,0 0 0 0 0,0-1 0 0 0,-1 1 1 0 0,1-1-1 0 0,0 1 0 0 0,0-1 0 0 0,0 0 0 0 0,0 1 0 0 0,0-1 0 0 0,0 0 1 0 0,0 1-1 0 0,0-1 0 0 0,0 0 0 0 0,0 0 0 0 0,0 0 0 0 0,0 0 0 0 0,0 0 1 0 0,0 0-1 0 0,-1 0 0 0 0,3-1 0 0 0,36-9-167 0 0,-21 5 109 0 0,-11 4-137 0 0,-1 0 0 0 0,1 0 0 0 0,-1 1-1 0 0,1 0 1 0 0,-1 0 0 0 0,1 1 0 0 0,8 1 0 0 0,4 5-3930 0 0,-3 3-4605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39:1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51 17164 0 0,'-3'42'4322'0'0,"0"-3"-4553"0"0,3-43-424 0 0,1 0-1 0 0,0-1 0 0 0,0 1 1 0 0,0 0-1 0 0,1 0 0 0 0,2-6 1 0 0,29-46 867 0 0,-30 52-59 0 0,0 1 0 0 0,0 0 0 0 0,0 0 0 0 0,0 0 0 0 0,1 0 0 0 0,-1 0 0 0 0,1 1 0 0 0,0-1 0 0 0,0 1 0 0 0,-1 0 0 0 0,2 0 0 0 0,-1 1 0 0 0,0-1 0 0 0,0 1 0 0 0,0 0 0 0 0,1 0 0 0 0,-1 0 0 0 0,1 1 0 0 0,-1-1 0 0 0,0 1 0 0 0,1 0 0 0 0,-1 1 0 0 0,1-1 0 0 0,4 2 0 0 0,-4-1-50 0 0,0 0-1 0 0,0 0 0 0 0,0 0 1 0 0,0 1-1 0 0,0 0 0 0 0,-1 0 1 0 0,1 1-1 0 0,-1-1 1 0 0,1 1-1 0 0,-1 0 0 0 0,0 0 1 0 0,0 0-1 0 0,0 1 0 0 0,-1-1 1 0 0,1 1-1 0 0,-1 0 0 0 0,0 0 1 0 0,0 0-1 0 0,0 0 1 0 0,4 9-1 0 0,-7-12-44 0 0,1 0 0 0 0,-1 0 0 0 0,1 1 0 0 0,-1-1 0 0 0,0 0-1 0 0,1 0 1 0 0,-1 1 0 0 0,0-1 0 0 0,0 0 0 0 0,0 1 0 0 0,0-1 0 0 0,0 0 0 0 0,0 1 0 0 0,-1-1 0 0 0,1 0 0 0 0,0 0 0 0 0,-1 1 0 0 0,1-1-1 0 0,0 0 1 0 0,-1 0 0 0 0,0 0 0 0 0,1 1 0 0 0,-1-1 0 0 0,0 0 0 0 0,0 0 0 0 0,1 0 0 0 0,-1 0 0 0 0,0 0 0 0 0,0 0 0 0 0,0-1 0 0 0,0 1 0 0 0,0 0-1 0 0,0 0 1 0 0,-1-1 0 0 0,1 1 0 0 0,0 0 0 0 0,0-1 0 0 0,0 1 0 0 0,-1-1 0 0 0,1 0 0 0 0,0 1 0 0 0,0-1 0 0 0,-3 0 0 0 0,-8 2 68 0 0,1 0 1 0 0,-1 0-1 0 0,-21-2 1 0 0,24 0-129 0 0,-29 0-15 0 0,25-1-104 0 0,0 0 1 0 0,1 1-1 0 0,-1 1 0 0 0,1 0 1 0 0,-18 5-1 0 0,30-6 27 0 0,0 0 0 0 0,-1 0-1 0 0,1 0 1 0 0,0 0-1 0 0,0 0 1 0 0,-1 0 0 0 0,1 0-1 0 0,0 0 1 0 0,0 0 0 0 0,-1 0-1 0 0,1 0 1 0 0,0 0-1 0 0,0 0 1 0 0,0 0 0 0 0,-1 1-1 0 0,1-1 1 0 0,0 0-1 0 0,0 0 1 0 0,0 0 0 0 0,0 0-1 0 0,-1 0 1 0 0,1 1 0 0 0,0-1-1 0 0,0 0 1 0 0,0 0-1 0 0,0 0 1 0 0,0 1 0 0 0,0-1-1 0 0,-1 0 1 0 0,1 0 0 0 0,0 1-1 0 0,0-1 1 0 0,0 0-1 0 0,0 0 1 0 0,0 1 0 0 0,0-1-1 0 0,0 0 1 0 0</inkml:trace>
  <inkml:trace contextRef="#ctx0" brushRef="#br0" timeOffset="1">351 117 24085 0 0,'5'5'928'0'0,"1"-1"-688"0"0,1 2-144 0 0,-1-1-24 0 0,-1-1-32 0 0,-1 0-128 0 0,1-1-248 0 0,-1-2-648 0 0,1 0-1128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2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20340 0 0,'28'-29'2988'0'0,"-19"25"-2968"0"0,0 0 1 0 0,0 0-1 0 0,0 1 1 0 0,0 0-1 0 0,1 0 1 0 0,-1 1-1 0 0,1 0 1 0 0,18 0-1 0 0,84 4 124 0 0,-63 0-123 0 0,227-2-165 0 0,-204-5 68 0 0,129-25-1 0 0,-116 9-234 0 0,-37 8 502 0 0,1 3 0 0 0,53-6-1 0 0,-87 15-580 0 0,-1 0-1 0 0,1 1 0 0 0,-1 1 0 0 0,1 0 1 0 0,-1 1-1 0 0,0 1 0 0 0,1 0 0 0 0,-1 1 0 0 0,-1 0 1 0 0,1 1-1 0 0,21 11 0 0 0,27 23-9455 0 0,-32-19 3301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3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55 2761 0 0,'-1'-1'71'0'0,"0"1"0"0"0,0-1 0 0 0,1 0 1 0 0,-1 1-1 0 0,0-1 0 0 0,1 0 1 0 0,-1 0-1 0 0,0 0 0 0 0,1 1 0 0 0,-1-1 1 0 0,1 0-1 0 0,-1 0 0 0 0,1 0 1 0 0,0 0-1 0 0,-1 0 0 0 0,1 0 0 0 0,0 0 1 0 0,0 0-1 0 0,0 0 0 0 0,-1 0 1 0 0,1 0-1 0 0,0 0 0 0 0,0 0 0 0 0,0 0 1 0 0,1 0-1 0 0,-1 0 0 0 0,0 0 0 0 0,0 0 1 0 0,1 0-1 0 0,-1 0 0 0 0,0 0 1 0 0,1 0-1 0 0,-1 1 0 0 0,1-1 0 0 0,-1 0 1 0 0,1 0-1 0 0,-1 0 0 0 0,1 0 1 0 0,1 0-1 0 0,-2 1 25 0 0,-1 0 0 0 0,1 0 0 0 0,0 1-1 0 0,0-1 1 0 0,-1 0 0 0 0,1 0 0 0 0,0 0 0 0 0,0 0 0 0 0,-1 1 0 0 0,1-1 0 0 0,0 0 0 0 0,-1 0 0 0 0,1 0-1 0 0,0 0 1 0 0,0 0 0 0 0,-1 0 0 0 0,1 0 0 0 0,0 0 0 0 0,-1 0 0 0 0,1 0 0 0 0,0 0 0 0 0,-1 0 0 0 0,1 0-1 0 0,0 0 1 0 0,-1 0 0 0 0,1 0 0 0 0,0 0 0 0 0,-1 0 0 0 0,1 0 0 0 0,0 0 0 0 0,0-1 0 0 0,-1 1 0 0 0,1 0 0 0 0,0 0-1 0 0,0 0 1 0 0,-1-1 0 0 0,1 1 0 0 0,0 0 0 0 0,0 0 0 0 0,-1 0 0 0 0,1-1 0 0 0,0 1 0 0 0,0 0 0 0 0,0-1-1 0 0,0 1 1 0 0,-1 0 0 0 0,1 0 0 0 0,0-1 0 0 0,0 1 0 0 0,0 0 0 0 0,0-1 0 0 0,0 1 0 0 0,0 0 0 0 0,0-1-1 0 0,0 1 1 0 0,3 5 150 0 0,-3-7-270 0 0,0 2 54 0 0,-1 0-1 0 0,1 0 0 0 0,0 0 1 0 0,0-1-1 0 0,0 1 1 0 0,0 0-1 0 0,0 0 1 0 0,-1 0-1 0 0,1 0 1 0 0,0 0-1 0 0,0-1 1 0 0,0 1-1 0 0,0 0 0 0 0,-1 0 1 0 0,1 0-1 0 0,0 0 1 0 0,0 0-1 0 0,0 0 1 0 0,-1 0-1 0 0,1 0 1 0 0,0 0-1 0 0,0 0 0 0 0,-1 0 1 0 0,1 0-1 0 0,0 0 1 0 0,0 0-1 0 0,0 0 1 0 0,-1 0-1 0 0,1 0 1 0 0,0 0-1 0 0,0 0 0 0 0,-1 0 1 0 0,1 0-1 0 0,0 0 1 0 0,0 0-1 0 0,0 0 1 0 0,-1 0-1 0 0,1 0 1 0 0,0 0-1 0 0,0 1 1 0 0,0-1-1 0 0,0 0 0 0 0,-1 0 1 0 0,1 0-1 0 0,0 0-12 0 0,0 0-1 0 0,0 0 1 0 0,0-1 0 0 0,0 1-1 0 0,0 0 1 0 0,0 0-1 0 0,0-1 1 0 0,0 1-1 0 0,0 0 1 0 0,0 0 0 0 0,-1-1-1 0 0,1 1 1 0 0,0 0-1 0 0,0 0 1 0 0,0-1-1 0 0,0 1 1 0 0,0 0 0 0 0,-1 0-1 0 0,1 0 1 0 0,0-1-1 0 0,0 1 1 0 0,0 0-1 0 0,-1 0 1 0 0,1 0-1 0 0,0 0 1 0 0,0 0 0 0 0,0-1-1 0 0,-1 1 1 0 0,1 0-1 0 0,0 0 1 0 0,0 0-1 0 0,-1 0 1 0 0,1 0 0 0 0,0 0-1 0 0,0 0 1 0 0,-1 0-1 0 0,1 0 1 0 0,0 0-1 0 0,-1 0 1 0 0,1 0-1 0 0,-16-3 646 0 0,16 3-646 0 0,10 10 14 0 0,-64 87 2442 0 0,50-89-2446 0 0,1-6-29 0 0,1 1 0 0 0,1 0 0 0 0,-1 0 0 0 0,0 0-1 0 0,1 1 1 0 0,-1-1 0 0 0,1 0 0 0 0,0 1-1 0 0,-1 3 1 0 0,7-4-27 0 0,0-1-1 0 0,1-1 1 0 0,-1 1-1 0 0,0-1 1 0 0,1 0-1 0 0,7 0 1 0 0,-11-1-14 0 0,-1 0 0 0 0,1-1 1 0 0,0 1-1 0 0,-1 0 0 0 0,1-1 1 0 0,-1 0-1 0 0,1 1 1 0 0,-1-1-1 0 0,1 0 0 0 0,-1 0 1 0 0,1 0-1 0 0,-1 0 0 0 0,0 0 1 0 0,1 0-1 0 0,-1 0 0 0 0,0-1 1 0 0,0 1-1 0 0,0 0 0 0 0,0-1 1 0 0,0 1-1 0 0,0-1 0 0 0,-1 1 1 0 0,1-1-1 0 0,0 1 0 0 0,-1-1 1 0 0,1 1-1 0 0,-1-1 0 0 0,1 0 1 0 0,-1-2-1 0 0,3-10-325 0 0,-1 0 1 0 0,1-25-1 0 0,-2 14 419 0 0,0 22-52 0 0,-1-1-1 0 0,1 0 1 0 0,0 1-1 0 0,-1-1 1 0 0,2 1 0 0 0,-1-1-1 0 0,0 1 1 0 0,3-5 0 0 0,-3 8 2 0 0,-1-1 1 0 0,0 1 0 0 0,0 0 0 0 0,1-1 0 0 0,-1 1 0 0 0,0 0 0 0 0,0 0 0 0 0,1-1-1 0 0,-1 1 1 0 0,0 0 0 0 0,1 0 0 0 0,-1 0 0 0 0,0-1 0 0 0,1 1 0 0 0,-1 0 0 0 0,0 0 0 0 0,1 0-1 0 0,-1 0 1 0 0,0 0 0 0 0,1 0 0 0 0,-1 0 0 0 0,0 0 0 0 0,1 0 0 0 0,-1 0 0 0 0,1 0-1 0 0,-1 0 1 0 0,0 0 0 0 0,1 0 0 0 0,-1 0 0 0 0,1 0 0 0 0,13 17 57 0 0,-7-3 192 0 0,-2 0 0 0 0,0 0 0 0 0,0 0 0 0 0,-1 1 0 0 0,2 20 0 0 0,-2-16-228 0 0,0 0 1 0 0,8 23-1 0 0,-4-30-1365 0 0,-3-12-3261 0 0,1-11-641 0 0,-3 1 4522 0 0,1-3-1844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32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16 2649 0 0,'-5'-15'12421'0'0,"8"23"-11482"0"0,43 119 21 0 0,-45-117-6438 0 0,-10-16 4633 0 0,8 5 1031 0 0,-1-1 1 0 0,1 1-1 0 0,-1 0 1 0 0,0 0-1 0 0,0-1 1 0 0,0 1-1 0 0,1 1 1 0 0,-1-1-1 0 0,0 0 1 0 0,0 0-1 0 0,0 1 0 0 0,0-1 1 0 0,-1 1-1 0 0,-2-1 1 0 0,2 2-85 0 0,0 0 1 0 0,0 0-1 0 0,0 0 1 0 0,0 0-1 0 0,0 1 1 0 0,0 0-1 0 0,0-1 1 0 0,0 1-1 0 0,1 0 1 0 0,-1 0-1 0 0,1 0 1 0 0,0 1-1 0 0,-1-1 0 0 0,1 0 1 0 0,0 1-1 0 0,0 0 1 0 0,1-1-1 0 0,-1 1 1 0 0,0 0-1 0 0,1 0 1 0 0,0 0-1 0 0,-1 0 1 0 0,0 4-1 0 0,1-3-142 0 0,0 0 0 0 0,-1 1 0 0 0,2-1-1 0 0,-1 1 1 0 0,0-1 0 0 0,1 1 0 0 0,0-1 0 0 0,0 1 0 0 0,0 0-1 0 0,0-1 1 0 0,1 1 0 0 0,0-1 0 0 0,0 1 0 0 0,0-1 0 0 0,1 0-1 0 0,1 5 1 0 0,-3-8 39 0 0,1-1 0 0 0,-1 0 0 0 0,1 0 1 0 0,-1 0-1 0 0,0 1 0 0 0,1-1 0 0 0,-1 0 0 0 0,1 0 0 0 0,-1 0 0 0 0,1 0 0 0 0,-1 0 0 0 0,1 0 0 0 0,-1 0 0 0 0,0 0 0 0 0,1 0 0 0 0,-1 0 1 0 0,1 0-1 0 0,-1 0 0 0 0,1 0 0 0 0,-1 0 0 0 0,1 0 0 0 0,-1 0 0 0 0,1 0 0 0 0,-1-1 0 0 0,0 1 0 0 0,1 0 0 0 0,-1 0 0 0 0,1-1 0 0 0,-1 1 1 0 0,0 0-1 0 0,1 0 0 0 0,-1-1 0 0 0,0 1 0 0 0,1 0 0 0 0,-1-1 0 0 0,0 1 0 0 0,0 0 0 0 0,1-1 0 0 0,18-19 14 0 0,-13 13-26 0 0,13-12 137 0 0,6-12-4528 0 0,13-13-2886 0 0,-32 39 6472 0 0,0 1-1089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3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3889 0 0,'5'34'12296'0'0,"8"4"-9196"0"0,22 36-5957 0 0,-27-57 3699 0 0,-12-24-1100 0 0,0 0 0 0 0,-1 1 0 0 0,1-1 0 0 0,-1 1 0 0 0,-1 0 0 0 0,-6-6 0 0 0,11 11 278 0 0,0 0 1 0 0,-1 0 0 0 0,1 0-1 0 0,0 0 1 0 0,-1 0 0 0 0,1 0-1 0 0,0 0 1 0 0,-1 1 0 0 0,1-1-1 0 0,-1 0 1 0 0,1 1 0 0 0,-1-1 0 0 0,1 1-1 0 0,-1-1 1 0 0,0 1 0 0 0,1 0-1 0 0,-1 0 1 0 0,1 0 0 0 0,-1 0-1 0 0,0 0 1 0 0,1 0 0 0 0,-1 0 0 0 0,0 1-1 0 0,1-1 1 0 0,-1 0 0 0 0,1 1-1 0 0,-1-1 1 0 0,1 1 0 0 0,-1 0-1 0 0,1-1 1 0 0,-1 1 0 0 0,1 0-1 0 0,0 0 1 0 0,-1 0 0 0 0,1 0 0 0 0,0 0-1 0 0,0 0 1 0 0,0 1 0 0 0,0-1-1 0 0,0 0 1 0 0,0 0 0 0 0,0 1-1 0 0,0-1 1 0 0,0 1 0 0 0,1-1-1 0 0,-1 1 1 0 0,0 2 0 0 0,-2 0 26 0 0,1 1-1 0 0,0 1 1 0 0,1-1 0 0 0,-1 0 0 0 0,1 0 0 0 0,0 0-1 0 0,0 1 1 0 0,1-1 0 0 0,0 1 0 0 0,0 5 0 0 0,0-10-25 0 0,0 0 0 0 0,0 0 0 0 0,0 0 0 0 0,1 0 0 0 0,-1 1 0 0 0,0-1 0 0 0,1 0 0 0 0,-1 0 0 0 0,1 0 0 0 0,-1 0 0 0 0,1 0 0 0 0,-1 0 0 0 0,1 0 0 0 0,0 0 0 0 0,-1 0 0 0 0,1 0 0 0 0,0-1 0 0 0,0 1 0 0 0,0 0 0 0 0,1 1 0 0 0,-1-2-6 0 0,1 0 1 0 0,0 1-1 0 0,-1-1 0 0 0,1 0 1 0 0,0 1-1 0 0,-1-1 0 0 0,1 0 0 0 0,-1 0 1 0 0,1 0-1 0 0,0-1 0 0 0,-1 1 1 0 0,1 0-1 0 0,0-1 0 0 0,-1 1 0 0 0,1-1 1 0 0,-1 1-1 0 0,1-1 0 0 0,-1 0 1 0 0,2 0-1 0 0,7-5-474 0 0,0 1 0 0 0,-1-2-1 0 0,17-12 1 0 0,6-10-8586 0 0,-30 28 8164 0 0,4-4-3339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58 8402 0 0,'-20'56'6712'0'0,"17"-45"-5994"0"0,1 1 1 0 0,0-1-1 0 0,0 20 0 0 0,2-26-699 0 0,-1 0 0 0 0,1 0-1 0 0,1 0 1 0 0,-1-1-1 0 0,1 1 1 0 0,0 0-1 0 0,0-1 1 0 0,0 1-1 0 0,1 0 1 0 0,-1-1-1 0 0,1 0 1 0 0,0 1-1 0 0,1-1 1 0 0,-1 0-1 0 0,1 0 1 0 0,0 0-1 0 0,-1 0 1 0 0,2-1-1 0 0,-1 1 1 0 0,0-1-1 0 0,1 0 1 0 0,0 0-1 0 0,7 5 1 0 0,-9-7-25 0 0,0 0 0 0 0,0 0 0 0 0,-1 0 0 0 0,1 0 0 0 0,0 0 0 0 0,0-1 1 0 0,0 1-1 0 0,1-1 0 0 0,-1 0 0 0 0,0 1 0 0 0,0-1 0 0 0,0 0 0 0 0,0 0 0 0 0,0 0 0 0 0,0-1 0 0 0,0 1 0 0 0,0 0 1 0 0,0-1-1 0 0,0 1 0 0 0,0-1 0 0 0,3-1 0 0 0,-2 0 5 0 0,-1 1 1 0 0,0-1 0 0 0,1 0-1 0 0,-1 0 1 0 0,0 0-1 0 0,0-1 1 0 0,0 1-1 0 0,0-1 1 0 0,-1 1 0 0 0,1-1-1 0 0,0 1 1 0 0,-1-1-1 0 0,1-3 1 0 0,1-3 72 0 0,0 1 1 0 0,-1 0-1 0 0,0 0 1 0 0,0-1-1 0 0,-1 1 0 0 0,0-1 1 0 0,-1 0-1 0 0,0 1 1 0 0,-2-14-1 0 0,2 19 2 0 0,-1 0 0 0 0,1 0-1 0 0,-1 0 1 0 0,0 1 0 0 0,0-1-1 0 0,0 0 1 0 0,-1 1 0 0 0,1-1 0 0 0,-1 1-1 0 0,1-1 1 0 0,-1 1 0 0 0,0-1 0 0 0,0 1-1 0 0,0 0 1 0 0,0 0 0 0 0,0 0 0 0 0,0 0-1 0 0,-1 1 1 0 0,1-1 0 0 0,-1 1 0 0 0,1-1-1 0 0,-1 1 1 0 0,0 0 0 0 0,1 0-1 0 0,-1 0 1 0 0,0 0 0 0 0,0 0 0 0 0,0 1-1 0 0,0-1 1 0 0,0 1 0 0 0,0 0 0 0 0,1 0-1 0 0,-7 0 1 0 0,6 1-209 0 0,1 0 0 0 0,-1 0 0 0 0,1 0 0 0 0,-1 0 0 0 0,1 0 0 0 0,-1 0 1 0 0,1 1-1 0 0,0-1 0 0 0,-1 1 0 0 0,1 0 0 0 0,0-1 0 0 0,0 1 0 0 0,0 0 0 0 0,0 0 0 0 0,-2 4 0 0 0,4-5 78 0 0,-7 9-3526 0 0,8 1-5389 0 0</inkml:trace>
  <inkml:trace contextRef="#ctx0" brushRef="#br0" timeOffset="1">155 1 12387 0 0,'5'67'8100'0'0,"15"34"-7389"0"0,-11-62-507 0 0,-3-8-912 0 0,5 22-2342 0 0,0-20-4549 0 0,-8-27 3873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3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3545 0 0,'11'17'9203'0'0,"-5"6"-5346"0"0,-1 26-3441 0 0,-3-33 128 0 0,-2-11-347 0 0,3 16-1337 0 0,0-21 211 0 0,2-13 654 0 0,0-4-646 0 0,-3 7 1345 0 0,1 1 1 0 0,0 0-1 0 0,9-18 0 0 0,5 6-3224 0 0,-15 20 2056 0 0,0 0 0 0 0,0 0-1 0 0,-1 0 1 0 0,1 1-1 0 0,0-1 1 0 0,0 0-1 0 0,0 1 1 0 0,0-1 0 0 0,0 1-1 0 0,0 0 1 0 0,-1 0-1 0 0,4-1 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33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90 2577 0 0,'-3'-8'9622'0'0,"4"8"-9464"0"0,16-2 2989 0 0,22 4-2492 0 0,-29 0-339 0 0,-5-1-422 0 0,0-1-1 0 0,-1 1 1 0 0,1-1-1 0 0,0 0 1 0 0,0 0-1 0 0,0 0 1 0 0,7-1-1 0 0,-12 0 67 0 0,1 1-1 0 0,0 0 0 0 0,-1 0 1 0 0,1-1-1 0 0,0 1 1 0 0,-1 0-1 0 0,1-1 0 0 0,-1 1 1 0 0,1-1-1 0 0,-1 1 1 0 0,1-1-1 0 0,-1 1 1 0 0,1-1-1 0 0,-1 1 0 0 0,1-1 1 0 0,-1 0-1 0 0,0 1 1 0 0,1-1-1 0 0,-1 1 0 0 0,0-1 1 0 0,1 0-1 0 0,-1 0 1 0 0,0-1-10 0 0,0 0 1 0 0,1 0 0 0 0,-1 0 0 0 0,-1 0 0 0 0,1 0-1 0 0,0 0 1 0 0,0 0 0 0 0,-1 0 0 0 0,1 0-1 0 0,-1 0 1 0 0,-1-3 0 0 0,0 2 83 0 0,1 0 0 0 0,-1 0 0 0 0,0 0 0 0 0,0 0 0 0 0,0 0 0 0 0,0 0 0 0 0,-1 1 0 0 0,1-1 0 0 0,-1 1 1 0 0,0 0-1 0 0,1 0 0 0 0,-1 0 0 0 0,0 0 0 0 0,0 0 0 0 0,-1 1 0 0 0,-3-2 0 0 0,6 2-15 0 0,0 1 1 0 0,0-1-1 0 0,0 1 1 0 0,-1-1-1 0 0,1 1 0 0 0,0 0 1 0 0,-1 0-1 0 0,1 0 1 0 0,0 0-1 0 0,0 0 1 0 0,-1 0-1 0 0,1 0 0 0 0,0 0 1 0 0,0 0-1 0 0,-1 1 1 0 0,1-1-1 0 0,0 1 0 0 0,0-1 1 0 0,-1 1-1 0 0,1-1 1 0 0,0 1-1 0 0,0-1 1 0 0,0 1-1 0 0,0 0 0 0 0,0 0 1 0 0,0 0-1 0 0,0-1 1 0 0,0 1-1 0 0,0 0 1 0 0,1 0-1 0 0,-1 0 0 0 0,0 0 1 0 0,0 1-1 0 0,1-1 1 0 0,-1 0-1 0 0,1 0 1 0 0,-1 0-1 0 0,1 0 0 0 0,-1 1 1 0 0,1-1-1 0 0,0 0 1 0 0,0 0-1 0 0,0 1 0 0 0,0-1 1 0 0,0 2-1 0 0,-2 9-39 0 0,2-1 0 0 0,0 1-1 0 0,0-1 1 0 0,3 14 0 0 0,-3-20-4 0 0,1 0 1 0 0,0 1 0 0 0,0-1-1 0 0,1-1 1 0 0,-1 1 0 0 0,1 0-1 0 0,0 0 1 0 0,1 0 0 0 0,-1-1 0 0 0,1 0-1 0 0,5 8 1 0 0,-6-11-91 0 0,0 0 0 0 0,-1 1 1 0 0,1-1-1 0 0,0 0 0 0 0,1 0 1 0 0,-1 0-1 0 0,0 0 0 0 0,0-1 0 0 0,0 1 1 0 0,1 0-1 0 0,-1-1 0 0 0,0 0 0 0 0,0 1 1 0 0,1-1-1 0 0,-1 0 0 0 0,0 0 0 0 0,1-1 1 0 0,2 1-1 0 0,41-12-7678 0 0,-34 8 4115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3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18 2465 0 0,'-1'-2'627'0'0,"-1"1"0"0"0,1-1 0 0 0,-1 1 1 0 0,1 0-1 0 0,-1 0 0 0 0,1 0 1 0 0,-1 0-1 0 0,1 0 0 0 0,-1 0 0 0 0,0 0 1 0 0,0 0-1 0 0,0 1 0 0 0,-3-2 1 0 0,3 2-200 0 0,-1-1 1 0 0,0 1 0 0 0,1 0 0 0 0,-1 0 0 0 0,1 0 0 0 0,-1 0-1 0 0,0 0 1 0 0,1 0 0 0 0,-5 2 0 0 0,6-2-376 0 0,0 0 0 0 0,0 1-1 0 0,0-1 1 0 0,0 0 0 0 0,0 1 0 0 0,0-1 0 0 0,0 1 0 0 0,0-1-1 0 0,0 1 1 0 0,0 0 0 0 0,1-1 0 0 0,-1 1 0 0 0,0 0 0 0 0,0 0-1 0 0,1 0 1 0 0,-1-1 0 0 0,0 1 0 0 0,1 0 0 0 0,-1 0 0 0 0,0 2-1 0 0,1-2-86 0 0,0 1 0 0 0,0-1 0 0 0,0 0-1 0 0,0 1 1 0 0,0-1 0 0 0,0 0-1 0 0,0 1 1 0 0,1-1 0 0 0,-1 0 0 0 0,0 0-1 0 0,1 1 1 0 0,-1-1 0 0 0,1 0-1 0 0,0 0 1 0 0,-1 1 0 0 0,1-1-1 0 0,0 0 1 0 0,0 0 0 0 0,-1 0 0 0 0,1 0-1 0 0,2 1 1 0 0,2 4-277 0 0,1-1 0 0 0,0 0 1 0 0,1 0-1 0 0,-1-1 0 0 0,1 0 0 0 0,0 0 1 0 0,0 0-1 0 0,0-1 0 0 0,8 3 0 0 0,-10-4 158 0 0,0-1-1 0 0,-1 1 0 0 0,1-1 1 0 0,0 0-1 0 0,0 0 0 0 0,0-1 1 0 0,0 1-1 0 0,0-1 0 0 0,0 0 1 0 0,0-1-1 0 0,0 1 0 0 0,0-1 1 0 0,0 0-1 0 0,-1 0 0 0 0,8-3 1 0 0,-27 10 6805 0 0,-6 0-4201 0 0,9-3-2505 0 0,0 1 1 0 0,0 0-1 0 0,-14 8 0 0 0,26-12-38 0 0,-1 1-1 0 0,1-1 0 0 0,0 0 1 0 0,-1 1-1 0 0,1-1 1 0 0,-1 1-1 0 0,1-1 1 0 0,0 0-1 0 0,0 1 0 0 0,-1-1 1 0 0,1 1-1 0 0,0-1 1 0 0,0 1-1 0 0,-1-1 1 0 0,1 1-1 0 0,0-1 0 0 0,0 1 1 0 0,0-1-1 0 0,0 1 1 0 0,0-1-1 0 0,0 1 1 0 0,0-1-1 0 0,0 1 1 0 0,0-1-1 0 0,0 1 0 0 0,0-1 1 0 0,0 1-1 0 0,0-1 1 0 0,0 1-1 0 0,0-1 1 0 0,0 1-1 0 0,1-1 0 0 0,-1 1 1 0 0,0-1-1 0 0,0 1 1 0 0,1-1-1 0 0,-1 0 1 0 0,0 1-1 0 0,1-1 0 0 0,-1 1 1 0 0,0-1-1 0 0,1 0 1 0 0,-1 1-1 0 0,1-1 1 0 0,-1 0-1 0 0,0 1 1 0 0,1-1-1 0 0,-1 0 0 0 0,1 0 1 0 0,0 1-1 0 0,20 8-7202 0 0,-19-17 4583 0 0,7 8-636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3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11 4337 0 0,'-4'-2'926'0'0,"0"1"0"0"0,1-1 0 0 0,-1 1 0 0 0,0 0 0 0 0,1 0 0 0 0,-1 0 1 0 0,0 0-1 0 0,0 1 0 0 0,0-1 0 0 0,0 1 0 0 0,-5 1 0 0 0,8-1-841 0 0,0 0 1 0 0,0 0-1 0 0,0 0 1 0 0,0 0-1 0 0,0 1 1 0 0,1-1-1 0 0,-1 0 0 0 0,0 1 1 0 0,0-1-1 0 0,0 0 1 0 0,0 1-1 0 0,1-1 1 0 0,-1 1-1 0 0,0-1 1 0 0,1 1-1 0 0,-1 0 0 0 0,0-1 1 0 0,1 1-1 0 0,-1 0 1 0 0,0 1-1 0 0,0-1-95 0 0,1 0 0 0 0,0 1 0 0 0,0-1 0 0 0,0 0-1 0 0,-1 1 1 0 0,2-1 0 0 0,-1 0 0 0 0,0 1 0 0 0,0-1 0 0 0,0 0-1 0 0,0 0 1 0 0,1 1 0 0 0,-1-1 0 0 0,1 0 0 0 0,-1 0 0 0 0,1 0-1 0 0,-1 1 1 0 0,1-1 0 0 0,1 1 0 0 0,0 1-43 0 0,1 0 0 0 0,-1-1 1 0 0,1 1-1 0 0,0-1 0 0 0,0 0 0 0 0,0 0 0 0 0,0 0 1 0 0,0 0-1 0 0,0 0 0 0 0,0-1 0 0 0,1 1 0 0 0,-1-1 1 0 0,1 0-1 0 0,-1 0 0 0 0,1 0 0 0 0,-1-1 0 0 0,1 1 1 0 0,-1-1-1 0 0,1 0 0 0 0,0 0 0 0 0,5-1 0 0 0,-12 2 344 0 0,0 0-1 0 0,0 0 0 0 0,0 1 0 0 0,1-1 0 0 0,-1 0 0 0 0,0 1 1 0 0,1 0-1 0 0,-1-1 0 0 0,1 1 0 0 0,0 0 0 0 0,-1 0 0 0 0,1 1 1 0 0,0-1-1 0 0,-2 4 0 0 0,2-5-296 0 0,0 1 0 0 0,1 0 0 0 0,-1 0-1 0 0,1 0 1 0 0,0 0 0 0 0,0 0 0 0 0,0 0 0 0 0,0 0 0 0 0,0 0 0 0 0,0 0-1 0 0,0 0 1 0 0,0 1 0 0 0,1-1 0 0 0,0 0 0 0 0,-1 1 0 0 0,1-1 0 0 0,0 0-1 0 0,0 1 1 0 0,0-1 0 0 0,1 4 0 0 0,16 3-1783 0 0,-4-3-1613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4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34 232 2048 0 0,'-12'17'10546'0'0,"12"-18"-10310"0"0,-1 1-1 0 0,1 0 0 0 0,-1 0 1 0 0,1-1-1 0 0,-1 1 0 0 0,1 0 1 0 0,-1-1-1 0 0,1 1 0 0 0,0-1 0 0 0,-1 1 1 0 0,1-1-1 0 0,-1 1 0 0 0,1-1 1 0 0,0 1-1 0 0,0-1 0 0 0,-1 1 1 0 0,1-1-1 0 0,0 1 0 0 0,0-1 1 0 0,-1 1-1 0 0,1-1 0 0 0,0 1 0 0 0,0-1 1 0 0,0 0-1 0 0,0 1 0 0 0,0-1 1 0 0,0 1-1 0 0,0-1 0 0 0,0 0 1 0 0,-4-17 107 0 0,0 1 0 0 0,1 0 1 0 0,1-1-1 0 0,1 0 1 0 0,2-30-1 0 0,-1 44-352 0 0,0 1 0 0 0,1 0 0 0 0,-1-1 1 0 0,1 1-1 0 0,0 0 0 0 0,0 0 0 0 0,0-1 0 0 0,0 1 0 0 0,0 0 0 0 0,1 0 1 0 0,0 0-1 0 0,-1 1 0 0 0,1-1 0 0 0,0 0 0 0 0,0 1 0 0 0,1-1 0 0 0,-1 1 1 0 0,0 0-1 0 0,1-1 0 0 0,-1 1 0 0 0,1 0 0 0 0,0 1 0 0 0,0-1 0 0 0,0 0 1 0 0,0 1-1 0 0,0 0 0 0 0,0-1 0 0 0,0 1 0 0 0,0 1 0 0 0,1-1 0 0 0,-1 0 1 0 0,0 1-1 0 0,0-1 0 0 0,1 1 0 0 0,-1 0 0 0 0,0 0 0 0 0,1 1 0 0 0,4 0 1 0 0,27 3-79 0 0,-20-2 62 0 0,-1-1-1 0 0,1 0 0 0 0,0 0 1 0 0,0-2-1 0 0,29-4 1 0 0,-15-2-377 0 0,27-5-1262 0 0,-20 13-8137 0 0,-47-9 979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4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 4473 0 0,'-6'-8'7237'0'0,"14"13"-3683"0"0,16 13-1468 0 0,-14-10-1908 0 0,1 0-1 0 0,0 0 0 0 0,0-1 1 0 0,1-1-1 0 0,19 9 0 0 0,16 8-8 0 0,-46-22-71 0 0,0 0 1 0 0,0-1 0 0 0,0 1 0 0 0,1 0 0 0 0,-1 0 0 0 0,0 0 0 0 0,0 0-1 0 0,0 0 1 0 0,-1 0 0 0 0,1 0 0 0 0,0 0 0 0 0,0 0 0 0 0,0 0 0 0 0,-1 0-1 0 0,1 1 1 0 0,0-1 0 0 0,-1 0 0 0 0,0 0 0 0 0,1 1 0 0 0,-1-1 0 0 0,0 1-1 0 0,1-1 1 0 0,-1 3 0 0 0,0-1 12 0 0,-1 0-1 0 0,1 0 0 0 0,-1 0 1 0 0,0 0-1 0 0,0 0 1 0 0,0 0-1 0 0,0-1 0 0 0,0 1 1 0 0,-1 0-1 0 0,-2 3 1 0 0,-5 7 3 0 0,-1-1 1 0 0,-1 0 0 0 0,-15 14 0 0 0,20-21-128 0 0,-24 29-1262 0 0,22-22-1942 0 0,1 2-4071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4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 8714 0 0,'-12'1'4550'0'0,"17"2"-1975"0"0,21 0-1812 0 0,41 1-692 0 0,-37-2-8 0 0,1 0 0 0 0,-1-2 1 0 0,60-8-1 0 0,-90 8-53 0 0,1 0 1 0 0,-1 0-1 0 0,0 0 0 0 0,0 0 0 0 0,1 0 0 0 0,-1 0 1 0 0,0 0-1 0 0,0 0 0 0 0,1 0 0 0 0,-1 0 0 0 0,0 0 0 0 0,0 0 1 0 0,1 0-1 0 0,-1 0 0 0 0,0 0 0 0 0,0 0 0 0 0,1 0 1 0 0,-1 0-1 0 0,0-1 0 0 0,0 1 0 0 0,1 0 0 0 0,-1 0 0 0 0,0 0 1 0 0,0 0-1 0 0,0-1 0 0 0,0 1 0 0 0,1 0 0 0 0,-1 0 1 0 0,0 0-1 0 0,0-1 0 0 0,0 1 0 0 0,0 0 0 0 0,0 0 1 0 0,1 0-1 0 0,-1-1 0 0 0,0 1 0 0 0,0 0 0 0 0,0 0 0 0 0,0-1 1 0 0,-10-5 114 0 0,-19 0 102 0 0,19 7-125 0 0,1 1 0 0 0,0 0-1 0 0,0 0 1 0 0,0 1 0 0 0,0 0-1 0 0,0 0 1 0 0,1 1-1 0 0,-1 0 1 0 0,1 1 0 0 0,-12 9-1 0 0,16-11-80 0 0,0 0 0 0 0,1 0 0 0 0,0 0 0 0 0,-1 0 0 0 0,1 1-1 0 0,1-1 1 0 0,-1 1 0 0 0,0 0 0 0 0,1 0 0 0 0,-4 7 0 0 0,6-9-20 0 0,-1 1 1 0 0,0-1-1 0 0,1 1 1 0 0,-1-1-1 0 0,1 1 1 0 0,0 0-1 0 0,0-1 1 0 0,0 1-1 0 0,0-1 1 0 0,0 1-1 0 0,1 0 1 0 0,-1-1-1 0 0,1 1 1 0 0,0-1-1 0 0,-1 1 1 0 0,1-1-1 0 0,0 0 1 0 0,1 1 0 0 0,2 3-1 0 0,-2-3-36 0 0,0 0 1 0 0,1-1-1 0 0,0 1 0 0 0,-1-1 1 0 0,1 0-1 0 0,0 0 1 0 0,0 0-1 0 0,0 0 0 0 0,1-1 1 0 0,-1 1-1 0 0,0-1 0 0 0,1 0 1 0 0,-1 1-1 0 0,0-2 0 0 0,1 1 1 0 0,0 0-1 0 0,-1-1 0 0 0,1 1 1 0 0,-1-1-1 0 0,1 0 1 0 0,6-1-1 0 0,36-6-2414 0 0,-8-8-4921 0 0,-31 8 2641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4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10098 0 0,'0'1'304'0'0,"0"1"0"0"0,0-1 0 0 0,-1 1 1 0 0,1-1-1 0 0,0 1 0 0 0,1-1 0 0 0,-1 1 0 0 0,0-1 0 0 0,0 1 0 0 0,0-1 0 0 0,1 1 1 0 0,-1-1-1 0 0,1 1 0 0 0,-1-1 0 0 0,1 0 0 0 0,0 1 0 0 0,0-1 0 0 0,-1 0 0 0 0,1 1 0 0 0,0-1 1 0 0,0 0-1 0 0,1 1 0 0 0,1 0-140 0 0,-1-1 0 0 0,0 1 0 0 0,1-1 0 0 0,-1 0 0 0 0,0 0 0 0 0,1 0 1 0 0,-1 0-1 0 0,1 0 0 0 0,0-1 0 0 0,-1 1 0 0 0,6-1 0 0 0,6 1-417 0 0,1-2-1 0 0,-1 0 1 0 0,27-5 0 0 0,-28 4 731 0 0,7-1-690 0 0,56-6-1566 0 0,-70 9 1069 0 0,0 0 0 0 0,0 1 0 0 0,1-1 1 0 0,-1 1-1 0 0,10 3 0 0 0,-9 0-3213 0 0,-15 5-3744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4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5281 0 0,'-1'0'310'0'0,"0"0"1"0"0,0 0-1 0 0,0 1 0 0 0,0-1 1 0 0,1 0-1 0 0,-1 1 0 0 0,0-1 1 0 0,0 1-1 0 0,1-1 0 0 0,-1 1 1 0 0,0 0-1 0 0,1-1 0 0 0,-1 1 1 0 0,1-1-1 0 0,-1 1 0 0 0,1 0 1 0 0,-1 0-1 0 0,1-1 0 0 0,-1 1 1 0 0,1 0-1 0 0,0 0 0 0 0,-1 0 1 0 0,1-1-1 0 0,0 1 0 0 0,0 0 1 0 0,0 0-1 0 0,0 0 0 0 0,-1 0 1 0 0,1 0-1 0 0,0-1 0 0 0,0 1 1 0 0,1 0-1 0 0,-1 0 0 0 0,0 1 1 0 0,1-1-177 0 0,0 0 0 0 0,1 0 1 0 0,-1 0-1 0 0,0 0 0 0 0,1-1 0 0 0,-1 1 1 0 0,0-1-1 0 0,1 1 0 0 0,-1-1 0 0 0,1 1 1 0 0,-1-1-1 0 0,1 0 0 0 0,-1 1 0 0 0,1-1 1 0 0,-1 0-1 0 0,1 0 0 0 0,-1 0 0 0 0,1 0 1 0 0,1-1-1 0 0,78-15 129 0 0,-4 1-1374 0 0,-27 15-3558 0 0,-40 4 687 0 0,-13 2-22 0 0,2-5 3811 0 0,0 0 1 0 0,0-1-1 0 0,0 1 0 0 0,-1 0 1 0 0,1-1-1 0 0,0 1 0 0 0,0-1 1 0 0,0 1-1 0 0,-1-1 0 0 0,1 0 1 0 0,0 0-1 0 0,0 1 0 0 0,-1-1 1 0 0,-1 0-1 0 0,-22-6-1239 0 0,22 5 2480 0 0,-1 0 1 0 0,1 0-1 0 0,0 0 0 0 0,-1 0 1 0 0,1 1-1 0 0,-1-1 0 0 0,1 1 1 0 0,-7 0-1 0 0,9 1-776 0 0,0-1-1 0 0,0 1 1 0 0,0 0 0 0 0,0-1 0 0 0,0 1-1 0 0,0 0 1 0 0,0-1 0 0 0,0 1 0 0 0,0 0-1 0 0,1 0 1 0 0,-1 0 0 0 0,0 0 0 0 0,0 0-1 0 0,1 0 1 0 0,-1 0 0 0 0,1 0-1 0 0,-1 0 1 0 0,1 0 0 0 0,-1 0 0 0 0,1 0-1 0 0,0 0 1 0 0,-1 0 0 0 0,1 1 0 0 0,0-1-1 0 0,0 0 1 0 0,0 0 0 0 0,0 0 0 0 0,0 0-1 0 0,0 1 1 0 0,0-1 0 0 0,1 2-1 0 0,-1 12 86 0 0,2 52 903 0 0,-1-62-1380 0 0,-1 0-1 0 0,1 0 0 0 0,0-1 0 0 0,1 1 0 0 0,-1-1 0 0 0,1 1 0 0 0,0-1 1 0 0,0 1-1 0 0,0-1 0 0 0,1 0 0 0 0,3 5 0 0 0,-6-9-52 0 0,0 1 0 0 0,1-1 0 0 0,-1 0 0 0 0,0 1-1 0 0,0-1 1 0 0,1 0 0 0 0,-1 0 0 0 0,0 1 0 0 0,0-1 0 0 0,1 0 0 0 0,-1 0 0 0 0,0 0-1 0 0,1 0 1 0 0,-1 1 0 0 0,0-1 0 0 0,0 0 0 0 0,1 0 0 0 0,-1 0 0 0 0,0 0 0 0 0,1 0-1 0 0,-1 0 1 0 0,0 0 0 0 0,1 0 0 0 0,-1 0 0 0 0,0 0 0 0 0,1 0 0 0 0,-1 0-1 0 0,0 0 1 0 0,1 0 0 0 0,-1 0 0 0 0,0 0 0 0 0,1 0 0 0 0,-1 0 0 0 0,0 0 0 0 0,1-1-1 0 0,-1 1 1 0 0,0 0 0 0 0,1 0 0 0 0,-1 0 0 0 0,0-1 0 0 0,0 1 0 0 0,1 0 0 0 0,-1 0-1 0 0,0-1 1 0 0,0 1 0 0 0,1 0 0 0 0,-1 0 0 0 0,0-1 0 0 0,0 1 0 0 0,0-1-1 0 0,8-18-5816 0 0,-6 15 5515 0 0,3-11-2506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42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 2921 0 0,'-7'-6'10002'0'0,"6"13"-7786"0"0,0 4-695 0 0,0 1-513 0 0,1 5-368 0 0,1 2-280 0 0,1 0-120 0 0,0 0-120 0 0,0-1-144 0 0,2 0-384 0 0,0-3-736 0 0,0-2-1225 0 0,1-4-1392 0 0,0-3-263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5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33 8362 0 0,'10'-1'9035'0'0,"41"0"-6456"0"0,30-1-3824 0 0,-81 2 1236 0 0,0 0 1 0 0,0 1 0 0 0,1-1-1 0 0,-1 0 1 0 0,0 0 0 0 0,0 0 0 0 0,1 0-1 0 0,-1 0 1 0 0,0 0 0 0 0,0 0-1 0 0,1 0 1 0 0,-1 0 0 0 0,0 0-1 0 0,1 0 1 0 0,-1 0 0 0 0,0 0 0 0 0,0-1-1 0 0,1 1 1 0 0,-1 0 0 0 0,0 0-1 0 0,0 0 1 0 0,0 0 0 0 0,1 0-1 0 0,-1-1 1 0 0,0 1 0 0 0,0 0 0 0 0,1 0-1 0 0,-1 0 1 0 0,0 0 0 0 0,0-1-1 0 0,0 1 1 0 0,0 0 0 0 0,1 0-1 0 0,-1-1 1 0 0,0 1 0 0 0,0 0 0 0 0,0 0-1 0 0,0-1 1 0 0,-9-6-189 0 0,-18-5 52 0 0,21 10 163 0 0,1 1-1 0 0,-1 0 0 0 0,0 0 1 0 0,0 1-1 0 0,1 0 0 0 0,-1 0 1 0 0,0 0-1 0 0,0 1 1 0 0,0-1-1 0 0,1 1 0 0 0,-1 1 1 0 0,0-1-1 0 0,1 1 0 0 0,-1 0 1 0 0,1 0-1 0 0,-1 1 0 0 0,1-1 1 0 0,0 1-1 0 0,0 1 1 0 0,1-1-1 0 0,-1 1 0 0 0,0-1 1 0 0,1 1-1 0 0,0 0 0 0 0,0 1 1 0 0,0-1-1 0 0,1 1 1 0 0,0 0-1 0 0,-1 0 0 0 0,1 0 1 0 0,1 0-1 0 0,-1 0 0 0 0,1 1 1 0 0,0-1-1 0 0,0 1 1 0 0,1-1-1 0 0,0 1 0 0 0,-1 10 1 0 0,0 0-7 0 0,0 1 0 0 0,2 0 1 0 0,0 0-1 0 0,0-1 0 0 0,2 1 1 0 0,0 0-1 0 0,1-1 1 0 0,9 28-1 0 0,-10-38-11 0 0,1 1 1 0 0,0-1-1 0 0,0 0 1 0 0,0 0-1 0 0,1 0 1 0 0,0 0-1 0 0,0 0 1 0 0,0-1-1 0 0,1 0 1 0 0,7 7-1 0 0,-8-9-29 0 0,0 0 0 0 0,0-1-1 0 0,0 0 1 0 0,0 0 0 0 0,0 0-1 0 0,1 0 1 0 0,-1 0 0 0 0,1-1-1 0 0,-1 0 1 0 0,1 0 0 0 0,-1 0-1 0 0,1-1 1 0 0,-1 1 0 0 0,1-1 0 0 0,0 0-1 0 0,-1-1 1 0 0,6 0 0 0 0,-8 1-201 0 0,0 0 0 0 0,-1 0 0 0 0,1 0 0 0 0,0 0 0 0 0,-1-1 0 0 0,1 1 0 0 0,0-1 0 0 0,-1 1 0 0 0,1-1 0 0 0,0 0 0 0 0,-1 0 0 0 0,1 0 0 0 0,-1 1 0 0 0,1-1 0 0 0,-1-1 0 0 0,0 1 0 0 0,1 0 0 0 0,-1 0 0 0 0,0 0 0 0 0,0-1 0 0 0,0 1 0 0 0,0 0 0 0 0,0-1 0 0 0,0 1 0 0 0,0-1 0 0 0,0 0 1 0 0,-1 1-1 0 0,1-1 0 0 0,-1 1 0 0 0,1-4 0 0 0,-1 2-275 0 0,0 0 1 0 0,0 0 0 0 0,0 0 0 0 0,-1-1 0 0 0,1 1-1 0 0,-1 0 1 0 0,0 0 0 0 0,0 0 0 0 0,0 0-1 0 0,-1 0 1 0 0,1 0 0 0 0,-1 0 0 0 0,1 0-1 0 0,-1 1 1 0 0,-4-5 0 0 0,-7-8-1830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4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10586 0 0,'30'-4'3821'0'0,"88"-2"-2309"0"0,-98 7-4706 0 0,38 7 0 0 0,-86-20-766 0 0,24 10 4417 0 0,0 0 0 0 0,-1 0 0 0 0,1 0 0 0 0,-1 0 0 0 0,1 1 0 0 0,-1 0-1 0 0,-7-1 1 0 0,11 2-264 0 0,-1 0-1 0 0,1 0 0 0 0,-1 0 0 0 0,1 1 1 0 0,-1-1-1 0 0,1 1 0 0 0,-1-1 0 0 0,1 1 1 0 0,0-1-1 0 0,-1 1 0 0 0,1 0 0 0 0,-1 0 1 0 0,1 0-1 0 0,0-1 0 0 0,0 1 0 0 0,0 0 1 0 0,0 1-1 0 0,0-1 0 0 0,0 0 0 0 0,0 0 1 0 0,0 0-1 0 0,0 1 0 0 0,0-1 0 0 0,0 0 1 0 0,1 1-1 0 0,-1-1 0 0 0,1 1 0 0 0,-1-1 1 0 0,0 2-1 0 0,-1 7 30 0 0,0 0 0 0 0,0 0-1 0 0,1 0 1 0 0,0 0 0 0 0,0 0 0 0 0,1 0 0 0 0,1 0 0 0 0,0 0 0 0 0,0 0 0 0 0,4 13 0 0 0,-3-12-759 0 0,1-1 0 0 0,1 1 1 0 0,-1-1-1 0 0,2 0 1 0 0,6 13-1 0 0,-10-23 328 0 0,-1 1 0 0 0,0 0 1 0 0,1 0-1 0 0,-1-1 0 0 0,1 1 0 0 0,-1 0 1 0 0,1-1-1 0 0,-1 1 0 0 0,1-1 0 0 0,-1 1 0 0 0,1-1 1 0 0,0 1-1 0 0,-1-1 0 0 0,1 1 0 0 0,0-1 1 0 0,-1 1-1 0 0,1-1 0 0 0,0 0 0 0 0,0 1 0 0 0,1-1 1 0 0,-2 0 24 0 0,1 0 0 0 0,-1 0 1 0 0,1-1-1 0 0,-1 1 0 0 0,1 0 1 0 0,-1 0-1 0 0,1-1 0 0 0,-1 1 1 0 0,1 0-1 0 0,-1-1 0 0 0,0 1 1 0 0,1 0-1 0 0,-1-1 0 0 0,0 1 0 0 0,1 0 1 0 0,-1-1-1 0 0,0 1 0 0 0,1-1 1 0 0,-1 1-1 0 0,0-1 0 0 0,0 1 1 0 0,1-1-1 0 0,7-33-3212 0 0,-5 13 1722 0 0</inkml:trace>
  <inkml:trace contextRef="#ctx0" brushRef="#br0" timeOffset="1">195 53 1464 0 0,'2'-21'1637'0'0,"-2"21"-1498"0"0,0-1 0 0 0,0 1 0 0 0,0-1 0 0 0,0 0 1 0 0,0 1-1 0 0,0-1 0 0 0,0 1 0 0 0,1-1 0 0 0,-1 1 0 0 0,0-1 0 0 0,0 0 0 0 0,0 1 1 0 0,1-1-1 0 0,-1 1 0 0 0,0-1 0 0 0,1 1 0 0 0,-1-1 0 0 0,0 1 0 0 0,1-1 1 0 0,-1 1-1 0 0,1-1 0 0 0,-1 1 0 0 0,0 0 0 0 0,1-1 0 0 0,-1 1 0 0 0,1 0 0 0 0,0-1 1 0 0,-1 1-1 0 0,1 0 0 0 0,0 1 130 0 0,0-1 1 0 0,-1 1 0 0 0,1 0-1 0 0,-1 0 1 0 0,1 0-1 0 0,-1 0 1 0 0,1 0-1 0 0,-1 1 1 0 0,0-1 0 0 0,1 0-1 0 0,-1 0 1 0 0,0 0-1 0 0,0 0 1 0 0,0 0-1 0 0,0 0 1 0 0,0 0 0 0 0,0 3-1 0 0,-1 21 1209 0 0,1-24-1389 0 0,-1 11 89 0 0,-1-1 1 0 0,0 0-1 0 0,-7 21 0 0 0,8-29-243 0 0,0 0-1 0 0,0 0 0 0 0,0 0 0 0 0,-1 0 0 0 0,1 0 0 0 0,-1 0 0 0 0,1-1 1 0 0,-1 1-1 0 0,0 0 0 0 0,0-1 0 0 0,-1 0 0 0 0,1 1 0 0 0,0-1 0 0 0,-1 0 1 0 0,1 0-1 0 0,-1 0 0 0 0,0 0 0 0 0,-3 1 0 0 0,5-3 31 0 0,0 1-1 0 0,0-1 1 0 0,0 0 0 0 0,0 0-1 0 0,0 0 1 0 0,1 0-1 0 0,-1 0 1 0 0,0 0 0 0 0,0 0-1 0 0,0-1 1 0 0,0 1-1 0 0,1 0 1 0 0,-1 0 0 0 0,0-1-1 0 0,0 1 1 0 0,0 0 0 0 0,1-1-1 0 0,-1 1 1 0 0,0-1-1 0 0,1 1 1 0 0,-1-1 0 0 0,0 0-1 0 0,1-3 188 0 0,12 4 135 0 0,2 2-54 0 0,-1 0-1 0 0,25 1 1 0 0,-34-3-234 0 0,0 0 0 0 0,-1 0 0 0 0,1-1 1 0 0,0 1-1 0 0,0-1 0 0 0,0 0 0 0 0,-1 0 0 0 0,1 0 1 0 0,0 0-1 0 0,-1-1 0 0 0,1 1 0 0 0,-1-1 0 0 0,0 0 1 0 0,7-4-1 0 0,-21 11-8376 0 0,-13 0 5968 0 0,15-3 1695 0 0,-6 5-789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43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5641 0 0,'0'1'11559'0'0,"17"-1"-8893"0"0,26-6-2984 0 0,7-8 398 0 0,6-2-1368 0 0,-18 8-4355 0 0,-21 7-1780 0 0,-21 1 4288 0 0,2 5 1324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1:4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5809 0 0,'4'-2'7843'0'0,"10"-3"-4137"0"0,85-23-4152 0 0,-93 27 490 0 0,-3-1 4 0 0,-1 1 1 0 0,1 0-1 0 0,0 0 0 0 0,0 1 1 0 0,0-1-1 0 0,0 1 0 0 0,0-1 1 0 0,0 1-1 0 0,0 0 0 0 0,0 0 1 0 0,0 0-1 0 0,0 0 0 0 0,0 1 0 0 0,0-1 1 0 0,5 3-1 0 0,-8-3-60 0 0,0 1-1 0 0,0-1 0 0 0,0 1 1 0 0,0 0-1 0 0,0-1 1 0 0,1 1-1 0 0,-1-1 0 0 0,0 1 1 0 0,0 0-1 0 0,0-1 1 0 0,-1 1-1 0 0,1-1 1 0 0,0 1-1 0 0,0 0 0 0 0,0-1 1 0 0,0 1-1 0 0,-1-1 1 0 0,1 1-1 0 0,0 0 0 0 0,0-1 1 0 0,-1 1-1 0 0,1-1 1 0 0,0 1-1 0 0,-1-1 1 0 0,1 1-1 0 0,-1-1 0 0 0,1 0 1 0 0,-1 1-1 0 0,1-1 1 0 0,0 1-1 0 0,-1-1 0 0 0,0 0 1 0 0,0 1-1 0 0,-20 14-1400 0 0,20-13 1240 0 0,-25 20-1592 0 0,26-21 1750 0 0,-1-1-1 0 0,0 1 1 0 0,0-1 0 0 0,1 1-1 0 0,-1 0 1 0 0,1-1 0 0 0,-1 1-1 0 0,0 0 1 0 0,1-1 0 0 0,0 1 0 0 0,-1 0-1 0 0,1 0 1 0 0,-1-1 0 0 0,1 1-1 0 0,0 0 1 0 0,-1 0 0 0 0,1 0-1 0 0,0 0 1 0 0,0 0 0 0 0,0-1-1 0 0,0 1 1 0 0,0 0 0 0 0,0 0 0 0 0,0 0-1 0 0,0 0 1 0 0,0 0 0 0 0,0 0-1 0 0,0-1 1 0 0,0 1 0 0 0,1 0-1 0 0,-1 0 1 0 0,0 0 0 0 0,1 1 0 0 0,21 3 1754 0 0,-20-5-1611 0 0,0 0 1 0 0,0 1 0 0 0,0-1 0 0 0,1 0-1 0 0,-1 1 1 0 0,0-1 0 0 0,0 1 0 0 0,0 0-1 0 0,0-1 1 0 0,3 3 0 0 0,-2-1 96 0 0,-1 0-1 0 0,1-1 1 0 0,-1 1 0 0 0,1-1-1 0 0,0 0 1 0 0,0 0 0 0 0,0 0 0 0 0,-1 0-1 0 0,1 0 1 0 0,0 0 0 0 0,0-1-1 0 0,0 0 1 0 0,0 1 0 0 0,5-2 0 0 0,39-9 965 0 0,-16 2-4202 0 0,0 6-4692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2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21 16123 0 0,'-2'1'233'0'0,"0"-1"0"0"0,-1 1-1 0 0,1-1 1 0 0,0 1-1 0 0,0 0 1 0 0,-1 0-1 0 0,1 0 1 0 0,0 0-1 0 0,0 0 1 0 0,-3 2-1 0 0,9 2-918 0 0,15-2 396 0 0,196-10 1931 0 0,-123 1-931 0 0,78-8 495 0 0,-90 6-814 0 0,161 4 0 0 0,128 50 1075 0 0,60 5-480 0 0,-56-14-757 0 0,-55-4 81 0 0,-233-28-231 0 0,151-12 0 0 0,-140-1-69 0 0,0 4 0 0 0,150 14-1 0 0,-107 2-3 0 0,0-6-1 0 0,159-14 0 0 0,-157 1-9 0 0,0 5 0 0 0,153 19-1 0 0,289-6 18 0 0,-113 3-34 0 0,-122 0 102 0 0,-115-5 41 0 0,-98-2-109 0 0,199-14 0 0 0,-250-3-3 0 0,98-6 17 0 0,-145 15-65 0 0,0 1-1 0 0,73 11 1 0 0,-28 6 61 0 0,-42-8-176 0 0,1-2 0 0 0,63 4 0 0 0,-57-11-689 0 0,-11 0 340 0 0,48 5 1 0 0,-26 8-3542 0 0,-50-10 2189 0 0,0 0-1 0 0,-1 1 1 0 0,1-1 0 0 0,12 11-1 0 0,-8-10-2041 0 0,-6-3 1063 0 0,3 6 191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2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28 6417 0 0,'-21'3'3836'0'0,"29"-11"-1178"0"0,36-11-1330 0 0,-37 18-1295 0 0,0 0 0 0 0,1 0 0 0 0,-1 0-1 0 0,1 1 1 0 0,-1 0 0 0 0,1 1 0 0 0,-1 0 0 0 0,1 0 0 0 0,-1 0-1 0 0,1 1 1 0 0,-1 0 0 0 0,0 0 0 0 0,8 4 0 0 0,-5-1-882 0 0,-1 1 0 0 0,1 0 0 0 0,-1 0 0 0 0,16 14 0 0 0,-7-7-4391 0 0,-11-9 1466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2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5289 0 0,'10'3'917'0'0,"-1"0"0"0"0,1 1 0 0 0,-1 0-1 0 0,0 0 1 0 0,0 1 0 0 0,-1 0 0 0 0,0 1 0 0 0,0 0-1 0 0,0 0 1 0 0,9 10 0 0 0,-16-14-659 0 0,0 0 0 0 0,0 1 1 0 0,0-1-1 0 0,0 0 0 0 0,0 0 0 0 0,-1 1 1 0 0,1-1-1 0 0,-1 1 0 0 0,0-1 0 0 0,1 0 1 0 0,-1 1-1 0 0,0-1 0 0 0,-1 1 0 0 0,1-1 1 0 0,0 0-1 0 0,-1 1 0 0 0,1-1 0 0 0,-1 0 1 0 0,1 1-1 0 0,-1-1 0 0 0,0 0 0 0 0,-2 3 1 0 0,-28 51 898 0 0,26-47-934 0 0,-85 107-932 0 0,84-99-3018 0 0,6-17 3353 0 0,0 1 0 0 0,0-1 1 0 0,0 1-1 0 0,0-1 0 0 0,0 1 0 0 0,1-1 1 0 0,-1 1-1 0 0,0-1 0 0 0,0 1 0 0 0,0 0 1 0 0,0-1-1 0 0,1 1 0 0 0,-1-1 1 0 0,0 0-1 0 0,1 1 0 0 0,-1-1 0 0 0,0 1 1 0 0,5 2-3365 0 0,-5-3 3365 0 0,1 1-1 0 0,0-1 0 0 0,9 4-4562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12547 0 0,'-3'1'70'0'0,"0"1"1"0"0,0 0-1 0 0,1 0 1 0 0,-1 1 0 0 0,1-1-1 0 0,0 0 1 0 0,-1 1-1 0 0,1-1 1 0 0,0 1 0 0 0,1 0-1 0 0,-1 0 1 0 0,0 0-1 0 0,1 0 1 0 0,0 0-1 0 0,-1 0 1 0 0,1 0 0 0 0,0 0-1 0 0,1 0 1 0 0,-1 1-1 0 0,0 4 1 0 0,-1 9-281 0 0,0 1-1 0 0,1 23 1 0 0,1-40 254 0 0,0 14 3 0 0,1-1 0 0 0,0 1 1 0 0,1-1-1 0 0,1 1 0 0 0,8 24 1 0 0,-9-34-57 0 0,0 1 1 0 0,0-1 0 0 0,1 0-1 0 0,-1 0 1 0 0,1 0 0 0 0,0 0 0 0 0,0-1-1 0 0,1 1 1 0 0,-1-1 0 0 0,1 0-1 0 0,0 0 1 0 0,1 0 0 0 0,-1 0-1 0 0,0-1 1 0 0,1 1 0 0 0,0-1 0 0 0,9 4-1 0 0,-12-6 43 0 0,0-1-1 0 0,0 1 1 0 0,0-1-1 0 0,0 1 0 0 0,0-1 1 0 0,0 0-1 0 0,0 0 1 0 0,0 0-1 0 0,0 0 1 0 0,0 0-1 0 0,0 0 1 0 0,1-1-1 0 0,-1 1 0 0 0,-1-1 1 0 0,1 0-1 0 0,0 1 1 0 0,0-1-1 0 0,0 0 1 0 0,0 0-1 0 0,0 0 0 0 0,-1 0 1 0 0,1 0-1 0 0,0-1 1 0 0,-1 1-1 0 0,1 0 1 0 0,-1-1-1 0 0,1 1 1 0 0,-1-1-1 0 0,0 1 0 0 0,0-1 1 0 0,0 0-1 0 0,0 0 1 0 0,0 0-1 0 0,0 1 1 0 0,0-1-1 0 0,1-4 1 0 0,3-7 144 0 0,-1-1 1 0 0,0 0 0 0 0,-1 0 0 0 0,1-14 0 0 0,-2 20-152 0 0,0-8-40 0 0,8-63 171 0 0,-9 71-332 0 0,-1 1 1 0 0,0-1-1 0 0,-1 1 0 0 0,1-1 0 0 0,-1 1 1 0 0,-1 0-1 0 0,0 0 0 0 0,-3-10 0 0 0,4 16-233 0 0,-1-1 0 0 0,1 0-1 0 0,-1 0 1 0 0,1 1 0 0 0,-1-1-1 0 0,0 1 1 0 0,0-1 0 0 0,0 1-1 0 0,0 0 1 0 0,0 0 0 0 0,0-1-1 0 0,0 2 1 0 0,0-1 0 0 0,0 0-1 0 0,0 0 1 0 0,-1 1 0 0 0,1-1-1 0 0,0 1 1 0 0,-1-1 0 0 0,1 1-1 0 0,0 0 1 0 0,0 0 0 0 0,-5 1-1 0 0,0-1 85 0 0,0 0-1 0 0,-1 1 1 0 0,1 0 0 0 0,0 1-1 0 0,0-1 1 0 0,-11 5-1 0 0,15-3 519 0 0,-1-1 0 0 0,0 1 0 0 0,1 0 0 0 0,-1-1-1 0 0,1 2 1 0 0,0-1 0 0 0,0 0 0 0 0,0 1-1 0 0,0-1 1 0 0,1 1 0 0 0,0 0 0 0 0,-1 0-1 0 0,1 0 1 0 0,1 0 0 0 0,-1 0 0 0 0,0 0-1 0 0,-1 8 1 0 0,3-9-151 0 0,-1-1-1 0 0,0 1 1 0 0,1 0-1 0 0,-1 0 1 0 0,1-1 0 0 0,0 1-1 0 0,0 0 1 0 0,0 0-1 0 0,0-1 1 0 0,0 1 0 0 0,1 0-1 0 0,-1 0 1 0 0,1-1-1 0 0,0 1 1 0 0,0 0-1 0 0,0-1 1 0 0,0 1 0 0 0,0-1-1 0 0,1 1 1 0 0,-1-1-1 0 0,1 0 1 0 0,-1 0-1 0 0,1 1 1 0 0,0-1 0 0 0,0 0-1 0 0,0 0 1 0 0,0-1-1 0 0,0 1 1 0 0,5 2 0 0 0,18 12 7660 0 0,7 16-5833 0 0,-27-26-2377 0 0,1 1 0 0 0,0-1 0 0 0,0 0 1 0 0,0 0-1 0 0,1-1 0 0 0,-1 0 0 0 0,12 6 0 0 0,-16-10 251 0 0,0 0-1 0 0,0 0 0 0 0,0 0 1 0 0,0-1-1 0 0,1 1 0 0 0,-1 0 1 0 0,0-1-1 0 0,0 0 1 0 0,0 0-1 0 0,1 0 0 0 0,-1 0 1 0 0,0 0-1 0 0,0 0 0 0 0,1 0 1 0 0,-1-1-1 0 0,0 1 0 0 0,0-1 1 0 0,0 1-1 0 0,1-1 1 0 0,-1 0-1 0 0,0 0 0 0 0,0 0 1 0 0,0 0-1 0 0,0-1 0 0 0,-1 1 1 0 0,1 0-1 0 0,0-1 0 0 0,0 1 1 0 0,-1-1-1 0 0,1 0 1 0 0,-1 1-1 0 0,3-5 0 0 0,5-7-1172 0 0,-1-1-718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3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18268 0 0,'-5'5'136'0'0,"-1"0"0"0"0,2 0-1 0 0,-1 1 1 0 0,0 0 0 0 0,1 0 0 0 0,0 0 0 0 0,-5 12 0 0 0,7-13-232 0 0,1-1-1 0 0,0 1 1 0 0,1 0 0 0 0,-1 0 0 0 0,1-1 0 0 0,0 1 0 0 0,0 0 0 0 0,0 0 0 0 0,0-1 0 0 0,1 1-1 0 0,0 0 1 0 0,3 8 0 0 0,14 75 40 0 0,-13-57-229 0 0,12 40 1 0 0,-6-49-2730 0 0,-11-22 2794 0 0,0 1-1 0 0,0-1 1 0 0,1 1-1 0 0,-1-1 1 0 0,1 0-1 0 0,-1 1 1 0 0,0-1-1 0 0,1 0 1 0 0,-1 1-1 0 0,1-1 1 0 0,-1 0-1 0 0,1 0 1 0 0,-1 1-1 0 0,1-1 1 0 0,-1 0-1 0 0,1 0 1 0 0,-1 0-1 0 0,1 0 1 0 0,-1 0 0 0 0,1 0-1 0 0,-1 0 1 0 0,1 0-1 0 0,-1 0 1 0 0,1 0-1 0 0,-1 0 1 0 0,1 0-1 0 0,-1 0 1 0 0,1 0-1 0 0,-1 0 1 0 0,1 0-1 0 0,-1-1 1 0 0,1 1-1 0 0,-1 0 1 0 0,1 0-1 0 0,-1-1 1 0 0,1 1-1 0 0,-1 0 1 0 0,0-1-1 0 0,1 1 1 0 0,-1 0-1 0 0,1-1 1 0 0,-1 0-1 0 0,8-5-3404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3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22797 0 0,'-6'5'-339'0'0,"0"-1"1"0"0,1 2-1 0 0,0-1 1 0 0,0 1-1 0 0,0-1 1 0 0,0 1-1 0 0,1 0 0 0 0,0 1 1 0 0,1-1-1 0 0,-1 1 1 0 0,1 0-1 0 0,1 0 1 0 0,-5 14-1 0 0,4-10 398 0 0,0 0 0 0 0,1 1 0 0 0,0-1 0 0 0,1 1 0 0 0,0-1 0 0 0,1 1 0 0 0,1-1 0 0 0,1 17 0 0 0,-1-26-70 0 0,-1 0-1 0 0,0 1 1 0 0,1-1 0 0 0,-1 0-1 0 0,1 0 1 0 0,0 0 0 0 0,0 0 0 0 0,0 1-1 0 0,0-1 1 0 0,0 0 0 0 0,0-1-1 0 0,1 1 1 0 0,-1 0 0 0 0,0 0-1 0 0,1 0 1 0 0,0-1 0 0 0,-1 1-1 0 0,1-1 1 0 0,3 3 0 0 0,-4-4-63 0 0,1 1 0 0 0,0-1 1 0 0,0 1-1 0 0,0-1 0 0 0,0 0 0 0 0,0 0 1 0 0,0 1-1 0 0,0-1 0 0 0,0 0 0 0 0,0-1 0 0 0,0 1 1 0 0,0 0-1 0 0,-1-1 0 0 0,1 1 0 0 0,0-1 1 0 0,0 1-1 0 0,0-1 0 0 0,2-1 0 0 0,2-1-28 0 0,-1-1 0 0 0,1 1 0 0 0,0-1 0 0 0,-1-1-1 0 0,0 1 1 0 0,0-1 0 0 0,0 0 0 0 0,-1 0 0 0 0,0 0-1 0 0,0 0 1 0 0,7-12 0 0 0,-9 12 158 0 0,-1 0 0 0 0,1 0 0 0 0,-1 0 0 0 0,1-1 0 0 0,-2 1-1 0 0,1 0 1 0 0,0-1 0 0 0,-1 1 0 0 0,0 0 0 0 0,-1-1 0 0 0,1 1 0 0 0,-1 0 0 0 0,0-1 0 0 0,0 1 0 0 0,0 0 0 0 0,-1 0 0 0 0,-3-7-1 0 0,4 10-65 0 0,0 0-1 0 0,0 0 1 0 0,0 0-1 0 0,0 0 1 0 0,0 0-1 0 0,-1 1 1 0 0,1-1-1 0 0,-1 0 1 0 0,0 1-1 0 0,1-1 1 0 0,-1 1-1 0 0,0-1 0 0 0,0 1 1 0 0,0 0-1 0 0,0 0 1 0 0,0 0-1 0 0,0 0 1 0 0,0 0-1 0 0,0 0 1 0 0,0 1-1 0 0,-1-1 1 0 0,1 1-1 0 0,0-1 1 0 0,0 1-1 0 0,-1 0 1 0 0,1 0-1 0 0,0 0 0 0 0,0 0 1 0 0,-1 0-1 0 0,1 1 1 0 0,0-1-1 0 0,0 1 1 0 0,-1-1-1 0 0,1 1 1 0 0,0 0-1 0 0,0 0 1 0 0,0 0-1 0 0,0 0 1 0 0,0 0-1 0 0,0 0 1 0 0,0 1-1 0 0,-1 1 0 0 0,-10 5-60 0 0,2 1 0 0 0,-1 1 0 0 0,1 0-1 0 0,1 0 1 0 0,0 1 0 0 0,0 0-1 0 0,1 1 1 0 0,1 0 0 0 0,0 1 0 0 0,0 0-1 0 0,2 0 1 0 0,-9 22 0 0 0,14-33 109 0 0,1-1 0 0 0,-1 1 0 0 0,1-1 0 0 0,0 1 0 0 0,-1-1 0 0 0,1 1 0 0 0,0-1 0 0 0,0 1 0 0 0,0-1 0 0 0,0 1 0 0 0,1 0 0 0 0,-1-1 1 0 0,0 1-1 0 0,1-1 0 0 0,-1 1 0 0 0,1-1 0 0 0,-1 1 0 0 0,1-1 0 0 0,-1 0 0 0 0,1 1 0 0 0,0-1 0 0 0,0 0 0 0 0,2 2 0 0 0,-1 0-24 0 0,1-1-1 0 0,0 0 1 0 0,0 0-1 0 0,0 0 1 0 0,0 0-1 0 0,0-1 1 0 0,0 1-1 0 0,0-1 0 0 0,1 0 1 0 0,3 1-1 0 0,8 2-200 0 0,0-2-1 0 0,0 0 0 0 0,27 0 0 0 0,-38-2 232 0 0,0 0-1 0 0,-1 0 0 0 0,1 0 0 0 0,-1 0 0 0 0,1 1 0 0 0,0-1 1 0 0,-1 1-1 0 0,1 0 0 0 0,-1 0 0 0 0,0 1 0 0 0,1-1 1 0 0,-1 1-1 0 0,0-1 0 0 0,0 1 0 0 0,5 4 0 0 0,-6-4 35 0 0,0 1 0 0 0,0-1 0 0 0,-1 1 0 0 0,1 0-1 0 0,-1-1 1 0 0,0 1 0 0 0,0 0 0 0 0,0 0 0 0 0,0 0-1 0 0,0 0 1 0 0,0 0 0 0 0,-1 0 0 0 0,1 0 0 0 0,-1 0-1 0 0,0 0 1 0 0,0 0 0 0 0,0 0 0 0 0,-1 0 0 0 0,0 4-1 0 0,1-3-10 0 0,-1 0 0 0 0,1 0 0 0 0,-1 0 0 0 0,0 0 0 0 0,0 0 0 0 0,-1 0 0 0 0,1-1 0 0 0,-1 1 0 0 0,0 0 0 0 0,0-1 0 0 0,0 1 0 0 0,0-1 0 0 0,-1 1 0 0 0,1-1 0 0 0,-1 0 0 0 0,-5 4 0 0 0,8-7-87 0 0,-1 0-1 0 0,1 0 1 0 0,-1 0-1 0 0,1 0 0 0 0,-1 0 1 0 0,1 0-1 0 0,-1 0 1 0 0,1-1-1 0 0,-1 1 0 0 0,1 0 1 0 0,0 0-1 0 0,-1-1 1 0 0,1 1-1 0 0,-1 0 0 0 0,1 0 1 0 0,0-1-1 0 0,-1 1 1 0 0,1 0-1 0 0,0-1 0 0 0,-1 1 1 0 0,1-1-1 0 0,0 1 0 0 0,0 0 1 0 0,-1-1-1 0 0,1 1 1 0 0,0-1-1 0 0,0 1 0 0 0,0-1 1 0 0,0 1-1 0 0,0-1 1 0 0,-1 1-1 0 0,1-1 0 0 0,0 1 1 0 0,0 0-1 0 0,0-1 1 0 0,0 1-1 0 0,0-1 0 0 0,0 1 1 0 0,1-1-1 0 0,-1 1 1 0 0,0-2-1 0 0,0 1-3 0 0,0 0 0 0 0,0 0 0 0 0,0 0 0 0 0,0 0 0 0 0,0 0 0 0 0,0 0 0 0 0,0 0-1 0 0,0 0 1 0 0,1 0 0 0 0,-1 0 0 0 0,0 0 0 0 0,1 0 0 0 0,-1 0 0 0 0,1 0 0 0 0,-1 0 0 0 0,1 1 0 0 0,-1-1 0 0 0,1 0 0 0 0,-1 0 0 0 0,1 0 0 0 0,0 1 0 0 0,0-1 0 0 0,0 0-1 0 0,6-2-562 0 0,0 1-1 0 0,1 1 0 0 0,-1 0 0 0 0,12-1 0 0 0,-11 1 404 0 0,0 1 0 0 0,0-2 0 0 0,0 1 0 0 0,8-3 0 0 0,-9 1 269 0 0,0 0 0 0 0,0 0 1 0 0,0-1-1 0 0,-1 0 0 0 0,0 0 0 0 0,0 0 0 0 0,0-1 0 0 0,0 0 1 0 0,7-8-1 0 0,-2-2-3029 0 0,-3-1-3595 0 0,-3 5 2607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39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14187 0 0,'-4'11'750'0'0,"0"1"-1"0"0,1-1 1 0 0,0 1 0 0 0,-1 13-1 0 0,2 12-1111 0 0,2 41-1 0 0,0 1 431 0 0,-3-38-440 0 0,0 47 625 0 0,3-78-1912 0 0,1 0-1 0 0,1 0 1 0 0,4 17-1 0 0,9-75-6432 0 0,40-173 8222 0 0,-23 109 2156 0 0,-28 90 6924 0 0,-3 35-6393 0 0,-1-11-2916 0 0,1 8 149 0 0,1 0-1 0 0,0 0 1 0 0,1 0 0 0 0,0 0 0 0 0,0 0-1 0 0,1 0 1 0 0,0-1 0 0 0,1 0 0 0 0,0 1 0 0 0,0-2-1 0 0,1 1 1 0 0,0-1 0 0 0,1 0 0 0 0,9 10-1 0 0,-12-14-96 0 0,0 0-1 0 0,0-1 1 0 0,0 1-1 0 0,1-1 0 0 0,-1 0 1 0 0,1 0-1 0 0,0-1 1 0 0,0 0-1 0 0,0 1 0 0 0,0-1 1 0 0,0-1-1 0 0,0 1 1 0 0,0-1-1 0 0,0 0 0 0 0,1 0 1 0 0,-1 0-1 0 0,1-1 1 0 0,-1 0-1 0 0,0 0 0 0 0,1 0 1 0 0,-1-1-1 0 0,1 0 1 0 0,-1 0-1 0 0,0 0 0 0 0,0-1 1 0 0,0 0-1 0 0,1 0 1 0 0,-2 0-1 0 0,7-3 0 0 0,-8 2-430 0 0,0 0-1 0 0,1 0 0 0 0,-1 0 0 0 0,0 0 0 0 0,0-1 1 0 0,0 1-1 0 0,3-8 0 0 0,-5 10 321 0 0,-1 1-1 0 0,1-1 1 0 0,-1 0-1 0 0,1 0 1 0 0,-1 0-1 0 0,0 0 1 0 0,1 0 0 0 0,-1 0-1 0 0,0 0 1 0 0,0 0-1 0 0,0-1 1 0 0,0 1 0 0 0,1 0-1 0 0,-2 0 1 0 0,1-2-1 0 0,0 3 103 0 0,-1-1-1 0 0,1 1 1 0 0,0-1-1 0 0,-1 1 0 0 0,1-1 1 0 0,-1 1-1 0 0,1-1 1 0 0,-1 1-1 0 0,1 0 1 0 0,-1-1-1 0 0,1 1 0 0 0,-1 0 1 0 0,0-1-1 0 0,1 1 1 0 0,-1 0-1 0 0,1 0 1 0 0,-1-1-1 0 0,0 1 0 0 0,1 0 1 0 0,-1 0-1 0 0,0 0 1 0 0,1 0-1 0 0,-1 0 1 0 0,0 0-1 0 0,1 0 0 0 0,-1 0 1 0 0,0 0-1 0 0,0 1 1 0 0,-2-1 216 0 0,1 0 1 0 0,-1 0-1 0 0,1 1 1 0 0,0-1 0 0 0,-1 1-1 0 0,1-1 1 0 0,0 1-1 0 0,-1 0 1 0 0,1 0-1 0 0,0 0 1 0 0,0 0-1 0 0,0 1 1 0 0,0-1 0 0 0,0 1-1 0 0,0-1 1 0 0,0 1-1 0 0,0 0 1 0 0,1-1-1 0 0,-1 1 1 0 0,1 0 0 0 0,-1 0-1 0 0,1 0 1 0 0,0 0-1 0 0,0 0 1 0 0,0 1-1 0 0,0-1 1 0 0,0 0-1 0 0,0 0 1 0 0,0 3 0 0 0,0 2 128 0 0,0-1 0 0 0,0 1 0 0 0,0-1 0 0 0,1 1 0 0 0,0-1 0 0 0,1 1 1 0 0,-1-1-1 0 0,1 0 0 0 0,3 11 0 0 0,-3-14-282 0 0,0-1 0 0 0,-1 1 1 0 0,1 0-1 0 0,-1 0 0 0 0,0 0 0 0 0,1-1 0 0 0,-2 1 1 0 0,1 0-1 0 0,0 0 0 0 0,0 0 0 0 0,-1 0 0 0 0,1-1 1 0 0,-1 1-1 0 0,0 0 0 0 0,0-1 0 0 0,0 1 0 0 0,0 0 1 0 0,-1-1-1 0 0,1 1 0 0 0,-1-1 0 0 0,1 0 0 0 0,-1 0 0 0 0,0 1 1 0 0,0-1-1 0 0,0 0 0 0 0,0 0 0 0 0,0-1 0 0 0,0 1 1 0 0,-3 1-1 0 0,-19 21 1335 0 0,23-23-1271 0 0,0 0 0 0 0,1 0 0 0 0,-1 0 0 0 0,0 0 0 0 0,0 0 0 0 0,1 0 0 0 0,-1 0 0 0 0,1 0 0 0 0,-1 0 0 0 0,1 0 0 0 0,0 0 0 0 0,-1 0 0 0 0,1 0 0 0 0,0 1 0 0 0,0-1 0 0 0,-1 1 0 0 0,1-1-78 0 0,1-1 0 0 0,-1 1 0 0 0,0-1 0 0 0,0 1-1 0 0,0-1 1 0 0,1 0 0 0 0,-1 1 0 0 0,0-1 0 0 0,0 1 0 0 0,1-1 0 0 0,-1 1 0 0 0,0-1 0 0 0,1 0 0 0 0,-1 1 0 0 0,1-1 0 0 0,-1 0 0 0 0,0 1 0 0 0,1-1 0 0 0,-1 0 0 0 0,1 0 0 0 0,-1 1 0 0 0,1-1 0 0 0,-1 0 0 0 0,2 0 0 0 0,0 1-112 0 0,1-1 0 0 0,0 1-1 0 0,0-1 1 0 0,0 0 0 0 0,0 0 0 0 0,0 0 0 0 0,0-1 0 0 0,0 1-1 0 0,0-1 1 0 0,-1 1 0 0 0,4-2 0 0 0,6-3-67 0 0,-1 0 0 0 0,-1-1 0 0 0,1 0 0 0 0,-1 0 0 0 0,16-14 0 0 0,-21 16-318 0 0,0 0 0 0 0,0-1-1 0 0,0 0 1 0 0,-1 0 0 0 0,0 0 0 0 0,0 0 0 0 0,0-1 0 0 0,0 0 0 0 0,-1 0 0 0 0,0 0 0 0 0,4-10-1 0 0,-7 14 114 0 0,0-1-1 0 0,1 1 1 0 0,-1 0-1 0 0,0 0 1 0 0,0-1-1 0 0,-1 1 0 0 0,1 0 1 0 0,0 0-1 0 0,-1 0 1 0 0,0-1-1 0 0,1 1 0 0 0,-1 0 1 0 0,0 0-1 0 0,0 0 1 0 0,0 0-1 0 0,-2-3 1 0 0,-1-1-202 0 0,-2-10-1601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74 5041 0 0,'-3'7'7568'0'0,"14"-10"-4991"0"0,17-10-2254 0 0,-26 12 3 0 0,21-5-1020 0 0,-7 7-2857 0 0,-2-1-3158 0 0,-8 1 3084 0 0</inkml:trace>
  <inkml:trace contextRef="#ctx0" brushRef="#br0" timeOffset="1">160 77 1616 0 0,'24'-10'1217'0'0,"5"-13"5255"0"0,2-1-642 0 0,-3 15-7049 0 0,-28 9 807 0 0,1 0-1 0 0,-1 0 1 0 0,1 0-1 0 0,0 0 1 0 0,-1 0-1 0 0,1 0 0 0 0,-1-1 1 0 0,1 1-1 0 0,0 0 1 0 0,-1 0-1 0 0,1-1 1 0 0,-1 1-1 0 0,1 0 1 0 0,-1 0-1 0 0,1-1 1 0 0,-1 1-1 0 0,4-5-3300 0 0,-1 2 1203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4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5457 0 0,'0'25'9314'0'0,"4"16"-7218"0"0,3 72-3200 0 0,-10-76 1133 0 0,1-22-14 0 0,1 0 1 0 0,2 23-1 0 0,-1-38-33 0 0,0 0-1 0 0,0 1 1 0 0,0-1-1 0 0,1 0 1 0 0,-1 1 0 0 0,0-1-1 0 0,0 0 1 0 0,1 0-1 0 0,-1 1 1 0 0,0-1-1 0 0,1 0 1 0 0,-1 0 0 0 0,0 0-1 0 0,1 0 1 0 0,-1 1-1 0 0,0-1 1 0 0,1 0-1 0 0,-1 0 1 0 0,0 0 0 0 0,1 0-1 0 0,-1 0 1 0 0,1 0-1 0 0,-1 0 1 0 0,0 0-1 0 0,1 0 1 0 0,-1 0 0 0 0,0 0-1 0 0,1 0 1 0 0,-1 0-1 0 0,0 0 1 0 0,1 0-1 0 0,-1-1 1 0 0,1 1 0 0 0,-1 0-1 0 0,0 0 1 0 0,1 0-1 0 0,-1 0 1 0 0,0-1-1 0 0,0 1 1 0 0,1 0 0 0 0,-1 0-1 0 0,0-1 1 0 0,0 1-1 0 0,1 0 1 0 0,-1-1-1 0 0,27-16-111 0 0,-13 7 376 0 0,-5 6-134 0 0,0 1 1 0 0,0 0 0 0 0,0 0-1 0 0,16-2 1 0 0,26-9-2786 0 0,-49 13 2112 0 0,0-1 0 0 0,1 1 0 0 0,-1-1 0 0 0,0 0 0 0 0,0 0 0 0 0,1 0 0 0 0,-2 0 0 0 0,1 0 1 0 0,0 0-1 0 0,0-1 0 0 0,-1 1 0 0 0,1-1 0 0 0,-1 1 0 0 0,0-1 0 0 0,2-3 0 0 0,-3 6 514 0 0,9-18-2543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4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 6897 0 0,'11'-2'6384'0'0,"12"1"-5727"0"0,1 1-1490 0 0,29-6-1852 0 0,-86 21 6540 0 0,17-9-4290 0 0,2-2 640 0 0,1 0 1 0 0,1 1-1 0 0,-1 1 0 0 0,1 0 0 0 0,-21 13 0 0 0,31-17-126 0 0,-1 0-1 0 0,1 1 0 0 0,0-1 0 0 0,0 0 1 0 0,0 1-1 0 0,0-1 0 0 0,0 1 0 0 0,0-1 1 0 0,1 1-1 0 0,-1 0 0 0 0,1 0 0 0 0,0 0 1 0 0,0 0-1 0 0,0 0 0 0 0,0 0 0 0 0,0 0 1 0 0,1 0-1 0 0,-1 0 0 0 0,1 0 0 0 0,0 1 1 0 0,0-1-1 0 0,0 0 0 0 0,0 0 0 0 0,1 0 1 0 0,-1 0-1 0 0,1 0 0 0 0,0 1 0 0 0,0-1 1 0 0,0 0-1 0 0,3 5 0 0 0,-2-4-199 0 0,0 0 0 0 0,0-1 0 0 0,0 1 1 0 0,1 0-1 0 0,0-1 0 0 0,0 0 0 0 0,0 0 0 0 0,0 1 0 0 0,0-2 0 0 0,1 1 0 0 0,-1 0 1 0 0,1-1-1 0 0,0 0 0 0 0,0 1 0 0 0,0-1 0 0 0,0-1 0 0 0,0 1 0 0 0,0-1 0 0 0,0 0 1 0 0,1 1-1 0 0,8-1 0 0 0,33 15-30 0 0,-45-15 216 0 0,1-1 1 0 0,-1 1-1 0 0,0 0 0 0 0,1 0 0 0 0,-1 0 0 0 0,0 0 0 0 0,0 0 1 0 0,0 0-1 0 0,0 0 0 0 0,0 0 0 0 0,0 0 0 0 0,0 0 1 0 0,0 0-1 0 0,-1 1 0 0 0,1-1 0 0 0,0 0 0 0 0,-1 1 1 0 0,1-1-1 0 0,-1 0 0 0 0,1 1 0 0 0,-1-1 0 0 0,0 1 0 0 0,0-1 1 0 0,1 1-1 0 0,-1-1 0 0 0,0 1 0 0 0,0-1 0 0 0,0 1 1 0 0,-1-1-1 0 0,1 1 0 0 0,0-1 0 0 0,-1 1 0 0 0,1-1 1 0 0,0 0-1 0 0,-1 1 0 0 0,0-1 0 0 0,1 0 0 0 0,-1 1 0 0 0,0-1 1 0 0,0 0-1 0 0,0 0 0 0 0,0 2 0 0 0,-7 7-141 0 0,1 0 0 0 0,-1-1 0 0 0,-18 18 1 0 0,18-19 378 0 0,7-8-290 0 0,1 0 0 0 0,0 1 0 0 0,-1-1 0 0 0,1 1 0 0 0,0-1 0 0 0,-1 1 0 0 0,1-1 0 0 0,0 1 0 0 0,0-1 0 0 0,-1 1 0 0 0,1-1 0 0 0,0 1 0 0 0,0 0 0 0 0,0-1 0 0 0,0 1 0 0 0,0-1 0 0 0,0 1 0 0 0,0-1 0 0 0,0 1 0 0 0,0 0 0 0 0,0-1 0 0 0,0 1 0 0 0,0-1 0 0 0,0 1 0 0 0,1-1 0 0 0,-1 1 0 0 0,0-1 0 0 0,1 2 0 0 0,14 16-138 0 0,24 8-209 0 0,-32-22 231 0 0,1-1 0 0 0,-1-1 0 0 0,1 0 0 0 0,0 0 0 0 0,0 0 0 0 0,-1-1 0 0 0,1 0 0 0 0,13 0 0 0 0,32-3-1702 0 0,-21-2-2303 0 0,0-5-1892 0 0,-13 1 2472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4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11 21189 0 0,'-4'0'-150'0'0,"0"1"1"0"0,1 0 0 0 0,-1 1 0 0 0,1-1-1 0 0,-1 1 1 0 0,1-1 0 0 0,0 1 0 0 0,0 0-1 0 0,-4 3 1 0 0,41 0-9652 0 0,19 6 12003 0 0,-47-9-2300 0 0,1 0-1 0 0,-1 0 1 0 0,1 0-1 0 0,-1-1 0 0 0,1 0 1 0 0,0-1-1 0 0,-1 1 1 0 0,1-1-1 0 0,0 0 1 0 0,0-1-1 0 0,11-2 0 0 0,-17 3 111 0 0,-1 0 0 0 0,0 0-1 0 0,1 0 1 0 0,-1 0 0 0 0,0 0-1 0 0,1 0 1 0 0,-1 0-1 0 0,0-1 1 0 0,1 1 0 0 0,-1 0-1 0 0,0 0 1 0 0,0 0 0 0 0,1 0-1 0 0,-1-1 1 0 0,0 1 0 0 0,0 0-1 0 0,1 0 1 0 0,-1 0-1 0 0,0-1 1 0 0,0 1 0 0 0,1 0-1 0 0,-1 0 1 0 0,0-1 0 0 0,0 1-1 0 0,0 0 1 0 0,0-1 0 0 0,0 1-1 0 0,1 0 1 0 0,-1-1-1 0 0,0 1 1 0 0,0 0 0 0 0,0 0-1 0 0,0-1 1 0 0,0 1 0 0 0,0 0-1 0 0,0-1 1 0 0,0 1 0 0 0,0 0-1 0 0,0-1 1 0 0,-13-7 1055 0 0,-20 0 841 0 0,27 8-1827 0 0,-1 1 1 0 0,0-1-1 0 0,0 2 1 0 0,1-1-1 0 0,-1 1 0 0 0,0 0 1 0 0,1 0-1 0 0,0 0 0 0 0,-1 1 1 0 0,1 0-1 0 0,-10 7 0 0 0,13-8-11 0 0,1 0-1 0 0,-1 0 0 0 0,1 0 0 0 0,-1 0 0 0 0,1 1 0 0 0,0-1 0 0 0,0 1 1 0 0,0-1-1 0 0,0 1 0 0 0,0 0 0 0 0,1 0 0 0 0,-1 0 0 0 0,1 0 0 0 0,0 0 1 0 0,0 0-1 0 0,0 0 0 0 0,0 0 0 0 0,1 0 0 0 0,-1 0 0 0 0,1 1 0 0 0,0-1 1 0 0,0 0-1 0 0,0 0 0 0 0,0 1 0 0 0,0-1 0 0 0,2 6 0 0 0,-1-7-83 0 0,0 0-1 0 0,-1 1 1 0 0,1-1-1 0 0,0 0 1 0 0,0 0-1 0 0,1 0 0 0 0,-1 0 1 0 0,0 0-1 0 0,1 0 1 0 0,-1-1-1 0 0,1 1 1 0 0,0 0-1 0 0,-1-1 0 0 0,1 1 1 0 0,3 1-1 0 0,35 16-355 0 0,-36-18 370 0 0,1 0 0 0 0,-1 1 0 0 0,0 0 0 0 0,0 0 0 0 0,0 0 0 0 0,0 0 0 0 0,0 0 0 0 0,0 1 0 0 0,0 0 0 0 0,-1 0-1 0 0,1 0 1 0 0,-1 0 0 0 0,0 0 0 0 0,3 5 0 0 0,-5-7 8 0 0,-1 0-1 0 0,1 1 1 0 0,-1-1-1 0 0,0 0 1 0 0,1 1-1 0 0,-1-1 1 0 0,0 0-1 0 0,0 1 1 0 0,0-1-1 0 0,0 0 1 0 0,0 1-1 0 0,0-1 1 0 0,0 0-1 0 0,0 1 1 0 0,0-1-1 0 0,-1 0 1 0 0,1 1-1 0 0,-1-1 1 0 0,1 0-1 0 0,-1 0 1 0 0,1 0-1 0 0,-1 1 1 0 0,0-1-1 0 0,1 0 1 0 0,-1 0 0 0 0,0 0-1 0 0,0 0 1 0 0,0 0-1 0 0,0 0 1 0 0,0 0-1 0 0,0 0 1 0 0,0-1-1 0 0,0 1 1 0 0,-2 1-1 0 0,-5 3 337 0 0,0-1 1 0 0,0 0-1 0 0,-17 6 0 0 0,17-7 338 0 0,52 24-1341 0 0,-36-21 704 0 0,1-1-1 0 0,-1 0 0 0 0,1-1 1 0 0,0 0-1 0 0,0 0 1 0 0,12 3-1 0 0,-18-7-136 0 0,-1 0 0 0 0,0 1-1 0 0,1-1 1 0 0,-1 0 0 0 0,0 0 0 0 0,1 0 0 0 0,-1-1-1 0 0,0 1 1 0 0,1-1 0 0 0,-1 1 0 0 0,0-1 0 0 0,1 0-1 0 0,2-1 1 0 0,-3 1-339 0 0,0-1 0 0 0,1 1 1 0 0,-1-1-1 0 0,0 0 0 0 0,0 0 0 0 0,0 0 0 0 0,0 0 0 0 0,0-1 0 0 0,-1 1 1 0 0,1 0-1 0 0,0-1 0 0 0,-1 1 0 0 0,2-5 0 0 0,15-40-5905 0 0,-3 0 3407 0 0,13-97 6063 0 0,-20 91-822 0 0,-8 51-2048 0 0,0 0 0 0 0,1 0 1 0 0,-1 1-1 0 0,1-1 1 0 0,-1 0-1 0 0,1 0 0 0 0,0 0 1 0 0,0 0-1 0 0,-1 0 1 0 0,1 1-1 0 0,0-1 1 0 0,1 0-1 0 0,0-1 0 0 0,-2 3-192 0 0,0 0-1 0 0,1 0 1 0 0,-1 0 0 0 0,0 0-1 0 0,0 0 1 0 0,0 0-1 0 0,0 0 1 0 0,1 0-1 0 0,-1 0 1 0 0,0 0-1 0 0,0 0 1 0 0,0 0-1 0 0,0 0 1 0 0,1 0 0 0 0,-1 0-1 0 0,0 0 1 0 0,0 0-1 0 0,0 0 1 0 0,0 0-1 0 0,1 0 1 0 0,-1 0-1 0 0,0 0 1 0 0,0 1 0 0 0,0-1-1 0 0,0 0 1 0 0,0 0-1 0 0,1 0 1 0 0,-1 0-1 0 0,0 0 1 0 0,0 0-1 0 0,0 0 1 0 0,0 1-1 0 0,0-1 1 0 0,0 0 0 0 0,0 0-1 0 0,0 0 1 0 0,0 0-1 0 0,0 1 1 0 0,1-1-1 0 0,-1 0 1 0 0,0 0-1 0 0,0 0 1 0 0,3 19 1559 0 0,-8 185-90 0 0,2-127-5835 0 0,1 0-6558 0 0,0-75 11329 0 0,-1 0 0 0 0,1 0 0 0 0,0 0 0 0 0,0 1 1 0 0,0-1-1 0 0,0 1 0 0 0,0 0 0 0 0,-2 4 0 0 0,-8 53 4702 0 0,12-52-4680 0 0,-1 0 0 0 0,0-1 0 0 0,-1 1 0 0 0,1 0 0 0 0,-1-1 0 0 0,-1 0 0 0 0,1 1 0 0 0,-1-1 0 0 0,-1 0 0 0 0,1 0 1 0 0,-1-1-1 0 0,-7 10 0 0 0,11-16-520 0 0,0 0 1 0 0,-1 1 0 0 0,1-1 0 0 0,0 0 0 0 0,-1 1 0 0 0,1-1 0 0 0,0 0 0 0 0,-1 0 0 0 0,1 0 0 0 0,0 1 0 0 0,-1-1-1 0 0,1 0 1 0 0,-1 0 0 0 0,1 0 0 0 0,0 0 0 0 0,-1 1 0 0 0,1-1 0 0 0,-1 0 0 0 0,1 0 0 0 0,0 0 0 0 0,-1 0 0 0 0,1 0 0 0 0,-1 0-1 0 0,1 0 1 0 0,-1 0 0 0 0,1-1 0 0 0,0 1 0 0 0,-1 0 0 0 0,1 0 0 0 0,-1 0 0 0 0,1 0 0 0 0,0 0 0 0 0,-1-1 0 0 0,1 1-1 0 0,-1 0 1 0 0,1-1 0 0 0,-14-17-1646 0 0,-1-23-768 0 0,14 38 2478 0 0,0-1 0 0 0,0 1 0 0 0,1 0 0 0 0,0-1 0 0 0,-1 1 0 0 0,2-1 0 0 0,-1 1 0 0 0,0-1 0 0 0,0 1 1 0 0,1 0-1 0 0,0-1 0 0 0,0 1 0 0 0,0 0 0 0 0,0 0 0 0 0,0-1 0 0 0,1 1 0 0 0,-1 0 0 0 0,1 0 0 0 0,0 0 0 0 0,0 1 0 0 0,0-1 0 0 0,0 0 0 0 0,1 1 0 0 0,-1-1 1 0 0,1 1-1 0 0,-1 0 0 0 0,1 0 0 0 0,0 0 0 0 0,0 0 0 0 0,0 0 0 0 0,0 1 0 0 0,0-1 0 0 0,0 1 0 0 0,5-2 0 0 0,1 0 76 0 0,0 0 1 0 0,0 1-1 0 0,0 0 0 0 0,0 0 0 0 0,0 1 0 0 0,1 1 0 0 0,-1-1 1 0 0,0 1-1 0 0,0 1 0 0 0,1 0 0 0 0,-1 0 0 0 0,10 3 1 0 0,-18-4-98 0 0,1 0 0 0 0,0 1 0 0 0,0-1 0 0 0,0 1 0 0 0,0 0 0 0 0,-1 0 0 0 0,1-1 0 0 0,0 1 0 0 0,-1 0 0 0 0,1 1 0 0 0,-1-1 1 0 0,1 0-1 0 0,-1 0 0 0 0,1 1 0 0 0,-1-1 0 0 0,0 0 0 0 0,0 1 0 0 0,2 2 0 0 0,-2-2 2 0 0,-1-1 0 0 0,0 1-1 0 0,0-1 1 0 0,0 0 0 0 0,0 1-1 0 0,0-1 1 0 0,0 0 0 0 0,0 1-1 0 0,0-1 1 0 0,-1 1 0 0 0,1-1-1 0 0,0 0 1 0 0,-1 1 0 0 0,1-1-1 0 0,-1 0 1 0 0,1 0 0 0 0,-1 1-1 0 0,0-1 1 0 0,-1 2 0 0 0,-6 6 49 0 0,-1 0 0 0 0,1 0-1 0 0,-1 0 1 0 0,-18 11 0 0 0,11-7-363 0 0,7-3-536 0 0,7-5-1690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4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27286 0 0,'-4'4'88'0'0,"1"1"-1072"0"0,1 0-1305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10322 0 0,'-1'0'31'0'0,"1"1"0"0"0,-1-1 0 0 0,1 0-1 0 0,-1 0 1 0 0,1 0 0 0 0,-1 1 0 0 0,1-1-1 0 0,0 0 1 0 0,-1 0 0 0 0,1 1 0 0 0,-1-1-1 0 0,1 0 1 0 0,0 1 0 0 0,-1-1 0 0 0,1 1 0 0 0,0-1-1 0 0,0 0 1 0 0,-1 1 0 0 0,1-1 0 0 0,0 1-1 0 0,0-1 1 0 0,-1 1 0 0 0,1-1 0 0 0,0 1-1 0 0,0-1 1 0 0,0 1 0 0 0,0-1 0 0 0,0 1 0 0 0,0-1-1 0 0,0 1 1 0 0,0-1 0 0 0,0 1 0 0 0,0-1-1 0 0,0 1 1 0 0,0 0 0 0 0,15 15 1859 0 0,24 5 409 0 0,-16-15-1910 0 0,0-1 0 0 0,1-1 0 0 0,0-1 0 0 0,0-1 0 0 0,38-2 0 0 0,14 1 1205 0 0,191 12 1468 0 0,136-16-2739 0 0,-379 2-351 0 0,-11 2 8 0 0,1-2 0 0 0,0 0 0 0 0,-1-1 0 0 0,1 0 0 0 0,-1-1 0 0 0,20-6 0 0 0,-33 8-208 0 0,1 1 1 0 0,0 0 0 0 0,0-1-1 0 0,-1 1 1 0 0,1-1 0 0 0,0 1-1 0 0,0-1 1 0 0,-1 0 0 0 0,1 1-1 0 0,-1-1 1 0 0,1 0 0 0 0,-1 1-1 0 0,1-1 1 0 0,-1 0 0 0 0,1 0-1 0 0,0-1 1 0 0,-1 2-233 0 0,0-1 0 0 0,0 0 0 0 0,0 0 0 0 0,1 0 0 0 0,-1 0 0 0 0,0 0 0 0 0,0 1-1 0 0,0-1 1 0 0,-1 0 0 0 0,1 0 0 0 0,0 0 0 0 0,0 0 0 0 0,0 1 0 0 0,0-1 0 0 0,-1 0 0 0 0,1 0 0 0 0,0 0 0 0 0,-1 1 0 0 0,1-1 0 0 0,-1 0 0 0 0,1 0 0 0 0,-1 1 0 0 0,1-1 0 0 0,-1 0 0 0 0,0 0-1 0 0,-5-4-4292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4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12563 0 0,'-6'4'1489'0'0,"-6"8"-55"0"0,23-1-2948 0 0,-8-9 1658 0 0,-1 0-35 0 0,0 0 0 0 0,-1 0 0 0 0,1 0 0 0 0,0 1 0 0 0,-1-1 0 0 0,0 1 0 0 0,1-1 0 0 0,-1 0 0 0 0,0 1-1 0 0,0 0 1 0 0,0-1 0 0 0,0 1 0 0 0,-1 0 0 0 0,1-1 0 0 0,-1 4 0 0 0,4 48 979 0 0,-4-37-962 0 0,0 75 851 0 0,-11 96 0 0 0,-2 10 1514 0 0,13-180-2338 0 0,1-1 0 0 0,0 1 0 0 0,2-1 0 0 0,7 28 0 0 0,-8-37-160 0 0,0-1 1 0 0,1 1-1 0 0,0-1 1 0 0,0 0 0 0 0,1 1-1 0 0,-1-2 1 0 0,2 1-1 0 0,-1 0 1 0 0,1-1 0 0 0,0 0-1 0 0,0 0 1 0 0,9 7-1 0 0,-8-9-6 0 0,-1-1-1 0 0,1 0 1 0 0,1 0-1 0 0,-1-1 1 0 0,0 1-1 0 0,0-1 0 0 0,1-1 1 0 0,-1 1-1 0 0,1-1 1 0 0,0 0-1 0 0,9 0 0 0 0,13-1-16 0 0,39-5 0 0 0,-35 2-28 0 0,85-7-1158 0 0,27-3-2468 0 0,-47 13-7978 0 0,-91 1 7762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0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19 18884 0 0,'-20'-4'3362'0'0,"25"6"-3686"0"0,34 4-1891 0 0,-16-8 1493 0 0,0 0 1 0 0,25-6-1 0 0,-30 4 893 0 0,0 1 0 0 0,1 1 0 0 0,-1 1 0 0 0,20 0-1 0 0,-32 2-2 0 0,1 0 0 0 0,-1 0-1 0 0,0 0 1 0 0,1 1-1 0 0,-1 0 1 0 0,0 0 0 0 0,0 1-1 0 0,0 0 1 0 0,-1 0-1 0 0,1 0 1 0 0,-1 1 0 0 0,1-1-1 0 0,-1 1 1 0 0,0 0-1 0 0,7 9 1 0 0,-4-4-15 0 0,0 0 0 0 0,-1 1 0 0 0,0 0 0 0 0,0 0 0 0 0,-1 1 0 0 0,0-1 0 0 0,-1 1 0 0 0,0 1 0 0 0,5 20 0 0 0,-8-24-65 0 0,-1 0-1 0 0,0 0 0 0 0,0 0 1 0 0,-1 0-1 0 0,0 0 0 0 0,0 0 0 0 0,-1 1 1 0 0,0-1-1 0 0,0 0 0 0 0,-1 0 1 0 0,0 0-1 0 0,0-1 0 0 0,-1 1 1 0 0,0 0-1 0 0,-6 9 0 0 0,-19 25 144 0 0,-1-2 1 0 0,-3-1-1 0 0,-1-2 1 0 0,-38 35-1 0 0,61-62-213 0 0,-3 3-278 0 0,-33 30-318 0 0,44-41 28 0 0,-1 0 0 0 0,0 0-1 0 0,0 0 1 0 0,0 0 0 0 0,0-1-1 0 0,0 1 1 0 0,-1-1 0 0 0,-4 1-1 0 0,8-2 233 0 0,-1 0-1 0 0,1 1 0 0 0,-1-1 0 0 0,1 0 0 0 0,-1 0 1 0 0,1-1-1 0 0,-1 1 0 0 0,1 0 0 0 0,-1 0 0 0 0,1 0 1 0 0,-1 0-1 0 0,1 0 0 0 0,-1 0 0 0 0,1-1 0 0 0,-1 1 1 0 0,1 0-1 0 0,-1 0 0 0 0,1-1 0 0 0,-1 1 0 0 0,1 0 1 0 0,0-1-1 0 0,-1 1 0 0 0,1-1 0 0 0,-1 1 0 0 0,1 0 1 0 0,0-1-1 0 0,0 1 0 0 0,-1-1 0 0 0,1 1 0 0 0,0-1 1 0 0,0 1-1 0 0,-1-1 0 0 0,1 1 0 0 0,0-1 0 0 0,0 1 1 0 0,0-1-1 0 0,0 1 0 0 0,0-1 0 0 0,1-8-4709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0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27 18476 0 0,'-16'5'5122'0'0,"5"2"-4606"0"0,11-7-541 0 0,0 0 0 0 0,-1 0-1 0 0,1 0 1 0 0,0 1 0 0 0,0-1 0 0 0,0 0 0 0 0,0 0 0 0 0,0 0 0 0 0,0 0-1 0 0,0 0 1 0 0,-1 0 0 0 0,1 0 0 0 0,0 0 0 0 0,0 0 0 0 0,0 0 0 0 0,0 0-1 0 0,0 0 1 0 0,0 1 0 0 0,0-1 0 0 0,0 0 0 0 0,0 0 0 0 0,0 0 0 0 0,0 0-1 0 0,0 0 1 0 0,0 0 0 0 0,0 0 0 0 0,0 0 0 0 0,0 1 0 0 0,0-1 0 0 0,0 0-1 0 0,0 0 1 0 0,0 0 0 0 0,0 0 0 0 0,0 0 0 0 0,0 0 0 0 0,0 0 0 0 0,0 1-1 0 0,0-1 1 0 0,0 0 0 0 0,0 0 0 0 0,0 0 0 0 0,0 0 0 0 0,0 0 0 0 0,0 0-1 0 0,0 0 1 0 0,0 1 0 0 0,0-1 0 0 0,0 0 0 0 0,0 0 0 0 0,0 0 0 0 0,0 0-1 0 0,1 0 1 0 0,-1 0 0 0 0,0 0 0 0 0,0 0 0 0 0,0 0 0 0 0,18 0-701 0 0,6-5-536 0 0,34-10 0 0 0,-44 9 1161 0 0,0 2 0 0 0,1 0 0 0 0,0 1-1 0 0,-1 0 1 0 0,1 1 0 0 0,0 1 0 0 0,23 1-1 0 0,-31 2 270 0 0,0 0 1 0 0,-1 0-1 0 0,1 0 0 0 0,0 1 0 0 0,-1 0 0 0 0,0 1 1 0 0,1-1-1 0 0,-1 1 0 0 0,-1 0 0 0 0,1 1 0 0 0,-1 0 0 0 0,1-1 1 0 0,-1 2-1 0 0,-1-1 0 0 0,8 10 0 0 0,1 3 93 0 0,-1 1 0 0 0,-1 0 0 0 0,16 36-1 0 0,-21-39-565 0 0,0 1-1 0 0,-2-1 0 0 0,1 1 1 0 0,-2 0-1 0 0,0 0 0 0 0,-1 0 0 0 0,-1 1 1 0 0,0-1-1 0 0,-2 0 0 0 0,0 0 0 0 0,-6 32 1 0 0,-2-30-2145 0 0,8-18 1955 0 0,0 0 0 0 0,0 0 0 0 0,0 0 0 0 0,0 0-1 0 0,0 0 1 0 0,0 0 0 0 0,-1 0 0 0 0,1 0-1 0 0,0-1 1 0 0,-1 1 0 0 0,1-1 0 0 0,0 1-1 0 0,-1-1 1 0 0,1 1 0 0 0,-1-1 0 0 0,1 0 0 0 0,-1 1-1 0 0,-1-1 1 0 0,-10 1-4333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16 23589 0 0,'-1'0'-15'0'0,"1"1"-1"0"0,-1-1 1 0 0,1 0 0 0 0,-1 1 0 0 0,1-1-1 0 0,-1 0 1 0 0,1 1 0 0 0,-1-1 0 0 0,1 1-1 0 0,0-1 1 0 0,-1 1 0 0 0,1-1-1 0 0,0 1 1 0 0,-1-1 0 0 0,1 1 0 0 0,0-1-1 0 0,0 1 1 0 0,0-1 0 0 0,-1 1 0 0 0,1 0-1 0 0,0-1 1 0 0,0 1 0 0 0,0-1-1 0 0,0 1 1 0 0,0 0 0 0 0,0-1 0 0 0,0 1-1 0 0,0-1 1 0 0,0 1 0 0 0,0 0 0 0 0,0-1-1 0 0,1 1 1 0 0,-1-1 0 0 0,0 2-1 0 0,2-1-62 0 0,-1-1-1 0 0,0 1 1 0 0,0 0-1 0 0,1 0 1 0 0,-1-1-1 0 0,1 1 1 0 0,-1-1-1 0 0,0 1 0 0 0,1-1 1 0 0,-1 0-1 0 0,1 0 1 0 0,-1 0-1 0 0,3 1 1 0 0,48-4-1541 0 0,17-9 651 0 0,-16 2 277 0 0,1 3 0 0 0,102-2 1 0 0,-135 10 190 0 0,16 0-5918 0 0,-24 0 370 0 0,-38-1 3729 0 0,10 1 868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 14451 0 0,'0'1'106'0'0,"-1"-1"0"0"0,1 0 0 0 0,0 1 0 0 0,0-1 0 0 0,-1 0 1 0 0,1 1-1 0 0,0-1 0 0 0,0 1 0 0 0,-1-1 0 0 0,1 1 0 0 0,0-1 0 0 0,0 0 0 0 0,0 1 0 0 0,0-1 0 0 0,0 1 0 0 0,0-1 0 0 0,0 1 0 0 0,-1-1 0 0 0,1 1 1 0 0,0-1-1 0 0,1 0 0 0 0,-1 1 0 0 0,0-1 0 0 0,0 1 0 0 0,0-1 0 0 0,0 1 0 0 0,0-1 0 0 0,0 0 0 0 0,1 1 0 0 0,-1-1 0 0 0,0 1 0 0 0,0-1 0 0 0,0 0 1 0 0,1 1-1 0 0,18 9 629 0 0,34-2-2094 0 0,-44-7 1552 0 0,-9-1-197 0 0,95 8-1906 0 0,-82-8 1123 0 0,-1 0-1 0 0,0-1 1 0 0,1 0 0 0 0,-1-1 0 0 0,20-6 0 0 0,-31 8 714 0 0,-1 0-1 0 0,0 0 1 0 0,1 0 0 0 0,-1 0 0 0 0,1 0 0 0 0,-1 0 0 0 0,1 0 0 0 0,-1 0 0 0 0,0 0-1 0 0,1-1 1 0 0,-1 1 0 0 0,1 0 0 0 0,-1 0 0 0 0,0 0 0 0 0,1-1 0 0 0,-1 1 0 0 0,1 0 0 0 0,-1-1-1 0 0,0 1 1 0 0,0 0 0 0 0,1-1 0 0 0,-1 1 0 0 0,0 0 0 0 0,1-1 0 0 0,-1 1 0 0 0,0 0-1 0 0,0-1 1 0 0,0 1 0 0 0,0-1 0 0 0,1 1 0 0 0,-1 0 0 0 0,0-1 0 0 0,0 1 0 0 0,0-1-1 0 0,0 1 1 0 0,0-1 0 0 0,-14-11 266 0 0,8 10 670 0 0,0 0 0 0 0,0 0 1 0 0,0 0-1 0 0,0 0 1 0 0,-6 0-1 0 0,11 2-756 0 0,1 0 0 0 0,-1 0 0 0 0,0 0 0 0 0,1 1 0 0 0,-1-1 0 0 0,0 0 0 0 0,0 0 0 0 0,1 1 0 0 0,-1-1 0 0 0,1 0-1 0 0,-1 1 1 0 0,0-1 0 0 0,1 0 0 0 0,-1 1 0 0 0,1-1 0 0 0,-1 1 0 0 0,1-1 0 0 0,-1 1 0 0 0,1 0 0 0 0,-1-1 0 0 0,1 1 0 0 0,0-1 0 0 0,-1 1 0 0 0,1 0 0 0 0,0-1 0 0 0,-1 1 0 0 0,1 0 0 0 0,0-1 0 0 0,0 1 0 0 0,0 0 0 0 0,0-1 0 0 0,-1 1 0 0 0,1 0 0 0 0,0-1 0 0 0,0 1-1 0 0,1 0 1 0 0,-1 0 0 0 0,0-1 0 0 0,0 2 0 0 0,7 36-306 0 0,-4-23 490 0 0,-1 9 49 0 0,-2-1 0 0 0,-3 44 0 0 0,1-48-231 0 0,1 1 1 0 0,0-1-1 0 0,2 1 1 0 0,4 34-1 0 0,4-28-1487 0 0,-1-14-1828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31 2793 0 0,'41'2'4050'0'0,"-39"-2"-3788"0"0,0 0 0 0 0,-1-1 0 0 0,1 1 0 0 0,0 0 0 0 0,-1-1 0 0 0,1 1 0 0 0,0-1 0 0 0,-1 0 0 0 0,1 1 0 0 0,-1-1 0 0 0,1 0 0 0 0,-1 0 0 0 0,3-2 0 0 0,-2-6 1144 0 0,-15-1-683 0 0,11 9-647 0 0,0 1 1 0 0,-1-1-1 0 0,1 1 1 0 0,0-1-1 0 0,0 1 1 0 0,0 0-1 0 0,-1 0 1 0 0,1 0-1 0 0,0 0 1 0 0,0 0-1 0 0,-1 1 0 0 0,1-1 1 0 0,0 1-1 0 0,0-1 1 0 0,0 1-1 0 0,0 0 1 0 0,0 0-1 0 0,-1 0 1 0 0,2 0-1 0 0,-1 0 0 0 0,0 0 1 0 0,0 0-1 0 0,0 1 1 0 0,0-1-1 0 0,1 1 1 0 0,-1-1-1 0 0,1 1 1 0 0,-1 0-1 0 0,1 0 1 0 0,0 0-1 0 0,0 0 0 0 0,0 0 1 0 0,-2 3-1 0 0,0 0-38 0 0,0 0 0 0 0,1 1 0 0 0,-1-1-1 0 0,1 1 1 0 0,0 0 0 0 0,0 0 0 0 0,1 0 0 0 0,0 0-1 0 0,0 0 1 0 0,0 0 0 0 0,1 8 0 0 0,1-9-58 0 0,0-1 0 0 0,0 0 0 0 0,1 1-1 0 0,0-1 1 0 0,-1 0 0 0 0,1 0 0 0 0,1 0 0 0 0,-1 0 0 0 0,1-1 0 0 0,-1 1 0 0 0,1 0 0 0 0,0-1 0 0 0,6 5 0 0 0,-7-6-144 0 0,1 1 0 0 0,-1-1 1 0 0,1 0-1 0 0,0 0 0 0 0,0 0 0 0 0,0 0 0 0 0,0-1 1 0 0,1 1-1 0 0,-1-1 0 0 0,0 0 0 0 0,1 0 1 0 0,-1 0-1 0 0,1 0 0 0 0,-1 0 0 0 0,1-1 1 0 0,-1 0-1 0 0,8 0 0 0 0,-9 0-139 0 0,-1-1 0 0 0,1 1 1 0 0,0-1-1 0 0,0 0 0 0 0,0 0 0 0 0,-1 1 0 0 0,1-1 1 0 0,0 0-1 0 0,-1 0 0 0 0,1-1 0 0 0,-1 1 1 0 0,1 0-1 0 0,-1-1 0 0 0,0 1 0 0 0,0 0 0 0 0,1-1 1 0 0,-1 1-1 0 0,0-1 0 0 0,0 0 0 0 0,0 1 0 0 0,-1-1 1 0 0,1 0-1 0 0,0 0 0 0 0,-1 0 0 0 0,1-2 0 0 0,0 1 33 0 0,0 0-1 0 0,-1 0 0 0 0,1 0 1 0 0,-1 0-1 0 0,0 0 0 0 0,0 0 1 0 0,0 0-1 0 0,-1-3 0 0 0,0-7-1316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 2336 0 0,'-22'-8'16441'0'0,"22"8"-16198"0"0,-1 1 0 0 0,-2 14 4530 0 0,1 5-4690 0 0,2-17-520 0 0,-1 40 601 0 0,4 45-1 0 0,7-2-3865 0 0,-6-65-792 0 0,1-7-2712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1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2601 0 0,'14'-43'12476'0'0,"-14"48"-12020"0"0,1-1 1 0 0,-1 1 0 0 0,1 0-1 0 0,-1-1 1 0 0,1 1-1 0 0,1 0 1 0 0,-1-1 0 0 0,1 1-1 0 0,0-1 1 0 0,2 5 0 0 0,30 46-941 0 0,-15-26 711 0 0,-13-18-221 0 0,0 0 1 0 0,0 1-1 0 0,-1 0 1 0 0,-1 0-1 0 0,0 0 1 0 0,0 1-1 0 0,-1-1 1 0 0,-1 1-1 0 0,2 18 1 0 0,-4-21-1240 0 0,0 0 1 0 0,-1 0-1 0 0,0 0 1 0 0,-4 13 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1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1 13555 0 0,'-19'0'207'0'0,"1"1"0"0"0,-37 7-1 0 0,40-4 600 0 0,0 0-1 0 0,1 1 0 0 0,-1 1 0 0 0,1 0 1 0 0,1 1-1 0 0,-1 0 0 0 0,1 1 0 0 0,0 0 1 0 0,0 1-1 0 0,1 1 0 0 0,-12 12 0 0 0,11-8-839 0 0,-24 31 0 0 0,29-33 51 0 0,-1 1-1 0 0,2 0 0 0 0,-1 0 0 0 0,2 1 1 0 0,0 0-1 0 0,1 0 0 0 0,0 0 0 0 0,1 1 0 0 0,0-1 1 0 0,2 1-1 0 0,0 0 0 0 0,0 0 0 0 0,1 0 1 0 0,1 1-1 0 0,1-1 0 0 0,0 0 0 0 0,6 29 0 0 0,9 42-27 0 0,3-1 0 0 0,4-1-1 0 0,4 0 1 0 0,44 93-1 0 0,-63-161-424 0 0,0-1 0 0 0,1-1 0 0 0,1 0 0 0 0,1 0 0 0 0,0-1 0 0 0,22 20 0 0 0,-26-26-509 0 0,0-2-1 0 0,1 1 0 0 0,0-1 0 0 0,0 0 1 0 0,17 7-1 0 0,-19-10 74 0 0,-1 0-1 0 0,1 0 0 0 0,0-1 1 0 0,0 0-1 0 0,0 0 1 0 0,0 0-1 0 0,0-1 1 0 0,0 0-1 0 0,0 0 1 0 0,7-1-1 0 0,12-5-3248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58 23333 0 0,'-11'1'184'0'0,"1"0"0"0"0,0 1-1 0 0,0 0 1 0 0,-13 5 0 0 0,13-3-581 0 0,0 0 0 0 0,0 0 0 0 0,0 1 0 0 0,1 1 0 0 0,0 0 0 0 0,-15 12 0 0 0,15-9-14 0 0,-1 0 1 0 0,1 1-1 0 0,0 0 1 0 0,1 1-1 0 0,-8 14 0 0 0,-13 34 1892 0 0,22-35-1408 0 0,1-1 1 0 0,1 1 0 0 0,1 1-1 0 0,1-1 1 0 0,1 0 0 0 0,1 1-1 0 0,1-1 1 0 0,1 1 0 0 0,2-1-1 0 0,0 1 1 0 0,2-1 0 0 0,0 0-1 0 0,2-1 1 0 0,0 1 0 0 0,2-1-1 0 0,1-1 1 0 0,0 1 0 0 0,2-2-1 0 0,0 0 1 0 0,27 34 0 0 0,-33-48-173 0 0,0 0 0 0 0,0-1 0 0 0,1 0 0 0 0,0 0 0 0 0,0 0 0 0 0,1-1 0 0 0,0 0 0 0 0,0 0 0 0 0,0-1 0 0 0,0 0 0 0 0,1-1 0 0 0,-1 0 0 0 0,1 0 0 0 0,0-1 0 0 0,13 3 0 0 0,-16-5 11 0 0,1 0 1 0 0,-1 0-1 0 0,1 0 0 0 0,0-1 0 0 0,-1 0 1 0 0,1 0-1 0 0,-1-1 0 0 0,0 0 0 0 0,1 0 0 0 0,-1 0 1 0 0,0-1-1 0 0,0 0 0 0 0,0 0 0 0 0,-1 0 1 0 0,1-1-1 0 0,-1 0 0 0 0,0 0 0 0 0,0 0 1 0 0,0-1-1 0 0,0 0 0 0 0,-1 1 0 0 0,4-7 1 0 0,2-3 358 0 0,-1 0 1 0 0,-1-1-1 0 0,0 0 1 0 0,-1 0 0 0 0,-1-1-1 0 0,0 0 1 0 0,6-29 0 0 0,13-122 1564 0 0,-21 132-1749 0 0,-3 16-209 0 0,0-1-1 0 0,-1 0 0 0 0,-1 0 0 0 0,-1 1 1 0 0,0-1-1 0 0,-2 0 0 0 0,0 1 0 0 0,-13-35 1 0 0,7 32-980 0 0,0-1 1 0 0,-1 2 0 0 0,-1-1-1 0 0,-1 2 1 0 0,-1 0 0 0 0,-29-34 0 0 0,37 49 474 0 0,1-1 0 0 0,-1 1 0 0 0,0 0 0 0 0,0 0 0 0 0,-13-7 0 0 0,17 11 383 0 0,0 0 0 0 0,0 0 0 0 0,0 0 0 0 0,0 0 0 0 0,-1 0 0 0 0,1 1 0 0 0,0-1 0 0 0,0 1 0 0 0,0 0 0 0 0,-1-1 0 0 0,1 1 0 0 0,0 0 0 0 0,0 0 0 0 0,-1 1 0 0 0,1-1 0 0 0,0 0 0 0 0,0 1 0 0 0,0-1 0 0 0,-1 1 0 0 0,1 0 0 0 0,0 0 0 0 0,0 0-1 0 0,0 0 1 0 0,-3 2 0 0 0,-11 12-2619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17108 0 0,'16'45'-1'0'0,"2"-1"1"0"0,3-1 0 0 0,1-1 0 0 0,44 64-1 0 0,1 2-88 0 0,-33-42-380 0 0,15 25-3428 0 0,-42-80 1116 0 0,1 0 0 0 0,17 18 0 0 0,-17-22-423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16988 0 0,'-20'46'7929'0'0,"19"-41"-8190"0"0,0 1 0 0 0,0 0 1 0 0,0-1-1 0 0,1 1 1 0 0,0 0-1 0 0,0-1 1 0 0,1 1-1 0 0,-1 0 1 0 0,1 0-1 0 0,1-1 0 0 0,-1 1 1 0 0,1-1-1 0 0,0 1 1 0 0,0-1-1 0 0,0 0 1 0 0,6 9-1 0 0,16 31-2046 0 0,4 7 3575 0 0,38 94 0 0 0,-60-126-1041 0 0,-4-12-265 0 0,0 0 0 0 0,1 0 0 0 0,0 0 0 0 0,0-1 0 0 0,1 1 0 0 0,0-1 0 0 0,1 0 0 0 0,-1 0 0 0 0,8 8 0 0 0,-11-14-1 0 0,-1 0 0 0 0,1-1-1 0 0,0 1 1 0 0,0-1 0 0 0,-1 1-1 0 0,1-1 1 0 0,0 0 0 0 0,0 1 0 0 0,-1-1-1 0 0,1 0 1 0 0,0 1 0 0 0,0-1 0 0 0,0 0-1 0 0,0 0 1 0 0,-1 0 0 0 0,1 0-1 0 0,0 0 1 0 0,0 0 0 0 0,0 0 0 0 0,0 0-1 0 0,0 0 1 0 0,-1 0 0 0 0,1-1 0 0 0,0 1-1 0 0,0 0 1 0 0,0 0 0 0 0,0-1-1 0 0,-1 1 1 0 0,1-1 0 0 0,0 1 0 0 0,-1-1-1 0 0,1 1 1 0 0,0-1 0 0 0,0 1 0 0 0,-1-1-1 0 0,1 1 1 0 0,-1-1 0 0 0,1 0-1 0 0,-1 1 1 0 0,1-1 0 0 0,-1 0 0 0 0,1 0-1 0 0,-1 1 1 0 0,0-1 0 0 0,1-1 0 0 0,17-40-22 0 0,-17 39 77 0 0,22-90 503 0 0,-18 64-165 0 0,2 1 0 0 0,15-38-1 0 0,-22 66-322 0 0,0-1 0 0 0,0 1 0 0 0,0-1 1 0 0,0 1-1 0 0,0 0 0 0 0,1-1 0 0 0,-1 1 0 0 0,0-1 0 0 0,0 1 0 0 0,1-1 0 0 0,-1 1 0 0 0,0 0 0 0 0,1-1 0 0 0,-1 1 0 0 0,0 0 0 0 0,1-1 0 0 0,-1 1 0 0 0,1 0 0 0 0,-1-1 0 0 0,0 1 0 0 0,1 0 0 0 0,-1 0 0 0 0,1 0 1 0 0,-1-1-1 0 0,1 1 0 0 0,-1 0 0 0 0,1 0 0 0 0,-1 0 0 0 0,1 0 0 0 0,-1 0 0 0 0,1 0 0 0 0,-1 0 0 0 0,1 0 0 0 0,-1 0 0 0 0,1 0 0 0 0,16 14 643 0 0,12 33-56 0 0,-25-40-519 0 0,37 74 37 0 0,14 23 88 0 0,-47-91-754 0 0,1 1-1 0 0,1-1 0 0 0,0-1 0 0 0,1 1 0 0 0,12 10 0 0 0,-22-22 21 0 0,1 1 0 0 0,0-1 0 0 0,0 0 1 0 0,0 1-1 0 0,0-1 0 0 0,0 0 0 0 0,0 0 0 0 0,0 0 0 0 0,0 0 0 0 0,1-1 0 0 0,-1 1 0 0 0,0-1 0 0 0,0 1 0 0 0,1-1 0 0 0,-1 0 0 0 0,5 0 0 0 0,-6 0 216 0 0,1 0 1 0 0,-1-1-1 0 0,1 1 0 0 0,-1-1 0 0 0,0 1 0 0 0,1-1 0 0 0,-1 0 0 0 0,0 0 0 0 0,1 0 0 0 0,-1 1 0 0 0,0-1 0 0 0,0 0 0 0 0,0 0 0 0 0,0-1 0 0 0,0 1 0 0 0,0 0 1 0 0,0 0-1 0 0,0 0 0 0 0,0-1 0 0 0,-1 1 0 0 0,1 0 0 0 0,0-1 0 0 0,-1 1 0 0 0,1-1 0 0 0,-1 1 0 0 0,0 0 0 0 0,1-1 0 0 0,-1-2 0 0 0,2-16-785 0 0,3 5-305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3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19532 0 0,'-1'1'125'0'0,"1"1"0"0"0,-1 0-1 0 0,1 0 1 0 0,0-1 0 0 0,0 1 0 0 0,-1 0 0 0 0,1 0-1 0 0,1-1 1 0 0,-1 1 0 0 0,0 0 0 0 0,0 0-1 0 0,1-1 1 0 0,-1 1 0 0 0,2 3 0 0 0,-1-2-453 0 0,1-1 1 0 0,-1 1-1 0 0,1-1 1 0 0,0 1-1 0 0,0-1 1 0 0,0 0-1 0 0,0 0 1 0 0,0 0-1 0 0,0 0 1 0 0,1 0 0 0 0,-1 0-1 0 0,1-1 1 0 0,4 3-1 0 0,-3-2-51 0 0,0 0-1 0 0,1 0 1 0 0,-1-1-1 0 0,1 1 1 0 0,-1-1-1 0 0,1-1 1 0 0,0 1-1 0 0,8 0 1 0 0,-10-1 774 0 0,-1 0 0 0 0,1-1 0 0 0,0 1 0 0 0,-1 0 0 0 0,1-1 0 0 0,0 0 0 0 0,-1 0 0 0 0,1 0 0 0 0,2-1 0 0 0,2-1-73 0 0,0 0 0 0 0,0 0-1 0 0,1 1 1 0 0,-1 0-1 0 0,13-2 1 0 0,-13 3-94 0 0,1-1-1 0 0,-1 1 1 0 0,0-1-1 0 0,0-1 0 0 0,0 1 1 0 0,12-7-1 0 0,-11 3-502 0 0,14-7-1603 0 0,-22 13 1837 0 0,1 0 0 0 0,-1 0 0 0 0,1 0 0 0 0,-1 0-1 0 0,1 0 1 0 0,-1 0 0 0 0,1 0 0 0 0,-1 0 0 0 0,1 0 0 0 0,-1 1 0 0 0,0-1 0 0 0,1 0-1 0 0,-1 0 1 0 0,1 0 0 0 0,-1 1 0 0 0,1-1 0 0 0,-1 0 0 0 0,0 1 0 0 0,1-1-1 0 0,-1 0 1 0 0,0 1 0 0 0,1-1 0 0 0,-1 0 0 0 0,0 1 0 0 0,1-1 0 0 0,-1 1 0 0 0,0-1-1 0 0,0 0 1 0 0,0 1 0 0 0,1-1 0 0 0,-1 1 0 0 0,0-1 0 0 0,0 1 0 0 0,0-1 0 0 0,0 1-1 0 0,0-1 1 0 0,0 1 0 0 0,0-1 0 0 0,0 1 0 0 0,0-1 0 0 0,0 0 0 0 0,0 1 0 0 0,0-1-1 0 0,0 1 1 0 0,0-1 0 0 0,0 1 0 0 0,-1 0 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62 318 5929 0 0,'0'2'124'0'0,"0"-1"-1"0"0,0 1 1 0 0,-1 0 0 0 0,1-1-1 0 0,0 1 1 0 0,-1 0-1 0 0,1-1 1 0 0,-1 1-1 0 0,1-1 1 0 0,-1 1 0 0 0,0-1-1 0 0,0 1 1 0 0,0-1-1 0 0,0 1 1 0 0,0-1 0 0 0,0 0-1 0 0,0 1 1 0 0,0-1-1 0 0,0 0 1 0 0,-1 0-1 0 0,1 0 1 0 0,-2 1 0 0 0,-15 18 4095 0 0,21-22-4270 0 0,0 0-1 0 0,0 0 1 0 0,1 0 0 0 0,-1 1 0 0 0,0-1-1 0 0,1 1 1 0 0,3-1 0 0 0,6-3-126 0 0,3-5 56 0 0,1 0 0 0 0,-2-2-1 0 0,1 1 1 0 0,-2-2 0 0 0,0 0 0 0 0,0 0 0 0 0,-1-2 0 0 0,-1 1-1 0 0,0-2 1 0 0,-1 0 0 0 0,-1 0 0 0 0,0-1 0 0 0,10-23 0 0 0,-18 34 240 0 0,-1 1 0 0 0,1-1 1 0 0,-1 0-1 0 0,0 1 0 0 0,0-1 1 0 0,0 0-1 0 0,-1 0 1 0 0,0 0-1 0 0,0 1 0 0 0,-1-1 1 0 0,0 0-1 0 0,0 0 0 0 0,0 1 1 0 0,0-1-1 0 0,-3-5 1 0 0,3 8 97 0 0,-1 1 0 0 0,1-1 0 0 0,0 1 0 0 0,-1-1 0 0 0,0 1 0 0 0,0 0 0 0 0,1 0 0 0 0,-1 0 0 0 0,-1 0 0 0 0,1 0 0 0 0,0 0 0 0 0,0 1 0 0 0,-1-1 0 0 0,1 1 0 0 0,0 0 0 0 0,-1-1 0 0 0,0 1 0 0 0,1 0 0 0 0,-1 0 0 0 0,0 1 0 0 0,1-1 0 0 0,-1 1 0 0 0,0-1 0 0 0,0 1 0 0 0,0 0 0 0 0,1 0 0 0 0,-1 0 0 0 0,0 0 0 0 0,0 0 0 0 0,0 1 0 0 0,1 0 0 0 0,-6 1 0 0 0,-1 0-93 0 0,1 0-1 0 0,-1 1 1 0 0,1 0 0 0 0,0 1-1 0 0,0 0 1 0 0,0 0-1 0 0,1 1 1 0 0,0 0 0 0 0,-1 0-1 0 0,2 0 1 0 0,-1 1 0 0 0,0 0-1 0 0,-9 12 1 0 0,9-7-88 0 0,0 0 0 0 0,1 0 0 0 0,0 0 1 0 0,0 1-1 0 0,1-1 0 0 0,1 1 0 0 0,0 1 0 0 0,-4 19 0 0 0,3 4-38 0 0,1 0 0 0 0,3 1 0 0 0,0 0-1 0 0,3-1 1 0 0,8 59 0 0 0,-6-70 19 0 0,1-1 0 0 0,1 0 1 0 0,0 0-1 0 0,2 0 0 0 0,1-1 0 0 0,1 0 0 0 0,23 39 0 0 0,-28-55-206 0 0,0 1 0 0 0,0-1-1 0 0,1 0 1 0 0,0 0-1 0 0,0 0 1 0 0,0-1 0 0 0,1 0-1 0 0,0 0 1 0 0,1-1 0 0 0,-1 0-1 0 0,1 0 1 0 0,0-1 0 0 0,0 0-1 0 0,0 0 1 0 0,0-1-1 0 0,1 0 1 0 0,0-1 0 0 0,-1 1-1 0 0,1-2 1 0 0,0 1 0 0 0,0-1-1 0 0,0-1 1 0 0,0 1-1 0 0,17-3 1 0 0,-5-2-1110 0 0,1-2 0 0 0,-1 0 0 0 0,0-1 0 0 0,-1-1 0 0 0,1-1-1 0 0,-2 0 1 0 0,1-2 0 0 0,33-24 0 0 0,-13 6-2610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21133 0 0,'-4'7'-103'0'0,"0"0"0"0"0,1 0 0 0 0,0 1 0 0 0,0-1 0 0 0,1 1 1 0 0,-1 0-1 0 0,2-1 0 0 0,-1 1 0 0 0,1 0 0 0 0,0 0 1 0 0,1 0-1 0 0,0 0 0 0 0,0 0 0 0 0,1 0 0 0 0,0 0 1 0 0,0-1-1 0 0,5 15 0 0 0,4 8-44 0 0,1 0 0 0 0,1 0 1 0 0,18 29-1 0 0,-24-48 180 0 0,15 29 92 0 0,31 44 0 0 0,-43-71-91 0 0,1 1 1 0 0,1-1-1 0 0,1-1 0 0 0,-1 0 0 0 0,2-1 0 0 0,20 15 0 0 0,-31-24-79 0 0,0 0 0 0 0,1-1 0 0 0,-1 1-1 0 0,0-1 1 0 0,0 0 0 0 0,1 0-1 0 0,-1 0 1 0 0,1 0 0 0 0,-1 0-1 0 0,1 0 1 0 0,-1-1 0 0 0,1 1 0 0 0,0-1-1 0 0,-1 0 1 0 0,1 0 0 0 0,0 0-1 0 0,-1 0 1 0 0,1 0 0 0 0,0 0-1 0 0,-1-1 1 0 0,1 1 0 0 0,-1-1 0 0 0,1 0-1 0 0,-1 0 1 0 0,4-2 0 0 0,-2 0-87 0 0,0 0-1 0 0,-1 0 1 0 0,0-1 0 0 0,1 1 0 0 0,-1-1 0 0 0,-1 0 0 0 0,1 0 0 0 0,-1 0 0 0 0,1 0 0 0 0,-1 0-1 0 0,0 0 1 0 0,-1-1 0 0 0,3-6 0 0 0,15-61 329 0 0,15-100-1 0 0,-14 58 861 0 0,-10 56 218 0 0,-9 73-718 0 0,0 0 0 0 0,2 0 0 0 0,-1 0 0 0 0,8 21 0 0 0,-6-18-286 0 0,-1-8-397 0 0,5 25 339 0 0,1-1-1 0 0,20 44 1 0 0,-24-67-575 0 0,0 0 0 0 0,1-1 0 0 0,1 1-1 0 0,10 12 1 0 0,-12-18-343 0 0,0 0-1 0 0,0 0 0 0 0,0 0 1 0 0,1 0-1 0 0,0-1 1 0 0,0 0-1 0 0,0 0 0 0 0,9 3 1 0 0,-13-5 59 0 0,1-1 0 0 0,0 0 0 0 0,0 0 1 0 0,0 0-1 0 0,0-1 0 0 0,0 1 0 0 0,0-1 0 0 0,0 0 0 0 0,0 0 1 0 0,0 0-1 0 0,5 0 0 0 0,12-6-4150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38 241 19572 0 0,'2'2'-10'0'0,"0"0"0"0"0,0-1 0 0 0,1 1 0 0 0,-1-1 0 0 0,0 0 0 0 0,0 1 0 0 0,1-1-1 0 0,-1 0 1 0 0,1 0 0 0 0,-1-1 0 0 0,1 1 0 0 0,-1 0 0 0 0,1-1 0 0 0,-1 1 0 0 0,1-1 0 0 0,0 0 0 0 0,3 0 0 0 0,0-1-186 0 0,0 0 1 0 0,0 0 0 0 0,0 0-1 0 0,0-1 1 0 0,0 1 0 0 0,0-2-1 0 0,7-2 1 0 0,-4 0-22 0 0,-1 0 1 0 0,1 0-1 0 0,-1 0 0 0 0,0-1 0 0 0,0-1 1 0 0,-1 1-1 0 0,1-1 0 0 0,-2 0 0 0 0,9-11 1 0 0,-13 14 149 0 0,0 0 0 0 0,0 0 0 0 0,-1 0 0 0 0,0 0 0 0 0,1 0 0 0 0,-1 0 0 0 0,-1 0 0 0 0,1-1 0 0 0,-1 1 0 0 0,1 0 0 0 0,-1 0 1 0 0,-1-1-1 0 0,1 1 0 0 0,0 0 0 0 0,-1 0 0 0 0,0-1 0 0 0,0 1 0 0 0,0 0 0 0 0,-1 0 0 0 0,1 0 0 0 0,-1 0 0 0 0,0 0 0 0 0,0 1 0 0 0,-1-1 0 0 0,1 0 1 0 0,-1 1-1 0 0,-5-6 0 0 0,5 4 387 0 0,-2 1 0 0 0,1-1 1 0 0,0 1-1 0 0,-1 0 0 0 0,0 0 0 0 0,0 1 1 0 0,0-1-1 0 0,0 1 0 0 0,0 0 1 0 0,-1 1-1 0 0,0-1 0 0 0,1 1 0 0 0,-1 0 1 0 0,0 0-1 0 0,0 1 0 0 0,0 0 0 0 0,0 0 1 0 0,0 0-1 0 0,-7 1 0 0 0,9 0-125 0 0,1 1 0 0 0,-1 0 0 0 0,0-1 0 0 0,0 1 0 0 0,0 1 0 0 0,1-1 0 0 0,-1 1 0 0 0,1-1 0 0 0,-1 1 0 0 0,1 0-1 0 0,-1 0 1 0 0,1 0 0 0 0,0 1 0 0 0,0-1 0 0 0,0 1 0 0 0,-3 4 0 0 0,2-2-173 0 0,0 1-1 0 0,1-1 1 0 0,0 1 0 0 0,0 0 0 0 0,0-1-1 0 0,1 1 1 0 0,0 0 0 0 0,0 1 0 0 0,-1 7-1 0 0,0 5-177 0 0,2 0 0 0 0,0 1 0 0 0,1-1 0 0 0,0 0 0 0 0,7 34 1 0 0,-5-40 173 0 0,0-1 0 0 0,1 0 0 0 0,1-1 0 0 0,0 1 0 0 0,1-1 0 0 0,0 1 0 0 0,0-1 0 0 0,1-1-1 0 0,1 1 1 0 0,0-1 0 0 0,0 0 0 0 0,11 11 0 0 0,-11-15-297 0 0,-1 0 0 0 0,1-1 0 0 0,0 0 0 0 0,0 0 0 0 0,0-1-1 0 0,1 0 1 0 0,-1 0 0 0 0,1-1 0 0 0,0 0 0 0 0,0 0 0 0 0,0-1-1 0 0,1 0 1 0 0,-1-1 0 0 0,1 1 0 0 0,-1-2 0 0 0,1 1-1 0 0,-1-1 1 0 0,15-2 0 0 0,-14 1-511 0 0,1 0 1 0 0,-1-1-1 0 0,0 0 0 0 0,1 0 0 0 0,-1-1 0 0 0,0-1 1 0 0,-1 0-1 0 0,1 0 0 0 0,-1 0 0 0 0,1-1 1 0 0,-1 0-1 0 0,-1-1 0 0 0,1 0 0 0 0,7-7 1 0 0,13-21-3506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2:5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24181 0 0,'3'2'-3'0'0,"0"1"-1"0"0,-1-1 1 0 0,1 1-1 0 0,0-1 1 0 0,-1 1 0 0 0,0 0-1 0 0,0 0 1 0 0,0 0-1 0 0,0 0 1 0 0,0 1-1 0 0,0-1 1 0 0,1 5 0 0 0,5 8-306 0 0,93 164-1378 0 0,-86-147 2003 0 0,-2 0-1 0 0,-1 0 1 0 0,14 65 0 0 0,-15-27 669 0 0,-2 1 1 0 0,-3 116 0 0 0,-28 143-717 0 0,2-172-1264 0 0,1-56-3059 0 0,19-101 3743 0 0,0-1 1 0 0,0 1-1 0 0,0-1 1 0 0,0 1-1 0 0,-1 0 1 0 0,1-1 0 0 0,0 1-1 0 0,-1-1 1 0 0,0 1-1 0 0,1-1 1 0 0,-1 1-1 0 0,0-1 1 0 0,0 0 0 0 0,1 1-1 0 0,-1-1 1 0 0,0 0-1 0 0,0 0 1 0 0,0 1-1 0 0,-1-1 1 0 0,1 0-1 0 0,0 0 1 0 0,0 0 0 0 0,-1-1-1 0 0,1 1 1 0 0,0 0-1 0 0,-1 0 1 0 0,1-1-1 0 0,-1 1 1 0 0,1-1 0 0 0,-1 1-1 0 0,1-1 1 0 0,-1 1-1 0 0,0-1 1 0 0,1 0-1 0 0,-2 0 1 0 0,-19 7-7126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7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18 6065 0 0,'-10'-17'12236'0'0,"10"17"-12102"0"0,-7 10 3801 0 0,-1 6-3970 0 0,-7 23 829 0 0,-15 60 0 0 0,20-62-1683 0 0,-1 0-1 0 0,-18 37 1 0 0,24-65-1605 0 0,7-20 1586 0 0,9-20 576 0 0,-7 24 298 0 0,0 0 0 0 0,0 0 0 0 0,1 1 0 0 0,0-1 0 0 0,1 1 0 0 0,-1 0 0 0 0,1 1 0 0 0,0 0 0 0 0,0 0 0 0 0,1 0 0 0 0,0 0 0 0 0,0 1 0 0 0,0 0 0 0 0,0 1 0 0 0,0 0 0 0 0,1 0 0 0 0,10-3 0 0 0,-11 5-117 0 0,-1 0 0 0 0,0 0-1 0 0,1 1 1 0 0,-1-1 0 0 0,0 1 0 0 0,1 1 0 0 0,-1-1-1 0 0,0 1 1 0 0,12 3 0 0 0,-12-2-334 0 0,0 0 0 0 0,-1 1 0 0 0,1-1 0 0 0,0 1-1 0 0,-1 1 1 0 0,0-1 0 0 0,0 1 0 0 0,0 0 0 0 0,0 0 0 0 0,8 9 0 0 0,-11-10-82 0 0,1-1 0 0 0,-1 1 0 0 0,0 0 1 0 0,0 0-1 0 0,-1 0 0 0 0,1 0 0 0 0,-1 1 1 0 0,1-1-1 0 0,-1 0 0 0 0,1 5 0 0 0,-1 5-2275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73 7162 0 0,'-9'-5'1106'0'0,"-21"-18"852"0"0,30 23-1890 0 0,-1-1 0 0 0,0 0-1 0 0,0 0 1 0 0,1 1 0 0 0,-1-1-1 0 0,0 0 1 0 0,1 0-1 0 0,-1 0 1 0 0,0 0 0 0 0,1 0-1 0 0,0 0 1 0 0,-1 0 0 0 0,1 1-1 0 0,-1-1 1 0 0,1-1 0 0 0,0 1-1 0 0,0 0 1 0 0,0 0 0 0 0,-1 0-1 0 0,1 0 1 0 0,0 0-1 0 0,0 0 1 0 0,0 0 0 0 0,1 0-1 0 0,-1 0 1 0 0,0 0 0 0 0,0 0-1 0 0,1-2 1 0 0,0 2-39 0 0,0 0 0 0 0,0 0 0 0 0,0 1 0 0 0,0-1 0 0 0,0 0 0 0 0,0 0 0 0 0,0 0 0 0 0,1 1 0 0 0,-1-1 0 0 0,0 1 0 0 0,0-1 0 0 0,0 1 0 0 0,1-1 0 0 0,-1 1 0 0 0,0 0 0 0 0,1 0 0 0 0,-1-1 0 0 0,0 1 0 0 0,3 0 0 0 0,31 2 288 0 0,-25-1-166 0 0,52-4 475 0 0,-52 1-506 0 0,1 1 1 0 0,-1 0-1 0 0,1 1 0 0 0,-1 0 0 0 0,1 1 0 0 0,0 0 1 0 0,-1 0-1 0 0,1 1 0 0 0,-1 1 0 0 0,13 4 1 0 0,-20-5-20 0 0,-1 0 1 0 0,1 0-1 0 0,-1 0 1 0 0,0 0-1 0 0,0 0 0 0 0,0 1 1 0 0,0-1-1 0 0,0 1 1 0 0,-1-1-1 0 0,1 1 1 0 0,-1 0-1 0 0,1-1 1 0 0,-1 1-1 0 0,0 0 1 0 0,0 0-1 0 0,0 0 1 0 0,-1 0-1 0 0,1 0 1 0 0,-1 0-1 0 0,1 0 1 0 0,-1 1-1 0 0,0-1 1 0 0,0 0-1 0 0,-1 4 1 0 0,-1 8 92 0 0,0 1 1 0 0,0-1-1 0 0,-8 21 1 0 0,3-11-5 0 0,-2 0 1 0 0,-1-1-1 0 0,-1 0 1 0 0,-1-1-1 0 0,-15 23 1 0 0,19-34-338 0 0,0 0 1 0 0,-1-1-1 0 0,0 0 1 0 0,-1-1-1 0 0,0 0 0 0 0,-1-1 1 0 0,0 0-1 0 0,0 0 1 0 0,-1-1-1 0 0,-24 12 1 0 0,43-22-143 0 0,1 0 1 0 0,0 0-1 0 0,0 0 1 0 0,0 1-1 0 0,0 0 1 0 0,0 1 0 0 0,0 0-1 0 0,0 0 1 0 0,0 0-1 0 0,12 3 1 0 0,13 4 444 0 0,37 12 0 0 0,-49-13-324 0 0,20 5 189 0 0,-17-5 64 0 0,44 17 1 0 0,-62-20-1441 0 0,-24-8-7944 0 0,9-3 6175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10 264 4553 0 0,'-1'0'157'0'0,"1"-1"1"0"0,0 1-1 0 0,-1 1 0 0 0,1-1 1 0 0,-1 0-1 0 0,1 0 0 0 0,0 0 1 0 0,-1 0-1 0 0,1 0 0 0 0,0 0 1 0 0,-1 0-1 0 0,1 0 0 0 0,0 1 0 0 0,-1-1 1 0 0,1 0-1 0 0,0 0 0 0 0,-1 0 1 0 0,1 1-1 0 0,0-1 0 0 0,-1 0 1 0 0,1 0-1 0 0,0 1 0 0 0,0-1 1 0 0,-1 0-1 0 0,1 1 0 0 0,0-1 1 0 0,0 0-1 0 0,0 1 0 0 0,0-1 1 0 0,-1 0-1 0 0,1 1 0 0 0,0-1 1 0 0,0 1-1 0 0,0-1 0 0 0,0 0 1 0 0,0 1-1 0 0,14 5 2039 0 0,24-3-1846 0 0,-31-3-173 0 0,11 1-736 0 0,0-2 0 0 0,31-5-1 0 0,-45 6 116 0 0,1-1 0 0 0,0-1 0 0 0,-1 1 0 0 0,1-1 0 0 0,-1 0 0 0 0,0 0 0 0 0,1 0 0 0 0,-1 0 0 0 0,0-1 1 0 0,0 1-1 0 0,-1-1 0 0 0,1 0 0 0 0,-1-1 0 0 0,1 1 0 0 0,4-7 0 0 0,2-3-657 0 0,2 3-938 0 0</inkml:trace>
  <inkml:trace contextRef="#ctx0" brushRef="#br0" timeOffset="1">245 33 4377 0 0,'-10'-30'6947'0'0,"10"29"-6859"0"0,0 1-1 0 0,-1 0 1 0 0,1 0-1 0 0,0 0 1 0 0,0 0-1 0 0,0 0 1 0 0,0 0-1 0 0,0 0 1 0 0,0-1 0 0 0,-1 1-1 0 0,1 0 1 0 0,0 0-1 0 0,0 0 1 0 0,0 0-1 0 0,0 0 1 0 0,0 0-1 0 0,-1 0 1 0 0,1 0 0 0 0,0 0-1 0 0,0 0 1 0 0,0 0-1 0 0,0 0 1 0 0,-1 0-1 0 0,1 0 1 0 0,0 0 0 0 0,0 0-1 0 0,0 0 1 0 0,0 0-1 0 0,-1 0 1 0 0,1 0-1 0 0,0 0 1 0 0,0 0-1 0 0,0 0 1 0 0,0 0 0 0 0,-1 0-1 0 0,1 0 1 0 0,0 1-1 0 0,0-1 1 0 0,0 0-1 0 0,0 0 1 0 0,0 0-1 0 0,0 0 1 0 0,-1 0 0 0 0,1 0-1 0 0,0 0 1 0 0,0 1-1 0 0,-7 17 1374 0 0,-8 47-1048 0 0,3 1 0 0 0,-3 68 1 0 0,13-76-4331 0 0,3-1-4010 0 0,-1-49 3583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55 6281 0 0,'-5'12'700'0'0,"2"-1"-1"0"0,-1 1 1 0 0,2-1-1 0 0,0 1 0 0 0,0 0 1 0 0,1 0-1 0 0,0 0 1 0 0,2 16-1 0 0,0-16-570 0 0,0 1 1 0 0,1-1-1 0 0,1 0 0 0 0,0 0 0 0 0,0 0 1 0 0,1-1-1 0 0,1 1 0 0 0,0-1 0 0 0,1 0 1 0 0,0 0-1 0 0,0-1 0 0 0,1 0 0 0 0,9 10 1 0 0,-14-18-83 0 0,0 0 0 0 0,-1 0 0 0 0,1 0 0 0 0,0 0 0 0 0,0-1 1 0 0,0 1-1 0 0,0-1 0 0 0,1 1 0 0 0,-1-1 0 0 0,0 0 0 0 0,1 0 1 0 0,-1 0-1 0 0,0 0 0 0 0,1 0 0 0 0,-1-1 0 0 0,1 1 0 0 0,-1-1 0 0 0,1 1 1 0 0,0-1-1 0 0,-1 0 0 0 0,4 0 0 0 0,-2-1 9 0 0,0 0-1 0 0,0-1 1 0 0,0 1 0 0 0,0 0-1 0 0,-1-1 1 0 0,1 0 0 0 0,0 0-1 0 0,-1 0 1 0 0,1-1 0 0 0,-1 1-1 0 0,0-1 1 0 0,4-3 0 0 0,1-3-15 0 0,1 0 1 0 0,-1-1 0 0 0,-1 0-1 0 0,0-1 1 0 0,0 0-1 0 0,-1 0 1 0 0,9-22 0 0 0,-12 22-291 0 0,-1 0 0 0 0,1 0 0 0 0,-2 0 0 0 0,0 0 0 0 0,0 0 0 0 0,-1 0 0 0 0,0 0 0 0 0,-1 0 0 0 0,0 0 0 0 0,-1 0 0 0 0,-5-17 1 0 0,6 23-4 0 0,0 0 1 0 0,-1 1 0 0 0,1-1 0 0 0,-1 1-1 0 0,0-1 1 0 0,-1 1 0 0 0,1 0 0 0 0,-1 0-1 0 0,0 0 1 0 0,1 0 0 0 0,-2 1 0 0 0,1-1-1 0 0,0 1 1 0 0,-1-1 0 0 0,0 1 0 0 0,1 0 0 0 0,-1 1-1 0 0,-1-1 1 0 0,1 1 0 0 0,0 0 0 0 0,0 0-1 0 0,-1 0 1 0 0,1 0 0 0 0,-1 1 0 0 0,0-1-1 0 0,1 1 1 0 0,-1 1 0 0 0,-8-1 0 0 0,7 1 254 0 0,1 1 1 0 0,-1 0 0 0 0,1 0 0 0 0,-1 1 0 0 0,1 0-1 0 0,0 0 1 0 0,0 0 0 0 0,0 1 0 0 0,0-1-1 0 0,0 1 1 0 0,0 0 0 0 0,1 1 0 0 0,-1-1 0 0 0,1 1-1 0 0,0 0 1 0 0,0 0 0 0 0,1 0 0 0 0,-5 6 0 0 0,2-3 206 0 0,1 1 0 0 0,0-1 0 0 0,1 1 0 0 0,-1 0 1 0 0,1 0-1 0 0,1 0 0 0 0,0 1 0 0 0,0-1 1 0 0,1 1-1 0 0,-3 15 0 0 0,5-22-96 0 0,-1 1-1 0 0,1-1 1 0 0,0 0-1 0 0,0 0 1 0 0,0 0 0 0 0,0 0-1 0 0,0 0 1 0 0,0 0-1 0 0,1 0 1 0 0,-1 0 0 0 0,0 0-1 0 0,1 0 1 0 0,0 0-1 0 0,-1 0 1 0 0,1 0-1 0 0,0 0 1 0 0,0-1 0 0 0,0 1-1 0 0,1 0 1 0 0,-1-1-1 0 0,0 1 1 0 0,0 0-1 0 0,1-1 1 0 0,-1 1 0 0 0,1-1-1 0 0,0 0 1 0 0,-1 0-1 0 0,1 0 1 0 0,0 1 0 0 0,0-1-1 0 0,0-1 1 0 0,-1 1-1 0 0,4 1 1 0 0,0-2 127 0 0,-1 1 0 0 0,1-1-1 0 0,0 0 1 0 0,0 0 0 0 0,0 0 0 0 0,-1-1 0 0 0,1 1 0 0 0,0-1-1 0 0,0 0 1 0 0,-1-1 0 0 0,1 1 0 0 0,-1-1 0 0 0,5-2 0 0 0,60-27-288 0 0,-21 15-3107 0 0,-25 4-1303 0 0,-15 6 2446 0 0,12-2-2361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2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12923 0 0,'-22'36'5272'0'0,"2"27"-5424"0"0,9-23 421 0 0,-6 11-372 0 0,-13 38-410 0 0,-48 101 1 0 0,81-196 292 0 0,0 1 0 0 0,0-1 0 0 0,1 1-1 0 0,0-1 1 0 0,0 1 0 0 0,0 0 0 0 0,0 1 0 0 0,1-1 0 0 0,0 1 0 0 0,0 0 0 0 0,0 0 0 0 0,0 0 0 0 0,1 1 0 0 0,-1-1 0 0 0,1 1 0 0 0,0 1 0 0 0,0-1 0 0 0,0 1 0 0 0,0 0 0 0 0,1 1 0 0 0,-1-1 0 0 0,0 1 0 0 0,1 0 0 0 0,-1 1 0 0 0,1 0-1 0 0,-1 0 1 0 0,1 0 0 0 0,10 2 0 0 0,94 12-1463 0 0,-110-14 1659 0 0,-1 0 0 0 0,1 0 0 0 0,-1 0 0 0 0,0 0 0 0 0,1 0 0 0 0,-1 1 0 0 0,1-1 0 0 0,-1 0 0 0 0,1 0 0 0 0,-1 0 0 0 0,0 0 0 0 0,1 0-1 0 0,-1 1 1 0 0,0-1 0 0 0,1 0 0 0 0,-1 0 0 0 0,1 1 0 0 0,-1-1 0 0 0,0 0 0 0 0,0 1 0 0 0,1-1 0 0 0,-1 0 0 0 0,0 1 0 0 0,0-1 0 0 0,1 0 0 0 0,-1 1 0 0 0,0-1 0 0 0,0 0-1 0 0,0 1 1 0 0,1-1 0 0 0,-1 1 0 0 0,0 0 0 0 0,-8 12-894 0 0,-21 6-1355 0 0,25-18 2116 0 0,0 0-1 0 0,-1-1 0 0 0,1 1 0 0 0,0-1 0 0 0,-1 0 0 0 0,1-1 0 0 0,-1 1 0 0 0,1-1 1 0 0,-6-1-1 0 0,6 1 440 0 0,0 0 0 0 0,0 1 0 0 0,0-1 0 0 0,-1 1 0 0 0,1 0 0 0 0,0 0 0 0 0,0 0 1 0 0,-9 2-1 0 0,11-1-154 0 0,0 1 0 0 0,0-1 1 0 0,0 0-1 0 0,0 1 0 0 0,0 0 0 0 0,0-1 1 0 0,1 1-1 0 0,-1 0 0 0 0,0 0 1 0 0,1 0-1 0 0,0 0 0 0 0,-1 1 1 0 0,1-1-1 0 0,0 0 0 0 0,0 0 1 0 0,-1 5-1 0 0,-12 42 753 0 0,13-47-828 0 0,-11 46 111 0 0,-7 35-13 0 0,29-91 632 0 0,0 1 1 0 0,19-10-1 0 0,-29 17-761 0 0,14-7 434 0 0,0 0 0 0 0,0 1 1 0 0,27-8-1 0 0,-34 12-426 0 0,-1 1 0 0 0,1-1 0 0 0,-1 1 0 0 0,1 1 0 0 0,0-1 0 0 0,-1 1 0 0 0,1 0 1 0 0,0 0-1 0 0,-1 1 0 0 0,1 0 0 0 0,8 2 0 0 0,-14-2-98 0 0,0-1-1 0 0,0 0 1 0 0,0 1-1 0 0,0-1 1 0 0,0 1-1 0 0,0-1 1 0 0,-1 1 0 0 0,1-1-1 0 0,0 1 1 0 0,0 0-1 0 0,0-1 1 0 0,-1 1-1 0 0,1 0 1 0 0,0 0 0 0 0,-1 0-1 0 0,1-1 1 0 0,-1 1-1 0 0,1 0 1 0 0,-1 0 0 0 0,1 0-1 0 0,-1 0 1 0 0,1 0-1 0 0,-1 0 1 0 0,0 1-1 0 0,1 0-106 0 0,-1 1 0 0 0,-1-1 0 0 0,1 0 0 0 0,0 0-1 0 0,0 0 1 0 0,-1 0 0 0 0,1 0 0 0 0,-1 0 0 0 0,0 0-1 0 0,1 0 1 0 0,-3 2 0 0 0,-2 4-436 0 0,0 0 1 0 0,0 0-1 0 0,-1-1 0 0 0,-9 10 0 0 0,7-9 360 0 0,-1 0 0 0 0,0 0-1 0 0,-1-1 1 0 0,0-1 0 0 0,0 1-1 0 0,-13 5 1 0 0,-37 13 3757 0 0,51-21-2460 0 0,29-5 2388 0 0,26-3-2829 0 0,-42 4-512 0 0,0-1-1 0 0,1 1 0 0 0,-1-1 1 0 0,1 1-1 0 0,-1 1 0 0 0,1-1 0 0 0,-1 1 1 0 0,0-1-1 0 0,1 1 0 0 0,-1 0 1 0 0,0 1-1 0 0,5 1 0 0 0,-7-1 6 0 0,0-1-1 0 0,0 1 0 0 0,0 0 1 0 0,0 0-1 0 0,0 0 0 0 0,0 0 0 0 0,0 0 1 0 0,-1 0-1 0 0,1 0 0 0 0,-1 1 1 0 0,1-1-1 0 0,-1 1 0 0 0,0-1 1 0 0,0 1-1 0 0,0 0 0 0 0,0-1 0 0 0,0 1 1 0 0,-1 0-1 0 0,0-1 0 0 0,1 4 1 0 0,1 31 260 0 0,1 12-787 0 0,7-22-3376 0 0,-10-27 3678 0 0,0 0-1 0 0,0 0 0 0 0,1 0 1 0 0,-1 0-1 0 0,0 1 1 0 0,0-1-1 0 0,0 0 0 0 0,0 0 1 0 0,1 0-1 0 0,-1 0 1 0 0,0 0-1 0 0,0 0 0 0 0,0 0 1 0 0,0 1-1 0 0,1-1 1 0 0,-1 0-1 0 0,0 0 0 0 0,0 0 1 0 0,0 0-1 0 0,1 0 1 0 0,-1 0-1 0 0,0 0 0 0 0,0 0 1 0 0,0 0-1 0 0,1 0 1 0 0,-1 0-1 0 0,0 0 0 0 0,0 0 1 0 0,1 0-1 0 0,-1 0 1 0 0,0 0-1 0 0,0 0 1 0 0,0-1-1 0 0,0 1 0 0 0,1 0 1 0 0,-1 0-1 0 0,0 0 1 0 0,0 0-1 0 0,0 0 0 0 0,1 0 1 0 0,-1-1-1 0 0,0 1 1 0 0,0 0-1 0 0,0 0 0 0 0,0 0 1 0 0,0 0-1 0 0,0-1 1 0 0,1 1-1 0 0,-1 0 0 0 0,0 0 1 0 0,0 0-1 0 0,0 0 1 0 0,0-1-1 0 0,0 1 0 0 0,0 0 1 0 0,0 0-1 0 0,0-1 1 0 0,0 1-1 0 0,0 0 0 0 0,0 0 1 0 0,0 0-1 0 0,0-1 1 0 0,0 1-1 0 0,0 0 0 0 0,3-10-3474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65 14355 0 0,'-3'4'79'0'0,"0"-1"1"0"0,0 1-1 0 0,0 0 0 0 0,1 0 1 0 0,0 0-1 0 0,0 0 0 0 0,0 0 0 0 0,0 0 1 0 0,1 0-1 0 0,-1 1 0 0 0,1-1 1 0 0,0 0-1 0 0,1 1 0 0 0,-1-1 0 0 0,1 1 1 0 0,0-1-1 0 0,0 1 0 0 0,0-1 1 0 0,0 1-1 0 0,1-1 0 0 0,0 1 0 0 0,0-1 1 0 0,0 1-1 0 0,3 6 0 0 0,-1-3-87 0 0,0 0 0 0 0,0 0-1 0 0,1 0 1 0 0,0 0 0 0 0,0-1-1 0 0,1 1 1 0 0,0-1 0 0 0,0-1-1 0 0,1 1 1 0 0,0-1-1 0 0,0 0 1 0 0,9 8 0 0 0,-13-13 38 0 0,0 0 0 0 0,0 1 1 0 0,0-1-1 0 0,0 0 0 0 0,0 0 0 0 0,1 0 0 0 0,-1-1 1 0 0,0 1-1 0 0,0 0 0 0 0,1-1 0 0 0,-1 1 1 0 0,0-1-1 0 0,0 0 0 0 0,1 0 0 0 0,-1 0 1 0 0,0 0-1 0 0,1 0 0 0 0,-1-1 0 0 0,0 1 1 0 0,1-1-1 0 0,3-1 0 0 0,-2 0 49 0 0,-1 0 0 0 0,1 0 0 0 0,-1 0 1 0 0,1-1-1 0 0,-1 0 0 0 0,0 1 0 0 0,0-1 0 0 0,0-1 0 0 0,-1 1 0 0 0,1 0 0 0 0,2-5 1 0 0,2-4 69 0 0,-1 0 1 0 0,0 0 0 0 0,-1-1 0 0 0,0 0-1 0 0,-1 0 1 0 0,3-20 0 0 0,-5 26-88 0 0,-2-1-1 0 0,1 1 1 0 0,-1 0-1 0 0,0 0 1 0 0,-1 0-1 0 0,0 0 1 0 0,0 0-1 0 0,0 0 1 0 0,-1 0-1 0 0,0 0 1 0 0,-1 0-1 0 0,-5-11 1 0 0,7 15-62 0 0,-1 1-1 0 0,1-1 1 0 0,-1 1 0 0 0,0-1 0 0 0,0 1 0 0 0,0 0 0 0 0,-1 0 0 0 0,1 0-1 0 0,0 0 1 0 0,-1 0 0 0 0,1 1 0 0 0,-1-1 0 0 0,0 1 0 0 0,1-1-1 0 0,-1 1 1 0 0,0 0 0 0 0,0 0 0 0 0,0 0 0 0 0,0 0 0 0 0,0 1 0 0 0,0-1-1 0 0,0 1 1 0 0,0 0 0 0 0,0 0 0 0 0,0 0 0 0 0,0 0 0 0 0,0 1 0 0 0,0-1-1 0 0,0 1 1 0 0,0-1 0 0 0,0 1 0 0 0,-3 2 0 0 0,0-1-7 0 0,0 1 0 0 0,0 0 1 0 0,0 0-1 0 0,1 1 0 0 0,-1-1 1 0 0,1 1-1 0 0,0 1 0 0 0,0-1 1 0 0,0 1-1 0 0,1 0 0 0 0,0 0 0 0 0,0 0 1 0 0,0 0-1 0 0,0 1 0 0 0,1 0 1 0 0,0-1-1 0 0,0 1 0 0 0,-3 11 0 0 0,-3 10-23 0 0,1 1 0 0 0,-9 55 0 0 0,14-65 28 0 0,1-3-204 0 0,-3 12 318 0 0,1 1 0 0 0,0 31-1 0 0,4-53-341 0 0,0 0-1 0 0,0 0 0 0 0,0 0 0 0 0,1 0 0 0 0,0 0 0 0 0,1 0 0 0 0,-1 0 0 0 0,1 0 0 0 0,0 0 0 0 0,0 0 1 0 0,1-1-1 0 0,0 1 0 0 0,0-1 0 0 0,0 0 0 0 0,7 9 0 0 0,-8-13-183 0 0,0 1 0 0 0,0-1 0 0 0,0 1 0 0 0,0-1 0 0 0,1 0 0 0 0,-1 1 0 0 0,0-1 0 0 0,1 0 0 0 0,-1-1 0 0 0,0 1 0 0 0,1 0 0 0 0,-1-1 0 0 0,1 1 0 0 0,0-1 0 0 0,-1 0 0 0 0,1 0 1 0 0,-1 0-1 0 0,1 0 0 0 0,-1 0 0 0 0,1-1 0 0 0,-1 1 0 0 0,1-1 0 0 0,-1 1 0 0 0,1-1 0 0 0,-1 0 0 0 0,0 0 0 0 0,1 0 0 0 0,2-2 0 0 0,13-9-2355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5649 0 0,'3'14'1762'0'0,"-1"-1"-1"0"0,0 1 1 0 0,-1-1-1 0 0,-2 27 1 0 0,0-23-956 0 0,-1 0 0 0 0,-1 0 0 0 0,-10 32 0 0 0,10-38-685 0 0,-1-1-1 0 0,0 1 0 0 0,-1-1 0 0 0,0 0 0 0 0,0-1 0 0 0,-1 1 1 0 0,-1-1-1 0 0,1 0 0 0 0,-2 0 0 0 0,1-1 0 0 0,-1 0 0 0 0,0 0 1 0 0,-1-1-1 0 0,1 0 0 0 0,-15 8 0 0 0,-12-3-666 0 0,33-12 452 0 0,0 0 0 0 0,1 0 1 0 0,-1 1-1 0 0,0-1 0 0 0,0 0 0 0 0,0 0 0 0 0,1-1 0 0 0,-1 1 1 0 0,0 0-1 0 0,0-1 0 0 0,1 1 0 0 0,-1-1 0 0 0,0 1 0 0 0,1-1 1 0 0,-1 0-1 0 0,0 0 0 0 0,-2-2 0 0 0,4 3 79 0 0,0 0-1 0 0,0 0 1 0 0,0 0-1 0 0,0 0 1 0 0,-1 0-1 0 0,1 0 1 0 0,0 0-1 0 0,0 0 1 0 0,0 0 0 0 0,0 0-1 0 0,0 0 1 0 0,0 0-1 0 0,0 0 1 0 0,0 0-1 0 0,0-1 1 0 0,0 1-1 0 0,0 0 1 0 0,0 0-1 0 0,0 0 1 0 0,0 0 0 0 0,-1 0-1 0 0,1 0 1 0 0,0 0-1 0 0,0 0 1 0 0,0 0-1 0 0,0 0 1 0 0,0 0-1 0 0,0-1 1 0 0,0 1-1 0 0,0 0 1 0 0,0 0 0 0 0,0 0-1 0 0,0 0 1 0 0,0 0-1 0 0,0 0 1 0 0,0 0-1 0 0,0 0 1 0 0,0 0-1 0 0,0-1 1 0 0,1 1-1 0 0,-1 0 1 0 0,0 0 0 0 0,0 0-1 0 0,0 0 1 0 0,0 0-1 0 0,0 0 1 0 0,0 0-1 0 0,0 0 1 0 0,0 0-1 0 0,0 0 1 0 0,0 0 0 0 0,0 0-1 0 0,0 0 1 0 0,0-1-1 0 0,0 1 1 0 0,0 0-1 0 0,1 0 1 0 0,-1 0-1 0 0,0 0 1 0 0,0 0-1 0 0,0 0 1 0 0,0 0 0 0 0,0 0-1 0 0,0 0 1 0 0,0 0-1 0 0,11 0-272 0 0,12 2 317 0 0,8 7-149 0 0,1-2 1 0 0,66 7-1 0 0,-84-14-549 0 0,-1 0 0 0 0,1-1-1 0 0,24-5 1 0 0,-26 4-380 0 0,-1-2 1 0 0,1 1-1 0 0,-1-2 0 0 0,-1 1 0 0 0,13-8 0 0 0,8-7-1543 0 0,2-2-577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9714 0 0,'86'10'1090'0'0,"-49"-7"-1267"0"0,46 10 1 0 0,-74-10 48 0 0,1-1 0 0 0,0 1 0 0 0,-1 1 0 0 0,0-1 0 0 0,0 2-1 0 0,0-1 1 0 0,0 1 0 0 0,-1 0 0 0 0,12 10 0 0 0,-20-15-7 0 0,1 1 0 0 0,0 0-1 0 0,0 0 1 0 0,-1-1 0 0 0,1 1 0 0 0,-1 0-1 0 0,1 0 1 0 0,-1 0 0 0 0,1 0 0 0 0,-1 0 0 0 0,1-1-1 0 0,-1 1 1 0 0,0 0 0 0 0,1 0 0 0 0,-1 0-1 0 0,0 0 1 0 0,0 0 0 0 0,0 0 0 0 0,0 0 0 0 0,0 0-1 0 0,0 0 1 0 0,0 0 0 0 0,0 0 0 0 0,0 0-1 0 0,0 0 1 0 0,-1 0 0 0 0,1 0 0 0 0,0 0 0 0 0,-1 0-1 0 0,1 0 1 0 0,-1 0 0 0 0,1 0 0 0 0,-1 0-1 0 0,1 0 1 0 0,-1-1 0 0 0,1 1 0 0 0,-2 1 0 0 0,-8 10-2673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43 144 5249 0 0,'-5'-1'820'0'0,"2"1"-387"0"0,0 0-1 0 0,0 0 1 0 0,0 0 0 0 0,0-1 0 0 0,1 0 0 0 0,-1 1 0 0 0,0-1 0 0 0,0 0 0 0 0,1 0 0 0 0,-1-1 0 0 0,-4-2 0 0 0,52-4 776 0 0,10-3-1294 0 0,-42 7 98 0 0,0 1 0 0 0,1 0 0 0 0,-1 1 0 0 0,1 1 0 0 0,0 0 0 0 0,23 2 0 0 0,-36-1 11 0 0,0 0 0 0 0,-1 0 1 0 0,1 0-1 0 0,0 0 1 0 0,-1 0-1 0 0,1 0 0 0 0,0 1 1 0 0,-1-1-1 0 0,1 0 0 0 0,0 0 1 0 0,-1 1-1 0 0,1-1 1 0 0,0 1-1 0 0,-1-1 0 0 0,1 0 1 0 0,-1 1-1 0 0,1-1 1 0 0,-1 1-1 0 0,1-1 0 0 0,-1 1 1 0 0,0 0-1 0 0,1-1 0 0 0,-1 1 1 0 0,1-1-1 0 0,-1 1 1 0 0,0 0-1 0 0,0-1 0 0 0,1 1 1 0 0,-1 1-1 0 0,0 0 0 0 0,0 0 0 0 0,0 0 0 0 0,0 0-1 0 0,-1 0 1 0 0,1 0 0 0 0,0 0 0 0 0,-1 0 0 0 0,0 0 0 0 0,1 0 0 0 0,-3 2-1 0 0,-25 40-386 0 0,18-32 229 0 0,-1 1 0 0 0,0-2-1 0 0,-1 1 1 0 0,0-1 0 0 0,-1-1-1 0 0,0 0 1 0 0,-1-1 0 0 0,0-1-1 0 0,0 0 1 0 0,-28 11 0 0 0,61-21 244 0 0,0 0 0 0 0,0 1 0 0 0,0 1 0 0 0,34 5 0 0 0,30 0 320 0 0,-74-6-491 0 0,73-3 219 0 0,-75 3-628 0 0,-1 0 0 0 0,1 0-1 0 0,-1-1 1 0 0,0 1 0 0 0,0-1 0 0 0,0-1-1 0 0,0 1 1 0 0,0-1 0 0 0,0 0 0 0 0,5-4-1 0 0,-10 6 302 0 0,-1 0 0 0 0,1 1 0 0 0,0-1 0 0 0,-1 0 0 0 0,1 0-1 0 0,0 1 1 0 0,-1-1 0 0 0,1 0 0 0 0,-1 0 0 0 0,1 0 0 0 0,-1 0 0 0 0,0 1-1 0 0,1-1 1 0 0,-1 0 0 0 0,0 0 0 0 0,0 0 0 0 0,1 0 0 0 0,-1 0 0 0 0,0 0 0 0 0,0 0-1 0 0,0 0 1 0 0,0-2 0 0 0,-3-9-2445 0 0</inkml:trace>
  <inkml:trace contextRef="#ctx0" brushRef="#br0" timeOffset="1">184 95 7946 0 0,'4'-4'2000'0'0,"4"-1"-1584"0"0,3-1-344 0 0,3 0-56 0 0,-1-1-16 0 0,2 0-8 0 0,2-1-32 0 0,0 0 0 0 0,0 0-272 0 0,-1-1-544 0 0,0 2-616 0 0,-1 0-385 0 0,-2 1 345 0 0,-1 0-1609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3913 0 0,'-4'2'7744'0'0,"0"7"-4555"0"0,-2 13-2532 0 0,5-17 242 0 0,-14 52 294 0 0,-25 108-411 0 0,30-80-4227 0 0,9-61-395 0 0,5 39 0 0 0,-1 1 2058 0 0,-4-50 2551 0 0,1 1 0 0 0,1 0 0 0 0,0 0 0 0 0,1-1 1 0 0,1 1-1 0 0,0-1 0 0 0,1 0 0 0 0,9 21 0 0 0,-12-33-660 0 0,0-1-1 0 0,0 0 1 0 0,0 0-1 0 0,0 0 1 0 0,0 0-1 0 0,0 0 1 0 0,0 0 0 0 0,1 0-1 0 0,-1 0 1 0 0,0 0-1 0 0,1-1 1 0 0,-1 1 0 0 0,1 0-1 0 0,-1-1 1 0 0,1 1-1 0 0,-1-1 1 0 0,1 0 0 0 0,-1 1-1 0 0,1-1 1 0 0,-1 0-1 0 0,1 0 1 0 0,0 0-1 0 0,-1 0 1 0 0,1 0 0 0 0,-1-1-1 0 0,1 1 1 0 0,-1 0-1 0 0,1-1 1 0 0,-1 1 0 0 0,1-1-1 0 0,-1 1 1 0 0,1-1-1 0 0,1-1 1 0 0,8-3 142 0 0,0-1 0 0 0,0 0 0 0 0,12-10 0 0 0,-16 11-223 0 0,3-2-27 0 0,0 0-1 0 0,-1 0 1 0 0,1-1 0 0 0,-2 0 0 0 0,1-1 0 0 0,-1 0 0 0 0,-1 0 0 0 0,1-1 0 0 0,8-16 0 0 0,-13 21 54 0 0,-1 0-1 0 0,0-1 1 0 0,0 1 0 0 0,-1-1 0 0 0,0 0-1 0 0,1 1 1 0 0,-2-1 0 0 0,1 0 0 0 0,-1 0-1 0 0,0 1 1 0 0,0-1 0 0 0,0 0 0 0 0,-1 0-1 0 0,0 1 1 0 0,0-1 0 0 0,-1 0 0 0 0,0 1-1 0 0,1-1 1 0 0,-2 1 0 0 0,1 0 0 0 0,-7-10-1 0 0,7 10 35 0 0,-2 2-1 0 0,1-1 0 0 0,0 0 1 0 0,-1 0-1 0 0,1 1 0 0 0,-1 0 1 0 0,0 0-1 0 0,0 0 1 0 0,-1 0-1 0 0,1 1 0 0 0,0-1 1 0 0,-1 1-1 0 0,0 0 0 0 0,1 1 1 0 0,-1-1-1 0 0,0 1 0 0 0,0 0 1 0 0,0 0-1 0 0,0 0 1 0 0,0 1-1 0 0,0-1 0 0 0,0 1 1 0 0,0 1-1 0 0,0-1 0 0 0,0 1 1 0 0,0 0-1 0 0,0 0 1 0 0,1 0-1 0 0,-1 0 0 0 0,0 1 1 0 0,0 0-1 0 0,1 0 0 0 0,-1 0 1 0 0,1 1-1 0 0,0 0 0 0 0,0 0 1 0 0,0 0-1 0 0,0 0 1 0 0,0 0-1 0 0,1 1 0 0 0,-1-1 1 0 0,1 1-1 0 0,0 0 0 0 0,0 0 1 0 0,-2 5-1 0 0,2-2-206 0 0,0 0 0 0 0,0 1 0 0 0,1-1 0 0 0,1 1 0 0 0,-3 11 0 0 0,4-16-266 0 0,0 1 0 0 0,-1-1 0 0 0,1 0 0 0 0,0 1 0 0 0,1-1 0 0 0,-1 0 0 0 0,1 1 0 0 0,-1-1 0 0 0,1 0 0 0 0,0 1 0 0 0,0-1 0 0 0,1 0 0 0 0,-1 0 0 0 0,0 0 0 0 0,3 3 0 0 0,-3-5 27 0 0,0 0-1 0 0,0 0 1 0 0,0 0-1 0 0,0-1 1 0 0,1 1 0 0 0,-1 0-1 0 0,0-1 1 0 0,0 1-1 0 0,0-1 1 0 0,1 1-1 0 0,-1-1 1 0 0,0 0 0 0 0,0 1-1 0 0,1-1 1 0 0,-1 0-1 0 0,0 0 1 0 0,1 0 0 0 0,-1 0-1 0 0,0 0 1 0 0,1 0-1 0 0,-1 0 1 0 0,0-1 0 0 0,1 1-1 0 0,-1 0 1 0 0,0-1-1 0 0,2 0 1 0 0,14-5-3807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33 180 15955 0 0,'-4'4'202'0'0,"0"1"0"0"0,1 0 0 0 0,0 0 0 0 0,0 0 0 0 0,1 0 0 0 0,-1 1 0 0 0,1-1 0 0 0,0 1 0 0 0,1-1 1 0 0,-1 1-1 0 0,1 0 0 0 0,0 0 0 0 0,0 9 0 0 0,1-11-199 0 0,0 0 1 0 0,0 1 0 0 0,0-1 0 0 0,1 0-1 0 0,-1 1 1 0 0,1-1 0 0 0,0 0-1 0 0,1 0 1 0 0,-1 0 0 0 0,1 0 0 0 0,-1 0-1 0 0,1 0 1 0 0,1 0 0 0 0,-1 0 0 0 0,0-1-1 0 0,1 1 1 0 0,0-1 0 0 0,6 6 0 0 0,-8-7-30 0 0,0-1 0 0 0,1-1 1 0 0,-1 1-1 0 0,0 0 0 0 0,1 0 0 0 0,-1 0 1 0 0,1-1-1 0 0,-1 1 0 0 0,1-1 1 0 0,-1 1-1 0 0,1-1 0 0 0,-1 0 1 0 0,1 1-1 0 0,-1-1 0 0 0,1 0 1 0 0,0 0-1 0 0,-1 0 0 0 0,1 0 0 0 0,-1-1 1 0 0,1 1-1 0 0,1-1 0 0 0,1 0-34 0 0,-1 0 0 0 0,0-1-1 0 0,0 1 1 0 0,0-1-1 0 0,0 0 1 0 0,0 0 0 0 0,0 0-1 0 0,0 0 1 0 0,3-4-1 0 0,2-3-42 0 0,0-1 0 0 0,0 0 0 0 0,-1 0 0 0 0,8-17 0 0 0,-7 12 130 0 0,0 0-1 0 0,-1 0 1 0 0,-1-1-1 0 0,7-26 1 0 0,-12 37 21 0 0,0 0 1 0 0,-1 1 0 0 0,1-1 0 0 0,-1 0 0 0 0,0 0 0 0 0,0 0 0 0 0,-1 0 0 0 0,1 0 0 0 0,-1 0-1 0 0,0 1 1 0 0,-1-1 0 0 0,1 0 0 0 0,-1 1 0 0 0,0-1 0 0 0,0 1 0 0 0,0-1 0 0 0,0 1 0 0 0,-1 0-1 0 0,0 0 1 0 0,-4-5 0 0 0,-35-32 210 0 0,40 39-387 0 0,0 0 0 0 0,-1 0 0 0 0,0 0 1 0 0,1 1-1 0 0,-1-1 0 0 0,0 1 0 0 0,0-1 0 0 0,1 1 0 0 0,-1 0 0 0 0,0 0 0 0 0,0 0 1 0 0,-1 1-1 0 0,1-1 0 0 0,0 1 0 0 0,0 0 0 0 0,-5 0 0 0 0,6 2-825 0 0,-1 0 1 0 0,0 0-1 0 0,1 0 0 0 0,0 0 0 0 0,-1 1 1 0 0,1-1-1 0 0,0 1 0 0 0,0 0 0 0 0,1 0 1 0 0,-1 0-1 0 0,-2 6 0 0 0,3 3-2660 0 0</inkml:trace>
  <inkml:trace contextRef="#ctx0" brushRef="#br0" timeOffset="1">234 15 11650 0 0,'1'0'211'0'0,"0"0"-1"0"0,1 1 1 0 0,-1-1-1 0 0,0 0 1 0 0,0 1-1 0 0,0-1 1 0 0,1 1-1 0 0,-1 0 1 0 0,0-1-1 0 0,0 1 1 0 0,0 0-1 0 0,0-1 1 0 0,0 1-1 0 0,0 0 0 0 0,0 0 1 0 0,0 0-1 0 0,0 0 1 0 0,-1 0-1 0 0,1 0 1 0 0,0 0-1 0 0,-1 0 1 0 0,1 0-1 0 0,0 1 1 0 0,-1-1-1 0 0,1 0 1 0 0,-1 0-1 0 0,0 0 1 0 0,1 1-1 0 0,-1-1 0 0 0,0 0 1 0 0,0 0-1 0 0,0 1 1 0 0,0 1-1 0 0,-1 54 2397 0 0,0-41-1995 0 0,0 13-589 0 0,-2 33 1214 0 0,8 80 0 0 0,-2-119-1888 0 0,1-1-1 0 0,9 33 1 0 0,-8-41-926 0 0,0 1 0 0 0,1-1 0 0 0,1-1 0 0 0,12 22 0 0 0,-17-33 826 0 0,-2-2 525 0 0,0 1 0 0 0,0-1 0 0 0,0 0 0 0 0,0 1 0 0 0,1-1 0 0 0,-1 0 0 0 0,0 1 0 0 0,0-1 0 0 0,0 0 0 0 0,0 0 0 0 0,1 1 0 0 0,-1-1 0 0 0,0 0 0 0 0,1 1 0 0 0,-1-1 0 0 0,0 0 0 0 0,0 0 0 0 0,1 0 0 0 0,-1 1 0 0 0,0-1 0 0 0,1 0 0 0 0,-1 0 0 0 0,0 0 0 0 0,1 0 0 0 0,-1 0 0 0 0,0 1 0 0 0,1-1 0 0 0,-1 0 0 0 0,1 0 0 0 0,-1 0 0 0 0,0 0 0 0 0,1 0 0 0 0,-1 0 0 0 0,0 0 0 0 0,1 0 0 0 0,-1-1 0 0 0,0 1 0 0 0,1 0 0 0 0,5 0-3996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7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6273 0 0,'-11'67'4010'0'0,"10"-52"-4010"0"0,-1 0 1 0 0,-1 0-1 0 0,0-1 0 0 0,-10 28 1 0 0,13-41-92 0 0,-1-1 1 0 0,1 1 0 0 0,0 0-1 0 0,0 0 1 0 0,-1-1 0 0 0,1 1-1 0 0,-1-1 1 0 0,1 1-1 0 0,-1 0 1 0 0,1-1 0 0 0,-1 1-1 0 0,1-1 1 0 0,-1 1 0 0 0,1-1-1 0 0,-1 1 1 0 0,0-1-1 0 0,1 1 1 0 0,-1-1 0 0 0,0 0-1 0 0,1 0 1 0 0,-1 1-1 0 0,0-1 1 0 0,0 0 0 0 0,1 0-1 0 0,-1 0 1 0 0,0 1 0 0 0,0-1-1 0 0,1 0 1 0 0,-1 0-1 0 0,0 0 1 0 0,0 0 0 0 0,1 0-1 0 0,-1-1 1 0 0,0 1-1 0 0,0 0 1 0 0,1 0 0 0 0,-1 0-1 0 0,0-1 1 0 0,1 1 0 0 0,-1 0-1 0 0,0-1 1 0 0,1 1-1 0 0,-1-1 1 0 0,0 1 0 0 0,0-1-1 0 0,-9-12-44 0 0,9 12 288 0 0,1 1-1 0 0,0-1 1 0 0,0 1 0 0 0,0-1 0 0 0,-1 1 0 0 0,1-1 0 0 0,0 1 0 0 0,0-1-1 0 0,0 1 1 0 0,0-1 0 0 0,0 1 0 0 0,0-1 0 0 0,0 1 0 0 0,0-1 0 0 0,0 0-1 0 0,0 1 1 0 0,1-1 0 0 0,-1 1 0 0 0,0-1 0 0 0,0 1 0 0 0,0-1 0 0 0,1 0-1 0 0,2 0 5 0 0,0 0 0 0 0,0 0-1 0 0,0 1 1 0 0,0-1 0 0 0,0 1 0 0 0,0 0-1 0 0,0 0 1 0 0,0 0 0 0 0,0 0-1 0 0,0 1 1 0 0,6 0 0 0 0,2 1-176 0 0,0-2-560 0 0,0-1 0 0 0,0 0 0 0 0,18-3 1 0 0,-17 1-911 0 0,0 0 0 0 0,-1-1 1 0 0,14-7-1 0 0,-17 7-770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5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33 10162 0 0,'-7'-4'713'0'0,"0"1"-1"0"0,0-1 1 0 0,0 1-1 0 0,0 1 1 0 0,-1-1 0 0 0,1 1-1 0 0,-15-1 1 0 0,20 2-670 0 0,1 1 0 0 0,-1 0 0 0 0,0 0 1 0 0,0 0-1 0 0,1 0 0 0 0,-1 0 0 0 0,0 0 0 0 0,1 0 1 0 0,-1 0-1 0 0,0 1 0 0 0,1-1 0 0 0,-1 1 1 0 0,0-1-1 0 0,1 1 0 0 0,-1 0 0 0 0,1-1 0 0 0,-1 1 1 0 0,1 0-1 0 0,-1 0 0 0 0,1 0 0 0 0,0 0 0 0 0,0 1 1 0 0,-1-1-1 0 0,1 0 0 0 0,0 0 0 0 0,0 1 1 0 0,0-1-1 0 0,0 1 0 0 0,0-1 0 0 0,1 1 0 0 0,-1-1 1 0 0,0 1-1 0 0,1-1 0 0 0,-1 1 0 0 0,1 0 1 0 0,-1-1-1 0 0,1 1 0 0 0,0 0 0 0 0,0-1 0 0 0,0 1 1 0 0,0 0-1 0 0,0 1 0 0 0,1 4-40 0 0,0 0 0 0 0,0 0 0 0 0,1-1 1 0 0,-1 1-1 0 0,2-1 0 0 0,-1 0 0 0 0,1 1 0 0 0,0-1 0 0 0,0 0 0 0 0,1-1 0 0 0,4 8 0 0 0,8 8-32 0 0,27 27 0 0 0,-39-43 15 0 0,0-1 1 0 0,1 1 0 0 0,-1-1-1 0 0,1-1 1 0 0,0 1 0 0 0,0-1-1 0 0,0 0 1 0 0,1 0 0 0 0,-1 0-1 0 0,1-1 1 0 0,0 1-1 0 0,-1-2 1 0 0,1 1 0 0 0,0 0-1 0 0,9 0 1 0 0,-10-2-1 0 0,1 0 1 0 0,-1-1-1 0 0,0 1 0 0 0,0-1 1 0 0,1-1-1 0 0,-1 1 0 0 0,0 0 1 0 0,0-1-1 0 0,0 0 0 0 0,0-1 0 0 0,0 1 1 0 0,-1-1-1 0 0,1 1 0 0 0,-1-1 1 0 0,0-1-1 0 0,1 1 0 0 0,6-8 1 0 0,-8 7 43 0 0,1 1-1 0 0,0-1 1 0 0,-1-1 0 0 0,0 1 0 0 0,0 0 0 0 0,0-1 0 0 0,0 0 0 0 0,-1 0 0 0 0,0 0 0 0 0,0 0 0 0 0,0 0-1 0 0,-1 0 1 0 0,1 0 0 0 0,-1 0 0 0 0,-1-1 0 0 0,1 1 0 0 0,-1 0 0 0 0,0-9 0 0 0,-1 9-1 0 0,0 1 0 0 0,0-1-1 0 0,0 0 1 0 0,-1 1 0 0 0,1-1 0 0 0,-1 1 0 0 0,-1-1 0 0 0,1 1 0 0 0,0 0 0 0 0,-1 0 0 0 0,0 0 0 0 0,0 0-1 0 0,0 0 1 0 0,-1 1 0 0 0,1-1 0 0 0,-1 1 0 0 0,0 0 0 0 0,0 0 0 0 0,0 1 0 0 0,-7-5 0 0 0,2 3-87 0 0,0 0 0 0 0,0 0 1 0 0,0 1-1 0 0,0 1 1 0 0,-1-1-1 0 0,1 1 1 0 0,-1 1-1 0 0,0 0 0 0 0,1 0 1 0 0,-1 1-1 0 0,0 0 1 0 0,1 1-1 0 0,-1 0 1 0 0,1 0-1 0 0,-17 5 0 0 0,21-4 9 0 0,-1 0 0 0 0,0 0 0 0 0,1 0 0 0 0,0 1 0 0 0,-1-1 0 0 0,1 1 0 0 0,0 1 0 0 0,0-1-1 0 0,1 1 1 0 0,-1 0 0 0 0,1 0 0 0 0,0 0 0 0 0,0 0 0 0 0,0 1 0 0 0,0 0 0 0 0,1 0 0 0 0,0 0-1 0 0,0 0 1 0 0,0 0 0 0 0,1 1 0 0 0,0-1 0 0 0,0 1 0 0 0,0-1 0 0 0,0 1 0 0 0,1 0 0 0 0,-1 7-1 0 0,1 8 6 0 0,2-1-1 0 0,4 38 1 0 0,-3-40 122 0 0,0-1 0 0 0,-1 0 0 0 0,-1 1 0 0 0,-3 29 0 0 0,-4-20-111 0 0,0-15-283 0 0,7-12 296 0 0,0 0 0 0 0,0 0 0 0 0,0 0 0 0 0,-1 0 0 0 0,1 0 0 0 0,0 0 0 0 0,0 0 0 0 0,0 1 0 0 0,0-1 0 0 0,-1 0 0 0 0,1 0 0 0 0,0 0 0 0 0,0 0 0 0 0,0 0 0 0 0,-1 0 0 0 0,1 0 0 0 0,0 0 0 0 0,0 0 0 0 0,0 0 0 0 0,0 0 0 0 0,-1 0 0 0 0,1 0 0 0 0,0 0 0 0 0,0 0 0 0 0,0-1 0 0 0,0 1 0 0 0,-1 0 0 0 0,1 0 0 0 0,0 0 0 0 0,0 0 0 0 0,0 0 0 0 0,0 0 0 0 0,-1 0 0 0 0,1 0 0 0 0,0-1 0 0 0,0 1 0 0 0,0 0 0 0 0,0 0 0 0 0,0 0 0 0 0,0 0 0 0 0,0-1 0 0 0,-1 1 0 0 0,1 0 0 0 0,0 0 0 0 0,0 0 0 0 0,0 0 0 0 0,0-1 0 0 0,0 1 0 0 0,0 0 0 0 0,0-1 10 0 0,0 1-1 0 0,0-1 1 0 0,-1 1-1 0 0,1-1 0 0 0,0 1 1 0 0,0-1-1 0 0,0 1 1 0 0,0-1-1 0 0,0 0 1 0 0,0 1-1 0 0,0-1 1 0 0,0 1-1 0 0,0-1 1 0 0,0 1-1 0 0,1-1 0 0 0,-1 1 1 0 0,0-1-1 0 0,0 1 1 0 0,0-1-1 0 0,1 1 1 0 0,-1-1-1 0 0,0 1 1 0 0,0-1-1 0 0,1 1 0 0 0,-1-1 1 0 0,0 1-1 0 0,1 0 1 0 0,-1-1-1 0 0,1 1 1 0 0,-1 0-1 0 0,1-1 1 0 0,-1 1-1 0 0,0 0 1 0 0,1-1-1 0 0,-1 1 0 0 0,1 0 1 0 0,-1 0-1 0 0,1 0 1 0 0,0 0-1 0 0,-1-1 1 0 0,1 1-1 0 0,-1 0 1 0 0,1 0-1 0 0,-1 0 0 0 0,1 0 1 0 0,-1 0-1 0 0,1 0 1 0 0,-1 0-1 0 0,1 0 1 0 0,-1 1-1 0 0,2-1 1 0 0,29 1 740 0 0,15 8-191 0 0,3 0-530 0 0,1-2-1 0 0,55 1 1 0 0,-100-7-2073 0 0,-23 8-5749 0 0,12-6 6658 0 0,-12 5-2395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5545 0 0,'-18'4'5380'0'0,"28"0"-3058"0"0,32 0-1689 0 0,-24-6-358 0 0,0-2 0 0 0,0 0 1 0 0,30-10-1 0 0,-28 7 33 0 0,1 1 1 0 0,24-4-1 0 0,-44 10-241 0 0,-1 0 1 0 0,1 0-1 0 0,-1 0 1 0 0,0 0-1 0 0,1-1 1 0 0,-1 1-1 0 0,1 0 0 0 0,-1 0 1 0 0,1 0-1 0 0,-1 0 1 0 0,1 0-1 0 0,-1 1 0 0 0,1-1 1 0 0,-1 0-1 0 0,0 0 1 0 0,1 0-1 0 0,-1 0 1 0 0,1 0-1 0 0,-1 1 0 0 0,1-1 1 0 0,-1 0-1 0 0,0 0 1 0 0,1 0-1 0 0,-1 1 0 0 0,0-1 1 0 0,1 0-1 0 0,-1 1 1 0 0,0-1-1 0 0,1 0 0 0 0,-1 1 1 0 0,-3 13 1144 0 0,-22 23-384 0 0,18-29-737 0 0,-2 4-42 0 0,0 1 0 0 0,1 0-1 0 0,0 1 1 0 0,1 0 0 0 0,-10 28 0 0 0,16-38-63 0 0,0 0 0 0 0,0 0 0 0 0,0 1 0 0 0,1-1 0 0 0,0 0 0 0 0,0 0 0 0 0,0 0-1 0 0,0 1 1 0 0,0-1 0 0 0,1 0 0 0 0,0 0 0 0 0,0 0 0 0 0,0 0 0 0 0,0 0 0 0 0,1 0 0 0 0,0 0 0 0 0,0 0 0 0 0,0-1 0 0 0,0 1 0 0 0,0 0 0 0 0,1-1 0 0 0,-1 0 0 0 0,1 0 0 0 0,0 0 0 0 0,0 0 0 0 0,0 0 0 0 0,4 2 0 0 0,-1 0-170 0 0,0-1-1 0 0,0-1 1 0 0,0 1 0 0 0,0-1 0 0 0,1 0-1 0 0,0 0 1 0 0,0-1 0 0 0,-1 0 0 0 0,1 0 0 0 0,0 0-1 0 0,1-1 1 0 0,-1 0 0 0 0,0-1 0 0 0,0 0-1 0 0,0 0 1 0 0,0 0 0 0 0,1-1 0 0 0,-1 0-1 0 0,0 0 1 0 0,10-4 0 0 0,0-1-1075 0 0,-1 0 0 0 0,0-1 1 0 0,0-1-1 0 0,-1-1 0 0 0,0 0 0 0 0,0-1 1 0 0,18-15-1 0 0,0-5-3037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6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13307 0 0,'4'3'305'0'0,"0"0"0"0"0,0-1 0 0 0,0 0 0 0 0,0 0 0 0 0,0 0 0 0 0,1 0 0 0 0,-1-1 0 0 0,1 1-1 0 0,-1-1 1 0 0,10 1 0 0 0,51 1-1305 0 0,-38-3 1217 0 0,-11 1-203 0 0,0 0 1 0 0,1-1-1 0 0,-1-1 0 0 0,0-1 1 0 0,0 0-1 0 0,31-9 0 0 0,-97 10 578 0 0,40 1-380 0 0,0 1 0 0 0,0 1-1 0 0,0-1 1 0 0,0 2-1 0 0,1-1 1 0 0,-15 7 0 0 0,20-8-127 0 0,1 1 0 0 0,0 0 0 0 0,0 0-1 0 0,1 0 1 0 0,-1 0 0 0 0,0 1 0 0 0,1-1 0 0 0,-1 1 0 0 0,1 0 0 0 0,0 0 0 0 0,-1 0 0 0 0,1 0 0 0 0,1 0 0 0 0,-1 0 0 0 0,0 0 0 0 0,1 0 0 0 0,0 1 0 0 0,0-1-1 0 0,0 1 1 0 0,0-1 0 0 0,0 6 0 0 0,-1 4-30 0 0,1 0-1 0 0,1 0 0 0 0,2 26 0 0 0,-1-33-60 0 0,0 0 0 0 0,0 0 0 0 0,0-1 0 0 0,1 1 0 0 0,-1 0 0 0 0,2-1 1 0 0,-1 1-1 0 0,0-1 0 0 0,1 0 0 0 0,0 0 0 0 0,5 6 0 0 0,-7-10-39 0 0,1 0 0 0 0,-1 1 0 0 0,1-1 0 0 0,-1 0 0 0 0,1 0 0 0 0,0 0 0 0 0,0 0 0 0 0,-1 0-1 0 0,1-1 1 0 0,0 1 0 0 0,0-1 0 0 0,0 1 0 0 0,0-1 0 0 0,0 0 0 0 0,0 1 0 0 0,0-1 0 0 0,0 0 0 0 0,0 0 0 0 0,0 0 0 0 0,0-1 0 0 0,0 1 0 0 0,0 0 0 0 0,0-1 0 0 0,0 0 0 0 0,0 1 0 0 0,-1-1 0 0 0,1 0 0 0 0,0 0 0 0 0,0 0 0 0 0,-1 0 0 0 0,1 0 0 0 0,0 0 0 0 0,2-3 0 0 0,7-4-598 0 0,-1-1 0 0 0,0 0 0 0 0,14-18 0 0 0,-22 25 478 0 0,19-22-3723 0 0,-1-2 0 0 0,17-27 0 0 0,-27 37 882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5625 0 0,'0'-2'69'0'0,"0"1"0"0"0,0 0 0 0 0,0 0 0 0 0,0 0 1 0 0,0 0-1 0 0,0-1 0 0 0,0 1 0 0 0,0 0 0 0 0,1 0 0 0 0,-1 0 0 0 0,0 0 0 0 0,1 0 0 0 0,-1 0 0 0 0,1-1 0 0 0,-1 1 0 0 0,1 0 0 0 0,0 0 0 0 0,-1 0 1 0 0,1 1-1 0 0,0-1 0 0 0,0 0 0 0 0,-1 0 0 0 0,1 0 0 0 0,0 1 0 0 0,0-1 0 0 0,0 0 0 0 0,0 1 0 0 0,0-1 0 0 0,0 0 0 0 0,0 1 0 0 0,0 0 0 0 0,1-1 0 0 0,-1 1 1 0 0,0 0-1 0 0,0-1 0 0 0,0 1 0 0 0,2 0 0 0 0,7-1 470 0 0,-1 1 1 0 0,0 0-1 0 0,0 1 0 0 0,11 1 1 0 0,4 0-71 0 0,-4 0-438 0 0,-14-1-7 0 0,0-1 0 0 0,1 1 0 0 0,-1-1 0 0 0,0 0 0 0 0,0 0 0 0 0,0-1 0 0 0,0 0 0 0 0,0 0 0 0 0,8-2-1 0 0,-13-2 588 0 0,-9 1 31 0 0,-9-1 351 0 0,10 4-789 0 0,0 0-1 0 0,1 1 1 0 0,-1 0-1 0 0,0 0 0 0 0,0 0 1 0 0,1 1-1 0 0,-1 0 1 0 0,0 1-1 0 0,1-1 0 0 0,-1 1 1 0 0,1 0-1 0 0,0 1 1 0 0,0 0-1 0 0,0 0 1 0 0,0 0-1 0 0,0 0 0 0 0,0 1 1 0 0,-9 8-1 0 0,11-7-125 0 0,0-1-1 0 0,1 1 0 0 0,-1 0 1 0 0,1 0-1 0 0,0 0 1 0 0,0 0-1 0 0,1 0 0 0 0,-1 1 1 0 0,1-1-1 0 0,0 1 1 0 0,1 0-1 0 0,0 0 1 0 0,-1-1-1 0 0,2 1 0 0 0,-1 0 1 0 0,1 0-1 0 0,0 0 1 0 0,0 0-1 0 0,0 0 0 0 0,1 0 1 0 0,2 10-1 0 0,-1-9-61 0 0,0 0 0 0 0,0 1 0 0 0,0-1 0 0 0,1 0 0 0 0,0 0 0 0 0,1-1 1 0 0,-1 1-1 0 0,1-1 0 0 0,1 0 0 0 0,-1 0 0 0 0,1 0 0 0 0,10 9 0 0 0,-12-12-180 0 0,0 0 0 0 0,1-1 0 0 0,0 0 0 0 0,-1 0 0 0 0,1 0 1 0 0,0 0-1 0 0,0 0 0 0 0,0-1 0 0 0,1 0 0 0 0,-1 0 0 0 0,0 0 0 0 0,0 0 0 0 0,0-1 0 0 0,1 1 0 0 0,-1-1 1 0 0,0 0-1 0 0,1 0 0 0 0,-1-1 0 0 0,0 0 0 0 0,1 1 0 0 0,-1-1 0 0 0,0-1 0 0 0,6-1 0 0 0,-1-2-595 0 0,1 1 0 0 0,-1-1 0 0 0,0-1-1 0 0,-1 0 1 0 0,0 0 0 0 0,1-1 0 0 0,-2 0-1 0 0,1 0 1 0 0,-1 0 0 0 0,0-1-1 0 0,-1-1 1 0 0,0 1 0 0 0,7-14 0 0 0,-8 13 630 0 0,-1 0 1 0 0,0 0-1 0 0,0 0 1 0 0,-1 0-1 0 0,0-1 1 0 0,1-12 0 0 0,-3 15 493 0 0,0 1 1 0 0,-1-1 0 0 0,0 0-1 0 0,0 1 1 0 0,0-1-1 0 0,-1 1 1 0 0,0-1 0 0 0,-1 0-1 0 0,-3-10 1 0 0,5 16-132 0 0,0-1 1 0 0,-1 1-1 0 0,1-1 0 0 0,-1 1 0 0 0,0 0 1 0 0,1-1-1 0 0,-1 1 0 0 0,0 0 0 0 0,0 0 1 0 0,1 0-1 0 0,-1 0 0 0 0,0-1 1 0 0,0 1-1 0 0,-1 0 0 0 0,1 0 0 0 0,-2-1 1 0 0,2 2-109 0 0,1 0 1 0 0,-1 0 0 0 0,0 0 0 0 0,1 0-1 0 0,-1 0 1 0 0,1 0 0 0 0,-1 0 0 0 0,1 1-1 0 0,-1-1 1 0 0,1 0 0 0 0,-1 0-1 0 0,0 0 1 0 0,1 1 0 0 0,-1-1 0 0 0,1 0-1 0 0,0 1 1 0 0,-1-1 0 0 0,1 0 0 0 0,-1 1-1 0 0,1-1 1 0 0,-1 1 0 0 0,1-1-1 0 0,0 1 1 0 0,-1-1 0 0 0,1 1 0 0 0,0-1-1 0 0,-1 2 1 0 0,-2 4 310 0 0,0 0-1 0 0,1 1 1 0 0,-1-1-1 0 0,1 1 1 0 0,-1 9-1 0 0,-2 6-142 0 0,1 1-1 0 0,1-1 0 0 0,1 1 1 0 0,1 0-1 0 0,1 0 1 0 0,4 33-1 0 0,-4-54-281 0 0,1 0 0 0 0,-1 0-1 0 0,1 0 1 0 0,0 0 0 0 0,-1 0 0 0 0,1 0 0 0 0,0 0-1 0 0,0 0 1 0 0,1 0 0 0 0,-1 0 0 0 0,0 0 0 0 0,1-1 0 0 0,-1 1-1 0 0,1 0 1 0 0,-1-1 0 0 0,1 1 0 0 0,0-1 0 0 0,0 0-1 0 0,-1 0 1 0 0,5 2 0 0 0,-2-1-79 0 0,0-1 1 0 0,0 0-1 0 0,0 0 0 0 0,0 0 0 0 0,0-1 0 0 0,0 1 1 0 0,0-1-1 0 0,0 0 0 0 0,1 0 0 0 0,6-2 1 0 0,-4 1-263 0 0,1 0 0 0 0,-1-1 0 0 0,0 0 0 0 0,0-1 1 0 0,0 0-1 0 0,0 0 0 0 0,0 0 0 0 0,0-1 0 0 0,-1 0 0 0 0,0 0 1 0 0,0 0-1 0 0,8-8 0 0 0,-9 5-264 0 0,0-1 0 0 0,0 0 0 0 0,-1 0 1 0 0,0 0-1 0 0,0-1 0 0 0,-1 1 0 0 0,5-18 0 0 0,9-64 2209 0 0,-43 209 7304 0 0,2-11-8489 0 0,21-87-2551 0 0,0 1 1 0 0,2 0 0 0 0,0 24-1 0 0,2-17-5552 0 0,3-20 3596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7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15587 0 0,'13'-5'3075'0'0,"14"2"-2637"0"0,-11 2 37 0 0,-10 0-342 0 0,106-15 691 0 0,-101 15-797 0 0,-1 1 1 0 0,1 0-1 0 0,0 1 0 0 0,0 0 1 0 0,0 1-1 0 0,0 0 0 0 0,-1 0 0 0 0,13 5 1 0 0,-19-4 49 0 0,0-1-1 0 0,-1 0 1 0 0,1 1 0 0 0,-1-1 0 0 0,1 1-1 0 0,-1 0 1 0 0,0 0 0 0 0,0 0 0 0 0,0 1-1 0 0,0-1 1 0 0,-1 1 0 0 0,0 0 0 0 0,1-1-1 0 0,-1 1 1 0 0,0 0 0 0 0,-1 0 0 0 0,1 0-1 0 0,-1 1 1 0 0,0-1 0 0 0,0 0 0 0 0,0 1-1 0 0,-1-1 1 0 0,1 0 0 0 0,-1 1 0 0 0,-1 7-1 0 0,1 8 30 0 0,-2 0-1 0 0,-1 0 0 0 0,0 0 0 0 0,-8 24 1 0 0,0-6-1665 0 0,-15 36 1 0 0,19-58-2222 0 0,-1 1 1 0 0,-13 19 0 0 0,21-36 3651 0 0,-1 1 1 0 0,1-1-1 0 0,0 1 1 0 0,0-1 0 0 0,0 1-1 0 0,-1-1 1 0 0,1 1-1 0 0,0-1 1 0 0,0 0 0 0 0,-1 1-1 0 0,1-1 1 0 0,0 0-1 0 0,-1 1 1 0 0,1-1 0 0 0,0 0-1 0 0,-1 1 1 0 0,1-1-1 0 0,-1 0 1 0 0,1 0 0 0 0,-1 0-1 0 0,1 1 1 0 0,0-1-1 0 0,-1 0 1 0 0,1 0 0 0 0,-1 0-1 0 0,1 0 1 0 0,-1 0-1 0 0,1 0 1 0 0,-1 0 0 0 0,1 0-1 0 0,-1 0 1 0 0,1 0-1 0 0,-1 0 1 0 0,1 0 0 0 0,-1 0-1 0 0,1 0 1 0 0,0 0-1 0 0,-1 0 1 0 0,1-1-1 0 0,-1 1 1 0 0,1 0 0 0 0,-1 0-1 0 0,1-1 1 0 0,0 1-1 0 0,-1 0 1 0 0,1 0 0 0 0,-1-1-1 0 0,1 0 1 0 0,-2-5-1795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2272 0 0,'3'-6'324'0'0,"1"-3"491"0"0,0 0 0 0 0,1 1 0 0 0,0-1 0 0 0,0 1 0 0 0,1 0 0 0 0,8-10-1 0 0,-13 18-575 0 0,0-1-1 0 0,0 1 0 0 0,-1 0 0 0 0,1-1 0 0 0,0 1 1 0 0,-1 0-1 0 0,1 0 0 0 0,0-1 0 0 0,0 1 1 0 0,0 0-1 0 0,-1 0 0 0 0,1 0 0 0 0,0 0 0 0 0,0 0 1 0 0,0 0-1 0 0,-1 0 0 0 0,1 1 0 0 0,0-1 0 0 0,0 0 1 0 0,-1 0-1 0 0,1 1 0 0 0,0-1 0 0 0,0 0 0 0 0,-1 1 1 0 0,1-1-1 0 0,0 0 0 0 0,-1 1 0 0 0,1-1 1 0 0,1 2-1 0 0,22 20 783 0 0,-15-12-752 0 0,17 11-200 0 0,-15-12-23 0 0,-1-1-1 0 0,0 1 1 0 0,16 20-1 0 0,-23-25-11 0 0,0 0-1 0 0,-1 0 0 0 0,0 0 1 0 0,0 1-1 0 0,0-1 0 0 0,0 1 0 0 0,0-1 1 0 0,-1 1-1 0 0,0 0 0 0 0,0-1 1 0 0,-1 1-1 0 0,1 0 0 0 0,-1 0 0 0 0,0 9 1 0 0,-8 45-2438 0 0,-3-21-8347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6609 0 0,'0'-2'305'0'0,"0"1"0"0"0,1 0 0 0 0,-1 0-1 0 0,1 0 1 0 0,-1 0 0 0 0,1 0-1 0 0,-1 0 1 0 0,1 0 0 0 0,-1 0-1 0 0,1 0 1 0 0,0 0 0 0 0,-1 0 0 0 0,1 1-1 0 0,0-1 1 0 0,0 0 0 0 0,0 0-1 0 0,0 1 1 0 0,0-1 0 0 0,0 0 0 0 0,0 1-1 0 0,0-1 1 0 0,0 1 0 0 0,0 0-1 0 0,0-1 1 0 0,0 1 0 0 0,2-1 0 0 0,-2 2-137 0 0,-1 0 1 0 0,1-1-1 0 0,0 1 1 0 0,0 0 0 0 0,0 0-1 0 0,0 0 1 0 0,0 0-1 0 0,-1 0 1 0 0,1 0 0 0 0,-1 0-1 0 0,1 0 1 0 0,0 0-1 0 0,-1 0 1 0 0,0 0 0 0 0,1 0-1 0 0,-1 0 1 0 0,0 0-1 0 0,1 1 1 0 0,-1-1 0 0 0,0 0-1 0 0,0 0 1 0 0,0 0-1 0 0,0 1 1 0 0,0-1 0 0 0,-1 2-1 0 0,0 51 1126 0 0,-11 78-1 0 0,-2 36-1690 0 0,14-168 361 0 0,0 0 0 0 0,0 0 1 0 0,0 0-1 0 0,0 0 0 0 0,0 1 0 0 0,0-1 1 0 0,0 0-1 0 0,0 0 0 0 0,0 0 0 0 0,0 0 0 0 0,0 0 1 0 0,0 0-1 0 0,0 1 0 0 0,0-1 0 0 0,1 0 1 0 0,-1 0-1 0 0,0 0 0 0 0,0 0 0 0 0,0 0 0 0 0,0 0 1 0 0,0 1-1 0 0,0-1 0 0 0,0 0 0 0 0,0 0 1 0 0,0 0-1 0 0,0 0 0 0 0,1 0 0 0 0,-1 0 1 0 0,0 0-1 0 0,0 0 0 0 0,0 0 0 0 0,0 1 0 0 0,0-1 1 0 0,0 0-1 0 0,0 0 0 0 0,1 0 0 0 0,-1 0 1 0 0,0 0-1 0 0,0 0 0 0 0,0 0 0 0 0,0 0 0 0 0,0 0 1 0 0,1 0-1 0 0,-1 0 0 0 0,0 0 0 0 0,0 0 1 0 0,0 0-1 0 0,0 0 0 0 0,0 0 0 0 0,1 0 1 0 0,-1 0-1 0 0,0 0 0 0 0,0 0 0 0 0,0-1 0 0 0,0 1 1 0 0,0 0-1 0 0,1 0 0 0 0,11-9-882 0 0,17-22 569 0 0,-23 23 126 0 0,10-9-506 0 0,66-66 1003 0 0,-51 59-2977 0 0,1 5-3658 0 0,-26 16 3339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8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11178 0 0,'16'7'4838'0'0,"17"-6"-4703"0"0,-9 0 65 0 0,-8 3 83 0 0,-1 0-1 0 0,1 1 0 0 0,-1 0 0 0 0,-1 1 0 0 0,1 1 0 0 0,-1 0 0 0 0,0 2 0 0 0,16 12 0 0 0,-19-14-135 0 0,-1 1-1 0 0,0 1 1 0 0,-1 0-1 0 0,0 1 1 0 0,0-1 0 0 0,-1 2-1 0 0,-1-1 1 0 0,1 1 0 0 0,-2 0-1 0 0,10 21 1 0 0,-13-24-70 0 0,-1 0 0 0 0,0 0 1 0 0,-1 0-1 0 0,0 0 0 0 0,0 1 0 0 0,0-1 0 0 0,-1 0 1 0 0,0 1-1 0 0,-1-1 0 0 0,0 0 0 0 0,0 0 0 0 0,-1 0 1 0 0,0 0-1 0 0,-1 0 0 0 0,1 0 0 0 0,-1 0 0 0 0,-5 8 1 0 0,3-7-160 0 0,0-1 0 0 0,0 0-1 0 0,-1 0 1 0 0,0 0 0 0 0,0-1 0 0 0,0 0 0 0 0,-1 0 0 0 0,-1 0 0 0 0,1-1 0 0 0,-1 0 0 0 0,0-1 0 0 0,0 0 0 0 0,0 0 0 0 0,-14 5 0 0 0,7-5 392 0 0,14-7 418 0 0,27-4-346 0 0,3 4-406 0 0,-14 2-327 0 0,0-1 0 0 0,0 0-1 0 0,27-7 1 0 0,-38 7 37 0 0,0 0 0 0 0,0 0 0 0 0,0-1-1 0 0,-1 0 1 0 0,1 0 0 0 0,-1 0 0 0 0,1 0 0 0 0,-1 0 0 0 0,0-1 0 0 0,0 1 0 0 0,0-1 0 0 0,0 0 0 0 0,0 0 0 0 0,0 0 0 0 0,-1 0-1 0 0,0 0 1 0 0,1-1 0 0 0,-1 1 0 0 0,1-5 0 0 0,27-74-4769 0 0,-5-2 3530 0 0,5-14 7196 0 0,-30 97-5462 0 0,0 1 0 0 0,0 0 0 0 0,0-1 0 0 0,0 1 0 0 0,0-1 0 0 0,0 1 0 0 0,0 0 0 0 0,0-1 1 0 0,0 1-1 0 0,1 0 0 0 0,-1-1 0 0 0,0 1 0 0 0,0 0 0 0 0,0-1 0 0 0,1 1 0 0 0,-1 0 0 0 0,0-1 1 0 0,0 1-1 0 0,1 0 0 0 0,-1 0 0 0 0,0-1 0 0 0,1 1 0 0 0,-1 0 0 0 0,0 0 0 0 0,1-1 0 0 0,-1 1 1 0 0,0 0-1 0 0,1 0 0 0 0,-1 0 0 0 0,6 9 2395 0 0,1 25-1391 0 0,-7-31-1012 0 0,15 109 288 0 0,-4-32-1426 0 0,29 120 1 0 0,-24-154-2793 0 0,-13-40 2268 0 0,0 0 1 0 0,0-1 0 0 0,0 1-1 0 0,0-1 1 0 0,8 8 0 0 0,4 0-4766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14595 0 0,'0'0'109'0'0,"0"1"0"0"0,0-1 0 0 0,0 0 0 0 0,0 1 0 0 0,0-1 0 0 0,0 0 0 0 0,0 0 0 0 0,0 1 0 0 0,0-1 1 0 0,0 0-1 0 0,0 1 0 0 0,0-1 0 0 0,1 0 0 0 0,-1 0 0 0 0,0 1 0 0 0,0-1 0 0 0,0 0 0 0 0,0 0 0 0 0,1 1 0 0 0,-1-1 0 0 0,0 0 0 0 0,0 0 0 0 0,0 1 0 0 0,1-1 0 0 0,-1 0 0 0 0,0 0 0 0 0,0 0 0 0 0,1 0 0 0 0,-1 0 0 0 0,0 1 0 0 0,0-1 0 0 0,1 0 0 0 0,-1 0 1 0 0,0 0-1 0 0,1 0 0 0 0,-1 0 0 0 0,0 0 0 0 0,1 0 0 0 0,-1 0 0 0 0,0 0 0 0 0,0 0 0 0 0,1 0 0 0 0,-1 0 0 0 0,0 0 0 0 0,1 0 0 0 0,-1 0 0 0 0,0 0 0 0 0,1 0 0 0 0,-1-1 0 0 0,26 1-1003 0 0,-19 0 1463 0 0,104 2 156 0 0,73-2-322 0 0,-184 0-429 0 0,0 0 0 0 0,0 1 0 0 0,0-1 0 0 0,0 0 0 0 0,1 0 0 0 0,-1 0 0 0 0,0 0 0 0 0,0 0 0 0 0,0 0 0 0 0,0 0 0 0 0,1 0 0 0 0,-1 0-1 0 0,0 0 1 0 0,0 0 0 0 0,0 0 0 0 0,0 0 0 0 0,1 0 0 0 0,-1 0 0 0 0,0 0 0 0 0,0 0 0 0 0,0 0 0 0 0,0 0 0 0 0,1 0 0 0 0,-1 0 0 0 0,0 0 0 0 0,0 0 0 0 0,0 0 0 0 0,0 0 0 0 0,0 0 0 0 0,1 0 0 0 0,-1 0 0 0 0,0 0 0 0 0,0 0 0 0 0,0-1 0 0 0,0 1 0 0 0,0 0 0 0 0,0 0 0 0 0,1 0 0 0 0,-1 0 0 0 0,0 0 0 0 0,0-1 0 0 0,0 1 0 0 0,0 0 0 0 0,0 0 0 0 0,0 0 0 0 0,0 0 0 0 0,0 0 0 0 0,0-1 0 0 0,0 1 0 0 0,0 0 0 0 0,0 0 0 0 0,0 0 0 0 0,0 0 0 0 0,0-1 0 0 0,0 1 0 0 0,0 0-1 0 0,0 0 1 0 0,0-1 0 0 0,-12-6-1371 0 0,-20-5-391 0 0,22 9 1510 0 0,1 1 0 0 0,-1 0 0 0 0,0 1 0 0 0,-15-1 0 0 0,17 2 505 0 0,1 0-1 0 0,-1 1 1 0 0,0 0 0 0 0,1 0 0 0 0,-1 1 0 0 0,1 0-1 0 0,0 0 1 0 0,-1 1 0 0 0,-9 5 0 0 0,11-4 16 0 0,-1 0 1 0 0,2 0-1 0 0,-1 0 1 0 0,0 1 0 0 0,1 0-1 0 0,0 0 1 0 0,0 1-1 0 0,0-1 1 0 0,1 1-1 0 0,0 0 1 0 0,0 0 0 0 0,0 1-1 0 0,1-1 1 0 0,0 1-1 0 0,0 0 1 0 0,1-1-1 0 0,0 1 1 0 0,0 1-1 0 0,-1 6 1 0 0,1-4-181 0 0,1-1 1 0 0,0 1-1 0 0,1 0 0 0 0,0 0 1 0 0,0 0-1 0 0,1-1 0 0 0,1 1 1 0 0,-1 0-1 0 0,1-1 0 0 0,1 1 0 0 0,0-1 1 0 0,7 17-1 0 0,-6-20-108 0 0,-1 0 1 0 0,1 0-1 0 0,0 0 1 0 0,0-1-1 0 0,1 1 1 0 0,0-1-1 0 0,0 0 0 0 0,0 0 1 0 0,0-1-1 0 0,1 1 1 0 0,0-1-1 0 0,0-1 0 0 0,0 1 1 0 0,0-1-1 0 0,1 0 1 0 0,-1 0-1 0 0,1-1 1 0 0,9 3-1 0 0,3-1-902 0 0,0-2 0 0 0,1 1-1 0 0,-1-2 1 0 0,36-3 0 0 0,33-9-7988 0 0,-54 5 3321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9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9730 0 0,'-10'9'7040'0'0,"4"9"-4510"0"0,4 22-2390 0 0,2-32 571 0 0,-1 16-365 0 0,2 1 1 0 0,6 38-1 0 0,-6-56-343 0 0,0 0-1 0 0,0 0 1 0 0,1 0 0 0 0,0-1-1 0 0,1 1 1 0 0,-1 0 0 0 0,1-1-1 0 0,1 0 1 0 0,-1 0 0 0 0,1 0-1 0 0,0 0 1 0 0,1 0 0 0 0,7 7-1 0 0,-10-11-121 0 0,-1 0-1 0 0,1-1 1 0 0,0 1-1 0 0,0-1 1 0 0,0 0-1 0 0,0 1 1 0 0,0-1-1 0 0,0 0 1 0 0,0 0-1 0 0,0 0 1 0 0,1-1-1 0 0,-1 1 1 0 0,0-1-1 0 0,1 1 1 0 0,-1-1-1 0 0,0 0 1 0 0,1 1-1 0 0,-1-1 1 0 0,0 0-1 0 0,1-1 1 0 0,-1 1-1 0 0,0 0 1 0 0,1-1-1 0 0,-1 1 1 0 0,0-1-1 0 0,0 0 1 0 0,1 0-1 0 0,-1 0 1 0 0,0 0-1 0 0,0 0 1 0 0,0 0-1 0 0,0 0 1 0 0,0-1-1 0 0,-1 1 1 0 0,1-1-1 0 0,0 1 1 0 0,0-1-1 0 0,-1 0 1 0 0,2-2-1 0 0,3-4-458 0 0,0-1 0 0 0,-1 1 0 0 0,0-1 0 0 0,-1 0 0 0 0,1 0 0 0 0,-2-1 0 0 0,5-16 0 0 0,-4 6 204 0 0,9-32 1875 0 0,-12 50-1297 0 0,-1 0 1 0 0,1 0-1 0 0,0 0 1 0 0,0 0-1 0 0,0 0 0 0 0,0 0 1 0 0,0 1-1 0 0,1-1 1 0 0,-1 0-1 0 0,0 1 1 0 0,1-1-1 0 0,-1 0 0 0 0,1 1 1 0 0,0 0-1 0 0,-1-1 1 0 0,1 1-1 0 0,0 0 0 0 0,0 0 1 0 0,2-1-1 0 0,-4 2-96 0 0,1 0 1 0 0,-1 0-1 0 0,0 1 0 0 0,1-1 0 0 0,-1 0 0 0 0,0 0 0 0 0,1 0 0 0 0,-1 1 1 0 0,0-1-1 0 0,0 0 0 0 0,1 0 0 0 0,-1 1 0 0 0,0-1 0 0 0,0 0 1 0 0,1 1-1 0 0,-1-1 0 0 0,0 0 0 0 0,0 1 0 0 0,0-1 0 0 0,1 0 0 0 0,-1 1 1 0 0,0-1-1 0 0,0 0 0 0 0,0 1 0 0 0,0-1 0 0 0,0 1 0 0 0,0-1 0 0 0,0 0 1 0 0,0 1-1 0 0,0-1 0 0 0,0 0 0 0 0,0 1 0 0 0,0-1 0 0 0,0 1 1 0 0,0-1-1 0 0,0 0 0 0 0,-1 1 0 0 0,1-1 0 0 0,0 0 0 0 0,0 1 0 0 0,0-1 1 0 0,0 0-1 0 0,-1 1 0 0 0,1-1 0 0 0,-8 26 1101 0 0,7-23-959 0 0,0 2-244 0 0,-32 120 971 0 0,30-111-1651 0 0,1 0 0 0 0,0 1-1 0 0,1-1 1 0 0,1 0 0 0 0,1 1-1 0 0,3 26 1 0 0,-4-40 458 0 0,5 15-4048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 4073 0 0,'-1'6'334'0'0,"0"0"1"0"0,0 0-1 0 0,1 0 1 0 0,0 0-1 0 0,0 1 1 0 0,0-1-1 0 0,1 0 1 0 0,0 0-1 0 0,0 0 1 0 0,1 0-1 0 0,0 0 1 0 0,0-1-1 0 0,0 1 1 0 0,0 0-1 0 0,5 6 1 0 0,-2-2 144 0 0,0-2 0 0 0,1 1 0 0 0,0 0 0 0 0,1-1 0 0 0,0 0 0 0 0,0-1 0 0 0,0 0 0 0 0,12 9 0 0 0,-17-15-450 0 0,-1 1 0 0 0,1-1 0 0 0,-1 0 0 0 0,1 0 0 0 0,-1 0 0 0 0,1 0 0 0 0,0-1 0 0 0,0 1 0 0 0,-1 0 0 0 0,1-1 0 0 0,0 1 0 0 0,0-1-1 0 0,0 0 1 0 0,0 0 0 0 0,0 1 0 0 0,0-1 0 0 0,-1 0 0 0 0,1-1 0 0 0,0 1 0 0 0,0 0 0 0 0,0 0 0 0 0,2-2 0 0 0,-2 1 65 0 0,0 0 1 0 0,0-1-1 0 0,0 1 0 0 0,0 0 1 0 0,0-1-1 0 0,-1 0 1 0 0,1 0-1 0 0,-1 1 0 0 0,1-1 1 0 0,-1 0-1 0 0,1 0 1 0 0,-1 0-1 0 0,0 0 0 0 0,0-1 1 0 0,1-2-1 0 0,0-2 170 0 0,1-1-1 0 0,-1 0 1 0 0,-1 0-1 0 0,0 1 1 0 0,0-1 0 0 0,0 0-1 0 0,-1 0 1 0 0,0 0-1 0 0,-2-13 1 0 0,1 17-102 0 0,-1-1 1 0 0,1 1-1 0 0,-1 1 0 0 0,0-1 0 0 0,0 0 1 0 0,0 0-1 0 0,0 1 0 0 0,-1-1 0 0 0,1 1 1 0 0,-1-1-1 0 0,0 1 0 0 0,0 0 1 0 0,0 0-1 0 0,0 1 0 0 0,-1-1 0 0 0,1 1 1 0 0,-9-4-1 0 0,6 2-423 0 0,0 2-1 0 0,0-1 1 0 0,0 1 0 0 0,-1 0-1 0 0,1 0 1 0 0,-1 1 0 0 0,0 0 0 0 0,1 0-1 0 0,-1 0 1 0 0,-12 1 0 0 0,12 1-3575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2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13259 0 0,'17'-4'4102'0'0,"12"-11"-3223"0"0,-2 1 252 0 0,-18 11-910 0 0,-1 1-1 0 0,1 0 1 0 0,-1 0 0 0 0,1 1-1 0 0,-1 0 1 0 0,1 0 0 0 0,0 1 0 0 0,-1 0-1 0 0,1 1 1 0 0,0 0 0 0 0,12 2 0 0 0,-18-2-135 0 0,1 1 0 0 0,0-1 1 0 0,-1 1-1 0 0,1-1 0 0 0,-1 1 1 0 0,0 0-1 0 0,1 1 0 0 0,-1-1 1 0 0,0 0-1 0 0,0 1 0 0 0,0 0 1 0 0,-1-1-1 0 0,1 1 0 0 0,-1 0 1 0 0,1 1-1 0 0,-1-1 0 0 0,0 0 1 0 0,0 1-1 0 0,-1-1 0 0 0,1 1 1 0 0,-1-1-1 0 0,1 1 1 0 0,-1 0-1 0 0,0-1 0 0 0,-1 1 1 0 0,1 0-1 0 0,0 6 0 0 0,-1 19 125 0 0,-1 0 1 0 0,-1 0-1 0 0,-1 0 0 0 0,-10 39 0 0 0,-3 27-1507 0 0,14-76 25 0 0,1-1-1 0 0,1 1 0 0 0,2 21 1 0 0,-1-33-832 0 0,0-1 1 0 0,0 1-1 0 0,1-1 1 0 0,0 0 0 0 0,4 11-1 0 0,0-6-2825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30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13195 0 0,'2'-2'391'0'0,"-1"0"0"0"0,1 1-1 0 0,0-1 1 0 0,0 1 0 0 0,1 0 0 0 0,-1-1 0 0 0,0 1 0 0 0,0 0 0 0 0,1 0-1 0 0,-1 1 1 0 0,0-1 0 0 0,1 0 0 0 0,-1 1 0 0 0,5-1 0 0 0,-5 1-220 0 0,-1 1 0 0 0,0 0 1 0 0,1-1-1 0 0,-1 1 0 0 0,1 0 0 0 0,-1 0 1 0 0,0 0-1 0 0,0 0 0 0 0,0 0 0 0 0,0 0 1 0 0,0 1-1 0 0,0-1 0 0 0,0 0 1 0 0,0 0-1 0 0,0 1 0 0 0,0-1 0 0 0,-1 1 1 0 0,1-1-1 0 0,0 1 0 0 0,-1-1 1 0 0,1 1-1 0 0,-1-1 0 0 0,0 1 0 0 0,1 2 1 0 0,12 51 1068 0 0,12 104 0 0 0,-11 59-2385 0 0,-13-210 1057 0 0,0 8-570 0 0,0 38-5026 0 0,-8-21-5329 0 0,2-22 5525 0 0</inkml:trace>
  <inkml:trace contextRef="#ctx0" brushRef="#br0" timeOffset="1">397 470 18548 0 0,'28'7'5437'0'0,"-15"1"-3908"0"0,-13-8-1538 0 0,0 1 0 0 0,0-1 1 0 0,1 0-1 0 0,-1 0 1 0 0,0 0-1 0 0,0 1 0 0 0,0-1 1 0 0,0 0-1 0 0,1 0 1 0 0,-1 1-1 0 0,0-1 0 0 0,0 0 1 0 0,0 0-1 0 0,0 1 1 0 0,0-1-1 0 0,0 0 0 0 0,0 0 1 0 0,0 1-1 0 0,0-1 1 0 0,0 0-1 0 0,0 0 0 0 0,0 1 1 0 0,0-1-1 0 0,0 0 0 0 0,0 0 1 0 0,0 1-1 0 0,0-1 1 0 0,0 0-1 0 0,0 0 0 0 0,-1 1 1 0 0,1-1-1 0 0,0 0 1 0 0,0 0-1 0 0,0 1 0 0 0,0-1 1 0 0,0 0-1 0 0,-1 0 1 0 0,1 0-1 0 0,0 1 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3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359 354 6641 0 0,'-23'13'660'0'0,"1"1"0"0"0,1 1 0 0 0,0 1-1 0 0,1 1 1 0 0,-34 36 0 0 0,45-42-465 0 0,1 0 0 0 0,0 0 0 0 0,1 1 1 0 0,0 0-1 0 0,1 0 0 0 0,1 1 0 0 0,-1 0 0 0 0,2 0 0 0 0,0 0 1 0 0,1 0-1 0 0,0 1 0 0 0,1-1 0 0 0,-1 16 0 0 0,3-4 43 0 0,0-1 0 0 0,2 0 0 0 0,1 0 0 0 0,0 0 0 0 0,2-1-1 0 0,1 1 1 0 0,1-1 0 0 0,1 0 0 0 0,0-1 0 0 0,2 0 0 0 0,17 28 0 0 0,-18-34-257 0 0,2 0-1 0 0,0 0 1 0 0,1-1 0 0 0,0-1 0 0 0,1 0 0 0 0,1-1 0 0 0,0 0-1 0 0,1-1 1 0 0,0-1 0 0 0,1 0 0 0 0,0-1 0 0 0,1 0 0 0 0,0-2 0 0 0,32 12-1 0 0,-33-15-4 0 0,1-1-1 0 0,-1-1 0 0 0,1 0 1 0 0,0-2-1 0 0,0 0 0 0 0,0 0 0 0 0,0-2 1 0 0,0 0-1 0 0,0-1 0 0 0,0 0 1 0 0,0-2-1 0 0,0 0 0 0 0,28-11 0 0 0,-24 6 70 0 0,0-2 0 0 0,-1 0 0 0 0,0-1 0 0 0,-1-1 0 0 0,0-1 0 0 0,-1 0-1 0 0,-1-2 1 0 0,0 0 0 0 0,25-31 0 0 0,-25 24 25 0 0,-1-1 1 0 0,-1-1-1 0 0,0 0 1 0 0,-2-1-1 0 0,-2 0 0 0 0,0-1 1 0 0,-1-1-1 0 0,8-41 1 0 0,-11 31 65 0 0,-1-1 0 0 0,-1 1 0 0 0,-3-1 1 0 0,-1 0-1 0 0,-8-71 0 0 0,3 85 44 0 0,-1 1-1 0 0,-2-1 0 0 0,0 1 1 0 0,-1 1-1 0 0,-2-1 1 0 0,0 2-1 0 0,-1-1 1 0 0,-2 1-1 0 0,0 1 1 0 0,-1 0-1 0 0,-28-30 0 0 0,30 38 8 0 0,0 1-1 0 0,-2 0 0 0 0,1 1 0 0 0,-1 0 0 0 0,-1 1 0 0 0,0 1 0 0 0,-26-12 0 0 0,29 16-76 0 0,0 1 0 0 0,0 0 1 0 0,-1 1-1 0 0,1 0 0 0 0,-1 1 0 0 0,0 0 0 0 0,0 1 0 0 0,1 1 0 0 0,-1 0 1 0 0,0 0-1 0 0,-15 4 0 0 0,2 1-64 0 0,0 2 0 0 0,0 1 1 0 0,1 1-1 0 0,0 1 0 0 0,0 2 1 0 0,1 0-1 0 0,1 1 0 0 0,0 2 0 0 0,-27 21 1 0 0,21-12-91 0 0,2 0 0 0 0,1 2 0 0 0,0 1 0 0 0,2 1 0 0 0,2 1 0 0 0,-26 41-1 0 0,26-31-666 0 0,1 1 0 0 0,-21 60 0 0 0,31-67-2022 0 0,-13 61-1 0 0,4-8-5238 0 0,21-43 3061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40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14 246 9298 0 0,'-1'0'98'0'0,"0"0"-1"0"0,0-1 1 0 0,1 1 0 0 0,-1-1-1 0 0,0 1 1 0 0,0-1 0 0 0,1 1-1 0 0,-1-1 1 0 0,0 1 0 0 0,1-1-1 0 0,-1 0 1 0 0,0 1 0 0 0,1-1-1 0 0,-1 0 1 0 0,1 0 0 0 0,-1 1-1 0 0,1-1 1 0 0,0 0 0 0 0,-1 0-1 0 0,1 0 1 0 0,0 0-1 0 0,0 0 1 0 0,-1 1 0 0 0,1-1-1 0 0,0 0 1 0 0,0 0 0 0 0,0 0-1 0 0,0-1 1 0 0,1 0-14 0 0,0 1-1 0 0,0 0 1 0 0,-1 0 0 0 0,1 0-1 0 0,0 0 1 0 0,0 0 0 0 0,0 0-1 0 0,1 0 1 0 0,-1 0 0 0 0,0 0-1 0 0,0 0 1 0 0,0 0-1 0 0,1 1 1 0 0,-1-1 0 0 0,3 0-1 0 0,5-3 396 0 0,1 1 0 0 0,1 0 0 0 0,18-3-1 0 0,49 0 974 0 0,105 6 0 0 0,-80 1-1302 0 0,581-31 2005 0 0,-663 28-2071 0 0,353-38 1924 0 0,-269 34-1133 0 0,166 11 1 0 0,-253-3-847 0 0,81 8 218 0 0,1-5 1 0 0,150-11 0 0 0,-75-7 239 0 0,87 20-169 0 0,-219-3-327 0 0,-4 1 63 0 0,1-3 0 0 0,51-2 0 0 0,-78-1-62 0 0,0-1 0 0 0,-1 0 0 0 0,1-1 0 0 0,0-1-1 0 0,-1 1 1 0 0,0-2 0 0 0,0 0 0 0 0,0 0 0 0 0,0-1-1 0 0,-1-1 1 0 0,11-8 0 0 0,2-4-34 0 0,-14 11 31 0 0,0 0 1 0 0,1 0-1 0 0,0 1 1 0 0,15-7 0 0 0,-23 12 5 0 0,1 1 0 0 0,-1 0 1 0 0,1-1-1 0 0,0 2 1 0 0,-1-1-1 0 0,1 0 1 0 0,0 1-1 0 0,-1 0 1 0 0,1-1-1 0 0,0 2 1 0 0,0-1-1 0 0,-1 0 0 0 0,1 1 1 0 0,0-1-1 0 0,-1 1 1 0 0,1 0-1 0 0,0 1 1 0 0,-1-1-1 0 0,6 3 1 0 0,0 2-204 0 0,-1-1 1 0 0,1 2-1 0 0,-1-1 1 0 0,0 1-1 0 0,12 14 1 0 0,21 18-6031 0 0,-38-38 5571 0 0,-1 1 1 0 0,1-1-1 0 0,-1 0 1 0 0,1 0-1 0 0,0 0 1 0 0,-1 0-1 0 0,1 0 1 0 0,0-1-1 0 0,0 1 1 0 0,-1-1-1 0 0,1 0 1 0 0,0 0-1 0 0,0 0 1 0 0,0 0-1 0 0,0 0 1 0 0,-1-1-1 0 0,1 1 0 0 0,0-1 1 0 0,0 0-1 0 0,-1 1 1 0 0,4-3-1 0 0,8-3-2108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4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2761 0 0,'43'-13'6499'0'0,"-32"10"-5809"0"0,1 1 1 0 0,0 0-1 0 0,19 0 0 0 0,62 5 1196 0 0,121 19 0 0 0,-59-3-1397 0 0,104 0 1073 0 0,386-20-1 0 0,-480-15-1027 0 0,-4 1-236 0 0,-52 13-5074 0 0,-57 6-5931 0 0,-41-3 7297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58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27 12995 0 0,'-4'4'1406'0'0,"-10"8"105"0"0,14-12-1512 0 0,0 0-1 0 0,0 0 0 0 0,0 1 1 0 0,-1-1-1 0 0,1 0 0 0 0,0 0 1 0 0,0 0-1 0 0,-1 0 1 0 0,1 0-1 0 0,0 1 0 0 0,0-1 1 0 0,-1 0-1 0 0,1 0 0 0 0,0 0 1 0 0,0 0-1 0 0,-1 0 0 0 0,1 0 1 0 0,0 0-1 0 0,-1 0 1 0 0,1 0-1 0 0,0 0 0 0 0,0 0 1 0 0,-1 0-1 0 0,1 0 0 0 0,0 0 1 0 0,-1 0-1 0 0,1 0 0 0 0,0 0 1 0 0,0 0-1 0 0,-1-1 1 0 0,1 1-1 0 0,0 0 0 0 0,0 0 1 0 0,-1 0-1 0 0,1 0 0 0 0,0 0 1 0 0,0-1-1 0 0,0 1 0 0 0,-1 0 1 0 0,1 0-1 0 0,0-1 1 0 0,0 1-1 0 0,0 0 0 0 0,0 0 1 0 0,-1 0-1 0 0,1-1 0 0 0,0 0-13 0 0,1 1-1 0 0,-1-1 1 0 0,0 0-1 0 0,1 1 1 0 0,-1-1-1 0 0,1 1 0 0 0,-1-1 1 0 0,1 1-1 0 0,-1-1 1 0 0,1 1-1 0 0,-1 0 1 0 0,1-1-1 0 0,-1 1 0 0 0,1-1 1 0 0,0 1-1 0 0,-1 0 1 0 0,1 0-1 0 0,-1-1 1 0 0,1 1-1 0 0,0 0 0 0 0,-1 0 1 0 0,1 0-1 0 0,0 0 1 0 0,1 0-1 0 0,17-5 185 0 0,25 1 252 0 0,86 4 0 0 0,-33 1-424 0 0,372 0 395 0 0,-224-13 64 0 0,-89 1-781 0 0,-123 10-2044 0 0,-12 2-3368 0 0,-13 1-245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55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8130 0 0,'-1'0'76'0'0,"1"0"1"0"0,0 0 0 0 0,-1 0-1 0 0,1 0 1 0 0,0 0-1 0 0,-1 0 1 0 0,1 0 0 0 0,0 0-1 0 0,-1 1 1 0 0,1-1-1 0 0,0 0 1 0 0,-1 0 0 0 0,1 0-1 0 0,0 1 1 0 0,0-1 0 0 0,-1 0-1 0 0,1 0 1 0 0,0 1-1 0 0,0-1 1 0 0,0 0 0 0 0,-1 0-1 0 0,1 1 1 0 0,0-1-1 0 0,0 0 1 0 0,0 1 0 0 0,0-1-1 0 0,-1 0 1 0 0,1 1-1 0 0,0-1 1 0 0,0 0 0 0 0,0 1-1 0 0,0-1 1 0 0,0 0 0 0 0,0 1-1 0 0,0-1 1 0 0,0 1-1 0 0,12 6 2701 0 0,19-1 1367 0 0,-6-4-3778 0 0,0 0 1 0 0,42 12-1 0 0,-26-6-294 0 0,246 34 217 0 0,-265-39-258 0 0,126 26 798 0 0,-1-1 330 0 0,-126-25-1109 0 0,1-2-1 0 0,0 0 1 0 0,0-1-1 0 0,41-7 0 0 0,-25 2 23 0 0,56 0 0 0 0,-72 5 2 0 0,1 0 1 0 0,0-2 0 0 0,0 0 0 0 0,-1-2-1 0 0,1 0 1 0 0,-1-2 0 0 0,34-12 0 0 0,-51 16 38 0 0,-1 0 0 0 0,1 1 0 0 0,-1-1 0 0 0,1 1 0 0 0,0 1 0 0 0,-1-1 0 0 0,1 1 0 0 0,5-1 0 0 0,8 0-11 0 0,9-10 396 0 0,-11 3-2911 0 0,-4 6-4526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3:5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8226 0 0,'-15'7'4846'0'0,"11"-6"-4731"0"0,0 1 0 0 0,0-1 0 0 0,0 1 0 0 0,0 0 0 0 0,0 0 0 0 0,1 0 0 0 0,-1 1 0 0 0,1 0-1 0 0,0-1 1 0 0,-1 1 0 0 0,-3 5 0 0 0,7-7-38 0 0,0 0-1 0 0,1 0 1 0 0,-1 0-1 0 0,0-1 1 0 0,0 1 0 0 0,1 0-1 0 0,-1 0 1 0 0,0 0-1 0 0,1-1 1 0 0,-1 1-1 0 0,1 0 1 0 0,-1 0 0 0 0,1-1-1 0 0,0 1 1 0 0,-1 0-1 0 0,1-1 1 0 0,0 1-1 0 0,-1-1 1 0 0,1 1 0 0 0,0-1-1 0 0,0 1 1 0 0,-1-1-1 0 0,2 1 1 0 0,22 12 284 0 0,-23-12-355 0 0,14 5-7 0 0,-1 0 0 0 0,1-1 0 0 0,0 0 0 0 0,0-2 0 0 0,20 4 0 0 0,80 2 345 0 0,-34-3 215 0 0,293 19 1628 0 0,-174-42-2013 0 0,-133 9-27 0 0,79 0 0 0 0,-21 21 378 0 0,-86-7-721 0 0,51 0 0 0 0,-75-6-867 0 0,1-1 0 0 0,-1 0 0 0 0,25-7 0 0 0,-23 3-1162 0 0,18-2-6651 0 0,-25 7 5144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4:0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1856 0 0,'-11'35'1942'0'0,"-8"31"6452"0"0,14-51-7222 0 0,1 1 0 0 0,0 1 1 0 0,-1 18-1 0 0,1 98 105 0 0,3-73-834 0 0,-1-1-297 0 0,0-11-220 0 0,1 0 0 0 0,2-1 1 0 0,15 86-1 0 0,-15-129-307 0 0,7 25-1500 0 0,2-17-4462 0 0,-11-24 1057 0 0,0 10 4348 0 0,2-8-1973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4:0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18268 0 0,'-3'1'6'0'0,"0"-1"1"0"0,0 1-1 0 0,0-1 1 0 0,0 1-1 0 0,0 0 0 0 0,0 0 1 0 0,0 1-1 0 0,0-1 1 0 0,0 0-1 0 0,1 1 0 0 0,-1 0 1 0 0,1 0-1 0 0,-1-1 1 0 0,1 2-1 0 0,-1-1 0 0 0,1 0 1 0 0,0 0-1 0 0,-2 3 1 0 0,2-1-150 0 0,0 0 1 0 0,0 1 0 0 0,0-1 0 0 0,0 0 0 0 0,1 0 0 0 0,0 1-1 0 0,0-1 1 0 0,0 1 0 0 0,1-1 0 0 0,-1 1 0 0 0,1 5 0 0 0,1 7 50 0 0,1 0 1 0 0,0-1 0 0 0,2 1-1 0 0,0-1 1 0 0,11 29-1 0 0,-4-15 370 0 0,2-1 0 0 0,2 0 0 0 0,20 30-1 0 0,-27-46-267 0 0,1 0-1 0 0,0-1 0 0 0,1-1 1 0 0,1 1-1 0 0,0-2 0 0 0,0 0 1 0 0,1 0-1 0 0,23 15 0 0 0,-33-24-31 0 0,1 0 0 0 0,0 1-1 0 0,-1-1 1 0 0,1 0 0 0 0,-1 0-1 0 0,1 0 1 0 0,0-1 0 0 0,0 1-1 0 0,0-1 1 0 0,-1 0-1 0 0,1 1 1 0 0,0-1 0 0 0,0 0-1 0 0,0-1 1 0 0,0 1 0 0 0,-1 0-1 0 0,1-1 1 0 0,5-1 0 0 0,-4 0 23 0 0,0 0 0 0 0,0 0 0 0 0,-1-1 1 0 0,1 1-1 0 0,-1-1 0 0 0,0 0 1 0 0,1 0-1 0 0,-1 0 0 0 0,0 0 0 0 0,-1-1 1 0 0,4-4-1 0 0,4-9 164 0 0,0-1-1 0 0,-1-1 1 0 0,-1 1 0 0 0,6-26 0 0 0,-10 33-30 0 0,19-60 80 0 0,16-47 305 0 0,-31 98-2731 0 0,21-34 1 0 0,-26 50 459 0 0,-3 4 1540 0 0,0 0 1 0 0,0 0-1 0 0,1-1 0 0 0,1-3-3794 0 0,-2 3 3794 0 0,0 1 0 0 0,0 0 1 0 0,0 0-1 0 0,0-1 0 0 0,0 1 0 0 0,0 0 0 0 0,0-1 1 0 0,0 1-1 0 0,0 0 0 0 0,0 0 0 0 0,0-1 1 0 0,0 1-1 0 0,0 0 0 0 0,0 0 0 0 0,-1-1 0 0 0,1 1 1 0 0,0-1-1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10722 0 0,'-1'1'426'0'0,"0"-1"-1"0"0,0 1 1 0 0,0-1-1 0 0,0 1 1 0 0,0 0 0 0 0,0-1-1 0 0,0 1 1 0 0,0 0-1 0 0,0 0 1 0 0,0 0-1 0 0,0 0 1 0 0,0 0-1 0 0,1 0 1 0 0,-1 0 0 0 0,0 0-1 0 0,1 0 1 0 0,-1 0-1 0 0,1 0 1 0 0,-2 2-1 0 0,-6 29 819 0 0,5-17-522 0 0,-47 127 503 0 0,10-52-4797 0 0,34-82 1154 0 0,5-14 973 0 0,7-18 958 0 0,-3 21 548 0 0,0-1-1 0 0,0 1 1 0 0,0 0 0 0 0,0 0 0 0 0,1 1 0 0 0,-1-1 0 0 0,1 1-1 0 0,-1 0 1 0 0,1-1 0 0 0,0 2 0 0 0,0-1 0 0 0,0 0 0 0 0,0 1-1 0 0,0 0 1 0 0,1 0 0 0 0,-1 0 0 0 0,0 0 0 0 0,7 0-1 0 0,-4 1-130 0 0,0-1 0 0 0,1 1 0 0 0,-1 0 0 0 0,0 0 0 0 0,0 1 0 0 0,0 0 0 0 0,0 1 0 0 0,0-1 0 0 0,0 1 0 0 0,11 5 0 0 0,-18-7-17 0 0,0 0 0 0 0,1 0 0 0 0,-1 0 0 0 0,0 0 0 0 0,0 1-1 0 0,1-1 1 0 0,-1 0 0 0 0,0 0 0 0 0,0 0 0 0 0,1 0 0 0 0,-1 1 0 0 0,0-1 0 0 0,0 0 0 0 0,0 0-1 0 0,0 0 1 0 0,1 1 0 0 0,-1-1 0 0 0,0 0 0 0 0,0 0 0 0 0,0 1 0 0 0,0-1 0 0 0,0 0 0 0 0,1 0-1 0 0,-1 1 1 0 0,0-1 0 0 0,0 0 0 0 0,0 0 0 0 0,0 1 0 0 0,0-1 0 0 0,0 0 0 0 0,0 0-1 0 0,0 1 1 0 0,0-1 0 0 0,0 0 0 0 0,0 1 0 0 0,0-1 0 0 0,0 0 0 0 0,-1 0 0 0 0,1 1 0 0 0,0-1-1 0 0,0 0 1 0 0,0 0 0 0 0,0 1 0 0 0,0-1 0 0 0,-1 0 0 0 0,1 0 0 0 0,0 0 0 0 0,0 1 0 0 0,0-1-1 0 0,0 0 1 0 0,-1 0 0 0 0,1 0 0 0 0,0 1 0 0 0,0-1 0 0 0,-1 0 0 0 0,1 0 0 0 0,0 0-1 0 0,0 0 1 0 0,-1 0 0 0 0,1 0 0 0 0,0 0 0 0 0,0 0 0 0 0,-1 0 0 0 0,1 0 0 0 0,0 0 0 0 0,-1 0-1 0 0,1 0 1 0 0,0 0 0 0 0,-25 8-3968 0 0,21-7 3756 0 0,-19 5-1285 0 0,-14 1-554 0 0</inkml:trace>
  <inkml:trace contextRef="#ctx0" brushRef="#br0" timeOffset="1">1 385 5345 0 0,'1'2'802'0'0,"1"0"0"0"0,0-1 1 0 0,0 1-1 0 0,-1-1 0 0 0,1 1 0 0 0,0-1 0 0 0,1 0 0 0 0,-1 1 0 0 0,0-1 0 0 0,0 0 1 0 0,0 0-1 0 0,1-1 0 0 0,3 2 0 0 0,-1-1-215 0 0,0-1-1 0 0,-1 0 1 0 0,1 1 0 0 0,0-1 0 0 0,0-1 0 0 0,7-1-1 0 0,7-2-898 0 0,-1-2 0 0 0,32-13 0 0 0,-19 7 1041 0 0,-23 9-853 0 0,-5 1 6 0 0,1 0 0 0 0,-1 1 0 0 0,1-1 0 0 0,-1 1 0 0 0,1 0 0 0 0,0 0 0 0 0,0 1 0 0 0,-1-1 0 0 0,1 1 0 0 0,0-1 0 0 0,0 1 0 0 0,4 1 0 0 0,-21 28 619 0 0,9-20-240 0 0,0 0-230 0 0,2 0 1 0 0,-1 1-1 0 0,1-1 1 0 0,0 1-1 0 0,1 0 1 0 0,0 15-1 0 0,1-15-2020 0 0,1-1 0 0 0,0 0 0 0 0,4 18 0 0 0,-12-39-6356 0 0,7 1 5591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4:13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86 112 15371 0 0,'-1'2'249'0'0,"-17"19"1412"0"0,-19 33 0 0 0,32-47-1876 0 0,1 0 1 0 0,1 0-1 0 0,-1 1 1 0 0,1 0-1 0 0,1 0 1 0 0,-1 0-1 0 0,1 0 1 0 0,1 0-1 0 0,-2 9 1 0 0,4-13 207 0 0,-1 0-1 0 0,1 0 1 0 0,0 0-1 0 0,0 0 1 0 0,0 0 0 0 0,1 0-1 0 0,-1 0 1 0 0,1 0 0 0 0,0 0-1 0 0,0-1 1 0 0,0 1 0 0 0,5 4-1 0 0,35 42 62 0 0,-36-44-87 0 0,1 1-43 0 0,0 0 0 0 0,0 0 0 0 0,1-1 0 0 0,0 0 0 0 0,0-1 0 0 0,0 1 0 0 0,1-2 0 0 0,16 8 0 0 0,-22-11-22 0 0,0 0 0 0 0,1 0 0 0 0,-1 0 0 0 0,0 0 1 0 0,0-1-1 0 0,1 1 0 0 0,-1-1 0 0 0,0 0 1 0 0,1 0-1 0 0,-1 0 0 0 0,0-1 0 0 0,0 1 0 0 0,1-1 1 0 0,-1 0-1 0 0,0 0 0 0 0,0 0 0 0 0,0 0 1 0 0,0 0-1 0 0,0-1 0 0 0,0 1 0 0 0,0-1 0 0 0,0 0 1 0 0,0 0-1 0 0,-1 0 0 0 0,1 0 0 0 0,-1 0 0 0 0,0-1 1 0 0,1 1-1 0 0,2-5 0 0 0,1-4 38 0 0,0 1 1 0 0,0-1-1 0 0,-1 0 0 0 0,-1-1 0 0 0,0 1 0 0 0,0-1 0 0 0,-1 0 1 0 0,-1 0-1 0 0,0 0 0 0 0,1-22 0 0 0,-2 8 106 0 0,-2 1 0 0 0,0-1-1 0 0,-2 1 1 0 0,-7-31 0 0 0,9 48 161 0 0,-1 0 0 0 0,-1 0 1 0 0,1 1-1 0 0,-1-1 0 0 0,-1 1 1 0 0,1-1-1 0 0,-1 1 0 0 0,-1 0 1 0 0,1 0-1 0 0,-7-6 0 0 0,9 10-83 0 0,0 1-1 0 0,-1 0 0 0 0,0 0 1 0 0,1 0-1 0 0,-1 0 1 0 0,0 1-1 0 0,0-1 0 0 0,1 1 1 0 0,-1 0-1 0 0,-1 0 1 0 0,1 0-1 0 0,0 0 0 0 0,0 0 1 0 0,0 0-1 0 0,0 1 1 0 0,-1 0-1 0 0,1 0 1 0 0,0 0-1 0 0,0 0 0 0 0,0 0 1 0 0,-1 0-1 0 0,1 1 1 0 0,0 0-1 0 0,0-1 0 0 0,0 1 1 0 0,0 0-1 0 0,-6 3 1 0 0,2 0-132 0 0,-1 0 0 0 0,1 1 0 0 0,0 0 0 0 0,1 0 0 0 0,-1 0 0 0 0,1 1 0 0 0,0 0 0 0 0,0 0 0 0 0,1 0 0 0 0,-8 12 1 0 0,1 0-802 0 0,2 1 1 0 0,0-1 0 0 0,-8 22 0 0 0,14-27-986 0 0,4-12 1459 0 0,0 0 0 0 0,-1 0 0 0 0,1 0 1 0 0,0 0-1 0 0,0 0 0 0 0,0-1 0 0 0,0 1 1 0 0,0 0-1 0 0,0 0 0 0 0,0 0 0 0 0,1 0 1 0 0,-1 0-1 0 0,0 0 0 0 0,0 0 0 0 0,1 0 1 0 0,-1 0-1 0 0,1 0 0 0 0,-1-1 0 0 0,1 1 1 0 0,-1 0-1 0 0,1 0 0 0 0,-1 0 0 0 0,1-1 1 0 0,0 1-1 0 0,-1 0 0 0 0,1-1 0 0 0,0 1 1 0 0,1 1-1 0 0,12 8-2318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4:14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18460 0 0,'-3'8'55'0'0,"0"-1"0"0"0,1 1 0 0 0,0 0 0 0 0,-2 10 0 0 0,0 60-4170 0 0,-1 0 2222 0 0,-2-41 1916 0 0,-7 53 1104 0 0,14-45-3665 0 0,9-3-4589 0 0,-5-31 3819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4:1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12603 0 0,'-1'0'38'0'0,"1"0"0"0"0,-1 1 1 0 0,1-1-1 0 0,-1 0 1 0 0,1 1-1 0 0,-1-1 0 0 0,1 1 1 0 0,-1-1-1 0 0,1 1 0 0 0,-1-1 1 0 0,1 1-1 0 0,0-1 0 0 0,-1 1 1 0 0,1-1-1 0 0,0 1 1 0 0,-1 0-1 0 0,1-1 0 0 0,0 1 1 0 0,0-1-1 0 0,0 1 0 0 0,0 0 1 0 0,-1-1-1 0 0,1 1 1 0 0,0 0-1 0 0,0-1 0 0 0,0 1 1 0 0,0-1-1 0 0,1 1 0 0 0,-1 0 1 0 0,0-1-1 0 0,0 2 0 0 0,1-1-129 0 0,0-1 0 0 0,0 1 0 0 0,1 0 0 0 0,-1-1-1 0 0,0 1 1 0 0,0-1 0 0 0,0 0 0 0 0,0 1 0 0 0,1-1-1 0 0,-1 0 1 0 0,0 0 0 0 0,0 0 0 0 0,1 0-1 0 0,1 0 1 0 0,55-6-1924 0 0,-53 5 2697 0 0,-2 0-646 0 0,-1 1 1 0 0,1-1-1 0 0,0 1 1 0 0,0-1-1 0 0,0 1 1 0 0,0 0-1 0 0,-1 0 0 0 0,1 1 1 0 0,0-1-1 0 0,0 1 1 0 0,0-1-1 0 0,0 1 1 0 0,-1 0-1 0 0,1 0 0 0 0,0 0 1 0 0,-1 0-1 0 0,1 1 1 0 0,4 2-1 0 0,-5-2 33 0 0,0 1 0 0 0,-1-1 0 0 0,1 1 0 0 0,-1-1-1 0 0,1 1 1 0 0,-1 0 0 0 0,0-1 0 0 0,0 1 0 0 0,0 0 0 0 0,-1 0 0 0 0,1 0-1 0 0,0 0 1 0 0,-1 0 0 0 0,0 0 0 0 0,0 0 0 0 0,0 0 0 0 0,0 0 0 0 0,-1 3-1 0 0,-7 49 645 0 0,5-47-819 0 0,1 0 1 0 0,1 1-1 0 0,-1-1 0 0 0,1 0 1 0 0,1 0-1 0 0,-1 1 1 0 0,1-1-1 0 0,1 0 1 0 0,0 1-1 0 0,0-1 0 0 0,1 0 1 0 0,4 15-1 0 0,-6-22 3 0 0,0-1 0 0 0,0 0 0 0 0,0 1 0 0 0,1-1 0 0 0,-1 0 0 0 0,0 0 0 0 0,0 1 0 0 0,0-1 0 0 0,0 0 0 0 0,1 1 0 0 0,-1-1-1 0 0,0 0 1 0 0,0 0 0 0 0,1 1 0 0 0,-1-1 0 0 0,0 0 0 0 0,1 0 0 0 0,-1 0 0 0 0,0 0 0 0 0,0 1 0 0 0,1-1 0 0 0,-1 0 0 0 0,0 0 0 0 0,1 0 0 0 0,-1 0 0 0 0,0 0-1 0 0,1 0 1 0 0,-1 0 0 0 0,0 0 0 0 0,1 0 0 0 0,-1 0 0 0 0,0 0 0 0 0,1 0 0 0 0,9-9-2459 0 0,5-19 60 0 0,-14 26 2434 0 0,18-58-1347 0 0,-16 47 1376 0 0,1 1 1 0 0,0-1-1 0 0,1 0 0 0 0,12-21 0 0 0,-17 33 28 0 0,0 1 0 0 0,1-1 0 0 0,-1 1 0 0 0,0-1 0 0 0,1 1 0 0 0,-1 0 0 0 0,0-1-1 0 0,1 1 1 0 0,-1 0 0 0 0,0-1 0 0 0,1 1 0 0 0,-1 0 0 0 0,1-1 0 0 0,-1 1 0 0 0,1 0-1 0 0,-1 0 1 0 0,1 0 0 0 0,-1-1 0 0 0,1 1 0 0 0,-1 0 0 0 0,1 0 0 0 0,-1 0 0 0 0,1 0-1 0 0,-1 0 1 0 0,1 0 0 0 0,-1 0 0 0 0,1 0 0 0 0,-1 0 0 0 0,1 0 0 0 0,16 9 1648 0 0,-16-8-1448 0 0,0 0 1 0 0,1 0 0 0 0,-1 0 0 0 0,0 0-1 0 0,1-1 1 0 0,0 1 0 0 0,-1 0 0 0 0,1 0-1 0 0,-1-1 1 0 0,1 1 0 0 0,0-1 0 0 0,-1 0-1 0 0,1 1 1 0 0,0-1 0 0 0,-1 0 0 0 0,1 0-1 0 0,0 0 1 0 0,-1 0 0 0 0,1 0 0 0 0,2-1-1 0 0,3-3-769 0 0,0 0 0 0 0,0-1 0 0 0,-1 1 0 0 0,1-1 0 0 0,-1-1 1 0 0,0 1-1 0 0,8-11 0 0 0,-1 2-1541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4:1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11098 0 0,'-10'27'5603'0'0,"4"-1"-3810"0"0,4-13-2249 0 0,1 0-1 0 0,0 0 1 0 0,1 0-1 0 0,3 17 0 0 0,-1-2 12 0 0,-1 0 0 0 0,-1 1 0 0 0,-6 37-1 0 0,-7-4-7560 0 0,6-44 3574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4:1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 6457 0 0,'-11'3'1341'0'0,"14"-8"143"0"0,-1 4-1314 0 0,-1-1-1 0 0,1 1 1 0 0,0-1 0 0 0,0 1-1 0 0,0 0 1 0 0,0 0-1 0 0,0 0 1 0 0,0 0 0 0 0,4-1-1 0 0,9 1-153 0 0,-1 1 1 0 0,1 0-1 0 0,-1 1 0 0 0,0 1 0 0 0,1 0 0 0 0,-1 1 0 0 0,0 0 0 0 0,0 1 0 0 0,0 1 1 0 0,24 11-1 0 0,-37-15 64 0 0,0-1-1 0 0,0 0 1 0 0,0 1 0 0 0,0-1 0 0 0,0 1 0 0 0,0-1-1 0 0,0 1 1 0 0,0 0 0 0 0,0-1 0 0 0,0 1 0 0 0,-1 0-1 0 0,1-1 1 0 0,0 1 0 0 0,0 0 0 0 0,-1 0 0 0 0,1 0-1 0 0,-1 0 1 0 0,1 0 0 0 0,-1 0 0 0 0,1-1 0 0 0,-1 1 0 0 0,1 0-1 0 0,-1 1 1 0 0,0-1 0 0 0,1 0 0 0 0,-1 0 0 0 0,0 0-1 0 0,0 0 1 0 0,0 0 0 0 0,0 0 0 0 0,0 0 0 0 0,0 0-1 0 0,0 0 1 0 0,-1 0 0 0 0,1 1 0 0 0,-2 2 522 0 0,-1-1 0 0 0,1 0 0 0 0,-1 1 0 0 0,0-1 0 0 0,1 0 0 0 0,-1-1 0 0 0,-6 6 0 0 0,-14 12 696 0 0,18-11-1096 0 0,-1-1 0 0 0,1 1-1 0 0,0 0 1 0 0,1 0 0 0 0,0 0 0 0 0,1 1-1 0 0,-3 10 1 0 0,4-14-223 0 0,1 0 0 0 0,-1-1-1 0 0,1 1 1 0 0,1 0 0 0 0,-1 0-1 0 0,1 0 1 0 0,0 0 0 0 0,1 0 0 0 0,-1 0-1 0 0,1 0 1 0 0,0 0 0 0 0,1 0 0 0 0,2 6-1 0 0,-4-11-21 0 0,0-1-1 0 0,1 1 1 0 0,-1 0 0 0 0,0-1-1 0 0,1 1 1 0 0,-1-1 0 0 0,0 1-1 0 0,1-1 1 0 0,-1 1-1 0 0,1-1 1 0 0,-1 1 0 0 0,0-1-1 0 0,1 0 1 0 0,0 1 0 0 0,-1-1-1 0 0,1 1 1 0 0,-1-1-1 0 0,1 0 1 0 0,-1 0 0 0 0,1 1-1 0 0,0-1 1 0 0,-1 0-1 0 0,1 0 1 0 0,-1 0 0 0 0,1 0-1 0 0,0 0 1 0 0,-1 0 0 0 0,2 0-1 0 0,17-9-1157 0 0,14-29-1080 0 0,-31 35 1904 0 0,9-13-984 0 0,1 1 0 0 0,0 1-1 0 0,0 0 1 0 0,1 1 0 0 0,1 0 0 0 0,1 1 0 0 0,-1 1-1 0 0,2 0 1 0 0,18-10 0 0 0,-7 10-705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4:15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13603 0 0,'-3'2'856'0'0,"0"-1"0"0"0,0 1 0 0 0,1 0 0 0 0,-1 0 0 0 0,0 0 0 0 0,1 1 0 0 0,0-1 0 0 0,0 0 0 0 0,-3 4 0 0 0,-12 29 1895 0 0,11-15-3461 0 0,1 0 0 0 0,-3 22-1 0 0,0 0 998 0 0,-4 3-338 0 0,-3 0 0 0 0,-2 0 0 0 0,-31 59 0 0 0,-6-9-4239 0 0,54-94 4015 0 0,-1 0 0 0 0,1 0 0 0 0,-1 0 0 0 0,1 0 0 0 0,-1 0 0 0 0,1-1 0 0 0,-1 1 0 0 0,0 0 0 0 0,1 0 0 0 0,-1-1 0 0 0,0 1 0 0 0,0 0 0 0 0,1-1 0 0 0,-1 1 0 0 0,0-1 0 0 0,0 1 0 0 0,-1 0 0 0 0,1-1 94 0 0,1-1-1 0 0,-1 1 0 0 0,1 0 1 0 0,0 0-1 0 0,-1 0 1 0 0,1 0-1 0 0,0-1 1 0 0,-1 1-1 0 0,1 0 1 0 0,0 0-1 0 0,-1-1 0 0 0,1 1 1 0 0,0 0-1 0 0,0-1 1 0 0,-1 1-1 0 0,1 0 1 0 0,0-1-1 0 0,0 1 0 0 0,0 0 1 0 0,-1-1-1 0 0,1 1 1 0 0,0 0-1 0 0,0-1 1 0 0,0 1-1 0 0,0-1 1 0 0,0 1-1 0 0,0-1 0 0 0,-1-4-359 0 0,0 1-1 0 0,1-1 1 0 0,0 0-1 0 0,0 1 1 0 0,0-1-1 0 0,1-4 1 0 0,3-10 247 0 0,0 0 1 0 0,13-32 0 0 0,-15 45 597 0 0,1 0 0 0 0,0 0 1 0 0,0 0-1 0 0,0 0 1 0 0,1 1-1 0 0,-1-1 0 0 0,1 1 1 0 0,1 0-1 0 0,-1 0 0 0 0,1 0 1 0 0,10-7-1 0 0,-13 11-32 0 0,0 0-1 0 0,0 0 0 0 0,1 1 1 0 0,-1-1-1 0 0,0 1 1 0 0,1-1-1 0 0,-1 1 0 0 0,1 0 1 0 0,-1 0-1 0 0,0 0 0 0 0,1 0 1 0 0,-1 1-1 0 0,0-1 1 0 0,1 0-1 0 0,-1 1 0 0 0,0 0 1 0 0,1-1-1 0 0,-1 1 1 0 0,0 0-1 0 0,0 0 0 0 0,0 1 1 0 0,0-1-1 0 0,3 2 0 0 0,7 6 919 0 0,-1-1 0 0 0,19 18 0 0 0,-21-17-891 0 0,11 12 227 0 0,-1 1 0 0 0,0 1-1 0 0,20 34 1 0 0,-22-32-1404 0 0,0 0 0 0 0,37 38-1 0 0,-53-61 576 0 0,0-1 0 0 0,0 0-1 0 0,0 0 1 0 0,0 0 0 0 0,0 0 0 0 0,1 0-1 0 0,-1 0 1 0 0,0 0 0 0 0,0 0-1 0 0,1 0 1 0 0,-1-1 0 0 0,0 1-1 0 0,1 0 1 0 0,-1-1 0 0 0,1 1-1 0 0,-1-1 1 0 0,1 0 0 0 0,-1 1-1 0 0,1-1 1 0 0,-1 0 0 0 0,1 0 0 0 0,-1 0-1 0 0,1 0 1 0 0,-1 0 0 0 0,4-1-1 0 0,-4 1 19 0 0,-1-1 0 0 0,1 0-1 0 0,0 0 1 0 0,0 1-1 0 0,-1-1 1 0 0,1 0 0 0 0,0 0-1 0 0,-1 0 1 0 0,1 1-1 0 0,0-1 1 0 0,-1 0 0 0 0,0 0-1 0 0,1 0 1 0 0,-1 0-1 0 0,1 0 1 0 0,-1 0 0 0 0,0 0-1 0 0,0-2 1 0 0,1-18-596 0 0,-10-60 289 0 0,-31-119 1 0 0,26 154 889 0 0,-2-12 931 0 0,15 22 9251 0 0,7 50-7911 0 0,5 19-1038 0 0,0 14-1011 0 0,10 89 1 0 0,-20-67-6635 0 0,-1-93 4909 0 0,0 18 1391 0 0,-1 0 0 0 0,1 0 0 0 0,0 0 0 0 0,1 0 0 0 0,-1 0-1 0 0,1 0 1 0 0,1 0 0 0 0,-1 0 0 0 0,1 0 0 0 0,0 0 0 0 0,4-8 0 0 0,-5 13-150 0 0,0 1 1 0 0,0-1 0 0 0,0 0-1 0 0,0 1 1 0 0,0-1 0 0 0,0 1-1 0 0,0-1 1 0 0,0 1-1 0 0,0 0 1 0 0,1 0 0 0 0,-1-1-1 0 0,0 1 1 0 0,0 0 0 0 0,0 0-1 0 0,1 0 1 0 0,-1 0 0 0 0,0 0-1 0 0,0 0 1 0 0,0 0 0 0 0,3 1-1 0 0,31 9-13 0 0,-13-4-145 0 0,-17-5-271 0 0,0-1-1 0 0,0 0 0 0 0,0 0 0 0 0,0 0 0 0 0,0 0 0 0 0,0-1 0 0 0,0 0 0 0 0,7-2 0 0 0,-10 2 28 0 0,1 0 1 0 0,-1 0 0 0 0,0 0 0 0 0,1 0-1 0 0,-1 0 1 0 0,0 0 0 0 0,0-1-1 0 0,0 1 1 0 0,0-1 0 0 0,0 0-1 0 0,-1 0 1 0 0,1 1 0 0 0,0-1 0 0 0,-1 0-1 0 0,1 0 1 0 0,-1 0 0 0 0,0-1-1 0 0,0 1 1 0 0,1-3 0 0 0,5-20-1905 0 0,3-2 739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4:1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5 4073 0 0,'-1'-1'398'0'0,"0"0"1"0"0,0 1 0 0 0,-1-1-1 0 0,1 1 1 0 0,-1 0 0 0 0,1-1-1 0 0,0 1 1 0 0,-1 0-1 0 0,1 0 1 0 0,-1 0 0 0 0,1 0-1 0 0,0 0 1 0 0,-1 0 0 0 0,1 0-1 0 0,-1 0 1 0 0,1 1-1 0 0,0-1 1 0 0,-1 0 0 0 0,1 1-1 0 0,-1-1 1 0 0,1 1 0 0 0,-2 1-1 0 0,0 0-33 0 0,0 0 0 0 0,1 0 0 0 0,-1 1-1 0 0,1-1 1 0 0,0 1 0 0 0,-1-1 0 0 0,1 1 0 0 0,0 0 0 0 0,-2 4-1 0 0,0 2-122 0 0,0 1-1 0 0,0-1 1 0 0,0 1-1 0 0,2 0 1 0 0,-4 17 0 0 0,4-11-99 0 0,1 0 0 0 0,1 1 0 0 0,1-1 0 0 0,0 0 1 0 0,5 19-1 0 0,-4-24-145 0 0,0-1 0 0 0,1 1-1 0 0,1-1 1 0 0,-1 0 0 0 0,2 0 0 0 0,-1 0 0 0 0,2-1 0 0 0,10 16 0 0 0,-15-23-40 0 0,0-1 0 0 0,0 1 1 0 0,1 0-1 0 0,-1-1 0 0 0,1 0 1 0 0,-1 1-1 0 0,1-1 0 0 0,-1 0 0 0 0,1 0 1 0 0,0 0-1 0 0,0 0 0 0 0,-1 0 1 0 0,1 0-1 0 0,0-1 0 0 0,0 1 1 0 0,0 0-1 0 0,3 0 0 0 0,-4-1-22 0 0,0-1 0 0 0,1 1 0 0 0,-1 0 0 0 0,1 0 1 0 0,-1-1-1 0 0,0 1 0 0 0,1 0 0 0 0,-1-1 0 0 0,0 0 0 0 0,1 1 0 0 0,-1-1 0 0 0,0 0 0 0 0,0 1 0 0 0,1-1 0 0 0,-1 0 0 0 0,0 0 0 0 0,0 0 0 0 0,1-2 1 0 0,1-1-52 0 0,0 0 1 0 0,-1 1-1 0 0,0-1 1 0 0,0 0 0 0 0,0-1-1 0 0,0 1 1 0 0,-1 0 0 0 0,1 0-1 0 0,-1-1 1 0 0,0 1 0 0 0,0-1-1 0 0,-1 1 1 0 0,1-9 0 0 0,-2 5 162 0 0,0 1 1 0 0,-1-1-1 0 0,0 0 1 0 0,0 1 0 0 0,-1 0-1 0 0,1-1 1 0 0,-2 1-1 0 0,1 0 1 0 0,-1 1 0 0 0,0-1-1 0 0,0 0 1 0 0,-6-6-1 0 0,8 11 41 0 0,0-1-1 0 0,0 1 0 0 0,0 0 0 0 0,0 0 0 0 0,0 0 0 0 0,0 0 0 0 0,-1 0 0 0 0,1 1 0 0 0,-1-1 0 0 0,1 1 0 0 0,-1-1 0 0 0,0 1 0 0 0,0 0 0 0 0,1 0 0 0 0,-1 0 0 0 0,0 0 0 0 0,0 1 0 0 0,0-1 0 0 0,0 1 0 0 0,0 0 0 0 0,0-1 0 0 0,0 2 0 0 0,0-1 0 0 0,0 0 0 0 0,0 0 0 0 0,1 1 0 0 0,-1 0 0 0 0,0-1 0 0 0,0 1 0 0 0,0 0 0 0 0,0 0 0 0 0,1 1 0 0 0,-1-1 0 0 0,-3 3 0 0 0,1 0-33 0 0,0 0 0 0 0,1 1-1 0 0,0-1 1 0 0,0 1 0 0 0,0 0-1 0 0,0 0 1 0 0,1 1 0 0 0,0-1-1 0 0,0 1 1 0 0,0-1-1 0 0,1 1 1 0 0,0 0 0 0 0,0 0-1 0 0,0 0 1 0 0,1 0 0 0 0,0 0-1 0 0,0 1 1 0 0,0-1 0 0 0,1 0-1 0 0,1 11 1 0 0,0 5-345 0 0,1 0 0 0 0,1 0 0 0 0,1 0 0 0 0,10 31 0 0 0,-9-37 576 0 0,1-5-6873 0 0,-5-11 6337 0 0,-1 1 0 0 0,0-1 0 0 0,1 0-1 0 0,-1 0 1 0 0,0 0 0 0 0,1-1 0 0 0,-1 1 0 0 0,0 0 0 0 0,1 0 0 0 0,-1 0-1 0 0,0 0 1 0 0,1 0 0 0 0,-1 0 0 0 0,0 0 0 0 0,1-1 0 0 0,-1 1-1 0 0,12-17-5040 0 0,-1-5 4930 0 0,2 1-1 0 0,0 1 1 0 0,1 0 0 0 0,18-17-1 0 0,-26 30 499 0 0,0 1-1 0 0,1 1 0 0 0,0-1 1 0 0,0 1-1 0 0,0 0 0 0 0,12-5 1 0 0,-15 8 227 0 0,1 0 0 0 0,-1 0 0 0 0,1 1 0 0 0,-1 0 0 0 0,1 0 0 0 0,0 0 0 0 0,-1 1 0 0 0,1-1 0 0 0,0 1 0 0 0,-1 0 0 0 0,1 0 0 0 0,9 2 0 0 0,-14-1-68 0 0,1-1 1 0 0,0 0 0 0 0,-1 0 0 0 0,1 0-1 0 0,-1 1 1 0 0,1-1 0 0 0,-1 0 0 0 0,1 0-1 0 0,-1 1 1 0 0,1-1 0 0 0,-1 1 0 0 0,1-1-1 0 0,-1 0 1 0 0,0 1 0 0 0,1-1 0 0 0,-1 1-1 0 0,0-1 1 0 0,1 1 0 0 0,-1-1 0 0 0,0 1-1 0 0,0-1 1 0 0,1 1 0 0 0,-1-1 0 0 0,0 1 0 0 0,0 0-1 0 0,0 20 3470 0 0,-13 27-2056 0 0,9-38-1179 0 0,-2 12-332 0 0,1-1-360 0 0,-1 1 0 0 0,-2-1 0 0 0,0-1 0 0 0,-1 0-1 0 0,-20 35 1 0 0,28-54 118 0 0,0 0 1 0 0,0 1-1 0 0,0-1 0 0 0,0 0 0 0 0,0 0 0 0 0,0 0 0 0 0,0 0 0 0 0,0 0 1 0 0,-1 0-1 0 0,1 0 0 0 0,0 0 0 0 0,-1 0 0 0 0,1 0 0 0 0,0-1 1 0 0,-1 1-1 0 0,1-1 0 0 0,-1 1 0 0 0,1-1 0 0 0,-1 1 0 0 0,1-1 0 0 0,-1 0 1 0 0,1 0-1 0 0,-1 0 0 0 0,1 0 0 0 0,-1 0 0 0 0,0 0 0 0 0,1 0 1 0 0,-1 0-1 0 0,1-1 0 0 0,-1 1 0 0 0,1 0 0 0 0,-1-1 0 0 0,1 0 0 0 0,-1 1 1 0 0,1-1-1 0 0,0 0 0 0 0,-1 0 0 0 0,1 1 0 0 0,-2-3 0 0 0,-5-4 17 0 0,1 0 0 0 0,-1 0 0 0 0,2 0 0 0 0,-12-17 0 0 0,13 18 39 0 0,5 6-27 0 0,0-1 1 0 0,0 1-1 0 0,0 0 0 0 0,0-1 0 0 0,0 1 0 0 0,0-1 0 0 0,0 1 1 0 0,1-1-1 0 0,-1 1 0 0 0,0 0 0 0 0,0-1 0 0 0,0 1 0 0 0,0-1 1 0 0,1 1-1 0 0,-1 0 0 0 0,0-1 0 0 0,0 1 0 0 0,0 0 0 0 0,1-1 1 0 0,-1 1-1 0 0,0 0 0 0 0,1-1 0 0 0,-1 1 0 0 0,0 0 0 0 0,1 0 1 0 0,-1-1-1 0 0,1 1 0 0 0,-1 0 0 0 0,0 0 0 0 0,1 0 0 0 0,-1-1 1 0 0,1 1-1 0 0,-1 0 0 0 0,0 0 0 0 0,1 0 0 0 0,-1 0 0 0 0,1 0 1 0 0,-1 0-1 0 0,1 0 0 0 0,-1 0 0 0 0,0 0 0 0 0,1 0 0 0 0,-1 0 1 0 0,1 0-1 0 0,23-3-407 0 0,94 2-315 0 0,-79 2 724 0 0,-1-1 0 0 0,51-8 0 0 0,-76 8 211 0 0,-10 5 857 0 0,-14 16 581 0 0,9-18-1706 0 0,-13 17 397 0 0,-1-1-1 0 0,-1-1 1 0 0,0-1-1 0 0,-38 30 0 0 0,-26 25 1470 0 0,72-63-1585 0 0,0 1 0 0 0,1 0-1 0 0,1 1 1 0 0,0-1 0 0 0,0 2-1 0 0,-7 14 1 0 0,13-22-269 0 0,-1 0 0 0 0,1 0 0 0 0,0 0 0 0 0,0 0 0 0 0,1 0 0 0 0,-1 0 0 0 0,1 1 1 0 0,0-1-1 0 0,0 0 0 0 0,0 0 0 0 0,1 0 0 0 0,-1 0 0 0 0,1 0 0 0 0,0 1 0 0 0,0-1 0 0 0,0-1 0 0 0,1 1 0 0 0,-1 0 0 0 0,1 0 0 0 0,0 0 0 0 0,0-1 0 0 0,1 1 0 0 0,-1-1 0 0 0,1 0 0 0 0,0 1 0 0 0,-1-1 0 0 0,1 0 0 0 0,1-1 0 0 0,-1 1 1 0 0,0-1-1 0 0,1 1 0 0 0,-1-1 0 0 0,1 0 0 0 0,0 0 0 0 0,-1 0 0 0 0,1-1 0 0 0,0 1 0 0 0,0-1 0 0 0,0 0 0 0 0,0 0 0 0 0,0-1 0 0 0,1 1 0 0 0,-1-1 0 0 0,0 0 0 0 0,0 0 0 0 0,0 0 0 0 0,0-1 0 0 0,1 1 0 0 0,-1-1 0 0 0,0 0 0 0 0,0 0 0 0 0,0 0 1 0 0,0-1-1 0 0,-1 0 0 0 0,1 1 0 0 0,0-1 0 0 0,5-4 0 0 0,-6 4 64 0 0,-1 0 0 0 0,0 1 0 0 0,0-1-1 0 0,0 0 1 0 0,0 0 0 0 0,0-1 0 0 0,0 1 0 0 0,0 0 0 0 0,-1-1 0 0 0,1 1 0 0 0,-1-1 0 0 0,1 1 0 0 0,-1-1 0 0 0,0 0 0 0 0,0 1 0 0 0,0-1 0 0 0,-1 0 0 0 0,1 0-1 0 0,-1 0 1 0 0,0 1 0 0 0,1-1 0 0 0,-1 0 0 0 0,0 0 0 0 0,-1 0 0 0 0,1 0 0 0 0,0 0 0 0 0,-1 0 0 0 0,0 1 0 0 0,1-1 0 0 0,-1 0 0 0 0,0 0 0 0 0,-1 1-1 0 0,1-1 1 0 0,-2-3 0 0 0,0 1 159 0 0,0 1 0 0 0,-1-1 0 0 0,1 0 0 0 0,-1 1 0 0 0,0 0 0 0 0,0 0 0 0 0,0 0 0 0 0,-1 0 0 0 0,1 1 0 0 0,-1 0 0 0 0,0 0 0 0 0,0 0 0 0 0,0 0 0 0 0,0 1 0 0 0,0 0 0 0 0,-9-3 0 0 0,9 5 53 0 0,1-1 0 0 0,-1 1 0 0 0,0-1 0 0 0,0 1 0 0 0,0 1 0 0 0,1-1 0 0 0,-1 1 0 0 0,-7 1 0 0 0,10-1-236 0 0,0-1 0 0 0,0 1 1 0 0,0 0-1 0 0,0-1 0 0 0,0 1 0 0 0,0 0 0 0 0,0 0 0 0 0,0 1 0 0 0,0-1 0 0 0,1 0 1 0 0,-1 1-1 0 0,0-1 0 0 0,1 1 0 0 0,-1-1 0 0 0,1 1 0 0 0,0 0 0 0 0,-1-1 0 0 0,1 1 1 0 0,0 0-1 0 0,-1 3 0 0 0,2-4-76 0 0,-1-1 0 0 0,1 0 1 0 0,0 0-1 0 0,0 1 0 0 0,0-1 0 0 0,0 0 1 0 0,0 0-1 0 0,0 1 0 0 0,0-1 0 0 0,0 0 1 0 0,0 0-1 0 0,0 1 0 0 0,0-1 0 0 0,1 0 1 0 0,-1 0-1 0 0,0 0 0 0 0,0 1 0 0 0,0-1 1 0 0,0 0-1 0 0,0 0 0 0 0,0 1 0 0 0,0-1 1 0 0,1 0-1 0 0,-1 0 0 0 0,0 0 0 0 0,0 0 1 0 0,0 1-1 0 0,1-1 0 0 0,-1 0 1 0 0,0 0-1 0 0,0 0 0 0 0,0 0 0 0 0,1 0 1 0 0,-1 1-1 0 0,0-1 0 0 0,0 0 0 0 0,0 0 1 0 0,1 0-1 0 0,-1 0 0 0 0,16 2-3511 0 0,14-6-2995 0 0,27-14-989 0 0,-23 5 4374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4:1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5433 0 0,'-1'13'4465'0'0,"0"1"864"0"0,-1 4-1608 0 0,0-1-1673 0 0,-3-4-919 0 0,1-1-521 0 0,0 0-544 0 0,0-3-736 0 0,2-3-1249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5:0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72 5281 0 0,'-9'-5'880'0'0,"0"0"0"0"0,0 1 0 0 0,0 0 1 0 0,-1 1-1 0 0,1-1 0 0 0,-19-2 0 0 0,19 5-648 0 0,0 1 0 0 0,0 0 0 0 0,0 0 1 0 0,0 1-1 0 0,0 0 0 0 0,1 0 0 0 0,-1 1 0 0 0,0 1 1 0 0,1-1-1 0 0,-1 1 0 0 0,1 1 0 0 0,-12 6 0 0 0,-151 87 1551 0 0,160-91-1475 0 0,0 2 0 0 0,0-1 0 0 0,1 1 0 0 0,1 1 0 0 0,-1 0 0 0 0,1 0 0 0 0,1 0 0 0 0,-1 1 0 0 0,2 1 0 0 0,0 0 0 0 0,0 0 0 0 0,-9 21 0 0 0,9-16-40 0 0,2 0 1 0 0,0 1 0 0 0,1 0-1 0 0,1-1 1 0 0,0 1-1 0 0,2 1 1 0 0,0-1-1 0 0,2 31 1 0 0,2-18-195 0 0,1 0-1 0 0,2-1 1 0 0,1 0 0 0 0,2-1-1 0 0,0 1 1 0 0,2-1 0 0 0,1-1-1 0 0,1 0 1 0 0,1-1 0 0 0,33 45-1 0 0,-32-52-173 0 0,1 0-1 0 0,0-2 1 0 0,2 0-1 0 0,0 0 1 0 0,0-2-1 0 0,2 0 1 0 0,-1-2-1 0 0,2 0 1 0 0,0-1-1 0 0,1-1 1 0 0,0-1-1 0 0,0-1 0 0 0,1 0 1 0 0,0-2-1 0 0,0-1 1 0 0,1-1-1 0 0,0-1 1 0 0,0-1-1 0 0,0-1 1 0 0,25-1-1 0 0,-19-3 151 0 0,0 0 1 0 0,-1-2-1 0 0,1-2 0 0 0,-1 0 0 0 0,0-2 0 0 0,-1-1 0 0 0,0-1 0 0 0,0-2 1 0 0,44-25-1 0 0,-56 27 4 0 0,-1 0 0 0 0,-1 0 0 0 0,1-2-1 0 0,-2 0 1 0 0,0 0 0 0 0,0-1 0 0 0,-1-1 0 0 0,-1 0 0 0 0,0-1 0 0 0,-1 0 0 0 0,0-1 0 0 0,-1 1 0 0 0,-1-2 0 0 0,-1 1 0 0 0,0-1 0 0 0,-1-1 0 0 0,4-20 0 0 0,-8 24 72 0 0,1 0 1 0 0,-2-1-1 0 0,0 1 1 0 0,-1 0-1 0 0,-1 0 1 0 0,0-1-1 0 0,0 1 1 0 0,-2 0-1 0 0,0 0 1 0 0,0 0-1 0 0,-10-24 1 0 0,5 20 121 0 0,-2 0 1 0 0,0 1 0 0 0,-1 0-1 0 0,0 0 1 0 0,-1 1-1 0 0,-1 1 1 0 0,-23-22-1 0 0,5 10 357 0 0,-1 0-1 0 0,-66-40 0 0 0,-72-25 386 0 0,-7 12-1149 0 0,146 68-523 0 0,0 2-1 0 0,-1 1 1 0 0,-61-9-1 0 0,75 16-313 0 0,0 1 0 0 0,1 1 0 0 0,-1 1 0 0 0,-24 4 0 0 0,28-2-1187 0 0,0 0 1 0 0,0 1-1 0 0,-17 7 0 0 0,-14 12-6065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14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4185 0 0,'0'0'340'0'0,"-1"0"0"0"0,0-1 0 0 0,0 1-1 0 0,1 0 1 0 0,-1 0 0 0 0,0 0 0 0 0,1 0 0 0 0,-1 0 0 0 0,0 0 0 0 0,1 0 0 0 0,-1 1 0 0 0,0-1 0 0 0,1 0 0 0 0,-1 0-1 0 0,0 0 1 0 0,1 1 0 0 0,-1-1 0 0 0,0 0 0 0 0,1 1 0 0 0,-1-1 0 0 0,1 0 0 0 0,-1 1 0 0 0,1-1 0 0 0,-2 2-1 0 0,12 9 4196 0 0,-6-8-4027 0 0,1-1-1 0 0,0 1 1 0 0,0-1 0 0 0,0 0-1 0 0,8 3 1 0 0,11-4 130 0 0,0-1 0 0 0,44-4 0 0 0,-5-1-336 0 0,77 1 172 0 0,762 7 573 0 0,-628 29-738 0 0,-160-15 22 0 0,197 4 1 0 0,-155-35 56 0 0,23-1 81 0 0,-159 15-515 0 0,-1 1 1 0 0,1 0 0 0 0,-1 2 0 0 0,1 0 0 0 0,-1 2-1 0 0,36 12 1 0 0,-38-8-867 0 0,-16-9 685 0 0,-1 0 1 0 0,1 0-1 0 0,-1 1 0 0 0,1-1 1 0 0,0 0-1 0 0,-1 1 1 0 0,1-1-1 0 0,-1 1 0 0 0,1-1 1 0 0,-1 1-1 0 0,0-1 0 0 0,1 1 1 0 0,-1-1-1 0 0,1 1 1 0 0,-1-1-1 0 0,0 1 0 0 0,1-1 1 0 0,-1 1-1 0 0,0 0 1 0 0,0-1-1 0 0,0 1 0 0 0,1 0 1 0 0,-1-1-1 0 0,0 1 1 0 0,0 0-1 0 0,-7-1-5111 0 0,-14-11-1068 0 0,-1 6 826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7754 0 0,'-8'21'8296'0'0,"6"20"-5991"0"0,1-15-1203 0 0,-6 19-1015 0 0,-20 73 0 0 0,19-102-2395 0 0,3-22-231 0 0,4-27 1022 0 0,2 30 1504 0 0,-1 0 1 0 0,1 0-1 0 0,-1 0 1 0 0,1 0-1 0 0,0 0 0 0 0,0 0 1 0 0,1 0-1 0 0,-1 1 1 0 0,1-1-1 0 0,-1 0 1 0 0,1 1-1 0 0,0-1 1 0 0,0 1-1 0 0,0 0 0 0 0,0 0 1 0 0,0-1-1 0 0,0 1 1 0 0,1 1-1 0 0,-1-1 1 0 0,1 0-1 0 0,-1 1 0 0 0,1-1 1 0 0,0 1-1 0 0,0 0 1 0 0,-1-1-1 0 0,1 1 1 0 0,0 1-1 0 0,4-2 1 0 0,2 1-246 0 0,1 0 1 0 0,-1 1 0 0 0,0 0 0 0 0,1 1 0 0 0,-1 0 0 0 0,0 0 0 0 0,0 1 0 0 0,10 3 0 0 0,3-9-6955 0 0,-13 6 5163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13 3425 0 0,'-9'0'1640'0'0,"-15"-1"3063"0"0,24 1-4383 0 0,-1 0 1 0 0,1 0-1 0 0,0 0 1 0 0,-1 0-1 0 0,1 0 1 0 0,-1 0-1 0 0,1 0 1 0 0,-1 0-1 0 0,1 0 1 0 0,-1 0-1 0 0,1-1 1 0 0,-1 1-1 0 0,1 0 1 0 0,-4-3 3525 0 0,3 3-3526 0 0,1-1 1 0 0,0 1-1 0 0,-1-1 1 0 0,3 0-233 0 0,0 0 0 0 0,0 0 0 0 0,0 1 0 0 0,1-1 0 0 0,-1 1 0 0 0,0-1 0 0 0,0 1 0 0 0,0 0 0 0 0,0 0 0 0 0,1 0 0 0 0,-1 0 0 0 0,0 0 0 0 0,0 1 0 0 0,3 0 0 0 0,-1-1 1 0 0,163 20-31 0 0,-38-4-1905 0 0,-43-10-3105 0 0,-42-8-1929 0 0,-27-1 2039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1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7306 0 0,'6'9'1892'0'0,"16"28"2556"0"0,-16-29-4398 0 0,0 0 0 0 0,0 0-1 0 0,1 0 1 0 0,0-1-1 0 0,0 0 1 0 0,0 0-1 0 0,15 9 1 0 0,6 0-20 0 0,-22-13 217 0 0,0 0 0 0 0,0 0-1 0 0,0 1 1 0 0,0 0-1 0 0,0 0 1 0 0,-1 1 0 0 0,1-1-1 0 0,7 10 1 0 0,-13-13-37 0 0,0 0-1 0 0,1 0 1 0 0,-1 0 0 0 0,0 0-1 0 0,0 0 1 0 0,0 0 0 0 0,0 0 0 0 0,0 0-1 0 0,-1 0 1 0 0,1 0 0 0 0,0 0 0 0 0,0 0-1 0 0,-1 0 1 0 0,1 0 0 0 0,-1 0 0 0 0,1 0-1 0 0,-1 0 1 0 0,1 0 0 0 0,-1 0 0 0 0,1 0-1 0 0,-1 0 1 0 0,0-1 0 0 0,1 1-1 0 0,-3 1 1 0 0,-21 21 1076 0 0,20-19-984 0 0,-22 16 336 0 0,-32 21 0 0 0,-10 7-882 0 0,67-48 152 0 0,1 0 1 0 0,0 0-1 0 0,-1 0 0 0 0,1 0 1 0 0,0 0-1 0 0,-1 1 1 0 0,1-1-1 0 0,0 0 0 0 0,0 0 1 0 0,-1 0-1 0 0,1 1 1 0 0,0-1-1 0 0,0 0 0 0 0,-1 0 1 0 0,1 1-1 0 0,0-1 0 0 0,0 0 1 0 0,0 0-1 0 0,-1 1 1 0 0,1-1-1 0 0,0 0 0 0 0,0 1 1 0 0,0-1-1 0 0,0 0 1 0 0,0 1-1 0 0,0-1 0 0 0,0 0 1 0 0,0 1-1 0 0,0-1 1 0 0,0 0-1 0 0,0 1 0 0 0,0-1 1 0 0,0 0-1 0 0,0 1 1 0 0,0-1-1 0 0,0 0 0 0 0,0 0 1 0 0,0 1-1 0 0,0-1 0 0 0,0 0 1 0 0,0 1-1 0 0,1-1 1 0 0,-1 0-1 0 0,0 1 0 0 0,0-1 1 0 0,0 0-1 0 0,1 0 1 0 0,-1 1-1 0 0,0-1 0 0 0,0 0 1 0 0,1 0-1 0 0,-1 0 1 0 0,0 1-1 0 0,0-1 0 0 0,1 0 1 0 0,-1 0-1 0 0,0 0 1 0 0,1 0-1 0 0,-1 0 0 0 0,0 1 1 0 0,1-1-1 0 0,21 3-9017 0 0,-7-3 2903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1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51 8978 0 0,'-1'-2'425'0'0,"0"1"-1"0"0,0-1 1 0 0,1 1-1 0 0,-1-1 1 0 0,0 1-1 0 0,1-1 1 0 0,-1 1 0 0 0,1-1-1 0 0,0 0 1 0 0,0 1-1 0 0,0-1 1 0 0,0 0-1 0 0,0 1 1 0 0,0-1 0 0 0,0 1-1 0 0,0-1 1 0 0,1-2-1 0 0,-1 3-252 0 0,1 0 0 0 0,0 0-1 0 0,-1 0 1 0 0,1 0 0 0 0,0 0-1 0 0,0 0 1 0 0,0 0 0 0 0,0 0 0 0 0,0 1-1 0 0,-1-1 1 0 0,1 0 0 0 0,1 0-1 0 0,-1 1 1 0 0,0-1 0 0 0,0 1-1 0 0,0-1 1 0 0,0 1 0 0 0,2-1-1 0 0,6-1-102 0 0,1 1 0 0 0,-1 0 0 0 0,1 0 0 0 0,-1 1-1 0 0,11 1 1 0 0,2 0 274 0 0,-15-1-429 0 0,6-1 207 0 0,-1 1 0 0 0,1 0 1 0 0,-1 1-1 0 0,25 5 0 0 0,-35-5-125 0 0,-1-1 0 0 0,1 0-1 0 0,-1 1 1 0 0,1-1 0 0 0,0 1-1 0 0,-1 0 1 0 0,1 0 0 0 0,-1-1-1 0 0,1 1 1 0 0,-1 0 0 0 0,0 0-1 0 0,1 0 1 0 0,-1 1 0 0 0,0-1-1 0 0,0 0 1 0 0,0 0 0 0 0,0 1-1 0 0,0-1 1 0 0,0 1 0 0 0,0-1-1 0 0,0 1 1 0 0,0-1 0 0 0,-1 1-1 0 0,1-1 1 0 0,-1 1 0 0 0,1 0 0 0 0,-1-1-1 0 0,1 1 1 0 0,-1 0 0 0 0,0-1-1 0 0,0 1 1 0 0,0 0 0 0 0,0-1-1 0 0,0 1 1 0 0,0 0 0 0 0,-1-1-1 0 0,1 1 1 0 0,0 0 0 0 0,-1-1-1 0 0,0 1 1 0 0,1 0 0 0 0,-1-1-1 0 0,0 1 1 0 0,0-1 0 0 0,1 1-1 0 0,-3 0 1 0 0,-3 9-213 0 0,0-1-1 0 0,-2 0 1 0 0,1 0 0 0 0,-1 0-1 0 0,-1-1 1 0 0,1-1-1 0 0,-2 1 1 0 0,1-1-1 0 0,-1-1 1 0 0,-13 8 0 0 0,-23 19 158 0 0,46-34 66 0 0,0 0 0 0 0,0 0 0 0 0,1 0 0 0 0,-1 0 0 0 0,0 0 0 0 0,0 0-1 0 0,0 0 1 0 0,0 0 0 0 0,0 0 0 0 0,0 0 0 0 0,0 0 0 0 0,0 0 0 0 0,0 0 0 0 0,1 0-1 0 0,-1 0 1 0 0,0 0 0 0 0,0 0 0 0 0,0 0 0 0 0,0 0 0 0 0,0 0 0 0 0,0 0 0 0 0,0 0-1 0 0,0 0 1 0 0,0 0 0 0 0,1 0 0 0 0,-1 0 0 0 0,0 0 0 0 0,0 0 0 0 0,0 0 0 0 0,0 0 0 0 0,0 0-1 0 0,0 0 1 0 0,0 1 0 0 0,0-1 0 0 0,0 0 0 0 0,0 0 0 0 0,0 0 0 0 0,0 0 0 0 0,0 0-1 0 0,1 0 1 0 0,-1 0 0 0 0,0 0 0 0 0,0 0 0 0 0,0 0 0 0 0,0 1 0 0 0,0-1 0 0 0,0 0-1 0 0,0 0 1 0 0,0 0 0 0 0,0 0 0 0 0,0 0 0 0 0,0 0 0 0 0,0 0 0 0 0,0 0 0 0 0,0 0-1 0 0,0 1 1 0 0,0-1 0 0 0,0 0 0 0 0,0 0 0 0 0,0 0 0 0 0,-1 0 0 0 0,19-1 216 0 0,18-6-42 0 0,-25 4-357 0 0,71-14 684 0 0,-75 16-901 0 0,0 1 0 0 0,-1 0-1 0 0,1 0 1 0 0,0 0-1 0 0,0 0 1 0 0,0 1-1 0 0,0 1 1 0 0,-1-1-1 0 0,13 5 1 0 0,-18-6 265 0 0,-1 0 0 0 0,0 0-1 0 0,1 0 1 0 0,-1 0 0 0 0,1 0-1 0 0,-1 0 1 0 0,1 0 0 0 0,-1 1 0 0 0,0-1-1 0 0,1 0 1 0 0,-1 0 0 0 0,1 0 0 0 0,-1 1-1 0 0,0-1 1 0 0,1 0 0 0 0,-1 0 0 0 0,0 1-1 0 0,1-1 1 0 0,-1 0 0 0 0,0 1 0 0 0,1-1-1 0 0,-1 0 1 0 0,0 1 0 0 0,0-1-1 0 0,0 1 1 0 0,1-1 0 0 0,-1 0 0 0 0,0 1-1 0 0,0-1 1 0 0,0 1 0 0 0,0-1 0 0 0,0 0-1 0 0,0 1 1 0 0,0-1 0 0 0,1 1 0 0 0,-1-1-1 0 0,-1 1 1 0 0,1-1 0 0 0,0 1 0 0 0,0-1-1 0 0,0 0 1 0 0,0 1 0 0 0,0-1-1 0 0,0 1 1 0 0,0-1 0 0 0,-1 0 0 0 0,1 1-1 0 0,0-1 1 0 0,0 1 0 0 0,0-1 0 0 0,-1 0-1 0 0,1 1 1 0 0,0-1 0 0 0,-1 0 0 0 0,1 1-1 0 0,-1-1 1 0 0,-18 12-4238 0 0,5-2 1349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1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5505 0 0,'2'-3'9078'0'0,"12"-3"-4497"0"0,97-30-5497 0 0,-106 35 577 0 0,27-6-713 0 0,-31 7 993 0 0,0-1 1 0 0,0 1-1 0 0,1 0 0 0 0,-1 0 0 0 0,0 0 0 0 0,0 0 1 0 0,0 0-1 0 0,0 0 0 0 0,0 0 0 0 0,0 0 0 0 0,0 0 1 0 0,0 0-1 0 0,0 1 0 0 0,0-1 0 0 0,0 0 0 0 0,0 1 0 0 0,0-1 1 0 0,0 1-1 0 0,0-1 0 0 0,0 1 0 0 0,0-1 0 0 0,1 2 1 0 0,-2 0 9 0 0,1-1 0 0 0,-1 1 0 0 0,0-1 1 0 0,0 0-1 0 0,0 1 0 0 0,0-1 0 0 0,-1 1 1 0 0,1-1-1 0 0,0 0 0 0 0,-1 1 0 0 0,1-1 1 0 0,-1 0-1 0 0,1 1 0 0 0,-1-1 1 0 0,1 0-1 0 0,-1 1 0 0 0,0-1 0 0 0,-1 2 1 0 0,-18 23-305 0 0,18-25 305 0 0,-21 25 254 0 0,15-18-517 0 0,0 1 0 0 0,0-1-1 0 0,1 2 1 0 0,0-1-1 0 0,-8 16 1 0 0,14-22 309 0 0,-1 1 1 0 0,1-1-1 0 0,0 0 0 0 0,1 0 0 0 0,-1 0 0 0 0,1 1 1 0 0,-1-1-1 0 0,1 0 0 0 0,0 1 0 0 0,0-1 1 0 0,0 0-1 0 0,1 1 0 0 0,-1-1 0 0 0,1 0 1 0 0,0 0-1 0 0,0 0 0 0 0,0 1 0 0 0,0-1 1 0 0,0 0-1 0 0,1 0 0 0 0,-1 0 0 0 0,1-1 1 0 0,0 1-1 0 0,2 3 0 0 0,-2-3 141 0 0,0 0-1 0 0,1-1 1 0 0,-1 1-1 0 0,1 0 1 0 0,-1-1-1 0 0,1 0 1 0 0,0 1 0 0 0,0-1-1 0 0,0 0 1 0 0,0-1-1 0 0,0 1 1 0 0,0 0 0 0 0,1-1-1 0 0,-1 0 1 0 0,6 2-1 0 0,-7-3-63 0 0,0 0-1 0 0,1 0 1 0 0,-1 0-1 0 0,0 0 1 0 0,0-1-1 0 0,0 1 1 0 0,0 0-1 0 0,0-1 1 0 0,0 0-1 0 0,0 1 0 0 0,0-1 1 0 0,-1 0-1 0 0,1 0 1 0 0,0 0-1 0 0,0 0 1 0 0,-1 0-1 0 0,1-1 1 0 0,0 1-1 0 0,-1-1 1 0 0,1 1-1 0 0,-1-1 1 0 0,0 1-1 0 0,1-1 1 0 0,-1 0-1 0 0,0 1 1 0 0,0-1-1 0 0,0 0 0 0 0,1-3 1 0 0,0-2 143 0 0,1 0 0 0 0,-1-1 0 0 0,0 1 0 0 0,-1-1 0 0 0,0 0 0 0 0,0 1 0 0 0,-1-1 0 0 0,0 0 0 0 0,0 0 0 0 0,0 1 0 0 0,-1-1 0 0 0,-4-13 0 0 0,4 17-73 0 0,0 1 1 0 0,0-1-1 0 0,0 0 0 0 0,-1 1 1 0 0,0-1-1 0 0,0 1 0 0 0,0-1 1 0 0,0 1-1 0 0,0 0 0 0 0,-1 0 1 0 0,1 0-1 0 0,-4-2 1 0 0,4 3-52 0 0,0 1 1 0 0,0-1-1 0 0,0 1 1 0 0,0 0-1 0 0,-1 0 1 0 0,1 0-1 0 0,0 0 1 0 0,-1 0 0 0 0,1 1-1 0 0,-1-1 1 0 0,1 1-1 0 0,-1 0 1 0 0,1-1-1 0 0,-1 1 1 0 0,1 0 0 0 0,-1 0-1 0 0,1 1 1 0 0,-1-1-1 0 0,1 1 1 0 0,-4 0-1 0 0,3 0-89 0 0,0 0 1 0 0,0 0-1 0 0,0 1 0 0 0,1-1 0 0 0,-1 1 0 0 0,0 0 0 0 0,0 0 0 0 0,1 0 0 0 0,-1 0 0 0 0,1 0 0 0 0,0 0 0 0 0,0 1 0 0 0,-1-1 1 0 0,2 1-1 0 0,-1-1 0 0 0,0 1 0 0 0,0 0 0 0 0,1 0 0 0 0,0 0 0 0 0,-1 0 0 0 0,1 0 0 0 0,0 0 0 0 0,0 0 0 0 0,1 0 0 0 0,-1 0 1 0 0,1 1-1 0 0,0-1 0 0 0,-1 0 0 0 0,2 5 0 0 0,-1-4-449 0 0,0 1 0 0 0,1-1 0 0 0,-1 0 0 0 0,1 1 1 0 0,0-1-1 0 0,1 0 0 0 0,-1 0 0 0 0,1 1 0 0 0,3 5 0 0 0,-4-7-389 0 0,1 0-1 0 0,0-1 1 0 0,0 1-1 0 0,0-1 1 0 0,0 0-1 0 0,0 1 1 0 0,1-1-1 0 0,-1 0 1 0 0,0 0-1 0 0,1-1 0 0 0,0 1 1 0 0,-1 0-1 0 0,1-1 1 0 0,3 2-1 0 0,5-1-3927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1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 13075 0 0,'-11'6'2515'0'0,"10"-2"-1108"0"0,19 1-847 0 0,34-2-924 0 0,-51-3 367 0 0,60-4 1 0 0,-57 3 8 0 0,0 0 1 0 0,0 1 0 0 0,0-1-1 0 0,0-1 1 0 0,0 1-1 0 0,0 0 1 0 0,0-1 0 0 0,0 0-1 0 0,-1 0 1 0 0,1 0-1 0 0,-1 0 1 0 0,5-4 0 0 0,-8 5 9 0 0,1 1 0 0 0,-1 0 1 0 0,0-1-1 0 0,1 1 1 0 0,-1-1-1 0 0,0 0 0 0 0,1 1 1 0 0,-1-1-1 0 0,0 1 1 0 0,0-1-1 0 0,0 1 0 0 0,1-1 1 0 0,-1 0-1 0 0,0 1 1 0 0,0-1-1 0 0,0 1 0 0 0,0-1 1 0 0,0 0-1 0 0,0 1 1 0 0,0-1-1 0 0,0 1 0 0 0,0-1 1 0 0,0 0-1 0 0,-1 1 1 0 0,1-1-1 0 0,0 1 0 0 0,0-1 1 0 0,0 1-1 0 0,-1-1 1 0 0,1 1-1 0 0,0-1 0 0 0,-1 0 1 0 0,1 1-1 0 0,0 0 1 0 0,-1-1-1 0 0,1 1 0 0 0,-1-1 1 0 0,1 1-1 0 0,-1-1 1 0 0,1 1-1 0 0,-1 0 0 0 0,1 0 1 0 0,-1-1-1 0 0,1 1 1 0 0,-1 0-1 0 0,0 0 0 0 0,1-1 1 0 0,-1 1-1 0 0,1 0 0 0 0,-1 0 1 0 0,0 0-1 0 0,0 0 1 0 0,-3-2 60 0 0,1 1 0 0 0,-1 0 0 0 0,0 0 0 0 0,0 1 1 0 0,0-1-1 0 0,0 1 0 0 0,-4 0 0 0 0,4 0 6 0 0,-1 1 0 0 0,1 0-1 0 0,-1 1 1 0 0,1-1 0 0 0,-1 1-1 0 0,1 0 1 0 0,0 0 0 0 0,0 0 0 0 0,0 0-1 0 0,0 1 1 0 0,0-1 0 0 0,1 1-1 0 0,-1 0 1 0 0,-3 5 0 0 0,1-2 47 0 0,2 0 0 0 0,-1 0 1 0 0,1 1-1 0 0,0 0 0 0 0,0 0 1 0 0,0 0-1 0 0,1 0 0 0 0,-2 9 1 0 0,2-6-98 0 0,0 0-1 0 0,1 0 1 0 0,0 0 0 0 0,1 1 0 0 0,0-1 0 0 0,0 1 0 0 0,1-1 0 0 0,1 1 0 0 0,0-1 0 0 0,0 1 0 0 0,1-1 0 0 0,6 20-1 0 0,-8-28-65 0 0,1 0-1 0 0,0 0 1 0 0,0 0-1 0 0,0 0 0 0 0,0 0 1 0 0,1 0-1 0 0,-1 0 0 0 0,0 0 1 0 0,1 0-1 0 0,-1-1 1 0 0,1 1-1 0 0,0 0 0 0 0,-1-1 1 0 0,1 1-1 0 0,0-1 0 0 0,0 0 1 0 0,0 0-1 0 0,0 0 1 0 0,0 0-1 0 0,0 0 0 0 0,4 1 1 0 0,-3-2-151 0 0,0 1 0 0 0,0-1 0 0 0,0 0 0 0 0,0-1 0 0 0,1 1 0 0 0,-1-1 0 0 0,0 1 0 0 0,0-1 0 0 0,0 0 0 0 0,0 0 0 0 0,0 0 0 0 0,0 0 0 0 0,4-3 0 0 0,6-4-1305 0 0,-1 0-1 0 0,-1-1 1 0 0,0 0 0 0 0,0-1 0 0 0,16-19 0 0 0,-18 18-145 0 0,1-1 0 0 0,-1-1 0 0 0,9-17 0 0 0,-16 25 1616 0 0,1 0 0 0 0,-1 0 0 0 0,0-1-1 0 0,0 1 1 0 0,0 0 0 0 0,-1-1 0 0 0,0 1-1 0 0,0-1 1 0 0,0 0 0 0 0,-1 1 0 0 0,0-1-1 0 0,0-6 1 0 0,0 12 189 0 0,0-1 0 0 0,0 1-1 0 0,0-1 1 0 0,0 1 0 0 0,0-1-1 0 0,0 1 1 0 0,-1-1 0 0 0,1 1 0 0 0,0-1-1 0 0,0 1 1 0 0,0 0 0 0 0,0-1-1 0 0,0 1 1 0 0,-1-1 0 0 0,1 1 0 0 0,0-1-1 0 0,0 1 1 0 0,-1 0 0 0 0,1-1-1 0 0,0 1 1 0 0,-1 0 0 0 0,1-1 0 0 0,0 1-1 0 0,-1 0 1 0 0,1-1 0 0 0,-1 1-1 0 0,-7 8 5556 0 0,0 10-779 0 0,6-9-4632 0 0,0 0-66 0 0,1 0 0 0 0,0 0-1 0 0,1 0 1 0 0,0 0 0 0 0,0 0 0 0 0,1 0 0 0 0,2 12 0 0 0,-2-19-272 0 0,-1-1-1 0 0,0 1 1 0 0,1 0 0 0 0,-1 0 0 0 0,1-1 0 0 0,0 1 0 0 0,-1 0 0 0 0,1-1 0 0 0,0 1 0 0 0,0-1-1 0 0,0 1 1 0 0,0-1 0 0 0,0 1 0 0 0,1-1 0 0 0,-1 0 0 0 0,0 1 0 0 0,1-1 0 0 0,-1 0 0 0 0,1 0-1 0 0,-1 0 1 0 0,1 0 0 0 0,-1 0 0 0 0,1-1 0 0 0,0 1 0 0 0,-1 0 0 0 0,1-1 0 0 0,0 1-1 0 0,0-1 1 0 0,-1 0 0 0 0,1 1 0 0 0,0-1 0 0 0,0 0 0 0 0,0 0 0 0 0,-1 0 0 0 0,1 0 0 0 0,0-1-1 0 0,0 1 1 0 0,0 0 0 0 0,-1-1 0 0 0,1 1 0 0 0,0-1 0 0 0,1-1 0 0 0,75-32-3695 0 0,-90 36-6115 0 0,1 0 7212 0 0,-2 1-681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0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31 251 7001 0 0,'-21'56'8488'0'0,"18"-44"-7250"0"0,1 0 0 0 0,0 0 0 0 0,0 13 0 0 0,1-18-1012 0 0,1 1 0 0 0,1 0 0 0 0,-1 0 0 0 0,1-1 0 0 0,1 1 1 0 0,-1-1-1 0 0,1 1 0 0 0,0-1 0 0 0,1 0 0 0 0,0 1 0 0 0,0-1 0 0 0,1-1 0 0 0,7 12 0 0 0,-10-16-223 0 0,0 0-1 0 0,0-1 1 0 0,1 1-1 0 0,-1-1 0 0 0,1 1 1 0 0,-1-1-1 0 0,1 0 1 0 0,-1 1-1 0 0,1-1 0 0 0,0 0 1 0 0,0 0-1 0 0,-1 0 1 0 0,1 0-1 0 0,0-1 0 0 0,0 1 1 0 0,0 0-1 0 0,0-1 1 0 0,0 1-1 0 0,0-1 0 0 0,0 0 1 0 0,0 0-1 0 0,3 0 1 0 0,-2 0-157 0 0,0-1 0 0 0,1 0 0 0 0,-1 0 0 0 0,0 0 0 0 0,1 0 0 0 0,-1-1 0 0 0,0 1 0 0 0,0-1 0 0 0,0 0 0 0 0,0 0 0 0 0,0 0 0 0 0,2-3 0 0 0,3-2-1385 0 0,0-1 0 0 0,-1 0 0 0 0,0-1-1 0 0,0 0 1 0 0,-1 0 0 0 0,0 0-1 0 0,6-14 1 0 0,0-5-4766 0 0</inkml:trace>
  <inkml:trace contextRef="#ctx0" brushRef="#br0" timeOffset="1">194 51 9786 0 0,'5'-6'1384'0'0,"2"2"-231"0"0,4-1-17 0 0,2-1-312 0 0,1 0-312 0 0,3 1-120 0 0,1 0-56 0 0,-1 1-80 0 0,2 1-48 0 0,-1 1-160 0 0,-3 1-168 0 0,-2 0-352 0 0,-3 0-920 0 0,-3 0-848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29 8898 0 0,'-1'0'140'0'0,"1"0"-1"0"0,0 0 1 0 0,-1 1 0 0 0,1-1 0 0 0,0 0-1 0 0,-1 0 1 0 0,1 1 0 0 0,0-1-1 0 0,0 0 1 0 0,-1 0 0 0 0,1 1 0 0 0,0-1-1 0 0,0 0 1 0 0,-1 1 0 0 0,1-1 0 0 0,0 0-1 0 0,0 1 1 0 0,0-1 0 0 0,0 1-1 0 0,0-1 1 0 0,-1 0 0 0 0,1 1 0 0 0,0-1-1 0 0,0 0 1 0 0,0 1 0 0 0,0-1 0 0 0,0 1-1 0 0,0-1 1 0 0,0 0 0 0 0,0 1-1 0 0,0-1 1 0 0,1 0 0 0 0,-1 1 0 0 0,0-1-1 0 0,0 1 1 0 0,0 0 0 0 0,16 2 1147 0 0,20-7-1443 0 0,-20-1 192 0 0,-12 3-26 0 0,0 1 0 0 0,0-1 0 0 0,1 1 0 0 0,-1 0 0 0 0,0 0 1 0 0,0 1-1 0 0,1-1 0 0 0,4 1 0 0 0,-12 2 156 0 0,-1-1 1 0 0,1 1 0 0 0,0 0-1 0 0,0 0 1 0 0,-1 0-1 0 0,2 1 1 0 0,-1-1-1 0 0,0 1 1 0 0,0-1-1 0 0,1 1 1 0 0,-1 0-1 0 0,1 0 1 0 0,0 0 0 0 0,0 0-1 0 0,0 1 1 0 0,-1 2-1 0 0,2 2-15 0 0,0-1-1 0 0,0 0 1 0 0,0 0-1 0 0,1 0 1 0 0,0 1-1 0 0,1-1 1 0 0,0 0-1 0 0,0 0 1 0 0,4 14-1 0 0,-4-15-130 0 0,1-1-1 0 0,0 1 1 0 0,0 0 0 0 0,0-1-1 0 0,1 1 1 0 0,0-1-1 0 0,0 0 1 0 0,0 0-1 0 0,1 0 1 0 0,-1 0-1 0 0,1-1 1 0 0,6 6-1 0 0,-9-9 0 0 0,0 0 0 0 0,1-1-1 0 0,-1 1 1 0 0,0-1 0 0 0,0 1 0 0 0,1-1-1 0 0,-1 1 1 0 0,0-1 0 0 0,0 0-1 0 0,1 0 1 0 0,-1 1 0 0 0,0-1 0 0 0,1 0-1 0 0,-1 0 1 0 0,0 0 0 0 0,1 0 0 0 0,-1-1-1 0 0,0 1 1 0 0,1 0 0 0 0,-1-1-1 0 0,0 1 1 0 0,0-1 0 0 0,1 1 0 0 0,-1-1-1 0 0,0 1 1 0 0,0-1 0 0 0,0 0 0 0 0,0 1-1 0 0,0-1 1 0 0,0 0 0 0 0,0 0-1 0 0,0 0 1 0 0,0 0 0 0 0,0 0 0 0 0,0 0-1 0 0,0 0 1 0 0,-1 0 0 0 0,1-1-1 0 0,-1 1 1 0 0,2-2 0 0 0,2-5 91 0 0,0 1 0 0 0,-1-1 0 0 0,0 0 0 0 0,0 0 0 0 0,1-9 1 0 0,-1 1 164 0 0,0 0 0 0 0,0-31 1 0 0,-3 40-212 0 0,0 0 1 0 0,-1 0-1 0 0,0 0 1 0 0,0 0-1 0 0,0 1 1 0 0,-1-1-1 0 0,0 0 1 0 0,0 1-1 0 0,-5-10 1 0 0,7 16-67 0 0,0-1 0 0 0,0 1 1 0 0,0 0-1 0 0,0 0 0 0 0,-1-1 0 0 0,1 1 1 0 0,0 0-1 0 0,0 0 0 0 0,0 0 1 0 0,0-1-1 0 0,-1 1 0 0 0,1 0 1 0 0,0 0-1 0 0,0 0 0 0 0,0 0 1 0 0,-1-1-1 0 0,1 1 0 0 0,0 0 1 0 0,0 0-1 0 0,0 0 0 0 0,-1 0 1 0 0,1 0-1 0 0,0 0 0 0 0,0 0 1 0 0,-1 0-1 0 0,1 0 0 0 0,0 0 1 0 0,-1 0-1 0 0,1 0 0 0 0,0 0 0 0 0,0 0 1 0 0,-1 0-1 0 0,1 0 0 0 0,0 0 1 0 0,0 0-1 0 0,-1 0 0 0 0,1 0 1 0 0,0 0-1 0 0,0 0 0 0 0,0 0 1 0 0,-1 1-1 0 0,-8 10-891 0 0,-2 17-5225 0 0,6-15-4008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4401 0 0,'0'-1'534'0'0,"1"-1"1"0"0,-1 0-1 0 0,0 0 1 0 0,1 1-1 0 0,-1-1 1 0 0,1 0-1 0 0,-1 1 1 0 0,1-1-1 0 0,0 0 1 0 0,-1 1-1 0 0,1-1 1 0 0,0 1-1 0 0,0-1 1 0 0,0 1-1 0 0,1 0 1 0 0,1-3-1 0 0,-2 4-303 0 0,-1 0 0 0 0,1 0 0 0 0,0-1 0 0 0,-1 1 1 0 0,1 0-1 0 0,0 0 0 0 0,0 0 0 0 0,-1 0 0 0 0,1 0 0 0 0,0 0 0 0 0,0 0 0 0 0,-1 0 0 0 0,1 0 0 0 0,0 1 0 0 0,-1-1 0 0 0,1 0 0 0 0,0 0 0 0 0,-1 1 0 0 0,1-1 0 0 0,0 0 0 0 0,-1 1 0 0 0,1-1 1 0 0,0 1-1 0 0,-1-1 0 0 0,1 0 0 0 0,0 2 0 0 0,18 21 2782 0 0,-6 4-3601 0 0,-8-8 529 0 0,-4-14 51 0 0,0 0 0 0 0,0 0-1 0 0,1 0 1 0 0,0 0 0 0 0,-1-1 0 0 0,2 1 0 0 0,-1 0 0 0 0,0-1 0 0 0,1 1 0 0 0,0-1-1 0 0,0 0 1 0 0,0 0 0 0 0,4 3 0 0 0,-6-6-23 0 0,0-1 0 0 0,0 0 0 0 0,0 1 0 0 0,0-1 1 0 0,0 0-1 0 0,0 0 0 0 0,0 0 0 0 0,0 0 0 0 0,0 0 0 0 0,0 0 0 0 0,0 0 0 0 0,0 0 0 0 0,0-1 0 0 0,0 1 0 0 0,0 0 1 0 0,0-1-1 0 0,0 1 0 0 0,0 0 0 0 0,0-1 0 0 0,0 1 0 0 0,-1-1 0 0 0,1 1 0 0 0,0-1 0 0 0,1-1 0 0 0,23-23-1436 0 0,-6 7-2778 0 0,-34 36-5445 0 0,0 1 7618 0 0,2-6 879 0 0,-1 3-665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1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17 263 4425 0 0,'-8'10'2511'0'0,"-1"2"5375"0"0,23-16-3304 0 0,4-5-3674 0 0,35-12 0 0 0,-49 19-886 0 0,1 1 0 0 0,0 0 0 0 0,0 0 0 0 0,0 0 0 0 0,0 0 0 0 0,0 1 0 0 0,-1-1 0 0 0,1 2 0 0 0,0-1 0 0 0,0 0 0 0 0,0 1 1 0 0,0 0-1 0 0,6 1 0 0 0,-10-1 5 0 0,0-1 0 0 0,-1 1 1 0 0,1-1-1 0 0,0 1 0 0 0,0 0 1 0 0,0-1-1 0 0,-1 1 1 0 0,1 0-1 0 0,0-1 0 0 0,-1 1 1 0 0,1 0-1 0 0,0 0 1 0 0,-1 0-1 0 0,1 0 0 0 0,-1 0 1 0 0,0-1-1 0 0,1 1 0 0 0,-1 0 1 0 0,0 0-1 0 0,1 0 1 0 0,-1 0-1 0 0,0 0 0 0 0,0 0 1 0 0,0 0-1 0 0,0 0 0 0 0,0 0 1 0 0,0 0-1 0 0,0 0 1 0 0,0 0-1 0 0,0 0 0 0 0,-1 0 1 0 0,1 0-1 0 0,0 0 0 0 0,-1 0 1 0 0,1 0-1 0 0,0 0 1 0 0,-1 0-1 0 0,1 0 0 0 0,-2 1 1 0 0,-27 42 1306 0 0,17-28-532 0 0,11-14-759 0 0,1-1-1 0 0,-1 1 1 0 0,0-1 0 0 0,0 1-1 0 0,1-1 1 0 0,-1 1 0 0 0,1-1 0 0 0,-1 1-1 0 0,1-1 1 0 0,0 1 0 0 0,-1 0-1 0 0,1-1 1 0 0,0 1 0 0 0,0 0-1 0 0,0-1 1 0 0,1 4 0 0 0,-1-4-33 0 0,1 0 1 0 0,-1 0-1 0 0,1-1 1 0 0,-1 1-1 0 0,1 0 1 0 0,-1 0-1 0 0,1 0 1 0 0,0-1-1 0 0,-1 1 1 0 0,1 0-1 0 0,0-1 1 0 0,0 1-1 0 0,-1-1 1 0 0,1 1-1 0 0,0-1 1 0 0,0 1-1 0 0,0-1 1 0 0,0 1-1 0 0,0-1 1 0 0,1 1-1 0 0,3 0-145 0 0,0-1 0 0 0,-1 1 0 0 0,1-1 0 0 0,0 0 0 0 0,-1 0 0 0 0,1-1-1 0 0,0 1 1 0 0,-1-1 0 0 0,1 0 0 0 0,5-2 0 0 0,36-16-5204 0 0,-2-7-6166 0 0,-29 15 6137 0 0</inkml:trace>
  <inkml:trace contextRef="#ctx0" brushRef="#br0" timeOffset="1">539 11 16347 0 0,'-1'0'331'0'0,"0"-1"-1"0"0,0 0 0 0 0,0 0 0 0 0,0 0 0 0 0,1 0 1 0 0,-1 1-1 0 0,0-1 0 0 0,0 0 0 0 0,0 1 0 0 0,-1-1 0 0 0,1 1 1 0 0,0-1-1 0 0,0 1 0 0 0,0 0 0 0 0,0-1 0 0 0,0 1 0 0 0,0 0 1 0 0,-1 0-1 0 0,1 0 0 0 0,0 0 0 0 0,0 0 0 0 0,-2 0 0 0 0,2 1-146 0 0,-1-1-1 0 0,1 1 0 0 0,-1 0 0 0 0,1 0 0 0 0,0-1 1 0 0,-1 1-1 0 0,1 0 0 0 0,0 0 0 0 0,0 0 0 0 0,0 1 1 0 0,0-1-1 0 0,0 0 0 0 0,0 0 0 0 0,-2 3 1 0 0,-2 5-195 0 0,1 0 0 0 0,0 1 0 0 0,0-1 1 0 0,-3 12-1 0 0,5-13 282 0 0,-2 5-319 0 0,-3 9-672 0 0,0 0 0 0 0,-22 42 0 0 0,24-58 254 0 0,5-9 162 0 0,7-12 93 0 0,-2 11 179 0 0,0 0 1 0 0,0 0-1 0 0,1 0 0 0 0,-1 1 0 0 0,1-1 0 0 0,0 1 0 0 0,0 1 0 0 0,0-1 0 0 0,0 1 0 0 0,0 0 0 0 0,1 0 1 0 0,-1 1-1 0 0,0 0 0 0 0,1 0 0 0 0,-1 0 0 0 0,11 1 0 0 0,0 0-497 0 0,-1 1-1 0 0,0 1 1 0 0,1 1 0 0 0,-1 0 0 0 0,24 8-1 0 0,-38-11 423 0 0,0 1 1 0 0,-1 0-1 0 0,1-1 0 0 0,0 1 0 0 0,0 0 0 0 0,-1 0 0 0 0,1 0 1 0 0,0 1-1 0 0,-1-1 0 0 0,1 0 0 0 0,-1 1 0 0 0,1-1 0 0 0,1 3 1 0 0,-3-3-35 0 0,1 0 0 0 0,-1-1 0 0 0,0 1 0 0 0,0 0 0 0 0,0-1 1 0 0,0 1-1 0 0,0 0 0 0 0,0-1 0 0 0,0 1 0 0 0,0 0 0 0 0,0 0 0 0 0,0-1 1 0 0,0 1-1 0 0,0 0 0 0 0,-1-1 0 0 0,1 1 0 0 0,0-1 0 0 0,0 1 1 0 0,-1 0-1 0 0,1-1 0 0 0,-1 1 0 0 0,1-1 0 0 0,0 1 0 0 0,-1 0 1 0 0,1-1-1 0 0,-1 1 0 0 0,1-1 0 0 0,-1 0 0 0 0,1 1 0 0 0,-1-1 1 0 0,0 1-1 0 0,1-1 0 0 0,-1 0 0 0 0,1 1 0 0 0,-1-1 0 0 0,0 0 1 0 0,1 0-1 0 0,-1 0 0 0 0,0 1 0 0 0,1-1 0 0 0,-2 0 0 0 0,-84 43-8686 0 0,57-25 6089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4441 0 0,'3'-8'10149'0'0,"5"-1"-5105"0"0,22-16-2579 0 0,-26 22-1570 0 0,3-2-675 0 0,1-1 0 0 0,0 1-1 0 0,0 1 1 0 0,0 0 0 0 0,1 0 0 0 0,0 0-1 0 0,-1 1 1 0 0,1 0 0 0 0,12-1-1 0 0,-19 3-189 0 0,1 1-1 0 0,0 0 0 0 0,0 0 1 0 0,0 0-1 0 0,-1 0 0 0 0,1 1 1 0 0,0-1-1 0 0,0 1 0 0 0,-1-1 1 0 0,1 1-1 0 0,0 0 0 0 0,-1 0 1 0 0,1 0-1 0 0,-1 1 0 0 0,1-1 0 0 0,-1 1 1 0 0,0-1-1 0 0,1 1 0 0 0,-1 0 1 0 0,0 0-1 0 0,0 0 0 0 0,0 0 1 0 0,-1 0-1 0 0,1 0 0 0 0,0 0 1 0 0,-1 1-1 0 0,1-1 0 0 0,-1 1 1 0 0,0-1-1 0 0,0 1 0 0 0,0-1 1 0 0,0 1-1 0 0,0 0 0 0 0,-1-1 1 0 0,1 4-1 0 0,4 15-421 0 0,-2 1 1 0 0,2 40-1 0 0,-5-39-5217 0 0,0-1-5215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0:48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4977 0 0,'-2'19'7411'0'0,"4"14"-3420"0"0,0-2-2062 0 0,-3 17-587 0 0,0 103-1324 0 0,1-134-41 0 0,-6-4-7286 0 0,-8-11-1068 0 0,0-4 6456 0 0,12 2 2090 0 0,0-1 280 0 0,0 1 0 0 0,0 0 0 0 0,1-1 0 0 0,-1 1 0 0 0,0 0 0 0 0,0 0 0 0 0,0 1-1 0 0,0-1 1 0 0,1 0 0 0 0,-1 1 0 0 0,0-1 0 0 0,0 1 0 0 0,1-1 0 0 0,-1 1 0 0 0,0 0 0 0 0,1 0 0 0 0,-1 0 0 0 0,0 0 0 0 0,1 0-1 0 0,-1 0 1 0 0,1 0 0 0 0,0 0 0 0 0,-3 3 0 0 0,2-1 77 0 0,1 0-1 0 0,-1 0 0 0 0,1 0 1 0 0,-1 0-1 0 0,1 1 1 0 0,0-1-1 0 0,0 0 0 0 0,1 1 1 0 0,-1-1-1 0 0,1 1 1 0 0,-1 5-1 0 0,1 1-235 0 0,1 0 0 0 0,0 0-1 0 0,0 0 1 0 0,1 0 0 0 0,0 0 0 0 0,1 0-1 0 0,0-1 1 0 0,4 10 0 0 0,-6-17-297 0 0,1 1-1 0 0,-1-1 1 0 0,1 0 0 0 0,0 1-1 0 0,0-1 1 0 0,0 0 0 0 0,0 0-1 0 0,0 0 1 0 0,0 0 0 0 0,1-1-1 0 0,-1 1 1 0 0,0 0 0 0 0,1-1-1 0 0,-1 0 1 0 0,1 0 0 0 0,0 1-1 0 0,-1-1 1 0 0,1-1 0 0 0,0 1-1 0 0,0 0 1 0 0,0-1 0 0 0,-1 0 0 0 0,1 1-1 0 0,0-1 1 0 0,0 0 0 0 0,5-1-1 0 0,35-7-2704 0 0,-1-7-5375 0 0,-31 11 3970 0 0,1 1-823 0 0</inkml:trace>
  <inkml:trace contextRef="#ctx0" brushRef="#br0" timeOffset="1">460 426 17340 0 0,'4'3'2304'0'0,"0"1"-591"0"0,0 0-497 0 0,-1 0-384 0 0,-5-4-424 0 0,0 1-440 0 0,-1 0-552 0 0,-1 0-936 0 0,-11-4-11539 0 0,7 2 6769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2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110 132 15379 0 0,'-5'0'595'0'0,"0"2"-1"0"0,0-1 0 0 0,0 0 0 0 0,1 1 0 0 0,-1 0 1 0 0,0 0-1 0 0,1 1 0 0 0,-1-1 0 0 0,1 1 1 0 0,0 0-1 0 0,0 0 0 0 0,0 0 0 0 0,-5 6 0 0 0,5-5-404 0 0,0 1-1 0 0,1 0 1 0 0,-1 0-1 0 0,1 0 0 0 0,0 0 1 0 0,0 1-1 0 0,1-1 0 0 0,0 1 1 0 0,0 0-1 0 0,-2 9 1 0 0,3-10-213 0 0,0 0 0 0 0,0 0 0 0 0,1 0 0 0 0,-1 0 0 0 0,1 0 1 0 0,1 1-1 0 0,-1-1 0 0 0,1 0 0 0 0,0 0 0 0 0,0 0 1 0 0,0 0-1 0 0,1-1 0 0 0,-1 1 0 0 0,1 0 0 0 0,1 0 1 0 0,-1-1-1 0 0,0 1 0 0 0,1-1 0 0 0,0 0 0 0 0,0 0 0 0 0,1 0 1 0 0,-1 0-1 0 0,1-1 0 0 0,-1 1 0 0 0,1-1 0 0 0,0 0 1 0 0,1 0-1 0 0,6 4 0 0 0,-10-6 1 0 0,1 0 1 0 0,0 0-1 0 0,0 0 0 0 0,0-1 0 0 0,0 1 1 0 0,0 0-1 0 0,0-1 0 0 0,1 1 0 0 0,-1-1 1 0 0,0 0-1 0 0,0 0 0 0 0,0 1 0 0 0,0-1 1 0 0,1-1-1 0 0,-1 1 0 0 0,0 0 0 0 0,0-1 1 0 0,0 1-1 0 0,0-1 0 0 0,0 1 1 0 0,4-3-1 0 0,-4 2-13 0 0,1-1 1 0 0,0-1 0 0 0,-1 1-1 0 0,0 0 1 0 0,1-1-1 0 0,-1 1 1 0 0,0-1-1 0 0,0 1 1 0 0,0-1 0 0 0,-1 0-1 0 0,1 0 1 0 0,1-5-1 0 0,2-7-38 0 0,0 1-1 0 0,-2-1 1 0 0,0 0-1 0 0,2-29 0 0 0,-4 29 88 0 0,0 0 0 0 0,-1 0-1 0 0,-1 0 1 0 0,0 0 0 0 0,-1 0-1 0 0,-1 0 1 0 0,0 0 0 0 0,-6-14-1 0 0,8 24-29 0 0,-2 0 0 0 0,1 1 0 0 0,0-1 0 0 0,-1 1 0 0 0,0-1 1 0 0,0 1-1 0 0,0 0 0 0 0,0 0 0 0 0,-1 0 0 0 0,0 0 0 0 0,0 1 0 0 0,0 0 0 0 0,0-1 0 0 0,0 2 0 0 0,-1-1 0 0 0,1 0 0 0 0,-1 1 0 0 0,0 0 0 0 0,1 0 0 0 0,-1 0 0 0 0,0 0 0 0 0,0 1 0 0 0,0 0 0 0 0,-1 0 0 0 0,1 1 0 0 0,-9-1 0 0 0,12 1-119 0 0,1 0 0 0 0,-1 0-1 0 0,1 0 1 0 0,-1 0 0 0 0,1 1-1 0 0,-1-1 1 0 0,0 0 0 0 0,1 1-1 0 0,-1-1 1 0 0,1 1 0 0 0,0 0-1 0 0,-1 0 1 0 0,1-1 0 0 0,-1 1-1 0 0,1 0 1 0 0,0 0 0 0 0,0 0 0 0 0,-1 0-1 0 0,1 0 1 0 0,-1 2 0 0 0,1-2-224 0 0,1 0 0 0 0,-1 0 1 0 0,1 0-1 0 0,0 0 1 0 0,0-1-1 0 0,-1 1 1 0 0,1 0-1 0 0,0 0 0 0 0,0 0 1 0 0,0 0-1 0 0,0 0 1 0 0,0 0-1 0 0,0 0 1 0 0,0 0-1 0 0,0 0 1 0 0,0 0-1 0 0,0 0 0 0 0,1 0 1 0 0,-1-1-1 0 0,0 1 1 0 0,1 0-1 0 0,-1 0 1 0 0,1 0-1 0 0,-1 0 1 0 0,1 0-1 0 0,-1-1 0 0 0,1 1 1 0 0,-1 0-1 0 0,1-1 1 0 0,0 1-1 0 0,-1 0 1 0 0,1-1-1 0 0,0 1 0 0 0,0-1 1 0 0,0 2-1 0 0,9 4-5048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2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6625 0 0,'1'0'423'0'0,"-1"0"0"0"0,1 0 0 0 0,0 0-1 0 0,0 0 1 0 0,-1 0 0 0 0,1 0-1 0 0,0 0 1 0 0,-1 0 0 0 0,1 0-1 0 0,0 0 1 0 0,0 1 0 0 0,-1-1 0 0 0,1 0-1 0 0,0 0 1 0 0,-1 1 0 0 0,1-1-1 0 0,0 0 1 0 0,-1 1 0 0 0,1-1 0 0 0,-1 1-1 0 0,1-1 1 0 0,-1 0 0 0 0,1 2-1 0 0,6 16 4409 0 0,-8 30-2882 0 0,-1-35-1218 0 0,0 102 339 0 0,1-11-4111 0 0,-4-36-7477 0 0,3-58 6041 0 0,0-2-742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4361 0 0,'-34'38'9891'0'0,"7"5"-4872"0"0,20-30-4787 0 0,-1-1-1 0 0,0 0 1 0 0,-1-1-1 0 0,0 0 1 0 0,-17 16-1 0 0,56-51-802 0 0,0 1-1 0 0,36-21 0 0 0,-40 25-2000 0 0,-23 15 1778 0 0,0 1 1 0 0,1 0 0 0 0,-1 1-1 0 0,1-1 1 0 0,0 0 0 0 0,0 1-1 0 0,0 0 1 0 0,0 0-1 0 0,0 0 1 0 0,8-2 0 0 0,-10 4 977 0 0,-1 0 0 0 0,0 0 0 0 0,0 0 0 0 0,1 0 0 0 0,-1 0 0 0 0,0 1 0 0 0,0-1 1 0 0,0 0-1 0 0,0 0 0 0 0,1 1 0 0 0,-1-1 0 0 0,0 1 0 0 0,0-1 0 0 0,0 1 0 0 0,0 0 1 0 0,0-1-1 0 0,0 1 0 0 0,0 0 0 0 0,0 0 0 0 0,0-1 0 0 0,0 1 0 0 0,-1 0 0 0 0,1 0 0 0 0,0 0 1 0 0,-1 0-1 0 0,1 0 0 0 0,0 0 0 0 0,-1 0 0 0 0,1 0 0 0 0,-1 1 0 0 0,0-1 0 0 0,1 0 1 0 0,-1 0-1 0 0,0 0 0 0 0,0 1 0 0 0,1-1 0 0 0,-1 0 0 0 0,0 0 0 0 0,0 0 0 0 0,0 1 0 0 0,-1-1 1 0 0,1 0-1 0 0,0 0 0 0 0,-1 2 0 0 0,-8 35 5387 0 0,0-20-5634 0 0,-4 3-34 0 0,-1 0 0 0 0,-2 0-1 0 0,-23 25 1 0 0,52-60-515 0 0,-10 10 599 0 0,0 0 1 0 0,0 1-1 0 0,1-1 0 0 0,-1 1 0 0 0,1 0 1 0 0,0 0-1 0 0,8-4 0 0 0,3 1-290 0 0,1 0 1 0 0,0 1-1 0 0,0 1 0 0 0,18-2 0 0 0,13-4-3611 0 0,-1-6-4555 0 0,-31 9 3934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12811 0 0,'-2'2'801'0'0,"-1"1"0"0"0,1-1 1 0 0,0 1-1 0 0,0-1 0 0 0,0 1 1 0 0,0 0-1 0 0,0 0 0 0 0,1 0 1 0 0,-1 0-1 0 0,1 0 0 0 0,-2 6 0 0 0,2-2-444 0 0,-1-1-1 0 0,1 0 0 0 0,1 1 0 0 0,-1-1 0 0 0,2 13 0 0 0,0-10-409 0 0,0 0 0 0 0,0 0 0 0 0,1 0 0 0 0,1 0 0 0 0,-1 0-1 0 0,2-1 1 0 0,-1 1 0 0 0,9 13 0 0 0,-10-19 48 0 0,0 0 1 0 0,0 0-1 0 0,0 0 0 0 0,1 0 0 0 0,-1 0 0 0 0,1 0 1 0 0,0-1-1 0 0,0 0 0 0 0,0 1 0 0 0,0-1 1 0 0,0 0-1 0 0,1-1 0 0 0,-1 1 0 0 0,1 0 0 0 0,-1-1 1 0 0,1 0-1 0 0,-1 0 0 0 0,1 0 0 0 0,0 0 1 0 0,0-1-1 0 0,-1 1 0 0 0,7-1 0 0 0,-4-1-220 0 0,-1 1 0 0 0,0-1-1 0 0,0 0 1 0 0,0-1 0 0 0,0 1 0 0 0,0-1-1 0 0,0 0 1 0 0,0-1 0 0 0,0 1 0 0 0,-1-1-1 0 0,1 0 1 0 0,-1 0 0 0 0,0 0 0 0 0,0 0-1 0 0,6-7 1 0 0,-9 9 27 0 0,-1 1-1 0 0,0 0 1 0 0,1 0-1 0 0,-1 0 1 0 0,0-1-1 0 0,1 1 1 0 0,-1 0 0 0 0,0 0-1 0 0,0-1 1 0 0,1 1-1 0 0,-1 0 1 0 0,0-1-1 0 0,0 1 1 0 0,0 0 0 0 0,0-1-1 0 0,1 1 1 0 0,-1 0-1 0 0,0-1 1 0 0,0 1 0 0 0,0 0-1 0 0,0-1 1 0 0,0 1-1 0 0,0-1 1 0 0,0 1-1 0 0,0 0 1 0 0,0-1 0 0 0,0 1-1 0 0,0 0 1 0 0,0-1-1 0 0,0 1 1 0 0,0-1-1 0 0,0 1 1 0 0,0 0 0 0 0,-1-1-1 0 0,1 1 1 0 0,0 0-1 0 0,0-1 1 0 0,-16-3-4923 0 0,-21 7 665 0 0,15 4 2002 0 0</inkml:trace>
  <inkml:trace contextRef="#ctx0" brushRef="#br0" timeOffset="1">105 211 3177 0 0,'-19'17'1242'0'0,"8"-8"399"0"0,0 1 0 0 0,0 0 0 0 0,1 1 0 0 0,0 1 1 0 0,-14 21-1 0 0,23-31-1372 0 0,0-1 0 0 0,0 1 0 0 0,0 0 0 0 0,0 0 1 0 0,0 0-1 0 0,1 0 0 0 0,-1 0 0 0 0,1 0 0 0 0,-1 0 1 0 0,1 1-1 0 0,0-1 0 0 0,-1 0 0 0 0,1 0 0 0 0,0 0 1 0 0,1 0-1 0 0,-1 0 0 0 0,0 0 0 0 0,1 3 0 0 0,0-4-156 0 0,0 1-1 0 0,0 0 0 0 0,0-1 0 0 0,0 1 1 0 0,0-1-1 0 0,0 0 0 0 0,0 1 0 0 0,1-1 1 0 0,-1 0-1 0 0,0 0 0 0 0,1 0 0 0 0,-1 0 1 0 0,1 0-1 0 0,0 0 0 0 0,-1 0 1 0 0,4 1-1 0 0,2 0-86 0 0,1 0 1 0 0,0 0 0 0 0,-1-1-1 0 0,1 0 1 0 0,0 0 0 0 0,-1-1-1 0 0,1 0 1 0 0,9-2 0 0 0,34-7-346 0 0,-35 6-273 0 0,0 0 0 0 0,27-1-1 0 0,-42 4 624 0 0,-1 1 0 0 0,1-1-1 0 0,-1 0 1 0 0,1 1-1 0 0,-1-1 1 0 0,1 0-1 0 0,-1 1 1 0 0,0-1 0 0 0,1 1-1 0 0,-1-1 1 0 0,0 1-1 0 0,1-1 1 0 0,-1 1-1 0 0,0-1 1 0 0,1 1-1 0 0,-1-1 1 0 0,0 1 0 0 0,0-1-1 0 0,0 1 1 0 0,0 0-1 0 0,0-1 1 0 0,0 1-1 0 0,1-1 1 0 0,-1 1-1 0 0,0-1 1 0 0,-1 1 0 0 0,1 0-1 0 0,0-1 1 0 0,0 1-1 0 0,0-1 1 0 0,0 2-1 0 0,-4 28 1535 0 0,2-18-942 0 0,2-6-510 0 0,0 0 0 0 0,0 0-1 0 0,0 0 1 0 0,1 0 0 0 0,0-1-1 0 0,0 1 1 0 0,0 0 0 0 0,1 0-1 0 0,0-1 1 0 0,0 1 0 0 0,4 6-1 0 0,-5-10-223 0 0,0 0-1 0 0,1 0 1 0 0,0 0-1 0 0,-1 0 1 0 0,1 0-1 0 0,0 0 1 0 0,0-1 0 0 0,0 1-1 0 0,0-1 1 0 0,0 1-1 0 0,1-1 1 0 0,-1 0-1 0 0,0 0 1 0 0,1 0-1 0 0,-1 0 1 0 0,0 0 0 0 0,1 0-1 0 0,-1-1 1 0 0,1 1-1 0 0,-1-1 1 0 0,1 0-1 0 0,0 0 1 0 0,-1 0-1 0 0,1 0 1 0 0,-1 0-1 0 0,1 0 1 0 0,-1-1 0 0 0,4 0-1 0 0,1-1-1653 0 0,-1 0-1 0 0,0 0 1 0 0,0 0-1 0 0,0 0 0 0 0,0-1 1 0 0,10-7-1 0 0,-1 0-4121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15755 0 0,'0'0'144'0'0,"-1"0"0"0"0,1 0 0 0 0,-1 0 0 0 0,1 1 1 0 0,-1-1-1 0 0,1 0 0 0 0,0 0 0 0 0,-1 1 0 0 0,1-1 0 0 0,0 0 0 0 0,-1 1 0 0 0,1-1 0 0 0,0 0 0 0 0,-1 1 0 0 0,1-1 0 0 0,0 1 0 0 0,0-1 0 0 0,0 0 0 0 0,-1 1 0 0 0,1-1 0 0 0,0 1 0 0 0,0-1 0 0 0,0 1 0 0 0,0-1 0 0 0,0 1 0 0 0,0-1 0 0 0,0 1 0 0 0,0-1 0 0 0,0 1 0 0 0,12 2 1913 0 0,21-7-817 0 0,-25 1-1027 0 0,0 1 0 0 0,0 1-1 0 0,0-1 1 0 0,0 1 0 0 0,0 1 0 0 0,11 0 0 0 0,-17 0-143 0 0,0 0 0 0 0,1 1 0 0 0,-2-1 0 0 0,1 0-1 0 0,0 1 1 0 0,0 0 0 0 0,0 0 0 0 0,0-1 0 0 0,0 1 0 0 0,0 0 0 0 0,-1 0 0 0 0,1 1 0 0 0,0-1 0 0 0,-1 0 0 0 0,1 0 0 0 0,-1 1 0 0 0,1-1-1 0 0,-1 1 1 0 0,0-1 0 0 0,0 1 0 0 0,1 0 0 0 0,-1 0 0 0 0,0-1 0 0 0,-1 1 0 0 0,1 0 0 0 0,0 0 0 0 0,0 0 0 0 0,-1 0 0 0 0,1 0 0 0 0,-1 0 0 0 0,0 2-1 0 0,2 13 141 0 0,-2 0-1 0 0,0 0 1 0 0,-1 0-1 0 0,-1 0 1 0 0,-5 22-1 0 0,3-15-525 0 0,-2 43 0 0 0,6-48-1949 0 0,5 38 1 0 0,1-32-2698 0 0,3-2-3754 0 0,-2-13 2015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26 103 13171 0 0,'-2'-5'10642'0'0,"1"9"-9330"0"0,1 7-311 0 0,-1 5-353 0 0,-1 7-240 0 0,-2 7-112 0 0,0 3-152 0 0,0 2-72 0 0,1 1-160 0 0,1-2-264 0 0,0 0-368 0 0,2-4-705 0 0,2-5-1047 0 0,0-5-1377 0 0,0-7-1696 0 0</inkml:trace>
  <inkml:trace contextRef="#ctx0" brushRef="#br0" timeOffset="0.99">99 39 6529 0 0,'12'-10'1361'0'0,"1"3"-481"0"0,5-1 72 0 0,0 2 80 0 0,-2 3-208 0 0,0 1-199 0 0,0 0-137 0 0,-2 1-72 0 0,-1 1-112 0 0,-2 1-104 0 0,-2 0-296 0 0,-3 1-616 0 0,-1-1-753 0 0,-18 7-8753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4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5577 0 0,'-8'4'1702'0'0,"0"1"-1"0"0,0 0 0 0 0,0 1 1 0 0,-9 9-1 0 0,15-14-1572 0 0,1 1 1 0 0,-1-1-1 0 0,1 0 0 0 0,-1 1 1 0 0,1 0-1 0 0,0-1 1 0 0,0 1-1 0 0,0 0 0 0 0,0 0 1 0 0,0 0-1 0 0,0-1 0 0 0,0 1 1 0 0,1 0-1 0 0,-1 0 1 0 0,0 0-1 0 0,1 0 0 0 0,0 0 1 0 0,0 1-1 0 0,-1-1 0 0 0,1 0 1 0 0,0 0-1 0 0,1 0 1 0 0,-1 0-1 0 0,0 0 0 0 0,1 0 1 0 0,0 3-1 0 0,0-4-126 0 0,0 1 0 0 0,0-1 0 0 0,0 0 1 0 0,0 0-1 0 0,1 0 0 0 0,-1 0 0 0 0,0 0 0 0 0,1 0 0 0 0,-1 0 0 0 0,0 0 0 0 0,1-1 0 0 0,-1 1 1 0 0,1 0-1 0 0,-1-1 0 0 0,1 1 0 0 0,-1-1 0 0 0,1 0 0 0 0,0 1 0 0 0,-1-1 0 0 0,1 0 0 0 0,-1 0 1 0 0,1 0-1 0 0,0 0 0 0 0,-1 0 0 0 0,1-1 0 0 0,-1 1 0 0 0,3-1 0 0 0,50-13-113 0 0,-45 11 46 0 0,4-2-124 0 0,-10 4 105 0 0,0-1-1 0 0,0 1 1 0 0,0 0 0 0 0,0 0 0 0 0,0 0 0 0 0,1 0-1 0 0,-1 1 1 0 0,6-1 0 0 0,-4 31 1182 0 0,-3-24-925 0 0,1 0 0 0 0,-1 0 1 0 0,1 0-1 0 0,1-1 0 0 0,-1 1 0 0 0,1-1 1 0 0,0 0-1 0 0,0 0 0 0 0,0 0 1 0 0,6 5-1 0 0,-9-9-157 0 0,0 0 0 0 0,0 0 0 0 0,1 1 1 0 0,-1-1-1 0 0,1 0 0 0 0,-1 0 0 0 0,0 0 1 0 0,1-1-1 0 0,0 1 0 0 0,-1 0 0 0 0,1 0 1 0 0,0-1-1 0 0,-1 1 0 0 0,1-1 0 0 0,0 0 0 0 0,-1 1 1 0 0,1-1-1 0 0,0 0 0 0 0,0 0 0 0 0,-1 0 1 0 0,1 0-1 0 0,0 0 0 0 0,0-1 0 0 0,-1 1 0 0 0,1-1 1 0 0,0 1-1 0 0,-1-1 0 0 0,1 1 0 0 0,0-1 1 0 0,-1 0-1 0 0,1 0 0 0 0,-1 0 0 0 0,1 0 1 0 0,-1 0-1 0 0,1 0 0 0 0,-1 0 0 0 0,0 0 0 0 0,0 0 1 0 0,1-1-1 0 0,-1 1 0 0 0,1-3 0 0 0,1 0-12 0 0,-2 0-1 0 0,1 1 0 0 0,0-1 1 0 0,-1 0-1 0 0,0 0 1 0 0,0 0-1 0 0,0 0 0 0 0,0 0 1 0 0,-1 0-1 0 0,1-1 1 0 0,-1 1-1 0 0,0 0 0 0 0,0 0 1 0 0,-1 0-1 0 0,1 0 1 0 0,-1 0-1 0 0,0 0 0 0 0,-2-6 1 0 0,1 4-8 0 0,0 1 0 0 0,0-1 1 0 0,0 1-1 0 0,-1-1 1 0 0,0 1-1 0 0,0 0 0 0 0,0 0 1 0 0,-1 0-1 0 0,0 1 1 0 0,1-1-1 0 0,-2 1 0 0 0,-5-5 1 0 0,9 8 30 0 0,1 1 0 0 0,-1-1 0 0 0,0 1 0 0 0,1-1 0 0 0,-1 1 0 0 0,0-1 0 0 0,0 1 0 0 0,1 0 0 0 0,-1-1 0 0 0,0 1 0 0 0,0 0 0 0 0,0 0 0 0 0,0 0 0 0 0,1-1 0 0 0,-1 1 0 0 0,0 0 0 0 0,0 0 0 0 0,0 0 0 0 0,0 0 0 0 0,0 1 0 0 0,1-1 0 0 0,-1 0 0 0 0,0 0 0 0 0,0 0 0 0 0,0 1 0 0 0,-1 0 0 0 0,1 0-6 0 0,0 0 1 0 0,-1 0-1 0 0,1 0 1 0 0,0 1-1 0 0,0-1 1 0 0,0 0-1 0 0,0 1 1 0 0,0-1-1 0 0,0 1 1 0 0,0-1-1 0 0,1 1 1 0 0,-2 2-1 0 0,-1 5-87 0 0,1 0 0 0 0,0 0 0 0 0,-1 16 0 0 0,2-9-79 0 0,1 0 0 0 0,1-1 0 0 0,1 1 1 0 0,5 23-1 0 0,2 29 141 0 0,-8-65 33 0 0,-1 0 0 0 0,0 0 0 0 0,0 0-1 0 0,0 0 1 0 0,-1 0 0 0 0,1 0 0 0 0,-1 0 0 0 0,0 0-1 0 0,0 0 1 0 0,0 0 0 0 0,0 0 0 0 0,0-1-1 0 0,0 1 1 0 0,-1 0 0 0 0,-2 4 0 0 0,-1-3 64 0 0,1 0-1 0 0,-1 0 1 0 0,1 0 0 0 0,-1-1 0 0 0,-9 6 0 0 0,-24 19 47 0 0,38-28-130 0 0,0 0 0 0 0,0 0 1 0 0,0 1-1 0 0,0-1 1 0 0,0 0-1 0 0,0 0 0 0 0,0 1 1 0 0,0-1-1 0 0,0 0 1 0 0,0 0-1 0 0,0 1 0 0 0,0-1 1 0 0,0 0-1 0 0,1 0 1 0 0,-1 0-1 0 0,0 1 0 0 0,0-1 1 0 0,0 0-1 0 0,0 0 1 0 0,0 0-1 0 0,1 1 0 0 0,-1-1 1 0 0,0 0-1 0 0,0 0 1 0 0,0 0-1 0 0,1 0 0 0 0,-1 0 1 0 0,0 1-1 0 0,0-1 1 0 0,1 0-1 0 0,-1 0 0 0 0,0 0 1 0 0,0 0-1 0 0,1 0 1 0 0,-1 0-1 0 0,0 0 0 0 0,0 0 1 0 0,1 0-1 0 0,-1 0 1 0 0,0 0-1 0 0,0 0 0 0 0,1 0 1 0 0,-1 0-1 0 0,0 0 1 0 0,0 0-1 0 0,1 0 0 0 0,-1 0 1 0 0,0-1-1 0 0,0 1 1 0 0,1 0-1 0 0,17 1 571 0 0,-17-1-534 0 0,133-9 1394 0 0,-47-6-7060 0 0,-86 15 5396 0 0,0 0 0 0 0,-1 0-1 0 0,1 0 1 0 0,0 0 0 0 0,-1 0 0 0 0,1 0-1 0 0,-1-1 1 0 0,1 1 0 0 0,0 0 0 0 0,-1 0-1 0 0,1-1 1 0 0,-1 1 0 0 0,1 0 0 0 0,-1-1 0 0 0,1 1-1 0 0,-1 0 1 0 0,1-1 0 0 0,-1 1 0 0 0,1-1-1 0 0,-1 1 1 0 0,0-1 0 0 0,1 1 0 0 0,-1-1-1 0 0,0 1 1 0 0,1-1 0 0 0,-1 1 0 0 0,0-1-1 0 0,0 0 1 0 0,0 1 0 0 0,1-1 0 0 0,-1 1 0 0 0,0-1-1 0 0,0 0 1 0 0,0 1 0 0 0,0-1 0 0 0,0 0-1 0 0,0 0 1 0 0,0-4-1443 0 0,4-5-4513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24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21028 0 0,'0'11'1905'0'0,"0"4"-1209"0"0,0 8-48 0 0,0 3-56 0 0,0 4-200 0 0,-2 4-192 0 0,-2 0-104 0 0,1 2-8 0 0,0-1-104 0 0,1-2-304 0 0,2-2-480 0 0,0-4-936 0 0,0-2-1713 0 0,0-6-2184 0 0,2-5-3265 0 0</inkml:trace>
  <inkml:trace contextRef="#ctx0" brushRef="#br0" timeOffset="0.99">221 415 15643 0 0,'1'2'4001'0'0,"1"0"-2961"0"0,1 0 17 0 0,-1 0-241 0 0,-2-1-336 0 0,0 0-304 0 0,0 0-688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47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77 186 2393 0 0,'-2'-2'502'0'0,"0"2"0"0"0,0-1 0 0 0,-1 0 0 0 0,1 0 0 0 0,0 1 0 0 0,0-1 0 0 0,0 1 0 0 0,0-1 0 0 0,-1 1 0 0 0,1 0 0 0 0,0 0 0 0 0,0 0 0 0 0,-1 0 0 0 0,1 0 0 0 0,0 1 0 0 0,0-1 0 0 0,0 1 0 0 0,-1-1 0 0 0,1 1 0 0 0,0 0 0 0 0,0 0 0 0 0,-2 1 0 0 0,2 0-247 0 0,0 1-1 0 0,0-1 1 0 0,0 0 0 0 0,0 1-1 0 0,1-1 1 0 0,-1 1-1 0 0,1 0 1 0 0,-1-1 0 0 0,1 1-1 0 0,0 0 1 0 0,0 0 0 0 0,1 0-1 0 0,-1-1 1 0 0,1 1 0 0 0,-1 0-1 0 0,1 5 1 0 0,-3 19 250 0 0,2-1 0 0 0,1 0 1 0 0,1 1-1 0 0,1-1 0 0 0,9 41 0 0 0,-9-62-489 0 0,0 1-1 0 0,0-1 0 0 0,0 0 1 0 0,0 0-1 0 0,1 0 1 0 0,0 0-1 0 0,0 0 1 0 0,0 0-1 0 0,0-1 0 0 0,1 0 1 0 0,0 1-1 0 0,0-1 1 0 0,0-1-1 0 0,0 1 0 0 0,1-1 1 0 0,-1 1-1 0 0,1-1 1 0 0,0-1-1 0 0,0 1 0 0 0,0-1 1 0 0,0 1-1 0 0,1-1 1 0 0,-1-1-1 0 0,1 1 1 0 0,-1-1-1 0 0,1 0 0 0 0,-1 0 1 0 0,1-1-1 0 0,-1 0 1 0 0,1 0-1 0 0,7-1 0 0 0,-2 1-21 0 0,-1-2 0 0 0,1 0 0 0 0,0 0 0 0 0,-1-1 0 0 0,0 0 0 0 0,0 0 0 0 0,0-1 0 0 0,0-1 0 0 0,0 0 0 0 0,-1 0 0 0 0,0-1 0 0 0,0 0 0 0 0,0 0-1 0 0,-1-1 1 0 0,13-14 0 0 0,-9 6 76 0 0,-2-1 1 0 0,0 0-1 0 0,0-1 0 0 0,-2 0 0 0 0,0 0 0 0 0,-1-1 0 0 0,-1 0 0 0 0,0 0 0 0 0,-1 0 0 0 0,-1-1 0 0 0,-1 0 0 0 0,-1 0 1 0 0,-1 1-1 0 0,0-2 0 0 0,-4-36 0 0 0,3 53-5 0 0,-1-1 0 0 0,1 0 0 0 0,-1 1 0 0 0,0-1 0 0 0,0 0 0 0 0,0 1 1 0 0,0-1-1 0 0,-1 1 0 0 0,1 0 0 0 0,-1-1 0 0 0,0 1 0 0 0,0 0 0 0 0,0 0 0 0 0,0 0 0 0 0,-1 0 1 0 0,1 1-1 0 0,-1-1 0 0 0,-5-4 0 0 0,0 3 99 0 0,-1-1 1 0 0,1 2-1 0 0,-1-1 1 0 0,0 1-1 0 0,1 0 1 0 0,-15-1-1 0 0,-15-5 27 0 0,8 0-112 0 0,-1 3 0 0 0,1 0 1 0 0,-1 2-1 0 0,-47 0 0 0 0,76 4-132 0 0,0 0 0 0 0,0 1-1 0 0,0-1 1 0 0,0 0 0 0 0,0 1 0 0 0,0 0-1 0 0,0 0 1 0 0,0-1 0 0 0,0 1 0 0 0,1 0-1 0 0,-1 0 1 0 0,0 1 0 0 0,0-1 0 0 0,1 0 0 0 0,-1 1-1 0 0,1-1 1 0 0,-1 1 0 0 0,1-1 0 0 0,0 1-1 0 0,0-1 1 0 0,-1 1 0 0 0,1 0 0 0 0,0 0-1 0 0,0 0 1 0 0,1 0 0 0 0,-1 0 0 0 0,0 0-1 0 0,1 0 1 0 0,-1 3 0 0 0,-1 6-1407 0 0,0 1 0 0 0,1 0 0 0 0,1-1 1 0 0,0 16-1 0 0,1-5-3013 0 0,-1 8-3253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4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32 474 7914 0 0,'0'0'194'0'0,"0"1"0"0"0,0-1 0 0 0,0 0 0 0 0,-1 1 0 0 0,1-1 0 0 0,0 0 0 0 0,-1 0 0 0 0,1 1 0 0 0,0-1 0 0 0,0 0 0 0 0,-1 0 1 0 0,1 0-1 0 0,0 1 0 0 0,-1-1 0 0 0,1 0 0 0 0,-1 0 0 0 0,1 0 0 0 0,0 0 0 0 0,-1 0 0 0 0,1 0 0 0 0,0 0 0 0 0,-1 0 0 0 0,1 0 0 0 0,-1 0 1 0 0,1 0-1 0 0,0 0 0 0 0,-1 0 0 0 0,1 0 0 0 0,0 0 0 0 0,-1 0 0 0 0,1 0 0 0 0,-1 0 0 0 0,1-1 0 0 0,0 1 0 0 0,-1 0 0 0 0,1 0 0 0 0,0 0 0 0 0,-1-1 1 0 0,1 1-1 0 0,0 0 0 0 0,0 0 0 0 0,-1-1 0 0 0,1 1 0 0 0,0-1 0 0 0,-10-23 2650 0 0,3-34-1403 0 0,7 46-1243 0 0,0 0 0 0 0,2 0 0 0 0,-1 0 0 0 0,1 0-1 0 0,1 0 1 0 0,0 0 0 0 0,1 0 0 0 0,0 1 0 0 0,1 0-1 0 0,0 0 1 0 0,1 0 0 0 0,0 0 0 0 0,14-18-1 0 0,3 1-157 0 0,2 0 0 0 0,0 2-1 0 0,40-32 1 0 0,-56 50-29 0 0,1 1 1 0 0,0 0-1 0 0,1 0 0 0 0,0 1 1 0 0,0 0-1 0 0,0 0 1 0 0,1 2-1 0 0,12-5 0 0 0,30 0-6720 0 0,-43 6-2014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1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20 2056 0 0,'-1'0'287'0'0,"-1"0"0"0"0,0 1-1 0 0,1-1 1 0 0,-1 1 0 0 0,0 0-1 0 0,1-1 1 0 0,-1 1-1 0 0,0 0 1 0 0,1 0 0 0 0,-1 0-1 0 0,1 0 1 0 0,0 0-1 0 0,-1 1 1 0 0,1-1 0 0 0,0 0-1 0 0,0 0 1 0 0,0 1 0 0 0,0-1-1 0 0,0 1 1 0 0,0-1-1 0 0,0 1 1 0 0,0 0 0 0 0,0-1-1 0 0,1 1 1 0 0,-1 0-1 0 0,1-1 1 0 0,0 1 0 0 0,-1 0-1 0 0,1 0 1 0 0,0 3 0 0 0,-1 1 81 0 0,0 1 0 0 0,0 0 0 0 0,1 0 0 0 0,0 0 0 0 0,1 0 0 0 0,1 12 0 0 0,-1-15-383 0 0,0-1 1 0 0,0 0 0 0 0,0 1 0 0 0,0-1 0 0 0,0 0 0 0 0,1 0 0 0 0,-1 0-1 0 0,1 0 1 0 0,0 0 0 0 0,0 0 0 0 0,0 0 0 0 0,0-1 0 0 0,1 1 0 0 0,-1-1 0 0 0,1 1-1 0 0,-1-1 1 0 0,1 0 0 0 0,0 0 0 0 0,0 0 0 0 0,0-1 0 0 0,0 1 0 0 0,0-1-1 0 0,0 1 1 0 0,1-1 0 0 0,-1 0 0 0 0,0 0 0 0 0,1 0 0 0 0,-1-1 0 0 0,1 1-1 0 0,-1-1 1 0 0,1 0 0 0 0,-1 0 0 0 0,0 0 0 0 0,1-1 0 0 0,-1 1 0 0 0,1-1 0 0 0,-1 0-1 0 0,5-1 1 0 0,-3 1-4 0 0,-1-1-1 0 0,0 0 0 0 0,0 1 1 0 0,0-2-1 0 0,0 1 1 0 0,0 0-1 0 0,0-1 0 0 0,0 0 1 0 0,-1 1-1 0 0,1-1 1 0 0,-1-1-1 0 0,0 1 0 0 0,0 0 1 0 0,0-1-1 0 0,0 0 0 0 0,-1 0 1 0 0,0 0-1 0 0,1 0 1 0 0,-1 0-1 0 0,-1 0 0 0 0,1 0 1 0 0,-1-1-1 0 0,1 1 1 0 0,-1 0-1 0 0,0-1 0 0 0,-1 1 1 0 0,1-1-1 0 0,-1 0 1 0 0,0-4-1 0 0,-1 5 57 0 0,0 0-1 0 0,0 0 1 0 0,0 1-1 0 0,0-1 1 0 0,0 1-1 0 0,-1-1 1 0 0,0 1-1 0 0,0-1 1 0 0,0 1-1 0 0,0 0 1 0 0,0 0-1 0 0,0 0 1 0 0,-1 0-1 0 0,0 0 1 0 0,1 1-1 0 0,-1-1 1 0 0,0 1-1 0 0,0 0 1 0 0,-1 0 0 0 0,1 0-1 0 0,0 0 1 0 0,-1 0-1 0 0,1 1 1 0 0,-1-1-1 0 0,1 1 1 0 0,-1 0-1 0 0,0 0 1 0 0,0 0-1 0 0,1 1 1 0 0,-1 0-1 0 0,0-1 1 0 0,0 1-1 0 0,0 0 1 0 0,1 1-1 0 0,-1-1 1 0 0,0 1-1 0 0,0 0 1 0 0,1 0 0 0 0,-1 0-1 0 0,0 0 1 0 0,1 0-1 0 0,-6 4 1 0 0,-2 6-1817 0 0,10-10 1339 0 0,1 0 0 0 0,-1 0 0 0 0,1 0 0 0 0,0 1 0 0 0,-1-1 0 0 0,1 0 0 0 0,0 0 0 0 0,0 1 0 0 0,0-1 0 0 0,0 0 0 0 0,0 0 0 0 0,0 1 0 0 0,0-1 0 0 0,1 0-1 0 0,-1 0 1 0 0,1 2 0 0 0,3 8-3050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4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38 8122 0 0,'-1'-1'299'0'0,"1"0"0"0"0,-1 0-1 0 0,0 0 1 0 0,0-1 0 0 0,0 1 0 0 0,1 0 0 0 0,-1 0 0 0 0,0 0 0 0 0,1-1 0 0 0,-1 1 0 0 0,1 0-1 0 0,-1-1 1 0 0,1 1 0 0 0,0 0 0 0 0,0-1 0 0 0,0 1 0 0 0,-1 0 0 0 0,1-1 0 0 0,0 1 0 0 0,1-1-1 0 0,-1-1 1 0 0,1 3-160 0 0,-1-1 0 0 0,1 0 0 0 0,0 1-1 0 0,0-1 1 0 0,-1 1 0 0 0,1-1 0 0 0,0 1-1 0 0,0-1 1 0 0,0 1 0 0 0,-1-1-1 0 0,1 1 1 0 0,0 0 0 0 0,0 0 0 0 0,0-1-1 0 0,0 1 1 0 0,0 0 0 0 0,0 0 0 0 0,0 0-1 0 0,0 0 1 0 0,0 0 0 0 0,0 0 0 0 0,1 0-1 0 0,7 2 179 0 0,-1-1-1 0 0,1 1 1 0 0,0 0-1 0 0,-1 1 0 0 0,11 4 1 0 0,-10-3-166 0 0,-1 0 0 0 0,1 1 0 0 0,-1 0 0 0 0,0 0 1 0 0,-1 1-1 0 0,1 0 0 0 0,-1 0 0 0 0,0 1 0 0 0,-1-1 0 0 0,1 2 0 0 0,5 8 0 0 0,-9-11-26 0 0,0 0 0 0 0,-1 0-1 0 0,0 1 1 0 0,0-1-1 0 0,0 0 1 0 0,0 1-1 0 0,-1-1 1 0 0,0 1 0 0 0,0 0-1 0 0,-1-1 1 0 0,0 1-1 0 0,0 0 1 0 0,0-1-1 0 0,0 1 1 0 0,-1 0 0 0 0,0-1-1 0 0,0 1 1 0 0,-1-1-1 0 0,-3 10 1 0 0,1-5-322 0 0,-18 42 703 0 0,20-49-971 0 0,0-1-1 0 0,1 1 1 0 0,-1-1 0 0 0,0 0 0 0 0,0 0-1 0 0,0 1 1 0 0,-1-1 0 0 0,1 0-1 0 0,-4 2 1 0 0,5-3-206 0 0,1-1 523 0 0,0 0 0 0 0,-1 0 0 0 0,1 0 0 0 0,0 0 0 0 0,0 0 0 0 0,0 0 0 0 0,-1 0 0 0 0,1 0 0 0 0,0 0 0 0 0,0 0-1 0 0,0 0 1 0 0,-1 0 0 0 0,1 0 0 0 0,0 0 0 0 0,0 0 0 0 0,0 0 0 0 0,-1 0 0 0 0,1 0 0 0 0,0 0 0 0 0,0 0 0 0 0,0 0 0 0 0,-1 0 0 0 0,1-1 0 0 0,0 1 0 0 0,-2-3-2961 0 0,2 3 2961 0 0,0-1 0 0 0,-9-15-4636 0 0,8 9-427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49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36 8066 0 0,'-2'-2'723'0'0,"1"0"0"0"0,-1 0 0 0 0,1 0 1 0 0,-1 0-1 0 0,0 1 0 0 0,0-1 0 0 0,0 0 0 0 0,0 1 1 0 0,0-1-1 0 0,-1 1 0 0 0,1 0 0 0 0,0 0 0 0 0,-3-1 1 0 0,4 2-616 0 0,1 0 1 0 0,0 0 0 0 0,-1 0 0 0 0,1 0-1 0 0,0 0 1 0 0,-1 0 0 0 0,1 0 0 0 0,-1 0-1 0 0,1 0 1 0 0,0 0 0 0 0,-1 1 0 0 0,1-1-1 0 0,0 0 1 0 0,-1 0 0 0 0,1 0 0 0 0,0 1-1 0 0,0-1 1 0 0,-1 0 0 0 0,1 0 0 0 0,0 1-1 0 0,0-1 1 0 0,-1 0 0 0 0,1 1 0 0 0,0-1-1 0 0,0 0 1 0 0,0 1 0 0 0,-1-1 0 0 0,1 0 0 0 0,0 1-1 0 0,0-1 1 0 0,-2 25 802 0 0,4-10-846 0 0,0 0 1 0 0,1 0-1 0 0,0 0 1 0 0,2 0-1 0 0,-1-1 1 0 0,2 0-1 0 0,0 1 0 0 0,1-2 1 0 0,0 1-1 0 0,1-1 1 0 0,0 0-1 0 0,15 16 1 0 0,-22-27-60 0 0,0-1 0 0 0,1 0 0 0 0,-1 0-1 0 0,0 0 1 0 0,1 0 0 0 0,-1 0 0 0 0,1 0 0 0 0,-1 0 0 0 0,1 0 0 0 0,-1 0 0 0 0,1 0 0 0 0,0-1 0 0 0,-1 1 0 0 0,1-1 0 0 0,0 0 0 0 0,0 1 0 0 0,-1-1 0 0 0,1 0 0 0 0,0 0 0 0 0,0 0 0 0 0,-1 0 0 0 0,1 0 0 0 0,0 0 0 0 0,0-1 0 0 0,-1 1 0 0 0,1 0 0 0 0,0-1 0 0 0,-1 0 0 0 0,1 1 0 0 0,0-1-1 0 0,-1 0 1 0 0,1 0 0 0 0,-1 0 0 0 0,1 0 0 0 0,-1 0 0 0 0,0 0 0 0 0,1 0 0 0 0,-1 0 0 0 0,0-1 0 0 0,0 1 0 0 0,0 0 0 0 0,0-1 0 0 0,0 1 0 0 0,1-3 0 0 0,6-7 27 0 0,-1-1 1 0 0,-1 0-1 0 0,0-1 0 0 0,6-17 1 0 0,-11 25-44 0 0,-1 5 8 0 0,6-13-120 0 0,-1-1 1 0 0,-1 0 0 0 0,-1 1-1 0 0,0-1 1 0 0,1-15 0 0 0,-3 27-109 0 0,-1-1 0 0 0,0 1 0 0 0,-1-1 0 0 0,1 1 0 0 0,0-1 0 0 0,-1 1 0 0 0,1-1 1 0 0,-1 1-1 0 0,0-1 0 0 0,0 1 0 0 0,0 0 0 0 0,0 0 0 0 0,0-1 0 0 0,0 1 1 0 0,-3-3-1 0 0,3 4-224 0 0,-1-1 1 0 0,0 1-1 0 0,0-1 1 0 0,0 1-1 0 0,-1 0 1 0 0,1 0-1 0 0,0 0 0 0 0,0 0 1 0 0,-1 0-1 0 0,1 0 1 0 0,0 1-1 0 0,-1-1 1 0 0,1 1-1 0 0,0 0 1 0 0,-1 0-1 0 0,1 0 1 0 0,-1 0-1 0 0,1 0 1 0 0,-4 1-1 0 0,1-1-140 0 0,0 1 0 0 0,0 0-1 0 0,0 0 1 0 0,0 1 0 0 0,0 0 0 0 0,0 0-1 0 0,1 0 1 0 0,-1 0 0 0 0,-6 5 0 0 0,4-2 282 0 0,1 0 0 0 0,0 0 0 0 0,0 0 0 0 0,1 1 0 0 0,0 0 0 0 0,-7 8 0 0 0,9-9 556 0 0,0-1 0 0 0,0 1 1 0 0,0 0-1 0 0,0-1 1 0 0,1 1-1 0 0,0 0 0 0 0,0 0 1 0 0,1 1-1 0 0,-1-1 1 0 0,1 0-1 0 0,0 1 0 0 0,0-1 1 0 0,1 0-1 0 0,0 1 1 0 0,0-1-1 0 0,0 1 0 0 0,0-1 1 0 0,1 0-1 0 0,0 1 0 0 0,0-1 1 0 0,3 7-1 0 0,-4-11-15 0 0,1 0 0 0 0,-1-1 0 0 0,1 1 0 0 0,-1-1 0 0 0,1 1 0 0 0,0-1 0 0 0,-1 1 0 0 0,1-1 0 0 0,0 1 0 0 0,0-1 0 0 0,-1 1 0 0 0,1-1 0 0 0,0 0 0 0 0,0 1 0 0 0,-1-1 0 0 0,1 0 0 0 0,0 0 0 0 0,0 0 1 0 0,0 0-1 0 0,0 0 0 0 0,-1 0 0 0 0,1 0 0 0 0,0 0 0 0 0,0 0 0 0 0,0 0 0 0 0,0 0 0 0 0,-1 0 0 0 0,1 0 0 0 0,0-1 0 0 0,0 1 0 0 0,0 0 0 0 0,-1-1 0 0 0,1 1 0 0 0,0-1 0 0 0,-1 1 0 0 0,2-2 0 0 0,34-21 2104 0 0,-27 17-2185 0 0,38-19-770 0 0,-14 12-2993 0 0,-11 4-1716 0 0,-5 1-607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5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9690 0 0,'-1'4'5017'0'0,"0"3"-2696"0"0,1 2-585 0 0,0 4-472 0 0,1 0-416 0 0,0 2-319 0 0,0 3-193 0 0,0 2-136 0 0,1 1-96 0 0,-1 0-80 0 0,1 0-192 0 0,-1-2-368 0 0,0-1-665 0 0,-1-2-887 0 0,0-3-889 0 0,-2-1-1160 0 0</inkml:trace>
  <inkml:trace contextRef="#ctx0" brushRef="#br0" timeOffset="1">1 318 10362 0 0,'1'15'3121'0'0,"2"1"-1089"0"0,2 4-359 0 0,4 2-481 0 0,-1-3-544 0 0,2-2-344 0 0,3 0-200 0 0,0-3-80 0 0,1-2-24 0 0,1-3-16 0 0,0-5 8 0 0,1-4-64 0 0,0-3-384 0 0,2-6-648 0 0,1-3-753 0 0,1-3-1111 0 0,-4-3-1089 0 0,0-2-1944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5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32 15531 0 0,'-1'1'411'0'0,"-1"-1"1"0"0,1 1-1 0 0,0-1 0 0 0,0 1 0 0 0,0-1 0 0 0,-1 1 0 0 0,1 0 1 0 0,0-1-1 0 0,0 1 0 0 0,0 0 0 0 0,0 0 0 0 0,0 0 0 0 0,0 0 0 0 0,-1 2 1 0 0,2-2-263 0 0,-1 0 1 0 0,1-1-1 0 0,0 1 1 0 0,-1 0-1 0 0,1 0 1 0 0,0 0 0 0 0,0 0-1 0 0,0 0 1 0 0,0 0-1 0 0,0 0 1 0 0,0 0-1 0 0,0 0 1 0 0,0 0 0 0 0,0 0-1 0 0,0-1 1 0 0,1 3-1 0 0,2 3-193 0 0,-1-1-1 0 0,1 1 1 0 0,0-1 0 0 0,1 0-1 0 0,6 8 1 0 0,6 10 305 0 0,-11-14-426 0 0,0 0 0 0 0,-1 1 1 0 0,0-1-1 0 0,-1 1 0 0 0,0 0 1 0 0,-1 0-1 0 0,2 11 0 0 0,-4-21 157 0 0,0 0-1 0 0,0 0 1 0 0,0 0-1 0 0,0 0 1 0 0,0 0-1 0 0,0 0 0 0 0,0 0 1 0 0,0 0-1 0 0,0 0 1 0 0,0 0-1 0 0,0 0 1 0 0,-1 0-1 0 0,1 0 1 0 0,0 0-1 0 0,0 0 1 0 0,0 0-1 0 0,0-1 1 0 0,0 1-1 0 0,0 0 0 0 0,0 0 1 0 0,0 0-1 0 0,0 0 1 0 0,0 0-1 0 0,0 0 1 0 0,0 0-1 0 0,-1 1 1 0 0,1-1-1 0 0,0 0 1 0 0,0 0-1 0 0,0 0 1 0 0,0 0-1 0 0,0 0 1 0 0,0 0-1 0 0,0 0 0 0 0,0 0 1 0 0,0 0-1 0 0,0 0 1 0 0,0 0-1 0 0,0 0 1 0 0,0 0-1 0 0,0 0 1 0 0,-1 0-1 0 0,1 0 1 0 0,0 0-1 0 0,0 0 1 0 0,0 0-1 0 0,0 0 0 0 0,0 1 1 0 0,0-1-1 0 0,0 0 1 0 0,0 0-1 0 0,0 0 1 0 0,0 0-1 0 0,0 0 1 0 0,0 0-1 0 0,0 0 1 0 0,0 0-1 0 0,0 0 1 0 0,0 0-1 0 0,0 0 0 0 0,0 0 1 0 0,0 1-1 0 0,-8-11-177 0 0,-6-14 23 0 0,11 14 106 0 0,-1-1 0 0 0,1 0-1 0 0,1 0 1 0 0,0 0 0 0 0,1 0-1 0 0,0 0 1 0 0,0 0 0 0 0,3-22-1 0 0,-2 30 49 0 0,0 1 0 0 0,1-1 0 0 0,-1 0 0 0 0,1 1-1 0 0,0-1 1 0 0,0 0 0 0 0,0 1 0 0 0,0-1 0 0 0,0 1 0 0 0,0-1 0 0 0,1 1-1 0 0,-1 0 1 0 0,1 0 0 0 0,-1-1 0 0 0,1 1 0 0 0,0 0 0 0 0,0 1 0 0 0,0-1-1 0 0,0 0 1 0 0,0 0 0 0 0,1 1 0 0 0,-1-1 0 0 0,0 1 0 0 0,1 0 0 0 0,-1 0-1 0 0,1 0 1 0 0,-1 0 0 0 0,1 0 0 0 0,0 0 0 0 0,-1 1 0 0 0,1-1 0 0 0,0 1-1 0 0,-1 0 1 0 0,1 0 0 0 0,0 0 0 0 0,0 0 0 0 0,-1 0 0 0 0,1 1 0 0 0,0-1-1 0 0,-1 1 1 0 0,5 1 0 0 0,-2-1 3 0 0,0 1 0 0 0,-1-1 0 0 0,1 1-1 0 0,-1 0 1 0 0,1 0 0 0 0,-1 1 0 0 0,0-1 0 0 0,1 1-1 0 0,-2 0 1 0 0,1 0 0 0 0,4 5 0 0 0,-6-7 13 0 0,-1 0 1 0 0,0 1-1 0 0,1 0 1 0 0,-1-1 0 0 0,0 1-1 0 0,0 0 1 0 0,0-1-1 0 0,0 1 1 0 0,0 0-1 0 0,0 0 1 0 0,-1 0-1 0 0,1 0 1 0 0,-1 0-1 0 0,1 0 1 0 0,-1 0 0 0 0,0 0-1 0 0,1 0 1 0 0,-1 0-1 0 0,0 0 1 0 0,-1 0-1 0 0,1 0 1 0 0,0 0-1 0 0,0 0 1 0 0,-1 0-1 0 0,1 0 1 0 0,-1 0 0 0 0,0 0-1 0 0,0-1 1 0 0,-1 3-1 0 0,-36 54-1381 0 0,35-54 1153 0 0,0 0 0 0 0,0 0 1 0 0,-1 0-1 0 0,0 0 0 0 0,0-1 1 0 0,0 0-1 0 0,0 1 1 0 0,0-2-1 0 0,0 1 0 0 0,-1 0 1 0 0,-4 1-1 0 0,8-3 199 0 0,0-1 0 0 0,1 0 0 0 0,-1 0 0 0 0,1 0-1 0 0,-1 0 1 0 0,1 0 0 0 0,-1 0 0 0 0,1 0 0 0 0,-1 0 0 0 0,1 0 0 0 0,-1 0 0 0 0,1 0 0 0 0,-1 0-1 0 0,1 0 1 0 0,-1-1 0 0 0,1 1 0 0 0,-1 0 0 0 0,1 0 0 0 0,-1-1 0 0 0,1 1 0 0 0,-1 0 0 0 0,1 0-1 0 0,-1-1 1 0 0,1 1 0 0 0,0 0 0 0 0,-1-1 0 0 0,1 1 0 0 0,0-1 0 0 0,-1 1 0 0 0,1-1 0 0 0,0 1-1 0 0,-1-1 1 0 0,1 1 0 0 0,0 0 0 0 0,0-1 0 0 0,0 1 0 0 0,-1-1 0 0 0,1 0 0 0 0,0 1 0 0 0,0-1-1 0 0,0 1 1 0 0,0-1 0 0 0,0 1 0 0 0,0-1 0 0 0,0 1 0 0 0,0-1 0 0 0,0 1 0 0 0,0-1-1 0 0,0 1 1 0 0,1-1 0 0 0,-1 1 0 0 0,0-1 0 0 0,0 1 0 0 0,0-1 0 0 0,1 1 0 0 0,-1-1 0 0 0,1-3 85 0 0,0 1 1 0 0,0 0 0 0 0,0-1-1 0 0,0 1 1 0 0,0 0 0 0 0,1 0-1 0 0,3-5 1 0 0,-2 5-30 0 0,0 0 0 0 0,0 0 0 0 0,1 0-1 0 0,-1 1 1 0 0,1 0 0 0 0,0-1 0 0 0,-1 1 0 0 0,1 0 0 0 0,0 1-1 0 0,0-1 1 0 0,0 1 0 0 0,1 0 0 0 0,-1 0 0 0 0,0 0 0 0 0,0 1-1 0 0,1-1 1 0 0,-1 1 0 0 0,0 0 0 0 0,1 0 0 0 0,4 1-1 0 0,-6 0-343 0 0,1-1 0 0 0,-1 1 0 0 0,0 0 0 0 0,1 0 0 0 0,-1 1 0 0 0,0-1 0 0 0,0 1 0 0 0,0-1 0 0 0,0 1 0 0 0,0 0 0 0 0,0 0 0 0 0,-1 0 0 0 0,1 1-1 0 0,-1-1 1 0 0,1 1 0 0 0,2 3 0 0 0,-4-5-6 0 0,-1 0 0 0 0,1-1 0 0 0,-1 1 1 0 0,1 0-1 0 0,-1 0 0 0 0,0-1 0 0 0,1 1 0 0 0,-1 0 0 0 0,0 0 0 0 0,0 0 0 0 0,1 0 0 0 0,-1-1 0 0 0,0 1 0 0 0,0 0 0 0 0,0 0 1 0 0,0 0-1 0 0,0 1 0 0 0,-3 6-3971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5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7754 0 0,'1'1'225'0'0,"-1"0"1"0"0,1 0-1 0 0,-1 0 1 0 0,1 0 0 0 0,-1 0-1 0 0,1 0 1 0 0,-1 0-1 0 0,1-1 1 0 0,0 1 0 0 0,0 0-1 0 0,-1 0 1 0 0,1 0 0 0 0,0-1-1 0 0,0 1 1 0 0,0 0-1 0 0,0-1 1 0 0,0 1 0 0 0,0-1-1 0 0,0 1 1 0 0,0-1-1 0 0,0 0 1 0 0,0 1 0 0 0,0-1-1 0 0,2 0 1 0 0,-1 0-53 0 0,1 0-1 0 0,0 0 1 0 0,-1 0 0 0 0,1 0 0 0 0,0-1 0 0 0,-1 0-1 0 0,1 1 1 0 0,-1-1 0 0 0,1 0 0 0 0,2-2 0 0 0,7-3-126 0 0,0-1 1 0 0,0-1 0 0 0,11-10-1 0 0,-17 13 351 0 0,-4 3-241 0 0,0 1-1 0 0,0-1 0 0 0,0 0 0 0 0,0 1 0 0 0,0 0 0 0 0,1-1 0 0 0,-1 1 0 0 0,0 0 1 0 0,1 0-1 0 0,-1 1 0 0 0,1-1 0 0 0,-1 0 0 0 0,1 1 0 0 0,-1-1 0 0 0,5 1 1 0 0,-5 1-19 0 0,0-1 0 0 0,0 1 1 0 0,0 0-1 0 0,-1 0 0 0 0,1 0 1 0 0,0 0-1 0 0,-1 0 1 0 0,1 0-1 0 0,0 0 0 0 0,-1 1 1 0 0,0-1-1 0 0,1 1 1 0 0,-1-1-1 0 0,0 1 0 0 0,0-1 1 0 0,0 1-1 0 0,0 0 0 0 0,0 0 1 0 0,0-1-1 0 0,0 1 1 0 0,0 2-1 0 0,1 1-54 0 0,0 0 0 0 0,0 0 0 0 0,-1 0 0 0 0,1 0 0 0 0,-1 0 0 0 0,-1 0 0 0 0,1 0 0 0 0,-1 10 0 0 0,0-14-303 0 0,0 0-1 0 0,0 0 1 0 0,0 0 0 0 0,0 0 0 0 0,-1 0 0 0 0,1 1-1 0 0,0-1 1 0 0,-1 0 0 0 0,1 0 0 0 0,-1 0-1 0 0,1 0 1 0 0,-1 0 0 0 0,0 0 0 0 0,1 0-1 0 0,-1-1 1 0 0,0 1 0 0 0,0 0 0 0 0,0 1 0 0 0,-1-2-418 0 0,1 1 0 0 0,0-1 0 0 0,0 1 0 0 0,-1-1 0 0 0,1 0 0 0 0,0 1 0 0 0,-1-1 0 0 0,1 0 0 0 0,0 0 0 0 0,-1 0 0 0 0,1 0 0 0 0,0 0 0 0 0,-1 0 0 0 0,1 0 0 0 0,0-1 0 0 0,-1 1 0 0 0,1 0 0 0 0,0-1 0 0 0,-2 0 0 0 0,-7-2-3192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5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4153 0 0,'15'39'9524'0'0,"18"20"-3206"0"0,-24-44-5086 0 0,-7-13-1180 0 0,-1 1 0 0 0,1-1 0 0 0,-1 1 0 0 0,1-1 0 0 0,0 0 0 0 0,0 0 0 0 0,0 0 0 0 0,0 0 0 0 0,0 0 0 0 0,1 0 0 0 0,-1 0 0 0 0,1-1 0 0 0,-1 1 0 0 0,1-1 0 0 0,-1 0 0 0 0,1 0 0 0 0,0 0 0 0 0,0 0 0 0 0,-1 0 0 0 0,5 0 0 0 0,-3-1-259 0 0,0 0 0 0 0,0 0 0 0 0,-1-1 0 0 0,1 0-1 0 0,0 0 1 0 0,-1 0 0 0 0,1 0 0 0 0,-1 0 0 0 0,1-1 0 0 0,-1 1 0 0 0,1-1 0 0 0,-1 0 0 0 0,0 0 0 0 0,0 0-1 0 0,5-5 1 0 0,0-1-1567 0 0,0 0 1 0 0,0 0-1 0 0,-1-1 0 0 0,-1 0 0 0 0,1 0 0 0 0,7-16 0 0 0,-3 5-2910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51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39 14195 0 0,'-1'0'82'0'0,"1"-1"-1"0"0,-1 1 1 0 0,1-1-1 0 0,-1 1 1 0 0,1 0 0 0 0,-1-1-1 0 0,1 1 1 0 0,-1-1-1 0 0,1 1 1 0 0,0-1 0 0 0,-1 0-1 0 0,1 1 1 0 0,0-1-1 0 0,0 1 1 0 0,-1-1 0 0 0,1 1-1 0 0,0-1 1 0 0,0 0-1 0 0,0 1 1 0 0,0-1 0 0 0,-1 0-1 0 0,1 1 1 0 0,0-1-1 0 0,0 1 1 0 0,0-1 0 0 0,1 0-1 0 0,-1 1 1 0 0,0-1-1 0 0,0 0 1 0 0,0 1 0 0 0,0-1-1 0 0,1 1 1 0 0,-1-1-1 0 0,0 0 1 0 0,1 0 0 0 0,0 0 47 0 0,1-1 1 0 0,0 1 0 0 0,-1 0-1 0 0,1 0 1 0 0,0 0-1 0 0,0 0 1 0 0,-1 0 0 0 0,1 1-1 0 0,0-1 1 0 0,0 0-1 0 0,3 0 1 0 0,4-1 126 0 0,1 1-1 0 0,-1 0 1 0 0,1 0-1 0 0,9 1 1 0 0,-14 0-203 0 0,0 1-1 0 0,-1 0 1 0 0,1 0 0 0 0,0 1 0 0 0,-1-1 0 0 0,0 1 0 0 0,1 0 0 0 0,-1 0 0 0 0,0 0 0 0 0,0 1 0 0 0,0 0 0 0 0,0-1 0 0 0,-1 1 0 0 0,1 1 0 0 0,-1-1 0 0 0,0 0-1 0 0,0 1 1 0 0,0 0 0 0 0,0 0 0 0 0,0 0 0 0 0,-1 0 0 0 0,0 0 0 0 0,0 0 0 0 0,0 0 0 0 0,0 1 0 0 0,-1-1 0 0 0,0 1 0 0 0,1-1 0 0 0,-2 1 0 0 0,1 0 0 0 0,0 8 0 0 0,-1-6-148 0 0,1 0 0 0 0,-1 0 1 0 0,-1 0-1 0 0,1 0 0 0 0,-1 0 1 0 0,-1 0-1 0 0,1 0 0 0 0,-1-1 1 0 0,0 1-1 0 0,-1 0 1 0 0,1-1-1 0 0,-1 0 0 0 0,-1 1 1 0 0,1-1-1 0 0,-1-1 0 0 0,0 1 1 0 0,0 0-1 0 0,-1-1 0 0 0,1 0 1 0 0,-1 0-1 0 0,-8 6 1 0 0,-3-4-1220 0 0,27-10 856 0 0,-1-2 576 0 0,1 1-1 0 0,-1-1 0 0 0,-1-1 1 0 0,1 0-1 0 0,-1 0 0 0 0,0-1 1 0 0,0 0-1 0 0,12-14 1 0 0,-8 9-2334 0 0,1 0 0 0 0,18-12 0 0 0,-13 11-4330 0 0,-12 7 2469 0 0</inkml:trace>
  <inkml:trace contextRef="#ctx0" brushRef="#br0" timeOffset="1">278 71 6161 0 0,'-6'12'7210'0'0,"5"6"-3691"0"0,6 23-2637 0 0,0-12-513 0 0,-5-22-439 0 0,0 29-508 0 0,0-35 448 0 0,0 0 1 0 0,0 0-1 0 0,0 1 0 0 0,0-1 1 0 0,0 0-1 0 0,-1 0 1 0 0,1 1-1 0 0,0-1 0 0 0,-1 0 1 0 0,1 0-1 0 0,-1 0 0 0 0,1 0 1 0 0,-1 0-1 0 0,0 0 0 0 0,1 0 1 0 0,-1 0-1 0 0,0 0 0 0 0,0 0 1 0 0,0 0-1 0 0,0 0 0 0 0,0 0 1 0 0,-1 1-1 0 0,2-2 112 0 0,1 0-1 0 0,-1 0 1 0 0,0 0 0 0 0,1 0 0 0 0,-1 0-1 0 0,0-1 1 0 0,1 1 0 0 0,-1 0-1 0 0,0 0 1 0 0,0 0 0 0 0,1 0-1 0 0,-1 0 1 0 0,0 0 0 0 0,1-1-1 0 0,-1 1 1 0 0,0 0 0 0 0,0 0 0 0 0,1 0-1 0 0,-1-1 1 0 0,0 1 0 0 0,0 0-1 0 0,1 0 1 0 0,-1-1 0 0 0,0 1-1 0 0,0 0 1 0 0,0-1 0 0 0,0 1-1 0 0,1 0 1 0 0,-1-1 0 0 0,0 1 0 0 0,0 0-1 0 0,0-1 1 0 0,0 1 0 0 0,0 0-1 0 0,0-1 1 0 0,0 1 0 0 0,0 0-1 0 0,0-1 1 0 0,0 1 0 0 0,0 0-1 0 0,0-1 1 0 0,0 1 0 0 0,0 0 0 0 0,0-1-1 0 0,0 1 1 0 0,-1 0 0 0 0,1 0-1 0 0,0-1 1 0 0,0 1 0 0 0,0 0-1 0 0,0-1 1 0 0,-1 1 0 0 0,1 0-1 0 0,0 0 1 0 0,0-1 0 0 0,0 1-1 0 0,-1 0 1 0 0,1 0 0 0 0,0 0 0 0 0,-1-1-1 0 0,1 1 1 0 0,0 0 0 0 0,0 0-1 0 0,-1 0 1 0 0,1 0 0 0 0,0-1-1 0 0,-1 1 1 0 0,1 0 0 0 0,-1 0-1 0 0,48-6 23 0 0,-38 6-60 0 0,0-1 0 0 0,1 0 0 0 0,-1-1 1 0 0,15-4-1 0 0,-21 4-645 0 0,1 0 1 0 0,-1 1-1 0 0,1-1 1 0 0,-1 0-1 0 0,0 0 0 0 0,0-1 1 0 0,0 1-1 0 0,0-1 1 0 0,2-3-1 0 0,3-1-3367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5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77 138 8994 0 0,'-3'-1'834'0'0,"1"-1"0"0"0,-1 1 0 0 0,0 0 0 0 0,1 1 1 0 0,-1-1-1 0 0,0 0 0 0 0,1 1 0 0 0,-1-1 0 0 0,0 1 0 0 0,-3 0 0 0 0,5 0-509 0 0,-1 0-1 0 0,0 1 1 0 0,1-1-1 0 0,-1 0 1 0 0,1 1-1 0 0,-1-1 0 0 0,1 1 1 0 0,-1 0-1 0 0,1-1 1 0 0,-1 1-1 0 0,1 0 0 0 0,-1 0 1 0 0,-1 2-1 0 0,0 0-234 0 0,1-1-1 0 0,0 1 1 0 0,1 0-1 0 0,-1 0 1 0 0,0 0-1 0 0,1 0 0 0 0,0 0 1 0 0,-1 0-1 0 0,1 0 1 0 0,0 0-1 0 0,1 0 1 0 0,-1 1-1 0 0,1-1 1 0 0,-1 0-1 0 0,1 1 0 0 0,0 4 1 0 0,1-2-109 0 0,0 1 1 0 0,0-1-1 0 0,0 0 1 0 0,1 0-1 0 0,0 0 1 0 0,0 0-1 0 0,0 0 1 0 0,1 0-1 0 0,0-1 1 0 0,4 6-1 0 0,-6-9-2 0 0,-1-1-1 0 0,1 1 1 0 0,0-1-1 0 0,0 1 1 0 0,0-1-1 0 0,0 0 1 0 0,0 1 0 0 0,0-1-1 0 0,1 0 1 0 0,-1 0-1 0 0,0 0 1 0 0,1 0-1 0 0,-1 0 1 0 0,1 0-1 0 0,-1 0 1 0 0,1 0-1 0 0,-1-1 1 0 0,1 1-1 0 0,-1 0 1 0 0,1-1-1 0 0,0 1 1 0 0,-1-1-1 0 0,1 0 1 0 0,0 0-1 0 0,0 0 1 0 0,-1 0-1 0 0,1 0 1 0 0,0 0-1 0 0,-1 0 1 0 0,1 0-1 0 0,0-1 1 0 0,0 1-1 0 0,-1 0 1 0 0,1-1-1 0 0,-1 0 1 0 0,1 1 0 0 0,0-1-1 0 0,-1 0 1 0 0,1 0-1 0 0,2-2 1 0 0,-1 0-66 0 0,0 0 0 0 0,0-1 0 0 0,0 1 1 0 0,0-1-1 0 0,-1 0 0 0 0,1 0 0 0 0,-1 0 1 0 0,0 0-1 0 0,0 0 0 0 0,0-1 0 0 0,-1 1 0 0 0,1 0 1 0 0,-1-1-1 0 0,0 0 0 0 0,-1 1 0 0 0,1-1 1 0 0,-1 1-1 0 0,0-1 0 0 0,0 0 0 0 0,0 1 1 0 0,-1-6-1 0 0,0 6-211 0 0,0 0 0 0 0,1 1 0 0 0,-1-1 0 0 0,-1 0 0 0 0,1 1 0 0 0,0-1 0 0 0,-1 1 0 0 0,0-1 0 0 0,0 1 0 0 0,0 0 0 0 0,0-1 0 0 0,-1 1 0 0 0,1 1 0 0 0,-1-1 0 0 0,1 0 0 0 0,-5-2 0 0 0,-24-14-1173 0 0,24 16 1690 0 0,0-1 1 0 0,0 0-1 0 0,1-1 1 0 0,-10-8-1 0 0,51 12 3606 0 0,49 12-2699 0 0,-74-9-1705 0 0,-1 0 0 0 0,1 1 0 0 0,14 7-1 0 0,-26-11-504 0 0,0 0 0 0 0,-1 0 0 0 0,1 1 0 0 0,0-1 0 0 0,0 1-1 0 0,0 0 1 0 0,-1-1 0 0 0,1 1 0 0 0,0 0 0 0 0,0 0 0 0 0,-4 1-1 0 0,3-1 819 0 0,-1 1-1 0 0,1 0 0 0 0,0 0 0 0 0,0 0 1 0 0,-1 0-1 0 0,1 1 0 0 0,-5 2 0 0 0,6-3 633 0 0,0 0 0 0 0,1 0 1 0 0,-1 1-1 0 0,0-1 0 0 0,1 0 0 0 0,-1 1 0 0 0,1-1 0 0 0,0 1 0 0 0,-1-1 0 0 0,1 1 1 0 0,0 0-1 0 0,0-1 0 0 0,0 1 0 0 0,0 0 0 0 0,0 0 0 0 0,0 0 0 0 0,1 0 0 0 0,-1 0 1 0 0,1 0-1 0 0,-1 0 0 0 0,1 0 0 0 0,0 0 0 0 0,-1 0 0 0 0,1 0 0 0 0,0 0 0 0 0,0 0 1 0 0,1 0-1 0 0,-1 0 0 0 0,0 0 0 0 0,1 2 0 0 0,0-3-265 0 0,-1 0-1 0 0,1 0 0 0 0,-1 0 1 0 0,1-1-1 0 0,-1 1 1 0 0,1 0-1 0 0,-1 0 1 0 0,1-1-1 0 0,0 1 0 0 0,-1-1 1 0 0,1 1-1 0 0,0 0 1 0 0,0-1-1 0 0,-1 1 1 0 0,1-1-1 0 0,0 1 1 0 0,0-1-1 0 0,0 0 0 0 0,0 1 1 0 0,-1-1-1 0 0,1 0 1 0 0,0 0-1 0 0,0 0 1 0 0,0 0-1 0 0,0 1 0 0 0,0-1 1 0 0,0 0-1 0 0,0 0 1 0 0,0-1-1 0 0,0 1 1 0 0,-1 0-1 0 0,1 0 1 0 0,0 0-1 0 0,0-1 0 0 0,0 1 1 0 0,0 0-1 0 0,0-1 1 0 0,1 0-1 0 0,39-21 197 0 0,-31 15-166 0 0,27-5-1996 0 0,-32 12 638 0 0,-1-1 0 0 0,0 0 0 0 0,0 0-1 0 0,0-1 1 0 0,0 1 0 0 0,5-4 0 0 0,-7 4 901 0 0,-1 0 0 0 0,0 0 1 0 0,0 0-1 0 0,1-1 1 0 0,-1 1-1 0 0,0 0 0 0 0,0-1 1 0 0,0 1-1 0 0,0 0 1 0 0,-1-1-1 0 0,1 1 0 0 0,0-1 1 0 0,-1 0-1 0 0,1 1 1 0 0,-1-1-1 0 0,1 1 0 0 0,-1-1 1 0 0,0 0-1 0 0,0 1 1 0 0,0-4-1 0 0,0-2 575 0 0,0 1 0 0 0,0-1 0 0 0,-1 1 0 0 0,0-1 0 0 0,-4-11 0 0 0,-6-7 3762 0 0,-6 8 3315 0 0,14 22-3734 0 0,-2 23-3051 0 0,2 19-1218 0 0,-6 50-2539 0 0,8-88 2251 0 0,-1 0-1 0 0,0-1 1 0 0,-1 1-1 0 0,0-1 1 0 0,0 0 0 0 0,0 1-1 0 0,-1-1 1 0 0,-7 9-1 0 0,-16 7 413 0 0,23-22 1577 0 0,-1 2 1 0 0,1-1-1 0 0,0 0 0 0 0,0 1 1 0 0,1-1-1 0 0,-4 6 0 0 0,6-8-703 0 0,0 1-1 0 0,0-1 1 0 0,0 0-1 0 0,1 1 1 0 0,-1 0-1 0 0,1-1 0 0 0,-1 1 1 0 0,1-1-1 0 0,-1 1 1 0 0,1-1-1 0 0,0 1 1 0 0,0 0-1 0 0,0-1 1 0 0,0 4-1 0 0,1-5-257 0 0,-1 0 0 0 0,1 1 0 0 0,-1-1 0 0 0,0 0 0 0 0,1 1 0 0 0,-1-1 0 0 0,1 0 0 0 0,0 1 0 0 0,-1-1 0 0 0,1 0 0 0 0,-1 0 0 0 0,1 0 0 0 0,-1 1 0 0 0,1-1 0 0 0,-1 0 0 0 0,1 0 0 0 0,0 0 0 0 0,-1 0 0 0 0,1 0 0 0 0,-1 0 0 0 0,1 0 0 0 0,0 0 0 0 0,-1 0 0 0 0,1-1 1 0 0,-1 1-1 0 0,1 0 0 0 0,-1 0 0 0 0,1 0 0 0 0,-1-1 0 0 0,1 1 0 0 0,0 0 0 0 0,0-1 0 0 0,26-9 484 0 0,-22 8-249 0 0,7-3-11 0 0,0 2 1 0 0,1-1-1 0 0,19-2 1 0 0,-29 6-260 0 0,0-1 1 0 0,0 1 0 0 0,0 0 0 0 0,1-1-1 0 0,-1 2 1 0 0,0-1 0 0 0,0 0 0 0 0,0 0-1 0 0,0 1 1 0 0,0 0 0 0 0,0 0 0 0 0,0 0-1 0 0,0 0 1 0 0,0 0 0 0 0,0 0 0 0 0,0 1-1 0 0,-1-1 1 0 0,1 1 0 0 0,-1 0 0 0 0,4 3-1 0 0,-5-4 13 0 0,0 0 0 0 0,0 1 0 0 0,0-1 0 0 0,-1 0 0 0 0,1 0-1 0 0,-1 1 1 0 0,1-1 0 0 0,-1 1 0 0 0,1-1 0 0 0,-1 0 0 0 0,0 1 0 0 0,1-1-1 0 0,-1 1 1 0 0,0-1 0 0 0,0 1 0 0 0,0-1 0 0 0,0 1 0 0 0,-1-1-1 0 0,1 1 1 0 0,0-1 0 0 0,-2 3 0 0 0,-16 31 1225 0 0,16-32-1114 0 0,-1 0-1 0 0,1 1 1 0 0,0-1 0 0 0,1 0-1 0 0,-1 1 1 0 0,0 0-1 0 0,1-1 1 0 0,0 1 0 0 0,-1 7-1 0 0,2-11-164 0 0,0 1 1 0 0,1 0-1 0 0,-1-1 0 0 0,1 1 1 0 0,-1 0-1 0 0,1-1 0 0 0,-1 1 0 0 0,1-1 1 0 0,-1 1-1 0 0,1-1 0 0 0,0 1 1 0 0,-1-1-1 0 0,1 1 0 0 0,0-1 0 0 0,-1 0 1 0 0,1 1-1 0 0,0-1 0 0 0,0 0 1 0 0,-1 0-1 0 0,1 1 0 0 0,0-1 0 0 0,0 0 1 0 0,-1 0-1 0 0,1 0 0 0 0,0 0 0 0 0,0 0 1 0 0,0 0-1 0 0,-1 0 0 0 0,1 0 1 0 0,0 0-1 0 0,0-1 0 0 0,0 1 0 0 0,-1 0 1 0 0,1 0-1 0 0,1-1 0 0 0,30-7-3294 0 0,25-18-8925 0 0,-42 18 8517 0 0,0 1-661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6:5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13459 0 0,'11'-6'4929'0'0,"0"0"-1288"0"0,2 0-1145 0 0,-3 0-863 0 0,-6 1-593 0 0,-3 3-352 0 0,-2 1-288 0 0,-2 2-232 0 0,-3 1-288 0 0,-2 0-368 0 0,-2 1-408 0 0,3 0-441 0 0,0-1-695 0 0,3 0-1545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1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85 4033 0 0,'-1'0'168'0'0,"0"0"0"0"0,1-1 0 0 0,-1 1 0 0 0,0 0 0 0 0,0-1 0 0 0,0 1-1 0 0,0-1 1 0 0,1 1 0 0 0,-1-1 0 0 0,0 0 0 0 0,1 1 0 0 0,-1-1 0 0 0,0 0 0 0 0,1 1 0 0 0,-1-1 0 0 0,1 0 0 0 0,-1 0 0 0 0,1 0 0 0 0,-1 1 0 0 0,1-1 0 0 0,0 0 0 0 0,-1 0 0 0 0,1 0-1 0 0,0 0 1 0 0,0 0 0 0 0,-1 0 0 0 0,1 0 0 0 0,0 0 0 0 0,0 0 0 0 0,0-1 0 0 0,2 0 103 0 0,-1 1 0 0 0,1 0-1 0 0,-1-1 1 0 0,1 1 0 0 0,0 0 0 0 0,-1 0-1 0 0,1 0 1 0 0,0 0 0 0 0,0 0-1 0 0,0 1 1 0 0,0-1 0 0 0,0 0 0 0 0,0 1-1 0 0,3-1 1 0 0,17-3 355 0 0,0 1-1 0 0,0 1 1 0 0,0 1-1 0 0,0 1 1 0 0,33 3-1 0 0,22 1-2776 0 0,-76-4 1790 0 0,1 0 0 0 0,-1 0 0 0 0,0 0 0 0 0,0 0 0 0 0,0 0 0 0 0,0 0 0 0 0,0 0 0 0 0,1 0 0 0 0,-1 0 0 0 0,0-1 0 0 0,0 1 0 0 0,0 0 0 0 0,0-1 0 0 0,0 1 1 0 0,0-1-1 0 0,2-1 0 0 0,-3 2 205 0 0,0 0 0 0 0,0-1 1 0 0,0 1-1 0 0,0-1 0 0 0,0 1 1 0 0,0-1-1 0 0,-1 1 0 0 0,1 0 1 0 0,0-1-1 0 0,0 1 0 0 0,0-1 1 0 0,0 1-1 0 0,-1 0 0 0 0,1-1 1 0 0,0 1-1 0 0,0 0 0 0 0,-1-1 1 0 0,1 1-1 0 0,0 0 1 0 0,0-1-1 0 0,-1 1 0 0 0,1 0 1 0 0,0-1-1 0 0,-1 1 0 0 0,1 0 1 0 0,-1 0-1 0 0,0-1 0 0 0,-37-17-1166 0 0,28 15 1023 0 0,6 1 650 0 0,-1 1 1 0 0,1-1-1 0 0,-1 1 1 0 0,0 0-1 0 0,1 1 1 0 0,-10-1-1 0 0,13 1-210 0 0,0 0 0 0 0,0 1 0 0 0,0-1-1 0 0,0 0 1 0 0,0 1 0 0 0,0-1-1 0 0,0 1 1 0 0,0-1 0 0 0,0 1 0 0 0,0 0-1 0 0,0-1 1 0 0,1 1 0 0 0,-1 0-1 0 0,0 0 1 0 0,0-1 0 0 0,0 1 0 0 0,1 0-1 0 0,-1 0 1 0 0,1 0 0 0 0,-1 0-1 0 0,1 0 1 0 0,-1 0 0 0 0,1 0 0 0 0,-1 0-1 0 0,1 0 1 0 0,0 0 0 0 0,-1 0-1 0 0,1 0 1 0 0,0 0 0 0 0,0 0 0 0 0,0 0-1 0 0,0 0 1 0 0,0 1 0 0 0,0 1 0 0 0,0 15 495 0 0,1 1 0 0 0,0 0 1 0 0,5 18-1 0 0,11 23-2928 0 0,-15-45-2550 0 0,2-4 979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18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6369 0 0,'6'15'1721'0'0,"1"1"-305"0"0,1 6-160 0 0,-1 1-223 0 0,-1-1-433 0 0,-1-1-304 0 0,-1 1-152 0 0,0-2-248 0 0,0 2-424 0 0,-1-2-705 0 0,0 0-807 0 0,-2-3-473 0 0,-1-1 569 0 0,-1 0-1337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1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 10178 0 0,'0'-1'62'0'0,"0"1"0"0"0,1 0-1 0 0,-1 0 1 0 0,1 0 0 0 0,-1 0-1 0 0,0-1 1 0 0,1 1 0 0 0,-1 0-1 0 0,0 0 1 0 0,1 0 0 0 0,-1 0 0 0 0,1 0-1 0 0,-1 0 1 0 0,0 0 0 0 0,1 0-1 0 0,-1 0 1 0 0,1 0 0 0 0,-1 0-1 0 0,0 0 1 0 0,1 0 0 0 0,-1 0 0 0 0,0 0-1 0 0,1 0 1 0 0,-1 1 0 0 0,1-1-1 0 0,-1 0 1 0 0,0 0 0 0 0,1 0-1 0 0,-1 1 1 0 0,0-1 0 0 0,0 0 0 0 0,1 0-1 0 0,-1 1 1 0 0,0-1 0 0 0,1 0-1 0 0,-1 1 1 0 0,0-1 0 0 0,0 0-1 0 0,0 1 1 0 0,1-1 0 0 0,-1 0 0 0 0,0 1-1 0 0,0-1 1 0 0,0 0 0 0 0,0 1-1 0 0,0 0 1 0 0,11 19 535 0 0,-5-8-436 0 0,-1 0 1 0 0,-1 0-1 0 0,0 1 1 0 0,0 0 0 0 0,1 15-1 0 0,-4-23-121 0 0,-1 0-1 0 0,1-1 1 0 0,-1 1-1 0 0,-1 0 1 0 0,1 0-1 0 0,-1 0 1 0 0,1 0-1 0 0,-1-1 1 0 0,-1 1-1 0 0,1 0 1 0 0,-1-1-1 0 0,0 1 1 0 0,0-1-1 0 0,0 1 1 0 0,0-1-1 0 0,-1 0 1 0 0,-4 5-1 0 0,-3 4-401 0 0,-2-1-1 0 0,0 0 0 0 0,0-1 0 0 0,-1-1 1 0 0,-1 0-1 0 0,-21 13 0 0 0,39-28 4371 0 0,11-11-2144 0 0,-9 14-1750 0 0,1 0 0 0 0,-1 0 1 0 0,0 0-1 0 0,1 1 0 0 0,-1 0 0 0 0,0 0 0 0 0,1 1 1 0 0,9 0-1 0 0,56 8-1616 0 0,-40-4-2272 0 0,-15 0-4079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1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13411 0 0,'-3'3'3809'0'0,"3"0"-2361"0"0,3-1-544 0 0,1-1-456 0 0,1 0-248 0 0,2 0-104 0 0,3 0-40 0 0,3-1-48 0 0,4-1-8 0 0,3-1-264 0 0,1 0-504 0 0,0-2-624 0 0,-1 0-705 0 0,-2 0-671 0 0,0-3-657 0 0,-12-8-376 0 0,11 8-504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1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7970 0 0,'1'-1'200'0'0,"0"0"0"0"0,0 0 0 0 0,0 0 0 0 0,0 1 0 0 0,0-1 0 0 0,0 0 0 0 0,1 1 0 0 0,-1-1 1 0 0,0 1-1 0 0,0-1 0 0 0,0 1 0 0 0,1 0 0 0 0,-1-1 0 0 0,0 1 0 0 0,0 0 0 0 0,1 0 0 0 0,-1 0 0 0 0,0 0 0 0 0,0 0 0 0 0,1 0 1 0 0,-1 0-1 0 0,2 1 0 0 0,33 9 1204 0 0,-8-2-423 0 0,0-9 42 0 0,-25 1 102 0 0,-7 2-110 0 0,-13 8-440 0 0,7-4-572 0 0,0 0 0 0 0,1 1 1 0 0,0 0-1 0 0,-15 16 0 0 0,22-22-34 0 0,0 1 0 0 0,0-1 0 0 0,1 1 0 0 0,-1 0 0 0 0,1 0 0 0 0,0-1 0 0 0,0 1 0 0 0,-1 0 0 0 0,1 0 0 0 0,0 0 0 0 0,0 0 0 0 0,1 1 0 0 0,-1-1 0 0 0,0 0 0 0 0,1 0 0 0 0,-1 0 0 0 0,1 1 0 0 0,0-1 0 0 0,0 0 0 0 0,0 0 0 0 0,0 1 0 0 0,0-1 0 0 0,0 0 0 0 0,1 0 0 0 0,-1 1 0 0 0,1-1 0 0 0,-1 0 0 0 0,1 0 0 0 0,0 0 0 0 0,0 0 0 0 0,0 0 0 0 0,2 3 0 0 0,-2-4 32 0 0,0 0 0 0 0,0 1 0 0 0,0-1-1 0 0,0 0 1 0 0,0 0 0 0 0,1 0 0 0 0,-1 0 0 0 0,1 0 0 0 0,-1 0 0 0 0,1-1 0 0 0,-1 1 0 0 0,1 0 0 0 0,-1-1 0 0 0,1 1 0 0 0,-1-1 0 0 0,1 1 0 0 0,0-1-1 0 0,-1 0 1 0 0,1 0 0 0 0,0 0 0 0 0,-1 0 0 0 0,1 0 0 0 0,0 0 0 0 0,-1 0 0 0 0,3-1 0 0 0,4-1 55 0 0,0-1 1 0 0,0 0-1 0 0,-1 0 0 0 0,10-6 1 0 0,-12 6-327 0 0,-1 0-1 0 0,0 1 1 0 0,1 0 0 0 0,-1 0 0 0 0,1 0 0 0 0,0 1 0 0 0,-1-1-1 0 0,1 1 1 0 0,0 0 0 0 0,6 0 0 0 0,-10 1 198 0 0,0 1 1 0 0,0-1-1 0 0,0 1 1 0 0,0-1-1 0 0,0 1 0 0 0,-1 0 1 0 0,1-1-1 0 0,0 1 1 0 0,0 0-1 0 0,0 0 1 0 0,-1-1-1 0 0,1 1 0 0 0,-1 0 1 0 0,1 0-1 0 0,0 0 1 0 0,-1 0-1 0 0,0 0 0 0 0,1 0 1 0 0,-1 0-1 0 0,0 0 1 0 0,1 0-1 0 0,-1 0 1 0 0,0 0-1 0 0,0 0 0 0 0,0 0 1 0 0,0 0-1 0 0,0 0 1 0 0,0 0-1 0 0,0 0 1 0 0,0 0-1 0 0,0 1 0 0 0,-4 36 101 0 0,3-38-41 0 0,0 5 271 0 0,0 0-1 0 0,0-1 1 0 0,-1 1 0 0 0,1-1 0 0 0,-1 1-1 0 0,-1-1 1 0 0,1 0 0 0 0,-1 0-1 0 0,1 0 1 0 0,-1 0 0 0 0,0 0 0 0 0,0-1-1 0 0,-1 1 1 0 0,1-1 0 0 0,-1 0-1 0 0,0 0 1 0 0,-5 3 0 0 0,-21 20 1460 0 0,29-25-1708 0 0,0-1 0 0 0,0 1 0 0 0,0 0 0 0 0,0-1-1 0 0,0 1 1 0 0,1 0 0 0 0,-1 0 0 0 0,0-1 0 0 0,1 1 0 0 0,-1 0 0 0 0,0 0 0 0 0,1 0 0 0 0,-1 0-1 0 0,1 0 1 0 0,-1 0 0 0 0,1 0 0 0 0,0 0 0 0 0,-1 0 0 0 0,1 0 0 0 0,0 0 0 0 0,0 0-1 0 0,0 0 1 0 0,0 0 0 0 0,0 0 0 0 0,0 0 0 0 0,0 0 0 0 0,0 0 0 0 0,0 0 0 0 0,0 0 0 0 0,1 0-1 0 0,-1 0 1 0 0,0 0 0 0 0,1 0 0 0 0,-1 0 0 0 0,1 0 0 0 0,-1 0 0 0 0,1 0 0 0 0,-1 0 0 0 0,1 0-1 0 0,0 0 1 0 0,-1 0 0 0 0,1-1 0 0 0,0 1 0 0 0,0 0 0 0 0,0-1 0 0 0,-1 1 0 0 0,1 0-1 0 0,0-1 1 0 0,0 1 0 0 0,0-1 0 0 0,1 1 0 0 0,2 1-27 0 0,0-1-1 0 0,0 1 1 0 0,1-1 0 0 0,-1 0 0 0 0,0 0-1 0 0,0 0 1 0 0,1-1 0 0 0,-1 0 0 0 0,0 1-1 0 0,1-1 1 0 0,6-2 0 0 0,57-18 145 0 0,-21 5-3166 0 0,-14 8-4556 0 0,-23 5 1720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1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7330 0 0,'1'-2'330'0'0,"0"1"0"0"0,0 0 1 0 0,0-1-1 0 0,0 1 0 0 0,0-1 0 0 0,0 1 1 0 0,0 0-1 0 0,0 0 0 0 0,0 0 1 0 0,0 0-1 0 0,1 0 0 0 0,-1 0 1 0 0,1 0-1 0 0,-1 0 0 0 0,0 0 1 0 0,1 1-1 0 0,-1-1 0 0 0,1 1 0 0 0,2-2 1 0 0,38-8 1350 0 0,-26 7-737 0 0,1-1-541 0 0,27-7 47 0 0,-42 10-421 0 0,1 0-1 0 0,0 0 1 0 0,-1 0-1 0 0,1 0 1 0 0,-1 0 0 0 0,0-1-1 0 0,1 1 1 0 0,-1-1-1 0 0,0 1 1 0 0,0-1 0 0 0,4-4-1 0 0,-31 11 542 0 0,14 2-428 0 0,0-1 0 0 0,0 2 0 0 0,0-1 0 0 0,1 1 0 0 0,0 1 0 0 0,0 0 1 0 0,1 0-1 0 0,0 1 0 0 0,1 0 0 0 0,0 1 0 0 0,-12 20 0 0 0,18-27-129 0 0,-1 0 1 0 0,1 0-1 0 0,0 1 0 0 0,1-1 0 0 0,-1 1 1 0 0,1-1-1 0 0,0 1 0 0 0,0-1 0 0 0,0 1 1 0 0,0 0-1 0 0,1-1 0 0 0,0 1 0 0 0,0 0 0 0 0,0-1 1 0 0,1 1-1 0 0,-1 0 0 0 0,1-1 0 0 0,0 1 1 0 0,1 0-1 0 0,-1-1 0 0 0,1 1 0 0 0,0-1 0 0 0,0 0 1 0 0,0 0-1 0 0,0 0 0 0 0,1 0 0 0 0,0 0 1 0 0,0 0-1 0 0,0-1 0 0 0,0 1 0 0 0,0-1 0 0 0,1 0 1 0 0,-1 0-1 0 0,1 0 0 0 0,6 3 0 0 0,-5-3-22 0 0,-1-1 0 0 0,1 0-1 0 0,0-1 1 0 0,0 1-1 0 0,-1-1 1 0 0,1 0-1 0 0,0 0 1 0 0,0 0 0 0 0,0-1-1 0 0,0 0 1 0 0,0 0-1 0 0,0 0 1 0 0,0 0 0 0 0,0-1-1 0 0,0 0 1 0 0,0 0-1 0 0,0 0 1 0 0,-1-1-1 0 0,1 0 1 0 0,0 0 0 0 0,-1 0-1 0 0,1 0 1 0 0,-1 0-1 0 0,5-5 1 0 0,-1 2-130 0 0,1-1 1 0 0,-2 0-1 0 0,1 0 1 0 0,-1-1-1 0 0,0 0 1 0 0,0 0-1 0 0,-1-1 1 0 0,1 0-1 0 0,-2 0 1 0 0,1 0-1 0 0,5-13 1 0 0,-10 19-95 0 0,0 1 1 0 0,-1-1 0 0 0,1 0 0 0 0,-1 1 0 0 0,1-1 0 0 0,-1 0-1 0 0,1 0 1 0 0,-1 0 0 0 0,0 1 0 0 0,0-1 0 0 0,0 0-1 0 0,0 0 1 0 0,0 0 0 0 0,0 1 0 0 0,-1-1 0 0 0,1 0-1 0 0,0 0 1 0 0,-1 1 0 0 0,0-3 0 0 0,0 3-45 0 0,0 0 1 0 0,0-1 0 0 0,0 1-1 0 0,0 0 1 0 0,0 0 0 0 0,0 0-1 0 0,-1 0 1 0 0,1 0 0 0 0,0 0-1 0 0,-1 1 1 0 0,1-1 0 0 0,0 0-1 0 0,-1 1 1 0 0,1-1 0 0 0,-1 1-1 0 0,1-1 1 0 0,-3 1 0 0 0,-3-1-114 0 0,1 0 0 0 0,-1 1 1 0 0,1 0-1 0 0,0 1 1 0 0,-1-1-1 0 0,1 1 1 0 0,-1 0-1 0 0,1 1 1 0 0,-7 2-1 0 0,6-2 425 0 0,-60 26 773 0 0,61-25-72 0 0,0 0 0 0 0,1 0 0 0 0,-1 1 0 0 0,1 0 0 0 0,0-1 0 0 0,0 2 0 0 0,0-1 0 0 0,-8 9 0 0 0,14-13-705 0 0,-1 0 1 0 0,0 0-1 0 0,0 0 0 0 0,0 0 0 0 0,0 0 1 0 0,0 0-1 0 0,0 0 0 0 0,0 0 1 0 0,0 0-1 0 0,0 0 0 0 0,0 0 0 0 0,0 0 1 0 0,1 0-1 0 0,-1 0 0 0 0,0 0 1 0 0,0 0-1 0 0,0 0 0 0 0,0 1 0 0 0,0-1 1 0 0,0 0-1 0 0,0 0 0 0 0,0 0 1 0 0,0 0-1 0 0,0 0 0 0 0,0 0 0 0 0,0 0 1 0 0,0 0-1 0 0,0 0 0 0 0,0 0 1 0 0,0 0-1 0 0,1 0 0 0 0,-1 0 0 0 0,0 0 1 0 0,0 0-1 0 0,0 1 0 0 0,0-1 1 0 0,0 0-1 0 0,0 0 0 0 0,0 0 0 0 0,0 0 1 0 0,0 0-1 0 0,0 0 0 0 0,0 0 1 0 0,0 0-1 0 0,0 0 0 0 0,0 0 0 0 0,0 0 1 0 0,0 1-1 0 0,0-1 0 0 0,0 0 1 0 0,-1 0-1 0 0,1 0 0 0 0,0 0 0 0 0,0 0 1 0 0,0 0-1 0 0,0 0 0 0 0,0 0 1 0 0,0 0-1 0 0,0 0 0 0 0,0 0 0 0 0,0 0 1 0 0,0 0-1 0 0,0 0 0 0 0,0 1 1 0 0,0-1-1 0 0,0 0 0 0 0,0 0 0 0 0,0 0 1 0 0,-1 0-1 0 0,11-3 704 0 0,10-7-243 0 0,3-5-171 0 0,35-20-483 0 0,-53 32-390 0 0,1 1-1 0 0,-1 0 0 0 0,0 0 1 0 0,1 1-1 0 0,8-2 0 0 0,-4 6-4832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1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12771 0 0,'2'50'9170'0'0,"1"-8"-8220"0"0,-3-35-1438 0 0,0 1 0 0 0,-1 0 0 0 0,0-1 0 0 0,0 1 0 0 0,0-1 0 0 0,-1 1 0 0 0,0-1 0 0 0,-1 0 0 0 0,1 0 0 0 0,-1 0 1 0 0,-4 7-1 0 0,-2-2 1608 0 0,10-14-894 0 0,0 0 0 0 0,1 1 0 0 0,0-1 0 0 0,0 0 1 0 0,-1 1-1 0 0,1-1 0 0 0,0 1 0 0 0,0 0 0 0 0,0 0 0 0 0,0-1 1 0 0,4 0-1 0 0,52-14 693 0 0,8-2-4085 0 0,-60 15 1618 0 0,0 1 0 0 0,-1-1 0 0 0,1 0 0 0 0,-1-1 0 0 0,5-3 0 0 0,6-6-4778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17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7418 0 0,'18'-10'7791'0'0,"-8"7"-7166"0"0,-1 1-1 0 0,1 0 1 0 0,15-1 0 0 0,-20 3-532 0 0,0 1 1 0 0,0-1-1 0 0,1 1 1 0 0,-1 0-1 0 0,0 0 1 0 0,0 1-1 0 0,0 0 1 0 0,0 0-1 0 0,0 0 1 0 0,0 0-1 0 0,-1 1 1 0 0,1-1-1 0 0,-1 1 1 0 0,0 0-1 0 0,1 1 1 0 0,-1-1-1 0 0,-1 1 1 0 0,1 0-1 0 0,0 0 1 0 0,-1 0-1 0 0,0 0 1 0 0,0 0-1 0 0,0 1 1 0 0,-1 0-1 0 0,5 9 1 0 0,-3-4-237 0 0,1 1-1 0 0,-1 0 1 0 0,-1 1 0 0 0,4 19 0 0 0,-5-21-637 0 0,-1 0 1 0 0,-1 0-1 0 0,1 0 1 0 0,-2 0-1 0 0,0 11 1 0 0,1-20 467 0 0,0 0 1 0 0,0 0 0 0 0,-1 1-1 0 0,1-1 1 0 0,0 0-1 0 0,0 0 1 0 0,-1 0-1 0 0,1 0 1 0 0,0 1-1 0 0,-1-1 1 0 0,1 0 0 0 0,-1 0-1 0 0,1 0 1 0 0,-1 0-1 0 0,0 0 1 0 0,0 0-1 0 0,1 0 1 0 0,-1 0-1 0 0,0-1 1 0 0,0 1 0 0 0,0 0-1 0 0,0 0 1 0 0,0-1-1 0 0,0 1 1 0 0,0 0-1 0 0,0-1 1 0 0,0 1-1 0 0,0-1 1 0 0,0 1 0 0 0,0-1-1 0 0,-3 1 1 0 0,-3 0-2869 0 0</inkml:trace>
  <inkml:trace contextRef="#ctx0" brushRef="#br0" timeOffset="1">54 214 3785 0 0,'0'0'317'0'0,"-1"0"0"0"0,0 0 1 0 0,1 0-1 0 0,-1 0 0 0 0,0 0 1 0 0,1 0-1 0 0,-1 0 0 0 0,0 0 0 0 0,1 0 1 0 0,-1-1-1 0 0,1 1 0 0 0,-1 0 1 0 0,0 0-1 0 0,1-1 0 0 0,-1 1 0 0 0,1-1 1 0 0,-1 1-1 0 0,1 0 0 0 0,-1-1 1 0 0,1 1-1 0 0,-1-1 0 0 0,1 1 0 0 0,-1-1 1 0 0,1 1-1 0 0,0-1 0 0 0,-1 1 1 0 0,1-1-1 0 0,0 0 0 0 0,-1 1 0 0 0,1-2 1 0 0,16-18 3055 0 0,-12 16-3214 0 0,1 0 0 0 0,0 0 0 0 0,0 0 0 0 0,0 0 0 0 0,0 1 0 0 0,0 0 0 0 0,1 0 0 0 0,-1 1 0 0 0,1-1 0 0 0,0 1 0 0 0,0 0 0 0 0,0 1 0 0 0,0 0 0 0 0,0 0 0 0 0,0 0 0 0 0,8 0 0 0 0,-11 1-397 0 0,1 1 0 0 0,-1-1 0 0 0,1 1 1 0 0,-1-1-1 0 0,0 1 0 0 0,1 0 0 0 0,-1 0 1 0 0,0 1-1 0 0,0-1 0 0 0,0 1 0 0 0,0 0 1 0 0,5 3-1 0 0,10 16-4876 0 0,-6 8-3316 0 0,-12-22 5760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18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40 4809 0 0,'-4'2'1033'0'0,"-21"13"2466"0"0,24-15-3313 0 0,0 1 0 0 0,0-1 0 0 0,0 1 0 0 0,0-1 0 0 0,0 1 0 0 0,1 0 0 0 0,-1-1 0 0 0,0 1 0 0 0,0 0 0 0 0,1 0 0 0 0,-1-1 0 0 0,0 1 0 0 0,1 0 0 0 0,-1 0 0 0 0,1 0 0 0 0,-1 0 0 0 0,1 0 0 0 0,0 0 0 0 0,-1 0 0 0 0,1 1 0 0 0,0-2-103 0 0,1 1 0 0 0,0-1-1 0 0,-1 0 1 0 0,1 0 0 0 0,-1 0 0 0 0,1 0 0 0 0,0 0 0 0 0,-1 0 0 0 0,1 0 0 0 0,-1-1-1 0 0,1 1 1 0 0,0 0 0 0 0,-1 0 0 0 0,1 0 0 0 0,-1-1 0 0 0,1 1 0 0 0,-1 0 0 0 0,1 0-1 0 0,-1-1 1 0 0,1 1 0 0 0,-1-1 0 0 0,1 1 0 0 0,-1 0 0 0 0,1-1 0 0 0,-1 1 0 0 0,0-1-1 0 0,1 0 1 0 0,16-13 1267 0 0,-10 7-1058 0 0,1 0 0 0 0,0 1 0 0 0,0 0 0 0 0,0 0 0 0 0,1 1 0 0 0,10-5 0 0 0,-17 9-415 0 0,0 0-1 0 0,1 0 1 0 0,-1 0 0 0 0,0 0-1 0 0,1 1 1 0 0,-1-1 0 0 0,1 1-1 0 0,-1 0 1 0 0,1-1 0 0 0,-1 1-1 0 0,1 0 1 0 0,-1 1 0 0 0,1-1-1 0 0,-1 0 1 0 0,1 1 0 0 0,-1-1-1 0 0,1 1 1 0 0,-1 0 0 0 0,0-1-1 0 0,1 1 1 0 0,-1 1 0 0 0,0-1-1 0 0,0 0 1 0 0,0 0 0 0 0,0 1 0 0 0,0-1-1 0 0,0 1 1 0 0,0 0 0 0 0,0 0-1 0 0,2 2 1 0 0,-3-2-273 0 0,1-1 0 0 0,-1 1 0 0 0,0 0 1 0 0,0-1-1 0 0,0 1 0 0 0,0 0 0 0 0,-1 0 0 0 0,1-1 0 0 0,0 1 0 0 0,-1 0 1 0 0,1 0-1 0 0,-1 0 0 0 0,0 0 0 0 0,1 0 0 0 0,-1 0 0 0 0,0 0 0 0 0,-1 3 1 0 0,1-3 195 0 0,-1 1 1 0 0,0-1 0 0 0,1 0 0 0 0,-1 0 0 0 0,0 0 0 0 0,-1 0 0 0 0,1 0 0 0 0,0 0 0 0 0,0 0-1 0 0,-1-1 1 0 0,1 1 0 0 0,-1 0 0 0 0,-2 1 0 0 0,-6 4 1149 0 0,0 0 1 0 0,-1-1-1 0 0,0 0 0 0 0,-19 8 1 0 0,9-5 3302 0 0,41-30-1298 0 0,-18 19-2916 0 0,-1-1 1 0 0,1 1 0 0 0,0 0 0 0 0,0 0-1 0 0,0 0 1 0 0,0 0 0 0 0,0 0 0 0 0,0 0 0 0 0,0 1-1 0 0,1-1 1 0 0,-1 1 0 0 0,0-1 0 0 0,1 1 0 0 0,-1 0-1 0 0,6-2 1 0 0,-7 3-12 0 0,-1 1 0 0 0,1-1 0 0 0,0 0 0 0 0,-1 0 1 0 0,1 1-1 0 0,-1-1 0 0 0,1 1 0 0 0,0-1 0 0 0,-1 0 0 0 0,1 1 0 0 0,-1-1 0 0 0,1 1 0 0 0,-1-1 0 0 0,0 1 0 0 0,1-1 0 0 0,-1 1 1 0 0,1-1-1 0 0,-1 1 0 0 0,0 0 0 0 0,1-1 0 0 0,-1 1 0 0 0,0 0 0 0 0,0-1 0 0 0,1 1 0 0 0,-1 0 0 0 0,0-1 0 0 0,0 1 0 0 0,0 0 0 0 0,0-1 1 0 0,0 1-1 0 0,0 0 0 0 0,0-1 0 0 0,0 1 0 0 0,0 0 0 0 0,0-1 0 0 0,-1 1 0 0 0,1 0 0 0 0,0 0 0 0 0,-6 34 616 0 0,5-30-464 0 0,1 10 460 0 0,5-14-22 0 0,16-22 160 0 0,-17 16-749 0 0,-2 2 61 0 0,1 1 0 0 0,-1-1 0 0 0,1 0 0 0 0,-1 1 1 0 0,1 0-1 0 0,0-1 0 0 0,0 1 0 0 0,0 0 0 0 0,5-2 1 0 0,10 2-746 0 0,4 7-3691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19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 11570 0 0,'-1'-2'1294'0'0,"1"2"-1194"0"0,0 0-1 0 0,0 0 1 0 0,0 0-1 0 0,0 0 1 0 0,0 0-1 0 0,0 0 1 0 0,0-1-1 0 0,-1 1 1 0 0,1 0-1 0 0,0 0 1 0 0,0 0-1 0 0,0 0 1 0 0,0 0-1 0 0,0-1 1 0 0,2-1 1989 0 0,-2 2-1989 0 0,0 0-1 0 0,0 0 1 0 0,0 0-1 0 0,0 0 1 0 0,1 0-1 0 0,-1 0 1 0 0,0 0-1 0 0,0 0 1 0 0,0 0-1 0 0,14-2 1423 0 0,16 4-1293 0 0,2 4 35 0 0,-24-4-374 0 0,0 0 1 0 0,0-1-1 0 0,0 0 0 0 0,1 0 1 0 0,-1 0-1 0 0,0-1 1 0 0,1-1-1 0 0,12-1 0 0 0,-53 3-691 0 0,25 0 812 0 0,1 1 1 0 0,0-1-1 0 0,0 2 1 0 0,-1-1-1 0 0,1 1 0 0 0,1 0 1 0 0,-1 0-1 0 0,0 0 1 0 0,1 1-1 0 0,0 0 1 0 0,0 0-1 0 0,0 1 1 0 0,0-1-1 0 0,-6 8 1 0 0,9-8 19 0 0,-1 1 1 0 0,1-1 0 0 0,0 0-1 0 0,0 1 1 0 0,0-1 0 0 0,0 1-1 0 0,1 0 1 0 0,0-1 0 0 0,0 1 0 0 0,0 0-1 0 0,1 0 1 0 0,-1 0 0 0 0,1 0-1 0 0,0 0 1 0 0,1-1 0 0 0,-1 1-1 0 0,1 0 1 0 0,0 0 0 0 0,0 0 0 0 0,2 4-1 0 0,1 3-19 0 0,1-1-1 0 0,0 0 1 0 0,0 0 0 0 0,1-1-1 0 0,1 0 1 0 0,14 18-1 0 0,-19-25-21 0 0,0 0 1 0 0,0 0-1 0 0,1-1 0 0 0,0 1 1 0 0,-1 0-1 0 0,1-1 0 0 0,0 0 0 0 0,0 0 1 0 0,0 0-1 0 0,1 0 0 0 0,-1 0 0 0 0,0 0 1 0 0,1-1-1 0 0,-1 0 0 0 0,1 1 1 0 0,0-1-1 0 0,-1-1 0 0 0,1 1 0 0 0,0 0 1 0 0,-1-1-1 0 0,1 0 0 0 0,0 0 0 0 0,0 0 1 0 0,-1 0-1 0 0,8-2 0 0 0,-9 1-121 0 0,1 0 0 0 0,-1 0 0 0 0,0 0 0 0 0,0-1 0 0 0,0 1 0 0 0,0 0 0 0 0,-1-1 0 0 0,1 0 0 0 0,0 1 0 0 0,0-1 0 0 0,-1 0 0 0 0,1 0 0 0 0,-1 0 0 0 0,0 0 1 0 0,1 0-1 0 0,-1 0 0 0 0,0 0 0 0 0,0 0 0 0 0,-1 0 0 0 0,1-1 0 0 0,0 1 0 0 0,-1 0 0 0 0,1 0 0 0 0,-1-1 0 0 0,0 1 0 0 0,1-5 0 0 0,-2 3-328 0 0,1-1 0 0 0,0 0 1 0 0,-1 1-1 0 0,0-1 0 0 0,0 1 1 0 0,0 0-1 0 0,0-1 0 0 0,-1 1 1 0 0,0 0-1 0 0,0 0 0 0 0,0 0 0 0 0,0 0 1 0 0,-1 0-1 0 0,-3-4 0 0 0,-20-21-2537 0 0,4 12-628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19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8514 0 0,'0'8'2032'0'0,"0"0"-783"0"0,3 1-353 0 0,1-1-216 0 0,2-3-168 0 0,-1-2-112 0 0,2-1-72 0 0,0-2-104 0 0,2-1-112 0 0,2-2-72 0 0,2-2-264 0 0,1 1-456 0 0,2-1-688 0 0,0-1-1009 0 0,1 0-663 0 0,-3-3 431 0 0,4 5-928 0 0</inkml:trace>
  <inkml:trace contextRef="#ctx0" brushRef="#br0" timeOffset="1">253 1 4657 0 0,'-1'7'9054'0'0,"-3"14"-4060"0"0,-3 24-4134 0 0,6-35-945 0 0,0-1 1 0 0,1 1 0 0 0,0-1 0 0 0,0 1 0 0 0,1-1 0 0 0,2 11 0 0 0,-3-20 77 0 0,0 0 0 0 0,0 0 0 0 0,0 1 0 0 0,0-1-1 0 0,0 0 1 0 0,0 0 0 0 0,0 1 0 0 0,0-1 0 0 0,1 0 0 0 0,-1 0 0 0 0,0 0 0 0 0,0 1 0 0 0,0-1-1 0 0,0 0 1 0 0,0 0 0 0 0,1 0 0 0 0,-1 1 0 0 0,0-1 0 0 0,0 0 0 0 0,0 0 0 0 0,0 0 0 0 0,1 0-1 0 0,-1 0 1 0 0,0 1 0 0 0,0-1 0 0 0,0 0 0 0 0,1 0 0 0 0,-1 0 0 0 0,0 0 0 0 0,0 0 0 0 0,1 0-1 0 0,-1 0 1 0 0,0 0 0 0 0,0 0 0 0 0,1 0 0 0 0,-1 0 0 0 0,1 0 0 0 0,8-7-35 0 0,10-20 5 0 0,-16 22-126 0 0,20-23-2983 0 0,5 7-5701 0 0,-20 17 4440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2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22 109 2304 0 0,'-3'-6'717'0'0,"-6"-10"5799"0"0,5 17-3162 0 0,1 11-1661 0 0,2 1-975 0 0,0 0 0 0 0,1 0 0 0 0,0 1-1 0 0,1-1 1 0 0,3 17 0 0 0,-3-26-699 0 0,-1-1 0 0 0,1 0 0 0 0,0 0 0 0 0,0 0 0 0 0,0 0 0 0 0,1 0 0 0 0,-1 0-1 0 0,1 0 1 0 0,0 0 0 0 0,0-1 0 0 0,0 1 0 0 0,0-1 0 0 0,0 1 0 0 0,0-1 0 0 0,1 0 0 0 0,-1 1 0 0 0,1-1 0 0 0,-1-1 0 0 0,1 1 0 0 0,0 0 0 0 0,0-1 0 0 0,0 1 0 0 0,0-1 0 0 0,0 0 0 0 0,0 0 0 0 0,0 0 0 0 0,5 0-1 0 0,-6 0-12 0 0,0-1-1 0 0,-1 0 0 0 0,1 1 0 0 0,0-1 0 0 0,0 0 0 0 0,0 0 0 0 0,0 0 0 0 0,-1-1 0 0 0,1 1 0 0 0,0 0 1 0 0,0-1-1 0 0,-1 1 0 0 0,1-1 0 0 0,0 0 0 0 0,0 1 0 0 0,-1-1 0 0 0,1 0 0 0 0,-1 0 0 0 0,1 0 0 0 0,-1 0 1 0 0,1-1-1 0 0,-1 1 0 0 0,2-2 0 0 0,-1 0 25 0 0,0 0 1 0 0,-1 0 0 0 0,1 0-1 0 0,-1 0 1 0 0,0 0 0 0 0,0 0-1 0 0,0 0 1 0 0,0 0-1 0 0,-1-1 1 0 0,1 1 0 0 0,-1-7-1 0 0,0-2 91 0 0,0 0 0 0 0,-2 0 0 0 0,1-1 0 0 0,-2 1 0 0 0,-6-22-1 0 0,5 23-33 0 0,-1 1 0 0 0,0 0 0 0 0,0 0 0 0 0,-10-12 0 0 0,13 19-59 0 0,1 1-1 0 0,-2-1 0 0 0,1 0 0 0 0,0 1 1 0 0,0-1-1 0 0,-1 1 0 0 0,1 0 0 0 0,-1 0 0 0 0,0 0 1 0 0,0 0-1 0 0,1 0 0 0 0,-1 1 0 0 0,-1-1 1 0 0,1 1-1 0 0,0 0 0 0 0,0 0 0 0 0,0 0 0 0 0,-6-1 1 0 0,8 2-71 0 0,0 0 1 0 0,0 1 0 0 0,1-1 0 0 0,-1 0-1 0 0,0 0 1 0 0,0 1 0 0 0,0-1 0 0 0,1 0 0 0 0,-1 1-1 0 0,0-1 1 0 0,0 1 0 0 0,1-1 0 0 0,-1 1-1 0 0,0-1 1 0 0,1 1 0 0 0,-1-1 0 0 0,1 1-1 0 0,-1 0 1 0 0,1-1 0 0 0,-1 1 0 0 0,1 0-1 0 0,-1 0 1 0 0,1-1 0 0 0,-1 1 0 0 0,1 0 0 0 0,0 0-1 0 0,0 0 1 0 0,-1-1 0 0 0,1 1 0 0 0,0 0-1 0 0,0 0 1 0 0,0 0 0 0 0,0 0 0 0 0,0 0-1 0 0,0 0 1 0 0,3 39-3766 0 0,-2-23-313 0 0,0 1-5778 0 0</inkml:trace>
  <inkml:trace contextRef="#ctx0" brushRef="#br0" timeOffset="1">183 1 18076 0 0,'1'33'6600'0'0,"-1"-1"-7028"0"0,8 57 0 0 0,1-58-1693 0 0,1-2-3509 0 0,-8-12-4366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1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3977 0 0,'24'10'5161'0'0,"14"1"-2906"0"0,15 6-1877 0 0,-53-17-376 0 0,1 0 1 0 0,-1 0 0 0 0,0 0-1 0 0,0 0 1 0 0,0 0 0 0 0,1 0-1 0 0,-1 0 1 0 0,0 0 0 0 0,0 0-1 0 0,0 0 1 0 0,1 0 0 0 0,-1 0-1 0 0,0 0 1 0 0,0 0 0 0 0,0 0-1 0 0,0 1 1 0 0,1-1 0 0 0,-1 0-1 0 0,0 0 1 0 0,0 0 0 0 0,0 0-1 0 0,0 0 1 0 0,1 1 0 0 0,-1-1-1 0 0,0 0 1 0 0,0 0 0 0 0,0 0-1 0 0,0 0 1 0 0,0 1 0 0 0,0-1 0 0 0,0 0-1 0 0,0 0 1 0 0,0 0 0 0 0,0 1-1 0 0,0-1 1 0 0,0 0 0 0 0,0 0-1 0 0,0 0 1 0 0,0 1 0 0 0,0-1-1 0 0,0 0 1 0 0,0 0 0 0 0,0 0-1 0 0,0 1 1 0 0,0-1 0 0 0,0 0-1 0 0,-11 5-211 0 0,-16-1-170 0 0,24-3 402 0 0,0 0 0 0 0,-1 0 1 0 0,1 0-1 0 0,0 0 0 0 0,0 1 0 0 0,0-1 1 0 0,0 1-1 0 0,0 0 0 0 0,0 0 0 0 0,0 0 1 0 0,0 0-1 0 0,1 0 0 0 0,-4 5 0 0 0,5-7-1 0 0,0 1 0 0 0,0 0-1 0 0,0 0 1 0 0,1 0-1 0 0,-1 0 1 0 0,0 0-1 0 0,1 0 1 0 0,-1 0 0 0 0,1 0-1 0 0,-1 0 1 0 0,1 0-1 0 0,0 0 1 0 0,-1 0-1 0 0,1 0 1 0 0,0 0 0 0 0,0 0-1 0 0,0 1 1 0 0,-1-1-1 0 0,1 0 1 0 0,1 0-1 0 0,-1 0 1 0 0,0 0 0 0 0,0 0-1 0 0,0 0 1 0 0,0 1-1 0 0,1-1 1 0 0,-1 0-1 0 0,1 0 1 0 0,-1 0 0 0 0,1 0-1 0 0,-1 0 1 0 0,1 0-1 0 0,-1 0 1 0 0,1 0-1 0 0,0 0 1 0 0,0-1-1 0 0,-1 1 1 0 0,1 0 0 0 0,0 0-1 0 0,0-1 1 0 0,0 1-1 0 0,0 0 1 0 0,0-1-1 0 0,2 2 1 0 0,1 0 13 0 0,0 0 0 0 0,1 0 0 0 0,-1-1 0 0 0,1 1 0 0 0,0-1 0 0 0,-1 0 0 0 0,1 0 0 0 0,0-1-1 0 0,-1 1 1 0 0,1-1 0 0 0,5-1 0 0 0,58-7-72 0 0,-16 0-7118 0 0,-43 8 3108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2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25 5401 0 0,'-5'4'1089'0'0,"0"1"-1"0"0,1-1 1 0 0,-1 1 0 0 0,1 0-1 0 0,0 0 1 0 0,0 1 0 0 0,0-1-1 0 0,1 1 1 0 0,0-1 0 0 0,-4 12-1 0 0,5-10-762 0 0,0 0 0 0 0,1-1 0 0 0,0 1 0 0 0,0 0 0 0 0,1 0 0 0 0,0 0-1 0 0,0 0 1 0 0,0 0 0 0 0,1 0 0 0 0,0 0 0 0 0,0-1 0 0 0,1 1 0 0 0,0 0-1 0 0,0-1 1 0 0,6 12 0 0 0,-6-13-288 0 0,0-1 0 0 0,1 1 0 0 0,-1-1 0 0 0,1 0 0 0 0,0 0 0 0 0,0 0 0 0 0,0 0 0 0 0,0 0 0 0 0,1-1 0 0 0,0 1 0 0 0,5 3 0 0 0,-7-6-31 0 0,-1-1 0 0 0,1 1-1 0 0,0 0 1 0 0,-1-1 0 0 0,1 1-1 0 0,0-1 1 0 0,0 0 0 0 0,-1 0 0 0 0,1 1-1 0 0,0-1 1 0 0,0 0 0 0 0,0-1-1 0 0,-1 1 1 0 0,1 0 0 0 0,0 0 0 0 0,0-1-1 0 0,-1 1 1 0 0,1-1 0 0 0,0 1-1 0 0,-1-1 1 0 0,1 0 0 0 0,-1 0-1 0 0,1 0 1 0 0,-1 0 0 0 0,1 0 0 0 0,-1 0-1 0 0,1 0 1 0 0,-1 0 0 0 0,0 0-1 0 0,0-1 1 0 0,1 1 0 0 0,-1 0 0 0 0,0-1-1 0 0,1-2 1 0 0,5-6-9 0 0,-1 0-1 0 0,0 0 1 0 0,-1 0 0 0 0,0-1-1 0 0,-1 0 1 0 0,0 0-1 0 0,0 0 1 0 0,-2-1 0 0 0,1 1-1 0 0,-1-1 1 0 0,-1 0 0 0 0,0 1-1 0 0,0-1 1 0 0,-2 0 0 0 0,1 0-1 0 0,-3-13 1 0 0,2 23-184 0 0,1 0-1 0 0,0 0 1 0 0,-1 0-1 0 0,1 0 1 0 0,-1 0-1 0 0,0 0 1 0 0,1 0-1 0 0,-1 1 1 0 0,0-1 0 0 0,0 0-1 0 0,-1 0 1 0 0,1 1-1 0 0,0-1 1 0 0,0 1-1 0 0,-1-1 1 0 0,1 1-1 0 0,-1 0 1 0 0,1-1 0 0 0,-1 1-1 0 0,0 0 1 0 0,1 0-1 0 0,-1 0 1 0 0,0 0-1 0 0,0 0 1 0 0,0 1-1 0 0,1-1 1 0 0,-1 0-1 0 0,0 1 1 0 0,0 0 0 0 0,0-1-1 0 0,0 1 1 0 0,0 0-1 0 0,0 0 1 0 0,0 0-1 0 0,0 0 1 0 0,0 0-1 0 0,0 1 1 0 0,0-1 0 0 0,0 1-1 0 0,0-1 1 0 0,0 1-1 0 0,0-1 1 0 0,0 1-1 0 0,0 0 1 0 0,-2 2-1 0 0,-2 0-522 0 0,-1 1-1 0 0,1 0 0 0 0,0 0 0 0 0,0 1 1 0 0,1-1-1 0 0,-8 9 0 0 0,-8 16 164 0 0,19-27 651 0 0,0 1 0 0 0,1 0 0 0 0,0 0 0 0 0,-1 0 0 0 0,1 0 0 0 0,1 0 0 0 0,-1 0 0 0 0,0 1 0 0 0,1-1 1 0 0,-1 0-1 0 0,1 0 0 0 0,0 0 0 0 0,0 1 0 0 0,0-1 0 0 0,1 0 0 0 0,-1 0 0 0 0,1 0 0 0 0,1 4 0 0 0,-1-6 184 0 0,-1 1 1 0 0,1-1-1 0 0,1 1 1 0 0,-1-1-1 0 0,0 1 1 0 0,0-1-1 0 0,0 0 1 0 0,1 0-1 0 0,-1 1 0 0 0,1-1 1 0 0,-1 0-1 0 0,1 0 1 0 0,-1 0-1 0 0,1-1 1 0 0,-1 1-1 0 0,1 0 1 0 0,0-1-1 0 0,-1 1 1 0 0,1-1-1 0 0,0 1 0 0 0,0-1 1 0 0,0 0-1 0 0,-1 1 1 0 0,1-1-1 0 0,0 0 1 0 0,0-1-1 0 0,0 1 1 0 0,-1 0-1 0 0,1 0 0 0 0,0-1 1 0 0,0 1-1 0 0,3-2 1 0 0,6-1-61 0 0,57-9 2099 0 0,-34 13-4544 0 0,0 9-5431 0 0,-24-5-280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2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11698 0 0,'2'-6'5266'0'0,"0"2"-4658"0"0,0-2-256 0 0,1 2-824 0 0,-1 4-785 0 0,1 1-519 0 0,-1 1-424 0 0,2-1-177 0 0,0 1-343 0 0,1 1-2090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5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3825 0 0,'2'1'8283'0'0,"2"2"-4606"0"0,15 6-2430 0 0,37 3-895 0 0,-1-3 0 0 0,1-3 0 0 0,59 0 0 0 0,170-16-385 0 0,41 2 185 0 0,-217 14-20 0 0,125 1-6 0 0,-175-8-82 0 0,116-18 0 0 0,-116 7 324 0 0,94-13 559 0 0,-134 24-886 0 0,1 0-1 0 0,0 1 1 0 0,-1 0-1 0 0,1 2 1 0 0,33 7-1 0 0,-53-9-106 0 0,1 0-1 0 0,-1 0 1 0 0,0 0-1 0 0,0-1 1 0 0,0 1-1 0 0,1 0 1 0 0,-1 0 0 0 0,0 0-1 0 0,0 0 1 0 0,1 0-1 0 0,-1 0 1 0 0,0 1-1 0 0,0-1 1 0 0,1 0-1 0 0,-1 0 1 0 0,0 0 0 0 0,0 0-1 0 0,0 0 1 0 0,1 0-1 0 0,-1 0 1 0 0,0 0-1 0 0,0 0 1 0 0,0 1-1 0 0,1-1 1 0 0,-1 0 0 0 0,0 0-1 0 0,0 0 1 0 0,0 0-1 0 0,0 1 1 0 0,1-1-1 0 0,-1 0 1 0 0,0 0 0 0 0,0 0-1 0 0,0 1 1 0 0,0-1-1 0 0,0 0 1 0 0,0 0-1 0 0,0 1 1 0 0,0-1-1 0 0,0 0 1 0 0,0 0 0 0 0,1 0-1 0 0,-1 1 1 0 0,0-1-1 0 0,0 0 1 0 0,0 0-1 0 0,-1 1 1 0 0,1-1 0 0 0,0 0-1 0 0,-11 8-6187 0 0,2-2 2449 0 0,3 5-344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5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4009 0 0,'10'-1'1532'0'0,"1"0"0"0"0,-1 0 0 0 0,0-2 1 0 0,15-4-1 0 0,34-5 922 0 0,-4 11-2017 0 0,-1 2-1 0 0,1 3 1 0 0,64 12-1 0 0,-58-7-965 0 0,1-2-1 0 0,63-1 1 0 0,-99-8-1443 0 0,-9-1-2836 0 0,-13 5 2528 0 0,5 6-926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7:55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5633 0 0,'-1'4'645'0'0,"-1"0"0"0"0,1-1 1 0 0,0 1-1 0 0,1 0 0 0 0,-1-1 0 0 0,1 1 0 0 0,-1 4 0 0 0,1-7-522 0 0,0 0 0 0 0,0-1 0 0 0,0 1 0 0 0,0 0 0 0 0,0-1 0 0 0,0 1 0 0 0,0 0 0 0 0,0-1 0 0 0,1 1 0 0 0,-1 0 0 0 0,0-1 0 0 0,0 1 0 0 0,1 0 0 0 0,-1-1 0 0 0,0 1 0 0 0,1 0 0 0 0,-1-1 0 0 0,0 1 0 0 0,1-1 0 0 0,-1 1 0 0 0,1-1 0 0 0,-1 1 0 0 0,1-1 0 0 0,-1 1 0 0 0,1-1 0 0 0,-1 0 0 0 0,1 1 0 0 0,0-1 0 0 0,-1 1 0 0 0,1-1 0 0 0,-1 0 0 0 0,1 0 0 0 0,0 1 0 0 0,-1-1 0 0 0,1 0 0 0 0,0 0 0 0 0,0 0 0 0 0,-1 0 0 0 0,1 0 0 0 0,0 0 0 0 0,-1 0 0 0 0,1 0 0 0 0,1 0 0 0 0,167-17 3946 0 0,90 15-3880 0 0,-145 3 89 0 0,140 11-182 0 0,-203-5-71 0 0,-1 2 0 0 0,96 30-1 0 0,-90-20-3408 0 0,-81-38-11703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8:27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 9850 0 0,'-1'0'172'0'0,"1"0"-1"0"0,0 0 0 0 0,0 0 1 0 0,-1 0-1 0 0,1 0 1 0 0,0 0-1 0 0,0 1 1 0 0,0-1-1 0 0,-1 0 1 0 0,1 0-1 0 0,0 0 1 0 0,0 0-1 0 0,-1 0 1 0 0,1-1-1 0 0,0 1 0 0 0,0 0 1 0 0,-3-2 2400 0 0,2 2-2401 0 0,1 0 1 0 0,0 0-1 0 0,0 0 1 0 0,0-1-1 0 0,0 1 0 0 0,0-1 1 0 0,7-7 3065 0 0,17-5-1832 0 0,-7 10-1190 0 0,-1 0 0 0 0,1 2 0 0 0,0 0-1 0 0,-1 1 1 0 0,1 0 0 0 0,25 5 0 0 0,20-1-3599 0 0,-49-3-903 0 0,-1-2 0 0 0,25-3-1 0 0,-28 3-341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8:2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7290 0 0,'6'2'5371'0'0,"23"20"-3215"0"0,-14-8-1378 0 0,16 13 546 0 0,31 38 0 0 0,-60-61-1132 0 0,0-1 1 0 0,0 1-1 0 0,-1-1 1 0 0,1 1-1 0 0,-1 0 1 0 0,0-1-1 0 0,0 1 1 0 0,-1 0-1 0 0,1 0 1 0 0,-1 0-1 0 0,1-1 1 0 0,-1 1-1 0 0,0 0 1 0 0,-1 0-1 0 0,1 0 1 0 0,-1 0-1 0 0,0 0 1 0 0,1-1-1 0 0,-2 1 1 0 0,1 0-1 0 0,-4 6 1 0 0,-1 6-69 0 0,-2-1-1 0 0,0 0 1 0 0,-15 22 0 0 0,17-29-187 0 0,-1 0-1 0 0,1 0 1 0 0,-13 10 0 0 0,-11 3-5127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8:2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8858 0 0,'-1'1'384'0'0,"-1"0"-1"0"0,0-1 1 0 0,1 1 0 0 0,-1 0-1 0 0,1 0 1 0 0,-1 0 0 0 0,1 0 0 0 0,0 0-1 0 0,-1 1 1 0 0,1-1 0 0 0,0 0-1 0 0,0 1 1 0 0,0-1 0 0 0,-1 0 0 0 0,2 1-1 0 0,-1 0 1 0 0,0-1 0 0 0,0 1-1 0 0,0 1 1 0 0,-1 2-141 0 0,1 0-1 0 0,0-1 1 0 0,0 1 0 0 0,1 0-1 0 0,-1-1 1 0 0,1 1 0 0 0,1 6-1 0 0,-1-1-258 0 0,2-1 0 0 0,-1 1 0 0 0,1-1-1 0 0,1 0 1 0 0,0 0 0 0 0,7 17 0 0 0,-8-22 45 0 0,0-1-1 0 0,1 1 1 0 0,-1-1 0 0 0,1 0 0 0 0,-1 0 0 0 0,1 0-1 0 0,0 0 1 0 0,0 0 0 0 0,0-1 0 0 0,1 1 0 0 0,-1-1-1 0 0,1 0 1 0 0,-1 0 0 0 0,1 0 0 0 0,0 0-1 0 0,-1-1 1 0 0,1 0 0 0 0,7 2 0 0 0,3-1 133 0 0,0-1 0 0 0,-1 0 1 0 0,1-1-1 0 0,17-2 1 0 0,-17 1 112 0 0,0 0 0 0 0,0 1 1 0 0,19 2-1 0 0,-32-2-213 0 0,0 1-1 0 0,-1-1 0 0 0,1 0 0 0 0,0 0 0 0 0,0 1 0 0 0,0-1 0 0 0,-1 0 0 0 0,1 1 0 0 0,0-1 0 0 0,0 0 0 0 0,-1 1 0 0 0,1-1 1 0 0,0 1-1 0 0,-1 0 0 0 0,1-1 0 0 0,0 1 0 0 0,-1-1 0 0 0,1 1 0 0 0,-1 0 0 0 0,1-1 0 0 0,-1 1 0 0 0,0 0 0 0 0,1 0 1 0 0,-1-1-1 0 0,0 1 0 0 0,1 0 0 0 0,-1 1 0 0 0,0 1 3 0 0,1 0 0 0 0,-1-1 0 0 0,0 1 0 0 0,0 0 0 0 0,-1-1 0 0 0,1 1 0 0 0,-1-1 0 0 0,1 1 0 0 0,-2 3 0 0 0,-1 3-17 0 0,-1 0 0 0 0,0 0 1 0 0,-11 16-1 0 0,11-19-412 0 0,0 0 1 0 0,-1-1-1 0 0,1 0 0 0 0,-11 9 1 0 0,-6-2-3634 0 0,-3-12-4012 0 0,8-5 1466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8:2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10026 0 0,'9'5'5161'0'0,"2"0"-3504"0"0,4 0-257 0 0,1 0-40 0 0,1-3-288 0 0,0-1-423 0 0,1 0-217 0 0,-2 0-160 0 0,1-1-96 0 0,1 0-72 0 0,-1 0-104 0 0,2 3-280 0 0,-3 1-729 0 0,1 2-1335 0 0,-1-1-1857 0 0,-8-5-1160 0 0,5 7-1144 0 0</inkml:trace>
  <inkml:trace contextRef="#ctx0" brushRef="#br0" timeOffset="1">351 0 11178 0 0,'11'1'905'0'0,"-1"0"-521"0"0,2 2-88 0 0,-1 0 8 0 0,0 0-72 0 0,-2 1-128 0 0,0-1-64 0 0,0-1-24 0 0,-3 1-256 0 0,0-1-472 0 0,-1 1-617 0 0,-3 1-847 0 0,-2 0-753 0 0,-2 2-1392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8:2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11787 0 0,'37'-5'4161'0'0,"-17"2"-3813"0"0,0 0-1 0 0,0 1 1 0 0,0 2-1 0 0,0 0 1 0 0,24 3-1 0 0,-43-3-373 0 0,-1 0 0 0 0,1 0-1 0 0,-1 0 1 0 0,1 0 0 0 0,0 1 0 0 0,-1-1-1 0 0,1 0 1 0 0,0 0 0 0 0,-1 0-1 0 0,1 0 1 0 0,-1 1 0 0 0,1-1 0 0 0,-1 0-1 0 0,1 1 1 0 0,-1-1 0 0 0,1 0-1 0 0,-1 1 1 0 0,1-1 0 0 0,-1 1 0 0 0,1-1-1 0 0,-1 1 1 0 0,0-1 0 0 0,1 1 0 0 0,-1-1-1 0 0,0 1 1 0 0,1-1 0 0 0,-1 1-1 0 0,0 0 1 0 0,0-1 0 0 0,1 1 0 0 0,-1-1-1 0 0,0 1 1 0 0,0 0 0 0 0,0-1-1 0 0,0 2 1 0 0,0 0-194 0 0,-1 0-1 0 0,0 0 1 0 0,1 0 0 0 0,-1-1-1 0 0,0 1 1 0 0,0 0 0 0 0,0 0-1 0 0,0 0 1 0 0,-1-1 0 0 0,1 1-1 0 0,-2 1 1 0 0,-4 5-1262 0 0,-1-1 0 0 0,1 0 0 0 0,-15 9 0 0 0,14-11 917 0 0,0 0 1 0 0,-1-1-1 0 0,0 0 0 0 0,0-1 1 0 0,0 0-1 0 0,-1 0 0 0 0,1-1 0 0 0,-1 0 1 0 0,0 0-1 0 0,-10-2 2884 0 0,29-4-115 0 0,11-3 494 0 0,23 1 241 0 0,106-12-104 0 0,-125 20-1629 0 0,-8 6-4173 0 0,-15-8 2797 0 0,-1 0-1 0 0,0 1 0 0 0,0-1 1 0 0,1 0-1 0 0,-1 1 0 0 0,0-1 1 0 0,0 0-1 0 0,1 1 0 0 0,-1-1 1 0 0,0 0-1 0 0,0 1 0 0 0,0-1 1 0 0,0 1-1 0 0,0-1 0 0 0,1 0 1 0 0,-1 1-1 0 0,0-1 0 0 0,0 1 0 0 0,0-1 1 0 0,0 0-1 0 0,0 1 0 0 0,0-1 1 0 0,0 1-1 0 0,0-1 0 0 0,-1 0 1 0 0,1 1-1 0 0,0-1 0 0 0,0 1 1 0 0,0-1-1 0 0,-1 1 0 0 0,0 1-353 0 0,0-1-1 0 0,0 1 0 0 0,0-1 1 0 0,-1 0-1 0 0,1 1 1 0 0,-1-1-1 0 0,1 0 0 0 0,-1 0 1 0 0,0 0-1 0 0,-2 2 1 0 0,-7 2-1821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13 110 2409 0 0,'-1'0'82'0'0,"1"0"0"0"0,-1 0 1 0 0,1 1-1 0 0,0-1 1 0 0,0 0-1 0 0,-1 0 1 0 0,1 1-1 0 0,0-1 1 0 0,-1 0-1 0 0,1 1 1 0 0,0-1-1 0 0,0 1 1 0 0,0-1-1 0 0,-1 0 1 0 0,1 1-1 0 0,0-1 1 0 0,0 0-1 0 0,0 1 1 0 0,0-1-1 0 0,0 1 1 0 0,0-1-1 0 0,0 1 1 0 0,0-1-1 0 0,0 0 1 0 0,0 1-1 0 0,0-1 1 0 0,0 1-1 0 0,0-1 1 0 0,0 0-1 0 0,0 1 1 0 0,0-1-1 0 0,0 1 1 0 0,1-1-1 0 0,-1 0 1 0 0,0 1-1 0 0,0-1 1 0 0,0 0-1 0 0,1 1 1 0 0,-1-1-1 0 0,0 0 1 0 0,0 1-1 0 0,1-1 1 0 0,-1 0-1 0 0,0 1 1 0 0,1-1-1 0 0,-1 0 0 0 0,0 0 1 0 0,1 0-1 0 0,-1 1 1 0 0,1-1-1 0 0,-1 0 1 0 0,0 0-1 0 0,1 0 1 0 0,-1 0-1 0 0,1 0 1 0 0,-1 1-1 0 0,0-1 1 0 0,1 0-1 0 0,0 0 1 0 0,1 0 93 0 0,0 1 1 0 0,0-1-1 0 0,0 0 0 0 0,0 0 1 0 0,0 0-1 0 0,1 0 0 0 0,-1 0 1 0 0,0 0-1 0 0,0 0 0 0 0,0 0 1 0 0,3-2-1 0 0,9-4-199 0 0,20-12 397 0 0,-17 5-3880 0 0,-16 11 3277 0 0,1-1 0 0 0,-1 1 0 0 0,-1-1 1 0 0,1 0-1 0 0,0 1 0 0 0,-1-1 0 0 0,1 0 1 0 0,-1 1-1 0 0,0-1 0 0 0,0 0 0 0 0,0 0 1 0 0,0 1-1 0 0,0-1 0 0 0,0 0 0 0 0,-2-3 0 0 0,1-1 421 0 0,0 0-1 0 0,-1 1 1 0 0,0-1-1 0 0,-9-9 7592 0 0,10 16-7664 0 0,-1 18 2405 0 0,0 22-1798 0 0,2-21-634 0 0,0-12-560 0 0,0 0-1 0 0,0 0 1 0 0,0 0-1 0 0,-1-1 1 0 0,0 1 0 0 0,-3 13-1 0 0,3-20 176 0 0,0 1 0 0 0,1-1 0 0 0,-1 1-1 0 0,0 0 1 0 0,0-1 0 0 0,1 1 0 0 0,-1-1 0 0 0,0 1 0 0 0,0-1-1 0 0,0 0 1 0 0,0 1 0 0 0,0-1 0 0 0,1 0 0 0 0,-1 0-1 0 0,0 0 1 0 0,0 1 0 0 0,0-1 0 0 0,0 0 0 0 0,0 0 0 0 0,0 0-1 0 0,0-1 1 0 0,0 1 0 0 0,0 0 0 0 0,0 0 0 0 0,0 0 0 0 0,1-1-1 0 0,-3 0 1 0 0,-1 1-125 0 0,-1 0-1240 0 0</inkml:trace>
  <inkml:trace contextRef="#ctx0" brushRef="#br0" timeOffset="1">42 159 1248 0 0,'-8'26'659'0'0,"-16"55"1618"0"0,15-28 3104 0 0,9-52-5288 0 0,0 0 1 0 0,1 1 0 0 0,-1-1 0 0 0,1 0-1 0 0,-1 1 1 0 0,1-1 0 0 0,-1 0-1 0 0,1 0 1 0 0,0 1 0 0 0,0-1-1 0 0,0 0 1 0 0,-1 0 0 0 0,1 0 0 0 0,0 0-1 0 0,0 0 1 0 0,0 0 0 0 0,1 0-1 0 0,-1 0 1 0 0,0-1 0 0 0,0 1 0 0 0,0 0-1 0 0,1-1 1 0 0,-1 1 0 0 0,0-1-1 0 0,1 1 1 0 0,-1-1 0 0 0,0 0-1 0 0,1 1 1 0 0,-1-1 0 0 0,0 0 0 0 0,1 0-1 0 0,1 0 1 0 0,48 2-232 0 0,-40-2-1682 0 0,-1-1 1 0 0,1 0 0 0 0,15-4-1 0 0,-12 1-1877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1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7362 0 0,'0'-1'129'0'0,"0"1"0"0"0,0-1 1 0 0,0 1-1 0 0,1 0 0 0 0,-1-1 1 0 0,0 1-1 0 0,0 0 0 0 0,1-1 1 0 0,-1 1-1 0 0,0 0 0 0 0,0-1 1 0 0,1 1-1 0 0,-1 0 0 0 0,0-1 1 0 0,1 1-1 0 0,-1 0 1 0 0,1 0-1 0 0,-1-1 0 0 0,0 1 1 0 0,1 0-1 0 0,-1 0 0 0 0,1 0 1 0 0,-1 0-1 0 0,1 0 0 0 0,-1-1 1 0 0,0 1-1 0 0,1 0 0 0 0,-1 0 1 0 0,1 0-1 0 0,-1 0 0 0 0,1 0 1 0 0,-1 0-1 0 0,0 1 1 0 0,1-1-1 0 0,-1 0 0 0 0,1 0 1 0 0,-1 0-1 0 0,1 0 0 0 0,29 3-110 0 0,-18-2 327 0 0,-6-1-291 0 0,35 0-7 0 0,-39 0-21 0 0,0 0 0 0 0,0 0 0 0 0,0-1 0 0 0,0 1-1 0 0,0 0 1 0 0,0-1 0 0 0,0 0 0 0 0,0 1 0 0 0,0-1 0 0 0,0 0 0 0 0,0 0 0 0 0,0 0 0 0 0,0 0 0 0 0,2-3 0 0 0,-3 4 9 0 0,-1-1 1 0 0,0 1 0 0 0,0 0-1 0 0,0-1 1 0 0,0 1 0 0 0,0-1 0 0 0,0 1-1 0 0,0-1 1 0 0,0 1 0 0 0,0-1 0 0 0,0 1-1 0 0,0 0 1 0 0,-1-1 0 0 0,1 1 0 0 0,0-1-1 0 0,0 1 1 0 0,0 0 0 0 0,0-1 0 0 0,-1 1-1 0 0,1-1 1 0 0,0 1 0 0 0,0 0-1 0 0,-1-1 1 0 0,1 1 0 0 0,0 0 0 0 0,-1-1-1 0 0,1 1 1 0 0,0 0 0 0 0,-1 0 0 0 0,1-1-1 0 0,0 1 1 0 0,-1 0 0 0 0,1 0 0 0 0,-1 0-1 0 0,1 0 1 0 0,-1-1 0 0 0,1 1 0 0 0,0 0-1 0 0,-1 0 1 0 0,1 0 0 0 0,-1 0-1 0 0,1 0 1 0 0,-1 0 0 0 0,1 0 0 0 0,0 0-1 0 0,-1 0 1 0 0,-23-3 626 0 0,20 3-566 0 0,-1 0-1 0 0,1 0 0 0 0,0 1 0 0 0,-1 0 1 0 0,1 0-1 0 0,0 0 0 0 0,0 0 1 0 0,0 1-1 0 0,0 0 0 0 0,0-1 0 0 0,0 2 1 0 0,0-1-1 0 0,0 0 0 0 0,1 1 1 0 0,-1-1-1 0 0,1 1 0 0 0,0 0 0 0 0,0 0 1 0 0,-3 4-1 0 0,4-4-63 0 0,1 0 0 0 0,-1 0 0 0 0,1 0 0 0 0,0 0 0 0 0,0 0 0 0 0,0 1 0 0 0,0-1 0 0 0,0 0 0 0 0,1 0 0 0 0,-1 1 0 0 0,1-1 0 0 0,0 0 0 0 0,0 1 0 0 0,0-1 1 0 0,1 0-1 0 0,-1 1 0 0 0,1-1 0 0 0,0 0 0 0 0,0 0 0 0 0,0 0 0 0 0,0 1 0 0 0,0-1 0 0 0,1 0 0 0 0,-1-1 0 0 0,4 6 0 0 0,-3-5-152 0 0,1 1 0 0 0,-1-1 0 0 0,1 1-1 0 0,0-1 1 0 0,0 0 0 0 0,0 0 0 0 0,0 0 0 0 0,0 0 0 0 0,1-1 0 0 0,-1 1-1 0 0,1-1 1 0 0,0 0 0 0 0,0 0 0 0 0,-1 0 0 0 0,1-1 0 0 0,0 1 0 0 0,1-1-1 0 0,-1 0 1 0 0,0 0 0 0 0,0 0 0 0 0,7 0 0 0 0,-7-2-680 0 0,0 1 1 0 0,1 0-1 0 0,-1-1 1 0 0,0 0-1 0 0,0 0 1 0 0,0 0-1 0 0,-1-1 1 0 0,1 1-1 0 0,0-1 0 0 0,0 0 1 0 0,-1 0-1 0 0,1 0 1 0 0,-1 0-1 0 0,6-6 1 0 0,0 0-2031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8:29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2441 0 0,'1'1'601'0'0,"0"0"0"0"0,0 1 0 0 0,0-1 1 0 0,0 0-1 0 0,0 1 0 0 0,-1-1 1 0 0,1 0-1 0 0,0 1 0 0 0,-1-1 0 0 0,1 1 1 0 0,-1-1-1 0 0,1 1 0 0 0,-1-1 1 0 0,0 1-1 0 0,0-1 0 0 0,0 1 0 0 0,1-1 1 0 0,-2 1-1 0 0,1 2 0 0 0,-8 8 3214 0 0,-8 1-3788 0 0,9-7-257 0 0,-1 0 0 0 0,0-1 0 0 0,0 0 0 0 0,-1-1 0 0 0,0 0 0 0 0,1 0 0 0 0,-1-1 0 0 0,0 0-1 0 0,-14 3 1 0 0,57-21 4354 0 0,-7 10-3414 0 0,0 0-1 0 0,0 2 1 0 0,31-1 0 0 0,-11 5-4940 0 0,-3 4-6960 0 0,-33-2 5792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8:30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37 7866 0 0,'-31'-4'6917'0'0,"30"4"-6790"0"0,1 0 0 0 0,-1 0 0 0 0,1 0 0 0 0,-1 0 0 0 0,1-1 0 0 0,-1 1 0 0 0,1 0 0 0 0,-1 0 0 0 0,1 0 0 0 0,-1 0 0 0 0,1-1 0 0 0,-1 1 0 0 0,1 0 0 0 0,-1 0 0 0 0,1-1 0 0 0,-1 1 0 0 0,1 0 0 0 0,-1-1 0 0 0,1 1 0 0 0,0-1 0 0 0,-1 1 0 0 0,1 0 0 0 0,0-1 0 0 0,-1 1 0 0 0,1-1 0 0 0,0 1 0 0 0,-1-1 0 0 0,1 1 0 0 0,0-1 0 0 0,0 1 0 0 0,0-1 0 0 0,0 1 0 0 0,0-1 0 0 0,-1 1 0 0 0,1-1 0 0 0,0 0 0 0 0,0 1 0 0 0,0-1 0 0 0,0 1 0 0 0,1-1 0 0 0,-1 1 0 0 0,0-1 0 0 0,0 1 0 0 0,0-1 0 0 0,0 1 0 0 0,0-1 0 0 0,1 1 0 0 0,-1-1 0 0 0,0 1 0 0 0,0-1 0 0 0,1 1 0 0 0,-1-1 0 0 0,1 0 0 0 0,0 0-52 0 0,1 0 0 0 0,-1 0 1 0 0,1 0-1 0 0,0 0 0 0 0,-1 0 1 0 0,1 0-1 0 0,0 0 0 0 0,0 1 1 0 0,-1-1-1 0 0,1 0 1 0 0,0 1-1 0 0,0 0 0 0 0,0-1 1 0 0,0 1-1 0 0,-1 0 0 0 0,1 0 1 0 0,0 0-1 0 0,2 0 0 0 0,38 6 185 0 0,-35-5-186 0 0,58 15 38 0 0,24 4-1028 0 0,-79-19-408 0 0,0 0-1 0 0,0-1 1 0 0,18-2 0 0 0,-27 2 892 0 0,0 0 0 0 0,0 0 0 0 0,1 0 0 0 0,-1 0 0 0 0,0 0 0 0 0,0-1 0 0 0,0 1 0 0 0,0 0 0 0 0,0-1 0 0 0,0 1 0 0 0,0-1 0 0 0,0 0 0 0 0,0 1-1 0 0,0-1 1 0 0,0 0 0 0 0,0 1 0 0 0,0-1 0 0 0,0 0 0 0 0,-1 0 0 0 0,1 0 0 0 0,0 0 0 0 0,-1 0 0 0 0,1 0 0 0 0,1-1 0 0 0,-1-7-4136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8:31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7242 0 0,'4'-1'894'0'0,"0"0"1"0"0,-1 0-1 0 0,1 1 1 0 0,0 0-1 0 0,0-1 1 0 0,0 1-1 0 0,0 0 1 0 0,-1 1-1 0 0,5 0 1 0 0,37 13 2428 0 0,-24-4-2488 0 0,36 24 1 0 0,-32-18-849 0 0,-12-8 386 0 0,-1 0 0 0 0,0 0 0 0 0,0 1 0 0 0,20 20 0 0 0,-29-26-235 0 0,-1 0 0 0 0,1 1 0 0 0,-1-1 0 0 0,0 1 0 0 0,0 0 0 0 0,0 0 0 0 0,0 0 0 0 0,-1-1 0 0 0,1 2 0 0 0,-1-1 0 0 0,0 0 0 0 0,0 0 0 0 0,-1 0 0 0 0,1 0 0 0 0,-1 1 0 0 0,0-1 0 0 0,0 0 0 0 0,-1 0 0 0 0,1 1 0 0 0,-1-1 1 0 0,-1 7-1 0 0,-2 1-99 0 0,-1 1 1 0 0,0-1 0 0 0,0 0 0 0 0,-1-1 0 0 0,-1 1-1 0 0,0-1 1 0 0,0 0 0 0 0,-1-1 0 0 0,-10 11 0 0 0,11-14-494 0 0,0-1 1 0 0,-1 0 0 0 0,1 0-1 0 0,-12 7 1 0 0,19-13 308 0 0,0 0 0 0 0,0 0-1 0 0,0 1 1 0 0,0-1 0 0 0,-1 0-1 0 0,1 0 1 0 0,0 1 0 0 0,0-1 0 0 0,0 0-1 0 0,-1 0 1 0 0,1 0 0 0 0,0 0-1 0 0,0 1 1 0 0,-1-1 0 0 0,1 0 0 0 0,0 0-1 0 0,0 0 1 0 0,-1 0 0 0 0,1 0-1 0 0,0 0 1 0 0,-1 0 0 0 0,1 0 0 0 0,0 0-1 0 0,0 1 1 0 0,-1-1 0 0 0,1 0-1 0 0,0-1 1 0 0,-1 1 0 0 0,1 0 0 0 0,0 0-1 0 0,0 0 1 0 0,-1 0 0 0 0,1 0-1 0 0,0 0 1 0 0,0 0 0 0 0,-1 0 0 0 0,1 0-1 0 0,0-1 1 0 0,-1 1 0 0 0,1 0-1 0 0,0 0 1 0 0,0 0 0 0 0,0 0-1 0 0,-1-1 1 0 0,1 1 0 0 0,0 0 0 0 0,0 0-1 0 0,0-1 1 0 0,0 1 0 0 0,-1 0-1 0 0,1 0 1 0 0,0-1 0 0 0,0 1 0 0 0,0 0-1 0 0,0-1 1 0 0,0 0-428 0 0,0 0 1 0 0,0 0-1 0 0,0 0 0 0 0,1 0 1 0 0,-1 0-1 0 0,0 0 1 0 0,1 0-1 0 0,-1 0 0 0 0,1 0 1 0 0,-1 0-1 0 0,1 1 0 0 0,0-1 1 0 0,-1 0-1 0 0,1 0 0 0 0,1-1 1 0 0,7-5-4163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8:3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 7370 0 0,'-18'-17'12843'0'0,"18"30"-10231"0"0,0 20-2034 0 0,-1-25-580 0 0,0-1 1 0 0,1 1-1 0 0,0-1 1 0 0,1 0-1 0 0,-1 1 1 0 0,1-1-1 0 0,1 0 1 0 0,0 1-1 0 0,0-1 1 0 0,5 13-1 0 0,-5-19-27 0 0,-1 1 0 0 0,1-1 0 0 0,-1 0-1 0 0,1 0 1 0 0,0 0 0 0 0,-1 0-1 0 0,1 0 1 0 0,0 0 0 0 0,0 0 0 0 0,0-1-1 0 0,0 1 1 0 0,0 0 0 0 0,0-1 0 0 0,0 0-1 0 0,0 1 1 0 0,0-1 0 0 0,0 0 0 0 0,0 0-1 0 0,0 0 1 0 0,0-1 0 0 0,0 1-1 0 0,0 0 1 0 0,-1-1 0 0 0,5 0 0 0 0,51-19-53 0 0,-51 17 55 0 0,4-1-126 0 0,-3 1 263 0 0,1 0-1 0 0,0 0 0 0 0,0 0 0 0 0,0 1 0 0 0,16-2 0 0 0,-23 3-40 0 0,1 1 0 0 0,-1 1-1 0 0,1-1 1 0 0,0 0 0 0 0,-1 0-1 0 0,1 0 1 0 0,-1 1 0 0 0,1-1-1 0 0,-1 1 1 0 0,1-1 0 0 0,-1 1-1 0 0,0 0 1 0 0,1 0 0 0 0,-1-1-1 0 0,0 1 1 0 0,1 0 0 0 0,-1 0-1 0 0,0 0 1 0 0,0 0 0 0 0,0 0-1 0 0,0 1 1 0 0,0-1 0 0 0,0 0-1 0 0,0 1 1 0 0,0-1 0 0 0,0 0-1 0 0,-1 1 1 0 0,1-1 0 0 0,-1 1-1 0 0,1-1 1 0 0,-1 1 0 0 0,1-1-1 0 0,-1 1 1 0 0,0-1 0 0 0,0 1-1 0 0,0-1 1 0 0,0 4-1 0 0,1 3-9 0 0,-1 1 0 0 0,-1-1-1 0 0,1 1 1 0 0,-1-1 0 0 0,-1 0-1 0 0,0 1 1 0 0,0-1 0 0 0,0 0-1 0 0,-1 0 1 0 0,-1 0 0 0 0,-6 13-1 0 0,6-16-626 0 0,1 1-1 0 0,-1-1 0 0 0,0 0 1 0 0,0 0-1 0 0,0 0 1 0 0,-1-1-1 0 0,0 1 0 0 0,0-1 1 0 0,-10 7-1 0 0,14-11-44 0 0,0 1 1 0 0,0-1-1 0 0,-1 1 0 0 0,1-1 1 0 0,0 1-1 0 0,-1-1 0 0 0,1 1 0 0 0,0-1 1 0 0,-1 0-1 0 0,1 0 0 0 0,0 0 1 0 0,-1 0-1 0 0,0 0 0 0 0,-7-1-6451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8:3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11426 0 0,'17'-6'2233'0'0,"4"-2"-585"0"0,4-1-287 0 0,0 0-409 0 0,-2 0-568 0 0,-2 4-248 0 0,-1 1-112 0 0,-2 3-296 0 0,0 2-512 0 0,-2 3-809 0 0,0 0-1191 0 0,-2 1-1393 0 0,0 1-1720 0 0</inkml:trace>
  <inkml:trace contextRef="#ctx0" brushRef="#br0" timeOffset="1">313 38 10610 0 0,'-1'0'293'0'0,"0"-1"0"0"0,1 1 0 0 0,-1 0-1 0 0,1-1 1 0 0,-1 1 0 0 0,1-1 0 0 0,-1 1-1 0 0,1-1 1 0 0,-1 1 0 0 0,1-1 0 0 0,-1 1 0 0 0,1-1-1 0 0,0 1 1 0 0,-1-1 0 0 0,1 1 0 0 0,0-1-1 0 0,0 0 1 0 0,-1 1 0 0 0,1-1 0 0 0,0 0 0 0 0,0 1-1 0 0,0-1 1 0 0,0 0 0 0 0,0 1 0 0 0,0-1-1 0 0,0 0 1 0 0,0 1 0 0 0,0-2 0 0 0,0 1-163 0 0,1 0 0 0 0,0 0 1 0 0,-1 0-1 0 0,1 0 0 0 0,0 0 1 0 0,0 1-1 0 0,0-1 0 0 0,-1 0 0 0 0,1 0 1 0 0,0 1-1 0 0,0-1 0 0 0,0 0 1 0 0,0 1-1 0 0,0-1 0 0 0,2 0 0 0 0,0 0-174 0 0,1 0-1 0 0,-1-1 1 0 0,1 1-1 0 0,0 0 1 0 0,-1 1-1 0 0,1-1 1 0 0,0 1-1 0 0,0-1 1 0 0,7 2-1 0 0,32 15-2370 0 0,-24-2-1595 0 0,-18-13 3420 0 0,0 0 0 0 0,0 0 1 0 0,0 0-1 0 0,-1 0 1 0 0,1 0-1 0 0,0 0 0 0 0,-1 1 1 0 0,1-1-1 0 0,-1 0 0 0 0,1 0 1 0 0,-1 1-1 0 0,0-1 1 0 0,1 2-1 0 0,-1 4-3614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48:3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7650 0 0,'2'0'985'0'0,"1"-1"0"0"0,0 1 0 0 0,0-1 0 0 0,0 0 1 0 0,-1 1-1 0 0,1-1 0 0 0,0 0 0 0 0,-1-1 0 0 0,1 1 0 0 0,-1 0 1 0 0,1-1-1 0 0,2-2 0 0 0,-2 2-730 0 0,0 0 0 0 0,-1 0 0 0 0,1 0 0 0 0,0 1-1 0 0,0 0 1 0 0,0-1 0 0 0,0 1 0 0 0,0 0 0 0 0,0 0 0 0 0,0 1 0 0 0,5-2 0 0 0,2 2-365 0 0,27-2 361 0 0,-35 2-559 0 0,0 0 0 0 0,0 0 0 0 0,0 0 1 0 0,0 1-1 0 0,0-1 0 0 0,0 0 0 0 0,-1 1 1 0 0,1-1-1 0 0,0 1 0 0 0,0 0 0 0 0,-1-1 0 0 0,1 1 1 0 0,0 0-1 0 0,2 2 0 0 0,-4-2-67 0 0,1-1 0 0 0,-1 1 0 0 0,1 0 0 0 0,-1-1 0 0 0,1 1 0 0 0,-1 0 0 0 0,0 0 0 0 0,0 0 0 0 0,1-1 1 0 0,-1 1-1 0 0,0 0 0 0 0,0 0 0 0 0,0 0 0 0 0,0 0 0 0 0,0-1 0 0 0,0 1 0 0 0,0 0 0 0 0,0 0 0 0 0,0 0 0 0 0,0 0 0 0 0,-1 1 0 0 0,-11 18-4502 0 0,-21 10 2550 0 0,2-11 12743 0 0,51-24-6786 0 0,-20 5-3575 0 0,1-1 0 0 0,0 1 0 0 0,0 0 0 0 0,-1-1 1 0 0,1 1-1 0 0,0 0 0 0 0,-1 0 0 0 0,1 0 0 0 0,0-1 0 0 0,0 1 0 0 0,-1 0 0 0 0,1 0 0 0 0,0 0 0 0 0,0 0 0 0 0,-1 1 0 0 0,1-1 1 0 0,0 0-1 0 0,0 0 0 0 0,-1 0 0 0 0,1 0 0 0 0,0 1 0 0 0,-1-1 0 0 0,1 0 0 0 0,0 1 0 0 0,-1-1 0 0 0,1 1 0 0 0,0-1 1 0 0,-1 1-1 0 0,1-1 0 0 0,-1 1 0 0 0,1-1 0 0 0,-1 1 0 0 0,1-1 0 0 0,-1 1 0 0 0,1 0 0 0 0,-1-1 0 0 0,0 1 0 0 0,1 0 0 0 0,-1-1 1 0 0,0 1-1 0 0,0 0 0 0 0,1-1 0 0 0,-1 1 0 0 0,0 0 0 0 0,0 0 0 0 0,0-1 0 0 0,0 1 0 0 0,0 0 0 0 0,0 0 0 0 0,0-1 0 0 0,0 1 1 0 0,0 1-1 0 0,-1 1-4 0 0,1 1-1 0 0,-1-1 1 0 0,0 0 0 0 0,0 0 0 0 0,0 1 0 0 0,0-1 0 0 0,-1 0 0 0 0,1 0 0 0 0,-1 0 0 0 0,-3 5 0 0 0,-1-3-112 0 0,1 1 1 0 0,-1-1-1 0 0,0 0 1 0 0,-13 7 0 0 0,17-11-29 0 0,-1 1 1 0 0,1 0-1 0 0,-1-1 1 0 0,0 0-1 0 0,0 0 1 0 0,0 0-1 0 0,0 0 1 0 0,0 0-1 0 0,0 0 1 0 0,0-1-1 0 0,0 1 1 0 0,0-1-1 0 0,0 0 1 0 0,0 0-1 0 0,-3-1 1 0 0,6 1 50 0 0,0-1 1 0 0,1 0-1 0 0,-1 1 1 0 0,1-1-1 0 0,-1 0 1 0 0,0 1 0 0 0,1-1-1 0 0,-1 0 1 0 0,1 1-1 0 0,0-1 1 0 0,-1 1-1 0 0,1-1 1 0 0,-1 1-1 0 0,1-1 1 0 0,0 1-1 0 0,-1 0 1 0 0,1-1-1 0 0,0 1 1 0 0,0 0-1 0 0,-1 0 1 0 0,1-1-1 0 0,0 1 1 0 0,1 0 0 0 0,23-12 125 0 0,-4 4-2 0 0,-9 4 88 0 0,0-1 0 0 0,1 2 0 0 0,19-4 1 0 0,-27 6-130 0 0,1 1 0 0 0,-1 0 1 0 0,1 0-1 0 0,-1 1 1 0 0,1 0-1 0 0,-1 0 1 0 0,0 0-1 0 0,1 0 1 0 0,-1 1-1 0 0,0 0 1 0 0,8 4-1 0 0,-10-5-36 0 0,-1 0-1 0 0,0 0 0 0 0,0 0 1 0 0,0 0-1 0 0,0 0 0 0 0,0 1 1 0 0,0-1-1 0 0,0 1 0 0 0,0 0 0 0 0,0-1 1 0 0,-1 1-1 0 0,1 0 0 0 0,-1 0 1 0 0,1 0-1 0 0,-1 0 0 0 0,0 0 1 0 0,0 0-1 0 0,0 0 0 0 0,0 1 1 0 0,1 3-1 0 0,-1-4-188 0 0,-1-1 0 0 0,0 1 0 0 0,-1-1-1 0 0,1 1 1 0 0,0 0 0 0 0,0-1 0 0 0,-1 1 0 0 0,1-1-1 0 0,-1 1 1 0 0,1-1 0 0 0,-1 1 0 0 0,-1 1 0 0 0,-18 21-5929 0 0,-4 7 3984 0 0,22-27 2705 0 0,-1 0 1 0 0,1 0-1 0 0,-1 0 0 0 0,0-1 0 0 0,0 1 0 0 0,0-1 0 0 0,-6 5 0 0 0,9-8-531 0 0,0 0-1 0 0,0 0 1 0 0,0-1-1 0 0,0 1 0 0 0,0 0 1 0 0,0 0-1 0 0,0 0 0 0 0,0 0 1 0 0,0 0-1 0 0,0 0 1 0 0,0 0-1 0 0,0-1 0 0 0,0 1 1 0 0,0 0-1 0 0,0 0 1 0 0,0 0-1 0 0,0 0 0 0 0,0 0 1 0 0,0 0-1 0 0,0 0 0 0 0,0 0 1 0 0,-1 0-1 0 0,1-1 1 0 0,0 1-1 0 0,0 0 0 0 0,0 0 1 0 0,0 0-1 0 0,0 0 1 0 0,0 0-1 0 0,0 0 0 0 0,0 0 1 0 0,0 0-1 0 0,-1 0 0 0 0,1 0 1 0 0,0 0-1 0 0,0 0 1 0 0,0 0-1 0 0,0 0 0 0 0,0 0 1 0 0,0 0-1 0 0,0 0 1 0 0,0 0-1 0 0,-1 0 0 0 0,1 0 1 0 0,0 0-1 0 0,0 0 1 0 0,0 0-1 0 0,0 0 0 0 0,0 0 1 0 0,0 0-1 0 0,0 0 0 0 0,-1 0 1 0 0,1 0-1 0 0,0 0 1 0 0,0 0-1 0 0,0 0 0 0 0,0 0 1 0 0,0 0-1 0 0,0 0 1 0 0,0 0-1 0 0,0 0 0 0 0,0 1 1 0 0,0-1-1 0 0,-1 0 0 0 0,1 0 1 0 0,0 0-1 0 0,0 0 1 0 0,0 0-1 0 0,10-8 1914 0 0,7 2-1797 0 0,2 1 0 0 0,-1 0-1 0 0,28-2 1 0 0,23 2-5807 0 0,-69 5 5526 0 0,0 0 1 0 0,0 0 0 0 0,1 0 0 0 0,-1 0-1 0 0,0 0 1 0 0,0 0 0 0 0,1 0-1 0 0,-1 0 1 0 0,0 0 0 0 0,1 0-1 0 0,-1 0 1 0 0,0 0 0 0 0,0 0 0 0 0,1 0-1 0 0,-1 0 1 0 0,0 0 0 0 0,0 0-1 0 0,1 0 1 0 0,-1 0 0 0 0,0 0-1 0 0,0-1 1 0 0,1 1 0 0 0,-1 0 0 0 0,0 0-1 0 0,0 0 1 0 0,1 0 0 0 0,-1-1-1 0 0,0 1 1 0 0,0 0 0 0 0,0 0-1 0 0,1 0 1 0 0,-1-1 0 0 0,0 1-1 0 0,0 0 1 0 0,0 0 0 0 0,0-1 0 0 0,0 1-1 0 0,1 0 1 0 0,-1 0 0 0 0,0-1-1 0 0,0 1 1 0 0,0 0 0 0 0,0-1-1 0 0,0 1 1 0 0,0-4-2003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28 3545 0 0,'-6'-1'1034'0'0,"-27"-6"2051"0"0,32 7-2717 0 0,-1 0-1 0 0,1 0 1 0 0,0-1 0 0 0,-1 1-1 0 0,1-1 1 0 0,-1 0-1 0 0,1 1 1 0 0,0-1 0 0 0,-1 0-1 0 0,1 0 1 0 0,0 0 0 0 0,0 0-1 0 0,0 0 1 0 0,0 0-1 0 0,0 0 1 0 0,-2-2 0 0 0,3 3-284 0 0,1 0 1 0 0,-1-1-1 0 0,0 1 0 0 0,1-1 1 0 0,-1 1-1 0 0,0 0 1 0 0,1-1-1 0 0,-1 1 1 0 0,0 0-1 0 0,1 0 1 0 0,-1-1-1 0 0,1 1 0 0 0,-1 0 1 0 0,1 0-1 0 0,-1 0 1 0 0,1-1-1 0 0,-1 1 1 0 0,0 0-1 0 0,1 0 1 0 0,-1 0-1 0 0,1 0 1 0 0,-1 0-1 0 0,1 0 0 0 0,-1 0 1 0 0,1 0-1 0 0,-1 0 1 0 0,1 0-1 0 0,-1 0 1 0 0,1 0-1 0 0,-1 0 1 0 0,1 1-1 0 0,19 1 562 0 0,477 61 2819 0 0,-180-27-1328 0 0,-176-24-1027 0 0,171-7 1 0 0,-25-3-153 0 0,219 5-162 0 0,284 10-106 0 0,-777-16-678 0 0,107 2 91 0 0,-108-4-84 0 0,0 0 0 0 0,0-1 0 0 0,0 0 0 0 0,-1 0 0 0 0,1-1 0 0 0,-1-1-1 0 0,20-9 1 0 0,-25 9-222 0 0,4-2-540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4985 0 0,'-2'0'513'0'0,"0"1"0"0"0,0 0 0 0 0,0 0 1 0 0,0 0-1 0 0,0 0 0 0 0,0 0 0 0 0,1 1 0 0 0,-1-1 0 0 0,0 0 0 0 0,1 1 0 0 0,-1-1 1 0 0,1 1-1 0 0,0 0 0 0 0,0-1 0 0 0,-1 1 0 0 0,1 0 0 0 0,-1 3 0 0 0,-17 39 2867 0 0,13-31-2709 0 0,-5 15 83 0 0,1-3-213 0 0,-17 31-1 0 0,24-50-515 0 0,-1 0 0 0 0,-1 1 0 0 0,1-1 0 0 0,-1 0 1 0 0,0-1-1 0 0,0 0 0 0 0,-1 1 0 0 0,1-1 0 0 0,-10 5 0 0 0,15-9-47 0 0,-1-1 0 0 0,1 1 1 0 0,0-1-1 0 0,-1 1 0 0 0,1-1 1 0 0,-1 0-1 0 0,1 1 0 0 0,-1-1 1 0 0,1 0-1 0 0,-1 0 0 0 0,1 1 1 0 0,-1-1-1 0 0,1 0 0 0 0,-1 0 1 0 0,1 0-1 0 0,-1 0 0 0 0,1 1 1 0 0,-1-1-1 0 0,0 0 0 0 0,1 0 1 0 0,-1 0-1 0 0,1 0 0 0 0,-1 0 1 0 0,1 0-1 0 0,-1-1 0 0 0,0 1 1 0 0,1 0-1 0 0,-1 0 0 0 0,1 0 1 0 0,-1 0-1 0 0,1-1 0 0 0,-1 1 1 0 0,1 0-1 0 0,-1 0 0 0 0,1-1 1 0 0,-1 1-1 0 0,1 0 0 0 0,0-1 1 0 0,-1 1-1 0 0,1-1 0 0 0,-1 1 1 0 0,1-1-1 0 0,0 1 0 0 0,-1-1 1 0 0,1 1-1 0 0,0 0 0 0 0,0-1 1 0 0,-1 0-1 0 0,1 1 0 0 0,0-1 1 0 0,0 1-1 0 0,0-1 0 0 0,0 1 1 0 0,0-1-1 0 0,0 1 0 0 0,0-1 1 0 0,0 0-1 0 0,0 1 0 0 0,0-1 1 0 0,0 1-1 0 0,0-1 0 0 0,0 1 1 0 0,0-1-1 0 0,0 1 0 0 0,1-2 1 0 0,-1-1-67 0 0,0-1 0 0 0,1 1 0 0 0,0-1 0 0 0,0 1 0 0 0,0-1 1 0 0,0 1-1 0 0,0 0 0 0 0,1-1 0 0 0,2-3 0 0 0,-1 3 59 0 0,1 1-1 0 0,0 0 1 0 0,0 0 0 0 0,0 0-1 0 0,0 1 1 0 0,0-1-1 0 0,0 1 1 0 0,1 0 0 0 0,-1 0-1 0 0,1 1 1 0 0,0-1-1 0 0,-1 1 1 0 0,1 0 0 0 0,8-1-1 0 0,10 0 15 0 0,41 1-1 0 0,-44 1 11 0 0,-12 0-77 0 0,-1 1 0 0 0,1 0 1 0 0,-1 0-1 0 0,1 0 0 0 0,-1 1 1 0 0,0 1-1 0 0,1-1 0 0 0,12 7 1 0 0,-18-8-192 0 0,1 0 1 0 0,-1 1-1 0 0,0-1 0 0 0,0 0 1 0 0,0 1-1 0 0,0 0 1 0 0,0-1-1 0 0,0 1 0 0 0,0 0 1 0 0,-1 0-1 0 0,1 0 1 0 0,0 0-1 0 0,-1 0 1 0 0,0 0-1 0 0,1 1 0 0 0,-1-1 1 0 0,0 0-1 0 0,0 1 1 0 0,-1-1-1 0 0,1 1 0 0 0,0-1 1 0 0,-1 1-1 0 0,1-1 1 0 0,-1 1-1 0 0,0 0 1 0 0,0-1-1 0 0,0 1 0 0 0,0-1 1 0 0,-1 5-1 0 0,1-7 99 0 0,-1 1 0 0 0,1 0 0 0 0,0-1 0 0 0,0 1-1 0 0,0-1 1 0 0,-1 1 0 0 0,1-1 0 0 0,0 1 0 0 0,-1-1-1 0 0,1 1 1 0 0,0-1 0 0 0,-1 1 0 0 0,1-1 0 0 0,-1 1 0 0 0,1-1-1 0 0,-1 1 1 0 0,1-1 0 0 0,-1 0 0 0 0,1 1 0 0 0,-1-1 0 0 0,1 0-1 0 0,-1 0 1 0 0,0 1 0 0 0,0-1 0 0 0,-8 3-2795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4713 0 0,'-7'8'1060'0'0,"1"-2"-202"0"0,0 0 0 0 0,1 0 0 0 0,0 0-1 0 0,0 0 1 0 0,0 1 0 0 0,1 0 0 0 0,0 0 0 0 0,1 0 0 0 0,-1 1 0 0 0,1-1 0 0 0,-3 12-1 0 0,50-45 1688 0 0,-31 21-2519 0 0,0 0 0 0 0,0 1 0 0 0,0 1 0 0 0,1 0 0 0 0,-1 0 0 0 0,1 1 0 0 0,0 1 0 0 0,26 1 0 0 0,-30 0-68 0 0,1 1 1 0 0,0 0-1 0 0,-1 1 0 0 0,1 0 1 0 0,-1 1-1 0 0,1 0 1 0 0,-1 0-1 0 0,0 1 0 0 0,0 1 1 0 0,-1-1-1 0 0,19 13 1 0 0,-32-16 120 0 0,0 0 1 0 0,1 0 0 0 0,-1 0 0 0 0,0 0 0 0 0,1 1-1 0 0,0-1 1 0 0,-1 1 0 0 0,1 0 0 0 0,0 0 0 0 0,0 0-1 0 0,-4 4 1 0 0,4-2-85 0 0,0-1-1 0 0,1 1 1 0 0,-1 0-1 0 0,1 0 1 0 0,0 0 0 0 0,0 1-1 0 0,1-1 1 0 0,-1 0-1 0 0,1 1 1 0 0,0-1-1 0 0,0 1 1 0 0,1-1-1 0 0,-1 1 1 0 0,1-1 0 0 0,0 1-1 0 0,0 4 1 0 0,1-6-372 0 0,-1 0 0 0 0,0-1 0 0 0,1 1 0 0 0,0-1 0 0 0,0 1 0 0 0,-1-1 0 0 0,2 0 0 0 0,-1 1 0 0 0,0-1 0 0 0,0 0 0 0 0,2 3 0 0 0,-3-5 223 0 0,1 0 0 0 0,-1 0-1 0 0,0 1 1 0 0,0-1-1 0 0,0 0 1 0 0,0 0 0 0 0,1 1-1 0 0,-1-1 1 0 0,0 0 0 0 0,0 0-1 0 0,0 0 1 0 0,1 0-1 0 0,-1 1 1 0 0,0-1 0 0 0,0 0-1 0 0,1 0 1 0 0,-1 0-1 0 0,0 0 1 0 0,1 0 0 0 0,-1 0-1 0 0,0 0 1 0 0,0 0-1 0 0,1 0 1 0 0,-1 0 0 0 0,0 1-1 0 0,0-1 1 0 0,1-1-1 0 0,-1 1 1 0 0,0 0 0 0 0,1 0-1 0 0,-1 0 1 0 0,0 0-1 0 0,0 0 1 0 0,1 0 0 0 0,-1 0-1 0 0,0 0 1 0 0,0 0-1 0 0,1 0 1 0 0,-1-1 0 0 0,0 1-1 0 0,0 0 1 0 0,1 0-1 0 0,-1 0 1 0 0,0-1 0 0 0,0 1-1 0 0,0 0 1 0 0,1 0-1 0 0,-1 0 1 0 0,0-1 0 0 0,0 1-1 0 0,0 0 1 0 0,0 0 0 0 0,0-1-1 0 0,1 1 1 0 0,-1 0-1 0 0,0-1 1 0 0,4-5-3846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8994 0 0,'-6'7'7355'0'0,"-3"15"-5587"0"0,6-16-902 0 0,-8 20 163 0 0,1-6-917 0 0,1 0-1 0 0,2 0 1 0 0,-1 0 0 0 0,2 1-1 0 0,1 0 1 0 0,-5 41 0 0 0,11-55-1924 0 0,1-7 494 0 0,4-15-182 0 0,5-22 610 0 0,-10 33 845 0 0,0 0-1 0 0,0 0 1 0 0,0-1 0 0 0,1 2-1 0 0,-1-1 1 0 0,1 0 0 0 0,0 0-1 0 0,0 0 1 0 0,1 1 0 0 0,-1 0-1 0 0,1-1 1 0 0,0 1 0 0 0,6-6-1 0 0,-7 8 26 0 0,0 0 0 0 0,0 0 0 0 0,1 0 0 0 0,-1 0 0 0 0,1 0 0 0 0,-1 1 1 0 0,1-1-1 0 0,-1 1 0 0 0,1 0 0 0 0,0-1 0 0 0,-1 1 0 0 0,1 0 0 0 0,-1 1 0 0 0,1-1 0 0 0,-1 0 0 0 0,1 1 0 0 0,-1-1 0 0 0,1 1 0 0 0,-1 0 0 0 0,1 0 0 0 0,-1 0 0 0 0,1 0 0 0 0,-1 0 0 0 0,2 2 0 0 0,28 17-9 0 0,-25-15-475 0 0,0 0 0 0 0,0-1 0 0 0,0 0 0 0 0,0 0 0 0 0,0-1 0 0 0,15 5 1 0 0,-21-9 66 0 0,1 1 1 0 0,0 0-1 0 0,0 0 1 0 0,0-1 0 0 0,0 1-1 0 0,0-1 1 0 0,0 1 0 0 0,0-1-1 0 0,-1 0 1 0 0,1 0-1 0 0,0 0 1 0 0,0 0 0 0 0,-1 0-1 0 0,1 0 1 0 0,-1-1 0 0 0,1 1-1 0 0,-1 0 1 0 0,3-4-1 0 0,1-6-1463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1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2889 0 0,'-8'20'8329'0'0,"7"19"-5815"0"0,1-31-1920 0 0,0-2-545 0 0,0 0 1 0 0,0 0-1 0 0,1 0 1 0 0,0 1 0 0 0,0-1-1 0 0,0-1 1 0 0,1 1-1 0 0,3 9 1 0 0,-4-14-42 0 0,0 1 0 0 0,0-1 0 0 0,0 0 0 0 0,0 1 0 0 0,0-1 0 0 0,0 0 0 0 0,0 0 0 0 0,0 0-1 0 0,1 0 1 0 0,-1 0 0 0 0,0 0 0 0 0,1 0 0 0 0,-1 0 0 0 0,0-1 0 0 0,1 1 0 0 0,-1-1 0 0 0,1 1 0 0 0,0-1 0 0 0,-1 1 0 0 0,1-1 0 0 0,-1 0 0 0 0,1 0 0 0 0,-1 1 0 0 0,1-1 0 0 0,0 0 0 0 0,-1-1-1 0 0,1 1 1 0 0,-1 0 0 0 0,1 0 0 0 0,0-1 0 0 0,-1 1 0 0 0,1-1 0 0 0,-1 1 0 0 0,1-1 0 0 0,-1 0 0 0 0,2-1 0 0 0,2 0-165 0 0,25-8-131 0 0,-29 9-55 0 0,0 1 0 0 0,1 0 1 0 0,-1-1-1 0 0,0 1 0 0 0,1 0 0 0 0,-1 0 0 0 0,0 0 0 0 0,0 0 0 0 0,1 0 0 0 0,-1 1 0 0 0,0-1 0 0 0,1 0 1 0 0,-1 0-1 0 0,0 1 0 0 0,0-1 0 0 0,0 1 0 0 0,1-1 0 0 0,-1 1 0 0 0,0 0 0 0 0,2 1 0 0 0,-2 4-3604 0 0,-3-3 1402 0 0</inkml:trace>
  <inkml:trace contextRef="#ctx0" brushRef="#br0" timeOffset="1">3 236 4537 0 0,'-1'5'803'0'0,"0"0"0"0"0,1 0 0 0 0,0 0 1 0 0,-1-1-1 0 0,2 1 0 0 0,-1 0 0 0 0,0 0 0 0 0,1-1 0 0 0,0 1 1 0 0,0 0-1 0 0,1-1 0 0 0,2 7 0 0 0,-3-7-548 0 0,2 0 0 0 0,-1 0 0 0 0,0 0-1 0 0,1-1 1 0 0,0 1 0 0 0,0-1 0 0 0,0 0 0 0 0,0 1 0 0 0,0-1-1 0 0,1-1 1 0 0,6 5 0 0 0,-6-4-586 0 0,1-1 0 0 0,-1 0 0 0 0,1 0 0 0 0,-1 0 0 0 0,1-1 0 0 0,0 1 0 0 0,0-1 0 0 0,0 0 0 0 0,-1-1 0 0 0,10 1 0 0 0,-9-1-547 0 0,0 0 1 0 0,1-1-1 0 0,-1 0 0 0 0,0 0 0 0 0,0 0 1 0 0,0-1-1 0 0,0 0 0 0 0,0 0 0 0 0,0 0 0 0 0,8-5 1 0 0,4-5-2647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4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6 4377 0 0,'0'-1'174'0'0,"0"1"0"0"0,0 0 0 0 0,0 0 0 0 0,0-1 0 0 0,-1 1 0 0 0,1 0 0 0 0,0 0 0 0 0,0-1 0 0 0,0 1 0 0 0,0 0 0 0 0,-1-1 522 0 0,1 1-522 0 0,0 0 0 0 0,-1 0 0 0 0,1-1 0 0 0,0 1 0 0 0,0 0 0 0 0,-1 0 0 0 0,1 0 0 0 0,0 0 0 0 0,0 0 0 0 0,-1 0 0 0 0,1 0 0 0 0,0 0 0 0 0,0 0 0 0 0,-1 0 0 0 0,1-1 0 0 0,0 1 0 0 0,0 0 0 0 0,-1 0 0 0 0,1 1 0 0 0,0-1 0 0 0,0 0 0 0 0,-1 0 0 0 0,1 0 0 0 0,0 0 0 0 0,-1 0 0 0 0,1 0 0 0 0,0 0-1 0 0,0 0 1 0 0,0 0 0 0 0,-1 1 0 0 0,1-1 0 0 0,-3 17 2997 0 0,8 35-2819 0 0,-4-44 172 0 0,6 31-445 0 0,1 15-346 0 0,-9-20-4640 0 0,-2-26-887 0 0</inkml:trace>
  <inkml:trace contextRef="#ctx0" brushRef="#br0" timeOffset="1">2 286 5633 0 0,'-2'48'7741'0'0,"2"-43"-7311"0"0,1 0 0 0 0,-1 1-1 0 0,1-1 1 0 0,0 0-1 0 0,0 0 1 0 0,1 0-1 0 0,-1 0 1 0 0,1 0 0 0 0,0-1-1 0 0,1 1 1 0 0,4 8-1 0 0,-4-12-293 0 0,0 0-1 0 0,0 0 1 0 0,0 0-1 0 0,1 0 1 0 0,-1 0-1 0 0,0 0 0 0 0,0-1 1 0 0,1 0-1 0 0,-1 0 1 0 0,0 0-1 0 0,1 0 1 0 0,5-1-1 0 0,9 1-423 0 0,34 3-3342 0 0,-17-6-2338 0 0,-11-3-491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15931 0 0,'13'-1'2781'0'0,"8"-4"-2705"0"0,-17 3 163 0 0,9-4-687 0 0,-1 1-1 0 0,1 0 1 0 0,0 2 0 0 0,14-4 0 0 0,-25 7 158 0 0,0-1 1 0 0,0 1-1 0 0,0 0 1 0 0,0 0 0 0 0,0 0-1 0 0,0 0 1 0 0,0 1-1 0 0,0-1 1 0 0,0 0-1 0 0,0 1 1 0 0,0-1 0 0 0,0 1-1 0 0,0 0 1 0 0,0 0-1 0 0,2 1 1 0 0,-3-1 1 0 0,0 0-1 0 0,0 0 1 0 0,0 1 0 0 0,0-1-1 0 0,0 0 1 0 0,0 1 0 0 0,-1-1 0 0 0,1 0-1 0 0,0 1 1 0 0,-1-1 0 0 0,0 1-1 0 0,1-1 1 0 0,-1 1 0 0 0,0-1-1 0 0,1 1 1 0 0,-1-1 0 0 0,0 1 0 0 0,0-1-1 0 0,0 1 1 0 0,-1-1 0 0 0,1 1-1 0 0,0 0 1 0 0,-1 1 0 0 0,-2 12-3172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47 6297 0 0,'-2'0'612'0'0,"-20"6"9045"0"0,22 0-7182 0 0,12 4-2441 0 0,-9-8-19 0 0,0-1 0 0 0,0 1 0 0 0,1-1 0 0 0,-1 1 0 0 0,0-1 1 0 0,1 0-1 0 0,-1 0 0 0 0,5 0 0 0 0,21 8 6 0 0,-29-8-24 0 0,0-1 0 0 0,0 1 0 0 0,0-1 0 0 0,1 0-1 0 0,-1 1 1 0 0,0-1 0 0 0,0 1 0 0 0,0-1 0 0 0,0 0 0 0 0,0 1 0 0 0,0-1 0 0 0,0 1-1 0 0,0-1 1 0 0,0 1 0 0 0,0-1 0 0 0,0 1 0 0 0,0-1 0 0 0,0 0 0 0 0,0 1-1 0 0,0-1 1 0 0,0 1 0 0 0,0-1 0 0 0,0 0 0 0 0,-1 1 0 0 0,1-1 0 0 0,0 1 0 0 0,0-1-1 0 0,0 0 1 0 0,-1 1 0 0 0,1 0 0 0 0,-12 17-153 0 0,6-9 46 0 0,5-6 97 0 0,1 1-1 0 0,-1-1 0 0 0,1 1 0 0 0,0-1 1 0 0,0 0-1 0 0,1 1 0 0 0,-1-1 0 0 0,1 1 1 0 0,-1-1-1 0 0,1 0 0 0 0,0 1 0 0 0,1-1 1 0 0,-1 0-1 0 0,0 0 0 0 0,1 0 0 0 0,0 0 1 0 0,-1 0-1 0 0,1 0 0 0 0,1 0 0 0 0,3 3 1 0 0,-2 0 16 0 0,0-1 0 0 0,1 0 1 0 0,0-1-1 0 0,0 1 1 0 0,0-1-1 0 0,1 0 0 0 0,-1 0 1 0 0,1-1-1 0 0,10 6 1 0 0,-14-9 22 0 0,-1 1 0 0 0,0-1 0 0 0,0 1 0 0 0,1-1 0 0 0,-1 0 1 0 0,0 1-1 0 0,1-1 0 0 0,-1 0 0 0 0,0 0 0 0 0,0 0 1 0 0,1 0-1 0 0,-1 0 0 0 0,0 0 0 0 0,1 0 0 0 0,-1-1 0 0 0,0 1 1 0 0,1 0-1 0 0,-1-1 0 0 0,0 1 0 0 0,0-1 0 0 0,1 1 0 0 0,-1-1 1 0 0,0 0-1 0 0,0 1 0 0 0,0-1 0 0 0,1-1 0 0 0,0 0 31 0 0,-1 0 1 0 0,0 0-1 0 0,0 0 0 0 0,0 0 0 0 0,0-1 0 0 0,0 1 1 0 0,0 0-1 0 0,-1-1 0 0 0,1 1 0 0 0,-1 0 0 0 0,0-1 0 0 0,1 1 1 0 0,-2-4-1 0 0,1-4 56 0 0,-1 0 1 0 0,0 1-1 0 0,0-1 1 0 0,-1 0-1 0 0,-1 1 1 0 0,-4-11-1 0 0,-15-12 282 0 0,22 31-523 0 0,-1 0 0 0 0,0 0 1 0 0,1 0-1 0 0,-1 0 1 0 0,0 0-1 0 0,0 0 0 0 0,0 0 1 0 0,0 1-1 0 0,0-1 0 0 0,0 0 1 0 0,0 0-1 0 0,0 1 1 0 0,0-1-1 0 0,0 1 0 0 0,-1-1 1 0 0,1 1-1 0 0,0 0 0 0 0,0-1 1 0 0,0 1-1 0 0,-1 0 1 0 0,1 0-1 0 0,0 0 0 0 0,0 0 1 0 0,-1 0-1 0 0,1 0 0 0 0,0 0 1 0 0,-3 1-1 0 0,15 16-15048 0 0</inkml:trace>
  <inkml:trace contextRef="#ctx0" brushRef="#br0" timeOffset="1">215 1 4217 0 0,'1'0'310'0'0,"-1"0"0"0"0,1 0 0 0 0,-1 0 0 0 0,1 0 0 0 0,-1 0 1 0 0,1 0-1 0 0,-1 0 0 0 0,1 0 0 0 0,-1 0 0 0 0,1 0 0 0 0,-1 0 0 0 0,1 0 0 0 0,-1 1 1 0 0,1-1-1 0 0,-1 0 0 0 0,1 0 0 0 0,-1 0 0 0 0,1 1 0 0 0,-1-1 0 0 0,1 0 0 0 0,-1 1 0 0 0,0-1 1 0 0,1 0-1 0 0,-1 1 0 0 0,0-1 0 0 0,1 1 0 0 0,6 16 3407 0 0,-4 24-2095 0 0,-2-36-1175 0 0,-1 7-213 0 0,-1-6-173 0 0,2 0 0 0 0,-1 0 0 0 0,0 1 0 0 0,1-1 0 0 0,3 10 0 0 0,-4-14-63 0 0,1-1 0 0 0,-1 0 0 0 0,1 0 1 0 0,0 0-1 0 0,-1 0 0 0 0,1 0 0 0 0,0 0 0 0 0,-1 0 1 0 0,1 0-1 0 0,0 0 0 0 0,0-1 0 0 0,0 1 1 0 0,0 0-1 0 0,0 0 0 0 0,0-1 0 0 0,0 1 1 0 0,0-1-1 0 0,0 1 0 0 0,0-1 0 0 0,0 1 1 0 0,0-1-1 0 0,1 0 0 0 0,-1 1 0 0 0,0-1 0 0 0,0 0 1 0 0,0 0-1 0 0,0 0 0 0 0,1 0 0 0 0,-1 0 1 0 0,0 0-1 0 0,0 0 0 0 0,0 0 0 0 0,1 0 1 0 0,-1-1-1 0 0,1 0 0 0 0,21-6-35 0 0,19-4 279 0 0,-40 11-467 0 0,-1 0 1 0 0,1 0-1 0 0,0 0 0 0 0,-1 0 1 0 0,1 0-1 0 0,0 1 1 0 0,-1-1-1 0 0,1 0 1 0 0,-1 1-1 0 0,1-1 0 0 0,-1 1 1 0 0,1 0-1 0 0,1 0 1 0 0,-2 1-907 0 0,-1-2 943 0 0,0 0-1 0 0,1 0 1 0 0,-1 1-1 0 0,0-1 1 0 0,0 0-1 0 0,0 0 1 0 0,0 1 0 0 0,0-1-1 0 0,0 0 1 0 0,0 0-1 0 0,0 1 1 0 0,0-1-1 0 0,0 0 1 0 0,0 1 0 0 0,0-1-1 0 0,0 0 1 0 0,0 0-1 0 0,0 1 1 0 0,-1-1-1 0 0,1 0 1 0 0,0 0-1 0 0,0 0 1 0 0,0 1 0 0 0,-4 1-3016 0 0,2 0 1988 0 0,-4 4-2732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8162 0 0,'2'1'704'0'0,"0"0"1"0"0,1 1 0 0 0,-1-1-1 0 0,0-1 1 0 0,1 1 0 0 0,-1 0-1 0 0,1 0 1 0 0,-1-1-1 0 0,4 1 1 0 0,41-5 2004 0 0,-41 3-2573 0 0,1 0 0 0 0,0 0-1 0 0,0 1 1 0 0,0 0 0 0 0,8 1 0 0 0,-14-1-101 0 0,-1 0 0 0 0,1 1 0 0 0,-1-1 0 0 0,1 1 0 0 0,-1-1 0 0 0,1 1 1 0 0,-1-1-1 0 0,1 1 0 0 0,-1-1 0 0 0,0 1 0 0 0,1-1 0 0 0,-1 1 0 0 0,0-1 0 0 0,1 1 0 0 0,-1 0 0 0 0,0-1 0 0 0,0 1 0 0 0,1 0 1 0 0,-1-1-1 0 0,0 1 0 0 0,0 0 0 0 0,0-1 0 0 0,0 1 0 0 0,0 0 0 0 0,0-1 0 0 0,0 1 0 0 0,0 0 0 0 0,0-1 0 0 0,-1 1 0 0 0,1 0 0 0 0,0-1 1 0 0,0 1-1 0 0,0 0 0 0 0,-1 0 0 0 0,-9 29 288 0 0,8-26-251 0 0,1-2-37 0 0,1-1-1 0 0,-1 1 1 0 0,1 0-1 0 0,-1 0 1 0 0,1 0-1 0 0,0 0 1 0 0,-1 0-1 0 0,1 0 1 0 0,0 0-1 0 0,0 0 1 0 0,0 0-1 0 0,1 0 1 0 0,-1-1-1 0 0,0 1 1 0 0,1 0-1 0 0,-1 0 1 0 0,1 0-1 0 0,0 0 1 0 0,0 0-1 0 0,0-1 1 0 0,0 1 0 0 0,0 0-1 0 0,2 2 1 0 0,0-1 15 0 0,0 0 1 0 0,0-1 0 0 0,0 1 0 0 0,0-1 0 0 0,1 0 0 0 0,-1 0 0 0 0,1 0 0 0 0,0 0-1 0 0,0-1 1 0 0,-1 1 0 0 0,5 0 0 0 0,1 1-358 0 0,0-1 0 0 0,1-1 0 0 0,-1 1 0 0 0,0-2 0 0 0,0 1 0 0 0,1-1 0 0 0,-1-1 0 0 0,0 1 0 0 0,18-5 0 0 0,-25 4-352 0 0,1 0 0 0 0,-1 0 1 0 0,1 0-1 0 0,-1-1 0 0 0,0 1 0 0 0,1-1 0 0 0,-1 1 1 0 0,0-1-1 0 0,0 0 0 0 0,0 0 0 0 0,0 0 0 0 0,0 0 1 0 0,-1 0-1 0 0,1-1 0 0 0,-1 1 0 0 0,3-5 0 0 0,6-8-4665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6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11130 0 0,'7'6'863'0'0,"0"-2"0"0"0,1 1-1 0 0,0-1 1 0 0,11 4 0 0 0,-11-5-717 0 0,-1 0 0 0 0,1-1 0 0 0,0 0 1 0 0,1 0-1 0 0,-1-1 0 0 0,0 0 0 0 0,0-1 1 0 0,0 1-1 0 0,1-2 0 0 0,-1 1 0 0 0,0-1 0 0 0,0 0 1 0 0,0-1-1 0 0,10-3 0 0 0,-7-2 263 0 0,-18 3-256 0 0,-20 4-209 0 0,22 1 71 0 0,-1 0 0 0 0,2 0 1 0 0,-1 1-1 0 0,0 0 1 0 0,0 0-1 0 0,0 0 1 0 0,1 1-1 0 0,-1 0 1 0 0,1 0-1 0 0,0 0 1 0 0,0 0-1 0 0,0 1 0 0 0,0-1 1 0 0,1 1-1 0 0,-1 0 1 0 0,1 0-1 0 0,0 0 1 0 0,0 1-1 0 0,-2 4 1 0 0,3-6-5 0 0,1 1 1 0 0,0 0-1 0 0,0 0 1 0 0,0 0 0 0 0,0 1-1 0 0,0-1 1 0 0,1 0-1 0 0,0 0 1 0 0,0 0 0 0 0,0 0-1 0 0,0 1 1 0 0,1-1-1 0 0,-1 0 1 0 0,1 0-1 0 0,0 0 1 0 0,1 0 0 0 0,-1 0-1 0 0,1 0 1 0 0,-1 0-1 0 0,1-1 1 0 0,0 1 0 0 0,1 0-1 0 0,-1-1 1 0 0,3 4-1 0 0,1 0-37 0 0,1 1-1 0 0,0-1 0 0 0,0 0 1 0 0,0-1-1 0 0,1 0 0 0 0,-1 0 0 0 0,2 0 1 0 0,-1-1-1 0 0,14 6 0 0 0,-19-10-140 0 0,0 0-1 0 0,-1 0 0 0 0,1 0 1 0 0,0 0-1 0 0,0 0 0 0 0,0-1 1 0 0,0 1-1 0 0,0-1 0 0 0,0 0 1 0 0,0 0-1 0 0,0 0 0 0 0,0 0 1 0 0,-1-1-1 0 0,1 1 0 0 0,0-1 1 0 0,0 0-1 0 0,0 0 0 0 0,0 0 1 0 0,-1 0-1 0 0,1 0 1 0 0,0 0-1 0 0,-1-1 0 0 0,1 0 1 0 0,-1 1-1 0 0,1-1 0 0 0,-1 0 1 0 0,0 0-1 0 0,0 0 0 0 0,0 0 1 0 0,0-1-1 0 0,0 1 0 0 0,-1 0 1 0 0,1-1-1 0 0,0 1 0 0 0,0-4 1 0 0,0 2-400 0 0,0 0 0 0 0,0 0 1 0 0,0 0-1 0 0,-1 0 0 0 0,0 0 0 0 0,0-1 1 0 0,0 1-1 0 0,0 0 0 0 0,-1-1 1 0 0,0 1-1 0 0,1-1 0 0 0,-2 1 1 0 0,1 0-1 0 0,-1-6 0 0 0,1-7-2251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 2705 0 0,'-3'-1'2349'0'0,"3"1"-2242"0"0,0-1-1 0 0,0 1 1 0 0,0 0 0 0 0,0 0 0 0 0,0 0-1 0 0,1-4 3098 0 0,-1 4-3097 0 0,0 0-1 0 0,1 0 1 0 0,-1 0 0 0 0,0 0 0 0 0,0 0 0 0 0,0 0-1 0 0,0 0 1 0 0,0 0 0 0 0,1 0 0 0 0,-1 0-1 0 0,19-2 2069 0 0,16-3-2896 0 0,-34 5 759 0 0,0-1 1 0 0,0 1-1 0 0,0 0 1 0 0,-1 0-1 0 0,1 0 1 0 0,0-1-1 0 0,0 1 1 0 0,0 0-1 0 0,-1-1 1 0 0,1 1-1 0 0,0-1 1 0 0,-1 1-1 0 0,1-1 1 0 0,0 1-1 0 0,-1-1 1 0 0,1 0-1 0 0,-1 1 1 0 0,1-1-1 0 0,-1 1 1 0 0,1-1-1 0 0,-1 0 1 0 0,0 0-1 0 0,1 1 1 0 0,-1-1-1 0 0,0 0 1 0 0,1 0-1 0 0,-1 1 1 0 0,0-1-1 0 0,0 0 1 0 0,0 0-1 0 0,0 0 1 0 0,0 0-1 0 0,0 0 10 0 0,0 0-1 0 0,0 0 1 0 0,0 1-1 0 0,0-1 1 0 0,0 0-1 0 0,0 1 1 0 0,-1-1-1 0 0,1 1 1 0 0,0-1-1 0 0,-1 0 1 0 0,1 1-1 0 0,0-1 1 0 0,-1 1-1 0 0,1-1 1 0 0,-1 1-1 0 0,1-1 0 0 0,0 1 1 0 0,-1-1-1 0 0,1 1 1 0 0,-1-1-1 0 0,0 1 1 0 0,1 0-1 0 0,-1-1 1 0 0,1 1-1 0 0,-1 0 1 0 0,0-1-1 0 0,1 1 1 0 0,-1 0-1 0 0,0 0 1 0 0,1 0-1 0 0,-1 0 1 0 0,0-1-1 0 0,1 1 1 0 0,-1 0-1 0 0,0 0 1 0 0,1 0-1 0 0,-1 0 1 0 0,0 1-1 0 0,1-1 1 0 0,-1 0-1 0 0,0 0 1 0 0,1 0-1 0 0,-1 0 1 0 0,0 1-1 0 0,1-1 1 0 0,-1 0-1 0 0,1 1 1 0 0,-1-1-1 0 0,0 0 1 0 0,1 1-1 0 0,-1-1 1 0 0,0 2-1 0 0,-3 0 206 0 0,1 0 1 0 0,0 0-1 0 0,-1 1 0 0 0,1-1 0 0 0,0 1 0 0 0,0 0 0 0 0,-4 5 0 0 0,4-3-131 0 0,1 0 0 0 0,0 1 0 0 0,0-1 0 0 0,1 1 0 0 0,-1 0 0 0 0,1-1 0 0 0,1 1 0 0 0,-1 0 0 0 0,1-1-1 0 0,0 1 1 0 0,0 0 0 0 0,1 0 0 0 0,-1 0 0 0 0,1-1 0 0 0,0 1 0 0 0,1-1 0 0 0,3 10 0 0 0,-1-4-115 0 0,1 1 1 0 0,0-1 0 0 0,0 0-1 0 0,2-1 1 0 0,-1 0-1 0 0,1 0 1 0 0,12 14 0 0 0,-18-23-65 0 0,0 0 1 0 0,0 0-1 0 0,0 0 1 0 0,1 0-1 0 0,-1 0 1 0 0,0-1 0 0 0,1 1-1 0 0,-1 0 1 0 0,1-1-1 0 0,-1 1 1 0 0,1 0-1 0 0,-1-1 1 0 0,1 0 0 0 0,-1 1-1 0 0,1-1 1 0 0,-1 0-1 0 0,1 0 1 0 0,-1 0-1 0 0,1 0 1 0 0,-1 0-1 0 0,3 0 1 0 0,0-1-324 0 0,0 0 0 0 0,0 0 1 0 0,-1-1-1 0 0,1 1 0 0 0,0-1 0 0 0,-1 0 0 0 0,1 0 1 0 0,3-3-1 0 0,3-2-905 0 0,0-1 1 0 0,-1-1-1 0 0,1 0 1 0 0,10-14-1 0 0,-18 20 1244 0 0,0 0 0 0 0,0 0 0 0 0,0 0 0 0 0,0 0 0 0 0,0-1 0 0 0,-1 1-1 0 0,1 0 1 0 0,-1-1 0 0 0,1-6 0 0 0,-1 8 154 0 0,-1 1 0 0 0,0-1 0 0 0,0 1 0 0 0,0-1 0 0 0,0 1 0 0 0,-1-1 0 0 0,1 1 0 0 0,0-1 0 0 0,-1 1 0 0 0,1 0 0 0 0,0-1 0 0 0,-1 1 0 0 0,0-1 0 0 0,1 1 0 0 0,-1 0 0 0 0,0 0 0 0 0,0-1 0 0 0,0 1 0 0 0,0 0 0 0 0,0 0 0 0 0,0 0 0 0 0,0 0 0 0 0,0 0-1 0 0,0 0 1 0 0,0 0 0 0 0,-3-1 0 0 0,4 2-37 0 0,0 0-1 0 0,0-1 1 0 0,0 1-1 0 0,-1 0 0 0 0,1 0 1 0 0,0 0-1 0 0,0 0 1 0 0,0 0-1 0 0,0 0 1 0 0,-1 0-1 0 0,1 0 0 0 0,0 0 1 0 0,0 0-1 0 0,-1 0 1 0 0,1 0-1 0 0,0 0 0 0 0,0 0 1 0 0,0 0-1 0 0,-1 0 1 0 0,1 0-1 0 0,0 0 0 0 0,0 0 1 0 0,0 0-1 0 0,-1 0 1 0 0,1 0-1 0 0,0 0 1 0 0,0 0-1 0 0,0 0 0 0 0,0 0 1 0 0,-1 1-1 0 0,1-1 1 0 0,0 0-1 0 0,0 0 0 0 0,0 0 1 0 0,0 0-1 0 0,-1 0 1 0 0,1 1-1 0 0,0-1 1 0 0,0 0-1 0 0,0 0 0 0 0,0 0 1 0 0,0 1-1 0 0,0-1 1 0 0,0 0-1 0 0,0 0 0 0 0,0 0 1 0 0,-1 1-1 0 0,0 15 1458 0 0,4 16-824 0 0,-1-20-631 0 0,8 36 40 0 0,-9-45-116 0 0,0 0 1 0 0,0 1 0 0 0,0-1-1 0 0,1 0 1 0 0,-1 0 0 0 0,1 0-1 0 0,-1 0 1 0 0,1 0 0 0 0,0 0-1 0 0,5 4 1 0 0,-6-6 6 0 0,-1-1 1 0 0,1 0-1 0 0,0 0 1 0 0,-1 0-1 0 0,1 0 1 0 0,0 0-1 0 0,-1 0 0 0 0,1 0 1 0 0,0 0-1 0 0,-1 0 1 0 0,1 0-1 0 0,0 0 0 0 0,-1-1 1 0 0,1 1-1 0 0,0 0 1 0 0,-1 0-1 0 0,1-1 1 0 0,0 1-1 0 0,-1 0 0 0 0,1-1 1 0 0,-1 1-1 0 0,1-1 1 0 0,-1 1-1 0 0,1-1 0 0 0,-1 1 1 0 0,1-1-1 0 0,-1 1 1 0 0,1-1-1 0 0,-1 1 1 0 0,1-2-1 0 0,17-21 220 0 0,-16 18-222 0 0,24-23 169 0 0,7-13-1429 0 0,-31 39 1332 0 0,-1-1-1 0 0,1 1 1 0 0,-1 0 0 0 0,0-1 0 0 0,0 1-1 0 0,0-1 1 0 0,0 0 0 0 0,-1 1 0 0 0,1-1-1 0 0,-1 0 1 0 0,0 1 0 0 0,1-1 0 0 0,-1 0-1 0 0,0 0 1 0 0,-1-4 0 0 0,6 32 2564 0 0,12 59 784 0 0,-11-59-4354 0 0,1-1-1 0 0,1-1 1 0 0,12 27-1 0 0,-9-32-3707 0 0,-1-9-2415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7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8722 0 0,'8'5'8215'0'0,"-2"7"-4906"0"0,4 16-2929 0 0,-7-19 557 0 0,3 8-629 0 0,0 1-218 0 0,0 0 0 0 0,2-1 0 0 0,9 18 0 0 0,-34-109-5429 0 0,14 61 5114 0 0,1 0 1 0 0,0 0-1 0 0,0-22 1 0 0,2 32 208 0 0,0 0-1 0 0,0 0 1 0 0,0 0-1 0 0,0 1 1 0 0,0-1-1 0 0,1 0 1 0 0,0 0-1 0 0,-1 0 1 0 0,1 1 0 0 0,0-1-1 0 0,0 0 1 0 0,1 1-1 0 0,-1-1 1 0 0,0 1-1 0 0,1-1 1 0 0,0 1-1 0 0,-1 0 1 0 0,1-1 0 0 0,0 1-1 0 0,0 0 1 0 0,0 0-1 0 0,1 0 1 0 0,2-2-1 0 0,-3 4 40 0 0,-1-1 0 0 0,0 0 0 0 0,0 1 0 0 0,0-1 0 0 0,1 1 0 0 0,-1 0 0 0 0,0-1 0 0 0,1 1 0 0 0,-1 0-1 0 0,0 0 1 0 0,0 0 0 0 0,1-1 0 0 0,-1 2 0 0 0,0-1 0 0 0,1 0 0 0 0,-1 0 0 0 0,0 0 0 0 0,1 0 0 0 0,-1 1 0 0 0,0-1 0 0 0,0 1-1 0 0,1-1 1 0 0,-1 1 0 0 0,0-1 0 0 0,0 1 0 0 0,0 0 0 0 0,0 0 0 0 0,0 0 0 0 0,0-1 0 0 0,0 1 0 0 0,0 0 0 0 0,0 0 0 0 0,0 0-1 0 0,0 0 1 0 0,0 0 0 0 0,-1 1 0 0 0,1-1 0 0 0,-1 0 0 0 0,1 0 0 0 0,-1 0 0 0 0,1 1 0 0 0,-1-1 0 0 0,1 2 0 0 0,0 1 102 0 0,0 0 0 0 0,0 0 0 0 0,-1 0 0 0 0,1 0 0 0 0,-1 0 0 0 0,0 0 0 0 0,0 0 0 0 0,0 0 0 0 0,0 0 0 0 0,-1 0 0 0 0,0 0 0 0 0,-2 8 0 0 0,-1-5 14 0 0,0-1 1 0 0,0 0-1 0 0,-1 0 0 0 0,1 0 0 0 0,-12 10 0 0 0,11-11-101 0 0,0 0-1 0 0,0 0 1 0 0,1 0-1 0 0,0 1 1 0 0,0 0-1 0 0,-5 9 1 0 0,9-14-34 0 0,0 0 0 0 0,0 0 1 0 0,0-1-1 0 0,0 1 1 0 0,0 0-1 0 0,1-1 0 0 0,-1 1 1 0 0,0 0-1 0 0,1-1 0 0 0,-1 1 1 0 0,0 0-1 0 0,1-1 0 0 0,-1 1 1 0 0,1 0-1 0 0,-1-1 0 0 0,1 1 1 0 0,-1-1-1 0 0,1 1 0 0 0,-1-1 1 0 0,1 1-1 0 0,-1-1 0 0 0,1 0 1 0 0,0 1-1 0 0,-1-1 1 0 0,1 0-1 0 0,0 1 0 0 0,-1-1 1 0 0,1 0-1 0 0,0 0 0 0 0,-1 0 1 0 0,1 1-1 0 0,0-1 0 0 0,0 0 1 0 0,-1 0-1 0 0,2 0 0 0 0,31 5-48 0 0,-32-5 41 0 0,6 1-104 0 0,0 0 1 0 0,0-1-1 0 0,1 0 0 0 0,-1-1 0 0 0,0 1 1 0 0,0-1-1 0 0,0-1 0 0 0,8-2 1 0 0,-12 3-320 0 0,0 0 0 0 0,0 0 1 0 0,-1-1-1 0 0,1 1 1 0 0,0-1-1 0 0,-1 0 1 0 0,1 0-1 0 0,4-4 1 0 0,-6 4-337 0 0,1 0 0 0 0,0-1 1 0 0,-1 1-1 0 0,1 0 1 0 0,-1-1-1 0 0,1 0 0 0 0,-1 1 1 0 0,0-1-1 0 0,0 0 1 0 0,-1 1-1 0 0,2-4 1 0 0,0-10-3214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7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3593 0 0,'4'8'1846'0'0,"-1"0"0"0"0,0 0 0 0 0,0 1 1 0 0,3 15-1 0 0,-4-1-825 0 0,0-1 1 0 0,-2 23-1 0 0,0-25-559 0 0,0-18-416 0 0,1-1-1 0 0,-1 0 1 0 0,1 0-1 0 0,-1 0 1 0 0,1 0-1 0 0,0-1 1 0 0,-1 1-1 0 0,1 0 1 0 0,0 0-1 0 0,0 0 1 0 0,-1 0-1 0 0,1-1 1 0 0,0 1-1 0 0,0 0 1 0 0,0-1-1 0 0,0 1 1 0 0,0 0-1 0 0,0-1 1 0 0,0 0-1 0 0,0 1 1 0 0,0-1-1 0 0,0 0 1 0 0,0 1-1 0 0,0-1 1 0 0,0 0-1 0 0,1 0 1 0 0,-1 0-1 0 0,0 0 1 0 0,2 0-1 0 0,35 1-352 0 0,-37-1 295 0 0,2 0-150 0 0,1 0 0 0 0,-1 0 1 0 0,1 0-1 0 0,-1-1 0 0 0,1 0 1 0 0,-1 0-1 0 0,0 0 0 0 0,0 0 1 0 0,1 0-1 0 0,-1-1 0 0 0,0 1 1 0 0,5-5-1 0 0,-6 5-345 0 0,-1 0 1 0 0,1-1-1 0 0,-1 1 0 0 0,0-1 0 0 0,0 0 0 0 0,1 1 1 0 0,-1-1-1 0 0,0 0 0 0 0,-1 0 0 0 0,1 1 0 0 0,0-1 1 0 0,0 0-1 0 0,-1 0 0 0 0,1 0 0 0 0,-1-3 1 0 0,2-8-4400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14139 0 0,'22'6'1044'0'0,"0"-1"-1"0"0,28 2 1 0 0,20 5-1229 0 0,-55-8 186 0 0,30 7 58 0 0,-42-11-49 0 0,-1 1-1 0 0,1-1 1 0 0,0 0-1 0 0,-1 0 1 0 0,1 0 0 0 0,0 0-1 0 0,-1 0 1 0 0,1-1 0 0 0,-1 1-1 0 0,1-1 1 0 0,-1 1-1 0 0,1-1 1 0 0,3-2 0 0 0,-10 1-169 0 0,-1 0 0 0 0,1 0 1 0 0,-1 0-1 0 0,0 1 0 0 0,-9-1 0 0 0,11 1 202 0 0,0 1 0 0 0,0 0 0 0 0,0 0 0 0 0,-1 1 0 0 0,1-1 0 0 0,0 0 0 0 0,0 1 0 0 0,0 0 0 0 0,0 0 0 0 0,0 0 0 0 0,0 0 0 0 0,0 0-1 0 0,0 1 1 0 0,1-1 0 0 0,-1 1 0 0 0,0 0 0 0 0,1 0 0 0 0,-1 0 0 0 0,-3 4 0 0 0,4-2 117 0 0,0-1 0 0 0,0 0-1 0 0,0 1 1 0 0,1-1 0 0 0,-1 1 0 0 0,1-1 0 0 0,0 1-1 0 0,0 0 1 0 0,1 0 0 0 0,-1-1 0 0 0,1 1 0 0 0,-1 0 0 0 0,1 0-1 0 0,0 0 1 0 0,1-1 0 0 0,0 6 0 0 0,1 2 4 0 0,0-1 0 0 0,0 0 0 0 0,1 0 0 0 0,1-1 0 0 0,6 16 0 0 0,-9-23-334 0 0,0 1-1 0 0,0-1 1 0 0,1 0-1 0 0,-1 1 1 0 0,0-1-1 0 0,1 0 1 0 0,0 0 0 0 0,-1 0-1 0 0,1 0 1 0 0,0 0-1 0 0,0 0 1 0 0,0 0-1 0 0,0-1 1 0 0,1 1-1 0 0,-1-1 1 0 0,0 1-1 0 0,1-1 1 0 0,-1 0 0 0 0,1 0-1 0 0,-1 0 1 0 0,1 0-1 0 0,-1-1 1 0 0,1 1-1 0 0,0-1 1 0 0,-1 1-1 0 0,4-1 1 0 0,-4-1 14 0 0,0 1 1 0 0,-1-1-1 0 0,1 0 1 0 0,-1 0-1 0 0,1 0 1 0 0,-1 0 0 0 0,1 0-1 0 0,-1 0 1 0 0,1 0-1 0 0,-1 0 1 0 0,0-1-1 0 0,0 1 1 0 0,0 0-1 0 0,0-1 1 0 0,0 1-1 0 0,0-1 1 0 0,0 1-1 0 0,0-1 1 0 0,1-3-1 0 0,13-38-3396 0 0,-11 30 3112 0 0,4-11 1470 0 0,21-53 6119 0 0,-24 100-2762 0 0,1 8-3781 0 0,-4 8-309 0 0,-3-30-327 0 0,1-1 0 0 0,0 1 0 0 0,1-1 1 0 0,0 1-1 0 0,0 0 0 0 0,1-1 0 0 0,0 0 1 0 0,0 1-1 0 0,5 8 0 0 0,-7-17 18 0 0,1 1 0 0 0,0 0 0 0 0,-1 0-1 0 0,1-1 1 0 0,0 1 0 0 0,0-1 0 0 0,0 1 0 0 0,0 0-1 0 0,-1-1 1 0 0,1 0 0 0 0,0 1 0 0 0,0-1 0 0 0,0 1-1 0 0,0-1 1 0 0,0 0 0 0 0,0 0 0 0 0,0 0 0 0 0,0 1-1 0 0,0-1 1 0 0,0 0 0 0 0,0 0 0 0 0,0 0 0 0 0,0-1 0 0 0,0 1-1 0 0,0 0 1 0 0,0 0 0 0 0,0 0 0 0 0,0-1 0 0 0,0 1-1 0 0,0-1 1 0 0,1 0 0 0 0,35-19-184 0 0,-24 12 130 0 0,-3 2-556 0 0,29-12 1487 0 0,-18 16-3693 0 0,-2 10-5925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8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9418 0 0,'-2'1'456'0'0,"0"0"0"0"0,1 0 0 0 0,-1 1 1 0 0,0-1-1 0 0,1 0 0 0 0,-1 1 0 0 0,1-1 0 0 0,0 1 0 0 0,0 0 0 0 0,-1-1 0 0 0,1 1 1 0 0,0 0-1 0 0,0 0 0 0 0,0-1 0 0 0,0 4 0 0 0,-1 0-20 0 0,1 0 0 0 0,-1 1-1 0 0,1-1 1 0 0,1 0 0 0 0,-1 9 0 0 0,1-3-167 0 0,0-1 1 0 0,1 0 0 0 0,0 1-1 0 0,1-1 1 0 0,5 17-1 0 0,3-2-195 0 0,1-1 0 0 0,2-1 0 0 0,0 0 0 0 0,2-1 0 0 0,0 0-1 0 0,1-1 1 0 0,1-1 0 0 0,1-1 0 0 0,1 0 0 0 0,23 17 0 0 0,-39-33-83 0 0,0-1 0 0 0,0 0 1 0 0,-1 0-1 0 0,1-1 0 0 0,0 1 1 0 0,0 0-1 0 0,1-1 0 0 0,-1 0 1 0 0,0 0-1 0 0,0 0 0 0 0,1 0 1 0 0,-1 0-1 0 0,0-1 1 0 0,1 1-1 0 0,-1-1 0 0 0,1 0 1 0 0,-1 0-1 0 0,1 0 0 0 0,4-2 1 0 0,-6 1-4 0 0,0 0-1 0 0,1 0 1 0 0,-1 0 0 0 0,0-1 0 0 0,0 1 0 0 0,0-1 0 0 0,0 0 0 0 0,0 0 0 0 0,-1 1 0 0 0,1-1-1 0 0,0 0 1 0 0,-1 0 0 0 0,0-1 0 0 0,1 1 0 0 0,-1 0 0 0 0,0 0 0 0 0,0-1 0 0 0,0 1-1 0 0,0-1 1 0 0,-1 1 0 0 0,1-1 0 0 0,0 1 0 0 0,-1-1 0 0 0,0 1 0 0 0,0-1 0 0 0,0-3 0 0 0,0-7-137 0 0,0 0 0 0 0,-1 0 0 0 0,0 0 0 0 0,-1 0 1 0 0,0 0-1 0 0,-2 0 0 0 0,1 1 0 0 0,-1-1 1 0 0,-1 1-1 0 0,0 0 0 0 0,-1 0 0 0 0,-10-15 0 0 0,10 18-415 0 0,0 0-1 0 0,-1 0 0 0 0,0 0 0 0 0,-1 1 0 0 0,0 0 1 0 0,0 1-1 0 0,0-1 0 0 0,-1 2 0 0 0,0-1 0 0 0,-1 1 1 0 0,1 0-1 0 0,-1 1 0 0 0,0 1 0 0 0,-20-8 0 0 0,27 12 369 0 0,0-1 0 0 0,0 0 0 0 0,0 1 0 0 0,0-1 0 0 0,0 1 0 0 0,0 0 0 0 0,0 0 0 0 0,0 0 0 0 0,0 0 0 0 0,0 1 0 0 0,0-1 0 0 0,0 1 0 0 0,1 0 0 0 0,-1 0 0 0 0,0 0 0 0 0,0 0 0 0 0,1 0 0 0 0,-1 1 0 0 0,0-1 0 0 0,1 1 0 0 0,-5 3 0 0 0,5-3 234 0 0,1 0-1 0 0,-1 0 1 0 0,1 0 0 0 0,0 0 0 0 0,0 0 0 0 0,0 0 0 0 0,0 1 0 0 0,0-1-1 0 0,0 0 1 0 0,0 0 0 0 0,1 1 0 0 0,-1-1 0 0 0,1 1 0 0 0,0-1 0 0 0,0 0-1 0 0,0 1 1 0 0,0-1 0 0 0,0 1 0 0 0,0-1 0 0 0,1 0 0 0 0,-1 1-1 0 0,1-1 1 0 0,-1 0 0 0 0,1 1 0 0 0,0-1 0 0 0,0 0 0 0 0,1 3 0 0 0,1 0 549 0 0,-1 0 1 0 0,1-1-1 0 0,-1 1 1 0 0,2 0 0 0 0,-1-1-1 0 0,0 0 1 0 0,1 0 0 0 0,0 0-1 0 0,-1 0 1 0 0,2 0-1 0 0,-1-1 1 0 0,7 5 0 0 0,-3-4-134 0 0,-1-1-1 0 0,1 0 1 0 0,0-1 0 0 0,0 1 0 0 0,0-2 0 0 0,0 1 0 0 0,14 0 0 0 0,25 5-411 0 0,15 0-3510 0 0,-22-7-4330 0 0,-21-2 2418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7530 0 0,'-2'3'648'0'0,"0"-1"1"0"0,0 1-1 0 0,0 0 1 0 0,1 0 0 0 0,-1 0-1 0 0,1 0 1 0 0,0 0-1 0 0,0 1 1 0 0,0-1 0 0 0,0 0-1 0 0,0 1 1 0 0,0 3-1 0 0,1 0-180 0 0,0 1-1 0 0,0-1 0 0 0,1 0 0 0 0,0 0 0 0 0,2 10 0 0 0,2 1-279 0 0,1-1-1 0 0,1 0 0 0 0,14 27 1 0 0,-17-35-160 0 0,1 0 1 0 0,1-1 0 0 0,0 1 0 0 0,0-1-1 0 0,0 0 1 0 0,1 0 0 0 0,0-1 0 0 0,14 11 0 0 0,-18-16-14 0 0,-1 0 0 0 0,1-1 1 0 0,0 1-1 0 0,0-1 0 0 0,0 0 0 0 0,0 0 1 0 0,0 0-1 0 0,0 0 0 0 0,0 0 1 0 0,0-1-1 0 0,0 1 0 0 0,0-1 1 0 0,0 0-1 0 0,1 0 0 0 0,-1 0 0 0 0,0-1 1 0 0,0 1-1 0 0,0-1 0 0 0,0 1 1 0 0,0-1-1 0 0,0 0 0 0 0,0 0 1 0 0,0 0-1 0 0,0-1 0 0 0,0 1 1 0 0,0-1-1 0 0,-1 0 0 0 0,1 1 0 0 0,-1-1 1 0 0,1 0-1 0 0,-1 0 0 0 0,3-3 1 0 0,-2 2-64 0 0,0 0 0 0 0,1-1 1 0 0,-1 1-1 0 0,0-1 1 0 0,-1 1-1 0 0,1-1 1 0 0,0 0-1 0 0,-1 0 0 0 0,0 0 1 0 0,0 0-1 0 0,0 0 1 0 0,-1-1-1 0 0,0 1 0 0 0,1 0 1 0 0,-1-1-1 0 0,-1 1 1 0 0,1-1-1 0 0,-1 1 0 0 0,0-1 1 0 0,0-5-1 0 0,-1 4-573 0 0,0 1-1 0 0,-1-1 0 0 0,0 0 0 0 0,0 0 0 0 0,0 1 1 0 0,-1-1-1 0 0,1 1 0 0 0,-2-1 0 0 0,1 1 0 0 0,0 0 1 0 0,-1 1-1 0 0,0-1 0 0 0,0 0 0 0 0,-9-6 0 0 0,-31-23-4705 0 0,19 18 2007 0 0</inkml:trace>
  <inkml:trace contextRef="#ctx0" brushRef="#br0" timeOffset="1">0 56 2377 0 0,'0'3'359'0'0,"1"-1"1"0"0,-1 1 0 0 0,0 0 0 0 0,1 0 0 0 0,-1 0 0 0 0,1-1-1 0 0,0 1 1 0 0,0 0 0 0 0,0-1 0 0 0,0 1 0 0 0,1-1 0 0 0,-1 1 0 0 0,1-1-1 0 0,-1 0 1 0 0,1 1 0 0 0,0-1 0 0 0,0 0 0 0 0,0 0 0 0 0,0 0 0 0 0,0 0-1 0 0,0-1 1 0 0,6 4 0 0 0,-4-4-38 0 0,0 0 0 0 0,0 0 0 0 0,0 0 0 0 0,1 0-1 0 0,-1-1 1 0 0,0 0 0 0 0,1 0 0 0 0,-1 0 0 0 0,0 0-1 0 0,0 0 1 0 0,1-1 0 0 0,-1 0 0 0 0,0 0 0 0 0,7-3 0 0 0,1 1-214 0 0,1-1 0 0 0,-1 2 1 0 0,1 0-1 0 0,14-1 1 0 0,-22 3-530 0 0,0 0 1 0 0,0 0 0 0 0,0 1 0 0 0,0-1 0 0 0,0 1 0 0 0,6 2 0 0 0,-9-2-209 0 0,1 0 1 0 0,-1 0-1 0 0,0 0 1 0 0,1 1 0 0 0,-1-1-1 0 0,0 0 1 0 0,0 1-1 0 0,0 0 1 0 0,0-1-1 0 0,0 1 1 0 0,0 0-1 0 0,-1 0 1 0 0,2 2 0 0 0,4 7-2632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8802 0 0,'-1'0'425'0'0,"0"1"0"0"0,0-1 0 0 0,0 0 1 0 0,0 1-1 0 0,0-1 0 0 0,1 1 0 0 0,-1 0 0 0 0,0-1 1 0 0,0 1-1 0 0,1-1 0 0 0,-1 1 0 0 0,0 0 1 0 0,1 0-1 0 0,-1-1 0 0 0,1 1 0 0 0,-1 0 0 0 0,0 1 1 0 0,-5 21 2788 0 0,7 29-2648 0 0,0-37 117 0 0,-1 2-547 0 0,0-5-106 0 0,0-1 0 0 0,1 0 0 0 0,0 0 0 0 0,0 0 0 0 0,5 17 0 0 0,-5-28-56 0 0,0 1 0 0 0,0 0 1 0 0,0 0-1 0 0,0-1 0 0 0,0 1 0 0 0,0-1 0 0 0,0 1 0 0 0,1-1 0 0 0,-1 1 0 0 0,0-1 0 0 0,0 0 0 0 0,0 1 1 0 0,0-1-1 0 0,1 0 0 0 0,-1 0 0 0 0,0 0 0 0 0,0 0 0 0 0,0 0 0 0 0,1 0 0 0 0,-1 0 0 0 0,0-1 0 0 0,0 1 1 0 0,0 0-1 0 0,0-1 0 0 0,1 1 0 0 0,-1-1 0 0 0,1 0 0 0 0,35-13-1487 0 0,-30 10 491 0 0,0 1-1 0 0,-1-1 1 0 0,0 0-1 0 0,0 0 1 0 0,9-9-1 0 0,-12 10-5 0 0,-1 0 0 0 0,1 0 0 0 0,-1 0 0 0 0,0 0 0 0 0,0 0 0 0 0,0-1 0 0 0,3-6 0 0 0,-2 1-2346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24 134 3385 0 0,'-1'-1'290'0'0,"1"1"0"0"0,0 0 0 0 0,-1-1 0 0 0,1 1 0 0 0,0 0 0 0 0,-1-1 1 0 0,1 1-1 0 0,0 0 0 0 0,-1 0 0 0 0,1-1 0 0 0,-1 1 0 0 0,1 0 0 0 0,-1 0 0 0 0,1 0 1 0 0,-1 0-1 0 0,1-1 0 0 0,0 1 0 0 0,-1 0 0 0 0,1 0 0 0 0,-1 0 0 0 0,1 0 0 0 0,-1 0 1 0 0,1 0-1 0 0,-1 0 0 0 0,1 0 0 0 0,-1 1 0 0 0,1-1 0 0 0,-1 0 0 0 0,1 0 0 0 0,0 0 1 0 0,-1 0-1 0 0,1 1 0 0 0,-1-1 0 0 0,1 0 0 0 0,-1 1 0 0 0,-6 18 3938 0 0,7-12-3848 0 0,0 0 1 0 0,0 0-1 0 0,0 1 0 0 0,2 10 1 0 0,0-12-365 0 0,1-1 1 0 0,-1 1 0 0 0,1 0-1 0 0,0 0 1 0 0,0-1-1 0 0,0 0 1 0 0,1 1-1 0 0,0-1 1 0 0,0-1-1 0 0,0 1 1 0 0,10 7-1 0 0,-13-10-14 0 0,1-1-1 0 0,-1 0 1 0 0,1 0-1 0 0,-1 0 1 0 0,1 0-1 0 0,0 0 1 0 0,-1 0-1 0 0,1 0 0 0 0,0 0 1 0 0,0-1-1 0 0,-1 1 1 0 0,1-1-1 0 0,0 1 1 0 0,0-1-1 0 0,0 0 1 0 0,0 0-1 0 0,0 1 1 0 0,0-1-1 0 0,-1-1 1 0 0,1 1-1 0 0,0 0 0 0 0,0 0 1 0 0,0-1-1 0 0,0 1 1 0 0,0-1-1 0 0,-1 0 1 0 0,1 1-1 0 0,0-1 1 0 0,0 0-1 0 0,-1 0 1 0 0,1 0-1 0 0,-1 0 1 0 0,1 0-1 0 0,-1-1 0 0 0,1 1 1 0 0,-1 0-1 0 0,0-1 1 0 0,0 1-1 0 0,1-1 1 0 0,-1 1-1 0 0,0-1 1 0 0,0 0-1 0 0,0-1 1 0 0,1-1 29 0 0,0-1 0 0 0,0 1-1 0 0,0 0 1 0 0,-1-1 0 0 0,0 1 0 0 0,0-1 0 0 0,0 0 0 0 0,0 1 0 0 0,-1-1 0 0 0,0 0 0 0 0,0 1 0 0 0,0-1 0 0 0,-1 0 0 0 0,1 1 0 0 0,-1-1 0 0 0,-2-6 0 0 0,-2-7-469 0 0,-2 1 0 0 0,-14-30 1 0 0,13 31-681 0 0,5 5-2083 0 0</inkml:trace>
  <inkml:trace contextRef="#ctx0" brushRef="#br0" timeOffset="1">159 1 8594 0 0,'2'0'544'0'0,"-1"1"1"0"0,1-1-1 0 0,-1 1 0 0 0,0-1 1 0 0,1 1-1 0 0,-1 0 0 0 0,0-1 1 0 0,0 1-1 0 0,1 0 0 0 0,-1 0 1 0 0,0 0-1 0 0,0 0 0 0 0,0 0 1 0 0,1 2-1 0 0,11 21 3089 0 0,0 35-2364 0 0,-10-44-551 0 0,5 29-599 0 0,-1-6 38 0 0,13 44 1 0 0,-16-71-1430 0 0,1 1 0 0 0,0-1 1 0 0,0 0-1 0 0,10 15 0 0 0,-8-17-1981 0 0,-7-9 3084 0 0,1 1-1 0 0,-1-1 1 0 0,6 2-5420 0 0,-6-2 5420 0 0,0 0-1 0 0,1 0 1 0 0,0-1-678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10162 0 0,'1'-2'126'0'0,"0"1"1"0"0,0 0-1 0 0,0 0 0 0 0,0-1 1 0 0,0 1-1 0 0,0 0 0 0 0,0 0 1 0 0,1 0-1 0 0,-1 1 0 0 0,0-1 1 0 0,1 0-1 0 0,-1 0 0 0 0,0 1 0 0 0,1-1 1 0 0,-1 0-1 0 0,1 1 0 0 0,-1 0 1 0 0,1-1-1 0 0,-1 1 0 0 0,1 0 1 0 0,-1 0-1 0 0,1 0 0 0 0,2 0 1 0 0,41 3 762 0 0,-36-2-512 0 0,17 2 129 0 0,-16-1-235 0 0,1-1 1 0 0,-1 0 0 0 0,0 0 0 0 0,1-1 0 0 0,-1 0-1 0 0,1-1 1 0 0,-1 0 0 0 0,15-4 0 0 0,-24 5-247 0 0,0 0 0 0 0,-1 0 1 0 0,1 0-1 0 0,-1 0 0 0 0,1 0 1 0 0,0-1-1 0 0,-1 1 0 0 0,1 0 0 0 0,-1 0 1 0 0,1-1-1 0 0,-1 1 0 0 0,1 0 1 0 0,-1-1-1 0 0,1 1 0 0 0,-1 0 1 0 0,1-1-1 0 0,-1 1 0 0 0,0-1 1 0 0,1 1-1 0 0,-1-1 0 0 0,1 1 0 0 0,-1-1 1 0 0,0 1-1 0 0,0-1 0 0 0,1 1 1 0 0,-1-1-1 0 0,0 0 0 0 0,0 1 1 0 0,0-1-1 0 0,0 1 0 0 0,1-1 1 0 0,-1 1-1 0 0,0-1 0 0 0,0 0 0 0 0,0 1 1 0 0,0-1-1 0 0,0 0 0 0 0,-1 1 1 0 0,1-1-1 0 0,0 1 0 0 0,0-1 1 0 0,0 1-1 0 0,0-1 0 0 0,-1 0 0 0 0,1 1 1 0 0,-1-2-1 0 0,0 1 8 0 0,0 0 0 0 0,0 0 0 0 0,0-1 0 0 0,0 1 0 0 0,-1 0 0 0 0,1 0 0 0 0,0 0 0 0 0,-1 0 0 0 0,1 0 1 0 0,-1 1-1 0 0,1-1 0 0 0,-1 0 0 0 0,1 1 0 0 0,-1-1 0 0 0,0 1 0 0 0,-2-1 0 0 0,1 0 17 0 0,-1 1 0 0 0,1 0 1 0 0,0-1-1 0 0,-1 1 0 0 0,1 1 0 0 0,-1-1 1 0 0,1 0-1 0 0,-1 1 0 0 0,1 0 0 0 0,0-1 1 0 0,-1 1-1 0 0,1 1 0 0 0,0-1 0 0 0,0 0 1 0 0,0 1-1 0 0,0 0 0 0 0,0-1 1 0 0,0 1-1 0 0,0 0 0 0 0,1 1 0 0 0,-1-1 1 0 0,1 0-1 0 0,-1 1 0 0 0,1 0 0 0 0,0-1 1 0 0,0 1-1 0 0,0 0 0 0 0,0 0 0 0 0,1 0 1 0 0,-1 0-1 0 0,-1 7 0 0 0,1-5-31 0 0,1 1 1 0 0,0 0-1 0 0,0 0 0 0 0,1-1 0 0 0,0 1 0 0 0,0 0 0 0 0,0 0 0 0 0,1 0 1 0 0,0 0-1 0 0,0-1 0 0 0,0 1 0 0 0,1 0 0 0 0,0-1 0 0 0,0 1 1 0 0,0-1-1 0 0,1 0 0 0 0,-1 1 0 0 0,6 5 0 0 0,-1-1-9 0 0,0-1-1 0 0,1 0 1 0 0,1-1-1 0 0,-1 0 0 0 0,1 0 1 0 0,1-1-1 0 0,-1 0 1 0 0,15 7-1 0 0,-20-11-146 0 0,0-1-1 0 0,0 0 0 0 0,0 0 1 0 0,1 0-1 0 0,-1-1 0 0 0,1 1 0 0 0,-1-1 1 0 0,1 0-1 0 0,0 0 0 0 0,-1-1 1 0 0,1 1-1 0 0,0-1 0 0 0,-1 0 1 0 0,1-1-1 0 0,0 1 0 0 0,0-1 1 0 0,-1 0-1 0 0,1 0 0 0 0,-1 0 1 0 0,1-1-1 0 0,-1 1 0 0 0,1-1 0 0 0,5-4 1 0 0,-9 6-111 0 0,0-1 0 0 0,0 0 0 0 0,0 1 1 0 0,0-1-1 0 0,0 0 0 0 0,0 1 0 0 0,0-1 0 0 0,-1 0 1 0 0,1 0-1 0 0,0 0 0 0 0,0 0 0 0 0,-1 0 0 0 0,1 0 1 0 0,-1 0-1 0 0,1 0 0 0 0,-1 0 0 0 0,1 0 0 0 0,-1 0 1 0 0,0 0-1 0 0,0 0 0 0 0,1 0 0 0 0,-1 0 0 0 0,0 0 1 0 0,0 0-1 0 0,0-1 0 0 0,0 1 0 0 0,0 0 0 0 0,0 0 1 0 0,0 0-1 0 0,-1 0 0 0 0,1 0 0 0 0,0 0 0 0 0,-1 0 1 0 0,1 0-1 0 0,-1 0 0 0 0,1 0 0 0 0,-1 0 0 0 0,1 0 1 0 0,-1 0-1 0 0,0 0 0 0 0,1 0 0 0 0,-1 0 0 0 0,0 0 0 0 0,0 0 1 0 0,0 1-1 0 0,1-1 0 0 0,-3-1 0 0 0,-11-6-3989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2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10482 0 0,'9'-1'2457'0'0,"2"-1"-1761"0"0,5-2-208 0 0,1-1 0 0 0,1 0-80 0 0,2 0-88 0 0,0-1-32 0 0,-2 2-40 0 0,1 0-32 0 0,-1 2-104 0 0,-3 3-88 0 0,-1 1-264 0 0,-3 2-584 0 0,-4 2-1080 0 0,-1 0-1281 0 0,-4 2-32 0 0,-2 1-1688 0 0</inkml:trace>
  <inkml:trace contextRef="#ctx0" brushRef="#br0" timeOffset="1">37 138 11867 0 0,'11'14'2208'0'0,"3"0"-880"0"0,3 2-303 0 0,1-2-153 0 0,-3-5-256 0 0,2-2-168 0 0,2 0-40 0 0,1-3-32 0 0,0-2-80 0 0,1-3-112 0 0,0-1-104 0 0,1-2-160 0 0,0 1-360 0 0,0-1-648 0 0,0 3-945 0 0,-1-2-1191 0 0,-3-1-937 0 0,0 0-1312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3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97 127 9914 0 0,'-7'-1'1098'0'0,"-1"1"1"0"0,1 1-1 0 0,0-1 0 0 0,0 1 1 0 0,-1 0-1 0 0,1 0 0 0 0,-14 6 1 0 0,20-7-1037 0 0,-1 1 1 0 0,1 0 0 0 0,-1-1 0 0 0,1 1 0 0 0,0 0-1 0 0,-1 0 1 0 0,1 0 0 0 0,0 0 0 0 0,-1 1 0 0 0,1-1-1 0 0,0 0 1 0 0,0 0 0 0 0,0 1 0 0 0,0-1 0 0 0,0 1-1 0 0,1-1 1 0 0,-1 0 0 0 0,0 1 0 0 0,0 0 0 0 0,1-1-1 0 0,-1 1 1 0 0,1-1 0 0 0,0 1 0 0 0,-1 0-1 0 0,1-1 1 0 0,0 1 0 0 0,0 0 0 0 0,0-1 0 0 0,0 1-1 0 0,0 0 1 0 0,1-1 0 0 0,-1 1 0 0 0,0 0 0 0 0,1-1-1 0 0,-1 1 1 0 0,1 0 0 0 0,0-1 0 0 0,0 1 0 0 0,-1-1-1 0 0,3 3 1 0 0,1 4-44 0 0,1 0 0 0 0,0-1 0 0 0,1 1-1 0 0,0-1 1 0 0,0 0 0 0 0,14 12 0 0 0,-16-15-55 0 0,0 0 0 0 0,1 0 1 0 0,0-1-1 0 0,0 0 0 0 0,0 0 1 0 0,0 0-1 0 0,0-1 0 0 0,0 1 1 0 0,1-1-1 0 0,-1 0 0 0 0,1-1 1 0 0,7 2-1 0 0,-12-3 0 0 0,0 0 0 0 0,0 0 0 0 0,0 0 0 0 0,0 0 0 0 0,0 0 0 0 0,0 0 0 0 0,0-1 0 0 0,0 1-1 0 0,0 0 1 0 0,0 0 0 0 0,0-1 0 0 0,0 1 0 0 0,0-1 0 0 0,0 1 0 0 0,0-1 0 0 0,0 1 0 0 0,-1-1 0 0 0,1 0 0 0 0,0 1 0 0 0,0-1-1 0 0,-1 0 1 0 0,1 1 0 0 0,0-1 0 0 0,-1 0 0 0 0,1-1 0 0 0,0 0-50 0 0,0-1 1 0 0,0 1-1 0 0,0-1 1 0 0,-1 1-1 0 0,1 0 1 0 0,-1-1-1 0 0,1 1 0 0 0,-1-1 1 0 0,0 1-1 0 0,0-4 1 0 0,-1-3-256 0 0,-1-1 0 0 0,1 0 0 0 0,-2 1 1 0 0,-3-13-1 0 0,0 9-294 0 0,-1 0 1 0 0,0 1-1 0 0,0 0 1 0 0,-2 0-1 0 0,1 0 1 0 0,-1 1-1 0 0,-1 1 1 0 0,-19-18-1 0 0,31 24-941 0 0,10 0 1049 0 0,23-1 1238 0 0,-21 4-126 0 0,-2-1 149 0 0,28-5 1249 0 0,71-4 0 0 0,-110 11-1964 0 0,-1 0 0 0 0,1 0 0 0 0,-1 0 0 0 0,1 0 0 0 0,-1 0 0 0 0,1 0 0 0 0,-1 0 0 0 0,0-1 0 0 0,1 1 0 0 0,-1 1 0 0 0,1-1 0 0 0,-1 0 0 0 0,1 0 0 0 0,-1 0 0 0 0,1 0 0 0 0,-1 0 0 0 0,0 0 0 0 0,1 0 0 0 0,-1 1 0 0 0,1-1 0 0 0,-1 0 0 0 0,0 0 0 0 0,1 0 0 0 0,-1 1 0 0 0,1-1 0 0 0,-1 0 0 0 0,0 1 0 0 0,0-1 0 0 0,1 0 0 0 0,-1 1 0 0 0,0-1 0 0 0,1 0 0 0 0,-1 1 0 0 0,0-1 0 0 0,0 1 0 0 0,0-1 0 0 0,1 1 0 0 0,-12 15-2075 0 0,-24 11-2469 0 0,32-26 4620 0 0,0 1 0 0 0,0 0-1 0 0,0 0 1 0 0,1 1-1 0 0,-1-1 1 0 0,1 1 0 0 0,0-1-1 0 0,-1 1 1 0 0,1 0-1 0 0,1 0 1 0 0,-3 3 0 0 0,4-5 13 0 0,-1-1 1 0 0,1 1 0 0 0,0-1 0 0 0,0 1 0 0 0,0 0-1 0 0,0-1 1 0 0,0 1 0 0 0,0-1 0 0 0,0 1 0 0 0,0-1-1 0 0,0 1 1 0 0,0 0 0 0 0,0-1 0 0 0,0 1 0 0 0,0-1 0 0 0,0 1-1 0 0,1 0 1 0 0,-1-1 0 0 0,0 1 0 0 0,0-1 0 0 0,1 1-1 0 0,-1-1 1 0 0,0 1 0 0 0,1-1 0 0 0,0 1 0 0 0,0 0 17 0 0,0 0 0 0 0,1 0 0 0 0,-1 0 0 0 0,1 0 0 0 0,0-1 0 0 0,-1 1 0 0 0,1 0 0 0 0,0-1 0 0 0,-1 1 0 0 0,1-1 0 0 0,0 0 0 0 0,3 1 0 0 0,21-1 1502 0 0,-24 0-2026 0 0,0 0 1 0 0,1 0 0 0 0,-1-1 0 0 0,0 0-1 0 0,0 1 1 0 0,0-1 0 0 0,0 0-1 0 0,0 0 1 0 0,0 0 0 0 0,0 0 0 0 0,3-2-1 0 0,-3 1-100 0 0,0 0 1 0 0,-1 0-1 0 0,1 0 0 0 0,-1 0 0 0 0,1 0 1 0 0,-1-1-1 0 0,0 1 0 0 0,0 0 0 0 0,0-1 1 0 0,0 1-1 0 0,0-1 0 0 0,0 1 0 0 0,-1-1 0 0 0,0 0 1 0 0,1 1-1 0 0,-1-1 0 0 0,0 0 0 0 0,0-4 1 0 0,-6-35 1147 0 0,1 1 6380 0 0,13 76-318 0 0,0-4-5670 0 0,-5-10-1382 0 0,-1 1 0 0 0,-1-1 1 0 0,-2 24-1 0 0,-1-29-1787 0 0,0 1-1 0 0,-1-1 1 0 0,-1 1-1 0 0,-8 22 1 0 0,9-32 1402 0 0,0-2 600 0 0,1 1 0 0 0,0-1 0 0 0,1 0 0 0 0,-1 1 0 0 0,1-1 0 0 0,0 1 0 0 0,0-1 0 0 0,1 11 0 0 0,30-43 10132 0 0,-25 23-9644 0 0,-1 0-1 0 0,1 0 1 0 0,0 1 0 0 0,1 0-1 0 0,-1 0 1 0 0,10-4-1 0 0,-14 7-293 0 0,0 0 0 0 0,0-1 0 0 0,-1 1-1 0 0,1-1 1 0 0,0 1 0 0 0,0 0 0 0 0,0 0 0 0 0,0 0-1 0 0,0-1 1 0 0,0 1 0 0 0,0 0 0 0 0,0 0 0 0 0,-1 0-1 0 0,1 0 1 0 0,0 1 0 0 0,0-1 0 0 0,0 0-1 0 0,0 0 1 0 0,0 0 0 0 0,0 1 0 0 0,0-1 0 0 0,-1 0-1 0 0,1 1 1 0 0,0-1 0 0 0,0 1 0 0 0,0-1 0 0 0,-1 1-1 0 0,1-1 1 0 0,0 1 0 0 0,-1 0 0 0 0,1-1 0 0 0,-1 1-1 0 0,1 0 1 0 0,0-1 0 0 0,-1 1 0 0 0,1 0 0 0 0,-1 0-1 0 0,0 0 1 0 0,1-1 0 0 0,-1 1 0 0 0,0 0-1 0 0,1 0 1 0 0,-1 0 0 0 0,0 0 0 0 0,0 0 0 0 0,0 0-1 0 0,0 0 1 0 0,0 0 0 0 0,0-1 0 0 0,0 1 0 0 0,0 0-1 0 0,0 0 1 0 0,0 0 0 0 0,-1 1 0 0 0,1 2 60 0 0,-1 0 0 0 0,0 0 1 0 0,0 0-1 0 0,-1 0 1 0 0,1-1-1 0 0,-1 1 0 0 0,1 0 1 0 0,-4 3-1 0 0,4-4-97 0 0,-1-1 0 0 0,1 1 0 0 0,0 0 0 0 0,-1-1 0 0 0,1 1 1 0 0,0 0-1 0 0,1 0 0 0 0,-1 0 0 0 0,0 4 0 0 0,1-5-31 0 0,1 0-1 0 0,-1 0 1 0 0,0-1-1 0 0,1 1 1 0 0,0-1 0 0 0,-1 1-1 0 0,1 0 1 0 0,0-1 0 0 0,0 1-1 0 0,0-1 1 0 0,0 0-1 0 0,0 1 1 0 0,0-1 0 0 0,1 0-1 0 0,-1 0 1 0 0,0 1 0 0 0,1-1-1 0 0,-1 0 1 0 0,0 0-1 0 0,1-1 1 0 0,3 3 0 0 0,-2-1-186 0 0,1 0 1 0 0,0-1-1 0 0,0 1 1 0 0,0-1-1 0 0,0 1 1 0 0,1-1-1 0 0,-1-1 1 0 0,0 1-1 0 0,0 0 1 0 0,1-1-1 0 0,-1 0 1 0 0,0 0-1 0 0,0 0 1 0 0,1-1-1 0 0,-1 0 1 0 0,0 1 0 0 0,0-1-1 0 0,5-2 1 0 0,-6 2-650 0 0,0-1 0 0 0,0 1 0 0 0,0-1 0 0 0,0 0 0 0 0,0 0 1 0 0,0 0-1 0 0,-1 0 0 0 0,1 0 0 0 0,-1 0 0 0 0,1-1 0 0 0,-1 1 0 0 0,0-1 1 0 0,0 0-1 0 0,3-5 0 0 0,1-5-3626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3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5353 0 0,'-9'2'10711'0'0,"8"-1"-10315"0"0,-3 12 5219 0 0,6 23-3047 0 0,-1-22-1622 0 0,-3 52-89 0 0,-14 94-1 0 0,-11-13-3825 0 0,25-143 124 0 0,1-6 870 0 0,0-17-12 0 0,3-27 1279 0 0,-1 35 854 0 0,1 1 0 0 0,0 0 0 0 0,1 0-1 0 0,0 0 1 0 0,1 0 0 0 0,0 0 0 0 0,9-16 0 0 0,-10 23-103 0 0,-1 0 1 0 0,0 0 0 0 0,1 0 0 0 0,-1 0-1 0 0,1 0 1 0 0,0 1 0 0 0,0-1 0 0 0,0 1-1 0 0,0 0 1 0 0,1 0 0 0 0,-1 0 0 0 0,0 1 0 0 0,1-1-1 0 0,0 1 1 0 0,-1-1 0 0 0,1 1 0 0 0,0 1-1 0 0,-1-1 1 0 0,1 0 0 0 0,0 1 0 0 0,0 0-1 0 0,0 0 1 0 0,-1 0 0 0 0,7 1 0 0 0,2 1-56 0 0,-1 0 1 0 0,1 2 0 0 0,-1-1-1 0 0,0 1 1 0 0,0 1 0 0 0,0 0-1 0 0,11 8 1 0 0,23 9-4930 0 0,-45-21 4720 0 0,0-1-1 0 0,0 0 1 0 0,1 1 0 0 0,-1-1 0 0 0,0 0-1 0 0,1 0 1 0 0,-1 1 0 0 0,1-1-1 0 0,-1 0 1 0 0,0 0 0 0 0,1 0 0 0 0,-1 1-1 0 0,1-1 1 0 0,-1 0 0 0 0,0 0-1 0 0,1 0 1 0 0,-1 0 0 0 0,1 0-1 0 0,-1 0 1 0 0,1 0 0 0 0,-1 0 0 0 0,1 0-1 0 0,-1 0 1 0 0,0 0 0 0 0,1 0-1 0 0,-1 0 1 0 0,1-1 0 0 0,-1 1 0 0 0,1 0-1 0 0,-1 0 1 0 0,0 0 0 0 0,1 0-1 0 0,-1-1 1 0 0,0 1 0 0 0,1 0 0 0 0,-1-1-1 0 0,0 1 1 0 0,1 0 0 0 0,-1 0-1 0 0,0-1 1 0 0,1 1 0 0 0,-1-1 0 0 0,0 1-1 0 0,-1-7-3032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31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5385 0 0,'3'11'8339'0'0,"7"11"-5250"0"0,1 3-2409 0 0,-4 4-312 0 0,11 35 45 0 0,-16-61-502 0 0,-1 1 0 0 0,1-1 1 0 0,0 1-1 0 0,0-1 1 0 0,0 0-1 0 0,0 1 0 0 0,1-1 1 0 0,-1 0-1 0 0,1-1 0 0 0,0 1 1 0 0,0 0-1 0 0,0-1 1 0 0,5 4-1 0 0,-7-5-24 0 0,0-1-1 0 0,0 1 1 0 0,0-1 0 0 0,1 0-1 0 0,-1 0 1 0 0,0 0 0 0 0,0 1-1 0 0,0-1 1 0 0,0 0 0 0 0,0 0-1 0 0,0-1 1 0 0,1 1 0 0 0,-1 0-1 0 0,0 0 1 0 0,0 0 0 0 0,0-1 0 0 0,0 1-1 0 0,0-1 1 0 0,0 1 0 0 0,0-1-1 0 0,0 1 1 0 0,0-1 0 0 0,0 1-1 0 0,0-1 1 0 0,0 0 0 0 0,0 1-1 0 0,-1-1 1 0 0,1 0 0 0 0,0 0-1 0 0,0 0 1 0 0,-1 0 0 0 0,1 0-1 0 0,-1 0 1 0 0,2-2 0 0 0,19-42-1439 0 0,-15 30 1175 0 0,6-10 867 0 0,21-32 1 0 0,-50 88 5785 0 0,16-27-6658 0 0,0 0 0 0 0,0 0 1 0 0,1 0-1 0 0,0 0 0 0 0,-1 0 0 0 0,2-1 0 0 0,-1 1 1 0 0,0 0-1 0 0,1 0 0 0 0,-1 0 0 0 0,2 4 1 0 0,-1-4-443 0 0,1 0 1 0 0,-2 0 0 0 0,1 0 0 0 0,0 0 0 0 0,-1 1-1 0 0,0-1 1 0 0,0 0 0 0 0,0 0 0 0 0,-1 0 0 0 0,0 6-1 0 0,-9-3-911 0 0,6 9-520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32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5713 0 0,'2'14'2791'0'0,"1"-1"0"0"0,9 24 0 0 0,-8-25-2265 0 0,1-1 0 0 0,1 1-1 0 0,0-1 1 0 0,8 10 0 0 0,-11-17-517 0 0,0 1-1 0 0,1-1 1 0 0,-1 0 0 0 0,1 0 0 0 0,0 0-1 0 0,1-1 1 0 0,-1 1 0 0 0,1-1 0 0 0,-1 0-1 0 0,8 3 1 0 0,-8-4 32 0 0,-1-1 0 0 0,0 0 0 0 0,1-1 0 0 0,-1 1-1 0 0,0 0 1 0 0,1-1 0 0 0,-1 0 0 0 0,1 0 0 0 0,-1 0 0 0 0,1 0 0 0 0,-1-1 0 0 0,1 1-1 0 0,-1-1 1 0 0,0 0 0 0 0,1 0 0 0 0,-1 0 0 0 0,0 0 0 0 0,4-2 0 0 0,-6 2 23 0 0,1 0 1 0 0,-1 1 0 0 0,1-1 0 0 0,0 0-1 0 0,-1 0 1 0 0,0 0 0 0 0,1 0-1 0 0,-1 0 1 0 0,0-1 0 0 0,1 1-1 0 0,-1 0 1 0 0,0-1 0 0 0,0 1 0 0 0,0-1-1 0 0,0 1 1 0 0,0-1 0 0 0,-1 1-1 0 0,1-1 1 0 0,0 1 0 0 0,-1-1-1 0 0,1 0 1 0 0,0-3 0 0 0,-1 2 60 0 0,0 0 0 0 0,-1 0 0 0 0,1 1 1 0 0,0-1-1 0 0,-1 0 0 0 0,0 0 0 0 0,0 0 1 0 0,0 1-1 0 0,0-1 0 0 0,0 0 0 0 0,0 1 0 0 0,-4-5 1 0 0,1 0 47 0 0,-1 1 0 0 0,0 0-1 0 0,0 0 1 0 0,-1 1 0 0 0,1-1 0 0 0,-1 1 0 0 0,-1 0 0 0 0,1 1 0 0 0,-12-7 0 0 0,-20 2 306 0 0,37 9-551 0 0,0 0 0 0 0,0-1-1 0 0,0 1 1 0 0,1 0 0 0 0,-1 0 0 0 0,0 0-1 0 0,0-1 1 0 0,0 1 0 0 0,0 0 0 0 0,0 0-1 0 0,0 0 1 0 0,0 1 0 0 0,0-1 0 0 0,0 0-1 0 0,0 0 1 0 0,0 0 0 0 0,1 1 0 0 0,-1-1-1 0 0,0 1 1 0 0,0-1 0 0 0,0 0 0 0 0,0 1-1 0 0,1-1 1 0 0,-1 1 0 0 0,0 0 0 0 0,0-1-1 0 0,1 1 1 0 0,-1 0 0 0 0,1-1 0 0 0,-1 1-1 0 0,0 0 1 0 0,1 0 0 0 0,-1-1 0 0 0,1 1 0 0 0,0 0-1 0 0,-1 1 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3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13659 0 0,'-4'0'3552'0'0,"4"0"-3492"0"0,0 0 0 0 0,0 1 0 0 0,0-1 0 0 0,0 0 1 0 0,0 0-1 0 0,0 0 0 0 0,0 0 0 0 0,0 0 0 0 0,0 0 1 0 0,0 0-1 0 0,-2 12 1920 0 0,-1 28-1502 0 0,0-13 179 0 0,-5 21-330 0 0,4-31-671 0 0,1-1 0 0 0,1 1 0 0 0,0 0 0 0 0,2 27 0 0 0,39-64-1494 0 0,-30 16 1841 0 0,1 1 0 0 0,0 0 0 0 0,0 0 0 0 0,0 1 0 0 0,0 0 0 0 0,0 1-1 0 0,20 0 1 0 0,-7 2-1117 0 0,0 1-1 0 0,31 8 0 0 0,-38-8-1053 0 0,-15-2 2005 0 0,-1 0 0 0 0,0 0 0 0 0,0 0-1 0 0,1 0 1 0 0,-1 1 0 0 0,0-1 0 0 0,0 0 0 0 0,1 0-1 0 0,-1 0 1 0 0,0 0 0 0 0,0 0 0 0 0,1 0-1 0 0,-1 0 1 0 0,0 0 0 0 0,0 0 0 0 0,1 0 0 0 0,-1 0-1 0 0,0 0 1 0 0,1 0 0 0 0,-1 0 0 0 0,0 0-1 0 0,0 0 1 0 0,1 0 0 0 0,-1 0 0 0 0,0-1 0 0 0,0 1-1 0 0,1 0 1 0 0,-1 0 0 0 0,0 0 0 0 0,0 0-1 0 0,0 0 1 0 0,1-1 0 0 0,-1 1 0 0 0,0 0 0 0 0,0 0-1 0 0,0 0 1 0 0,0-1 0 0 0,1 1 0 0 0,-1 0 0 0 0,0 0-1 0 0,0-1 1 0 0,0 1 0 0 0,0 0 0 0 0,0 0-1 0 0,0-1 1 0 0,0 1 0 0 0,-4-6-3242 0 0</inkml:trace>
  <inkml:trace contextRef="#ctx0" brushRef="#br0" timeOffset="1">119 73 5873 0 0,'6'-6'1561'0'0,"1"-1"-1353"0"0,4-1-656 0 0,2 0-769 0 0,2 0-399 0 0,1 1 216 0 0,2-1-513 0 0,-3-1 921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 3081 0 0,'0'0'288'0'0,"0"-1"1"0"0,0 1 0 0 0,0-1 0 0 0,0 1 0 0 0,0 0-1 0 0,0-1 1 0 0,0 1 0 0 0,-1-1 0 0 0,-1-2 2887 0 0,1 3-2887 0 0,1-1 0 0 0,0 1-1 0 0,-1 0 1 0 0,1 0 0 0 0,-1 0 0 0 0,1-1-1 0 0,0 1 1 0 0,-1 0 0 0 0,1 0 0 0 0,-1 0-1 0 0,1 0 1 0 0,0 0 0 0 0,-1 0 0 0 0,1 0 0 0 0,-1 0-1 0 0,1 0 1 0 0,0 0 0 0 0,-1 0 0 0 0,1 0-1 0 0,-1 0 1 0 0,1 0 0 0 0,-1 0 0 0 0,1 0-1 0 0,-1 1 1 0 0,-6 22 3557 0 0,4 40-3730 0 0,3-61 206 0 0,5 65-1322 0 0,0-9-2942 0 0,-5-47 1430 0 0,0-1 1 0 0,-1 1 0 0 0,-2 13 0 0 0,1-13-1389 0 0</inkml:trace>
  <inkml:trace contextRef="#ctx0" brushRef="#br0" timeOffset="1">63 499 6393 0 0,'43'6'6432'0'0,"6"-9"-4744"0"0,-45 2-1680 0 0,0 1 1 0 0,0-1-1 0 0,0 0 1 0 0,0 0-1 0 0,-1 0 0 0 0,1-1 1 0 0,0 1-1 0 0,0-1 1 0 0,-1 0-1 0 0,1 0 1 0 0,-1 0-1 0 0,0-1 0 0 0,0 1 1 0 0,0-1-1 0 0,0 0 1 0 0,0 0-1 0 0,0 0 1 0 0,-1 0-1 0 0,1 0 0 0 0,2-6 1 0 0,-4 6 240 0 0,0 1 1 0 0,-1 0-1 0 0,1 0 0 0 0,-1-1 1 0 0,1 1-1 0 0,-1 0 1 0 0,0-1-1 0 0,0 1 1 0 0,0-1-1 0 0,-1 1 0 0 0,1 0 1 0 0,-1-1-1 0 0,1 1 1 0 0,-1 0-1 0 0,1 0 1 0 0,-1 0-1 0 0,0-1 0 0 0,0 1 1 0 0,0 0-1 0 0,-1 0 1 0 0,1 0-1 0 0,0 0 0 0 0,-1 0 1 0 0,1 1-1 0 0,-1-1 1 0 0,0 0-1 0 0,1 1 1 0 0,-1-1-1 0 0,0 1 0 0 0,0 0 1 0 0,0-1-1 0 0,-4-1 1 0 0,0 0-17 0 0,0 0 0 0 0,1 0 1 0 0,-1 1-1 0 0,-1-1 1 0 0,1 1-1 0 0,0 1 1 0 0,-1-1-1 0 0,1 1 0 0 0,0 0 1 0 0,-12 0-1 0 0,13 2-179 0 0,0 0-1 0 0,-1 0 1 0 0,1 0 0 0 0,0 1-1 0 0,0 0 1 0 0,-5 2-1 0 0,-6 10-1972 0 0,16-14 1590 0 0,0 1 0 0 0,-1-1 0 0 0,1 1 0 0 0,0 0 0 0 0,0-1 0 0 0,0 1-1 0 0,-1 0 1 0 0,1-1 0 0 0,0 1 0 0 0,0 0 0 0 0,0-1 0 0 0,0 1 0 0 0,0 0 0 0 0,0-1 0 0 0,0 1 0 0 0,0 0 0 0 0,1-1 0 0 0,-1 1 0 0 0,0 0 0 0 0,0-1 0 0 0,0 1 0 0 0,1 0 0 0 0,-1-1 0 0 0,0 1 0 0 0,1 0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7978 0 0,'-13'35'10784'0'0,"6"3"-7983"0"0,6-27-3090 0 0,-1 0-1 0 0,0-1 0 0 0,-1 1 0 0 0,0-1 0 0 0,-7 16 0 0 0,9-26 267 0 0,1 1 1 0 0,0-1-1 0 0,0 0 0 0 0,-1 1 0 0 0,1-1 0 0 0,0 0 1 0 0,0 1-1 0 0,-1-1 0 0 0,1 0 0 0 0,0 1 0 0 0,0-1 0 0 0,0 0 1 0 0,-1 1-1 0 0,1-1 0 0 0,0 1 0 0 0,0-1 0 0 0,0 0 1 0 0,0 1-1 0 0,0-1 0 0 0,0 1 0 0 0,0-1 0 0 0,0 0 1 0 0,0 1-1 0 0,0-1 0 0 0,0 1 0 0 0,0-1 0 0 0,0 1 0 0 0,0-1 1 0 0,1 0-1 0 0,-1 1 0 0 0,0-1 0 0 0,0 0 0 0 0,0 1 1 0 0,1-1-1 0 0,-1 1 0 0 0,0-1 0 0 0,0 0 0 0 0,1 0 0 0 0,-1 1 1 0 0,18-1 85 0 0,-6-2 142 0 0,138-15-86 0 0,-89 4-8785 0 0,-51 10 4365 0 0,0-1-471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33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21845 0 0,'4'2'1304'0'0,"0"1"-640"0"0,0 1-280 0 0,2 0-264 0 0,-2-1-424 0 0,0-2-432 0 0,0 1-416 0 0,0 0-353 0 0,-1-1-167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3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60 6409 0 0,'0'0'101'0'0,"-1"0"0"0"0,1 1 0 0 0,0-1-1 0 0,0 0 1 0 0,-1 0 0 0 0,1 0 0 0 0,0 1-1 0 0,0-1 1 0 0,0 0 0 0 0,-1 1-1 0 0,1-1 1 0 0,0 0 0 0 0,0 0 0 0 0,0 1-1 0 0,0-1 1 0 0,0 0 0 0 0,0 1 0 0 0,0-1-1 0 0,-1 0 1 0 0,1 1 0 0 0,0-1 0 0 0,0 0-1 0 0,0 0 1 0 0,0 1 0 0 0,0-1 0 0 0,0 0-1 0 0,1 1 1 0 0,-1-1 0 0 0,0 0-1 0 0,0 1 1 0 0,0-1 0 0 0,0 0 0 0 0,0 1-1 0 0,0-1 1 0 0,1 0 0 0 0,-1 0 0 0 0,0 1-1 0 0,0-1 1 0 0,0 0 0 0 0,0 0 0 0 0,1 1-1 0 0,-1-1 1 0 0,0 0 0 0 0,0 0 0 0 0,1 0-1 0 0,-1 1 1 0 0,0-1 0 0 0,1 0-1 0 0,-1 0 1 0 0,0 0 0 0 0,0 0 0 0 0,1 0-1 0 0,-1 0 1 0 0,0 0 0 0 0,1 0 0 0 0,-1 0-1 0 0,0 1 1 0 0,1-1 0 0 0,-1 0 0 0 0,1-1-1 0 0,25 5 682 0 0,-22-3-358 0 0,41 2 716 0 0,0-2-1 0 0,58-6 1 0 0,91-19 741 0 0,-17 1-990 0 0,11 11-123 0 0,315 20 0 0 0,-480-8-967 0 0,-23 0 142 0 0,0 0 1 0 0,0 0-1 0 0,0 0 0 0 0,0 0 1 0 0,0 0-1 0 0,-1 0 0 0 0,1 0 1 0 0,0 0-1 0 0,0 0 0 0 0,0 0 1 0 0,0 0-1 0 0,0 0 0 0 0,0 0 1 0 0,0 0-1 0 0,-1 0 0 0 0,1 0 1 0 0,0 0-1 0 0,0 0 0 0 0,0 0 1 0 0,0 0-1 0 0,0 0 0 0 0,0-1 1 0 0,0 1-1 0 0,0 0 0 0 0,0 0 1 0 0,-1 0-1 0 0,1 0 0 0 0,0 0 1 0 0,0 0-1 0 0,0 0 0 0 0,0 0 1 0 0,0 0-1 0 0,0 0 0 0 0,0-1 1 0 0,0 1-1 0 0,0 0 0 0 0,0 0 1 0 0,0 0-1 0 0,0 0 0 0 0,0 0 1 0 0,0 0-1 0 0,0 0 0 0 0,0-1 1 0 0,0 1-1 0 0,0 0 0 0 0,0 0 1 0 0,0 0-1 0 0,0 0 0 0 0,0 0 1 0 0,0 0-1 0 0,0 0 0 0 0,0-1 1 0 0,0 1-1 0 0,0 0 0 0 0,0 0 1 0 0,0 0-1 0 0,0 0 0 0 0,0 0 1 0 0,0 0-1 0 0,1 0 0 0 0,-1 0 1 0 0,0 0-1 0 0,0 0 0 0 0,0-1 1 0 0,0 1-1 0 0,0 0 0 0 0,0 0 1 0 0,0 0-1 0 0,0 0 0 0 0,-38-13-8625 0 0,5 5 2772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4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34 4689 0 0,'-1'-1'409'0'0,"0"0"0"0"0,0 1 0 0 0,0-1 0 0 0,0 1 0 0 0,-1-1 0 0 0,1 1 0 0 0,0 0 0 0 0,0-1 0 0 0,-1 1 0 0 0,1 0-1 0 0,0 0 1 0 0,0 0 0 0 0,-1 0 0 0 0,1 0 0 0 0,0 0 0 0 0,-1 0 0 0 0,1 0 0 0 0,0 0 0 0 0,0 1 0 0 0,-1-1 0 0 0,1 0 0 0 0,0 1 0 0 0,0-1 0 0 0,0 1 0 0 0,-2 0 0 0 0,1 1-4 0 0,0 0 1 0 0,0 0 0 0 0,0 0-1 0 0,0 0 1 0 0,0 1-1 0 0,0-1 1 0 0,1 0-1 0 0,-1 1 1 0 0,1-1 0 0 0,-2 6-1 0 0,0 0-210 0 0,0 0 0 0 0,1 0-1 0 0,0 0 1 0 0,0 1 0 0 0,1-1-1 0 0,0 0 1 0 0,0 12 0 0 0,3-12-187 0 0,0 0 1 0 0,0 0 0 0 0,0 0-1 0 0,1 0 1 0 0,0 0 0 0 0,0 0-1 0 0,1-1 1 0 0,0 1 0 0 0,1-1 0 0 0,-1 0-1 0 0,1 0 1 0 0,1-1 0 0 0,-1 0-1 0 0,12 10 1 0 0,-13-12-40 0 0,1 1 0 0 0,0-1-1 0 0,0-1 1 0 0,0 1 0 0 0,0-1-1 0 0,1 0 1 0 0,-1 0 0 0 0,1 0-1 0 0,0-1 1 0 0,0 0 0 0 0,0 0 0 0 0,0 0-1 0 0,0-1 1 0 0,0 0 0 0 0,1 0-1 0 0,-1-1 1 0 0,0 0 0 0 0,1 0-1 0 0,-1 0 1 0 0,7-2 0 0 0,-9 2 1 0 0,-1-1 0 0 0,1 0 1 0 0,-1 0-1 0 0,0-1 0 0 0,0 1 0 0 0,0-1 1 0 0,1 0-1 0 0,-1 1 0 0 0,-1-1 0 0 0,1 0 1 0 0,0-1-1 0 0,0 1 0 0 0,-1-1 0 0 0,1 1 1 0 0,-1-1-1 0 0,0 0 0 0 0,0 1 0 0 0,3-6 1 0 0,-3 3 10 0 0,-1 1 0 0 0,1-1 1 0 0,-1 0-1 0 0,0 1 0 0 0,0-1 0 0 0,0 0 1 0 0,-1 0-1 0 0,0 0 0 0 0,0 0 1 0 0,0 0-1 0 0,0 0 0 0 0,-2-5 0 0 0,0 0 25 0 0,-1-1 0 0 0,0 0-1 0 0,-1 1 1 0 0,0 0-1 0 0,0 0 1 0 0,-1 0-1 0 0,0 0 1 0 0,-1 1 0 0 0,0-1-1 0 0,-1 2 1 0 0,-8-11-1 0 0,6 12 38 0 0,0-1 1 0 0,-1 1-1 0 0,1 1 0 0 0,-1-1 0 0 0,-1 2 0 0 0,1-1 0 0 0,-20-6 0 0 0,26 11-31 0 0,0 0 0 0 0,0 0 0 0 0,0 0-1 0 0,0 1 1 0 0,0-1 0 0 0,0 1 0 0 0,0 0-1 0 0,0 0 1 0 0,0 0 0 0 0,0 1 0 0 0,-6 1-1 0 0,7-1-26 0 0,1-1 1 0 0,0 1-1 0 0,0 1 0 0 0,0-1 0 0 0,0 0 0 0 0,0 0 0 0 0,0 1 0 0 0,0-1 0 0 0,0 1 1 0 0,1 0-1 0 0,-1 0 0 0 0,1-1 0 0 0,-1 1 0 0 0,1 0 0 0 0,0 0 0 0 0,-1 0 0 0 0,1 1 0 0 0,0-1 1 0 0,0 0-1 0 0,1 0 0 0 0,-2 3 0 0 0,1-1-421 0 0,1-1 0 0 0,-1 0 0 0 0,0 1 0 0 0,1-1 0 0 0,0 1 0 0 0,0-1 1 0 0,1 7-1 0 0,6 12-6833 0 0,-1-11 1059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4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11947 0 0,'-3'16'10024'0'0,"9"15"-9019"0"0,-5-23-227 0 0,42 164 63 0 0,-23-116-3861 0 0,5-4-4600 0 0,-19-41 2783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4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10146 0 0,'2'2'914'0'0,"-1"0"0"0"0,1 1 0 0 0,0-1 0 0 0,-1 1 0 0 0,1 0 0 0 0,-1-1 0 0 0,0 1 1 0 0,1 3-1 0 0,10 45 152 0 0,-7-27-450 0 0,5 23-298 0 0,-5-18-353 0 0,19 54 0 0 0,-28-98-339 0 0,1-1-1 0 0,0 1 1 0 0,1 0-1 0 0,1-1 1 0 0,0-20-1 0 0,1 19 254 0 0,0 6 96 0 0,0 1 0 0 0,0 0 0 0 0,1 0 0 0 0,0 0 1 0 0,1 0-1 0 0,1 0 0 0 0,4-16 0 0 0,-6 24 24 0 0,0 0 0 0 0,0 0 0 0 0,0-1 0 0 0,1 1 0 0 0,-1 0-1 0 0,0 0 1 0 0,1 0 0 0 0,-1 0 0 0 0,1 0 0 0 0,0 1 0 0 0,0-1-1 0 0,0 0 1 0 0,0 1 0 0 0,0-1 0 0 0,0 1 0 0 0,0 0-1 0 0,0 0 1 0 0,0 0 0 0 0,1 0 0 0 0,-1 0 0 0 0,0 0 0 0 0,1 0-1 0 0,-1 1 1 0 0,1 0 0 0 0,-1-1 0 0 0,1 1 0 0 0,-1 0 0 0 0,1 0-1 0 0,-1 0 1 0 0,0 0 0 0 0,1 1 0 0 0,-1-1 0 0 0,1 1 0 0 0,-1-1-1 0 0,1 1 1 0 0,2 1 0 0 0,-3-1 62 0 0,1-1 0 0 0,-1 1-1 0 0,1 0 1 0 0,-1 0 0 0 0,0 0 0 0 0,0 0-1 0 0,1 1 1 0 0,-1-1 0 0 0,0 0-1 0 0,0 1 1 0 0,0 0 0 0 0,-1-1 0 0 0,1 1-1 0 0,0 0 1 0 0,-1 0 0 0 0,1 0 0 0 0,-1 0-1 0 0,1 0 1 0 0,-1 0 0 0 0,2 5 0 0 0,-2-4-5 0 0,-1 1 1 0 0,1-1 0 0 0,-1 0 0 0 0,0 1 0 0 0,0-1 0 0 0,0 0 0 0 0,-1 0 0 0 0,1 1 0 0 0,-1-1 0 0 0,0 0 0 0 0,0 0 0 0 0,0 1 0 0 0,-2 4 0 0 0,-4 5-244 0 0,0 0 1 0 0,-1-1-1 0 0,0 0 1 0 0,-1-1-1 0 0,-19 21 1 0 0,11-16-241 0 0,0-1 0 0 0,-24 18 0 0 0,47-35 661 0 0,0-1-1 0 0,0 1 0 0 0,1 0 1 0 0,-1 1-1 0 0,1 0 0 0 0,-1 0 1 0 0,11-1-1 0 0,6 0-42 0 0,4-3-213 0 0,31-5-977 0 0,-20 0-3108 0 0,-36 10 3471 0 0,-1-1 0 0 0,1 1 0 0 0,0-1 0 0 0,0 0 0 0 0,-1 0 0 0 0,1 0 0 0 0,0 0 0 0 0,-1 0 0 0 0,1 0 0 0 0,-1 0 0 0 0,1 0 0 0 0,-1-1 0 0 0,0 1 0 0 0,3-4 0 0 0,6-4-3384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4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13787 0 0,'1'9'3481'0'0,"0"4"-1361"0"0,2 6-464 0 0,-1 4-447 0 0,3 4-489 0 0,0 1-320 0 0,-1 0-184 0 0,4 0-184 0 0,-1-1-320 0 0,4-1-648 0 0,-1-1-1193 0 0,0-1-2048 0 0,0-6-1384 0 0,-2-5-1640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45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11154 0 0,'-1'0'346'0'0,"1"0"0"0"0,-1 0 0 0 0,1 0 0 0 0,-1 0 0 0 0,1 0 0 0 0,0 0 0 0 0,-1 0 0 0 0,1 0 0 0 0,-1 0 0 0 0,1 0 0 0 0,-1 0 0 0 0,1 0 0 0 0,-1 0 0 0 0,1 0 0 0 0,0 0 0 0 0,-1 0 0 0 0,-2 2 2076 0 0,2-1-2076 0 0,-7 11 2952 0 0,-3 22-3201 0 0,9-26 652 0 0,-12 46-338 0 0,-2 9-1482 0 0,2-25-3342 0 0,14-77-7865 0 0,1 35 12606 0 0,0 1-1 0 0,0 0 0 0 0,0 0 1 0 0,1 0-1 0 0,-1 1 0 0 0,1-1 1 0 0,-1 0-1 0 0,1 0 1 0 0,0 1-1 0 0,0-1 0 0 0,0 1 1 0 0,1 0-1 0 0,-1-1 0 0 0,1 1 1 0 0,-1 0-1 0 0,1 1 0 0 0,0-1 1 0 0,-1 0-1 0 0,1 1 0 0 0,0-1 1 0 0,0 1-1 0 0,0 0 0 0 0,6-2 1 0 0,-3 3-17 0 0,-1 0-1 0 0,1 0 1 0 0,-1 0 0 0 0,1 1 0 0 0,-1-1 0 0 0,1 1 0 0 0,-1 1-1 0 0,0-1 1 0 0,1 1 0 0 0,-1 0 0 0 0,0 0 0 0 0,0 0 0 0 0,6 5-1 0 0,-2-1-490 0 0,20 10-2 0 0,-15-14-3160 0 0,-2-7-4523 0 0,-8-1 2813 0 0</inkml:trace>
  <inkml:trace contextRef="#ctx0" brushRef="#br0" timeOffset="1">201 51 5785 0 0,'-8'33'7888'0'0,"8"-28"-7586"0"0,0 0-1 0 0,0 0 1 0 0,0-1-1 0 0,1 1 1 0 0,1 9-1 0 0,-1-13-323 0 0,-1 1 0 0 0,0 0 0 0 0,1-1-1 0 0,-1 1 1 0 0,1 0 0 0 0,0-1-1 0 0,0 1 1 0 0,-1 0 0 0 0,1-1 0 0 0,0 1-1 0 0,0-1 1 0 0,0 0 0 0 0,1 1 0 0 0,-1-1-1 0 0,0 0 1 0 0,0 0 0 0 0,1 1 0 0 0,-1-1-1 0 0,1 0 1 0 0,-1 0 0 0 0,1-1 0 0 0,-1 1-1 0 0,1 0 1 0 0,-1 0 0 0 0,1-1 0 0 0,0 1-1 0 0,0-1 1 0 0,-1 0 0 0 0,1 1 0 0 0,0-1-1 0 0,-1 0 1 0 0,1 0 0 0 0,0 0 0 0 0,0 0-1 0 0,0 0 1 0 0,-1 0 0 0 0,4-1-1 0 0,-3 0-178 0 0,0 1-1 0 0,-1-1 0 0 0,1 0 0 0 0,0 1 0 0 0,-1-1 0 0 0,1 0 0 0 0,0 0 1 0 0,-1 0-1 0 0,1 0 0 0 0,-1 0 0 0 0,0 0 0 0 0,1-1 0 0 0,-1 1 0 0 0,0 0 0 0 0,1-1 1 0 0,-1 1-1 0 0,0-1 0 0 0,0 1 0 0 0,0-1 0 0 0,0-2 0 0 0,8-37-6421 0 0,-4 11 5842 0 0,-5 28 1361 0 0,1 0-1 0 0,0-1 0 0 0,-1 1 0 0 0,1 0 0 0 0,0 0 0 0 0,0 0 0 0 0,0 1 0 0 0,11-7 9467 0 0,-12 9-9870 0 0,4 10 2688 0 0,-2 12-1957 0 0,-2 65-4107 0 0,-9-31-9012 0 0,5-45 7789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4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31 4881 0 0,'-1'5'1105'0'0,"0"0"0"0"0,0 0 0 0 0,1-1-1 0 0,-1 1 1 0 0,1 0 0 0 0,1 0 0 0 0,0 5 0 0 0,0-4-458 0 0,0 0 0 0 0,0 0 0 0 0,1-1 1 0 0,0 1-1 0 0,5 10 0 0 0,-6-13-590 0 0,1 0 0 0 0,0 0 1 0 0,0 0-1 0 0,0 0 0 0 0,0 0 1 0 0,0 0-1 0 0,1-1 0 0 0,-1 1 0 0 0,1-1 1 0 0,0 0-1 0 0,-1 1 0 0 0,1-1 0 0 0,0 0 1 0 0,0-1-1 0 0,1 1 0 0 0,-1 0 1 0 0,0-1-1 0 0,0 0 0 0 0,1 0 0 0 0,-1 0 1 0 0,1 0-1 0 0,-1-1 0 0 0,6 1 0 0 0,-7-1-36 0 0,1 0 0 0 0,-1 0-1 0 0,1 0 1 0 0,-1-1-1 0 0,0 1 1 0 0,1-1 0 0 0,-1 0-1 0 0,0 0 1 0 0,1 0 0 0 0,-1 0-1 0 0,0 0 1 0 0,0 0-1 0 0,0-1 1 0 0,0 1 0 0 0,0-1-1 0 0,0 1 1 0 0,0-1-1 0 0,-1 0 1 0 0,1 1 0 0 0,0-1-1 0 0,-1 0 1 0 0,0 0 0 0 0,1 0-1 0 0,-1 0 1 0 0,0-1-1 0 0,0 1 1 0 0,0 0 0 0 0,0-1-1 0 0,-1 1 1 0 0,1 0-1 0 0,0-1 1 0 0,-1 1 0 0 0,0 0-1 0 0,0-5 1 0 0,1 1 52 0 0,-1 1-1 0 0,0-1 1 0 0,0 1-1 0 0,-1 0 1 0 0,1-1-1 0 0,-1 1 1 0 0,0 0-1 0 0,-1 0 1 0 0,1 0-1 0 0,-1 0 1 0 0,0 0-1 0 0,-1 0 1 0 0,1 0 0 0 0,-7-8-1 0 0,7 10 66 0 0,0 1 0 0 0,-1 0 0 0 0,1 0 0 0 0,-1 0 0 0 0,0 0 0 0 0,0 0 0 0 0,0 1 0 0 0,0-1 0 0 0,0 1 0 0 0,0 0 0 0 0,0 0 0 0 0,0 0-1 0 0,0 0 1 0 0,-1 1 0 0 0,1-1 0 0 0,0 1 0 0 0,-1 0 0 0 0,1 0 0 0 0,0 0 0 0 0,0 0 0 0 0,-1 1 0 0 0,1-1 0 0 0,0 1 0 0 0,0 0 0 0 0,-4 1 0 0 0,2 0-107 0 0,0-1 1 0 0,1 1 0 0 0,-1 0-1 0 0,1 1 1 0 0,-1-1 0 0 0,1 1-1 0 0,0 0 1 0 0,0 0 0 0 0,0 0-1 0 0,0 1 1 0 0,0-1-1 0 0,1 1 1 0 0,-1 0 0 0 0,1 0-1 0 0,-4 8 1 0 0,6-12-151 0 0,1 1 0 0 0,0-1-1 0 0,-1 1 1 0 0,1-1 0 0 0,0 1 0 0 0,0-1 0 0 0,0 1-1 0 0,-1-1 1 0 0,1 1 0 0 0,0-1 0 0 0,0 1 0 0 0,0-1-1 0 0,0 1 1 0 0,0-1 0 0 0,0 1 0 0 0,0-1 0 0 0,0 1-1 0 0,0-1 1 0 0,0 1 0 0 0,0-1 0 0 0,0 1 0 0 0,0-1-1 0 0,0 1 1 0 0,1-1 0 0 0,-1 1 0 0 0,0-1 0 0 0,0 1-1 0 0,0-1 1 0 0,1 1 0 0 0,-1-1 0 0 0,0 1 0 0 0,1-1-1 0 0,-1 0 1 0 0,0 1 0 0 0,1-1 0 0 0,-1 0 0 0 0,1 1-1 0 0,-1-1 1 0 0,1 0 0 0 0,-1 1 0 0 0,1-1 0 0 0,1 1-860 0 0,-1-1 0 0 0,1 0 1 0 0,0 1-1 0 0,-1-1 0 0 0,1 0 1 0 0,0 0-1 0 0,-1 0 0 0 0,1 0 1 0 0,0 0-1 0 0,-1 0 0 0 0,4-1 1 0 0,7-2-4880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4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11018 0 0,'1'14'9915'0'0,"0"-1"-6049"0"0,1 27-3018 0 0,-3-31-781 0 0,-2 13 41 0 0,-8 35 0 0 0,10-52-357 0 0,0-1-1 0 0,-1 1 0 0 0,1 0 0 0 0,-1 0 0 0 0,-1-1 0 0 0,1 1 1 0 0,0-1-1 0 0,-1 0 0 0 0,0 0 0 0 0,0 1 0 0 0,-1-2 0 0 0,1 1 1 0 0,-5 4-1 0 0,0-5-1128 0 0,9-9 698 0 0,12-10 525 0 0,-10 14 197 0 0,0 0 0 0 0,0 0 0 0 0,0 1 0 0 0,0 0-1 0 0,0 0 1 0 0,1-1 0 0 0,-1 2 0 0 0,1-1 0 0 0,-1 0-1 0 0,0 1 1 0 0,1 0 0 0 0,6 0 0 0 0,41 9 360 0 0,-42-6-717 0 0,-1-1 0 0 0,1-1 1 0 0,0 1-1 0 0,16-1 0 0 0,-25-1 51 0 0,1 0 0 0 0,-1 0-1 0 0,1 0 1 0 0,-1 0 0 0 0,1 0 0 0 0,-1 0-1 0 0,1 0 1 0 0,-1 0 0 0 0,0 0 0 0 0,1-1-1 0 0,-1 1 1 0 0,1 0 0 0 0,-1 0 0 0 0,1 0-1 0 0,-1-1 1 0 0,0 1 0 0 0,1 0 0 0 0,-1-1-1 0 0,0 1 1 0 0,1 0 0 0 0,-1-1 0 0 0,0 1-1 0 0,1 0 1 0 0,-1-1 0 0 0,0 1 0 0 0,0-1-1 0 0,1 1 1 0 0,-1 0 0 0 0,0-1 0 0 0,0 1-1 0 0,0-1 1 0 0,0 1 0 0 0,0-1 0 0 0,1 1-1 0 0,-1-1 1 0 0,0 1 0 0 0,0-1-1 0 0,0 1 1 0 0,0 0 0 0 0,0-1 0 0 0,-1 1-1 0 0,1-1 1 0 0,0 1 0 0 0,0-1 0 0 0,0 1-1 0 0,0-1 1 0 0</inkml:trace>
  <inkml:trace contextRef="#ctx0" brushRef="#br0" timeOffset="1">118 76 4225 0 0,'30'-9'5286'0'0,"-3"-1"-3393"0"0,0-2-3888 0 0,0-2-4381 0 0,-1 12 19519 0 0,-28 14-11523 0 0,-11 67-7579 0 0,0-2-3077 0 0,11-64 6947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46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3217 0 0,'16'19'6720'0'0,"11"14"-985"0"0,3-2-3394 0 0,-27-29-2293 0 0,0 1 0 0 0,0 0 0 0 0,1-1 0 0 0,-1 1 0 0 0,1-1 0 0 0,-1 0 0 0 0,1 0 1 0 0,0-1-1 0 0,0 1 0 0 0,0-1 0 0 0,0 0 0 0 0,0 0 0 0 0,0 0 0 0 0,0 0 0 0 0,0-1 1 0 0,8 0-1 0 0,-10 0-43 0 0,-1 0 1 0 0,1 0-1 0 0,-1 0 1 0 0,1-1-1 0 0,-1 1 1 0 0,1 0-1 0 0,-1-1 1 0 0,0 1-1 0 0,1-1 1 0 0,-1 0-1 0 0,0 0 1 0 0,1 1-1 0 0,-1-1 1 0 0,0 0-1 0 0,0 0 1 0 0,0 0-1 0 0,0 0 1 0 0,0 0-1 0 0,0 0 0 0 0,0-1 1 0 0,0 1-1 0 0,0 0 1 0 0,0 0-1 0 0,0-3 1 0 0,0 1 14 0 0,0-1 0 0 0,0 1 0 0 0,-1 0 0 0 0,1-1 0 0 0,-1 1 0 0 0,0 0 0 0 0,0-1 0 0 0,0 1 0 0 0,-1 0 0 0 0,0-7 0 0 0,-2 1 117 0 0,1-1 0 0 0,-1 1 0 0 0,-1 0-1 0 0,0 0 1 0 0,0 0 0 0 0,-11-15 0 0 0,11 19 10 0 0,0 1 1 0 0,0 0-1 0 0,-1 0 1 0 0,0 0-1 0 0,1 1 0 0 0,-1-1 1 0 0,-1 1-1 0 0,-8-4 1 0 0,11 6-172 0 0,1-1 1 0 0,-1 1 0 0 0,0 0-1 0 0,0 0 1 0 0,0 1-1 0 0,0-1 1 0 0,1 0 0 0 0,-1 1-1 0 0,0 0 1 0 0,0 0-1 0 0,0 0 1 0 0,0 0-1 0 0,0 0 1 0 0,0 0 0 0 0,0 1-1 0 0,0 0 1 0 0,0-1-1 0 0,0 1 1 0 0,-3 2-1 0 0,-2 5-2658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11658 0 0,'-2'1'759'0'0,"0"1"0"0"0,1 0 0 0 0,-1 0 0 0 0,1-1 0 0 0,-1 1 0 0 0,1 0 0 0 0,0 0 0 0 0,0 0-1 0 0,0 0 1 0 0,-2 4 0 0 0,-5 28 1593 0 0,7-24-2292 0 0,1 0-1 0 0,0 1 1 0 0,0-1 0 0 0,3 14 0 0 0,-2-18-25 0 0,0-1 1 0 0,0 0 0 0 0,1 0-1 0 0,-1 0 1 0 0,1 0-1 0 0,1-1 1 0 0,-1 1-1 0 0,1 0 1 0 0,0-1 0 0 0,0 0-1 0 0,0 0 1 0 0,0 0-1 0 0,1 0 1 0 0,-1 0-1 0 0,1-1 1 0 0,0 1 0 0 0,0-1-1 0 0,1 0 1 0 0,-1 0-1 0 0,9 4 1 0 0,-8-5-72 0 0,1 0 1 0 0,0-1 0 0 0,0 1-1 0 0,-1-1 1 0 0,1-1-1 0 0,0 1 1 0 0,0-1-1 0 0,0 1 1 0 0,0-2-1 0 0,0 1 1 0 0,-1-1-1 0 0,1 0 1 0 0,0 0-1 0 0,0 0 1 0 0,-1-1 0 0 0,1 0-1 0 0,0 0 1 0 0,7-5-1 0 0,-13 7 28 0 0,24-15-4488 0 0,-22 14 3784 0 0,-1 0 0 0 0,0 0 0 0 0,0 0 1 0 0,0 0-1 0 0,0 0 0 0 0,0-1 0 0 0,0 1 0 0 0,0 0 0 0 0,0-1 0 0 0,0 1 0 0 0,-1-1 1 0 0,1 1-1 0 0,0-1 0 0 0,-1 1 0 0 0,1-3 0 0 0,-1-5-4268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4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60 16323 0 0,'23'-2'4898'0'0,"32"-12"-4633"0"0,-53 13-254 0 0,0 1 1 0 0,-1-1 0 0 0,1 1-1 0 0,-1-1 1 0 0,0 0-1 0 0,1 1 1 0 0,-1-1-1 0 0,0 0 1 0 0,1 0-1 0 0,-1 0 1 0 0,2-2-1 0 0,-2 2-24 0 0,-1 1-1 0 0,0-1 1 0 0,0 1-1 0 0,1-1 0 0 0,-1 1 1 0 0,0-1-1 0 0,0 1 1 0 0,0-1-1 0 0,1 1 0 0 0,-1-1 1 0 0,0 1-1 0 0,0-1 1 0 0,0 1-1 0 0,0-1 1 0 0,0 1-1 0 0,0-1 0 0 0,0 1 1 0 0,0-1-1 0 0,0 1 1 0 0,0-1-1 0 0,0 0 0 0 0,-1 1 1 0 0,1-1-1 0 0,-1-1-48 0 0,0 1 0 0 0,0-1 0 0 0,-1 1 0 0 0,1 0 0 0 0,0 0 0 0 0,0 0 0 0 0,-1-1-1 0 0,1 1 1 0 0,-1 0 0 0 0,1 1 0 0 0,-1-1 0 0 0,1 0 0 0 0,-1 0 0 0 0,0 1 0 0 0,1-1 0 0 0,-1 1 0 0 0,0-1 0 0 0,1 1-1 0 0,-4-1 1 0 0,-1 1 45 0 0,-1 0 0 0 0,1 0 0 0 0,-1 1 0 0 0,1-1 0 0 0,-1 1-1 0 0,1 1 1 0 0,0-1 0 0 0,-1 1 0 0 0,1 0 0 0 0,0 0 0 0 0,0 1 0 0 0,1 0-1 0 0,-8 4 1 0 0,11-5 60 0 0,0-1 0 0 0,0 0 0 0 0,0 0 0 0 0,1 1 0 0 0,-1-1 0 0 0,0 1 0 0 0,1-1 0 0 0,-1 1 0 0 0,1 0 0 0 0,0 0 0 0 0,-1 0 0 0 0,1 0 0 0 0,0 0 0 0 0,0 0 0 0 0,0 0 0 0 0,0 0 0 0 0,1 0 0 0 0,-1 0 0 0 0,0 0 0 0 0,1 0 0 0 0,0 1 0 0 0,-1-1 0 0 0,1 0 0 0 0,0 0 0 0 0,0 1 0 0 0,1-1 0 0 0,-1 0 0 0 0,0 0 0 0 0,1 1 0 0 0,-1-1 0 0 0,1 0 0 0 0,0 0 0 0 0,-1 0 0 0 0,1 0 0 0 0,0 0 0 0 0,0 0 0 0 0,1 0 0 0 0,-1 0 0 0 0,0 0 0 0 0,3 3 0 0 0,1 0 10 0 0,1 0-1 0 0,-1 0 1 0 0,1 0-1 0 0,-1 0 1 0 0,2-1-1 0 0,-1 0 1 0 0,0 0-1 0 0,1-1 0 0 0,-1 0 1 0 0,1 0-1 0 0,0 0 1 0 0,0-1-1 0 0,0 0 1 0 0,0 0-1 0 0,15 1 1 0 0,-12-2-44 0 0,-1-1 0 0 0,0 0 0 0 0,0 0 0 0 0,0 0 0 0 0,1-1 0 0 0,-1-1 0 0 0,0 0 0 0 0,0 0 0 0 0,0 0 0 0 0,-1-1 0 0 0,1-1 0 0 0,11-5-1 0 0,-81 38-880 0 0,44-22 890 0 0,1 0 0 0 0,-1 1-1 0 0,-16 13 1 0 0,32-21-11 0 0,1 0 1 0 0,-1 1-1 0 0,1-1 0 0 0,-1 1 1 0 0,1-1-1 0 0,-1 1 0 0 0,1-1 1 0 0,-1 1-1 0 0,1-1 0 0 0,0 1 0 0 0,-1-1 1 0 0,1 1-1 0 0,0 0 0 0 0,0-1 1 0 0,-1 1-1 0 0,1-1 0 0 0,0 1 1 0 0,0 0-1 0 0,0-1 0 0 0,0 1 1 0 0,0 0-1 0 0,0-1 0 0 0,0 1 1 0 0,0 0-1 0 0,0-1 0 0 0,0 1 1 0 0,0 0-1 0 0,0-1 0 0 0,0 2 1 0 0,15 18 373 0 0,-9-14-276 0 0,1-1-1 0 0,-1 0 1 0 0,1 0 0 0 0,7 3-1 0 0,-11-6-278 0 0,-1-1 0 0 0,1 0 0 0 0,-1 0 0 0 0,1-1 0 0 0,-1 1 0 0 0,1 0 0 0 0,-1-1 0 0 0,1 1-1 0 0,0-1 1 0 0,-1 0 0 0 0,1 0 0 0 0,0 0 0 0 0,-1 0 0 0 0,1-1 0 0 0,0 1 0 0 0,-1-1 0 0 0,1 1 0 0 0,-1-1 0 0 0,4-2 0 0 0,2-1-1240 0 0,-1 0 0 0 0,0 0 0 0 0,-1-1 0 0 0,12-11 0 0 0,-12 11 454 0 0,0 0 1 0 0,0 0-1 0 0,0 0 0 0 0,1 1 1 0 0,11-6-1 0 0,-6 8-3709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4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10 4897 0 0,'3'-10'16327'0'0,"6"42"-13379"0"0,-8-22-2893 0 0,0-1 1 0 0,0 0-1 0 0,-1 0 0 0 0,0 0 1 0 0,-3 16-1 0 0,3-22-447 0 0,-1-1 0 0 0,0 1 0 0 0,0-1 0 0 0,0 1 0 0 0,0-1-1 0 0,0 1 1 0 0,0-1 0 0 0,-1 0 0 0 0,1 1 0 0 0,-3 2 0 0 0,3-4-403 0 0,-1 0 1 0 0,1 0 0 0 0,-1 0 0 0 0,1 0 0 0 0,-1 0 0 0 0,0 0-1 0 0,1 0 1 0 0,-1 0 0 0 0,0 0 0 0 0,1-1 0 0 0,-1 1-1 0 0,0-1 1 0 0,0 1 0 0 0,0-1 0 0 0,0 0 0 0 0,-2 0-1 0 0,-10 1-2083 0 0,-1 2-85 0 0</inkml:trace>
  <inkml:trace contextRef="#ctx0" brushRef="#br0" timeOffset="1">18 162 5865 0 0,'-2'2'737'0'0,"0"0"-1"0"0,0 1 0 0 0,1 0 0 0 0,-1-1 1 0 0,1 1-1 0 0,-1 0 0 0 0,1 0 1 0 0,0 0-1 0 0,0 0 0 0 0,0 0 0 0 0,1 0 1 0 0,-1 0-1 0 0,1 0 0 0 0,0 0 0 0 0,-1 0 1 0 0,2 5-1 0 0,6 19 4279 0 0,8 1-3941 0 0,-13-24-1037 0 0,0-1 1 0 0,1 1 0 0 0,-1-1-1 0 0,1 1 1 0 0,0-1 0 0 0,0 0-1 0 0,0 0 1 0 0,0 0-1 0 0,0-1 1 0 0,1 1 0 0 0,0-1-1 0 0,-1 1 1 0 0,1-1 0 0 0,0 0-1 0 0,0-1 1 0 0,5 2 0 0 0,-6-2-328 0 0,0-1 1 0 0,0 0 0 0 0,0 0-1 0 0,0 0 1 0 0,0 0 0 0 0,0 0-1 0 0,0-1 1 0 0,0 1 0 0 0,0-1-1 0 0,0 0 1 0 0,0 0 0 0 0,-1 0-1 0 0,1 0 1 0 0,0-1 0 0 0,0 1-1 0 0,-1-1 1 0 0,1 1 0 0 0,-1-1-1 0 0,1 0 1 0 0,-1 0 0 0 0,0 0-1 0 0,0 0 1 0 0,4-5 0 0 0,-1 0-1341 0 0,-1 0 1 0 0,0 0 0 0 0,0 0 0 0 0,0 0 0 0 0,-1 0 0 0 0,4-10 0 0 0,-3 4 6 0 0,9-13-2373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4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13203 0 0,'4'1'676'0'0,"1"1"0"0"0,0 0 0 0 0,-1 0 1 0 0,0 1-1 0 0,1-1 0 0 0,-1 1 0 0 0,0 0 0 0 0,0 0 1 0 0,-1 0-1 0 0,1 1 0 0 0,-1-1 0 0 0,1 1 0 0 0,3 6 0 0 0,-4-4-224 0 0,0-1 0 0 0,0 1 0 0 0,0 0 1 0 0,-1 0-1 0 0,0 0 0 0 0,0 1 0 0 0,0-1 0 0 0,-1 0 0 0 0,1 10 0 0 0,-1-6-708 0 0,-1 0 1 0 0,-1 0 0 0 0,1 0 0 0 0,-2 0 0 0 0,-3 18 0 0 0,2-19-1193 0 0,0 0 1 0 0,0 0-1 0 0,-1 0 0 0 0,0 0 1 0 0,-10 14-1 0 0</inkml:trace>
  <inkml:trace contextRef="#ctx0" brushRef="#br0" timeOffset="1">11 234 9498 0 0,'-1'1'725'0'0,"0"0"0"0"0,0 0 0 0 0,0 0 0 0 0,1 0-1 0 0,-1 0 1 0 0,0 0 0 0 0,0 0 0 0 0,1 1 0 0 0,-1-1 0 0 0,1 0 0 0 0,-1 0-1 0 0,1 0 1 0 0,-1 1 0 0 0,1-1 0 0 0,0 2 0 0 0,0 24 2640 0 0,13 23-2917 0 0,-12-47-433 0 0,0 0-1 0 0,0-1 1 0 0,0 1-1 0 0,1 0 0 0 0,-1 0 1 0 0,1-1-1 0 0,0 1 1 0 0,-1-1-1 0 0,1 1 0 0 0,1-1 1 0 0,-1 0-1 0 0,0 1 1 0 0,0-1-1 0 0,1 0 1 0 0,-1-1-1 0 0,1 1 0 0 0,4 2 1 0 0,-3-3 20 0 0,0 0 1 0 0,0-1 0 0 0,0 1-1 0 0,0-1 1 0 0,0 0 0 0 0,0 0-1 0 0,0 0 1 0 0,0-1 0 0 0,0 1-1 0 0,0-1 1 0 0,0 0 0 0 0,0 0-1 0 0,4-2 1 0 0,3-1-663 0 0,54-19 2025 0 0,-35 7-4500 0 0,-8-4-7671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5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42 343 2264 0 0,'-8'13'5296'0'0,"8"-11"-4781"0"0,-1 0 0 0 0,0 0 0 0 0,0 0 0 0 0,0-1 0 0 0,0 1 0 0 0,0 0 0 0 0,0-1 0 0 0,0 1 0 0 0,0-1 0 0 0,-1 1-1 0 0,1-1 1 0 0,0 1 0 0 0,-1-1 0 0 0,1 0 0 0 0,-1 0 0 0 0,0 0 0 0 0,1 0 0 0 0,-3 1 0 0 0,3-2-446 0 0,1-1 1 0 0,-1 1-1 0 0,1-1 1 0 0,-1 1-1 0 0,1 0 1 0 0,-1-1-1 0 0,1 1 1 0 0,-1-1-1 0 0,1 1 1 0 0,0-1-1 0 0,-1 0 1 0 0,1 1-1 0 0,0-1 1 0 0,-1 1-1 0 0,1-1 1 0 0,0 0-1 0 0,0 1 1 0 0,0-1-1 0 0,0 0 1 0 0,0 1-1 0 0,-1-1 1 0 0,1 1-1 0 0,0-1 1 0 0,1-1-1 0 0,-2-17 548 0 0,1 18-597 0 0,0-19 311 0 0,2 0 0 0 0,0-1 0 0 0,1 1 0 0 0,1 0 0 0 0,1 0 0 0 0,13-34 1 0 0,-13 42-380 0 0,0 1 0 0 0,1 0 0 0 0,0 0 0 0 0,0 1 0 0 0,1-1 1 0 0,1 1-1 0 0,0 1 0 0 0,0 0 0 0 0,1 0 0 0 0,0 0 1 0 0,0 1-1 0 0,16-10 0 0 0,1 6-2124 0 0,9-6-9344 0 0,-28 11 6135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5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31 8058 0 0,'-1'-1'213'0'0,"0"1"1"0"0,1 0-1 0 0,-1-1 0 0 0,1 1 1 0 0,-1-1-1 0 0,1 1 1 0 0,0-1-1 0 0,-1 1 0 0 0,1-1 1 0 0,-1 1-1 0 0,1-1 1 0 0,0 1-1 0 0,-1-1 1 0 0,1 0-1 0 0,0 1 0 0 0,0-1 1 0 0,-1 1-1 0 0,1-1 1 0 0,0 0-1 0 0,0 1 1 0 0,0-1-1 0 0,0 0 0 0 0,0 1 1 0 0,0-1-1 0 0,0 0 1 0 0,0 1-1 0 0,0-1 0 0 0,0 0 1 0 0,0 1-1 0 0,1-2 1 0 0,0 1-44 0 0,0 0 0 0 0,0 1 0 0 0,0-1 0 0 0,0 0 0 0 0,0 0 0 0 0,0 1 1 0 0,0-1-1 0 0,0 1 0 0 0,1-1 0 0 0,-1 1 0 0 0,0-1 0 0 0,0 1 0 0 0,1 0 0 0 0,1-1 0 0 0,56-1 272 0 0,-51 2 7 0 0,26-1-183 0 0,52 2-227 0 0,-78 0 135 0 0,1 0 1 0 0,-1 0-1 0 0,0 1 1 0 0,0 0 0 0 0,0 0-1 0 0,0 1 1 0 0,13 6 0 0 0,-18-7-34 0 0,-1 0 0 0 0,1 0 1 0 0,-1 0-1 0 0,0 1 1 0 0,0-1-1 0 0,0 1 0 0 0,0 0 1 0 0,0-1-1 0 0,0 1 1 0 0,-1 0-1 0 0,1 0 1 0 0,-1 0-1 0 0,0 0 0 0 0,0 1 1 0 0,0-1-1 0 0,0 0 1 0 0,0 0-1 0 0,-1 1 0 0 0,0-1 1 0 0,1 0-1 0 0,-1 1 1 0 0,0-1-1 0 0,-1 6 1 0 0,-1 10 23 0 0,-1 0 1 0 0,-10 36 0 0 0,8-37-145 0 0,1-5-412 0 0,-5 19-849 0 0,10-16-5002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56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18 111 6561 0 0,'0'-1'266'0'0,"0"1"0"0"0,-1-1 0 0 0,1 1-1 0 0,-1 0 1 0 0,1-1 0 0 0,0 1 0 0 0,-1 0-1 0 0,1 0 1 0 0,-1-1 0 0 0,1 1-1 0 0,-1 0 1 0 0,1 0 0 0 0,-1 0 0 0 0,1 0-1 0 0,-1 0 1 0 0,1-1 0 0 0,-1 1 0 0 0,1 0-1 0 0,-1 0 1 0 0,1 0 0 0 0,-1 0-1 0 0,1 0 1 0 0,-1 1 0 0 0,1-1 0 0 0,-1 0-1 0 0,1 0 1 0 0,-1 0 0 0 0,1 0 0 0 0,-1 0-1 0 0,1 1 1 0 0,-1-1 0 0 0,1 0-1 0 0,-1 1 1 0 0,1-1 0 0 0,-1 0 0 0 0,1 1-1 0 0,-1-1 1 0 0,8 21 2756 0 0,25 24-2680 0 0,-28-40-288 0 0,38 43 91 0 0,-39-45-95 0 0,0 0 1 0 0,0 0-1 0 0,0-1 1 0 0,0 1-1 0 0,1-1 0 0 0,-1 0 1 0 0,1 0-1 0 0,-1 0 1 0 0,1 0-1 0 0,0 0 1 0 0,0-1-1 0 0,6 2 1 0 0,-8-3-11 0 0,0-1 1 0 0,0 1 0 0 0,0-1-1 0 0,0 1 1 0 0,0-1 0 0 0,0 1-1 0 0,0-1 1 0 0,0 0 0 0 0,0 0-1 0 0,0 0 1 0 0,-1 0 0 0 0,1 0-1 0 0,0-1 1 0 0,-1 1 0 0 0,1 0-1 0 0,-1-1 1 0 0,1 1 0 0 0,-1-1-1 0 0,0 1 1 0 0,1-1 0 0 0,-1 0-1 0 0,0 0 1 0 0,0 1 0 0 0,1-5-1 0 0,18-48-37 0 0,-16 43-390 0 0,-2 0 1 0 0,1 0 0 0 0,-1 0-1 0 0,-1 0 1 0 0,0 0 0 0 0,-1 0-1 0 0,0 0 1 0 0,-2-13 0 0 0,2 21-20 0 0,-1 0 1 0 0,0 0-1 0 0,0 0 1 0 0,0 0-1 0 0,0 0 1 0 0,0 1-1 0 0,0-1 1 0 0,-1 0-1 0 0,1 1 1 0 0,-1-1 0 0 0,0 1-1 0 0,0-1 1 0 0,0 1-1 0 0,0 0 1 0 0,0 0-1 0 0,0 0 1 0 0,-1 0-1 0 0,1 0 1 0 0,-1 0 0 0 0,1 1-1 0 0,-1-1 1 0 0,0 1-1 0 0,0-1 1 0 0,0 1-1 0 0,1 0 1 0 0,-1 1-1 0 0,0-1 1 0 0,0 0 0 0 0,0 1-1 0 0,0-1 1 0 0,0 1-1 0 0,-1 0 1 0 0,1 0-1 0 0,-4 1 1 0 0,-13 2-1090 0 0,1 5-503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4449 0 0,'4'4'2408'0'0,"0"-2"273"0"0,2 0-496 0 0,1-3-449 0 0,0-3-360 0 0,1 0-368 0 0,2-2-311 0 0,2-1-297 0 0,3 0-176 0 0,1-1-144 0 0,1 0-104 0 0,1 1-376 0 0,0 0-697 0 0,-1 1-1103 0 0,-2 2-1569 0 0,-1-1 376 0 0,-1 1-1224 0 0</inkml:trace>
  <inkml:trace contextRef="#ctx0" brushRef="#br0" timeOffset="1">235 0 5209 0 0,'-1'3'566'0'0,"-1"-1"-1"0"0,1 1 0 0 0,0-1 1 0 0,0 1-1 0 0,0 0 1 0 0,0-1-1 0 0,0 1 1 0 0,1 0-1 0 0,-1 3 1 0 0,2 31 1795 0 0,-1-32-2498 0 0,1 0 0 0 0,0 0-1 0 0,0 0 1 0 0,1 0 0 0 0,-1 0-1 0 0,1-1 1 0 0,0 1 0 0 0,1 0-1 0 0,-1-1 1 0 0,1 1-1 0 0,4 5 1 0 0,-6-10 104 0 0,-1 1 0 0 0,0-1 0 0 0,1 0 1 0 0,-1 0-1 0 0,1 1 0 0 0,-1-1 0 0 0,1 0 0 0 0,-1 0 0 0 0,1 0 0 0 0,-1 0 0 0 0,1 0 0 0 0,-1 0 0 0 0,1 0 0 0 0,-1 1 1 0 0,1-1-1 0 0,-1-1 0 0 0,1 1 0 0 0,-1 0 0 0 0,1 0 0 0 0,-1 0 0 0 0,1 0 0 0 0,-1 0 0 0 0,1 0 0 0 0,-1 0 0 0 0,1-1 1 0 0,-1 1-1 0 0,1 0 0 0 0,-1 0 0 0 0,1-1 0 0 0,-1 1 0 0 0,0 0 0 0 0,1-1 0 0 0,-1 1 0 0 0,0-1 0 0 0,1 1 0 0 0,-1 0 1 0 0,0-1-1 0 0,1 1 0 0 0,-1-1 0 0 0,0 1 0 0 0,1-1 0 0 0,16-28 1144 0 0,-8 12-546 0 0,-5 13-526 0 0,-1 0 1 0 0,1 0 0 0 0,0 0 0 0 0,0 1 0 0 0,0 0 0 0 0,6-4 0 0 0,18-3-6486 0 0,-18 10 2390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57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78 11146 0 0,'-14'37'5525'0'0,"13"-32"-5222"0"0,0 0 1 0 0,1 1 0 0 0,-1-1 0 0 0,1 0 0 0 0,0 0-1 0 0,1 6 1 0 0,-1-9-288 0 0,1 1 1 0 0,-1 0-1 0 0,1-1 0 0 0,-1 1 0 0 0,1-1 1 0 0,0 1-1 0 0,0-1 0 0 0,0 0 0 0 0,0 1 0 0 0,1-1 1 0 0,-1 0-1 0 0,1 0 0 0 0,-1 0 0 0 0,1 0 1 0 0,0 0-1 0 0,0 0 0 0 0,0 0 0 0 0,0-1 1 0 0,0 1-1 0 0,0-1 0 0 0,0 1 0 0 0,0-1 0 0 0,1 0 1 0 0,-1 0-1 0 0,0 0 0 0 0,1 0 0 0 0,-1 0 1 0 0,1 0-1 0 0,3 0 0 0 0,-4-1-2 0 0,-1 0 0 0 0,1 0-1 0 0,0 0 1 0 0,-1 0 0 0 0,1 0-1 0 0,0 0 1 0 0,0 0 0 0 0,-1-1 0 0 0,1 1-1 0 0,-1-1 1 0 0,1 1 0 0 0,0-1-1 0 0,-1 0 1 0 0,1 0 0 0 0,-1 1 0 0 0,1-1-1 0 0,-1 0 1 0 0,0 0 0 0 0,1 0-1 0 0,-1-1 1 0 0,0 1 0 0 0,0 0 0 0 0,0 0-1 0 0,0-1 1 0 0,0 1 0 0 0,0 0-1 0 0,0-1 1 0 0,0 1 0 0 0,-1-1 0 0 0,1 0-1 0 0,0 1 1 0 0,-1-1 0 0 0,1 1-1 0 0,-1-1 1 0 0,0 0 0 0 0,1-1 0 0 0,0-2-3 0 0,-1 0 1 0 0,1-1 0 0 0,-1 1-1 0 0,1 0 1 0 0,-2 0 0 0 0,1 0-1 0 0,0 0 1 0 0,-1 0 0 0 0,0 0 0 0 0,-3-10-1 0 0,-3 3-562 0 0,-1 0-1 0 0,0 0 0 0 0,0 1 0 0 0,-1 0 1 0 0,-11-10-1 0 0,5 4-3976 0 0,4 4-3872 0 0,16 19 5758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5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11674 0 0,'4'7'3769'0'0,"0"1"-1312"0"0,2 4-513 0 0,2 3-551 0 0,-1 2-497 0 0,2 3-368 0 0,0 1-232 0 0,1 0-176 0 0,0-1-104 0 0,0 0-216 0 0,1-1-640 0 0,-1-1-1369 0 0,1-4-2224 0 0,-3-2-1000 0 0,-1-3-1512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5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8826 0 0,'0'-4'757'0'0,"1"0"1"0"0,0-1-1 0 0,0 1 1 0 0,0 0-1 0 0,0 0 1 0 0,1 0-1 0 0,0 0 1 0 0,-1 0-1 0 0,2 1 1 0 0,4-8-1 0 0,-4 7-336 0 0,1 0 0 0 0,-1 1 0 0 0,1-1 0 0 0,0 1 0 0 0,0 0 0 0 0,1 0 0 0 0,8-5 0 0 0,4 1-464 0 0,-1 1 0 0 0,1 1 0 0 0,1 0 1 0 0,21-2-1 0 0,7-3 335 0 0,-45 10-320 0 0,-1 0-1 0 0,0 0 0 0 0,1 0 1 0 0,-1 0-1 0 0,1-1 0 0 0,-1 1 1 0 0,0 0-1 0 0,1 0 0 0 0,-1 0 0 0 0,0 0 1 0 0,1 0-1 0 0,-1 0 0 0 0,0-1 1 0 0,0 1-1 0 0,1 0 0 0 0,-1 0 1 0 0,0 0-1 0 0,1-1 0 0 0,-1 1 1 0 0,0 0-1 0 0,0 0 0 0 0,1-1 0 0 0,-1 1 1 0 0,0 0-1 0 0,0-1 0 0 0,0 1 1 0 0,0 0-1 0 0,1-1 0 0 0,-1 1 1 0 0,0 0-1 0 0,0-1 0 0 0,0 1 0 0 0,0 0 1 0 0,0-1-1 0 0,0 1 0 0 0,0 0 1 0 0,0-1-1 0 0,0 1 0 0 0,0-1 1 0 0,0 1-1 0 0,0 0 0 0 0,0-1 1 0 0,0 1-1 0 0,0 0 0 0 0,0-1 0 0 0,-1 1 1 0 0,1 0-1 0 0,0-1 0 0 0,0 1 1 0 0,0 0-1 0 0,0 0 0 0 0,-1-1 1 0 0,1 1-1 0 0,0 0 0 0 0,0-1 1 0 0,-1 1-1 0 0,1 0 0 0 0,0 0 0 0 0,-1 0 1 0 0,1-1-1 0 0,0 1 0 0 0,0 0 1 0 0,-1 0-1 0 0,1 0 0 0 0,0 0 1 0 0,-1-1-1 0 0,1 1 0 0 0,-1 0 0 0 0,0 0 1 0 0,-25-12-516 0 0,23 11 606 0 0,0 0 1 0 0,0 1-1 0 0,0 0 0 0 0,0-1 1 0 0,-1 1-1 0 0,1 0 0 0 0,0 0 1 0 0,0 1-1 0 0,-1-1 0 0 0,1 1 1 0 0,0-1-1 0 0,0 1 0 0 0,0 0 1 0 0,0 0-1 0 0,0 1 1 0 0,0-1-1 0 0,0 0 0 0 0,0 1 1 0 0,1 0-1 0 0,-1 0 0 0 0,0 0 1 0 0,1 0-1 0 0,0 0 0 0 0,-1 0 1 0 0,1 1-1 0 0,0-1 0 0 0,0 1 1 0 0,0-1-1 0 0,1 1 1 0 0,-1 0-1 0 0,1 0 0 0 0,-1 0 1 0 0,1 0-1 0 0,0 0 0 0 0,0 0 1 0 0,-1 4-1 0 0,1 0-20 0 0,0 0-1 0 0,1-1 1 0 0,-1 1 0 0 0,1 0-1 0 0,1 0 1 0 0,-1 0 0 0 0,1 0-1 0 0,0-1 1 0 0,1 1 0 0 0,-1 0-1 0 0,1-1 1 0 0,1 1 0 0 0,-1-1-1 0 0,1 0 1 0 0,0 0 0 0 0,6 8-1 0 0,-4-7-2 0 0,1 0 0 0 0,0-1 0 0 0,0 1 0 0 0,1-1 0 0 0,0 0 0 0 0,0-1 0 0 0,1 0 0 0 0,-1 0 0 0 0,11 4 0 0 0,-15-7-205 0 0,0-1-1 0 0,0 0 1 0 0,1 0-1 0 0,-1 0 1 0 0,1 0-1 0 0,-1-1 1 0 0,1 1-1 0 0,-1-1 1 0 0,1 0-1 0 0,-1 0 1 0 0,6 0-1 0 0,-6-1-286 0 0,-1 0-1 0 0,1 1 1 0 0,-1-1 0 0 0,0 0-1 0 0,1 0 1 0 0,-1-1 0 0 0,0 1-1 0 0,0 0 1 0 0,0-1-1 0 0,0 1 1 0 0,0-1 0 0 0,0 1-1 0 0,0-1 1 0 0,-1 0 0 0 0,1 0-1 0 0,0 0 1 0 0,-1 0-1 0 0,2-3 1 0 0,1-12-5670 0 0,-5 7 2665 0 0</inkml:trace>
  <inkml:trace contextRef="#ctx0" brushRef="#br0" timeOffset="1">82 113 13091 0 0,'1'1'455'0'0,"0"0"-1"0"0,0 0 1 0 0,0 0 0 0 0,0 0-1 0 0,0 0 1 0 0,0 0 0 0 0,0 0 0 0 0,0 0-1 0 0,0-1 1 0 0,1 1 0 0 0,-1 0 0 0 0,0-1-1 0 0,1 1 1 0 0,-1-1 0 0 0,3 1-1 0 0,22-3 2492 0 0,-14-2-3172 0 0,0-1-1 0 0,22-11 0 0 0,-1 1 97 0 0,9 6-4167 0 0,-39 8 3436 0 0,-1 1 1 0 0,1 0 0 0 0,-1 0-1 0 0,1 0 1 0 0,0 0 0 0 0,-1 0-1 0 0,1 0 1 0 0,-1 1 0 0 0,1 0-1 0 0,-1-1 1 0 0,1 1 0 0 0,-1 0-1 0 0,1 0 1 0 0,2 2 0 0 0,4 6-3152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1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6281 0 0,'-3'43'9735'0'0,"2"-33"-9275"0"0,0 0-1 0 0,0-1 0 0 0,1 1 0 0 0,0 0 0 0 0,0 0 1 0 0,2-1-1 0 0,-1 1 0 0 0,1 0 0 0 0,5 15 0 0 0,-6-24-467 0 0,-1 0-1 0 0,1-1 0 0 0,0 1 1 0 0,0 0-1 0 0,0 0 0 0 0,0-1 0 0 0,0 1 1 0 0,0 0-1 0 0,0-1 0 0 0,0 1 0 0 0,0-1 1 0 0,1 0-1 0 0,-1 1 0 0 0,0-1 1 0 0,0 0-1 0 0,0 1 0 0 0,0-1 0 0 0,1 0 1 0 0,-1 0-1 0 0,0 0 0 0 0,0 0 1 0 0,0 0-1 0 0,1 0 0 0 0,-1-1 0 0 0,0 1 1 0 0,0 0-1 0 0,0-1 0 0 0,0 1 1 0 0,2-1-1 0 0,38-16-2838 0 0,-35 15 1787 0 0,-3 0 591 0 0,0 1 1 0 0,0-1 0 0 0,0 1 0 0 0,0-1-1 0 0,0 0 1 0 0,-1 0 0 0 0,1 0 0 0 0,-1-1 0 0 0,1 1-1 0 0,-1-1 1 0 0,0 1 0 0 0,0-1 0 0 0,0 0 0 0 0,0 1-1 0 0,3-7 1 0 0,-3 2 418 0 0,0 0-1 0 0,0-1 0 0 0,-1 1 0 0 0,0 0 1 0 0,0-11-1 0 0,5-25 6698 0 0,-1 63-1158 0 0,0 15-5453 0 0,-5-15-1218 0 0,-2 0 0 0 0,-3 24 0 0 0,2-30-1762 0 0,-1 0 1 0 0,0 0-1 0 0,-10 23 1 0 0,6-22-1049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58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75 13235 0 0,'-3'4'5713'0'0,"2"-2"-4289"0"0,1 2-455 0 0,2-2-241 0 0,3 0-360 0 0,1-1-248 0 0,5 1-56 0 0,0-2-48 0 0,4 0-16 0 0,2-2-24 0 0,2-4-136 0 0,3-1-352 0 0,1-2-793 0 0,2-2-943 0 0,0-1-1473 0 0,-3-2-1184 0 0,-2-1 1288 0 0,-4 0-992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5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18 133 10042 0 0,'-3'4'908'0'0,"1"0"0"0"0,0 0 0 0 0,0 1-1 0 0,1-1 1 0 0,-1 0 0 0 0,1 1 0 0 0,0 0 0 0 0,0-1-1 0 0,0 6 1 0 0,0-2-314 0 0,1 0 0 0 0,0 0 1 0 0,0 0-1 0 0,4 17 0 0 0,-2-17-564 0 0,0 0 0 0 0,0 0 1 0 0,1 0-1 0 0,0 0 1 0 0,1-1-1 0 0,-1 1 0 0 0,1-1 1 0 0,1 0-1 0 0,0 0 0 0 0,10 13 1 0 0,-13-19-29 0 0,0 1 1 0 0,0 0-1 0 0,-1-1 1 0 0,1 1-1 0 0,0-1 1 0 0,0 0-1 0 0,0 0 1 0 0,1 1-1 0 0,-1-1 0 0 0,0 0 1 0 0,0-1-1 0 0,1 1 1 0 0,-1 0-1 0 0,5 0 1 0 0,-6-1 5 0 0,0 0 1 0 0,1 0-1 0 0,-1-1 1 0 0,1 1-1 0 0,-1 0 0 0 0,0-1 1 0 0,1 1-1 0 0,-1-1 1 0 0,0 1-1 0 0,1-1 1 0 0,-1 1-1 0 0,0-1 0 0 0,0 0 1 0 0,0 0-1 0 0,0 0 1 0 0,0 0-1 0 0,1 0 1 0 0,-2 0-1 0 0,2-1 1 0 0,1-1-82 0 0,-1-1 1 0 0,0 1-1 0 0,-1-1 1 0 0,1 1-1 0 0,0-1 1 0 0,-1 0 0 0 0,0 0-1 0 0,0 1 1 0 0,0-1-1 0 0,-1 0 1 0 0,1 0-1 0 0,-1 0 1 0 0,0 0 0 0 0,0 0-1 0 0,0 0 1 0 0,-1-6-1 0 0,-5-14-1421 0 0,0 1-1 0 0,-18-41 1 0 0,4 8 1622 0 0,21 56 82 0 0,1-1 1 0 0,-1 0-1 0 0,1 1 1 0 0,0-1-1 0 0,-1 1 1 0 0,1 0 0 0 0,0-1-1 0 0,-1 1 1 0 0,1 0-1 0 0,0 0 1 0 0,0 0-1 0 0,-1 0 1 0 0,1 0-1 0 0,0 0 1 0 0,-1 1-1 0 0,3 0 1 0 0,28-1-74 0 0,-24-3-121 0 0,-1 0-1 0 0,1-1 1 0 0,-1 0-1 0 0,1 0 0 0 0,-1-1 1 0 0,0 1-1 0 0,-1-2 1 0 0,10-8-1 0 0,11-9-690 0 0,-29 38-11057 0 0,-5-4 5833 0 0</inkml:trace>
  <inkml:trace contextRef="#ctx0" brushRef="#br0" timeOffset="1">133 183 12843 0 0,'3'-4'4657'0'0,"1"0"-3249"0"0,3-1-288 0 0,1 0-144 0 0,1 0-383 0 0,0 0-345 0 0,1 2-128 0 0,1-1-80 0 0,-1 0-200 0 0,0 1-496 0 0,1 1-1001 0 0,-2-1-1584 0 0,-2-2-1800 0 0,-1 0 841 0 0,-1-1-1002 0 0</inkml:trace>
  <inkml:trace contextRef="#ctx0" brushRef="#br0" timeOffset="2">241 11 3761 0 0,'0'-10'6020'0'0,"6"10"-1105"0"0,8 16-1550 0 0,-2 29-2632 0 0,-10 5-3482 0 0,-4-26-1056 0 0,-1-1 0 0 0,-5 25 0 0 0,2-25 375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2:59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89 5881 0 0,'-5'-5'5480'0'0,"5"5"-5192"0"0,0 0 1 0 0,0-1-1 0 0,0 1 1 0 0,0 0-1 0 0,0-1 0 0 0,0 1 1 0 0,1-5 3748 0 0,0 4-3748 0 0,15-16 2420 0 0,25-11-3072 0 0,-39 27 395 0 0,-1 0-1 0 0,1 0 0 0 0,0 0 1 0 0,0 0-1 0 0,0 0 0 0 0,0 1 1 0 0,0-1-1 0 0,0 1 0 0 0,-1-1 1 0 0,1 1-1 0 0,1 0 0 0 0,-1-1 1 0 0,0 1-1 0 0,0 0 0 0 0,0 0 0 0 0,0 1 1 0 0,0-1-1 0 0,0 0 0 0 0,0 1 1 0 0,0-1-1 0 0,0 1 0 0 0,-1 0 1 0 0,1-1-1 0 0,0 1 0 0 0,0 0 1 0 0,0 0-1 0 0,-1 0 0 0 0,1 0 1 0 0,0 1-1 0 0,1 1 0 0 0,-1 0 120 0 0,0 0-1 0 0,0 1 0 0 0,0-1 0 0 0,-1 1 1 0 0,1-1-1 0 0,-1 1 0 0 0,0-1 1 0 0,0 1-1 0 0,-1 0 0 0 0,1 0 0 0 0,-1-1 1 0 0,1 1-1 0 0,-1 0 0 0 0,0 0 0 0 0,-1 5 1 0 0,0-6-62 0 0,1 0 0 0 0,0 0 1 0 0,0 0-1 0 0,0-1 0 0 0,1 1 0 0 0,-1 0 1 0 0,1 0-1 0 0,0 0 0 0 0,-1-1 1 0 0,1 1-1 0 0,0 0 0 0 0,0-1 0 0 0,1 1 1 0 0,-1-1-1 0 0,1 1 0 0 0,-1-1 1 0 0,1 0-1 0 0,0 1 0 0 0,0-1 1 0 0,0 0-1 0 0,0 0 0 0 0,0-1 0 0 0,0 1 1 0 0,0 0-1 0 0,1-1 0 0 0,-1 1 1 0 0,1-1-1 0 0,-1 1 0 0 0,1-1 0 0 0,0 0 1 0 0,-1 0-1 0 0,1-1 0 0 0,0 1 1 0 0,0 0-1 0 0,-1-1 0 0 0,1 0 1 0 0,0 0-1 0 0,0 0 0 0 0,4 0 0 0 0,-1 0-430 0 0,0 0-1 0 0,0-1 1 0 0,0 0-1 0 0,-1 0 0 0 0,1 0 1 0 0,0 0-1 0 0,0-1 0 0 0,8-4 1 0 0,12-11-5097 0 0,-9-6-3622 0 0,-11 11 2426 0 0</inkml:trace>
  <inkml:trace contextRef="#ctx0" brushRef="#br0" timeOffset="1">470 20 13531 0 0,'2'-3'5769'0'0,"3"1"-3584"0"0,-1-1-857 0 0,0 3-424 0 0,-3-2-360 0 0,-1 0-312 0 0,1 1-184 0 0,0-1-248 0 0,0-1-344 0 0,1 1-720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3:53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12 408 0 0,'6'-12'-376'0'0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6:1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19 5601 0 0,'-3'5'667'0'0,"-1"1"0"0"0,1-1 0 0 0,0 1 0 0 0,1 0 0 0 0,-1 0 0 0 0,1 0 0 0 0,0 0 0 0 0,1 0 0 0 0,-1 0-1 0 0,1 0 1 0 0,1 1 0 0 0,-1-1 0 0 0,1 0 0 0 0,1 12 0 0 0,2 7-86 0 0,1 0 0 0 0,10 36 0 0 0,1 6 295 0 0,-11-33-604 0 0,-4-26-220 0 0,1 1-1 0 0,0 0 1 0 0,0 0 0 0 0,1 0-1 0 0,0 0 1 0 0,1-1 0 0 0,5 15-1 0 0,-8-23-49 0 0,0 0-1 0 0,0 0 0 0 0,0 0 1 0 0,0 0-1 0 0,0 1 1 0 0,1-1-1 0 0,-1 0 0 0 0,0 0 1 0 0,0 0-1 0 0,0 0 0 0 0,0 0 1 0 0,0 0-1 0 0,0 0 0 0 0,0 1 1 0 0,0-1-1 0 0,0 0 1 0 0,0 0-1 0 0,1 0 0 0 0,-1 0 1 0 0,0 0-1 0 0,0 0 0 0 0,0 0 1 0 0,0 0-1 0 0,0 0 1 0 0,0 0-1 0 0,1 0 0 0 0,-1 0 1 0 0,0 0-1 0 0,0 0 0 0 0,0 0 1 0 0,0 0-1 0 0,0 0 0 0 0,0 0 1 0 0,1 0-1 0 0,-1 0 1 0 0,0 0-1 0 0,0 0 0 0 0,0 0 1 0 0,0 0-1 0 0,0 0 0 0 0,1 0 1 0 0,-1 0-1 0 0,0 0 0 0 0,0 0 1 0 0,0 0-1 0 0,0 0 1 0 0,0 0-1 0 0,0 0 0 0 0,0 0 1 0 0,1 0-1 0 0,-1-1 0 0 0,0 1 1 0 0,0 0-1 0 0,0 0 0 0 0,0 0 1 0 0,0 0-1 0 0,0 0 1 0 0,0 0-1 0 0,0 0 0 0 0,0-1 1 0 0,5-13 78 0 0,-1-16 46 0 0,-5-2-55 0 0,-2-1-1 0 0,-8-41 1 0 0,6 50-47 0 0,1-1 1 0 0,1 0-1 0 0,1 0 0 0 0,2 0 0 0 0,2-29 0 0 0,-2 50-30 0 0,1 1-1 0 0,-1 0 1 0 0,1-1 0 0 0,0 1-1 0 0,0 0 1 0 0,0-1-1 0 0,1 1 1 0 0,-1 0 0 0 0,1 0-1 0 0,0 0 1 0 0,0 0 0 0 0,4-5-1 0 0,-5 7 4 0 0,0 0 0 0 0,1 1 0 0 0,-1-1-1 0 0,0 0 1 0 0,0 1 0 0 0,1-1 0 0 0,-1 1 0 0 0,0-1 0 0 0,1 1-1 0 0,-1 0 1 0 0,1-1 0 0 0,-1 1 0 0 0,0 0 0 0 0,1 0 0 0 0,-1 0-1 0 0,1 0 1 0 0,-1 0 0 0 0,1 0 0 0 0,-1 1 0 0 0,0-1 0 0 0,1 0-1 0 0,-1 1 1 0 0,1-1 0 0 0,-1 1 0 0 0,0-1 0 0 0,0 1 0 0 0,1 0-1 0 0,-1 0 1 0 0,0-1 0 0 0,0 1 0 0 0,0 0 0 0 0,0 0 0 0 0,1 1-1 0 0,17 14-17 0 0,-1 1-1 0 0,15 19 0 0 0,-13-14 9 0 0,-18-19-94 0 0,0 1 1 0 0,0-1-1 0 0,0 1 1 0 0,0 0-1 0 0,-1 0 1 0 0,1 0-1 0 0,-1 0 1 0 0,0 0-1 0 0,0 0 1 0 0,-1 0-1 0 0,1 1 1 0 0,-1-1-1 0 0,0 0 1 0 0,0 0-1 0 0,0 0 1 0 0,-1 1-1 0 0,1-1 1 0 0,-1 0-1 0 0,0 0 1 0 0,-2 5-1 0 0,-2 7-441 0 0,0 0-1 0 0,-1-1 1 0 0,-14 27 0 0 0,14-34 490 0 0,1 0 1 0 0,-1 0 0 0 0,0-1 0 0 0,-1 0 0 0 0,0 0 0 0 0,-8 6 0 0 0,-8 9 166 0 0,29-20 75 0 0,1 0 0 0 0,0 0 0 0 0,0-1 0 0 0,10 1 0 0 0,-8-3-114 0 0,1 1-1 0 0,-1-1 1 0 0,0-1-1 0 0,-1 1 1 0 0,1-2 0 0 0,13-4-1 0 0,-17 6-235 0 0,0-1 0 0 0,-1 0-1 0 0,1-1 1 0 0,-1 1 0 0 0,1-1 0 0 0,-1 1-1 0 0,0-1 1 0 0,0-1 0 0 0,-1 1 0 0 0,1 0-1 0 0,0-1 1 0 0,-1 0 0 0 0,4-6 0 0 0,-6-2-6152 0 0,-4 5 1359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6:19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9194 0 0,'2'2'59'0'0,"32"23"3011"0"0,-33-25-2885 0 0,1 1 0 0 0,0 0 0 0 0,-1-1 0 0 0,1 1 0 0 0,0-1 0 0 0,0 1 0 0 0,0-1 0 0 0,-1 0 0 0 0,1 0 0 0 0,0 0 0 0 0,0 0 0 0 0,0 0 0 0 0,0 0 0 0 0,-1-1 0 0 0,1 1 0 0 0,0 0 0 0 0,0-1 0 0 0,-1 0 0 0 0,1 1-1 0 0,2-2 1 0 0,28-12-15 0 0,-20 9-1140 0 0,0-1 0 0 0,22-13 0 0 0,-30 17 349 0 0,-1-1 1 0 0,0 1-1 0 0,0-1 0 0 0,0 0 1 0 0,0 0-1 0 0,-1 0 0 0 0,1 0 0 0 0,-1-1 1 0 0,0 1-1 0 0,0-1 0 0 0,0 1 0 0 0,0-1 1 0 0,2-7-1 0 0,0-4-2668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6:19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9594 0 0,'-4'11'1607'0'0,"0"0"1"0"0,1 0-1 0 0,-1 13 0 0 0,-1 38 723 0 0,10 61-2203 0 0,-3-98 282 0 0,-1-16-465 0 0,7 64 419 0 0,-7-68-501 0 0,0 1 1 0 0,1-1-1 0 0,0 1 1 0 0,0-1 0 0 0,0 1-1 0 0,0-1 1 0 0,1 0-1 0 0,0 0 1 0 0,0 0-1 0 0,4 5 1 0 0,-6-9-85 0 0,-1-1-1 0 0,0 1 1 0 0,1-1 0 0 0,-1 1 0 0 0,1-1-1 0 0,-1 1 1 0 0,1-1 0 0 0,-1 1 0 0 0,1-1 0 0 0,-1 0-1 0 0,1 1 1 0 0,-1-1 0 0 0,1 0 0 0 0,-1 1 0 0 0,1-1-1 0 0,0 0 1 0 0,-1 0 0 0 0,1 1 0 0 0,-1-1 0 0 0,1 0-1 0 0,0 0 1 0 0,-1 0 0 0 0,1 0 0 0 0,0 0-1 0 0,-1 0 1 0 0,1 0 0 0 0,0 0 0 0 0,-1 0 0 0 0,1 0-1 0 0,0 0 1 0 0,-1-1 0 0 0,1 1 0 0 0,-1 0 0 0 0,1 0-1 0 0,0-1 1 0 0,-1 1 0 0 0,1 0 0 0 0,-1-1-1 0 0,1 1 1 0 0,-1-1 0 0 0,1 1 0 0 0,-1 0 0 0 0,1-1-1 0 0,-1 1 1 0 0,1-1 0 0 0,-1 1 0 0 0,1-2-1 0 0,5-8-4538 0 0</inkml:trace>
  <inkml:trace contextRef="#ctx0" brushRef="#br0" timeOffset="1">134 45 8250 0 0,'-7'86'7005'0'0,"14"117"-5520"0"0,-7-185-1859 0 0,2 1 0 0 0,1 0 1 0 0,0 0-1 0 0,1-1 1 0 0,1 0-1 0 0,0 0 1 0 0,10 19-1 0 0,-6-25-2146 0 0,1-12-1894 0 0,-4-5-50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6:20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11843 0 0,'-15'86'4886'0'0,"11"-57"-3855"0"0,2 0 0 0 0,2 43 0 0 0,0-70-1012 0 0,0 1 1 0 0,1-1-1 0 0,-1 0 1 0 0,0 1 0 0 0,1-1-1 0 0,-1 0 1 0 0,1 1 0 0 0,0-1-1 0 0,-1 0 1 0 0,1 0-1 0 0,0 1 1 0 0,1-1 0 0 0,-1 0-1 0 0,0 0 1 0 0,1 0-1 0 0,-1 0 1 0 0,3 2 0 0 0,-2-3-16 0 0,-1-1 1 0 0,0 0-1 0 0,0 1 1 0 0,1-1-1 0 0,-1 0 1 0 0,0 0-1 0 0,1 0 0 0 0,-1 0 1 0 0,1 0-1 0 0,-1 0 1 0 0,0 0-1 0 0,1 0 1 0 0,-1-1-1 0 0,0 1 1 0 0,0 0-1 0 0,1-1 1 0 0,-1 1-1 0 0,0-1 1 0 0,0 0-1 0 0,0 1 1 0 0,1-1-1 0 0,-1 0 0 0 0,0 0 1 0 0,0 0-1 0 0,0 1 1 0 0,0-1-1 0 0,0 0 1 0 0,0 0-1 0 0,-1 0 1 0 0,1-1-1 0 0,1-1 1 0 0,34-46 29 0 0,-34 46-121 0 0,0-1 1 0 0,0 1-1 0 0,0-1 1 0 0,-1 0-1 0 0,1 1 1 0 0,-1-1-1 0 0,0 0 1 0 0,0 0-1 0 0,0 0 0 0 0,0 0 1 0 0,-1 0-1 0 0,0-7 1 0 0,-1 8 63 0 0,0 1 0 0 0,0-1 0 0 0,0 0 0 0 0,0 1-1 0 0,-1-1 1 0 0,0 1 0 0 0,1-1 0 0 0,-1 1 0 0 0,0 0 0 0 0,0 0 0 0 0,0 0 0 0 0,0 0 0 0 0,-1 0 0 0 0,1 0 0 0 0,0 1 0 0 0,-4-3 0 0 0,-48-23-3451 0 0,32 18-1427 0 0,22 9 4799 0 0,1 0 1 0 0,-1 0-1 0 0,0 0 1 0 0,0 0-1 0 0,0 1 1 0 0,0-1-1 0 0,0 0 1 0 0,0 0-1 0 0,0 0 1 0 0,0 0-1 0 0,0 1 1 0 0,0-1-1 0 0,0 0 1 0 0,0 0 0 0 0,0 0-1 0 0,0 0 1 0 0,0 1-1 0 0,0-1 1 0 0,0 0-1 0 0,0 0 1 0 0,0 0-1 0 0,0 0 1 0 0,0 1-1 0 0,0-1 1 0 0,0 0-1 0 0,0 0 1 0 0,0 0-1 0 0,-1 0 1 0 0,1 0-1 0 0,0 1 1 0 0,0-1 0 0 0,0 0-1 0 0,0 0 1 0 0,0 0-1 0 0,0 0 1 0 0,0 0-1 0 0,-1 0 1 0 0,1 1-1 0 0,0-1 1 0 0,0 0-1 0 0,0 0 1 0 0,0 0-1 0 0,-1 0 1 0 0,1 0-1 0 0,0 0 1 0 0,0 0-1 0 0,0 0 1 0 0,0 0 0 0 0,-1 0-1 0 0,1 0 1 0 0,0 0-1 0 0,0 0 1 0 0,0 0-1 0 0,0 0 1 0 0,-1 0-1 0 0,1 0 1 0 0,0 0-1 0 0,4 9-2936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6:2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9498 0 0,'3'6'887'0'0,"0"-1"1"0"0,0 1-1 0 0,-1 0 1 0 0,0 0-1 0 0,0 0 1 0 0,-1 0-1 0 0,1 0 1 0 0,-1 0-1 0 0,0 10 0 0 0,-1 63 224 0 0,-2-30-810 0 0,2 6-2947 0 0,0-58 1086 0 0,-1 2 1520 0 0,1 0 1 0 0,0 0-1 0 0,0-1 1 0 0,-1 1-1 0 0,1 0 1 0 0,0 0-1 0 0,0 0 1 0 0,0-1-1 0 0,0 1 1 0 0,0 0-1 0 0,1 0 1 0 0,-1 0-1 0 0,0 0 1 0 0,0-1-1 0 0,1 1 1 0 0,-1 0-1 0 0,1 0 1 0 0,0-1-1 0 0,6-10 265 0 0,0 0 1 0 0,1 1-1 0 0,0 0 0 0 0,1 0 0 0 0,1 1 0 0 0,11-10 1 0 0,-17 16-145 0 0,2 0 0 0 0,-1 0 0 0 0,0 1 0 0 0,1 0 0 0 0,-1 0 0 0 0,1 0 0 0 0,0 0 0 0 0,0 1 0 0 0,0 0 0 0 0,1 0 0 0 0,-1 1 0 0 0,0 0 0 0 0,1 0 0 0 0,-1 0 0 0 0,8 1 0 0 0,9-2-3133 0 0,-8-3-3253 0 0,-3 0 899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5:26:2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9810 0 0,'1'1'481'0'0,"0"1"1"0"0,0-1-1 0 0,1 0 0 0 0,-1 1 0 0 0,0-1 1 0 0,1 0-1 0 0,-1 0 0 0 0,1 0 0 0 0,0 0 1 0 0,-1 0-1 0 0,1 0 0 0 0,0-1 0 0 0,-1 1 1 0 0,1-1-1 0 0,0 1 0 0 0,0-1 0 0 0,0 1 1 0 0,2-1-1 0 0,40-1 5 0 0,-38 0-471 0 0,0 1 1 0 0,-1-1-1 0 0,1 1 0 0 0,0 0 0 0 0,0 1 1 0 0,8 1-1 0 0,-14-2-30 0 0,0 1 0 0 0,1-1 0 0 0,-1 1-1 0 0,0-1 1 0 0,1 1 0 0 0,-1 0 0 0 0,0-1 0 0 0,0 1 0 0 0,1-1 0 0 0,-1 1 0 0 0,0 0 0 0 0,0-1-1 0 0,0 1 1 0 0,0-1 0 0 0,0 1 0 0 0,0 0 0 0 0,0-1 0 0 0,0 1 0 0 0,0 0 0 0 0,0-1 0 0 0,0 1-1 0 0,0 0 1 0 0,0-1 0 0 0,-1 1 0 0 0,1-1 0 0 0,0 1 0 0 0,0-1 0 0 0,-1 1 0 0 0,1 0 0 0 0,-1 0-1 0 0,-11 23-928 0 0,11-23 857 0 0,-38 56-1318 0 0,29-46 1391 0 0,2 0 1 0 0,0 1-1 0 0,0 0 0 0 0,1 0 0 0 0,-6 15 1 0 0,13-25 79 0 0,-1 0 0 0 0,0 0 0 0 0,1-1 0 0 0,-1 1 0 0 0,1 0 1 0 0,0 0-1 0 0,0-1 0 0 0,-1 1 0 0 0,1 0 0 0 0,0 0 1 0 0,1 0-1 0 0,-1-1 0 0 0,0 1 0 0 0,0 0 0 0 0,1 0 0 0 0,-1 0 1 0 0,1-1-1 0 0,0 1 0 0 0,-1 0 0 0 0,1-1 0 0 0,0 1 0 0 0,2 2 1 0 0,-1-2 51 0 0,0 0 1 0 0,1 1-1 0 0,-1-1 0 0 0,1-1 1 0 0,0 1-1 0 0,-1 0 1 0 0,1-1-1 0 0,0 1 1 0 0,0-1-1 0 0,0 0 1 0 0,6 2-1 0 0,4 0 154 0 0,1-1 1 0 0,-1 0-1 0 0,1-1 0 0 0,25-1 0 0 0,-16-1-289 0 0,0-2 0 0 0,43-8 0 0 0,-23-6-4434 0 0,-42 16 4040 0 0,0 0 0 0 0,0 1-1 0 0,0-1 1 0 0,0 0 0 0 0,0 0 0 0 0,-1 0-1 0 0,1 1 1 0 0,0-1 0 0 0,0 0-1 0 0,-1 0 1 0 0,1 0 0 0 0,0-1 0 0 0,-1 1-1 0 0,1 0 1 0 0,-1 0 0 0 0,1 0-1 0 0,-1 0 1 0 0,0 0 0 0 0,0-1 0 0 0,1 1-1 0 0,-1 0 1 0 0,0-3 0 0 0,-1-8-4316 0 0</inkml:trace>
  <inkml:trace contextRef="#ctx0" brushRef="#br0" timeOffset="1">294 1 15371 0 0,'0'20'2105'0'0,"1"80"3961"0"0,4 0-4741 0 0,-2-71-1798 0 0,1-1 0 0 0,1 0 0 0 0,1 0 0 0 0,20 51 0 0 0,-18-62-1995 0 0,-1-8-2679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1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52 4065 0 0,'-35'34'11626'0'0,"34"-33"-11599"0"0,1 0 0 0 0,-1 0 0 0 0,1 0 0 0 0,-1 0 0 0 0,1 0-1 0 0,0 0 1 0 0,0 0 0 0 0,-1 0 0 0 0,1 0 0 0 0,0 0 0 0 0,0 0-1 0 0,0 0 1 0 0,0 0 0 0 0,0 0 0 0 0,0 0 0 0 0,1 0 0 0 0,-1 0-1 0 0,0 0 1 0 0,1 0 0 0 0,-1 1 0 0 0,0-1-51 0 0,0-1 0 0 0,0 0 0 0 0,1 0 0 0 0,-1 0 0 0 0,0 0-1 0 0,0 1 1 0 0,0-1 0 0 0,0 0 0 0 0,0 0 0 0 0,0 0 0 0 0,0 0 0 0 0,0 1 0 0 0,0-1 0 0 0,0 0 0 0 0,1 0 0 0 0,-1 0 0 0 0,0 0 0 0 0,0 0 0 0 0,0 0-1 0 0,0 0 1 0 0,0 1 0 0 0,1-1 0 0 0,-1 0 0 0 0,0 0 0 0 0,0 0 0 0 0,0 0 0 0 0,0 0 0 0 0,1 0 0 0 0,-1 0 0 0 0,0 0 0 0 0,0 0 0 0 0,0 0 0 0 0,1 0-1 0 0,-1 0 1 0 0,0 0 0 0 0,0 0 0 0 0,0 0 0 0 0,0 0 0 0 0,1 0 0 0 0,-1 0 0 0 0,7-15-616 0 0,-5 7 668 0 0,0 1 0 0 0,0 0 0 0 0,1 0 0 0 0,-1 0 0 0 0,2 0 0 0 0,-1 1 0 0 0,1-1 0 0 0,0 1 0 0 0,6-8 0 0 0,-7 12 40 0 0,-1 0 0 0 0,0 0 0 0 0,1 0 0 0 0,-1 1 0 0 0,1-1 0 0 0,-1 0-1 0 0,1 1 1 0 0,0 0 0 0 0,0 0 0 0 0,0 0 0 0 0,0 0 0 0 0,0 0 0 0 0,0 0-1 0 0,0 1 1 0 0,0 0 0 0 0,0-1 0 0 0,0 1 0 0 0,0 0 0 0 0,0 0 0 0 0,0 1 0 0 0,0-1-1 0 0,0 1 1 0 0,0-1 0 0 0,0 1 0 0 0,5 2 0 0 0,-5-2 93 0 0,1 1 1 0 0,0 0-1 0 0,0 0 1 0 0,0 0-1 0 0,-1 0 1 0 0,1 0-1 0 0,-1 1 0 0 0,0-1 1 0 0,0 1-1 0 0,0 0 1 0 0,0 0-1 0 0,0 0 1 0 0,0 0-1 0 0,-1 1 1 0 0,5 6-1 0 0,-6-8-80 0 0,-1 0 1 0 0,1 0-1 0 0,0 0 0 0 0,-1 0 0 0 0,1 1 1 0 0,-1-1-1 0 0,1 0 0 0 0,-1 0 0 0 0,0 0 1 0 0,0 0-1 0 0,0 1 0 0 0,0-1 1 0 0,-1 0-1 0 0,1 0 0 0 0,0 0 0 0 0,-1 0 1 0 0,0 0-1 0 0,1 0 0 0 0,-1 0 0 0 0,0 0 1 0 0,0 0-1 0 0,0 0 0 0 0,0 0 0 0 0,-1 0 1 0 0,1 0-1 0 0,0-1 0 0 0,-1 1 1 0 0,1-1-1 0 0,-1 1 0 0 0,1-1 0 0 0,-5 3 1 0 0,-1 1-86 0 0,-1-1 1 0 0,0 0 0 0 0,0 0-1 0 0,-1 0 1 0 0,1-1 0 0 0,-1 0-1 0 0,0-1 1 0 0,0 0 0 0 0,-17 1-1 0 0,26-3 0 0 0,0 0-1 0 0,0 0 0 0 0,0 0 1 0 0,0 0-1 0 0,0 0 0 0 0,0 0 1 0 0,1 0-1 0 0,-1 0 0 0 0,0 0 1 0 0,0 0-1 0 0,0 0 0 0 0,0 0 1 0 0,0 0-1 0 0,0 0 0 0 0,0 0 1 0 0,0 0-1 0 0,0 0 0 0 0,0 0 0 0 0,1 1 1 0 0,-1-1-1 0 0,0 0 0 0 0,0 0 1 0 0,0 0-1 0 0,0 0 0 0 0,0 0 1 0 0,0 0-1 0 0,0 0 0 0 0,0 0 1 0 0,0 0-1 0 0,0 0 0 0 0,0 0 1 0 0,0 0-1 0 0,0 0 0 0 0,0 1 1 0 0,0-1-1 0 0,0 0 0 0 0,0 0 1 0 0,0 0-1 0 0,0 0 0 0 0,0 0 1 0 0,1 0-1 0 0,-1 0 0 0 0,0 0 1 0 0,0 0-1 0 0,-1 0 0 0 0,1 1 1 0 0,0-1-1 0 0,0 0 0 0 0,0 0 1 0 0,0 0-1 0 0,0 0 0 0 0,0 0 1 0 0,0 0-1 0 0,0 0 0 0 0,0 0 0 0 0,0 0 1 0 0,0 0-1 0 0,0 0 0 0 0,0 1 1 0 0,0-1-1 0 0,0 0 0 0 0,0 0 1 0 0,0 0-1 0 0,14 7-82 0 0,17 5 7 0 0,38 8-3184 0 0,-22-15-8001 0 0,-33-5 6165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6 5489 0 0,'-2'-1'656'0'0,"1"0"0"0"0,-1 1 0 0 0,1-1 0 0 0,-1 0 0 0 0,1 1 1 0 0,-1 0-1 0 0,0-1 0 0 0,1 1 0 0 0,-1 0 0 0 0,0 0 0 0 0,1 0 0 0 0,-1 0 0 0 0,0 0 0 0 0,0 0 0 0 0,1 0 0 0 0,-1 0 0 0 0,0 1 0 0 0,1-1 0 0 0,-1 1 0 0 0,1-1 0 0 0,-3 2 0 0 0,0 0-182 0 0,1 0 0 0 0,-1 1 0 0 0,0 0 0 0 0,1-1 0 0 0,0 1 0 0 0,0 0 0 0 0,0 1 0 0 0,-4 4-1 0 0,1 1-310 0 0,-1 0 0 0 0,1 1-1 0 0,1 0 1 0 0,0 1-1 0 0,-7 20 1 0 0,7-11-114 0 0,2-1-1 0 0,0 1 1 0 0,1 0 0 0 0,2 0 0 0 0,0 0 0 0 0,3 30 0 0 0,1-19-84 0 0,1 0 1 0 0,2-1-1 0 0,15 44 1 0 0,-18-64-202 0 0,0-1 0 0 0,0 0 0 0 0,1 0 1 0 0,0 0-1 0 0,1 0 0 0 0,0-1 0 0 0,0 0 1 0 0,1 0-1 0 0,14 13 0 0 0,13 2-4960 0 0,4-8-5330 0 0,-24-12 5215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2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6009 0 0,'-10'-2'11464'0'0,"9"3"-11191"0"0,-10 16 3915 0 0,-8 33-4592 0 0,15-38 1563 0 0,-16 45-736 0 0,6-17-2213 0 0,-26 55-1 0 0,55-145-7431 0 0,-14 47 9284 0 0,0 0 1 0 0,1 1-1 0 0,-1-1 0 0 0,1 1 1 0 0,0-1-1 0 0,0 1 0 0 0,0 0 1 0 0,0 0-1 0 0,0 0 1 0 0,0 0-1 0 0,1 0 0 0 0,-1 0 1 0 0,1 1-1 0 0,-1-1 0 0 0,1 1 1 0 0,0 0-1 0 0,-1-1 0 0 0,1 1 1 0 0,0 1-1 0 0,0-1 1 0 0,0 0-1 0 0,0 1 0 0 0,0-1 1 0 0,0 1-1 0 0,0 0 0 0 0,0 0 1 0 0,0 0-1 0 0,0 0 0 0 0,0 1 1 0 0,5 1-1 0 0,-1 0-116 0 0,1 0 0 0 0,-1 1 0 0 0,0 0 0 0 0,9 6 0 0 0,27 19-4503 0 0,-25-17 395 0 0,-11-7 1717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2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2865 0 0,'4'1'6590'0'0,"-4"-1"-6491"0"0,-1 12 2913 0 0,-2 11-954 0 0,-10 6-815 0 0,10-24-1201 0 0,0 0 0 0 0,1 0 0 0 0,0 0 0 0 0,0 0 0 0 0,0 1 0 0 0,1-1 0 0 0,-2 8 0 0 0,4-12-62 0 0,-1 1 0 0 0,1-1-1 0 0,-1 1 1 0 0,1-1-1 0 0,0 0 1 0 0,0 0-1 0 0,0 1 1 0 0,0-1-1 0 0,0 0 1 0 0,0 0-1 0 0,0 0 1 0 0,0 0-1 0 0,0 0 1 0 0,0 0-1 0 0,0 0 1 0 0,1 0-1 0 0,2 1 1 0 0,27 14-815 0 0,-26-14 233 0 0,55 30-11325 0 0,-53-28 9968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4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7650 0 0,'1'-3'786'0'0,"0"0"0"0"0,0 1-1 0 0,0-1 1 0 0,1 1 0 0 0,-1-1 0 0 0,1 1 0 0 0,-1 0 0 0 0,1-1 0 0 0,0 1 0 0 0,3-2 0 0 0,-4 3-444 0 0,1-1 0 0 0,0 1-1 0 0,-1 1 1 0 0,1-1 0 0 0,0 0 0 0 0,-1 0 0 0 0,1 1 0 0 0,0-1-1 0 0,0 0 1 0 0,0 1 0 0 0,-1 0 0 0 0,5-1 0 0 0,0 2-98 0 0,1 0 0 0 0,-1 0 0 0 0,1 0-1 0 0,-1 0 1 0 0,0 1 0 0 0,0 0 0 0 0,12 6 0 0 0,-13-6-156 0 0,0 1 0 0 0,0-1 0 0 0,0 1 0 0 0,-1 0 0 0 0,1 0 1 0 0,-1 0-1 0 0,0 0 0 0 0,0 1 0 0 0,0 0 0 0 0,-1 0 0 0 0,6 7 0 0 0,-7-9-67 0 0,-1 0 0 0 0,0 1 0 0 0,0-1-1 0 0,-1 0 1 0 0,1 1 0 0 0,0-1 0 0 0,-1 1 0 0 0,0-1 0 0 0,1 1 0 0 0,-1-1 0 0 0,0 1 0 0 0,0-1-1 0 0,0 1 1 0 0,-1-1 0 0 0,1 1 0 0 0,-1-1 0 0 0,1 0 0 0 0,-1 1 0 0 0,0-1 0 0 0,0 1 0 0 0,0-1 0 0 0,0 0-1 0 0,0 0 1 0 0,0 0 0 0 0,-1 0 0 0 0,1 0 0 0 0,-3 3 0 0 0,0-1-163 0 0,1 0-1 0 0,-1-1 1 0 0,-1 1 0 0 0,1-1 0 0 0,-1 1-1 0 0,1-1 1 0 0,-1-1 0 0 0,0 1-1 0 0,0-1 1 0 0,0 1 0 0 0,0-2 0 0 0,-1 1-1 0 0,1 0 1 0 0,0-1 0 0 0,-1 0-1 0 0,1 0 1 0 0,-1-1 0 0 0,1 0 0 0 0,-1 0-1 0 0,0 0 1 0 0,-7-1 0 0 0,12-2-763 0 0,9 2 742 0 0,10-1 348 0 0,0 4-50 0 0,1 1 0 0 0,-1 0 0 0 0,35 13 0 0 0,-9 2-3557 0 0,-56-20-5913 0 0,-1 6 5243 0 0,11-4 4154 0 0,1 1 0 0 0,-1 0 1 0 0,0 0-1 0 0,1 0 0 0 0,-1 0 1 0 0,0 0-1 0 0,1 1 0 0 0,0-1 0 0 0,-1 0 1 0 0,1 1-1 0 0,0-1 0 0 0,-1 1 1 0 0,1-1-1 0 0,0 1 0 0 0,0 0 1 0 0,0-1-1 0 0,1 1 0 0 0,-1 0 0 0 0,-1 3 1 0 0,2 0 830 0 0,-1 1-1 0 0,0-1 1 0 0,0 0 0 0 0,-1 1 0 0 0,1-1 0 0 0,-5 9 0 0 0,4-11-754 0 0,0-1 0 0 0,1 0 1 0 0,-1 0-1 0 0,0-1 0 0 0,0 1 0 0 0,0 0 1 0 0,0-1-1 0 0,0 1 0 0 0,0-1 1 0 0,0 1-1 0 0,-1-1 0 0 0,1 0 0 0 0,0 0 1 0 0,-1 0-1 0 0,1 0 0 0 0,-5 0 1 0 0,8-1-149 0 0,0 0 0 0 0,0-1 0 0 0,-1 1 1 0 0,1 0-1 0 0,0 0 0 0 0,-1 0 1 0 0,1 0-1 0 0,0 0 0 0 0,0 0 0 0 0,-1 0 1 0 0,1 0-1 0 0,0 0 0 0 0,-1 0 1 0 0,1 1-1 0 0,0-1 0 0 0,0 0 0 0 0,-1 0 1 0 0,1 1-1 0 0,0-1 0 0 0,-1 0 1 0 0,1 1-1 0 0,-1-1 0 0 0,1 1 0 0 0,0-1 1 0 0,-1 1-1 0 0,1-1 0 0 0,-1 1 1 0 0,1-1-1 0 0,-1 1 0 0 0,0-1 0 0 0,1 1 1 0 0,-1 0-1 0 0,0-1 0 0 0,1 1 1 0 0,-1 0-1 0 0,0-1 0 0 0,1 1 0 0 0,-1 0 1 0 0,0-1-1 0 0,0 1 0 0 0,0 0 1 0 0,0-1-1 0 0,0 1 0 0 0,0 0 0 0 0,0 0 1 0 0,0-1-1 0 0,0 1 0 0 0,0 0 1 0 0,0 0-1 0 0,0-1 0 0 0,-1 1 0 0 0,1 0 1 0 0,0-1-1 0 0,0 1 0 0 0,-1 0 1 0 0,1-1-1 0 0,-1 1 0 0 0,1-1 0 0 0,0 1 1 0 0,-1 0-1 0 0,1-1 0 0 0,-1 1 0 0 0,1-1 1 0 0,-1 1-1 0 0,0-1 0 0 0,1 0 1 0 0,-1 1-1 0 0,-1 0 0 0 0,34-19 158 0 0,-23 12-319 0 0,0 1 0 0 0,1 0 0 0 0,16-6 0 0 0,-24 10-211 0 0,0 0 0 0 0,1 1 1 0 0,-1-1-1 0 0,1 1 0 0 0,0 0 1 0 0,-1-1-1 0 0,1 1 0 0 0,-1 0 1 0 0,1 0-1 0 0,0 1 1 0 0,-1-1-1 0 0,1 0 0 0 0,-1 1 1 0 0,1 0-1 0 0,-1 0 0 0 0,1-1 1 0 0,-1 1-1 0 0,0 1 0 0 0,5 1 1 0 0,-7-2 317 0 0,1-1 0 0 0,-1 0 0 0 0,1 0 0 0 0,-1 1 1 0 0,1-1-1 0 0,-1 1 0 0 0,0-1 0 0 0,1 0 0 0 0,-1 1 0 0 0,0-1 0 0 0,1 1 1 0 0,-1-1-1 0 0,0 1 0 0 0,1-1 0 0 0,-1 1 0 0 0,0-1 0 0 0,0 1 0 0 0,0-1 1 0 0,1 1-1 0 0,-1-1 0 0 0,0 1 0 0 0,0 0 0 0 0,0-1 0 0 0,0 1 1 0 0,0-1-1 0 0,0 1 0 0 0,0-1 0 0 0,0 1 0 0 0,0-1 0 0 0,-1 1 0 0 0,1 0 1 0 0,0-1-1 0 0,0 1 0 0 0,0-1 0 0 0,-1 1 0 0 0,1-1 0 0 0,0 1 0 0 0,0-1 1 0 0,-1 1-1 0 0,1-1 0 0 0,-1 1 0 0 0,1 0-6 0 0,-3 8-1462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7506 0 0,'1'3'571'0'0,"2"18"2830"0"0,9 35-1 0 0,-10-51-3196 0 0,-1 0 0 0 0,1-1 0 0 0,0 1 0 0 0,0-1 0 0 0,0 1 0 0 0,0-1 0 0 0,1 0 0 0 0,0 0 0 0 0,0 0 0 0 0,0 0 0 0 0,0 0 0 0 0,1 0 0 0 0,4 3 0 0 0,-7-6-143 0 0,0 0-1 0 0,0-1 0 0 0,1 1 0 0 0,-1 0 0 0 0,0-1 0 0 0,0 1 1 0 0,0-1-1 0 0,1 0 0 0 0,-1 1 0 0 0,0-1 0 0 0,1 0 0 0 0,-1 1 0 0 0,0-1 1 0 0,1 0-1 0 0,-1 0 0 0 0,0 0 0 0 0,1 0 0 0 0,-1-1 0 0 0,0 1 1 0 0,0 0-1 0 0,1 0 0 0 0,-1-1 0 0 0,3 0 0 0 0,-2-1-28 0 0,0 1 0 0 0,0-1-1 0 0,0 1 1 0 0,0-1 0 0 0,0 0-1 0 0,0 0 1 0 0,-1 0 0 0 0,1 0 0 0 0,-1 0-1 0 0,1-1 1 0 0,1-2 0 0 0,1-4-24 0 0,-1 1 0 0 0,0-1 0 0 0,0 0 0 0 0,0 1 0 0 0,1-18 0 0 0,-3 23 38 0 0,-1 1 1 0 0,0-1 0 0 0,0 0-1 0 0,-1 1 1 0 0,1-1-1 0 0,-1 0 1 0 0,1 1-1 0 0,-1-1 1 0 0,0 1-1 0 0,0-1 1 0 0,0 1-1 0 0,0-1 1 0 0,0 1 0 0 0,0 0-1 0 0,-1-1 1 0 0,1 1-1 0 0,-1 0 1 0 0,0 0-1 0 0,1 0 1 0 0,-1 0-1 0 0,0 0 1 0 0,0 1-1 0 0,-1-1 1 0 0,1 1 0 0 0,0-1-1 0 0,0 1 1 0 0,-1 0-1 0 0,1 0 1 0 0,-1 0-1 0 0,1 0 1 0 0,-1 0-1 0 0,1 0 1 0 0,-1 1 0 0 0,1-1-1 0 0,-1 1 1 0 0,0 0-1 0 0,1 0 1 0 0,-1 0-1 0 0,0 0 1 0 0,1 0-1 0 0,-6 1 1 0 0,-2 8-413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48 7626 0 0,'0'1'174'0'0,"0"0"0"0"0,0-1 0 0 0,0 1 1 0 0,0 0-1 0 0,0-1 0 0 0,0 1 0 0 0,1 0 0 0 0,-1-1 1 0 0,0 1-1 0 0,0 0 0 0 0,1-1 0 0 0,-1 1 1 0 0,0-1-1 0 0,1 1 0 0 0,-1 0 0 0 0,0-1 0 0 0,1 1 1 0 0,-1-1-1 0 0,1 1 0 0 0,-1-1 0 0 0,1 1 1 0 0,1 0-73 0 0,0-1 1 0 0,-1 1 0 0 0,1 0 0 0 0,-1-1 0 0 0,1 1 0 0 0,0-1 0 0 0,0 0 0 0 0,-1 0-1 0 0,1 1 1 0 0,0-1 0 0 0,-1 0 0 0 0,1 0 0 0 0,2-1 0 0 0,0 1-86 0 0,0-1 0 0 0,0 0 0 0 0,0 0 1 0 0,-1 0-1 0 0,1 0 0 0 0,0 0 0 0 0,-1-1 0 0 0,1 0 1 0 0,4-3-1 0 0,-7 5-7 0 0,0-1 0 0 0,0 0 1 0 0,0 1-1 0 0,0-1 0 0 0,-1 0 0 0 0,1 0 1 0 0,0 1-1 0 0,-1-1 0 0 0,1 0 0 0 0,0 0 1 0 0,-1 0-1 0 0,1 0 0 0 0,-1 0 1 0 0,1 0-1 0 0,-1 0 0 0 0,0 0 0 0 0,1 0 1 0 0,-1 0-1 0 0,0 0 0 0 0,0-1 0 0 0,0 1 1 0 0,0 0-1 0 0,0 0 0 0 0,0 0 0 0 0,0 0 1 0 0,0 0-1 0 0,0 0 0 0 0,0 0 1 0 0,-1 0-1 0 0,1 0 0 0 0,0 0 0 0 0,-1 0 1 0 0,1 0-1 0 0,-1 0 0 0 0,1 0 0 0 0,-1 0 1 0 0,0 0-1 0 0,1 0 0 0 0,-1 0 1 0 0,0 0-1 0 0,-1 0 0 0 0,1-1 61 0 0,-1 1 0 0 0,1 0 0 0 0,-1 0-1 0 0,0 0 1 0 0,1 1 0 0 0,-1-1 0 0 0,0 0 0 0 0,0 1-1 0 0,1-1 1 0 0,-1 1 0 0 0,0-1 0 0 0,0 1 0 0 0,0 0 0 0 0,0 0-1 0 0,0 0 1 0 0,0 0 0 0 0,0 0 0 0 0,0 0 0 0 0,1 0 0 0 0,-1 1-1 0 0,0-1 1 0 0,0 1 0 0 0,-3 1 0 0 0,-2 2 193 0 0,1 0 1 0 0,-1 0-1 0 0,1 1 1 0 0,0 0-1 0 0,1 0 1 0 0,-1 0-1 0 0,1 1 0 0 0,0 0 1 0 0,0 0-1 0 0,1 0 1 0 0,-1 1-1 0 0,1-1 1 0 0,1 1-1 0 0,-1 0 1 0 0,1 0-1 0 0,1 1 0 0 0,-1-1 1 0 0,1 0-1 0 0,1 1 1 0 0,-3 14-1 0 0,4-16-216 0 0,-1 0 0 0 0,1 0 0 0 0,0 0 0 0 0,0-1 0 0 0,0 1-1 0 0,1 0 1 0 0,0 0 0 0 0,0 0 0 0 0,1 0 0 0 0,0-1 0 0 0,0 1 0 0 0,0-1-1 0 0,0 1 1 0 0,1-1 0 0 0,0 0 0 0 0,0 0 0 0 0,1 0 0 0 0,-1 0 0 0 0,1-1-1 0 0,0 1 1 0 0,0-1 0 0 0,0 0 0 0 0,1 0 0 0 0,0 0 0 0 0,0-1 0 0 0,0 0 0 0 0,7 4-1 0 0,-5-4-267 0 0,1 0 0 0 0,0 0 0 0 0,0-1 0 0 0,0 0 0 0 0,0-1 0 0 0,0 1 0 0 0,0-1 0 0 0,0-1 0 0 0,13 0 0 0 0,-16-1-372 0 0,-1 1 1 0 0,1-1 0 0 0,-1 0-1 0 0,1-1 1 0 0,-1 1 0 0 0,0-1-1 0 0,1 0 1 0 0,3-2 0 0 0,-5 2-245 0 0,0 0-1 0 0,0 0 1 0 0,0 0 0 0 0,-1-1 0 0 0,1 1 0 0 0,-1-1 0 0 0,0 1 0 0 0,0-1 0 0 0,0 0 0 0 0,0 0 0 0 0,3-5 0 0 0,2-10-2720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3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2889 0 0,'0'19'9197'0'0,"1"3"-4284"0"0,10 89-2772 0 0,-11-110-2127 0 0,0-1 0 0 0,0 1 0 0 0,0 0-1 0 0,0 0 1 0 0,0 0 0 0 0,0 0 0 0 0,0-1 0 0 0,1 1 0 0 0,-1 0-1 0 0,0 0 1 0 0,1 0 0 0 0,-1-1 0 0 0,0 1 0 0 0,1 0-1 0 0,-1 0 1 0 0,1-1 0 0 0,-1 1 0 0 0,1 0 0 0 0,-1-1 0 0 0,1 1-1 0 0,0-1 1 0 0,-1 1 0 0 0,1-1 0 0 0,0 1 0 0 0,0-1 0 0 0,-1 1-1 0 0,1-1 1 0 0,0 0 0 0 0,0 1 0 0 0,-1-1 0 0 0,3 0-1 0 0,-1 0-98 0 0,-1 0-1 0 0,1-1 0 0 0,0 1 0 0 0,0-1 1 0 0,0 0-1 0 0,-1 1 0 0 0,1-1 0 0 0,0 0 0 0 0,-1 0 1 0 0,1 0-1 0 0,-1 0 0 0 0,1-1 0 0 0,1-1 1 0 0,5-4-1414 0 0,-1-1-1 0 0,1-1 1 0 0,-2 1 0 0 0,7-11 0 0 0,-8 11 311 0 0,17-35-2217 0 0,-21 41 3822 0 0,0 0 0 0 0,-1 0-1 0 0,1-1 1 0 0,-1 1-1 0 0,1 0 1 0 0,-1 0 0 0 0,0 0-1 0 0,0 0 1 0 0,0-1 0 0 0,0 1-1 0 0,-1-2 1 0 0,1 12 6422 0 0,-3 9-3946 0 0,0 5-1993 0 0,2 13-504 0 0,8 62 0 0 0,0-54-4801 0 0,5-1-6400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9018 0 0,'0'-2'184'0'0,"0"1"0"0"0,0-1 0 0 0,0 1 0 0 0,0-1 0 0 0,0 1 0 0 0,0-1 0 0 0,1 1 0 0 0,-1-1 0 0 0,0 1 0 0 0,1-1 0 0 0,-1 1 0 0 0,1-1 0 0 0,-1 1 0 0 0,1 0 0 0 0,0-1 0 0 0,0 1 0 0 0,0 0 0 0 0,-1 0 0 0 0,1-1 0 0 0,0 1 0 0 0,1 0 0 0 0,-1 0 0 0 0,0 0 0 0 0,0 0 0 0 0,0 0 0 0 0,0 1 0 0 0,1-1 0 0 0,-1 0 0 0 0,0 0 0 0 0,1 1 0 0 0,-1-1 0 0 0,1 1 0 0 0,-1-1 0 0 0,1 1 0 0 0,-1 0 0 0 0,1 0 0 0 0,-1-1 0 0 0,1 1 0 0 0,-1 0 0 0 0,1 0 0 0 0,-1 1 0 0 0,1-1 0 0 0,1 0 0 0 0,2 1-34 0 0,0 0 0 0 0,-1 0 0 0 0,1 1 1 0 0,0-1-1 0 0,-1 1 0 0 0,1 0 0 0 0,-1 0 0 0 0,1 1 0 0 0,-1-1 0 0 0,0 1 0 0 0,0 0 0 0 0,4 4 0 0 0,-4-1 108 0 0,1 0 0 0 0,-1 0 1 0 0,0 0-1 0 0,0 0 0 0 0,-1 0 0 0 0,0 1 0 0 0,0 0 0 0 0,-1 0 0 0 0,0 0 0 0 0,0 0 0 0 0,0 0 0 0 0,-1 0 0 0 0,1 8 0 0 0,-1 15-442 0 0,-3 58 0 0 0,-1-30-3510 0 0,3-46 1853 0 0,2 19-7659 0 0,-1-23 4329 0 0</inkml:trace>
  <inkml:trace contextRef="#ctx0" brushRef="#br0" timeOffset="1">240 91 8890 0 0,'5'7'1886'0'0,"0"1"0"0"0,0-1-1 0 0,5 16 1 0 0,2 23 1418 0 0,-9-22-2928 0 0,-2 49 1 0 0,-1-40-9 0 0,0-32-384 0 0,-1 0-1 0 0,1 0 1 0 0,0-1 0 0 0,0 1-1 0 0,0 0 1 0 0,0 0 0 0 0,0 0 0 0 0,0-1-1 0 0,1 1 1 0 0,-1 0 0 0 0,0 0 0 0 0,0 0-1 0 0,0-1 1 0 0,1 1 0 0 0,-1 0 0 0 0,0 0-1 0 0,1-1 1 0 0,-1 1 0 0 0,1 0-1 0 0,-1-1 1 0 0,1 1 0 0 0,-1 0 0 0 0,1-1-1 0 0,0 1 1 0 0,-1-1 0 0 0,1 1 0 0 0,-1-1-1 0 0,1 1 1 0 0,0-1 0 0 0,0 0 0 0 0,-1 1-1 0 0,1-1 1 0 0,1 1 0 0 0,27-6-327 0 0,-7 0 151 0 0,5 5-3229 0 0,-9 1-6444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87 5817 0 0,'-3'-3'600'0'0,"1"1"0"0"0,-1-1 0 0 0,1 1-1 0 0,0-1 1 0 0,0 0 0 0 0,0 0 0 0 0,0 0 0 0 0,0 0-1 0 0,0 0 1 0 0,1 0 0 0 0,0-1 0 0 0,0 1-1 0 0,-1 0 1 0 0,2-1 0 0 0,-2-6 0 0 0,2 9-407 0 0,0 0 1 0 0,0-1 0 0 0,0 1-1 0 0,0 0 1 0 0,1 0-1 0 0,-1 0 1 0 0,0-1-1 0 0,1 1 1 0 0,-1 0 0 0 0,0 0-1 0 0,1 0 1 0 0,0 0-1 0 0,-1 0 1 0 0,1 0 0 0 0,0 0-1 0 0,-1 0 1 0 0,1 0-1 0 0,0 0 1 0 0,1-1-1 0 0,0 1-118 0 0,-1 0 0 0 0,1 0 0 0 0,0 0-1 0 0,0 0 1 0 0,0 0 0 0 0,0 1-1 0 0,1-1 1 0 0,-1 1 0 0 0,0-1-1 0 0,0 1 1 0 0,0 0 0 0 0,0 0-1 0 0,0 0 1 0 0,3 0 0 0 0,11 1 157 0 0,0 0 1 0 0,0 2-1 0 0,25 6 1 0 0,-35-7-110 0 0,0-1 0 0 0,0 1 0 0 0,0 1 1 0 0,0-1-1 0 0,0 1 0 0 0,0 1 0 0 0,-1-1 0 0 0,0 0 1 0 0,0 1-1 0 0,0 0 0 0 0,9 9 0 0 0,-12-9-69 0 0,-1-1 0 0 0,1 1 0 0 0,-1-1 0 0 0,0 1-1 0 0,0 0 1 0 0,0-1 0 0 0,0 1 0 0 0,0 0 0 0 0,-1 0 0 0 0,0 0 0 0 0,0 0-1 0 0,0-1 1 0 0,0 1 0 0 0,-1 0 0 0 0,1 0 0 0 0,-1 0 0 0 0,0-1 0 0 0,0 1-1 0 0,-3 6 1 0 0,0 0-277 0 0,0 0-1 0 0,-1 0 1 0 0,0-1-1 0 0,0 0 1 0 0,-13 16-1 0 0,14-20-199 0 0,0-1 0 0 0,-1 0 1 0 0,0 0-1 0 0,0 0 0 0 0,0-1 0 0 0,-7 4 0 0 0,6-3-219 0 0,37-3 482 0 0,-5-6 18 0 0,31-4 214 0 0,-53 9-756 0 0,0 0 0 0 0,0 0 0 0 0,0 1 0 0 0,0-1 0 0 0,0 1 0 0 0,7 2 0 0 0,-11-3 446 0 0,1 0-1 0 0,-1 0 1 0 0,0 0 0 0 0,0 0 0 0 0,1 0 0 0 0,-1 1 0 0 0,0-1 0 0 0,1 0 0 0 0,2 7-5477 0 0,-5-1 1187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5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9586 0 0,'37'11'5638'0'0,"4"-7"-3623"0"0,-35-4-2029 0 0,1 0 0 0 0,-1 0 0 0 0,1 1 0 0 0,-1-1 0 0 0,0 1 0 0 0,1 1 0 0 0,-1 0 0 0 0,0-1 0 0 0,0 2 0 0 0,0-1 0 0 0,0 1 0 0 0,0 0 1 0 0,-1 0-1 0 0,1 0 0 0 0,5 6 0 0 0,-8-6 74 0 0,-1 1 1 0 0,0-1-1 0 0,0 1 0 0 0,-1-1 1 0 0,1 1-1 0 0,-1 0 1 0 0,0 0-1 0 0,1 0 1 0 0,-2 0-1 0 0,1 0 1 0 0,0 0-1 0 0,-1 0 0 0 0,0 0 1 0 0,0 0-1 0 0,-1 7 1 0 0,0 2-749 0 0,-1 0 1 0 0,0 0-1 0 0,-7 20 1 0 0,8-32 124 0 0,1 0 1 0 0,0 0 0 0 0,-1 0 0 0 0,1 0 0 0 0,-1 1-1 0 0,0-1 1 0 0,1 0 0 0 0,-1 0 0 0 0,0 0 0 0 0,0 0-1 0 0,1 0 1 0 0,-1-1 0 0 0,0 1 0 0 0,0 0 0 0 0,-2 1-1 0 0,-3 0-3954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7346 0 0,'3'31'8509'0'0,"7"3"-4625"0"0,-7-23-3692 0 0,1-1-1 0 0,1 1 1 0 0,0-1 0 0 0,1 1-1 0 0,0-2 1 0 0,13 18-1 0 0,-16-24-404 0 0,0 0 0 0 0,1 0-1 0 0,-1 0 1 0 0,1 0 0 0 0,-1-1-1 0 0,1 1 1 0 0,0-1 0 0 0,0 0-1 0 0,0 0 1 0 0,0 0 0 0 0,0-1-1 0 0,1 0 1 0 0,5 2 0 0 0,-6-3-617 0 0,1 1 1 0 0,-1-1-1 0 0,0 0 1 0 0,0 0-1 0 0,1-1 1 0 0,-1 1 0 0 0,0-1-1 0 0,0 0 1 0 0,0 0-1 0 0,0 0 1 0 0,0-1-1 0 0,0 1 1 0 0,0-1-1 0 0,4-2 1 0 0,10-8-3383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14771 0 0,'-3'2'365'0'0,"0"1"0"0"0,0-1 0 0 0,0 1 0 0 0,1 0 0 0 0,0 0 0 0 0,-1 0 0 0 0,1 0 0 0 0,0 0 0 0 0,1 0 0 0 0,-1 1 0 0 0,0-1 0 0 0,1 1 0 0 0,0-1 0 0 0,0 1-1 0 0,0-1 1 0 0,0 1 0 0 0,0 0 0 0 0,1 4 0 0 0,-2 12-30 0 0,1 0 0 0 0,1 21 0 0 0,1-33-65 0 0,-1 9-147 0 0,2-1 0 0 0,0 1 1 0 0,7 26-1 0 0,-7-37-145 0 0,-1 0 0 0 0,2 0 0 0 0,-1 0 0 0 0,1 0 0 0 0,0 0 0 0 0,0 0 0 0 0,0-1 0 0 0,1 0 0 0 0,0 0 0 0 0,0 0-1 0 0,0 0 1 0 0,8 6 0 0 0,-11-10 10 0 0,0 0 1 0 0,0 0-1 0 0,1 0 0 0 0,-1 0 0 0 0,0-1 0 0 0,0 1 1 0 0,1 0-1 0 0,-1-1 0 0 0,1 1 0 0 0,-1-1 0 0 0,0 1 0 0 0,1-1 1 0 0,-1 0-1 0 0,1 0 0 0 0,-1 0 0 0 0,1 0 0 0 0,-1 0 0 0 0,1 0 1 0 0,-1 0-1 0 0,1 0 0 0 0,-1 0 0 0 0,3-1 0 0 0,-2-1 8 0 0,1 1 0 0 0,-1 0-1 0 0,0-1 1 0 0,0 1 0 0 0,0-1-1 0 0,0 1 1 0 0,-1-1 0 0 0,1 0-1 0 0,0 0 1 0 0,-1 0 0 0 0,1 0 0 0 0,1-3-1 0 0,2-4-63 0 0,-1-1 0 0 0,0 1 0 0 0,0-1-1 0 0,-1 0 1 0 0,3-14 0 0 0,-4 13-296 0 0,-1 0 1 0 0,0 0 0 0 0,0 0-1 0 0,-1 0 1 0 0,-1 0 0 0 0,0 0-1 0 0,-3-15 1 0 0,3 21-1 0 0,0 0 1 0 0,-1 1-1 0 0,1 0 1 0 0,-1-1-1 0 0,0 1 1 0 0,0 0-1 0 0,0 0 1 0 0,-1 0-1 0 0,1 0 1 0 0,-1 0-1 0 0,0 0 1 0 0,0 1-1 0 0,0-1 1 0 0,-1 1-1 0 0,1 0 1 0 0,-1 0-1 0 0,0 0 0 0 0,1 1 1 0 0,-1-1-1 0 0,-5-1 1 0 0,7 3 176 0 0,1 0 0 0 0,-1 1 1 0 0,0-1-1 0 0,0 1 0 0 0,0-1 1 0 0,0 1-1 0 0,0-1 0 0 0,0 1 1 0 0,0 0-1 0 0,0 0 0 0 0,0 0 0 0 0,0 0 1 0 0,0 1-1 0 0,0-1 0 0 0,0 0 1 0 0,0 1-1 0 0,0-1 0 0 0,1 1 1 0 0,-1 0-1 0 0,0 0 0 0 0,0 0 0 0 0,-2 1 1 0 0,1 0 40 0 0,1 1-1 0 0,-1-1 1 0 0,1 1 0 0 0,-1 0 0 0 0,1-1 0 0 0,0 1-1 0 0,0 0 1 0 0,1 0 0 0 0,-1 1 0 0 0,0-1 0 0 0,-1 7 0 0 0,1-3 359 0 0,0 0 0 0 0,0 0 0 0 0,1 1 0 0 0,0-1 0 0 0,0 11 0 0 0,1-13 320 0 0,0 0 1 0 0,0-1-1 0 0,1 1 1 0 0,-1 0-1 0 0,1-1 1 0 0,1 1 0 0 0,-1-1-1 0 0,2 5 1 0 0,-1-6-159 0 0,-1-1 1 0 0,0 1-1 0 0,1-1 0 0 0,0 1 1 0 0,0-1-1 0 0,-1 0 0 0 0,1 0 0 0 0,1 0 1 0 0,-1 0-1 0 0,0 0 0 0 0,0 0 1 0 0,1-1-1 0 0,-1 1 0 0 0,5 1 1 0 0,-3-2-327 0 0,0 1 0 0 0,0-1 0 0 0,0 0 0 0 0,0-1 0 0 0,0 1 0 0 0,0-1 0 0 0,0 0 0 0 0,1 0 0 0 0,4 0 0 0 0,0-1-1172 0 0,-1-1 0 0 0,0 0 0 0 0,16-5-1 0 0,18-14-8194 0 0,-30 14 6093 0 0</inkml:trace>
  <inkml:trace contextRef="#ctx0" brushRef="#br0" timeOffset="1">249 123 4513 0 0,'-2'11'12304'0'0,"-1"16"-8420"0"0,1-3-2535 0 0,-2 1-1147 0 0,-1 11 797 0 0,-1 37 1 0 0,10-19-3045 0 0,-3-47 890 0 0,1-1-1 0 0,0 1 0 0 0,0 0 1 0 0,0-1-1 0 0,5 9 1 0 0,-6-14 374 0 0,-1 0 477 0 0,0-1 0 0 0,0 0 0 0 0,0 1 0 0 0,1-1 0 0 0,-1 1 0 0 0,0-1 0 0 0,0 0 0 0 0,0 1 0 0 0,1-1 0 0 0,2 3-2737 0 0,-2-3 2737 0 0,-1 0 0 0 0,0 1 0 0 0,1-1 0 0 0,-1 0 0 0 0,1 0 0 0 0,-1 0 0 0 0,1 0 0 0 0,6-2-4283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6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8778 0 0,'7'-2'133'0'0,"0"0"0"0"0,1 0-1 0 0,-1 0 1 0 0,1 1 0 0 0,-1 0 0 0 0,1 0 0 0 0,0 1-1 0 0,-1 0 1 0 0,11 1 0 0 0,-8 0-168 0 0,0-1 1 0 0,0 0-1 0 0,0-1 0 0 0,15-2 1 0 0,-23 2 62 0 0,27-8 34 0 0,-28 9-38 0 0,-1 0 0 0 0,1 0 0 0 0,0 0 0 0 0,-1 0 1 0 0,1-1-1 0 0,0 1 0 0 0,-1 0 0 0 0,1 0 0 0 0,-1-1 0 0 0,1 1 0 0 0,-1 0 0 0 0,1-1 1 0 0,0 1-1 0 0,-1 0 0 0 0,1-1 0 0 0,-1 1 0 0 0,0-1 0 0 0,1 1 0 0 0,-1-1 0 0 0,1 1 1 0 0,-1-1-1 0 0,0 1 0 0 0,1-1 0 0 0,-1 1 0 0 0,0-1 0 0 0,0 0 0 0 0,1 1 0 0 0,-1-1 1 0 0,0 1-1 0 0,0-1 0 0 0,0 0 0 0 0,0 1 0 0 0,0-1 0 0 0,0 0 0 0 0,0 1 0 0 0,0-1 1 0 0,0 0-1 0 0,-1 0 82 0 0,0 0 0 0 0,0 0 0 0 0,0 0 0 0 0,0 0 1 0 0,-1 1-1 0 0,1-1 0 0 0,0 1 0 0 0,0-1 0 0 0,-1 1 1 0 0,1-1-1 0 0,0 1 0 0 0,-1 0 0 0 0,1-1 0 0 0,0 1 1 0 0,-1 0-1 0 0,1 0 0 0 0,0 0 0 0 0,-3 0 0 0 0,-28 3 1177 0 0,28-3-1073 0 0,-2 1 23 0 0,0 1-1 0 0,0 0 1 0 0,0-1 0 0 0,0 2 0 0 0,0-1-1 0 0,1 1 1 0 0,-1 0 0 0 0,1 0 0 0 0,0 0 0 0 0,0 1-1 0 0,0 0 1 0 0,0 0 0 0 0,1 0 0 0 0,-1 0 0 0 0,1 1-1 0 0,0 0 1 0 0,1 0 0 0 0,-1 0 0 0 0,1 0-1 0 0,0 0 1 0 0,-3 7 0 0 0,5-9-224 0 0,-1 0 0 0 0,1 1 0 0 0,0-1 0 0 0,0 1 0 0 0,0-1 0 0 0,1 1 0 0 0,-1 0 0 0 0,1-1 0 0 0,0 1 0 0 0,0 0 0 0 0,0-1 1 0 0,0 1-1 0 0,0 0 0 0 0,1-1 0 0 0,0 1 0 0 0,0-1 0 0 0,0 1 0 0 0,0-1 0 0 0,0 1 0 0 0,1-1 0 0 0,0 0 0 0 0,-1 0 0 0 0,1 1 0 0 0,0-1 0 0 0,1-1 0 0 0,-1 1 0 0 0,0 0 0 0 0,1 0 0 0 0,0-1 0 0 0,0 0 0 0 0,-1 1 0 0 0,1-1 0 0 0,1 0 0 0 0,-1 0 0 0 0,0-1 1 0 0,4 3-1 0 0,1-1-168 0 0,-1-1 0 0 0,0 0 1 0 0,0 0-1 0 0,1 0 1 0 0,-1-1-1 0 0,1 0 1 0 0,-1 0-1 0 0,1-1 0 0 0,-1 0 1 0 0,12-2-1 0 0,-12 1-493 0 0,0 0 0 0 0,0 0-1 0 0,0-1 1 0 0,0 0 0 0 0,0-1-1 0 0,10-4 1 0 0,-15 4-1333 0 0,-14 5 1656 0 0,-18 8 801 0 0,20-5 195 0 0,1 1-1 0 0,0 0 1 0 0,0 0-1 0 0,0 1 0 0 0,1 0 1 0 0,0 0-1 0 0,0 1 1 0 0,1 0-1 0 0,0 1 1 0 0,-7 11-1 0 0,-16 29-451 0 0,30-49-209 0 0,0 1 0 0 0,0-1 0 0 0,-1 0 1 0 0,1 1-1 0 0,0-1 0 0 0,0 1 0 0 0,0-1 0 0 0,0 1 1 0 0,0-1-1 0 0,0 0 0 0 0,0 1 0 0 0,0-1 0 0 0,0 1 1 0 0,0-1-1 0 0,0 1 0 0 0,1-1 0 0 0,-1 0 0 0 0,0 1 1 0 0,0-1-1 0 0,0 1 0 0 0,0-1 0 0 0,1 0 0 0 0,-1 1 0 0 0,0-1 1 0 0,0 0-1 0 0,1 1 0 0 0,-1-1 0 0 0,0 0 0 0 0,1 1 1 0 0,-1-1-1 0 0,0 0 0 0 0,1 0 0 0 0,-1 1 0 0 0,0-1 1 0 0,1 0-1 0 0,-1 0 0 0 0,1 0 0 0 0,-1 0 0 0 0,1 0 1 0 0,-1 1-1 0 0,0-1 0 0 0,1 0 0 0 0,-1 0 0 0 0,1 0 1 0 0,-1 0-1 0 0,0 0 0 0 0,1 0 0 0 0,-1 0 0 0 0,1-1 1 0 0,29 3 242 0 0,-24-2-251 0 0,31 2-296 0 0,42 1 806 0 0,-42-9-2885 0 0,-5-7-3836 0 0,-30 11 5596 0 0,-1 1 0 0 0,1 0 1 0 0,0-1-1 0 0,-1 1 0 0 0,1-1 0 0 0,-1 1 1 0 0,0-1-1 0 0,1 0 0 0 0,-1 0 0 0 0,1-2 1 0 0,3-8-2916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6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47 9322 0 0,'0'0'223'0'0,"0"-1"1"0"0,0 1-1 0 0,-1-1 1 0 0,1 1-1 0 0,0 0 0 0 0,0-1 1 0 0,0 1-1 0 0,0-1 1 0 0,-1 1-1 0 0,1 0 1 0 0,0-1-1 0 0,0 1 0 0 0,-1 0 1 0 0,1-1-1 0 0,0 1 1 0 0,-1 0-1 0 0,1 0 0 0 0,0-1 1 0 0,-1 1-1 0 0,1 0 1 0 0,0 0-1 0 0,-1 0 1 0 0,1-1-1 0 0,0 1 0 0 0,-1 0 1 0 0,1 0-1 0 0,-1 0 1 0 0,1 0-1 0 0,0 0 0 0 0,-1 0 1 0 0,1 0-1 0 0,-1 0 1 0 0,1 0-1 0 0,0 0 1 0 0,-1 0-1 0 0,1 0 0 0 0,-1 0 1 0 0,1 0-1 0 0,0 0 1 0 0,-1 0-1 0 0,1 0 0 0 0,-1 1 1 0 0,-9 19 1990 0 0,1 30-2554 0 0,11-8 428 0 0,-2-41-92 0 0,0-1-1 0 0,1 1 0 0 0,-1-1 1 0 0,0 1-1 0 0,0 0 1 0 0,0-1-1 0 0,0 1 0 0 0,1-1 1 0 0,-1 1-1 0 0,0 0 1 0 0,1-1-1 0 0,-1 1 0 0 0,0-1 1 0 0,1 1-1 0 0,-1-1 1 0 0,1 1-1 0 0,-1-1 0 0 0,1 1 1 0 0,-1-1-1 0 0,1 0 1 0 0,-1 1-1 0 0,1-1 0 0 0,-1 0 1 0 0,1 1-1 0 0,0-1 1 0 0,-1 0-1 0 0,1 0 0 0 0,-1 1 1 0 0,1-1-1 0 0,0 0 1 0 0,-1 0-1 0 0,1 0 0 0 0,0 0 1 0 0,-1 0-1 0 0,1 0 1 0 0,0 0-1 0 0,-1 0 0 0 0,1 0 1 0 0,-1 0-1 0 0,1-1 1 0 0,0 1-1 0 0,-1 0 0 0 0,1 0 1 0 0,0 0-1 0 0,-1-1 1 0 0,1 1-1 0 0,-1 0 0 0 0,1-1 1 0 0,-1 1-1 0 0,1-1 1 0 0,-1 1-1 0 0,1 0 0 0 0,-1-1 1 0 0,1 1-1 0 0,-1-1 1 0 0,0 1-1 0 0,1-2 0 0 0,32-19-1985 0 0,-25 17 391 0 0,-1 0 0 0 0,0-1 0 0 0,0 0 0 0 0,8-8 0 0 0,-13 11 1469 0 0,0 0 1 0 0,0-1-1 0 0,-1 1 0 0 0,1 0 1 0 0,-1 0-1 0 0,0-1 0 0 0,0 1 1 0 0,0-1-1 0 0,0 1 0 0 0,0-1 1 0 0,0 1-1 0 0,0-1 0 0 0,-1 1 0 0 0,0-1 1 0 0,1 0-1 0 0,-1 1 0 0 0,0-1 1 0 0,-1-3-1 0 0,0-5 560 0 0,-1-16 1502 0 0,2 9 3332 0 0,-4 85 995 0 0,-8 1-5298 0 0,-6 0-5702 0 0,-5-2-6108 0 0,16-47 5634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1744 0 0,'-3'4'763'0'0,"-1"1"1"0"0,1-1-1 0 0,0 1 0 0 0,0 0 0 0 0,1 0 0 0 0,-1 0 0 0 0,1 1 0 0 0,0-1 0 0 0,1 0 0 0 0,-1 1 0 0 0,0 7 1 0 0,2-11-670 0 0,0 1 0 0 0,0-1 0 0 0,1 0 1 0 0,-1 0-1 0 0,0 1 0 0 0,1-1 1 0 0,0 0-1 0 0,-1 0 0 0 0,1 0 0 0 0,0 0 1 0 0,0 0-1 0 0,0 0 0 0 0,0 0 1 0 0,1 0-1 0 0,-1 0 0 0 0,0 0 1 0 0,1 0-1 0 0,0-1 0 0 0,-1 1 0 0 0,1-1 1 0 0,0 1-1 0 0,0-1 0 0 0,0 0 1 0 0,-1 1-1 0 0,2-1 0 0 0,-1 0 0 0 0,0 0 1 0 0,0-1-1 0 0,0 1 0 0 0,0 0 1 0 0,3 0-1 0 0,-3-1-19 0 0,1 1 1 0 0,0-1-1 0 0,0 0 1 0 0,-1 0-1 0 0,1 0 1 0 0,0 0-1 0 0,0 0 1 0 0,-1 0-1 0 0,1-1 1 0 0,0 1-1 0 0,-1-1 1 0 0,1 0-1 0 0,-1 0 1 0 0,1 0-1 0 0,-1 0 1 0 0,1 0-1 0 0,-1-1 1 0 0,5-2-1 0 0,-6 3 57 0 0,1 0-1 0 0,-1-1 0 0 0,1 1 0 0 0,-1 0 0 0 0,1-1 1 0 0,-1 1-1 0 0,0-1 0 0 0,0 1 0 0 0,0-1 1 0 0,0 1-1 0 0,0-1 0 0 0,0 0 0 0 0,0 0 0 0 0,0 0 1 0 0,-1 1-1 0 0,1-1 0 0 0,-1 0 0 0 0,1 0 0 0 0,-1 0 1 0 0,0 0-1 0 0,0 0 0 0 0,0 0 0 0 0,0 0 0 0 0,0 0 1 0 0,0 0-1 0 0,-1-3 0 0 0,1 4-20 0 0,-1 0-1 0 0,1 0 1 0 0,-1 0 0 0 0,1 0-1 0 0,-1 0 1 0 0,1 0-1 0 0,-1 0 1 0 0,0 0 0 0 0,1 1-1 0 0,-1-1 1 0 0,0 0 0 0 0,1 0-1 0 0,-1 1 1 0 0,0-1 0 0 0,0 1-1 0 0,0-1 1 0 0,0 1-1 0 0,0-1 1 0 0,0 1 0 0 0,0-1-1 0 0,0 1 1 0 0,0 0 0 0 0,0-1-1 0 0,0 1 1 0 0,0 0 0 0 0,-2 0-1 0 0,-32 3 567 0 0,19-1-3619 0 0,3-2-3346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7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10882 0 0,'1'5'819'0'0,"-1"1"0"0"0,-1-1-1 0 0,1 1 1 0 0,-1-1-1 0 0,0 0 1 0 0,0 1 0 0 0,0-1-1 0 0,-1 0 1 0 0,1 0-1 0 0,-1 0 1 0 0,-4 7 0 0 0,3-8-512 0 0,0 0 1 0 0,-1 0-1 0 0,1 0 1 0 0,-1 0 0 0 0,0 0-1 0 0,0-1 1 0 0,-8 5-1 0 0,-25 15-1318 0 0,11-9-3584 0 0,85-39 2417 0 0,-4 3 524 0 0,-19 3-4608 0 0,-32 16 5728 0 0,1 1 0 0 0,0-1 1 0 0,0 1-1 0 0,1 1 1 0 0,-1-1-1 0 0,0 1 0 0 0,1-1 1 0 0,8 0-1 0 0,-13 2 625 0 0,0 0-1 0 0,0 0 1 0 0,0 0 0 0 0,0 0-1 0 0,0 0 1 0 0,0 1 0 0 0,0-1-1 0 0,0 0 1 0 0,0 0 0 0 0,0 1-1 0 0,0-1 1 0 0,0 0-1 0 0,0 1 1 0 0,0-1 0 0 0,0 1-1 0 0,0 0 1 0 0,0-1 0 0 0,0 1-1 0 0,0 0 1 0 0,0 0 0 0 0,0 0 196 0 0,-1 1 0 0 0,1-1 0 0 0,-1 0 1 0 0,0 0-1 0 0,1 1 0 0 0,-1-1 1 0 0,0 0-1 0 0,0 1 0 0 0,0-1 0 0 0,0 0 1 0 0,0 1-1 0 0,0-1 0 0 0,0 0 1 0 0,0 1-1 0 0,-1-1 0 0 0,1 0 0 0 0,0 1 1 0 0,-1-1-1 0 0,1 0 0 0 0,-2 2 1 0 0,1 0-40 0 0,-1 0 0 0 0,0-1 0 0 0,1 1 0 0 0,-1-1 0 0 0,0 1 0 0 0,0-1 0 0 0,0 0 0 0 0,0 0 0 0 0,-1 0 0 0 0,1 0 0 0 0,0 0 0 0 0,-1 0 0 0 0,0-1 0 0 0,1 1 0 0 0,-1-1 0 0 0,-4 2 0 0 0,-19 12-215 0 0,61-23-52 0 0,-19 3-48 0 0,-10 4 17 0 0,0 0 0 0 0,-1 0 1 0 0,1 1-1 0 0,0 0 0 0 0,9 1 0 0 0,14 3-3423 0 0,-28-4 3382 0 0,-1 0-247 0 0,1 0 0 0 0,0 0 0 0 0,0 0 0 0 0,0 0 0 0 0,-1 0 1 0 0,1 0-1 0 0,0 0 0 0 0,0 0 0 0 0,0 0 0 0 0,-1 0 0 0 0,1-1 0 0 0,0 1 1 0 0,0 0-1 0 0,0 0 0 0 0,-1-1 0 0 0,1 1 0 0 0,1-1 0 0 0,6-4-3328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15411 0 0,'1'-3'148'0'0,"0"-1"0"0"0,0 0 0 0 0,1 1 0 0 0,0-1 0 0 0,-1 1 0 0 0,1 0 1 0 0,0 0-1 0 0,1 0 0 0 0,-1 0 0 0 0,0 0 0 0 0,1 0 0 0 0,0 0 0 0 0,0 1 0 0 0,0-1 0 0 0,0 1 0 0 0,0 0 0 0 0,0 0 0 0 0,0 0 0 0 0,1 0 0 0 0,-1 1 0 0 0,1-1 0 0 0,6-1 0 0 0,8-2 133 0 0,0 1 1 0 0,0 1-1 0 0,30-1 0 0 0,-12 1 357 0 0,-34 1-285 0 0,-9-2-323 0 0,-9-2-276 0 0,10 6 271 0 0,1 0 0 0 0,0 1 0 0 0,0 0 0 0 0,0-1 0 0 0,-1 2 0 0 0,1-1 0 0 0,0 0 0 0 0,0 1 0 0 0,1 0 0 0 0,-1 0-1 0 0,0 1 1 0 0,1-1 0 0 0,-1 1 0 0 0,1 0 0 0 0,0 0 0 0 0,0 1 0 0 0,0-1 0 0 0,0 1 0 0 0,1 0 0 0 0,-5 5-1 0 0,6-6-31 0 0,-1 0 0 0 0,1 0 0 0 0,-1 1-1 0 0,1-1 1 0 0,0 1 0 0 0,1 0 0 0 0,-1-1-1 0 0,1 1 1 0 0,-1 0 0 0 0,1 0 0 0 0,0 0-1 0 0,1 0 1 0 0,-1 0 0 0 0,1 0-1 0 0,-1 0 1 0 0,1 0 0 0 0,1 1 0 0 0,-1-1-1 0 0,0 0 1 0 0,1 0 0 0 0,0 0 0 0 0,0 0-1 0 0,0 0 1 0 0,1-1 0 0 0,-1 1-1 0 0,4 5 1 0 0,-4-7 9 0 0,1 0 0 0 0,-1 0 0 0 0,1 0-1 0 0,0-1 1 0 0,0 1 0 0 0,0-1 0 0 0,0 1 0 0 0,0-1-1 0 0,0 0 1 0 0,0 0 0 0 0,1 0 0 0 0,-1 0 0 0 0,0 0 0 0 0,0-1-1 0 0,1 1 1 0 0,-1 0 0 0 0,1-1 0 0 0,-1 0 0 0 0,1 0-1 0 0,-1 0 1 0 0,0 0 0 0 0,4 0 0 0 0,9-2-212 0 0,0 1 1 0 0,23-8-1 0 0,-14 4-714 0 0,-21 4 465 0 0,22-2-1856 0 0,-16 3-1642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8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8114 0 0,'1'1'359'0'0,"1"-1"0"0"0,-1 1 0 0 0,0 0 1 0 0,0-1-1 0 0,0 1 0 0 0,1-1 0 0 0,-1 0 1 0 0,0 1-1 0 0,1-1 0 0 0,-1 0 0 0 0,0 0 1 0 0,1 0-1 0 0,-1 0 0 0 0,1 0 0 0 0,-1 0 1 0 0,0 0-1 0 0,3-1 0 0 0,31-7-903 0 0,-15 2 863 0 0,27 4 254 0 0,-22 5-2077 0 0,-10 6-5887 0 0,-22-18 4781 0 0</inkml:trace>
  <inkml:trace contextRef="#ctx0" brushRef="#br0" timeOffset="1">84 89 5993 0 0,'-2'6'691'0'0,"1"0"-1"0"0,-1 0 1 0 0,1 0-1 0 0,0 0 0 0 0,0 0 1 0 0,0 0-1 0 0,1 0 1 0 0,0 0-1 0 0,1 0 0 0 0,-1 0 1 0 0,1 1-1 0 0,0-1 1 0 0,1 0-1 0 0,-1-1 0 0 0,1 1 1 0 0,0 0-1 0 0,1 0 1 0 0,4 8-1 0 0,-3-9-551 0 0,-1 0-1 0 0,1 0 1 0 0,1-1-1 0 0,-1 1 1 0 0,1-1-1 0 0,-1 0 1 0 0,1 0-1 0 0,0-1 1 0 0,1 0-1 0 0,-1 0 1 0 0,1 0 0 0 0,-1 0-1 0 0,1-1 1 0 0,0 0-1 0 0,0 0 1 0 0,0 0-1 0 0,0-1 1 0 0,8 1-1 0 0,-14-2-148 0 0,43 3-2635 0 0,-17-9-7834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8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30 10170 0 0,'-1'-1'336'0'0,"0"1"0"0"0,-1 0 0 0 0,1 0 1 0 0,-1 0-1 0 0,1 0 0 0 0,0 0 0 0 0,-1 0 0 0 0,1 0 0 0 0,-1 0 0 0 0,1 1 0 0 0,0-1 0 0 0,-1 0 1 0 0,1 1-1 0 0,0-1 0 0 0,-1 1 0 0 0,1 0 0 0 0,0-1 0 0 0,0 1 0 0 0,-1 0 0 0 0,1 0 0 0 0,0 0 1 0 0,0 0-1 0 0,-2 2 0 0 0,1 0-130 0 0,0 0 0 0 0,0 0 1 0 0,0 0-1 0 0,1 0 0 0 0,-1 0 0 0 0,1 1 1 0 0,0-1-1 0 0,0 1 0 0 0,-2 5 0 0 0,2-4-219 0 0,1 0-1 0 0,-1-1 0 0 0,1 1 0 0 0,-1-1 0 0 0,1 1 0 0 0,0 0 1 0 0,1-1-1 0 0,-1 1 0 0 0,1-1 0 0 0,0 1 0 0 0,0-1 0 0 0,1 1 1 0 0,-1-1-1 0 0,1 0 0 0 0,0 1 0 0 0,3 5 0 0 0,-4-9-5 0 0,0-1 0 0 0,0 1 0 0 0,0 0 0 0 0,0 0 0 0 0,0 0 0 0 0,0-1 0 0 0,1 1 0 0 0,-1 0-1 0 0,0-1 1 0 0,0 1 0 0 0,0-1 0 0 0,1 1 0 0 0,-1-1 0 0 0,0 0 0 0 0,0 0 0 0 0,1 1 0 0 0,-1-1 0 0 0,0 0 0 0 0,1 0-1 0 0,-1 0 1 0 0,0 0 0 0 0,1-1 0 0 0,0 1 0 0 0,2-1-11 0 0,-1 0 0 0 0,0-1 1 0 0,0 1-1 0 0,0-1 0 0 0,0 1 0 0 0,0-1 0 0 0,0 0 0 0 0,-1 0 1 0 0,4-3-1 0 0,-2 2 25 0 0,0-1 0 0 0,0 0 0 0 0,0 0 0 0 0,-1-1 0 0 0,1 1 1 0 0,-1-1-1 0 0,0 0 0 0 0,0 0 0 0 0,-1 0 0 0 0,0 0 0 0 0,3-6 0 0 0,-6 8-13 0 0,1 0 0 0 0,0 0 0 0 0,-1 0-1 0 0,1 0 1 0 0,-1 0 0 0 0,0 0-1 0 0,0 1 1 0 0,0-1 0 0 0,0 0-1 0 0,0 1 1 0 0,-1-1 0 0 0,1 0-1 0 0,-1 1 1 0 0,0 0 0 0 0,-3-4 0 0 0,2 2-270 0 0,0 0 1 0 0,-1 1 0 0 0,1 0 0 0 0,-1 0 0 0 0,1 0 0 0 0,-1 0-1 0 0,0 0 1 0 0,0 1 0 0 0,-5-3 0 0 0,-1 7-3329 0 0,9-2 3342 0 0,1 1 0 0 0,0-1 0 0 0,-1 0 0 0 0,1 0 0 0 0,-1 1 0 0 0,1-1 0 0 0,-1 0 0 0 0,1 0 0 0 0,-1 0 0 0 0,0 0 0 0 0,1 0 0 0 0,-1 0 0 0 0,1 0 0 0 0,-1 0 0 0 0,1 0 0 0 0,-1 0 0 0 0,1 0 0 0 0,-1 0 0 0 0,1 0 0 0 0,-1 0 0 0 0,1 0 0 0 0,-1-1 0 0 0,0 1 0 0 0,-16-13-1988 0 0,12 11-513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6233 0 0,'1'-1'131'0'0,"-1"1"-1"0"0,0 0 1 0 0,0-1-1 0 0,0 1 1 0 0,0-1-1 0 0,1 1 1 0 0,-1-1-1 0 0,0 1 1 0 0,1-1-1 0 0,-1 1 1 0 0,0 0-1 0 0,1-1 1 0 0,-1 1-1 0 0,0 0 1 0 0,1-1-1 0 0,-1 1 0 0 0,1 0 1 0 0,-1-1-1 0 0,0 1 1 0 0,1 0-1 0 0,-1 0 1 0 0,1 0-1 0 0,-1-1 1 0 0,1 1-1 0 0,-1 0 1 0 0,1 0-1 0 0,-1 0 1 0 0,1 0-1 0 0,-1 0 1 0 0,1 0-1 0 0,-1 0 1 0 0,1 0-1 0 0,-1 0 1 0 0,2 0-1 0 0,9 17 1888 0 0,1 26-197 0 0,-8 3-139 0 0,-4-37-1567 0 0,0 0 0 0 0,1 1-1 0 0,0-1 1 0 0,1 0 0 0 0,0 0 0 0 0,0 0 0 0 0,1 0 0 0 0,6 15-1 0 0,-7-22-143 0 0,1 0-1 0 0,-1 0 0 0 0,1 0 0 0 0,-1 0 0 0 0,1 0 0 0 0,0-1 0 0 0,-1 1 0 0 0,1-1 1 0 0,0 0-1 0 0,0 0 0 0 0,0 0 0 0 0,0 0 0 0 0,0 0 0 0 0,0 0 0 0 0,0-1 0 0 0,6 0 1 0 0,53 1-849 0 0,-62-1 859 0 0,3 0-96 0 0,16-2-1715 0 0,-19 2 1600 0 0,1-1 0 0 0,-1 1 0 0 0,0 0 0 0 0,1 0 0 0 0,-1 0-1 0 0,0 0 1 0 0,1 0 0 0 0,-1-1 0 0 0,0 1 0 0 0,1 0 0 0 0,-1 0 0 0 0,0-1 0 0 0,1 1 0 0 0,-1 0 0 0 0,0-1-1 0 0,1 1 1 0 0,-1 0 0 0 0,0-1 0 0 0,0 1 0 0 0,0 0 0 0 0,1-1 0 0 0,-1 1 0 0 0,0 0 0 0 0,0-1 0 0 0,0 1-1 0 0,0-1 1 0 0,0 1 0 0 0,0 0 0 0 0,0-1 0 0 0,0 1 0 0 0,1-1 0 0 0,-2 1 0 0 0,1 0 0 0 0,0-1 0 0 0,0 1-1 0 0,0-1 1 0 0,0 1 0 0 0,0 0 0 0 0,0-1 0 0 0,-3-5-3363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8482 0 0,'0'4'741'0'0,"0"1"1"0"0,1 0-1 0 0,0 0 0 0 0,0 0 1 0 0,0 0-1 0 0,0-1 1 0 0,1 1-1 0 0,0 0 0 0 0,0-1 1 0 0,0 1-1 0 0,4 5 0 0 0,-2-5-458 0 0,0 1 0 0 0,1-1 0 0 0,-1 0 0 0 0,1 0 0 0 0,0 0 0 0 0,1-1 0 0 0,10 7 0 0 0,-10-7-729 0 0,1 0 0 0 0,-1-1 1 0 0,1 0-1 0 0,0-1 1 0 0,0 0-1 0 0,0 0 0 0 0,10 2 1 0 0,-12-3-336 0 0,1-1 1 0 0,-1 0-1 0 0,0 0 0 0 0,1 0 1 0 0,-1 0-1 0 0,0-1 0 0 0,0 0 1 0 0,1 0-1 0 0,-1 0 0 0 0,6-3 1 0 0,9-4-2070 0 0,6 4-454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2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8802 0 0,'10'-3'386'0'0,"0"-1"-1"0"0,0 2 1 0 0,1-1 0 0 0,-1 1 0 0 0,19-1 0 0 0,16-3 762 0 0,-23 2-572 0 0,-12 2-333 0 0,0 0 1 0 0,0 0 0 0 0,0-1 0 0 0,11-4 0 0 0,-55-2-505 0 0,27 8 396 0 0,0 1-1 0 0,0 0 1 0 0,0 0-1 0 0,0 1 1 0 0,0 0 0 0 0,0 0-1 0 0,0 0 1 0 0,1 1 0 0 0,-1 0-1 0 0,0 1 1 0 0,1-1-1 0 0,-1 1 1 0 0,1 0 0 0 0,-9 7-1 0 0,12-8-98 0 0,0 0-1 0 0,1 1 1 0 0,-1 0 0 0 0,1-1-1 0 0,-1 1 1 0 0,1 0-1 0 0,0 0 1 0 0,0 0 0 0 0,0 1-1 0 0,0-1 1 0 0,1 0-1 0 0,0 1 1 0 0,-1-1 0 0 0,1 1-1 0 0,0-1 1 0 0,1 1-1 0 0,-1 0 1 0 0,1-1 0 0 0,-1 1-1 0 0,1 0 1 0 0,0-1-1 0 0,0 1 1 0 0,1 0 0 0 0,-1-1-1 0 0,1 1 1 0 0,0 0-1 0 0,0-1 1 0 0,0 1 0 0 0,2 4-1 0 0,-1-4-53 0 0,-1 0-1 0 0,1 0 1 0 0,0 0-1 0 0,0-1 1 0 0,0 1-1 0 0,1 0 0 0 0,-1-1 1 0 0,1 0-1 0 0,0 1 1 0 0,0-1-1 0 0,0 0 1 0 0,0 0-1 0 0,0-1 0 0 0,1 1 1 0 0,0-1-1 0 0,-1 1 1 0 0,8 2-1 0 0,-1-2-152 0 0,1 0 1 0 0,0 0-1 0 0,-1-1 0 0 0,1 0 0 0 0,19 0 0 0 0,-30-2 131 0 0,0 0-1 0 0,1 0 0 0 0,-1 0 0 0 0,0 0 1 0 0,1 0-1 0 0,-1 0 0 0 0,0 0 1 0 0,1 0-1 0 0,-1 0 0 0 0,0 0 0 0 0,1 0 1 0 0,-1 0-1 0 0,0 0 0 0 0,1 0 0 0 0,-1 0 1 0 0,1 0-1 0 0,-1 0 0 0 0,0 1 1 0 0,1-1-1 0 0,-1 0 0 0 0,0 0 0 0 0,0 0 1 0 0,1 0-1 0 0,-1 1 0 0 0,0-1 1 0 0,1 0-1 0 0,-1 0 0 0 0,0 1 0 0 0,0-1 1 0 0,0 0-1 0 0,1 1 0 0 0,-1-1 0 0 0,0 0 1 0 0,0 1-1 0 0,0-1 0 0 0,-10 9-801 0 0,-27 8 1083 0 0,34-15 115 0 0,-4 1 188 0 0,0 1 0 0 0,0 0-1 0 0,0 0 1 0 0,-10 9 0 0 0,15-12-507 0 0,1 0-1 0 0,-1 0 1 0 0,1 0 0 0 0,0 0-1 0 0,0 0 1 0 0,-1 0 0 0 0,1 1-1 0 0,0-1 1 0 0,0 0 0 0 0,0 1-1 0 0,1-1 1 0 0,-1 1 0 0 0,0-1-1 0 0,0 1 1 0 0,1-1 0 0 0,-1 1-1 0 0,1 0 1 0 0,-1-1 0 0 0,1 1-1 0 0,0 0 1 0 0,0-1 0 0 0,0 1-1 0 0,0 0 1 0 0,0-1 0 0 0,0 1-1 0 0,0 0 1 0 0,0-1 0 0 0,1 4-1 0 0,1-4-32 0 0,-1 0 0 0 0,0 1 0 0 0,1-1-1 0 0,-1 0 1 0 0,1 0 0 0 0,-1 0 0 0 0,1 0-1 0 0,0 0 1 0 0,-1 0 0 0 0,1 0 0 0 0,0 0-1 0 0,0-1 1 0 0,0 1 0 0 0,-1-1 0 0 0,1 1-1 0 0,0-1 1 0 0,0 0 0 0 0,0 0 0 0 0,0 0-1 0 0,0 0 1 0 0,0 0 0 0 0,3-1 0 0 0,44-6-15 0 0,-48 7 9 0 0,77-23-973 0 0,-47 9-8426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3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10322 0 0,'-4'3'386'0'0,"1"-1"0"0"0,-1 1-1 0 0,1 0 1 0 0,-1 0 0 0 0,1 1-1 0 0,0-1 1 0 0,0 1 0 0 0,0 0 0 0 0,1 0-1 0 0,-1 0 1 0 0,1 0 0 0 0,0 0-1 0 0,0 0 1 0 0,1 0 0 0 0,-1 1 0 0 0,0 4-1 0 0,-2 4-230 0 0,2 0 0 0 0,-1 0 0 0 0,2 0 0 0 0,-1 19 0 0 0,2-27-112 0 0,0 1-1 0 0,0 0 0 0 0,1 0 0 0 0,0-1 0 0 0,0 1 0 0 0,0 0 0 0 0,3 7 0 0 0,-3-12-33 0 0,-1 0-1 0 0,1 0 1 0 0,0 0-1 0 0,-1 0 0 0 0,1 1 1 0 0,0-1-1 0 0,0 0 1 0 0,0 0-1 0 0,0-1 0 0 0,0 1 1 0 0,0 0-1 0 0,0 0 1 0 0,0 0-1 0 0,0-1 0 0 0,0 1 1 0 0,0 0-1 0 0,1-1 1 0 0,-1 1-1 0 0,0-1 0 0 0,0 0 1 0 0,1 1-1 0 0,-1-1 1 0 0,0 0-1 0 0,1 0 0 0 0,-1 0 1 0 0,0 1-1 0 0,0-2 1 0 0,1 1-1 0 0,-1 0 0 0 0,0 0 1 0 0,1 0-1 0 0,-1 0 1 0 0,0-1-1 0 0,1 1 0 0 0,-1-1 1 0 0,0 1-1 0 0,2-2 1 0 0,14-4 780 0 0,-9 4-1746 0 0,-1 0 0 0 0,0-1 1 0 0,0-1-1 0 0,8-4 1 0 0,-13 7 304 0 0,0-1 1 0 0,0 1 0 0 0,0-1 0 0 0,0 0 0 0 0,0 0-1 0 0,0 0 1 0 0,-1 0 0 0 0,1 0 0 0 0,-1 0 0 0 0,1 0-1 0 0,-1-1 1 0 0,0 1 0 0 0,0 0 0 0 0,0-1-1 0 0,0 1 1 0 0,0-5 0 0 0,4-18-223 0 0,5-20 475 0 0,2 18 5466 0 0,-19 40 1349 0 0,-1 4-4083 0 0,-11 21-1368 0 0,-15 18-4661 0 0,-42 92 0 0 0,56-103 5464 0 0,1 2 3862 0 0,5-39-4109 0 0,14-8-1520 0 0,-1 0 1 0 0,0 0-1 0 0,1 0 1 0 0,-1 0-1 0 0,0 1 0 0 0,1-1 1 0 0,-1 0-1 0 0,0 0 1 0 0,1 0-1 0 0,-1 1 1 0 0,1-1-1 0 0,-1 0 1 0 0,0 1-1 0 0,1-1 1 0 0,-1 1-1 0 0,1-1 0 0 0,-1 0 1 0 0,1 1-1 0 0,-1-1 1 0 0,1 1-1 0 0,0 0 1 0 0,-1-1-1 0 0,1 1 1 0 0,-1-1-1 0 0,1 1 0 0 0,0-1 1 0 0,0 1-1 0 0,-1 0 1 0 0,1-1-1 0 0,0 1 1 0 0,0 0-1 0 0,0-1 1 0 0,0 1-1 0 0,0 0 0 0 0,0-1 1 0 0,0 1-1 0 0,0 0 1 0 0,0 0-1 0 0,2-1-165 0 0,1 0 0 0 0,0 0 0 0 0,-1 0 0 0 0,1 0 0 0 0,-1-1 0 0 0,1 1 0 0 0,-1-1 0 0 0,1 0 0 0 0,-1 0 0 0 0,1 0 0 0 0,-1 0 0 0 0,0 0 0 0 0,3-2 0 0 0,3-1-324 0 0,39-9-3920 0 0,-33 10 2562 0 0,0-1-1 0 0,19-8 0 0 0,-26 12 6562 0 0,-10 9-1550 0 0,-19 20-362 0 0,10-13-2709 0 0,12-16-109 0 0,0 0-1 0 0,0 0 1 0 0,0 1-1 0 0,0-1 1 0 0,0 0-1 0 0,0 0 1 0 0,0 0 0 0 0,0 0-1 0 0,0 1 1 0 0,0-1-1 0 0,0 0 1 0 0,0 0-1 0 0,0 0 1 0 0,0 0-1 0 0,0 1 1 0 0,0-1 0 0 0,0 0-1 0 0,0 0 1 0 0,0 0-1 0 0,0 0 1 0 0,0 0-1 0 0,0 1 1 0 0,1-1-1 0 0,-1 0 1 0 0,0 0-1 0 0,0 0 1 0 0,0 0 0 0 0,0 0-1 0 0,0 0 1 0 0,0 0-1 0 0,1 1 1 0 0,-1-1-1 0 0,0 0 1 0 0,0 0-1 0 0,0 0 1 0 0,0 0-1 0 0,0 0 1 0 0,1 0 0 0 0,-1 0-1 0 0,0 0 1 0 0,0 0-1 0 0,0 0 1 0 0,0 0-1 0 0,1 0 1 0 0,-1 0-1 0 0,0 0 1 0 0,14 0-133 0 0,12-5-203 0 0,-21 3-936 0 0,0-1 0 0 0,0 1 1 0 0,-1-1-1 0 0,1 0 0 0 0,0 0 1 0 0,-1-1-1 0 0,0 1 0 0 0,0-1 0 0 0,4-5 1 0 0,3 1-780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3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6705 0 0,'3'-4'272'0'0,"0"-1"0"0"0,1 1 0 0 0,-1 0 0 0 0,1 0 0 0 0,0 0 0 0 0,1 0 0 0 0,-1 1 0 0 0,0-1-1 0 0,1 1 1 0 0,0 0 0 0 0,0 1 0 0 0,0-1 0 0 0,0 1 0 0 0,0 0 0 0 0,7-2 0 0 0,2 0 233 0 0,0 0-1 0 0,1 1 1 0 0,0 0 0 0 0,21 0 0 0 0,-9 8 1150 0 0,-24-4-446 0 0,-17-6-961 0 0,8 2-187 0 0,-1 1 1 0 0,0 0-1 0 0,0 0 1 0 0,0 1-1 0 0,0 0 1 0 0,0 0-1 0 0,0 0 1 0 0,0 1-1 0 0,0 0 1 0 0,-1 1-1 0 0,1 0 1 0 0,0 0-1 0 0,0 0 1 0 0,0 1 0 0 0,-7 2-1 0 0,10-2-8 0 0,0-1 1 0 0,0 1-1 0 0,0 0 0 0 0,1 0 0 0 0,-1 1 1 0 0,1-1-1 0 0,-1 1 0 0 0,1 0 1 0 0,0 0-1 0 0,0 0 0 0 0,0 0 0 0 0,0 0 1 0 0,1 1-1 0 0,-1-1 0 0 0,1 1 1 0 0,0 0-1 0 0,0-1 0 0 0,0 1 0 0 0,1 0 1 0 0,-1 0-1 0 0,1 0 0 0 0,0 1 1 0 0,0-1-1 0 0,0 0 0 0 0,1 0 0 0 0,-1 6 1 0 0,1-6-40 0 0,1-1 1 0 0,-1 1 0 0 0,1 0 0 0 0,0-1-1 0 0,0 1 1 0 0,0 0 0 0 0,0-1 0 0 0,1 1-1 0 0,-1-1 1 0 0,1 1 0 0 0,0-1-1 0 0,0 0 1 0 0,0 0 0 0 0,0 0 0 0 0,1 0-1 0 0,-1 0 1 0 0,1-1 0 0 0,0 1 0 0 0,0-1-1 0 0,0 1 1 0 0,0-1 0 0 0,0 0-1 0 0,0 0 1 0 0,1 0 0 0 0,-1-1 0 0 0,1 1-1 0 0,-1-1 1 0 0,1 0 0 0 0,4 1-1 0 0,-1 0-219 0 0,1 0 0 0 0,0 0 0 0 0,0-1 0 0 0,0 0 0 0 0,15-1 0 0 0,-17 0-646 0 0,0-1 0 0 0,0 0 0 0 0,0 0 0 0 0,0 0 0 0 0,0 0 0 0 0,-1-1 0 0 0,9-4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3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8578 0 0,'54'-4'8636'0'0,"-14"0"-7270"0"0,-34 3-1558 0 0,1 1 0 0 0,0 0 1 0 0,-1 0-1 0 0,1 1 0 0 0,-1 0 1 0 0,1 0-1 0 0,-1 0 0 0 0,0 1 0 0 0,1 0 1 0 0,-1 0-1 0 0,0 1 0 0 0,7 3 0 0 0,-13-5 112 0 0,1-1 0 0 0,-1 0 1 0 0,0 0-1 0 0,0 0 0 0 0,0 0 0 0 0,1 1 0 0 0,-1-1 0 0 0,0 0 0 0 0,0 0 0 0 0,0 0 0 0 0,1 1 0 0 0,-1-1 0 0 0,0 0 0 0 0,0 0 0 0 0,0 1 0 0 0,0-1 0 0 0,0 0 0 0 0,0 0 0 0 0,0 1 0 0 0,0-1 0 0 0,0 0 0 0 0,1 1 0 0 0,-1-1 0 0 0,0 0 0 0 0,0 0 0 0 0,0 1 0 0 0,-1-1 0 0 0,1 0 0 0 0,0 1 0 0 0,0-1 0 0 0,0 0 0 0 0,0 0 0 0 0,0 1 0 0 0,0-1 0 0 0,0 0 0 0 0,0 0 0 0 0,0 1 0 0 0,-1-1 1 0 0,1 0-1 0 0,0 0 0 0 0,0 1 0 0 0,0-1 0 0 0,-1 0 0 0 0,1 0 0 0 0,0 0 0 0 0,0 0 0 0 0,0 1 0 0 0,-1-1 0 0 0,1 0 0 0 0,0 0 0 0 0,0 0 0 0 0,-1 0 0 0 0,1 0 0 0 0,0 0 0 0 0,-1 0 0 0 0,1 0 0 0 0,0 1 0 0 0,0-1 0 0 0,-1 0 0 0 0,1 0 0 0 0,-1 0 0 0 0,-26 9-84 0 0,15-5 592 0 0,8-2-202 0 0,1 0 0 0 0,0-1 0 0 0,-1 1-1 0 0,1 1 1 0 0,0-1 0 0 0,1 0 0 0 0,-1 1 0 0 0,0 0 0 0 0,1-1-1 0 0,-1 1 1 0 0,1 0 0 0 0,0 0 0 0 0,0 1 0 0 0,0-1 0 0 0,0 0-1 0 0,0 1 1 0 0,1-1 0 0 0,0 1 0 0 0,0-1 0 0 0,0 1 0 0 0,0 0-1 0 0,-1 6 1 0 0,2-7-193 0 0,1 0-1 0 0,-1 0 0 0 0,0 0 1 0 0,1 0-1 0 0,-1 0 0 0 0,1 0 1 0 0,0-1-1 0 0,0 1 0 0 0,0 0 1 0 0,0 0-1 0 0,1-1 0 0 0,-1 1 1 0 0,1-1-1 0 0,0 1 0 0 0,-1-1 1 0 0,1 0-1 0 0,0 0 0 0 0,0 0 0 0 0,1 0 1 0 0,-1 0-1 0 0,0 0 0 0 0,1 0 1 0 0,-1-1-1 0 0,1 1 0 0 0,-1-1 1 0 0,1 0-1 0 0,0 0 0 0 0,-1 0 1 0 0,6 1-1 0 0,-3 0-315 0 0,1-1 0 0 0,0 0-1 0 0,0 0 1 0 0,0 0 0 0 0,-1-1 0 0 0,1 0 0 0 0,0 0-1 0 0,0-1 1 0 0,0 0 0 0 0,0 0 0 0 0,7-2-1 0 0,-9 2-535 0 0,0-1 1 0 0,-1 1-1 0 0,0-1 0 0 0,1 0 0 0 0,-1 0 0 0 0,0 0 0 0 0,0 0 0 0 0,0 0 0 0 0,0-1 0 0 0,0 1 0 0 0,4-6 1 0 0,2-3-2506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5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53 12595 0 0,'0'0'163'0'0,"-1"-1"0"0"0,1 0 0 0 0,-1 1 0 0 0,1-1 0 0 0,-1 0 0 0 0,1 1 0 0 0,0-1 1 0 0,-1 0-1 0 0,1 0 0 0 0,0 1 0 0 0,0-1 0 0 0,-1 0 0 0 0,1 0 0 0 0,0 0 0 0 0,0 0 0 0 0,0 1 0 0 0,0-1 1 0 0,0 0-1 0 0,0 0 0 0 0,0 0 0 0 0,0 1 0 0 0,0-1 0 0 0,1 0 0 0 0,-1 0 0 0 0,0 0 0 0 0,0 1 0 0 0,1-1 1 0 0,-1 0-1 0 0,1 0 0 0 0,0 0 0 0 0,0-1-50 0 0,1 0 1 0 0,0 0 0 0 0,0 1-1 0 0,0-1 1 0 0,0 1-1 0 0,0 0 1 0 0,0-1 0 0 0,1 1-1 0 0,-1 0 1 0 0,3-1-1 0 0,3-1-84 0 0,0 1 0 0 0,0 0 1 0 0,0 1-1 0 0,0-1 0 0 0,13 1 0 0 0,-19 0 20 0 0,-1 1 0 0 0,0 0-1 0 0,0 0 1 0 0,1 1 0 0 0,-1-1 0 0 0,0 0 0 0 0,0 0 0 0 0,1 1 0 0 0,-1-1 0 0 0,0 0 0 0 0,0 1 0 0 0,0-1 0 0 0,1 1-1 0 0,-1 0 1 0 0,0-1 0 0 0,0 1 0 0 0,0 0 0 0 0,0 0 0 0 0,0-1 0 0 0,0 1 0 0 0,-1 0 0 0 0,1 0 0 0 0,0 0-1 0 0,0 0 1 0 0,-1 0 0 0 0,1 0 0 0 0,0 1 0 0 0,-1-1 0 0 0,1 0 0 0 0,-1 0 0 0 0,1 0 0 0 0,-1 1 0 0 0,0-1 0 0 0,0 0-1 0 0,1 0 1 0 0,-1 1 0 0 0,0-1 0 0 0,0 0 0 0 0,0 2 0 0 0,-2 6 30 0 0,1 0-1 0 0,-1 0 0 0 0,0 0 1 0 0,-7 16-1 0 0,-3 17-646 0 0,13-41 555 0 0,-1 0 0 0 0,1 1-1 0 0,-1-1 1 0 0,1 0 0 0 0,0 0-1 0 0,-1 0 1 0 0,1 1 0 0 0,0-1-1 0 0,0 0 1 0 0,0 0 0 0 0,0 0-1 0 0,0 0 1 0 0,0 0 0 0 0,0-1-1 0 0,0 1 1 0 0,0 0 0 0 0,0 0 0 0 0,0-1-1 0 0,1 1 1 0 0,-1-1 0 0 0,0 1-1 0 0,0-1 1 0 0,1 1 0 0 0,-1-1-1 0 0,0 0 1 0 0,1 1 0 0 0,-1-1-1 0 0,3 0 1 0 0,40 2-141 0 0,-16-12 180 0 0,-24 8-339 0 0,0 1 0 0 0,-1-1 0 0 0,1 1 1 0 0,0 0-1 0 0,0 0 0 0 0,-1 0 0 0 0,5 0 0 0 0,-30 18-13256 0 0,9-10 10420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3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11642 0 0,'6'0'813'0'0,"0"0"0"0"0,-1 0-1 0 0,1 1 1 0 0,0-1 0 0 0,0 1 0 0 0,-1 1-1 0 0,1-1 1 0 0,-1 1 0 0 0,0 0-1 0 0,1 0 1 0 0,9 6 0 0 0,-12-5-575 0 0,0-1 0 0 0,0 1 0 0 0,0 0 1 0 0,0 1-1 0 0,0-1 0 0 0,-1 0 1 0 0,0 1-1 0 0,1-1 0 0 0,-1 1 1 0 0,0 0-1 0 0,-1-1 0 0 0,1 1 1 0 0,-1 0-1 0 0,0 0 0 0 0,0 0 1 0 0,0 0-1 0 0,0 7 0 0 0,1 4 1 0 0,-1 0 0 0 0,-1 0-1 0 0,-1 1 1 0 0,0-1 0 0 0,-1 0 0 0 0,-5 20-1 0 0,-32 92-654 0 0,15-50-1008 0 0,15-41-14 0 0,-3 13-2737 0 0,-1-20-4739 0 0,4-17 1695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2:51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55 13987 0 0,'-16'-1'6825'0'0,"2"-3"-5677"0"0,14 4-1179 0 0,0 0 1 0 0,0 0 0 0 0,-1 0 0 0 0,1 0 0 0 0,0-1 0 0 0,0 1 0 0 0,-1 0 0 0 0,1 0 0 0 0,0 0 0 0 0,0 0 0 0 0,0-1 0 0 0,-1 1 0 0 0,1 0 0 0 0,0 0 0 0 0,0 0 0 0 0,0-1 0 0 0,0 1 0 0 0,-1 0 0 0 0,1 0 0 0 0,0 0 0 0 0,0-1 0 0 0,0 1 0 0 0,0 0 0 0 0,0-1 0 0 0,0 1 0 0 0,0 0 0 0 0,0 0-1 0 0,0-1 1 0 0,0 1 0 0 0,0 0 0 0 0,0 0 0 0 0,0-1 0 0 0,12-11 437 0 0,-4 7-365 0 0,1 1 1 0 0,-1 0-1 0 0,1 1 0 0 0,0 0 0 0 0,0 0 0 0 0,0 1 0 0 0,1 0 1 0 0,-1 1-1 0 0,13-1 0 0 0,14 1 192 0 0,41 4 0 0 0,-15 0-101 0 0,502 26 3424 0 0,-365-9-3275 0 0,100-3-275 0 0,-40 7-164 0 0,-173-14 102 0 0,-10-7-1867 0 0,-28-2-3491 0 0,-1 5-4486 0 0,-19-1 3566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4:4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93 7290 0 0,'-1'0'171'0'0,"1"0"0"0"0,0 0 0 0 0,0 0 0 0 0,-1 0 1 0 0,1 0-1 0 0,0-1 0 0 0,0 1 0 0 0,-1 0 0 0 0,1 0 0 0 0,0 0 1 0 0,0-1-1 0 0,0 1 0 0 0,0 0 0 0 0,-1 0 0 0 0,1-1 1 0 0,0 1-1 0 0,0 0 0 0 0,0-1 0 0 0,0 1 0 0 0,0 0 1 0 0,0 0-1 0 0,0-1 0 0 0,0 1 0 0 0,0 0 0 0 0,0-1 1 0 0,0 1-1 0 0,0 0 0 0 0,0 0 0 0 0,0-1 0 0 0,0 1 1 0 0,0 0-1 0 0,0 0 0 0 0,0-1 0 0 0,0 1 0 0 0,1-1 1 0 0,10-2 2423 0 0,27 5-2078 0 0,-27-1 126 0 0,80-1-401 0 0,-1-4 0 0 0,1-4 1 0 0,169-37-1 0 0,-217 36 102 0 0,1 2 0 0 0,48-3 0 0 0,-69 10-805 0 0,42 4-1 0 0,-44-1-1600 0 0,-1 1 0 0 0,28 9 0 0 0,-47-13 1841 0 0,-1 0 1 0 0,1 1-1 0 0,0-1 0 0 0,0 0 1 0 0,-1 1-1 0 0,1-1 1 0 0,0 0-1 0 0,0 0 0 0 0,0 0 1 0 0,-1 0-1 0 0,1 0 0 0 0,0 0 1 0 0,0 0-1 0 0,0 0 0 0 0,-1 0 1 0 0,1-1-1 0 0,0 1 1 0 0,1 0-1 0 0,3-2-2759 0 0,8 6-828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09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97 3449 0 0,'-10'-1'701'0'0,"0"1"0"0"0,0 0 0 0 0,0 1 1 0 0,0 0-1 0 0,0 0 0 0 0,0 1 0 0 0,0 1 1 0 0,0 0-1 0 0,1 0 0 0 0,-1 0 0 0 0,1 1 1 0 0,0 1-1 0 0,0 0 0 0 0,1 0 0 0 0,-15 12 1 0 0,12-9-399 0 0,2 1 0 0 0,-1 0 0 0 0,1 1 0 0 0,1 0 1 0 0,0 0-1 0 0,0 1 0 0 0,1 0 0 0 0,0 0 0 0 0,1 1 0 0 0,0 0 0 0 0,-7 23 1 0 0,10-23-300 0 0,1 0 1 0 0,1 0-1 0 0,0 0 0 0 0,0 0 1 0 0,1 0-1 0 0,1 1 1 0 0,0-1-1 0 0,0 0 1 0 0,2 0-1 0 0,-1 0 1 0 0,1 0-1 0 0,1-1 1 0 0,0 1-1 0 0,1-1 1 0 0,11 20-1 0 0,0-4-42 0 0,0-1 0 0 0,2-1 0 0 0,1-1 0 0 0,1 0 0 0 0,25 23 1 0 0,-9-14-55 0 0,0-2 0 0 0,2-2 0 0 0,53 32 0 0 0,-65-46-74 0 0,1-1 1 0 0,0-2-1 0 0,1 0 0 0 0,0-2 1 0 0,1 0-1 0 0,42 7 1 0 0,-51-15 140 0 0,1 0 1 0 0,0-2 0 0 0,-1 0 0 0 0,1-1 0 0 0,0-1 0 0 0,-1-1 0 0 0,1-1-1 0 0,-1-1 1 0 0,0 0 0 0 0,-1-2 0 0 0,1 0 0 0 0,-1-1 0 0 0,30-19 0 0 0,-30 16 52 0 0,-1-1 0 0 0,0-1 1 0 0,-1 0-1 0 0,-1-2 1 0 0,0 0-1 0 0,-1 0 1 0 0,-1-2-1 0 0,0 0 0 0 0,-1 0 1 0 0,-1-1-1 0 0,-1-1 1 0 0,0 0-1 0 0,8-21 1 0 0,-15 29 7 0 0,-1 0 1 0 0,0-1-1 0 0,0 0 1 0 0,-1 1-1 0 0,0-1 1 0 0,-1 0-1 0 0,-1 0 1 0 0,0 0-1 0 0,-2-15 1 0 0,-1 8 73 0 0,0 1 0 0 0,-1 0 1 0 0,-1 1-1 0 0,-1-1 1 0 0,-12-24-1 0 0,2 11 45 0 0,-2 2 1 0 0,0 0 0 0 0,-2 1-1 0 0,-1 0 1 0 0,-1 2-1 0 0,-27-24 1 0 0,36 36-71 0 0,-1 2 0 0 0,0 0 0 0 0,-1 0 0 0 0,-1 1 0 0 0,1 1 0 0 0,-2 1 0 0 0,1 0 0 0 0,-1 1 0 0 0,-1 1 0 0 0,1 1 0 0 0,-1 0 0 0 0,0 1 0 0 0,-1 1 1 0 0,1 1-1 0 0,-1 1 0 0 0,1 0 0 0 0,-1 1 0 0 0,0 1 0 0 0,0 1 0 0 0,-26 4 0 0 0,-4 3-205 0 0,0 3 0 0 0,1 1 0 0 0,1 2 0 0 0,-59 27 0 0 0,69-19-1480 0 0,22-6-1260 0 0,14-15 2368 0 0,1 0 0 0 0,-1 0 0 0 0,1 1 0 0 0,-1-1 0 0 0,1 0-1 0 0,-1 0 1 0 0,1 0 0 0 0,0 1 0 0 0,0-1 0 0 0,-1 0 0 0 0,1 0 0 0 0,0 1 0 0 0,0 1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0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20 427 6281 0 0,'-14'5'4263'0'0,"9"-7"-280"0"0,14-24-2279 0 0,-2 13-1581 0 0,0 1-1 0 0,1 0 0 0 0,0 0 1 0 0,1 1-1 0 0,0 1 0 0 0,1-1 1 0 0,16-13-1 0 0,87-59 405 0 0,-60 46-471 0 0,-12 6-309 0 0,-6 4 513 0 0,78-45 0 0 0,-100 65-659 0 0,-1 2 0 0 0,1-1 0 0 0,-1 2 0 0 0,1 0 0 0 0,1 0 0 0 0,-1 1 0 0 0,0 1 0 0 0,1 0 0 0 0,-1 1 0 0 0,28 0 0 0 0,-26 3-928 0 0,10 0-2450 0 0,-25-2 3590 0 0,1 0 0 0 0,0 0 0 0 0,-1 0 0 0 0,1-1 1 0 0,0 1-1 0 0,-1 0 0 0 0,1 0 0 0 0,0 0 0 0 0,-1-1 0 0 0,1 1 0 0 0,0 0 1 0 0,-1-1-1 0 0,1 1 0 0 0,-1-1 0 0 0,1 1 0 0 0,-1-1 0 0 0,1 1 0 0 0,-1-1 1 0 0,1 1-1 0 0,-1-1 0 0 0,1 1 0 0 0,-1-1 0 0 0,0 1 0 0 0,1-2 1 0 0,4-1-2742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0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10090 0 0,'0'0'90'0'0,"0"0"1"0"0,0 0-1 0 0,0 1 0 0 0,-1-1 1 0 0,1 0-1 0 0,0 0 0 0 0,0 0 1 0 0,0 0-1 0 0,0 1 0 0 0,0-1 0 0 0,0 0 1 0 0,-1 0-1 0 0,1 0 0 0 0,0 0 1 0 0,0 1-1 0 0,0-1 0 0 0,0 0 0 0 0,0 0 1 0 0,0 0-1 0 0,0 1 0 0 0,0-1 1 0 0,0 0-1 0 0,0 0 0 0 0,0 1 1 0 0,0-1-1 0 0,0 0 0 0 0,0 0 0 0 0,0 0 1 0 0,0 1-1 0 0,0-1 0 0 0,0 0 1 0 0,0 0-1 0 0,0 0 0 0 0,0 1 0 0 0,1-1 1 0 0,-1 0-1 0 0,0 0 0 0 0,0 0 1 0 0,0 1-1 0 0,0-1 0 0 0,0 0 1 0 0,1 0-1 0 0,-1 0 0 0 0,0 0 0 0 0,0 0 1 0 0,0 1-1 0 0,16 4 1227 0 0,25-1-1667 0 0,-34-3 702 0 0,64 3-309 0 0,-28-2 289 0 0,0 1 1 0 0,66 15-1 0 0,-108-18-133 0 0,0 1 0 0 0,0-1-1 0 0,0 1 1 0 0,1-1 0 0 0,-1 0 0 0 0,0 1 0 0 0,0 0 0 0 0,0-1-1 0 0,0 1 1 0 0,0 0 0 0 0,0-1 0 0 0,0 1 0 0 0,0 0 0 0 0,0 0-1 0 0,-1 0 1 0 0,1 0 0 0 0,0 0 0 0 0,0 0 0 0 0,-1 0 0 0 0,1 0-1 0 0,-1 0 1 0 0,1 0 0 0 0,0 2 0 0 0,-1-1-2 0 0,1 1 0 0 0,-1-1 0 0 0,0 1 0 0 0,0 0 0 0 0,0-1 0 0 0,0 1 0 0 0,0-1 0 0 0,-1 1 0 0 0,1 0 0 0 0,-2 3 0 0 0,-3 8-51 0 0,-1-1 0 0 0,0 0 1 0 0,-11 16-1 0 0,12-21-86 0 0,1 1-616 0 0,-37 55-847 0 0,25-45-3370 0 0,-1-6-5008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86 3081 0 0,'-1'0'441'0'0,"-1"0"0"0"0,0 0 1 0 0,0 1-1 0 0,1-1 0 0 0,-1 1 1 0 0,0-1-1 0 0,1 1 0 0 0,-1 0 1 0 0,1 0-1 0 0,-1-1 0 0 0,1 1 1 0 0,-1 0-1 0 0,1 0 0 0 0,-1 1 1 0 0,1-1-1 0 0,0 0 0 0 0,0 0 1 0 0,0 1-1 0 0,0-1 0 0 0,0 1 1 0 0,-2 1-1 0 0,2-1-215 0 0,0-1-1 0 0,0 1 1 0 0,0-1 0 0 0,0 1 0 0 0,0 0 0 0 0,0-1 0 0 0,0 1-1 0 0,0 0 1 0 0,1 0 0 0 0,-1-1 0 0 0,1 1 0 0 0,-1 0 0 0 0,1 0-1 0 0,0 0 1 0 0,0 0 0 0 0,-1 0 0 0 0,2 0 0 0 0,-1 0 0 0 0,0 3-1 0 0,4 1-198 0 0,1 1-1 0 0,-1-1 1 0 0,1 0-1 0 0,0 0 1 0 0,1 0-1 0 0,-1-1 1 0 0,1 0-1 0 0,0 0 1 0 0,9 6-1 0 0,-13-10-28 0 0,0 0 0 0 0,0 0 0 0 0,-1 0 0 0 0,1-1-1 0 0,0 1 1 0 0,0 0 0 0 0,0-1 0 0 0,0 1 0 0 0,0-1 0 0 0,0 0-1 0 0,0 0 1 0 0,0 0 0 0 0,0 0 0 0 0,0 0 0 0 0,0 0 0 0 0,4-1-1 0 0,-4 0 4 0 0,0 0-1 0 0,-1 0 0 0 0,1 0 0 0 0,0 0 0 0 0,0-1 1 0 0,-1 1-1 0 0,1 0 0 0 0,-1-1 0 0 0,1 1 0 0 0,-1-1 0 0 0,0 0 1 0 0,0 0-1 0 0,0 1 0 0 0,0-1 0 0 0,0 0 0 0 0,0 0 1 0 0,0 0-1 0 0,0 0 0 0 0,-1 0 0 0 0,1-2 0 0 0,1-4 59 0 0,0-1 0 0 0,-1 1 0 0 0,-1-1 0 0 0,1 1 0 0 0,-1-1 0 0 0,-1 1 1 0 0,1-1-1 0 0,-2 1 0 0 0,1-1 0 0 0,-1 1 0 0 0,0-1 0 0 0,-6-14 0 0 0,6 19-19 0 0,0 1 0 0 0,0-1 0 0 0,0 0 0 0 0,-1 0 0 0 0,1 1 0 0 0,-1-1 0 0 0,1 1 0 0 0,-1 0 0 0 0,0 0 0 0 0,-1 0 0 0 0,1 0 0 0 0,-5-2 0 0 0,6 4-27 0 0,-1-1-1 0 0,0 1 1 0 0,0 0-1 0 0,0 0 1 0 0,0 0-1 0 0,0 1 0 0 0,0-1 1 0 0,0 1-1 0 0,0-1 1 0 0,0 1-1 0 0,0 0 1 0 0,0 0-1 0 0,0 1 1 0 0,0-1-1 0 0,0 0 0 0 0,0 1 1 0 0,0 0-1 0 0,-5 2 1 0 0,4-1-159 0 0,1 0 1 0 0,-1 0-1 0 0,1 0 1 0 0,-1 1-1 0 0,1-1 1 0 0,0 1 0 0 0,0 0-1 0 0,0 0 1 0 0,0 0-1 0 0,1 0 1 0 0,-1 1-1 0 0,1-1 1 0 0,0 1-1 0 0,0 0 1 0 0,0-1-1 0 0,0 1 1 0 0,1 0 0 0 0,0 0-1 0 0,0 0 1 0 0,0 0-1 0 0,0 0 1 0 0,0 0-1 0 0,1 0 1 0 0,0 8-1 0 0,-1 1-443 0 0,1 0-1 0 0,0 0 1 0 0,1-1-1 0 0,1 1 1 0 0,0 0-1 0 0,8 24 1 0 0,-8-33 241 0 0,0 0 0 0 0,0 0 0 0 0,1 0 0 0 0,-1 0 1 0 0,1 0-1 0 0,0-1 0 0 0,0 1 0 0 0,1-1 0 0 0,-1 0 1 0 0,7 5-1 0 0,-6-5 337 0 0,0 0 0 0 0,-1 0 0 0 0,1 1 0 0 0,-1 0 0 0 0,1 0 0 0 0,-1 0 0 0 0,0 0 0 0 0,0 0 0 0 0,2 6 0 0 0,3 7 283 0 0,0-2-4690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5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2721 0 0,'7'5'6436'0'0,"-6"-4"-6277"0"0,0-1-1 0 0,-1 0 1 0 0,1 1-1 0 0,-1-1 1 0 0,1 1-1 0 0,0-1 1 0 0,-1 1-1 0 0,1 0 0 0 0,-1-1 1 0 0,1 1-1 0 0,-1-1 1 0 0,0 1-1 0 0,1 0 1 0 0,-1-1-1 0 0,0 1 1 0 0,1 0-1 0 0,-1 0 0 0 0,0-1 1 0 0,0 1-1 0 0,1 0 1 0 0,-1 0-1 0 0,0-1 1 0 0,0 2-1 0 0,2 15 569 0 0,0 0 0 0 0,-1 22-1 0 0,-1-32-702 0 0,0-1-1 0 0,-1 0 0 0 0,0 0 1 0 0,0 1-1 0 0,0-1 1 0 0,-1 0-1 0 0,0 0 0 0 0,0 0 1 0 0,-5 9-1 0 0,5-13-69 0 0,0 0 0 0 0,0 0 0 0 0,-1 0 0 0 0,1 0 0 0 0,0 0 0 0 0,-1-1 0 0 0,1 1 0 0 0,-1-1 0 0 0,0 1 0 0 0,1-1 0 0 0,-1 0 0 0 0,0 0 0 0 0,0 0 1 0 0,0-1-1 0 0,1 1 0 0 0,-1-1 0 0 0,0 1 0 0 0,0-1 0 0 0,0 0 0 0 0,0 0 0 0 0,-4-1 0 0 0,4 1 36 0 0,0 0 1 0 0,-1 0 0 0 0,1 0-1 0 0,0 0 1 0 0,0 1-1 0 0,-1-1 1 0 0,1 1 0 0 0,0 0-1 0 0,0 0 1 0 0,0 0-1 0 0,0 1 1 0 0,0-1 0 0 0,0 1-1 0 0,-5 3 1 0 0,8-5 20 0 0,1-1 0 0 0,-1 1 1 0 0,0 0-1 0 0,1 0 0 0 0,-1 0 1 0 0,0 0-1 0 0,1 0 0 0 0,-1 0 1 0 0,1 0-1 0 0,-1 0 1 0 0,0 0-1 0 0,1 0 0 0 0,-1 1 1 0 0,0-1-1 0 0,1 0 0 0 0,-1 0 1 0 0,1 0-1 0 0,-1 0 0 0 0,0 0 1 0 0,0 1-1 0 0,1-1 0 0 0,-1 0 1 0 0,0 0-1 0 0,1 1 0 0 0,-1-1 1 0 0,0 0-1 0 0,0 1 0 0 0,1-1 1 0 0,-1 0-1 0 0,0 0 1 0 0,0 1-1 0 0,0-1 0 0 0,1 0 1 0 0,-1 1-1 0 0,0-1 0 0 0,0 1 1 0 0,0-1-1 0 0,0 0 0 0 0,0 1 1 0 0,0-1-1 0 0,0 0 0 0 0,0 1 1 0 0,0-1-1 0 0,0 1 0 0 0,0-1 1 0 0,0 0-1 0 0,0 1 0 0 0,0-1 1 0 0,0 0-1 0 0,0 1 0 0 0,0-1 1 0 0,0 1-1 0 0,-1-1 1 0 0,1 0-1 0 0,0 1 0 0 0,0-1 1 0 0,0 0-1 0 0,-1 0 0 0 0,1 1 1 0 0,0-1-1 0 0,0 0 0 0 0,-1 1 1 0 0,1-1-1 0 0,0 0 0 0 0,-1 0 1 0 0,1 0-1 0 0,-1 1 0 0 0,31-4 477 0 0,33-21-25 0 0,4-1-3275 0 0,-66 25 2609 0 0,0 0-1 0 0,0-1 1 0 0,0 1-1 0 0,0 0 1 0 0,0-1 0 0 0,0 1-1 0 0,0-1 1 0 0,0 0-1 0 0,0 1 1 0 0,0-1-1 0 0,-1 0 1 0 0,1 1 0 0 0,0-1-1 0 0,0 0 1 0 0,-1 0-1 0 0,1 0 1 0 0,0 0-1 0 0,0-1 1 0 0,5-6-2307 0 0,8 4-2191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5369 0 0,'6'-6'1392'0'0,"1"0"-183"0"0,3 0-81 0 0,-2 2-368 0 0,0 1-360 0 0,-2 3-216 0 0,0 1-56 0 0,1 1-48 0 0,1 0-24 0 0,0 1-8 0 0,1 0-48 0 0,-1 1-192 0 0,1 0-488 0 0,-1-1-640 0 0,-1-1-625 0 0,-2-1 121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5521 0 0,'28'-6'7877'0'0,"-18"4"-7224"0"0,1 1 0 0 0,0 0 0 0 0,20 1 0 0 0,-27 0-731 0 0,-1 0 1 0 0,0 1-1 0 0,0-1 1 0 0,1 1-1 0 0,-1 0 0 0 0,0 0 1 0 0,0 0-1 0 0,0 0 1 0 0,0 1-1 0 0,0-1 1 0 0,0 1-1 0 0,4 3 1 0 0,-5-4 126 0 0,-1 1 1 0 0,0-1-1 0 0,1 1 1 0 0,-1 0-1 0 0,0 0 1 0 0,0-1 0 0 0,0 1-1 0 0,-1 0 1 0 0,1 0-1 0 0,0 0 1 0 0,-1 0-1 0 0,1 0 1 0 0,-1 0 0 0 0,0 0-1 0 0,1 0 1 0 0,-1 0-1 0 0,0 0 1 0 0,0 0 0 0 0,0 0-1 0 0,-1 0 1 0 0,1 0-1 0 0,0 0 1 0 0,-2 2-1 0 0,-1 5-221 0 0,0-1 0 0 0,-1 0 0 0 0,0 0 0 0 0,0 0 0 0 0,-1-1 0 0 0,0 0 0 0 0,0 0 0 0 0,-1 0 0 0 0,0 0 0 0 0,0-1 0 0 0,-1 0 0 0 0,0 0 0 0 0,0-1 0 0 0,0 0 0 0 0,0 0 0 0 0,-1 0 0 0 0,0-1 0 0 0,-13 5 0 0 0,11-9-276 0 0,12-8 370 0 0,14-8 862 0 0,-4 11-485 0 0,1 2 0 0 0,0-1-1 0 0,0 1 1 0 0,-1 1 0 0 0,2 1-1 0 0,-1-1 1 0 0,0 2-1 0 0,0 0 1 0 0,18 3 0 0 0,49-4-1683 0 0,-78 1 949 0 0,-1 0-1 0 0,1 0 1 0 0,0 0-1 0 0,-1 0 1 0 0,1-1-1 0 0,-1 1 0 0 0,1-1 1 0 0,-1 1-1 0 0,1-1 1 0 0,-1 1-1 0 0,1-1 1 0 0,-1 0-1 0 0,0 0 0 0 0,1 0 1 0 0,-1 0-1 0 0,0 0 1 0 0,3-2-1 0 0,0-4-4260 0 0</inkml:trace>
  <inkml:trace contextRef="#ctx0" brushRef="#br0" timeOffset="1">195 64 8362 0 0,'1'-3'4169'0'0,"3"0"-3329"0"0,1 0-328 0 0,1-3-216 0 0,2 0-160 0 0,0-1-96 0 0,1-1-200 0 0,3 3-496 0 0,-2-2-824 0 0,3 1-1065 0 0,-2 0-368 0 0,-1 2-1696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09:05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5481 0 0,'-1'1'437'0'0,"1"1"0"0"0,-1-1 0 0 0,1 1 0 0 0,-1-1 0 0 0,1 0 0 0 0,0 1 0 0 0,0-1 0 0 0,0 1 0 0 0,0-1 0 0 0,0 1 0 0 0,0-1 0 0 0,0 1 0 0 0,0-1 1 0 0,1 1-1 0 0,-1-1 0 0 0,0 1 0 0 0,2 2 0 0 0,0-1-66 0 0,-1 1 0 0 0,1-1 0 0 0,0 0 0 0 0,1 0 0 0 0,-1 0 0 0 0,1 0 0 0 0,2 3 0 0 0,-2-3-345 0 0,1 1 0 0 0,-1-1 0 0 0,1 0 0 0 0,0-1 0 0 0,0 1 1 0 0,0-1-1 0 0,0 0 0 0 0,0 0 0 0 0,0 0 0 0 0,0 0 0 0 0,1-1 0 0 0,5 2 1 0 0,-8-3-186 0 0,0 0 1 0 0,1-1-1 0 0,-1 1 1 0 0,0 0 0 0 0,0-1-1 0 0,0 0 1 0 0,0 1 0 0 0,0-1-1 0 0,0 0 1 0 0,0 0-1 0 0,0 0 1 0 0,0 0 0 0 0,0 0-1 0 0,0-1 1 0 0,0 1 0 0 0,-1-1-1 0 0,3-1 1 0 0,22-31-2050 0 0,-31 43 3485 0 0,1 0 1 0 0,1 0-1 0 0,-1 0 0 0 0,2 1 1 0 0,-3 14-1 0 0,3-12-1525 0 0,0 0 0 0 0,1 0 0 0 0,0 0 0 0 0,2 18 0 0 0,-1-30 15 0 0,0 0-1 0 0,0 1 1 0 0,0-1-1 0 0,0 0 1 0 0,0 1-1 0 0,0-1 1 0 0,0 0-1 0 0,0 1 1 0 0,0-1-1 0 0,0 0 1 0 0,0 1 0 0 0,0-1-1 0 0,0 0 1 0 0,0 1-1 0 0,0-1 1 0 0,0 0-1 0 0,0 1 1 0 0,0-1-1 0 0,1 0 1 0 0,-1 1-1 0 0,0-1 1 0 0,0 0-1 0 0,0 0 1 0 0,4 3-2802 0 0,-4-3 2801 0 0,1 0 1 0 0,-1 0-1 0 0,0 0 1 0 0,1 0-1 0 0,-1 0 1 0 0,0 0-1 0 0,1 0 1 0 0,12-14-3879 0 0,6-26 3472 0 0,-16 30 933 0 0,-1 1-1 0 0,0-1 1 0 0,1-18 0 0 0,-1 10 2829 0 0,1-1 3294 0 0,-2 27-1036 0 0,4 12-3652 0 0,0-2-1364 0 0,-1 3-534 0 0,5 24-1633 0 0,1-16-8666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6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14 4785 0 0,'-1'-1'426'0'0,"1"0"0"0"0,-1 0 0 0 0,0 0 0 0 0,0 0 0 0 0,0 0 0 0 0,0 0 0 0 0,0 0 1 0 0,-1 0-1 0 0,1 0 0 0 0,0 1 0 0 0,0-1 0 0 0,0 0 0 0 0,-1 1 0 0 0,1-1 0 0 0,-2 0 0 0 0,2 1-242 0 0,1 0-1 0 0,-1 1 1 0 0,1-1 0 0 0,-1 0-1 0 0,1 0 1 0 0,-1 0 0 0 0,1 0-1 0 0,-1 1 1 0 0,1-1 0 0 0,-1 0-1 0 0,1 0 1 0 0,0 1-1 0 0,-1-1 1 0 0,1 0 0 0 0,-1 1-1 0 0,1-1 1 0 0,0 0 0 0 0,-1 1-1 0 0,1-1 1 0 0,0 1 0 0 0,0-1-1 0 0,-1 1 1 0 0,1-1-1 0 0,0 0 1 0 0,0 1 0 0 0,0-1-1 0 0,-1 2 1 0 0,-1 4 483 0 0,1 1 1 0 0,0 0-1 0 0,0 1 0 0 0,0 11 0 0 0,1-16-872 0 0,0 31-173 0 0,1-1-1 0 0,6 38 1 0 0,1-25-3654 0 0,1-1-4117 0 0,-7-34 3646 0 0</inkml:trace>
  <inkml:trace contextRef="#ctx0" brushRef="#br0" timeOffset="1">46 418 5673 0 0,'0'5'426'0'0,"1"-1"0"0"0,0 1 0 0 0,0-1 0 0 0,0 0 1 0 0,1 0-1 0 0,-1 1 0 0 0,1-1 0 0 0,0 0 0 0 0,0-1 0 0 0,1 1 0 0 0,-1 0 0 0 0,1-1 0 0 0,0 1 0 0 0,0-1 0 0 0,5 5 0 0 0,-7-7-383 0 0,0 0 0 0 0,0 0 0 0 0,1 0 0 0 0,-1-1 0 0 0,0 1 1 0 0,1 0-1 0 0,-1-1 0 0 0,0 1 0 0 0,1-1 0 0 0,-1 1 0 0 0,1-1 0 0 0,-1 0 0 0 0,1 0 0 0 0,-1 0 0 0 0,0 0 0 0 0,1 0 0 0 0,-1 0 0 0 0,1 0 0 0 0,2-1 1 0 0,-2 0 86 0 0,0 0 1 0 0,0 0 0 0 0,0 0-1 0 0,0 0 1 0 0,0 0-1 0 0,0-1 1 0 0,0 1 0 0 0,-1-1-1 0 0,1 0 1 0 0,0 1 0 0 0,-1-1-1 0 0,1 0 1 0 0,-1 0 0 0 0,0 0-1 0 0,0 0 1 0 0,2-3 0 0 0,1-3 299 0 0,-1 0 1 0 0,0-1 0 0 0,0 1-1 0 0,3-15 1 0 0,-5 19-239 0 0,0 0-1 0 0,-1 1 1 0 0,1-1-1 0 0,-1 0 0 0 0,0 0 1 0 0,0 1-1 0 0,-1-1 1 0 0,1 0-1 0 0,-1 1 1 0 0,1-1-1 0 0,-1 0 0 0 0,0 1 1 0 0,-1-1-1 0 0,-1-3 1 0 0,2 6-116 0 0,0 0 0 0 0,0 0 0 0 0,0 0 0 0 0,0 0 1 0 0,0 0-1 0 0,-1 0 0 0 0,1 0 0 0 0,0 1 0 0 0,-1-1 0 0 0,1 0 0 0 0,-1 1 1 0 0,1-1-1 0 0,-1 1 0 0 0,1-1 0 0 0,-1 1 0 0 0,1 0 0 0 0,-1 0 1 0 0,-2-1-1 0 0,-35 2 85 0 0,18-1-78 0 0,13-1-260 0 0,-25 0 261 0 0,32 1-329 0 0,-1 0 1 0 0,1 0 0 0 0,-1 0-1 0 0,1 0 1 0 0,0 0-1 0 0,-1 0 1 0 0,1 0 0 0 0,-1 1-1 0 0,1-1 1 0 0,0 1-1 0 0,-1-1 1 0 0,1 1 0 0 0,0 0-1 0 0,-1-1 1 0 0,1 1 0 0 0,-2 1-1 0 0,4 13-9942 0 0,3-7 4838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11034 0 0,'3'-5'365'0'0,"0"1"0"0"0,0 0 0 0 0,0 0-1 0 0,0 0 1 0 0,0 0 0 0 0,1 0 0 0 0,-1 1 0 0 0,1-1-1 0 0,0 1 1 0 0,0 0 0 0 0,1 0 0 0 0,-1 1-1 0 0,1-1 1 0 0,7-2 0 0 0,-7 3-401 0 0,0 0 0 0 0,0 0 0 0 0,0 0 0 0 0,0 1 0 0 0,1-1 0 0 0,-1 1 0 0 0,1 1 0 0 0,-1-1 0 0 0,1 1 0 0 0,-1 0 0 0 0,1 0 0 0 0,-1 0 0 0 0,7 2 0 0 0,-1 5-2504 0 0,-13-1-1077 0 0,-14 0-1900 0 0,7 3 2149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2 130 7001 0 0,'0'0'206'0'0,"-1"1"0"0"0,1-1-1 0 0,0 1 1 0 0,0 0-1 0 0,0-1 1 0 0,-1 1-1 0 0,1-1 1 0 0,0 1-1 0 0,0 0 1 0 0,0-1-1 0 0,0 1 1 0 0,0-1-1 0 0,0 1 1 0 0,1 0-1 0 0,-1-1 1 0 0,0 1-1 0 0,0 0 1 0 0,0-1-1 0 0,0 1 1 0 0,1-1 0 0 0,-1 1-1 0 0,0-1 1 0 0,1 1-1 0 0,-1-1 1 0 0,0 1-1 0 0,1-1 1 0 0,-1 1-1 0 0,1-1 1 0 0,-1 1-1 0 0,0-1 1 0 0,1 1-1 0 0,-1-1 1 0 0,1 0-1 0 0,0 1 1 0 0,-1-1-1 0 0,1 0 1 0 0,1 0-36 0 0,0 0 0 0 0,0 0 0 0 0,0 0 0 0 0,-1-1 1 0 0,1 1-1 0 0,0-1 0 0 0,0 1 0 0 0,-1-1 0 0 0,1 1 0 0 0,0-1 0 0 0,-1 0 0 0 0,3-1 1 0 0,46-35-296 0 0,-49 36 290 0 0,-1 1-162 0 0,0 0 0 0 0,0 0-1 0 0,-1 0 1 0 0,1 0 0 0 0,0 0-1 0 0,0 1 1 0 0,0-1 0 0 0,0 0-1 0 0,0 0 1 0 0,0 0 0 0 0,0 0-1 0 0,0 0 1 0 0,0 1 0 0 0,0-1-1 0 0,0 0 1 0 0,0 0 0 0 0,0 0-1 0 0,0 0 1 0 0,0 1 0 0 0,0-1 0 0 0,0 0-1 0 0,1 0 1 0 0,-1 0 0 0 0,0 0-1 0 0,0 0 1 0 0,0 1 0 0 0,0-1-1 0 0,0 0 1 0 0,0 0 0 0 0,0 0-1 0 0,0 0 1 0 0,1 0 0 0 0,-1 0-1 0 0,0 0 1 0 0,0 1 0 0 0,0-1-1 0 0,0 0 1 0 0,0 0 0 0 0,0 0-1 0 0,1 0 1 0 0,-1 0 0 0 0,0 0-1 0 0,0 0 1 0 0,0 0 0 0 0,0 0 0 0 0,1 0-1 0 0,-1 0 1 0 0,0 0 0 0 0,0 0-1 0 0,0 0 1 0 0,0 0 0 0 0,1 0-1 0 0,-1 0 1 0 0,0 0 0 0 0,0 0-1 0 0,0 0 1 0 0,0 0 0 0 0,0 0-1 0 0,1 0 1 0 0,-1 0 0 0 0,0 0-1 0 0,0-1 1 0 0,0 1 0 0 0,0 0-1 0 0,0 0 1 0 0,-3 27 75 0 0,1-19-70 0 0,0-1 0 0 0,1 1-1 0 0,0 0 1 0 0,1 0-1 0 0,0 0 1 0 0,1 12-1 0 0,0-18 17 0 0,-1-1-1 0 0,1 1 1 0 0,-1 0 0 0 0,1-1-1 0 0,0 1 1 0 0,-1-1-1 0 0,1 1 1 0 0,0-1-1 0 0,0 1 1 0 0,0-1-1 0 0,0 0 1 0 0,0 1 0 0 0,1-1-1 0 0,-1 0 1 0 0,0 0-1 0 0,1 0 1 0 0,-1 0-1 0 0,0 0 1 0 0,1 0-1 0 0,-1 0 1 0 0,1-1 0 0 0,0 1-1 0 0,-1 0 1 0 0,1-1-1 0 0,-1 1 1 0 0,1-1-1 0 0,0 0 1 0 0,0 1-1 0 0,-1-1 1 0 0,1 0 0 0 0,0 0-1 0 0,-1 0 1 0 0,1 0-1 0 0,2-1 1 0 0,-2 1 88 0 0,1-1 0 0 0,-1 0 0 0 0,0 0 0 0 0,0 0 0 0 0,1 0 0 0 0,-1 0 0 0 0,0 0 0 0 0,0-1 0 0 0,0 1 0 0 0,0-1 1 0 0,0 1-1 0 0,0-1 0 0 0,0 0 0 0 0,-1 1 0 0 0,1-1 0 0 0,-1 0 0 0 0,1 0 0 0 0,-1-1 0 0 0,0 1 0 0 0,0 0 0 0 0,0 0 0 0 0,0 0 0 0 0,1-4 0 0 0,0-2 47 0 0,-1 1 1 0 0,0-1-1 0 0,0 0 0 0 0,-1 0 0 0 0,0-1 0 0 0,-1 1 0 0 0,-1-12 0 0 0,1 15-182 0 0,0 0 1 0 0,0 0-1 0 0,-1 0 0 0 0,1 0 1 0 0,-1 0-1 0 0,0 1 0 0 0,0-1 0 0 0,-1 1 1 0 0,0-1-1 0 0,1 1 0 0 0,-1 0 1 0 0,-7-7-1 0 0,5 11-1523 0 0,2 10-5675 0 0,11-46-1128 0 0,-8 35 8539 0 0,0-1 1 0 0,1 1-1 0 0,-1 0 1 0 0,0 0-1 0 0,1 0 1 0 0,-1 0-1 0 0,0 0 1 0 0,1 0-1 0 0,0 0 1 0 0,-1 0-1 0 0,1 0 1 0 0,-1 0-1 0 0,1 0 0 0 0,0 0 1 0 0,0 0-1 0 0,0 1 1 0 0,-1-1-1 0 0,1 0 1 0 0,0 1-1 0 0,0-1 1 0 0,0 0-1 0 0,0 1 1 0 0,0-1-1 0 0,0 1 1 0 0,1-1-1 0 0,-1 1 38 0 0,0 1 1 0 0,0-1-1 0 0,0 1 0 0 0,0-1 1 0 0,0 1-1 0 0,-1-1 0 0 0,1 1 0 0 0,0 0 1 0 0,-1-1-1 0 0,1 1 0 0 0,0 0 1 0 0,-1 0-1 0 0,1 0 0 0 0,-1-1 1 0 0,1 1-1 0 0,-1 0 0 0 0,1 0 0 0 0,-1 0 1 0 0,0 0-1 0 0,1 0 0 0 0,-1 1 1 0 0,9 28 1404 0 0,-7-21-979 0 0,33 135 1319 0 0,-35-144-1984 0 0,0 0 0 0 0,0 0-1 0 0,0 0 1 0 0,1 0 0 0 0,-1 1-1 0 0,0-1 1 0 0,0 0-1 0 0,0 0 1 0 0,0 0 0 0 0,0 0-1 0 0,0 0 1 0 0,0 1 0 0 0,0-1-1 0 0,0 0 1 0 0,1 0 0 0 0,-1 0-1 0 0,0 0 1 0 0,0 0-1 0 0,0 0 1 0 0,0 0 0 0 0,0 0-1 0 0,1 1 1 0 0,-1-1 0 0 0,0 0-1 0 0,0 0 1 0 0,0 0-1 0 0,0 0 1 0 0,0 0 0 0 0,1 0-1 0 0,-1 0 1 0 0,0 0 0 0 0,0 0-1 0 0,0 0 1 0 0,0 0 0 0 0,1 0-1 0 0,-1 0 1 0 0,0 0-1 0 0,0 0 1 0 0,0 0 0 0 0,0 0-1 0 0,1 0 1 0 0,-1-1 0 0 0,9-5-218 0 0,6-14 137 0 0,-14 18 79 0 0,7-9-374 0 0,25-37 13 0 0,-17 13-8550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7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7674 0 0,'-1'1'362'0'0,"1"-1"0"0"0,-1 1 1 0 0,0 0-1 0 0,1-1 0 0 0,-1 1 1 0 0,1-1-1 0 0,-1 1 1 0 0,1 0-1 0 0,-1-1 0 0 0,1 1 1 0 0,0 0-1 0 0,-1 0 0 0 0,1-1 1 0 0,0 1-1 0 0,-1 0 0 0 0,1 0 1 0 0,0-1-1 0 0,0 1 0 0 0,0 0 1 0 0,0 1-1 0 0,3 21 2479 0 0,13 19-1125 0 0,-14-38-1670 0 0,1 1-1 0 0,-1-1 1 0 0,1 1-1 0 0,0-1 1 0 0,0 0-1 0 0,1 0 1 0 0,-1 0-1 0 0,1 0 1 0 0,0-1-1 0 0,0 0 1 0 0,0 1-1 0 0,0-1 1 0 0,0-1-1 0 0,1 1 1 0 0,-1-1-1 0 0,1 1 1 0 0,0-1-1 0 0,0-1 1 0 0,6 3-1 0 0,-4-4-33 0 0,0 1 0 0 0,0-1-1 0 0,1 0 1 0 0,-1 0 0 0 0,0-1 0 0 0,0 0 0 0 0,1 0-1 0 0,-1 0 1 0 0,0-1 0 0 0,0 0 0 0 0,0-1 0 0 0,-1 0-1 0 0,8-3 1 0 0,3-2-302 0 0,32-17 165 0 0,-23 4-7139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8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11194 0 0,'-2'7'780'0'0,"1"-1"1"0"0,0 0-1 0 0,0 1 0 0 0,0-1 0 0 0,1 0 0 0 0,0 1 0 0 0,2 11 0 0 0,-2-17-729 0 0,0 0 0 0 0,1 1 0 0 0,-1-1 1 0 0,0 0-1 0 0,1 0 0 0 0,-1 0 0 0 0,0 1 0 0 0,1-1 0 0 0,0 0 0 0 0,-1 0 0 0 0,1 0 0 0 0,0 0 0 0 0,-1 0 0 0 0,1 0 0 0 0,0 0 0 0 0,0 0 1 0 0,0-1-1 0 0,0 1 0 0 0,0 0 0 0 0,0 0 0 0 0,0-1 0 0 0,0 1 0 0 0,0-1 0 0 0,0 1 0 0 0,0-1 0 0 0,1 1 0 0 0,-1-1 0 0 0,0 1 0 0 0,0-1 1 0 0,0 0-1 0 0,1 0 0 0 0,-1 0 0 0 0,0 0 0 0 0,0 0 0 0 0,1 0 0 0 0,-1 0 0 0 0,0 0 0 0 0,0 0 0 0 0,0-1 0 0 0,1 1 0 0 0,-1 0 0 0 0,0-1 1 0 0,0 1-1 0 0,0-1 0 0 0,0 1 0 0 0,0-1 0 0 0,2-1 0 0 0,9-4 56 0 0,-1 0 1 0 0,20-14-1 0 0,18-19-3342 0 0,-1 0-4036 0 0,-54 66 7407 0 0,-5 17 4489 0 0,11-39-4297 0 0,-1 0 0 0 0,1-1-1 0 0,0 1 1 0 0,1 0-1 0 0,-1 0 1 0 0,1 0-1 0 0,0 0 1 0 0,0 0 0 0 0,0 0-1 0 0,1-1 1 0 0,0 1-1 0 0,0 0 1 0 0,0-1 0 0 0,0 0-1 0 0,1 1 1 0 0,-1-1-1 0 0,1 0 1 0 0,0 0-1 0 0,1-1 1 0 0,4 6 0 0 0,-5-7-449 0 0,0 1 0 0 0,0-1 1 0 0,0-1-1 0 0,0 1 1 0 0,0 0-1 0 0,0-1 1 0 0,0 1-1 0 0,0-1 0 0 0,1 0 1 0 0,-1 0-1 0 0,1 0 1 0 0,5 0-1 0 0,-5-1-487 0 0,-1 0-1 0 0,1 0 1 0 0,0-1 0 0 0,-1 1-1 0 0,1-1 1 0 0,0 0-1 0 0,-1 0 1 0 0,1 0-1 0 0,-1 0 1 0 0,0-1 0 0 0,1 1-1 0 0,-1-1 1 0 0,6-4-1 0 0,4-4-6400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8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15803 0 0,'-1'0'103'0'0,"1"-1"0"0"0,0 1 1 0 0,0 0-1 0 0,0-1 0 0 0,-1 1 0 0 0,1-1 0 0 0,0 1 0 0 0,0-1 0 0 0,0 1 0 0 0,0 0 0 0 0,0-1 0 0 0,0 1 0 0 0,0-1 0 0 0,0 1 0 0 0,0-1 0 0 0,0 1 0 0 0,0-1 0 0 0,0 1 0 0 0,1 0 0 0 0,-1-1 0 0 0,0 1 0 0 0,0-1 0 0 0,0 1 0 0 0,0 0 0 0 0,1-1 1 0 0,-1 1-1 0 0,0 0 0 0 0,0-1 0 0 0,1 1 0 0 0,-1 0 0 0 0,0-1 0 0 0,1 1 0 0 0,-1 0 0 0 0,0-1 0 0 0,1 1 0 0 0,-1 0 0 0 0,1 0 0 0 0,-1 0 0 0 0,0-1 0 0 0,1 1 0 0 0,-1 0 0 0 0,1 0 0 0 0,-1 0 0 0 0,1 0 0 0 0,-1 0 0 0 0,0 0 0 0 0,1 0 0 0 0,-1 0 1 0 0,1 0-1 0 0,0 0 0 0 0,29-3-87 0 0,-25 2 394 0 0,6 1-257 0 0,8-2 85 0 0,1 0 1 0 0,0 2-1 0 0,0 1 1 0 0,30 4-1 0 0,-44-4-198 0 0,0 1 0 0 0,0 0-1 0 0,0 0 1 0 0,-1 0 0 0 0,1 1 0 0 0,-1 0-1 0 0,0 0 1 0 0,1 0 0 0 0,-1 0 0 0 0,-1 1-1 0 0,1 0 1 0 0,0 0 0 0 0,-1 0 0 0 0,0 1-1 0 0,0 0 1 0 0,0-1 0 0 0,-1 1 0 0 0,0 0-1 0 0,4 8 1 0 0,-2-3-459 0 0,0 1 1 0 0,7 23-1 0 0,-8-4-3975 0 0,-4-28 3423 0 0,0 1-1 0 0,0-1 0 0 0,-1 1 1 0 0,1-1-1 0 0,-1 0 1 0 0,1 1-1 0 0,-1-1 0 0 0,0 0 1 0 0,-1 4-1 0 0,-6 5-4726 0 0</inkml:trace>
  <inkml:trace contextRef="#ctx0" brushRef="#br0" timeOffset="1">126 209 10266 0 0,'14'30'9245'0'0,"2"5"-7853"0"0,-16-33-1563 0 0,0 0-1 0 0,0 0 1 0 0,1 0 0 0 0,-1 0-1 0 0,-1 0 1 0 0,1 0-1 0 0,0 0 1 0 0,0 0-1 0 0,-1 0 1 0 0,1 0-1 0 0,-1 0 1 0 0,0 0-1 0 0,1 0 1 0 0,-1 0-1 0 0,0-1 1 0 0,0 1 0 0 0,-2 3-1 0 0,2-5 182 0 0,1 0 0 0 0,0 0 0 0 0,0 0 0 0 0,0 0 1 0 0,0 0-1 0 0,0 1 0 0 0,0-1 0 0 0,0 0 0 0 0,0 0 0 0 0,-1 0 0 0 0,1 0 0 0 0,0 0 0 0 0,0 1 0 0 0,0-1 0 0 0,0 0 0 0 0,0 0 1 0 0,0 0-1 0 0,0 0 0 0 0,0 0 0 0 0,0 1 0 0 0,0-1 0 0 0,0 0 0 0 0,0 0 0 0 0,0 0 0 0 0,0 0 0 0 0,0 1 0 0 0,0-1 1 0 0,0 0-1 0 0,0 0 0 0 0,0 0 0 0 0,0 0 0 0 0,0 0 0 0 0,1 1 0 0 0,-1-1 0 0 0,0 0 0 0 0,0 0 0 0 0,0 0 0 0 0,0 0 0 0 0,0 0 1 0 0,0 0-1 0 0,0 1 0 0 0,1-1 0 0 0,-1 0 0 0 0,0 0 0 0 0,0 0 0 0 0,0 0 0 0 0,11 1 470 0 0,20-4 104 0 0,-26 2-598 0 0,68-10 155 0 0,1 0-4036 0 0,-71 11 3293 0 0,-1 0 0 0 0,1-1 0 0 0,-1 1-1 0 0,1-1 1 0 0,-1 1 0 0 0,1-1 0 0 0,-1 0 0 0 0,0 0-1 0 0,1 0 1 0 0,-1-1 0 0 0,0 1 0 0 0,0 0 0 0 0,1-1-1 0 0,-1 0 1 0 0,2-1 0 0 0,5-7-3686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8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8098 0 0,'-7'10'6828'0'0,"3"7"-4131"0"0,4 21-2418 0 0,1-26 588 0 0,-1-2-664 0 0,-1 1-98 0 0,1-1 0 0 0,0 1 1 0 0,1 0-1 0 0,0-1 1 0 0,1 1-1 0 0,0-1 0 0 0,4 12 1 0 0,-5-22-100 0 0,0 0-1 0 0,-1 1 1 0 0,1-1-1 0 0,-1 0 1 0 0,1 0 0 0 0,0 0-1 0 0,-1 1 1 0 0,1-1 0 0 0,-1 0-1 0 0,1 0 1 0 0,0 0-1 0 0,-1 0 1 0 0,1 0 0 0 0,0 0-1 0 0,-1 0 1 0 0,1 0 0 0 0,0 0-1 0 0,-1 0 1 0 0,1-1-1 0 0,-1 1 1 0 0,1 0 0 0 0,0 0-1 0 0,0-1 1 0 0,22-7 73 0 0,-15 5-61 0 0,23-3-85 0 0,-2 1-1812 0 0,-13-1-2692 0 0,-8-5-1974 0 0,-7 10 6068 0 0,2-8-4127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9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6337 0 0,'3'-1'501'0'0,"1"1"-1"0"0,-1 0 0 0 0,1-1 0 0 0,-1 1 0 0 0,1 0 0 0 0,0 1 1 0 0,-1-1-1 0 0,1 1 0 0 0,-1-1 0 0 0,1 1 0 0 0,-1 0 0 0 0,5 2 1 0 0,44 20 974 0 0,-35-15-115 0 0,39 15 2723 0 0,-55-22-4017 0 0,-1-1 1 0 0,1 1-1 0 0,0 0 1 0 0,0 0-1 0 0,-1 0 1 0 0,1 0-1 0 0,0 0 1 0 0,-1 0-1 0 0,1 0 1 0 0,-1 0-1 0 0,0 0 1 0 0,1 0-1 0 0,-1 0 1 0 0,0 0-1 0 0,1 0 1 0 0,-1 0-1 0 0,0 0 1 0 0,0 0 0 0 0,0 1-1 0 0,0-1 1 0 0,0 0-1 0 0,0 2 1 0 0,-4 29 196 0 0,4-29-208 0 0,-3 11 14 0 0,-1-1 0 0 0,0 1 0 0 0,-1-1 0 0 0,-7 15 0 0 0,8-18-25 0 0,4-9-53 0 0,0-1-1 0 0,0 1 0 0 0,1-1 1 0 0,-1 1-1 0 0,0-1 0 0 0,0 1 1 0 0,0-1-1 0 0,1 0 0 0 0,-1 1 1 0 0,0-1-1 0 0,1 0 0 0 0,-1 1 0 0 0,0-1 1 0 0,1 0-1 0 0,-1 1 0 0 0,0-1 1 0 0,1 0-1 0 0,-1 1 0 0 0,1-1 1 0 0,-1 0-1 0 0,0 0 0 0 0,1 0 1 0 0,-1 1-1 0 0,1-1 0 0 0,-1 0 1 0 0,1 0-1 0 0,-1 0 0 0 0,1 0 0 0 0,-1 0 1 0 0,1 0-1 0 0,-1 0 0 0 0,1 0 1 0 0,0 0-1 0 0,23 3-62 0 0,-19-3 53 0 0,15 3-105 0 0,39 0-1 0 0,-53-3-422 0 0,0 0 1 0 0,0-1-1 0 0,0 0 1 0 0,0 0 0 0 0,0-1-1 0 0,0 1 1 0 0,-1-1-1 0 0,1 0 1 0 0,0-1-1 0 0,-1 1 1 0 0,6-4-1 0 0,-11 5 321 0 0,1 1 0 0 0,-1 0 0 0 0,0-1 0 0 0,0 1-1 0 0,1 0 1 0 0,-1-1 0 0 0,0 1 0 0 0,0 0-1 0 0,0-1 1 0 0,1 1 0 0 0,-1 0 0 0 0,0-1-1 0 0,0 1 1 0 0,0-1 0 0 0,0 1 0 0 0,0 0-1 0 0,0-1 1 0 0,0 1 0 0 0,0-1 0 0 0,0 1 0 0 0,0-1-1 0 0,0 1 1 0 0,0 0 0 0 0,0-1 0 0 0,0 1-1 0 0,0-1 1 0 0,0 1 0 0 0,0 0 0 0 0,-1-1-1 0 0,1 1 1 0 0,0 0 0 0 0,0-1 0 0 0,0 1-1 0 0,-1 0 1 0 0,1-1 0 0 0,0 1 0 0 0,0 0-1 0 0,-1-1 1 0 0,0-1-174 0 0,-4-5-3649 0 0</inkml:trace>
  <inkml:trace contextRef="#ctx0" brushRef="#br0" timeOffset="1">238 114 11178 0 0,'-1'0'185'0'0,"1"0"0"0"0,0-1-1 0 0,-1 1 1 0 0,1 0 0 0 0,0 0-1 0 0,-1 0 1 0 0,1-1 0 0 0,0 1-1 0 0,-1 0 1 0 0,1 0 0 0 0,0-1-1 0 0,0 1 1 0 0,-1 0-1 0 0,1 0 1 0 0,0-1 0 0 0,0 1-1 0 0,0 0 1 0 0,-1-1 0 0 0,1 1-1 0 0,0 0 1 0 0,0-1 0 0 0,0 1-1 0 0,0 0 1 0 0,0-1 0 0 0,0 1-1 0 0,0 0 1 0 0,0-1 0 0 0,0 1-1 0 0,0-1 1 0 0,0 1 0 0 0,0 0-1 0 0,0-1 1 0 0,0 1 0 0 0,0 0-1 0 0,0-1 1 0 0,0 1-1 0 0,0 0 1 0 0,0-1 0 0 0,1 1-1 0 0,-1 0 1 0 0,0-1 0 0 0,17-12 1070 0 0,25-4-4163 0 0,-34 15 1867 0 0,-5 1 19 0 0,0 0 1 0 0,-1 1-1 0 0,1-1 1 0 0,0 0-1 0 0,0 0 1 0 0,-1-1-1 0 0,1 1 1 0 0,0 0 0 0 0,-1-1-1 0 0,0 0 1 0 0,5-3-1 0 0,-4 1-1888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9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3121 0 0,'1'8'9918'0'0,"-2"4"-4694"0"0,0 7-3267 0 0,-2 12-3288 0 0,-1-2 1689 0 0,-3 32-4218 0 0,-2-20-4227 0 0,5-25 3067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9T04:16:1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8490 0 0,'0'1'323'0'0,"3"12"1836"0"0,1 0 0 0 0,9 23 1 0 0,-11-33-2011 0 0,-1 0 1 0 0,1 0-1 0 0,0-1 1 0 0,0 1-1 0 0,0 0 1 0 0,0-1 0 0 0,5 5-1 0 0,-6-6-106 0 0,0 0 1 0 0,0-1-1 0 0,0 1 0 0 0,0 0 0 0 0,0-1 1 0 0,0 1-1 0 0,0-1 0 0 0,0 0 0 0 0,0 1 1 0 0,1-1-1 0 0,-1 0 0 0 0,0 1 0 0 0,0-1 0 0 0,0 0 1 0 0,1 0-1 0 0,-1 0 0 0 0,0 0 0 0 0,0 0 1 0 0,1-1-1 0 0,-1 1 0 0 0,2-1 0 0 0,-1 0 64 0 0,1-1-1 0 0,0 1 0 0 0,-1-1 0 0 0,0 0 0 0 0,1 0 0 0 0,-1 0 0 0 0,0 0 0 0 0,0-1 1 0 0,0 1-1 0 0,0 0 0 0 0,0-1 0 0 0,-1 0 0 0 0,1 1 0 0 0,-1-1 0 0 0,2-4 1 0 0,14-45 414 0 0,-16 50-460 0 0,-1 1 0 0 0,1-1 0 0 0,-1 0 0 0 0,1 0 0 0 0,-1 1 0 0 0,0-1 0 0 0,0 0 0 0 0,0 0 1 0 0,0 0-1 0 0,0 0 0 0 0,0 1 0 0 0,0-1 0 0 0,0 0 0 0 0,-1 0 0 0 0,1 1 0 0 0,-1-1 0 0 0,0 0 1 0 0,1 0-1 0 0,-1 1 0 0 0,0-1 0 0 0,0 1 0 0 0,0-1 0 0 0,0 1 0 0 0,0-1 0 0 0,0 1 0 0 0,-1-1 1 0 0,1 1-1 0 0,0 0 0 0 0,-1 0 0 0 0,1 0 0 0 0,-1 0 0 0 0,1 0 0 0 0,-3-1 0 0 0,0 1 64 0 0,0 0 0 0 0,1 0 0 0 0,-1 1 0 0 0,0 0 0 0 0,1 0-1 0 0,-1 0 1 0 0,0 0 0 0 0,1 0 0 0 0,-1 1 0 0 0,0 0 0 0 0,1 0 0 0 0,-1 0-1 0 0,1 0 1 0 0,-1 0 0 0 0,-5 4 0 0 0,-12 8-6620 0 0,14-4 1303 0 0,7-9 5093 0 0,0 0-1 0 0,0 1 0 0 0,0-1 1 0 0,0 0-1 0 0,0 0 0 0 0,0 1 1 0 0,0-1-1 0 0,0 0 0 0 0,0 0 1 0 0,0 1-1 0 0,1-1 0 0 0,-1 0 1 0 0,0 0-1 0 0,0 1 0 0 0,0-1 1 0 0,0 0-1 0 0,0 0 0 0 0,0 0 1 0 0,1 1-1 0 0,-1-1 0 0 0,0 0 1 0 0,0 0-1 0 0,0 0 0 0 0,1 0 1 0 0,-1 0-1 0 0,0 1 0 0 0,0-1 0 0 0,0 0 1 0 0,1 0-1 0 0,-1 0 0 0 0,0 0 1 0 0,0 0-1 0 0,1 0 0 0 0,-1 0 1 0 0,0 0-1 0 0,0 0 0 0 0,1 0 1 0 0,-1 0-1 0 0</inkml:trace>
  <inkml:trace contextRef="#ctx0" brushRef="#br0" timeOffset="1">156 0 11562 0 0,'-4'5'352'0'0,"1"0"0"0"0,0 0 0 0 0,1 1 0 0 0,-1-1 0 0 0,1 1 0 0 0,0-1 0 0 0,0 1 0 0 0,1 0-1 0 0,0 0 1 0 0,0-1 0 0 0,0 1 0 0 0,1 0 0 0 0,0 0 0 0 0,0 0 0 0 0,0 0 0 0 0,1 0 0 0 0,0 0-1 0 0,0 0 1 0 0,0 0 0 0 0,4 8 0 0 0,-3-7-71 0 0,1 1 1 0 0,0-1-1 0 0,0 0 0 0 0,1 0 1 0 0,0 0-1 0 0,0 0 0 0 0,0-1 1 0 0,1 1-1 0 0,0-1 0 0 0,0-1 0 0 0,1 1 1 0 0,0-1-1 0 0,0 1 0 0 0,0-2 1 0 0,9 6-1 0 0,-13-9-279 0 0,-1 0 0 0 0,1 0 0 0 0,-1 0 0 0 0,1 0 0 0 0,-1-1 0 0 0,1 1 0 0 0,0-1 0 0 0,-1 1 0 0 0,1-1 0 0 0,0 0 0 0 0,0 1-1 0 0,-1-1 1 0 0,1 0 0 0 0,0 0 0 0 0,0 0 0 0 0,-1-1 0 0 0,1 1 0 0 0,0 0 0 0 0,-1-1 0 0 0,1 1 0 0 0,0-1 0 0 0,-1 1 0 0 0,3-2 0 0 0,-2 0 5 0 0,0 1-1 0 0,0-1 1 0 0,0 0-1 0 0,-1 0 1 0 0,1 0-1 0 0,-1 0 1 0 0,1 0-1 0 0,-1-1 1 0 0,0 1 0 0 0,0 0-1 0 0,0 0 1 0 0,0-1-1 0 0,0 1 1 0 0,0-4-1 0 0,1-5 11 0 0,0-1-1 0 0,-1 1 0 0 0,0 0 0 0 0,-1-1 1 0 0,-2-20-1 0 0,-6-8 47 0 0,3 17-81 0 0,2 8-2781 0 0,2 3-2326 0 0,0-1-3333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5.xml"/><Relationship Id="rId21" Type="http://schemas.openxmlformats.org/officeDocument/2006/relationships/image" Target="../media/image420.png"/><Relationship Id="rId42" Type="http://schemas.openxmlformats.org/officeDocument/2006/relationships/customXml" Target="../ink/ink413.xml"/><Relationship Id="rId47" Type="http://schemas.openxmlformats.org/officeDocument/2006/relationships/image" Target="../media/image433.png"/><Relationship Id="rId63" Type="http://schemas.openxmlformats.org/officeDocument/2006/relationships/image" Target="../media/image441.png"/><Relationship Id="rId68" Type="http://schemas.openxmlformats.org/officeDocument/2006/relationships/customXml" Target="../ink/ink426.xml"/><Relationship Id="rId84" Type="http://schemas.openxmlformats.org/officeDocument/2006/relationships/customXml" Target="../ink/ink434.xml"/><Relationship Id="rId89" Type="http://schemas.openxmlformats.org/officeDocument/2006/relationships/image" Target="../media/image454.png"/><Relationship Id="rId16" Type="http://schemas.openxmlformats.org/officeDocument/2006/relationships/customXml" Target="../ink/ink400.xml"/><Relationship Id="rId107" Type="http://schemas.openxmlformats.org/officeDocument/2006/relationships/image" Target="../media/image463.png"/><Relationship Id="rId11" Type="http://schemas.openxmlformats.org/officeDocument/2006/relationships/image" Target="../media/image415.png"/><Relationship Id="rId32" Type="http://schemas.openxmlformats.org/officeDocument/2006/relationships/customXml" Target="../ink/ink408.xml"/><Relationship Id="rId37" Type="http://schemas.openxmlformats.org/officeDocument/2006/relationships/image" Target="../media/image428.png"/><Relationship Id="rId53" Type="http://schemas.openxmlformats.org/officeDocument/2006/relationships/image" Target="../media/image436.png"/><Relationship Id="rId58" Type="http://schemas.openxmlformats.org/officeDocument/2006/relationships/customXml" Target="../ink/ink421.xml"/><Relationship Id="rId74" Type="http://schemas.openxmlformats.org/officeDocument/2006/relationships/customXml" Target="../ink/ink429.xml"/><Relationship Id="rId79" Type="http://schemas.openxmlformats.org/officeDocument/2006/relationships/image" Target="../media/image449.png"/><Relationship Id="rId102" Type="http://schemas.openxmlformats.org/officeDocument/2006/relationships/customXml" Target="../ink/ink443.xml"/><Relationship Id="rId5" Type="http://schemas.openxmlformats.org/officeDocument/2006/relationships/image" Target="../media/image412.png"/><Relationship Id="rId90" Type="http://schemas.openxmlformats.org/officeDocument/2006/relationships/customXml" Target="../ink/ink437.xml"/><Relationship Id="rId95" Type="http://schemas.openxmlformats.org/officeDocument/2006/relationships/image" Target="../media/image457.png"/><Relationship Id="rId22" Type="http://schemas.openxmlformats.org/officeDocument/2006/relationships/customXml" Target="../ink/ink403.xml"/><Relationship Id="rId27" Type="http://schemas.openxmlformats.org/officeDocument/2006/relationships/image" Target="../media/image423.png"/><Relationship Id="rId43" Type="http://schemas.openxmlformats.org/officeDocument/2006/relationships/image" Target="../media/image431.png"/><Relationship Id="rId48" Type="http://schemas.openxmlformats.org/officeDocument/2006/relationships/customXml" Target="../ink/ink416.xml"/><Relationship Id="rId64" Type="http://schemas.openxmlformats.org/officeDocument/2006/relationships/customXml" Target="../ink/ink424.xml"/><Relationship Id="rId69" Type="http://schemas.openxmlformats.org/officeDocument/2006/relationships/image" Target="../media/image444.png"/><Relationship Id="rId80" Type="http://schemas.openxmlformats.org/officeDocument/2006/relationships/customXml" Target="../ink/ink432.xml"/><Relationship Id="rId85" Type="http://schemas.openxmlformats.org/officeDocument/2006/relationships/image" Target="../media/image452.png"/><Relationship Id="rId12" Type="http://schemas.openxmlformats.org/officeDocument/2006/relationships/customXml" Target="../ink/ink398.xml"/><Relationship Id="rId17" Type="http://schemas.openxmlformats.org/officeDocument/2006/relationships/image" Target="../media/image418.png"/><Relationship Id="rId33" Type="http://schemas.openxmlformats.org/officeDocument/2006/relationships/image" Target="../media/image426.png"/><Relationship Id="rId38" Type="http://schemas.openxmlformats.org/officeDocument/2006/relationships/customXml" Target="../ink/ink411.xml"/><Relationship Id="rId59" Type="http://schemas.openxmlformats.org/officeDocument/2006/relationships/image" Target="../media/image439.png"/><Relationship Id="rId103" Type="http://schemas.openxmlformats.org/officeDocument/2006/relationships/image" Target="../media/image461.png"/><Relationship Id="rId108" Type="http://schemas.openxmlformats.org/officeDocument/2006/relationships/customXml" Target="../ink/ink446.xml"/><Relationship Id="rId54" Type="http://schemas.openxmlformats.org/officeDocument/2006/relationships/customXml" Target="../ink/ink419.xml"/><Relationship Id="rId70" Type="http://schemas.openxmlformats.org/officeDocument/2006/relationships/customXml" Target="../ink/ink427.xml"/><Relationship Id="rId75" Type="http://schemas.openxmlformats.org/officeDocument/2006/relationships/image" Target="../media/image447.png"/><Relationship Id="rId91" Type="http://schemas.openxmlformats.org/officeDocument/2006/relationships/image" Target="../media/image455.png"/><Relationship Id="rId96" Type="http://schemas.openxmlformats.org/officeDocument/2006/relationships/customXml" Target="../ink/ink44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95.xml"/><Relationship Id="rId15" Type="http://schemas.openxmlformats.org/officeDocument/2006/relationships/image" Target="../media/image417.png"/><Relationship Id="rId23" Type="http://schemas.openxmlformats.org/officeDocument/2006/relationships/image" Target="../media/image421.png"/><Relationship Id="rId28" Type="http://schemas.openxmlformats.org/officeDocument/2006/relationships/customXml" Target="../ink/ink406.xml"/><Relationship Id="rId36" Type="http://schemas.openxmlformats.org/officeDocument/2006/relationships/customXml" Target="../ink/ink410.xml"/><Relationship Id="rId49" Type="http://schemas.openxmlformats.org/officeDocument/2006/relationships/image" Target="../media/image434.png"/><Relationship Id="rId57" Type="http://schemas.openxmlformats.org/officeDocument/2006/relationships/image" Target="../media/image438.png"/><Relationship Id="rId106" Type="http://schemas.openxmlformats.org/officeDocument/2006/relationships/customXml" Target="../ink/ink445.xml"/><Relationship Id="rId10" Type="http://schemas.openxmlformats.org/officeDocument/2006/relationships/customXml" Target="../ink/ink397.xml"/><Relationship Id="rId31" Type="http://schemas.openxmlformats.org/officeDocument/2006/relationships/image" Target="../media/image425.png"/><Relationship Id="rId44" Type="http://schemas.openxmlformats.org/officeDocument/2006/relationships/customXml" Target="../ink/ink414.xml"/><Relationship Id="rId52" Type="http://schemas.openxmlformats.org/officeDocument/2006/relationships/customXml" Target="../ink/ink418.xml"/><Relationship Id="rId60" Type="http://schemas.openxmlformats.org/officeDocument/2006/relationships/customXml" Target="../ink/ink422.xml"/><Relationship Id="rId65" Type="http://schemas.openxmlformats.org/officeDocument/2006/relationships/image" Target="../media/image442.png"/><Relationship Id="rId73" Type="http://schemas.openxmlformats.org/officeDocument/2006/relationships/image" Target="../media/image446.png"/><Relationship Id="rId78" Type="http://schemas.openxmlformats.org/officeDocument/2006/relationships/customXml" Target="../ink/ink431.xml"/><Relationship Id="rId81" Type="http://schemas.openxmlformats.org/officeDocument/2006/relationships/image" Target="../media/image450.png"/><Relationship Id="rId86" Type="http://schemas.openxmlformats.org/officeDocument/2006/relationships/customXml" Target="../ink/ink435.xml"/><Relationship Id="rId94" Type="http://schemas.openxmlformats.org/officeDocument/2006/relationships/customXml" Target="../ink/ink439.xml"/><Relationship Id="rId99" Type="http://schemas.openxmlformats.org/officeDocument/2006/relationships/image" Target="../media/image459.png"/><Relationship Id="rId101" Type="http://schemas.openxmlformats.org/officeDocument/2006/relationships/image" Target="../media/image460.png"/><Relationship Id="rId4" Type="http://schemas.openxmlformats.org/officeDocument/2006/relationships/customXml" Target="../ink/ink394.xml"/><Relationship Id="rId9" Type="http://schemas.openxmlformats.org/officeDocument/2006/relationships/image" Target="../media/image414.png"/><Relationship Id="rId13" Type="http://schemas.openxmlformats.org/officeDocument/2006/relationships/image" Target="../media/image416.png"/><Relationship Id="rId18" Type="http://schemas.openxmlformats.org/officeDocument/2006/relationships/customXml" Target="../ink/ink401.xml"/><Relationship Id="rId39" Type="http://schemas.openxmlformats.org/officeDocument/2006/relationships/image" Target="../media/image429.png"/><Relationship Id="rId109" Type="http://schemas.openxmlformats.org/officeDocument/2006/relationships/image" Target="../media/image464.png"/><Relationship Id="rId34" Type="http://schemas.openxmlformats.org/officeDocument/2006/relationships/customXml" Target="../ink/ink409.xml"/><Relationship Id="rId50" Type="http://schemas.openxmlformats.org/officeDocument/2006/relationships/customXml" Target="../ink/ink417.xml"/><Relationship Id="rId55" Type="http://schemas.openxmlformats.org/officeDocument/2006/relationships/image" Target="../media/image437.png"/><Relationship Id="rId76" Type="http://schemas.openxmlformats.org/officeDocument/2006/relationships/customXml" Target="../ink/ink430.xml"/><Relationship Id="rId97" Type="http://schemas.openxmlformats.org/officeDocument/2006/relationships/image" Target="../media/image458.png"/><Relationship Id="rId104" Type="http://schemas.openxmlformats.org/officeDocument/2006/relationships/customXml" Target="../ink/ink444.xml"/><Relationship Id="rId7" Type="http://schemas.openxmlformats.org/officeDocument/2006/relationships/image" Target="../media/image413.png"/><Relationship Id="rId71" Type="http://schemas.openxmlformats.org/officeDocument/2006/relationships/image" Target="../media/image445.png"/><Relationship Id="rId92" Type="http://schemas.openxmlformats.org/officeDocument/2006/relationships/customXml" Target="../ink/ink438.xml"/><Relationship Id="rId2" Type="http://schemas.openxmlformats.org/officeDocument/2006/relationships/image" Target="../media/image1.jpg"/><Relationship Id="rId29" Type="http://schemas.openxmlformats.org/officeDocument/2006/relationships/image" Target="../media/image424.png"/><Relationship Id="rId24" Type="http://schemas.openxmlformats.org/officeDocument/2006/relationships/customXml" Target="../ink/ink404.xml"/><Relationship Id="rId40" Type="http://schemas.openxmlformats.org/officeDocument/2006/relationships/customXml" Target="../ink/ink412.xml"/><Relationship Id="rId45" Type="http://schemas.openxmlformats.org/officeDocument/2006/relationships/image" Target="../media/image432.png"/><Relationship Id="rId66" Type="http://schemas.openxmlformats.org/officeDocument/2006/relationships/customXml" Target="../ink/ink425.xml"/><Relationship Id="rId87" Type="http://schemas.openxmlformats.org/officeDocument/2006/relationships/image" Target="../media/image453.png"/><Relationship Id="rId110" Type="http://schemas.openxmlformats.org/officeDocument/2006/relationships/customXml" Target="../ink/ink447.xml"/><Relationship Id="rId61" Type="http://schemas.openxmlformats.org/officeDocument/2006/relationships/image" Target="../media/image440.png"/><Relationship Id="rId82" Type="http://schemas.openxmlformats.org/officeDocument/2006/relationships/customXml" Target="../ink/ink433.xml"/><Relationship Id="rId19" Type="http://schemas.openxmlformats.org/officeDocument/2006/relationships/image" Target="../media/image419.png"/><Relationship Id="rId14" Type="http://schemas.openxmlformats.org/officeDocument/2006/relationships/customXml" Target="../ink/ink399.xml"/><Relationship Id="rId30" Type="http://schemas.openxmlformats.org/officeDocument/2006/relationships/customXml" Target="../ink/ink407.xml"/><Relationship Id="rId35" Type="http://schemas.openxmlformats.org/officeDocument/2006/relationships/image" Target="../media/image427.png"/><Relationship Id="rId56" Type="http://schemas.openxmlformats.org/officeDocument/2006/relationships/customXml" Target="../ink/ink420.xml"/><Relationship Id="rId77" Type="http://schemas.openxmlformats.org/officeDocument/2006/relationships/image" Target="../media/image448.png"/><Relationship Id="rId100" Type="http://schemas.openxmlformats.org/officeDocument/2006/relationships/customXml" Target="../ink/ink442.xml"/><Relationship Id="rId105" Type="http://schemas.openxmlformats.org/officeDocument/2006/relationships/image" Target="../media/image462.png"/><Relationship Id="rId8" Type="http://schemas.openxmlformats.org/officeDocument/2006/relationships/customXml" Target="../ink/ink396.xml"/><Relationship Id="rId51" Type="http://schemas.openxmlformats.org/officeDocument/2006/relationships/image" Target="../media/image435.png"/><Relationship Id="rId72" Type="http://schemas.openxmlformats.org/officeDocument/2006/relationships/customXml" Target="../ink/ink428.xml"/><Relationship Id="rId93" Type="http://schemas.openxmlformats.org/officeDocument/2006/relationships/image" Target="../media/image456.png"/><Relationship Id="rId98" Type="http://schemas.openxmlformats.org/officeDocument/2006/relationships/customXml" Target="../ink/ink441.xml"/><Relationship Id="rId3" Type="http://schemas.openxmlformats.org/officeDocument/2006/relationships/image" Target="../media/image2.png"/><Relationship Id="rId25" Type="http://schemas.openxmlformats.org/officeDocument/2006/relationships/image" Target="../media/image422.png"/><Relationship Id="rId46" Type="http://schemas.openxmlformats.org/officeDocument/2006/relationships/customXml" Target="../ink/ink415.xml"/><Relationship Id="rId67" Type="http://schemas.openxmlformats.org/officeDocument/2006/relationships/image" Target="../media/image443.png"/><Relationship Id="rId20" Type="http://schemas.openxmlformats.org/officeDocument/2006/relationships/customXml" Target="../ink/ink402.xml"/><Relationship Id="rId41" Type="http://schemas.openxmlformats.org/officeDocument/2006/relationships/image" Target="../media/image430.png"/><Relationship Id="rId62" Type="http://schemas.openxmlformats.org/officeDocument/2006/relationships/customXml" Target="../ink/ink423.xml"/><Relationship Id="rId83" Type="http://schemas.openxmlformats.org/officeDocument/2006/relationships/image" Target="../media/image451.png"/><Relationship Id="rId88" Type="http://schemas.openxmlformats.org/officeDocument/2006/relationships/customXml" Target="../ink/ink436.xml"/><Relationship Id="rId111" Type="http://schemas.openxmlformats.org/officeDocument/2006/relationships/image" Target="../media/image46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customXml" Target="../ink/ink455.xml"/><Relationship Id="rId26" Type="http://schemas.openxmlformats.org/officeDocument/2006/relationships/customXml" Target="../ink/ink459.xml"/><Relationship Id="rId39" Type="http://schemas.openxmlformats.org/officeDocument/2006/relationships/image" Target="../media/image483.png"/><Relationship Id="rId21" Type="http://schemas.openxmlformats.org/officeDocument/2006/relationships/image" Target="../media/image474.png"/><Relationship Id="rId34" Type="http://schemas.openxmlformats.org/officeDocument/2006/relationships/customXml" Target="../ink/ink463.xml"/><Relationship Id="rId42" Type="http://schemas.openxmlformats.org/officeDocument/2006/relationships/customXml" Target="../ink/ink467.xml"/><Relationship Id="rId7" Type="http://schemas.openxmlformats.org/officeDocument/2006/relationships/image" Target="../media/image467.png"/><Relationship Id="rId2" Type="http://schemas.openxmlformats.org/officeDocument/2006/relationships/image" Target="../media/image1.jpg"/><Relationship Id="rId16" Type="http://schemas.openxmlformats.org/officeDocument/2006/relationships/customXml" Target="../ink/ink454.xml"/><Relationship Id="rId20" Type="http://schemas.openxmlformats.org/officeDocument/2006/relationships/customXml" Target="../ink/ink456.xml"/><Relationship Id="rId29" Type="http://schemas.openxmlformats.org/officeDocument/2006/relationships/image" Target="../media/image478.png"/><Relationship Id="rId41" Type="http://schemas.openxmlformats.org/officeDocument/2006/relationships/image" Target="../media/image48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49.xml"/><Relationship Id="rId11" Type="http://schemas.openxmlformats.org/officeDocument/2006/relationships/image" Target="../media/image469.png"/><Relationship Id="rId24" Type="http://schemas.openxmlformats.org/officeDocument/2006/relationships/customXml" Target="../ink/ink458.xml"/><Relationship Id="rId32" Type="http://schemas.openxmlformats.org/officeDocument/2006/relationships/customXml" Target="../ink/ink462.xml"/><Relationship Id="rId37" Type="http://schemas.openxmlformats.org/officeDocument/2006/relationships/image" Target="../media/image482.png"/><Relationship Id="rId40" Type="http://schemas.openxmlformats.org/officeDocument/2006/relationships/customXml" Target="../ink/ink466.xml"/><Relationship Id="rId5" Type="http://schemas.openxmlformats.org/officeDocument/2006/relationships/image" Target="../media/image466.png"/><Relationship Id="rId15" Type="http://schemas.openxmlformats.org/officeDocument/2006/relationships/image" Target="../media/image471.png"/><Relationship Id="rId23" Type="http://schemas.openxmlformats.org/officeDocument/2006/relationships/image" Target="../media/image475.png"/><Relationship Id="rId28" Type="http://schemas.openxmlformats.org/officeDocument/2006/relationships/customXml" Target="../ink/ink460.xml"/><Relationship Id="rId36" Type="http://schemas.openxmlformats.org/officeDocument/2006/relationships/customXml" Target="../ink/ink464.xml"/><Relationship Id="rId10" Type="http://schemas.openxmlformats.org/officeDocument/2006/relationships/customXml" Target="../ink/ink451.xml"/><Relationship Id="rId19" Type="http://schemas.openxmlformats.org/officeDocument/2006/relationships/image" Target="../media/image473.png"/><Relationship Id="rId31" Type="http://schemas.openxmlformats.org/officeDocument/2006/relationships/image" Target="../media/image479.png"/><Relationship Id="rId4" Type="http://schemas.openxmlformats.org/officeDocument/2006/relationships/customXml" Target="../ink/ink448.xml"/><Relationship Id="rId9" Type="http://schemas.openxmlformats.org/officeDocument/2006/relationships/image" Target="../media/image468.png"/><Relationship Id="rId14" Type="http://schemas.openxmlformats.org/officeDocument/2006/relationships/customXml" Target="../ink/ink453.xml"/><Relationship Id="rId22" Type="http://schemas.openxmlformats.org/officeDocument/2006/relationships/customXml" Target="../ink/ink457.xml"/><Relationship Id="rId27" Type="http://schemas.openxmlformats.org/officeDocument/2006/relationships/image" Target="../media/image477.png"/><Relationship Id="rId30" Type="http://schemas.openxmlformats.org/officeDocument/2006/relationships/customXml" Target="../ink/ink461.xml"/><Relationship Id="rId35" Type="http://schemas.openxmlformats.org/officeDocument/2006/relationships/image" Target="../media/image481.png"/><Relationship Id="rId43" Type="http://schemas.openxmlformats.org/officeDocument/2006/relationships/image" Target="../media/image485.png"/><Relationship Id="rId8" Type="http://schemas.openxmlformats.org/officeDocument/2006/relationships/customXml" Target="../ink/ink450.xml"/><Relationship Id="rId3" Type="http://schemas.openxmlformats.org/officeDocument/2006/relationships/image" Target="../media/image2.png"/><Relationship Id="rId12" Type="http://schemas.openxmlformats.org/officeDocument/2006/relationships/customXml" Target="../ink/ink452.xml"/><Relationship Id="rId17" Type="http://schemas.openxmlformats.org/officeDocument/2006/relationships/image" Target="../media/image472.png"/><Relationship Id="rId25" Type="http://schemas.openxmlformats.org/officeDocument/2006/relationships/image" Target="../media/image476.png"/><Relationship Id="rId33" Type="http://schemas.openxmlformats.org/officeDocument/2006/relationships/image" Target="../media/image480.png"/><Relationship Id="rId38" Type="http://schemas.openxmlformats.org/officeDocument/2006/relationships/customXml" Target="../ink/ink465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9.xml"/><Relationship Id="rId21" Type="http://schemas.openxmlformats.org/officeDocument/2006/relationships/image" Target="../media/image494.png"/><Relationship Id="rId42" Type="http://schemas.openxmlformats.org/officeDocument/2006/relationships/customXml" Target="../ink/ink487.xml"/><Relationship Id="rId47" Type="http://schemas.openxmlformats.org/officeDocument/2006/relationships/image" Target="../media/image507.png"/><Relationship Id="rId63" Type="http://schemas.openxmlformats.org/officeDocument/2006/relationships/image" Target="../media/image515.png"/><Relationship Id="rId68" Type="http://schemas.openxmlformats.org/officeDocument/2006/relationships/customXml" Target="../ink/ink500.xml"/><Relationship Id="rId16" Type="http://schemas.openxmlformats.org/officeDocument/2006/relationships/customXml" Target="../ink/ink474.xml"/><Relationship Id="rId11" Type="http://schemas.openxmlformats.org/officeDocument/2006/relationships/image" Target="../media/image489.png"/><Relationship Id="rId24" Type="http://schemas.openxmlformats.org/officeDocument/2006/relationships/customXml" Target="../ink/ink478.xml"/><Relationship Id="rId32" Type="http://schemas.openxmlformats.org/officeDocument/2006/relationships/customXml" Target="../ink/ink482.xml"/><Relationship Id="rId37" Type="http://schemas.openxmlformats.org/officeDocument/2006/relationships/image" Target="../media/image502.png"/><Relationship Id="rId40" Type="http://schemas.openxmlformats.org/officeDocument/2006/relationships/customXml" Target="../ink/ink486.xml"/><Relationship Id="rId45" Type="http://schemas.openxmlformats.org/officeDocument/2006/relationships/image" Target="../media/image506.png"/><Relationship Id="rId53" Type="http://schemas.openxmlformats.org/officeDocument/2006/relationships/image" Target="../media/image510.png"/><Relationship Id="rId58" Type="http://schemas.openxmlformats.org/officeDocument/2006/relationships/customXml" Target="../ink/ink495.xml"/><Relationship Id="rId66" Type="http://schemas.openxmlformats.org/officeDocument/2006/relationships/customXml" Target="../ink/ink499.xml"/><Relationship Id="rId74" Type="http://schemas.openxmlformats.org/officeDocument/2006/relationships/customXml" Target="../ink/ink503.xml"/><Relationship Id="rId79" Type="http://schemas.openxmlformats.org/officeDocument/2006/relationships/image" Target="../media/image523.png"/><Relationship Id="rId5" Type="http://schemas.openxmlformats.org/officeDocument/2006/relationships/image" Target="../media/image486.png"/><Relationship Id="rId61" Type="http://schemas.openxmlformats.org/officeDocument/2006/relationships/image" Target="../media/image514.png"/><Relationship Id="rId19" Type="http://schemas.openxmlformats.org/officeDocument/2006/relationships/image" Target="../media/image493.png"/><Relationship Id="rId14" Type="http://schemas.openxmlformats.org/officeDocument/2006/relationships/customXml" Target="../ink/ink473.xml"/><Relationship Id="rId22" Type="http://schemas.openxmlformats.org/officeDocument/2006/relationships/customXml" Target="../ink/ink477.xml"/><Relationship Id="rId27" Type="http://schemas.openxmlformats.org/officeDocument/2006/relationships/image" Target="../media/image497.png"/><Relationship Id="rId30" Type="http://schemas.openxmlformats.org/officeDocument/2006/relationships/customXml" Target="../ink/ink481.xml"/><Relationship Id="rId35" Type="http://schemas.openxmlformats.org/officeDocument/2006/relationships/image" Target="../media/image501.png"/><Relationship Id="rId43" Type="http://schemas.openxmlformats.org/officeDocument/2006/relationships/image" Target="../media/image505.png"/><Relationship Id="rId48" Type="http://schemas.openxmlformats.org/officeDocument/2006/relationships/customXml" Target="../ink/ink490.xml"/><Relationship Id="rId56" Type="http://schemas.openxmlformats.org/officeDocument/2006/relationships/customXml" Target="../ink/ink494.xml"/><Relationship Id="rId64" Type="http://schemas.openxmlformats.org/officeDocument/2006/relationships/customXml" Target="../ink/ink498.xml"/><Relationship Id="rId69" Type="http://schemas.openxmlformats.org/officeDocument/2006/relationships/image" Target="../media/image518.png"/><Relationship Id="rId77" Type="http://schemas.openxmlformats.org/officeDocument/2006/relationships/image" Target="../media/image522.png"/><Relationship Id="rId8" Type="http://schemas.openxmlformats.org/officeDocument/2006/relationships/customXml" Target="../ink/ink470.xml"/><Relationship Id="rId51" Type="http://schemas.openxmlformats.org/officeDocument/2006/relationships/image" Target="../media/image509.png"/><Relationship Id="rId72" Type="http://schemas.openxmlformats.org/officeDocument/2006/relationships/customXml" Target="../ink/ink502.xml"/><Relationship Id="rId3" Type="http://schemas.openxmlformats.org/officeDocument/2006/relationships/image" Target="../media/image2.png"/><Relationship Id="rId12" Type="http://schemas.openxmlformats.org/officeDocument/2006/relationships/customXml" Target="../ink/ink472.xml"/><Relationship Id="rId17" Type="http://schemas.openxmlformats.org/officeDocument/2006/relationships/image" Target="../media/image492.png"/><Relationship Id="rId25" Type="http://schemas.openxmlformats.org/officeDocument/2006/relationships/image" Target="../media/image496.png"/><Relationship Id="rId33" Type="http://schemas.openxmlformats.org/officeDocument/2006/relationships/image" Target="../media/image500.png"/><Relationship Id="rId38" Type="http://schemas.openxmlformats.org/officeDocument/2006/relationships/customXml" Target="../ink/ink485.xml"/><Relationship Id="rId46" Type="http://schemas.openxmlformats.org/officeDocument/2006/relationships/customXml" Target="../ink/ink489.xml"/><Relationship Id="rId59" Type="http://schemas.openxmlformats.org/officeDocument/2006/relationships/image" Target="../media/image513.png"/><Relationship Id="rId67" Type="http://schemas.openxmlformats.org/officeDocument/2006/relationships/image" Target="../media/image517.png"/><Relationship Id="rId20" Type="http://schemas.openxmlformats.org/officeDocument/2006/relationships/customXml" Target="../ink/ink476.xml"/><Relationship Id="rId41" Type="http://schemas.openxmlformats.org/officeDocument/2006/relationships/image" Target="../media/image504.png"/><Relationship Id="rId54" Type="http://schemas.openxmlformats.org/officeDocument/2006/relationships/customXml" Target="../ink/ink493.xml"/><Relationship Id="rId62" Type="http://schemas.openxmlformats.org/officeDocument/2006/relationships/customXml" Target="../ink/ink497.xml"/><Relationship Id="rId70" Type="http://schemas.openxmlformats.org/officeDocument/2006/relationships/customXml" Target="../ink/ink501.xml"/><Relationship Id="rId75" Type="http://schemas.openxmlformats.org/officeDocument/2006/relationships/image" Target="../media/image52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69.xml"/><Relationship Id="rId15" Type="http://schemas.openxmlformats.org/officeDocument/2006/relationships/image" Target="../media/image491.png"/><Relationship Id="rId23" Type="http://schemas.openxmlformats.org/officeDocument/2006/relationships/image" Target="../media/image495.png"/><Relationship Id="rId28" Type="http://schemas.openxmlformats.org/officeDocument/2006/relationships/customXml" Target="../ink/ink480.xml"/><Relationship Id="rId36" Type="http://schemas.openxmlformats.org/officeDocument/2006/relationships/customXml" Target="../ink/ink484.xml"/><Relationship Id="rId49" Type="http://schemas.openxmlformats.org/officeDocument/2006/relationships/image" Target="../media/image508.png"/><Relationship Id="rId57" Type="http://schemas.openxmlformats.org/officeDocument/2006/relationships/image" Target="../media/image512.png"/><Relationship Id="rId10" Type="http://schemas.openxmlformats.org/officeDocument/2006/relationships/customXml" Target="../ink/ink471.xml"/><Relationship Id="rId31" Type="http://schemas.openxmlformats.org/officeDocument/2006/relationships/image" Target="../media/image499.png"/><Relationship Id="rId44" Type="http://schemas.openxmlformats.org/officeDocument/2006/relationships/customXml" Target="../ink/ink488.xml"/><Relationship Id="rId52" Type="http://schemas.openxmlformats.org/officeDocument/2006/relationships/customXml" Target="../ink/ink492.xml"/><Relationship Id="rId60" Type="http://schemas.openxmlformats.org/officeDocument/2006/relationships/customXml" Target="../ink/ink496.xml"/><Relationship Id="rId65" Type="http://schemas.openxmlformats.org/officeDocument/2006/relationships/image" Target="../media/image516.png"/><Relationship Id="rId73" Type="http://schemas.openxmlformats.org/officeDocument/2006/relationships/image" Target="../media/image520.png"/><Relationship Id="rId78" Type="http://schemas.openxmlformats.org/officeDocument/2006/relationships/customXml" Target="../ink/ink505.xml"/><Relationship Id="rId4" Type="http://schemas.openxmlformats.org/officeDocument/2006/relationships/customXml" Target="../ink/ink468.xml"/><Relationship Id="rId9" Type="http://schemas.openxmlformats.org/officeDocument/2006/relationships/image" Target="../media/image488.png"/><Relationship Id="rId13" Type="http://schemas.openxmlformats.org/officeDocument/2006/relationships/image" Target="../media/image490.png"/><Relationship Id="rId18" Type="http://schemas.openxmlformats.org/officeDocument/2006/relationships/customXml" Target="../ink/ink475.xml"/><Relationship Id="rId39" Type="http://schemas.openxmlformats.org/officeDocument/2006/relationships/image" Target="../media/image503.png"/><Relationship Id="rId34" Type="http://schemas.openxmlformats.org/officeDocument/2006/relationships/customXml" Target="../ink/ink483.xml"/><Relationship Id="rId50" Type="http://schemas.openxmlformats.org/officeDocument/2006/relationships/customXml" Target="../ink/ink491.xml"/><Relationship Id="rId55" Type="http://schemas.openxmlformats.org/officeDocument/2006/relationships/image" Target="../media/image511.png"/><Relationship Id="rId76" Type="http://schemas.openxmlformats.org/officeDocument/2006/relationships/customXml" Target="../ink/ink504.xml"/><Relationship Id="rId7" Type="http://schemas.openxmlformats.org/officeDocument/2006/relationships/image" Target="../media/image487.png"/><Relationship Id="rId71" Type="http://schemas.openxmlformats.org/officeDocument/2006/relationships/image" Target="../media/image519.png"/><Relationship Id="rId2" Type="http://schemas.openxmlformats.org/officeDocument/2006/relationships/image" Target="../media/image1.jpg"/><Relationship Id="rId29" Type="http://schemas.openxmlformats.org/officeDocument/2006/relationships/image" Target="../media/image49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5.png"/><Relationship Id="rId2" Type="http://schemas.openxmlformats.org/officeDocument/2006/relationships/image" Target="../media/image5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7.xml"/><Relationship Id="rId21" Type="http://schemas.openxmlformats.org/officeDocument/2006/relationships/image" Target="../media/image534.png"/><Relationship Id="rId42" Type="http://schemas.openxmlformats.org/officeDocument/2006/relationships/customXml" Target="../ink/ink525.xml"/><Relationship Id="rId47" Type="http://schemas.openxmlformats.org/officeDocument/2006/relationships/image" Target="../media/image547.png"/><Relationship Id="rId63" Type="http://schemas.openxmlformats.org/officeDocument/2006/relationships/image" Target="../media/image555.png"/><Relationship Id="rId68" Type="http://schemas.openxmlformats.org/officeDocument/2006/relationships/customXml" Target="../ink/ink538.xml"/><Relationship Id="rId84" Type="http://schemas.openxmlformats.org/officeDocument/2006/relationships/customXml" Target="../ink/ink546.xml"/><Relationship Id="rId89" Type="http://schemas.openxmlformats.org/officeDocument/2006/relationships/image" Target="../media/image568.png"/><Relationship Id="rId16" Type="http://schemas.openxmlformats.org/officeDocument/2006/relationships/customXml" Target="../ink/ink512.xml"/><Relationship Id="rId11" Type="http://schemas.openxmlformats.org/officeDocument/2006/relationships/image" Target="../media/image529.png"/><Relationship Id="rId32" Type="http://schemas.openxmlformats.org/officeDocument/2006/relationships/customXml" Target="../ink/ink520.xml"/><Relationship Id="rId37" Type="http://schemas.openxmlformats.org/officeDocument/2006/relationships/image" Target="../media/image542.png"/><Relationship Id="rId53" Type="http://schemas.openxmlformats.org/officeDocument/2006/relationships/image" Target="../media/image550.png"/><Relationship Id="rId58" Type="http://schemas.openxmlformats.org/officeDocument/2006/relationships/customXml" Target="../ink/ink533.xml"/><Relationship Id="rId74" Type="http://schemas.openxmlformats.org/officeDocument/2006/relationships/customXml" Target="../ink/ink541.xml"/><Relationship Id="rId79" Type="http://schemas.openxmlformats.org/officeDocument/2006/relationships/image" Target="../media/image563.png"/><Relationship Id="rId5" Type="http://schemas.openxmlformats.org/officeDocument/2006/relationships/image" Target="../media/image526.png"/><Relationship Id="rId90" Type="http://schemas.openxmlformats.org/officeDocument/2006/relationships/customXml" Target="../ink/ink549.xml"/><Relationship Id="rId95" Type="http://schemas.openxmlformats.org/officeDocument/2006/relationships/image" Target="../media/image571.png"/><Relationship Id="rId22" Type="http://schemas.openxmlformats.org/officeDocument/2006/relationships/customXml" Target="../ink/ink515.xml"/><Relationship Id="rId27" Type="http://schemas.openxmlformats.org/officeDocument/2006/relationships/image" Target="../media/image537.png"/><Relationship Id="rId43" Type="http://schemas.openxmlformats.org/officeDocument/2006/relationships/image" Target="../media/image545.png"/><Relationship Id="rId48" Type="http://schemas.openxmlformats.org/officeDocument/2006/relationships/customXml" Target="../ink/ink528.xml"/><Relationship Id="rId64" Type="http://schemas.openxmlformats.org/officeDocument/2006/relationships/customXml" Target="../ink/ink536.xml"/><Relationship Id="rId69" Type="http://schemas.openxmlformats.org/officeDocument/2006/relationships/image" Target="../media/image558.png"/><Relationship Id="rId80" Type="http://schemas.openxmlformats.org/officeDocument/2006/relationships/customXml" Target="../ink/ink544.xml"/><Relationship Id="rId85" Type="http://schemas.openxmlformats.org/officeDocument/2006/relationships/image" Target="../media/image566.png"/><Relationship Id="rId3" Type="http://schemas.openxmlformats.org/officeDocument/2006/relationships/image" Target="../media/image2.png"/><Relationship Id="rId12" Type="http://schemas.openxmlformats.org/officeDocument/2006/relationships/customXml" Target="../ink/ink510.xml"/><Relationship Id="rId17" Type="http://schemas.openxmlformats.org/officeDocument/2006/relationships/image" Target="../media/image532.png"/><Relationship Id="rId25" Type="http://schemas.openxmlformats.org/officeDocument/2006/relationships/image" Target="../media/image536.png"/><Relationship Id="rId33" Type="http://schemas.openxmlformats.org/officeDocument/2006/relationships/image" Target="../media/image540.png"/><Relationship Id="rId38" Type="http://schemas.openxmlformats.org/officeDocument/2006/relationships/customXml" Target="../ink/ink523.xml"/><Relationship Id="rId46" Type="http://schemas.openxmlformats.org/officeDocument/2006/relationships/customXml" Target="../ink/ink527.xml"/><Relationship Id="rId59" Type="http://schemas.openxmlformats.org/officeDocument/2006/relationships/image" Target="../media/image553.png"/><Relationship Id="rId67" Type="http://schemas.openxmlformats.org/officeDocument/2006/relationships/image" Target="../media/image557.png"/><Relationship Id="rId20" Type="http://schemas.openxmlformats.org/officeDocument/2006/relationships/customXml" Target="../ink/ink514.xml"/><Relationship Id="rId41" Type="http://schemas.openxmlformats.org/officeDocument/2006/relationships/image" Target="../media/image544.png"/><Relationship Id="rId54" Type="http://schemas.openxmlformats.org/officeDocument/2006/relationships/customXml" Target="../ink/ink531.xml"/><Relationship Id="rId62" Type="http://schemas.openxmlformats.org/officeDocument/2006/relationships/customXml" Target="../ink/ink535.xml"/><Relationship Id="rId70" Type="http://schemas.openxmlformats.org/officeDocument/2006/relationships/customXml" Target="../ink/ink539.xml"/><Relationship Id="rId75" Type="http://schemas.openxmlformats.org/officeDocument/2006/relationships/image" Target="../media/image561.png"/><Relationship Id="rId83" Type="http://schemas.openxmlformats.org/officeDocument/2006/relationships/image" Target="../media/image565.png"/><Relationship Id="rId88" Type="http://schemas.openxmlformats.org/officeDocument/2006/relationships/customXml" Target="../ink/ink548.xml"/><Relationship Id="rId91" Type="http://schemas.openxmlformats.org/officeDocument/2006/relationships/image" Target="../media/image569.png"/><Relationship Id="rId96" Type="http://schemas.openxmlformats.org/officeDocument/2006/relationships/customXml" Target="../ink/ink55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07.xml"/><Relationship Id="rId15" Type="http://schemas.openxmlformats.org/officeDocument/2006/relationships/image" Target="../media/image531.png"/><Relationship Id="rId23" Type="http://schemas.openxmlformats.org/officeDocument/2006/relationships/image" Target="../media/image535.png"/><Relationship Id="rId28" Type="http://schemas.openxmlformats.org/officeDocument/2006/relationships/customXml" Target="../ink/ink518.xml"/><Relationship Id="rId36" Type="http://schemas.openxmlformats.org/officeDocument/2006/relationships/customXml" Target="../ink/ink522.xml"/><Relationship Id="rId49" Type="http://schemas.openxmlformats.org/officeDocument/2006/relationships/image" Target="../media/image548.png"/><Relationship Id="rId57" Type="http://schemas.openxmlformats.org/officeDocument/2006/relationships/image" Target="../media/image552.png"/><Relationship Id="rId10" Type="http://schemas.openxmlformats.org/officeDocument/2006/relationships/customXml" Target="../ink/ink509.xml"/><Relationship Id="rId31" Type="http://schemas.openxmlformats.org/officeDocument/2006/relationships/image" Target="../media/image539.png"/><Relationship Id="rId44" Type="http://schemas.openxmlformats.org/officeDocument/2006/relationships/customXml" Target="../ink/ink526.xml"/><Relationship Id="rId52" Type="http://schemas.openxmlformats.org/officeDocument/2006/relationships/customXml" Target="../ink/ink530.xml"/><Relationship Id="rId60" Type="http://schemas.openxmlformats.org/officeDocument/2006/relationships/customXml" Target="../ink/ink534.xml"/><Relationship Id="rId65" Type="http://schemas.openxmlformats.org/officeDocument/2006/relationships/image" Target="../media/image556.png"/><Relationship Id="rId73" Type="http://schemas.openxmlformats.org/officeDocument/2006/relationships/image" Target="../media/image560.png"/><Relationship Id="rId78" Type="http://schemas.openxmlformats.org/officeDocument/2006/relationships/customXml" Target="../ink/ink543.xml"/><Relationship Id="rId81" Type="http://schemas.openxmlformats.org/officeDocument/2006/relationships/image" Target="../media/image564.png"/><Relationship Id="rId86" Type="http://schemas.openxmlformats.org/officeDocument/2006/relationships/customXml" Target="../ink/ink547.xml"/><Relationship Id="rId94" Type="http://schemas.openxmlformats.org/officeDocument/2006/relationships/customXml" Target="../ink/ink551.xml"/><Relationship Id="rId99" Type="http://schemas.openxmlformats.org/officeDocument/2006/relationships/image" Target="../media/image573.png"/><Relationship Id="rId4" Type="http://schemas.openxmlformats.org/officeDocument/2006/relationships/customXml" Target="../ink/ink506.xml"/><Relationship Id="rId9" Type="http://schemas.openxmlformats.org/officeDocument/2006/relationships/image" Target="../media/image528.png"/><Relationship Id="rId13" Type="http://schemas.openxmlformats.org/officeDocument/2006/relationships/image" Target="../media/image530.png"/><Relationship Id="rId18" Type="http://schemas.openxmlformats.org/officeDocument/2006/relationships/customXml" Target="../ink/ink513.xml"/><Relationship Id="rId39" Type="http://schemas.openxmlformats.org/officeDocument/2006/relationships/image" Target="../media/image543.png"/><Relationship Id="rId34" Type="http://schemas.openxmlformats.org/officeDocument/2006/relationships/customXml" Target="../ink/ink521.xml"/><Relationship Id="rId50" Type="http://schemas.openxmlformats.org/officeDocument/2006/relationships/customXml" Target="../ink/ink529.xml"/><Relationship Id="rId55" Type="http://schemas.openxmlformats.org/officeDocument/2006/relationships/image" Target="../media/image551.png"/><Relationship Id="rId76" Type="http://schemas.openxmlformats.org/officeDocument/2006/relationships/customXml" Target="../ink/ink542.xml"/><Relationship Id="rId97" Type="http://schemas.openxmlformats.org/officeDocument/2006/relationships/image" Target="../media/image572.png"/><Relationship Id="rId7" Type="http://schemas.openxmlformats.org/officeDocument/2006/relationships/image" Target="../media/image527.png"/><Relationship Id="rId71" Type="http://schemas.openxmlformats.org/officeDocument/2006/relationships/image" Target="../media/image559.png"/><Relationship Id="rId92" Type="http://schemas.openxmlformats.org/officeDocument/2006/relationships/customXml" Target="../ink/ink550.xml"/><Relationship Id="rId2" Type="http://schemas.openxmlformats.org/officeDocument/2006/relationships/image" Target="../media/image1.jpg"/><Relationship Id="rId29" Type="http://schemas.openxmlformats.org/officeDocument/2006/relationships/image" Target="../media/image538.png"/><Relationship Id="rId24" Type="http://schemas.openxmlformats.org/officeDocument/2006/relationships/customXml" Target="../ink/ink516.xml"/><Relationship Id="rId40" Type="http://schemas.openxmlformats.org/officeDocument/2006/relationships/customXml" Target="../ink/ink524.xml"/><Relationship Id="rId45" Type="http://schemas.openxmlformats.org/officeDocument/2006/relationships/image" Target="../media/image546.png"/><Relationship Id="rId66" Type="http://schemas.openxmlformats.org/officeDocument/2006/relationships/customXml" Target="../ink/ink537.xml"/><Relationship Id="rId87" Type="http://schemas.openxmlformats.org/officeDocument/2006/relationships/image" Target="../media/image567.png"/><Relationship Id="rId61" Type="http://schemas.openxmlformats.org/officeDocument/2006/relationships/image" Target="../media/image554.png"/><Relationship Id="rId82" Type="http://schemas.openxmlformats.org/officeDocument/2006/relationships/customXml" Target="../ink/ink545.xml"/><Relationship Id="rId19" Type="http://schemas.openxmlformats.org/officeDocument/2006/relationships/image" Target="../media/image533.png"/><Relationship Id="rId14" Type="http://schemas.openxmlformats.org/officeDocument/2006/relationships/customXml" Target="../ink/ink511.xml"/><Relationship Id="rId30" Type="http://schemas.openxmlformats.org/officeDocument/2006/relationships/customXml" Target="../ink/ink519.xml"/><Relationship Id="rId35" Type="http://schemas.openxmlformats.org/officeDocument/2006/relationships/image" Target="../media/image541.png"/><Relationship Id="rId56" Type="http://schemas.openxmlformats.org/officeDocument/2006/relationships/customXml" Target="../ink/ink532.xml"/><Relationship Id="rId77" Type="http://schemas.openxmlformats.org/officeDocument/2006/relationships/image" Target="../media/image562.png"/><Relationship Id="rId8" Type="http://schemas.openxmlformats.org/officeDocument/2006/relationships/customXml" Target="../ink/ink508.xml"/><Relationship Id="rId51" Type="http://schemas.openxmlformats.org/officeDocument/2006/relationships/image" Target="../media/image549.png"/><Relationship Id="rId72" Type="http://schemas.openxmlformats.org/officeDocument/2006/relationships/customXml" Target="../ink/ink540.xml"/><Relationship Id="rId93" Type="http://schemas.openxmlformats.org/officeDocument/2006/relationships/image" Target="../media/image570.png"/><Relationship Id="rId98" Type="http://schemas.openxmlformats.org/officeDocument/2006/relationships/customXml" Target="../ink/ink55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6.xml"/><Relationship Id="rId13" Type="http://schemas.openxmlformats.org/officeDocument/2006/relationships/image" Target="../media/image578.png"/><Relationship Id="rId3" Type="http://schemas.openxmlformats.org/officeDocument/2006/relationships/image" Target="../media/image2.png"/><Relationship Id="rId7" Type="http://schemas.openxmlformats.org/officeDocument/2006/relationships/image" Target="../media/image575.png"/><Relationship Id="rId12" Type="http://schemas.openxmlformats.org/officeDocument/2006/relationships/customXml" Target="../ink/ink55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55.xml"/><Relationship Id="rId11" Type="http://schemas.openxmlformats.org/officeDocument/2006/relationships/image" Target="../media/image577.png"/><Relationship Id="rId5" Type="http://schemas.openxmlformats.org/officeDocument/2006/relationships/image" Target="../media/image574.png"/><Relationship Id="rId15" Type="http://schemas.openxmlformats.org/officeDocument/2006/relationships/image" Target="../media/image579.png"/><Relationship Id="rId10" Type="http://schemas.openxmlformats.org/officeDocument/2006/relationships/customXml" Target="../ink/ink557.xml"/><Relationship Id="rId4" Type="http://schemas.openxmlformats.org/officeDocument/2006/relationships/customXml" Target="../ink/ink554.xml"/><Relationship Id="rId9" Type="http://schemas.openxmlformats.org/officeDocument/2006/relationships/image" Target="../media/image576.png"/><Relationship Id="rId14" Type="http://schemas.openxmlformats.org/officeDocument/2006/relationships/customXml" Target="../ink/ink55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2.png"/><Relationship Id="rId4" Type="http://schemas.openxmlformats.org/officeDocument/2006/relationships/image" Target="../media/image5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2" Type="http://schemas.openxmlformats.org/officeDocument/2006/relationships/image" Target="../media/image1.jp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8" Type="http://schemas.openxmlformats.org/officeDocument/2006/relationships/customXml" Target="../ink/ink3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1" Type="http://schemas.openxmlformats.org/officeDocument/2006/relationships/image" Target="../media/image29.png"/><Relationship Id="rId42" Type="http://schemas.openxmlformats.org/officeDocument/2006/relationships/customXml" Target="../ink/ink38.xml"/><Relationship Id="rId63" Type="http://schemas.openxmlformats.org/officeDocument/2006/relationships/image" Target="../media/image50.png"/><Relationship Id="rId84" Type="http://schemas.openxmlformats.org/officeDocument/2006/relationships/customXml" Target="../ink/ink59.xml"/><Relationship Id="rId138" Type="http://schemas.openxmlformats.org/officeDocument/2006/relationships/customXml" Target="../ink/ink86.xml"/><Relationship Id="rId159" Type="http://schemas.openxmlformats.org/officeDocument/2006/relationships/image" Target="../media/image98.png"/><Relationship Id="rId170" Type="http://schemas.openxmlformats.org/officeDocument/2006/relationships/customXml" Target="../ink/ink102.xml"/><Relationship Id="rId107" Type="http://schemas.openxmlformats.org/officeDocument/2006/relationships/image" Target="../media/image72.png"/><Relationship Id="rId11" Type="http://schemas.openxmlformats.org/officeDocument/2006/relationships/image" Target="../media/image24.png"/><Relationship Id="rId32" Type="http://schemas.openxmlformats.org/officeDocument/2006/relationships/customXml" Target="../ink/ink33.xml"/><Relationship Id="rId53" Type="http://schemas.openxmlformats.org/officeDocument/2006/relationships/image" Target="../media/image45.png"/><Relationship Id="rId74" Type="http://schemas.openxmlformats.org/officeDocument/2006/relationships/customXml" Target="../ink/ink54.xml"/><Relationship Id="rId128" Type="http://schemas.openxmlformats.org/officeDocument/2006/relationships/customXml" Target="../ink/ink81.xml"/><Relationship Id="rId149" Type="http://schemas.openxmlformats.org/officeDocument/2006/relationships/image" Target="../media/image93.png"/><Relationship Id="rId5" Type="http://schemas.openxmlformats.org/officeDocument/2006/relationships/image" Target="../media/image21.png"/><Relationship Id="rId95" Type="http://schemas.openxmlformats.org/officeDocument/2006/relationships/image" Target="../media/image66.png"/><Relationship Id="rId160" Type="http://schemas.openxmlformats.org/officeDocument/2006/relationships/customXml" Target="../ink/ink97.xml"/><Relationship Id="rId181" Type="http://schemas.openxmlformats.org/officeDocument/2006/relationships/image" Target="../media/image109.png"/><Relationship Id="rId22" Type="http://schemas.openxmlformats.org/officeDocument/2006/relationships/customXml" Target="../ink/ink28.xml"/><Relationship Id="rId43" Type="http://schemas.openxmlformats.org/officeDocument/2006/relationships/image" Target="../media/image40.png"/><Relationship Id="rId64" Type="http://schemas.openxmlformats.org/officeDocument/2006/relationships/customXml" Target="../ink/ink49.xml"/><Relationship Id="rId118" Type="http://schemas.openxmlformats.org/officeDocument/2006/relationships/customXml" Target="../ink/ink76.xml"/><Relationship Id="rId139" Type="http://schemas.openxmlformats.org/officeDocument/2006/relationships/image" Target="../media/image88.png"/><Relationship Id="rId85" Type="http://schemas.openxmlformats.org/officeDocument/2006/relationships/image" Target="../media/image61.png"/><Relationship Id="rId150" Type="http://schemas.openxmlformats.org/officeDocument/2006/relationships/customXml" Target="../ink/ink92.xml"/><Relationship Id="rId171" Type="http://schemas.openxmlformats.org/officeDocument/2006/relationships/image" Target="../media/image104.png"/><Relationship Id="rId12" Type="http://schemas.openxmlformats.org/officeDocument/2006/relationships/customXml" Target="../ink/ink23.xml"/><Relationship Id="rId33" Type="http://schemas.openxmlformats.org/officeDocument/2006/relationships/image" Target="../media/image35.png"/><Relationship Id="rId108" Type="http://schemas.openxmlformats.org/officeDocument/2006/relationships/customXml" Target="../ink/ink71.xml"/><Relationship Id="rId129" Type="http://schemas.openxmlformats.org/officeDocument/2006/relationships/image" Target="../media/image83.png"/><Relationship Id="rId54" Type="http://schemas.openxmlformats.org/officeDocument/2006/relationships/customXml" Target="../ink/ink44.xml"/><Relationship Id="rId75" Type="http://schemas.openxmlformats.org/officeDocument/2006/relationships/image" Target="../media/image56.png"/><Relationship Id="rId96" Type="http://schemas.openxmlformats.org/officeDocument/2006/relationships/customXml" Target="../ink/ink65.xml"/><Relationship Id="rId140" Type="http://schemas.openxmlformats.org/officeDocument/2006/relationships/customXml" Target="../ink/ink87.xml"/><Relationship Id="rId161" Type="http://schemas.openxmlformats.org/officeDocument/2006/relationships/image" Target="../media/image99.png"/><Relationship Id="rId6" Type="http://schemas.openxmlformats.org/officeDocument/2006/relationships/customXml" Target="../ink/ink20.xml"/><Relationship Id="rId23" Type="http://schemas.openxmlformats.org/officeDocument/2006/relationships/image" Target="../media/image30.png"/><Relationship Id="rId119" Type="http://schemas.openxmlformats.org/officeDocument/2006/relationships/image" Target="../media/image78.png"/><Relationship Id="rId44" Type="http://schemas.openxmlformats.org/officeDocument/2006/relationships/customXml" Target="../ink/ink39.xml"/><Relationship Id="rId60" Type="http://schemas.openxmlformats.org/officeDocument/2006/relationships/customXml" Target="../ink/ink47.xml"/><Relationship Id="rId65" Type="http://schemas.openxmlformats.org/officeDocument/2006/relationships/image" Target="../media/image51.png"/><Relationship Id="rId81" Type="http://schemas.openxmlformats.org/officeDocument/2006/relationships/image" Target="../media/image59.png"/><Relationship Id="rId86" Type="http://schemas.openxmlformats.org/officeDocument/2006/relationships/customXml" Target="../ink/ink60.xml"/><Relationship Id="rId130" Type="http://schemas.openxmlformats.org/officeDocument/2006/relationships/customXml" Target="../ink/ink82.xml"/><Relationship Id="rId135" Type="http://schemas.openxmlformats.org/officeDocument/2006/relationships/image" Target="../media/image86.png"/><Relationship Id="rId151" Type="http://schemas.openxmlformats.org/officeDocument/2006/relationships/image" Target="../media/image94.png"/><Relationship Id="rId156" Type="http://schemas.openxmlformats.org/officeDocument/2006/relationships/customXml" Target="../ink/ink95.xml"/><Relationship Id="rId177" Type="http://schemas.openxmlformats.org/officeDocument/2006/relationships/image" Target="../media/image107.png"/><Relationship Id="rId172" Type="http://schemas.openxmlformats.org/officeDocument/2006/relationships/customXml" Target="../ink/ink103.xml"/><Relationship Id="rId13" Type="http://schemas.openxmlformats.org/officeDocument/2006/relationships/image" Target="../media/image25.png"/><Relationship Id="rId18" Type="http://schemas.openxmlformats.org/officeDocument/2006/relationships/customXml" Target="../ink/ink26.xml"/><Relationship Id="rId39" Type="http://schemas.openxmlformats.org/officeDocument/2006/relationships/image" Target="../media/image38.png"/><Relationship Id="rId109" Type="http://schemas.openxmlformats.org/officeDocument/2006/relationships/image" Target="../media/image73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46.png"/><Relationship Id="rId76" Type="http://schemas.openxmlformats.org/officeDocument/2006/relationships/customXml" Target="../ink/ink55.xml"/><Relationship Id="rId97" Type="http://schemas.openxmlformats.org/officeDocument/2006/relationships/image" Target="../media/image67.png"/><Relationship Id="rId104" Type="http://schemas.openxmlformats.org/officeDocument/2006/relationships/customXml" Target="../ink/ink69.xml"/><Relationship Id="rId120" Type="http://schemas.openxmlformats.org/officeDocument/2006/relationships/customXml" Target="../ink/ink77.xml"/><Relationship Id="rId125" Type="http://schemas.openxmlformats.org/officeDocument/2006/relationships/image" Target="../media/image81.png"/><Relationship Id="rId141" Type="http://schemas.openxmlformats.org/officeDocument/2006/relationships/image" Target="../media/image89.png"/><Relationship Id="rId146" Type="http://schemas.openxmlformats.org/officeDocument/2006/relationships/customXml" Target="../ink/ink90.xml"/><Relationship Id="rId167" Type="http://schemas.openxmlformats.org/officeDocument/2006/relationships/image" Target="../media/image102.png"/><Relationship Id="rId7" Type="http://schemas.openxmlformats.org/officeDocument/2006/relationships/image" Target="../media/image22.png"/><Relationship Id="rId71" Type="http://schemas.openxmlformats.org/officeDocument/2006/relationships/image" Target="../media/image54.png"/><Relationship Id="rId92" Type="http://schemas.openxmlformats.org/officeDocument/2006/relationships/customXml" Target="../ink/ink63.xml"/><Relationship Id="rId162" Type="http://schemas.openxmlformats.org/officeDocument/2006/relationships/customXml" Target="../ink/ink98.xml"/><Relationship Id="rId2" Type="http://schemas.openxmlformats.org/officeDocument/2006/relationships/image" Target="../media/image1.jpg"/><Relationship Id="rId29" Type="http://schemas.openxmlformats.org/officeDocument/2006/relationships/image" Target="../media/image33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41.png"/><Relationship Id="rId66" Type="http://schemas.openxmlformats.org/officeDocument/2006/relationships/customXml" Target="../ink/ink50.xml"/><Relationship Id="rId87" Type="http://schemas.openxmlformats.org/officeDocument/2006/relationships/image" Target="../media/image62.png"/><Relationship Id="rId110" Type="http://schemas.openxmlformats.org/officeDocument/2006/relationships/customXml" Target="../ink/ink72.xml"/><Relationship Id="rId115" Type="http://schemas.openxmlformats.org/officeDocument/2006/relationships/image" Target="../media/image76.png"/><Relationship Id="rId131" Type="http://schemas.openxmlformats.org/officeDocument/2006/relationships/image" Target="../media/image84.png"/><Relationship Id="rId136" Type="http://schemas.openxmlformats.org/officeDocument/2006/relationships/customXml" Target="../ink/ink85.xml"/><Relationship Id="rId157" Type="http://schemas.openxmlformats.org/officeDocument/2006/relationships/image" Target="../media/image97.png"/><Relationship Id="rId178" Type="http://schemas.openxmlformats.org/officeDocument/2006/relationships/customXml" Target="../ink/ink106.xml"/><Relationship Id="rId61" Type="http://schemas.openxmlformats.org/officeDocument/2006/relationships/image" Target="../media/image49.png"/><Relationship Id="rId82" Type="http://schemas.openxmlformats.org/officeDocument/2006/relationships/customXml" Target="../ink/ink58.xml"/><Relationship Id="rId152" Type="http://schemas.openxmlformats.org/officeDocument/2006/relationships/customXml" Target="../ink/ink93.xml"/><Relationship Id="rId173" Type="http://schemas.openxmlformats.org/officeDocument/2006/relationships/image" Target="../media/image105.png"/><Relationship Id="rId19" Type="http://schemas.openxmlformats.org/officeDocument/2006/relationships/image" Target="../media/image28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36.png"/><Relationship Id="rId56" Type="http://schemas.openxmlformats.org/officeDocument/2006/relationships/customXml" Target="../ink/ink45.xml"/><Relationship Id="rId77" Type="http://schemas.openxmlformats.org/officeDocument/2006/relationships/image" Target="../media/image57.png"/><Relationship Id="rId100" Type="http://schemas.openxmlformats.org/officeDocument/2006/relationships/customXml" Target="../ink/ink67.xml"/><Relationship Id="rId105" Type="http://schemas.openxmlformats.org/officeDocument/2006/relationships/image" Target="../media/image71.png"/><Relationship Id="rId126" Type="http://schemas.openxmlformats.org/officeDocument/2006/relationships/customXml" Target="../ink/ink80.xml"/><Relationship Id="rId147" Type="http://schemas.openxmlformats.org/officeDocument/2006/relationships/image" Target="../media/image92.png"/><Relationship Id="rId168" Type="http://schemas.openxmlformats.org/officeDocument/2006/relationships/customXml" Target="../ink/ink101.xml"/><Relationship Id="rId8" Type="http://schemas.openxmlformats.org/officeDocument/2006/relationships/customXml" Target="../ink/ink21.xml"/><Relationship Id="rId51" Type="http://schemas.openxmlformats.org/officeDocument/2006/relationships/image" Target="../media/image44.png"/><Relationship Id="rId72" Type="http://schemas.openxmlformats.org/officeDocument/2006/relationships/customXml" Target="../ink/ink53.xml"/><Relationship Id="rId93" Type="http://schemas.openxmlformats.org/officeDocument/2006/relationships/image" Target="../media/image65.png"/><Relationship Id="rId98" Type="http://schemas.openxmlformats.org/officeDocument/2006/relationships/customXml" Target="../ink/ink66.xml"/><Relationship Id="rId121" Type="http://schemas.openxmlformats.org/officeDocument/2006/relationships/image" Target="../media/image79.png"/><Relationship Id="rId142" Type="http://schemas.openxmlformats.org/officeDocument/2006/relationships/customXml" Target="../ink/ink88.xml"/><Relationship Id="rId163" Type="http://schemas.openxmlformats.org/officeDocument/2006/relationships/image" Target="../media/image100.png"/><Relationship Id="rId3" Type="http://schemas.openxmlformats.org/officeDocument/2006/relationships/image" Target="../media/image2.png"/><Relationship Id="rId25" Type="http://schemas.openxmlformats.org/officeDocument/2006/relationships/image" Target="../media/image31.png"/><Relationship Id="rId46" Type="http://schemas.openxmlformats.org/officeDocument/2006/relationships/customXml" Target="../ink/ink40.xml"/><Relationship Id="rId67" Type="http://schemas.openxmlformats.org/officeDocument/2006/relationships/image" Target="../media/image52.png"/><Relationship Id="rId116" Type="http://schemas.openxmlformats.org/officeDocument/2006/relationships/customXml" Target="../ink/ink75.xml"/><Relationship Id="rId137" Type="http://schemas.openxmlformats.org/officeDocument/2006/relationships/image" Target="../media/image87.png"/><Relationship Id="rId158" Type="http://schemas.openxmlformats.org/officeDocument/2006/relationships/customXml" Target="../ink/ink96.xml"/><Relationship Id="rId20" Type="http://schemas.openxmlformats.org/officeDocument/2006/relationships/customXml" Target="../ink/ink27.xml"/><Relationship Id="rId41" Type="http://schemas.openxmlformats.org/officeDocument/2006/relationships/image" Target="../media/image39.png"/><Relationship Id="rId62" Type="http://schemas.openxmlformats.org/officeDocument/2006/relationships/customXml" Target="../ink/ink48.xml"/><Relationship Id="rId83" Type="http://schemas.openxmlformats.org/officeDocument/2006/relationships/image" Target="../media/image60.png"/><Relationship Id="rId88" Type="http://schemas.openxmlformats.org/officeDocument/2006/relationships/customXml" Target="../ink/ink61.xml"/><Relationship Id="rId111" Type="http://schemas.openxmlformats.org/officeDocument/2006/relationships/image" Target="../media/image74.png"/><Relationship Id="rId132" Type="http://schemas.openxmlformats.org/officeDocument/2006/relationships/customXml" Target="../ink/ink83.xml"/><Relationship Id="rId153" Type="http://schemas.openxmlformats.org/officeDocument/2006/relationships/image" Target="../media/image95.png"/><Relationship Id="rId174" Type="http://schemas.openxmlformats.org/officeDocument/2006/relationships/customXml" Target="../ink/ink104.xml"/><Relationship Id="rId179" Type="http://schemas.openxmlformats.org/officeDocument/2006/relationships/image" Target="../media/image108.png"/><Relationship Id="rId15" Type="http://schemas.openxmlformats.org/officeDocument/2006/relationships/image" Target="../media/image26.png"/><Relationship Id="rId36" Type="http://schemas.openxmlformats.org/officeDocument/2006/relationships/customXml" Target="../ink/ink35.xml"/><Relationship Id="rId57" Type="http://schemas.openxmlformats.org/officeDocument/2006/relationships/image" Target="../media/image47.png"/><Relationship Id="rId106" Type="http://schemas.openxmlformats.org/officeDocument/2006/relationships/customXml" Target="../ink/ink70.xml"/><Relationship Id="rId127" Type="http://schemas.openxmlformats.org/officeDocument/2006/relationships/image" Target="../media/image82.png"/><Relationship Id="rId10" Type="http://schemas.openxmlformats.org/officeDocument/2006/relationships/customXml" Target="../ink/ink22.xml"/><Relationship Id="rId31" Type="http://schemas.openxmlformats.org/officeDocument/2006/relationships/image" Target="../media/image34.png"/><Relationship Id="rId52" Type="http://schemas.openxmlformats.org/officeDocument/2006/relationships/customXml" Target="../ink/ink43.xml"/><Relationship Id="rId73" Type="http://schemas.openxmlformats.org/officeDocument/2006/relationships/image" Target="../media/image55.png"/><Relationship Id="rId78" Type="http://schemas.openxmlformats.org/officeDocument/2006/relationships/customXml" Target="../ink/ink56.xml"/><Relationship Id="rId94" Type="http://schemas.openxmlformats.org/officeDocument/2006/relationships/customXml" Target="../ink/ink64.xml"/><Relationship Id="rId99" Type="http://schemas.openxmlformats.org/officeDocument/2006/relationships/image" Target="../media/image68.png"/><Relationship Id="rId101" Type="http://schemas.openxmlformats.org/officeDocument/2006/relationships/image" Target="../media/image69.png"/><Relationship Id="rId122" Type="http://schemas.openxmlformats.org/officeDocument/2006/relationships/customXml" Target="../ink/ink78.xml"/><Relationship Id="rId143" Type="http://schemas.openxmlformats.org/officeDocument/2006/relationships/image" Target="../media/image90.png"/><Relationship Id="rId148" Type="http://schemas.openxmlformats.org/officeDocument/2006/relationships/customXml" Target="../ink/ink91.xml"/><Relationship Id="rId164" Type="http://schemas.openxmlformats.org/officeDocument/2006/relationships/customXml" Target="../ink/ink99.xml"/><Relationship Id="rId169" Type="http://schemas.openxmlformats.org/officeDocument/2006/relationships/image" Target="../media/image103.png"/><Relationship Id="rId4" Type="http://schemas.openxmlformats.org/officeDocument/2006/relationships/customXml" Target="../ink/ink19.xml"/><Relationship Id="rId9" Type="http://schemas.openxmlformats.org/officeDocument/2006/relationships/image" Target="../media/image23.png"/><Relationship Id="rId180" Type="http://schemas.openxmlformats.org/officeDocument/2006/relationships/customXml" Target="../ink/ink107.xml"/><Relationship Id="rId26" Type="http://schemas.openxmlformats.org/officeDocument/2006/relationships/customXml" Target="../ink/ink30.xml"/><Relationship Id="rId47" Type="http://schemas.openxmlformats.org/officeDocument/2006/relationships/image" Target="../media/image42.png"/><Relationship Id="rId68" Type="http://schemas.openxmlformats.org/officeDocument/2006/relationships/customXml" Target="../ink/ink51.xml"/><Relationship Id="rId89" Type="http://schemas.openxmlformats.org/officeDocument/2006/relationships/image" Target="../media/image63.png"/><Relationship Id="rId112" Type="http://schemas.openxmlformats.org/officeDocument/2006/relationships/customXml" Target="../ink/ink73.xml"/><Relationship Id="rId133" Type="http://schemas.openxmlformats.org/officeDocument/2006/relationships/image" Target="../media/image85.png"/><Relationship Id="rId154" Type="http://schemas.openxmlformats.org/officeDocument/2006/relationships/customXml" Target="../ink/ink94.xml"/><Relationship Id="rId175" Type="http://schemas.openxmlformats.org/officeDocument/2006/relationships/image" Target="../media/image106.png"/><Relationship Id="rId16" Type="http://schemas.openxmlformats.org/officeDocument/2006/relationships/customXml" Target="../ink/ink25.xml"/><Relationship Id="rId37" Type="http://schemas.openxmlformats.org/officeDocument/2006/relationships/image" Target="../media/image37.png"/><Relationship Id="rId58" Type="http://schemas.openxmlformats.org/officeDocument/2006/relationships/customXml" Target="../ink/ink46.xml"/><Relationship Id="rId79" Type="http://schemas.openxmlformats.org/officeDocument/2006/relationships/image" Target="../media/image58.png"/><Relationship Id="rId102" Type="http://schemas.openxmlformats.org/officeDocument/2006/relationships/customXml" Target="../ink/ink68.xml"/><Relationship Id="rId123" Type="http://schemas.openxmlformats.org/officeDocument/2006/relationships/image" Target="../media/image80.png"/><Relationship Id="rId144" Type="http://schemas.openxmlformats.org/officeDocument/2006/relationships/customXml" Target="../ink/ink89.xml"/><Relationship Id="rId90" Type="http://schemas.openxmlformats.org/officeDocument/2006/relationships/customXml" Target="../ink/ink62.xml"/><Relationship Id="rId165" Type="http://schemas.openxmlformats.org/officeDocument/2006/relationships/image" Target="../media/image101.png"/><Relationship Id="rId27" Type="http://schemas.openxmlformats.org/officeDocument/2006/relationships/image" Target="../media/image32.png"/><Relationship Id="rId48" Type="http://schemas.openxmlformats.org/officeDocument/2006/relationships/customXml" Target="../ink/ink41.xml"/><Relationship Id="rId69" Type="http://schemas.openxmlformats.org/officeDocument/2006/relationships/image" Target="../media/image53.png"/><Relationship Id="rId113" Type="http://schemas.openxmlformats.org/officeDocument/2006/relationships/image" Target="../media/image75.png"/><Relationship Id="rId134" Type="http://schemas.openxmlformats.org/officeDocument/2006/relationships/customXml" Target="../ink/ink84.xml"/><Relationship Id="rId80" Type="http://schemas.openxmlformats.org/officeDocument/2006/relationships/customXml" Target="../ink/ink57.xml"/><Relationship Id="rId155" Type="http://schemas.openxmlformats.org/officeDocument/2006/relationships/image" Target="../media/image96.png"/><Relationship Id="rId176" Type="http://schemas.openxmlformats.org/officeDocument/2006/relationships/customXml" Target="../ink/ink105.xml"/><Relationship Id="rId17" Type="http://schemas.openxmlformats.org/officeDocument/2006/relationships/image" Target="../media/image27.png"/><Relationship Id="rId38" Type="http://schemas.openxmlformats.org/officeDocument/2006/relationships/customXml" Target="../ink/ink36.xml"/><Relationship Id="rId59" Type="http://schemas.openxmlformats.org/officeDocument/2006/relationships/image" Target="../media/image48.png"/><Relationship Id="rId103" Type="http://schemas.openxmlformats.org/officeDocument/2006/relationships/image" Target="../media/image70.png"/><Relationship Id="rId124" Type="http://schemas.openxmlformats.org/officeDocument/2006/relationships/customXml" Target="../ink/ink79.xml"/><Relationship Id="rId70" Type="http://schemas.openxmlformats.org/officeDocument/2006/relationships/customXml" Target="../ink/ink52.xml"/><Relationship Id="rId91" Type="http://schemas.openxmlformats.org/officeDocument/2006/relationships/image" Target="../media/image64.png"/><Relationship Id="rId145" Type="http://schemas.openxmlformats.org/officeDocument/2006/relationships/image" Target="../media/image91.png"/><Relationship Id="rId166" Type="http://schemas.openxmlformats.org/officeDocument/2006/relationships/customXml" Target="../ink/ink100.xml"/><Relationship Id="rId1" Type="http://schemas.openxmlformats.org/officeDocument/2006/relationships/slideLayout" Target="../slideLayouts/slideLayout5.xml"/><Relationship Id="rId28" Type="http://schemas.openxmlformats.org/officeDocument/2006/relationships/customXml" Target="../ink/ink31.xml"/><Relationship Id="rId49" Type="http://schemas.openxmlformats.org/officeDocument/2006/relationships/image" Target="../media/image43.png"/><Relationship Id="rId114" Type="http://schemas.openxmlformats.org/officeDocument/2006/relationships/customXml" Target="../ink/ink7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8.xml"/><Relationship Id="rId21" Type="http://schemas.openxmlformats.org/officeDocument/2006/relationships/image" Target="../media/image119.png"/><Relationship Id="rId42" Type="http://schemas.openxmlformats.org/officeDocument/2006/relationships/customXml" Target="../ink/ink126.xml"/><Relationship Id="rId47" Type="http://schemas.openxmlformats.org/officeDocument/2006/relationships/image" Target="../media/image132.png"/><Relationship Id="rId63" Type="http://schemas.openxmlformats.org/officeDocument/2006/relationships/image" Target="../media/image140.png"/><Relationship Id="rId68" Type="http://schemas.openxmlformats.org/officeDocument/2006/relationships/customXml" Target="../ink/ink139.xml"/><Relationship Id="rId2" Type="http://schemas.openxmlformats.org/officeDocument/2006/relationships/image" Target="../media/image1.jpg"/><Relationship Id="rId16" Type="http://schemas.openxmlformats.org/officeDocument/2006/relationships/customXml" Target="../ink/ink113.xml"/><Relationship Id="rId29" Type="http://schemas.openxmlformats.org/officeDocument/2006/relationships/image" Target="../media/image123.png"/><Relationship Id="rId11" Type="http://schemas.openxmlformats.org/officeDocument/2006/relationships/image" Target="../media/image114.png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37" Type="http://schemas.openxmlformats.org/officeDocument/2006/relationships/image" Target="../media/image127.png"/><Relationship Id="rId40" Type="http://schemas.openxmlformats.org/officeDocument/2006/relationships/customXml" Target="../ink/ink125.xml"/><Relationship Id="rId45" Type="http://schemas.openxmlformats.org/officeDocument/2006/relationships/image" Target="../media/image131.png"/><Relationship Id="rId53" Type="http://schemas.openxmlformats.org/officeDocument/2006/relationships/image" Target="../media/image135.png"/><Relationship Id="rId58" Type="http://schemas.openxmlformats.org/officeDocument/2006/relationships/customXml" Target="../ink/ink134.xml"/><Relationship Id="rId66" Type="http://schemas.openxmlformats.org/officeDocument/2006/relationships/customXml" Target="../ink/ink138.xml"/><Relationship Id="rId5" Type="http://schemas.openxmlformats.org/officeDocument/2006/relationships/image" Target="../media/image111.png"/><Relationship Id="rId61" Type="http://schemas.openxmlformats.org/officeDocument/2006/relationships/image" Target="../media/image139.png"/><Relationship Id="rId19" Type="http://schemas.openxmlformats.org/officeDocument/2006/relationships/image" Target="../media/image118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22.png"/><Relationship Id="rId30" Type="http://schemas.openxmlformats.org/officeDocument/2006/relationships/customXml" Target="../ink/ink120.xml"/><Relationship Id="rId35" Type="http://schemas.openxmlformats.org/officeDocument/2006/relationships/image" Target="../media/image126.png"/><Relationship Id="rId43" Type="http://schemas.openxmlformats.org/officeDocument/2006/relationships/image" Target="../media/image130.png"/><Relationship Id="rId48" Type="http://schemas.openxmlformats.org/officeDocument/2006/relationships/customXml" Target="../ink/ink129.xml"/><Relationship Id="rId56" Type="http://schemas.openxmlformats.org/officeDocument/2006/relationships/customXml" Target="../ink/ink133.xml"/><Relationship Id="rId64" Type="http://schemas.openxmlformats.org/officeDocument/2006/relationships/customXml" Target="../ink/ink137.xml"/><Relationship Id="rId69" Type="http://schemas.openxmlformats.org/officeDocument/2006/relationships/image" Target="../media/image143.png"/><Relationship Id="rId8" Type="http://schemas.openxmlformats.org/officeDocument/2006/relationships/customXml" Target="../ink/ink109.xml"/><Relationship Id="rId51" Type="http://schemas.openxmlformats.org/officeDocument/2006/relationships/image" Target="../media/image134.png"/><Relationship Id="rId72" Type="http://schemas.openxmlformats.org/officeDocument/2006/relationships/customXml" Target="../ink/ink141.xml"/><Relationship Id="rId3" Type="http://schemas.openxmlformats.org/officeDocument/2006/relationships/image" Target="../media/image2.png"/><Relationship Id="rId12" Type="http://schemas.openxmlformats.org/officeDocument/2006/relationships/customXml" Target="../ink/ink111.xml"/><Relationship Id="rId17" Type="http://schemas.openxmlformats.org/officeDocument/2006/relationships/image" Target="../media/image117.png"/><Relationship Id="rId25" Type="http://schemas.openxmlformats.org/officeDocument/2006/relationships/image" Target="../media/image121.png"/><Relationship Id="rId33" Type="http://schemas.openxmlformats.org/officeDocument/2006/relationships/image" Target="../media/image125.png"/><Relationship Id="rId38" Type="http://schemas.openxmlformats.org/officeDocument/2006/relationships/customXml" Target="../ink/ink124.xml"/><Relationship Id="rId46" Type="http://schemas.openxmlformats.org/officeDocument/2006/relationships/customXml" Target="../ink/ink128.xml"/><Relationship Id="rId59" Type="http://schemas.openxmlformats.org/officeDocument/2006/relationships/image" Target="../media/image138.png"/><Relationship Id="rId67" Type="http://schemas.openxmlformats.org/officeDocument/2006/relationships/image" Target="../media/image142.png"/><Relationship Id="rId20" Type="http://schemas.openxmlformats.org/officeDocument/2006/relationships/customXml" Target="../ink/ink115.xml"/><Relationship Id="rId41" Type="http://schemas.openxmlformats.org/officeDocument/2006/relationships/image" Target="../media/image129.png"/><Relationship Id="rId54" Type="http://schemas.openxmlformats.org/officeDocument/2006/relationships/customXml" Target="../ink/ink132.xml"/><Relationship Id="rId62" Type="http://schemas.openxmlformats.org/officeDocument/2006/relationships/customXml" Target="../ink/ink136.xml"/><Relationship Id="rId70" Type="http://schemas.openxmlformats.org/officeDocument/2006/relationships/customXml" Target="../ink/ink14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08.xml"/><Relationship Id="rId15" Type="http://schemas.openxmlformats.org/officeDocument/2006/relationships/image" Target="../media/image116.png"/><Relationship Id="rId23" Type="http://schemas.openxmlformats.org/officeDocument/2006/relationships/image" Target="../media/image120.png"/><Relationship Id="rId28" Type="http://schemas.openxmlformats.org/officeDocument/2006/relationships/customXml" Target="../ink/ink119.xml"/><Relationship Id="rId36" Type="http://schemas.openxmlformats.org/officeDocument/2006/relationships/customXml" Target="../ink/ink123.xml"/><Relationship Id="rId49" Type="http://schemas.openxmlformats.org/officeDocument/2006/relationships/image" Target="../media/image133.png"/><Relationship Id="rId57" Type="http://schemas.openxmlformats.org/officeDocument/2006/relationships/image" Target="../media/image137.png"/><Relationship Id="rId10" Type="http://schemas.openxmlformats.org/officeDocument/2006/relationships/customXml" Target="../ink/ink110.xml"/><Relationship Id="rId31" Type="http://schemas.openxmlformats.org/officeDocument/2006/relationships/image" Target="../media/image124.png"/><Relationship Id="rId44" Type="http://schemas.openxmlformats.org/officeDocument/2006/relationships/customXml" Target="../ink/ink127.xml"/><Relationship Id="rId52" Type="http://schemas.openxmlformats.org/officeDocument/2006/relationships/customXml" Target="../ink/ink131.xml"/><Relationship Id="rId60" Type="http://schemas.openxmlformats.org/officeDocument/2006/relationships/customXml" Target="../ink/ink135.xml"/><Relationship Id="rId65" Type="http://schemas.openxmlformats.org/officeDocument/2006/relationships/image" Target="../media/image141.png"/><Relationship Id="rId73" Type="http://schemas.openxmlformats.org/officeDocument/2006/relationships/image" Target="../media/image145.png"/><Relationship Id="rId4" Type="http://schemas.openxmlformats.org/officeDocument/2006/relationships/image" Target="../media/image110.png"/><Relationship Id="rId9" Type="http://schemas.openxmlformats.org/officeDocument/2006/relationships/image" Target="../media/image113.png"/><Relationship Id="rId13" Type="http://schemas.openxmlformats.org/officeDocument/2006/relationships/image" Target="../media/image115.png"/><Relationship Id="rId18" Type="http://schemas.openxmlformats.org/officeDocument/2006/relationships/customXml" Target="../ink/ink114.xml"/><Relationship Id="rId39" Type="http://schemas.openxmlformats.org/officeDocument/2006/relationships/image" Target="../media/image128.png"/><Relationship Id="rId34" Type="http://schemas.openxmlformats.org/officeDocument/2006/relationships/customXml" Target="../ink/ink122.xml"/><Relationship Id="rId50" Type="http://schemas.openxmlformats.org/officeDocument/2006/relationships/customXml" Target="../ink/ink130.xml"/><Relationship Id="rId55" Type="http://schemas.openxmlformats.org/officeDocument/2006/relationships/image" Target="../media/image136.png"/><Relationship Id="rId7" Type="http://schemas.openxmlformats.org/officeDocument/2006/relationships/image" Target="../media/image112.png"/><Relationship Id="rId71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customXml" Target="../ink/ink148.xml"/><Relationship Id="rId26" Type="http://schemas.openxmlformats.org/officeDocument/2006/relationships/customXml" Target="../ink/ink152.xml"/><Relationship Id="rId39" Type="http://schemas.openxmlformats.org/officeDocument/2006/relationships/image" Target="../media/image164.png"/><Relationship Id="rId21" Type="http://schemas.openxmlformats.org/officeDocument/2006/relationships/image" Target="../media/image155.png"/><Relationship Id="rId34" Type="http://schemas.openxmlformats.org/officeDocument/2006/relationships/customXml" Target="../ink/ink156.xml"/><Relationship Id="rId7" Type="http://schemas.openxmlformats.org/officeDocument/2006/relationships/image" Target="../media/image148.png"/><Relationship Id="rId12" Type="http://schemas.openxmlformats.org/officeDocument/2006/relationships/customXml" Target="../ink/ink145.xml"/><Relationship Id="rId17" Type="http://schemas.openxmlformats.org/officeDocument/2006/relationships/image" Target="../media/image153.png"/><Relationship Id="rId25" Type="http://schemas.openxmlformats.org/officeDocument/2006/relationships/image" Target="../media/image157.png"/><Relationship Id="rId33" Type="http://schemas.openxmlformats.org/officeDocument/2006/relationships/image" Target="../media/image161.png"/><Relationship Id="rId38" Type="http://schemas.openxmlformats.org/officeDocument/2006/relationships/customXml" Target="../ink/ink158.xml"/><Relationship Id="rId2" Type="http://schemas.openxmlformats.org/officeDocument/2006/relationships/image" Target="../media/image146.png"/><Relationship Id="rId16" Type="http://schemas.openxmlformats.org/officeDocument/2006/relationships/customXml" Target="../ink/ink147.xml"/><Relationship Id="rId20" Type="http://schemas.openxmlformats.org/officeDocument/2006/relationships/customXml" Target="../ink/ink149.xml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42.xml"/><Relationship Id="rId11" Type="http://schemas.openxmlformats.org/officeDocument/2006/relationships/image" Target="../media/image150.png"/><Relationship Id="rId24" Type="http://schemas.openxmlformats.org/officeDocument/2006/relationships/customXml" Target="../ink/ink151.xml"/><Relationship Id="rId32" Type="http://schemas.openxmlformats.org/officeDocument/2006/relationships/customXml" Target="../ink/ink155.xml"/><Relationship Id="rId37" Type="http://schemas.openxmlformats.org/officeDocument/2006/relationships/image" Target="../media/image163.png"/><Relationship Id="rId5" Type="http://schemas.openxmlformats.org/officeDocument/2006/relationships/image" Target="../media/image2.png"/><Relationship Id="rId15" Type="http://schemas.openxmlformats.org/officeDocument/2006/relationships/image" Target="../media/image152.png"/><Relationship Id="rId23" Type="http://schemas.openxmlformats.org/officeDocument/2006/relationships/image" Target="../media/image156.png"/><Relationship Id="rId28" Type="http://schemas.openxmlformats.org/officeDocument/2006/relationships/customXml" Target="../ink/ink153.xml"/><Relationship Id="rId36" Type="http://schemas.openxmlformats.org/officeDocument/2006/relationships/customXml" Target="../ink/ink157.xml"/><Relationship Id="rId10" Type="http://schemas.openxmlformats.org/officeDocument/2006/relationships/customXml" Target="../ink/ink144.xml"/><Relationship Id="rId19" Type="http://schemas.openxmlformats.org/officeDocument/2006/relationships/image" Target="../media/image154.png"/><Relationship Id="rId31" Type="http://schemas.openxmlformats.org/officeDocument/2006/relationships/image" Target="../media/image160.png"/><Relationship Id="rId4" Type="http://schemas.openxmlformats.org/officeDocument/2006/relationships/image" Target="../media/image1.jpg"/><Relationship Id="rId9" Type="http://schemas.openxmlformats.org/officeDocument/2006/relationships/image" Target="../media/image149.png"/><Relationship Id="rId14" Type="http://schemas.openxmlformats.org/officeDocument/2006/relationships/customXml" Target="../ink/ink146.xml"/><Relationship Id="rId22" Type="http://schemas.openxmlformats.org/officeDocument/2006/relationships/customXml" Target="../ink/ink150.xml"/><Relationship Id="rId27" Type="http://schemas.openxmlformats.org/officeDocument/2006/relationships/image" Target="../media/image158.png"/><Relationship Id="rId30" Type="http://schemas.openxmlformats.org/officeDocument/2006/relationships/customXml" Target="../ink/ink154.xml"/><Relationship Id="rId35" Type="http://schemas.openxmlformats.org/officeDocument/2006/relationships/image" Target="../media/image162.png"/><Relationship Id="rId8" Type="http://schemas.openxmlformats.org/officeDocument/2006/relationships/customXml" Target="../ink/ink143.xml"/><Relationship Id="rId3" Type="http://schemas.openxmlformats.org/officeDocument/2006/relationships/image" Target="../media/image14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2.xml"/><Relationship Id="rId21" Type="http://schemas.openxmlformats.org/officeDocument/2006/relationships/customXml" Target="../ink/ink164.xml"/><Relationship Id="rId42" Type="http://schemas.openxmlformats.org/officeDocument/2006/relationships/image" Target="../media/image187.png"/><Relationship Id="rId63" Type="http://schemas.openxmlformats.org/officeDocument/2006/relationships/customXml" Target="../ink/ink185.xml"/><Relationship Id="rId84" Type="http://schemas.openxmlformats.org/officeDocument/2006/relationships/image" Target="../media/image208.png"/><Relationship Id="rId138" Type="http://schemas.openxmlformats.org/officeDocument/2006/relationships/image" Target="../media/image235.png"/><Relationship Id="rId159" Type="http://schemas.openxmlformats.org/officeDocument/2006/relationships/customXml" Target="../ink/ink233.xml"/><Relationship Id="rId170" Type="http://schemas.openxmlformats.org/officeDocument/2006/relationships/image" Target="../media/image251.png"/><Relationship Id="rId191" Type="http://schemas.openxmlformats.org/officeDocument/2006/relationships/customXml" Target="../ink/ink249.xml"/><Relationship Id="rId205" Type="http://schemas.openxmlformats.org/officeDocument/2006/relationships/customXml" Target="../ink/ink256.xml"/><Relationship Id="rId226" Type="http://schemas.openxmlformats.org/officeDocument/2006/relationships/image" Target="../media/image279.png"/><Relationship Id="rId107" Type="http://schemas.openxmlformats.org/officeDocument/2006/relationships/customXml" Target="../ink/ink207.xml"/><Relationship Id="rId11" Type="http://schemas.openxmlformats.org/officeDocument/2006/relationships/customXml" Target="../ink/ink159.xml"/><Relationship Id="rId32" Type="http://schemas.openxmlformats.org/officeDocument/2006/relationships/image" Target="../media/image182.png"/><Relationship Id="rId53" Type="http://schemas.openxmlformats.org/officeDocument/2006/relationships/customXml" Target="../ink/ink180.xml"/><Relationship Id="rId74" Type="http://schemas.openxmlformats.org/officeDocument/2006/relationships/image" Target="../media/image203.png"/><Relationship Id="rId128" Type="http://schemas.openxmlformats.org/officeDocument/2006/relationships/image" Target="../media/image230.png"/><Relationship Id="rId149" Type="http://schemas.openxmlformats.org/officeDocument/2006/relationships/customXml" Target="../ink/ink228.xml"/><Relationship Id="rId5" Type="http://schemas.openxmlformats.org/officeDocument/2006/relationships/image" Target="../media/image1.jpg"/><Relationship Id="rId95" Type="http://schemas.openxmlformats.org/officeDocument/2006/relationships/customXml" Target="../ink/ink201.xml"/><Relationship Id="rId160" Type="http://schemas.openxmlformats.org/officeDocument/2006/relationships/image" Target="../media/image246.png"/><Relationship Id="rId181" Type="http://schemas.openxmlformats.org/officeDocument/2006/relationships/customXml" Target="../ink/ink244.xml"/><Relationship Id="rId216" Type="http://schemas.openxmlformats.org/officeDocument/2006/relationships/image" Target="../media/image274.png"/><Relationship Id="rId237" Type="http://schemas.openxmlformats.org/officeDocument/2006/relationships/customXml" Target="../ink/ink272.xml"/><Relationship Id="rId22" Type="http://schemas.openxmlformats.org/officeDocument/2006/relationships/image" Target="../media/image177.png"/><Relationship Id="rId43" Type="http://schemas.openxmlformats.org/officeDocument/2006/relationships/customXml" Target="../ink/ink175.xml"/><Relationship Id="rId64" Type="http://schemas.openxmlformats.org/officeDocument/2006/relationships/image" Target="../media/image198.png"/><Relationship Id="rId118" Type="http://schemas.openxmlformats.org/officeDocument/2006/relationships/image" Target="../media/image225.png"/><Relationship Id="rId139" Type="http://schemas.openxmlformats.org/officeDocument/2006/relationships/customXml" Target="../ink/ink223.xml"/><Relationship Id="rId85" Type="http://schemas.openxmlformats.org/officeDocument/2006/relationships/customXml" Target="../ink/ink196.xml"/><Relationship Id="rId150" Type="http://schemas.openxmlformats.org/officeDocument/2006/relationships/image" Target="../media/image241.png"/><Relationship Id="rId171" Type="http://schemas.openxmlformats.org/officeDocument/2006/relationships/customXml" Target="../ink/ink239.xml"/><Relationship Id="rId192" Type="http://schemas.openxmlformats.org/officeDocument/2006/relationships/image" Target="../media/image262.png"/><Relationship Id="rId206" Type="http://schemas.openxmlformats.org/officeDocument/2006/relationships/image" Target="../media/image269.png"/><Relationship Id="rId227" Type="http://schemas.openxmlformats.org/officeDocument/2006/relationships/customXml" Target="../ink/ink267.xml"/><Relationship Id="rId12" Type="http://schemas.openxmlformats.org/officeDocument/2006/relationships/image" Target="../media/image172.png"/><Relationship Id="rId33" Type="http://schemas.openxmlformats.org/officeDocument/2006/relationships/customXml" Target="../ink/ink170.xml"/><Relationship Id="rId108" Type="http://schemas.openxmlformats.org/officeDocument/2006/relationships/image" Target="../media/image220.png"/><Relationship Id="rId129" Type="http://schemas.openxmlformats.org/officeDocument/2006/relationships/customXml" Target="../ink/ink218.xml"/><Relationship Id="rId54" Type="http://schemas.openxmlformats.org/officeDocument/2006/relationships/image" Target="../media/image193.png"/><Relationship Id="rId75" Type="http://schemas.openxmlformats.org/officeDocument/2006/relationships/customXml" Target="../ink/ink191.xml"/><Relationship Id="rId96" Type="http://schemas.openxmlformats.org/officeDocument/2006/relationships/image" Target="../media/image214.png"/><Relationship Id="rId140" Type="http://schemas.openxmlformats.org/officeDocument/2006/relationships/image" Target="../media/image236.png"/><Relationship Id="rId161" Type="http://schemas.openxmlformats.org/officeDocument/2006/relationships/customXml" Target="../ink/ink234.xml"/><Relationship Id="rId182" Type="http://schemas.openxmlformats.org/officeDocument/2006/relationships/image" Target="../media/image257.png"/><Relationship Id="rId217" Type="http://schemas.openxmlformats.org/officeDocument/2006/relationships/customXml" Target="../ink/ink262.xml"/><Relationship Id="rId6" Type="http://schemas.openxmlformats.org/officeDocument/2006/relationships/image" Target="../media/image2.png"/><Relationship Id="rId238" Type="http://schemas.openxmlformats.org/officeDocument/2006/relationships/image" Target="../media/image285.png"/><Relationship Id="rId23" Type="http://schemas.openxmlformats.org/officeDocument/2006/relationships/customXml" Target="../ink/ink165.xml"/><Relationship Id="rId119" Type="http://schemas.openxmlformats.org/officeDocument/2006/relationships/customXml" Target="../ink/ink213.xml"/><Relationship Id="rId44" Type="http://schemas.openxmlformats.org/officeDocument/2006/relationships/image" Target="../media/image188.png"/><Relationship Id="rId65" Type="http://schemas.openxmlformats.org/officeDocument/2006/relationships/customXml" Target="../ink/ink186.xml"/><Relationship Id="rId86" Type="http://schemas.openxmlformats.org/officeDocument/2006/relationships/image" Target="../media/image209.png"/><Relationship Id="rId130" Type="http://schemas.openxmlformats.org/officeDocument/2006/relationships/image" Target="../media/image231.png"/><Relationship Id="rId151" Type="http://schemas.openxmlformats.org/officeDocument/2006/relationships/customXml" Target="../ink/ink229.xml"/><Relationship Id="rId172" Type="http://schemas.openxmlformats.org/officeDocument/2006/relationships/image" Target="../media/image252.png"/><Relationship Id="rId193" Type="http://schemas.openxmlformats.org/officeDocument/2006/relationships/customXml" Target="../ink/ink250.xml"/><Relationship Id="rId207" Type="http://schemas.openxmlformats.org/officeDocument/2006/relationships/customXml" Target="../ink/ink257.xml"/><Relationship Id="rId228" Type="http://schemas.openxmlformats.org/officeDocument/2006/relationships/image" Target="../media/image280.png"/><Relationship Id="rId13" Type="http://schemas.openxmlformats.org/officeDocument/2006/relationships/customXml" Target="../ink/ink160.xml"/><Relationship Id="rId109" Type="http://schemas.openxmlformats.org/officeDocument/2006/relationships/customXml" Target="../ink/ink208.xml"/><Relationship Id="rId34" Type="http://schemas.openxmlformats.org/officeDocument/2006/relationships/image" Target="../media/image183.png"/><Relationship Id="rId55" Type="http://schemas.openxmlformats.org/officeDocument/2006/relationships/customXml" Target="../ink/ink181.xml"/><Relationship Id="rId76" Type="http://schemas.openxmlformats.org/officeDocument/2006/relationships/image" Target="../media/image204.png"/><Relationship Id="rId97" Type="http://schemas.openxmlformats.org/officeDocument/2006/relationships/customXml" Target="../ink/ink202.xml"/><Relationship Id="rId120" Type="http://schemas.openxmlformats.org/officeDocument/2006/relationships/image" Target="../media/image226.png"/><Relationship Id="rId141" Type="http://schemas.openxmlformats.org/officeDocument/2006/relationships/customXml" Target="../ink/ink224.xml"/><Relationship Id="rId7" Type="http://schemas.openxmlformats.org/officeDocument/2006/relationships/image" Target="../media/image168.png"/><Relationship Id="rId162" Type="http://schemas.openxmlformats.org/officeDocument/2006/relationships/image" Target="../media/image247.png"/><Relationship Id="rId183" Type="http://schemas.openxmlformats.org/officeDocument/2006/relationships/customXml" Target="../ink/ink245.xml"/><Relationship Id="rId218" Type="http://schemas.openxmlformats.org/officeDocument/2006/relationships/image" Target="../media/image275.png"/><Relationship Id="rId24" Type="http://schemas.openxmlformats.org/officeDocument/2006/relationships/image" Target="../media/image178.png"/><Relationship Id="rId45" Type="http://schemas.openxmlformats.org/officeDocument/2006/relationships/customXml" Target="../ink/ink176.xml"/><Relationship Id="rId66" Type="http://schemas.openxmlformats.org/officeDocument/2006/relationships/image" Target="../media/image199.png"/><Relationship Id="rId87" Type="http://schemas.openxmlformats.org/officeDocument/2006/relationships/customXml" Target="../ink/ink197.xml"/><Relationship Id="rId110" Type="http://schemas.openxmlformats.org/officeDocument/2006/relationships/image" Target="../media/image221.png"/><Relationship Id="rId131" Type="http://schemas.openxmlformats.org/officeDocument/2006/relationships/customXml" Target="../ink/ink219.xml"/><Relationship Id="rId152" Type="http://schemas.openxmlformats.org/officeDocument/2006/relationships/image" Target="../media/image242.png"/><Relationship Id="rId173" Type="http://schemas.openxmlformats.org/officeDocument/2006/relationships/customXml" Target="../ink/ink240.xml"/><Relationship Id="rId194" Type="http://schemas.openxmlformats.org/officeDocument/2006/relationships/image" Target="../media/image263.png"/><Relationship Id="rId208" Type="http://schemas.openxmlformats.org/officeDocument/2006/relationships/image" Target="../media/image270.png"/><Relationship Id="rId229" Type="http://schemas.openxmlformats.org/officeDocument/2006/relationships/customXml" Target="../ink/ink268.xml"/><Relationship Id="rId14" Type="http://schemas.openxmlformats.org/officeDocument/2006/relationships/image" Target="../media/image173.png"/><Relationship Id="rId35" Type="http://schemas.openxmlformats.org/officeDocument/2006/relationships/customXml" Target="../ink/ink171.xml"/><Relationship Id="rId56" Type="http://schemas.openxmlformats.org/officeDocument/2006/relationships/image" Target="../media/image194.png"/><Relationship Id="rId77" Type="http://schemas.openxmlformats.org/officeDocument/2006/relationships/customXml" Target="../ink/ink192.xml"/><Relationship Id="rId100" Type="http://schemas.openxmlformats.org/officeDocument/2006/relationships/image" Target="../media/image216.png"/><Relationship Id="rId8" Type="http://schemas.openxmlformats.org/officeDocument/2006/relationships/image" Target="../media/image169.png"/><Relationship Id="rId98" Type="http://schemas.openxmlformats.org/officeDocument/2006/relationships/image" Target="../media/image215.png"/><Relationship Id="rId121" Type="http://schemas.openxmlformats.org/officeDocument/2006/relationships/customXml" Target="../ink/ink214.xml"/><Relationship Id="rId142" Type="http://schemas.openxmlformats.org/officeDocument/2006/relationships/image" Target="../media/image237.png"/><Relationship Id="rId163" Type="http://schemas.openxmlformats.org/officeDocument/2006/relationships/customXml" Target="../ink/ink235.xml"/><Relationship Id="rId184" Type="http://schemas.openxmlformats.org/officeDocument/2006/relationships/image" Target="../media/image258.png"/><Relationship Id="rId219" Type="http://schemas.openxmlformats.org/officeDocument/2006/relationships/customXml" Target="../ink/ink263.xml"/><Relationship Id="rId230" Type="http://schemas.openxmlformats.org/officeDocument/2006/relationships/image" Target="../media/image281.png"/><Relationship Id="rId25" Type="http://schemas.openxmlformats.org/officeDocument/2006/relationships/customXml" Target="../ink/ink166.xml"/><Relationship Id="rId46" Type="http://schemas.openxmlformats.org/officeDocument/2006/relationships/image" Target="../media/image189.png"/><Relationship Id="rId67" Type="http://schemas.openxmlformats.org/officeDocument/2006/relationships/customXml" Target="../ink/ink187.xml"/><Relationship Id="rId88" Type="http://schemas.openxmlformats.org/officeDocument/2006/relationships/image" Target="../media/image210.png"/><Relationship Id="rId111" Type="http://schemas.openxmlformats.org/officeDocument/2006/relationships/customXml" Target="../ink/ink209.xml"/><Relationship Id="rId132" Type="http://schemas.openxmlformats.org/officeDocument/2006/relationships/image" Target="../media/image232.png"/><Relationship Id="rId153" Type="http://schemas.openxmlformats.org/officeDocument/2006/relationships/customXml" Target="../ink/ink230.xml"/><Relationship Id="rId174" Type="http://schemas.openxmlformats.org/officeDocument/2006/relationships/image" Target="../media/image253.png"/><Relationship Id="rId195" Type="http://schemas.openxmlformats.org/officeDocument/2006/relationships/customXml" Target="../ink/ink251.xml"/><Relationship Id="rId209" Type="http://schemas.openxmlformats.org/officeDocument/2006/relationships/customXml" Target="../ink/ink258.xml"/><Relationship Id="rId190" Type="http://schemas.openxmlformats.org/officeDocument/2006/relationships/image" Target="../media/image261.png"/><Relationship Id="rId204" Type="http://schemas.openxmlformats.org/officeDocument/2006/relationships/image" Target="../media/image268.png"/><Relationship Id="rId220" Type="http://schemas.openxmlformats.org/officeDocument/2006/relationships/image" Target="../media/image276.png"/><Relationship Id="rId225" Type="http://schemas.openxmlformats.org/officeDocument/2006/relationships/customXml" Target="../ink/ink266.xml"/><Relationship Id="rId15" Type="http://schemas.openxmlformats.org/officeDocument/2006/relationships/customXml" Target="../ink/ink161.xml"/><Relationship Id="rId36" Type="http://schemas.openxmlformats.org/officeDocument/2006/relationships/image" Target="../media/image184.png"/><Relationship Id="rId57" Type="http://schemas.openxmlformats.org/officeDocument/2006/relationships/customXml" Target="../ink/ink182.xml"/><Relationship Id="rId106" Type="http://schemas.openxmlformats.org/officeDocument/2006/relationships/image" Target="../media/image219.png"/><Relationship Id="rId127" Type="http://schemas.openxmlformats.org/officeDocument/2006/relationships/customXml" Target="../ink/ink217.xml"/><Relationship Id="rId10" Type="http://schemas.openxmlformats.org/officeDocument/2006/relationships/image" Target="../media/image171.png"/><Relationship Id="rId31" Type="http://schemas.openxmlformats.org/officeDocument/2006/relationships/customXml" Target="../ink/ink169.xml"/><Relationship Id="rId52" Type="http://schemas.openxmlformats.org/officeDocument/2006/relationships/image" Target="../media/image192.png"/><Relationship Id="rId73" Type="http://schemas.openxmlformats.org/officeDocument/2006/relationships/customXml" Target="../ink/ink190.xml"/><Relationship Id="rId78" Type="http://schemas.openxmlformats.org/officeDocument/2006/relationships/image" Target="../media/image205.png"/><Relationship Id="rId94" Type="http://schemas.openxmlformats.org/officeDocument/2006/relationships/image" Target="../media/image213.png"/><Relationship Id="rId99" Type="http://schemas.openxmlformats.org/officeDocument/2006/relationships/customXml" Target="../ink/ink203.xml"/><Relationship Id="rId101" Type="http://schemas.openxmlformats.org/officeDocument/2006/relationships/customXml" Target="../ink/ink204.xml"/><Relationship Id="rId122" Type="http://schemas.openxmlformats.org/officeDocument/2006/relationships/image" Target="../media/image227.png"/><Relationship Id="rId143" Type="http://schemas.openxmlformats.org/officeDocument/2006/relationships/customXml" Target="../ink/ink225.xml"/><Relationship Id="rId148" Type="http://schemas.openxmlformats.org/officeDocument/2006/relationships/image" Target="../media/image240.png"/><Relationship Id="rId164" Type="http://schemas.openxmlformats.org/officeDocument/2006/relationships/image" Target="../media/image248.png"/><Relationship Id="rId169" Type="http://schemas.openxmlformats.org/officeDocument/2006/relationships/customXml" Target="../ink/ink238.xml"/><Relationship Id="rId185" Type="http://schemas.openxmlformats.org/officeDocument/2006/relationships/customXml" Target="../ink/ink246.xml"/><Relationship Id="rId4" Type="http://schemas.openxmlformats.org/officeDocument/2006/relationships/image" Target="../media/image167.png"/><Relationship Id="rId9" Type="http://schemas.openxmlformats.org/officeDocument/2006/relationships/image" Target="../media/image170.png"/><Relationship Id="rId180" Type="http://schemas.openxmlformats.org/officeDocument/2006/relationships/image" Target="../media/image256.png"/><Relationship Id="rId210" Type="http://schemas.openxmlformats.org/officeDocument/2006/relationships/image" Target="../media/image271.png"/><Relationship Id="rId215" Type="http://schemas.openxmlformats.org/officeDocument/2006/relationships/customXml" Target="../ink/ink261.xml"/><Relationship Id="rId236" Type="http://schemas.openxmlformats.org/officeDocument/2006/relationships/image" Target="../media/image284.png"/><Relationship Id="rId26" Type="http://schemas.openxmlformats.org/officeDocument/2006/relationships/image" Target="../media/image179.png"/><Relationship Id="rId231" Type="http://schemas.openxmlformats.org/officeDocument/2006/relationships/customXml" Target="../ink/ink269.xml"/><Relationship Id="rId47" Type="http://schemas.openxmlformats.org/officeDocument/2006/relationships/customXml" Target="../ink/ink177.xml"/><Relationship Id="rId68" Type="http://schemas.openxmlformats.org/officeDocument/2006/relationships/image" Target="../media/image200.png"/><Relationship Id="rId89" Type="http://schemas.openxmlformats.org/officeDocument/2006/relationships/customXml" Target="../ink/ink198.xml"/><Relationship Id="rId112" Type="http://schemas.openxmlformats.org/officeDocument/2006/relationships/image" Target="../media/image222.png"/><Relationship Id="rId133" Type="http://schemas.openxmlformats.org/officeDocument/2006/relationships/customXml" Target="../ink/ink220.xml"/><Relationship Id="rId154" Type="http://schemas.openxmlformats.org/officeDocument/2006/relationships/image" Target="../media/image243.png"/><Relationship Id="rId175" Type="http://schemas.openxmlformats.org/officeDocument/2006/relationships/customXml" Target="../ink/ink241.xml"/><Relationship Id="rId196" Type="http://schemas.openxmlformats.org/officeDocument/2006/relationships/image" Target="../media/image264.png"/><Relationship Id="rId200" Type="http://schemas.openxmlformats.org/officeDocument/2006/relationships/image" Target="../media/image266.png"/><Relationship Id="rId16" Type="http://schemas.openxmlformats.org/officeDocument/2006/relationships/image" Target="../media/image174.png"/><Relationship Id="rId221" Type="http://schemas.openxmlformats.org/officeDocument/2006/relationships/customXml" Target="../ink/ink264.xml"/><Relationship Id="rId37" Type="http://schemas.openxmlformats.org/officeDocument/2006/relationships/customXml" Target="../ink/ink172.xml"/><Relationship Id="rId58" Type="http://schemas.openxmlformats.org/officeDocument/2006/relationships/image" Target="../media/image195.png"/><Relationship Id="rId79" Type="http://schemas.openxmlformats.org/officeDocument/2006/relationships/customXml" Target="../ink/ink193.xml"/><Relationship Id="rId102" Type="http://schemas.openxmlformats.org/officeDocument/2006/relationships/image" Target="../media/image217.png"/><Relationship Id="rId123" Type="http://schemas.openxmlformats.org/officeDocument/2006/relationships/customXml" Target="../ink/ink215.xml"/><Relationship Id="rId144" Type="http://schemas.openxmlformats.org/officeDocument/2006/relationships/image" Target="../media/image238.png"/><Relationship Id="rId90" Type="http://schemas.openxmlformats.org/officeDocument/2006/relationships/image" Target="../media/image211.png"/><Relationship Id="rId165" Type="http://schemas.openxmlformats.org/officeDocument/2006/relationships/customXml" Target="../ink/ink236.xml"/><Relationship Id="rId186" Type="http://schemas.openxmlformats.org/officeDocument/2006/relationships/image" Target="../media/image259.png"/><Relationship Id="rId211" Type="http://schemas.openxmlformats.org/officeDocument/2006/relationships/customXml" Target="../ink/ink259.xml"/><Relationship Id="rId232" Type="http://schemas.openxmlformats.org/officeDocument/2006/relationships/image" Target="../media/image282.png"/><Relationship Id="rId27" Type="http://schemas.openxmlformats.org/officeDocument/2006/relationships/customXml" Target="../ink/ink167.xml"/><Relationship Id="rId48" Type="http://schemas.openxmlformats.org/officeDocument/2006/relationships/image" Target="../media/image190.png"/><Relationship Id="rId69" Type="http://schemas.openxmlformats.org/officeDocument/2006/relationships/customXml" Target="../ink/ink188.xml"/><Relationship Id="rId113" Type="http://schemas.openxmlformats.org/officeDocument/2006/relationships/customXml" Target="../ink/ink210.xml"/><Relationship Id="rId134" Type="http://schemas.openxmlformats.org/officeDocument/2006/relationships/image" Target="../media/image233.png"/><Relationship Id="rId80" Type="http://schemas.openxmlformats.org/officeDocument/2006/relationships/image" Target="../media/image206.png"/><Relationship Id="rId155" Type="http://schemas.openxmlformats.org/officeDocument/2006/relationships/customXml" Target="../ink/ink231.xml"/><Relationship Id="rId176" Type="http://schemas.openxmlformats.org/officeDocument/2006/relationships/image" Target="../media/image254.png"/><Relationship Id="rId197" Type="http://schemas.openxmlformats.org/officeDocument/2006/relationships/customXml" Target="../ink/ink252.xml"/><Relationship Id="rId201" Type="http://schemas.openxmlformats.org/officeDocument/2006/relationships/customXml" Target="../ink/ink254.xml"/><Relationship Id="rId222" Type="http://schemas.openxmlformats.org/officeDocument/2006/relationships/image" Target="../media/image277.png"/><Relationship Id="rId17" Type="http://schemas.openxmlformats.org/officeDocument/2006/relationships/customXml" Target="../ink/ink162.xml"/><Relationship Id="rId38" Type="http://schemas.openxmlformats.org/officeDocument/2006/relationships/image" Target="../media/image185.png"/><Relationship Id="rId59" Type="http://schemas.openxmlformats.org/officeDocument/2006/relationships/customXml" Target="../ink/ink183.xml"/><Relationship Id="rId103" Type="http://schemas.openxmlformats.org/officeDocument/2006/relationships/customXml" Target="../ink/ink205.xml"/><Relationship Id="rId124" Type="http://schemas.openxmlformats.org/officeDocument/2006/relationships/image" Target="../media/image228.png"/><Relationship Id="rId70" Type="http://schemas.openxmlformats.org/officeDocument/2006/relationships/image" Target="../media/image201.png"/><Relationship Id="rId91" Type="http://schemas.openxmlformats.org/officeDocument/2006/relationships/customXml" Target="../ink/ink199.xml"/><Relationship Id="rId145" Type="http://schemas.openxmlformats.org/officeDocument/2006/relationships/customXml" Target="../ink/ink226.xml"/><Relationship Id="rId166" Type="http://schemas.openxmlformats.org/officeDocument/2006/relationships/image" Target="../media/image249.png"/><Relationship Id="rId187" Type="http://schemas.openxmlformats.org/officeDocument/2006/relationships/customXml" Target="../ink/ink247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272.png"/><Relationship Id="rId233" Type="http://schemas.openxmlformats.org/officeDocument/2006/relationships/customXml" Target="../ink/ink270.xml"/><Relationship Id="rId28" Type="http://schemas.openxmlformats.org/officeDocument/2006/relationships/image" Target="../media/image180.png"/><Relationship Id="rId49" Type="http://schemas.openxmlformats.org/officeDocument/2006/relationships/customXml" Target="../ink/ink178.xml"/><Relationship Id="rId114" Type="http://schemas.openxmlformats.org/officeDocument/2006/relationships/image" Target="../media/image223.png"/><Relationship Id="rId60" Type="http://schemas.openxmlformats.org/officeDocument/2006/relationships/image" Target="../media/image196.png"/><Relationship Id="rId81" Type="http://schemas.openxmlformats.org/officeDocument/2006/relationships/customXml" Target="../ink/ink194.xml"/><Relationship Id="rId135" Type="http://schemas.openxmlformats.org/officeDocument/2006/relationships/customXml" Target="../ink/ink221.xml"/><Relationship Id="rId156" Type="http://schemas.openxmlformats.org/officeDocument/2006/relationships/image" Target="../media/image244.png"/><Relationship Id="rId177" Type="http://schemas.openxmlformats.org/officeDocument/2006/relationships/customXml" Target="../ink/ink242.xml"/><Relationship Id="rId198" Type="http://schemas.openxmlformats.org/officeDocument/2006/relationships/image" Target="../media/image265.png"/><Relationship Id="rId202" Type="http://schemas.openxmlformats.org/officeDocument/2006/relationships/image" Target="../media/image267.png"/><Relationship Id="rId223" Type="http://schemas.openxmlformats.org/officeDocument/2006/relationships/customXml" Target="../ink/ink265.xml"/><Relationship Id="rId18" Type="http://schemas.openxmlformats.org/officeDocument/2006/relationships/image" Target="../media/image175.png"/><Relationship Id="rId39" Type="http://schemas.openxmlformats.org/officeDocument/2006/relationships/customXml" Target="../ink/ink173.xml"/><Relationship Id="rId50" Type="http://schemas.openxmlformats.org/officeDocument/2006/relationships/image" Target="../media/image191.png"/><Relationship Id="rId104" Type="http://schemas.openxmlformats.org/officeDocument/2006/relationships/image" Target="../media/image218.png"/><Relationship Id="rId125" Type="http://schemas.openxmlformats.org/officeDocument/2006/relationships/customXml" Target="../ink/ink216.xml"/><Relationship Id="rId146" Type="http://schemas.openxmlformats.org/officeDocument/2006/relationships/image" Target="../media/image239.png"/><Relationship Id="rId167" Type="http://schemas.openxmlformats.org/officeDocument/2006/relationships/customXml" Target="../ink/ink237.xml"/><Relationship Id="rId188" Type="http://schemas.openxmlformats.org/officeDocument/2006/relationships/image" Target="../media/image260.png"/><Relationship Id="rId71" Type="http://schemas.openxmlformats.org/officeDocument/2006/relationships/customXml" Target="../ink/ink189.xml"/><Relationship Id="rId92" Type="http://schemas.openxmlformats.org/officeDocument/2006/relationships/image" Target="../media/image212.png"/><Relationship Id="rId213" Type="http://schemas.openxmlformats.org/officeDocument/2006/relationships/customXml" Target="../ink/ink260.xml"/><Relationship Id="rId234" Type="http://schemas.openxmlformats.org/officeDocument/2006/relationships/image" Target="../media/image283.png"/><Relationship Id="rId2" Type="http://schemas.openxmlformats.org/officeDocument/2006/relationships/image" Target="../media/image165.png"/><Relationship Id="rId29" Type="http://schemas.openxmlformats.org/officeDocument/2006/relationships/customXml" Target="../ink/ink168.xml"/><Relationship Id="rId40" Type="http://schemas.openxmlformats.org/officeDocument/2006/relationships/image" Target="../media/image186.png"/><Relationship Id="rId115" Type="http://schemas.openxmlformats.org/officeDocument/2006/relationships/customXml" Target="../ink/ink211.xml"/><Relationship Id="rId136" Type="http://schemas.openxmlformats.org/officeDocument/2006/relationships/image" Target="../media/image234.png"/><Relationship Id="rId157" Type="http://schemas.openxmlformats.org/officeDocument/2006/relationships/customXml" Target="../ink/ink232.xml"/><Relationship Id="rId178" Type="http://schemas.openxmlformats.org/officeDocument/2006/relationships/image" Target="../media/image255.png"/><Relationship Id="rId61" Type="http://schemas.openxmlformats.org/officeDocument/2006/relationships/customXml" Target="../ink/ink184.xml"/><Relationship Id="rId82" Type="http://schemas.openxmlformats.org/officeDocument/2006/relationships/image" Target="../media/image207.png"/><Relationship Id="rId199" Type="http://schemas.openxmlformats.org/officeDocument/2006/relationships/customXml" Target="../ink/ink253.xml"/><Relationship Id="rId203" Type="http://schemas.openxmlformats.org/officeDocument/2006/relationships/customXml" Target="../ink/ink255.xml"/><Relationship Id="rId19" Type="http://schemas.openxmlformats.org/officeDocument/2006/relationships/customXml" Target="../ink/ink163.xml"/><Relationship Id="rId224" Type="http://schemas.openxmlformats.org/officeDocument/2006/relationships/image" Target="../media/image278.png"/><Relationship Id="rId30" Type="http://schemas.openxmlformats.org/officeDocument/2006/relationships/image" Target="../media/image181.png"/><Relationship Id="rId105" Type="http://schemas.openxmlformats.org/officeDocument/2006/relationships/customXml" Target="../ink/ink206.xml"/><Relationship Id="rId126" Type="http://schemas.openxmlformats.org/officeDocument/2006/relationships/image" Target="../media/image229.png"/><Relationship Id="rId147" Type="http://schemas.openxmlformats.org/officeDocument/2006/relationships/customXml" Target="../ink/ink227.xml"/><Relationship Id="rId168" Type="http://schemas.openxmlformats.org/officeDocument/2006/relationships/image" Target="../media/image250.png"/><Relationship Id="rId51" Type="http://schemas.openxmlformats.org/officeDocument/2006/relationships/customXml" Target="../ink/ink179.xml"/><Relationship Id="rId72" Type="http://schemas.openxmlformats.org/officeDocument/2006/relationships/image" Target="../media/image202.png"/><Relationship Id="rId93" Type="http://schemas.openxmlformats.org/officeDocument/2006/relationships/customXml" Target="../ink/ink200.xml"/><Relationship Id="rId189" Type="http://schemas.openxmlformats.org/officeDocument/2006/relationships/customXml" Target="../ink/ink248.xml"/><Relationship Id="rId3" Type="http://schemas.openxmlformats.org/officeDocument/2006/relationships/image" Target="../media/image166.png"/><Relationship Id="rId214" Type="http://schemas.openxmlformats.org/officeDocument/2006/relationships/image" Target="../media/image273.png"/><Relationship Id="rId235" Type="http://schemas.openxmlformats.org/officeDocument/2006/relationships/customXml" Target="../ink/ink271.xml"/><Relationship Id="rId116" Type="http://schemas.openxmlformats.org/officeDocument/2006/relationships/image" Target="../media/image224.png"/><Relationship Id="rId137" Type="http://schemas.openxmlformats.org/officeDocument/2006/relationships/customXml" Target="../ink/ink222.xml"/><Relationship Id="rId158" Type="http://schemas.openxmlformats.org/officeDocument/2006/relationships/image" Target="../media/image245.png"/><Relationship Id="rId20" Type="http://schemas.openxmlformats.org/officeDocument/2006/relationships/image" Target="../media/image176.png"/><Relationship Id="rId41" Type="http://schemas.openxmlformats.org/officeDocument/2006/relationships/customXml" Target="../ink/ink174.xml"/><Relationship Id="rId62" Type="http://schemas.openxmlformats.org/officeDocument/2006/relationships/image" Target="../media/image197.png"/><Relationship Id="rId83" Type="http://schemas.openxmlformats.org/officeDocument/2006/relationships/customXml" Target="../ink/ink195.xml"/><Relationship Id="rId179" Type="http://schemas.openxmlformats.org/officeDocument/2006/relationships/customXml" Target="../ink/ink24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png"/><Relationship Id="rId18" Type="http://schemas.openxmlformats.org/officeDocument/2006/relationships/customXml" Target="../ink/ink276.xml"/><Relationship Id="rId26" Type="http://schemas.openxmlformats.org/officeDocument/2006/relationships/customXml" Target="../ink/ink280.xml"/><Relationship Id="rId39" Type="http://schemas.openxmlformats.org/officeDocument/2006/relationships/image" Target="../media/image304.png"/><Relationship Id="rId21" Type="http://schemas.openxmlformats.org/officeDocument/2006/relationships/image" Target="../media/image295.png"/><Relationship Id="rId34" Type="http://schemas.openxmlformats.org/officeDocument/2006/relationships/customXml" Target="../ink/ink284.xml"/><Relationship Id="rId42" Type="http://schemas.openxmlformats.org/officeDocument/2006/relationships/customXml" Target="../ink/ink288.xml"/><Relationship Id="rId47" Type="http://schemas.openxmlformats.org/officeDocument/2006/relationships/image" Target="../media/image308.png"/><Relationship Id="rId50" Type="http://schemas.openxmlformats.org/officeDocument/2006/relationships/customXml" Target="../ink/ink292.xml"/><Relationship Id="rId7" Type="http://schemas.openxmlformats.org/officeDocument/2006/relationships/image" Target="../media/image288.png"/><Relationship Id="rId2" Type="http://schemas.openxmlformats.org/officeDocument/2006/relationships/image" Target="../media/image168.png"/><Relationship Id="rId16" Type="http://schemas.openxmlformats.org/officeDocument/2006/relationships/customXml" Target="../ink/ink275.xml"/><Relationship Id="rId29" Type="http://schemas.openxmlformats.org/officeDocument/2006/relationships/image" Target="../media/image299.png"/><Relationship Id="rId11" Type="http://schemas.openxmlformats.org/officeDocument/2006/relationships/image" Target="../media/image290.png"/><Relationship Id="rId24" Type="http://schemas.openxmlformats.org/officeDocument/2006/relationships/customXml" Target="../ink/ink279.xml"/><Relationship Id="rId32" Type="http://schemas.openxmlformats.org/officeDocument/2006/relationships/customXml" Target="../ink/ink283.xml"/><Relationship Id="rId37" Type="http://schemas.openxmlformats.org/officeDocument/2006/relationships/image" Target="../media/image303.png"/><Relationship Id="rId40" Type="http://schemas.openxmlformats.org/officeDocument/2006/relationships/customXml" Target="../ink/ink287.xml"/><Relationship Id="rId45" Type="http://schemas.openxmlformats.org/officeDocument/2006/relationships/image" Target="../media/image307.png"/><Relationship Id="rId53" Type="http://schemas.openxmlformats.org/officeDocument/2006/relationships/image" Target="../media/image311.png"/><Relationship Id="rId5" Type="http://schemas.openxmlformats.org/officeDocument/2006/relationships/image" Target="../media/image286.png"/><Relationship Id="rId10" Type="http://schemas.openxmlformats.org/officeDocument/2006/relationships/image" Target="../media/image2.png"/><Relationship Id="rId19" Type="http://schemas.openxmlformats.org/officeDocument/2006/relationships/image" Target="../media/image294.png"/><Relationship Id="rId31" Type="http://schemas.openxmlformats.org/officeDocument/2006/relationships/image" Target="../media/image300.png"/><Relationship Id="rId44" Type="http://schemas.openxmlformats.org/officeDocument/2006/relationships/customXml" Target="../ink/ink289.xml"/><Relationship Id="rId52" Type="http://schemas.openxmlformats.org/officeDocument/2006/relationships/customXml" Target="../ink/ink293.xml"/><Relationship Id="rId4" Type="http://schemas.openxmlformats.org/officeDocument/2006/relationships/image" Target="../media/image170.png"/><Relationship Id="rId9" Type="http://schemas.openxmlformats.org/officeDocument/2006/relationships/image" Target="../media/image1.jpg"/><Relationship Id="rId14" Type="http://schemas.openxmlformats.org/officeDocument/2006/relationships/customXml" Target="../ink/ink274.xml"/><Relationship Id="rId22" Type="http://schemas.openxmlformats.org/officeDocument/2006/relationships/customXml" Target="../ink/ink278.xml"/><Relationship Id="rId27" Type="http://schemas.openxmlformats.org/officeDocument/2006/relationships/image" Target="../media/image298.png"/><Relationship Id="rId30" Type="http://schemas.openxmlformats.org/officeDocument/2006/relationships/customXml" Target="../ink/ink282.xml"/><Relationship Id="rId35" Type="http://schemas.openxmlformats.org/officeDocument/2006/relationships/image" Target="../media/image302.png"/><Relationship Id="rId43" Type="http://schemas.openxmlformats.org/officeDocument/2006/relationships/image" Target="../media/image306.png"/><Relationship Id="rId48" Type="http://schemas.openxmlformats.org/officeDocument/2006/relationships/customXml" Target="../ink/ink291.xml"/><Relationship Id="rId8" Type="http://schemas.openxmlformats.org/officeDocument/2006/relationships/image" Target="../media/image289.png"/><Relationship Id="rId51" Type="http://schemas.openxmlformats.org/officeDocument/2006/relationships/image" Target="../media/image310.png"/><Relationship Id="rId3" Type="http://schemas.openxmlformats.org/officeDocument/2006/relationships/image" Target="../media/image169.png"/><Relationship Id="rId12" Type="http://schemas.openxmlformats.org/officeDocument/2006/relationships/customXml" Target="../ink/ink273.xml"/><Relationship Id="rId17" Type="http://schemas.openxmlformats.org/officeDocument/2006/relationships/image" Target="../media/image293.png"/><Relationship Id="rId25" Type="http://schemas.openxmlformats.org/officeDocument/2006/relationships/image" Target="../media/image297.png"/><Relationship Id="rId33" Type="http://schemas.openxmlformats.org/officeDocument/2006/relationships/image" Target="../media/image301.png"/><Relationship Id="rId38" Type="http://schemas.openxmlformats.org/officeDocument/2006/relationships/customXml" Target="../ink/ink286.xml"/><Relationship Id="rId46" Type="http://schemas.openxmlformats.org/officeDocument/2006/relationships/customXml" Target="../ink/ink290.xml"/><Relationship Id="rId20" Type="http://schemas.openxmlformats.org/officeDocument/2006/relationships/customXml" Target="../ink/ink277.xml"/><Relationship Id="rId41" Type="http://schemas.openxmlformats.org/officeDocument/2006/relationships/image" Target="../media/image3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7.png"/><Relationship Id="rId15" Type="http://schemas.openxmlformats.org/officeDocument/2006/relationships/image" Target="../media/image292.png"/><Relationship Id="rId23" Type="http://schemas.openxmlformats.org/officeDocument/2006/relationships/image" Target="../media/image296.png"/><Relationship Id="rId28" Type="http://schemas.openxmlformats.org/officeDocument/2006/relationships/customXml" Target="../ink/ink281.xml"/><Relationship Id="rId36" Type="http://schemas.openxmlformats.org/officeDocument/2006/relationships/customXml" Target="../ink/ink285.xml"/><Relationship Id="rId49" Type="http://schemas.openxmlformats.org/officeDocument/2006/relationships/image" Target="../media/image30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8.png"/><Relationship Id="rId21" Type="http://schemas.openxmlformats.org/officeDocument/2006/relationships/image" Target="../media/image320.png"/><Relationship Id="rId42" Type="http://schemas.openxmlformats.org/officeDocument/2006/relationships/customXml" Target="../ink/ink313.xml"/><Relationship Id="rId63" Type="http://schemas.openxmlformats.org/officeDocument/2006/relationships/image" Target="../media/image341.png"/><Relationship Id="rId84" Type="http://schemas.openxmlformats.org/officeDocument/2006/relationships/customXml" Target="../ink/ink334.xml"/><Relationship Id="rId138" Type="http://schemas.openxmlformats.org/officeDocument/2006/relationships/customXml" Target="../ink/ink361.xml"/><Relationship Id="rId159" Type="http://schemas.openxmlformats.org/officeDocument/2006/relationships/image" Target="../media/image389.png"/><Relationship Id="rId170" Type="http://schemas.openxmlformats.org/officeDocument/2006/relationships/customXml" Target="../ink/ink377.xml"/><Relationship Id="rId191" Type="http://schemas.openxmlformats.org/officeDocument/2006/relationships/image" Target="../media/image405.png"/><Relationship Id="rId107" Type="http://schemas.openxmlformats.org/officeDocument/2006/relationships/image" Target="../media/image363.png"/><Relationship Id="rId11" Type="http://schemas.openxmlformats.org/officeDocument/2006/relationships/image" Target="../media/image315.png"/><Relationship Id="rId32" Type="http://schemas.openxmlformats.org/officeDocument/2006/relationships/customXml" Target="../ink/ink308.xml"/><Relationship Id="rId53" Type="http://schemas.openxmlformats.org/officeDocument/2006/relationships/image" Target="../media/image336.png"/><Relationship Id="rId74" Type="http://schemas.openxmlformats.org/officeDocument/2006/relationships/customXml" Target="../ink/ink329.xml"/><Relationship Id="rId128" Type="http://schemas.openxmlformats.org/officeDocument/2006/relationships/customXml" Target="../ink/ink356.xml"/><Relationship Id="rId149" Type="http://schemas.openxmlformats.org/officeDocument/2006/relationships/image" Target="../media/image384.png"/><Relationship Id="rId5" Type="http://schemas.openxmlformats.org/officeDocument/2006/relationships/image" Target="../media/image312.png"/><Relationship Id="rId95" Type="http://schemas.openxmlformats.org/officeDocument/2006/relationships/image" Target="../media/image357.png"/><Relationship Id="rId160" Type="http://schemas.openxmlformats.org/officeDocument/2006/relationships/customXml" Target="../ink/ink372.xml"/><Relationship Id="rId181" Type="http://schemas.openxmlformats.org/officeDocument/2006/relationships/image" Target="../media/image400.png"/><Relationship Id="rId22" Type="http://schemas.openxmlformats.org/officeDocument/2006/relationships/customXml" Target="../ink/ink303.xml"/><Relationship Id="rId43" Type="http://schemas.openxmlformats.org/officeDocument/2006/relationships/image" Target="../media/image331.png"/><Relationship Id="rId64" Type="http://schemas.openxmlformats.org/officeDocument/2006/relationships/customXml" Target="../ink/ink324.xml"/><Relationship Id="rId118" Type="http://schemas.openxmlformats.org/officeDocument/2006/relationships/customXml" Target="../ink/ink351.xml"/><Relationship Id="rId139" Type="http://schemas.openxmlformats.org/officeDocument/2006/relationships/image" Target="../media/image379.png"/><Relationship Id="rId85" Type="http://schemas.openxmlformats.org/officeDocument/2006/relationships/image" Target="../media/image352.png"/><Relationship Id="rId150" Type="http://schemas.openxmlformats.org/officeDocument/2006/relationships/customXml" Target="../ink/ink367.xml"/><Relationship Id="rId171" Type="http://schemas.openxmlformats.org/officeDocument/2006/relationships/image" Target="../media/image395.png"/><Relationship Id="rId192" Type="http://schemas.openxmlformats.org/officeDocument/2006/relationships/customXml" Target="../ink/ink388.xml"/><Relationship Id="rId12" Type="http://schemas.openxmlformats.org/officeDocument/2006/relationships/customXml" Target="../ink/ink298.xml"/><Relationship Id="rId33" Type="http://schemas.openxmlformats.org/officeDocument/2006/relationships/image" Target="../media/image326.png"/><Relationship Id="rId108" Type="http://schemas.openxmlformats.org/officeDocument/2006/relationships/customXml" Target="../ink/ink346.xml"/><Relationship Id="rId129" Type="http://schemas.openxmlformats.org/officeDocument/2006/relationships/image" Target="../media/image374.png"/><Relationship Id="rId54" Type="http://schemas.openxmlformats.org/officeDocument/2006/relationships/customXml" Target="../ink/ink319.xml"/><Relationship Id="rId75" Type="http://schemas.openxmlformats.org/officeDocument/2006/relationships/image" Target="../media/image347.png"/><Relationship Id="rId96" Type="http://schemas.openxmlformats.org/officeDocument/2006/relationships/customXml" Target="../ink/ink340.xml"/><Relationship Id="rId140" Type="http://schemas.openxmlformats.org/officeDocument/2006/relationships/customXml" Target="../ink/ink362.xml"/><Relationship Id="rId161" Type="http://schemas.openxmlformats.org/officeDocument/2006/relationships/image" Target="../media/image390.png"/><Relationship Id="rId182" Type="http://schemas.openxmlformats.org/officeDocument/2006/relationships/customXml" Target="../ink/ink383.xml"/><Relationship Id="rId6" Type="http://schemas.openxmlformats.org/officeDocument/2006/relationships/customXml" Target="../ink/ink295.xml"/><Relationship Id="rId23" Type="http://schemas.openxmlformats.org/officeDocument/2006/relationships/image" Target="../media/image321.png"/><Relationship Id="rId119" Type="http://schemas.openxmlformats.org/officeDocument/2006/relationships/image" Target="../media/image369.png"/><Relationship Id="rId44" Type="http://schemas.openxmlformats.org/officeDocument/2006/relationships/customXml" Target="../ink/ink314.xml"/><Relationship Id="rId65" Type="http://schemas.openxmlformats.org/officeDocument/2006/relationships/image" Target="../media/image342.png"/><Relationship Id="rId86" Type="http://schemas.openxmlformats.org/officeDocument/2006/relationships/customXml" Target="../ink/ink335.xml"/><Relationship Id="rId130" Type="http://schemas.openxmlformats.org/officeDocument/2006/relationships/customXml" Target="../ink/ink357.xml"/><Relationship Id="rId151" Type="http://schemas.openxmlformats.org/officeDocument/2006/relationships/image" Target="../media/image385.png"/><Relationship Id="rId172" Type="http://schemas.openxmlformats.org/officeDocument/2006/relationships/customXml" Target="../ink/ink378.xml"/><Relationship Id="rId193" Type="http://schemas.openxmlformats.org/officeDocument/2006/relationships/image" Target="../media/image406.png"/><Relationship Id="rId13" Type="http://schemas.openxmlformats.org/officeDocument/2006/relationships/image" Target="../media/image316.png"/><Relationship Id="rId109" Type="http://schemas.openxmlformats.org/officeDocument/2006/relationships/image" Target="../media/image364.png"/><Relationship Id="rId34" Type="http://schemas.openxmlformats.org/officeDocument/2006/relationships/customXml" Target="../ink/ink309.xml"/><Relationship Id="rId55" Type="http://schemas.openxmlformats.org/officeDocument/2006/relationships/image" Target="../media/image337.png"/><Relationship Id="rId76" Type="http://schemas.openxmlformats.org/officeDocument/2006/relationships/customXml" Target="../ink/ink330.xml"/><Relationship Id="rId97" Type="http://schemas.openxmlformats.org/officeDocument/2006/relationships/image" Target="../media/image358.png"/><Relationship Id="rId120" Type="http://schemas.openxmlformats.org/officeDocument/2006/relationships/customXml" Target="../ink/ink352.xml"/><Relationship Id="rId141" Type="http://schemas.openxmlformats.org/officeDocument/2006/relationships/image" Target="../media/image380.png"/><Relationship Id="rId7" Type="http://schemas.openxmlformats.org/officeDocument/2006/relationships/image" Target="../media/image313.png"/><Relationship Id="rId162" Type="http://schemas.openxmlformats.org/officeDocument/2006/relationships/customXml" Target="../ink/ink373.xml"/><Relationship Id="rId183" Type="http://schemas.openxmlformats.org/officeDocument/2006/relationships/image" Target="../media/image401.png"/><Relationship Id="rId2" Type="http://schemas.openxmlformats.org/officeDocument/2006/relationships/image" Target="../media/image1.jpg"/><Relationship Id="rId29" Type="http://schemas.openxmlformats.org/officeDocument/2006/relationships/image" Target="../media/image324.png"/><Relationship Id="rId24" Type="http://schemas.openxmlformats.org/officeDocument/2006/relationships/customXml" Target="../ink/ink304.xml"/><Relationship Id="rId40" Type="http://schemas.openxmlformats.org/officeDocument/2006/relationships/customXml" Target="../ink/ink312.xml"/><Relationship Id="rId45" Type="http://schemas.openxmlformats.org/officeDocument/2006/relationships/image" Target="../media/image332.png"/><Relationship Id="rId66" Type="http://schemas.openxmlformats.org/officeDocument/2006/relationships/customXml" Target="../ink/ink325.xml"/><Relationship Id="rId87" Type="http://schemas.openxmlformats.org/officeDocument/2006/relationships/image" Target="../media/image353.png"/><Relationship Id="rId110" Type="http://schemas.openxmlformats.org/officeDocument/2006/relationships/customXml" Target="../ink/ink347.xml"/><Relationship Id="rId115" Type="http://schemas.openxmlformats.org/officeDocument/2006/relationships/image" Target="../media/image367.png"/><Relationship Id="rId131" Type="http://schemas.openxmlformats.org/officeDocument/2006/relationships/image" Target="../media/image375.png"/><Relationship Id="rId136" Type="http://schemas.openxmlformats.org/officeDocument/2006/relationships/customXml" Target="../ink/ink360.xml"/><Relationship Id="rId157" Type="http://schemas.openxmlformats.org/officeDocument/2006/relationships/image" Target="../media/image388.png"/><Relationship Id="rId178" Type="http://schemas.openxmlformats.org/officeDocument/2006/relationships/customXml" Target="../ink/ink381.xml"/><Relationship Id="rId61" Type="http://schemas.openxmlformats.org/officeDocument/2006/relationships/image" Target="../media/image340.png"/><Relationship Id="rId82" Type="http://schemas.openxmlformats.org/officeDocument/2006/relationships/customXml" Target="../ink/ink333.xml"/><Relationship Id="rId152" Type="http://schemas.openxmlformats.org/officeDocument/2006/relationships/customXml" Target="../ink/ink368.xml"/><Relationship Id="rId173" Type="http://schemas.openxmlformats.org/officeDocument/2006/relationships/image" Target="../media/image396.png"/><Relationship Id="rId194" Type="http://schemas.openxmlformats.org/officeDocument/2006/relationships/customXml" Target="../ink/ink389.xml"/><Relationship Id="rId199" Type="http://schemas.openxmlformats.org/officeDocument/2006/relationships/image" Target="../media/image409.png"/><Relationship Id="rId203" Type="http://schemas.openxmlformats.org/officeDocument/2006/relationships/image" Target="../media/image411.png"/><Relationship Id="rId19" Type="http://schemas.openxmlformats.org/officeDocument/2006/relationships/image" Target="../media/image319.png"/><Relationship Id="rId14" Type="http://schemas.openxmlformats.org/officeDocument/2006/relationships/customXml" Target="../ink/ink299.xml"/><Relationship Id="rId30" Type="http://schemas.openxmlformats.org/officeDocument/2006/relationships/customXml" Target="../ink/ink307.xml"/><Relationship Id="rId35" Type="http://schemas.openxmlformats.org/officeDocument/2006/relationships/image" Target="../media/image327.png"/><Relationship Id="rId56" Type="http://schemas.openxmlformats.org/officeDocument/2006/relationships/customXml" Target="../ink/ink320.xml"/><Relationship Id="rId77" Type="http://schemas.openxmlformats.org/officeDocument/2006/relationships/image" Target="../media/image348.png"/><Relationship Id="rId100" Type="http://schemas.openxmlformats.org/officeDocument/2006/relationships/customXml" Target="../ink/ink342.xml"/><Relationship Id="rId105" Type="http://schemas.openxmlformats.org/officeDocument/2006/relationships/image" Target="../media/image362.png"/><Relationship Id="rId126" Type="http://schemas.openxmlformats.org/officeDocument/2006/relationships/customXml" Target="../ink/ink355.xml"/><Relationship Id="rId147" Type="http://schemas.openxmlformats.org/officeDocument/2006/relationships/image" Target="../media/image383.png"/><Relationship Id="rId168" Type="http://schemas.openxmlformats.org/officeDocument/2006/relationships/customXml" Target="../ink/ink376.xml"/><Relationship Id="rId8" Type="http://schemas.openxmlformats.org/officeDocument/2006/relationships/customXml" Target="../ink/ink296.xml"/><Relationship Id="rId51" Type="http://schemas.openxmlformats.org/officeDocument/2006/relationships/image" Target="../media/image335.png"/><Relationship Id="rId72" Type="http://schemas.openxmlformats.org/officeDocument/2006/relationships/customXml" Target="../ink/ink328.xml"/><Relationship Id="rId93" Type="http://schemas.openxmlformats.org/officeDocument/2006/relationships/image" Target="../media/image356.png"/><Relationship Id="rId98" Type="http://schemas.openxmlformats.org/officeDocument/2006/relationships/customXml" Target="../ink/ink341.xml"/><Relationship Id="rId121" Type="http://schemas.openxmlformats.org/officeDocument/2006/relationships/image" Target="../media/image370.png"/><Relationship Id="rId142" Type="http://schemas.openxmlformats.org/officeDocument/2006/relationships/customXml" Target="../ink/ink363.xml"/><Relationship Id="rId163" Type="http://schemas.openxmlformats.org/officeDocument/2006/relationships/image" Target="../media/image391.png"/><Relationship Id="rId184" Type="http://schemas.openxmlformats.org/officeDocument/2006/relationships/customXml" Target="../ink/ink384.xml"/><Relationship Id="rId189" Type="http://schemas.openxmlformats.org/officeDocument/2006/relationships/image" Target="../media/image404.png"/><Relationship Id="rId3" Type="http://schemas.openxmlformats.org/officeDocument/2006/relationships/image" Target="../media/image2.png"/><Relationship Id="rId25" Type="http://schemas.openxmlformats.org/officeDocument/2006/relationships/image" Target="../media/image322.png"/><Relationship Id="rId46" Type="http://schemas.openxmlformats.org/officeDocument/2006/relationships/customXml" Target="../ink/ink315.xml"/><Relationship Id="rId67" Type="http://schemas.openxmlformats.org/officeDocument/2006/relationships/image" Target="../media/image343.png"/><Relationship Id="rId116" Type="http://schemas.openxmlformats.org/officeDocument/2006/relationships/customXml" Target="../ink/ink350.xml"/><Relationship Id="rId137" Type="http://schemas.openxmlformats.org/officeDocument/2006/relationships/image" Target="../media/image378.png"/><Relationship Id="rId158" Type="http://schemas.openxmlformats.org/officeDocument/2006/relationships/customXml" Target="../ink/ink371.xml"/><Relationship Id="rId20" Type="http://schemas.openxmlformats.org/officeDocument/2006/relationships/customXml" Target="../ink/ink302.xml"/><Relationship Id="rId41" Type="http://schemas.openxmlformats.org/officeDocument/2006/relationships/image" Target="../media/image330.png"/><Relationship Id="rId62" Type="http://schemas.openxmlformats.org/officeDocument/2006/relationships/customXml" Target="../ink/ink323.xml"/><Relationship Id="rId83" Type="http://schemas.openxmlformats.org/officeDocument/2006/relationships/image" Target="../media/image351.png"/><Relationship Id="rId88" Type="http://schemas.openxmlformats.org/officeDocument/2006/relationships/customXml" Target="../ink/ink336.xml"/><Relationship Id="rId111" Type="http://schemas.openxmlformats.org/officeDocument/2006/relationships/image" Target="../media/image365.png"/><Relationship Id="rId132" Type="http://schemas.openxmlformats.org/officeDocument/2006/relationships/customXml" Target="../ink/ink358.xml"/><Relationship Id="rId153" Type="http://schemas.openxmlformats.org/officeDocument/2006/relationships/image" Target="../media/image386.png"/><Relationship Id="rId174" Type="http://schemas.openxmlformats.org/officeDocument/2006/relationships/customXml" Target="../ink/ink379.xml"/><Relationship Id="rId179" Type="http://schemas.openxmlformats.org/officeDocument/2006/relationships/image" Target="../media/image399.png"/><Relationship Id="rId195" Type="http://schemas.openxmlformats.org/officeDocument/2006/relationships/image" Target="../media/image407.png"/><Relationship Id="rId190" Type="http://schemas.openxmlformats.org/officeDocument/2006/relationships/customXml" Target="../ink/ink387.xml"/><Relationship Id="rId15" Type="http://schemas.openxmlformats.org/officeDocument/2006/relationships/image" Target="../media/image317.png"/><Relationship Id="rId36" Type="http://schemas.openxmlformats.org/officeDocument/2006/relationships/customXml" Target="../ink/ink310.xml"/><Relationship Id="rId57" Type="http://schemas.openxmlformats.org/officeDocument/2006/relationships/image" Target="../media/image338.png"/><Relationship Id="rId106" Type="http://schemas.openxmlformats.org/officeDocument/2006/relationships/customXml" Target="../ink/ink345.xml"/><Relationship Id="rId127" Type="http://schemas.openxmlformats.org/officeDocument/2006/relationships/image" Target="../media/image373.png"/><Relationship Id="rId10" Type="http://schemas.openxmlformats.org/officeDocument/2006/relationships/customXml" Target="../ink/ink297.xml"/><Relationship Id="rId31" Type="http://schemas.openxmlformats.org/officeDocument/2006/relationships/image" Target="../media/image325.png"/><Relationship Id="rId52" Type="http://schemas.openxmlformats.org/officeDocument/2006/relationships/customXml" Target="../ink/ink318.xml"/><Relationship Id="rId73" Type="http://schemas.openxmlformats.org/officeDocument/2006/relationships/image" Target="../media/image346.png"/><Relationship Id="rId78" Type="http://schemas.openxmlformats.org/officeDocument/2006/relationships/customXml" Target="../ink/ink331.xml"/><Relationship Id="rId94" Type="http://schemas.openxmlformats.org/officeDocument/2006/relationships/customXml" Target="../ink/ink339.xml"/><Relationship Id="rId99" Type="http://schemas.openxmlformats.org/officeDocument/2006/relationships/image" Target="../media/image359.png"/><Relationship Id="rId101" Type="http://schemas.openxmlformats.org/officeDocument/2006/relationships/image" Target="../media/image360.png"/><Relationship Id="rId122" Type="http://schemas.openxmlformats.org/officeDocument/2006/relationships/customXml" Target="../ink/ink353.xml"/><Relationship Id="rId143" Type="http://schemas.openxmlformats.org/officeDocument/2006/relationships/image" Target="../media/image381.png"/><Relationship Id="rId148" Type="http://schemas.openxmlformats.org/officeDocument/2006/relationships/customXml" Target="../ink/ink366.xml"/><Relationship Id="rId164" Type="http://schemas.openxmlformats.org/officeDocument/2006/relationships/customXml" Target="../ink/ink374.xml"/><Relationship Id="rId169" Type="http://schemas.openxmlformats.org/officeDocument/2006/relationships/image" Target="../media/image394.png"/><Relationship Id="rId185" Type="http://schemas.openxmlformats.org/officeDocument/2006/relationships/image" Target="../media/image402.png"/><Relationship Id="rId4" Type="http://schemas.openxmlformats.org/officeDocument/2006/relationships/customXml" Target="../ink/ink294.xml"/><Relationship Id="rId9" Type="http://schemas.openxmlformats.org/officeDocument/2006/relationships/image" Target="../media/image314.png"/><Relationship Id="rId180" Type="http://schemas.openxmlformats.org/officeDocument/2006/relationships/customXml" Target="../ink/ink382.xml"/><Relationship Id="rId26" Type="http://schemas.openxmlformats.org/officeDocument/2006/relationships/customXml" Target="../ink/ink305.xml"/><Relationship Id="rId47" Type="http://schemas.openxmlformats.org/officeDocument/2006/relationships/image" Target="../media/image333.png"/><Relationship Id="rId68" Type="http://schemas.openxmlformats.org/officeDocument/2006/relationships/customXml" Target="../ink/ink326.xml"/><Relationship Id="rId89" Type="http://schemas.openxmlformats.org/officeDocument/2006/relationships/image" Target="../media/image354.png"/><Relationship Id="rId112" Type="http://schemas.openxmlformats.org/officeDocument/2006/relationships/customXml" Target="../ink/ink348.xml"/><Relationship Id="rId133" Type="http://schemas.openxmlformats.org/officeDocument/2006/relationships/image" Target="../media/image376.png"/><Relationship Id="rId154" Type="http://schemas.openxmlformats.org/officeDocument/2006/relationships/customXml" Target="../ink/ink369.xml"/><Relationship Id="rId175" Type="http://schemas.openxmlformats.org/officeDocument/2006/relationships/image" Target="../media/image397.png"/><Relationship Id="rId196" Type="http://schemas.openxmlformats.org/officeDocument/2006/relationships/customXml" Target="../ink/ink390.xml"/><Relationship Id="rId200" Type="http://schemas.openxmlformats.org/officeDocument/2006/relationships/customXml" Target="../ink/ink392.xml"/><Relationship Id="rId16" Type="http://schemas.openxmlformats.org/officeDocument/2006/relationships/customXml" Target="../ink/ink300.xml"/><Relationship Id="rId37" Type="http://schemas.openxmlformats.org/officeDocument/2006/relationships/image" Target="../media/image328.png"/><Relationship Id="rId58" Type="http://schemas.openxmlformats.org/officeDocument/2006/relationships/customXml" Target="../ink/ink321.xml"/><Relationship Id="rId79" Type="http://schemas.openxmlformats.org/officeDocument/2006/relationships/image" Target="../media/image349.png"/><Relationship Id="rId102" Type="http://schemas.openxmlformats.org/officeDocument/2006/relationships/customXml" Target="../ink/ink343.xml"/><Relationship Id="rId123" Type="http://schemas.openxmlformats.org/officeDocument/2006/relationships/image" Target="../media/image371.png"/><Relationship Id="rId144" Type="http://schemas.openxmlformats.org/officeDocument/2006/relationships/customXml" Target="../ink/ink364.xml"/><Relationship Id="rId90" Type="http://schemas.openxmlformats.org/officeDocument/2006/relationships/customXml" Target="../ink/ink337.xml"/><Relationship Id="rId165" Type="http://schemas.openxmlformats.org/officeDocument/2006/relationships/image" Target="../media/image392.png"/><Relationship Id="rId186" Type="http://schemas.openxmlformats.org/officeDocument/2006/relationships/customXml" Target="../ink/ink385.xml"/><Relationship Id="rId27" Type="http://schemas.openxmlformats.org/officeDocument/2006/relationships/image" Target="../media/image323.png"/><Relationship Id="rId48" Type="http://schemas.openxmlformats.org/officeDocument/2006/relationships/customXml" Target="../ink/ink316.xml"/><Relationship Id="rId69" Type="http://schemas.openxmlformats.org/officeDocument/2006/relationships/image" Target="../media/image344.png"/><Relationship Id="rId113" Type="http://schemas.openxmlformats.org/officeDocument/2006/relationships/image" Target="../media/image366.png"/><Relationship Id="rId134" Type="http://schemas.openxmlformats.org/officeDocument/2006/relationships/customXml" Target="../ink/ink359.xml"/><Relationship Id="rId80" Type="http://schemas.openxmlformats.org/officeDocument/2006/relationships/customXml" Target="../ink/ink332.xml"/><Relationship Id="rId155" Type="http://schemas.openxmlformats.org/officeDocument/2006/relationships/image" Target="../media/image387.png"/><Relationship Id="rId176" Type="http://schemas.openxmlformats.org/officeDocument/2006/relationships/customXml" Target="../ink/ink380.xml"/><Relationship Id="rId197" Type="http://schemas.openxmlformats.org/officeDocument/2006/relationships/image" Target="../media/image408.png"/><Relationship Id="rId201" Type="http://schemas.openxmlformats.org/officeDocument/2006/relationships/image" Target="../media/image410.png"/><Relationship Id="rId17" Type="http://schemas.openxmlformats.org/officeDocument/2006/relationships/image" Target="../media/image318.png"/><Relationship Id="rId38" Type="http://schemas.openxmlformats.org/officeDocument/2006/relationships/customXml" Target="../ink/ink311.xml"/><Relationship Id="rId59" Type="http://schemas.openxmlformats.org/officeDocument/2006/relationships/image" Target="../media/image339.png"/><Relationship Id="rId103" Type="http://schemas.openxmlformats.org/officeDocument/2006/relationships/image" Target="../media/image361.png"/><Relationship Id="rId124" Type="http://schemas.openxmlformats.org/officeDocument/2006/relationships/customXml" Target="../ink/ink354.xml"/><Relationship Id="rId70" Type="http://schemas.openxmlformats.org/officeDocument/2006/relationships/customXml" Target="../ink/ink327.xml"/><Relationship Id="rId91" Type="http://schemas.openxmlformats.org/officeDocument/2006/relationships/image" Target="../media/image355.png"/><Relationship Id="rId145" Type="http://schemas.openxmlformats.org/officeDocument/2006/relationships/image" Target="../media/image382.png"/><Relationship Id="rId166" Type="http://schemas.openxmlformats.org/officeDocument/2006/relationships/customXml" Target="../ink/ink375.xml"/><Relationship Id="rId187" Type="http://schemas.openxmlformats.org/officeDocument/2006/relationships/image" Target="../media/image403.png"/><Relationship Id="rId1" Type="http://schemas.openxmlformats.org/officeDocument/2006/relationships/slideLayout" Target="../slideLayouts/slideLayout5.xml"/><Relationship Id="rId28" Type="http://schemas.openxmlformats.org/officeDocument/2006/relationships/customXml" Target="../ink/ink306.xml"/><Relationship Id="rId49" Type="http://schemas.openxmlformats.org/officeDocument/2006/relationships/image" Target="../media/image334.png"/><Relationship Id="rId114" Type="http://schemas.openxmlformats.org/officeDocument/2006/relationships/customXml" Target="../ink/ink349.xml"/><Relationship Id="rId60" Type="http://schemas.openxmlformats.org/officeDocument/2006/relationships/customXml" Target="../ink/ink322.xml"/><Relationship Id="rId81" Type="http://schemas.openxmlformats.org/officeDocument/2006/relationships/image" Target="../media/image350.png"/><Relationship Id="rId135" Type="http://schemas.openxmlformats.org/officeDocument/2006/relationships/image" Target="../media/image377.png"/><Relationship Id="rId156" Type="http://schemas.openxmlformats.org/officeDocument/2006/relationships/customXml" Target="../ink/ink370.xml"/><Relationship Id="rId177" Type="http://schemas.openxmlformats.org/officeDocument/2006/relationships/image" Target="../media/image398.png"/><Relationship Id="rId198" Type="http://schemas.openxmlformats.org/officeDocument/2006/relationships/customXml" Target="../ink/ink391.xml"/><Relationship Id="rId202" Type="http://schemas.openxmlformats.org/officeDocument/2006/relationships/customXml" Target="../ink/ink393.xml"/><Relationship Id="rId18" Type="http://schemas.openxmlformats.org/officeDocument/2006/relationships/customXml" Target="../ink/ink301.xml"/><Relationship Id="rId39" Type="http://schemas.openxmlformats.org/officeDocument/2006/relationships/image" Target="../media/image329.png"/><Relationship Id="rId50" Type="http://schemas.openxmlformats.org/officeDocument/2006/relationships/customXml" Target="../ink/ink317.xml"/><Relationship Id="rId104" Type="http://schemas.openxmlformats.org/officeDocument/2006/relationships/customXml" Target="../ink/ink344.xml"/><Relationship Id="rId125" Type="http://schemas.openxmlformats.org/officeDocument/2006/relationships/image" Target="../media/image372.png"/><Relationship Id="rId146" Type="http://schemas.openxmlformats.org/officeDocument/2006/relationships/customXml" Target="../ink/ink365.xml"/><Relationship Id="rId167" Type="http://schemas.openxmlformats.org/officeDocument/2006/relationships/image" Target="../media/image393.png"/><Relationship Id="rId188" Type="http://schemas.openxmlformats.org/officeDocument/2006/relationships/customXml" Target="../ink/ink386.xml"/><Relationship Id="rId71" Type="http://schemas.openxmlformats.org/officeDocument/2006/relationships/image" Target="../media/image345.png"/><Relationship Id="rId92" Type="http://schemas.openxmlformats.org/officeDocument/2006/relationships/customXml" Target="../ink/ink3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842" y="2116042"/>
            <a:ext cx="323405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65" dirty="0">
                <a:latin typeface="나눔스퀘어라운드OTF Regular"/>
                <a:cs typeface="나눔스퀘어라운드OTF Regular"/>
              </a:rPr>
              <a:t>05.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소켓 프로그래밍</a:t>
            </a:r>
            <a:r>
              <a:rPr sz="2400" spc="-165" dirty="0">
                <a:latin typeface="나눔스퀘어라운드OTF Regular"/>
                <a:cs typeface="나눔스퀘어라운드OTF Regular"/>
              </a:rPr>
              <a:t>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기초</a:t>
            </a:r>
            <a:endParaRPr sz="24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27482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나눔스퀘어라운드OTF Regular"/>
                <a:cs typeface="나눔스퀘어라운드OTF Regular"/>
              </a:rPr>
              <a:t>소켓을 이용한 통신</a:t>
            </a:r>
            <a:r>
              <a:rPr sz="215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개념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2104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sock.listen()</a:t>
            </a:r>
            <a:r>
              <a:rPr sz="19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1228653"/>
            <a:ext cx="4738370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서버가 클라이언트의 접속 요청 대기열의 길이</a:t>
            </a:r>
            <a:r>
              <a:rPr sz="17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설정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4495" y="1728208"/>
            <a:ext cx="2346960" cy="65024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sock.listen(n)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79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n </a:t>
            </a:r>
            <a:r>
              <a:rPr sz="1200" dirty="0">
                <a:latin typeface="나눔스퀘어라운드OTF Regular"/>
                <a:cs typeface="나눔스퀘어라운드OTF Regular"/>
              </a:rPr>
              <a:t>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접속 요청 대기열의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길이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187" y="6011632"/>
            <a:ext cx="4531360" cy="1731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sock.accept()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클라이언트의 접속 요청 수락</a:t>
            </a:r>
            <a:r>
              <a:rPr sz="17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25" dirty="0">
                <a:latin typeface="나눔스퀘어라운드OTF Regular"/>
                <a:cs typeface="나눔스퀘어라운드OTF Regular"/>
              </a:rPr>
              <a:t>&amp;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클라이언트와 통신할 </a:t>
            </a:r>
            <a:r>
              <a:rPr sz="17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새로운 소켓 객체</a:t>
            </a:r>
            <a:r>
              <a:rPr sz="1700" spc="-1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반환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accept()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메소드를 호출한 소켓 객체와 다른 소켓</a:t>
            </a:r>
            <a:r>
              <a:rPr sz="1450" spc="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182" y="7852651"/>
            <a:ext cx="101282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9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4351" y="7804422"/>
            <a:ext cx="4811395" cy="65024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sock.accept()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return 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(클라이언트와 통신할 소켓 객체 </a:t>
            </a:r>
            <a:r>
              <a:rPr sz="1200" dirty="0">
                <a:latin typeface="나눔스퀘어라운드OTF Regular"/>
                <a:cs typeface="나눔스퀘어라운드OTF Regular"/>
              </a:rPr>
              <a:t>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(상대측 주소, 포트번호))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D766554-D1CA-483F-66D4-F2CCF3976D2F}"/>
              </a:ext>
            </a:extLst>
          </p:cNvPr>
          <p:cNvGrpSpPr/>
          <p:nvPr/>
        </p:nvGrpSpPr>
        <p:grpSpPr>
          <a:xfrm>
            <a:off x="3162034" y="2411837"/>
            <a:ext cx="2608920" cy="673920"/>
            <a:chOff x="3162034" y="2411837"/>
            <a:chExt cx="2608920" cy="67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9A70308-D5ED-1FF9-4E69-1EAF5BDB5B4E}"/>
                    </a:ext>
                  </a:extLst>
                </p14:cNvPr>
                <p14:cNvContentPartPr/>
                <p14:nvPr/>
              </p14:nvContentPartPr>
              <p14:xfrm>
                <a:off x="3162034" y="2411837"/>
                <a:ext cx="407160" cy="31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9A70308-D5ED-1FF9-4E69-1EAF5BDB5B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3394" y="2402837"/>
                  <a:ext cx="424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A8A6F8C-B7CE-FC47-CC3F-18E9ECB8E2B8}"/>
                    </a:ext>
                  </a:extLst>
                </p14:cNvPr>
                <p14:cNvContentPartPr/>
                <p14:nvPr/>
              </p14:nvContentPartPr>
              <p14:xfrm>
                <a:off x="3347074" y="2497517"/>
                <a:ext cx="241200" cy="3088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A8A6F8C-B7CE-FC47-CC3F-18E9ECB8E2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8434" y="2488877"/>
                  <a:ext cx="258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D178949-C89E-3328-3826-0E0D67D42FAE}"/>
                    </a:ext>
                  </a:extLst>
                </p14:cNvPr>
                <p14:cNvContentPartPr/>
                <p14:nvPr/>
              </p14:nvContentPartPr>
              <p14:xfrm>
                <a:off x="3481354" y="2731517"/>
                <a:ext cx="152640" cy="2246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D178949-C89E-3328-3826-0E0D67D42F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2354" y="2722517"/>
                  <a:ext cx="170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3E21A51-1F46-7125-3273-89468736FAFC}"/>
                    </a:ext>
                  </a:extLst>
                </p14:cNvPr>
                <p14:cNvContentPartPr/>
                <p14:nvPr/>
              </p14:nvContentPartPr>
              <p14:xfrm>
                <a:off x="3733714" y="2666717"/>
                <a:ext cx="157680" cy="1616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3E21A51-1F46-7125-3273-89468736FA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5074" y="2658077"/>
                  <a:ext cx="175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C35F8FB-7BC7-19C7-C8FF-FDA8F329F3A5}"/>
                    </a:ext>
                  </a:extLst>
                </p14:cNvPr>
                <p14:cNvContentPartPr/>
                <p14:nvPr/>
              </p14:nvContentPartPr>
              <p14:xfrm>
                <a:off x="3761794" y="2752757"/>
                <a:ext cx="172440" cy="151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C35F8FB-7BC7-19C7-C8FF-FDA8F329F3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53154" y="2744117"/>
                  <a:ext cx="190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EE3A9E5-2F86-7150-6A77-2E1CF90C2E28}"/>
                    </a:ext>
                  </a:extLst>
                </p14:cNvPr>
                <p14:cNvContentPartPr/>
                <p14:nvPr/>
              </p14:nvContentPartPr>
              <p14:xfrm>
                <a:off x="3783034" y="2837717"/>
                <a:ext cx="102600" cy="129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EE3A9E5-2F86-7150-6A77-2E1CF90C2E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74034" y="2828717"/>
                  <a:ext cx="120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160C679-AACA-32D0-4326-453229E7C184}"/>
                    </a:ext>
                  </a:extLst>
                </p14:cNvPr>
                <p14:cNvContentPartPr/>
                <p14:nvPr/>
              </p14:nvContentPartPr>
              <p14:xfrm>
                <a:off x="3909394" y="2875157"/>
                <a:ext cx="45360" cy="1231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160C679-AACA-32D0-4326-453229E7C1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0394" y="2866517"/>
                  <a:ext cx="63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63A1F17-08AC-F472-FB67-4ABDDB9B24C6}"/>
                    </a:ext>
                  </a:extLst>
                </p14:cNvPr>
                <p14:cNvContentPartPr/>
                <p14:nvPr/>
              </p14:nvContentPartPr>
              <p14:xfrm>
                <a:off x="4092634" y="2638637"/>
                <a:ext cx="149760" cy="4089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63A1F17-08AC-F472-FB67-4ABDDB9B2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3634" y="2629997"/>
                  <a:ext cx="1674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8D51354-4128-FE21-4A0A-2AD2C0E2A847}"/>
                    </a:ext>
                  </a:extLst>
                </p14:cNvPr>
                <p14:cNvContentPartPr/>
                <p14:nvPr/>
              </p14:nvContentPartPr>
              <p14:xfrm>
                <a:off x="4302514" y="2666717"/>
                <a:ext cx="177840" cy="3081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8D51354-4128-FE21-4A0A-2AD2C0E2A8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93874" y="2657717"/>
                  <a:ext cx="1954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C6978A5-3A50-0028-D783-06F54F348EC8}"/>
                    </a:ext>
                  </a:extLst>
                </p14:cNvPr>
                <p14:cNvContentPartPr/>
                <p14:nvPr/>
              </p14:nvContentPartPr>
              <p14:xfrm>
                <a:off x="4392514" y="2820437"/>
                <a:ext cx="123120" cy="2174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C6978A5-3A50-0028-D783-06F54F348E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3874" y="2811437"/>
                  <a:ext cx="140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5D8D3B1-89AE-25FD-AA5E-2BA137FCB91E}"/>
                    </a:ext>
                  </a:extLst>
                </p14:cNvPr>
                <p14:cNvContentPartPr/>
                <p14:nvPr/>
              </p14:nvContentPartPr>
              <p14:xfrm>
                <a:off x="4631194" y="2770397"/>
                <a:ext cx="216720" cy="2066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5D8D3B1-89AE-25FD-AA5E-2BA137FCB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22194" y="2761757"/>
                  <a:ext cx="234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67A1CBF-3D8E-0BF7-87B6-F0D7A7C67443}"/>
                    </a:ext>
                  </a:extLst>
                </p14:cNvPr>
                <p14:cNvContentPartPr/>
                <p14:nvPr/>
              </p14:nvContentPartPr>
              <p14:xfrm>
                <a:off x="4935034" y="2847797"/>
                <a:ext cx="99360" cy="266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67A1CBF-3D8E-0BF7-87B6-F0D7A7C674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26034" y="2839157"/>
                  <a:ext cx="117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BE877CA-8041-463A-1982-329878A23AC3}"/>
                    </a:ext>
                  </a:extLst>
                </p14:cNvPr>
                <p14:cNvContentPartPr/>
                <p14:nvPr/>
              </p14:nvContentPartPr>
              <p14:xfrm>
                <a:off x="4976074" y="2753477"/>
                <a:ext cx="200520" cy="2919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BE877CA-8041-463A-1982-329878A23A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7074" y="2744837"/>
                  <a:ext cx="2181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FF0A780-C67D-3322-34E3-B0DDA37A618F}"/>
                    </a:ext>
                  </a:extLst>
                </p14:cNvPr>
                <p14:cNvContentPartPr/>
                <p14:nvPr/>
              </p14:nvContentPartPr>
              <p14:xfrm>
                <a:off x="5212594" y="2808197"/>
                <a:ext cx="241560" cy="1990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FF0A780-C67D-3322-34E3-B0DDA37A61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03954" y="2799197"/>
                  <a:ext cx="259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6F9BB6A-8316-A838-D547-20512EE28804}"/>
                    </a:ext>
                  </a:extLst>
                </p14:cNvPr>
                <p14:cNvContentPartPr/>
                <p14:nvPr/>
              </p14:nvContentPartPr>
              <p14:xfrm>
                <a:off x="5508874" y="2853917"/>
                <a:ext cx="147600" cy="1656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6F9BB6A-8316-A838-D547-20512EE288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00234" y="2844917"/>
                  <a:ext cx="165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8D10568-1731-C358-AECD-D67E89BAB188}"/>
                    </a:ext>
                  </a:extLst>
                </p14:cNvPr>
                <p14:cNvContentPartPr/>
                <p14:nvPr/>
              </p14:nvContentPartPr>
              <p14:xfrm>
                <a:off x="5687074" y="2579957"/>
                <a:ext cx="83880" cy="5058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8D10568-1731-C358-AECD-D67E89BAB1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78434" y="2570957"/>
                  <a:ext cx="10152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B421EE-C61D-39FE-E6C3-B114ECCF43A3}"/>
              </a:ext>
            </a:extLst>
          </p:cNvPr>
          <p:cNvGrpSpPr/>
          <p:nvPr/>
        </p:nvGrpSpPr>
        <p:grpSpPr>
          <a:xfrm>
            <a:off x="3560554" y="5954402"/>
            <a:ext cx="812880" cy="347040"/>
            <a:chOff x="3560554" y="5954402"/>
            <a:chExt cx="81288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164D812-A6BB-633D-BC40-0F868065F388}"/>
                    </a:ext>
                  </a:extLst>
                </p14:cNvPr>
                <p14:cNvContentPartPr/>
                <p14:nvPr/>
              </p14:nvContentPartPr>
              <p14:xfrm>
                <a:off x="3560554" y="5992562"/>
                <a:ext cx="154440" cy="189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164D812-A6BB-633D-BC40-0F868065F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51554" y="5983922"/>
                  <a:ext cx="172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3B1556B-DCC9-C1BE-9F2F-F4FB5E6D409A}"/>
                    </a:ext>
                  </a:extLst>
                </p14:cNvPr>
                <p14:cNvContentPartPr/>
                <p14:nvPr/>
              </p14:nvContentPartPr>
              <p14:xfrm>
                <a:off x="3642274" y="6011642"/>
                <a:ext cx="88560" cy="1472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3B1556B-DCC9-C1BE-9F2F-F4FB5E6D40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33274" y="6003002"/>
                  <a:ext cx="106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C6FD880-A3EF-DEFF-2DFF-D73ACD014CEB}"/>
                    </a:ext>
                  </a:extLst>
                </p14:cNvPr>
                <p14:cNvContentPartPr/>
                <p14:nvPr/>
              </p14:nvContentPartPr>
              <p14:xfrm>
                <a:off x="3657034" y="6144842"/>
                <a:ext cx="98280" cy="1332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C6FD880-A3EF-DEFF-2DFF-D73ACD014C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48394" y="6136202"/>
                  <a:ext cx="115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E142537-027A-D051-571E-2F33BF5CCF57}"/>
                    </a:ext>
                  </a:extLst>
                </p14:cNvPr>
                <p14:cNvContentPartPr/>
                <p14:nvPr/>
              </p14:nvContentPartPr>
              <p14:xfrm>
                <a:off x="3770434" y="5954402"/>
                <a:ext cx="114480" cy="3366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E142537-027A-D051-571E-2F33BF5CCF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1434" y="5945762"/>
                  <a:ext cx="1321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CACBD99-681F-C552-62C8-C1D245C6C273}"/>
                    </a:ext>
                  </a:extLst>
                </p14:cNvPr>
                <p14:cNvContentPartPr/>
                <p14:nvPr/>
              </p14:nvContentPartPr>
              <p14:xfrm>
                <a:off x="3915154" y="6036482"/>
                <a:ext cx="90360" cy="181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CACBD99-681F-C552-62C8-C1D245C6C2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06514" y="6027842"/>
                  <a:ext cx="108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272AC39-03BC-D2A0-C3AB-BB0211F8A3DA}"/>
                    </a:ext>
                  </a:extLst>
                </p14:cNvPr>
                <p14:cNvContentPartPr/>
                <p14:nvPr/>
              </p14:nvContentPartPr>
              <p14:xfrm>
                <a:off x="3924154" y="6124322"/>
                <a:ext cx="150840" cy="1360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272AC39-03BC-D2A0-C3AB-BB0211F8A3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15154" y="6115322"/>
                  <a:ext cx="168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2C239F4-9F06-B014-1E2B-76576B8A4C42}"/>
                    </a:ext>
                  </a:extLst>
                </p14:cNvPr>
                <p14:cNvContentPartPr/>
                <p14:nvPr/>
              </p14:nvContentPartPr>
              <p14:xfrm>
                <a:off x="4027834" y="6051962"/>
                <a:ext cx="114480" cy="442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2C239F4-9F06-B014-1E2B-76576B8A4C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19194" y="6043322"/>
                  <a:ext cx="132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11C71F8-068C-5170-5B9F-0F55A532A5B5}"/>
                    </a:ext>
                  </a:extLst>
                </p14:cNvPr>
                <p14:cNvContentPartPr/>
                <p14:nvPr/>
              </p14:nvContentPartPr>
              <p14:xfrm>
                <a:off x="4035034" y="6077882"/>
                <a:ext cx="151200" cy="111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11C71F8-068C-5170-5B9F-0F55A532A5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6034" y="6069242"/>
                  <a:ext cx="168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E7A0FD7-3655-C82C-B14B-54DA6BFB3BBA}"/>
                    </a:ext>
                  </a:extLst>
                </p14:cNvPr>
                <p14:cNvContentPartPr/>
                <p14:nvPr/>
              </p14:nvContentPartPr>
              <p14:xfrm>
                <a:off x="4151314" y="6062402"/>
                <a:ext cx="91800" cy="2390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E7A0FD7-3655-C82C-B14B-54DA6BFB3B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42314" y="6053762"/>
                  <a:ext cx="109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25B1371-B9FB-D516-0786-46CB226DC5AA}"/>
                    </a:ext>
                  </a:extLst>
                </p14:cNvPr>
                <p14:cNvContentPartPr/>
                <p14:nvPr/>
              </p14:nvContentPartPr>
              <p14:xfrm>
                <a:off x="4250674" y="6072122"/>
                <a:ext cx="122760" cy="1990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25B1371-B9FB-D516-0786-46CB226DC5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2034" y="6063482"/>
                  <a:ext cx="14040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E2D506-8BEC-1E64-5857-CA75CAFCBA33}"/>
              </a:ext>
            </a:extLst>
          </p:cNvPr>
          <p:cNvGrpSpPr/>
          <p:nvPr/>
        </p:nvGrpSpPr>
        <p:grpSpPr>
          <a:xfrm>
            <a:off x="4569274" y="5961242"/>
            <a:ext cx="1527840" cy="298800"/>
            <a:chOff x="4569274" y="5961242"/>
            <a:chExt cx="152784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79E3921-055C-CF08-2FE1-0AF1735B47A2}"/>
                    </a:ext>
                  </a:extLst>
                </p14:cNvPr>
                <p14:cNvContentPartPr/>
                <p14:nvPr/>
              </p14:nvContentPartPr>
              <p14:xfrm>
                <a:off x="4584754" y="5961242"/>
                <a:ext cx="124920" cy="1512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79E3921-055C-CF08-2FE1-0AF1735B47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5754" y="5952602"/>
                  <a:ext cx="142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8BA445A-1DB5-14EF-5EA5-3435B81EC711}"/>
                    </a:ext>
                  </a:extLst>
                </p14:cNvPr>
                <p14:cNvContentPartPr/>
                <p14:nvPr/>
              </p14:nvContentPartPr>
              <p14:xfrm>
                <a:off x="4569274" y="6146282"/>
                <a:ext cx="189720" cy="1137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8BA445A-1DB5-14EF-5EA5-3435B81EC7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0634" y="6137282"/>
                  <a:ext cx="207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67104BC-0AAC-8FBD-9E68-D65D503F517B}"/>
                    </a:ext>
                  </a:extLst>
                </p14:cNvPr>
                <p14:cNvContentPartPr/>
                <p14:nvPr/>
              </p14:nvContentPartPr>
              <p14:xfrm>
                <a:off x="4721194" y="6066002"/>
                <a:ext cx="126000" cy="925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67104BC-0AAC-8FBD-9E68-D65D503F51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12554" y="6057002"/>
                  <a:ext cx="143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E82DA84-2B8B-A891-B9FF-B27E0870D01C}"/>
                    </a:ext>
                  </a:extLst>
                </p14:cNvPr>
                <p14:cNvContentPartPr/>
                <p14:nvPr/>
              </p14:nvContentPartPr>
              <p14:xfrm>
                <a:off x="4818754" y="6021362"/>
                <a:ext cx="171720" cy="1623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E82DA84-2B8B-A891-B9FF-B27E0870D0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10114" y="6012722"/>
                  <a:ext cx="189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9FC063F-A3E4-0983-AC09-C582E2F9476E}"/>
                    </a:ext>
                  </a:extLst>
                </p14:cNvPr>
                <p14:cNvContentPartPr/>
                <p14:nvPr/>
              </p14:nvContentPartPr>
              <p14:xfrm>
                <a:off x="4969594" y="6005522"/>
                <a:ext cx="122400" cy="1548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9FC063F-A3E4-0983-AC09-C582E2F947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60594" y="5996522"/>
                  <a:ext cx="140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215FEF0-4C44-0A71-374E-5AB5E578C740}"/>
                    </a:ext>
                  </a:extLst>
                </p14:cNvPr>
                <p14:cNvContentPartPr/>
                <p14:nvPr/>
              </p14:nvContentPartPr>
              <p14:xfrm>
                <a:off x="5074354" y="6057362"/>
                <a:ext cx="75240" cy="1040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215FEF0-4C44-0A71-374E-5AB5E578C7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65354" y="6048362"/>
                  <a:ext cx="92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1545C82-9155-7020-A9F7-E8D77F79F288}"/>
                    </a:ext>
                  </a:extLst>
                </p14:cNvPr>
                <p14:cNvContentPartPr/>
                <p14:nvPr/>
              </p14:nvContentPartPr>
              <p14:xfrm>
                <a:off x="5164714" y="6062042"/>
                <a:ext cx="81720" cy="1396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1545C82-9155-7020-A9F7-E8D77F79F2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56074" y="6053042"/>
                  <a:ext cx="99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02C66B5-1416-27B0-203C-BEADC43F2777}"/>
                    </a:ext>
                  </a:extLst>
                </p14:cNvPr>
                <p14:cNvContentPartPr/>
                <p14:nvPr/>
              </p14:nvContentPartPr>
              <p14:xfrm>
                <a:off x="5204314" y="6015242"/>
                <a:ext cx="221400" cy="2383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02C66B5-1416-27B0-203C-BEADC43F27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95314" y="6006602"/>
                  <a:ext cx="239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5703C21-19B4-1120-11B5-737D7098D16A}"/>
                    </a:ext>
                  </a:extLst>
                </p14:cNvPr>
                <p14:cNvContentPartPr/>
                <p14:nvPr/>
              </p14:nvContentPartPr>
              <p14:xfrm>
                <a:off x="5546314" y="6000842"/>
                <a:ext cx="162000" cy="1371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5703C21-19B4-1120-11B5-737D7098D16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37674" y="5992202"/>
                  <a:ext cx="179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36A35B3-7EA4-B4A4-5367-E201CB330F85}"/>
                    </a:ext>
                  </a:extLst>
                </p14:cNvPr>
                <p14:cNvContentPartPr/>
                <p14:nvPr/>
              </p14:nvContentPartPr>
              <p14:xfrm>
                <a:off x="5736034" y="6027482"/>
                <a:ext cx="84240" cy="1450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36A35B3-7EA4-B4A4-5367-E201CB330F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27034" y="6018842"/>
                  <a:ext cx="101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71B3BD0-73FB-2B0A-F040-B293B30348F8}"/>
                    </a:ext>
                  </a:extLst>
                </p14:cNvPr>
                <p14:cNvContentPartPr/>
                <p14:nvPr/>
              </p14:nvContentPartPr>
              <p14:xfrm>
                <a:off x="5809834" y="6000122"/>
                <a:ext cx="92520" cy="1893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71B3BD0-73FB-2B0A-F040-B293B30348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01194" y="5991482"/>
                  <a:ext cx="110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97A0C6D-1D2B-CF90-C5F3-543D5D244A02}"/>
                    </a:ext>
                  </a:extLst>
                </p14:cNvPr>
                <p14:cNvContentPartPr/>
                <p14:nvPr/>
              </p14:nvContentPartPr>
              <p14:xfrm>
                <a:off x="5938714" y="6009482"/>
                <a:ext cx="158400" cy="2113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97A0C6D-1D2B-CF90-C5F3-543D5D244A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30074" y="6000842"/>
                  <a:ext cx="17604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16969DD3-3E69-CB94-87DC-A8D23044EABF}"/>
                  </a:ext>
                </a:extLst>
              </p14:cNvPr>
              <p14:cNvContentPartPr/>
              <p14:nvPr/>
            </p14:nvContentPartPr>
            <p14:xfrm>
              <a:off x="2438074" y="6658202"/>
              <a:ext cx="384840" cy="43092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16969DD3-3E69-CB94-87DC-A8D23044EA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29074" y="6649562"/>
                <a:ext cx="40248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3A7FCDCA-ADE4-ED90-CCC3-2049E6FFE561}"/>
                  </a:ext>
                </a:extLst>
              </p14:cNvPr>
              <p14:cNvContentPartPr/>
              <p14:nvPr/>
            </p14:nvContentPartPr>
            <p14:xfrm>
              <a:off x="3310714" y="7330322"/>
              <a:ext cx="1268280" cy="8892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3A7FCDCA-ADE4-ED90-CCC3-2049E6FFE56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01714" y="7321322"/>
                <a:ext cx="12859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AE62A13-BA40-CB7F-6FFE-EB721EDCEB23}"/>
                  </a:ext>
                </a:extLst>
              </p14:cNvPr>
              <p14:cNvContentPartPr/>
              <p14:nvPr/>
            </p14:nvContentPartPr>
            <p14:xfrm>
              <a:off x="2348434" y="8147522"/>
              <a:ext cx="710640" cy="2304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AE62A13-BA40-CB7F-6FFE-EB721EDCEB2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39794" y="8138882"/>
                <a:ext cx="72828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그룹 80">
            <a:extLst>
              <a:ext uri="{FF2B5EF4-FFF2-40B4-BE49-F238E27FC236}">
                <a16:creationId xmlns:a16="http://schemas.microsoft.com/office/drawing/2014/main" id="{1E976EE4-C3EF-33DD-F120-5279EB572443}"/>
              </a:ext>
            </a:extLst>
          </p:cNvPr>
          <p:cNvGrpSpPr/>
          <p:nvPr/>
        </p:nvGrpSpPr>
        <p:grpSpPr>
          <a:xfrm>
            <a:off x="4484314" y="8429882"/>
            <a:ext cx="2019960" cy="454320"/>
            <a:chOff x="4484314" y="8429882"/>
            <a:chExt cx="201996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674AF90-AD02-AA9D-0F80-B433DD7D79EF}"/>
                    </a:ext>
                  </a:extLst>
                </p14:cNvPr>
                <p14:cNvContentPartPr/>
                <p14:nvPr/>
              </p14:nvContentPartPr>
              <p14:xfrm>
                <a:off x="6058594" y="8478482"/>
                <a:ext cx="445680" cy="162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674AF90-AD02-AA9D-0F80-B433DD7D79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49594" y="8469842"/>
                  <a:ext cx="46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4CA2D60-23B8-7866-049C-9C193E601413}"/>
                    </a:ext>
                  </a:extLst>
                </p14:cNvPr>
                <p14:cNvContentPartPr/>
                <p14:nvPr/>
              </p14:nvContentPartPr>
              <p14:xfrm>
                <a:off x="4484314" y="8487842"/>
                <a:ext cx="511920" cy="561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4CA2D60-23B8-7866-049C-9C193E6014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75314" y="8479202"/>
                  <a:ext cx="529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BAB8066-3C0E-35EB-B83C-859BC8C020A0}"/>
                    </a:ext>
                  </a:extLst>
                </p14:cNvPr>
                <p14:cNvContentPartPr/>
                <p14:nvPr/>
              </p14:nvContentPartPr>
              <p14:xfrm>
                <a:off x="5207914" y="8429882"/>
                <a:ext cx="551880" cy="511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BAB8066-3C0E-35EB-B83C-859BC8C020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98914" y="8421242"/>
                  <a:ext cx="569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3A878822-B57D-9A90-8FF2-B50F3F67842B}"/>
                    </a:ext>
                  </a:extLst>
                </p14:cNvPr>
                <p14:cNvContentPartPr/>
                <p14:nvPr/>
              </p14:nvContentPartPr>
              <p14:xfrm>
                <a:off x="4759714" y="8522042"/>
                <a:ext cx="20880" cy="2728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3A878822-B57D-9A90-8FF2-B50F3F67842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50714" y="8513402"/>
                  <a:ext cx="38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11FC0C7-70D4-4D75-89B1-1CF1505EF6E2}"/>
                    </a:ext>
                  </a:extLst>
                </p14:cNvPr>
                <p14:cNvContentPartPr/>
                <p14:nvPr/>
              </p14:nvContentPartPr>
              <p14:xfrm>
                <a:off x="4647034" y="8708162"/>
                <a:ext cx="172440" cy="1760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11FC0C7-70D4-4D75-89B1-1CF1505EF6E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38034" y="8699162"/>
                  <a:ext cx="19008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426B1C-6C44-1D4A-1044-08DD91C774C9}"/>
              </a:ext>
            </a:extLst>
          </p:cNvPr>
          <p:cNvGrpSpPr/>
          <p:nvPr/>
        </p:nvGrpSpPr>
        <p:grpSpPr>
          <a:xfrm>
            <a:off x="4468114" y="8945042"/>
            <a:ext cx="944280" cy="325080"/>
            <a:chOff x="4468114" y="8945042"/>
            <a:chExt cx="94428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4D36544-B4AA-9F98-9A27-94367D828559}"/>
                    </a:ext>
                  </a:extLst>
                </p14:cNvPr>
                <p14:cNvContentPartPr/>
                <p14:nvPr/>
              </p14:nvContentPartPr>
              <p14:xfrm>
                <a:off x="4468114" y="8987162"/>
                <a:ext cx="106920" cy="1627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4D36544-B4AA-9F98-9A27-94367D8285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59114" y="8978522"/>
                  <a:ext cx="124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CB93D899-8E97-4303-2BDC-CB37C1011C78}"/>
                    </a:ext>
                  </a:extLst>
                </p14:cNvPr>
                <p14:cNvContentPartPr/>
                <p14:nvPr/>
              </p14:nvContentPartPr>
              <p14:xfrm>
                <a:off x="4656034" y="8997602"/>
                <a:ext cx="16200" cy="1551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CB93D899-8E97-4303-2BDC-CB37C1011C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47034" y="8988602"/>
                  <a:ext cx="33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547BD43B-656C-EF84-B54E-F0C64437C22E}"/>
                    </a:ext>
                  </a:extLst>
                </p14:cNvPr>
                <p14:cNvContentPartPr/>
                <p14:nvPr/>
              </p14:nvContentPartPr>
              <p14:xfrm>
                <a:off x="4713634" y="9003722"/>
                <a:ext cx="134640" cy="9612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547BD43B-656C-EF84-B54E-F0C64437C2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04634" y="8995082"/>
                  <a:ext cx="152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8327B7A-168A-AC6D-99BE-5CB8C45DECAB}"/>
                    </a:ext>
                  </a:extLst>
                </p14:cNvPr>
                <p14:cNvContentPartPr/>
                <p14:nvPr/>
              </p14:nvContentPartPr>
              <p14:xfrm>
                <a:off x="4849714" y="8965922"/>
                <a:ext cx="14760" cy="1321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8327B7A-168A-AC6D-99BE-5CB8C45DECA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40714" y="8956922"/>
                  <a:ext cx="32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E7A72E7-762E-A7AE-22C5-F53DEBA64AC0}"/>
                    </a:ext>
                  </a:extLst>
                </p14:cNvPr>
                <p14:cNvContentPartPr/>
                <p14:nvPr/>
              </p14:nvContentPartPr>
              <p14:xfrm>
                <a:off x="4791754" y="9143762"/>
                <a:ext cx="140040" cy="10836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E7A72E7-762E-A7AE-22C5-F53DEBA64A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83114" y="9135122"/>
                  <a:ext cx="157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A137CCBB-CD95-964A-396D-41CD62C565DF}"/>
                    </a:ext>
                  </a:extLst>
                </p14:cNvPr>
                <p14:cNvContentPartPr/>
                <p14:nvPr/>
              </p14:nvContentPartPr>
              <p14:xfrm>
                <a:off x="5001274" y="8970962"/>
                <a:ext cx="218880" cy="22860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A137CCBB-CD95-964A-396D-41CD62C565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92634" y="8961962"/>
                  <a:ext cx="236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050D47BF-671C-74F3-BCCD-0B085410B423}"/>
                    </a:ext>
                  </a:extLst>
                </p14:cNvPr>
                <p14:cNvContentPartPr/>
                <p14:nvPr/>
              </p14:nvContentPartPr>
              <p14:xfrm>
                <a:off x="5214754" y="8945042"/>
                <a:ext cx="150120" cy="32508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050D47BF-671C-74F3-BCCD-0B085410B4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05754" y="8936402"/>
                  <a:ext cx="167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C8AB0B79-B0EB-D05B-C8CA-7C4B05827F5A}"/>
                    </a:ext>
                  </a:extLst>
                </p14:cNvPr>
                <p14:cNvContentPartPr/>
                <p14:nvPr/>
              </p14:nvContentPartPr>
              <p14:xfrm>
                <a:off x="5403394" y="9189122"/>
                <a:ext cx="9000" cy="414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C8AB0B79-B0EB-D05B-C8CA-7C4B05827F5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94394" y="9180122"/>
                  <a:ext cx="26640" cy="59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16662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sock.close()</a:t>
            </a:r>
            <a:r>
              <a:rPr sz="19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187" y="1228653"/>
            <a:ext cx="2922905" cy="12242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소켓을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닫음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소켓 사용 완료 후 반드시</a:t>
            </a:r>
            <a:r>
              <a:rPr sz="1700" spc="-11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호출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4356" y="2234852"/>
            <a:ext cx="102933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sock.close()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187" y="6011632"/>
            <a:ext cx="5163185" cy="1679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sock.settimeout()</a:t>
            </a:r>
            <a:r>
              <a:rPr sz="19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43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중단된(blocking)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처리가 시간 제한 내 진행되지</a:t>
            </a:r>
            <a:r>
              <a:rPr sz="17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않으면 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socket.timeout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예외</a:t>
            </a:r>
            <a:r>
              <a:rPr sz="17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생성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소켓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프로그램에서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대표적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blocking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처리는</a:t>
            </a:r>
            <a:r>
              <a:rPr sz="1450" spc="6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accept()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187" y="7801139"/>
            <a:ext cx="101282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9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4356" y="7760268"/>
            <a:ext cx="2398395" cy="65024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sock.settimeout(secs)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secs 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초 단위로 설정된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시간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9E405B0-6672-6D00-585A-36373AAE1D61}"/>
                  </a:ext>
                </a:extLst>
              </p14:cNvPr>
              <p14:cNvContentPartPr/>
              <p14:nvPr/>
            </p14:nvContentPartPr>
            <p14:xfrm>
              <a:off x="1431154" y="1298591"/>
              <a:ext cx="410040" cy="3830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9E405B0-6672-6D00-585A-36373AAE1D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2514" y="1289591"/>
                <a:ext cx="4276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B96EAF9-451F-9D95-9A96-1C9EC913C3CC}"/>
                  </a:ext>
                </a:extLst>
              </p14:cNvPr>
              <p14:cNvContentPartPr/>
              <p14:nvPr/>
            </p14:nvContentPartPr>
            <p14:xfrm>
              <a:off x="1556794" y="7315922"/>
              <a:ext cx="900720" cy="428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B96EAF9-451F-9D95-9A96-1C9EC913C3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7794" y="7306922"/>
                <a:ext cx="91836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A8F191D8-079B-D699-8031-FBAA23528B44}"/>
              </a:ext>
            </a:extLst>
          </p:cNvPr>
          <p:cNvGrpSpPr/>
          <p:nvPr/>
        </p:nvGrpSpPr>
        <p:grpSpPr>
          <a:xfrm>
            <a:off x="3293074" y="7041242"/>
            <a:ext cx="1778760" cy="236880"/>
            <a:chOff x="3293074" y="7041242"/>
            <a:chExt cx="177876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C927EB8-EEDC-A9D2-1867-A30D961515E8}"/>
                    </a:ext>
                  </a:extLst>
                </p14:cNvPr>
                <p14:cNvContentPartPr/>
                <p14:nvPr/>
              </p14:nvContentPartPr>
              <p14:xfrm>
                <a:off x="3293074" y="7158602"/>
                <a:ext cx="173880" cy="162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C927EB8-EEDC-A9D2-1867-A30D961515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4074" y="7149962"/>
                  <a:ext cx="191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B0C35A0-E2A7-028C-D6AE-F3340297726A}"/>
                    </a:ext>
                  </a:extLst>
                </p14:cNvPr>
                <p14:cNvContentPartPr/>
                <p14:nvPr/>
              </p14:nvContentPartPr>
              <p14:xfrm>
                <a:off x="3418714" y="7090202"/>
                <a:ext cx="70920" cy="1278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B0C35A0-E2A7-028C-D6AE-F334029772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0074" y="7081202"/>
                  <a:ext cx="88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4A8FE6E-AF7F-9377-A481-FD50764AC83A}"/>
                    </a:ext>
                  </a:extLst>
                </p14:cNvPr>
                <p14:cNvContentPartPr/>
                <p14:nvPr/>
              </p14:nvContentPartPr>
              <p14:xfrm>
                <a:off x="3533914" y="7070042"/>
                <a:ext cx="114840" cy="853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4A8FE6E-AF7F-9377-A481-FD50764AC8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5274" y="7061042"/>
                  <a:ext cx="132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0AEF5F9-ACD2-9897-A9DC-D5D9D4D33C09}"/>
                    </a:ext>
                  </a:extLst>
                </p14:cNvPr>
                <p14:cNvContentPartPr/>
                <p14:nvPr/>
              </p14:nvContentPartPr>
              <p14:xfrm>
                <a:off x="3583234" y="7162202"/>
                <a:ext cx="75600" cy="990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0AEF5F9-ACD2-9897-A9DC-D5D9D4D33C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74594" y="7153562"/>
                  <a:ext cx="93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8B3D466-2138-C0A9-2D9C-E9F8DFD26E4D}"/>
                    </a:ext>
                  </a:extLst>
                </p14:cNvPr>
                <p14:cNvContentPartPr/>
                <p14:nvPr/>
              </p14:nvContentPartPr>
              <p14:xfrm>
                <a:off x="3673954" y="7090562"/>
                <a:ext cx="138600" cy="1062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8B3D466-2138-C0A9-2D9C-E9F8DFD26E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5314" y="7081922"/>
                  <a:ext cx="156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DA17ACD-4751-6B17-396C-92729577D58D}"/>
                    </a:ext>
                  </a:extLst>
                </p14:cNvPr>
                <p14:cNvContentPartPr/>
                <p14:nvPr/>
              </p14:nvContentPartPr>
              <p14:xfrm>
                <a:off x="3754954" y="7096682"/>
                <a:ext cx="136080" cy="1814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DA17ACD-4751-6B17-396C-92729577D5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5954" y="7088042"/>
                  <a:ext cx="153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E056D88-707D-DD7B-15D2-9CC0A367C22B}"/>
                    </a:ext>
                  </a:extLst>
                </p14:cNvPr>
                <p14:cNvContentPartPr/>
                <p14:nvPr/>
              </p14:nvContentPartPr>
              <p14:xfrm>
                <a:off x="3826594" y="7133402"/>
                <a:ext cx="68040" cy="856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E056D88-707D-DD7B-15D2-9CC0A367C2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17594" y="7124762"/>
                  <a:ext cx="85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EA8F7C7-989F-ED5C-ED9A-C6ECB3533180}"/>
                    </a:ext>
                  </a:extLst>
                </p14:cNvPr>
                <p14:cNvContentPartPr/>
                <p14:nvPr/>
              </p14:nvContentPartPr>
              <p14:xfrm>
                <a:off x="3914434" y="7104242"/>
                <a:ext cx="62640" cy="579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EA8F7C7-989F-ED5C-ED9A-C6ECB35331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05434" y="7095242"/>
                  <a:ext cx="8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917DD1E-738A-EA04-D5FC-199A22E99432}"/>
                    </a:ext>
                  </a:extLst>
                </p14:cNvPr>
                <p14:cNvContentPartPr/>
                <p14:nvPr/>
              </p14:nvContentPartPr>
              <p14:xfrm>
                <a:off x="3912634" y="7111082"/>
                <a:ext cx="245520" cy="1404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917DD1E-738A-EA04-D5FC-199A22E994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03634" y="7102442"/>
                  <a:ext cx="263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4F5EFFD-069E-FAB1-35C1-90C543545086}"/>
                    </a:ext>
                  </a:extLst>
                </p14:cNvPr>
                <p14:cNvContentPartPr/>
                <p14:nvPr/>
              </p14:nvContentPartPr>
              <p14:xfrm>
                <a:off x="4077514" y="7197842"/>
                <a:ext cx="81720" cy="74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4F5EFFD-069E-FAB1-35C1-90C5435450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68514" y="7189202"/>
                  <a:ext cx="99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2464340-A696-97E6-DF5E-3932FE766C86}"/>
                    </a:ext>
                  </a:extLst>
                </p14:cNvPr>
                <p14:cNvContentPartPr/>
                <p14:nvPr/>
              </p14:nvContentPartPr>
              <p14:xfrm>
                <a:off x="4333834" y="7041242"/>
                <a:ext cx="60840" cy="1353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2464340-A696-97E6-DF5E-3932FE766C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25194" y="7032242"/>
                  <a:ext cx="78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16BC5A4-7B08-0A26-2A45-3DBE7549F51C}"/>
                    </a:ext>
                  </a:extLst>
                </p14:cNvPr>
                <p14:cNvContentPartPr/>
                <p14:nvPr/>
              </p14:nvContentPartPr>
              <p14:xfrm>
                <a:off x="4422394" y="7041602"/>
                <a:ext cx="8640" cy="1407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16BC5A4-7B08-0A26-2A45-3DBE7549F5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13394" y="7032962"/>
                  <a:ext cx="26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53AF310-F63A-C9D9-37D2-892CB613D38C}"/>
                    </a:ext>
                  </a:extLst>
                </p14:cNvPr>
                <p14:cNvContentPartPr/>
                <p14:nvPr/>
              </p14:nvContentPartPr>
              <p14:xfrm>
                <a:off x="4368754" y="7176242"/>
                <a:ext cx="138960" cy="828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53AF310-F63A-C9D9-37D2-892CB613D3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59754" y="7167602"/>
                  <a:ext cx="156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079F4AA-11D9-A17F-86C3-532E6F969663}"/>
                    </a:ext>
                  </a:extLst>
                </p14:cNvPr>
                <p14:cNvContentPartPr/>
                <p14:nvPr/>
              </p14:nvContentPartPr>
              <p14:xfrm>
                <a:off x="4496914" y="7049522"/>
                <a:ext cx="138240" cy="190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079F4AA-11D9-A17F-86C3-532E6F9696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87914" y="7040522"/>
                  <a:ext cx="155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A1A5AC2-83F0-9D80-0A3E-429D4BDDB5BE}"/>
                    </a:ext>
                  </a:extLst>
                </p14:cNvPr>
                <p14:cNvContentPartPr/>
                <p14:nvPr/>
              </p14:nvContentPartPr>
              <p14:xfrm>
                <a:off x="4712194" y="7077962"/>
                <a:ext cx="60120" cy="1422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A1A5AC2-83F0-9D80-0A3E-429D4BDDB5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3554" y="7069322"/>
                  <a:ext cx="77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FB81485-C461-9950-6098-D8151A1EF8A1}"/>
                    </a:ext>
                  </a:extLst>
                </p14:cNvPr>
                <p14:cNvContentPartPr/>
                <p14:nvPr/>
              </p14:nvContentPartPr>
              <p14:xfrm>
                <a:off x="4809034" y="7068242"/>
                <a:ext cx="95760" cy="1594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FB81485-C461-9950-6098-D8151A1EF8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00394" y="7059242"/>
                  <a:ext cx="113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847A4CD-C3FD-B84B-E839-FF98C44776BF}"/>
                    </a:ext>
                  </a:extLst>
                </p14:cNvPr>
                <p14:cNvContentPartPr/>
                <p14:nvPr/>
              </p14:nvContentPartPr>
              <p14:xfrm>
                <a:off x="4837474" y="7088402"/>
                <a:ext cx="137520" cy="1299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847A4CD-C3FD-B84B-E839-FF98C44776B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8474" y="7079762"/>
                  <a:ext cx="155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A987F17-8D4D-75A8-5D71-C0D9F5F6B7E6}"/>
                    </a:ext>
                  </a:extLst>
                </p14:cNvPr>
                <p14:cNvContentPartPr/>
                <p14:nvPr/>
              </p14:nvContentPartPr>
              <p14:xfrm>
                <a:off x="4989394" y="7106762"/>
                <a:ext cx="82440" cy="1537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A987F17-8D4D-75A8-5D71-C0D9F5F6B7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80754" y="7097762"/>
                  <a:ext cx="100080" cy="171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5434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socket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객체를 이용한 서버 구현의 기본</a:t>
            </a:r>
            <a:r>
              <a:rPr sz="1900" spc="-15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구조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252" y="1152001"/>
            <a:ext cx="4444365" cy="2766695"/>
          </a:xfrm>
          <a:custGeom>
            <a:avLst/>
            <a:gdLst/>
            <a:ahLst/>
            <a:cxnLst/>
            <a:rect l="l" t="t" r="r" b="b"/>
            <a:pathLst>
              <a:path w="4444365" h="2766695">
                <a:moveTo>
                  <a:pt x="4444296" y="0"/>
                </a:moveTo>
                <a:lnTo>
                  <a:pt x="0" y="0"/>
                </a:lnTo>
                <a:lnTo>
                  <a:pt x="4444296" y="15"/>
                </a:lnTo>
                <a:lnTo>
                  <a:pt x="4444296" y="2766250"/>
                </a:lnTo>
                <a:lnTo>
                  <a:pt x="4444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252" y="1150561"/>
            <a:ext cx="4444365" cy="0"/>
          </a:xfrm>
          <a:custGeom>
            <a:avLst/>
            <a:gdLst/>
            <a:ahLst/>
            <a:cxnLst/>
            <a:rect l="l" t="t" r="r" b="b"/>
            <a:pathLst>
              <a:path w="4444365">
                <a:moveTo>
                  <a:pt x="0" y="0"/>
                </a:moveTo>
                <a:lnTo>
                  <a:pt x="44442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7989" y="1152017"/>
            <a:ext cx="0" cy="1612265"/>
          </a:xfrm>
          <a:custGeom>
            <a:avLst/>
            <a:gdLst/>
            <a:ahLst/>
            <a:cxnLst/>
            <a:rect l="l" t="t" r="r" b="b"/>
            <a:pathLst>
              <a:path h="1612264">
                <a:moveTo>
                  <a:pt x="0" y="0"/>
                </a:moveTo>
                <a:lnTo>
                  <a:pt x="0" y="16117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252" y="1152001"/>
            <a:ext cx="4444365" cy="2766695"/>
          </a:xfrm>
          <a:custGeom>
            <a:avLst/>
            <a:gdLst/>
            <a:ahLst/>
            <a:cxnLst/>
            <a:rect l="l" t="t" r="r" b="b"/>
            <a:pathLst>
              <a:path w="4444365" h="2766695">
                <a:moveTo>
                  <a:pt x="0" y="2766250"/>
                </a:moveTo>
                <a:lnTo>
                  <a:pt x="4444296" y="2766250"/>
                </a:lnTo>
                <a:lnTo>
                  <a:pt x="4444296" y="0"/>
                </a:lnTo>
                <a:lnTo>
                  <a:pt x="0" y="0"/>
                </a:lnTo>
                <a:lnTo>
                  <a:pt x="0" y="2766250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280" y="1184484"/>
            <a:ext cx="3945254" cy="1228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import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socket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SERVER_ADDRESS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('',</a:t>
            </a:r>
            <a:r>
              <a:rPr sz="11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9999)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isServerDown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False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socket.socket(socket.AF_INET,</a:t>
            </a:r>
            <a:r>
              <a:rPr sz="1100" spc="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socket.SOCK_STREAM)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280" y="2595907"/>
            <a:ext cx="2075180" cy="12693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나눔스퀘어라운드OTF Regular"/>
                <a:cs typeface="나눔스퀘어라운드OTF Regular"/>
              </a:rPr>
              <a:t>if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 is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None: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 marR="5080" indent="13716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print('Socket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creating error')  else: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>
              <a:lnSpc>
                <a:spcPct val="100000"/>
              </a:lnSpc>
              <a:spcBef>
                <a:spcPts val="310"/>
              </a:spcBef>
            </a:pP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sock.settimeout(5)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 marR="8890">
              <a:lnSpc>
                <a:spcPct val="123600"/>
              </a:lnSpc>
              <a:spcBef>
                <a:spcPts val="10"/>
              </a:spcBef>
            </a:pP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</a:t>
            </a:r>
            <a:r>
              <a:rPr sz="1100" spc="-1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o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ck.bi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n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d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E</a:t>
            </a:r>
            <a:r>
              <a:rPr sz="1100" spc="-2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R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VE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R_ADDR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E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SS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) 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sock.listen(5)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5271" y="2763807"/>
            <a:ext cx="0" cy="1928495"/>
          </a:xfrm>
          <a:custGeom>
            <a:avLst/>
            <a:gdLst/>
            <a:ahLst/>
            <a:cxnLst/>
            <a:rect l="l" t="t" r="r" b="b"/>
            <a:pathLst>
              <a:path h="1928495">
                <a:moveTo>
                  <a:pt x="0" y="0"/>
                </a:moveTo>
                <a:lnTo>
                  <a:pt x="0" y="19282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0585" y="2763807"/>
            <a:ext cx="4443730" cy="1928495"/>
          </a:xfrm>
          <a:custGeom>
            <a:avLst/>
            <a:gdLst/>
            <a:ahLst/>
            <a:cxnLst/>
            <a:rect l="l" t="t" r="r" b="b"/>
            <a:pathLst>
              <a:path w="4443730" h="1928495">
                <a:moveTo>
                  <a:pt x="4443244" y="0"/>
                </a:moveTo>
                <a:lnTo>
                  <a:pt x="0" y="0"/>
                </a:lnTo>
                <a:lnTo>
                  <a:pt x="0" y="1928279"/>
                </a:lnTo>
                <a:lnTo>
                  <a:pt x="4443244" y="1928279"/>
                </a:lnTo>
                <a:lnTo>
                  <a:pt x="4443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0585" y="2763807"/>
            <a:ext cx="4443730" cy="1928495"/>
          </a:xfrm>
          <a:custGeom>
            <a:avLst/>
            <a:gdLst/>
            <a:ahLst/>
            <a:cxnLst/>
            <a:rect l="l" t="t" r="r" b="b"/>
            <a:pathLst>
              <a:path w="4443730" h="1928495">
                <a:moveTo>
                  <a:pt x="0" y="1928279"/>
                </a:moveTo>
                <a:lnTo>
                  <a:pt x="4443244" y="1928279"/>
                </a:lnTo>
                <a:lnTo>
                  <a:pt x="4443244" y="0"/>
                </a:lnTo>
                <a:lnTo>
                  <a:pt x="0" y="0"/>
                </a:lnTo>
                <a:lnTo>
                  <a:pt x="0" y="1928279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93611" y="2796295"/>
            <a:ext cx="158559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while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not</a:t>
            </a:r>
            <a:r>
              <a:rPr sz="11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isServerDown: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132" y="3003423"/>
            <a:ext cx="320611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print('waiting for connection request from</a:t>
            </a:r>
            <a:r>
              <a:rPr sz="110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client')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0132" y="3210549"/>
            <a:ext cx="24701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try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: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0139" y="3378139"/>
            <a:ext cx="2245995" cy="64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635">
              <a:lnSpc>
                <a:spcPct val="123600"/>
              </a:lnSpc>
              <a:spcBef>
                <a:spcPts val="10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cli_sock, addr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sock.accept() 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print('connection</a:t>
            </a:r>
            <a:r>
              <a:rPr sz="110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established....’)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5" dirty="0">
                <a:latin typeface="나눔스퀘어라운드OTF Regular"/>
                <a:cs typeface="나눔스퀘어라운드OTF Regular"/>
              </a:rPr>
              <a:t>except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socket.timeout: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1343" y="3998472"/>
            <a:ext cx="1639570" cy="64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225">
              <a:lnSpc>
                <a:spcPct val="124200"/>
              </a:lnSpc>
              <a:spcBef>
                <a:spcPts val="10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isServerDown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True 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sock.close()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print('End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of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Program')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4429" y="3177008"/>
            <a:ext cx="2396490" cy="743585"/>
          </a:xfrm>
          <a:custGeom>
            <a:avLst/>
            <a:gdLst/>
            <a:ahLst/>
            <a:cxnLst/>
            <a:rect l="l" t="t" r="r" b="b"/>
            <a:pathLst>
              <a:path w="2396490" h="743585">
                <a:moveTo>
                  <a:pt x="2117531" y="738088"/>
                </a:moveTo>
                <a:lnTo>
                  <a:pt x="0" y="738088"/>
                </a:lnTo>
                <a:lnTo>
                  <a:pt x="0" y="743338"/>
                </a:lnTo>
                <a:lnTo>
                  <a:pt x="2121737" y="743338"/>
                </a:lnTo>
                <a:lnTo>
                  <a:pt x="2122788" y="741243"/>
                </a:lnTo>
                <a:lnTo>
                  <a:pt x="2117531" y="741243"/>
                </a:lnTo>
                <a:lnTo>
                  <a:pt x="2117531" y="738088"/>
                </a:lnTo>
                <a:close/>
              </a:path>
              <a:path w="2396490" h="743585">
                <a:moveTo>
                  <a:pt x="2349895" y="19972"/>
                </a:moveTo>
                <a:lnTo>
                  <a:pt x="2119634" y="19972"/>
                </a:lnTo>
                <a:lnTo>
                  <a:pt x="2118582" y="21031"/>
                </a:lnTo>
                <a:lnTo>
                  <a:pt x="2117531" y="23126"/>
                </a:lnTo>
                <a:lnTo>
                  <a:pt x="2117531" y="741243"/>
                </a:lnTo>
                <a:lnTo>
                  <a:pt x="2119634" y="738088"/>
                </a:lnTo>
                <a:lnTo>
                  <a:pt x="2122788" y="738088"/>
                </a:lnTo>
                <a:lnTo>
                  <a:pt x="2122788" y="26281"/>
                </a:lnTo>
                <a:lnTo>
                  <a:pt x="2119634" y="26281"/>
                </a:lnTo>
                <a:lnTo>
                  <a:pt x="2122788" y="23126"/>
                </a:lnTo>
                <a:lnTo>
                  <a:pt x="2349895" y="23126"/>
                </a:lnTo>
                <a:lnTo>
                  <a:pt x="2349895" y="19972"/>
                </a:lnTo>
                <a:close/>
              </a:path>
              <a:path w="2396490" h="743585">
                <a:moveTo>
                  <a:pt x="2122788" y="738088"/>
                </a:moveTo>
                <a:lnTo>
                  <a:pt x="2119634" y="738088"/>
                </a:lnTo>
                <a:lnTo>
                  <a:pt x="2117531" y="741243"/>
                </a:lnTo>
                <a:lnTo>
                  <a:pt x="2122788" y="741243"/>
                </a:lnTo>
                <a:lnTo>
                  <a:pt x="2122788" y="738088"/>
                </a:lnTo>
                <a:close/>
              </a:path>
              <a:path w="2396490" h="743585">
                <a:moveTo>
                  <a:pt x="2349895" y="0"/>
                </a:moveTo>
                <a:lnTo>
                  <a:pt x="2349895" y="46261"/>
                </a:lnTo>
                <a:lnTo>
                  <a:pt x="2389847" y="26281"/>
                </a:lnTo>
                <a:lnTo>
                  <a:pt x="2357256" y="26281"/>
                </a:lnTo>
                <a:lnTo>
                  <a:pt x="2357256" y="19972"/>
                </a:lnTo>
                <a:lnTo>
                  <a:pt x="2389845" y="19972"/>
                </a:lnTo>
                <a:lnTo>
                  <a:pt x="2349895" y="0"/>
                </a:lnTo>
                <a:close/>
              </a:path>
              <a:path w="2396490" h="743585">
                <a:moveTo>
                  <a:pt x="2122788" y="23126"/>
                </a:moveTo>
                <a:lnTo>
                  <a:pt x="2119634" y="26281"/>
                </a:lnTo>
                <a:lnTo>
                  <a:pt x="2122788" y="26281"/>
                </a:lnTo>
                <a:lnTo>
                  <a:pt x="2122788" y="23126"/>
                </a:lnTo>
                <a:close/>
              </a:path>
              <a:path w="2396490" h="743585">
                <a:moveTo>
                  <a:pt x="2349895" y="23126"/>
                </a:moveTo>
                <a:lnTo>
                  <a:pt x="2122788" y="23126"/>
                </a:lnTo>
                <a:lnTo>
                  <a:pt x="2122788" y="26281"/>
                </a:lnTo>
                <a:lnTo>
                  <a:pt x="2349895" y="26281"/>
                </a:lnTo>
                <a:lnTo>
                  <a:pt x="2349895" y="23126"/>
                </a:lnTo>
                <a:close/>
              </a:path>
              <a:path w="2396490" h="743585">
                <a:moveTo>
                  <a:pt x="2389845" y="19972"/>
                </a:moveTo>
                <a:lnTo>
                  <a:pt x="2357256" y="19972"/>
                </a:lnTo>
                <a:lnTo>
                  <a:pt x="2357256" y="26281"/>
                </a:lnTo>
                <a:lnTo>
                  <a:pt x="2389847" y="26281"/>
                </a:lnTo>
                <a:lnTo>
                  <a:pt x="2396156" y="23126"/>
                </a:lnTo>
                <a:lnTo>
                  <a:pt x="2389845" y="1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4907" y="6011632"/>
            <a:ext cx="4307205" cy="1137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socket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객체를 이용한 클라이언트</a:t>
            </a:r>
            <a:r>
              <a:rPr sz="1900" spc="-1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구현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ts val="178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절차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1239520">
              <a:lnSpc>
                <a:spcPts val="148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connect()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1804" y="7739103"/>
            <a:ext cx="156845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data</a:t>
            </a:r>
            <a:r>
              <a:rPr sz="145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send/receive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7019" y="8573924"/>
            <a:ext cx="58991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lose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51514" y="7181943"/>
            <a:ext cx="46355" cy="476884"/>
          </a:xfrm>
          <a:custGeom>
            <a:avLst/>
            <a:gdLst/>
            <a:ahLst/>
            <a:cxnLst/>
            <a:rect l="l" t="t" r="r" b="b"/>
            <a:pathLst>
              <a:path w="46355" h="476884">
                <a:moveTo>
                  <a:pt x="21031" y="430027"/>
                </a:moveTo>
                <a:lnTo>
                  <a:pt x="0" y="430027"/>
                </a:lnTo>
                <a:lnTo>
                  <a:pt x="23126" y="476288"/>
                </a:lnTo>
                <a:lnTo>
                  <a:pt x="42579" y="437388"/>
                </a:lnTo>
                <a:lnTo>
                  <a:pt x="21031" y="437388"/>
                </a:lnTo>
                <a:lnTo>
                  <a:pt x="21031" y="430027"/>
                </a:lnTo>
                <a:close/>
              </a:path>
              <a:path w="46355" h="476884">
                <a:moveTo>
                  <a:pt x="26281" y="0"/>
                </a:moveTo>
                <a:lnTo>
                  <a:pt x="21031" y="0"/>
                </a:lnTo>
                <a:lnTo>
                  <a:pt x="21031" y="437388"/>
                </a:lnTo>
                <a:lnTo>
                  <a:pt x="26281" y="437388"/>
                </a:lnTo>
                <a:lnTo>
                  <a:pt x="26281" y="0"/>
                </a:lnTo>
                <a:close/>
              </a:path>
              <a:path w="46355" h="476884">
                <a:moveTo>
                  <a:pt x="46261" y="430027"/>
                </a:moveTo>
                <a:lnTo>
                  <a:pt x="26281" y="430027"/>
                </a:lnTo>
                <a:lnTo>
                  <a:pt x="26281" y="437388"/>
                </a:lnTo>
                <a:lnTo>
                  <a:pt x="42579" y="437388"/>
                </a:lnTo>
                <a:lnTo>
                  <a:pt x="46261" y="430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1514" y="8016760"/>
            <a:ext cx="46355" cy="476884"/>
          </a:xfrm>
          <a:custGeom>
            <a:avLst/>
            <a:gdLst/>
            <a:ahLst/>
            <a:cxnLst/>
            <a:rect l="l" t="t" r="r" b="b"/>
            <a:pathLst>
              <a:path w="46355" h="476884">
                <a:moveTo>
                  <a:pt x="21031" y="430027"/>
                </a:moveTo>
                <a:lnTo>
                  <a:pt x="0" y="430027"/>
                </a:lnTo>
                <a:lnTo>
                  <a:pt x="23126" y="476288"/>
                </a:lnTo>
                <a:lnTo>
                  <a:pt x="42054" y="438439"/>
                </a:lnTo>
                <a:lnTo>
                  <a:pt x="21031" y="438439"/>
                </a:lnTo>
                <a:lnTo>
                  <a:pt x="21031" y="430027"/>
                </a:lnTo>
                <a:close/>
              </a:path>
              <a:path w="46355" h="476884">
                <a:moveTo>
                  <a:pt x="26281" y="0"/>
                </a:moveTo>
                <a:lnTo>
                  <a:pt x="21031" y="0"/>
                </a:lnTo>
                <a:lnTo>
                  <a:pt x="21031" y="438439"/>
                </a:lnTo>
                <a:lnTo>
                  <a:pt x="26281" y="438439"/>
                </a:lnTo>
                <a:lnTo>
                  <a:pt x="26281" y="0"/>
                </a:lnTo>
                <a:close/>
              </a:path>
              <a:path w="46355" h="476884">
                <a:moveTo>
                  <a:pt x="46261" y="430027"/>
                </a:moveTo>
                <a:lnTo>
                  <a:pt x="26281" y="430027"/>
                </a:lnTo>
                <a:lnTo>
                  <a:pt x="26281" y="438439"/>
                </a:lnTo>
                <a:lnTo>
                  <a:pt x="42054" y="438439"/>
                </a:lnTo>
                <a:lnTo>
                  <a:pt x="46261" y="430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90443AC-7389-5D1B-8E8E-A9196FD8386F}"/>
              </a:ext>
            </a:extLst>
          </p:cNvPr>
          <p:cNvGrpSpPr/>
          <p:nvPr/>
        </p:nvGrpSpPr>
        <p:grpSpPr>
          <a:xfrm>
            <a:off x="1564714" y="1263779"/>
            <a:ext cx="828360" cy="511560"/>
            <a:chOff x="1564714" y="1263779"/>
            <a:chExt cx="828360" cy="51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CF113E-591F-2AB5-1B7D-281428C7CAC3}"/>
                    </a:ext>
                  </a:extLst>
                </p14:cNvPr>
                <p14:cNvContentPartPr/>
                <p14:nvPr/>
              </p14:nvContentPartPr>
              <p14:xfrm>
                <a:off x="1564714" y="1583099"/>
                <a:ext cx="150480" cy="1922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CF113E-591F-2AB5-1B7D-281428C7CA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5714" y="1574459"/>
                  <a:ext cx="168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6EFD556-A985-1D98-C6B4-230674F8A640}"/>
                    </a:ext>
                  </a:extLst>
                </p14:cNvPr>
                <p14:cNvContentPartPr/>
                <p14:nvPr/>
              </p14:nvContentPartPr>
              <p14:xfrm>
                <a:off x="1591714" y="1418579"/>
                <a:ext cx="134640" cy="1724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6EFD556-A985-1D98-C6B4-230674F8A6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3074" y="1409579"/>
                  <a:ext cx="152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C5563EC-9348-720B-6518-2C638EDC39BA}"/>
                    </a:ext>
                  </a:extLst>
                </p14:cNvPr>
                <p14:cNvContentPartPr/>
                <p14:nvPr/>
              </p14:nvContentPartPr>
              <p14:xfrm>
                <a:off x="1636354" y="1369259"/>
                <a:ext cx="72000" cy="1090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C5563EC-9348-720B-6518-2C638EDC39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7354" y="1360619"/>
                  <a:ext cx="89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DCE0CD2-2D58-D690-71B4-0D5A21C7F3AB}"/>
                    </a:ext>
                  </a:extLst>
                </p14:cNvPr>
                <p14:cNvContentPartPr/>
                <p14:nvPr/>
              </p14:nvContentPartPr>
              <p14:xfrm>
                <a:off x="1737874" y="1303739"/>
                <a:ext cx="82080" cy="936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DCE0CD2-2D58-D690-71B4-0D5A21C7F3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8874" y="1295099"/>
                  <a:ext cx="99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B1C50E5-8856-87BA-32D4-343F9D62F24A}"/>
                    </a:ext>
                  </a:extLst>
                </p14:cNvPr>
                <p14:cNvContentPartPr/>
                <p14:nvPr/>
              </p14:nvContentPartPr>
              <p14:xfrm>
                <a:off x="1799434" y="1272419"/>
                <a:ext cx="82080" cy="1742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B1C50E5-8856-87BA-32D4-343F9D62F2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0794" y="1263779"/>
                  <a:ext cx="99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C58D608-BAC5-1E84-A395-23BE31F15725}"/>
                    </a:ext>
                  </a:extLst>
                </p14:cNvPr>
                <p14:cNvContentPartPr/>
                <p14:nvPr/>
              </p14:nvContentPartPr>
              <p14:xfrm>
                <a:off x="1875394" y="1278899"/>
                <a:ext cx="85320" cy="774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C58D608-BAC5-1E84-A395-23BE31F157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6754" y="1270259"/>
                  <a:ext cx="102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FAEB49C-6EB8-0B93-0CA4-BBCB31083CB1}"/>
                    </a:ext>
                  </a:extLst>
                </p14:cNvPr>
                <p14:cNvContentPartPr/>
                <p14:nvPr/>
              </p14:nvContentPartPr>
              <p14:xfrm>
                <a:off x="1907074" y="1369259"/>
                <a:ext cx="72720" cy="396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FAEB49C-6EB8-0B93-0CA4-BBCB31083C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8074" y="1360619"/>
                  <a:ext cx="90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56612AD-D651-BD85-36E6-AFAE0DEB081A}"/>
                    </a:ext>
                  </a:extLst>
                </p14:cNvPr>
                <p14:cNvContentPartPr/>
                <p14:nvPr/>
              </p14:nvContentPartPr>
              <p14:xfrm>
                <a:off x="1933714" y="1408499"/>
                <a:ext cx="86040" cy="54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56612AD-D651-BD85-36E6-AFAE0DEB08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24714" y="1399859"/>
                  <a:ext cx="10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137C256-4D21-0F43-9070-028982B7399F}"/>
                    </a:ext>
                  </a:extLst>
                </p14:cNvPr>
                <p14:cNvContentPartPr/>
                <p14:nvPr/>
              </p14:nvContentPartPr>
              <p14:xfrm>
                <a:off x="1965034" y="1300139"/>
                <a:ext cx="151200" cy="936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137C256-4D21-0F43-9070-028982B73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56034" y="1291499"/>
                  <a:ext cx="168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E98E275-09A2-09D2-1380-A9A22276C135}"/>
                    </a:ext>
                  </a:extLst>
                </p14:cNvPr>
                <p14:cNvContentPartPr/>
                <p14:nvPr/>
              </p14:nvContentPartPr>
              <p14:xfrm>
                <a:off x="2139634" y="1263779"/>
                <a:ext cx="149760" cy="1620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E98E275-09A2-09D2-1380-A9A22276C1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30994" y="1255139"/>
                  <a:ext cx="167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7C7F8AC-9283-A5AF-8806-51500706ED20}"/>
                    </a:ext>
                  </a:extLst>
                </p14:cNvPr>
                <p14:cNvContentPartPr/>
                <p14:nvPr/>
              </p14:nvContentPartPr>
              <p14:xfrm>
                <a:off x="2374354" y="1366739"/>
                <a:ext cx="18720" cy="12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7C7F8AC-9283-A5AF-8806-51500706ED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65714" y="1358099"/>
                  <a:ext cx="36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22DA429-3C6D-1454-B3F7-87D8FFD329DE}"/>
              </a:ext>
            </a:extLst>
          </p:cNvPr>
          <p:cNvGrpSpPr/>
          <p:nvPr/>
        </p:nvGrpSpPr>
        <p:grpSpPr>
          <a:xfrm>
            <a:off x="3135034" y="2054339"/>
            <a:ext cx="888480" cy="177840"/>
            <a:chOff x="3135034" y="2054339"/>
            <a:chExt cx="88848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86566E8-36B8-FF1F-399D-315BEE45E267}"/>
                    </a:ext>
                  </a:extLst>
                </p14:cNvPr>
                <p14:cNvContentPartPr/>
                <p14:nvPr/>
              </p14:nvContentPartPr>
              <p14:xfrm>
                <a:off x="3135034" y="2090339"/>
                <a:ext cx="105840" cy="756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86566E8-36B8-FF1F-399D-315BEE45E2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26034" y="2081339"/>
                  <a:ext cx="123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3CBA2EA-0483-3162-09A9-725E2744B1F5}"/>
                    </a:ext>
                  </a:extLst>
                </p14:cNvPr>
                <p14:cNvContentPartPr/>
                <p14:nvPr/>
              </p14:nvContentPartPr>
              <p14:xfrm>
                <a:off x="3198034" y="2076299"/>
                <a:ext cx="74880" cy="1072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3CBA2EA-0483-3162-09A9-725E2744B1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89394" y="2067659"/>
                  <a:ext cx="92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64B9218-5122-C409-7330-18CBEE58C6D5}"/>
                    </a:ext>
                  </a:extLst>
                </p14:cNvPr>
                <p14:cNvContentPartPr/>
                <p14:nvPr/>
              </p14:nvContentPartPr>
              <p14:xfrm>
                <a:off x="3218554" y="2197259"/>
                <a:ext cx="72000" cy="169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64B9218-5122-C409-7330-18CBEE58C6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09554" y="2188619"/>
                  <a:ext cx="89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80B20AB-5FA3-F927-20FE-F891F5E9A310}"/>
                    </a:ext>
                  </a:extLst>
                </p14:cNvPr>
                <p14:cNvContentPartPr/>
                <p14:nvPr/>
              </p14:nvContentPartPr>
              <p14:xfrm>
                <a:off x="3286594" y="2079539"/>
                <a:ext cx="116640" cy="1242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80B20AB-5FA3-F927-20FE-F891F5E9A3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7594" y="2070899"/>
                  <a:ext cx="134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AABAB66-108C-FF2C-6E27-152CD20FE05D}"/>
                    </a:ext>
                  </a:extLst>
                </p14:cNvPr>
                <p14:cNvContentPartPr/>
                <p14:nvPr/>
              </p14:nvContentPartPr>
              <p14:xfrm>
                <a:off x="3390634" y="2071979"/>
                <a:ext cx="101160" cy="1072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AABAB66-108C-FF2C-6E27-152CD20FE0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1634" y="2063339"/>
                  <a:ext cx="118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AE31E19-955B-EC67-0592-4C40C0F05796}"/>
                    </a:ext>
                  </a:extLst>
                </p14:cNvPr>
                <p14:cNvContentPartPr/>
                <p14:nvPr/>
              </p14:nvContentPartPr>
              <p14:xfrm>
                <a:off x="3441034" y="2160179"/>
                <a:ext cx="73440" cy="720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AE31E19-955B-EC67-0592-4C40C0F057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2394" y="2151539"/>
                  <a:ext cx="91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366FBD1-B391-A69D-83B3-F43FC1AB2703}"/>
                    </a:ext>
                  </a:extLst>
                </p14:cNvPr>
                <p14:cNvContentPartPr/>
                <p14:nvPr/>
              </p14:nvContentPartPr>
              <p14:xfrm>
                <a:off x="3501874" y="2075579"/>
                <a:ext cx="83880" cy="925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366FBD1-B391-A69D-83B3-F43FC1AB27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92874" y="2066579"/>
                  <a:ext cx="101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BFF0901-F745-799F-EFCD-688B1FDA3088}"/>
                    </a:ext>
                  </a:extLst>
                </p14:cNvPr>
                <p14:cNvContentPartPr/>
                <p14:nvPr/>
              </p14:nvContentPartPr>
              <p14:xfrm>
                <a:off x="3542914" y="2155499"/>
                <a:ext cx="85680" cy="590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BFF0901-F745-799F-EFCD-688B1FDA30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4274" y="2146499"/>
                  <a:ext cx="103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033D93E-0F10-59D6-CE83-37C1F1F50227}"/>
                    </a:ext>
                  </a:extLst>
                </p14:cNvPr>
                <p14:cNvContentPartPr/>
                <p14:nvPr/>
              </p14:nvContentPartPr>
              <p14:xfrm>
                <a:off x="3699154" y="2054339"/>
                <a:ext cx="75600" cy="1090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033D93E-0F10-59D6-CE83-37C1F1F502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90154" y="2045699"/>
                  <a:ext cx="93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2FC68F5-2012-188D-CFAA-0147E2FD51F4}"/>
                    </a:ext>
                  </a:extLst>
                </p14:cNvPr>
                <p14:cNvContentPartPr/>
                <p14:nvPr/>
              </p14:nvContentPartPr>
              <p14:xfrm>
                <a:off x="3708874" y="2102579"/>
                <a:ext cx="122760" cy="561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2FC68F5-2012-188D-CFAA-0147E2FD51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0234" y="2093939"/>
                  <a:ext cx="140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03022A0-990F-F759-BEDB-5CA33DB0EBDA}"/>
                    </a:ext>
                  </a:extLst>
                </p14:cNvPr>
                <p14:cNvContentPartPr/>
                <p14:nvPr/>
              </p14:nvContentPartPr>
              <p14:xfrm>
                <a:off x="3834154" y="2060099"/>
                <a:ext cx="77040" cy="939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03022A0-990F-F759-BEDB-5CA33DB0EB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25514" y="2051459"/>
                  <a:ext cx="94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E163B27E-4183-8DAC-BABC-C7107E299078}"/>
                    </a:ext>
                  </a:extLst>
                </p14:cNvPr>
                <p14:cNvContentPartPr/>
                <p14:nvPr/>
              </p14:nvContentPartPr>
              <p14:xfrm>
                <a:off x="3873034" y="2118059"/>
                <a:ext cx="80280" cy="968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E163B27E-4183-8DAC-BABC-C7107E2990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64394" y="2109419"/>
                  <a:ext cx="97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D067D374-663E-6907-22D1-5DD5CA45B717}"/>
                    </a:ext>
                  </a:extLst>
                </p14:cNvPr>
                <p14:cNvContentPartPr/>
                <p14:nvPr/>
              </p14:nvContentPartPr>
              <p14:xfrm>
                <a:off x="4012714" y="2194019"/>
                <a:ext cx="10800" cy="75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067D374-663E-6907-22D1-5DD5CA45B7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03714" y="2185019"/>
                  <a:ext cx="2844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9E96D333-249B-ABFB-5177-10D1D44BF7D8}"/>
                  </a:ext>
                </a:extLst>
              </p14:cNvPr>
              <p14:cNvContentPartPr/>
              <p14:nvPr/>
            </p14:nvContentPartPr>
            <p14:xfrm>
              <a:off x="692434" y="3436019"/>
              <a:ext cx="672120" cy="2340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9E96D333-249B-ABFB-5177-10D1D44BF7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3794" y="3427379"/>
                <a:ext cx="6897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84A9494D-97EE-43B1-372B-8FE33F296464}"/>
                  </a:ext>
                </a:extLst>
              </p14:cNvPr>
              <p14:cNvContentPartPr/>
              <p14:nvPr/>
            </p14:nvContentPartPr>
            <p14:xfrm>
              <a:off x="676954" y="3601979"/>
              <a:ext cx="256680" cy="1800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84A9494D-97EE-43B1-372B-8FE33F29646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8314" y="3593339"/>
                <a:ext cx="2743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73550F3A-B188-82E9-C6FC-994C640B7AA7}"/>
                  </a:ext>
                </a:extLst>
              </p14:cNvPr>
              <p14:cNvContentPartPr/>
              <p14:nvPr/>
            </p14:nvContentPartPr>
            <p14:xfrm>
              <a:off x="667594" y="3797099"/>
              <a:ext cx="403200" cy="4356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73550F3A-B188-82E9-C6FC-994C640B7AA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8594" y="3788099"/>
                <a:ext cx="42084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AF17C2-D4E2-F1AA-32EA-C02A2D8A81D2}"/>
              </a:ext>
            </a:extLst>
          </p:cNvPr>
          <p:cNvGrpSpPr/>
          <p:nvPr/>
        </p:nvGrpSpPr>
        <p:grpSpPr>
          <a:xfrm>
            <a:off x="4787434" y="3822065"/>
            <a:ext cx="411480" cy="152280"/>
            <a:chOff x="4787434" y="3822065"/>
            <a:chExt cx="411480" cy="1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2F989FFB-D26F-C657-1D40-04DD8DD533E6}"/>
                    </a:ext>
                  </a:extLst>
                </p14:cNvPr>
                <p14:cNvContentPartPr/>
                <p14:nvPr/>
              </p14:nvContentPartPr>
              <p14:xfrm>
                <a:off x="4787434" y="3900185"/>
                <a:ext cx="110520" cy="126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2F989FFB-D26F-C657-1D40-04DD8DD533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78794" y="3891545"/>
                  <a:ext cx="128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588850D-B884-38EC-74DD-4267D426EE5E}"/>
                    </a:ext>
                  </a:extLst>
                </p14:cNvPr>
                <p14:cNvContentPartPr/>
                <p14:nvPr/>
              </p14:nvContentPartPr>
              <p14:xfrm>
                <a:off x="4858714" y="3831065"/>
                <a:ext cx="56880" cy="1314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588850D-B884-38EC-74DD-4267D426EE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50074" y="3822065"/>
                  <a:ext cx="7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D24A9F85-49F8-B50F-2ECC-5D467D79A4FB}"/>
                    </a:ext>
                  </a:extLst>
                </p14:cNvPr>
                <p14:cNvContentPartPr/>
                <p14:nvPr/>
              </p14:nvContentPartPr>
              <p14:xfrm>
                <a:off x="4947634" y="3848345"/>
                <a:ext cx="96120" cy="1260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D24A9F85-49F8-B50F-2ECC-5D467D79A4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38634" y="3839345"/>
                  <a:ext cx="1137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978951D-17A9-7070-4666-4A70F1116897}"/>
                    </a:ext>
                  </a:extLst>
                </p14:cNvPr>
                <p14:cNvContentPartPr/>
                <p14:nvPr/>
              </p14:nvContentPartPr>
              <p14:xfrm>
                <a:off x="4962754" y="3822065"/>
                <a:ext cx="162720" cy="396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978951D-17A9-7070-4666-4A70F11168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54114" y="3813065"/>
                  <a:ext cx="180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72B3ACA-A7D6-EDCE-BDC3-84700BBA9677}"/>
                    </a:ext>
                  </a:extLst>
                </p14:cNvPr>
                <p14:cNvContentPartPr/>
                <p14:nvPr/>
              </p14:nvContentPartPr>
              <p14:xfrm>
                <a:off x="5061034" y="3862385"/>
                <a:ext cx="105840" cy="435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72B3ACA-A7D6-EDCE-BDC3-84700BBA96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2394" y="3853745"/>
                  <a:ext cx="123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ED218C0-7E2B-B2B1-AFB6-BB5E92622393}"/>
                    </a:ext>
                  </a:extLst>
                </p14:cNvPr>
                <p14:cNvContentPartPr/>
                <p14:nvPr/>
              </p14:nvContentPartPr>
              <p14:xfrm>
                <a:off x="5099554" y="3921425"/>
                <a:ext cx="99360" cy="370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ED218C0-7E2B-B2B1-AFB6-BB5E926223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90554" y="3912425"/>
                  <a:ext cx="11700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019D214-92EB-AA8E-7DA2-979C084873C0}"/>
              </a:ext>
            </a:extLst>
          </p:cNvPr>
          <p:cNvGrpSpPr/>
          <p:nvPr/>
        </p:nvGrpSpPr>
        <p:grpSpPr>
          <a:xfrm>
            <a:off x="1603234" y="3203945"/>
            <a:ext cx="460080" cy="202320"/>
            <a:chOff x="1603234" y="3203945"/>
            <a:chExt cx="46008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3F8E22B-0B66-B02A-0F6C-7D2AE81C5A6B}"/>
                    </a:ext>
                  </a:extLst>
                </p14:cNvPr>
                <p14:cNvContentPartPr/>
                <p14:nvPr/>
              </p14:nvContentPartPr>
              <p14:xfrm>
                <a:off x="1603234" y="3312665"/>
                <a:ext cx="117720" cy="165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3F8E22B-0B66-B02A-0F6C-7D2AE81C5A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94234" y="3303665"/>
                  <a:ext cx="135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E44F56FA-86E2-C79F-1A60-052ACD6A748D}"/>
                    </a:ext>
                  </a:extLst>
                </p14:cNvPr>
                <p14:cNvContentPartPr/>
                <p14:nvPr/>
              </p14:nvContentPartPr>
              <p14:xfrm>
                <a:off x="1667314" y="3262625"/>
                <a:ext cx="106920" cy="1436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E44F56FA-86E2-C79F-1A60-052ACD6A74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58314" y="3253625"/>
                  <a:ext cx="124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4469252-B25A-3835-E7BC-350C99D0326B}"/>
                    </a:ext>
                  </a:extLst>
                </p14:cNvPr>
                <p14:cNvContentPartPr/>
                <p14:nvPr/>
              </p14:nvContentPartPr>
              <p14:xfrm>
                <a:off x="1804474" y="3257225"/>
                <a:ext cx="86760" cy="1144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4469252-B25A-3835-E7BC-350C99D0326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95834" y="3248585"/>
                  <a:ext cx="104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E7D51C3-355E-2D81-AD20-638B3AFDCED9}"/>
                    </a:ext>
                  </a:extLst>
                </p14:cNvPr>
                <p14:cNvContentPartPr/>
                <p14:nvPr/>
              </p14:nvContentPartPr>
              <p14:xfrm>
                <a:off x="1809154" y="3203945"/>
                <a:ext cx="156600" cy="694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E7D51C3-355E-2D81-AD20-638B3AFDCE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00154" y="3194945"/>
                  <a:ext cx="174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1FB72F3-4284-AB33-700A-2DFE61AC172F}"/>
                    </a:ext>
                  </a:extLst>
                </p14:cNvPr>
                <p14:cNvContentPartPr/>
                <p14:nvPr/>
              </p14:nvContentPartPr>
              <p14:xfrm>
                <a:off x="1931554" y="3247505"/>
                <a:ext cx="131760" cy="1119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1FB72F3-4284-AB33-700A-2DFE61AC17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914" y="3238505"/>
                  <a:ext cx="149400" cy="129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5088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sock.connect()</a:t>
            </a:r>
            <a:r>
              <a:rPr sz="19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187" y="1228653"/>
            <a:ext cx="1782445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서버에 접속</a:t>
            </a:r>
            <a:r>
              <a:rPr sz="170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요청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4495" y="1730511"/>
            <a:ext cx="2821305" cy="9245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65150" marR="5080" indent="-553085">
              <a:lnSpc>
                <a:spcPct val="148200"/>
              </a:lnSpc>
              <a:spcBef>
                <a:spcPts val="190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sock.connect((ip_addr, </a:t>
            </a:r>
            <a:r>
              <a:rPr sz="1450" dirty="0">
                <a:latin typeface="나눔스퀘어라운드OTF Regular"/>
                <a:cs typeface="나눔스퀘어라운드OTF Regular"/>
              </a:rPr>
              <a:t>port))  </a:t>
            </a:r>
            <a:r>
              <a:rPr sz="1200" dirty="0">
                <a:latin typeface="나눔스퀘어라운드OTF Regular"/>
                <a:cs typeface="나눔스퀘어라운드OTF Regular"/>
              </a:rPr>
              <a:t>ip_addr 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접속 요청할 서버 </a:t>
            </a:r>
            <a:r>
              <a:rPr sz="1200" dirty="0">
                <a:latin typeface="나눔스퀘어라운드OTF Regular"/>
                <a:cs typeface="나눔스퀘어라운드OTF Regular"/>
              </a:rPr>
              <a:t>IP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주소  </a:t>
            </a:r>
            <a:r>
              <a:rPr sz="1200" dirty="0">
                <a:latin typeface="나눔스퀘어라운드OTF Regular"/>
                <a:cs typeface="나눔스퀘어라운드OTF Regular"/>
              </a:rPr>
              <a:t>port 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서버의 </a:t>
            </a:r>
            <a:r>
              <a:rPr sz="1200" dirty="0">
                <a:latin typeface="나눔스퀘어라운드OTF Regular"/>
                <a:cs typeface="나눔스퀘어라운드OTF Regular"/>
              </a:rPr>
              <a:t>port</a:t>
            </a:r>
            <a:r>
              <a:rPr sz="1200" spc="2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번호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521462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socket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객체를 이용한 클라이언트 구현의 기본</a:t>
            </a:r>
            <a:r>
              <a:rPr sz="1900" spc="-15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구조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5363" y="6948536"/>
            <a:ext cx="4444365" cy="2138045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4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import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socket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SERVER_IP=socket.gethostbyname(socket.gethostname())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SERVER_PORT=9999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나눔스퀘어라운드OTF Regular"/>
              <a:cs typeface="나눔스퀘어라운드OTF Regular"/>
            </a:endParaRPr>
          </a:p>
          <a:p>
            <a:pPr marL="56515" marR="459740">
              <a:lnSpc>
                <a:spcPct val="123600"/>
              </a:lnSpc>
              <a:spcBef>
                <a:spcPts val="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socket.socket(socket.AF_INET,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socket.SOCK_STREAM) 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sock.settimeout(5)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56515" marR="1652270">
              <a:lnSpc>
                <a:spcPct val="123600"/>
              </a:lnSpc>
              <a:spcBef>
                <a:spcPts val="5"/>
              </a:spcBef>
            </a:pPr>
            <a:r>
              <a:rPr sz="1100" spc="-1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sock.connect((SERVER_IP,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SERVER_PORT))  sock.close()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  <a:spcBef>
                <a:spcPts val="3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print('client is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done.')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8949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소켓 서버와 클라이언트</a:t>
            </a:r>
            <a:r>
              <a:rPr sz="190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실행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787" y="1283431"/>
            <a:ext cx="4814392" cy="2532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34" y="1280269"/>
            <a:ext cx="4820920" cy="2538095"/>
          </a:xfrm>
          <a:custGeom>
            <a:avLst/>
            <a:gdLst/>
            <a:ahLst/>
            <a:cxnLst/>
            <a:rect l="l" t="t" r="r" b="b"/>
            <a:pathLst>
              <a:path w="4820920" h="2538095">
                <a:moveTo>
                  <a:pt x="0" y="2538092"/>
                </a:moveTo>
                <a:lnTo>
                  <a:pt x="4820701" y="2538092"/>
                </a:lnTo>
                <a:lnTo>
                  <a:pt x="4820701" y="0"/>
                </a:lnTo>
                <a:lnTo>
                  <a:pt x="0" y="0"/>
                </a:lnTo>
                <a:lnTo>
                  <a:pt x="0" y="2538092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9463" y="2591373"/>
            <a:ext cx="3474895" cy="2006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6309" y="2588227"/>
            <a:ext cx="3480435" cy="2011680"/>
          </a:xfrm>
          <a:custGeom>
            <a:avLst/>
            <a:gdLst/>
            <a:ahLst/>
            <a:cxnLst/>
            <a:rect l="l" t="t" r="r" b="b"/>
            <a:pathLst>
              <a:path w="3480434" h="2011679">
                <a:moveTo>
                  <a:pt x="0" y="2011337"/>
                </a:moveTo>
                <a:lnTo>
                  <a:pt x="3480152" y="2011337"/>
                </a:lnTo>
                <a:lnTo>
                  <a:pt x="3480152" y="0"/>
                </a:lnTo>
                <a:lnTo>
                  <a:pt x="0" y="0"/>
                </a:lnTo>
                <a:lnTo>
                  <a:pt x="0" y="2011337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9723" y="3411372"/>
            <a:ext cx="74168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소켓</a:t>
            </a:r>
            <a:r>
              <a:rPr sz="145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서버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0137" y="4153665"/>
            <a:ext cx="124333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소켓</a:t>
            </a:r>
            <a:r>
              <a:rPr sz="145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6264" y="8603353"/>
            <a:ext cx="382397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나눔스퀘어라운드OTF Regular"/>
                <a:cs typeface="나눔스퀘어라운드OTF Regular"/>
              </a:rPr>
              <a:t>연결된 소켓을 이용한 데이터</a:t>
            </a:r>
            <a:r>
              <a:rPr sz="215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교환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06311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sock.recv()</a:t>
            </a:r>
            <a:r>
              <a:rPr sz="19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187" y="1228653"/>
            <a:ext cx="2618740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소켓을 통해 데이터를</a:t>
            </a:r>
            <a:r>
              <a:rPr sz="17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수신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8514" y="1722952"/>
            <a:ext cx="3253104" cy="9271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sock.recv(bufsize)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88645" marR="5080" indent="-23495">
              <a:lnSpc>
                <a:spcPct val="151200"/>
              </a:lnSpc>
              <a:spcBef>
                <a:spcPts val="60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bufsize </a:t>
            </a:r>
            <a:r>
              <a:rPr sz="1200" dirty="0">
                <a:latin typeface="나눔스퀘어라운드OTF Regular"/>
                <a:cs typeface="나눔스퀘어라운드OTF Regular"/>
              </a:rPr>
              <a:t>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한 번에 수신할 최대 바이트 수  반환 </a:t>
            </a:r>
            <a:r>
              <a:rPr sz="1200" dirty="0">
                <a:latin typeface="나눔스퀘어라운드OTF Regular"/>
                <a:cs typeface="나눔스퀘어라운드OTF Regular"/>
              </a:rPr>
              <a:t>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데이터를 저장하는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바이트열(bytes)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187" y="6011632"/>
            <a:ext cx="4489450" cy="1330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sock.recv_into()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소켓을 통해 데이터를 수신하여 바이트열에</a:t>
            </a:r>
            <a:r>
              <a:rPr sz="17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저장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새로운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바이트열을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생성</a:t>
            </a:r>
            <a:r>
              <a:rPr sz="1450" spc="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X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187" y="7452069"/>
            <a:ext cx="101282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9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9822" y="7377555"/>
            <a:ext cx="5269865" cy="12033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sock.recv_into(buffer[,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bufsize])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buffer 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수신한 데이터를 저장할</a:t>
            </a:r>
            <a:r>
              <a:rPr sz="120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바이트열(bytes)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88645" marR="5080" indent="-23495">
              <a:lnSpc>
                <a:spcPct val="151200"/>
              </a:lnSpc>
            </a:pPr>
            <a:r>
              <a:rPr sz="1200" spc="-5" dirty="0">
                <a:latin typeface="나눔스퀘어라운드OTF Regular"/>
                <a:cs typeface="나눔스퀘어라운드OTF Regular"/>
              </a:rPr>
              <a:t>bufsize </a:t>
            </a:r>
            <a:r>
              <a:rPr sz="1200" dirty="0">
                <a:latin typeface="나눔스퀘어라운드OTF Regular"/>
                <a:cs typeface="나눔스퀘어라운드OTF Regular"/>
              </a:rPr>
              <a:t>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한 번에 수신할 최대 바이트 수. 생략하면 </a:t>
            </a:r>
            <a:r>
              <a:rPr sz="1200" dirty="0">
                <a:latin typeface="나눔스퀘어라운드OTF Regular"/>
                <a:cs typeface="나눔스퀘어라운드OTF Regular"/>
              </a:rPr>
              <a:t>buffer의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길이만큼 수신  반환 </a:t>
            </a:r>
            <a:r>
              <a:rPr sz="1200" dirty="0">
                <a:latin typeface="나눔스퀘어라운드OTF Regular"/>
                <a:cs typeface="나눔스퀘어라운드OTF Regular"/>
              </a:rPr>
              <a:t>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수신한 데이터의 바이트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수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7385526-2037-333B-8679-CA305E124D34}"/>
                  </a:ext>
                </a:extLst>
              </p14:cNvPr>
              <p14:cNvContentPartPr/>
              <p14:nvPr/>
            </p14:nvContentPartPr>
            <p14:xfrm>
              <a:off x="4104514" y="2642219"/>
              <a:ext cx="1132920" cy="540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7385526-2037-333B-8679-CA305E124D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5514" y="2633579"/>
                <a:ext cx="115056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45E1E241-5FCD-056A-F9F8-2C71E08D206D}"/>
              </a:ext>
            </a:extLst>
          </p:cNvPr>
          <p:cNvGrpSpPr/>
          <p:nvPr/>
        </p:nvGrpSpPr>
        <p:grpSpPr>
          <a:xfrm>
            <a:off x="4217194" y="2714579"/>
            <a:ext cx="2261160" cy="307800"/>
            <a:chOff x="4217194" y="2714579"/>
            <a:chExt cx="226116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28069A6-1190-028B-5343-2FB14C423782}"/>
                    </a:ext>
                  </a:extLst>
                </p14:cNvPr>
                <p14:cNvContentPartPr/>
                <p14:nvPr/>
              </p14:nvContentPartPr>
              <p14:xfrm>
                <a:off x="4217194" y="2830139"/>
                <a:ext cx="111240" cy="96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28069A6-1190-028B-5343-2FB14C4237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8554" y="2821499"/>
                  <a:ext cx="128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62FA0F2-C13C-0876-C273-CB9D4B494DB0}"/>
                    </a:ext>
                  </a:extLst>
                </p14:cNvPr>
                <p14:cNvContentPartPr/>
                <p14:nvPr/>
              </p14:nvContentPartPr>
              <p14:xfrm>
                <a:off x="4228714" y="2940299"/>
                <a:ext cx="119520" cy="820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62FA0F2-C13C-0876-C273-CB9D4B494D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9714" y="2931299"/>
                  <a:ext cx="137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36A3F5E-7153-61C2-1A1D-B6E267EE1FEC}"/>
                    </a:ext>
                  </a:extLst>
                </p14:cNvPr>
                <p14:cNvContentPartPr/>
                <p14:nvPr/>
              </p14:nvContentPartPr>
              <p14:xfrm>
                <a:off x="4358674" y="2849579"/>
                <a:ext cx="91080" cy="910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36A3F5E-7153-61C2-1A1D-B6E267EE1F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9674" y="2840939"/>
                  <a:ext cx="108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6C3B55B-252E-A357-F491-DA03DB4A8EDD}"/>
                    </a:ext>
                  </a:extLst>
                </p14:cNvPr>
                <p14:cNvContentPartPr/>
                <p14:nvPr/>
              </p14:nvContentPartPr>
              <p14:xfrm>
                <a:off x="4414834" y="2864339"/>
                <a:ext cx="71280" cy="1483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6C3B55B-252E-A357-F491-DA03DB4A8E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5834" y="2855339"/>
                  <a:ext cx="88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A9C1812-F63A-F224-41B0-286CC08705FD}"/>
                    </a:ext>
                  </a:extLst>
                </p14:cNvPr>
                <p14:cNvContentPartPr/>
                <p14:nvPr/>
              </p14:nvContentPartPr>
              <p14:xfrm>
                <a:off x="4472074" y="2835899"/>
                <a:ext cx="58320" cy="21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A9C1812-F63A-F224-41B0-286CC08705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63434" y="2826899"/>
                  <a:ext cx="75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96B63AD-034E-6D7F-DCE1-99F4F72F3529}"/>
                    </a:ext>
                  </a:extLst>
                </p14:cNvPr>
                <p14:cNvContentPartPr/>
                <p14:nvPr/>
              </p14:nvContentPartPr>
              <p14:xfrm>
                <a:off x="4489714" y="2867219"/>
                <a:ext cx="133920" cy="91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96B63AD-034E-6D7F-DCE1-99F4F72F35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0714" y="2858579"/>
                  <a:ext cx="151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717F815-AD33-9B4C-D2F1-17FEEA6C62A7}"/>
                    </a:ext>
                  </a:extLst>
                </p14:cNvPr>
                <p14:cNvContentPartPr/>
                <p14:nvPr/>
              </p14:nvContentPartPr>
              <p14:xfrm>
                <a:off x="4568194" y="2969459"/>
                <a:ext cx="117720" cy="507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717F815-AD33-9B4C-D2F1-17FEEA6C62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9194" y="2960819"/>
                  <a:ext cx="135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5336F83-177E-D1D9-015D-31292E55895F}"/>
                    </a:ext>
                  </a:extLst>
                </p14:cNvPr>
                <p14:cNvContentPartPr/>
                <p14:nvPr/>
              </p14:nvContentPartPr>
              <p14:xfrm>
                <a:off x="4674394" y="2862179"/>
                <a:ext cx="101520" cy="946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5336F83-177E-D1D9-015D-31292E5589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5754" y="2853179"/>
                  <a:ext cx="119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9674A52-2299-86A7-56D4-E73017B53A9B}"/>
                    </a:ext>
                  </a:extLst>
                </p14:cNvPr>
                <p14:cNvContentPartPr/>
                <p14:nvPr/>
              </p14:nvContentPartPr>
              <p14:xfrm>
                <a:off x="4757914" y="2856419"/>
                <a:ext cx="151560" cy="1296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9674A52-2299-86A7-56D4-E73017B53A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9274" y="2847419"/>
                  <a:ext cx="169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2A0487F-2EEA-AE14-AF67-16A8529DB4FC}"/>
                    </a:ext>
                  </a:extLst>
                </p14:cNvPr>
                <p14:cNvContentPartPr/>
                <p14:nvPr/>
              </p14:nvContentPartPr>
              <p14:xfrm>
                <a:off x="4911634" y="2863619"/>
                <a:ext cx="78840" cy="777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2A0487F-2EEA-AE14-AF67-16A8529DB4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02634" y="2854619"/>
                  <a:ext cx="96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BA6FFEF-CECB-DB8E-B023-F7F6A7B323DE}"/>
                    </a:ext>
                  </a:extLst>
                </p14:cNvPr>
                <p14:cNvContentPartPr/>
                <p14:nvPr/>
              </p14:nvContentPartPr>
              <p14:xfrm>
                <a:off x="5001274" y="2872259"/>
                <a:ext cx="56160" cy="676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BA6FFEF-CECB-DB8E-B023-F7F6A7B323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92274" y="2863619"/>
                  <a:ext cx="73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0197D08-CB61-84AD-31A0-D4354D5174FA}"/>
                    </a:ext>
                  </a:extLst>
                </p14:cNvPr>
                <p14:cNvContentPartPr/>
                <p14:nvPr/>
              </p14:nvContentPartPr>
              <p14:xfrm>
                <a:off x="5021794" y="2825099"/>
                <a:ext cx="184680" cy="892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0197D08-CB61-84AD-31A0-D4354D5174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12794" y="2816459"/>
                  <a:ext cx="202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63E5139-C0AD-6DD6-93F3-A93B26EE267D}"/>
                    </a:ext>
                  </a:extLst>
                </p14:cNvPr>
                <p14:cNvContentPartPr/>
                <p14:nvPr/>
              </p14:nvContentPartPr>
              <p14:xfrm>
                <a:off x="5385034" y="2759939"/>
                <a:ext cx="119880" cy="1519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63E5139-C0AD-6DD6-93F3-A93B26EE26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76394" y="2750939"/>
                  <a:ext cx="137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06DAECB-A7A8-A124-52D2-7AAF1C2B6AC5}"/>
                    </a:ext>
                  </a:extLst>
                </p14:cNvPr>
                <p14:cNvContentPartPr/>
                <p14:nvPr/>
              </p14:nvContentPartPr>
              <p14:xfrm>
                <a:off x="5504914" y="2801699"/>
                <a:ext cx="55080" cy="759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06DAECB-A7A8-A124-52D2-7AAF1C2B6A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95914" y="2793059"/>
                  <a:ext cx="72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6F926F5-43EA-A0C4-6180-615C626667E0}"/>
                    </a:ext>
                  </a:extLst>
                </p14:cNvPr>
                <p14:cNvContentPartPr/>
                <p14:nvPr/>
              </p14:nvContentPartPr>
              <p14:xfrm>
                <a:off x="5576194" y="2770739"/>
                <a:ext cx="105480" cy="1292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6F926F5-43EA-A0C4-6180-615C626667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67554" y="2762099"/>
                  <a:ext cx="123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7693AF0-7F18-E187-DC7E-07611471A9CB}"/>
                    </a:ext>
                  </a:extLst>
                </p14:cNvPr>
                <p14:cNvContentPartPr/>
                <p14:nvPr/>
              </p14:nvContentPartPr>
              <p14:xfrm>
                <a:off x="5670514" y="2770379"/>
                <a:ext cx="128520" cy="964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7693AF0-7F18-E187-DC7E-07611471A9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1514" y="2761379"/>
                  <a:ext cx="146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09AC553-F30B-CF40-1651-C8FCC0FF4513}"/>
                    </a:ext>
                  </a:extLst>
                </p14:cNvPr>
                <p14:cNvContentPartPr/>
                <p14:nvPr/>
              </p14:nvContentPartPr>
              <p14:xfrm>
                <a:off x="5707594" y="2817539"/>
                <a:ext cx="135360" cy="810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09AC553-F30B-CF40-1651-C8FCC0FF45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8594" y="2808899"/>
                  <a:ext cx="153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099C6EE-591A-42DD-730F-462F216DAC3B}"/>
                    </a:ext>
                  </a:extLst>
                </p14:cNvPr>
                <p14:cNvContentPartPr/>
                <p14:nvPr/>
              </p14:nvContentPartPr>
              <p14:xfrm>
                <a:off x="5814514" y="2751299"/>
                <a:ext cx="190440" cy="1555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099C6EE-591A-42DD-730F-462F216DAC3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05514" y="2742659"/>
                  <a:ext cx="208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9A670E4-4C3B-BEEE-C197-C2149E038387}"/>
                    </a:ext>
                  </a:extLst>
                </p14:cNvPr>
                <p14:cNvContentPartPr/>
                <p14:nvPr/>
              </p14:nvContentPartPr>
              <p14:xfrm>
                <a:off x="6076594" y="2714579"/>
                <a:ext cx="102600" cy="1602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9A670E4-4C3B-BEEE-C197-C2149E0383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7954" y="2705939"/>
                  <a:ext cx="120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3CEBDF3-A0C9-F31B-D806-3BE3F7A2B205}"/>
                    </a:ext>
                  </a:extLst>
                </p14:cNvPr>
                <p14:cNvContentPartPr/>
                <p14:nvPr/>
              </p14:nvContentPartPr>
              <p14:xfrm>
                <a:off x="6140314" y="2742299"/>
                <a:ext cx="69840" cy="720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3CEBDF3-A0C9-F31B-D806-3BE3F7A2B2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1314" y="2733299"/>
                  <a:ext cx="87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73BE2DE-2FC1-9096-F325-A8B519A293DA}"/>
                    </a:ext>
                  </a:extLst>
                </p14:cNvPr>
                <p14:cNvContentPartPr/>
                <p14:nvPr/>
              </p14:nvContentPartPr>
              <p14:xfrm>
                <a:off x="6189274" y="2863979"/>
                <a:ext cx="71280" cy="655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73BE2DE-2FC1-9096-F325-A8B519A293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80634" y="2854979"/>
                  <a:ext cx="88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9DE6769-C116-8935-575D-EC88D4FDDD6E}"/>
                    </a:ext>
                  </a:extLst>
                </p14:cNvPr>
                <p14:cNvContentPartPr/>
                <p14:nvPr/>
              </p14:nvContentPartPr>
              <p14:xfrm>
                <a:off x="6258034" y="2773259"/>
                <a:ext cx="95760" cy="864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9DE6769-C116-8935-575D-EC88D4FDDD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49394" y="2764259"/>
                  <a:ext cx="113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5B6BCBC-7B5F-9182-48B5-D45E482C7198}"/>
                    </a:ext>
                  </a:extLst>
                </p14:cNvPr>
                <p14:cNvContentPartPr/>
                <p14:nvPr/>
              </p14:nvContentPartPr>
              <p14:xfrm>
                <a:off x="6341194" y="2750579"/>
                <a:ext cx="83520" cy="1818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5B6BCBC-7B5F-9182-48B5-D45E482C71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32554" y="2741939"/>
                  <a:ext cx="101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2DE8D0F-74E1-E495-40B9-9F75B26EC197}"/>
                    </a:ext>
                  </a:extLst>
                </p14:cNvPr>
                <p14:cNvContentPartPr/>
                <p14:nvPr/>
              </p14:nvContentPartPr>
              <p14:xfrm>
                <a:off x="6465034" y="2892059"/>
                <a:ext cx="13320" cy="82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2DE8D0F-74E1-E495-40B9-9F75B26EC1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56034" y="2883419"/>
                  <a:ext cx="309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BD7C1383-95D4-5058-E922-54B6D83ACD4C}"/>
                  </a:ext>
                </a:extLst>
              </p14:cNvPr>
              <p14:cNvContentPartPr/>
              <p14:nvPr/>
            </p14:nvContentPartPr>
            <p14:xfrm>
              <a:off x="2384074" y="7345486"/>
              <a:ext cx="474480" cy="2988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BD7C1383-95D4-5058-E922-54B6D83ACD4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75074" y="7336486"/>
                <a:ext cx="49212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1BD6F2-1CE1-5A8B-CDA9-24A446296E64}"/>
              </a:ext>
            </a:extLst>
          </p:cNvPr>
          <p:cNvGrpSpPr/>
          <p:nvPr/>
        </p:nvGrpSpPr>
        <p:grpSpPr>
          <a:xfrm>
            <a:off x="3534274" y="6576778"/>
            <a:ext cx="1006560" cy="162000"/>
            <a:chOff x="3534274" y="6576778"/>
            <a:chExt cx="100656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B9F36FC-5C98-5EAB-3A9B-B5612A4814DB}"/>
                    </a:ext>
                  </a:extLst>
                </p14:cNvPr>
                <p14:cNvContentPartPr/>
                <p14:nvPr/>
              </p14:nvContentPartPr>
              <p14:xfrm>
                <a:off x="3534274" y="6609178"/>
                <a:ext cx="93960" cy="1094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B9F36FC-5C98-5EAB-3A9B-B5612A4814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25274" y="6600538"/>
                  <a:ext cx="111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FBBE901-7A51-B67E-5D4D-204319C3AFD5}"/>
                    </a:ext>
                  </a:extLst>
                </p14:cNvPr>
                <p14:cNvContentPartPr/>
                <p14:nvPr/>
              </p14:nvContentPartPr>
              <p14:xfrm>
                <a:off x="3666034" y="6576778"/>
                <a:ext cx="37080" cy="124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FBBE901-7A51-B67E-5D4D-204319C3AF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57394" y="6567778"/>
                  <a:ext cx="54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054277B-5C8C-8833-F01B-A572CE0473F0}"/>
                    </a:ext>
                  </a:extLst>
                </p14:cNvPr>
                <p14:cNvContentPartPr/>
                <p14:nvPr/>
              </p14:nvContentPartPr>
              <p14:xfrm>
                <a:off x="3714274" y="6584338"/>
                <a:ext cx="102960" cy="957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054277B-5C8C-8833-F01B-A572CE0473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05634" y="6575698"/>
                  <a:ext cx="120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F8ADBD8-9042-7BC8-61C0-5C1FE0A3B864}"/>
                    </a:ext>
                  </a:extLst>
                </p14:cNvPr>
                <p14:cNvContentPartPr/>
                <p14:nvPr/>
              </p14:nvContentPartPr>
              <p14:xfrm>
                <a:off x="3821914" y="6584698"/>
                <a:ext cx="30960" cy="1112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F8ADBD8-9042-7BC8-61C0-5C1FE0A3B86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13274" y="6576058"/>
                  <a:ext cx="48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4906A7E-4121-EBD5-81AF-A107BE20C1B6}"/>
                    </a:ext>
                  </a:extLst>
                </p14:cNvPr>
                <p14:cNvContentPartPr/>
                <p14:nvPr/>
              </p14:nvContentPartPr>
              <p14:xfrm>
                <a:off x="3931354" y="6581098"/>
                <a:ext cx="114120" cy="817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4906A7E-4121-EBD5-81AF-A107BE20C1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22714" y="6572458"/>
                  <a:ext cx="131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9D233AB-C66D-9DB1-2BA1-51C09AA8529A}"/>
                    </a:ext>
                  </a:extLst>
                </p14:cNvPr>
                <p14:cNvContentPartPr/>
                <p14:nvPr/>
              </p14:nvContentPartPr>
              <p14:xfrm>
                <a:off x="4018114" y="6675058"/>
                <a:ext cx="64440" cy="604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9D233AB-C66D-9DB1-2BA1-51C09AA852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09474" y="6666418"/>
                  <a:ext cx="82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DD6AAC0-EC5B-ADE6-43E9-7269884D9626}"/>
                    </a:ext>
                  </a:extLst>
                </p14:cNvPr>
                <p14:cNvContentPartPr/>
                <p14:nvPr/>
              </p14:nvContentPartPr>
              <p14:xfrm>
                <a:off x="4101994" y="6589018"/>
                <a:ext cx="91800" cy="806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DD6AAC0-EC5B-ADE6-43E9-7269884D96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93354" y="6580378"/>
                  <a:ext cx="109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226415B-C68A-F5AE-E364-C9D57870654B}"/>
                    </a:ext>
                  </a:extLst>
                </p14:cNvPr>
                <p14:cNvContentPartPr/>
                <p14:nvPr/>
              </p14:nvContentPartPr>
              <p14:xfrm>
                <a:off x="4185874" y="6657058"/>
                <a:ext cx="64800" cy="687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226415B-C68A-F5AE-E364-C9D5787065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76874" y="6648418"/>
                  <a:ext cx="82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D568686-4A3D-E26F-2084-80D23CA6ED22}"/>
                    </a:ext>
                  </a:extLst>
                </p14:cNvPr>
                <p14:cNvContentPartPr/>
                <p14:nvPr/>
              </p14:nvContentPartPr>
              <p14:xfrm>
                <a:off x="4245994" y="6582898"/>
                <a:ext cx="117720" cy="1040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D568686-4A3D-E26F-2084-80D23CA6ED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36994" y="6574258"/>
                  <a:ext cx="135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A99E9AD-5A29-F630-38C0-4F9CAA187353}"/>
                    </a:ext>
                  </a:extLst>
                </p14:cNvPr>
                <p14:cNvContentPartPr/>
                <p14:nvPr/>
              </p14:nvContentPartPr>
              <p14:xfrm>
                <a:off x="4338154" y="6601618"/>
                <a:ext cx="72000" cy="1152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A99E9AD-5A29-F630-38C0-4F9CAA1873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29154" y="6592618"/>
                  <a:ext cx="89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5E48852-1C8E-A488-A0F7-020BC176CD39}"/>
                    </a:ext>
                  </a:extLst>
                </p14:cNvPr>
                <p14:cNvContentPartPr/>
                <p14:nvPr/>
              </p14:nvContentPartPr>
              <p14:xfrm>
                <a:off x="4454434" y="6601978"/>
                <a:ext cx="86400" cy="1368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5E48852-1C8E-A488-A0F7-020BC176CD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5794" y="6593338"/>
                  <a:ext cx="10404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4A5B9C6-3B1D-AF8D-A883-3EBAEB7FB15B}"/>
              </a:ext>
            </a:extLst>
          </p:cNvPr>
          <p:cNvGrpSpPr/>
          <p:nvPr/>
        </p:nvGrpSpPr>
        <p:grpSpPr>
          <a:xfrm>
            <a:off x="3230074" y="7037938"/>
            <a:ext cx="711000" cy="483480"/>
            <a:chOff x="3230074" y="7037938"/>
            <a:chExt cx="71100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3A0E441-2992-D16E-7D60-919943181241}"/>
                    </a:ext>
                  </a:extLst>
                </p14:cNvPr>
                <p14:cNvContentPartPr/>
                <p14:nvPr/>
              </p14:nvContentPartPr>
              <p14:xfrm>
                <a:off x="3240154" y="7382458"/>
                <a:ext cx="77040" cy="1389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3A0E441-2992-D16E-7D60-9199431812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31514" y="7373458"/>
                  <a:ext cx="94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76B3379-D9FE-7FD1-A43D-29A675148342}"/>
                    </a:ext>
                  </a:extLst>
                </p14:cNvPr>
                <p14:cNvContentPartPr/>
                <p14:nvPr/>
              </p14:nvContentPartPr>
              <p14:xfrm>
                <a:off x="3230074" y="7311178"/>
                <a:ext cx="114480" cy="972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76B3379-D9FE-7FD1-A43D-29A6751483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21434" y="7302178"/>
                  <a:ext cx="132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B0842B5-4B29-EC3F-91DF-B85D09086603}"/>
                    </a:ext>
                  </a:extLst>
                </p14:cNvPr>
                <p14:cNvContentPartPr/>
                <p14:nvPr/>
              </p14:nvContentPartPr>
              <p14:xfrm>
                <a:off x="3333034" y="7168258"/>
                <a:ext cx="76320" cy="932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B0842B5-4B29-EC3F-91DF-B85D090866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24034" y="7159258"/>
                  <a:ext cx="93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B5DEBF5-27FB-8890-035F-B4C7EB06B33C}"/>
                    </a:ext>
                  </a:extLst>
                </p14:cNvPr>
                <p14:cNvContentPartPr/>
                <p14:nvPr/>
              </p14:nvContentPartPr>
              <p14:xfrm>
                <a:off x="3354274" y="7183738"/>
                <a:ext cx="132480" cy="590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B5DEBF5-27FB-8890-035F-B4C7EB06B33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45274" y="7174738"/>
                  <a:ext cx="150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1D6EDC3-1AB4-1EAF-2159-19416E5E5BA4}"/>
                    </a:ext>
                  </a:extLst>
                </p14:cNvPr>
                <p14:cNvContentPartPr/>
                <p14:nvPr/>
              </p14:nvContentPartPr>
              <p14:xfrm>
                <a:off x="3478474" y="7143418"/>
                <a:ext cx="36720" cy="766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1D6EDC3-1AB4-1EAF-2159-19416E5E5B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69474" y="7134778"/>
                  <a:ext cx="54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80CEA2A-DEAE-D8AE-1629-8F825874FFF4}"/>
                    </a:ext>
                  </a:extLst>
                </p14:cNvPr>
                <p14:cNvContentPartPr/>
                <p14:nvPr/>
              </p14:nvContentPartPr>
              <p14:xfrm>
                <a:off x="3512674" y="7131898"/>
                <a:ext cx="44640" cy="842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80CEA2A-DEAE-D8AE-1629-8F825874FF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03674" y="7122898"/>
                  <a:ext cx="62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852DC49-5361-8785-7439-F81795461C2C}"/>
                    </a:ext>
                  </a:extLst>
                </p14:cNvPr>
                <p14:cNvContentPartPr/>
                <p14:nvPr/>
              </p14:nvContentPartPr>
              <p14:xfrm>
                <a:off x="3531034" y="7086538"/>
                <a:ext cx="112680" cy="910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852DC49-5361-8785-7439-F81795461C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22394" y="7077538"/>
                  <a:ext cx="130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7C4AC49-5EBB-B1CC-C8C2-1461897A1497}"/>
                    </a:ext>
                  </a:extLst>
                </p14:cNvPr>
                <p14:cNvContentPartPr/>
                <p14:nvPr/>
              </p14:nvContentPartPr>
              <p14:xfrm>
                <a:off x="3600154" y="7170778"/>
                <a:ext cx="86400" cy="334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7C4AC49-5EBB-B1CC-C8C2-1461897A149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91154" y="7162138"/>
                  <a:ext cx="104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DCF08F0-0A4C-05C5-3197-3F76A227550B}"/>
                    </a:ext>
                  </a:extLst>
                </p14:cNvPr>
                <p14:cNvContentPartPr/>
                <p14:nvPr/>
              </p14:nvContentPartPr>
              <p14:xfrm>
                <a:off x="3685474" y="7037938"/>
                <a:ext cx="99000" cy="1270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DCF08F0-0A4C-05C5-3197-3F76A22755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76834" y="7029298"/>
                  <a:ext cx="116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C23A6AB-B378-9073-8783-FD12CD74A2F4}"/>
                    </a:ext>
                  </a:extLst>
                </p14:cNvPr>
                <p14:cNvContentPartPr/>
                <p14:nvPr/>
              </p14:nvContentPartPr>
              <p14:xfrm>
                <a:off x="3764314" y="7116058"/>
                <a:ext cx="176760" cy="622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C23A6AB-B378-9073-8783-FD12CD74A2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55674" y="7107058"/>
                  <a:ext cx="19440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1624C9A2-997A-FD52-3A9F-B33F929780E8}"/>
                  </a:ext>
                </a:extLst>
              </p14:cNvPr>
              <p14:cNvContentPartPr/>
              <p14:nvPr/>
            </p14:nvContentPartPr>
            <p14:xfrm>
              <a:off x="7939594" y="5464738"/>
              <a:ext cx="2520" cy="468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1624C9A2-997A-FD52-3A9F-B33F929780E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30954" y="5455738"/>
                <a:ext cx="20160" cy="2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12217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sock.send()</a:t>
            </a:r>
            <a:r>
              <a:rPr sz="19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187" y="1228653"/>
            <a:ext cx="2618740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소켓을 통해 데이터를</a:t>
            </a:r>
            <a:r>
              <a:rPr sz="17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전송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8514" y="1722952"/>
            <a:ext cx="2114550" cy="9271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sock.send(bytes)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88645" marR="5080" indent="-23495">
              <a:lnSpc>
                <a:spcPct val="151200"/>
              </a:lnSpc>
              <a:spcBef>
                <a:spcPts val="6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bytes 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전송할</a:t>
            </a:r>
            <a:r>
              <a:rPr sz="12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바이트열  반환 </a:t>
            </a:r>
            <a:r>
              <a:rPr sz="1200" dirty="0">
                <a:latin typeface="나눔스퀘어라운드OTF Regular"/>
                <a:cs typeface="나눔스퀘어라운드OTF Regular"/>
              </a:rPr>
              <a:t>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전송한 바이트</a:t>
            </a:r>
            <a:r>
              <a:rPr sz="12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수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907" y="6011632"/>
            <a:ext cx="5760085" cy="2073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echo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서버 </a:t>
            </a:r>
            <a:r>
              <a:rPr sz="1900" spc="85" dirty="0">
                <a:latin typeface="나눔스퀘어라운드OTF Regular"/>
                <a:cs typeface="나눔스퀘어라운드OTF Regular"/>
              </a:rPr>
              <a:t>&amp;</a:t>
            </a:r>
            <a:r>
              <a:rPr sz="19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클라이언트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서버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클라이언트로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부터 수신한 데이터를 다시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클라이언트로</a:t>
            </a:r>
            <a:r>
              <a:rPr sz="1450" spc="1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전송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클라이언트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0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서버에 데이터 전송 후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서버로부터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수신한 데이터가 같은 내용인지</a:t>
            </a:r>
            <a:r>
              <a:rPr sz="1450" spc="1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확인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3FE5094-2609-B9B9-A2C3-C08E581381FE}"/>
              </a:ext>
            </a:extLst>
          </p:cNvPr>
          <p:cNvGrpSpPr/>
          <p:nvPr/>
        </p:nvGrpSpPr>
        <p:grpSpPr>
          <a:xfrm>
            <a:off x="904474" y="5853242"/>
            <a:ext cx="461520" cy="184680"/>
            <a:chOff x="904474" y="5853242"/>
            <a:chExt cx="46152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A4F73C8-A8EA-0A9E-6932-D8BE77913C42}"/>
                    </a:ext>
                  </a:extLst>
                </p14:cNvPr>
                <p14:cNvContentPartPr/>
                <p14:nvPr/>
              </p14:nvContentPartPr>
              <p14:xfrm>
                <a:off x="904474" y="5876642"/>
                <a:ext cx="102600" cy="1508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A4F73C8-A8EA-0A9E-6932-D8BE77913C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5834" y="5868002"/>
                  <a:ext cx="120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D091452-0AA9-830C-FD9B-89952AEB5D5E}"/>
                    </a:ext>
                  </a:extLst>
                </p14:cNvPr>
                <p14:cNvContentPartPr/>
                <p14:nvPr/>
              </p14:nvContentPartPr>
              <p14:xfrm>
                <a:off x="976834" y="5911202"/>
                <a:ext cx="74880" cy="417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D091452-0AA9-830C-FD9B-89952AEB5D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834" y="5902562"/>
                  <a:ext cx="92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45A3913-DC65-26A0-B1F1-6D8FCAD7E273}"/>
                    </a:ext>
                  </a:extLst>
                </p14:cNvPr>
                <p14:cNvContentPartPr/>
                <p14:nvPr/>
              </p14:nvContentPartPr>
              <p14:xfrm>
                <a:off x="1034074" y="5853242"/>
                <a:ext cx="70560" cy="1846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45A3913-DC65-26A0-B1F1-6D8FCAD7E2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5434" y="5844242"/>
                  <a:ext cx="88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0FFDE8B-0215-45E1-FCB2-7C07721CB1C7}"/>
                    </a:ext>
                  </a:extLst>
                </p14:cNvPr>
                <p14:cNvContentPartPr/>
                <p14:nvPr/>
              </p14:nvContentPartPr>
              <p14:xfrm>
                <a:off x="1123354" y="5896802"/>
                <a:ext cx="41400" cy="943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0FFDE8B-0215-45E1-FCB2-7C07721CB1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4714" y="5888162"/>
                  <a:ext cx="59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641ED27-5CFE-9212-B6FC-25519291708E}"/>
                    </a:ext>
                  </a:extLst>
                </p14:cNvPr>
                <p14:cNvContentPartPr/>
                <p14:nvPr/>
              </p14:nvContentPartPr>
              <p14:xfrm>
                <a:off x="1183114" y="5889242"/>
                <a:ext cx="87120" cy="910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641ED27-5CFE-9212-B6FC-2551929170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4474" y="5880242"/>
                  <a:ext cx="104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FEB73FE-4C70-08CE-A921-085B7D24E030}"/>
                    </a:ext>
                  </a:extLst>
                </p14:cNvPr>
                <p14:cNvContentPartPr/>
                <p14:nvPr/>
              </p14:nvContentPartPr>
              <p14:xfrm>
                <a:off x="1236754" y="5853242"/>
                <a:ext cx="129240" cy="1580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FEB73FE-4C70-08CE-A921-085B7D24E0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8114" y="5844602"/>
                  <a:ext cx="146880" cy="175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80428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echo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서버와 클라이언트</a:t>
            </a:r>
            <a:r>
              <a:rPr sz="190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프로토콜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나름 응용 계층 서비스의</a:t>
            </a:r>
            <a:r>
              <a:rPr sz="17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프로토콜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3989" y="1672447"/>
            <a:ext cx="3888097" cy="3019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11093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echo</a:t>
            </a:r>
            <a:r>
              <a:rPr sz="19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서버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519" y="6455422"/>
            <a:ext cx="4182745" cy="2556510"/>
          </a:xfrm>
          <a:custGeom>
            <a:avLst/>
            <a:gdLst/>
            <a:ahLst/>
            <a:cxnLst/>
            <a:rect l="l" t="t" r="r" b="b"/>
            <a:pathLst>
              <a:path w="4182745" h="2556509">
                <a:moveTo>
                  <a:pt x="4182496" y="0"/>
                </a:moveTo>
                <a:lnTo>
                  <a:pt x="0" y="0"/>
                </a:lnTo>
                <a:lnTo>
                  <a:pt x="4182493" y="0"/>
                </a:lnTo>
                <a:lnTo>
                  <a:pt x="4182493" y="2555969"/>
                </a:lnTo>
                <a:lnTo>
                  <a:pt x="418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519" y="6453982"/>
            <a:ext cx="4182745" cy="0"/>
          </a:xfrm>
          <a:custGeom>
            <a:avLst/>
            <a:gdLst/>
            <a:ahLst/>
            <a:cxnLst/>
            <a:rect l="l" t="t" r="r" b="b"/>
            <a:pathLst>
              <a:path w="4182745">
                <a:moveTo>
                  <a:pt x="0" y="0"/>
                </a:moveTo>
                <a:lnTo>
                  <a:pt x="41824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33455" y="6455423"/>
            <a:ext cx="0" cy="734060"/>
          </a:xfrm>
          <a:custGeom>
            <a:avLst/>
            <a:gdLst/>
            <a:ahLst/>
            <a:cxnLst/>
            <a:rect l="l" t="t" r="r" b="b"/>
            <a:pathLst>
              <a:path h="734059">
                <a:moveTo>
                  <a:pt x="0" y="0"/>
                </a:moveTo>
                <a:lnTo>
                  <a:pt x="0" y="7338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9519" y="6455422"/>
            <a:ext cx="4182745" cy="2556510"/>
          </a:xfrm>
          <a:custGeom>
            <a:avLst/>
            <a:gdLst/>
            <a:ahLst/>
            <a:cxnLst/>
            <a:rect l="l" t="t" r="r" b="b"/>
            <a:pathLst>
              <a:path w="4182745" h="2556509">
                <a:moveTo>
                  <a:pt x="0" y="2555968"/>
                </a:moveTo>
                <a:lnTo>
                  <a:pt x="4182495" y="2555968"/>
                </a:lnTo>
                <a:lnTo>
                  <a:pt x="4182495" y="0"/>
                </a:lnTo>
                <a:lnTo>
                  <a:pt x="0" y="0"/>
                </a:lnTo>
                <a:lnTo>
                  <a:pt x="0" y="2555968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2547" y="6486872"/>
            <a:ext cx="922019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import</a:t>
            </a:r>
            <a:r>
              <a:rPr sz="11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socket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547" y="6859490"/>
            <a:ext cx="1934845" cy="44195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SERVER_ADDRESS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('',</a:t>
            </a:r>
            <a:r>
              <a:rPr sz="11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9999)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isServerDown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False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547" y="7523560"/>
            <a:ext cx="3945254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socket.socket(socket.AF_INET,</a:t>
            </a:r>
            <a:r>
              <a:rPr sz="11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socket.SOCK_STREAM)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547" y="7689051"/>
            <a:ext cx="2075180" cy="12719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spc="-5" dirty="0">
                <a:latin typeface="나눔스퀘어라운드OTF Regular"/>
                <a:cs typeface="나눔스퀘어라운드OTF Regular"/>
              </a:rPr>
              <a:t>if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 is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None: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 marR="5080" indent="137160">
              <a:lnSpc>
                <a:spcPct val="123600"/>
              </a:lnSpc>
              <a:spcBef>
                <a:spcPts val="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print('Socket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creating error')  else: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 marR="889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sock.settimeout(5)  s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o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ck.bi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n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d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E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R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VE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R_ADDR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SS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sock.listen(5)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32475" y="7189303"/>
            <a:ext cx="4182745" cy="2766695"/>
          </a:xfrm>
          <a:custGeom>
            <a:avLst/>
            <a:gdLst/>
            <a:ahLst/>
            <a:cxnLst/>
            <a:rect l="l" t="t" r="r" b="b"/>
            <a:pathLst>
              <a:path w="4182745" h="2766695">
                <a:moveTo>
                  <a:pt x="4182496" y="0"/>
                </a:moveTo>
                <a:lnTo>
                  <a:pt x="0" y="0"/>
                </a:lnTo>
                <a:lnTo>
                  <a:pt x="4182495" y="0"/>
                </a:lnTo>
                <a:lnTo>
                  <a:pt x="4182495" y="2766250"/>
                </a:lnTo>
                <a:lnTo>
                  <a:pt x="418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2475" y="7187863"/>
            <a:ext cx="4182745" cy="0"/>
          </a:xfrm>
          <a:custGeom>
            <a:avLst/>
            <a:gdLst/>
            <a:ahLst/>
            <a:cxnLst/>
            <a:rect l="l" t="t" r="r" b="b"/>
            <a:pathLst>
              <a:path w="4182745">
                <a:moveTo>
                  <a:pt x="0" y="0"/>
                </a:moveTo>
                <a:lnTo>
                  <a:pt x="41824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6411" y="7189305"/>
            <a:ext cx="0" cy="2766695"/>
          </a:xfrm>
          <a:custGeom>
            <a:avLst/>
            <a:gdLst/>
            <a:ahLst/>
            <a:cxnLst/>
            <a:rect l="l" t="t" r="r" b="b"/>
            <a:pathLst>
              <a:path h="2766695">
                <a:moveTo>
                  <a:pt x="0" y="0"/>
                </a:moveTo>
                <a:lnTo>
                  <a:pt x="0" y="27662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2475" y="7189304"/>
            <a:ext cx="4182745" cy="2766695"/>
          </a:xfrm>
          <a:custGeom>
            <a:avLst/>
            <a:gdLst/>
            <a:ahLst/>
            <a:cxnLst/>
            <a:rect l="l" t="t" r="r" b="b"/>
            <a:pathLst>
              <a:path w="4182745" h="2766695">
                <a:moveTo>
                  <a:pt x="0" y="2766250"/>
                </a:moveTo>
                <a:lnTo>
                  <a:pt x="4182495" y="2766250"/>
                </a:lnTo>
                <a:lnTo>
                  <a:pt x="4182495" y="0"/>
                </a:lnTo>
                <a:lnTo>
                  <a:pt x="0" y="0"/>
                </a:lnTo>
                <a:lnTo>
                  <a:pt x="0" y="2766250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13246" y="7221809"/>
            <a:ext cx="158559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while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not</a:t>
            </a:r>
            <a:r>
              <a:rPr sz="11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isServerDown: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52031" y="7428937"/>
            <a:ext cx="320611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print('waiting for connection request from</a:t>
            </a:r>
            <a:r>
              <a:rPr sz="110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client')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2031" y="7636064"/>
            <a:ext cx="24701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try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: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9763" y="7803659"/>
            <a:ext cx="276542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700"/>
              </a:lnSpc>
              <a:spcBef>
                <a:spcPts val="10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cli_sock, addr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sock.accept()  print('connection established....')  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rcvd_data =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cli_sock.recv(256)  print('received data 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: ',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rcvd_data.decode())  cli_sock.send(rcvd_data)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cli_sock.close()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3246" y="9047481"/>
            <a:ext cx="1641475" cy="8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marR="5080" indent="-137795">
              <a:lnSpc>
                <a:spcPct val="123600"/>
              </a:lnSpc>
              <a:spcBef>
                <a:spcPts val="100"/>
              </a:spcBef>
            </a:pPr>
            <a:r>
              <a:rPr sz="1100" spc="-15" dirty="0">
                <a:latin typeface="나눔스퀘어라운드OTF Regular"/>
                <a:cs typeface="나눔스퀘어라운드OTF Regular"/>
              </a:rPr>
              <a:t>except</a:t>
            </a:r>
            <a:r>
              <a:rPr sz="11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socket.timeout:  isServerDown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True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sock.close()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print('End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of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Program')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7818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echo</a:t>
            </a:r>
            <a:r>
              <a:rPr sz="19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클라이언트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793" y="1196159"/>
            <a:ext cx="4182745" cy="339407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4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import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socket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SERVER_IP=socket.gethostbyname(socket.gethostname())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SERVER_PORT=9999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나눔스퀘어라운드OTF Regular"/>
              <a:cs typeface="나눔스퀘어라운드OTF Regular"/>
            </a:endParaRPr>
          </a:p>
          <a:p>
            <a:pPr marL="55244" marR="19939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socket.socket(socket.AF_INET,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socket.SOCK_STREAM)  sock.settimeout(5)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20"/>
              </a:spcBef>
            </a:pPr>
            <a:r>
              <a:rPr sz="1100" spc="-15" dirty="0">
                <a:latin typeface="나눔스퀘어라운드OTF Regular"/>
                <a:cs typeface="나눔스퀘어라운드OTF Regular"/>
              </a:rPr>
              <a:t>sock.connect((SERVER_IP,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SERVER_PORT))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나눔스퀘어라운드OTF Regular"/>
              <a:cs typeface="나눔스퀘어라운드OTF Regular"/>
            </a:endParaRPr>
          </a:p>
          <a:p>
            <a:pPr marL="55244" marR="1821814">
              <a:lnSpc>
                <a:spcPct val="123900"/>
              </a:lnSpc>
              <a:spcBef>
                <a:spcPts val="5"/>
              </a:spcBef>
            </a:pP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sock.settimeout(None)  sock.send('good morning'.encode())  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rcvd_data =</a:t>
            </a:r>
            <a:r>
              <a:rPr sz="1100" spc="-2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sock.recv(256)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나눔스퀘어라운드OTF Regular"/>
              <a:cs typeface="나눔스퀘어라운드OTF Regular"/>
            </a:endParaRPr>
          </a:p>
          <a:p>
            <a:pPr marL="55244" marR="1169670">
              <a:lnSpc>
                <a:spcPct val="123600"/>
              </a:lnSpc>
            </a:pP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print('data from server 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: ',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rcvd_data.decode()) 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sock.close()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print('client is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done.')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31286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echo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서버-클라이언트 실행</a:t>
            </a:r>
            <a:r>
              <a:rPr sz="1900" spc="-9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예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32012" y="8292230"/>
            <a:ext cx="2891363" cy="1667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8858" y="8289076"/>
            <a:ext cx="2898140" cy="1673860"/>
          </a:xfrm>
          <a:custGeom>
            <a:avLst/>
            <a:gdLst/>
            <a:ahLst/>
            <a:cxnLst/>
            <a:rect l="l" t="t" r="r" b="b"/>
            <a:pathLst>
              <a:path w="2898140" h="1673859">
                <a:moveTo>
                  <a:pt x="0" y="1673839"/>
                </a:moveTo>
                <a:lnTo>
                  <a:pt x="2897672" y="1673839"/>
                </a:lnTo>
                <a:lnTo>
                  <a:pt x="2897672" y="0"/>
                </a:lnTo>
                <a:lnTo>
                  <a:pt x="0" y="0"/>
                </a:lnTo>
                <a:lnTo>
                  <a:pt x="0" y="1673839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6787" y="6623649"/>
            <a:ext cx="3989031" cy="1982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634" y="6620495"/>
            <a:ext cx="3995420" cy="1989455"/>
          </a:xfrm>
          <a:custGeom>
            <a:avLst/>
            <a:gdLst/>
            <a:ahLst/>
            <a:cxnLst/>
            <a:rect l="l" t="t" r="r" b="b"/>
            <a:pathLst>
              <a:path w="3995420" h="1989454">
                <a:moveTo>
                  <a:pt x="0" y="1989261"/>
                </a:moveTo>
                <a:lnTo>
                  <a:pt x="3995341" y="1989261"/>
                </a:lnTo>
                <a:lnTo>
                  <a:pt x="3995341" y="0"/>
                </a:lnTo>
                <a:lnTo>
                  <a:pt x="0" y="0"/>
                </a:lnTo>
                <a:lnTo>
                  <a:pt x="0" y="1989261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226175" cy="15798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#1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echo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서버와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클라이언트에서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문자열이 아니라 실수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3.14를 </a:t>
            </a:r>
            <a:r>
              <a:rPr sz="1450" dirty="0">
                <a:latin typeface="나눔스퀘어라운드OTF Regular"/>
                <a:cs typeface="나눔스퀘어라운드OTF Regular"/>
              </a:rPr>
              <a:t>전송하고,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수신하는  것으로 수정을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하여라.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서버에서도 정상적으로 출력되도록</a:t>
            </a:r>
            <a:r>
              <a:rPr sz="1450" spc="10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하여라.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6259830" cy="25196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#2</a:t>
            </a:r>
            <a:endParaRPr sz="19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나눔스퀘어라운드OTF Regular"/>
              <a:cs typeface="나눔스퀘어라운드OTF Regular"/>
            </a:endParaRPr>
          </a:p>
          <a:p>
            <a:pPr marL="288925" marR="37465" indent="-276860" algn="just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9560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echo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서버와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클라이언트를 </a:t>
            </a:r>
            <a:r>
              <a:rPr sz="1450" dirty="0">
                <a:latin typeface="나눔스퀘어라운드OTF Regular"/>
                <a:cs typeface="나눔스퀘어라운드OTF Regular"/>
              </a:rPr>
              <a:t>수정하여,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사용자가 입력한 문자를 서버  로 </a:t>
            </a:r>
            <a:r>
              <a:rPr sz="1450" dirty="0">
                <a:latin typeface="나눔스퀘어라운드OTF Regular"/>
                <a:cs typeface="나눔스퀘어라운드OTF Regular"/>
              </a:rPr>
              <a:t>전송하고,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서버는 그 문자열을 화면에 출력한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후,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그 문자열을 클라이언트에게  전송하여라.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 marL="288925" marR="5080" indent="-276860" algn="just">
              <a:lnSpc>
                <a:spcPct val="135100"/>
              </a:lnSpc>
              <a:spcBef>
                <a:spcPts val="345"/>
              </a:spcBef>
              <a:buFont typeface="Arial"/>
              <a:buChar char="•"/>
              <a:tabLst>
                <a:tab pos="28956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클라이언트는 서버로부터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수신한 문자열을 화면에 출력한 후 다시 사용자 입력을  받아 그것을 서버로</a:t>
            </a:r>
            <a:r>
              <a:rPr sz="1450" spc="4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전송하라.</a:t>
            </a:r>
          </a:p>
          <a:p>
            <a:pPr marL="288925" indent="-276860" algn="just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이러한 절차를 사용자가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‘exit’를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입력할 때 까지</a:t>
            </a:r>
            <a:r>
              <a:rPr sz="1450" spc="9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반복하여라.</a:t>
            </a:r>
            <a:endParaRPr sz="145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544445" cy="218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소켓 통신의</a:t>
            </a:r>
            <a:r>
              <a:rPr sz="19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요건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주소</a:t>
            </a:r>
            <a:r>
              <a:rPr sz="170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유형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소켓</a:t>
            </a:r>
            <a:r>
              <a:rPr sz="170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유형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상대측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주소(IP</a:t>
            </a:r>
            <a:r>
              <a:rPr sz="17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address)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상대측 포트</a:t>
            </a:r>
            <a:r>
              <a:rPr sz="17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번호(port)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623560" cy="34588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주소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유형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소켓이 사용하는 주소</a:t>
            </a:r>
            <a:r>
              <a:rPr sz="17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유형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시스템에 따라 다양한 주소 유형</a:t>
            </a:r>
            <a:r>
              <a:rPr sz="17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지원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종류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socket.AF_INET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32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비트의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IPv4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인터넷</a:t>
            </a:r>
            <a:r>
              <a:rPr sz="145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socket.AF_INET6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128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비트의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IPv6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인터넷</a:t>
            </a:r>
            <a:r>
              <a:rPr sz="145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009" marR="5080" lvl="1" indent="-172720">
              <a:lnSpc>
                <a:spcPct val="135100"/>
              </a:lnSpc>
              <a:spcBef>
                <a:spcPts val="35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socket.AF_UNIX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POSIX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호환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시스템에서 프로세스가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통신을 위한 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UDS(Unix Domain Sockets)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기타…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D15B66E-2DDD-1D40-3AC6-77B43FB4B29C}"/>
              </a:ext>
            </a:extLst>
          </p:cNvPr>
          <p:cNvGrpSpPr/>
          <p:nvPr/>
        </p:nvGrpSpPr>
        <p:grpSpPr>
          <a:xfrm>
            <a:off x="3339648" y="6732936"/>
            <a:ext cx="1271520" cy="185760"/>
            <a:chOff x="3339648" y="6732936"/>
            <a:chExt cx="127152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B816481-89FC-0FFE-4E64-B08EBD5ABA74}"/>
                    </a:ext>
                  </a:extLst>
                </p14:cNvPr>
                <p14:cNvContentPartPr/>
                <p14:nvPr/>
              </p14:nvContentPartPr>
              <p14:xfrm>
                <a:off x="3339648" y="6781536"/>
                <a:ext cx="136080" cy="1123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B816481-89FC-0FFE-4E64-B08EBD5ABA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1008" y="6772536"/>
                  <a:ext cx="153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97DE9F7-C729-F2A7-1F3E-6F4DA8761363}"/>
                    </a:ext>
                  </a:extLst>
                </p14:cNvPr>
                <p14:cNvContentPartPr/>
                <p14:nvPr/>
              </p14:nvContentPartPr>
              <p14:xfrm>
                <a:off x="3465648" y="6766056"/>
                <a:ext cx="14040" cy="1202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97DE9F7-C729-F2A7-1F3E-6F4DA87613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57008" y="6757056"/>
                  <a:ext cx="31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12DD833-2A42-FFCD-D06B-FC7E71D01A2B}"/>
                    </a:ext>
                  </a:extLst>
                </p14:cNvPr>
                <p14:cNvContentPartPr/>
                <p14:nvPr/>
              </p14:nvContentPartPr>
              <p14:xfrm>
                <a:off x="3505248" y="6782616"/>
                <a:ext cx="70920" cy="96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12DD833-2A42-FFCD-D06B-FC7E71D01A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96608" y="6773616"/>
                  <a:ext cx="88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2020BCB-3305-95B3-FD65-03D083636B6E}"/>
                    </a:ext>
                  </a:extLst>
                </p14:cNvPr>
                <p14:cNvContentPartPr/>
                <p14:nvPr/>
              </p14:nvContentPartPr>
              <p14:xfrm>
                <a:off x="3559968" y="6790176"/>
                <a:ext cx="49320" cy="702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2020BCB-3305-95B3-FD65-03D083636B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968" y="6781536"/>
                  <a:ext cx="66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8963F20-B1F1-FB3A-2299-D8FAEAE12B08}"/>
                    </a:ext>
                  </a:extLst>
                </p14:cNvPr>
                <p14:cNvContentPartPr/>
                <p14:nvPr/>
              </p14:nvContentPartPr>
              <p14:xfrm>
                <a:off x="3595968" y="6786936"/>
                <a:ext cx="56880" cy="1256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8963F20-B1F1-FB3A-2299-D8FAEAE12B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7328" y="6778296"/>
                  <a:ext cx="74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42B9DF0-AB7A-8A16-0C3E-CC2831616435}"/>
                    </a:ext>
                  </a:extLst>
                </p14:cNvPr>
                <p14:cNvContentPartPr/>
                <p14:nvPr/>
              </p14:nvContentPartPr>
              <p14:xfrm>
                <a:off x="3714048" y="6742296"/>
                <a:ext cx="98280" cy="1238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42B9DF0-AB7A-8A16-0C3E-CC28316164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05408" y="6733296"/>
                  <a:ext cx="115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62F2427-12BB-ACB5-2CD8-B46F43C77549}"/>
                    </a:ext>
                  </a:extLst>
                </p14:cNvPr>
                <p14:cNvContentPartPr/>
                <p14:nvPr/>
              </p14:nvContentPartPr>
              <p14:xfrm>
                <a:off x="3781368" y="6873696"/>
                <a:ext cx="42840" cy="450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62F2427-12BB-ACB5-2CD8-B46F43C775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2368" y="6865056"/>
                  <a:ext cx="60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06B9A94-6F0F-834B-5EE2-D8F4D79B41BE}"/>
                    </a:ext>
                  </a:extLst>
                </p14:cNvPr>
                <p14:cNvContentPartPr/>
                <p14:nvPr/>
              </p14:nvContentPartPr>
              <p14:xfrm>
                <a:off x="3818808" y="6763536"/>
                <a:ext cx="84240" cy="594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06B9A94-6F0F-834B-5EE2-D8F4D79B41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10168" y="6754536"/>
                  <a:ext cx="101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E454146-EAFA-982A-5EC3-E5394409B474}"/>
                    </a:ext>
                  </a:extLst>
                </p14:cNvPr>
                <p14:cNvContentPartPr/>
                <p14:nvPr/>
              </p14:nvContentPartPr>
              <p14:xfrm>
                <a:off x="3847248" y="6837336"/>
                <a:ext cx="74520" cy="709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E454146-EAFA-982A-5EC3-E5394409B4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8608" y="6828696"/>
                  <a:ext cx="92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832AE53-36FC-23B4-8982-3A8D9BD4C4C7}"/>
                    </a:ext>
                  </a:extLst>
                </p14:cNvPr>
                <p14:cNvContentPartPr/>
                <p14:nvPr/>
              </p14:nvContentPartPr>
              <p14:xfrm>
                <a:off x="3945168" y="6780096"/>
                <a:ext cx="89280" cy="1144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832AE53-36FC-23B4-8982-3A8D9BD4C4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6168" y="6771096"/>
                  <a:ext cx="106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A284DF3-B13B-48C5-37DF-CF27784B37A6}"/>
                    </a:ext>
                  </a:extLst>
                </p14:cNvPr>
                <p14:cNvContentPartPr/>
                <p14:nvPr/>
              </p14:nvContentPartPr>
              <p14:xfrm>
                <a:off x="4156488" y="6740856"/>
                <a:ext cx="93960" cy="820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A284DF3-B13B-48C5-37DF-CF27784B37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47848" y="6731856"/>
                  <a:ext cx="111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01C607D-436C-2828-576F-AA85C7209262}"/>
                    </a:ext>
                  </a:extLst>
                </p14:cNvPr>
                <p14:cNvContentPartPr/>
                <p14:nvPr/>
              </p14:nvContentPartPr>
              <p14:xfrm>
                <a:off x="4191408" y="6848856"/>
                <a:ext cx="52560" cy="414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01C607D-436C-2828-576F-AA85C72092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82408" y="6840216"/>
                  <a:ext cx="70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F8CC02A-1BC2-E2E8-DF61-977150AED660}"/>
                    </a:ext>
                  </a:extLst>
                </p14:cNvPr>
                <p14:cNvContentPartPr/>
                <p14:nvPr/>
              </p14:nvContentPartPr>
              <p14:xfrm>
                <a:off x="4287168" y="6757416"/>
                <a:ext cx="63360" cy="507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F8CC02A-1BC2-E2E8-DF61-977150AED6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78168" y="6748416"/>
                  <a:ext cx="81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0203CE2-8F3A-3FD1-1698-0970057EAC5F}"/>
                    </a:ext>
                  </a:extLst>
                </p14:cNvPr>
                <p14:cNvContentPartPr/>
                <p14:nvPr/>
              </p14:nvContentPartPr>
              <p14:xfrm>
                <a:off x="4299768" y="6753816"/>
                <a:ext cx="135000" cy="1267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0203CE2-8F3A-3FD1-1698-0970057EAC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90768" y="6744816"/>
                  <a:ext cx="152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7D049CB-5854-AED6-CC28-6063634A22E4}"/>
                    </a:ext>
                  </a:extLst>
                </p14:cNvPr>
                <p14:cNvContentPartPr/>
                <p14:nvPr/>
              </p14:nvContentPartPr>
              <p14:xfrm>
                <a:off x="4434408" y="6732936"/>
                <a:ext cx="59760" cy="1609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7D049CB-5854-AED6-CC28-6063634A22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5408" y="6723936"/>
                  <a:ext cx="77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EBE4F15-475A-6501-AF20-37A64700A22A}"/>
                    </a:ext>
                  </a:extLst>
                </p14:cNvPr>
                <p14:cNvContentPartPr/>
                <p14:nvPr/>
              </p14:nvContentPartPr>
              <p14:xfrm>
                <a:off x="4497048" y="6762816"/>
                <a:ext cx="91440" cy="900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EBE4F15-475A-6501-AF20-37A64700A2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88048" y="6753816"/>
                  <a:ext cx="109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2F4FF60-B787-3485-0777-E257B95A6ACF}"/>
                    </a:ext>
                  </a:extLst>
                </p14:cNvPr>
                <p14:cNvContentPartPr/>
                <p14:nvPr/>
              </p14:nvContentPartPr>
              <p14:xfrm>
                <a:off x="4592088" y="6764616"/>
                <a:ext cx="19080" cy="1036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2F4FF60-B787-3485-0777-E257B95A6A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83448" y="6755616"/>
                  <a:ext cx="3672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810B906-A1EC-0701-05A6-9E23C18E7E50}"/>
                  </a:ext>
                </a:extLst>
              </p14:cNvPr>
              <p14:cNvContentPartPr/>
              <p14:nvPr/>
            </p14:nvContentPartPr>
            <p14:xfrm>
              <a:off x="704808" y="7886376"/>
              <a:ext cx="262440" cy="25920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810B906-A1EC-0701-05A6-9E23C18E7E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6168" y="7877736"/>
                <a:ext cx="280080" cy="27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1A047E4-4483-DAA9-8424-2E11FD294FD6}"/>
              </a:ext>
            </a:extLst>
          </p:cNvPr>
          <p:cNvSpPr txBox="1"/>
          <p:nvPr/>
        </p:nvSpPr>
        <p:spPr>
          <a:xfrm>
            <a:off x="524907" y="671398"/>
            <a:ext cx="6226175" cy="27383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 err="1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</a:t>
            </a:r>
            <a:r>
              <a:rPr lang="en-US" sz="1900" spc="80" dirty="0">
                <a:latin typeface="나눔스퀘어라운드OTF Regular"/>
                <a:cs typeface="나눔스퀘어라운드OTF Regular"/>
              </a:rPr>
              <a:t>3</a:t>
            </a:r>
            <a:endParaRPr sz="19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lang="ko-KR" altLang="en-US" sz="1450" spc="5" dirty="0">
                <a:latin typeface="나눔스퀘어라운드OTF Regular"/>
                <a:cs typeface="나눔스퀘어라운드OTF Regular"/>
              </a:rPr>
              <a:t>서버는 </a:t>
            </a:r>
            <a:r>
              <a:rPr lang="en-US" altLang="ko-KR" sz="1450" spc="5" dirty="0">
                <a:latin typeface="나눔스퀘어라운드OTF Regular"/>
                <a:cs typeface="나눔스퀘어라운드OTF Regular"/>
              </a:rPr>
              <a:t>5</a:t>
            </a:r>
            <a:r>
              <a:rPr lang="ko-KR" altLang="en-US" sz="1450" spc="5" dirty="0">
                <a:latin typeface="나눔스퀘어라운드OTF Regular"/>
                <a:cs typeface="나눔스퀘어라운드OTF Regular"/>
              </a:rPr>
              <a:t>초주기로 </a:t>
            </a:r>
            <a:r>
              <a:rPr lang="en-US" altLang="ko-KR" sz="1450" spc="5" dirty="0">
                <a:latin typeface="나눔스퀘어라운드OTF Regular"/>
                <a:cs typeface="나눔스퀘어라운드OTF Regular"/>
              </a:rPr>
              <a:t>0</a:t>
            </a:r>
            <a:r>
              <a:rPr lang="ko-KR" altLang="en-US" sz="1450" spc="5" dirty="0">
                <a:latin typeface="나눔스퀘어라운드OTF Regular"/>
                <a:cs typeface="나눔스퀘어라운드OTF Regular"/>
              </a:rPr>
              <a:t>부터 카운트한 결과를 클라이언트에게 전송하며</a:t>
            </a:r>
            <a:r>
              <a:rPr lang="en-US" altLang="ko-KR" sz="1450" spc="5" dirty="0">
                <a:latin typeface="나눔스퀘어라운드OTF Regular"/>
                <a:cs typeface="나눔스퀘어라운드OTF Regular"/>
              </a:rPr>
              <a:t>, </a:t>
            </a:r>
            <a:r>
              <a:rPr lang="ko-KR" altLang="en-US" sz="1450" spc="5" dirty="0">
                <a:latin typeface="나눔스퀘어라운드OTF Regular"/>
                <a:cs typeface="나눔스퀘어라운드OTF Regular"/>
              </a:rPr>
              <a:t>클라이언트가 전송한 문자열을 화면에 출력하라</a:t>
            </a:r>
            <a:r>
              <a:rPr lang="en-US" altLang="ko-KR" sz="1450" spc="5" dirty="0">
                <a:latin typeface="나눔스퀘어라운드OTF Regular"/>
                <a:cs typeface="나눔스퀘어라운드OTF Regular"/>
              </a:rPr>
              <a:t>.</a:t>
            </a: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lang="ko-KR" altLang="en-US" sz="1450" spc="-10" dirty="0">
                <a:latin typeface="나눔스퀘어라운드OTF Regular"/>
                <a:cs typeface="나눔스퀘어라운드OTF Regular"/>
              </a:rPr>
              <a:t>클라이언트가 전송한 문자열이 </a:t>
            </a:r>
            <a:r>
              <a:rPr lang="en-US" altLang="ko-KR" sz="1450" spc="-10" dirty="0">
                <a:latin typeface="나눔스퀘어라운드OTF Regular"/>
                <a:cs typeface="나눔스퀘어라운드OTF Regular"/>
              </a:rPr>
              <a:t>exit</a:t>
            </a:r>
            <a:r>
              <a:rPr lang="ko-KR" altLang="en-US" sz="1450" spc="-10" dirty="0">
                <a:latin typeface="나눔스퀘어라운드OTF Regular"/>
                <a:cs typeface="나눔스퀘어라운드OTF Regular"/>
              </a:rPr>
              <a:t>이면 종료하라</a:t>
            </a:r>
            <a:r>
              <a:rPr lang="en-US" altLang="ko-KR" sz="1450" spc="-10" dirty="0">
                <a:latin typeface="나눔스퀘어라운드OTF Regular"/>
                <a:cs typeface="나눔스퀘어라운드OTF Regular"/>
              </a:rPr>
              <a:t>.</a:t>
            </a: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lang="ko-KR" altLang="en-US" sz="1450" dirty="0">
                <a:latin typeface="나눔스퀘어라운드OTF Regular"/>
                <a:cs typeface="나눔스퀘어라운드OTF Regular"/>
              </a:rPr>
              <a:t>클라이언트는 사용자로부터 입력을 받아 서버로 전송을 하고</a:t>
            </a:r>
            <a:r>
              <a:rPr lang="en-US" altLang="ko-KR" sz="1450" dirty="0">
                <a:latin typeface="나눔스퀘어라운드OTF Regular"/>
                <a:cs typeface="나눔스퀘어라운드OTF Regular"/>
              </a:rPr>
              <a:t>, </a:t>
            </a:r>
            <a:r>
              <a:rPr lang="ko-KR" altLang="en-US" sz="1450" dirty="0">
                <a:latin typeface="나눔스퀘어라운드OTF Regular"/>
                <a:cs typeface="나눔스퀘어라운드OTF Regular"/>
              </a:rPr>
              <a:t>동시에 서버로부터 수신한 문자열을 출력하라</a:t>
            </a:r>
            <a:r>
              <a:rPr lang="en-US" altLang="ko-KR" sz="1450" dirty="0">
                <a:latin typeface="나눔스퀘어라운드OTF Regular"/>
                <a:cs typeface="나눔스퀘어라운드OTF Regular"/>
              </a:rPr>
              <a:t>. </a:t>
            </a:r>
            <a:r>
              <a:rPr lang="ko-KR" altLang="en-US" sz="1450" dirty="0">
                <a:latin typeface="나눔스퀘어라운드OTF Regular"/>
                <a:cs typeface="나눔스퀘어라운드OTF Regular"/>
              </a:rPr>
              <a:t>두개의 스레드를 생성하여 실행하는 프로그램을 작성하라</a:t>
            </a:r>
            <a:r>
              <a:rPr lang="en-US" altLang="ko-KR" sz="1450" dirty="0">
                <a:latin typeface="나눔스퀘어라운드OTF Regular"/>
                <a:cs typeface="나눔스퀘어라운드OTF Regular"/>
              </a:rPr>
              <a:t>. </a:t>
            </a:r>
            <a:r>
              <a:rPr lang="ko-KR" altLang="en-US" sz="1450" dirty="0">
                <a:latin typeface="나눔스퀘어라운드OTF Regular"/>
                <a:cs typeface="나눔스퀘어라운드OTF Regular"/>
              </a:rPr>
              <a:t>단</a:t>
            </a:r>
            <a:r>
              <a:rPr lang="en-US" altLang="ko-KR" sz="1450" dirty="0">
                <a:latin typeface="나눔스퀘어라운드OTF Regular"/>
                <a:cs typeface="나눔스퀘어라운드OTF Regular"/>
              </a:rPr>
              <a:t>, </a:t>
            </a:r>
            <a:r>
              <a:rPr lang="ko-KR" altLang="en-US" sz="1450" dirty="0">
                <a:latin typeface="나눔스퀘어라운드OTF Regular"/>
                <a:cs typeface="나눔스퀘어라운드OTF Regular"/>
              </a:rPr>
              <a:t>사용자 입력이 </a:t>
            </a:r>
            <a:r>
              <a:rPr lang="en-US" altLang="ko-KR" sz="1450" dirty="0">
                <a:latin typeface="나눔스퀘어라운드OTF Regular"/>
                <a:cs typeface="나눔스퀘어라운드OTF Regular"/>
              </a:rPr>
              <a:t>‘exit’</a:t>
            </a:r>
            <a:r>
              <a:rPr lang="ko-KR" altLang="en-US" sz="1450" dirty="0">
                <a:latin typeface="나눔스퀘어라운드OTF Regular"/>
                <a:cs typeface="나눔스퀘어라운드OTF Regular"/>
              </a:rPr>
              <a:t>이면 서버와의 통신을 종료하라</a:t>
            </a:r>
            <a:r>
              <a:rPr lang="en-US" altLang="ko-KR" sz="1450" dirty="0">
                <a:latin typeface="나눔스퀘어라운드OTF Regular"/>
                <a:cs typeface="나눔스퀘어라운드OTF Regular"/>
              </a:rPr>
              <a:t>.</a:t>
            </a:r>
            <a:endParaRPr sz="1450" dirty="0">
              <a:latin typeface="나눔스퀘어라운드OTF Regular"/>
              <a:cs typeface="나눔스퀘어라운드OTF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781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45" dirty="0">
                <a:latin typeface="나눔스퀘어라운드OTF Regular"/>
                <a:cs typeface="나눔스퀘어라운드OTF Regular"/>
              </a:rPr>
              <a:t>Q</a:t>
            </a:r>
            <a:r>
              <a:rPr sz="2150" spc="80" dirty="0">
                <a:latin typeface="나눔스퀘어라운드OTF Regular"/>
                <a:cs typeface="나눔스퀘어라운드OTF Regular"/>
              </a:rPr>
              <a:t>&amp;A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790440" cy="32771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소켓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유형</a:t>
            </a:r>
            <a:endParaRPr sz="19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전송 계층의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프로토콜(TCP,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UDP)에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따른 통신</a:t>
            </a:r>
            <a:r>
              <a:rPr sz="1700" spc="-14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방법</a:t>
            </a:r>
            <a:endParaRPr sz="1700" dirty="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종류</a:t>
            </a:r>
            <a:endParaRPr sz="1700" dirty="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spc="10" dirty="0" err="1">
                <a:latin typeface="나눔스퀘어라운드OTF Regular"/>
                <a:cs typeface="나눔스퀘어라운드OTF Regular"/>
              </a:rPr>
              <a:t>socket.SOCK_STR</a:t>
            </a:r>
            <a:r>
              <a:rPr lang="en-US" sz="1450" spc="10" dirty="0" err="1">
                <a:latin typeface="나눔스퀘어라운드OTF Regular"/>
                <a:cs typeface="나눔스퀘어라운드OTF Regular"/>
              </a:rPr>
              <a:t>E</a:t>
            </a:r>
            <a:r>
              <a:rPr sz="1450" spc="10" dirty="0" err="1">
                <a:latin typeface="나눔스퀘어라운드OTF Regular"/>
                <a:cs typeface="나눔스퀘어라운드OTF Regular"/>
              </a:rPr>
              <a:t>AM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 marL="772795" lvl="2" indent="-208279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772795" algn="l"/>
                <a:tab pos="773430" algn="l"/>
              </a:tabLst>
            </a:pPr>
            <a:r>
              <a:rPr sz="1200" spc="10" dirty="0">
                <a:latin typeface="나눔스퀘어라운드OTF Regular"/>
                <a:cs typeface="나눔스퀘어라운드OTF Regular"/>
              </a:rPr>
              <a:t>연결지향,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신뢰성 있는 통신 프로토콜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772795" lvl="2" indent="-208279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72795" algn="l"/>
                <a:tab pos="77343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TCP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15"/>
              </a:spcBef>
              <a:buChar char="–"/>
              <a:tabLst>
                <a:tab pos="462280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socket.SOCK_DGRAM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 marL="772795" lvl="2" indent="-208279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772795" algn="l"/>
                <a:tab pos="77343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비연결형 </a:t>
            </a:r>
            <a:r>
              <a:rPr sz="1200" spc="10" dirty="0">
                <a:latin typeface="나눔스퀘어라운드OTF Regular"/>
                <a:cs typeface="나눔스퀘어라운드OTF Regular"/>
              </a:rPr>
              <a:t>프로토콜,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데이터 전송의 신뢰성 보장</a:t>
            </a:r>
            <a:r>
              <a:rPr sz="120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20" dirty="0">
                <a:latin typeface="나눔스퀘어라운드OTF Regular"/>
                <a:cs typeface="나눔스퀘어라운드OTF Regular"/>
              </a:rPr>
              <a:t>X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772795" lvl="2" indent="-208279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72795" algn="l"/>
                <a:tab pos="773430" algn="l"/>
              </a:tabLst>
            </a:pPr>
            <a:r>
              <a:rPr sz="1200" spc="10" dirty="0">
                <a:latin typeface="나눔스퀘어라운드OTF Regular"/>
                <a:cs typeface="나눔스퀘어라운드OTF Regular"/>
              </a:rPr>
              <a:t>UDP</a:t>
            </a:r>
            <a:endParaRPr sz="120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2" y="6011632"/>
            <a:ext cx="3346450" cy="2416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클라이언트-서버</a:t>
            </a:r>
            <a:r>
              <a:rPr sz="19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모델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5" dirty="0">
                <a:latin typeface="나눔스퀘어라운드OTF Regular"/>
                <a:cs typeface="나눔스퀘어라운드OTF Regular"/>
              </a:rPr>
              <a:t>서버,</a:t>
            </a:r>
            <a:r>
              <a:rPr sz="17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server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클라이언트가 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요청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한 서비스를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제공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다수의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클라이언트에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서비스 동시</a:t>
            </a:r>
            <a:r>
              <a:rPr sz="1450" spc="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제공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dirty="0">
                <a:latin typeface="나눔스퀘어라운드OTF Regular"/>
                <a:cs typeface="나눔스퀘어라운드OTF Regular"/>
              </a:rPr>
              <a:t>클라이언트,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client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서버가 제공하는 서비스를</a:t>
            </a:r>
            <a:r>
              <a:rPr sz="1450" spc="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이용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A7BDD1A-5CCC-2064-0BC2-A5FAC7EC0824}"/>
              </a:ext>
            </a:extLst>
          </p:cNvPr>
          <p:cNvGrpSpPr/>
          <p:nvPr/>
        </p:nvGrpSpPr>
        <p:grpSpPr>
          <a:xfrm>
            <a:off x="3728088" y="2499120"/>
            <a:ext cx="853200" cy="188640"/>
            <a:chOff x="3728088" y="2499120"/>
            <a:chExt cx="85320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8A830F5-81E9-DDBC-CAE1-2D4AAB325DB5}"/>
                    </a:ext>
                  </a:extLst>
                </p14:cNvPr>
                <p14:cNvContentPartPr/>
                <p14:nvPr/>
              </p14:nvContentPartPr>
              <p14:xfrm>
                <a:off x="3728088" y="2547720"/>
                <a:ext cx="87120" cy="928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8A830F5-81E9-DDBC-CAE1-2D4AAB325D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19448" y="2538720"/>
                  <a:ext cx="104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C491BF7-CD73-F4F8-CF56-820BD9068D98}"/>
                    </a:ext>
                  </a:extLst>
                </p14:cNvPr>
                <p14:cNvContentPartPr/>
                <p14:nvPr/>
              </p14:nvContentPartPr>
              <p14:xfrm>
                <a:off x="3784608" y="2522880"/>
                <a:ext cx="49320" cy="918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C491BF7-CD73-F4F8-CF56-820BD9068D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75608" y="2513880"/>
                  <a:ext cx="66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55A734D-485C-F4D1-A055-202C5B59EF44}"/>
                    </a:ext>
                  </a:extLst>
                </p14:cNvPr>
                <p14:cNvContentPartPr/>
                <p14:nvPr/>
              </p14:nvContentPartPr>
              <p14:xfrm>
                <a:off x="3786408" y="2606040"/>
                <a:ext cx="72720" cy="788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55A734D-485C-F4D1-A055-202C5B59EF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77408" y="2597040"/>
                  <a:ext cx="90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FB9C797-C1ED-87D6-403B-EDF10A21131E}"/>
                    </a:ext>
                  </a:extLst>
                </p14:cNvPr>
                <p14:cNvContentPartPr/>
                <p14:nvPr/>
              </p14:nvContentPartPr>
              <p14:xfrm>
                <a:off x="3854088" y="2536560"/>
                <a:ext cx="116280" cy="853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FB9C797-C1ED-87D6-403B-EDF10A2113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45088" y="2527920"/>
                  <a:ext cx="133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08D3FED-EAD2-F170-B083-D8FC8FEA85CD}"/>
                    </a:ext>
                  </a:extLst>
                </p14:cNvPr>
                <p14:cNvContentPartPr/>
                <p14:nvPr/>
              </p14:nvContentPartPr>
              <p14:xfrm>
                <a:off x="3933288" y="2577960"/>
                <a:ext cx="39240" cy="13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08D3FED-EAD2-F170-B083-D8FC8FEA85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4648" y="2569320"/>
                  <a:ext cx="56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CF1C6DD-FD32-7223-4505-750B45401553}"/>
                    </a:ext>
                  </a:extLst>
                </p14:cNvPr>
                <p14:cNvContentPartPr/>
                <p14:nvPr/>
              </p14:nvContentPartPr>
              <p14:xfrm>
                <a:off x="3928248" y="2557800"/>
                <a:ext cx="77760" cy="1198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CF1C6DD-FD32-7223-4505-750B454015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19608" y="2549160"/>
                  <a:ext cx="95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3B1C038-C313-997B-3FE1-118067B4B0EA}"/>
                    </a:ext>
                  </a:extLst>
                </p14:cNvPr>
                <p14:cNvContentPartPr/>
                <p14:nvPr/>
              </p14:nvContentPartPr>
              <p14:xfrm>
                <a:off x="4028688" y="2519280"/>
                <a:ext cx="106200" cy="94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3B1C038-C313-997B-3FE1-118067B4B0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20048" y="2510640"/>
                  <a:ext cx="123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FB849C5-10F9-3052-1CA5-90264DF23399}"/>
                    </a:ext>
                  </a:extLst>
                </p14:cNvPr>
                <p14:cNvContentPartPr/>
                <p14:nvPr/>
              </p14:nvContentPartPr>
              <p14:xfrm>
                <a:off x="4048128" y="2620080"/>
                <a:ext cx="89280" cy="676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FB849C5-10F9-3052-1CA5-90264DF233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39488" y="2611440"/>
                  <a:ext cx="106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2BA6FDD-DDC7-E87B-DB88-F0BACDB4AA27}"/>
                    </a:ext>
                  </a:extLst>
                </p14:cNvPr>
                <p14:cNvContentPartPr/>
                <p14:nvPr/>
              </p14:nvContentPartPr>
              <p14:xfrm>
                <a:off x="4164408" y="2530080"/>
                <a:ext cx="84240" cy="1090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2BA6FDD-DDC7-E87B-DB88-F0BACDB4AA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55408" y="2521080"/>
                  <a:ext cx="101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5B1F025-A8B5-7A1F-FA92-D0C4FF0F607F}"/>
                    </a:ext>
                  </a:extLst>
                </p14:cNvPr>
                <p14:cNvContentPartPr/>
                <p14:nvPr/>
              </p14:nvContentPartPr>
              <p14:xfrm>
                <a:off x="4244688" y="2571840"/>
                <a:ext cx="42480" cy="100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5B1F025-A8B5-7A1F-FA92-D0C4FF0F60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35688" y="2562840"/>
                  <a:ext cx="60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9A2F7D-F420-543C-1EBD-BFB643FE01AE}"/>
                    </a:ext>
                  </a:extLst>
                </p14:cNvPr>
                <p14:cNvContentPartPr/>
                <p14:nvPr/>
              </p14:nvContentPartPr>
              <p14:xfrm>
                <a:off x="4291128" y="2538360"/>
                <a:ext cx="9000" cy="1288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E9A2F7D-F420-543C-1EBD-BFB643FE01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82488" y="2529360"/>
                  <a:ext cx="26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4EC2389-A984-9B51-A5D4-9111DF603704}"/>
                    </a:ext>
                  </a:extLst>
                </p14:cNvPr>
                <p14:cNvContentPartPr/>
                <p14:nvPr/>
              </p14:nvContentPartPr>
              <p14:xfrm>
                <a:off x="4364568" y="2499120"/>
                <a:ext cx="73800" cy="424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4EC2389-A984-9B51-A5D4-9111DF6037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55928" y="2490120"/>
                  <a:ext cx="914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2698817-3657-CF16-7A37-10F6FF5B80E5}"/>
                    </a:ext>
                  </a:extLst>
                </p14:cNvPr>
                <p14:cNvContentPartPr/>
                <p14:nvPr/>
              </p14:nvContentPartPr>
              <p14:xfrm>
                <a:off x="4366728" y="2557080"/>
                <a:ext cx="131040" cy="748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2698817-3657-CF16-7A37-10F6FF5B80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58088" y="2548440"/>
                  <a:ext cx="148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1EC2F33-AC7D-3D7E-5D46-0086BA51EF6A}"/>
                    </a:ext>
                  </a:extLst>
                </p14:cNvPr>
                <p14:cNvContentPartPr/>
                <p14:nvPr/>
              </p14:nvContentPartPr>
              <p14:xfrm>
                <a:off x="4490568" y="2523960"/>
                <a:ext cx="83880" cy="903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1EC2F33-AC7D-3D7E-5D46-0086BA51EF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81928" y="2515320"/>
                  <a:ext cx="101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9D1725A-1490-53C1-7CC7-1FDDB28E7004}"/>
                    </a:ext>
                  </a:extLst>
                </p14:cNvPr>
                <p14:cNvContentPartPr/>
                <p14:nvPr/>
              </p14:nvContentPartPr>
              <p14:xfrm>
                <a:off x="4502448" y="2589840"/>
                <a:ext cx="78840" cy="795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9D1725A-1490-53C1-7CC7-1FDDB28E70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93808" y="2580840"/>
                  <a:ext cx="9648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9CE1126-84D0-49D0-B74E-BA48595E3118}"/>
              </a:ext>
            </a:extLst>
          </p:cNvPr>
          <p:cNvGrpSpPr/>
          <p:nvPr/>
        </p:nvGrpSpPr>
        <p:grpSpPr>
          <a:xfrm>
            <a:off x="4750488" y="2440800"/>
            <a:ext cx="941760" cy="254160"/>
            <a:chOff x="4750488" y="2440800"/>
            <a:chExt cx="94176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442C6A6-F3F3-1E83-EE4D-63205365A20D}"/>
                    </a:ext>
                  </a:extLst>
                </p14:cNvPr>
                <p14:cNvContentPartPr/>
                <p14:nvPr/>
              </p14:nvContentPartPr>
              <p14:xfrm>
                <a:off x="4750488" y="2516400"/>
                <a:ext cx="90720" cy="1065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442C6A6-F3F3-1E83-EE4D-63205365A2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41848" y="2507760"/>
                  <a:ext cx="108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9EEFA52-4728-2DB8-5F6A-FDF73F3FCF41}"/>
                    </a:ext>
                  </a:extLst>
                </p14:cNvPr>
                <p14:cNvContentPartPr/>
                <p14:nvPr/>
              </p14:nvContentPartPr>
              <p14:xfrm>
                <a:off x="4793328" y="2536920"/>
                <a:ext cx="73800" cy="856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9EEFA52-4728-2DB8-5F6A-FDF73F3FCF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84688" y="2527920"/>
                  <a:ext cx="91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35474AB-E0F3-1C71-1549-0BA63B3FCA95}"/>
                    </a:ext>
                  </a:extLst>
                </p14:cNvPr>
                <p14:cNvContentPartPr/>
                <p14:nvPr/>
              </p14:nvContentPartPr>
              <p14:xfrm>
                <a:off x="4879728" y="2536200"/>
                <a:ext cx="10800" cy="1155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35474AB-E0F3-1C71-1549-0BA63B3FCA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71088" y="2527200"/>
                  <a:ext cx="28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545B653-4BF9-B349-8F7A-8ABEED914DB5}"/>
                    </a:ext>
                  </a:extLst>
                </p14:cNvPr>
                <p14:cNvContentPartPr/>
                <p14:nvPr/>
              </p14:nvContentPartPr>
              <p14:xfrm>
                <a:off x="4920408" y="2507400"/>
                <a:ext cx="79560" cy="1191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545B653-4BF9-B349-8F7A-8ABEED914D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11408" y="2498760"/>
                  <a:ext cx="97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1EAA078-50AF-4550-FFBA-41A760ED0779}"/>
                    </a:ext>
                  </a:extLst>
                </p14:cNvPr>
                <p14:cNvContentPartPr/>
                <p14:nvPr/>
              </p14:nvContentPartPr>
              <p14:xfrm>
                <a:off x="5032368" y="2472480"/>
                <a:ext cx="76320" cy="1425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1EAA078-50AF-4550-FFBA-41A760ED07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23368" y="2463840"/>
                  <a:ext cx="93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D198A65-B415-2AD6-2177-4E228C46A730}"/>
                    </a:ext>
                  </a:extLst>
                </p14:cNvPr>
                <p14:cNvContentPartPr/>
                <p14:nvPr/>
              </p14:nvContentPartPr>
              <p14:xfrm>
                <a:off x="5030928" y="2534040"/>
                <a:ext cx="103680" cy="29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D198A65-B415-2AD6-2177-4E228C46A7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2288" y="2525040"/>
                  <a:ext cx="121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19553BF-9048-BB98-04A7-1BF33759A1F4}"/>
                    </a:ext>
                  </a:extLst>
                </p14:cNvPr>
                <p14:cNvContentPartPr/>
                <p14:nvPr/>
              </p14:nvContentPartPr>
              <p14:xfrm>
                <a:off x="5127768" y="2519640"/>
                <a:ext cx="10800" cy="1051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19553BF-9048-BB98-04A7-1BF33759A1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19128" y="2511000"/>
                  <a:ext cx="28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409C914-B23E-A771-E6E9-112F14E61B00}"/>
                    </a:ext>
                  </a:extLst>
                </p14:cNvPr>
                <p14:cNvContentPartPr/>
                <p14:nvPr/>
              </p14:nvContentPartPr>
              <p14:xfrm>
                <a:off x="5248008" y="2440800"/>
                <a:ext cx="106560" cy="1159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409C914-B23E-A771-E6E9-112F14E61B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39368" y="2432160"/>
                  <a:ext cx="124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F327E19-E0B2-DB02-2E3F-B2111584C4C4}"/>
                    </a:ext>
                  </a:extLst>
                </p14:cNvPr>
                <p14:cNvContentPartPr/>
                <p14:nvPr/>
              </p14:nvContentPartPr>
              <p14:xfrm>
                <a:off x="5276808" y="2540520"/>
                <a:ext cx="66960" cy="655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F327E19-E0B2-DB02-2E3F-B2111584C4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67808" y="2531880"/>
                  <a:ext cx="84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71962BD-D5D7-3F5F-3774-5382D3C75BCF}"/>
                    </a:ext>
                  </a:extLst>
                </p14:cNvPr>
                <p14:cNvContentPartPr/>
                <p14:nvPr/>
              </p14:nvContentPartPr>
              <p14:xfrm>
                <a:off x="5306688" y="2620080"/>
                <a:ext cx="61200" cy="748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71962BD-D5D7-3F5F-3774-5382D3C75B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98048" y="2611080"/>
                  <a:ext cx="78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8508D01-198F-EF52-CA2D-44560249E053}"/>
                    </a:ext>
                  </a:extLst>
                </p14:cNvPr>
                <p14:cNvContentPartPr/>
                <p14:nvPr/>
              </p14:nvContentPartPr>
              <p14:xfrm>
                <a:off x="5378688" y="2453040"/>
                <a:ext cx="90720" cy="1886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8508D01-198F-EF52-CA2D-44560249E0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70048" y="2444040"/>
                  <a:ext cx="108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8C22DAA-0469-9737-613D-2A01AF74B27B}"/>
                    </a:ext>
                  </a:extLst>
                </p14:cNvPr>
                <p14:cNvContentPartPr/>
                <p14:nvPr/>
              </p14:nvContentPartPr>
              <p14:xfrm>
                <a:off x="5493888" y="2475720"/>
                <a:ext cx="66240" cy="964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8C22DAA-0469-9737-613D-2A01AF74B2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84888" y="2467080"/>
                  <a:ext cx="83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5BCF5F8-D08A-39D6-E412-D63DCDC4C12F}"/>
                    </a:ext>
                  </a:extLst>
                </p14:cNvPr>
                <p14:cNvContentPartPr/>
                <p14:nvPr/>
              </p14:nvContentPartPr>
              <p14:xfrm>
                <a:off x="5520888" y="2457720"/>
                <a:ext cx="171360" cy="1821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5BCF5F8-D08A-39D6-E412-D63DCDC4C1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11888" y="2449080"/>
                  <a:ext cx="1890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C1CE91-24D0-7946-87E1-AB50E439143F}"/>
              </a:ext>
            </a:extLst>
          </p:cNvPr>
          <p:cNvGrpSpPr/>
          <p:nvPr/>
        </p:nvGrpSpPr>
        <p:grpSpPr>
          <a:xfrm>
            <a:off x="4462128" y="3390792"/>
            <a:ext cx="2497320" cy="241560"/>
            <a:chOff x="4462128" y="3390792"/>
            <a:chExt cx="249732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D81AB78-0265-172F-07C8-3C627C77727B}"/>
                    </a:ext>
                  </a:extLst>
                </p14:cNvPr>
                <p14:cNvContentPartPr/>
                <p14:nvPr/>
              </p14:nvContentPartPr>
              <p14:xfrm>
                <a:off x="4462128" y="3469272"/>
                <a:ext cx="67320" cy="680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D81AB78-0265-172F-07C8-3C627C7772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53128" y="3460272"/>
                  <a:ext cx="84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D1E4AF0-D6B3-0684-E5FB-9274D81E476C}"/>
                    </a:ext>
                  </a:extLst>
                </p14:cNvPr>
                <p14:cNvContentPartPr/>
                <p14:nvPr/>
              </p14:nvContentPartPr>
              <p14:xfrm>
                <a:off x="4561848" y="3454512"/>
                <a:ext cx="21240" cy="982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D1E4AF0-D6B3-0684-E5FB-9274D81E47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52848" y="3445872"/>
                  <a:ext cx="38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85D8637-95FA-90C5-6A9E-98DA0D06F4FA}"/>
                    </a:ext>
                  </a:extLst>
                </p14:cNvPr>
                <p14:cNvContentPartPr/>
                <p14:nvPr/>
              </p14:nvContentPartPr>
              <p14:xfrm>
                <a:off x="4547808" y="3577992"/>
                <a:ext cx="84240" cy="493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85D8637-95FA-90C5-6A9E-98DA0D06F4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38808" y="3568992"/>
                  <a:ext cx="101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59A59EB-90B4-BE35-9F08-2D0E5832660F}"/>
                    </a:ext>
                  </a:extLst>
                </p14:cNvPr>
                <p14:cNvContentPartPr/>
                <p14:nvPr/>
              </p14:nvContentPartPr>
              <p14:xfrm>
                <a:off x="4605768" y="3461712"/>
                <a:ext cx="64440" cy="633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59A59EB-90B4-BE35-9F08-2D0E583266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97128" y="3453072"/>
                  <a:ext cx="82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BAC8635-F03F-06D3-CFBD-F707832BB2BE}"/>
                    </a:ext>
                  </a:extLst>
                </p14:cNvPr>
                <p14:cNvContentPartPr/>
                <p14:nvPr/>
              </p14:nvContentPartPr>
              <p14:xfrm>
                <a:off x="4667328" y="3459552"/>
                <a:ext cx="69120" cy="1321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BAC8635-F03F-06D3-CFBD-F707832BB2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58328" y="3450912"/>
                  <a:ext cx="86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67EB2C0-699D-9281-8F97-BED5A12ABADB}"/>
                    </a:ext>
                  </a:extLst>
                </p14:cNvPr>
                <p14:cNvContentPartPr/>
                <p14:nvPr/>
              </p14:nvContentPartPr>
              <p14:xfrm>
                <a:off x="4795848" y="3420312"/>
                <a:ext cx="93600" cy="1051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67EB2C0-699D-9281-8F97-BED5A12ABA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86848" y="3411672"/>
                  <a:ext cx="111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C026D84-E39F-F038-4851-B5EFE61C7591}"/>
                    </a:ext>
                  </a:extLst>
                </p14:cNvPr>
                <p14:cNvContentPartPr/>
                <p14:nvPr/>
              </p14:nvContentPartPr>
              <p14:xfrm>
                <a:off x="4840848" y="3509592"/>
                <a:ext cx="95400" cy="608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C026D84-E39F-F038-4851-B5EFE61C75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32208" y="3500952"/>
                  <a:ext cx="113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9FEB576-6AD3-5C9E-2418-E5B2E42C8280}"/>
                    </a:ext>
                  </a:extLst>
                </p14:cNvPr>
                <p14:cNvContentPartPr/>
                <p14:nvPr/>
              </p14:nvContentPartPr>
              <p14:xfrm>
                <a:off x="4933728" y="3435792"/>
                <a:ext cx="82800" cy="813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9FEB576-6AD3-5C9E-2418-E5B2E42C828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25088" y="3427152"/>
                  <a:ext cx="100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4AF11AA-97CA-CEC3-00F4-EEF723CA089C}"/>
                    </a:ext>
                  </a:extLst>
                </p14:cNvPr>
                <p14:cNvContentPartPr/>
                <p14:nvPr/>
              </p14:nvContentPartPr>
              <p14:xfrm>
                <a:off x="5005368" y="3455952"/>
                <a:ext cx="58320" cy="864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4AF11AA-97CA-CEC3-00F4-EEF723CA08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96728" y="3447312"/>
                  <a:ext cx="75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5C177AE-615E-F1CD-9713-13A6CCA9DA76}"/>
                    </a:ext>
                  </a:extLst>
                </p14:cNvPr>
                <p14:cNvContentPartPr/>
                <p14:nvPr/>
              </p14:nvContentPartPr>
              <p14:xfrm>
                <a:off x="4996728" y="3559992"/>
                <a:ext cx="87840" cy="723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5C177AE-615E-F1CD-9713-13A6CCA9DA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87728" y="3550992"/>
                  <a:ext cx="105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97B72D6-51F8-6BE9-7FDD-100B79A0CFB2}"/>
                    </a:ext>
                  </a:extLst>
                </p14:cNvPr>
                <p14:cNvContentPartPr/>
                <p14:nvPr/>
              </p14:nvContentPartPr>
              <p14:xfrm>
                <a:off x="5178528" y="3417072"/>
                <a:ext cx="70920" cy="2131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97B72D6-51F8-6BE9-7FDD-100B79A0CF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69888" y="3408432"/>
                  <a:ext cx="88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4F8F98C-05E4-B76E-AC59-C141579A8F96}"/>
                    </a:ext>
                  </a:extLst>
                </p14:cNvPr>
                <p14:cNvContentPartPr/>
                <p14:nvPr/>
              </p14:nvContentPartPr>
              <p14:xfrm>
                <a:off x="5278968" y="3415992"/>
                <a:ext cx="75600" cy="979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4F8F98C-05E4-B76E-AC59-C141579A8F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70328" y="3406992"/>
                  <a:ext cx="93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DBA98EBF-6EFD-900B-1446-354719660BA3}"/>
                    </a:ext>
                  </a:extLst>
                </p14:cNvPr>
                <p14:cNvContentPartPr/>
                <p14:nvPr/>
              </p14:nvContentPartPr>
              <p14:xfrm>
                <a:off x="5362128" y="3441552"/>
                <a:ext cx="44640" cy="687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DBA98EBF-6EFD-900B-1446-354719660B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53128" y="3432912"/>
                  <a:ext cx="62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3CDF540-DE3D-6EB4-9C1E-7F9BAB86FA5F}"/>
                    </a:ext>
                  </a:extLst>
                </p14:cNvPr>
                <p14:cNvContentPartPr/>
                <p14:nvPr/>
              </p14:nvContentPartPr>
              <p14:xfrm>
                <a:off x="5350608" y="3552792"/>
                <a:ext cx="47880" cy="597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3CDF540-DE3D-6EB4-9C1E-7F9BAB86FA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41608" y="3544152"/>
                  <a:ext cx="65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E5FEE18-EBFA-D6B2-F728-64B8D31597D9}"/>
                    </a:ext>
                  </a:extLst>
                </p14:cNvPr>
                <p14:cNvContentPartPr/>
                <p14:nvPr/>
              </p14:nvContentPartPr>
              <p14:xfrm>
                <a:off x="5419728" y="3444432"/>
                <a:ext cx="91080" cy="1108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E5FEE18-EBFA-D6B2-F728-64B8D31597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11088" y="3435792"/>
                  <a:ext cx="108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271A72F-3588-26F1-58F7-D34D6FCD8163}"/>
                    </a:ext>
                  </a:extLst>
                </p14:cNvPr>
                <p14:cNvContentPartPr/>
                <p14:nvPr/>
              </p14:nvContentPartPr>
              <p14:xfrm>
                <a:off x="5510088" y="3473592"/>
                <a:ext cx="52200" cy="1062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271A72F-3588-26F1-58F7-D34D6FCD816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01448" y="3464952"/>
                  <a:ext cx="69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73E9489-72F0-6D2B-89BC-4A0D3DD097CE}"/>
                    </a:ext>
                  </a:extLst>
                </p14:cNvPr>
                <p14:cNvContentPartPr/>
                <p14:nvPr/>
              </p14:nvContentPartPr>
              <p14:xfrm>
                <a:off x="5568048" y="3427512"/>
                <a:ext cx="140760" cy="1288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73E9489-72F0-6D2B-89BC-4A0D3DD097C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59048" y="3418512"/>
                  <a:ext cx="158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C0BAA3AC-3199-675C-5983-97D49BC6083A}"/>
                    </a:ext>
                  </a:extLst>
                </p14:cNvPr>
                <p14:cNvContentPartPr/>
                <p14:nvPr/>
              </p14:nvContentPartPr>
              <p14:xfrm>
                <a:off x="5798448" y="3390792"/>
                <a:ext cx="100800" cy="918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C0BAA3AC-3199-675C-5983-97D49BC608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89808" y="3382152"/>
                  <a:ext cx="118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FE5CFF1-4A1C-0974-3CA5-52BB2E147C71}"/>
                    </a:ext>
                  </a:extLst>
                </p14:cNvPr>
                <p14:cNvContentPartPr/>
                <p14:nvPr/>
              </p14:nvContentPartPr>
              <p14:xfrm>
                <a:off x="5817888" y="3503832"/>
                <a:ext cx="72000" cy="752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FE5CFF1-4A1C-0974-3CA5-52BB2E147C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09248" y="3495192"/>
                  <a:ext cx="89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FF3050A-FCBA-1E72-7A4F-28CF81032561}"/>
                    </a:ext>
                  </a:extLst>
                </p14:cNvPr>
                <p14:cNvContentPartPr/>
                <p14:nvPr/>
              </p14:nvContentPartPr>
              <p14:xfrm>
                <a:off x="5842368" y="3555672"/>
                <a:ext cx="73800" cy="680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FF3050A-FCBA-1E72-7A4F-28CF810325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33368" y="3547032"/>
                  <a:ext cx="91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CDD7768-C93C-A43B-62D9-CBD49F737D52}"/>
                    </a:ext>
                  </a:extLst>
                </p14:cNvPr>
                <p14:cNvContentPartPr/>
                <p14:nvPr/>
              </p14:nvContentPartPr>
              <p14:xfrm>
                <a:off x="5940288" y="3418872"/>
                <a:ext cx="95040" cy="1548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CDD7768-C93C-A43B-62D9-CBD49F737D5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31648" y="3410232"/>
                  <a:ext cx="112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F888BBA-AB58-4007-0745-231984E3909F}"/>
                    </a:ext>
                  </a:extLst>
                </p14:cNvPr>
                <p14:cNvContentPartPr/>
                <p14:nvPr/>
              </p14:nvContentPartPr>
              <p14:xfrm>
                <a:off x="6067008" y="3427872"/>
                <a:ext cx="111240" cy="1321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F888BBA-AB58-4007-0745-231984E3909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58368" y="3419232"/>
                  <a:ext cx="128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F0D1911-E647-02B2-848A-E738DCA17284}"/>
                    </a:ext>
                  </a:extLst>
                </p14:cNvPr>
                <p14:cNvContentPartPr/>
                <p14:nvPr/>
              </p14:nvContentPartPr>
              <p14:xfrm>
                <a:off x="6174288" y="3453432"/>
                <a:ext cx="45000" cy="1040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F0D1911-E647-02B2-848A-E738DCA172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65288" y="3444432"/>
                  <a:ext cx="62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C9D8DA20-4A90-9598-3F97-D05445933FE7}"/>
                    </a:ext>
                  </a:extLst>
                </p14:cNvPr>
                <p14:cNvContentPartPr/>
                <p14:nvPr/>
              </p14:nvContentPartPr>
              <p14:xfrm>
                <a:off x="6136128" y="3574752"/>
                <a:ext cx="110520" cy="532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C9D8DA20-4A90-9598-3F97-D05445933FE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27128" y="3566112"/>
                  <a:ext cx="128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26AA489-B36C-43F9-9140-05772AE4079C}"/>
                    </a:ext>
                  </a:extLst>
                </p14:cNvPr>
                <p14:cNvContentPartPr/>
                <p14:nvPr/>
              </p14:nvContentPartPr>
              <p14:xfrm>
                <a:off x="6249888" y="3413112"/>
                <a:ext cx="90720" cy="651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26AA489-B36C-43F9-9140-05772AE4079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41248" y="3404112"/>
                  <a:ext cx="108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EE5D658-B00C-6FBB-4F9F-0E837184AA72}"/>
                    </a:ext>
                  </a:extLst>
                </p14:cNvPr>
                <p14:cNvContentPartPr/>
                <p14:nvPr/>
              </p14:nvContentPartPr>
              <p14:xfrm>
                <a:off x="6262488" y="3514992"/>
                <a:ext cx="97200" cy="993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EE5D658-B00C-6FBB-4F9F-0E837184AA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53488" y="3506352"/>
                  <a:ext cx="114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68459ACC-D04D-0793-F073-4365E822E8FD}"/>
                    </a:ext>
                  </a:extLst>
                </p14:cNvPr>
                <p14:cNvContentPartPr/>
                <p14:nvPr/>
              </p14:nvContentPartPr>
              <p14:xfrm>
                <a:off x="6424128" y="3445872"/>
                <a:ext cx="43200" cy="619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68459ACC-D04D-0793-F073-4365E822E8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15128" y="3436872"/>
                  <a:ext cx="60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567A7C6-37F5-CDE9-8823-7325BAE8DA2A}"/>
                    </a:ext>
                  </a:extLst>
                </p14:cNvPr>
                <p14:cNvContentPartPr/>
                <p14:nvPr/>
              </p14:nvContentPartPr>
              <p14:xfrm>
                <a:off x="6477048" y="3431832"/>
                <a:ext cx="74520" cy="817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567A7C6-37F5-CDE9-8823-7325BAE8DA2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68048" y="3423192"/>
                  <a:ext cx="92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D4508FF-5ACA-F1ED-36A4-5F9631FF5772}"/>
                    </a:ext>
                  </a:extLst>
                </p14:cNvPr>
                <p14:cNvContentPartPr/>
                <p14:nvPr/>
              </p14:nvContentPartPr>
              <p14:xfrm>
                <a:off x="6474528" y="3560712"/>
                <a:ext cx="87840" cy="486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D4508FF-5ACA-F1ED-36A4-5F9631FF577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65888" y="3552072"/>
                  <a:ext cx="105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318AB18-51A2-657B-2ED4-81F2843075C1}"/>
                    </a:ext>
                  </a:extLst>
                </p14:cNvPr>
                <p14:cNvContentPartPr/>
                <p14:nvPr/>
              </p14:nvContentPartPr>
              <p14:xfrm>
                <a:off x="6574608" y="3424632"/>
                <a:ext cx="100080" cy="1195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318AB18-51A2-657B-2ED4-81F2843075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65968" y="3415992"/>
                  <a:ext cx="117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B9389C1-DE9B-32C8-1B76-C795E192087B}"/>
                    </a:ext>
                  </a:extLst>
                </p14:cNvPr>
                <p14:cNvContentPartPr/>
                <p14:nvPr/>
              </p14:nvContentPartPr>
              <p14:xfrm>
                <a:off x="6644808" y="3453072"/>
                <a:ext cx="82080" cy="1659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B9389C1-DE9B-32C8-1B76-C795E19208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36168" y="3444432"/>
                  <a:ext cx="99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86C7471C-47DD-A245-C137-105110A3E78E}"/>
                    </a:ext>
                  </a:extLst>
                </p14:cNvPr>
                <p14:cNvContentPartPr/>
                <p14:nvPr/>
              </p14:nvContentPartPr>
              <p14:xfrm>
                <a:off x="6774048" y="3433632"/>
                <a:ext cx="72360" cy="702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86C7471C-47DD-A245-C137-105110A3E7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65408" y="3424632"/>
                  <a:ext cx="90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F432C128-350B-AA7F-2201-BFAF6C9B314B}"/>
                    </a:ext>
                  </a:extLst>
                </p14:cNvPr>
                <p14:cNvContentPartPr/>
                <p14:nvPr/>
              </p14:nvContentPartPr>
              <p14:xfrm>
                <a:off x="6778368" y="3538752"/>
                <a:ext cx="98280" cy="691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F432C128-350B-AA7F-2201-BFAF6C9B31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69728" y="3529752"/>
                  <a:ext cx="115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FAEC62D-10E3-64D3-1C3B-E836C94C1CA6}"/>
                    </a:ext>
                  </a:extLst>
                </p14:cNvPr>
                <p14:cNvContentPartPr/>
                <p14:nvPr/>
              </p14:nvContentPartPr>
              <p14:xfrm>
                <a:off x="6917328" y="3403752"/>
                <a:ext cx="42120" cy="1969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FAEC62D-10E3-64D3-1C3B-E836C94C1C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8328" y="3395112"/>
                  <a:ext cx="5976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5670F523-3E03-0A90-4F64-369B49738B8C}"/>
                  </a:ext>
                </a:extLst>
              </p14:cNvPr>
              <p14:cNvContentPartPr/>
              <p14:nvPr/>
            </p14:nvContentPartPr>
            <p14:xfrm>
              <a:off x="3444408" y="3725592"/>
              <a:ext cx="682560" cy="4392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5670F523-3E03-0A90-4F64-369B49738B8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35768" y="3716952"/>
                <a:ext cx="7002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2FA7D95B-D2FA-2CB6-BBBC-6E57A3038F2D}"/>
                  </a:ext>
                </a:extLst>
              </p14:cNvPr>
              <p14:cNvContentPartPr/>
              <p14:nvPr/>
            </p14:nvContentPartPr>
            <p14:xfrm>
              <a:off x="3127608" y="7694952"/>
              <a:ext cx="354240" cy="33840"/>
            </p14:xfrm>
          </p:contentPart>
        </mc:Choice>
        <mc:Fallback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2FA7D95B-D2FA-2CB6-BBBC-6E57A3038F2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118968" y="7686312"/>
                <a:ext cx="37188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B17AF65-D2ED-FB12-B5B8-83A9D9642182}"/>
              </a:ext>
            </a:extLst>
          </p:cNvPr>
          <p:cNvGrpSpPr/>
          <p:nvPr/>
        </p:nvGrpSpPr>
        <p:grpSpPr>
          <a:xfrm>
            <a:off x="1982808" y="6712872"/>
            <a:ext cx="1879560" cy="705600"/>
            <a:chOff x="1982808" y="6712872"/>
            <a:chExt cx="1879560" cy="70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7773F4B-D171-A60A-5075-95036916FA5A}"/>
                    </a:ext>
                  </a:extLst>
                </p14:cNvPr>
                <p14:cNvContentPartPr/>
                <p14:nvPr/>
              </p14:nvContentPartPr>
              <p14:xfrm>
                <a:off x="1982808" y="7084032"/>
                <a:ext cx="415800" cy="3344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7773F4B-D171-A60A-5075-95036916FA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73808" y="7075032"/>
                  <a:ext cx="4334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85681FB-AD86-7039-ACAA-433CBBBF12D8}"/>
                    </a:ext>
                  </a:extLst>
                </p14:cNvPr>
                <p14:cNvContentPartPr/>
                <p14:nvPr/>
              </p14:nvContentPartPr>
              <p14:xfrm>
                <a:off x="2236248" y="6919152"/>
                <a:ext cx="244440" cy="1555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85681FB-AD86-7039-ACAA-433CBBBF12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27608" y="6910512"/>
                  <a:ext cx="262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41A7CBD-3508-F62E-7B00-D98671482B18}"/>
                    </a:ext>
                  </a:extLst>
                </p14:cNvPr>
                <p14:cNvContentPartPr/>
                <p14:nvPr/>
              </p14:nvContentPartPr>
              <p14:xfrm>
                <a:off x="2375208" y="6878832"/>
                <a:ext cx="128160" cy="1011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41A7CBD-3508-F62E-7B00-D98671482B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66568" y="6869832"/>
                  <a:ext cx="145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F87A181-C5D8-4B9B-010A-5392B68698BD}"/>
                    </a:ext>
                  </a:extLst>
                </p14:cNvPr>
                <p14:cNvContentPartPr/>
                <p14:nvPr/>
              </p14:nvContentPartPr>
              <p14:xfrm>
                <a:off x="2563848" y="6805032"/>
                <a:ext cx="61920" cy="11916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DF87A181-C5D8-4B9B-010A-5392B68698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55208" y="6796032"/>
                  <a:ext cx="79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64398C85-1087-BA1F-35F7-3636CFBC7BCE}"/>
                    </a:ext>
                  </a:extLst>
                </p14:cNvPr>
                <p14:cNvContentPartPr/>
                <p14:nvPr/>
              </p14:nvContentPartPr>
              <p14:xfrm>
                <a:off x="2574648" y="6879912"/>
                <a:ext cx="73440" cy="792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64398C85-1087-BA1F-35F7-3636CFBC7B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66008" y="6871272"/>
                  <a:ext cx="91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7C8114D2-7B38-B7D8-28E2-5FCE46006626}"/>
                    </a:ext>
                  </a:extLst>
                </p14:cNvPr>
                <p14:cNvContentPartPr/>
                <p14:nvPr/>
              </p14:nvContentPartPr>
              <p14:xfrm>
                <a:off x="2660328" y="6802512"/>
                <a:ext cx="43200" cy="93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7C8114D2-7B38-B7D8-28E2-5FCE4600662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51328" y="6793872"/>
                  <a:ext cx="60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36E59217-9D79-5706-7126-93F21A0D2270}"/>
                    </a:ext>
                  </a:extLst>
                </p14:cNvPr>
                <p14:cNvContentPartPr/>
                <p14:nvPr/>
              </p14:nvContentPartPr>
              <p14:xfrm>
                <a:off x="2650248" y="6828072"/>
                <a:ext cx="105480" cy="795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36E59217-9D79-5706-7126-93F21A0D22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41608" y="6819072"/>
                  <a:ext cx="123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F66B91A-963C-2A03-5738-71528A51463E}"/>
                    </a:ext>
                  </a:extLst>
                </p14:cNvPr>
                <p14:cNvContentPartPr/>
                <p14:nvPr/>
              </p14:nvContentPartPr>
              <p14:xfrm>
                <a:off x="2737008" y="6788472"/>
                <a:ext cx="59040" cy="1782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F66B91A-963C-2A03-5738-71528A51463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28008" y="6779472"/>
                  <a:ext cx="76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42DD123-92C0-4B43-BEFB-36FA33AEFA05}"/>
                    </a:ext>
                  </a:extLst>
                </p14:cNvPr>
                <p14:cNvContentPartPr/>
                <p14:nvPr/>
              </p14:nvContentPartPr>
              <p14:xfrm>
                <a:off x="2776608" y="6811512"/>
                <a:ext cx="56160" cy="248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42DD123-92C0-4B43-BEFB-36FA33AEFA0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67608" y="6802872"/>
                  <a:ext cx="73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121E573-260E-D22D-FFF9-4FB6F6269FA7}"/>
                    </a:ext>
                  </a:extLst>
                </p14:cNvPr>
                <p14:cNvContentPartPr/>
                <p14:nvPr/>
              </p14:nvContentPartPr>
              <p14:xfrm>
                <a:off x="2787048" y="6823032"/>
                <a:ext cx="110880" cy="846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121E573-260E-D22D-FFF9-4FB6F6269FA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78048" y="6814032"/>
                  <a:ext cx="128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11F03580-D8B0-B102-D2BA-6BC89F2B42C9}"/>
                    </a:ext>
                  </a:extLst>
                </p14:cNvPr>
                <p14:cNvContentPartPr/>
                <p14:nvPr/>
              </p14:nvContentPartPr>
              <p14:xfrm>
                <a:off x="2866968" y="6770832"/>
                <a:ext cx="108000" cy="543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11F03580-D8B0-B102-D2BA-6BC89F2B42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58328" y="6761832"/>
                  <a:ext cx="125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DE36E14E-C522-CCDF-2B0C-BEE4D64EE61A}"/>
                    </a:ext>
                  </a:extLst>
                </p14:cNvPr>
                <p14:cNvContentPartPr/>
                <p14:nvPr/>
              </p14:nvContentPartPr>
              <p14:xfrm>
                <a:off x="2905488" y="6846432"/>
                <a:ext cx="120240" cy="691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DE36E14E-C522-CCDF-2B0C-BEE4D64EE6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96488" y="6837792"/>
                  <a:ext cx="137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2F7C976-91F1-E960-27EB-35841988E144}"/>
                    </a:ext>
                  </a:extLst>
                </p14:cNvPr>
                <p14:cNvContentPartPr/>
                <p14:nvPr/>
              </p14:nvContentPartPr>
              <p14:xfrm>
                <a:off x="3061368" y="6751752"/>
                <a:ext cx="140760" cy="11520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2F7C976-91F1-E960-27EB-35841988E1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52368" y="6742752"/>
                  <a:ext cx="158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541766D-C42F-05FF-FE8F-40DE5ECF0783}"/>
                    </a:ext>
                  </a:extLst>
                </p14:cNvPr>
                <p14:cNvContentPartPr/>
                <p14:nvPr/>
              </p14:nvContentPartPr>
              <p14:xfrm>
                <a:off x="3193488" y="6779112"/>
                <a:ext cx="53280" cy="669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541766D-C42F-05FF-FE8F-40DE5ECF078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84848" y="6770472"/>
                  <a:ext cx="70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BD1762DD-CF5E-201D-4CB6-D1A78B14A210}"/>
                    </a:ext>
                  </a:extLst>
                </p14:cNvPr>
                <p14:cNvContentPartPr/>
                <p14:nvPr/>
              </p14:nvContentPartPr>
              <p14:xfrm>
                <a:off x="3193488" y="6742392"/>
                <a:ext cx="125640" cy="835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BD1762DD-CF5E-201D-4CB6-D1A78B14A21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84848" y="6733392"/>
                  <a:ext cx="143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D5B4EA97-C828-53E7-9605-F3F85A50661B}"/>
                    </a:ext>
                  </a:extLst>
                </p14:cNvPr>
                <p14:cNvContentPartPr/>
                <p14:nvPr/>
              </p14:nvContentPartPr>
              <p14:xfrm>
                <a:off x="3310128" y="6738072"/>
                <a:ext cx="10800" cy="7812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D5B4EA97-C828-53E7-9605-F3F85A50661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01488" y="6729072"/>
                  <a:ext cx="28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AF117B5-8F25-6FAE-E4D9-ACD4560D047C}"/>
                    </a:ext>
                  </a:extLst>
                </p14:cNvPr>
                <p14:cNvContentPartPr/>
                <p14:nvPr/>
              </p14:nvContentPartPr>
              <p14:xfrm>
                <a:off x="3305448" y="6778752"/>
                <a:ext cx="104760" cy="1206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AF117B5-8F25-6FAE-E4D9-ACD4560D047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96448" y="6769752"/>
                  <a:ext cx="122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8A9B5B9-B666-F2BA-F9CA-29FDC97C826D}"/>
                    </a:ext>
                  </a:extLst>
                </p14:cNvPr>
                <p14:cNvContentPartPr/>
                <p14:nvPr/>
              </p14:nvContentPartPr>
              <p14:xfrm>
                <a:off x="3421008" y="6744192"/>
                <a:ext cx="34560" cy="997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8A9B5B9-B666-F2BA-F9CA-29FDC97C826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12008" y="6735192"/>
                  <a:ext cx="52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6D6998EA-8034-D461-0D86-F098D5F34A48}"/>
                    </a:ext>
                  </a:extLst>
                </p14:cNvPr>
                <p14:cNvContentPartPr/>
                <p14:nvPr/>
              </p14:nvContentPartPr>
              <p14:xfrm>
                <a:off x="3513888" y="6720072"/>
                <a:ext cx="87120" cy="3780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6D6998EA-8034-D461-0D86-F098D5F34A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05248" y="6711432"/>
                  <a:ext cx="104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3B779601-A9B4-8A22-54DA-BA016886158C}"/>
                    </a:ext>
                  </a:extLst>
                </p14:cNvPr>
                <p14:cNvContentPartPr/>
                <p14:nvPr/>
              </p14:nvContentPartPr>
              <p14:xfrm>
                <a:off x="3561768" y="6731592"/>
                <a:ext cx="54720" cy="9864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3B779601-A9B4-8A22-54DA-BA016886158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53128" y="6722952"/>
                  <a:ext cx="72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DBA40F0-919A-2380-8408-AFAF9DFEDDBE}"/>
                    </a:ext>
                  </a:extLst>
                </p14:cNvPr>
                <p14:cNvContentPartPr/>
                <p14:nvPr/>
              </p14:nvContentPartPr>
              <p14:xfrm>
                <a:off x="3622968" y="6726192"/>
                <a:ext cx="9720" cy="11088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DBA40F0-919A-2380-8408-AFAF9DFEDDB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13968" y="6717192"/>
                  <a:ext cx="27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B0690058-33AA-27C0-5228-31AC903BC106}"/>
                    </a:ext>
                  </a:extLst>
                </p14:cNvPr>
                <p14:cNvContentPartPr/>
                <p14:nvPr/>
              </p14:nvContentPartPr>
              <p14:xfrm>
                <a:off x="3594168" y="6856872"/>
                <a:ext cx="90360" cy="3708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B0690058-33AA-27C0-5228-31AC903BC10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85528" y="6848232"/>
                  <a:ext cx="108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D970BF9F-9003-913A-6E72-C8CF4CB11CAA}"/>
                    </a:ext>
                  </a:extLst>
                </p14:cNvPr>
                <p14:cNvContentPartPr/>
                <p14:nvPr/>
              </p14:nvContentPartPr>
              <p14:xfrm>
                <a:off x="3683808" y="6712872"/>
                <a:ext cx="92520" cy="1332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D970BF9F-9003-913A-6E72-C8CF4CB11CA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74808" y="6704232"/>
                  <a:ext cx="110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09CD304C-F083-9669-3F74-74D14BBBBC09}"/>
                    </a:ext>
                  </a:extLst>
                </p14:cNvPr>
                <p14:cNvContentPartPr/>
                <p14:nvPr/>
              </p14:nvContentPartPr>
              <p14:xfrm>
                <a:off x="3858768" y="6798552"/>
                <a:ext cx="3600" cy="50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09CD304C-F083-9669-3F74-74D14BBBBC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49768" y="6789912"/>
                  <a:ext cx="21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C596A301-6DE3-70F1-F434-8CF2D194CBE3}"/>
                    </a:ext>
                  </a:extLst>
                </p14:cNvPr>
                <p14:cNvContentPartPr/>
                <p14:nvPr/>
              </p14:nvContentPartPr>
              <p14:xfrm>
                <a:off x="3375288" y="6766512"/>
                <a:ext cx="32760" cy="183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C596A301-6DE3-70F1-F434-8CF2D194CBE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66648" y="6757512"/>
                  <a:ext cx="50400" cy="3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315970" cy="201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클라이언트-서버</a:t>
            </a:r>
            <a:r>
              <a:rPr sz="19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모델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특징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서버와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역할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분리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자원 </a:t>
            </a:r>
            <a:r>
              <a:rPr sz="1450" dirty="0">
                <a:latin typeface="나눔스퀘어라운드OTF Regular"/>
                <a:cs typeface="나눔스퀘어라운드OTF Regular"/>
              </a:rPr>
              <a:t>관리,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보안 관리 등 관리의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효율화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서버로의 네트워크 트래픽</a:t>
            </a:r>
            <a:r>
              <a:rPr sz="1450" spc="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집중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26339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Client-Server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통신</a:t>
            </a:r>
            <a:r>
              <a:rPr sz="19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모델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2885" y="7342520"/>
            <a:ext cx="1104264" cy="796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31790" y="7479751"/>
            <a:ext cx="965835" cy="558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indent="-635" algn="ctr">
              <a:lnSpc>
                <a:spcPct val="80200"/>
              </a:lnSpc>
              <a:spcBef>
                <a:spcPts val="12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Server  App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l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ica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t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o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n  Process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3156" y="7374059"/>
            <a:ext cx="1101396" cy="796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8737" y="7525750"/>
            <a:ext cx="1780539" cy="46355"/>
          </a:xfrm>
          <a:custGeom>
            <a:avLst/>
            <a:gdLst/>
            <a:ahLst/>
            <a:cxnLst/>
            <a:rect l="l" t="t" r="r" b="b"/>
            <a:pathLst>
              <a:path w="1780539" h="46354">
                <a:moveTo>
                  <a:pt x="1733763" y="0"/>
                </a:moveTo>
                <a:lnTo>
                  <a:pt x="1733763" y="46268"/>
                </a:lnTo>
                <a:lnTo>
                  <a:pt x="1773722" y="26289"/>
                </a:lnTo>
                <a:lnTo>
                  <a:pt x="1741124" y="26289"/>
                </a:lnTo>
                <a:lnTo>
                  <a:pt x="1741124" y="19979"/>
                </a:lnTo>
                <a:lnTo>
                  <a:pt x="1773722" y="19979"/>
                </a:lnTo>
                <a:lnTo>
                  <a:pt x="1733763" y="0"/>
                </a:lnTo>
                <a:close/>
              </a:path>
              <a:path w="1780539" h="46354">
                <a:moveTo>
                  <a:pt x="1733763" y="19979"/>
                </a:moveTo>
                <a:lnTo>
                  <a:pt x="0" y="19979"/>
                </a:lnTo>
                <a:lnTo>
                  <a:pt x="0" y="26289"/>
                </a:lnTo>
                <a:lnTo>
                  <a:pt x="1733763" y="26289"/>
                </a:lnTo>
                <a:lnTo>
                  <a:pt x="1733763" y="19979"/>
                </a:lnTo>
                <a:close/>
              </a:path>
              <a:path w="1780539" h="46354">
                <a:moveTo>
                  <a:pt x="1773722" y="19979"/>
                </a:moveTo>
                <a:lnTo>
                  <a:pt x="1741124" y="19979"/>
                </a:lnTo>
                <a:lnTo>
                  <a:pt x="1741124" y="26289"/>
                </a:lnTo>
                <a:lnTo>
                  <a:pt x="1773722" y="26289"/>
                </a:lnTo>
                <a:lnTo>
                  <a:pt x="1780032" y="23134"/>
                </a:lnTo>
                <a:lnTo>
                  <a:pt x="1773722" y="1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14884" y="8242727"/>
            <a:ext cx="110109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2. Request</a:t>
            </a:r>
            <a:r>
              <a:rPr sz="12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처리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8668" y="7932650"/>
            <a:ext cx="1780539" cy="46355"/>
          </a:xfrm>
          <a:custGeom>
            <a:avLst/>
            <a:gdLst/>
            <a:ahLst/>
            <a:cxnLst/>
            <a:rect l="l" t="t" r="r" b="b"/>
            <a:pathLst>
              <a:path w="1780539" h="46354">
                <a:moveTo>
                  <a:pt x="46261" y="0"/>
                </a:moveTo>
                <a:lnTo>
                  <a:pt x="0" y="23126"/>
                </a:lnTo>
                <a:lnTo>
                  <a:pt x="46261" y="46261"/>
                </a:lnTo>
                <a:lnTo>
                  <a:pt x="46261" y="26281"/>
                </a:lnTo>
                <a:lnTo>
                  <a:pt x="38900" y="26281"/>
                </a:lnTo>
                <a:lnTo>
                  <a:pt x="38900" y="19972"/>
                </a:lnTo>
                <a:lnTo>
                  <a:pt x="46261" y="19972"/>
                </a:lnTo>
                <a:lnTo>
                  <a:pt x="46261" y="0"/>
                </a:lnTo>
                <a:close/>
              </a:path>
              <a:path w="1780539" h="46354">
                <a:moveTo>
                  <a:pt x="46261" y="19972"/>
                </a:moveTo>
                <a:lnTo>
                  <a:pt x="38900" y="19972"/>
                </a:lnTo>
                <a:lnTo>
                  <a:pt x="38900" y="26281"/>
                </a:lnTo>
                <a:lnTo>
                  <a:pt x="46261" y="26281"/>
                </a:lnTo>
                <a:lnTo>
                  <a:pt x="46261" y="19972"/>
                </a:lnTo>
                <a:close/>
              </a:path>
              <a:path w="1780539" h="46354">
                <a:moveTo>
                  <a:pt x="1780024" y="19972"/>
                </a:moveTo>
                <a:lnTo>
                  <a:pt x="46261" y="19972"/>
                </a:lnTo>
                <a:lnTo>
                  <a:pt x="46261" y="26281"/>
                </a:lnTo>
                <a:lnTo>
                  <a:pt x="1780024" y="26281"/>
                </a:lnTo>
                <a:lnTo>
                  <a:pt x="1780024" y="1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87760" y="7261765"/>
            <a:ext cx="2536190" cy="94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5245" algn="ctr">
              <a:lnSpc>
                <a:spcPts val="1415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1. Request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2065" marR="1549400" indent="-1905" algn="ctr">
              <a:lnSpc>
                <a:spcPct val="80200"/>
              </a:lnSpc>
              <a:spcBef>
                <a:spcPts val="32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Client  App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l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ica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t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o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n  Process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337945">
              <a:lnSpc>
                <a:spcPts val="1335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3. Response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9499" y="8205928"/>
            <a:ext cx="12103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4. Response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처리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0129739-238E-49D9-26F0-F479894E42EE}"/>
              </a:ext>
            </a:extLst>
          </p:cNvPr>
          <p:cNvGrpSpPr/>
          <p:nvPr/>
        </p:nvGrpSpPr>
        <p:grpSpPr>
          <a:xfrm>
            <a:off x="4042368" y="1876680"/>
            <a:ext cx="592920" cy="353520"/>
            <a:chOff x="4042368" y="1876680"/>
            <a:chExt cx="59292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A83C887-AEDD-B636-A3B2-905275491A16}"/>
                    </a:ext>
                  </a:extLst>
                </p14:cNvPr>
                <p14:cNvContentPartPr/>
                <p14:nvPr/>
              </p14:nvContentPartPr>
              <p14:xfrm>
                <a:off x="4042368" y="1876680"/>
                <a:ext cx="79920" cy="3535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A83C887-AEDD-B636-A3B2-905275491A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3368" y="1867680"/>
                  <a:ext cx="975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A8DC1CE-AD38-6374-4101-EFCFE95AF3E5}"/>
                    </a:ext>
                  </a:extLst>
                </p14:cNvPr>
                <p14:cNvContentPartPr/>
                <p14:nvPr/>
              </p14:nvContentPartPr>
              <p14:xfrm>
                <a:off x="4202568" y="1964880"/>
                <a:ext cx="70920" cy="918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A8DC1CE-AD38-6374-4101-EFCFE95AF3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3928" y="1956240"/>
                  <a:ext cx="88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7D2045E-BB41-B487-C38D-EF8F25154BD5}"/>
                    </a:ext>
                  </a:extLst>
                </p14:cNvPr>
                <p14:cNvContentPartPr/>
                <p14:nvPr/>
              </p14:nvContentPartPr>
              <p14:xfrm>
                <a:off x="4290768" y="1954440"/>
                <a:ext cx="50400" cy="648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7D2045E-BB41-B487-C38D-EF8F25154B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82128" y="1945800"/>
                  <a:ext cx="68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409EE2F-1A3E-03EB-DB76-825653AC5481}"/>
                    </a:ext>
                  </a:extLst>
                </p14:cNvPr>
                <p14:cNvContentPartPr/>
                <p14:nvPr/>
              </p14:nvContentPartPr>
              <p14:xfrm>
                <a:off x="4296888" y="2063520"/>
                <a:ext cx="42840" cy="561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409EE2F-1A3E-03EB-DB76-825653AC54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88248" y="2054520"/>
                  <a:ext cx="60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2B5FCB5-741D-7F47-7C85-90208765B7EE}"/>
                    </a:ext>
                  </a:extLst>
                </p14:cNvPr>
                <p14:cNvContentPartPr/>
                <p14:nvPr/>
              </p14:nvContentPartPr>
              <p14:xfrm>
                <a:off x="4364928" y="1954440"/>
                <a:ext cx="88560" cy="1105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2B5FCB5-741D-7F47-7C85-90208765B7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55928" y="1945440"/>
                  <a:ext cx="106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C9C0A1E-A2FF-5F53-9567-BDB5853A19FA}"/>
                    </a:ext>
                  </a:extLst>
                </p14:cNvPr>
                <p14:cNvContentPartPr/>
                <p14:nvPr/>
              </p14:nvContentPartPr>
              <p14:xfrm>
                <a:off x="4445208" y="1908000"/>
                <a:ext cx="60480" cy="1152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C9C0A1E-A2FF-5F53-9567-BDB5853A19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36208" y="1899000"/>
                  <a:ext cx="78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B3F13FB-3776-1ADD-1F98-A3FF49827B24}"/>
                    </a:ext>
                  </a:extLst>
                </p14:cNvPr>
                <p14:cNvContentPartPr/>
                <p14:nvPr/>
              </p14:nvContentPartPr>
              <p14:xfrm>
                <a:off x="4463928" y="2038320"/>
                <a:ext cx="171360" cy="842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B3F13FB-3776-1ADD-1F98-A3FF49827B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54928" y="2029680"/>
                  <a:ext cx="189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05C7443-96D6-82A3-26C4-5C4E77D9EA2A}"/>
              </a:ext>
            </a:extLst>
          </p:cNvPr>
          <p:cNvGrpSpPr/>
          <p:nvPr/>
        </p:nvGrpSpPr>
        <p:grpSpPr>
          <a:xfrm>
            <a:off x="3444048" y="2459520"/>
            <a:ext cx="641880" cy="209520"/>
            <a:chOff x="3444048" y="2459520"/>
            <a:chExt cx="64188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D5C01A6-7640-931A-5CB6-64F768A88C24}"/>
                    </a:ext>
                  </a:extLst>
                </p14:cNvPr>
                <p14:cNvContentPartPr/>
                <p14:nvPr/>
              </p14:nvContentPartPr>
              <p14:xfrm>
                <a:off x="3444048" y="2637000"/>
                <a:ext cx="131760" cy="252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D5C01A6-7640-931A-5CB6-64F768A88C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5048" y="2628000"/>
                  <a:ext cx="149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3AE959B-90E3-6B40-CD25-142C63E6F0FE}"/>
                    </a:ext>
                  </a:extLst>
                </p14:cNvPr>
                <p14:cNvContentPartPr/>
                <p14:nvPr/>
              </p14:nvContentPartPr>
              <p14:xfrm>
                <a:off x="3525768" y="2567880"/>
                <a:ext cx="104400" cy="1011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3AE959B-90E3-6B40-CD25-142C63E6F0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17128" y="2559240"/>
                  <a:ext cx="122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D59E68F-F240-EB80-7226-83005CB31B39}"/>
                    </a:ext>
                  </a:extLst>
                </p14:cNvPr>
                <p14:cNvContentPartPr/>
                <p14:nvPr/>
              </p14:nvContentPartPr>
              <p14:xfrm>
                <a:off x="3709008" y="2517840"/>
                <a:ext cx="81000" cy="633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D59E68F-F240-EB80-7226-83005CB31B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00368" y="2508840"/>
                  <a:ext cx="98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0371A0B-47A3-423A-7A58-A7D9B56FAF3D}"/>
                    </a:ext>
                  </a:extLst>
                </p14:cNvPr>
                <p14:cNvContentPartPr/>
                <p14:nvPr/>
              </p14:nvContentPartPr>
              <p14:xfrm>
                <a:off x="3784968" y="2523960"/>
                <a:ext cx="48240" cy="561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0371A0B-47A3-423A-7A58-A7D9B56FAF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75968" y="2515320"/>
                  <a:ext cx="65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F79E4D2-C890-C910-DBE5-920FAD98A9E4}"/>
                    </a:ext>
                  </a:extLst>
                </p14:cNvPr>
                <p14:cNvContentPartPr/>
                <p14:nvPr/>
              </p14:nvContentPartPr>
              <p14:xfrm>
                <a:off x="3754728" y="2495880"/>
                <a:ext cx="178560" cy="1627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F79E4D2-C890-C910-DBE5-920FAD98A9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46088" y="2486880"/>
                  <a:ext cx="196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DE22811-CE71-54ED-10D0-AF9270E4DABC}"/>
                    </a:ext>
                  </a:extLst>
                </p14:cNvPr>
                <p14:cNvContentPartPr/>
                <p14:nvPr/>
              </p14:nvContentPartPr>
              <p14:xfrm>
                <a:off x="3932208" y="2459520"/>
                <a:ext cx="38880" cy="1188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DE22811-CE71-54ED-10D0-AF9270E4DA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23568" y="2450520"/>
                  <a:ext cx="56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7AF0698-0EF2-DA88-3D4B-0FEAD85B2825}"/>
                    </a:ext>
                  </a:extLst>
                </p14:cNvPr>
                <p14:cNvContentPartPr/>
                <p14:nvPr/>
              </p14:nvContentPartPr>
              <p14:xfrm>
                <a:off x="3944448" y="2579040"/>
                <a:ext cx="34920" cy="388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7AF0698-0EF2-DA88-3D4B-0FEAD85B28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5808" y="2570040"/>
                  <a:ext cx="52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21EAED4-F364-F64A-D5FB-DE45F10AF3DD}"/>
                    </a:ext>
                  </a:extLst>
                </p14:cNvPr>
                <p14:cNvContentPartPr/>
                <p14:nvPr/>
              </p14:nvContentPartPr>
              <p14:xfrm>
                <a:off x="4083048" y="2615040"/>
                <a:ext cx="2880" cy="21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21EAED4-F364-F64A-D5FB-DE45F10AF3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74408" y="2606040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CCA17119-511E-A274-7B7D-39934004A22F}"/>
                  </a:ext>
                </a:extLst>
              </p14:cNvPr>
              <p14:cNvContentPartPr/>
              <p14:nvPr/>
            </p14:nvContentPartPr>
            <p14:xfrm>
              <a:off x="909648" y="2033640"/>
              <a:ext cx="1462320" cy="3744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CCA17119-511E-A274-7B7D-39934004A2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1008" y="2025000"/>
                <a:ext cx="14799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298FF3-AEDD-4C95-01E5-E2766E8550FC}"/>
              </a:ext>
            </a:extLst>
          </p:cNvPr>
          <p:cNvGrpSpPr/>
          <p:nvPr/>
        </p:nvGrpSpPr>
        <p:grpSpPr>
          <a:xfrm>
            <a:off x="3308328" y="6984360"/>
            <a:ext cx="613440" cy="179640"/>
            <a:chOff x="3308328" y="6984360"/>
            <a:chExt cx="61344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9D50E11-272B-970F-C94A-C40540B055D0}"/>
                    </a:ext>
                  </a:extLst>
                </p14:cNvPr>
                <p14:cNvContentPartPr/>
                <p14:nvPr/>
              </p14:nvContentPartPr>
              <p14:xfrm>
                <a:off x="3308328" y="7027560"/>
                <a:ext cx="81360" cy="1227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9D50E11-272B-970F-C94A-C40540B055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99688" y="7018560"/>
                  <a:ext cx="99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BB988FD-C57B-AA3B-0004-1955CCC03699}"/>
                    </a:ext>
                  </a:extLst>
                </p14:cNvPr>
                <p14:cNvContentPartPr/>
                <p14:nvPr/>
              </p14:nvContentPartPr>
              <p14:xfrm>
                <a:off x="3355848" y="7082280"/>
                <a:ext cx="48600" cy="133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BB988FD-C57B-AA3B-0004-1955CCC036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46848" y="7073280"/>
                  <a:ext cx="66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425F36D-FC9F-D90D-FAF7-DEFAAE8C97D3}"/>
                    </a:ext>
                  </a:extLst>
                </p14:cNvPr>
                <p14:cNvContentPartPr/>
                <p14:nvPr/>
              </p14:nvContentPartPr>
              <p14:xfrm>
                <a:off x="3391488" y="7035840"/>
                <a:ext cx="11880" cy="1098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425F36D-FC9F-D90D-FAF7-DEFAAE8C97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82488" y="7027200"/>
                  <a:ext cx="29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2FE43EB-FD43-6CDE-A2E7-A4ED5CFEF20C}"/>
                    </a:ext>
                  </a:extLst>
                </p14:cNvPr>
                <p14:cNvContentPartPr/>
                <p14:nvPr/>
              </p14:nvContentPartPr>
              <p14:xfrm>
                <a:off x="3424248" y="7005240"/>
                <a:ext cx="93240" cy="1328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2FE43EB-FD43-6CDE-A2E7-A4ED5CFEF2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15608" y="6996600"/>
                  <a:ext cx="110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CE066AE-76F7-D5CA-6BB2-AA5F0BEE27FA}"/>
                    </a:ext>
                  </a:extLst>
                </p14:cNvPr>
                <p14:cNvContentPartPr/>
                <p14:nvPr/>
              </p14:nvContentPartPr>
              <p14:xfrm>
                <a:off x="3514968" y="7034040"/>
                <a:ext cx="74880" cy="1054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CE066AE-76F7-D5CA-6BB2-AA5F0BEE27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06328" y="7025040"/>
                  <a:ext cx="92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145219F-4611-4631-8C6E-7C07FD6060CF}"/>
                    </a:ext>
                  </a:extLst>
                </p14:cNvPr>
                <p14:cNvContentPartPr/>
                <p14:nvPr/>
              </p14:nvContentPartPr>
              <p14:xfrm>
                <a:off x="3653928" y="6984360"/>
                <a:ext cx="105480" cy="1260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145219F-4611-4631-8C6E-7C07FD6060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45288" y="6975720"/>
                  <a:ext cx="123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C3EEEF2-AE72-AB40-9385-CF78E8BE111C}"/>
                    </a:ext>
                  </a:extLst>
                </p14:cNvPr>
                <p14:cNvContentPartPr/>
                <p14:nvPr/>
              </p14:nvContentPartPr>
              <p14:xfrm>
                <a:off x="3743208" y="6990120"/>
                <a:ext cx="49320" cy="172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C3EEEF2-AE72-AB40-9385-CF78E8BE11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34568" y="6981480"/>
                  <a:ext cx="66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B05ECD4-9EC4-72C8-CBEE-9E8A3D0C0489}"/>
                    </a:ext>
                  </a:extLst>
                </p14:cNvPr>
                <p14:cNvContentPartPr/>
                <p14:nvPr/>
              </p14:nvContentPartPr>
              <p14:xfrm>
                <a:off x="3738168" y="7022880"/>
                <a:ext cx="101160" cy="795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B05ECD4-9EC4-72C8-CBEE-9E8A3D0C04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29168" y="7014240"/>
                  <a:ext cx="118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6E76E85-C929-BD93-5322-5429C91B4079}"/>
                    </a:ext>
                  </a:extLst>
                </p14:cNvPr>
                <p14:cNvContentPartPr/>
                <p14:nvPr/>
              </p14:nvContentPartPr>
              <p14:xfrm>
                <a:off x="3808728" y="7019280"/>
                <a:ext cx="66960" cy="1260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6E76E85-C929-BD93-5322-5429C91B40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99728" y="7010640"/>
                  <a:ext cx="84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F1B810A-8C6B-DE5A-DB91-A227BECA6A63}"/>
                    </a:ext>
                  </a:extLst>
                </p14:cNvPr>
                <p14:cNvContentPartPr/>
                <p14:nvPr/>
              </p14:nvContentPartPr>
              <p14:xfrm>
                <a:off x="3912048" y="7125480"/>
                <a:ext cx="9720" cy="61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F1B810A-8C6B-DE5A-DB91-A227BECA6A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03408" y="7116840"/>
                  <a:ext cx="27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3A2502D-AE4E-153E-8876-AF4278D8DA8D}"/>
                    </a:ext>
                  </a:extLst>
                </p14:cNvPr>
                <p14:cNvContentPartPr/>
                <p14:nvPr/>
              </p14:nvContentPartPr>
              <p14:xfrm>
                <a:off x="3802248" y="7082640"/>
                <a:ext cx="65160" cy="813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3A2502D-AE4E-153E-8876-AF4278D8DA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93608" y="7073640"/>
                  <a:ext cx="828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0D14E8-B755-012C-3C7A-F822E1D65ABB}"/>
              </a:ext>
            </a:extLst>
          </p:cNvPr>
          <p:cNvGrpSpPr/>
          <p:nvPr/>
        </p:nvGrpSpPr>
        <p:grpSpPr>
          <a:xfrm>
            <a:off x="5030568" y="8434080"/>
            <a:ext cx="249480" cy="195480"/>
            <a:chOff x="5030568" y="8434080"/>
            <a:chExt cx="24948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D4F256D-9096-ED28-D3A5-543269FEED0D}"/>
                    </a:ext>
                  </a:extLst>
                </p14:cNvPr>
                <p14:cNvContentPartPr/>
                <p14:nvPr/>
              </p14:nvContentPartPr>
              <p14:xfrm>
                <a:off x="5033808" y="8443800"/>
                <a:ext cx="60120" cy="1396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D4F256D-9096-ED28-D3A5-543269FEED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24808" y="8434800"/>
                  <a:ext cx="77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4E1DCDC-5A74-C73B-89DE-B1DC8635444C}"/>
                    </a:ext>
                  </a:extLst>
                </p14:cNvPr>
                <p14:cNvContentPartPr/>
                <p14:nvPr/>
              </p14:nvContentPartPr>
              <p14:xfrm>
                <a:off x="5030568" y="8499960"/>
                <a:ext cx="87840" cy="1058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4E1DCDC-5A74-C73B-89DE-B1DC863544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21928" y="8491320"/>
                  <a:ext cx="105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44D677D-42E0-94BF-C1A0-EBAA9893525B}"/>
                    </a:ext>
                  </a:extLst>
                </p14:cNvPr>
                <p14:cNvContentPartPr/>
                <p14:nvPr/>
              </p14:nvContentPartPr>
              <p14:xfrm>
                <a:off x="5150088" y="8434080"/>
                <a:ext cx="56520" cy="392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44D677D-42E0-94BF-C1A0-EBAA989352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41088" y="8425440"/>
                  <a:ext cx="74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1FC0A18-EF97-FFEA-45D5-3667D82347BB}"/>
                    </a:ext>
                  </a:extLst>
                </p14:cNvPr>
                <p14:cNvContentPartPr/>
                <p14:nvPr/>
              </p14:nvContentPartPr>
              <p14:xfrm>
                <a:off x="5148288" y="8465040"/>
                <a:ext cx="106920" cy="964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1FC0A18-EF97-FFEA-45D5-3667D82347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39288" y="8456400"/>
                  <a:ext cx="124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1BCC71F-0CF6-7E4C-7BD3-88F04A54E876}"/>
                    </a:ext>
                  </a:extLst>
                </p14:cNvPr>
                <p14:cNvContentPartPr/>
                <p14:nvPr/>
              </p14:nvContentPartPr>
              <p14:xfrm>
                <a:off x="5195808" y="8560440"/>
                <a:ext cx="84240" cy="691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1BCC71F-0CF6-7E4C-7BD3-88F04A54E8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87168" y="8551440"/>
                  <a:ext cx="10188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BC94863D-1F68-6DEC-0DCD-C9E2D7B56149}"/>
                  </a:ext>
                </a:extLst>
              </p14:cNvPr>
              <p14:cNvContentPartPr/>
              <p14:nvPr/>
            </p14:nvContentPartPr>
            <p14:xfrm>
              <a:off x="3137688" y="8191080"/>
              <a:ext cx="753840" cy="4176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BC94863D-1F68-6DEC-0DCD-C9E2D7B5614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28688" y="8182080"/>
                <a:ext cx="771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A633261E-EB1D-85CA-C0C1-11D86C9B6E97}"/>
                  </a:ext>
                </a:extLst>
              </p14:cNvPr>
              <p14:cNvContentPartPr/>
              <p14:nvPr/>
            </p14:nvContentPartPr>
            <p14:xfrm>
              <a:off x="2410128" y="8100720"/>
              <a:ext cx="425160" cy="34632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A633261E-EB1D-85CA-C0C1-11D86C9B6E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01128" y="8092080"/>
                <a:ext cx="442800" cy="36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87477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Client-Server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통신을 위해 필요한</a:t>
            </a:r>
            <a:r>
              <a:rPr sz="1900" spc="-1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것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9002" y="1999158"/>
            <a:ext cx="1101396" cy="797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4931" y="2273757"/>
            <a:ext cx="991235" cy="42290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54305" marR="5080" indent="-142240">
              <a:lnSpc>
                <a:spcPct val="79900"/>
              </a:lnSpc>
              <a:spcBef>
                <a:spcPts val="44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App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l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ica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t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o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n  Process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956" y="2136369"/>
            <a:ext cx="965835" cy="558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indent="-635" algn="ctr">
              <a:lnSpc>
                <a:spcPct val="80200"/>
              </a:lnSpc>
              <a:spcBef>
                <a:spcPts val="12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Server  App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l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ica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t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o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n  Process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2141" y="2030704"/>
            <a:ext cx="1101396" cy="797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4854" y="2182393"/>
            <a:ext cx="1780539" cy="46355"/>
          </a:xfrm>
          <a:custGeom>
            <a:avLst/>
            <a:gdLst/>
            <a:ahLst/>
            <a:cxnLst/>
            <a:rect l="l" t="t" r="r" b="b"/>
            <a:pathLst>
              <a:path w="1780539" h="46355">
                <a:moveTo>
                  <a:pt x="1733771" y="0"/>
                </a:moveTo>
                <a:lnTo>
                  <a:pt x="1733771" y="46253"/>
                </a:lnTo>
                <a:lnTo>
                  <a:pt x="1775771" y="25222"/>
                </a:lnTo>
                <a:lnTo>
                  <a:pt x="1742183" y="25222"/>
                </a:lnTo>
                <a:lnTo>
                  <a:pt x="1742183" y="19964"/>
                </a:lnTo>
                <a:lnTo>
                  <a:pt x="1773772" y="19964"/>
                </a:lnTo>
                <a:lnTo>
                  <a:pt x="1733771" y="0"/>
                </a:lnTo>
                <a:close/>
              </a:path>
              <a:path w="1780539" h="46355">
                <a:moveTo>
                  <a:pt x="1733771" y="19964"/>
                </a:moveTo>
                <a:lnTo>
                  <a:pt x="0" y="19964"/>
                </a:lnTo>
                <a:lnTo>
                  <a:pt x="0" y="25222"/>
                </a:lnTo>
                <a:lnTo>
                  <a:pt x="1733771" y="25222"/>
                </a:lnTo>
                <a:lnTo>
                  <a:pt x="1733771" y="19964"/>
                </a:lnTo>
                <a:close/>
              </a:path>
              <a:path w="1780539" h="46355">
                <a:moveTo>
                  <a:pt x="1773772" y="19964"/>
                </a:moveTo>
                <a:lnTo>
                  <a:pt x="1742183" y="19964"/>
                </a:lnTo>
                <a:lnTo>
                  <a:pt x="1742183" y="25222"/>
                </a:lnTo>
                <a:lnTo>
                  <a:pt x="1775771" y="25222"/>
                </a:lnTo>
                <a:lnTo>
                  <a:pt x="1780032" y="23088"/>
                </a:lnTo>
                <a:lnTo>
                  <a:pt x="1773772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5837" y="2589301"/>
            <a:ext cx="1779270" cy="46355"/>
          </a:xfrm>
          <a:custGeom>
            <a:avLst/>
            <a:gdLst/>
            <a:ahLst/>
            <a:cxnLst/>
            <a:rect l="l" t="t" r="r" b="b"/>
            <a:pathLst>
              <a:path w="1779270" h="46355">
                <a:moveTo>
                  <a:pt x="46261" y="0"/>
                </a:moveTo>
                <a:lnTo>
                  <a:pt x="0" y="23088"/>
                </a:lnTo>
                <a:lnTo>
                  <a:pt x="46261" y="46253"/>
                </a:lnTo>
                <a:lnTo>
                  <a:pt x="46261" y="26289"/>
                </a:lnTo>
                <a:lnTo>
                  <a:pt x="37856" y="26289"/>
                </a:lnTo>
                <a:lnTo>
                  <a:pt x="37856" y="19964"/>
                </a:lnTo>
                <a:lnTo>
                  <a:pt x="46261" y="19964"/>
                </a:lnTo>
                <a:lnTo>
                  <a:pt x="46261" y="0"/>
                </a:lnTo>
                <a:close/>
              </a:path>
              <a:path w="1779270" h="46355">
                <a:moveTo>
                  <a:pt x="46261" y="19964"/>
                </a:moveTo>
                <a:lnTo>
                  <a:pt x="37856" y="19964"/>
                </a:lnTo>
                <a:lnTo>
                  <a:pt x="37856" y="26289"/>
                </a:lnTo>
                <a:lnTo>
                  <a:pt x="46261" y="26289"/>
                </a:lnTo>
                <a:lnTo>
                  <a:pt x="46261" y="19964"/>
                </a:lnTo>
                <a:close/>
              </a:path>
              <a:path w="1779270" h="46355">
                <a:moveTo>
                  <a:pt x="1778980" y="19964"/>
                </a:moveTo>
                <a:lnTo>
                  <a:pt x="46261" y="19964"/>
                </a:lnTo>
                <a:lnTo>
                  <a:pt x="46261" y="26289"/>
                </a:lnTo>
                <a:lnTo>
                  <a:pt x="1778980" y="26289"/>
                </a:lnTo>
                <a:lnTo>
                  <a:pt x="1778980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30759" y="2656468"/>
            <a:ext cx="12103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3. Response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2225" y="2856237"/>
            <a:ext cx="12103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4. Response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처리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7270" y="1637841"/>
            <a:ext cx="2678430" cy="7048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서버의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IP 주소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와 </a:t>
            </a:r>
            <a:r>
              <a:rPr sz="1200" spc="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Port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번호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를 알아야</a:t>
            </a:r>
            <a:r>
              <a:rPr sz="1200" spc="-7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함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589405">
              <a:lnSpc>
                <a:spcPts val="1415"/>
              </a:lnSpc>
              <a:spcBef>
                <a:spcPts val="39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1. Request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444500">
              <a:lnSpc>
                <a:spcPts val="1714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Client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7970" y="2865910"/>
            <a:ext cx="2978785" cy="4591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2. Request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처리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클라이언트의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IP 주소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와 </a:t>
            </a:r>
            <a:r>
              <a:rPr sz="1200" spc="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Port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번호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를 알아야</a:t>
            </a:r>
            <a:r>
              <a:rPr sz="1200" spc="-6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함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4196" y="2295828"/>
            <a:ext cx="172148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전송 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protocol을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알아야</a:t>
            </a:r>
            <a:r>
              <a:rPr sz="1200" spc="-4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함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4907" y="6011632"/>
            <a:ext cx="5647055" cy="2571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5 tuple </a:t>
            </a:r>
            <a:r>
              <a:rPr sz="1900" spc="70" dirty="0">
                <a:latin typeface="나눔스퀘어라운드OTF Regular"/>
                <a:cs typeface="나눔스퀘어라운드OTF Regular"/>
              </a:rPr>
              <a:t>for</a:t>
            </a:r>
            <a:r>
              <a:rPr sz="190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communications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통신을 위해 전송 계층에서 필요한 정보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5</a:t>
            </a:r>
            <a:r>
              <a:rPr sz="170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83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protocol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TCP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또는</a:t>
            </a:r>
            <a:r>
              <a:rPr sz="1450" spc="3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UDP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78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호스트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source</a:t>
            </a:r>
            <a:r>
              <a:rPr sz="145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78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전송 계층에서 사용할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Port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번호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source</a:t>
            </a:r>
            <a:r>
              <a:rPr sz="145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Port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78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호스트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destination IP(dest.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78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호스트의 전송 계층에서 사용할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Port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번호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destination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Port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907" y="8667497"/>
            <a:ext cx="81724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표현</a:t>
            </a:r>
            <a:r>
              <a:rPr sz="17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1595" y="8750551"/>
            <a:ext cx="4386580" cy="60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{ protcol, source </a:t>
            </a:r>
            <a:r>
              <a:rPr sz="1450" spc="-4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IP, 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source </a:t>
            </a:r>
            <a:r>
              <a:rPr sz="145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Port, 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dest </a:t>
            </a:r>
            <a:r>
              <a:rPr sz="1450" spc="-4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IP, 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dest </a:t>
            </a:r>
            <a:r>
              <a:rPr sz="145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Port</a:t>
            </a:r>
            <a:r>
              <a:rPr sz="1450" spc="8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}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5085" algn="ctr">
              <a:lnSpc>
                <a:spcPct val="100000"/>
              </a:lnSpc>
              <a:spcBef>
                <a:spcPts val="105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예: </a:t>
            </a:r>
            <a:r>
              <a:rPr sz="1450" spc="-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{ tcp, 1.2.3.4, 12834, 11.23.45.34, 16541</a:t>
            </a:r>
            <a:r>
              <a:rPr sz="1450" spc="4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}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0C6C844-FF6A-85ED-A163-2ED194784F28}"/>
              </a:ext>
            </a:extLst>
          </p:cNvPr>
          <p:cNvGrpSpPr/>
          <p:nvPr/>
        </p:nvGrpSpPr>
        <p:grpSpPr>
          <a:xfrm>
            <a:off x="1797768" y="6441120"/>
            <a:ext cx="1763640" cy="880200"/>
            <a:chOff x="1797768" y="6441120"/>
            <a:chExt cx="1763640" cy="88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6948757-8BF8-5AAF-87AB-11FB0B2F414B}"/>
                    </a:ext>
                  </a:extLst>
                </p14:cNvPr>
                <p14:cNvContentPartPr/>
                <p14:nvPr/>
              </p14:nvContentPartPr>
              <p14:xfrm>
                <a:off x="1797768" y="7035480"/>
                <a:ext cx="353880" cy="2858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6948757-8BF8-5AAF-87AB-11FB0B2F41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89128" y="7026480"/>
                  <a:ext cx="371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1EE3026-3155-E72F-C13F-68012DD52A48}"/>
                    </a:ext>
                  </a:extLst>
                </p14:cNvPr>
                <p14:cNvContentPartPr/>
                <p14:nvPr/>
              </p14:nvContentPartPr>
              <p14:xfrm>
                <a:off x="1896048" y="6568920"/>
                <a:ext cx="357840" cy="5126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1EE3026-3155-E72F-C13F-68012DD52A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7048" y="6560280"/>
                  <a:ext cx="3754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A5E29C1-5767-793E-697A-7C56462386CD}"/>
                    </a:ext>
                  </a:extLst>
                </p14:cNvPr>
                <p14:cNvContentPartPr/>
                <p14:nvPr/>
              </p14:nvContentPartPr>
              <p14:xfrm>
                <a:off x="2121768" y="6535440"/>
                <a:ext cx="136440" cy="1558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A5E29C1-5767-793E-697A-7C56462386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13128" y="6526440"/>
                  <a:ext cx="154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40209FC-C066-D62C-2DCA-DB2E05E08370}"/>
                    </a:ext>
                  </a:extLst>
                </p14:cNvPr>
                <p14:cNvContentPartPr/>
                <p14:nvPr/>
              </p14:nvContentPartPr>
              <p14:xfrm>
                <a:off x="2308248" y="6489000"/>
                <a:ext cx="102960" cy="1375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40209FC-C066-D62C-2DCA-DB2E05E083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9608" y="6480360"/>
                  <a:ext cx="120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906D1EC-2E1F-095E-365C-5ED5EC58A42F}"/>
                    </a:ext>
                  </a:extLst>
                </p14:cNvPr>
                <p14:cNvContentPartPr/>
                <p14:nvPr/>
              </p14:nvContentPartPr>
              <p14:xfrm>
                <a:off x="2430648" y="6480720"/>
                <a:ext cx="77760" cy="1357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906D1EC-2E1F-095E-365C-5ED5EC58A4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22008" y="6472080"/>
                  <a:ext cx="95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A00857C-5B95-270E-71BD-2825CAE9F278}"/>
                    </a:ext>
                  </a:extLst>
                </p14:cNvPr>
                <p14:cNvContentPartPr/>
                <p14:nvPr/>
              </p14:nvContentPartPr>
              <p14:xfrm>
                <a:off x="2512008" y="6497640"/>
                <a:ext cx="118440" cy="1004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A00857C-5B95-270E-71BD-2825CAE9F2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03368" y="6488640"/>
                  <a:ext cx="136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ADB1C31-932A-9C43-3CD0-86D27B34C1A7}"/>
                    </a:ext>
                  </a:extLst>
                </p14:cNvPr>
                <p14:cNvContentPartPr/>
                <p14:nvPr/>
              </p14:nvContentPartPr>
              <p14:xfrm>
                <a:off x="2612448" y="6453000"/>
                <a:ext cx="46080" cy="1789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ADB1C31-932A-9C43-3CD0-86D27B34C1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03808" y="6444360"/>
                  <a:ext cx="63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566C36F-260E-23FD-C6AE-86AF55CABD9E}"/>
                    </a:ext>
                  </a:extLst>
                </p14:cNvPr>
                <p14:cNvContentPartPr/>
                <p14:nvPr/>
              </p14:nvContentPartPr>
              <p14:xfrm>
                <a:off x="2626848" y="6508080"/>
                <a:ext cx="124920" cy="943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566C36F-260E-23FD-C6AE-86AF55CABD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8208" y="6499440"/>
                  <a:ext cx="142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D1B9660-F88D-CECC-F453-52D5E7EED1B3}"/>
                    </a:ext>
                  </a:extLst>
                </p14:cNvPr>
                <p14:cNvContentPartPr/>
                <p14:nvPr/>
              </p14:nvContentPartPr>
              <p14:xfrm>
                <a:off x="2744568" y="6597720"/>
                <a:ext cx="109440" cy="194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D1B9660-F88D-CECC-F453-52D5E7EED1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35568" y="6588720"/>
                  <a:ext cx="127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5B0ADDA-A176-9365-02A4-044573C86054}"/>
                    </a:ext>
                  </a:extLst>
                </p14:cNvPr>
                <p14:cNvContentPartPr/>
                <p14:nvPr/>
              </p14:nvContentPartPr>
              <p14:xfrm>
                <a:off x="2883168" y="6460920"/>
                <a:ext cx="95400" cy="1360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5B0ADDA-A176-9365-02A4-044573C860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74168" y="6451920"/>
                  <a:ext cx="113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04B3611-A54C-15EC-1724-F7F23E61E113}"/>
                    </a:ext>
                  </a:extLst>
                </p14:cNvPr>
                <p14:cNvContentPartPr/>
                <p14:nvPr/>
              </p14:nvContentPartPr>
              <p14:xfrm>
                <a:off x="2981448" y="6465240"/>
                <a:ext cx="92880" cy="1238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04B3611-A54C-15EC-1724-F7F23E61E1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72448" y="6456600"/>
                  <a:ext cx="110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CA7DDF6-F21C-5EB4-F637-4F27A3F2C940}"/>
                    </a:ext>
                  </a:extLst>
                </p14:cNvPr>
                <p14:cNvContentPartPr/>
                <p14:nvPr/>
              </p14:nvContentPartPr>
              <p14:xfrm>
                <a:off x="3097368" y="6441120"/>
                <a:ext cx="88920" cy="153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CA7DDF6-F21C-5EB4-F637-4F27A3F2C9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88728" y="6432120"/>
                  <a:ext cx="106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653F82C-0FB7-AE72-FEC0-929B3459726B}"/>
                    </a:ext>
                  </a:extLst>
                </p14:cNvPr>
                <p14:cNvContentPartPr/>
                <p14:nvPr/>
              </p14:nvContentPartPr>
              <p14:xfrm>
                <a:off x="3191688" y="6461280"/>
                <a:ext cx="100800" cy="982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653F82C-0FB7-AE72-FEC0-929B345972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83048" y="6452280"/>
                  <a:ext cx="118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8E721F3-7D0F-66B2-F826-FF25371CB76D}"/>
                    </a:ext>
                  </a:extLst>
                </p14:cNvPr>
                <p14:cNvContentPartPr/>
                <p14:nvPr/>
              </p14:nvContentPartPr>
              <p14:xfrm>
                <a:off x="3202488" y="6487560"/>
                <a:ext cx="91080" cy="129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8E721F3-7D0F-66B2-F826-FF25371CB7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93848" y="6478920"/>
                  <a:ext cx="108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DF7DA69-3DA6-D5DE-BAEB-3F0BC81DF662}"/>
                    </a:ext>
                  </a:extLst>
                </p14:cNvPr>
                <p14:cNvContentPartPr/>
                <p14:nvPr/>
              </p14:nvContentPartPr>
              <p14:xfrm>
                <a:off x="3329568" y="6452640"/>
                <a:ext cx="75240" cy="1184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DF7DA69-3DA6-D5DE-BAEB-3F0BC81DF6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20568" y="6443640"/>
                  <a:ext cx="92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3A0227B-6BF4-6643-F84A-7C7721AD78E2}"/>
                    </a:ext>
                  </a:extLst>
                </p14:cNvPr>
                <p14:cNvContentPartPr/>
                <p14:nvPr/>
              </p14:nvContentPartPr>
              <p14:xfrm>
                <a:off x="3339648" y="6507720"/>
                <a:ext cx="103680" cy="154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3A0227B-6BF4-6643-F84A-7C7721AD78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30648" y="6499080"/>
                  <a:ext cx="121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04B92B0-C2AB-7EEF-8417-92E32875CBF4}"/>
                    </a:ext>
                  </a:extLst>
                </p14:cNvPr>
                <p14:cNvContentPartPr/>
                <p14:nvPr/>
              </p14:nvContentPartPr>
              <p14:xfrm>
                <a:off x="3466728" y="6469200"/>
                <a:ext cx="94680" cy="1101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04B92B0-C2AB-7EEF-8417-92E32875CB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57728" y="6460200"/>
                  <a:ext cx="112320" cy="127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3286" y="1684942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2154" y="1580654"/>
            <a:ext cx="834053" cy="39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537" y="671398"/>
            <a:ext cx="5020310" cy="778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서버-클라이언트 통신을 위한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5-tuple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1. 서버 orange는 80 port를 통해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연결 요청을</a:t>
            </a:r>
            <a:r>
              <a:rPr sz="1450" spc="114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기다림.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4467" y="2047703"/>
            <a:ext cx="82804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*,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</a:t>
            </a:r>
            <a:r>
              <a:rPr sz="12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06" y="4291413"/>
            <a:ext cx="49822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나눔스퀘어라운드OTF Regular"/>
                <a:cs typeface="나눔스퀘어라운드OTF Regular"/>
              </a:rPr>
              <a:t>참조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UNIX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NETWOR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PROGRAMMING </a:t>
            </a:r>
            <a:r>
              <a:rPr sz="850" spc="-15" dirty="0">
                <a:latin typeface="나눔스퀘어라운드OTF Regular"/>
                <a:cs typeface="나눔스퀘어라운드OTF Regular"/>
              </a:rPr>
              <a:t>–W.RICHARD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STEVENS-(PRENTICE HALL</a:t>
            </a:r>
            <a:r>
              <a:rPr sz="8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Inc.,1991)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pp.209-210</a:t>
            </a:r>
            <a:endParaRPr sz="8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8171" y="2051909"/>
            <a:ext cx="425450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Wingdings"/>
                <a:cs typeface="Wingdings"/>
              </a:rPr>
              <a:t>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*는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서버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호스트에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있는 여러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네트워크로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부터 접속 요청을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기다림을</a:t>
            </a:r>
            <a:r>
              <a:rPr sz="11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의미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6517" y="3303052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4330" y="3200611"/>
            <a:ext cx="835101" cy="395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0515" y="2539756"/>
            <a:ext cx="555879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2080" marR="5080" indent="-1390015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2.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apple는</a:t>
            </a:r>
            <a:r>
              <a:rPr sz="1450" spc="-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4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나눔스퀘어라운드OTF Regular"/>
                <a:cs typeface="나눔스퀘어라운드OTF Regular"/>
              </a:rPr>
              <a:t>통신에 사용할 자신의 </a:t>
            </a:r>
            <a:r>
              <a:rPr sz="14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나눔스퀘어라운드OTF Regular"/>
                <a:cs typeface="나눔스퀘어라운드OTF Regular"/>
              </a:rPr>
              <a:t>port </a:t>
            </a:r>
            <a:r>
              <a:rPr sz="14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나눔스퀘어라운드OTF Regular"/>
                <a:cs typeface="나눔스퀘어라운드OTF Regular"/>
              </a:rPr>
              <a:t>번호(1500)를 정한 뒤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,  서버의 80 port를 통해 접속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요청함.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522" y="3101312"/>
            <a:ext cx="1111885" cy="982344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59385">
              <a:lnSpc>
                <a:spcPct val="100000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{tcp, *,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</a:t>
            </a:r>
            <a:r>
              <a:rPr sz="12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5787" y="3300948"/>
            <a:ext cx="41465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Client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06264" y="3197752"/>
            <a:ext cx="835101" cy="398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20570" y="3097105"/>
            <a:ext cx="1426210" cy="982344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{tcp, apple,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1500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8847" y="3371517"/>
            <a:ext cx="2433320" cy="46355"/>
          </a:xfrm>
          <a:custGeom>
            <a:avLst/>
            <a:gdLst/>
            <a:ahLst/>
            <a:cxnLst/>
            <a:rect l="l" t="t" r="r" b="b"/>
            <a:pathLst>
              <a:path w="2433320" h="46354">
                <a:moveTo>
                  <a:pt x="46261" y="0"/>
                </a:moveTo>
                <a:lnTo>
                  <a:pt x="0" y="23134"/>
                </a:lnTo>
                <a:lnTo>
                  <a:pt x="46261" y="46261"/>
                </a:lnTo>
                <a:lnTo>
                  <a:pt x="46261" y="26289"/>
                </a:lnTo>
                <a:lnTo>
                  <a:pt x="38907" y="26289"/>
                </a:lnTo>
                <a:lnTo>
                  <a:pt x="38907" y="21031"/>
                </a:lnTo>
                <a:lnTo>
                  <a:pt x="46261" y="21031"/>
                </a:lnTo>
                <a:lnTo>
                  <a:pt x="46261" y="0"/>
                </a:lnTo>
                <a:close/>
              </a:path>
              <a:path w="2433320" h="46354">
                <a:moveTo>
                  <a:pt x="46261" y="21031"/>
                </a:moveTo>
                <a:lnTo>
                  <a:pt x="38907" y="21031"/>
                </a:lnTo>
                <a:lnTo>
                  <a:pt x="38907" y="26289"/>
                </a:lnTo>
                <a:lnTo>
                  <a:pt x="46261" y="26289"/>
                </a:lnTo>
                <a:lnTo>
                  <a:pt x="46261" y="21031"/>
                </a:lnTo>
                <a:close/>
              </a:path>
              <a:path w="2433320" h="46354">
                <a:moveTo>
                  <a:pt x="2432959" y="21031"/>
                </a:moveTo>
                <a:lnTo>
                  <a:pt x="46261" y="21031"/>
                </a:lnTo>
                <a:lnTo>
                  <a:pt x="46261" y="26289"/>
                </a:lnTo>
                <a:lnTo>
                  <a:pt x="2432959" y="26289"/>
                </a:lnTo>
                <a:lnTo>
                  <a:pt x="2432959" y="2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58217" y="3169549"/>
            <a:ext cx="141859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connection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request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38379" y="3033913"/>
            <a:ext cx="1181100" cy="131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ephemeral</a:t>
            </a:r>
            <a:r>
              <a:rPr sz="1200" spc="-5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port; 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통신하는 동안만  사용할 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port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번호;  사용하고 있지 않  은 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port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중 하나를  전송 계층에서 결  정.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40197" y="2786963"/>
            <a:ext cx="557530" cy="478790"/>
          </a:xfrm>
          <a:custGeom>
            <a:avLst/>
            <a:gdLst/>
            <a:ahLst/>
            <a:cxnLst/>
            <a:rect l="l" t="t" r="r" b="b"/>
            <a:pathLst>
              <a:path w="557529" h="478789">
                <a:moveTo>
                  <a:pt x="206075" y="373219"/>
                </a:moveTo>
                <a:lnTo>
                  <a:pt x="200817" y="373219"/>
                </a:lnTo>
                <a:lnTo>
                  <a:pt x="198714" y="376374"/>
                </a:lnTo>
                <a:lnTo>
                  <a:pt x="198714" y="377426"/>
                </a:lnTo>
                <a:lnTo>
                  <a:pt x="199765" y="378477"/>
                </a:lnTo>
                <a:lnTo>
                  <a:pt x="200817" y="380580"/>
                </a:lnTo>
                <a:lnTo>
                  <a:pt x="201869" y="381632"/>
                </a:lnTo>
                <a:lnTo>
                  <a:pt x="212384" y="386890"/>
                </a:lnTo>
                <a:lnTo>
                  <a:pt x="215539" y="388993"/>
                </a:lnTo>
                <a:lnTo>
                  <a:pt x="220797" y="391096"/>
                </a:lnTo>
                <a:lnTo>
                  <a:pt x="226054" y="394251"/>
                </a:lnTo>
                <a:lnTo>
                  <a:pt x="231312" y="396354"/>
                </a:lnTo>
                <a:lnTo>
                  <a:pt x="237614" y="398457"/>
                </a:lnTo>
                <a:lnTo>
                  <a:pt x="249181" y="401612"/>
                </a:lnTo>
                <a:lnTo>
                  <a:pt x="254439" y="404766"/>
                </a:lnTo>
                <a:lnTo>
                  <a:pt x="260748" y="407921"/>
                </a:lnTo>
                <a:lnTo>
                  <a:pt x="266006" y="411076"/>
                </a:lnTo>
                <a:lnTo>
                  <a:pt x="272315" y="415282"/>
                </a:lnTo>
                <a:lnTo>
                  <a:pt x="282831" y="423687"/>
                </a:lnTo>
                <a:lnTo>
                  <a:pt x="289133" y="427893"/>
                </a:lnTo>
                <a:lnTo>
                  <a:pt x="294391" y="432099"/>
                </a:lnTo>
                <a:lnTo>
                  <a:pt x="297545" y="434202"/>
                </a:lnTo>
                <a:lnTo>
                  <a:pt x="301752" y="436305"/>
                </a:lnTo>
                <a:lnTo>
                  <a:pt x="305958" y="437357"/>
                </a:lnTo>
                <a:lnTo>
                  <a:pt x="310164" y="439460"/>
                </a:lnTo>
                <a:lnTo>
                  <a:pt x="320680" y="442615"/>
                </a:lnTo>
                <a:lnTo>
                  <a:pt x="332247" y="445770"/>
                </a:lnTo>
                <a:lnTo>
                  <a:pt x="342755" y="448924"/>
                </a:lnTo>
                <a:lnTo>
                  <a:pt x="354322" y="451027"/>
                </a:lnTo>
                <a:lnTo>
                  <a:pt x="359580" y="452079"/>
                </a:lnTo>
                <a:lnTo>
                  <a:pt x="363786" y="453130"/>
                </a:lnTo>
                <a:lnTo>
                  <a:pt x="367992" y="455234"/>
                </a:lnTo>
                <a:lnTo>
                  <a:pt x="372198" y="455234"/>
                </a:lnTo>
                <a:lnTo>
                  <a:pt x="382714" y="459440"/>
                </a:lnTo>
                <a:lnTo>
                  <a:pt x="395325" y="463638"/>
                </a:lnTo>
                <a:lnTo>
                  <a:pt x="398480" y="463638"/>
                </a:lnTo>
                <a:lnTo>
                  <a:pt x="402686" y="464690"/>
                </a:lnTo>
                <a:lnTo>
                  <a:pt x="411099" y="465742"/>
                </a:lnTo>
                <a:lnTo>
                  <a:pt x="420563" y="466801"/>
                </a:lnTo>
                <a:lnTo>
                  <a:pt x="431078" y="467845"/>
                </a:lnTo>
                <a:lnTo>
                  <a:pt x="491002" y="473102"/>
                </a:lnTo>
                <a:lnTo>
                  <a:pt x="535167" y="477309"/>
                </a:lnTo>
                <a:lnTo>
                  <a:pt x="543580" y="477309"/>
                </a:lnTo>
                <a:lnTo>
                  <a:pt x="550933" y="478360"/>
                </a:lnTo>
                <a:lnTo>
                  <a:pt x="557242" y="478360"/>
                </a:lnTo>
                <a:lnTo>
                  <a:pt x="557242" y="473102"/>
                </a:lnTo>
                <a:lnTo>
                  <a:pt x="551985" y="473102"/>
                </a:lnTo>
                <a:lnTo>
                  <a:pt x="544631" y="472051"/>
                </a:lnTo>
                <a:lnTo>
                  <a:pt x="535167" y="470999"/>
                </a:lnTo>
                <a:lnTo>
                  <a:pt x="525703" y="470999"/>
                </a:lnTo>
                <a:lnTo>
                  <a:pt x="503621" y="468896"/>
                </a:lnTo>
                <a:lnTo>
                  <a:pt x="442645" y="463638"/>
                </a:lnTo>
                <a:lnTo>
                  <a:pt x="411099" y="460484"/>
                </a:lnTo>
                <a:lnTo>
                  <a:pt x="402686" y="458388"/>
                </a:lnTo>
                <a:lnTo>
                  <a:pt x="399531" y="458388"/>
                </a:lnTo>
                <a:lnTo>
                  <a:pt x="396384" y="457337"/>
                </a:lnTo>
                <a:lnTo>
                  <a:pt x="391119" y="456277"/>
                </a:lnTo>
                <a:lnTo>
                  <a:pt x="384817" y="454182"/>
                </a:lnTo>
                <a:lnTo>
                  <a:pt x="379559" y="452079"/>
                </a:lnTo>
                <a:lnTo>
                  <a:pt x="370095" y="448924"/>
                </a:lnTo>
                <a:lnTo>
                  <a:pt x="364837" y="447873"/>
                </a:lnTo>
                <a:lnTo>
                  <a:pt x="360631" y="446821"/>
                </a:lnTo>
                <a:lnTo>
                  <a:pt x="355373" y="445770"/>
                </a:lnTo>
                <a:lnTo>
                  <a:pt x="344858" y="442615"/>
                </a:lnTo>
                <a:lnTo>
                  <a:pt x="333298" y="440512"/>
                </a:lnTo>
                <a:lnTo>
                  <a:pt x="321731" y="437357"/>
                </a:lnTo>
                <a:lnTo>
                  <a:pt x="312267" y="434202"/>
                </a:lnTo>
                <a:lnTo>
                  <a:pt x="307009" y="432099"/>
                </a:lnTo>
                <a:lnTo>
                  <a:pt x="303855" y="431048"/>
                </a:lnTo>
                <a:lnTo>
                  <a:pt x="297545" y="427893"/>
                </a:lnTo>
                <a:lnTo>
                  <a:pt x="292287" y="423687"/>
                </a:lnTo>
                <a:lnTo>
                  <a:pt x="285986" y="419481"/>
                </a:lnTo>
                <a:lnTo>
                  <a:pt x="270212" y="406869"/>
                </a:lnTo>
                <a:lnTo>
                  <a:pt x="263903" y="402663"/>
                </a:lnTo>
                <a:lnTo>
                  <a:pt x="251284" y="396354"/>
                </a:lnTo>
                <a:lnTo>
                  <a:pt x="238666" y="393199"/>
                </a:lnTo>
                <a:lnTo>
                  <a:pt x="228158" y="388993"/>
                </a:lnTo>
                <a:lnTo>
                  <a:pt x="222900" y="385838"/>
                </a:lnTo>
                <a:lnTo>
                  <a:pt x="214487" y="381632"/>
                </a:lnTo>
                <a:lnTo>
                  <a:pt x="211333" y="380580"/>
                </a:lnTo>
                <a:lnTo>
                  <a:pt x="210281" y="379529"/>
                </a:lnTo>
                <a:lnTo>
                  <a:pt x="203972" y="379529"/>
                </a:lnTo>
                <a:lnTo>
                  <a:pt x="202920" y="378477"/>
                </a:lnTo>
                <a:lnTo>
                  <a:pt x="201869" y="378477"/>
                </a:lnTo>
                <a:lnTo>
                  <a:pt x="200817" y="377426"/>
                </a:lnTo>
                <a:lnTo>
                  <a:pt x="202570" y="377426"/>
                </a:lnTo>
                <a:lnTo>
                  <a:pt x="201869" y="376374"/>
                </a:lnTo>
                <a:lnTo>
                  <a:pt x="203398" y="375227"/>
                </a:lnTo>
                <a:lnTo>
                  <a:pt x="202920" y="374271"/>
                </a:lnTo>
                <a:lnTo>
                  <a:pt x="204673" y="374271"/>
                </a:lnTo>
                <a:lnTo>
                  <a:pt x="206075" y="373219"/>
                </a:lnTo>
                <a:close/>
              </a:path>
              <a:path w="557529" h="478789">
                <a:moveTo>
                  <a:pt x="202710" y="377636"/>
                </a:moveTo>
                <a:lnTo>
                  <a:pt x="201869" y="378477"/>
                </a:lnTo>
                <a:lnTo>
                  <a:pt x="202920" y="378477"/>
                </a:lnTo>
                <a:lnTo>
                  <a:pt x="203972" y="379529"/>
                </a:lnTo>
                <a:lnTo>
                  <a:pt x="202710" y="377636"/>
                </a:lnTo>
                <a:close/>
              </a:path>
              <a:path w="557529" h="478789">
                <a:moveTo>
                  <a:pt x="203671" y="375022"/>
                </a:moveTo>
                <a:lnTo>
                  <a:pt x="203398" y="375227"/>
                </a:lnTo>
                <a:lnTo>
                  <a:pt x="203972" y="376374"/>
                </a:lnTo>
                <a:lnTo>
                  <a:pt x="202710" y="377636"/>
                </a:lnTo>
                <a:lnTo>
                  <a:pt x="203972" y="379529"/>
                </a:lnTo>
                <a:lnTo>
                  <a:pt x="207126" y="378477"/>
                </a:lnTo>
                <a:lnTo>
                  <a:pt x="207547" y="377636"/>
                </a:lnTo>
                <a:lnTo>
                  <a:pt x="205023" y="376374"/>
                </a:lnTo>
                <a:lnTo>
                  <a:pt x="203671" y="375022"/>
                </a:lnTo>
                <a:close/>
              </a:path>
              <a:path w="557529" h="478789">
                <a:moveTo>
                  <a:pt x="207547" y="377636"/>
                </a:moveTo>
                <a:lnTo>
                  <a:pt x="207126" y="378477"/>
                </a:lnTo>
                <a:lnTo>
                  <a:pt x="203972" y="379529"/>
                </a:lnTo>
                <a:lnTo>
                  <a:pt x="210281" y="379529"/>
                </a:lnTo>
                <a:lnTo>
                  <a:pt x="209229" y="378477"/>
                </a:lnTo>
                <a:lnTo>
                  <a:pt x="207547" y="377636"/>
                </a:lnTo>
                <a:close/>
              </a:path>
              <a:path w="557529" h="478789">
                <a:moveTo>
                  <a:pt x="202570" y="377426"/>
                </a:moveTo>
                <a:lnTo>
                  <a:pt x="200817" y="377426"/>
                </a:lnTo>
                <a:lnTo>
                  <a:pt x="201869" y="378477"/>
                </a:lnTo>
                <a:lnTo>
                  <a:pt x="202710" y="377636"/>
                </a:lnTo>
                <a:lnTo>
                  <a:pt x="202570" y="377426"/>
                </a:lnTo>
                <a:close/>
              </a:path>
              <a:path w="557529" h="478789">
                <a:moveTo>
                  <a:pt x="203398" y="375227"/>
                </a:moveTo>
                <a:lnTo>
                  <a:pt x="201869" y="376374"/>
                </a:lnTo>
                <a:lnTo>
                  <a:pt x="202710" y="377636"/>
                </a:lnTo>
                <a:lnTo>
                  <a:pt x="203972" y="376374"/>
                </a:lnTo>
                <a:lnTo>
                  <a:pt x="203398" y="375227"/>
                </a:lnTo>
                <a:close/>
              </a:path>
              <a:path w="557529" h="478789">
                <a:moveTo>
                  <a:pt x="206075" y="373219"/>
                </a:moveTo>
                <a:lnTo>
                  <a:pt x="203671" y="375022"/>
                </a:lnTo>
                <a:lnTo>
                  <a:pt x="205023" y="376374"/>
                </a:lnTo>
                <a:lnTo>
                  <a:pt x="207547" y="377636"/>
                </a:lnTo>
                <a:lnTo>
                  <a:pt x="208178" y="376374"/>
                </a:lnTo>
                <a:lnTo>
                  <a:pt x="206075" y="373219"/>
                </a:lnTo>
                <a:close/>
              </a:path>
              <a:path w="557529" h="478789">
                <a:moveTo>
                  <a:pt x="171118" y="346938"/>
                </a:moveTo>
                <a:lnTo>
                  <a:pt x="162968" y="346938"/>
                </a:lnTo>
                <a:lnTo>
                  <a:pt x="168226" y="352196"/>
                </a:lnTo>
                <a:lnTo>
                  <a:pt x="167175" y="352196"/>
                </a:lnTo>
                <a:lnTo>
                  <a:pt x="171381" y="357454"/>
                </a:lnTo>
                <a:lnTo>
                  <a:pt x="174528" y="363755"/>
                </a:lnTo>
                <a:lnTo>
                  <a:pt x="178734" y="370065"/>
                </a:lnTo>
                <a:lnTo>
                  <a:pt x="179793" y="371116"/>
                </a:lnTo>
                <a:lnTo>
                  <a:pt x="185051" y="373219"/>
                </a:lnTo>
                <a:lnTo>
                  <a:pt x="189250" y="374271"/>
                </a:lnTo>
                <a:lnTo>
                  <a:pt x="198714" y="377426"/>
                </a:lnTo>
                <a:lnTo>
                  <a:pt x="198714" y="376374"/>
                </a:lnTo>
                <a:lnTo>
                  <a:pt x="200817" y="373219"/>
                </a:lnTo>
                <a:lnTo>
                  <a:pt x="203972" y="373219"/>
                </a:lnTo>
                <a:lnTo>
                  <a:pt x="201869" y="372168"/>
                </a:lnTo>
                <a:lnTo>
                  <a:pt x="199765" y="372168"/>
                </a:lnTo>
                <a:lnTo>
                  <a:pt x="197662" y="371116"/>
                </a:lnTo>
                <a:lnTo>
                  <a:pt x="191353" y="369013"/>
                </a:lnTo>
                <a:lnTo>
                  <a:pt x="187147" y="366910"/>
                </a:lnTo>
                <a:lnTo>
                  <a:pt x="182940" y="366910"/>
                </a:lnTo>
                <a:lnTo>
                  <a:pt x="181889" y="365859"/>
                </a:lnTo>
                <a:lnTo>
                  <a:pt x="182415" y="365859"/>
                </a:lnTo>
                <a:lnTo>
                  <a:pt x="179793" y="360608"/>
                </a:lnTo>
                <a:lnTo>
                  <a:pt x="176639" y="355351"/>
                </a:lnTo>
                <a:lnTo>
                  <a:pt x="172432" y="349041"/>
                </a:lnTo>
                <a:lnTo>
                  <a:pt x="172432" y="347990"/>
                </a:lnTo>
                <a:lnTo>
                  <a:pt x="171118" y="346938"/>
                </a:lnTo>
                <a:close/>
              </a:path>
              <a:path w="557529" h="478789">
                <a:moveTo>
                  <a:pt x="202920" y="374271"/>
                </a:moveTo>
                <a:lnTo>
                  <a:pt x="203398" y="375227"/>
                </a:lnTo>
                <a:lnTo>
                  <a:pt x="203671" y="375022"/>
                </a:lnTo>
                <a:lnTo>
                  <a:pt x="202920" y="374271"/>
                </a:lnTo>
                <a:close/>
              </a:path>
              <a:path w="557529" h="478789">
                <a:moveTo>
                  <a:pt x="204673" y="374271"/>
                </a:moveTo>
                <a:lnTo>
                  <a:pt x="202920" y="374271"/>
                </a:lnTo>
                <a:lnTo>
                  <a:pt x="203671" y="375022"/>
                </a:lnTo>
                <a:lnTo>
                  <a:pt x="204673" y="374271"/>
                </a:lnTo>
                <a:close/>
              </a:path>
              <a:path w="557529" h="478789">
                <a:moveTo>
                  <a:pt x="181889" y="365859"/>
                </a:moveTo>
                <a:lnTo>
                  <a:pt x="182940" y="366910"/>
                </a:lnTo>
                <a:lnTo>
                  <a:pt x="182474" y="365976"/>
                </a:lnTo>
                <a:lnTo>
                  <a:pt x="181889" y="365859"/>
                </a:lnTo>
                <a:close/>
              </a:path>
              <a:path w="557529" h="478789">
                <a:moveTo>
                  <a:pt x="182474" y="365976"/>
                </a:moveTo>
                <a:lnTo>
                  <a:pt x="182940" y="366910"/>
                </a:lnTo>
                <a:lnTo>
                  <a:pt x="187147" y="366910"/>
                </a:lnTo>
                <a:lnTo>
                  <a:pt x="182474" y="365976"/>
                </a:lnTo>
                <a:close/>
              </a:path>
              <a:path w="557529" h="478789">
                <a:moveTo>
                  <a:pt x="182415" y="365859"/>
                </a:moveTo>
                <a:lnTo>
                  <a:pt x="181889" y="365859"/>
                </a:lnTo>
                <a:lnTo>
                  <a:pt x="182474" y="365976"/>
                </a:lnTo>
                <a:close/>
              </a:path>
              <a:path w="557529" h="478789">
                <a:moveTo>
                  <a:pt x="25375" y="43943"/>
                </a:moveTo>
                <a:lnTo>
                  <a:pt x="19928" y="45338"/>
                </a:lnTo>
                <a:lnTo>
                  <a:pt x="21031" y="49377"/>
                </a:lnTo>
                <a:lnTo>
                  <a:pt x="22075" y="63093"/>
                </a:lnTo>
                <a:lnTo>
                  <a:pt x="24185" y="76733"/>
                </a:lnTo>
                <a:lnTo>
                  <a:pt x="27332" y="96697"/>
                </a:lnTo>
                <a:lnTo>
                  <a:pt x="31539" y="115595"/>
                </a:lnTo>
                <a:lnTo>
                  <a:pt x="33642" y="121920"/>
                </a:lnTo>
                <a:lnTo>
                  <a:pt x="35745" y="134569"/>
                </a:lnTo>
                <a:lnTo>
                  <a:pt x="37848" y="138760"/>
                </a:lnTo>
                <a:lnTo>
                  <a:pt x="38900" y="144018"/>
                </a:lnTo>
                <a:lnTo>
                  <a:pt x="39951" y="148209"/>
                </a:lnTo>
                <a:lnTo>
                  <a:pt x="43106" y="155600"/>
                </a:lnTo>
                <a:lnTo>
                  <a:pt x="47312" y="161925"/>
                </a:lnTo>
                <a:lnTo>
                  <a:pt x="51518" y="168173"/>
                </a:lnTo>
                <a:lnTo>
                  <a:pt x="53621" y="172440"/>
                </a:lnTo>
                <a:lnTo>
                  <a:pt x="63085" y="185013"/>
                </a:lnTo>
                <a:lnTo>
                  <a:pt x="66240" y="190271"/>
                </a:lnTo>
                <a:lnTo>
                  <a:pt x="68343" y="195529"/>
                </a:lnTo>
                <a:lnTo>
                  <a:pt x="69395" y="201853"/>
                </a:lnTo>
                <a:lnTo>
                  <a:pt x="71498" y="207111"/>
                </a:lnTo>
                <a:lnTo>
                  <a:pt x="74653" y="219684"/>
                </a:lnTo>
                <a:lnTo>
                  <a:pt x="75704" y="226009"/>
                </a:lnTo>
                <a:lnTo>
                  <a:pt x="77800" y="231267"/>
                </a:lnTo>
                <a:lnTo>
                  <a:pt x="82006" y="237591"/>
                </a:lnTo>
                <a:lnTo>
                  <a:pt x="85161" y="243916"/>
                </a:lnTo>
                <a:lnTo>
                  <a:pt x="93573" y="254431"/>
                </a:lnTo>
                <a:lnTo>
                  <a:pt x="96728" y="259689"/>
                </a:lnTo>
                <a:lnTo>
                  <a:pt x="100934" y="270205"/>
                </a:lnTo>
                <a:lnTo>
                  <a:pt x="101986" y="276453"/>
                </a:lnTo>
                <a:lnTo>
                  <a:pt x="108295" y="299618"/>
                </a:lnTo>
                <a:lnTo>
                  <a:pt x="110398" y="301729"/>
                </a:lnTo>
                <a:lnTo>
                  <a:pt x="115656" y="304883"/>
                </a:lnTo>
                <a:lnTo>
                  <a:pt x="121965" y="309082"/>
                </a:lnTo>
                <a:lnTo>
                  <a:pt x="128267" y="312237"/>
                </a:lnTo>
                <a:lnTo>
                  <a:pt x="127215" y="312237"/>
                </a:lnTo>
                <a:lnTo>
                  <a:pt x="132473" y="316443"/>
                </a:lnTo>
                <a:lnTo>
                  <a:pt x="134576" y="320649"/>
                </a:lnTo>
                <a:lnTo>
                  <a:pt x="135628" y="326958"/>
                </a:lnTo>
                <a:lnTo>
                  <a:pt x="135628" y="330113"/>
                </a:lnTo>
                <a:lnTo>
                  <a:pt x="137731" y="336423"/>
                </a:lnTo>
                <a:lnTo>
                  <a:pt x="137731" y="337474"/>
                </a:lnTo>
                <a:lnTo>
                  <a:pt x="139834" y="339577"/>
                </a:lnTo>
                <a:lnTo>
                  <a:pt x="140886" y="339577"/>
                </a:lnTo>
                <a:lnTo>
                  <a:pt x="142989" y="341680"/>
                </a:lnTo>
                <a:lnTo>
                  <a:pt x="144040" y="341680"/>
                </a:lnTo>
                <a:lnTo>
                  <a:pt x="146143" y="343783"/>
                </a:lnTo>
                <a:lnTo>
                  <a:pt x="150350" y="343783"/>
                </a:lnTo>
                <a:lnTo>
                  <a:pt x="153504" y="344835"/>
                </a:lnTo>
                <a:lnTo>
                  <a:pt x="159814" y="345887"/>
                </a:lnTo>
                <a:lnTo>
                  <a:pt x="160865" y="345887"/>
                </a:lnTo>
                <a:lnTo>
                  <a:pt x="164020" y="347990"/>
                </a:lnTo>
                <a:lnTo>
                  <a:pt x="162968" y="346938"/>
                </a:lnTo>
                <a:lnTo>
                  <a:pt x="171118" y="346938"/>
                </a:lnTo>
                <a:lnTo>
                  <a:pt x="167175" y="343783"/>
                </a:lnTo>
                <a:lnTo>
                  <a:pt x="167175" y="342732"/>
                </a:lnTo>
                <a:lnTo>
                  <a:pt x="164020" y="341680"/>
                </a:lnTo>
                <a:lnTo>
                  <a:pt x="164020" y="340629"/>
                </a:lnTo>
                <a:lnTo>
                  <a:pt x="160865" y="340629"/>
                </a:lnTo>
                <a:lnTo>
                  <a:pt x="160865" y="339577"/>
                </a:lnTo>
                <a:lnTo>
                  <a:pt x="154556" y="338526"/>
                </a:lnTo>
                <a:lnTo>
                  <a:pt x="150350" y="338526"/>
                </a:lnTo>
                <a:lnTo>
                  <a:pt x="148247" y="337474"/>
                </a:lnTo>
                <a:lnTo>
                  <a:pt x="146143" y="337474"/>
                </a:lnTo>
                <a:lnTo>
                  <a:pt x="145092" y="336423"/>
                </a:lnTo>
                <a:lnTo>
                  <a:pt x="144040" y="336423"/>
                </a:lnTo>
                <a:lnTo>
                  <a:pt x="143339" y="334319"/>
                </a:lnTo>
                <a:lnTo>
                  <a:pt x="142989" y="334319"/>
                </a:lnTo>
                <a:lnTo>
                  <a:pt x="142288" y="332216"/>
                </a:lnTo>
                <a:lnTo>
                  <a:pt x="141937" y="332216"/>
                </a:lnTo>
                <a:lnTo>
                  <a:pt x="141937" y="329062"/>
                </a:lnTo>
                <a:lnTo>
                  <a:pt x="140886" y="325907"/>
                </a:lnTo>
                <a:lnTo>
                  <a:pt x="139834" y="319598"/>
                </a:lnTo>
                <a:lnTo>
                  <a:pt x="138783" y="316443"/>
                </a:lnTo>
                <a:lnTo>
                  <a:pt x="138783" y="315391"/>
                </a:lnTo>
                <a:lnTo>
                  <a:pt x="136679" y="313288"/>
                </a:lnTo>
                <a:lnTo>
                  <a:pt x="136679" y="312237"/>
                </a:lnTo>
                <a:lnTo>
                  <a:pt x="131422" y="308030"/>
                </a:lnTo>
                <a:lnTo>
                  <a:pt x="131422" y="306979"/>
                </a:lnTo>
                <a:lnTo>
                  <a:pt x="118811" y="300677"/>
                </a:lnTo>
                <a:lnTo>
                  <a:pt x="115656" y="298574"/>
                </a:lnTo>
                <a:lnTo>
                  <a:pt x="114604" y="298574"/>
                </a:lnTo>
                <a:lnTo>
                  <a:pt x="112501" y="296471"/>
                </a:lnTo>
                <a:lnTo>
                  <a:pt x="114031" y="296471"/>
                </a:lnTo>
                <a:lnTo>
                  <a:pt x="111450" y="287007"/>
                </a:lnTo>
                <a:lnTo>
                  <a:pt x="108295" y="274396"/>
                </a:lnTo>
                <a:lnTo>
                  <a:pt x="106192" y="269138"/>
                </a:lnTo>
                <a:lnTo>
                  <a:pt x="104089" y="262813"/>
                </a:lnTo>
                <a:lnTo>
                  <a:pt x="101986" y="257556"/>
                </a:lnTo>
                <a:lnTo>
                  <a:pt x="98831" y="251231"/>
                </a:lnTo>
                <a:lnTo>
                  <a:pt x="90418" y="240715"/>
                </a:lnTo>
                <a:lnTo>
                  <a:pt x="86212" y="234467"/>
                </a:lnTo>
                <a:lnTo>
                  <a:pt x="83065" y="229209"/>
                </a:lnTo>
                <a:lnTo>
                  <a:pt x="80954" y="223951"/>
                </a:lnTo>
                <a:lnTo>
                  <a:pt x="79903" y="217627"/>
                </a:lnTo>
                <a:lnTo>
                  <a:pt x="76748" y="206044"/>
                </a:lnTo>
                <a:lnTo>
                  <a:pt x="75704" y="199720"/>
                </a:lnTo>
                <a:lnTo>
                  <a:pt x="73593" y="194462"/>
                </a:lnTo>
                <a:lnTo>
                  <a:pt x="71498" y="188137"/>
                </a:lnTo>
                <a:lnTo>
                  <a:pt x="68343" y="182880"/>
                </a:lnTo>
                <a:lnTo>
                  <a:pt x="64137" y="177622"/>
                </a:lnTo>
                <a:lnTo>
                  <a:pt x="62034" y="173431"/>
                </a:lnTo>
                <a:lnTo>
                  <a:pt x="58879" y="169240"/>
                </a:lnTo>
                <a:lnTo>
                  <a:pt x="56776" y="165049"/>
                </a:lnTo>
                <a:lnTo>
                  <a:pt x="48364" y="152400"/>
                </a:lnTo>
                <a:lnTo>
                  <a:pt x="45209" y="145084"/>
                </a:lnTo>
                <a:lnTo>
                  <a:pt x="44157" y="141884"/>
                </a:lnTo>
                <a:lnTo>
                  <a:pt x="43106" y="137693"/>
                </a:lnTo>
                <a:lnTo>
                  <a:pt x="42054" y="132435"/>
                </a:lnTo>
                <a:lnTo>
                  <a:pt x="39951" y="127177"/>
                </a:lnTo>
                <a:lnTo>
                  <a:pt x="37848" y="114604"/>
                </a:lnTo>
                <a:lnTo>
                  <a:pt x="33642" y="94564"/>
                </a:lnTo>
                <a:lnTo>
                  <a:pt x="29436" y="75666"/>
                </a:lnTo>
                <a:lnTo>
                  <a:pt x="28392" y="63093"/>
                </a:lnTo>
                <a:lnTo>
                  <a:pt x="26281" y="49377"/>
                </a:lnTo>
                <a:lnTo>
                  <a:pt x="25375" y="43943"/>
                </a:lnTo>
                <a:close/>
              </a:path>
              <a:path w="557529" h="478789">
                <a:moveTo>
                  <a:pt x="160865" y="345887"/>
                </a:moveTo>
                <a:lnTo>
                  <a:pt x="158762" y="345887"/>
                </a:lnTo>
                <a:lnTo>
                  <a:pt x="161917" y="346938"/>
                </a:lnTo>
                <a:lnTo>
                  <a:pt x="160865" y="345887"/>
                </a:lnTo>
                <a:close/>
              </a:path>
              <a:path w="557529" h="478789">
                <a:moveTo>
                  <a:pt x="146143" y="336423"/>
                </a:moveTo>
                <a:lnTo>
                  <a:pt x="146143" y="337474"/>
                </a:lnTo>
                <a:lnTo>
                  <a:pt x="148247" y="337474"/>
                </a:lnTo>
                <a:lnTo>
                  <a:pt x="146143" y="336423"/>
                </a:lnTo>
                <a:close/>
              </a:path>
              <a:path w="557529" h="478789">
                <a:moveTo>
                  <a:pt x="144040" y="335371"/>
                </a:moveTo>
                <a:lnTo>
                  <a:pt x="144040" y="336423"/>
                </a:lnTo>
                <a:lnTo>
                  <a:pt x="145092" y="336423"/>
                </a:lnTo>
                <a:lnTo>
                  <a:pt x="144040" y="335371"/>
                </a:lnTo>
                <a:close/>
              </a:path>
              <a:path w="557529" h="478789">
                <a:moveTo>
                  <a:pt x="142989" y="333268"/>
                </a:moveTo>
                <a:lnTo>
                  <a:pt x="142989" y="334319"/>
                </a:lnTo>
                <a:lnTo>
                  <a:pt x="143339" y="334319"/>
                </a:lnTo>
                <a:lnTo>
                  <a:pt x="142989" y="333268"/>
                </a:lnTo>
                <a:close/>
              </a:path>
              <a:path w="557529" h="478789">
                <a:moveTo>
                  <a:pt x="141937" y="331165"/>
                </a:moveTo>
                <a:lnTo>
                  <a:pt x="141937" y="332216"/>
                </a:lnTo>
                <a:lnTo>
                  <a:pt x="142288" y="332216"/>
                </a:lnTo>
                <a:lnTo>
                  <a:pt x="141937" y="331165"/>
                </a:lnTo>
                <a:close/>
              </a:path>
              <a:path w="557529" h="478789">
                <a:moveTo>
                  <a:pt x="112501" y="296471"/>
                </a:moveTo>
                <a:lnTo>
                  <a:pt x="114604" y="298574"/>
                </a:lnTo>
                <a:lnTo>
                  <a:pt x="114371" y="297717"/>
                </a:lnTo>
                <a:lnTo>
                  <a:pt x="112501" y="296471"/>
                </a:lnTo>
                <a:close/>
              </a:path>
              <a:path w="557529" h="478789">
                <a:moveTo>
                  <a:pt x="114371" y="297717"/>
                </a:moveTo>
                <a:lnTo>
                  <a:pt x="114604" y="298574"/>
                </a:lnTo>
                <a:lnTo>
                  <a:pt x="115656" y="298574"/>
                </a:lnTo>
                <a:lnTo>
                  <a:pt x="114371" y="297717"/>
                </a:lnTo>
                <a:close/>
              </a:path>
              <a:path w="557529" h="478789">
                <a:moveTo>
                  <a:pt x="114031" y="296471"/>
                </a:moveTo>
                <a:lnTo>
                  <a:pt x="112501" y="296471"/>
                </a:lnTo>
                <a:lnTo>
                  <a:pt x="114371" y="297717"/>
                </a:lnTo>
                <a:lnTo>
                  <a:pt x="114031" y="296471"/>
                </a:lnTo>
                <a:close/>
              </a:path>
              <a:path w="557529" h="478789">
                <a:moveTo>
                  <a:pt x="11567" y="0"/>
                </a:moveTo>
                <a:lnTo>
                  <a:pt x="0" y="50444"/>
                </a:lnTo>
                <a:lnTo>
                  <a:pt x="19928" y="45338"/>
                </a:lnTo>
                <a:lnTo>
                  <a:pt x="17868" y="37795"/>
                </a:lnTo>
                <a:lnTo>
                  <a:pt x="24185" y="36804"/>
                </a:lnTo>
                <a:lnTo>
                  <a:pt x="43428" y="36804"/>
                </a:lnTo>
                <a:lnTo>
                  <a:pt x="11567" y="0"/>
                </a:lnTo>
                <a:close/>
              </a:path>
              <a:path w="557529" h="478789">
                <a:moveTo>
                  <a:pt x="24185" y="36804"/>
                </a:moveTo>
                <a:lnTo>
                  <a:pt x="17868" y="37795"/>
                </a:lnTo>
                <a:lnTo>
                  <a:pt x="19928" y="45338"/>
                </a:lnTo>
                <a:lnTo>
                  <a:pt x="25375" y="43943"/>
                </a:lnTo>
                <a:lnTo>
                  <a:pt x="24185" y="36804"/>
                </a:lnTo>
                <a:close/>
              </a:path>
              <a:path w="557529" h="478789">
                <a:moveTo>
                  <a:pt x="43428" y="36804"/>
                </a:moveTo>
                <a:lnTo>
                  <a:pt x="24185" y="36804"/>
                </a:lnTo>
                <a:lnTo>
                  <a:pt x="25375" y="43943"/>
                </a:lnTo>
                <a:lnTo>
                  <a:pt x="45209" y="38862"/>
                </a:lnTo>
                <a:lnTo>
                  <a:pt x="43428" y="368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73241" y="7183939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92114" y="7080729"/>
            <a:ext cx="834053" cy="398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4300" y="6011632"/>
            <a:ext cx="5911850" cy="899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서버-클라이언트 통신을 위한</a:t>
            </a:r>
            <a:r>
              <a:rPr sz="19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5-tuple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3. 서버 orange는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apple과 통신하기 위한 프로세스 생성,</a:t>
            </a:r>
            <a:r>
              <a:rPr sz="1450" spc="1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정보전달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1709" y="9791451"/>
            <a:ext cx="49822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나눔스퀘어라운드OTF Regular"/>
                <a:cs typeface="나눔스퀘어라운드OTF Regular"/>
              </a:rPr>
              <a:t>참조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UNIX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NETWOR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PROGRAMMING </a:t>
            </a:r>
            <a:r>
              <a:rPr sz="850" spc="-15" dirty="0">
                <a:latin typeface="나눔스퀘어라운드OTF Regular"/>
                <a:cs typeface="나눔스퀘어라운드OTF Regular"/>
              </a:rPr>
              <a:t>–W.RICHARD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STEVENS-(PRENTICE HALL</a:t>
            </a:r>
            <a:r>
              <a:rPr sz="8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Inc.,1991)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pp.209-210</a:t>
            </a:r>
            <a:endParaRPr sz="8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86233" y="7238612"/>
            <a:ext cx="41465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Client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78524" y="7135394"/>
            <a:ext cx="831473" cy="398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26682" y="7601363"/>
            <a:ext cx="13335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apple,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1500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92061" y="7035800"/>
            <a:ext cx="1424940" cy="982344"/>
          </a:xfrm>
          <a:custGeom>
            <a:avLst/>
            <a:gdLst/>
            <a:ahLst/>
            <a:cxnLst/>
            <a:rect l="l" t="t" r="r" b="b"/>
            <a:pathLst>
              <a:path w="1424939" h="982345">
                <a:moveTo>
                  <a:pt x="0" y="982012"/>
                </a:moveTo>
                <a:lnTo>
                  <a:pt x="1424658" y="982012"/>
                </a:lnTo>
                <a:lnTo>
                  <a:pt x="1424658" y="0"/>
                </a:lnTo>
                <a:lnTo>
                  <a:pt x="0" y="0"/>
                </a:lnTo>
                <a:lnTo>
                  <a:pt x="0" y="982012"/>
                </a:lnTo>
                <a:close/>
              </a:path>
            </a:pathLst>
          </a:custGeom>
          <a:ln w="576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5900" y="6981126"/>
            <a:ext cx="1424940" cy="1797050"/>
          </a:xfrm>
          <a:custGeom>
            <a:avLst/>
            <a:gdLst/>
            <a:ahLst/>
            <a:cxnLst/>
            <a:rect l="l" t="t" r="r" b="b"/>
            <a:pathLst>
              <a:path w="1424939" h="1797050">
                <a:moveTo>
                  <a:pt x="0" y="1796849"/>
                </a:moveTo>
                <a:lnTo>
                  <a:pt x="1424658" y="1796849"/>
                </a:lnTo>
                <a:lnTo>
                  <a:pt x="1424658" y="0"/>
                </a:lnTo>
                <a:lnTo>
                  <a:pt x="0" y="0"/>
                </a:lnTo>
                <a:lnTo>
                  <a:pt x="0" y="1796849"/>
                </a:lnTo>
                <a:close/>
              </a:path>
            </a:pathLst>
          </a:custGeom>
          <a:ln w="576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73241" y="8139666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92114" y="8036444"/>
            <a:ext cx="834053" cy="397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73006" y="7810685"/>
            <a:ext cx="46355" cy="207645"/>
          </a:xfrm>
          <a:custGeom>
            <a:avLst/>
            <a:gdLst/>
            <a:ahLst/>
            <a:cxnLst/>
            <a:rect l="l" t="t" r="r" b="b"/>
            <a:pathLst>
              <a:path w="46355" h="207645">
                <a:moveTo>
                  <a:pt x="19979" y="160865"/>
                </a:moveTo>
                <a:lnTo>
                  <a:pt x="0" y="160865"/>
                </a:lnTo>
                <a:lnTo>
                  <a:pt x="23134" y="207126"/>
                </a:lnTo>
                <a:lnTo>
                  <a:pt x="42581" y="168226"/>
                </a:lnTo>
                <a:lnTo>
                  <a:pt x="19979" y="168226"/>
                </a:lnTo>
                <a:lnTo>
                  <a:pt x="19979" y="160865"/>
                </a:lnTo>
                <a:close/>
              </a:path>
              <a:path w="46355" h="207645">
                <a:moveTo>
                  <a:pt x="26289" y="0"/>
                </a:moveTo>
                <a:lnTo>
                  <a:pt x="19979" y="0"/>
                </a:lnTo>
                <a:lnTo>
                  <a:pt x="19979" y="168226"/>
                </a:lnTo>
                <a:lnTo>
                  <a:pt x="26289" y="168226"/>
                </a:lnTo>
                <a:lnTo>
                  <a:pt x="26289" y="0"/>
                </a:lnTo>
                <a:close/>
              </a:path>
              <a:path w="46355" h="207645">
                <a:moveTo>
                  <a:pt x="46261" y="160865"/>
                </a:moveTo>
                <a:lnTo>
                  <a:pt x="26289" y="160865"/>
                </a:lnTo>
                <a:lnTo>
                  <a:pt x="26289" y="168226"/>
                </a:lnTo>
                <a:lnTo>
                  <a:pt x="42581" y="168226"/>
                </a:lnTo>
                <a:lnTo>
                  <a:pt x="46261" y="16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94422" y="7471190"/>
            <a:ext cx="828040" cy="5473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*,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</a:t>
            </a:r>
            <a:r>
              <a:rPr sz="12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R="56515" algn="r">
              <a:lnSpc>
                <a:spcPct val="100000"/>
              </a:lnSpc>
              <a:spcBef>
                <a:spcPts val="615"/>
              </a:spcBef>
            </a:pPr>
            <a:r>
              <a:rPr sz="1200" spc="-15" dirty="0">
                <a:latin typeface="나눔스퀘어라운드OTF Regular"/>
                <a:cs typeface="나눔스퀘어라운드OTF Regular"/>
              </a:rPr>
              <a:t>f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o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latin typeface="나눔스퀘어라운드OTF Regular"/>
                <a:cs typeface="나눔스퀘어라운드OTF Regular"/>
              </a:rPr>
              <a:t>k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18806" y="7327036"/>
            <a:ext cx="2463800" cy="913130"/>
          </a:xfrm>
          <a:custGeom>
            <a:avLst/>
            <a:gdLst/>
            <a:ahLst/>
            <a:cxnLst/>
            <a:rect l="l" t="t" r="r" b="b"/>
            <a:pathLst>
              <a:path w="2463800" h="913129">
                <a:moveTo>
                  <a:pt x="35745" y="869518"/>
                </a:moveTo>
                <a:lnTo>
                  <a:pt x="0" y="906315"/>
                </a:lnTo>
                <a:lnTo>
                  <a:pt x="51518" y="912624"/>
                </a:lnTo>
                <a:lnTo>
                  <a:pt x="45362" y="895799"/>
                </a:lnTo>
                <a:lnTo>
                  <a:pt x="36796" y="895799"/>
                </a:lnTo>
                <a:lnTo>
                  <a:pt x="34693" y="890541"/>
                </a:lnTo>
                <a:lnTo>
                  <a:pt x="42407" y="887724"/>
                </a:lnTo>
                <a:lnTo>
                  <a:pt x="35745" y="869518"/>
                </a:lnTo>
                <a:close/>
              </a:path>
              <a:path w="2463800" h="913129">
                <a:moveTo>
                  <a:pt x="42407" y="887724"/>
                </a:moveTo>
                <a:lnTo>
                  <a:pt x="34693" y="890541"/>
                </a:lnTo>
                <a:lnTo>
                  <a:pt x="36796" y="895799"/>
                </a:lnTo>
                <a:lnTo>
                  <a:pt x="44352" y="893039"/>
                </a:lnTo>
                <a:lnTo>
                  <a:pt x="42407" y="887724"/>
                </a:lnTo>
                <a:close/>
              </a:path>
              <a:path w="2463800" h="913129">
                <a:moveTo>
                  <a:pt x="44352" y="893039"/>
                </a:moveTo>
                <a:lnTo>
                  <a:pt x="36796" y="895799"/>
                </a:lnTo>
                <a:lnTo>
                  <a:pt x="45362" y="895799"/>
                </a:lnTo>
                <a:lnTo>
                  <a:pt x="44352" y="893039"/>
                </a:lnTo>
                <a:close/>
              </a:path>
              <a:path w="2463800" h="913129">
                <a:moveTo>
                  <a:pt x="2418934" y="19640"/>
                </a:moveTo>
                <a:lnTo>
                  <a:pt x="42407" y="887724"/>
                </a:lnTo>
                <a:lnTo>
                  <a:pt x="44352" y="893039"/>
                </a:lnTo>
                <a:lnTo>
                  <a:pt x="2420838" y="24970"/>
                </a:lnTo>
                <a:lnTo>
                  <a:pt x="2418934" y="19640"/>
                </a:lnTo>
                <a:close/>
              </a:path>
              <a:path w="2463800" h="913129">
                <a:moveTo>
                  <a:pt x="2453510" y="16824"/>
                </a:moveTo>
                <a:lnTo>
                  <a:pt x="2426642" y="16824"/>
                </a:lnTo>
                <a:lnTo>
                  <a:pt x="2428745" y="22082"/>
                </a:lnTo>
                <a:lnTo>
                  <a:pt x="2420838" y="24970"/>
                </a:lnTo>
                <a:lnTo>
                  <a:pt x="2427693" y="44165"/>
                </a:lnTo>
                <a:lnTo>
                  <a:pt x="2453510" y="16824"/>
                </a:lnTo>
                <a:close/>
              </a:path>
              <a:path w="2463800" h="913129">
                <a:moveTo>
                  <a:pt x="2426642" y="16824"/>
                </a:moveTo>
                <a:lnTo>
                  <a:pt x="2418934" y="19640"/>
                </a:lnTo>
                <a:lnTo>
                  <a:pt x="2420838" y="24970"/>
                </a:lnTo>
                <a:lnTo>
                  <a:pt x="2428745" y="22082"/>
                </a:lnTo>
                <a:lnTo>
                  <a:pt x="2426642" y="16824"/>
                </a:lnTo>
                <a:close/>
              </a:path>
              <a:path w="2463800" h="913129">
                <a:moveTo>
                  <a:pt x="2411920" y="0"/>
                </a:moveTo>
                <a:lnTo>
                  <a:pt x="2418934" y="19640"/>
                </a:lnTo>
                <a:lnTo>
                  <a:pt x="2426642" y="16824"/>
                </a:lnTo>
                <a:lnTo>
                  <a:pt x="2453510" y="16824"/>
                </a:lnTo>
                <a:lnTo>
                  <a:pt x="2463439" y="6309"/>
                </a:lnTo>
                <a:lnTo>
                  <a:pt x="241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28386" y="7548884"/>
            <a:ext cx="751758" cy="320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3515" y="7272713"/>
            <a:ext cx="932815" cy="1714500"/>
          </a:xfrm>
          <a:custGeom>
            <a:avLst/>
            <a:gdLst/>
            <a:ahLst/>
            <a:cxnLst/>
            <a:rect l="l" t="t" r="r" b="b"/>
            <a:pathLst>
              <a:path w="932815" h="1714500">
                <a:moveTo>
                  <a:pt x="62034" y="1638300"/>
                </a:moveTo>
                <a:lnTo>
                  <a:pt x="57828" y="1638300"/>
                </a:lnTo>
                <a:lnTo>
                  <a:pt x="64136" y="1651000"/>
                </a:lnTo>
                <a:lnTo>
                  <a:pt x="72547" y="1663700"/>
                </a:lnTo>
                <a:lnTo>
                  <a:pt x="82010" y="1676400"/>
                </a:lnTo>
                <a:lnTo>
                  <a:pt x="92523" y="1689100"/>
                </a:lnTo>
                <a:lnTo>
                  <a:pt x="96729" y="1701800"/>
                </a:lnTo>
                <a:lnTo>
                  <a:pt x="101989" y="1701800"/>
                </a:lnTo>
                <a:lnTo>
                  <a:pt x="106191" y="1714500"/>
                </a:lnTo>
                <a:lnTo>
                  <a:pt x="114603" y="1714500"/>
                </a:lnTo>
                <a:lnTo>
                  <a:pt x="101989" y="1689100"/>
                </a:lnTo>
                <a:lnTo>
                  <a:pt x="96729" y="1689100"/>
                </a:lnTo>
                <a:lnTo>
                  <a:pt x="77804" y="1663700"/>
                </a:lnTo>
                <a:lnTo>
                  <a:pt x="72547" y="1651000"/>
                </a:lnTo>
                <a:lnTo>
                  <a:pt x="65189" y="1651000"/>
                </a:lnTo>
                <a:lnTo>
                  <a:pt x="62034" y="1638300"/>
                </a:lnTo>
                <a:close/>
              </a:path>
              <a:path w="932815" h="1714500">
                <a:moveTo>
                  <a:pt x="28390" y="1536700"/>
                </a:moveTo>
                <a:lnTo>
                  <a:pt x="21029" y="1536700"/>
                </a:lnTo>
                <a:lnTo>
                  <a:pt x="23130" y="1549400"/>
                </a:lnTo>
                <a:lnTo>
                  <a:pt x="53622" y="1638300"/>
                </a:lnTo>
                <a:lnTo>
                  <a:pt x="59929" y="1638300"/>
                </a:lnTo>
                <a:lnTo>
                  <a:pt x="28390" y="1536700"/>
                </a:lnTo>
                <a:close/>
              </a:path>
              <a:path w="932815" h="1714500">
                <a:moveTo>
                  <a:pt x="25235" y="1524000"/>
                </a:moveTo>
                <a:lnTo>
                  <a:pt x="17874" y="1524000"/>
                </a:lnTo>
                <a:lnTo>
                  <a:pt x="19978" y="1536700"/>
                </a:lnTo>
                <a:lnTo>
                  <a:pt x="26285" y="1536700"/>
                </a:lnTo>
                <a:lnTo>
                  <a:pt x="25235" y="1524000"/>
                </a:lnTo>
                <a:close/>
              </a:path>
              <a:path w="932815" h="1714500">
                <a:moveTo>
                  <a:pt x="12617" y="1295400"/>
                </a:moveTo>
                <a:lnTo>
                  <a:pt x="7360" y="1295400"/>
                </a:lnTo>
                <a:lnTo>
                  <a:pt x="5259" y="1320800"/>
                </a:lnTo>
                <a:lnTo>
                  <a:pt x="2104" y="1397000"/>
                </a:lnTo>
                <a:lnTo>
                  <a:pt x="0" y="1498600"/>
                </a:lnTo>
                <a:lnTo>
                  <a:pt x="15772" y="1524000"/>
                </a:lnTo>
                <a:lnTo>
                  <a:pt x="19978" y="1524000"/>
                </a:lnTo>
                <a:lnTo>
                  <a:pt x="5259" y="1498600"/>
                </a:lnTo>
                <a:lnTo>
                  <a:pt x="7360" y="1397000"/>
                </a:lnTo>
                <a:lnTo>
                  <a:pt x="10516" y="1320800"/>
                </a:lnTo>
                <a:lnTo>
                  <a:pt x="12617" y="1295400"/>
                </a:lnTo>
                <a:close/>
              </a:path>
              <a:path w="932815" h="1714500">
                <a:moveTo>
                  <a:pt x="30492" y="1244600"/>
                </a:moveTo>
                <a:lnTo>
                  <a:pt x="23130" y="1244600"/>
                </a:lnTo>
                <a:lnTo>
                  <a:pt x="18925" y="1257300"/>
                </a:lnTo>
                <a:lnTo>
                  <a:pt x="13667" y="1270000"/>
                </a:lnTo>
                <a:lnTo>
                  <a:pt x="9462" y="1282700"/>
                </a:lnTo>
                <a:lnTo>
                  <a:pt x="8411" y="1295400"/>
                </a:lnTo>
                <a:lnTo>
                  <a:pt x="13667" y="1295400"/>
                </a:lnTo>
                <a:lnTo>
                  <a:pt x="15772" y="1282700"/>
                </a:lnTo>
                <a:lnTo>
                  <a:pt x="16823" y="1282700"/>
                </a:lnTo>
                <a:lnTo>
                  <a:pt x="18925" y="1270000"/>
                </a:lnTo>
                <a:lnTo>
                  <a:pt x="24184" y="1257300"/>
                </a:lnTo>
                <a:lnTo>
                  <a:pt x="28390" y="1257300"/>
                </a:lnTo>
                <a:lnTo>
                  <a:pt x="30492" y="1244600"/>
                </a:lnTo>
                <a:close/>
              </a:path>
              <a:path w="932815" h="1714500">
                <a:moveTo>
                  <a:pt x="33646" y="1231900"/>
                </a:moveTo>
                <a:lnTo>
                  <a:pt x="27336" y="1231900"/>
                </a:lnTo>
                <a:lnTo>
                  <a:pt x="25235" y="1244600"/>
                </a:lnTo>
                <a:lnTo>
                  <a:pt x="32593" y="1244600"/>
                </a:lnTo>
                <a:lnTo>
                  <a:pt x="33646" y="1231900"/>
                </a:lnTo>
                <a:close/>
              </a:path>
              <a:path w="932815" h="1714500">
                <a:moveTo>
                  <a:pt x="38903" y="1219200"/>
                </a:moveTo>
                <a:lnTo>
                  <a:pt x="31542" y="1219200"/>
                </a:lnTo>
                <a:lnTo>
                  <a:pt x="30492" y="1231900"/>
                </a:lnTo>
                <a:lnTo>
                  <a:pt x="35748" y="1231900"/>
                </a:lnTo>
                <a:lnTo>
                  <a:pt x="38903" y="1219200"/>
                </a:lnTo>
                <a:close/>
              </a:path>
              <a:path w="932815" h="1714500">
                <a:moveTo>
                  <a:pt x="47315" y="1206500"/>
                </a:moveTo>
                <a:lnTo>
                  <a:pt x="39954" y="1206500"/>
                </a:lnTo>
                <a:lnTo>
                  <a:pt x="35748" y="1219200"/>
                </a:lnTo>
                <a:lnTo>
                  <a:pt x="44160" y="1219200"/>
                </a:lnTo>
                <a:lnTo>
                  <a:pt x="47315" y="1206500"/>
                </a:lnTo>
                <a:close/>
              </a:path>
              <a:path w="932815" h="1714500">
                <a:moveTo>
                  <a:pt x="108296" y="1130300"/>
                </a:moveTo>
                <a:lnTo>
                  <a:pt x="101989" y="1130300"/>
                </a:lnTo>
                <a:lnTo>
                  <a:pt x="100935" y="1143000"/>
                </a:lnTo>
                <a:lnTo>
                  <a:pt x="77804" y="1155700"/>
                </a:lnTo>
                <a:lnTo>
                  <a:pt x="71496" y="1155700"/>
                </a:lnTo>
                <a:lnTo>
                  <a:pt x="46261" y="1206500"/>
                </a:lnTo>
                <a:lnTo>
                  <a:pt x="50467" y="1206500"/>
                </a:lnTo>
                <a:lnTo>
                  <a:pt x="54673" y="1193800"/>
                </a:lnTo>
                <a:lnTo>
                  <a:pt x="63085" y="1193800"/>
                </a:lnTo>
                <a:lnTo>
                  <a:pt x="66240" y="1181100"/>
                </a:lnTo>
                <a:lnTo>
                  <a:pt x="70446" y="1181100"/>
                </a:lnTo>
                <a:lnTo>
                  <a:pt x="73598" y="1168400"/>
                </a:lnTo>
                <a:lnTo>
                  <a:pt x="76753" y="1168400"/>
                </a:lnTo>
                <a:lnTo>
                  <a:pt x="80959" y="1155700"/>
                </a:lnTo>
                <a:lnTo>
                  <a:pt x="104090" y="1143000"/>
                </a:lnTo>
                <a:lnTo>
                  <a:pt x="106191" y="1143000"/>
                </a:lnTo>
                <a:lnTo>
                  <a:pt x="108296" y="1130300"/>
                </a:lnTo>
                <a:close/>
              </a:path>
              <a:path w="932815" h="1714500">
                <a:moveTo>
                  <a:pt x="109347" y="1117600"/>
                </a:moveTo>
                <a:lnTo>
                  <a:pt x="105140" y="1117600"/>
                </a:lnTo>
                <a:lnTo>
                  <a:pt x="105140" y="1130300"/>
                </a:lnTo>
                <a:lnTo>
                  <a:pt x="111451" y="1130300"/>
                </a:lnTo>
                <a:lnTo>
                  <a:pt x="109347" y="1117600"/>
                </a:lnTo>
                <a:close/>
              </a:path>
              <a:path w="932815" h="1714500">
                <a:moveTo>
                  <a:pt x="111451" y="1117600"/>
                </a:moveTo>
                <a:lnTo>
                  <a:pt x="109347" y="1117600"/>
                </a:lnTo>
                <a:lnTo>
                  <a:pt x="111451" y="1130300"/>
                </a:lnTo>
                <a:lnTo>
                  <a:pt x="111451" y="1117600"/>
                </a:lnTo>
                <a:close/>
              </a:path>
              <a:path w="932815" h="1714500">
                <a:moveTo>
                  <a:pt x="115654" y="1117600"/>
                </a:moveTo>
                <a:lnTo>
                  <a:pt x="111451" y="1117600"/>
                </a:lnTo>
                <a:lnTo>
                  <a:pt x="111451" y="1130300"/>
                </a:lnTo>
                <a:lnTo>
                  <a:pt x="113553" y="1130300"/>
                </a:lnTo>
                <a:lnTo>
                  <a:pt x="115654" y="1117600"/>
                </a:lnTo>
                <a:close/>
              </a:path>
              <a:path w="932815" h="1714500">
                <a:moveTo>
                  <a:pt x="131427" y="1104900"/>
                </a:moveTo>
                <a:lnTo>
                  <a:pt x="125119" y="1104900"/>
                </a:lnTo>
                <a:lnTo>
                  <a:pt x="116707" y="1117600"/>
                </a:lnTo>
                <a:lnTo>
                  <a:pt x="129322" y="1117600"/>
                </a:lnTo>
                <a:lnTo>
                  <a:pt x="131427" y="1104900"/>
                </a:lnTo>
                <a:close/>
              </a:path>
              <a:path w="932815" h="1714500">
                <a:moveTo>
                  <a:pt x="173483" y="1041400"/>
                </a:moveTo>
                <a:lnTo>
                  <a:pt x="168226" y="1041400"/>
                </a:lnTo>
                <a:lnTo>
                  <a:pt x="160865" y="1054100"/>
                </a:lnTo>
                <a:lnTo>
                  <a:pt x="154557" y="1066800"/>
                </a:lnTo>
                <a:lnTo>
                  <a:pt x="139839" y="1092200"/>
                </a:lnTo>
                <a:lnTo>
                  <a:pt x="131427" y="1104900"/>
                </a:lnTo>
                <a:lnTo>
                  <a:pt x="135632" y="1104900"/>
                </a:lnTo>
                <a:lnTo>
                  <a:pt x="152453" y="1079500"/>
                </a:lnTo>
                <a:lnTo>
                  <a:pt x="159814" y="1066800"/>
                </a:lnTo>
                <a:lnTo>
                  <a:pt x="168226" y="1054100"/>
                </a:lnTo>
                <a:lnTo>
                  <a:pt x="170327" y="1054100"/>
                </a:lnTo>
                <a:lnTo>
                  <a:pt x="173483" y="1041400"/>
                </a:lnTo>
                <a:close/>
              </a:path>
              <a:path w="932815" h="1714500">
                <a:moveTo>
                  <a:pt x="179790" y="1028700"/>
                </a:moveTo>
                <a:lnTo>
                  <a:pt x="173483" y="1028700"/>
                </a:lnTo>
                <a:lnTo>
                  <a:pt x="171381" y="1041400"/>
                </a:lnTo>
                <a:lnTo>
                  <a:pt x="178739" y="1041400"/>
                </a:lnTo>
                <a:lnTo>
                  <a:pt x="179790" y="1028700"/>
                </a:lnTo>
                <a:close/>
              </a:path>
              <a:path w="932815" h="1714500">
                <a:moveTo>
                  <a:pt x="190306" y="1016000"/>
                </a:moveTo>
                <a:lnTo>
                  <a:pt x="179790" y="1016000"/>
                </a:lnTo>
                <a:lnTo>
                  <a:pt x="176638" y="1028700"/>
                </a:lnTo>
                <a:lnTo>
                  <a:pt x="186100" y="1028700"/>
                </a:lnTo>
                <a:lnTo>
                  <a:pt x="190306" y="1016000"/>
                </a:lnTo>
                <a:close/>
              </a:path>
              <a:path w="932815" h="1714500">
                <a:moveTo>
                  <a:pt x="196613" y="1003300"/>
                </a:moveTo>
                <a:lnTo>
                  <a:pt x="188201" y="1003300"/>
                </a:lnTo>
                <a:lnTo>
                  <a:pt x="185050" y="1016000"/>
                </a:lnTo>
                <a:lnTo>
                  <a:pt x="192408" y="1016000"/>
                </a:lnTo>
                <a:lnTo>
                  <a:pt x="196613" y="1003300"/>
                </a:lnTo>
                <a:close/>
              </a:path>
              <a:path w="932815" h="1714500">
                <a:moveTo>
                  <a:pt x="202921" y="990600"/>
                </a:moveTo>
                <a:lnTo>
                  <a:pt x="198718" y="990600"/>
                </a:lnTo>
                <a:lnTo>
                  <a:pt x="195563" y="1003300"/>
                </a:lnTo>
                <a:lnTo>
                  <a:pt x="200819" y="1003300"/>
                </a:lnTo>
                <a:lnTo>
                  <a:pt x="202921" y="990600"/>
                </a:lnTo>
                <a:close/>
              </a:path>
              <a:path w="932815" h="1714500">
                <a:moveTo>
                  <a:pt x="212383" y="977900"/>
                </a:moveTo>
                <a:lnTo>
                  <a:pt x="207126" y="977900"/>
                </a:lnTo>
                <a:lnTo>
                  <a:pt x="203975" y="990600"/>
                </a:lnTo>
                <a:lnTo>
                  <a:pt x="209231" y="990600"/>
                </a:lnTo>
                <a:lnTo>
                  <a:pt x="212383" y="977900"/>
                </a:lnTo>
                <a:close/>
              </a:path>
              <a:path w="932815" h="1714500">
                <a:moveTo>
                  <a:pt x="227105" y="965200"/>
                </a:moveTo>
                <a:lnTo>
                  <a:pt x="216589" y="965200"/>
                </a:lnTo>
                <a:lnTo>
                  <a:pt x="211333" y="977900"/>
                </a:lnTo>
                <a:lnTo>
                  <a:pt x="220795" y="977900"/>
                </a:lnTo>
                <a:lnTo>
                  <a:pt x="227105" y="965200"/>
                </a:lnTo>
                <a:close/>
              </a:path>
              <a:path w="932815" h="1714500">
                <a:moveTo>
                  <a:pt x="230258" y="952500"/>
                </a:moveTo>
                <a:lnTo>
                  <a:pt x="222900" y="952500"/>
                </a:lnTo>
                <a:lnTo>
                  <a:pt x="221849" y="965200"/>
                </a:lnTo>
                <a:lnTo>
                  <a:pt x="228156" y="965200"/>
                </a:lnTo>
                <a:lnTo>
                  <a:pt x="230258" y="952500"/>
                </a:lnTo>
                <a:close/>
              </a:path>
              <a:path w="932815" h="1714500">
                <a:moveTo>
                  <a:pt x="233412" y="939800"/>
                </a:moveTo>
                <a:lnTo>
                  <a:pt x="227105" y="939800"/>
                </a:lnTo>
                <a:lnTo>
                  <a:pt x="226051" y="952500"/>
                </a:lnTo>
                <a:lnTo>
                  <a:pt x="231311" y="952500"/>
                </a:lnTo>
                <a:lnTo>
                  <a:pt x="233412" y="939800"/>
                </a:lnTo>
                <a:close/>
              </a:path>
              <a:path w="932815" h="1714500">
                <a:moveTo>
                  <a:pt x="237619" y="927100"/>
                </a:moveTo>
                <a:lnTo>
                  <a:pt x="230258" y="927100"/>
                </a:lnTo>
                <a:lnTo>
                  <a:pt x="229207" y="939800"/>
                </a:lnTo>
                <a:lnTo>
                  <a:pt x="235517" y="939800"/>
                </a:lnTo>
                <a:lnTo>
                  <a:pt x="237619" y="927100"/>
                </a:lnTo>
                <a:close/>
              </a:path>
              <a:path w="932815" h="1714500">
                <a:moveTo>
                  <a:pt x="247081" y="914400"/>
                </a:moveTo>
                <a:lnTo>
                  <a:pt x="239720" y="914400"/>
                </a:lnTo>
                <a:lnTo>
                  <a:pt x="237619" y="927100"/>
                </a:lnTo>
                <a:lnTo>
                  <a:pt x="244979" y="927100"/>
                </a:lnTo>
                <a:lnTo>
                  <a:pt x="247081" y="914400"/>
                </a:lnTo>
                <a:close/>
              </a:path>
              <a:path w="932815" h="1714500">
                <a:moveTo>
                  <a:pt x="260749" y="876300"/>
                </a:moveTo>
                <a:lnTo>
                  <a:pt x="253388" y="876300"/>
                </a:lnTo>
                <a:lnTo>
                  <a:pt x="249183" y="901700"/>
                </a:lnTo>
                <a:lnTo>
                  <a:pt x="246030" y="914400"/>
                </a:lnTo>
                <a:lnTo>
                  <a:pt x="251287" y="914400"/>
                </a:lnTo>
                <a:lnTo>
                  <a:pt x="254442" y="901700"/>
                </a:lnTo>
                <a:lnTo>
                  <a:pt x="258648" y="889000"/>
                </a:lnTo>
                <a:lnTo>
                  <a:pt x="260749" y="876300"/>
                </a:lnTo>
                <a:close/>
              </a:path>
              <a:path w="932815" h="1714500">
                <a:moveTo>
                  <a:pt x="264955" y="863600"/>
                </a:moveTo>
                <a:lnTo>
                  <a:pt x="257594" y="863600"/>
                </a:lnTo>
                <a:lnTo>
                  <a:pt x="255493" y="876300"/>
                </a:lnTo>
                <a:lnTo>
                  <a:pt x="262851" y="876300"/>
                </a:lnTo>
                <a:lnTo>
                  <a:pt x="264955" y="863600"/>
                </a:lnTo>
                <a:close/>
              </a:path>
              <a:path w="932815" h="1714500">
                <a:moveTo>
                  <a:pt x="281779" y="673100"/>
                </a:moveTo>
                <a:lnTo>
                  <a:pt x="275469" y="673100"/>
                </a:lnTo>
                <a:lnTo>
                  <a:pt x="275469" y="685800"/>
                </a:lnTo>
                <a:lnTo>
                  <a:pt x="274418" y="698500"/>
                </a:lnTo>
                <a:lnTo>
                  <a:pt x="274418" y="711200"/>
                </a:lnTo>
                <a:lnTo>
                  <a:pt x="273367" y="723900"/>
                </a:lnTo>
                <a:lnTo>
                  <a:pt x="273367" y="736600"/>
                </a:lnTo>
                <a:lnTo>
                  <a:pt x="272313" y="736600"/>
                </a:lnTo>
                <a:lnTo>
                  <a:pt x="272313" y="749300"/>
                </a:lnTo>
                <a:lnTo>
                  <a:pt x="271262" y="762000"/>
                </a:lnTo>
                <a:lnTo>
                  <a:pt x="271262" y="774700"/>
                </a:lnTo>
                <a:lnTo>
                  <a:pt x="270212" y="774700"/>
                </a:lnTo>
                <a:lnTo>
                  <a:pt x="270212" y="787400"/>
                </a:lnTo>
                <a:lnTo>
                  <a:pt x="268111" y="812800"/>
                </a:lnTo>
                <a:lnTo>
                  <a:pt x="264955" y="838200"/>
                </a:lnTo>
                <a:lnTo>
                  <a:pt x="260749" y="863600"/>
                </a:lnTo>
                <a:lnTo>
                  <a:pt x="267057" y="863600"/>
                </a:lnTo>
                <a:lnTo>
                  <a:pt x="271262" y="838200"/>
                </a:lnTo>
                <a:lnTo>
                  <a:pt x="274418" y="812800"/>
                </a:lnTo>
                <a:lnTo>
                  <a:pt x="275469" y="800100"/>
                </a:lnTo>
                <a:lnTo>
                  <a:pt x="275469" y="787400"/>
                </a:lnTo>
                <a:lnTo>
                  <a:pt x="277573" y="762000"/>
                </a:lnTo>
                <a:lnTo>
                  <a:pt x="277573" y="749300"/>
                </a:lnTo>
                <a:lnTo>
                  <a:pt x="278623" y="736600"/>
                </a:lnTo>
                <a:lnTo>
                  <a:pt x="278623" y="723900"/>
                </a:lnTo>
                <a:lnTo>
                  <a:pt x="279674" y="723900"/>
                </a:lnTo>
                <a:lnTo>
                  <a:pt x="279674" y="698500"/>
                </a:lnTo>
                <a:lnTo>
                  <a:pt x="280725" y="698500"/>
                </a:lnTo>
                <a:lnTo>
                  <a:pt x="280725" y="685800"/>
                </a:lnTo>
                <a:lnTo>
                  <a:pt x="281779" y="673100"/>
                </a:lnTo>
                <a:close/>
              </a:path>
              <a:path w="932815" h="1714500">
                <a:moveTo>
                  <a:pt x="297548" y="508000"/>
                </a:moveTo>
                <a:lnTo>
                  <a:pt x="291241" y="508000"/>
                </a:lnTo>
                <a:lnTo>
                  <a:pt x="287035" y="558800"/>
                </a:lnTo>
                <a:lnTo>
                  <a:pt x="285982" y="584200"/>
                </a:lnTo>
                <a:lnTo>
                  <a:pt x="283880" y="609600"/>
                </a:lnTo>
                <a:lnTo>
                  <a:pt x="282830" y="609600"/>
                </a:lnTo>
                <a:lnTo>
                  <a:pt x="282830" y="622300"/>
                </a:lnTo>
                <a:lnTo>
                  <a:pt x="281779" y="622300"/>
                </a:lnTo>
                <a:lnTo>
                  <a:pt x="281779" y="635000"/>
                </a:lnTo>
                <a:lnTo>
                  <a:pt x="280725" y="635000"/>
                </a:lnTo>
                <a:lnTo>
                  <a:pt x="278623" y="660400"/>
                </a:lnTo>
                <a:lnTo>
                  <a:pt x="277573" y="660400"/>
                </a:lnTo>
                <a:lnTo>
                  <a:pt x="276519" y="673100"/>
                </a:lnTo>
                <a:lnTo>
                  <a:pt x="282830" y="673100"/>
                </a:lnTo>
                <a:lnTo>
                  <a:pt x="284931" y="647700"/>
                </a:lnTo>
                <a:lnTo>
                  <a:pt x="285982" y="647700"/>
                </a:lnTo>
                <a:lnTo>
                  <a:pt x="293343" y="558800"/>
                </a:lnTo>
                <a:lnTo>
                  <a:pt x="294394" y="533400"/>
                </a:lnTo>
                <a:lnTo>
                  <a:pt x="295447" y="520700"/>
                </a:lnTo>
                <a:lnTo>
                  <a:pt x="297548" y="508000"/>
                </a:lnTo>
                <a:close/>
              </a:path>
              <a:path w="932815" h="1714500">
                <a:moveTo>
                  <a:pt x="301755" y="482600"/>
                </a:moveTo>
                <a:lnTo>
                  <a:pt x="296498" y="482600"/>
                </a:lnTo>
                <a:lnTo>
                  <a:pt x="294394" y="495300"/>
                </a:lnTo>
                <a:lnTo>
                  <a:pt x="293343" y="508000"/>
                </a:lnTo>
                <a:lnTo>
                  <a:pt x="298599" y="508000"/>
                </a:lnTo>
                <a:lnTo>
                  <a:pt x="300704" y="495300"/>
                </a:lnTo>
                <a:lnTo>
                  <a:pt x="301755" y="482600"/>
                </a:lnTo>
                <a:close/>
              </a:path>
              <a:path w="932815" h="1714500">
                <a:moveTo>
                  <a:pt x="303856" y="469900"/>
                </a:moveTo>
                <a:lnTo>
                  <a:pt x="298599" y="469900"/>
                </a:lnTo>
                <a:lnTo>
                  <a:pt x="297548" y="482600"/>
                </a:lnTo>
                <a:lnTo>
                  <a:pt x="302805" y="482600"/>
                </a:lnTo>
                <a:lnTo>
                  <a:pt x="303856" y="469900"/>
                </a:lnTo>
                <a:close/>
              </a:path>
              <a:path w="932815" h="1714500">
                <a:moveTo>
                  <a:pt x="313319" y="444500"/>
                </a:moveTo>
                <a:lnTo>
                  <a:pt x="308062" y="444500"/>
                </a:lnTo>
                <a:lnTo>
                  <a:pt x="305960" y="457200"/>
                </a:lnTo>
                <a:lnTo>
                  <a:pt x="302805" y="457200"/>
                </a:lnTo>
                <a:lnTo>
                  <a:pt x="300704" y="469900"/>
                </a:lnTo>
                <a:lnTo>
                  <a:pt x="307011" y="469900"/>
                </a:lnTo>
                <a:lnTo>
                  <a:pt x="311217" y="457200"/>
                </a:lnTo>
                <a:lnTo>
                  <a:pt x="313319" y="444500"/>
                </a:lnTo>
                <a:close/>
              </a:path>
              <a:path w="932815" h="1714500">
                <a:moveTo>
                  <a:pt x="318578" y="431800"/>
                </a:moveTo>
                <a:lnTo>
                  <a:pt x="313319" y="431800"/>
                </a:lnTo>
                <a:lnTo>
                  <a:pt x="311217" y="444500"/>
                </a:lnTo>
                <a:lnTo>
                  <a:pt x="314372" y="444500"/>
                </a:lnTo>
                <a:lnTo>
                  <a:pt x="318578" y="431800"/>
                </a:lnTo>
                <a:close/>
              </a:path>
              <a:path w="932815" h="1714500">
                <a:moveTo>
                  <a:pt x="328041" y="393700"/>
                </a:moveTo>
                <a:lnTo>
                  <a:pt x="322781" y="393700"/>
                </a:lnTo>
                <a:lnTo>
                  <a:pt x="319629" y="406400"/>
                </a:lnTo>
                <a:lnTo>
                  <a:pt x="318578" y="406400"/>
                </a:lnTo>
                <a:lnTo>
                  <a:pt x="314372" y="431800"/>
                </a:lnTo>
                <a:lnTo>
                  <a:pt x="320680" y="431800"/>
                </a:lnTo>
                <a:lnTo>
                  <a:pt x="321730" y="419100"/>
                </a:lnTo>
                <a:lnTo>
                  <a:pt x="323834" y="419100"/>
                </a:lnTo>
                <a:lnTo>
                  <a:pt x="328041" y="393700"/>
                </a:lnTo>
                <a:close/>
              </a:path>
              <a:path w="932815" h="1714500">
                <a:moveTo>
                  <a:pt x="334351" y="381000"/>
                </a:moveTo>
                <a:lnTo>
                  <a:pt x="329094" y="381000"/>
                </a:lnTo>
                <a:lnTo>
                  <a:pt x="325936" y="393700"/>
                </a:lnTo>
                <a:lnTo>
                  <a:pt x="331189" y="393700"/>
                </a:lnTo>
                <a:lnTo>
                  <a:pt x="334351" y="381000"/>
                </a:lnTo>
                <a:close/>
              </a:path>
              <a:path w="932815" h="1714500">
                <a:moveTo>
                  <a:pt x="362736" y="330200"/>
                </a:moveTo>
                <a:lnTo>
                  <a:pt x="358530" y="330200"/>
                </a:lnTo>
                <a:lnTo>
                  <a:pt x="355375" y="342900"/>
                </a:lnTo>
                <a:lnTo>
                  <a:pt x="351169" y="342900"/>
                </a:lnTo>
                <a:lnTo>
                  <a:pt x="344859" y="355600"/>
                </a:lnTo>
                <a:lnTo>
                  <a:pt x="337506" y="368300"/>
                </a:lnTo>
                <a:lnTo>
                  <a:pt x="331189" y="381000"/>
                </a:lnTo>
                <a:lnTo>
                  <a:pt x="336447" y="381000"/>
                </a:lnTo>
                <a:lnTo>
                  <a:pt x="349066" y="355600"/>
                </a:lnTo>
                <a:lnTo>
                  <a:pt x="356427" y="342900"/>
                </a:lnTo>
                <a:lnTo>
                  <a:pt x="362736" y="330200"/>
                </a:lnTo>
                <a:close/>
              </a:path>
              <a:path w="932815" h="1714500">
                <a:moveTo>
                  <a:pt x="426873" y="266700"/>
                </a:moveTo>
                <a:lnTo>
                  <a:pt x="417409" y="266700"/>
                </a:lnTo>
                <a:lnTo>
                  <a:pt x="411100" y="279400"/>
                </a:lnTo>
                <a:lnTo>
                  <a:pt x="397430" y="292100"/>
                </a:lnTo>
                <a:lnTo>
                  <a:pt x="382708" y="304800"/>
                </a:lnTo>
                <a:lnTo>
                  <a:pt x="363787" y="330200"/>
                </a:lnTo>
                <a:lnTo>
                  <a:pt x="371148" y="330200"/>
                </a:lnTo>
                <a:lnTo>
                  <a:pt x="373251" y="317500"/>
                </a:lnTo>
                <a:lnTo>
                  <a:pt x="386914" y="304800"/>
                </a:lnTo>
                <a:lnTo>
                  <a:pt x="401636" y="292100"/>
                </a:lnTo>
                <a:lnTo>
                  <a:pt x="415306" y="279400"/>
                </a:lnTo>
                <a:lnTo>
                  <a:pt x="421616" y="279400"/>
                </a:lnTo>
                <a:lnTo>
                  <a:pt x="426873" y="266700"/>
                </a:lnTo>
                <a:close/>
              </a:path>
              <a:path w="932815" h="1714500">
                <a:moveTo>
                  <a:pt x="443698" y="241300"/>
                </a:moveTo>
                <a:lnTo>
                  <a:pt x="439492" y="241300"/>
                </a:lnTo>
                <a:lnTo>
                  <a:pt x="428977" y="254000"/>
                </a:lnTo>
                <a:lnTo>
                  <a:pt x="422667" y="266700"/>
                </a:lnTo>
                <a:lnTo>
                  <a:pt x="434234" y="266700"/>
                </a:lnTo>
                <a:lnTo>
                  <a:pt x="439492" y="254000"/>
                </a:lnTo>
                <a:lnTo>
                  <a:pt x="443698" y="241300"/>
                </a:lnTo>
                <a:close/>
              </a:path>
              <a:path w="932815" h="1714500">
                <a:moveTo>
                  <a:pt x="459464" y="228600"/>
                </a:moveTo>
                <a:lnTo>
                  <a:pt x="448949" y="228600"/>
                </a:lnTo>
                <a:lnTo>
                  <a:pt x="444742" y="241300"/>
                </a:lnTo>
                <a:lnTo>
                  <a:pt x="448949" y="241300"/>
                </a:lnTo>
                <a:lnTo>
                  <a:pt x="459464" y="228600"/>
                </a:lnTo>
                <a:close/>
              </a:path>
              <a:path w="932815" h="1714500">
                <a:moveTo>
                  <a:pt x="468928" y="215900"/>
                </a:moveTo>
                <a:lnTo>
                  <a:pt x="455258" y="228600"/>
                </a:lnTo>
                <a:lnTo>
                  <a:pt x="465774" y="228600"/>
                </a:lnTo>
                <a:lnTo>
                  <a:pt x="468928" y="215900"/>
                </a:lnTo>
                <a:close/>
              </a:path>
              <a:path w="932815" h="1714500">
                <a:moveTo>
                  <a:pt x="503622" y="190500"/>
                </a:moveTo>
                <a:lnTo>
                  <a:pt x="493106" y="190500"/>
                </a:lnTo>
                <a:lnTo>
                  <a:pt x="485753" y="203200"/>
                </a:lnTo>
                <a:lnTo>
                  <a:pt x="477341" y="203200"/>
                </a:lnTo>
                <a:lnTo>
                  <a:pt x="468928" y="215900"/>
                </a:lnTo>
                <a:lnTo>
                  <a:pt x="480495" y="215900"/>
                </a:lnTo>
                <a:lnTo>
                  <a:pt x="488908" y="203200"/>
                </a:lnTo>
                <a:lnTo>
                  <a:pt x="503622" y="190500"/>
                </a:lnTo>
                <a:close/>
              </a:path>
              <a:path w="932815" h="1714500">
                <a:moveTo>
                  <a:pt x="512035" y="177800"/>
                </a:moveTo>
                <a:lnTo>
                  <a:pt x="503622" y="177800"/>
                </a:lnTo>
                <a:lnTo>
                  <a:pt x="501519" y="190500"/>
                </a:lnTo>
                <a:lnTo>
                  <a:pt x="508880" y="190500"/>
                </a:lnTo>
                <a:lnTo>
                  <a:pt x="512035" y="177800"/>
                </a:lnTo>
                <a:close/>
              </a:path>
              <a:path w="932815" h="1714500">
                <a:moveTo>
                  <a:pt x="517292" y="165100"/>
                </a:moveTo>
                <a:lnTo>
                  <a:pt x="509931" y="165100"/>
                </a:lnTo>
                <a:lnTo>
                  <a:pt x="506777" y="177800"/>
                </a:lnTo>
                <a:lnTo>
                  <a:pt x="515189" y="177800"/>
                </a:lnTo>
                <a:lnTo>
                  <a:pt x="517292" y="165100"/>
                </a:lnTo>
                <a:close/>
              </a:path>
              <a:path w="932815" h="1714500">
                <a:moveTo>
                  <a:pt x="599306" y="114300"/>
                </a:moveTo>
                <a:lnTo>
                  <a:pt x="584585" y="114300"/>
                </a:lnTo>
                <a:lnTo>
                  <a:pt x="561450" y="139700"/>
                </a:lnTo>
                <a:lnTo>
                  <a:pt x="526756" y="152400"/>
                </a:lnTo>
                <a:lnTo>
                  <a:pt x="515189" y="165100"/>
                </a:lnTo>
                <a:lnTo>
                  <a:pt x="529911" y="165100"/>
                </a:lnTo>
                <a:lnTo>
                  <a:pt x="587739" y="127000"/>
                </a:lnTo>
                <a:lnTo>
                  <a:pt x="599306" y="114300"/>
                </a:lnTo>
                <a:close/>
              </a:path>
              <a:path w="932815" h="1714500">
                <a:moveTo>
                  <a:pt x="632949" y="88900"/>
                </a:moveTo>
                <a:lnTo>
                  <a:pt x="624536" y="88900"/>
                </a:lnTo>
                <a:lnTo>
                  <a:pt x="617175" y="101600"/>
                </a:lnTo>
                <a:lnTo>
                  <a:pt x="601402" y="101600"/>
                </a:lnTo>
                <a:lnTo>
                  <a:pt x="596152" y="114300"/>
                </a:lnTo>
                <a:lnTo>
                  <a:pt x="610866" y="114300"/>
                </a:lnTo>
                <a:lnTo>
                  <a:pt x="634000" y="101600"/>
                </a:lnTo>
                <a:lnTo>
                  <a:pt x="632949" y="88900"/>
                </a:lnTo>
                <a:close/>
              </a:path>
              <a:path w="932815" h="1714500">
                <a:moveTo>
                  <a:pt x="638207" y="88900"/>
                </a:moveTo>
                <a:lnTo>
                  <a:pt x="632949" y="88900"/>
                </a:lnTo>
                <a:lnTo>
                  <a:pt x="634000" y="101600"/>
                </a:lnTo>
                <a:lnTo>
                  <a:pt x="638207" y="91440"/>
                </a:lnTo>
                <a:lnTo>
                  <a:pt x="638207" y="88900"/>
                </a:lnTo>
                <a:close/>
              </a:path>
              <a:path w="932815" h="1714500">
                <a:moveTo>
                  <a:pt x="638207" y="91440"/>
                </a:moveTo>
                <a:lnTo>
                  <a:pt x="634000" y="101600"/>
                </a:lnTo>
                <a:lnTo>
                  <a:pt x="638207" y="101600"/>
                </a:lnTo>
                <a:lnTo>
                  <a:pt x="638207" y="91440"/>
                </a:lnTo>
                <a:close/>
              </a:path>
              <a:path w="932815" h="1714500">
                <a:moveTo>
                  <a:pt x="639258" y="88900"/>
                </a:moveTo>
                <a:lnTo>
                  <a:pt x="638207" y="91440"/>
                </a:lnTo>
                <a:lnTo>
                  <a:pt x="638207" y="101600"/>
                </a:lnTo>
                <a:lnTo>
                  <a:pt x="639258" y="88900"/>
                </a:lnTo>
                <a:close/>
              </a:path>
              <a:path w="932815" h="1714500">
                <a:moveTo>
                  <a:pt x="643464" y="88900"/>
                </a:moveTo>
                <a:lnTo>
                  <a:pt x="639258" y="88900"/>
                </a:lnTo>
                <a:lnTo>
                  <a:pt x="638207" y="101600"/>
                </a:lnTo>
                <a:lnTo>
                  <a:pt x="640302" y="101600"/>
                </a:lnTo>
                <a:lnTo>
                  <a:pt x="643464" y="88900"/>
                </a:lnTo>
                <a:close/>
              </a:path>
              <a:path w="932815" h="1714500">
                <a:moveTo>
                  <a:pt x="639258" y="88900"/>
                </a:moveTo>
                <a:lnTo>
                  <a:pt x="638207" y="88900"/>
                </a:lnTo>
                <a:lnTo>
                  <a:pt x="638207" y="91440"/>
                </a:lnTo>
                <a:lnTo>
                  <a:pt x="639258" y="88900"/>
                </a:lnTo>
                <a:close/>
              </a:path>
              <a:path w="932815" h="1714500">
                <a:moveTo>
                  <a:pt x="649766" y="76200"/>
                </a:moveTo>
                <a:lnTo>
                  <a:pt x="648715" y="88900"/>
                </a:lnTo>
                <a:lnTo>
                  <a:pt x="650825" y="88900"/>
                </a:lnTo>
                <a:lnTo>
                  <a:pt x="649766" y="76200"/>
                </a:lnTo>
                <a:close/>
              </a:path>
              <a:path w="932815" h="1714500">
                <a:moveTo>
                  <a:pt x="650825" y="76200"/>
                </a:moveTo>
                <a:lnTo>
                  <a:pt x="649766" y="76200"/>
                </a:lnTo>
                <a:lnTo>
                  <a:pt x="650825" y="88900"/>
                </a:lnTo>
                <a:lnTo>
                  <a:pt x="653972" y="88900"/>
                </a:lnTo>
                <a:lnTo>
                  <a:pt x="650825" y="76200"/>
                </a:lnTo>
                <a:close/>
              </a:path>
              <a:path w="932815" h="1714500">
                <a:moveTo>
                  <a:pt x="700233" y="63500"/>
                </a:moveTo>
                <a:lnTo>
                  <a:pt x="684468" y="63500"/>
                </a:lnTo>
                <a:lnTo>
                  <a:pt x="655031" y="88900"/>
                </a:lnTo>
                <a:lnTo>
                  <a:pt x="657127" y="88900"/>
                </a:lnTo>
                <a:lnTo>
                  <a:pt x="671849" y="76200"/>
                </a:lnTo>
                <a:lnTo>
                  <a:pt x="694976" y="76200"/>
                </a:lnTo>
                <a:lnTo>
                  <a:pt x="700233" y="63500"/>
                </a:lnTo>
                <a:close/>
              </a:path>
              <a:path w="932815" h="1714500">
                <a:moveTo>
                  <a:pt x="716007" y="50800"/>
                </a:moveTo>
                <a:lnTo>
                  <a:pt x="710749" y="63500"/>
                </a:lnTo>
                <a:lnTo>
                  <a:pt x="716007" y="63500"/>
                </a:lnTo>
                <a:lnTo>
                  <a:pt x="716007" y="50800"/>
                </a:lnTo>
                <a:close/>
              </a:path>
              <a:path w="932815" h="1714500">
                <a:moveTo>
                  <a:pt x="730729" y="50800"/>
                </a:moveTo>
                <a:lnTo>
                  <a:pt x="726522" y="50800"/>
                </a:lnTo>
                <a:lnTo>
                  <a:pt x="716007" y="63500"/>
                </a:lnTo>
                <a:lnTo>
                  <a:pt x="724419" y="63500"/>
                </a:lnTo>
                <a:lnTo>
                  <a:pt x="730729" y="50800"/>
                </a:lnTo>
                <a:close/>
              </a:path>
              <a:path w="932815" h="1714500">
                <a:moveTo>
                  <a:pt x="750701" y="38100"/>
                </a:moveTo>
                <a:lnTo>
                  <a:pt x="734935" y="38100"/>
                </a:lnTo>
                <a:lnTo>
                  <a:pt x="732832" y="50800"/>
                </a:lnTo>
                <a:lnTo>
                  <a:pt x="738089" y="50800"/>
                </a:lnTo>
                <a:lnTo>
                  <a:pt x="750701" y="38100"/>
                </a:lnTo>
                <a:close/>
              </a:path>
              <a:path w="932815" h="1714500">
                <a:moveTo>
                  <a:pt x="886337" y="0"/>
                </a:moveTo>
                <a:lnTo>
                  <a:pt x="886337" y="50800"/>
                </a:lnTo>
                <a:lnTo>
                  <a:pt x="932598" y="25400"/>
                </a:lnTo>
                <a:lnTo>
                  <a:pt x="886337" y="0"/>
                </a:lnTo>
                <a:close/>
              </a:path>
              <a:path w="932815" h="1714500">
                <a:moveTo>
                  <a:pt x="873718" y="25400"/>
                </a:moveTo>
                <a:lnTo>
                  <a:pt x="805374" y="25400"/>
                </a:lnTo>
                <a:lnTo>
                  <a:pt x="792763" y="38100"/>
                </a:lnTo>
                <a:lnTo>
                  <a:pt x="858996" y="38100"/>
                </a:lnTo>
                <a:lnTo>
                  <a:pt x="873718" y="2540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9847" y="8533963"/>
            <a:ext cx="4739005" cy="681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0">
              <a:lnSpc>
                <a:spcPct val="100000"/>
              </a:lnSpc>
              <a:spcBef>
                <a:spcPts val="105"/>
              </a:spcBef>
            </a:pPr>
            <a:r>
              <a:rPr sz="1800" baseline="11574" dirty="0">
                <a:latin typeface="나눔스퀘어라운드OTF Regular"/>
                <a:cs typeface="나눔스퀘어라운드OTF Regular"/>
              </a:rPr>
              <a:t>{tcp, orange, </a:t>
            </a:r>
            <a:r>
              <a:rPr sz="1800" spc="7" baseline="11574" dirty="0">
                <a:latin typeface="나눔스퀘어라운드OTF Regular"/>
                <a:cs typeface="나눔스퀘어라운드OTF Regular"/>
              </a:rPr>
              <a:t>80 </a:t>
            </a:r>
            <a:r>
              <a:rPr sz="1800" spc="22" baseline="11574" dirty="0">
                <a:latin typeface="나눔스퀘어라운드OTF Regular"/>
                <a:cs typeface="나눔스퀘어라운드OTF Regular"/>
              </a:rPr>
              <a:t>}</a:t>
            </a:r>
            <a:r>
              <a:rPr sz="1200" spc="1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이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프로세스를 위한 전송 계층의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5-tuple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15011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{tcp, orange,80, apple,1500}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5400">
              <a:lnSpc>
                <a:spcPct val="100000"/>
              </a:lnSpc>
              <a:spcBef>
                <a:spcPts val="830"/>
              </a:spcBef>
            </a:pPr>
            <a:r>
              <a:rPr sz="1200" spc="5" dirty="0">
                <a:solidFill>
                  <a:srgbClr val="006500"/>
                </a:solidFill>
                <a:latin typeface="나눔스퀘어라운드OTF Regular"/>
                <a:cs typeface="나눔스퀘어라운드OTF Regular"/>
              </a:rPr>
              <a:t>이 프로세스 또 다른 연결 요청을</a:t>
            </a:r>
            <a:r>
              <a:rPr sz="1200" spc="10" dirty="0">
                <a:solidFill>
                  <a:srgbClr val="0065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06500"/>
                </a:solidFill>
                <a:latin typeface="나눔스퀘어라운드OTF Regular"/>
                <a:cs typeface="나눔스퀘어라운드OTF Regular"/>
              </a:rPr>
              <a:t>기다림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72428" y="8258588"/>
            <a:ext cx="403225" cy="305435"/>
          </a:xfrm>
          <a:custGeom>
            <a:avLst/>
            <a:gdLst/>
            <a:ahLst/>
            <a:cxnLst/>
            <a:rect l="l" t="t" r="r" b="b"/>
            <a:pathLst>
              <a:path w="403225" h="305434">
                <a:moveTo>
                  <a:pt x="133525" y="23126"/>
                </a:moveTo>
                <a:lnTo>
                  <a:pt x="115648" y="23126"/>
                </a:lnTo>
                <a:lnTo>
                  <a:pt x="117751" y="24178"/>
                </a:lnTo>
                <a:lnTo>
                  <a:pt x="119854" y="24178"/>
                </a:lnTo>
                <a:lnTo>
                  <a:pt x="121958" y="25229"/>
                </a:lnTo>
                <a:lnTo>
                  <a:pt x="131422" y="28384"/>
                </a:lnTo>
                <a:lnTo>
                  <a:pt x="139834" y="30487"/>
                </a:lnTo>
                <a:lnTo>
                  <a:pt x="147195" y="32590"/>
                </a:lnTo>
                <a:lnTo>
                  <a:pt x="153504" y="35745"/>
                </a:lnTo>
                <a:lnTo>
                  <a:pt x="159806" y="37848"/>
                </a:lnTo>
                <a:lnTo>
                  <a:pt x="166123" y="41003"/>
                </a:lnTo>
                <a:lnTo>
                  <a:pt x="176631" y="49408"/>
                </a:lnTo>
                <a:lnTo>
                  <a:pt x="182940" y="53614"/>
                </a:lnTo>
                <a:lnTo>
                  <a:pt x="188198" y="56769"/>
                </a:lnTo>
                <a:lnTo>
                  <a:pt x="194508" y="58872"/>
                </a:lnTo>
                <a:lnTo>
                  <a:pt x="199765" y="60975"/>
                </a:lnTo>
                <a:lnTo>
                  <a:pt x="206075" y="63078"/>
                </a:lnTo>
                <a:lnTo>
                  <a:pt x="229201" y="69387"/>
                </a:lnTo>
                <a:lnTo>
                  <a:pt x="235511" y="71490"/>
                </a:lnTo>
                <a:lnTo>
                  <a:pt x="246026" y="79903"/>
                </a:lnTo>
                <a:lnTo>
                  <a:pt x="255490" y="86212"/>
                </a:lnTo>
                <a:lnTo>
                  <a:pt x="259697" y="89367"/>
                </a:lnTo>
                <a:lnTo>
                  <a:pt x="269153" y="95676"/>
                </a:lnTo>
                <a:lnTo>
                  <a:pt x="279669" y="101986"/>
                </a:lnTo>
                <a:lnTo>
                  <a:pt x="311216" y="124061"/>
                </a:lnTo>
                <a:lnTo>
                  <a:pt x="320672" y="131422"/>
                </a:lnTo>
                <a:lnTo>
                  <a:pt x="324878" y="134576"/>
                </a:lnTo>
                <a:lnTo>
                  <a:pt x="328033" y="137731"/>
                </a:lnTo>
                <a:lnTo>
                  <a:pt x="355373" y="170322"/>
                </a:lnTo>
                <a:lnTo>
                  <a:pt x="356425" y="176631"/>
                </a:lnTo>
                <a:lnTo>
                  <a:pt x="358528" y="181889"/>
                </a:lnTo>
                <a:lnTo>
                  <a:pt x="359580" y="183992"/>
                </a:lnTo>
                <a:lnTo>
                  <a:pt x="364837" y="189250"/>
                </a:lnTo>
                <a:lnTo>
                  <a:pt x="371139" y="194508"/>
                </a:lnTo>
                <a:lnTo>
                  <a:pt x="376397" y="199765"/>
                </a:lnTo>
                <a:lnTo>
                  <a:pt x="395325" y="284927"/>
                </a:lnTo>
                <a:lnTo>
                  <a:pt x="396377" y="304906"/>
                </a:lnTo>
                <a:lnTo>
                  <a:pt x="402686" y="303855"/>
                </a:lnTo>
                <a:lnTo>
                  <a:pt x="400583" y="284927"/>
                </a:lnTo>
                <a:lnTo>
                  <a:pt x="399531" y="265998"/>
                </a:lnTo>
                <a:lnTo>
                  <a:pt x="397428" y="246026"/>
                </a:lnTo>
                <a:lnTo>
                  <a:pt x="386913" y="202920"/>
                </a:lnTo>
                <a:lnTo>
                  <a:pt x="363989" y="180837"/>
                </a:lnTo>
                <a:lnTo>
                  <a:pt x="363786" y="180837"/>
                </a:lnTo>
                <a:lnTo>
                  <a:pt x="362727" y="179786"/>
                </a:lnTo>
                <a:lnTo>
                  <a:pt x="363609" y="179786"/>
                </a:lnTo>
                <a:lnTo>
                  <a:pt x="362727" y="174528"/>
                </a:lnTo>
                <a:lnTo>
                  <a:pt x="360631" y="169270"/>
                </a:lnTo>
                <a:lnTo>
                  <a:pt x="356425" y="156659"/>
                </a:lnTo>
                <a:lnTo>
                  <a:pt x="355373" y="156659"/>
                </a:lnTo>
                <a:lnTo>
                  <a:pt x="351167" y="150350"/>
                </a:lnTo>
                <a:lnTo>
                  <a:pt x="344858" y="144040"/>
                </a:lnTo>
                <a:lnTo>
                  <a:pt x="332239" y="133525"/>
                </a:lnTo>
                <a:lnTo>
                  <a:pt x="328033" y="130370"/>
                </a:lnTo>
                <a:lnTo>
                  <a:pt x="323827" y="126164"/>
                </a:lnTo>
                <a:lnTo>
                  <a:pt x="314370" y="118803"/>
                </a:lnTo>
                <a:lnTo>
                  <a:pt x="303855" y="112494"/>
                </a:lnTo>
                <a:lnTo>
                  <a:pt x="272308" y="90418"/>
                </a:lnTo>
                <a:lnTo>
                  <a:pt x="262851" y="84109"/>
                </a:lnTo>
                <a:lnTo>
                  <a:pt x="258645" y="82006"/>
                </a:lnTo>
                <a:lnTo>
                  <a:pt x="255490" y="78851"/>
                </a:lnTo>
                <a:lnTo>
                  <a:pt x="249181" y="74645"/>
                </a:lnTo>
                <a:lnTo>
                  <a:pt x="238666" y="66233"/>
                </a:lnTo>
                <a:lnTo>
                  <a:pt x="235511" y="65181"/>
                </a:lnTo>
                <a:lnTo>
                  <a:pt x="231305" y="63078"/>
                </a:lnTo>
                <a:lnTo>
                  <a:pt x="219737" y="59931"/>
                </a:lnTo>
                <a:lnTo>
                  <a:pt x="207126" y="56769"/>
                </a:lnTo>
                <a:lnTo>
                  <a:pt x="201869" y="55725"/>
                </a:lnTo>
                <a:lnTo>
                  <a:pt x="195559" y="53614"/>
                </a:lnTo>
                <a:lnTo>
                  <a:pt x="190301" y="51518"/>
                </a:lnTo>
                <a:lnTo>
                  <a:pt x="186095" y="48364"/>
                </a:lnTo>
                <a:lnTo>
                  <a:pt x="180837" y="44157"/>
                </a:lnTo>
                <a:lnTo>
                  <a:pt x="174528" y="39951"/>
                </a:lnTo>
                <a:lnTo>
                  <a:pt x="169270" y="36796"/>
                </a:lnTo>
                <a:lnTo>
                  <a:pt x="162961" y="32590"/>
                </a:lnTo>
                <a:lnTo>
                  <a:pt x="156659" y="30487"/>
                </a:lnTo>
                <a:lnTo>
                  <a:pt x="149298" y="27332"/>
                </a:lnTo>
                <a:lnTo>
                  <a:pt x="140886" y="25229"/>
                </a:lnTo>
                <a:lnTo>
                  <a:pt x="133525" y="23126"/>
                </a:lnTo>
                <a:close/>
              </a:path>
              <a:path w="403225" h="305434">
                <a:moveTo>
                  <a:pt x="362727" y="179786"/>
                </a:moveTo>
                <a:lnTo>
                  <a:pt x="363786" y="180837"/>
                </a:lnTo>
                <a:lnTo>
                  <a:pt x="363753" y="180641"/>
                </a:lnTo>
                <a:lnTo>
                  <a:pt x="362727" y="179786"/>
                </a:lnTo>
                <a:close/>
              </a:path>
              <a:path w="403225" h="305434">
                <a:moveTo>
                  <a:pt x="363753" y="180641"/>
                </a:moveTo>
                <a:lnTo>
                  <a:pt x="363786" y="180837"/>
                </a:lnTo>
                <a:lnTo>
                  <a:pt x="363989" y="180837"/>
                </a:lnTo>
                <a:lnTo>
                  <a:pt x="363753" y="180641"/>
                </a:lnTo>
                <a:close/>
              </a:path>
              <a:path w="403225" h="305434">
                <a:moveTo>
                  <a:pt x="363609" y="179786"/>
                </a:moveTo>
                <a:lnTo>
                  <a:pt x="362727" y="179786"/>
                </a:lnTo>
                <a:lnTo>
                  <a:pt x="363753" y="180641"/>
                </a:lnTo>
                <a:lnTo>
                  <a:pt x="363609" y="179786"/>
                </a:lnTo>
                <a:close/>
              </a:path>
              <a:path w="403225" h="305434">
                <a:moveTo>
                  <a:pt x="37848" y="0"/>
                </a:moveTo>
                <a:lnTo>
                  <a:pt x="0" y="35745"/>
                </a:lnTo>
                <a:lnTo>
                  <a:pt x="50467" y="45209"/>
                </a:lnTo>
                <a:lnTo>
                  <a:pt x="45477" y="27332"/>
                </a:lnTo>
                <a:lnTo>
                  <a:pt x="37848" y="27332"/>
                </a:lnTo>
                <a:lnTo>
                  <a:pt x="35745" y="22075"/>
                </a:lnTo>
                <a:lnTo>
                  <a:pt x="43106" y="19972"/>
                </a:lnTo>
                <a:lnTo>
                  <a:pt x="43423" y="19972"/>
                </a:lnTo>
                <a:lnTo>
                  <a:pt x="37848" y="0"/>
                </a:lnTo>
                <a:close/>
              </a:path>
              <a:path w="403225" h="305434">
                <a:moveTo>
                  <a:pt x="43423" y="19972"/>
                </a:moveTo>
                <a:lnTo>
                  <a:pt x="43106" y="19972"/>
                </a:lnTo>
                <a:lnTo>
                  <a:pt x="35745" y="22075"/>
                </a:lnTo>
                <a:lnTo>
                  <a:pt x="37848" y="27332"/>
                </a:lnTo>
                <a:lnTo>
                  <a:pt x="44914" y="25314"/>
                </a:lnTo>
                <a:lnTo>
                  <a:pt x="43423" y="19972"/>
                </a:lnTo>
                <a:close/>
              </a:path>
              <a:path w="403225" h="305434">
                <a:moveTo>
                  <a:pt x="44914" y="25314"/>
                </a:moveTo>
                <a:lnTo>
                  <a:pt x="37848" y="27332"/>
                </a:lnTo>
                <a:lnTo>
                  <a:pt x="45477" y="27332"/>
                </a:lnTo>
                <a:lnTo>
                  <a:pt x="44914" y="25314"/>
                </a:lnTo>
                <a:close/>
              </a:path>
              <a:path w="403225" h="305434">
                <a:moveTo>
                  <a:pt x="127215" y="19972"/>
                </a:moveTo>
                <a:lnTo>
                  <a:pt x="43423" y="19972"/>
                </a:lnTo>
                <a:lnTo>
                  <a:pt x="44914" y="25314"/>
                </a:lnTo>
                <a:lnTo>
                  <a:pt x="45209" y="25229"/>
                </a:lnTo>
                <a:lnTo>
                  <a:pt x="82006" y="25229"/>
                </a:lnTo>
                <a:lnTo>
                  <a:pt x="89367" y="24178"/>
                </a:lnTo>
                <a:lnTo>
                  <a:pt x="106192" y="24178"/>
                </a:lnTo>
                <a:lnTo>
                  <a:pt x="115648" y="23126"/>
                </a:lnTo>
                <a:lnTo>
                  <a:pt x="133525" y="23126"/>
                </a:lnTo>
                <a:lnTo>
                  <a:pt x="127215" y="19972"/>
                </a:lnTo>
                <a:close/>
              </a:path>
              <a:path w="403225" h="305434">
                <a:moveTo>
                  <a:pt x="114604" y="16817"/>
                </a:moveTo>
                <a:lnTo>
                  <a:pt x="105140" y="17868"/>
                </a:lnTo>
                <a:lnTo>
                  <a:pt x="96728" y="18920"/>
                </a:lnTo>
                <a:lnTo>
                  <a:pt x="82006" y="18920"/>
                </a:lnTo>
                <a:lnTo>
                  <a:pt x="74645" y="19972"/>
                </a:lnTo>
                <a:lnTo>
                  <a:pt x="124061" y="19972"/>
                </a:lnTo>
                <a:lnTo>
                  <a:pt x="120906" y="18920"/>
                </a:lnTo>
                <a:lnTo>
                  <a:pt x="118803" y="17868"/>
                </a:lnTo>
                <a:lnTo>
                  <a:pt x="116700" y="17868"/>
                </a:lnTo>
                <a:lnTo>
                  <a:pt x="114604" y="1681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54952" y="7917847"/>
            <a:ext cx="256349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이 프로세스를 위한 전송 계층의</a:t>
            </a:r>
            <a:r>
              <a:rPr sz="12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5-tuple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54952" y="8101844"/>
            <a:ext cx="2094864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{tcp, apple, 1500,</a:t>
            </a:r>
            <a:r>
              <a:rPr sz="1200" spc="-3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orange,80}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45455" y="7318623"/>
            <a:ext cx="379730" cy="599440"/>
          </a:xfrm>
          <a:custGeom>
            <a:avLst/>
            <a:gdLst/>
            <a:ahLst/>
            <a:cxnLst/>
            <a:rect l="l" t="t" r="r" b="b"/>
            <a:pathLst>
              <a:path w="379729" h="599440">
                <a:moveTo>
                  <a:pt x="366415" y="500999"/>
                </a:moveTo>
                <a:lnTo>
                  <a:pt x="365889" y="501525"/>
                </a:lnTo>
                <a:lnTo>
                  <a:pt x="365889" y="503628"/>
                </a:lnTo>
                <a:lnTo>
                  <a:pt x="362734" y="513092"/>
                </a:lnTo>
                <a:lnTo>
                  <a:pt x="361683" y="518350"/>
                </a:lnTo>
                <a:lnTo>
                  <a:pt x="360631" y="522556"/>
                </a:lnTo>
                <a:lnTo>
                  <a:pt x="358528" y="528858"/>
                </a:lnTo>
                <a:lnTo>
                  <a:pt x="356425" y="534116"/>
                </a:lnTo>
                <a:lnTo>
                  <a:pt x="352219" y="546735"/>
                </a:lnTo>
                <a:lnTo>
                  <a:pt x="351167" y="551992"/>
                </a:lnTo>
                <a:lnTo>
                  <a:pt x="348013" y="563559"/>
                </a:lnTo>
                <a:lnTo>
                  <a:pt x="346961" y="575119"/>
                </a:lnTo>
                <a:lnTo>
                  <a:pt x="342755" y="598253"/>
                </a:lnTo>
                <a:lnTo>
                  <a:pt x="349064" y="599305"/>
                </a:lnTo>
                <a:lnTo>
                  <a:pt x="352219" y="576178"/>
                </a:lnTo>
                <a:lnTo>
                  <a:pt x="356425" y="553044"/>
                </a:lnTo>
                <a:lnTo>
                  <a:pt x="358528" y="547786"/>
                </a:lnTo>
                <a:lnTo>
                  <a:pt x="359580" y="542528"/>
                </a:lnTo>
                <a:lnTo>
                  <a:pt x="361683" y="536219"/>
                </a:lnTo>
                <a:lnTo>
                  <a:pt x="363786" y="530961"/>
                </a:lnTo>
                <a:lnTo>
                  <a:pt x="365889" y="524652"/>
                </a:lnTo>
                <a:lnTo>
                  <a:pt x="366941" y="519402"/>
                </a:lnTo>
                <a:lnTo>
                  <a:pt x="369044" y="510989"/>
                </a:lnTo>
                <a:lnTo>
                  <a:pt x="370095" y="507834"/>
                </a:lnTo>
                <a:lnTo>
                  <a:pt x="371147" y="505731"/>
                </a:lnTo>
                <a:lnTo>
                  <a:pt x="371147" y="502577"/>
                </a:lnTo>
                <a:lnTo>
                  <a:pt x="367992" y="502577"/>
                </a:lnTo>
                <a:lnTo>
                  <a:pt x="366415" y="500999"/>
                </a:lnTo>
                <a:close/>
              </a:path>
              <a:path w="379729" h="599440">
                <a:moveTo>
                  <a:pt x="366941" y="498791"/>
                </a:moveTo>
                <a:lnTo>
                  <a:pt x="366941" y="500473"/>
                </a:lnTo>
                <a:lnTo>
                  <a:pt x="366415" y="500999"/>
                </a:lnTo>
                <a:lnTo>
                  <a:pt x="367992" y="502577"/>
                </a:lnTo>
                <a:lnTo>
                  <a:pt x="370095" y="502577"/>
                </a:lnTo>
                <a:lnTo>
                  <a:pt x="371147" y="500473"/>
                </a:lnTo>
                <a:lnTo>
                  <a:pt x="370095" y="500473"/>
                </a:lnTo>
                <a:lnTo>
                  <a:pt x="369394" y="499772"/>
                </a:lnTo>
                <a:lnTo>
                  <a:pt x="366941" y="498791"/>
                </a:lnTo>
                <a:close/>
              </a:path>
              <a:path w="379729" h="599440">
                <a:moveTo>
                  <a:pt x="372198" y="499422"/>
                </a:moveTo>
                <a:lnTo>
                  <a:pt x="371147" y="500473"/>
                </a:lnTo>
                <a:lnTo>
                  <a:pt x="370095" y="502577"/>
                </a:lnTo>
                <a:lnTo>
                  <a:pt x="371147" y="502577"/>
                </a:lnTo>
                <a:lnTo>
                  <a:pt x="372198" y="501525"/>
                </a:lnTo>
                <a:lnTo>
                  <a:pt x="372198" y="499422"/>
                </a:lnTo>
                <a:close/>
              </a:path>
              <a:path w="379729" h="599440">
                <a:moveTo>
                  <a:pt x="365889" y="498370"/>
                </a:moveTo>
                <a:lnTo>
                  <a:pt x="365889" y="500473"/>
                </a:lnTo>
                <a:lnTo>
                  <a:pt x="366415" y="500999"/>
                </a:lnTo>
                <a:lnTo>
                  <a:pt x="366941" y="500473"/>
                </a:lnTo>
                <a:lnTo>
                  <a:pt x="366941" y="498791"/>
                </a:lnTo>
                <a:lnTo>
                  <a:pt x="365889" y="498370"/>
                </a:lnTo>
                <a:close/>
              </a:path>
              <a:path w="379729" h="599440">
                <a:moveTo>
                  <a:pt x="369394" y="499772"/>
                </a:moveTo>
                <a:lnTo>
                  <a:pt x="370095" y="500473"/>
                </a:lnTo>
                <a:lnTo>
                  <a:pt x="370563" y="500240"/>
                </a:lnTo>
                <a:lnTo>
                  <a:pt x="369394" y="499772"/>
                </a:lnTo>
                <a:close/>
              </a:path>
              <a:path w="379729" h="599440">
                <a:moveTo>
                  <a:pt x="370563" y="500240"/>
                </a:moveTo>
                <a:lnTo>
                  <a:pt x="370095" y="500473"/>
                </a:lnTo>
                <a:lnTo>
                  <a:pt x="371147" y="500473"/>
                </a:lnTo>
                <a:lnTo>
                  <a:pt x="370563" y="500240"/>
                </a:lnTo>
                <a:close/>
              </a:path>
              <a:path w="379729" h="599440">
                <a:moveTo>
                  <a:pt x="372198" y="499422"/>
                </a:moveTo>
                <a:lnTo>
                  <a:pt x="370563" y="500240"/>
                </a:lnTo>
                <a:lnTo>
                  <a:pt x="371147" y="500473"/>
                </a:lnTo>
                <a:lnTo>
                  <a:pt x="372198" y="499422"/>
                </a:lnTo>
                <a:close/>
              </a:path>
              <a:path w="379729" h="599440">
                <a:moveTo>
                  <a:pt x="370095" y="495216"/>
                </a:moveTo>
                <a:lnTo>
                  <a:pt x="366941" y="496267"/>
                </a:lnTo>
                <a:lnTo>
                  <a:pt x="366941" y="497319"/>
                </a:lnTo>
                <a:lnTo>
                  <a:pt x="369394" y="499772"/>
                </a:lnTo>
                <a:lnTo>
                  <a:pt x="370563" y="500240"/>
                </a:lnTo>
                <a:lnTo>
                  <a:pt x="372198" y="499422"/>
                </a:lnTo>
                <a:lnTo>
                  <a:pt x="372198" y="496267"/>
                </a:lnTo>
                <a:lnTo>
                  <a:pt x="370095" y="495216"/>
                </a:lnTo>
                <a:close/>
              </a:path>
              <a:path w="379729" h="599440">
                <a:moveTo>
                  <a:pt x="366941" y="497319"/>
                </a:moveTo>
                <a:lnTo>
                  <a:pt x="366941" y="498791"/>
                </a:lnTo>
                <a:lnTo>
                  <a:pt x="369394" y="499772"/>
                </a:lnTo>
                <a:lnTo>
                  <a:pt x="366941" y="497319"/>
                </a:lnTo>
                <a:close/>
              </a:path>
              <a:path w="379729" h="599440">
                <a:moveTo>
                  <a:pt x="366941" y="497319"/>
                </a:moveTo>
                <a:lnTo>
                  <a:pt x="365889" y="498370"/>
                </a:lnTo>
                <a:lnTo>
                  <a:pt x="366941" y="498791"/>
                </a:lnTo>
                <a:lnTo>
                  <a:pt x="366941" y="497319"/>
                </a:lnTo>
                <a:close/>
              </a:path>
              <a:path w="379729" h="599440">
                <a:moveTo>
                  <a:pt x="373250" y="495216"/>
                </a:moveTo>
                <a:lnTo>
                  <a:pt x="370095" y="495216"/>
                </a:lnTo>
                <a:lnTo>
                  <a:pt x="372198" y="496267"/>
                </a:lnTo>
                <a:lnTo>
                  <a:pt x="372198" y="498370"/>
                </a:lnTo>
                <a:lnTo>
                  <a:pt x="373250" y="496267"/>
                </a:lnTo>
                <a:lnTo>
                  <a:pt x="373250" y="495216"/>
                </a:lnTo>
                <a:close/>
              </a:path>
              <a:path w="379729" h="599440">
                <a:moveTo>
                  <a:pt x="374242" y="475363"/>
                </a:moveTo>
                <a:lnTo>
                  <a:pt x="372198" y="479450"/>
                </a:lnTo>
                <a:lnTo>
                  <a:pt x="370095" y="487855"/>
                </a:lnTo>
                <a:lnTo>
                  <a:pt x="369044" y="489958"/>
                </a:lnTo>
                <a:lnTo>
                  <a:pt x="367992" y="493113"/>
                </a:lnTo>
                <a:lnTo>
                  <a:pt x="366941" y="495216"/>
                </a:lnTo>
                <a:lnTo>
                  <a:pt x="366941" y="496267"/>
                </a:lnTo>
                <a:lnTo>
                  <a:pt x="370095" y="495216"/>
                </a:lnTo>
                <a:lnTo>
                  <a:pt x="373250" y="495216"/>
                </a:lnTo>
                <a:lnTo>
                  <a:pt x="373250" y="494164"/>
                </a:lnTo>
                <a:lnTo>
                  <a:pt x="375353" y="489958"/>
                </a:lnTo>
                <a:lnTo>
                  <a:pt x="377449" y="481545"/>
                </a:lnTo>
                <a:lnTo>
                  <a:pt x="379559" y="477339"/>
                </a:lnTo>
                <a:lnTo>
                  <a:pt x="379559" y="476288"/>
                </a:lnTo>
                <a:lnTo>
                  <a:pt x="374302" y="476288"/>
                </a:lnTo>
                <a:lnTo>
                  <a:pt x="374242" y="475363"/>
                </a:lnTo>
                <a:close/>
              </a:path>
              <a:path w="379729" h="599440">
                <a:moveTo>
                  <a:pt x="379492" y="475244"/>
                </a:moveTo>
                <a:lnTo>
                  <a:pt x="374302" y="475244"/>
                </a:lnTo>
                <a:lnTo>
                  <a:pt x="374302" y="476288"/>
                </a:lnTo>
                <a:lnTo>
                  <a:pt x="379559" y="476288"/>
                </a:lnTo>
                <a:lnTo>
                  <a:pt x="379492" y="475244"/>
                </a:lnTo>
                <a:close/>
              </a:path>
              <a:path w="379729" h="599440">
                <a:moveTo>
                  <a:pt x="333291" y="264955"/>
                </a:moveTo>
                <a:lnTo>
                  <a:pt x="332247" y="266006"/>
                </a:lnTo>
                <a:lnTo>
                  <a:pt x="332247" y="269161"/>
                </a:lnTo>
                <a:lnTo>
                  <a:pt x="333291" y="270212"/>
                </a:lnTo>
                <a:lnTo>
                  <a:pt x="334342" y="272323"/>
                </a:lnTo>
                <a:lnTo>
                  <a:pt x="336453" y="278625"/>
                </a:lnTo>
                <a:lnTo>
                  <a:pt x="343806" y="293347"/>
                </a:lnTo>
                <a:lnTo>
                  <a:pt x="345909" y="298604"/>
                </a:lnTo>
                <a:lnTo>
                  <a:pt x="349064" y="302811"/>
                </a:lnTo>
                <a:lnTo>
                  <a:pt x="351167" y="307017"/>
                </a:lnTo>
                <a:lnTo>
                  <a:pt x="353270" y="310172"/>
                </a:lnTo>
                <a:lnTo>
                  <a:pt x="357477" y="314378"/>
                </a:lnTo>
                <a:lnTo>
                  <a:pt x="359580" y="317525"/>
                </a:lnTo>
                <a:lnTo>
                  <a:pt x="360631" y="318584"/>
                </a:lnTo>
                <a:lnTo>
                  <a:pt x="362734" y="322790"/>
                </a:lnTo>
                <a:lnTo>
                  <a:pt x="362734" y="324886"/>
                </a:lnTo>
                <a:lnTo>
                  <a:pt x="364837" y="333298"/>
                </a:lnTo>
                <a:lnTo>
                  <a:pt x="365889" y="338556"/>
                </a:lnTo>
                <a:lnTo>
                  <a:pt x="365889" y="345917"/>
                </a:lnTo>
                <a:lnTo>
                  <a:pt x="369044" y="378508"/>
                </a:lnTo>
                <a:lnTo>
                  <a:pt x="370095" y="411106"/>
                </a:lnTo>
                <a:lnTo>
                  <a:pt x="374242" y="475363"/>
                </a:lnTo>
                <a:lnTo>
                  <a:pt x="379492" y="475244"/>
                </a:lnTo>
                <a:lnTo>
                  <a:pt x="377449" y="443697"/>
                </a:lnTo>
                <a:lnTo>
                  <a:pt x="376397" y="410055"/>
                </a:lnTo>
                <a:lnTo>
                  <a:pt x="372198" y="344865"/>
                </a:lnTo>
                <a:lnTo>
                  <a:pt x="370095" y="332247"/>
                </a:lnTo>
                <a:lnTo>
                  <a:pt x="370095" y="328041"/>
                </a:lnTo>
                <a:lnTo>
                  <a:pt x="369044" y="323834"/>
                </a:lnTo>
                <a:lnTo>
                  <a:pt x="367992" y="320680"/>
                </a:lnTo>
                <a:lnTo>
                  <a:pt x="364837" y="314378"/>
                </a:lnTo>
                <a:lnTo>
                  <a:pt x="361683" y="310172"/>
                </a:lnTo>
                <a:lnTo>
                  <a:pt x="357477" y="305965"/>
                </a:lnTo>
                <a:lnTo>
                  <a:pt x="356425" y="302811"/>
                </a:lnTo>
                <a:lnTo>
                  <a:pt x="353270" y="299656"/>
                </a:lnTo>
                <a:lnTo>
                  <a:pt x="351167" y="295450"/>
                </a:lnTo>
                <a:lnTo>
                  <a:pt x="348013" y="290192"/>
                </a:lnTo>
                <a:lnTo>
                  <a:pt x="343806" y="279676"/>
                </a:lnTo>
                <a:lnTo>
                  <a:pt x="341703" y="276522"/>
                </a:lnTo>
                <a:lnTo>
                  <a:pt x="341177" y="274944"/>
                </a:lnTo>
                <a:lnTo>
                  <a:pt x="339600" y="274419"/>
                </a:lnTo>
                <a:lnTo>
                  <a:pt x="338548" y="274419"/>
                </a:lnTo>
                <a:lnTo>
                  <a:pt x="337497" y="273367"/>
                </a:lnTo>
                <a:lnTo>
                  <a:pt x="336453" y="271264"/>
                </a:lnTo>
                <a:lnTo>
                  <a:pt x="335394" y="270212"/>
                </a:lnTo>
                <a:lnTo>
                  <a:pt x="334342" y="268117"/>
                </a:lnTo>
                <a:lnTo>
                  <a:pt x="333291" y="264955"/>
                </a:lnTo>
                <a:close/>
              </a:path>
              <a:path w="379729" h="599440">
                <a:moveTo>
                  <a:pt x="343806" y="271264"/>
                </a:moveTo>
                <a:lnTo>
                  <a:pt x="340593" y="273192"/>
                </a:lnTo>
                <a:lnTo>
                  <a:pt x="341177" y="274944"/>
                </a:lnTo>
                <a:lnTo>
                  <a:pt x="342755" y="275470"/>
                </a:lnTo>
                <a:lnTo>
                  <a:pt x="343806" y="273367"/>
                </a:lnTo>
                <a:lnTo>
                  <a:pt x="343806" y="271264"/>
                </a:lnTo>
                <a:close/>
              </a:path>
              <a:path w="379729" h="599440">
                <a:moveTo>
                  <a:pt x="340593" y="273192"/>
                </a:moveTo>
                <a:lnTo>
                  <a:pt x="338548" y="274419"/>
                </a:lnTo>
                <a:lnTo>
                  <a:pt x="339600" y="274419"/>
                </a:lnTo>
                <a:lnTo>
                  <a:pt x="341177" y="274944"/>
                </a:lnTo>
                <a:lnTo>
                  <a:pt x="340593" y="273192"/>
                </a:lnTo>
                <a:close/>
              </a:path>
              <a:path w="379729" h="599440">
                <a:moveTo>
                  <a:pt x="334342" y="268117"/>
                </a:moveTo>
                <a:lnTo>
                  <a:pt x="335394" y="270212"/>
                </a:lnTo>
                <a:lnTo>
                  <a:pt x="336453" y="271264"/>
                </a:lnTo>
                <a:lnTo>
                  <a:pt x="337497" y="273367"/>
                </a:lnTo>
                <a:lnTo>
                  <a:pt x="338548" y="274419"/>
                </a:lnTo>
                <a:lnTo>
                  <a:pt x="338548" y="273367"/>
                </a:lnTo>
                <a:lnTo>
                  <a:pt x="337497" y="272323"/>
                </a:lnTo>
                <a:lnTo>
                  <a:pt x="336453" y="270212"/>
                </a:lnTo>
                <a:lnTo>
                  <a:pt x="334342" y="268117"/>
                </a:lnTo>
                <a:close/>
              </a:path>
              <a:path w="379729" h="599440">
                <a:moveTo>
                  <a:pt x="334342" y="262859"/>
                </a:moveTo>
                <a:lnTo>
                  <a:pt x="333291" y="263911"/>
                </a:lnTo>
                <a:lnTo>
                  <a:pt x="333291" y="264955"/>
                </a:lnTo>
                <a:lnTo>
                  <a:pt x="334342" y="268117"/>
                </a:lnTo>
                <a:lnTo>
                  <a:pt x="335394" y="269161"/>
                </a:lnTo>
                <a:lnTo>
                  <a:pt x="336453" y="270212"/>
                </a:lnTo>
                <a:lnTo>
                  <a:pt x="337497" y="272323"/>
                </a:lnTo>
                <a:lnTo>
                  <a:pt x="338548" y="273367"/>
                </a:lnTo>
                <a:lnTo>
                  <a:pt x="338548" y="274419"/>
                </a:lnTo>
                <a:lnTo>
                  <a:pt x="340593" y="273192"/>
                </a:lnTo>
                <a:lnTo>
                  <a:pt x="339600" y="270212"/>
                </a:lnTo>
                <a:lnTo>
                  <a:pt x="338548" y="268117"/>
                </a:lnTo>
                <a:lnTo>
                  <a:pt x="337497" y="268117"/>
                </a:lnTo>
                <a:lnTo>
                  <a:pt x="337497" y="266006"/>
                </a:lnTo>
                <a:lnTo>
                  <a:pt x="339600" y="266006"/>
                </a:lnTo>
                <a:lnTo>
                  <a:pt x="338548" y="263911"/>
                </a:lnTo>
                <a:lnTo>
                  <a:pt x="336453" y="263911"/>
                </a:lnTo>
                <a:lnTo>
                  <a:pt x="334342" y="262859"/>
                </a:lnTo>
                <a:close/>
              </a:path>
              <a:path w="379729" h="599440">
                <a:moveTo>
                  <a:pt x="339600" y="266006"/>
                </a:moveTo>
                <a:lnTo>
                  <a:pt x="337497" y="266006"/>
                </a:lnTo>
                <a:lnTo>
                  <a:pt x="337497" y="267058"/>
                </a:lnTo>
                <a:lnTo>
                  <a:pt x="338548" y="268117"/>
                </a:lnTo>
                <a:lnTo>
                  <a:pt x="339600" y="270212"/>
                </a:lnTo>
                <a:lnTo>
                  <a:pt x="340593" y="273192"/>
                </a:lnTo>
                <a:lnTo>
                  <a:pt x="343806" y="271264"/>
                </a:lnTo>
                <a:lnTo>
                  <a:pt x="343806" y="270212"/>
                </a:lnTo>
                <a:lnTo>
                  <a:pt x="342755" y="270212"/>
                </a:lnTo>
                <a:lnTo>
                  <a:pt x="341703" y="269161"/>
                </a:lnTo>
                <a:lnTo>
                  <a:pt x="340652" y="267058"/>
                </a:lnTo>
                <a:lnTo>
                  <a:pt x="339600" y="266006"/>
                </a:lnTo>
                <a:close/>
              </a:path>
              <a:path w="379729" h="599440">
                <a:moveTo>
                  <a:pt x="340652" y="267058"/>
                </a:moveTo>
                <a:lnTo>
                  <a:pt x="341703" y="269161"/>
                </a:lnTo>
                <a:lnTo>
                  <a:pt x="342755" y="270212"/>
                </a:lnTo>
                <a:lnTo>
                  <a:pt x="343806" y="270212"/>
                </a:lnTo>
                <a:lnTo>
                  <a:pt x="340652" y="267058"/>
                </a:lnTo>
                <a:close/>
              </a:path>
              <a:path w="379729" h="599440">
                <a:moveTo>
                  <a:pt x="334342" y="268117"/>
                </a:moveTo>
                <a:lnTo>
                  <a:pt x="335394" y="269161"/>
                </a:lnTo>
                <a:lnTo>
                  <a:pt x="334342" y="268117"/>
                </a:lnTo>
                <a:close/>
              </a:path>
              <a:path w="379729" h="599440">
                <a:moveTo>
                  <a:pt x="337497" y="267058"/>
                </a:moveTo>
                <a:lnTo>
                  <a:pt x="337497" y="268117"/>
                </a:lnTo>
                <a:lnTo>
                  <a:pt x="338548" y="268117"/>
                </a:lnTo>
                <a:lnTo>
                  <a:pt x="337497" y="267058"/>
                </a:lnTo>
                <a:close/>
              </a:path>
              <a:path w="379729" h="599440">
                <a:moveTo>
                  <a:pt x="338201" y="262859"/>
                </a:moveTo>
                <a:lnTo>
                  <a:pt x="334342" y="262859"/>
                </a:lnTo>
                <a:lnTo>
                  <a:pt x="336453" y="263911"/>
                </a:lnTo>
                <a:lnTo>
                  <a:pt x="338548" y="263911"/>
                </a:lnTo>
                <a:lnTo>
                  <a:pt x="339600" y="266006"/>
                </a:lnTo>
                <a:lnTo>
                  <a:pt x="340652" y="267058"/>
                </a:lnTo>
                <a:lnTo>
                  <a:pt x="339600" y="264955"/>
                </a:lnTo>
                <a:lnTo>
                  <a:pt x="338201" y="262859"/>
                </a:lnTo>
                <a:close/>
              </a:path>
              <a:path w="379729" h="599440">
                <a:moveTo>
                  <a:pt x="57828" y="19979"/>
                </a:moveTo>
                <a:lnTo>
                  <a:pt x="46261" y="19979"/>
                </a:lnTo>
                <a:lnTo>
                  <a:pt x="46261" y="25237"/>
                </a:lnTo>
                <a:lnTo>
                  <a:pt x="56776" y="25237"/>
                </a:lnTo>
                <a:lnTo>
                  <a:pt x="58879" y="26289"/>
                </a:lnTo>
                <a:lnTo>
                  <a:pt x="64129" y="28392"/>
                </a:lnTo>
                <a:lnTo>
                  <a:pt x="70446" y="30495"/>
                </a:lnTo>
                <a:lnTo>
                  <a:pt x="75697" y="32598"/>
                </a:lnTo>
                <a:lnTo>
                  <a:pt x="125120" y="49423"/>
                </a:lnTo>
                <a:lnTo>
                  <a:pt x="127215" y="50467"/>
                </a:lnTo>
                <a:lnTo>
                  <a:pt x="133525" y="54673"/>
                </a:lnTo>
                <a:lnTo>
                  <a:pt x="144040" y="63085"/>
                </a:lnTo>
                <a:lnTo>
                  <a:pt x="167175" y="78859"/>
                </a:lnTo>
                <a:lnTo>
                  <a:pt x="172432" y="82014"/>
                </a:lnTo>
                <a:lnTo>
                  <a:pt x="176631" y="85168"/>
                </a:lnTo>
                <a:lnTo>
                  <a:pt x="185044" y="90426"/>
                </a:lnTo>
                <a:lnTo>
                  <a:pt x="191353" y="93581"/>
                </a:lnTo>
                <a:lnTo>
                  <a:pt x="196611" y="96735"/>
                </a:lnTo>
                <a:lnTo>
                  <a:pt x="200817" y="99890"/>
                </a:lnTo>
                <a:lnTo>
                  <a:pt x="203972" y="101993"/>
                </a:lnTo>
                <a:lnTo>
                  <a:pt x="207126" y="103045"/>
                </a:lnTo>
                <a:lnTo>
                  <a:pt x="208193" y="104108"/>
                </a:lnTo>
                <a:lnTo>
                  <a:pt x="212384" y="107251"/>
                </a:lnTo>
                <a:lnTo>
                  <a:pt x="213436" y="109347"/>
                </a:lnTo>
                <a:lnTo>
                  <a:pt x="217642" y="115663"/>
                </a:lnTo>
                <a:lnTo>
                  <a:pt x="220789" y="119862"/>
                </a:lnTo>
                <a:lnTo>
                  <a:pt x="223944" y="125120"/>
                </a:lnTo>
                <a:lnTo>
                  <a:pt x="248130" y="145100"/>
                </a:lnTo>
                <a:lnTo>
                  <a:pt x="253387" y="149306"/>
                </a:lnTo>
                <a:lnTo>
                  <a:pt x="257594" y="152460"/>
                </a:lnTo>
                <a:lnTo>
                  <a:pt x="271256" y="166123"/>
                </a:lnTo>
                <a:lnTo>
                  <a:pt x="274419" y="170329"/>
                </a:lnTo>
                <a:lnTo>
                  <a:pt x="278617" y="175587"/>
                </a:lnTo>
                <a:lnTo>
                  <a:pt x="302803" y="205031"/>
                </a:lnTo>
                <a:lnTo>
                  <a:pt x="308061" y="210281"/>
                </a:lnTo>
                <a:lnTo>
                  <a:pt x="310164" y="213443"/>
                </a:lnTo>
                <a:lnTo>
                  <a:pt x="312267" y="215539"/>
                </a:lnTo>
                <a:lnTo>
                  <a:pt x="314370" y="219745"/>
                </a:lnTo>
                <a:lnTo>
                  <a:pt x="315422" y="222900"/>
                </a:lnTo>
                <a:lnTo>
                  <a:pt x="317525" y="230261"/>
                </a:lnTo>
                <a:lnTo>
                  <a:pt x="318576" y="238673"/>
                </a:lnTo>
                <a:lnTo>
                  <a:pt x="319628" y="246034"/>
                </a:lnTo>
                <a:lnTo>
                  <a:pt x="320680" y="247086"/>
                </a:lnTo>
                <a:lnTo>
                  <a:pt x="324886" y="253395"/>
                </a:lnTo>
                <a:lnTo>
                  <a:pt x="328041" y="257594"/>
                </a:lnTo>
                <a:lnTo>
                  <a:pt x="330136" y="261800"/>
                </a:lnTo>
                <a:lnTo>
                  <a:pt x="333291" y="264955"/>
                </a:lnTo>
                <a:lnTo>
                  <a:pt x="333291" y="263911"/>
                </a:lnTo>
                <a:lnTo>
                  <a:pt x="334342" y="262859"/>
                </a:lnTo>
                <a:lnTo>
                  <a:pt x="338201" y="262859"/>
                </a:lnTo>
                <a:lnTo>
                  <a:pt x="335394" y="258653"/>
                </a:lnTo>
                <a:lnTo>
                  <a:pt x="332247" y="254447"/>
                </a:lnTo>
                <a:lnTo>
                  <a:pt x="329092" y="249189"/>
                </a:lnTo>
                <a:lnTo>
                  <a:pt x="324886" y="243931"/>
                </a:lnTo>
                <a:lnTo>
                  <a:pt x="325630" y="243931"/>
                </a:lnTo>
                <a:lnTo>
                  <a:pt x="323834" y="237622"/>
                </a:lnTo>
                <a:lnTo>
                  <a:pt x="299648" y="195567"/>
                </a:lnTo>
                <a:lnTo>
                  <a:pt x="295267" y="190309"/>
                </a:lnTo>
                <a:lnTo>
                  <a:pt x="294391" y="190309"/>
                </a:lnTo>
                <a:lnTo>
                  <a:pt x="290184" y="184000"/>
                </a:lnTo>
                <a:lnTo>
                  <a:pt x="287030" y="178742"/>
                </a:lnTo>
                <a:lnTo>
                  <a:pt x="282823" y="172432"/>
                </a:lnTo>
                <a:lnTo>
                  <a:pt x="278617" y="167175"/>
                </a:lnTo>
                <a:lnTo>
                  <a:pt x="275463" y="162976"/>
                </a:lnTo>
                <a:lnTo>
                  <a:pt x="272315" y="159814"/>
                </a:lnTo>
                <a:lnTo>
                  <a:pt x="267050" y="153512"/>
                </a:lnTo>
                <a:lnTo>
                  <a:pt x="261800" y="148254"/>
                </a:lnTo>
                <a:lnTo>
                  <a:pt x="257594" y="145100"/>
                </a:lnTo>
                <a:lnTo>
                  <a:pt x="252336" y="140893"/>
                </a:lnTo>
                <a:lnTo>
                  <a:pt x="236562" y="130378"/>
                </a:lnTo>
                <a:lnTo>
                  <a:pt x="232356" y="128275"/>
                </a:lnTo>
                <a:lnTo>
                  <a:pt x="233408" y="128275"/>
                </a:lnTo>
                <a:lnTo>
                  <a:pt x="229201" y="121965"/>
                </a:lnTo>
                <a:lnTo>
                  <a:pt x="224995" y="116707"/>
                </a:lnTo>
                <a:lnTo>
                  <a:pt x="222900" y="112501"/>
                </a:lnTo>
                <a:lnTo>
                  <a:pt x="219745" y="109347"/>
                </a:lnTo>
                <a:lnTo>
                  <a:pt x="218694" y="106192"/>
                </a:lnTo>
                <a:lnTo>
                  <a:pt x="212384" y="99890"/>
                </a:lnTo>
                <a:lnTo>
                  <a:pt x="210281" y="98839"/>
                </a:lnTo>
                <a:lnTo>
                  <a:pt x="203972" y="94632"/>
                </a:lnTo>
                <a:lnTo>
                  <a:pt x="199765" y="92529"/>
                </a:lnTo>
                <a:lnTo>
                  <a:pt x="194508" y="89374"/>
                </a:lnTo>
                <a:lnTo>
                  <a:pt x="188198" y="85168"/>
                </a:lnTo>
                <a:lnTo>
                  <a:pt x="179793" y="79910"/>
                </a:lnTo>
                <a:lnTo>
                  <a:pt x="175587" y="77807"/>
                </a:lnTo>
                <a:lnTo>
                  <a:pt x="170322" y="73601"/>
                </a:lnTo>
                <a:lnTo>
                  <a:pt x="141937" y="54673"/>
                </a:lnTo>
                <a:lnTo>
                  <a:pt x="131422" y="46261"/>
                </a:lnTo>
                <a:lnTo>
                  <a:pt x="127215" y="44165"/>
                </a:lnTo>
                <a:lnTo>
                  <a:pt x="77800" y="27340"/>
                </a:lnTo>
                <a:lnTo>
                  <a:pt x="67284" y="23134"/>
                </a:lnTo>
                <a:lnTo>
                  <a:pt x="57828" y="19979"/>
                </a:lnTo>
                <a:close/>
              </a:path>
              <a:path w="379729" h="599440">
                <a:moveTo>
                  <a:pt x="325630" y="243931"/>
                </a:moveTo>
                <a:lnTo>
                  <a:pt x="324886" y="243931"/>
                </a:lnTo>
                <a:lnTo>
                  <a:pt x="325930" y="244983"/>
                </a:lnTo>
                <a:lnTo>
                  <a:pt x="325630" y="243931"/>
                </a:lnTo>
                <a:close/>
              </a:path>
              <a:path w="379729" h="599440">
                <a:moveTo>
                  <a:pt x="294391" y="189257"/>
                </a:moveTo>
                <a:lnTo>
                  <a:pt x="294391" y="190309"/>
                </a:lnTo>
                <a:lnTo>
                  <a:pt x="295267" y="190309"/>
                </a:lnTo>
                <a:lnTo>
                  <a:pt x="294391" y="189257"/>
                </a:lnTo>
                <a:close/>
              </a:path>
              <a:path w="379729" h="599440">
                <a:moveTo>
                  <a:pt x="46261" y="0"/>
                </a:moveTo>
                <a:lnTo>
                  <a:pt x="0" y="23134"/>
                </a:lnTo>
                <a:lnTo>
                  <a:pt x="46261" y="45217"/>
                </a:lnTo>
                <a:lnTo>
                  <a:pt x="46261" y="25237"/>
                </a:lnTo>
                <a:lnTo>
                  <a:pt x="38900" y="25237"/>
                </a:lnTo>
                <a:lnTo>
                  <a:pt x="38900" y="19979"/>
                </a:lnTo>
                <a:lnTo>
                  <a:pt x="46261" y="19979"/>
                </a:lnTo>
                <a:lnTo>
                  <a:pt x="46261" y="0"/>
                </a:lnTo>
                <a:close/>
              </a:path>
              <a:path w="379729" h="599440">
                <a:moveTo>
                  <a:pt x="46261" y="19979"/>
                </a:moveTo>
                <a:lnTo>
                  <a:pt x="38900" y="19979"/>
                </a:lnTo>
                <a:lnTo>
                  <a:pt x="38900" y="25237"/>
                </a:lnTo>
                <a:lnTo>
                  <a:pt x="46261" y="25237"/>
                </a:lnTo>
                <a:lnTo>
                  <a:pt x="46261" y="19979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4173757-6B60-F21B-9181-17C05FE45F73}"/>
                  </a:ext>
                </a:extLst>
              </p14:cNvPr>
              <p14:cNvContentPartPr/>
              <p14:nvPr/>
            </p14:nvContentPartPr>
            <p14:xfrm>
              <a:off x="5093928" y="1420920"/>
              <a:ext cx="570600" cy="3456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4173757-6B60-F21B-9181-17C05FE45F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84928" y="1412280"/>
                <a:ext cx="58824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9D99DB4B-B0C0-2C26-B9D6-E0674714EC7B}"/>
              </a:ext>
            </a:extLst>
          </p:cNvPr>
          <p:cNvGrpSpPr/>
          <p:nvPr/>
        </p:nvGrpSpPr>
        <p:grpSpPr>
          <a:xfrm>
            <a:off x="1341288" y="1044720"/>
            <a:ext cx="566640" cy="192240"/>
            <a:chOff x="1341288" y="1044720"/>
            <a:chExt cx="56664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1EC0A83-9E93-9365-F28B-4ECDBD87E14F}"/>
                    </a:ext>
                  </a:extLst>
                </p14:cNvPr>
                <p14:cNvContentPartPr/>
                <p14:nvPr/>
              </p14:nvContentPartPr>
              <p14:xfrm>
                <a:off x="1341288" y="1088640"/>
                <a:ext cx="70200" cy="1483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1EC0A83-9E93-9365-F28B-4ECDBD87E1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2288" y="1079640"/>
                  <a:ext cx="87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25AE043-00EE-1450-217F-EFF942F4CCE1}"/>
                    </a:ext>
                  </a:extLst>
                </p14:cNvPr>
                <p14:cNvContentPartPr/>
                <p14:nvPr/>
              </p14:nvContentPartPr>
              <p14:xfrm>
                <a:off x="1451088" y="1095840"/>
                <a:ext cx="31320" cy="1116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25AE043-00EE-1450-217F-EFF942F4CC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42448" y="1087200"/>
                  <a:ext cx="48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2E30C25-60C4-132B-E279-606A26639663}"/>
                    </a:ext>
                  </a:extLst>
                </p14:cNvPr>
                <p14:cNvContentPartPr/>
                <p14:nvPr/>
              </p14:nvContentPartPr>
              <p14:xfrm>
                <a:off x="1460448" y="1087200"/>
                <a:ext cx="51840" cy="568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2E30C25-60C4-132B-E279-606A266396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51448" y="1078560"/>
                  <a:ext cx="69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7EDD7E3-36FB-4C89-A4D9-77CBF39D5DCC}"/>
                    </a:ext>
                  </a:extLst>
                </p14:cNvPr>
                <p14:cNvContentPartPr/>
                <p14:nvPr/>
              </p14:nvContentPartPr>
              <p14:xfrm>
                <a:off x="1541448" y="1063080"/>
                <a:ext cx="86400" cy="615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7EDD7E3-36FB-4C89-A4D9-77CBF39D5D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32808" y="1054080"/>
                  <a:ext cx="104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BC08D80-9F9F-9FA4-77D8-84B8CD7C85EE}"/>
                    </a:ext>
                  </a:extLst>
                </p14:cNvPr>
                <p14:cNvContentPartPr/>
                <p14:nvPr/>
              </p14:nvContentPartPr>
              <p14:xfrm>
                <a:off x="1563048" y="1149480"/>
                <a:ext cx="65880" cy="532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BC08D80-9F9F-9FA4-77D8-84B8CD7C85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54408" y="1140480"/>
                  <a:ext cx="83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3F3E0FF-2491-E170-0688-96334D8DE94D}"/>
                    </a:ext>
                  </a:extLst>
                </p14:cNvPr>
                <p14:cNvContentPartPr/>
                <p14:nvPr/>
              </p14:nvContentPartPr>
              <p14:xfrm>
                <a:off x="1666368" y="1044720"/>
                <a:ext cx="90000" cy="1108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3F3E0FF-2491-E170-0688-96334D8DE9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57728" y="1036080"/>
                  <a:ext cx="107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64480E1-5B83-77E5-FD7B-3876E303F098}"/>
                    </a:ext>
                  </a:extLst>
                </p14:cNvPr>
                <p14:cNvContentPartPr/>
                <p14:nvPr/>
              </p14:nvContentPartPr>
              <p14:xfrm>
                <a:off x="1778688" y="1090440"/>
                <a:ext cx="73080" cy="1134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64480E1-5B83-77E5-FD7B-3876E303F09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70048" y="1081800"/>
                  <a:ext cx="90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6C2D6E8D-F648-ED72-5C48-9B577D092DF3}"/>
                    </a:ext>
                  </a:extLst>
                </p14:cNvPr>
                <p14:cNvContentPartPr/>
                <p14:nvPr/>
              </p14:nvContentPartPr>
              <p14:xfrm>
                <a:off x="1788768" y="1171080"/>
                <a:ext cx="119160" cy="561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6C2D6E8D-F648-ED72-5C48-9B577D092D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79768" y="1162440"/>
                  <a:ext cx="13680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3DAE8E0-2773-862B-D676-69460B9C4795}"/>
              </a:ext>
            </a:extLst>
          </p:cNvPr>
          <p:cNvGrpSpPr/>
          <p:nvPr/>
        </p:nvGrpSpPr>
        <p:grpSpPr>
          <a:xfrm>
            <a:off x="2155608" y="1032840"/>
            <a:ext cx="491040" cy="167760"/>
            <a:chOff x="2155608" y="1032840"/>
            <a:chExt cx="49104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85D63DC-D042-0A3F-41AE-825AFBE1DA0E}"/>
                    </a:ext>
                  </a:extLst>
                </p14:cNvPr>
                <p14:cNvContentPartPr/>
                <p14:nvPr/>
              </p14:nvContentPartPr>
              <p14:xfrm>
                <a:off x="2155608" y="1059840"/>
                <a:ext cx="78120" cy="417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85D63DC-D042-0A3F-41AE-825AFBE1DA0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46608" y="1051200"/>
                  <a:ext cx="95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B937886-4F86-6C82-D844-8DA6F42B3436}"/>
                    </a:ext>
                  </a:extLst>
                </p14:cNvPr>
                <p14:cNvContentPartPr/>
                <p14:nvPr/>
              </p14:nvContentPartPr>
              <p14:xfrm>
                <a:off x="2203488" y="1064880"/>
                <a:ext cx="11880" cy="792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B937886-4F86-6C82-D844-8DA6F42B343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94488" y="1056240"/>
                  <a:ext cx="29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9090063-7AE3-8656-88B5-BB19805D0A52}"/>
                    </a:ext>
                  </a:extLst>
                </p14:cNvPr>
                <p14:cNvContentPartPr/>
                <p14:nvPr/>
              </p14:nvContentPartPr>
              <p14:xfrm>
                <a:off x="2194848" y="1078560"/>
                <a:ext cx="97200" cy="1058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9090063-7AE3-8656-88B5-BB19805D0A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86208" y="1069560"/>
                  <a:ext cx="114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30EF92A-29DD-3F60-4BA6-7877D4E7EB45}"/>
                    </a:ext>
                  </a:extLst>
                </p14:cNvPr>
                <p14:cNvContentPartPr/>
                <p14:nvPr/>
              </p14:nvContentPartPr>
              <p14:xfrm>
                <a:off x="2314008" y="1033920"/>
                <a:ext cx="81360" cy="932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30EF92A-29DD-3F60-4BA6-7877D4E7EB4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05368" y="1025280"/>
                  <a:ext cx="99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984CC66-139C-A5D8-C646-8C9BCE226E7D}"/>
                    </a:ext>
                  </a:extLst>
                </p14:cNvPr>
                <p14:cNvContentPartPr/>
                <p14:nvPr/>
              </p14:nvContentPartPr>
              <p14:xfrm>
                <a:off x="2345688" y="1099800"/>
                <a:ext cx="86400" cy="914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984CC66-139C-A5D8-C646-8C9BCE226E7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6688" y="1090800"/>
                  <a:ext cx="104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2D29BAF-8CB3-86AA-47D0-136E3A4AC265}"/>
                    </a:ext>
                  </a:extLst>
                </p14:cNvPr>
                <p14:cNvContentPartPr/>
                <p14:nvPr/>
              </p14:nvContentPartPr>
              <p14:xfrm>
                <a:off x="2409408" y="1032840"/>
                <a:ext cx="117720" cy="1004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2D29BAF-8CB3-86AA-47D0-136E3A4AC26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00768" y="1024200"/>
                  <a:ext cx="135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68B7062-2235-3727-2A75-AE1227EC9B57}"/>
                    </a:ext>
                  </a:extLst>
                </p14:cNvPr>
                <p14:cNvContentPartPr/>
                <p14:nvPr/>
              </p14:nvContentPartPr>
              <p14:xfrm>
                <a:off x="2475288" y="1059120"/>
                <a:ext cx="61920" cy="1414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68B7062-2235-3727-2A75-AE1227EC9B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66288" y="1050120"/>
                  <a:ext cx="79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32AB0039-57D1-66D2-85D1-3DB35BE583FC}"/>
                    </a:ext>
                  </a:extLst>
                </p14:cNvPr>
                <p14:cNvContentPartPr/>
                <p14:nvPr/>
              </p14:nvContentPartPr>
              <p14:xfrm>
                <a:off x="2531088" y="1065600"/>
                <a:ext cx="83160" cy="126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32AB0039-57D1-66D2-85D1-3DB35BE583F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22088" y="1056960"/>
                  <a:ext cx="100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EFCB1F2-802B-2849-7716-62CD303C5ED8}"/>
                    </a:ext>
                  </a:extLst>
                </p14:cNvPr>
                <p14:cNvContentPartPr/>
                <p14:nvPr/>
              </p14:nvContentPartPr>
              <p14:xfrm>
                <a:off x="2544768" y="1100160"/>
                <a:ext cx="101880" cy="928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EFCB1F2-802B-2849-7716-62CD303C5ED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35768" y="1091160"/>
                  <a:ext cx="11952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26AC7B7-25D4-0785-3D37-2E89FB8C5C63}"/>
              </a:ext>
            </a:extLst>
          </p:cNvPr>
          <p:cNvGrpSpPr/>
          <p:nvPr/>
        </p:nvGrpSpPr>
        <p:grpSpPr>
          <a:xfrm>
            <a:off x="4753368" y="3027600"/>
            <a:ext cx="897840" cy="183600"/>
            <a:chOff x="4753368" y="3027600"/>
            <a:chExt cx="89784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76A1428-8D79-8E88-7C86-7E50B17D5B82}"/>
                    </a:ext>
                  </a:extLst>
                </p14:cNvPr>
                <p14:cNvContentPartPr/>
                <p14:nvPr/>
              </p14:nvContentPartPr>
              <p14:xfrm>
                <a:off x="4839408" y="3084840"/>
                <a:ext cx="61200" cy="856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76A1428-8D79-8E88-7C86-7E50B17D5B8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30768" y="3075840"/>
                  <a:ext cx="78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E67D68AD-41BD-DE06-14A9-643F0907AD4D}"/>
                    </a:ext>
                  </a:extLst>
                </p14:cNvPr>
                <p14:cNvContentPartPr/>
                <p14:nvPr/>
              </p14:nvContentPartPr>
              <p14:xfrm>
                <a:off x="4931928" y="3027600"/>
                <a:ext cx="78120" cy="1198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E67D68AD-41BD-DE06-14A9-643F0907AD4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22928" y="3018960"/>
                  <a:ext cx="95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3487882-31F1-51C3-44C8-E506B5F5C2BC}"/>
                    </a:ext>
                  </a:extLst>
                </p14:cNvPr>
                <p14:cNvContentPartPr/>
                <p14:nvPr/>
              </p14:nvContentPartPr>
              <p14:xfrm>
                <a:off x="4998168" y="3067200"/>
                <a:ext cx="171720" cy="784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3487882-31F1-51C3-44C8-E506B5F5C2B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89528" y="3058560"/>
                  <a:ext cx="189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49FEFAF-BDDE-DC0B-7369-E8CF6C011BD7}"/>
                    </a:ext>
                  </a:extLst>
                </p14:cNvPr>
                <p14:cNvContentPartPr/>
                <p14:nvPr/>
              </p14:nvContentPartPr>
              <p14:xfrm>
                <a:off x="5170968" y="3085560"/>
                <a:ext cx="102960" cy="928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49FEFAF-BDDE-DC0B-7369-E8CF6C011B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62328" y="3076560"/>
                  <a:ext cx="120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52195BBC-E1BB-CB50-2285-1B78B1CFB5D5}"/>
                    </a:ext>
                  </a:extLst>
                </p14:cNvPr>
                <p14:cNvContentPartPr/>
                <p14:nvPr/>
              </p14:nvContentPartPr>
              <p14:xfrm>
                <a:off x="5275008" y="3105720"/>
                <a:ext cx="80640" cy="640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52195BBC-E1BB-CB50-2285-1B78B1CFB5D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66368" y="3097080"/>
                  <a:ext cx="98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496003AB-2EAB-C4CC-48EC-C763DE2B451D}"/>
                    </a:ext>
                  </a:extLst>
                </p14:cNvPr>
                <p14:cNvContentPartPr/>
                <p14:nvPr/>
              </p14:nvContentPartPr>
              <p14:xfrm>
                <a:off x="5405328" y="3120120"/>
                <a:ext cx="5400" cy="727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496003AB-2EAB-C4CC-48EC-C763DE2B451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96328" y="3111120"/>
                  <a:ext cx="2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B3BE87C-9F52-8BBA-04E0-AFF51881E3BC}"/>
                    </a:ext>
                  </a:extLst>
                </p14:cNvPr>
                <p14:cNvContentPartPr/>
                <p14:nvPr/>
              </p14:nvContentPartPr>
              <p14:xfrm>
                <a:off x="5449248" y="3070440"/>
                <a:ext cx="57600" cy="1047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B3BE87C-9F52-8BBA-04E0-AFF51881E3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440608" y="3061800"/>
                  <a:ext cx="75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FCFAB93-3FC7-498A-B019-0AC8CC2D28D9}"/>
                    </a:ext>
                  </a:extLst>
                </p14:cNvPr>
                <p14:cNvContentPartPr/>
                <p14:nvPr/>
              </p14:nvContentPartPr>
              <p14:xfrm>
                <a:off x="5536368" y="3092760"/>
                <a:ext cx="44640" cy="763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FCFAB93-3FC7-498A-B019-0AC8CC2D28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27728" y="3084120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D019F603-6335-DB1D-EB08-5C6396861115}"/>
                    </a:ext>
                  </a:extLst>
                </p14:cNvPr>
                <p14:cNvContentPartPr/>
                <p14:nvPr/>
              </p14:nvContentPartPr>
              <p14:xfrm>
                <a:off x="5607648" y="3049200"/>
                <a:ext cx="43560" cy="1454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D019F603-6335-DB1D-EB08-5C63968611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98648" y="3040560"/>
                  <a:ext cx="61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1B43CDE-368C-8CAC-9D13-7B27516F9F77}"/>
                    </a:ext>
                  </a:extLst>
                </p14:cNvPr>
                <p14:cNvContentPartPr/>
                <p14:nvPr/>
              </p14:nvContentPartPr>
              <p14:xfrm>
                <a:off x="4753368" y="3047400"/>
                <a:ext cx="43200" cy="1638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1B43CDE-368C-8CAC-9D13-7B27516F9F7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44368" y="3038760"/>
                  <a:ext cx="608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34A836E-9AB5-EC27-611F-CEEA2CB98A56}"/>
              </a:ext>
            </a:extLst>
          </p:cNvPr>
          <p:cNvGrpSpPr/>
          <p:nvPr/>
        </p:nvGrpSpPr>
        <p:grpSpPr>
          <a:xfrm>
            <a:off x="5095368" y="2292840"/>
            <a:ext cx="1243440" cy="260280"/>
            <a:chOff x="5095368" y="2292840"/>
            <a:chExt cx="124344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98AB8BC4-57CA-C8D7-E7F5-F179A6FD6C77}"/>
                    </a:ext>
                  </a:extLst>
                </p14:cNvPr>
                <p14:cNvContentPartPr/>
                <p14:nvPr/>
              </p14:nvContentPartPr>
              <p14:xfrm>
                <a:off x="5095368" y="2389320"/>
                <a:ext cx="145440" cy="16380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98AB8BC4-57CA-C8D7-E7F5-F179A6FD6C7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86368" y="2380680"/>
                  <a:ext cx="163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EA7146F-BA6C-AAA2-0AC6-D577401F99E3}"/>
                    </a:ext>
                  </a:extLst>
                </p14:cNvPr>
                <p14:cNvContentPartPr/>
                <p14:nvPr/>
              </p14:nvContentPartPr>
              <p14:xfrm>
                <a:off x="5173128" y="2332080"/>
                <a:ext cx="93960" cy="972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EA7146F-BA6C-AAA2-0AC6-D577401F99E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64488" y="2323080"/>
                  <a:ext cx="111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E6139C83-E4B7-AC33-B466-CA3FE8840D41}"/>
                    </a:ext>
                  </a:extLst>
                </p14:cNvPr>
                <p14:cNvContentPartPr/>
                <p14:nvPr/>
              </p14:nvContentPartPr>
              <p14:xfrm>
                <a:off x="5297328" y="2301840"/>
                <a:ext cx="101880" cy="928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E6139C83-E4B7-AC33-B466-CA3FE8840D4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88688" y="2292840"/>
                  <a:ext cx="119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E153B0A8-49E8-8836-AEA5-4B5A5FF83D7A}"/>
                    </a:ext>
                  </a:extLst>
                </p14:cNvPr>
                <p14:cNvContentPartPr/>
                <p14:nvPr/>
              </p14:nvContentPartPr>
              <p14:xfrm>
                <a:off x="5398128" y="2333160"/>
                <a:ext cx="45000" cy="7704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E153B0A8-49E8-8836-AEA5-4B5A5FF83D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89488" y="2324160"/>
                  <a:ext cx="62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ADDED5DC-8E7F-3DE9-7B54-4C6ADAAE2D61}"/>
                    </a:ext>
                  </a:extLst>
                </p14:cNvPr>
                <p14:cNvContentPartPr/>
                <p14:nvPr/>
              </p14:nvContentPartPr>
              <p14:xfrm>
                <a:off x="5453208" y="2306160"/>
                <a:ext cx="88920" cy="16416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ADDED5DC-8E7F-3DE9-7B54-4C6ADAAE2D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44208" y="2297520"/>
                  <a:ext cx="106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F3C5B43E-E9E9-C258-3416-207A3201CF52}"/>
                    </a:ext>
                  </a:extLst>
                </p14:cNvPr>
                <p14:cNvContentPartPr/>
                <p14:nvPr/>
              </p14:nvContentPartPr>
              <p14:xfrm>
                <a:off x="5557968" y="2348640"/>
                <a:ext cx="122040" cy="8640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F3C5B43E-E9E9-C258-3416-207A3201CF5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48968" y="2339640"/>
                  <a:ext cx="139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2732C22B-B79E-38E2-0DE6-C53834C2F6A5}"/>
                    </a:ext>
                  </a:extLst>
                </p14:cNvPr>
                <p14:cNvContentPartPr/>
                <p14:nvPr/>
              </p14:nvContentPartPr>
              <p14:xfrm>
                <a:off x="5658408" y="2327760"/>
                <a:ext cx="118800" cy="13500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2732C22B-B79E-38E2-0DE6-C53834C2F6A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49408" y="2319120"/>
                  <a:ext cx="136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319A0D99-42C0-19EA-F3F5-4BE9DA05F541}"/>
                    </a:ext>
                  </a:extLst>
                </p14:cNvPr>
                <p14:cNvContentPartPr/>
                <p14:nvPr/>
              </p14:nvContentPartPr>
              <p14:xfrm>
                <a:off x="5758128" y="2310840"/>
                <a:ext cx="86760" cy="9288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319A0D99-42C0-19EA-F3F5-4BE9DA05F54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49488" y="2301840"/>
                  <a:ext cx="104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05756E1-904A-B70C-B9A5-ECDED84A3133}"/>
                    </a:ext>
                  </a:extLst>
                </p14:cNvPr>
                <p14:cNvContentPartPr/>
                <p14:nvPr/>
              </p14:nvContentPartPr>
              <p14:xfrm>
                <a:off x="5847768" y="2300400"/>
                <a:ext cx="69480" cy="6228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05756E1-904A-B70C-B9A5-ECDED84A313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39128" y="2291400"/>
                  <a:ext cx="87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70DD43C2-43B8-166A-EAD7-2FD3F3F801A2}"/>
                    </a:ext>
                  </a:extLst>
                </p14:cNvPr>
                <p14:cNvContentPartPr/>
                <p14:nvPr/>
              </p14:nvContentPartPr>
              <p14:xfrm>
                <a:off x="5862168" y="2292840"/>
                <a:ext cx="103680" cy="1623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70DD43C2-43B8-166A-EAD7-2FD3F3F801A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53168" y="2284200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A7C27E6F-4189-30C8-2CBE-A5D67C6408C2}"/>
                    </a:ext>
                  </a:extLst>
                </p14:cNvPr>
                <p14:cNvContentPartPr/>
                <p14:nvPr/>
              </p14:nvContentPartPr>
              <p14:xfrm>
                <a:off x="5981328" y="2333160"/>
                <a:ext cx="65520" cy="7596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A7C27E6F-4189-30C8-2CBE-A5D67C6408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72688" y="2324160"/>
                  <a:ext cx="83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E0748E6D-B060-681C-3C98-5F5C4DD935A1}"/>
                    </a:ext>
                  </a:extLst>
                </p14:cNvPr>
                <p14:cNvContentPartPr/>
                <p14:nvPr/>
              </p14:nvContentPartPr>
              <p14:xfrm>
                <a:off x="6023088" y="2326680"/>
                <a:ext cx="52200" cy="7596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E0748E6D-B060-681C-3C98-5F5C4DD935A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14088" y="2318040"/>
                  <a:ext cx="69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849FAA65-566C-21B0-B247-677B99C5CDFF}"/>
                    </a:ext>
                  </a:extLst>
                </p14:cNvPr>
                <p14:cNvContentPartPr/>
                <p14:nvPr/>
              </p14:nvContentPartPr>
              <p14:xfrm>
                <a:off x="6044328" y="2403360"/>
                <a:ext cx="42840" cy="680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849FAA65-566C-21B0-B247-677B99C5CDF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35688" y="2394720"/>
                  <a:ext cx="60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3F85DB0D-53FF-86E0-0F42-56461BA71DE0}"/>
                    </a:ext>
                  </a:extLst>
                </p14:cNvPr>
                <p14:cNvContentPartPr/>
                <p14:nvPr/>
              </p14:nvContentPartPr>
              <p14:xfrm>
                <a:off x="6087168" y="2332080"/>
                <a:ext cx="119880" cy="11412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3F85DB0D-53FF-86E0-0F42-56461BA71DE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78168" y="2323440"/>
                  <a:ext cx="137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9C8BC7B7-F480-B7E6-4132-CF70743ECEB0}"/>
                    </a:ext>
                  </a:extLst>
                </p14:cNvPr>
                <p14:cNvContentPartPr/>
                <p14:nvPr/>
              </p14:nvContentPartPr>
              <p14:xfrm>
                <a:off x="6171768" y="2453040"/>
                <a:ext cx="35640" cy="5076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9C8BC7B7-F480-B7E6-4132-CF70743ECEB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63128" y="2444400"/>
                  <a:ext cx="53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6A9CB91-2B1F-C272-3D02-AFF5FF2ADFF5}"/>
                    </a:ext>
                  </a:extLst>
                </p14:cNvPr>
                <p14:cNvContentPartPr/>
                <p14:nvPr/>
              </p14:nvContentPartPr>
              <p14:xfrm>
                <a:off x="6337008" y="2471760"/>
                <a:ext cx="1800" cy="86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6A9CB91-2B1F-C272-3D02-AFF5FF2ADFF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28368" y="2463120"/>
                  <a:ext cx="194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6C09DD61-9923-5BAD-F9ED-F677F3E4F843}"/>
                  </a:ext>
                </a:extLst>
              </p14:cNvPr>
              <p14:cNvContentPartPr/>
              <p14:nvPr/>
            </p14:nvContentPartPr>
            <p14:xfrm>
              <a:off x="6145848" y="3768120"/>
              <a:ext cx="1049400" cy="7596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6C09DD61-9923-5BAD-F9ED-F677F3E4F84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136848" y="3759480"/>
                <a:ext cx="10670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FADA53A3-CFC1-8B49-C586-076308C475E8}"/>
                  </a:ext>
                </a:extLst>
              </p14:cNvPr>
              <p14:cNvContentPartPr/>
              <p14:nvPr/>
            </p14:nvContentPartPr>
            <p14:xfrm>
              <a:off x="6173568" y="3905400"/>
              <a:ext cx="789480" cy="33480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FADA53A3-CFC1-8B49-C586-076308C475E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164928" y="3896400"/>
                <a:ext cx="8071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9EA770D6-F1C7-B282-8246-B62D989E9D26}"/>
                  </a:ext>
                </a:extLst>
              </p14:cNvPr>
              <p14:cNvContentPartPr/>
              <p14:nvPr/>
            </p14:nvContentPartPr>
            <p14:xfrm>
              <a:off x="1273248" y="3631440"/>
              <a:ext cx="348480" cy="406800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9EA770D6-F1C7-B282-8246-B62D989E9D2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264608" y="3622440"/>
                <a:ext cx="366120" cy="42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065F8AA-CD8D-5C18-1CF4-19CC7B8A8DAB}"/>
              </a:ext>
            </a:extLst>
          </p:cNvPr>
          <p:cNvGrpSpPr/>
          <p:nvPr/>
        </p:nvGrpSpPr>
        <p:grpSpPr>
          <a:xfrm>
            <a:off x="4331448" y="3571320"/>
            <a:ext cx="815400" cy="650760"/>
            <a:chOff x="4331448" y="3571320"/>
            <a:chExt cx="815400" cy="6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540D983-A5A0-E1E5-87D9-4A6B87E08F6D}"/>
                    </a:ext>
                  </a:extLst>
                </p14:cNvPr>
                <p14:cNvContentPartPr/>
                <p14:nvPr/>
              </p14:nvContentPartPr>
              <p14:xfrm>
                <a:off x="4760208" y="3879000"/>
                <a:ext cx="314640" cy="201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540D983-A5A0-E1E5-87D9-4A6B87E08F6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51568" y="3870000"/>
                  <a:ext cx="332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F70B8ADA-ADB7-AAFA-C935-15954799A65A}"/>
                    </a:ext>
                  </a:extLst>
                </p14:cNvPr>
                <p14:cNvContentPartPr/>
                <p14:nvPr/>
              </p14:nvContentPartPr>
              <p14:xfrm>
                <a:off x="4882608" y="3881880"/>
                <a:ext cx="11520" cy="1083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F70B8ADA-ADB7-AAFA-C935-15954799A65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73608" y="3873240"/>
                  <a:ext cx="29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8BAE8FCD-0E64-B214-9ECA-BEFC5E201F43}"/>
                    </a:ext>
                  </a:extLst>
                </p14:cNvPr>
                <p14:cNvContentPartPr/>
                <p14:nvPr/>
              </p14:nvContentPartPr>
              <p14:xfrm>
                <a:off x="4837608" y="3961440"/>
                <a:ext cx="112320" cy="457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8BAE8FCD-0E64-B214-9ECA-BEFC5E201F4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28968" y="3952800"/>
                  <a:ext cx="129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2FF5AC85-F1F3-3581-6022-1E933565369E}"/>
                    </a:ext>
                  </a:extLst>
                </p14:cNvPr>
                <p14:cNvContentPartPr/>
                <p14:nvPr/>
              </p14:nvContentPartPr>
              <p14:xfrm>
                <a:off x="4725288" y="4084560"/>
                <a:ext cx="85320" cy="745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2FF5AC85-F1F3-3581-6022-1E933565369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16648" y="4075560"/>
                  <a:ext cx="102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F27C49C2-9AB4-496D-8A1E-96C295E6E822}"/>
                    </a:ext>
                  </a:extLst>
                </p14:cNvPr>
                <p14:cNvContentPartPr/>
                <p14:nvPr/>
              </p14:nvContentPartPr>
              <p14:xfrm>
                <a:off x="4813488" y="4125600"/>
                <a:ext cx="33840" cy="4536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F27C49C2-9AB4-496D-8A1E-96C295E6E82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04848" y="4116600"/>
                  <a:ext cx="51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4458E1D4-BF73-0B14-0BB9-BE3717F2812C}"/>
                    </a:ext>
                  </a:extLst>
                </p14:cNvPr>
                <p14:cNvContentPartPr/>
                <p14:nvPr/>
              </p14:nvContentPartPr>
              <p14:xfrm>
                <a:off x="4857048" y="4106160"/>
                <a:ext cx="44280" cy="608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4458E1D4-BF73-0B14-0BB9-BE3717F2812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48408" y="4097520"/>
                  <a:ext cx="61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7540F745-54D2-5B8A-7629-5A3BB7F9DBB8}"/>
                    </a:ext>
                  </a:extLst>
                </p14:cNvPr>
                <p14:cNvContentPartPr/>
                <p14:nvPr/>
              </p14:nvContentPartPr>
              <p14:xfrm>
                <a:off x="4880448" y="4176000"/>
                <a:ext cx="48240" cy="392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7540F745-54D2-5B8A-7629-5A3BB7F9DBB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871808" y="4167000"/>
                  <a:ext cx="65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2C4104C-50C3-B010-9456-49358F302383}"/>
                    </a:ext>
                  </a:extLst>
                </p14:cNvPr>
                <p14:cNvContentPartPr/>
                <p14:nvPr/>
              </p14:nvContentPartPr>
              <p14:xfrm>
                <a:off x="4925448" y="4112280"/>
                <a:ext cx="92880" cy="918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2C4104C-50C3-B010-9456-49358F30238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16448" y="4103640"/>
                  <a:ext cx="110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A08B834B-D5C6-2676-19E5-5D05804DD96F}"/>
                    </a:ext>
                  </a:extLst>
                </p14:cNvPr>
                <p14:cNvContentPartPr/>
                <p14:nvPr/>
              </p14:nvContentPartPr>
              <p14:xfrm>
                <a:off x="5040288" y="4106520"/>
                <a:ext cx="29520" cy="1015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A08B834B-D5C6-2676-19E5-5D05804DD96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31648" y="4097880"/>
                  <a:ext cx="47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2EBCC349-595C-202A-3707-FEEBB0C4138A}"/>
                    </a:ext>
                  </a:extLst>
                </p14:cNvPr>
                <p14:cNvContentPartPr/>
                <p14:nvPr/>
              </p14:nvContentPartPr>
              <p14:xfrm>
                <a:off x="5104008" y="4112640"/>
                <a:ext cx="28800" cy="10944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2EBCC349-595C-202A-3707-FEEBB0C4138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95008" y="4103640"/>
                  <a:ext cx="46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DA78F65-008E-8A4B-6E69-AB3D3427A5FE}"/>
                    </a:ext>
                  </a:extLst>
                </p14:cNvPr>
                <p14:cNvContentPartPr/>
                <p14:nvPr/>
              </p14:nvContentPartPr>
              <p14:xfrm>
                <a:off x="5113728" y="4101480"/>
                <a:ext cx="33120" cy="6804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DA78F65-008E-8A4B-6E69-AB3D3427A5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104728" y="4092480"/>
                  <a:ext cx="50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E99C3202-75F3-C609-805F-A3E82A7EFD65}"/>
                    </a:ext>
                  </a:extLst>
                </p14:cNvPr>
                <p14:cNvContentPartPr/>
                <p14:nvPr/>
              </p14:nvContentPartPr>
              <p14:xfrm>
                <a:off x="4331448" y="3571320"/>
                <a:ext cx="332280" cy="45972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E99C3202-75F3-C609-805F-A3E82A7EFD6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22448" y="3562320"/>
                  <a:ext cx="34992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ACCD8F5-76DD-82C9-71F0-E158827A0154}"/>
              </a:ext>
            </a:extLst>
          </p:cNvPr>
          <p:cNvGrpSpPr/>
          <p:nvPr/>
        </p:nvGrpSpPr>
        <p:grpSpPr>
          <a:xfrm>
            <a:off x="2816568" y="8893200"/>
            <a:ext cx="603720" cy="180360"/>
            <a:chOff x="2816568" y="8893200"/>
            <a:chExt cx="60372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0C1489A5-F9C0-DE29-6C84-C4DF2AE036DC}"/>
                    </a:ext>
                  </a:extLst>
                </p14:cNvPr>
                <p14:cNvContentPartPr/>
                <p14:nvPr/>
              </p14:nvContentPartPr>
              <p14:xfrm>
                <a:off x="2816568" y="8956560"/>
                <a:ext cx="134640" cy="7488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0C1489A5-F9C0-DE29-6C84-C4DF2AE036D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807568" y="8947920"/>
                  <a:ext cx="152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719BF825-9C4F-FE3E-5232-FA99DB284087}"/>
                    </a:ext>
                  </a:extLst>
                </p14:cNvPr>
                <p14:cNvContentPartPr/>
                <p14:nvPr/>
              </p14:nvContentPartPr>
              <p14:xfrm>
                <a:off x="2956608" y="8971320"/>
                <a:ext cx="40680" cy="5364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719BF825-9C4F-FE3E-5232-FA99DB28408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47968" y="8962320"/>
                  <a:ext cx="58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F75719D4-943B-49F5-0753-36F409303F54}"/>
                    </a:ext>
                  </a:extLst>
                </p14:cNvPr>
                <p14:cNvContentPartPr/>
                <p14:nvPr/>
              </p14:nvContentPartPr>
              <p14:xfrm>
                <a:off x="2970288" y="8960160"/>
                <a:ext cx="81000" cy="7812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F75719D4-943B-49F5-0753-36F409303F5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961648" y="8951160"/>
                  <a:ext cx="98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410BE982-2CC3-4333-83F3-7FE4C4ADEE62}"/>
                    </a:ext>
                  </a:extLst>
                </p14:cNvPr>
                <p14:cNvContentPartPr/>
                <p14:nvPr/>
              </p14:nvContentPartPr>
              <p14:xfrm>
                <a:off x="3050568" y="8956200"/>
                <a:ext cx="119880" cy="655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410BE982-2CC3-4333-83F3-7FE4C4ADEE6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41568" y="8947560"/>
                  <a:ext cx="137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92E45B54-F377-B4F8-4109-8F03A1BD9EF9}"/>
                    </a:ext>
                  </a:extLst>
                </p14:cNvPr>
                <p14:cNvContentPartPr/>
                <p14:nvPr/>
              </p14:nvContentPartPr>
              <p14:xfrm>
                <a:off x="3163608" y="8950800"/>
                <a:ext cx="56160" cy="6048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92E45B54-F377-B4F8-4109-8F03A1BD9E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154608" y="8942160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BBF490F6-D2BC-9E97-AACA-F46713CFC983}"/>
                    </a:ext>
                  </a:extLst>
                </p14:cNvPr>
                <p14:cNvContentPartPr/>
                <p14:nvPr/>
              </p14:nvContentPartPr>
              <p14:xfrm>
                <a:off x="3191688" y="8955120"/>
                <a:ext cx="60480" cy="11844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BBF490F6-D2BC-9E97-AACA-F46713CFC98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83048" y="8946120"/>
                  <a:ext cx="78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D6E95885-0049-387B-A5F3-895BE6DE1479}"/>
                    </a:ext>
                  </a:extLst>
                </p14:cNvPr>
                <p14:cNvContentPartPr/>
                <p14:nvPr/>
              </p14:nvContentPartPr>
              <p14:xfrm>
                <a:off x="3080448" y="8896440"/>
                <a:ext cx="11880" cy="5832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D6E95885-0049-387B-A5F3-895BE6DE147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71808" y="8887800"/>
                  <a:ext cx="2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6B088C0A-4796-488C-2006-3BA42256852C}"/>
                    </a:ext>
                  </a:extLst>
                </p14:cNvPr>
                <p14:cNvContentPartPr/>
                <p14:nvPr/>
              </p14:nvContentPartPr>
              <p14:xfrm>
                <a:off x="3052008" y="8893200"/>
                <a:ext cx="56520" cy="3132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6B088C0A-4796-488C-2006-3BA42256852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43368" y="8884200"/>
                  <a:ext cx="74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3CF3504C-542E-B638-88A6-208FF054A944}"/>
                    </a:ext>
                  </a:extLst>
                </p14:cNvPr>
                <p14:cNvContentPartPr/>
                <p14:nvPr/>
              </p14:nvContentPartPr>
              <p14:xfrm>
                <a:off x="3279888" y="8946480"/>
                <a:ext cx="98280" cy="11376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3CF3504C-542E-B638-88A6-208FF054A94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271248" y="8937840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42C39146-AE1C-F3AB-EABD-199A36E79C36}"/>
                    </a:ext>
                  </a:extLst>
                </p14:cNvPr>
                <p14:cNvContentPartPr/>
                <p14:nvPr/>
              </p14:nvContentPartPr>
              <p14:xfrm>
                <a:off x="3346488" y="8943600"/>
                <a:ext cx="73800" cy="4752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42C39146-AE1C-F3AB-EABD-199A36E79C3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337848" y="8934600"/>
                  <a:ext cx="9144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2BCE125D-5B38-212A-62F1-0D73FE279D33}"/>
              </a:ext>
            </a:extLst>
          </p:cNvPr>
          <p:cNvGrpSpPr/>
          <p:nvPr/>
        </p:nvGrpSpPr>
        <p:grpSpPr>
          <a:xfrm>
            <a:off x="3635928" y="8888880"/>
            <a:ext cx="644760" cy="246240"/>
            <a:chOff x="3635928" y="8888880"/>
            <a:chExt cx="64476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D6CE2625-2AF6-391C-04C9-E30AFF799534}"/>
                    </a:ext>
                  </a:extLst>
                </p14:cNvPr>
                <p14:cNvContentPartPr/>
                <p14:nvPr/>
              </p14:nvContentPartPr>
              <p14:xfrm>
                <a:off x="3635928" y="8958360"/>
                <a:ext cx="73800" cy="6696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D6CE2625-2AF6-391C-04C9-E30AFF79953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626928" y="8949360"/>
                  <a:ext cx="914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1B496A79-1FCA-CBCF-B79A-56A93C917C60}"/>
                    </a:ext>
                  </a:extLst>
                </p14:cNvPr>
                <p14:cNvContentPartPr/>
                <p14:nvPr/>
              </p14:nvContentPartPr>
              <p14:xfrm>
                <a:off x="3651408" y="9013080"/>
                <a:ext cx="68040" cy="136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1B496A79-1FCA-CBCF-B79A-56A93C917C6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42408" y="9004080"/>
                  <a:ext cx="85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CE5785DF-F549-2A87-09C3-A14F7BE60F35}"/>
                    </a:ext>
                  </a:extLst>
                </p14:cNvPr>
                <p14:cNvContentPartPr/>
                <p14:nvPr/>
              </p14:nvContentPartPr>
              <p14:xfrm>
                <a:off x="3672288" y="9056640"/>
                <a:ext cx="105480" cy="7380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CE5785DF-F549-2A87-09C3-A14F7BE60F3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63288" y="9047640"/>
                  <a:ext cx="123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A2FE8D9E-FBAB-86E4-3A7D-4A6FD3F22540}"/>
                    </a:ext>
                  </a:extLst>
                </p14:cNvPr>
                <p14:cNvContentPartPr/>
                <p14:nvPr/>
              </p14:nvContentPartPr>
              <p14:xfrm>
                <a:off x="3748248" y="9009480"/>
                <a:ext cx="137880" cy="6948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A2FE8D9E-FBAB-86E4-3A7D-4A6FD3F2254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39608" y="9000840"/>
                  <a:ext cx="155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81966E6E-5151-A200-B1A7-A04AFA42FF4C}"/>
                    </a:ext>
                  </a:extLst>
                </p14:cNvPr>
                <p14:cNvContentPartPr/>
                <p14:nvPr/>
              </p14:nvContentPartPr>
              <p14:xfrm>
                <a:off x="3860928" y="9004440"/>
                <a:ext cx="32760" cy="4788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81966E6E-5151-A200-B1A7-A04AFA42FF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51928" y="8995800"/>
                  <a:ext cx="50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D3AC7FE5-6240-DF91-EBCB-743567D1822E}"/>
                    </a:ext>
                  </a:extLst>
                </p14:cNvPr>
                <p14:cNvContentPartPr/>
                <p14:nvPr/>
              </p14:nvContentPartPr>
              <p14:xfrm>
                <a:off x="3905568" y="8988960"/>
                <a:ext cx="12600" cy="849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D3AC7FE5-6240-DF91-EBCB-743567D1822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96568" y="8979960"/>
                  <a:ext cx="30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53E3D47B-7448-C02F-759D-DAC7875F1467}"/>
                    </a:ext>
                  </a:extLst>
                </p14:cNvPr>
                <p14:cNvContentPartPr/>
                <p14:nvPr/>
              </p14:nvContentPartPr>
              <p14:xfrm>
                <a:off x="3922128" y="9001200"/>
                <a:ext cx="69120" cy="12780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53E3D47B-7448-C02F-759D-DAC7875F146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913128" y="8992560"/>
                  <a:ext cx="86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E12B70C7-0EE3-659F-9F49-EDD892C33402}"/>
                    </a:ext>
                  </a:extLst>
                </p14:cNvPr>
                <p14:cNvContentPartPr/>
                <p14:nvPr/>
              </p14:nvContentPartPr>
              <p14:xfrm>
                <a:off x="3991248" y="9017760"/>
                <a:ext cx="61200" cy="6876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E12B70C7-0EE3-659F-9F49-EDD892C3340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82248" y="9009120"/>
                  <a:ext cx="78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EE2A6537-8F59-B56F-69D9-57D120DF0DEE}"/>
                    </a:ext>
                  </a:extLst>
                </p14:cNvPr>
                <p14:cNvContentPartPr/>
                <p14:nvPr/>
              </p14:nvContentPartPr>
              <p14:xfrm>
                <a:off x="4012848" y="9046200"/>
                <a:ext cx="61560" cy="8892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EE2A6537-8F59-B56F-69D9-57D120DF0DE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04208" y="9037200"/>
                  <a:ext cx="79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11B71476-001E-C971-3060-9F1E1E57F520}"/>
                    </a:ext>
                  </a:extLst>
                </p14:cNvPr>
                <p14:cNvContentPartPr/>
                <p14:nvPr/>
              </p14:nvContentPartPr>
              <p14:xfrm>
                <a:off x="3833568" y="8892120"/>
                <a:ext cx="51840" cy="9216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11B71476-001E-C971-3060-9F1E1E57F52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824928" y="8883480"/>
                  <a:ext cx="69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44E8CF8F-066F-7A97-C4D2-7826D96C69E7}"/>
                    </a:ext>
                  </a:extLst>
                </p14:cNvPr>
                <p14:cNvContentPartPr/>
                <p14:nvPr/>
              </p14:nvContentPartPr>
              <p14:xfrm>
                <a:off x="3827808" y="8888880"/>
                <a:ext cx="82800" cy="3492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44E8CF8F-066F-7A97-C4D2-7826D96C69E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819168" y="8879880"/>
                  <a:ext cx="100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8F625435-9E58-26B8-7D6A-E1ACC2716832}"/>
                    </a:ext>
                  </a:extLst>
                </p14:cNvPr>
                <p14:cNvContentPartPr/>
                <p14:nvPr/>
              </p14:nvContentPartPr>
              <p14:xfrm>
                <a:off x="4076568" y="8915160"/>
                <a:ext cx="171000" cy="1483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8F625435-9E58-26B8-7D6A-E1ACC271683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67568" y="8906520"/>
                  <a:ext cx="188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5C8C98BF-7735-A20E-21C9-91704F99DE11}"/>
                    </a:ext>
                  </a:extLst>
                </p14:cNvPr>
                <p14:cNvContentPartPr/>
                <p14:nvPr/>
              </p14:nvContentPartPr>
              <p14:xfrm>
                <a:off x="4208688" y="8926680"/>
                <a:ext cx="72000" cy="8424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5C8C98BF-7735-A20E-21C9-91704F99DE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99688" y="8917680"/>
                  <a:ext cx="8964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3CE08D6-A7A9-1B17-28D5-DA198D5232BA}"/>
              </a:ext>
            </a:extLst>
          </p:cNvPr>
          <p:cNvGrpSpPr/>
          <p:nvPr/>
        </p:nvGrpSpPr>
        <p:grpSpPr>
          <a:xfrm>
            <a:off x="4416768" y="8699880"/>
            <a:ext cx="543240" cy="188280"/>
            <a:chOff x="4416768" y="8699880"/>
            <a:chExt cx="54324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5B57B536-E24C-F44F-0942-0477FEB9B338}"/>
                    </a:ext>
                  </a:extLst>
                </p14:cNvPr>
                <p14:cNvContentPartPr/>
                <p14:nvPr/>
              </p14:nvContentPartPr>
              <p14:xfrm>
                <a:off x="4416768" y="8699880"/>
                <a:ext cx="543240" cy="6264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5B57B536-E24C-F44F-0942-0477FEB9B3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08128" y="8691240"/>
                  <a:ext cx="560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405441B1-00D0-D35D-46EB-DCCC9548A6D9}"/>
                    </a:ext>
                  </a:extLst>
                </p14:cNvPr>
                <p14:cNvContentPartPr/>
                <p14:nvPr/>
              </p14:nvContentPartPr>
              <p14:xfrm>
                <a:off x="4528368" y="8778720"/>
                <a:ext cx="164160" cy="8604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405441B1-00D0-D35D-46EB-DCCC9548A6D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19728" y="8769720"/>
                  <a:ext cx="181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7EE0204D-ED79-A432-D9E9-4A279F163022}"/>
                    </a:ext>
                  </a:extLst>
                </p14:cNvPr>
                <p14:cNvContentPartPr/>
                <p14:nvPr/>
              </p14:nvContentPartPr>
              <p14:xfrm>
                <a:off x="4480128" y="8799240"/>
                <a:ext cx="74880" cy="8892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7EE0204D-ED79-A432-D9E9-4A279F16302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471128" y="8790240"/>
                  <a:ext cx="9252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33C312DA-AB4C-7355-B264-829870352817}"/>
                  </a:ext>
                </a:extLst>
              </p14:cNvPr>
              <p14:cNvContentPartPr/>
              <p14:nvPr/>
            </p14:nvContentPartPr>
            <p14:xfrm>
              <a:off x="4821408" y="7783680"/>
              <a:ext cx="352080" cy="35280"/>
            </p14:xfrm>
          </p:contentPart>
        </mc:Choice>
        <mc:Fallback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33C312DA-AB4C-7355-B264-82987035281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812768" y="7775040"/>
                <a:ext cx="369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FCBDFC46-1742-1DE7-3A9F-0A6E6ACE63EE}"/>
                  </a:ext>
                </a:extLst>
              </p14:cNvPr>
              <p14:cNvContentPartPr/>
              <p14:nvPr/>
            </p14:nvContentPartPr>
            <p14:xfrm>
              <a:off x="1626408" y="8658120"/>
              <a:ext cx="440640" cy="28800"/>
            </p14:xfrm>
          </p:contentPart>
        </mc:Choice>
        <mc:Fallback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FCBDFC46-1742-1DE7-3A9F-0A6E6ACE63E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617768" y="8649120"/>
                <a:ext cx="45828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F61D7BF-F7B7-61CB-3D10-032B09B2B14E}"/>
              </a:ext>
            </a:extLst>
          </p:cNvPr>
          <p:cNvGrpSpPr/>
          <p:nvPr/>
        </p:nvGrpSpPr>
        <p:grpSpPr>
          <a:xfrm>
            <a:off x="4966488" y="8062680"/>
            <a:ext cx="2111760" cy="558360"/>
            <a:chOff x="4966488" y="8062680"/>
            <a:chExt cx="211176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EFF7F955-E7AB-656D-D1A5-A3E43D877A12}"/>
                    </a:ext>
                  </a:extLst>
                </p14:cNvPr>
                <p14:cNvContentPartPr/>
                <p14:nvPr/>
              </p14:nvContentPartPr>
              <p14:xfrm>
                <a:off x="6011568" y="8322240"/>
                <a:ext cx="51840" cy="8280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EFF7F955-E7AB-656D-D1A5-A3E43D877A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02568" y="8313240"/>
                  <a:ext cx="69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DCD109BD-011D-33DA-2D0D-EEF15904342B}"/>
                    </a:ext>
                  </a:extLst>
                </p14:cNvPr>
                <p14:cNvContentPartPr/>
                <p14:nvPr/>
              </p14:nvContentPartPr>
              <p14:xfrm>
                <a:off x="6069168" y="8352480"/>
                <a:ext cx="31680" cy="4572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DCD109BD-011D-33DA-2D0D-EEF15904342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060168" y="8343840"/>
                  <a:ext cx="49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E4E384E7-38EA-FFB4-C642-5D4A2D7440A3}"/>
                    </a:ext>
                  </a:extLst>
                </p14:cNvPr>
                <p14:cNvContentPartPr/>
                <p14:nvPr/>
              </p14:nvContentPartPr>
              <p14:xfrm>
                <a:off x="6065568" y="8455440"/>
                <a:ext cx="42480" cy="3744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E4E384E7-38EA-FFB4-C642-5D4A2D7440A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056928" y="8446440"/>
                  <a:ext cx="60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5BC41299-4BEF-65DF-3A4A-C67E3CD8F6E3}"/>
                    </a:ext>
                  </a:extLst>
                </p14:cNvPr>
                <p14:cNvContentPartPr/>
                <p14:nvPr/>
              </p14:nvContentPartPr>
              <p14:xfrm>
                <a:off x="6136128" y="8378760"/>
                <a:ext cx="137520" cy="11268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5BC41299-4BEF-65DF-3A4A-C67E3CD8F6E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27488" y="8369760"/>
                  <a:ext cx="155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4A3F6502-5704-20A3-46EF-CFC0C9A182E8}"/>
                    </a:ext>
                  </a:extLst>
                </p14:cNvPr>
                <p14:cNvContentPartPr/>
                <p14:nvPr/>
              </p14:nvContentPartPr>
              <p14:xfrm>
                <a:off x="6280128" y="8377680"/>
                <a:ext cx="88920" cy="7884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4A3F6502-5704-20A3-46EF-CFC0C9A182E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71488" y="8369040"/>
                  <a:ext cx="106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BF3ABE01-95B0-29FA-F713-8260A86E0B92}"/>
                    </a:ext>
                  </a:extLst>
                </p14:cNvPr>
                <p14:cNvContentPartPr/>
                <p14:nvPr/>
              </p14:nvContentPartPr>
              <p14:xfrm>
                <a:off x="6366168" y="8392080"/>
                <a:ext cx="39240" cy="4176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BF3ABE01-95B0-29FA-F713-8260A86E0B9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57168" y="8383080"/>
                  <a:ext cx="56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1E96B88C-4DA5-1801-697F-A3EA0C59DDB5}"/>
                    </a:ext>
                  </a:extLst>
                </p14:cNvPr>
                <p14:cNvContentPartPr/>
                <p14:nvPr/>
              </p14:nvContentPartPr>
              <p14:xfrm>
                <a:off x="6345648" y="8492160"/>
                <a:ext cx="81720" cy="3816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1E96B88C-4DA5-1801-697F-A3EA0C59DDB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336648" y="8483520"/>
                  <a:ext cx="99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A3CF5907-90E6-2197-50EE-A88E752CC055}"/>
                    </a:ext>
                  </a:extLst>
                </p14:cNvPr>
                <p14:cNvContentPartPr/>
                <p14:nvPr/>
              </p14:nvContentPartPr>
              <p14:xfrm>
                <a:off x="5903208" y="8283360"/>
                <a:ext cx="724320" cy="4464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A3CF5907-90E6-2197-50EE-A88E752CC05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894568" y="8274720"/>
                  <a:ext cx="741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F0C6D37F-A6BE-6B06-4407-62D3BCE76E3C}"/>
                    </a:ext>
                  </a:extLst>
                </p14:cNvPr>
                <p14:cNvContentPartPr/>
                <p14:nvPr/>
              </p14:nvContentPartPr>
              <p14:xfrm>
                <a:off x="4966488" y="8297760"/>
                <a:ext cx="756360" cy="5364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F0C6D37F-A6BE-6B06-4407-62D3BCE76E3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57488" y="8288760"/>
                  <a:ext cx="774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7566F9C3-9BFD-D645-9EF9-993B297A7DE3}"/>
                    </a:ext>
                  </a:extLst>
                </p14:cNvPr>
                <p14:cNvContentPartPr/>
                <p14:nvPr/>
              </p14:nvContentPartPr>
              <p14:xfrm>
                <a:off x="5006088" y="8454360"/>
                <a:ext cx="128880" cy="6696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7566F9C3-9BFD-D645-9EF9-993B297A7DE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97448" y="8445360"/>
                  <a:ext cx="146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8A78ED06-340C-7AB0-3DB9-83C4B76951F2}"/>
                    </a:ext>
                  </a:extLst>
                </p14:cNvPr>
                <p14:cNvContentPartPr/>
                <p14:nvPr/>
              </p14:nvContentPartPr>
              <p14:xfrm>
                <a:off x="5111928" y="8481360"/>
                <a:ext cx="56520" cy="5004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8A78ED06-340C-7AB0-3DB9-83C4B76951F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102928" y="8472720"/>
                  <a:ext cx="74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A19E1334-22D1-D0BA-C8EB-945AEBA720F3}"/>
                    </a:ext>
                  </a:extLst>
                </p14:cNvPr>
                <p14:cNvContentPartPr/>
                <p14:nvPr/>
              </p14:nvContentPartPr>
              <p14:xfrm>
                <a:off x="5138568" y="8466240"/>
                <a:ext cx="100800" cy="10620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A19E1334-22D1-D0BA-C8EB-945AEBA720F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29568" y="8457240"/>
                  <a:ext cx="118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0C45A05D-B0B0-912C-1050-F363CCB11096}"/>
                    </a:ext>
                  </a:extLst>
                </p14:cNvPr>
                <p14:cNvContentPartPr/>
                <p14:nvPr/>
              </p14:nvContentPartPr>
              <p14:xfrm>
                <a:off x="5254128" y="8478120"/>
                <a:ext cx="121320" cy="8280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0C45A05D-B0B0-912C-1050-F363CCB1109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45128" y="8469120"/>
                  <a:ext cx="138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861AE8E4-7BA1-34EB-D4EC-7DF3B413F095}"/>
                    </a:ext>
                  </a:extLst>
                </p14:cNvPr>
                <p14:cNvContentPartPr/>
                <p14:nvPr/>
              </p14:nvContentPartPr>
              <p14:xfrm>
                <a:off x="5384088" y="8497200"/>
                <a:ext cx="85680" cy="9180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861AE8E4-7BA1-34EB-D4EC-7DF3B413F09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375448" y="8488560"/>
                  <a:ext cx="103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52753275-1FAB-FCC0-1D15-8F4D4B7217C9}"/>
                    </a:ext>
                  </a:extLst>
                </p14:cNvPr>
                <p14:cNvContentPartPr/>
                <p14:nvPr/>
              </p14:nvContentPartPr>
              <p14:xfrm>
                <a:off x="5422608" y="8561280"/>
                <a:ext cx="185400" cy="5976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52753275-1FAB-FCC0-1D15-8F4D4B7217C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13608" y="8552640"/>
                  <a:ext cx="203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ADAD981C-3E4C-39A5-672C-970F777AADFE}"/>
                    </a:ext>
                  </a:extLst>
                </p14:cNvPr>
                <p14:cNvContentPartPr/>
                <p14:nvPr/>
              </p14:nvContentPartPr>
              <p14:xfrm>
                <a:off x="6560568" y="8062680"/>
                <a:ext cx="517680" cy="3996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ADAD981C-3E4C-39A5-672C-970F777AADF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551928" y="8053680"/>
                  <a:ext cx="535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D9D077C8-4A41-35E0-5FBC-0BF180B31384}"/>
                    </a:ext>
                  </a:extLst>
                </p14:cNvPr>
                <p14:cNvContentPartPr/>
                <p14:nvPr/>
              </p14:nvContentPartPr>
              <p14:xfrm>
                <a:off x="6740568" y="8113080"/>
                <a:ext cx="163800" cy="14148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D9D077C8-4A41-35E0-5FBC-0BF180B3138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731568" y="8104080"/>
                  <a:ext cx="181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B1761BF7-324C-A485-340F-BBE2DC932CDD}"/>
                    </a:ext>
                  </a:extLst>
                </p14:cNvPr>
                <p14:cNvContentPartPr/>
                <p14:nvPr/>
              </p14:nvContentPartPr>
              <p14:xfrm>
                <a:off x="6691968" y="8201640"/>
                <a:ext cx="130680" cy="14796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B1761BF7-324C-A485-340F-BBE2DC932CD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683328" y="8192640"/>
                  <a:ext cx="14832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3A988EED-6024-0BEE-CB97-DC81850905AE}"/>
              </a:ext>
            </a:extLst>
          </p:cNvPr>
          <p:cNvGrpSpPr/>
          <p:nvPr/>
        </p:nvGrpSpPr>
        <p:grpSpPr>
          <a:xfrm>
            <a:off x="3704328" y="9215760"/>
            <a:ext cx="496800" cy="188280"/>
            <a:chOff x="3704328" y="9215760"/>
            <a:chExt cx="49680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70A4CD5B-76BB-1A9A-E0D5-DA88F98FF38C}"/>
                    </a:ext>
                  </a:extLst>
                </p14:cNvPr>
                <p14:cNvContentPartPr/>
                <p14:nvPr/>
              </p14:nvContentPartPr>
              <p14:xfrm>
                <a:off x="3704328" y="9215760"/>
                <a:ext cx="58320" cy="14184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70A4CD5B-76BB-1A9A-E0D5-DA88F98FF38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695328" y="9206760"/>
                  <a:ext cx="75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ECA95A71-A765-507E-2A31-79BCEB74A8DC}"/>
                    </a:ext>
                  </a:extLst>
                </p14:cNvPr>
                <p14:cNvContentPartPr/>
                <p14:nvPr/>
              </p14:nvContentPartPr>
              <p14:xfrm>
                <a:off x="3782448" y="9253560"/>
                <a:ext cx="52560" cy="7632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ECA95A71-A765-507E-2A31-79BCEB74A8D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73808" y="9244560"/>
                  <a:ext cx="70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E266F782-F172-5D4D-84C9-E31D03153F3F}"/>
                    </a:ext>
                  </a:extLst>
                </p14:cNvPr>
                <p14:cNvContentPartPr/>
                <p14:nvPr/>
              </p14:nvContentPartPr>
              <p14:xfrm>
                <a:off x="3832128" y="9255360"/>
                <a:ext cx="30600" cy="3564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E266F782-F172-5D4D-84C9-E31D03153F3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823488" y="9246720"/>
                  <a:ext cx="48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C4AB41B6-8683-A8C9-818C-ECCAAA1D44F0}"/>
                    </a:ext>
                  </a:extLst>
                </p14:cNvPr>
                <p14:cNvContentPartPr/>
                <p14:nvPr/>
              </p14:nvContentPartPr>
              <p14:xfrm>
                <a:off x="3832488" y="9325920"/>
                <a:ext cx="52560" cy="5400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C4AB41B6-8683-A8C9-818C-ECCAAA1D44F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823848" y="9316920"/>
                  <a:ext cx="70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D92BAB3B-3298-20E3-5F5E-34250890434B}"/>
                    </a:ext>
                  </a:extLst>
                </p14:cNvPr>
                <p14:cNvContentPartPr/>
                <p14:nvPr/>
              </p14:nvContentPartPr>
              <p14:xfrm>
                <a:off x="3889008" y="9269760"/>
                <a:ext cx="72720" cy="7236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D92BAB3B-3298-20E3-5F5E-34250890434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880008" y="9260760"/>
                  <a:ext cx="90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6B9A7B1C-F570-0436-9D47-C5A7D54D7911}"/>
                    </a:ext>
                  </a:extLst>
                </p14:cNvPr>
                <p14:cNvContentPartPr/>
                <p14:nvPr/>
              </p14:nvContentPartPr>
              <p14:xfrm>
                <a:off x="3952008" y="9258600"/>
                <a:ext cx="50400" cy="8028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6B9A7B1C-F570-0436-9D47-C5A7D54D791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943368" y="9249960"/>
                  <a:ext cx="68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FA25F18B-A3C9-9C88-4D23-60618BB45882}"/>
                    </a:ext>
                  </a:extLst>
                </p14:cNvPr>
                <p14:cNvContentPartPr/>
                <p14:nvPr/>
              </p14:nvContentPartPr>
              <p14:xfrm>
                <a:off x="4000968" y="9239520"/>
                <a:ext cx="85320" cy="7560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FA25F18B-A3C9-9C88-4D23-60618BB4588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992328" y="9230880"/>
                  <a:ext cx="102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5C86699C-9952-FE18-C470-7F6E8D7DB4D5}"/>
                    </a:ext>
                  </a:extLst>
                </p14:cNvPr>
                <p14:cNvContentPartPr/>
                <p14:nvPr/>
              </p14:nvContentPartPr>
              <p14:xfrm>
                <a:off x="4081608" y="9240600"/>
                <a:ext cx="52560" cy="13104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5C86699C-9952-FE18-C470-7F6E8D7DB4D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072608" y="9231600"/>
                  <a:ext cx="70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FE2B4FE5-69E4-1DFE-B460-4B5D66B820FF}"/>
                    </a:ext>
                  </a:extLst>
                </p14:cNvPr>
                <p14:cNvContentPartPr/>
                <p14:nvPr/>
              </p14:nvContentPartPr>
              <p14:xfrm>
                <a:off x="4161168" y="9237720"/>
                <a:ext cx="39960" cy="16632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FE2B4FE5-69E4-1DFE-B460-4B5D66B820F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152168" y="9228720"/>
                  <a:ext cx="57600" cy="183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241" y="1843705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2114" y="1740495"/>
            <a:ext cx="834053" cy="398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300" y="671398"/>
            <a:ext cx="5535295" cy="899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서버-클라이언트 통신을 위한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5-tuple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4.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apple이 서버 orange에게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추가적으로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연결 요청을 한</a:t>
            </a:r>
            <a:r>
              <a:rPr sz="1450" spc="1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경우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4422" y="2207511"/>
            <a:ext cx="82804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*,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</a:t>
            </a:r>
            <a:r>
              <a:rPr sz="12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6228" y="1898381"/>
            <a:ext cx="41465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Client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8524" y="1795207"/>
            <a:ext cx="831473" cy="398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26682" y="2261129"/>
            <a:ext cx="13335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apple,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1500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2061" y="1695582"/>
            <a:ext cx="1424940" cy="1750060"/>
          </a:xfrm>
          <a:custGeom>
            <a:avLst/>
            <a:gdLst/>
            <a:ahLst/>
            <a:cxnLst/>
            <a:rect l="l" t="t" r="r" b="b"/>
            <a:pathLst>
              <a:path w="1424939" h="1750060">
                <a:moveTo>
                  <a:pt x="0" y="1749536"/>
                </a:moveTo>
                <a:lnTo>
                  <a:pt x="1424658" y="1749536"/>
                </a:lnTo>
                <a:lnTo>
                  <a:pt x="1424658" y="0"/>
                </a:lnTo>
                <a:lnTo>
                  <a:pt x="0" y="0"/>
                </a:lnTo>
                <a:lnTo>
                  <a:pt x="0" y="1749536"/>
                </a:lnTo>
                <a:close/>
              </a:path>
            </a:pathLst>
          </a:custGeom>
          <a:ln w="576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900" y="1640901"/>
            <a:ext cx="1424940" cy="2611755"/>
          </a:xfrm>
          <a:custGeom>
            <a:avLst/>
            <a:gdLst/>
            <a:ahLst/>
            <a:cxnLst/>
            <a:rect l="l" t="t" r="r" b="b"/>
            <a:pathLst>
              <a:path w="1424939" h="2611754">
                <a:moveTo>
                  <a:pt x="0" y="2611693"/>
                </a:moveTo>
                <a:lnTo>
                  <a:pt x="1424658" y="2611693"/>
                </a:lnTo>
                <a:lnTo>
                  <a:pt x="1424658" y="0"/>
                </a:lnTo>
                <a:lnTo>
                  <a:pt x="0" y="0"/>
                </a:lnTo>
                <a:lnTo>
                  <a:pt x="0" y="2611693"/>
                </a:lnTo>
                <a:close/>
              </a:path>
            </a:pathLst>
          </a:custGeom>
          <a:ln w="576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3241" y="2799433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2114" y="2696226"/>
            <a:ext cx="834053" cy="39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5727" y="3162196"/>
            <a:ext cx="126428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orange,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997" y="2559738"/>
            <a:ext cx="31813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5" dirty="0">
                <a:latin typeface="나눔스퀘어라운드OTF Regular"/>
                <a:cs typeface="나눔스퀘어라운드OTF Regular"/>
              </a:rPr>
              <a:t>f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o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latin typeface="나눔스퀘어라운드OTF Regular"/>
                <a:cs typeface="나눔스퀘어라운드OTF Regular"/>
              </a:rPr>
              <a:t>k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8806" y="1986787"/>
            <a:ext cx="2463800" cy="913130"/>
          </a:xfrm>
          <a:custGeom>
            <a:avLst/>
            <a:gdLst/>
            <a:ahLst/>
            <a:cxnLst/>
            <a:rect l="l" t="t" r="r" b="b"/>
            <a:pathLst>
              <a:path w="2463800" h="913130">
                <a:moveTo>
                  <a:pt x="35745" y="869518"/>
                </a:moveTo>
                <a:lnTo>
                  <a:pt x="0" y="906322"/>
                </a:lnTo>
                <a:lnTo>
                  <a:pt x="51518" y="912647"/>
                </a:lnTo>
                <a:lnTo>
                  <a:pt x="45359" y="895807"/>
                </a:lnTo>
                <a:lnTo>
                  <a:pt x="36796" y="895807"/>
                </a:lnTo>
                <a:lnTo>
                  <a:pt x="34693" y="890549"/>
                </a:lnTo>
                <a:lnTo>
                  <a:pt x="42406" y="887732"/>
                </a:lnTo>
                <a:lnTo>
                  <a:pt x="35745" y="869518"/>
                </a:lnTo>
                <a:close/>
              </a:path>
              <a:path w="2463800" h="913130">
                <a:moveTo>
                  <a:pt x="42406" y="887732"/>
                </a:moveTo>
                <a:lnTo>
                  <a:pt x="34693" y="890549"/>
                </a:lnTo>
                <a:lnTo>
                  <a:pt x="36796" y="895807"/>
                </a:lnTo>
                <a:lnTo>
                  <a:pt x="44350" y="893048"/>
                </a:lnTo>
                <a:lnTo>
                  <a:pt x="42406" y="887732"/>
                </a:lnTo>
                <a:close/>
              </a:path>
              <a:path w="2463800" h="913130">
                <a:moveTo>
                  <a:pt x="44350" y="893048"/>
                </a:moveTo>
                <a:lnTo>
                  <a:pt x="36796" y="895807"/>
                </a:lnTo>
                <a:lnTo>
                  <a:pt x="45359" y="895807"/>
                </a:lnTo>
                <a:lnTo>
                  <a:pt x="44350" y="893048"/>
                </a:lnTo>
                <a:close/>
              </a:path>
              <a:path w="2463800" h="913130">
                <a:moveTo>
                  <a:pt x="2418935" y="19655"/>
                </a:moveTo>
                <a:lnTo>
                  <a:pt x="42406" y="887732"/>
                </a:lnTo>
                <a:lnTo>
                  <a:pt x="44350" y="893048"/>
                </a:lnTo>
                <a:lnTo>
                  <a:pt x="2420838" y="24986"/>
                </a:lnTo>
                <a:lnTo>
                  <a:pt x="2418935" y="19655"/>
                </a:lnTo>
                <a:close/>
              </a:path>
              <a:path w="2463800" h="913130">
                <a:moveTo>
                  <a:pt x="2453514" y="16840"/>
                </a:moveTo>
                <a:lnTo>
                  <a:pt x="2426642" y="16840"/>
                </a:lnTo>
                <a:lnTo>
                  <a:pt x="2428745" y="22098"/>
                </a:lnTo>
                <a:lnTo>
                  <a:pt x="2420838" y="24986"/>
                </a:lnTo>
                <a:lnTo>
                  <a:pt x="2427693" y="44196"/>
                </a:lnTo>
                <a:lnTo>
                  <a:pt x="2453514" y="16840"/>
                </a:lnTo>
                <a:close/>
              </a:path>
              <a:path w="2463800" h="913130">
                <a:moveTo>
                  <a:pt x="2426642" y="16840"/>
                </a:moveTo>
                <a:lnTo>
                  <a:pt x="2418935" y="19655"/>
                </a:lnTo>
                <a:lnTo>
                  <a:pt x="2420838" y="24986"/>
                </a:lnTo>
                <a:lnTo>
                  <a:pt x="2428745" y="22098"/>
                </a:lnTo>
                <a:lnTo>
                  <a:pt x="2426642" y="16840"/>
                </a:lnTo>
                <a:close/>
              </a:path>
              <a:path w="2463800" h="913130">
                <a:moveTo>
                  <a:pt x="2411920" y="0"/>
                </a:moveTo>
                <a:lnTo>
                  <a:pt x="2418935" y="19655"/>
                </a:lnTo>
                <a:lnTo>
                  <a:pt x="2426642" y="16840"/>
                </a:lnTo>
                <a:lnTo>
                  <a:pt x="2453514" y="16840"/>
                </a:lnTo>
                <a:lnTo>
                  <a:pt x="2463439" y="6324"/>
                </a:lnTo>
                <a:lnTo>
                  <a:pt x="241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28386" y="2208682"/>
            <a:ext cx="751758" cy="320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86233" y="2736352"/>
            <a:ext cx="41465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Client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72789" y="2630294"/>
            <a:ext cx="840074" cy="4005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6682" y="3099102"/>
            <a:ext cx="13335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apple,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1609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4810" y="3580625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03673" y="3478199"/>
            <a:ext cx="831187" cy="396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36675" y="2810052"/>
            <a:ext cx="2463800" cy="913130"/>
          </a:xfrm>
          <a:custGeom>
            <a:avLst/>
            <a:gdLst/>
            <a:ahLst/>
            <a:cxnLst/>
            <a:rect l="l" t="t" r="r" b="b"/>
            <a:pathLst>
              <a:path w="2463800" h="913129">
                <a:moveTo>
                  <a:pt x="35753" y="869525"/>
                </a:moveTo>
                <a:lnTo>
                  <a:pt x="0" y="906322"/>
                </a:lnTo>
                <a:lnTo>
                  <a:pt x="51518" y="912639"/>
                </a:lnTo>
                <a:lnTo>
                  <a:pt x="45366" y="895814"/>
                </a:lnTo>
                <a:lnTo>
                  <a:pt x="36804" y="895814"/>
                </a:lnTo>
                <a:lnTo>
                  <a:pt x="34701" y="890557"/>
                </a:lnTo>
                <a:lnTo>
                  <a:pt x="42413" y="887740"/>
                </a:lnTo>
                <a:lnTo>
                  <a:pt x="35753" y="869525"/>
                </a:lnTo>
                <a:close/>
              </a:path>
              <a:path w="2463800" h="913129">
                <a:moveTo>
                  <a:pt x="42413" y="887740"/>
                </a:moveTo>
                <a:lnTo>
                  <a:pt x="34701" y="890557"/>
                </a:lnTo>
                <a:lnTo>
                  <a:pt x="36804" y="895814"/>
                </a:lnTo>
                <a:lnTo>
                  <a:pt x="44357" y="893055"/>
                </a:lnTo>
                <a:lnTo>
                  <a:pt x="42413" y="887740"/>
                </a:lnTo>
                <a:close/>
              </a:path>
              <a:path w="2463800" h="913129">
                <a:moveTo>
                  <a:pt x="44357" y="893055"/>
                </a:moveTo>
                <a:lnTo>
                  <a:pt x="36804" y="895814"/>
                </a:lnTo>
                <a:lnTo>
                  <a:pt x="45366" y="895814"/>
                </a:lnTo>
                <a:lnTo>
                  <a:pt x="44357" y="893055"/>
                </a:lnTo>
                <a:close/>
              </a:path>
              <a:path w="2463800" h="913129">
                <a:moveTo>
                  <a:pt x="2418943" y="19655"/>
                </a:moveTo>
                <a:lnTo>
                  <a:pt x="42413" y="887740"/>
                </a:lnTo>
                <a:lnTo>
                  <a:pt x="44357" y="893055"/>
                </a:lnTo>
                <a:lnTo>
                  <a:pt x="2420845" y="24986"/>
                </a:lnTo>
                <a:lnTo>
                  <a:pt x="2418943" y="19655"/>
                </a:lnTo>
                <a:close/>
              </a:path>
              <a:path w="2463800" h="913129">
                <a:moveTo>
                  <a:pt x="2453521" y="16840"/>
                </a:moveTo>
                <a:lnTo>
                  <a:pt x="2426650" y="16840"/>
                </a:lnTo>
                <a:lnTo>
                  <a:pt x="2428753" y="22098"/>
                </a:lnTo>
                <a:lnTo>
                  <a:pt x="2420845" y="24986"/>
                </a:lnTo>
                <a:lnTo>
                  <a:pt x="2427701" y="44196"/>
                </a:lnTo>
                <a:lnTo>
                  <a:pt x="2453521" y="16840"/>
                </a:lnTo>
                <a:close/>
              </a:path>
              <a:path w="2463800" h="913129">
                <a:moveTo>
                  <a:pt x="2426650" y="16840"/>
                </a:moveTo>
                <a:lnTo>
                  <a:pt x="2418943" y="19655"/>
                </a:lnTo>
                <a:lnTo>
                  <a:pt x="2420845" y="24986"/>
                </a:lnTo>
                <a:lnTo>
                  <a:pt x="2428753" y="22098"/>
                </a:lnTo>
                <a:lnTo>
                  <a:pt x="2426650" y="16840"/>
                </a:lnTo>
                <a:close/>
              </a:path>
              <a:path w="2463800" h="913129">
                <a:moveTo>
                  <a:pt x="2411928" y="0"/>
                </a:moveTo>
                <a:lnTo>
                  <a:pt x="2418943" y="19655"/>
                </a:lnTo>
                <a:lnTo>
                  <a:pt x="2426650" y="16840"/>
                </a:lnTo>
                <a:lnTo>
                  <a:pt x="2453521" y="16840"/>
                </a:lnTo>
                <a:lnTo>
                  <a:pt x="2463447" y="6324"/>
                </a:lnTo>
                <a:lnTo>
                  <a:pt x="2411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6262" y="3031946"/>
            <a:ext cx="751751" cy="3206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4031" y="2047839"/>
            <a:ext cx="525780" cy="1600200"/>
          </a:xfrm>
          <a:custGeom>
            <a:avLst/>
            <a:gdLst/>
            <a:ahLst/>
            <a:cxnLst/>
            <a:rect l="l" t="t" r="r" b="b"/>
            <a:pathLst>
              <a:path w="525780" h="1600200">
                <a:moveTo>
                  <a:pt x="481605" y="1585256"/>
                </a:moveTo>
                <a:lnTo>
                  <a:pt x="474184" y="1600200"/>
                </a:lnTo>
                <a:lnTo>
                  <a:pt x="525703" y="1600200"/>
                </a:lnTo>
                <a:lnTo>
                  <a:pt x="514837" y="1587500"/>
                </a:lnTo>
                <a:lnTo>
                  <a:pt x="483649" y="1587500"/>
                </a:lnTo>
                <a:lnTo>
                  <a:pt x="481605" y="1585256"/>
                </a:lnTo>
                <a:close/>
              </a:path>
              <a:path w="525780" h="1600200">
                <a:moveTo>
                  <a:pt x="472081" y="1574800"/>
                </a:moveTo>
                <a:lnTo>
                  <a:pt x="452109" y="1574800"/>
                </a:lnTo>
                <a:lnTo>
                  <a:pt x="458411" y="1587500"/>
                </a:lnTo>
                <a:lnTo>
                  <a:pt x="480491" y="1587500"/>
                </a:lnTo>
                <a:lnTo>
                  <a:pt x="481605" y="1585256"/>
                </a:lnTo>
                <a:lnTo>
                  <a:pt x="472081" y="1574800"/>
                </a:lnTo>
                <a:close/>
              </a:path>
              <a:path w="525780" h="1600200">
                <a:moveTo>
                  <a:pt x="493105" y="1562100"/>
                </a:moveTo>
                <a:lnTo>
                  <a:pt x="481605" y="1585256"/>
                </a:lnTo>
                <a:lnTo>
                  <a:pt x="483649" y="1587500"/>
                </a:lnTo>
                <a:lnTo>
                  <a:pt x="514837" y="1587500"/>
                </a:lnTo>
                <a:lnTo>
                  <a:pt x="493105" y="1562100"/>
                </a:lnTo>
                <a:close/>
              </a:path>
              <a:path w="525780" h="1600200">
                <a:moveTo>
                  <a:pt x="445792" y="1562100"/>
                </a:moveTo>
                <a:lnTo>
                  <a:pt x="437388" y="1562100"/>
                </a:lnTo>
                <a:lnTo>
                  <a:pt x="441594" y="1574800"/>
                </a:lnTo>
                <a:lnTo>
                  <a:pt x="449999" y="1574800"/>
                </a:lnTo>
                <a:lnTo>
                  <a:pt x="445792" y="1562100"/>
                </a:lnTo>
                <a:close/>
              </a:path>
              <a:path w="525780" h="1600200">
                <a:moveTo>
                  <a:pt x="436336" y="1549400"/>
                </a:moveTo>
                <a:lnTo>
                  <a:pt x="431078" y="1549400"/>
                </a:lnTo>
                <a:lnTo>
                  <a:pt x="434233" y="1562100"/>
                </a:lnTo>
                <a:lnTo>
                  <a:pt x="442645" y="1562100"/>
                </a:lnTo>
                <a:lnTo>
                  <a:pt x="436336" y="1549400"/>
                </a:lnTo>
                <a:close/>
              </a:path>
              <a:path w="525780" h="1600200">
                <a:moveTo>
                  <a:pt x="416356" y="1536700"/>
                </a:moveTo>
                <a:lnTo>
                  <a:pt x="399531" y="1536700"/>
                </a:lnTo>
                <a:lnTo>
                  <a:pt x="406892" y="1549400"/>
                </a:lnTo>
                <a:lnTo>
                  <a:pt x="423717" y="1549400"/>
                </a:lnTo>
                <a:lnTo>
                  <a:pt x="416356" y="1536700"/>
                </a:lnTo>
                <a:close/>
              </a:path>
              <a:path w="525780" h="1600200">
                <a:moveTo>
                  <a:pt x="383766" y="1524000"/>
                </a:moveTo>
                <a:lnTo>
                  <a:pt x="371147" y="1524000"/>
                </a:lnTo>
                <a:lnTo>
                  <a:pt x="374302" y="1536700"/>
                </a:lnTo>
                <a:lnTo>
                  <a:pt x="394281" y="1536700"/>
                </a:lnTo>
                <a:lnTo>
                  <a:pt x="383766" y="1524000"/>
                </a:lnTo>
                <a:close/>
              </a:path>
              <a:path w="525780" h="1600200">
                <a:moveTo>
                  <a:pt x="366941" y="1511300"/>
                </a:moveTo>
                <a:lnTo>
                  <a:pt x="358528" y="1511300"/>
                </a:lnTo>
                <a:lnTo>
                  <a:pt x="361683" y="1524000"/>
                </a:lnTo>
                <a:lnTo>
                  <a:pt x="370095" y="1524000"/>
                </a:lnTo>
                <a:lnTo>
                  <a:pt x="366941" y="1511300"/>
                </a:lnTo>
                <a:close/>
              </a:path>
              <a:path w="525780" h="1600200">
                <a:moveTo>
                  <a:pt x="355373" y="1498600"/>
                </a:moveTo>
                <a:lnTo>
                  <a:pt x="345917" y="1498600"/>
                </a:lnTo>
                <a:lnTo>
                  <a:pt x="351175" y="1511300"/>
                </a:lnTo>
                <a:lnTo>
                  <a:pt x="359580" y="1511300"/>
                </a:lnTo>
                <a:lnTo>
                  <a:pt x="355373" y="1498600"/>
                </a:lnTo>
                <a:close/>
              </a:path>
              <a:path w="525780" h="1600200">
                <a:moveTo>
                  <a:pt x="343806" y="1485900"/>
                </a:moveTo>
                <a:lnTo>
                  <a:pt x="335401" y="1485900"/>
                </a:lnTo>
                <a:lnTo>
                  <a:pt x="341711" y="1498600"/>
                </a:lnTo>
                <a:lnTo>
                  <a:pt x="350116" y="1498600"/>
                </a:lnTo>
                <a:lnTo>
                  <a:pt x="343806" y="1485900"/>
                </a:lnTo>
                <a:close/>
              </a:path>
              <a:path w="525780" h="1600200">
                <a:moveTo>
                  <a:pt x="328041" y="1473200"/>
                </a:moveTo>
                <a:lnTo>
                  <a:pt x="321731" y="1473200"/>
                </a:lnTo>
                <a:lnTo>
                  <a:pt x="321731" y="1485900"/>
                </a:lnTo>
                <a:lnTo>
                  <a:pt x="332247" y="1485900"/>
                </a:lnTo>
                <a:lnTo>
                  <a:pt x="328041" y="1473200"/>
                </a:lnTo>
                <a:close/>
              </a:path>
              <a:path w="525780" h="1600200">
                <a:moveTo>
                  <a:pt x="322783" y="1460500"/>
                </a:moveTo>
                <a:lnTo>
                  <a:pt x="317525" y="1460500"/>
                </a:lnTo>
                <a:lnTo>
                  <a:pt x="318576" y="1473200"/>
                </a:lnTo>
                <a:lnTo>
                  <a:pt x="323834" y="1473200"/>
                </a:lnTo>
                <a:lnTo>
                  <a:pt x="322783" y="1460500"/>
                </a:lnTo>
                <a:close/>
              </a:path>
              <a:path w="525780" h="1600200">
                <a:moveTo>
                  <a:pt x="317525" y="1447800"/>
                </a:moveTo>
                <a:lnTo>
                  <a:pt x="312267" y="1447800"/>
                </a:lnTo>
                <a:lnTo>
                  <a:pt x="316473" y="1460500"/>
                </a:lnTo>
                <a:lnTo>
                  <a:pt x="320680" y="1460500"/>
                </a:lnTo>
                <a:lnTo>
                  <a:pt x="317525" y="1447800"/>
                </a:lnTo>
                <a:close/>
              </a:path>
              <a:path w="525780" h="1600200">
                <a:moveTo>
                  <a:pt x="251284" y="1358900"/>
                </a:moveTo>
                <a:lnTo>
                  <a:pt x="242872" y="1358900"/>
                </a:lnTo>
                <a:lnTo>
                  <a:pt x="246026" y="1371600"/>
                </a:lnTo>
                <a:lnTo>
                  <a:pt x="253387" y="1371600"/>
                </a:lnTo>
                <a:lnTo>
                  <a:pt x="255490" y="1384300"/>
                </a:lnTo>
                <a:lnTo>
                  <a:pt x="261800" y="1384300"/>
                </a:lnTo>
                <a:lnTo>
                  <a:pt x="264955" y="1397000"/>
                </a:lnTo>
                <a:lnTo>
                  <a:pt x="269161" y="1397000"/>
                </a:lnTo>
                <a:lnTo>
                  <a:pt x="272315" y="1409700"/>
                </a:lnTo>
                <a:lnTo>
                  <a:pt x="277573" y="1409700"/>
                </a:lnTo>
                <a:lnTo>
                  <a:pt x="289133" y="1422400"/>
                </a:lnTo>
                <a:lnTo>
                  <a:pt x="295450" y="1435100"/>
                </a:lnTo>
                <a:lnTo>
                  <a:pt x="300700" y="1435100"/>
                </a:lnTo>
                <a:lnTo>
                  <a:pt x="309112" y="1447800"/>
                </a:lnTo>
                <a:lnTo>
                  <a:pt x="313319" y="1447800"/>
                </a:lnTo>
                <a:lnTo>
                  <a:pt x="304906" y="1435100"/>
                </a:lnTo>
                <a:lnTo>
                  <a:pt x="299648" y="1422400"/>
                </a:lnTo>
                <a:lnTo>
                  <a:pt x="293339" y="1422400"/>
                </a:lnTo>
                <a:lnTo>
                  <a:pt x="281779" y="1409700"/>
                </a:lnTo>
                <a:lnTo>
                  <a:pt x="273367" y="1397000"/>
                </a:lnTo>
                <a:lnTo>
                  <a:pt x="267058" y="1384300"/>
                </a:lnTo>
                <a:lnTo>
                  <a:pt x="257594" y="1371600"/>
                </a:lnTo>
                <a:lnTo>
                  <a:pt x="251284" y="1358900"/>
                </a:lnTo>
                <a:close/>
              </a:path>
              <a:path w="525780" h="1600200">
                <a:moveTo>
                  <a:pt x="240776" y="1346200"/>
                </a:moveTo>
                <a:lnTo>
                  <a:pt x="232364" y="1346200"/>
                </a:lnTo>
                <a:lnTo>
                  <a:pt x="235518" y="1358900"/>
                </a:lnTo>
                <a:lnTo>
                  <a:pt x="247078" y="1358900"/>
                </a:lnTo>
                <a:lnTo>
                  <a:pt x="240776" y="1346200"/>
                </a:lnTo>
                <a:close/>
              </a:path>
              <a:path w="525780" h="1600200">
                <a:moveTo>
                  <a:pt x="235518" y="1333500"/>
                </a:moveTo>
                <a:lnTo>
                  <a:pt x="228158" y="1333500"/>
                </a:lnTo>
                <a:lnTo>
                  <a:pt x="230261" y="1346200"/>
                </a:lnTo>
                <a:lnTo>
                  <a:pt x="236570" y="1346200"/>
                </a:lnTo>
                <a:lnTo>
                  <a:pt x="235518" y="1333500"/>
                </a:lnTo>
                <a:close/>
              </a:path>
              <a:path w="525780" h="1600200">
                <a:moveTo>
                  <a:pt x="231312" y="1320800"/>
                </a:moveTo>
                <a:lnTo>
                  <a:pt x="222900" y="1320800"/>
                </a:lnTo>
                <a:lnTo>
                  <a:pt x="227106" y="1333500"/>
                </a:lnTo>
                <a:lnTo>
                  <a:pt x="232364" y="1333500"/>
                </a:lnTo>
                <a:lnTo>
                  <a:pt x="231312" y="1320800"/>
                </a:lnTo>
                <a:close/>
              </a:path>
              <a:path w="525780" h="1600200">
                <a:moveTo>
                  <a:pt x="193456" y="1270000"/>
                </a:moveTo>
                <a:lnTo>
                  <a:pt x="188198" y="1270000"/>
                </a:lnTo>
                <a:lnTo>
                  <a:pt x="192405" y="1282700"/>
                </a:lnTo>
                <a:lnTo>
                  <a:pt x="195559" y="1295400"/>
                </a:lnTo>
                <a:lnTo>
                  <a:pt x="200817" y="1295400"/>
                </a:lnTo>
                <a:lnTo>
                  <a:pt x="206075" y="1308100"/>
                </a:lnTo>
                <a:lnTo>
                  <a:pt x="217642" y="1320800"/>
                </a:lnTo>
                <a:lnTo>
                  <a:pt x="228158" y="1320800"/>
                </a:lnTo>
                <a:lnTo>
                  <a:pt x="215539" y="1308100"/>
                </a:lnTo>
                <a:lnTo>
                  <a:pt x="205023" y="1295400"/>
                </a:lnTo>
                <a:lnTo>
                  <a:pt x="200817" y="1282700"/>
                </a:lnTo>
                <a:lnTo>
                  <a:pt x="197662" y="1282700"/>
                </a:lnTo>
                <a:lnTo>
                  <a:pt x="193456" y="1270000"/>
                </a:lnTo>
                <a:close/>
              </a:path>
              <a:path w="525780" h="1600200">
                <a:moveTo>
                  <a:pt x="138790" y="1168400"/>
                </a:moveTo>
                <a:lnTo>
                  <a:pt x="134584" y="1168400"/>
                </a:lnTo>
                <a:lnTo>
                  <a:pt x="146143" y="1193800"/>
                </a:lnTo>
                <a:lnTo>
                  <a:pt x="160865" y="1231900"/>
                </a:lnTo>
                <a:lnTo>
                  <a:pt x="177690" y="1257300"/>
                </a:lnTo>
                <a:lnTo>
                  <a:pt x="185051" y="1270000"/>
                </a:lnTo>
                <a:lnTo>
                  <a:pt x="190309" y="1270000"/>
                </a:lnTo>
                <a:lnTo>
                  <a:pt x="181897" y="1257300"/>
                </a:lnTo>
                <a:lnTo>
                  <a:pt x="174536" y="1244600"/>
                </a:lnTo>
                <a:lnTo>
                  <a:pt x="166123" y="1231900"/>
                </a:lnTo>
                <a:lnTo>
                  <a:pt x="144040" y="1181100"/>
                </a:lnTo>
                <a:lnTo>
                  <a:pt x="141937" y="1181100"/>
                </a:lnTo>
                <a:lnTo>
                  <a:pt x="138790" y="1168400"/>
                </a:lnTo>
                <a:close/>
              </a:path>
              <a:path w="525780" h="1600200">
                <a:moveTo>
                  <a:pt x="117759" y="1143000"/>
                </a:moveTo>
                <a:lnTo>
                  <a:pt x="113553" y="1143000"/>
                </a:lnTo>
                <a:lnTo>
                  <a:pt x="117759" y="1155700"/>
                </a:lnTo>
                <a:lnTo>
                  <a:pt x="126171" y="1168400"/>
                </a:lnTo>
                <a:lnTo>
                  <a:pt x="134584" y="1168400"/>
                </a:lnTo>
                <a:lnTo>
                  <a:pt x="126171" y="1155700"/>
                </a:lnTo>
                <a:lnTo>
                  <a:pt x="121965" y="1155700"/>
                </a:lnTo>
                <a:lnTo>
                  <a:pt x="117759" y="1143000"/>
                </a:lnTo>
                <a:close/>
              </a:path>
              <a:path w="525780" h="1600200">
                <a:moveTo>
                  <a:pt x="105140" y="1130300"/>
                </a:moveTo>
                <a:lnTo>
                  <a:pt x="96728" y="1130300"/>
                </a:lnTo>
                <a:lnTo>
                  <a:pt x="107243" y="1143000"/>
                </a:lnTo>
                <a:lnTo>
                  <a:pt x="111450" y="1143000"/>
                </a:lnTo>
                <a:lnTo>
                  <a:pt x="105140" y="1130300"/>
                </a:lnTo>
                <a:close/>
              </a:path>
              <a:path w="525780" h="1600200">
                <a:moveTo>
                  <a:pt x="74653" y="1054100"/>
                </a:moveTo>
                <a:lnTo>
                  <a:pt x="69395" y="1054100"/>
                </a:lnTo>
                <a:lnTo>
                  <a:pt x="73601" y="1066800"/>
                </a:lnTo>
                <a:lnTo>
                  <a:pt x="75704" y="1079500"/>
                </a:lnTo>
                <a:lnTo>
                  <a:pt x="85168" y="1104900"/>
                </a:lnTo>
                <a:lnTo>
                  <a:pt x="88323" y="1117600"/>
                </a:lnTo>
                <a:lnTo>
                  <a:pt x="93573" y="1130300"/>
                </a:lnTo>
                <a:lnTo>
                  <a:pt x="98831" y="1130300"/>
                </a:lnTo>
                <a:lnTo>
                  <a:pt x="93573" y="1117600"/>
                </a:lnTo>
                <a:lnTo>
                  <a:pt x="87264" y="1104900"/>
                </a:lnTo>
                <a:lnTo>
                  <a:pt x="84117" y="1092200"/>
                </a:lnTo>
                <a:lnTo>
                  <a:pt x="82006" y="1079500"/>
                </a:lnTo>
                <a:lnTo>
                  <a:pt x="78859" y="1066800"/>
                </a:lnTo>
                <a:lnTo>
                  <a:pt x="74653" y="1054100"/>
                </a:lnTo>
                <a:close/>
              </a:path>
              <a:path w="525780" h="1600200">
                <a:moveTo>
                  <a:pt x="70446" y="1041400"/>
                </a:moveTo>
                <a:lnTo>
                  <a:pt x="63085" y="1041400"/>
                </a:lnTo>
                <a:lnTo>
                  <a:pt x="65189" y="1054100"/>
                </a:lnTo>
                <a:lnTo>
                  <a:pt x="72550" y="1054100"/>
                </a:lnTo>
                <a:lnTo>
                  <a:pt x="70446" y="1041400"/>
                </a:lnTo>
                <a:close/>
              </a:path>
              <a:path w="525780" h="1600200">
                <a:moveTo>
                  <a:pt x="65189" y="1028700"/>
                </a:moveTo>
                <a:lnTo>
                  <a:pt x="57828" y="1028700"/>
                </a:lnTo>
                <a:lnTo>
                  <a:pt x="59931" y="1041400"/>
                </a:lnTo>
                <a:lnTo>
                  <a:pt x="66240" y="1041400"/>
                </a:lnTo>
                <a:lnTo>
                  <a:pt x="65189" y="1028700"/>
                </a:lnTo>
                <a:close/>
              </a:path>
              <a:path w="525780" h="1600200">
                <a:moveTo>
                  <a:pt x="57828" y="1016000"/>
                </a:moveTo>
                <a:lnTo>
                  <a:pt x="51518" y="1016000"/>
                </a:lnTo>
                <a:lnTo>
                  <a:pt x="52570" y="1028700"/>
                </a:lnTo>
                <a:lnTo>
                  <a:pt x="57828" y="1028700"/>
                </a:lnTo>
                <a:lnTo>
                  <a:pt x="57828" y="1016000"/>
                </a:lnTo>
                <a:close/>
              </a:path>
              <a:path w="525780" h="1600200">
                <a:moveTo>
                  <a:pt x="53621" y="1003300"/>
                </a:moveTo>
                <a:lnTo>
                  <a:pt x="46261" y="1003300"/>
                </a:lnTo>
                <a:lnTo>
                  <a:pt x="48364" y="1016000"/>
                </a:lnTo>
                <a:lnTo>
                  <a:pt x="54673" y="1016000"/>
                </a:lnTo>
                <a:lnTo>
                  <a:pt x="53621" y="1003300"/>
                </a:lnTo>
                <a:close/>
              </a:path>
              <a:path w="525780" h="1600200">
                <a:moveTo>
                  <a:pt x="33649" y="977900"/>
                </a:moveTo>
                <a:lnTo>
                  <a:pt x="28392" y="977900"/>
                </a:lnTo>
                <a:lnTo>
                  <a:pt x="34693" y="990600"/>
                </a:lnTo>
                <a:lnTo>
                  <a:pt x="47312" y="1003300"/>
                </a:lnTo>
                <a:lnTo>
                  <a:pt x="51518" y="1003300"/>
                </a:lnTo>
                <a:lnTo>
                  <a:pt x="45209" y="990600"/>
                </a:lnTo>
                <a:lnTo>
                  <a:pt x="38900" y="990600"/>
                </a:lnTo>
                <a:lnTo>
                  <a:pt x="33649" y="977900"/>
                </a:lnTo>
                <a:close/>
              </a:path>
              <a:path w="525780" h="1600200">
                <a:moveTo>
                  <a:pt x="14721" y="685800"/>
                </a:moveTo>
                <a:lnTo>
                  <a:pt x="8412" y="685800"/>
                </a:lnTo>
                <a:lnTo>
                  <a:pt x="8412" y="698500"/>
                </a:lnTo>
                <a:lnTo>
                  <a:pt x="7360" y="698500"/>
                </a:lnTo>
                <a:lnTo>
                  <a:pt x="4206" y="723900"/>
                </a:lnTo>
                <a:lnTo>
                  <a:pt x="0" y="749300"/>
                </a:lnTo>
                <a:lnTo>
                  <a:pt x="1051" y="762000"/>
                </a:lnTo>
                <a:lnTo>
                  <a:pt x="1051" y="774700"/>
                </a:lnTo>
                <a:lnTo>
                  <a:pt x="2103" y="787400"/>
                </a:lnTo>
                <a:lnTo>
                  <a:pt x="2103" y="800100"/>
                </a:lnTo>
                <a:lnTo>
                  <a:pt x="3154" y="812800"/>
                </a:lnTo>
                <a:lnTo>
                  <a:pt x="3154" y="825500"/>
                </a:lnTo>
                <a:lnTo>
                  <a:pt x="4206" y="850900"/>
                </a:lnTo>
                <a:lnTo>
                  <a:pt x="9464" y="901700"/>
                </a:lnTo>
                <a:lnTo>
                  <a:pt x="15773" y="939800"/>
                </a:lnTo>
                <a:lnTo>
                  <a:pt x="17876" y="965200"/>
                </a:lnTo>
                <a:lnTo>
                  <a:pt x="19979" y="965200"/>
                </a:lnTo>
                <a:lnTo>
                  <a:pt x="23134" y="977900"/>
                </a:lnTo>
                <a:lnTo>
                  <a:pt x="28392" y="977900"/>
                </a:lnTo>
                <a:lnTo>
                  <a:pt x="24185" y="952500"/>
                </a:lnTo>
                <a:lnTo>
                  <a:pt x="22082" y="952500"/>
                </a:lnTo>
                <a:lnTo>
                  <a:pt x="21031" y="939800"/>
                </a:lnTo>
                <a:lnTo>
                  <a:pt x="16824" y="914400"/>
                </a:lnTo>
                <a:lnTo>
                  <a:pt x="15773" y="901700"/>
                </a:lnTo>
                <a:lnTo>
                  <a:pt x="13670" y="889000"/>
                </a:lnTo>
                <a:lnTo>
                  <a:pt x="11567" y="863600"/>
                </a:lnTo>
                <a:lnTo>
                  <a:pt x="9464" y="825500"/>
                </a:lnTo>
                <a:lnTo>
                  <a:pt x="8412" y="812800"/>
                </a:lnTo>
                <a:lnTo>
                  <a:pt x="8412" y="800100"/>
                </a:lnTo>
                <a:lnTo>
                  <a:pt x="7360" y="787400"/>
                </a:lnTo>
                <a:lnTo>
                  <a:pt x="7360" y="774700"/>
                </a:lnTo>
                <a:lnTo>
                  <a:pt x="6309" y="762000"/>
                </a:lnTo>
                <a:lnTo>
                  <a:pt x="6309" y="749300"/>
                </a:lnTo>
                <a:lnTo>
                  <a:pt x="9464" y="723900"/>
                </a:lnTo>
                <a:lnTo>
                  <a:pt x="13670" y="698500"/>
                </a:lnTo>
                <a:lnTo>
                  <a:pt x="14721" y="685800"/>
                </a:lnTo>
                <a:close/>
              </a:path>
              <a:path w="525780" h="1600200">
                <a:moveTo>
                  <a:pt x="23134" y="647700"/>
                </a:moveTo>
                <a:lnTo>
                  <a:pt x="17876" y="647700"/>
                </a:lnTo>
                <a:lnTo>
                  <a:pt x="15773" y="660400"/>
                </a:lnTo>
                <a:lnTo>
                  <a:pt x="13670" y="660400"/>
                </a:lnTo>
                <a:lnTo>
                  <a:pt x="11567" y="673100"/>
                </a:lnTo>
                <a:lnTo>
                  <a:pt x="10515" y="685800"/>
                </a:lnTo>
                <a:lnTo>
                  <a:pt x="15773" y="685800"/>
                </a:lnTo>
                <a:lnTo>
                  <a:pt x="17876" y="673100"/>
                </a:lnTo>
                <a:lnTo>
                  <a:pt x="18928" y="673100"/>
                </a:lnTo>
                <a:lnTo>
                  <a:pt x="23134" y="647700"/>
                </a:lnTo>
                <a:close/>
              </a:path>
              <a:path w="525780" h="1600200">
                <a:moveTo>
                  <a:pt x="28392" y="635000"/>
                </a:moveTo>
                <a:lnTo>
                  <a:pt x="22082" y="635000"/>
                </a:lnTo>
                <a:lnTo>
                  <a:pt x="21031" y="647700"/>
                </a:lnTo>
                <a:lnTo>
                  <a:pt x="26289" y="647700"/>
                </a:lnTo>
                <a:lnTo>
                  <a:pt x="28392" y="635000"/>
                </a:lnTo>
                <a:close/>
              </a:path>
              <a:path w="525780" h="1600200">
                <a:moveTo>
                  <a:pt x="35745" y="622300"/>
                </a:moveTo>
                <a:lnTo>
                  <a:pt x="27332" y="622300"/>
                </a:lnTo>
                <a:lnTo>
                  <a:pt x="23134" y="635000"/>
                </a:lnTo>
                <a:lnTo>
                  <a:pt x="31539" y="635000"/>
                </a:lnTo>
                <a:lnTo>
                  <a:pt x="35745" y="622300"/>
                </a:lnTo>
                <a:close/>
              </a:path>
              <a:path w="525780" h="1600200">
                <a:moveTo>
                  <a:pt x="44157" y="609600"/>
                </a:moveTo>
                <a:lnTo>
                  <a:pt x="38900" y="609600"/>
                </a:lnTo>
                <a:lnTo>
                  <a:pt x="35745" y="622300"/>
                </a:lnTo>
                <a:lnTo>
                  <a:pt x="41003" y="622300"/>
                </a:lnTo>
                <a:lnTo>
                  <a:pt x="44157" y="609600"/>
                </a:lnTo>
                <a:close/>
              </a:path>
              <a:path w="525780" h="1600200">
                <a:moveTo>
                  <a:pt x="49415" y="584200"/>
                </a:moveTo>
                <a:lnTo>
                  <a:pt x="44157" y="584200"/>
                </a:lnTo>
                <a:lnTo>
                  <a:pt x="43106" y="596900"/>
                </a:lnTo>
                <a:lnTo>
                  <a:pt x="41003" y="609600"/>
                </a:lnTo>
                <a:lnTo>
                  <a:pt x="46261" y="609600"/>
                </a:lnTo>
                <a:lnTo>
                  <a:pt x="48364" y="596900"/>
                </a:lnTo>
                <a:lnTo>
                  <a:pt x="49415" y="584200"/>
                </a:lnTo>
                <a:close/>
              </a:path>
              <a:path w="525780" h="1600200">
                <a:moveTo>
                  <a:pt x="54673" y="571500"/>
                </a:moveTo>
                <a:lnTo>
                  <a:pt x="49415" y="571500"/>
                </a:lnTo>
                <a:lnTo>
                  <a:pt x="46261" y="584200"/>
                </a:lnTo>
                <a:lnTo>
                  <a:pt x="51518" y="584200"/>
                </a:lnTo>
                <a:lnTo>
                  <a:pt x="54673" y="571500"/>
                </a:lnTo>
                <a:close/>
              </a:path>
              <a:path w="525780" h="1600200">
                <a:moveTo>
                  <a:pt x="85168" y="520700"/>
                </a:moveTo>
                <a:lnTo>
                  <a:pt x="77807" y="520700"/>
                </a:lnTo>
                <a:lnTo>
                  <a:pt x="72550" y="533400"/>
                </a:lnTo>
                <a:lnTo>
                  <a:pt x="68343" y="546100"/>
                </a:lnTo>
                <a:lnTo>
                  <a:pt x="59931" y="546100"/>
                </a:lnTo>
                <a:lnTo>
                  <a:pt x="53621" y="571500"/>
                </a:lnTo>
                <a:lnTo>
                  <a:pt x="57828" y="571500"/>
                </a:lnTo>
                <a:lnTo>
                  <a:pt x="62034" y="558800"/>
                </a:lnTo>
                <a:lnTo>
                  <a:pt x="65189" y="558800"/>
                </a:lnTo>
                <a:lnTo>
                  <a:pt x="73601" y="546100"/>
                </a:lnTo>
                <a:lnTo>
                  <a:pt x="77807" y="533400"/>
                </a:lnTo>
                <a:lnTo>
                  <a:pt x="82006" y="533400"/>
                </a:lnTo>
                <a:lnTo>
                  <a:pt x="85168" y="520700"/>
                </a:lnTo>
                <a:close/>
              </a:path>
              <a:path w="525780" h="1600200">
                <a:moveTo>
                  <a:pt x="90418" y="508000"/>
                </a:moveTo>
                <a:lnTo>
                  <a:pt x="84117" y="508000"/>
                </a:lnTo>
                <a:lnTo>
                  <a:pt x="83058" y="520700"/>
                </a:lnTo>
                <a:lnTo>
                  <a:pt x="88323" y="520700"/>
                </a:lnTo>
                <a:lnTo>
                  <a:pt x="90418" y="508000"/>
                </a:lnTo>
                <a:close/>
              </a:path>
              <a:path w="525780" h="1600200">
                <a:moveTo>
                  <a:pt x="119862" y="444500"/>
                </a:moveTo>
                <a:lnTo>
                  <a:pt x="107243" y="457200"/>
                </a:lnTo>
                <a:lnTo>
                  <a:pt x="103037" y="457200"/>
                </a:lnTo>
                <a:lnTo>
                  <a:pt x="98831" y="469900"/>
                </a:lnTo>
                <a:lnTo>
                  <a:pt x="92529" y="482600"/>
                </a:lnTo>
                <a:lnTo>
                  <a:pt x="86212" y="508000"/>
                </a:lnTo>
                <a:lnTo>
                  <a:pt x="91470" y="508000"/>
                </a:lnTo>
                <a:lnTo>
                  <a:pt x="97779" y="482600"/>
                </a:lnTo>
                <a:lnTo>
                  <a:pt x="99882" y="482600"/>
                </a:lnTo>
                <a:lnTo>
                  <a:pt x="103037" y="469900"/>
                </a:lnTo>
                <a:lnTo>
                  <a:pt x="119862" y="444500"/>
                </a:lnTo>
                <a:close/>
              </a:path>
              <a:path w="525780" h="1600200">
                <a:moveTo>
                  <a:pt x="128275" y="431800"/>
                </a:moveTo>
                <a:lnTo>
                  <a:pt x="123017" y="431800"/>
                </a:lnTo>
                <a:lnTo>
                  <a:pt x="119862" y="444500"/>
                </a:lnTo>
                <a:lnTo>
                  <a:pt x="124068" y="444500"/>
                </a:lnTo>
                <a:lnTo>
                  <a:pt x="128275" y="431800"/>
                </a:lnTo>
                <a:close/>
              </a:path>
              <a:path w="525780" h="1600200">
                <a:moveTo>
                  <a:pt x="151401" y="381000"/>
                </a:moveTo>
                <a:lnTo>
                  <a:pt x="148247" y="381000"/>
                </a:lnTo>
                <a:lnTo>
                  <a:pt x="142989" y="393700"/>
                </a:lnTo>
                <a:lnTo>
                  <a:pt x="138790" y="406400"/>
                </a:lnTo>
                <a:lnTo>
                  <a:pt x="134584" y="406400"/>
                </a:lnTo>
                <a:lnTo>
                  <a:pt x="131429" y="419100"/>
                </a:lnTo>
                <a:lnTo>
                  <a:pt x="127223" y="431800"/>
                </a:lnTo>
                <a:lnTo>
                  <a:pt x="132481" y="431800"/>
                </a:lnTo>
                <a:lnTo>
                  <a:pt x="136679" y="419100"/>
                </a:lnTo>
                <a:lnTo>
                  <a:pt x="139842" y="419100"/>
                </a:lnTo>
                <a:lnTo>
                  <a:pt x="144040" y="406400"/>
                </a:lnTo>
                <a:lnTo>
                  <a:pt x="150350" y="393700"/>
                </a:lnTo>
                <a:lnTo>
                  <a:pt x="151401" y="381000"/>
                </a:lnTo>
                <a:close/>
              </a:path>
              <a:path w="525780" h="1600200">
                <a:moveTo>
                  <a:pt x="153504" y="381000"/>
                </a:moveTo>
                <a:lnTo>
                  <a:pt x="151401" y="381000"/>
                </a:lnTo>
                <a:lnTo>
                  <a:pt x="150350" y="393700"/>
                </a:lnTo>
                <a:lnTo>
                  <a:pt x="153504" y="381000"/>
                </a:lnTo>
                <a:close/>
              </a:path>
              <a:path w="525780" h="1600200">
                <a:moveTo>
                  <a:pt x="153504" y="381000"/>
                </a:moveTo>
                <a:lnTo>
                  <a:pt x="150350" y="393700"/>
                </a:lnTo>
                <a:lnTo>
                  <a:pt x="153504" y="393700"/>
                </a:lnTo>
                <a:lnTo>
                  <a:pt x="154556" y="387350"/>
                </a:lnTo>
                <a:lnTo>
                  <a:pt x="153504" y="381000"/>
                </a:lnTo>
                <a:close/>
              </a:path>
              <a:path w="525780" h="1600200">
                <a:moveTo>
                  <a:pt x="154556" y="387350"/>
                </a:moveTo>
                <a:lnTo>
                  <a:pt x="153504" y="393700"/>
                </a:lnTo>
                <a:lnTo>
                  <a:pt x="155608" y="393700"/>
                </a:lnTo>
                <a:lnTo>
                  <a:pt x="154556" y="387350"/>
                </a:lnTo>
                <a:close/>
              </a:path>
              <a:path w="525780" h="1600200">
                <a:moveTo>
                  <a:pt x="157711" y="381000"/>
                </a:moveTo>
                <a:lnTo>
                  <a:pt x="155608" y="381000"/>
                </a:lnTo>
                <a:lnTo>
                  <a:pt x="154556" y="387350"/>
                </a:lnTo>
                <a:lnTo>
                  <a:pt x="155608" y="393700"/>
                </a:lnTo>
                <a:lnTo>
                  <a:pt x="156659" y="393700"/>
                </a:lnTo>
                <a:lnTo>
                  <a:pt x="157711" y="381000"/>
                </a:lnTo>
                <a:close/>
              </a:path>
              <a:path w="525780" h="1600200">
                <a:moveTo>
                  <a:pt x="158762" y="381000"/>
                </a:moveTo>
                <a:lnTo>
                  <a:pt x="157711" y="381000"/>
                </a:lnTo>
                <a:lnTo>
                  <a:pt x="156659" y="393700"/>
                </a:lnTo>
                <a:lnTo>
                  <a:pt x="158762" y="381000"/>
                </a:lnTo>
                <a:close/>
              </a:path>
              <a:path w="525780" h="1600200">
                <a:moveTo>
                  <a:pt x="155608" y="381000"/>
                </a:moveTo>
                <a:lnTo>
                  <a:pt x="153504" y="381000"/>
                </a:lnTo>
                <a:lnTo>
                  <a:pt x="154556" y="387350"/>
                </a:lnTo>
                <a:lnTo>
                  <a:pt x="155608" y="381000"/>
                </a:lnTo>
                <a:close/>
              </a:path>
              <a:path w="525780" h="1600200">
                <a:moveTo>
                  <a:pt x="158762" y="368300"/>
                </a:moveTo>
                <a:lnTo>
                  <a:pt x="156659" y="381000"/>
                </a:lnTo>
                <a:lnTo>
                  <a:pt x="160865" y="381000"/>
                </a:lnTo>
                <a:lnTo>
                  <a:pt x="158762" y="368300"/>
                </a:lnTo>
                <a:close/>
              </a:path>
              <a:path w="525780" h="1600200">
                <a:moveTo>
                  <a:pt x="205023" y="304800"/>
                </a:moveTo>
                <a:lnTo>
                  <a:pt x="194515" y="304800"/>
                </a:lnTo>
                <a:lnTo>
                  <a:pt x="175587" y="342900"/>
                </a:lnTo>
                <a:lnTo>
                  <a:pt x="158762" y="368300"/>
                </a:lnTo>
                <a:lnTo>
                  <a:pt x="160865" y="381000"/>
                </a:lnTo>
                <a:lnTo>
                  <a:pt x="161917" y="381000"/>
                </a:lnTo>
                <a:lnTo>
                  <a:pt x="164020" y="368300"/>
                </a:lnTo>
                <a:lnTo>
                  <a:pt x="167175" y="368300"/>
                </a:lnTo>
                <a:lnTo>
                  <a:pt x="170329" y="355600"/>
                </a:lnTo>
                <a:lnTo>
                  <a:pt x="177690" y="342900"/>
                </a:lnTo>
                <a:lnTo>
                  <a:pt x="187154" y="330200"/>
                </a:lnTo>
                <a:lnTo>
                  <a:pt x="190309" y="330200"/>
                </a:lnTo>
                <a:lnTo>
                  <a:pt x="192405" y="317500"/>
                </a:lnTo>
                <a:lnTo>
                  <a:pt x="198714" y="317500"/>
                </a:lnTo>
                <a:lnTo>
                  <a:pt x="205023" y="304800"/>
                </a:lnTo>
                <a:close/>
              </a:path>
              <a:path w="525780" h="1600200">
                <a:moveTo>
                  <a:pt x="232364" y="279400"/>
                </a:moveTo>
                <a:lnTo>
                  <a:pt x="219745" y="279400"/>
                </a:lnTo>
                <a:lnTo>
                  <a:pt x="214487" y="292100"/>
                </a:lnTo>
                <a:lnTo>
                  <a:pt x="207126" y="292100"/>
                </a:lnTo>
                <a:lnTo>
                  <a:pt x="200817" y="304800"/>
                </a:lnTo>
                <a:lnTo>
                  <a:pt x="211333" y="304800"/>
                </a:lnTo>
                <a:lnTo>
                  <a:pt x="218694" y="292100"/>
                </a:lnTo>
                <a:lnTo>
                  <a:pt x="232364" y="279400"/>
                </a:lnTo>
                <a:close/>
              </a:path>
              <a:path w="525780" h="1600200">
                <a:moveTo>
                  <a:pt x="240776" y="266700"/>
                </a:moveTo>
                <a:lnTo>
                  <a:pt x="236570" y="266700"/>
                </a:lnTo>
                <a:lnTo>
                  <a:pt x="228158" y="279400"/>
                </a:lnTo>
                <a:lnTo>
                  <a:pt x="236570" y="279400"/>
                </a:lnTo>
                <a:lnTo>
                  <a:pt x="240776" y="266700"/>
                </a:lnTo>
                <a:close/>
              </a:path>
              <a:path w="525780" h="1600200">
                <a:moveTo>
                  <a:pt x="267058" y="215900"/>
                </a:moveTo>
                <a:lnTo>
                  <a:pt x="261800" y="215900"/>
                </a:lnTo>
                <a:lnTo>
                  <a:pt x="258645" y="228600"/>
                </a:lnTo>
                <a:lnTo>
                  <a:pt x="255490" y="228600"/>
                </a:lnTo>
                <a:lnTo>
                  <a:pt x="252336" y="241300"/>
                </a:lnTo>
                <a:lnTo>
                  <a:pt x="249189" y="241300"/>
                </a:lnTo>
                <a:lnTo>
                  <a:pt x="244983" y="254000"/>
                </a:lnTo>
                <a:lnTo>
                  <a:pt x="239717" y="266700"/>
                </a:lnTo>
                <a:lnTo>
                  <a:pt x="243923" y="266700"/>
                </a:lnTo>
                <a:lnTo>
                  <a:pt x="249189" y="254000"/>
                </a:lnTo>
                <a:lnTo>
                  <a:pt x="254439" y="254000"/>
                </a:lnTo>
                <a:lnTo>
                  <a:pt x="260748" y="228600"/>
                </a:lnTo>
                <a:lnTo>
                  <a:pt x="267058" y="215900"/>
                </a:lnTo>
                <a:close/>
              </a:path>
              <a:path w="525780" h="1600200">
                <a:moveTo>
                  <a:pt x="273367" y="203200"/>
                </a:moveTo>
                <a:lnTo>
                  <a:pt x="264955" y="203200"/>
                </a:lnTo>
                <a:lnTo>
                  <a:pt x="263903" y="215900"/>
                </a:lnTo>
                <a:lnTo>
                  <a:pt x="271264" y="215900"/>
                </a:lnTo>
                <a:lnTo>
                  <a:pt x="273367" y="203200"/>
                </a:lnTo>
                <a:close/>
              </a:path>
              <a:path w="525780" h="1600200">
                <a:moveTo>
                  <a:pt x="312267" y="165100"/>
                </a:moveTo>
                <a:lnTo>
                  <a:pt x="301752" y="165100"/>
                </a:lnTo>
                <a:lnTo>
                  <a:pt x="287037" y="190500"/>
                </a:lnTo>
                <a:lnTo>
                  <a:pt x="278625" y="190500"/>
                </a:lnTo>
                <a:lnTo>
                  <a:pt x="272315" y="203200"/>
                </a:lnTo>
                <a:lnTo>
                  <a:pt x="276522" y="203200"/>
                </a:lnTo>
                <a:lnTo>
                  <a:pt x="290184" y="190500"/>
                </a:lnTo>
                <a:lnTo>
                  <a:pt x="298597" y="177800"/>
                </a:lnTo>
                <a:lnTo>
                  <a:pt x="309112" y="177800"/>
                </a:lnTo>
                <a:lnTo>
                  <a:pt x="312267" y="165100"/>
                </a:lnTo>
                <a:close/>
              </a:path>
              <a:path w="525780" h="1600200">
                <a:moveTo>
                  <a:pt x="335401" y="152400"/>
                </a:moveTo>
                <a:lnTo>
                  <a:pt x="319628" y="152400"/>
                </a:lnTo>
                <a:lnTo>
                  <a:pt x="314370" y="165100"/>
                </a:lnTo>
                <a:lnTo>
                  <a:pt x="322783" y="165100"/>
                </a:lnTo>
                <a:lnTo>
                  <a:pt x="335401" y="152400"/>
                </a:lnTo>
                <a:close/>
              </a:path>
              <a:path w="525780" h="1600200">
                <a:moveTo>
                  <a:pt x="344858" y="139700"/>
                </a:moveTo>
                <a:lnTo>
                  <a:pt x="336445" y="139700"/>
                </a:lnTo>
                <a:lnTo>
                  <a:pt x="334350" y="152400"/>
                </a:lnTo>
                <a:lnTo>
                  <a:pt x="340652" y="152400"/>
                </a:lnTo>
                <a:lnTo>
                  <a:pt x="344858" y="139700"/>
                </a:lnTo>
                <a:close/>
              </a:path>
              <a:path w="525780" h="1600200">
                <a:moveTo>
                  <a:pt x="386920" y="76200"/>
                </a:moveTo>
                <a:lnTo>
                  <a:pt x="377456" y="76200"/>
                </a:lnTo>
                <a:lnTo>
                  <a:pt x="345917" y="127000"/>
                </a:lnTo>
                <a:lnTo>
                  <a:pt x="339608" y="139700"/>
                </a:lnTo>
                <a:lnTo>
                  <a:pt x="348013" y="139700"/>
                </a:lnTo>
                <a:lnTo>
                  <a:pt x="351175" y="127000"/>
                </a:lnTo>
                <a:lnTo>
                  <a:pt x="381662" y="88900"/>
                </a:lnTo>
                <a:lnTo>
                  <a:pt x="380611" y="88900"/>
                </a:lnTo>
                <a:lnTo>
                  <a:pt x="386920" y="76200"/>
                </a:lnTo>
                <a:close/>
              </a:path>
              <a:path w="525780" h="1600200">
                <a:moveTo>
                  <a:pt x="404789" y="63500"/>
                </a:moveTo>
                <a:lnTo>
                  <a:pt x="395325" y="63500"/>
                </a:lnTo>
                <a:lnTo>
                  <a:pt x="390075" y="76200"/>
                </a:lnTo>
                <a:lnTo>
                  <a:pt x="399531" y="76200"/>
                </a:lnTo>
                <a:lnTo>
                  <a:pt x="404789" y="63500"/>
                </a:lnTo>
                <a:close/>
              </a:path>
              <a:path w="525780" h="1600200">
                <a:moveTo>
                  <a:pt x="438439" y="0"/>
                </a:moveTo>
                <a:lnTo>
                  <a:pt x="426872" y="25400"/>
                </a:lnTo>
                <a:lnTo>
                  <a:pt x="415305" y="38100"/>
                </a:lnTo>
                <a:lnTo>
                  <a:pt x="407944" y="50800"/>
                </a:lnTo>
                <a:lnTo>
                  <a:pt x="404789" y="63500"/>
                </a:lnTo>
                <a:lnTo>
                  <a:pt x="413202" y="63500"/>
                </a:lnTo>
                <a:lnTo>
                  <a:pt x="420563" y="50800"/>
                </a:lnTo>
                <a:lnTo>
                  <a:pt x="432130" y="25400"/>
                </a:lnTo>
                <a:lnTo>
                  <a:pt x="443697" y="12700"/>
                </a:lnTo>
                <a:lnTo>
                  <a:pt x="438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40932" y="2391507"/>
            <a:ext cx="210439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C00000"/>
                </a:solidFill>
                <a:latin typeface="나눔고딕OTF"/>
                <a:cs typeface="나눔고딕OTF"/>
              </a:rPr>
              <a:t>{tcp, apple, 1500,</a:t>
            </a:r>
            <a:r>
              <a:rPr sz="1200" spc="-45" dirty="0">
                <a:solidFill>
                  <a:srgbClr val="C00000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C00000"/>
                </a:solidFill>
                <a:latin typeface="나눔고딕OTF"/>
                <a:cs typeface="나눔고딕OTF"/>
              </a:rPr>
              <a:t>orange,80}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30429" y="3242092"/>
            <a:ext cx="210439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0000FF"/>
                </a:solidFill>
                <a:latin typeface="나눔고딕OTF"/>
                <a:cs typeface="나눔고딕OTF"/>
              </a:rPr>
              <a:t>{tcp, apple, 1609,</a:t>
            </a:r>
            <a:r>
              <a:rPr sz="1200" spc="-45" dirty="0">
                <a:solidFill>
                  <a:srgbClr val="0000FF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0000FF"/>
                </a:solidFill>
                <a:latin typeface="나눔고딕OTF"/>
                <a:cs typeface="나눔고딕OTF"/>
              </a:rPr>
              <a:t>orange,80}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19659" y="3263120"/>
            <a:ext cx="205803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{tcp, orange,80,</a:t>
            </a:r>
            <a:r>
              <a:rPr sz="1200" spc="-2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apple,1500}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1709" y="3943387"/>
            <a:ext cx="4982210" cy="66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>
              <a:lnSpc>
                <a:spcPts val="1325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orange,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420370">
              <a:lnSpc>
                <a:spcPts val="1325"/>
              </a:lnSpc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{tcp, orange,80, apple,1609}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850" spc="-10" dirty="0">
                <a:latin typeface="나눔스퀘어라운드OTF Regular"/>
                <a:cs typeface="나눔스퀘어라운드OTF Regular"/>
              </a:rPr>
              <a:t>참조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UNIX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NETWOR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PROGRAMMING </a:t>
            </a:r>
            <a:r>
              <a:rPr sz="850" spc="-15" dirty="0">
                <a:latin typeface="나눔스퀘어라운드OTF Regular"/>
                <a:cs typeface="나눔스퀘어라운드OTF Regular"/>
              </a:rPr>
              <a:t>–W.RICHARD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STEVENS-(PRENTICE HALL</a:t>
            </a:r>
            <a:r>
              <a:rPr sz="8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Inc.,1991)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pp.209-210</a:t>
            </a:r>
            <a:endParaRPr sz="8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4907" y="6011632"/>
            <a:ext cx="5326380" cy="1449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Concurrent</a:t>
            </a:r>
            <a:r>
              <a:rPr sz="19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Server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여러 클라이언트에게 동시에 서비스를 제공하는</a:t>
            </a:r>
            <a:r>
              <a:rPr sz="170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서버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대부분의 서버가 여러 클라이언트에게 동시에 서비스</a:t>
            </a:r>
            <a:r>
              <a:rPr sz="17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제공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76637" y="7493930"/>
            <a:ext cx="3291568" cy="24692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B2439B72-B7CB-3BA6-EC40-1AF5302879AA}"/>
                  </a:ext>
                </a:extLst>
              </p14:cNvPr>
              <p14:cNvContentPartPr/>
              <p14:nvPr/>
            </p14:nvContentPartPr>
            <p14:xfrm>
              <a:off x="3040848" y="3461760"/>
              <a:ext cx="344520" cy="3240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B2439B72-B7CB-3BA6-EC40-1AF5302879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32208" y="3452760"/>
                <a:ext cx="362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4F5D3293-F003-6A0A-4554-D1F578195B65}"/>
                  </a:ext>
                </a:extLst>
              </p14:cNvPr>
              <p14:cNvContentPartPr/>
              <p14:nvPr/>
            </p14:nvContentPartPr>
            <p14:xfrm>
              <a:off x="3029688" y="4301640"/>
              <a:ext cx="381600" cy="1044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4F5D3293-F003-6A0A-4554-D1F578195B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1048" y="4293000"/>
                <a:ext cx="39924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7BB0F78C-36EB-C4B0-DA3E-760791E1A29A}"/>
              </a:ext>
            </a:extLst>
          </p:cNvPr>
          <p:cNvGrpSpPr/>
          <p:nvPr/>
        </p:nvGrpSpPr>
        <p:grpSpPr>
          <a:xfrm>
            <a:off x="5644368" y="2285640"/>
            <a:ext cx="1583280" cy="1196280"/>
            <a:chOff x="5644368" y="2285640"/>
            <a:chExt cx="1583280" cy="11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7CFF4DC-DD66-7B99-F4A4-A5FCB40E1096}"/>
                    </a:ext>
                  </a:extLst>
                </p14:cNvPr>
                <p14:cNvContentPartPr/>
                <p14:nvPr/>
              </p14:nvContentPartPr>
              <p14:xfrm>
                <a:off x="5710608" y="2562840"/>
                <a:ext cx="382320" cy="608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7CFF4DC-DD66-7B99-F4A4-A5FCB40E10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01608" y="2553840"/>
                  <a:ext cx="399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3B8768F-D700-3FE2-E08A-7DD925C58FD7}"/>
                    </a:ext>
                  </a:extLst>
                </p14:cNvPr>
                <p14:cNvContentPartPr/>
                <p14:nvPr/>
              </p14:nvContentPartPr>
              <p14:xfrm>
                <a:off x="5758848" y="3450240"/>
                <a:ext cx="336240" cy="212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3B8768F-D700-3FE2-E08A-7DD925C58F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0208" y="3441600"/>
                  <a:ext cx="353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E9AC859-A4E2-B65B-58A2-FC6B5DD4D695}"/>
                    </a:ext>
                  </a:extLst>
                </p14:cNvPr>
                <p14:cNvContentPartPr/>
                <p14:nvPr/>
              </p14:nvContentPartPr>
              <p14:xfrm>
                <a:off x="5698008" y="2285640"/>
                <a:ext cx="396360" cy="4039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E9AC859-A4E2-B65B-58A2-FC6B5DD4D6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89368" y="2277000"/>
                  <a:ext cx="4140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9B0FAC4-2C62-28B0-24F9-721B86EC91A3}"/>
                    </a:ext>
                  </a:extLst>
                </p14:cNvPr>
                <p14:cNvContentPartPr/>
                <p14:nvPr/>
              </p14:nvContentPartPr>
              <p14:xfrm>
                <a:off x="5644368" y="3156840"/>
                <a:ext cx="439560" cy="3250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9B0FAC4-2C62-28B0-24F9-721B86EC91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5728" y="3147840"/>
                  <a:ext cx="457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B3F034F-54C9-CF3A-CB09-BE9C20A1CEAD}"/>
                    </a:ext>
                  </a:extLst>
                </p14:cNvPr>
                <p14:cNvContentPartPr/>
                <p14:nvPr/>
              </p14:nvContentPartPr>
              <p14:xfrm>
                <a:off x="5870808" y="2600280"/>
                <a:ext cx="66600" cy="6001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B3F034F-54C9-CF3A-CB09-BE9C20A1CE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62168" y="2591640"/>
                  <a:ext cx="8424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8089D8B-A67E-A197-6338-1199AE6C8607}"/>
                    </a:ext>
                  </a:extLst>
                </p14:cNvPr>
                <p14:cNvContentPartPr/>
                <p14:nvPr/>
              </p14:nvContentPartPr>
              <p14:xfrm>
                <a:off x="5901048" y="2850840"/>
                <a:ext cx="344520" cy="345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8089D8B-A67E-A197-6338-1199AE6C86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92048" y="2841840"/>
                  <a:ext cx="362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4565246-8767-E06E-69F0-8AC8CD91CBD9}"/>
                    </a:ext>
                  </a:extLst>
                </p14:cNvPr>
                <p14:cNvContentPartPr/>
                <p14:nvPr/>
              </p14:nvContentPartPr>
              <p14:xfrm>
                <a:off x="6153408" y="2757600"/>
                <a:ext cx="90720" cy="1879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4565246-8767-E06E-69F0-8AC8CD91CB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4768" y="2748960"/>
                  <a:ext cx="108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FCE0BB8-53E7-7E70-36E8-E7CA9F2BAEDA}"/>
                    </a:ext>
                  </a:extLst>
                </p14:cNvPr>
                <p14:cNvContentPartPr/>
                <p14:nvPr/>
              </p14:nvContentPartPr>
              <p14:xfrm>
                <a:off x="6305688" y="2757960"/>
                <a:ext cx="111960" cy="918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FCE0BB8-53E7-7E70-36E8-E7CA9F2BAE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97048" y="2748960"/>
                  <a:ext cx="129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57CFC68-46C3-FC06-B936-57BE6F604D0B}"/>
                    </a:ext>
                  </a:extLst>
                </p14:cNvPr>
                <p14:cNvContentPartPr/>
                <p14:nvPr/>
              </p14:nvContentPartPr>
              <p14:xfrm>
                <a:off x="6339168" y="2865960"/>
                <a:ext cx="80640" cy="1306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57CFC68-46C3-FC06-B936-57BE6F604D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30528" y="2856960"/>
                  <a:ext cx="98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273D050-4F83-4701-526A-18DF33D63329}"/>
                    </a:ext>
                  </a:extLst>
                </p14:cNvPr>
                <p14:cNvContentPartPr/>
                <p14:nvPr/>
              </p14:nvContentPartPr>
              <p14:xfrm>
                <a:off x="6419448" y="2779920"/>
                <a:ext cx="110880" cy="1162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273D050-4F83-4701-526A-18DF33D633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10808" y="2771280"/>
                  <a:ext cx="128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614D72D-CEFB-AC74-3D7A-EDAA8FF73129}"/>
                    </a:ext>
                  </a:extLst>
                </p14:cNvPr>
                <p14:cNvContentPartPr/>
                <p14:nvPr/>
              </p14:nvContentPartPr>
              <p14:xfrm>
                <a:off x="6462288" y="2883960"/>
                <a:ext cx="97920" cy="1296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614D72D-CEFB-AC74-3D7A-EDAA8FF731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3648" y="2874960"/>
                  <a:ext cx="115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334C517-3BF8-174A-C9F1-514B95B32D98}"/>
                    </a:ext>
                  </a:extLst>
                </p14:cNvPr>
                <p14:cNvContentPartPr/>
                <p14:nvPr/>
              </p14:nvContentPartPr>
              <p14:xfrm>
                <a:off x="6551928" y="2820240"/>
                <a:ext cx="114120" cy="1339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334C517-3BF8-174A-C9F1-514B95B32D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43288" y="2811600"/>
                  <a:ext cx="131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68E6346-CFB2-8990-5332-C89582460860}"/>
                    </a:ext>
                  </a:extLst>
                </p14:cNvPr>
                <p14:cNvContentPartPr/>
                <p14:nvPr/>
              </p14:nvContentPartPr>
              <p14:xfrm>
                <a:off x="6663528" y="2854800"/>
                <a:ext cx="1440" cy="1134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68E6346-CFB2-8990-5332-C895824608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54528" y="2845800"/>
                  <a:ext cx="19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7A9ABBAC-D194-72A0-CF5A-7810BA00F220}"/>
                    </a:ext>
                  </a:extLst>
                </p14:cNvPr>
                <p14:cNvContentPartPr/>
                <p14:nvPr/>
              </p14:nvContentPartPr>
              <p14:xfrm>
                <a:off x="6689088" y="2833920"/>
                <a:ext cx="104400" cy="1548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7A9ABBAC-D194-72A0-CF5A-7810BA00F2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80088" y="2825280"/>
                  <a:ext cx="122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0756B1F-3AF0-EC34-6E0D-BEABD85AC04C}"/>
                    </a:ext>
                  </a:extLst>
                </p14:cNvPr>
                <p14:cNvContentPartPr/>
                <p14:nvPr/>
              </p14:nvContentPartPr>
              <p14:xfrm>
                <a:off x="6855408" y="2777400"/>
                <a:ext cx="127800" cy="1195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0756B1F-3AF0-EC34-6E0D-BEABD85AC0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46408" y="2768760"/>
                  <a:ext cx="145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777E722-87E5-82AD-D029-AA562A9DCA21}"/>
                    </a:ext>
                  </a:extLst>
                </p14:cNvPr>
                <p14:cNvContentPartPr/>
                <p14:nvPr/>
              </p14:nvContentPartPr>
              <p14:xfrm>
                <a:off x="6888888" y="2903040"/>
                <a:ext cx="65880" cy="648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777E722-87E5-82AD-D029-AA562A9DCA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79888" y="2894040"/>
                  <a:ext cx="83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792EE92-596B-670D-6A33-C2F0CD8E5FFE}"/>
                    </a:ext>
                  </a:extLst>
                </p14:cNvPr>
                <p14:cNvContentPartPr/>
                <p14:nvPr/>
              </p14:nvContentPartPr>
              <p14:xfrm>
                <a:off x="6927048" y="2903760"/>
                <a:ext cx="109080" cy="666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792EE92-596B-670D-6A33-C2F0CD8E5F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18408" y="2894760"/>
                  <a:ext cx="126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E6ECD8E-8DDD-49C7-AD05-5F07E42CF4B5}"/>
                    </a:ext>
                  </a:extLst>
                </p14:cNvPr>
                <p14:cNvContentPartPr/>
                <p14:nvPr/>
              </p14:nvContentPartPr>
              <p14:xfrm>
                <a:off x="7005168" y="2802960"/>
                <a:ext cx="102600" cy="1011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E6ECD8E-8DDD-49C7-AD05-5F07E42CF4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96168" y="2793960"/>
                  <a:ext cx="120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1199EB2-B30F-48C9-30E2-49089554B507}"/>
                    </a:ext>
                  </a:extLst>
                </p14:cNvPr>
                <p14:cNvContentPartPr/>
                <p14:nvPr/>
              </p14:nvContentPartPr>
              <p14:xfrm>
                <a:off x="7072128" y="2894400"/>
                <a:ext cx="155520" cy="1062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1199EB2-B30F-48C9-30E2-49089554B5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63128" y="2885760"/>
                  <a:ext cx="173160" cy="123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21761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나눔스퀘어라운드OTF Regular"/>
                <a:cs typeface="나눔스퀘어라운드OTF Regular"/>
              </a:rPr>
              <a:t>소켓을 이용한</a:t>
            </a:r>
            <a:r>
              <a:rPr sz="215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통신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15525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socket</a:t>
            </a:r>
            <a:r>
              <a:rPr sz="19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클래스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907" y="6568886"/>
            <a:ext cx="2072639" cy="12242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socket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모듈에</a:t>
            </a:r>
            <a:r>
              <a:rPr sz="17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포함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‘소켓’을 위한</a:t>
            </a:r>
            <a:r>
              <a:rPr sz="17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클래스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7089" y="7499517"/>
            <a:ext cx="4210050" cy="9271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socket.socket(family,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type,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proto=0)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family : </a:t>
            </a:r>
            <a:r>
              <a:rPr sz="12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socket.AF_INET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, </a:t>
            </a:r>
            <a:r>
              <a:rPr sz="1200" dirty="0">
                <a:latin typeface="나눔스퀘어라운드OTF Regular"/>
                <a:cs typeface="나눔스퀘어라운드OTF Regular"/>
              </a:rPr>
              <a:t>socket.AF_INET6,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 …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735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type </a:t>
            </a:r>
            <a:r>
              <a:rPr sz="1200" dirty="0">
                <a:latin typeface="나눔스퀘어라운드OTF Regular"/>
                <a:cs typeface="나눔스퀘어라운드OTF Regular"/>
              </a:rPr>
              <a:t>: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socket.SOCK_STREAM</a:t>
            </a:r>
            <a:r>
              <a:rPr sz="1200" dirty="0">
                <a:latin typeface="나눔스퀘어라운드OTF Regular"/>
                <a:cs typeface="나눔스퀘어라운드OTF Regular"/>
              </a:rPr>
              <a:t>,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socket.SOCK_DGRAM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30200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socket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객체를 이용한 서버</a:t>
            </a:r>
            <a:r>
              <a:rPr sz="1900" spc="-12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구현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1369543"/>
            <a:ext cx="81724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절차</a:t>
            </a:r>
            <a:r>
              <a:rPr sz="17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3604" y="1520944"/>
            <a:ext cx="51752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bi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n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d()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4190" y="2137071"/>
            <a:ext cx="61277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l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sten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1618" y="2752146"/>
            <a:ext cx="72136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accept()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6804" y="3829840"/>
            <a:ext cx="58991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lose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2359" y="1799640"/>
            <a:ext cx="45720" cy="257175"/>
          </a:xfrm>
          <a:custGeom>
            <a:avLst/>
            <a:gdLst/>
            <a:ahLst/>
            <a:cxnLst/>
            <a:rect l="l" t="t" r="r" b="b"/>
            <a:pathLst>
              <a:path w="45719" h="257175">
                <a:moveTo>
                  <a:pt x="19979" y="210312"/>
                </a:moveTo>
                <a:lnTo>
                  <a:pt x="0" y="210312"/>
                </a:lnTo>
                <a:lnTo>
                  <a:pt x="23134" y="256565"/>
                </a:lnTo>
                <a:lnTo>
                  <a:pt x="41209" y="218694"/>
                </a:lnTo>
                <a:lnTo>
                  <a:pt x="19979" y="218694"/>
                </a:lnTo>
                <a:lnTo>
                  <a:pt x="19979" y="210312"/>
                </a:lnTo>
                <a:close/>
              </a:path>
              <a:path w="45719" h="257175">
                <a:moveTo>
                  <a:pt x="25229" y="0"/>
                </a:moveTo>
                <a:lnTo>
                  <a:pt x="19979" y="0"/>
                </a:lnTo>
                <a:lnTo>
                  <a:pt x="19979" y="218694"/>
                </a:lnTo>
                <a:lnTo>
                  <a:pt x="25229" y="218694"/>
                </a:lnTo>
                <a:lnTo>
                  <a:pt x="25229" y="0"/>
                </a:lnTo>
                <a:close/>
              </a:path>
              <a:path w="45719" h="257175">
                <a:moveTo>
                  <a:pt x="45209" y="210312"/>
                </a:moveTo>
                <a:lnTo>
                  <a:pt x="25229" y="210312"/>
                </a:lnTo>
                <a:lnTo>
                  <a:pt x="25229" y="218694"/>
                </a:lnTo>
                <a:lnTo>
                  <a:pt x="41209" y="218694"/>
                </a:lnTo>
                <a:lnTo>
                  <a:pt x="45209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2359" y="2414727"/>
            <a:ext cx="45720" cy="257810"/>
          </a:xfrm>
          <a:custGeom>
            <a:avLst/>
            <a:gdLst/>
            <a:ahLst/>
            <a:cxnLst/>
            <a:rect l="l" t="t" r="r" b="b"/>
            <a:pathLst>
              <a:path w="45719" h="257810">
                <a:moveTo>
                  <a:pt x="19979" y="211378"/>
                </a:moveTo>
                <a:lnTo>
                  <a:pt x="0" y="211378"/>
                </a:lnTo>
                <a:lnTo>
                  <a:pt x="23134" y="257632"/>
                </a:lnTo>
                <a:lnTo>
                  <a:pt x="41718" y="218694"/>
                </a:lnTo>
                <a:lnTo>
                  <a:pt x="19979" y="218694"/>
                </a:lnTo>
                <a:lnTo>
                  <a:pt x="19979" y="211378"/>
                </a:lnTo>
                <a:close/>
              </a:path>
              <a:path w="45719" h="257810">
                <a:moveTo>
                  <a:pt x="25229" y="0"/>
                </a:moveTo>
                <a:lnTo>
                  <a:pt x="19979" y="0"/>
                </a:lnTo>
                <a:lnTo>
                  <a:pt x="19979" y="218694"/>
                </a:lnTo>
                <a:lnTo>
                  <a:pt x="25229" y="218694"/>
                </a:lnTo>
                <a:lnTo>
                  <a:pt x="25229" y="0"/>
                </a:lnTo>
                <a:close/>
              </a:path>
              <a:path w="45719" h="257810">
                <a:moveTo>
                  <a:pt x="45209" y="211378"/>
                </a:moveTo>
                <a:lnTo>
                  <a:pt x="25229" y="211378"/>
                </a:lnTo>
                <a:lnTo>
                  <a:pt x="25229" y="218694"/>
                </a:lnTo>
                <a:lnTo>
                  <a:pt x="41718" y="218694"/>
                </a:lnTo>
                <a:lnTo>
                  <a:pt x="45209" y="211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2359" y="3030880"/>
            <a:ext cx="45720" cy="719455"/>
          </a:xfrm>
          <a:custGeom>
            <a:avLst/>
            <a:gdLst/>
            <a:ahLst/>
            <a:cxnLst/>
            <a:rect l="l" t="t" r="r" b="b"/>
            <a:pathLst>
              <a:path w="45719" h="719454">
                <a:moveTo>
                  <a:pt x="19979" y="672884"/>
                </a:moveTo>
                <a:lnTo>
                  <a:pt x="0" y="672884"/>
                </a:lnTo>
                <a:lnTo>
                  <a:pt x="23134" y="719145"/>
                </a:lnTo>
                <a:lnTo>
                  <a:pt x="41696" y="680245"/>
                </a:lnTo>
                <a:lnTo>
                  <a:pt x="19979" y="680245"/>
                </a:lnTo>
                <a:lnTo>
                  <a:pt x="19979" y="672884"/>
                </a:lnTo>
                <a:close/>
              </a:path>
              <a:path w="45719" h="719454">
                <a:moveTo>
                  <a:pt x="25229" y="0"/>
                </a:moveTo>
                <a:lnTo>
                  <a:pt x="19979" y="0"/>
                </a:lnTo>
                <a:lnTo>
                  <a:pt x="19979" y="680245"/>
                </a:lnTo>
                <a:lnTo>
                  <a:pt x="25229" y="680245"/>
                </a:lnTo>
                <a:lnTo>
                  <a:pt x="25229" y="0"/>
                </a:lnTo>
                <a:close/>
              </a:path>
              <a:path w="45719" h="719454">
                <a:moveTo>
                  <a:pt x="45209" y="672884"/>
                </a:moveTo>
                <a:lnTo>
                  <a:pt x="25229" y="672884"/>
                </a:lnTo>
                <a:lnTo>
                  <a:pt x="25229" y="680245"/>
                </a:lnTo>
                <a:lnTo>
                  <a:pt x="41696" y="680245"/>
                </a:lnTo>
                <a:lnTo>
                  <a:pt x="45209" y="672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6655" y="2827959"/>
            <a:ext cx="551180" cy="922655"/>
          </a:xfrm>
          <a:custGeom>
            <a:avLst/>
            <a:gdLst/>
            <a:ahLst/>
            <a:cxnLst/>
            <a:rect l="l" t="t" r="r" b="b"/>
            <a:pathLst>
              <a:path w="551180" h="922654">
                <a:moveTo>
                  <a:pt x="545683" y="562485"/>
                </a:moveTo>
                <a:lnTo>
                  <a:pt x="545683" y="922065"/>
                </a:lnTo>
                <a:lnTo>
                  <a:pt x="550933" y="922065"/>
                </a:lnTo>
                <a:lnTo>
                  <a:pt x="550933" y="565640"/>
                </a:lnTo>
                <a:lnTo>
                  <a:pt x="548838" y="565640"/>
                </a:lnTo>
                <a:lnTo>
                  <a:pt x="545683" y="562485"/>
                </a:lnTo>
                <a:close/>
              </a:path>
              <a:path w="551180" h="922654">
                <a:moveTo>
                  <a:pt x="95676" y="21031"/>
                </a:moveTo>
                <a:lnTo>
                  <a:pt x="1051" y="21031"/>
                </a:lnTo>
                <a:lnTo>
                  <a:pt x="0" y="23088"/>
                </a:lnTo>
                <a:lnTo>
                  <a:pt x="0" y="562485"/>
                </a:lnTo>
                <a:lnTo>
                  <a:pt x="1051" y="564588"/>
                </a:lnTo>
                <a:lnTo>
                  <a:pt x="3154" y="565640"/>
                </a:lnTo>
                <a:lnTo>
                  <a:pt x="545683" y="565640"/>
                </a:lnTo>
                <a:lnTo>
                  <a:pt x="545683" y="562485"/>
                </a:lnTo>
                <a:lnTo>
                  <a:pt x="6309" y="562485"/>
                </a:lnTo>
                <a:lnTo>
                  <a:pt x="3154" y="559330"/>
                </a:lnTo>
                <a:lnTo>
                  <a:pt x="6309" y="559330"/>
                </a:lnTo>
                <a:lnTo>
                  <a:pt x="6309" y="26289"/>
                </a:lnTo>
                <a:lnTo>
                  <a:pt x="3154" y="26289"/>
                </a:lnTo>
                <a:lnTo>
                  <a:pt x="6309" y="23088"/>
                </a:lnTo>
                <a:lnTo>
                  <a:pt x="95676" y="23088"/>
                </a:lnTo>
                <a:lnTo>
                  <a:pt x="95676" y="21031"/>
                </a:lnTo>
                <a:close/>
              </a:path>
              <a:path w="551180" h="922654">
                <a:moveTo>
                  <a:pt x="548838" y="559330"/>
                </a:moveTo>
                <a:lnTo>
                  <a:pt x="6309" y="559330"/>
                </a:lnTo>
                <a:lnTo>
                  <a:pt x="6309" y="562485"/>
                </a:lnTo>
                <a:lnTo>
                  <a:pt x="545683" y="562485"/>
                </a:lnTo>
                <a:lnTo>
                  <a:pt x="548838" y="565640"/>
                </a:lnTo>
                <a:lnTo>
                  <a:pt x="550933" y="565640"/>
                </a:lnTo>
                <a:lnTo>
                  <a:pt x="550933" y="560382"/>
                </a:lnTo>
                <a:lnTo>
                  <a:pt x="548838" y="559330"/>
                </a:lnTo>
                <a:close/>
              </a:path>
              <a:path w="551180" h="922654">
                <a:moveTo>
                  <a:pt x="6309" y="559330"/>
                </a:moveTo>
                <a:lnTo>
                  <a:pt x="3154" y="559330"/>
                </a:lnTo>
                <a:lnTo>
                  <a:pt x="6309" y="562485"/>
                </a:lnTo>
                <a:lnTo>
                  <a:pt x="6309" y="559330"/>
                </a:lnTo>
                <a:close/>
              </a:path>
              <a:path w="551180" h="922654">
                <a:moveTo>
                  <a:pt x="95676" y="0"/>
                </a:moveTo>
                <a:lnTo>
                  <a:pt x="95676" y="46253"/>
                </a:lnTo>
                <a:lnTo>
                  <a:pt x="135546" y="26289"/>
                </a:lnTo>
                <a:lnTo>
                  <a:pt x="103037" y="26289"/>
                </a:lnTo>
                <a:lnTo>
                  <a:pt x="103037" y="21031"/>
                </a:lnTo>
                <a:lnTo>
                  <a:pt x="137815" y="21031"/>
                </a:lnTo>
                <a:lnTo>
                  <a:pt x="95676" y="0"/>
                </a:lnTo>
                <a:close/>
              </a:path>
              <a:path w="551180" h="922654">
                <a:moveTo>
                  <a:pt x="6309" y="23088"/>
                </a:moveTo>
                <a:lnTo>
                  <a:pt x="3154" y="26289"/>
                </a:lnTo>
                <a:lnTo>
                  <a:pt x="6309" y="26289"/>
                </a:lnTo>
                <a:lnTo>
                  <a:pt x="6309" y="23088"/>
                </a:lnTo>
                <a:close/>
              </a:path>
              <a:path w="551180" h="922654">
                <a:moveTo>
                  <a:pt x="95676" y="23088"/>
                </a:moveTo>
                <a:lnTo>
                  <a:pt x="6309" y="23088"/>
                </a:lnTo>
                <a:lnTo>
                  <a:pt x="6309" y="26289"/>
                </a:lnTo>
                <a:lnTo>
                  <a:pt x="95676" y="26289"/>
                </a:lnTo>
                <a:lnTo>
                  <a:pt x="95676" y="23088"/>
                </a:lnTo>
                <a:close/>
              </a:path>
              <a:path w="551180" h="922654">
                <a:moveTo>
                  <a:pt x="137815" y="21031"/>
                </a:moveTo>
                <a:lnTo>
                  <a:pt x="103037" y="21031"/>
                </a:lnTo>
                <a:lnTo>
                  <a:pt x="103037" y="26289"/>
                </a:lnTo>
                <a:lnTo>
                  <a:pt x="135546" y="26289"/>
                </a:lnTo>
                <a:lnTo>
                  <a:pt x="141937" y="23088"/>
                </a:lnTo>
                <a:lnTo>
                  <a:pt x="137815" y="2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2386" y="2829026"/>
            <a:ext cx="699770" cy="46355"/>
          </a:xfrm>
          <a:custGeom>
            <a:avLst/>
            <a:gdLst/>
            <a:ahLst/>
            <a:cxnLst/>
            <a:rect l="l" t="t" r="r" b="b"/>
            <a:pathLst>
              <a:path w="699770" h="46355">
                <a:moveTo>
                  <a:pt x="652919" y="26200"/>
                </a:moveTo>
                <a:lnTo>
                  <a:pt x="652919" y="46253"/>
                </a:lnTo>
                <a:lnTo>
                  <a:pt x="692941" y="26212"/>
                </a:lnTo>
                <a:lnTo>
                  <a:pt x="652919" y="26200"/>
                </a:lnTo>
                <a:close/>
              </a:path>
              <a:path w="699770" h="46355">
                <a:moveTo>
                  <a:pt x="652919" y="0"/>
                </a:moveTo>
                <a:lnTo>
                  <a:pt x="652919" y="26200"/>
                </a:lnTo>
                <a:lnTo>
                  <a:pt x="661332" y="26212"/>
                </a:lnTo>
                <a:lnTo>
                  <a:pt x="661332" y="19964"/>
                </a:lnTo>
                <a:lnTo>
                  <a:pt x="692920" y="19964"/>
                </a:lnTo>
                <a:lnTo>
                  <a:pt x="652919" y="0"/>
                </a:lnTo>
                <a:close/>
              </a:path>
              <a:path w="699770" h="46355">
                <a:moveTo>
                  <a:pt x="692920" y="19964"/>
                </a:moveTo>
                <a:lnTo>
                  <a:pt x="661332" y="19964"/>
                </a:lnTo>
                <a:lnTo>
                  <a:pt x="661332" y="26212"/>
                </a:lnTo>
                <a:lnTo>
                  <a:pt x="692966" y="26200"/>
                </a:lnTo>
                <a:lnTo>
                  <a:pt x="699180" y="23088"/>
                </a:lnTo>
                <a:lnTo>
                  <a:pt x="692920" y="19964"/>
                </a:lnTo>
                <a:close/>
              </a:path>
              <a:path w="699770" h="46355">
                <a:moveTo>
                  <a:pt x="652919" y="19964"/>
                </a:moveTo>
                <a:lnTo>
                  <a:pt x="0" y="19964"/>
                </a:lnTo>
                <a:lnTo>
                  <a:pt x="0" y="25222"/>
                </a:lnTo>
                <a:lnTo>
                  <a:pt x="652919" y="26200"/>
                </a:lnTo>
                <a:lnTo>
                  <a:pt x="652919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52260" y="2517367"/>
            <a:ext cx="1866900" cy="4845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5" dirty="0">
                <a:latin typeface="나눔스퀘어라운드OTF Regular"/>
                <a:cs typeface="나눔스퀘어라운드OTF Regular"/>
              </a:rPr>
              <a:t>클라이언트와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연결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715010">
              <a:lnSpc>
                <a:spcPct val="100000"/>
              </a:lnSpc>
              <a:spcBef>
                <a:spcPts val="30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≫ </a:t>
            </a:r>
            <a:r>
              <a:rPr sz="1500" b="0" spc="-20" dirty="0">
                <a:latin typeface="나눔스퀘어라운드OTF Light"/>
                <a:cs typeface="나눔스퀘어라운드OTF Light"/>
              </a:rPr>
              <a:t>socket</a:t>
            </a:r>
            <a:r>
              <a:rPr sz="15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obj.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8201" y="6011632"/>
            <a:ext cx="20739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sock.bind()</a:t>
            </a:r>
            <a:r>
              <a:rPr sz="19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907" y="6568886"/>
            <a:ext cx="4888230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접속 요청을 받을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주소와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port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번호를 소켓에</a:t>
            </a:r>
            <a:r>
              <a:rPr sz="1700" spc="-17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연결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1427" y="8296350"/>
            <a:ext cx="485203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시스템에 할당된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주소가 여러 개인 경우 사용할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지정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4493" y="7070744"/>
            <a:ext cx="3718560" cy="9245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sock.bind((ip_addr,</a:t>
            </a:r>
            <a:r>
              <a:rPr sz="145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port))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65150" marR="5080">
              <a:lnSpc>
                <a:spcPct val="151200"/>
              </a:lnSpc>
              <a:spcBef>
                <a:spcPts val="5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ip_addr :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소켓에 연결할 </a:t>
            </a:r>
            <a:r>
              <a:rPr sz="1200" dirty="0">
                <a:latin typeface="나눔스퀘어라운드OTF Regular"/>
                <a:cs typeface="나눔스퀘어라운드OTF Regular"/>
              </a:rPr>
              <a:t>IP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주소 또는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‘’(빈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문자열)  </a:t>
            </a:r>
            <a:r>
              <a:rPr sz="1200" dirty="0">
                <a:latin typeface="나눔스퀘어라운드OTF Regular"/>
                <a:cs typeface="나눔스퀘어라운드OTF Regular"/>
              </a:rPr>
              <a:t>port : port</a:t>
            </a:r>
            <a:r>
              <a:rPr sz="1200" spc="2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번호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EE32EE0-956E-4F84-C4AE-F32E1B43E3F7}"/>
              </a:ext>
            </a:extLst>
          </p:cNvPr>
          <p:cNvGrpSpPr/>
          <p:nvPr/>
        </p:nvGrpSpPr>
        <p:grpSpPr>
          <a:xfrm>
            <a:off x="3132648" y="2969280"/>
            <a:ext cx="2912040" cy="530640"/>
            <a:chOff x="3132648" y="2969280"/>
            <a:chExt cx="2912040" cy="53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E090916-7DF8-60E6-20FB-2775C52A892A}"/>
                    </a:ext>
                  </a:extLst>
                </p14:cNvPr>
                <p14:cNvContentPartPr/>
                <p14:nvPr/>
              </p14:nvContentPartPr>
              <p14:xfrm>
                <a:off x="3132648" y="2969280"/>
                <a:ext cx="133200" cy="1512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E090916-7DF8-60E6-20FB-2775C52A89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23648" y="2960280"/>
                  <a:ext cx="150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B7774E9-ED58-2C56-CDAE-21541B5D1BE9}"/>
                    </a:ext>
                  </a:extLst>
                </p14:cNvPr>
                <p14:cNvContentPartPr/>
                <p14:nvPr/>
              </p14:nvContentPartPr>
              <p14:xfrm>
                <a:off x="3186288" y="3040920"/>
                <a:ext cx="144720" cy="1353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B7774E9-ED58-2C56-CDAE-21541B5D1B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7288" y="3032280"/>
                  <a:ext cx="162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261C8B5-14DD-60A1-780F-4735B349153A}"/>
                    </a:ext>
                  </a:extLst>
                </p14:cNvPr>
                <p14:cNvContentPartPr/>
                <p14:nvPr/>
              </p14:nvContentPartPr>
              <p14:xfrm>
                <a:off x="3268368" y="3262680"/>
                <a:ext cx="99360" cy="1051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261C8B5-14DD-60A1-780F-4735B34915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9728" y="3254040"/>
                  <a:ext cx="117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4921011-81BB-3F5D-B5A7-EA815CA60D71}"/>
                    </a:ext>
                  </a:extLst>
                </p14:cNvPr>
                <p14:cNvContentPartPr/>
                <p14:nvPr/>
              </p14:nvContentPartPr>
              <p14:xfrm>
                <a:off x="3263328" y="3346200"/>
                <a:ext cx="121680" cy="201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4921011-81BB-3F5D-B5A7-EA815CA60D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54328" y="3337200"/>
                  <a:ext cx="139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16F7F2C-2072-A3B9-997C-6C330883FDE1}"/>
                    </a:ext>
                  </a:extLst>
                </p14:cNvPr>
                <p14:cNvContentPartPr/>
                <p14:nvPr/>
              </p14:nvContentPartPr>
              <p14:xfrm>
                <a:off x="3300048" y="3412440"/>
                <a:ext cx="107640" cy="874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16F7F2C-2072-A3B9-997C-6C330883FD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91048" y="3403800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AF29DE8-C674-65EF-5E82-2BE0BD5F3C76}"/>
                    </a:ext>
                  </a:extLst>
                </p14:cNvPr>
                <p14:cNvContentPartPr/>
                <p14:nvPr/>
              </p14:nvContentPartPr>
              <p14:xfrm>
                <a:off x="3381768" y="3293640"/>
                <a:ext cx="145800" cy="1314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AF29DE8-C674-65EF-5E82-2BE0BD5F3C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2768" y="3285000"/>
                  <a:ext cx="163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0ACA024-63D2-B4E5-FF8E-99ED10E013C2}"/>
                    </a:ext>
                  </a:extLst>
                </p14:cNvPr>
                <p14:cNvContentPartPr/>
                <p14:nvPr/>
              </p14:nvContentPartPr>
              <p14:xfrm>
                <a:off x="3527208" y="3277800"/>
                <a:ext cx="44280" cy="1022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0ACA024-63D2-B4E5-FF8E-99ED10E013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18568" y="3269160"/>
                  <a:ext cx="61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56C580C-1217-B366-AC04-122E4C111141}"/>
                    </a:ext>
                  </a:extLst>
                </p14:cNvPr>
                <p14:cNvContentPartPr/>
                <p14:nvPr/>
              </p14:nvContentPartPr>
              <p14:xfrm>
                <a:off x="3590208" y="3272760"/>
                <a:ext cx="27000" cy="1123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56C580C-1217-B366-AC04-122E4C1111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1208" y="3263760"/>
                  <a:ext cx="44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550C391-12E4-4F90-7E99-89232E85B499}"/>
                    </a:ext>
                  </a:extLst>
                </p14:cNvPr>
                <p14:cNvContentPartPr/>
                <p14:nvPr/>
              </p14:nvContentPartPr>
              <p14:xfrm>
                <a:off x="3635208" y="3215160"/>
                <a:ext cx="102600" cy="1429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550C391-12E4-4F90-7E99-89232E85B4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6208" y="3206160"/>
                  <a:ext cx="120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4179AB6-1740-FF3E-698E-CDB3696EDF05}"/>
                    </a:ext>
                  </a:extLst>
                </p14:cNvPr>
                <p14:cNvContentPartPr/>
                <p14:nvPr/>
              </p14:nvContentPartPr>
              <p14:xfrm>
                <a:off x="3704328" y="3329640"/>
                <a:ext cx="90000" cy="907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4179AB6-1740-FF3E-698E-CDB3696EDF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5328" y="3321000"/>
                  <a:ext cx="107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F8FAD4E-2AC5-A33F-180B-4344C9CEC021}"/>
                    </a:ext>
                  </a:extLst>
                </p14:cNvPr>
                <p14:cNvContentPartPr/>
                <p14:nvPr/>
              </p14:nvContentPartPr>
              <p14:xfrm>
                <a:off x="3777408" y="3209760"/>
                <a:ext cx="96840" cy="1267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F8FAD4E-2AC5-A33F-180B-4344C9CEC0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8768" y="3200760"/>
                  <a:ext cx="114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C70219B-BF4F-40CA-43A5-4F57B1DC60D0}"/>
                    </a:ext>
                  </a:extLst>
                </p14:cNvPr>
                <p14:cNvContentPartPr/>
                <p14:nvPr/>
              </p14:nvContentPartPr>
              <p14:xfrm>
                <a:off x="3805488" y="3357000"/>
                <a:ext cx="109440" cy="234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C70219B-BF4F-40CA-43A5-4F57B1DC60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96488" y="3348000"/>
                  <a:ext cx="127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1714DD9-6E63-FDD3-D1BF-3D410497F934}"/>
                    </a:ext>
                  </a:extLst>
                </p14:cNvPr>
                <p14:cNvContentPartPr/>
                <p14:nvPr/>
              </p14:nvContentPartPr>
              <p14:xfrm>
                <a:off x="3881808" y="3243960"/>
                <a:ext cx="98640" cy="1112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1714DD9-6E63-FDD3-D1BF-3D410497F9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73168" y="3234960"/>
                  <a:ext cx="116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8418BEC-1D28-EA3F-165C-CFABBEE48C0A}"/>
                    </a:ext>
                  </a:extLst>
                </p14:cNvPr>
                <p14:cNvContentPartPr/>
                <p14:nvPr/>
              </p14:nvContentPartPr>
              <p14:xfrm>
                <a:off x="3975768" y="3283200"/>
                <a:ext cx="68400" cy="313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8418BEC-1D28-EA3F-165C-CFABBEE48C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66768" y="3274560"/>
                  <a:ext cx="86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F6E19A4-4422-C082-256B-6CCB1AC03AE2}"/>
                    </a:ext>
                  </a:extLst>
                </p14:cNvPr>
                <p14:cNvContentPartPr/>
                <p14:nvPr/>
              </p14:nvContentPartPr>
              <p14:xfrm>
                <a:off x="4026168" y="3248280"/>
                <a:ext cx="70920" cy="1101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F6E19A4-4422-C082-256B-6CCB1AC03A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17528" y="3239640"/>
                  <a:ext cx="88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B7FF26A-9681-B0F3-2D99-E61AE00B4295}"/>
                    </a:ext>
                  </a:extLst>
                </p14:cNvPr>
                <p14:cNvContentPartPr/>
                <p14:nvPr/>
              </p14:nvContentPartPr>
              <p14:xfrm>
                <a:off x="4111488" y="3211560"/>
                <a:ext cx="67320" cy="1342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B7FF26A-9681-B0F3-2D99-E61AE00B42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02848" y="3202560"/>
                  <a:ext cx="84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5F1FEF8-EECA-EE3A-CF34-F8F095850738}"/>
                    </a:ext>
                  </a:extLst>
                </p14:cNvPr>
                <p14:cNvContentPartPr/>
                <p14:nvPr/>
              </p14:nvContentPartPr>
              <p14:xfrm>
                <a:off x="4155048" y="3211920"/>
                <a:ext cx="70560" cy="1717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5F1FEF8-EECA-EE3A-CF34-F8F0958507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46408" y="3202920"/>
                  <a:ext cx="88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825FA72-F944-B9F5-3F47-222B2C9CCC29}"/>
                    </a:ext>
                  </a:extLst>
                </p14:cNvPr>
                <p14:cNvContentPartPr/>
                <p14:nvPr/>
              </p14:nvContentPartPr>
              <p14:xfrm>
                <a:off x="4332528" y="3154680"/>
                <a:ext cx="181800" cy="1569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825FA72-F944-B9F5-3F47-222B2C9CCC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23888" y="3145680"/>
                  <a:ext cx="199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4DB6CE2-1DD6-A41C-7EAB-630AEA7ED6C9}"/>
                    </a:ext>
                  </a:extLst>
                </p14:cNvPr>
                <p14:cNvContentPartPr/>
                <p14:nvPr/>
              </p14:nvContentPartPr>
              <p14:xfrm>
                <a:off x="4453488" y="3164040"/>
                <a:ext cx="78480" cy="1476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4DB6CE2-1DD6-A41C-7EAB-630AEA7ED6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44848" y="3155400"/>
                  <a:ext cx="96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B9AE9EA-D579-0440-3F0C-104DD7951384}"/>
                    </a:ext>
                  </a:extLst>
                </p14:cNvPr>
                <p14:cNvContentPartPr/>
                <p14:nvPr/>
              </p14:nvContentPartPr>
              <p14:xfrm>
                <a:off x="4453488" y="3318840"/>
                <a:ext cx="136440" cy="889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B9AE9EA-D579-0440-3F0C-104DD79513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4848" y="3310200"/>
                  <a:ext cx="154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FD2AA02-3E92-E22B-D68B-8D339332088A}"/>
                    </a:ext>
                  </a:extLst>
                </p14:cNvPr>
                <p14:cNvContentPartPr/>
                <p14:nvPr/>
              </p14:nvContentPartPr>
              <p14:xfrm>
                <a:off x="4591728" y="3171240"/>
                <a:ext cx="97560" cy="1083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FD2AA02-3E92-E22B-D68B-8D3393320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82728" y="3162600"/>
                  <a:ext cx="115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2BF5BFF-D564-7329-C2BE-3AE81CFC655B}"/>
                    </a:ext>
                  </a:extLst>
                </p14:cNvPr>
                <p14:cNvContentPartPr/>
                <p14:nvPr/>
              </p14:nvContentPartPr>
              <p14:xfrm>
                <a:off x="4588848" y="3285720"/>
                <a:ext cx="151920" cy="1828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2BF5BFF-D564-7329-C2BE-3AE81CFC655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9848" y="3276720"/>
                  <a:ext cx="169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71F59F1-2A93-9B9E-219A-08F50B2BFD37}"/>
                    </a:ext>
                  </a:extLst>
                </p14:cNvPr>
                <p14:cNvContentPartPr/>
                <p14:nvPr/>
              </p14:nvContentPartPr>
              <p14:xfrm>
                <a:off x="4864968" y="3173040"/>
                <a:ext cx="98640" cy="1418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71F59F1-2A93-9B9E-219A-08F50B2BFD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56328" y="3164040"/>
                  <a:ext cx="116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D00A011-421F-6DE6-4AAC-EBB2C6A7C916}"/>
                    </a:ext>
                  </a:extLst>
                </p14:cNvPr>
                <p14:cNvContentPartPr/>
                <p14:nvPr/>
              </p14:nvContentPartPr>
              <p14:xfrm>
                <a:off x="4881888" y="3287880"/>
                <a:ext cx="129240" cy="885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D00A011-421F-6DE6-4AAC-EBB2C6A7C9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72888" y="3278880"/>
                  <a:ext cx="146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3795FD6-CD26-2C64-7CBE-6191FC2C0A64}"/>
                    </a:ext>
                  </a:extLst>
                </p14:cNvPr>
                <p14:cNvContentPartPr/>
                <p14:nvPr/>
              </p14:nvContentPartPr>
              <p14:xfrm>
                <a:off x="4998888" y="3174480"/>
                <a:ext cx="112680" cy="1357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3795FD6-CD26-2C64-7CBE-6191FC2C0A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9888" y="3165480"/>
                  <a:ext cx="130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1026E67-C47F-2D80-4F5A-A9541284418A}"/>
                    </a:ext>
                  </a:extLst>
                </p14:cNvPr>
                <p14:cNvContentPartPr/>
                <p14:nvPr/>
              </p14:nvContentPartPr>
              <p14:xfrm>
                <a:off x="5056488" y="3189600"/>
                <a:ext cx="65520" cy="928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1026E67-C47F-2D80-4F5A-A954128441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47848" y="3180600"/>
                  <a:ext cx="83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07383ED-9474-989B-23C9-708079487C7A}"/>
                    </a:ext>
                  </a:extLst>
                </p14:cNvPr>
                <p14:cNvContentPartPr/>
                <p14:nvPr/>
              </p14:nvContentPartPr>
              <p14:xfrm>
                <a:off x="5080968" y="3310560"/>
                <a:ext cx="71640" cy="882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07383ED-9474-989B-23C9-708079487C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71968" y="3301560"/>
                  <a:ext cx="89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25D0C50-7412-580C-5727-88D75537E176}"/>
                    </a:ext>
                  </a:extLst>
                </p14:cNvPr>
                <p14:cNvContentPartPr/>
                <p14:nvPr/>
              </p14:nvContentPartPr>
              <p14:xfrm>
                <a:off x="5177448" y="3195000"/>
                <a:ext cx="105120" cy="1616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25D0C50-7412-580C-5727-88D75537E1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68808" y="3186360"/>
                  <a:ext cx="122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D13FA87-EA5D-E36C-7B1E-0B54C805E266}"/>
                    </a:ext>
                  </a:extLst>
                </p14:cNvPr>
                <p14:cNvContentPartPr/>
                <p14:nvPr/>
              </p14:nvContentPartPr>
              <p14:xfrm>
                <a:off x="5394168" y="3191400"/>
                <a:ext cx="83520" cy="1587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D13FA87-EA5D-E36C-7B1E-0B54C805E2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85528" y="3182760"/>
                  <a:ext cx="101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4E9E953D-30AF-8BA7-2B2C-DBA7B11BBE52}"/>
                    </a:ext>
                  </a:extLst>
                </p14:cNvPr>
                <p14:cNvContentPartPr/>
                <p14:nvPr/>
              </p14:nvContentPartPr>
              <p14:xfrm>
                <a:off x="5413968" y="3393360"/>
                <a:ext cx="95400" cy="550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E9E953D-30AF-8BA7-2B2C-DBA7B11BBE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05328" y="3384720"/>
                  <a:ext cx="113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70AFF79-202D-EEE4-CA8E-BC0A065F8570}"/>
                    </a:ext>
                  </a:extLst>
                </p14:cNvPr>
                <p14:cNvContentPartPr/>
                <p14:nvPr/>
              </p14:nvContentPartPr>
              <p14:xfrm>
                <a:off x="5524848" y="3259440"/>
                <a:ext cx="107280" cy="1242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70AFF79-202D-EEE4-CA8E-BC0A065F85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15848" y="3250440"/>
                  <a:ext cx="124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68BCAA2-0CF9-851A-8BC0-9EAF685EA72D}"/>
                    </a:ext>
                  </a:extLst>
                </p14:cNvPr>
                <p14:cNvContentPartPr/>
                <p14:nvPr/>
              </p14:nvContentPartPr>
              <p14:xfrm>
                <a:off x="5601168" y="3237120"/>
                <a:ext cx="117000" cy="1339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68BCAA2-0CF9-851A-8BC0-9EAF685EA7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92168" y="3228120"/>
                  <a:ext cx="134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25398A48-D52F-9A12-891B-379CC3D15271}"/>
                    </a:ext>
                  </a:extLst>
                </p14:cNvPr>
                <p14:cNvContentPartPr/>
                <p14:nvPr/>
              </p14:nvContentPartPr>
              <p14:xfrm>
                <a:off x="5724288" y="3237120"/>
                <a:ext cx="69120" cy="1018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25398A48-D52F-9A12-891B-379CC3D152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15288" y="3228480"/>
                  <a:ext cx="86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204FDAC-9979-798A-1456-264A9AFBDA3C}"/>
                    </a:ext>
                  </a:extLst>
                </p14:cNvPr>
                <p14:cNvContentPartPr/>
                <p14:nvPr/>
              </p14:nvContentPartPr>
              <p14:xfrm>
                <a:off x="5792688" y="3245400"/>
                <a:ext cx="156600" cy="1224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204FDAC-9979-798A-1456-264A9AFBDA3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83688" y="3236400"/>
                  <a:ext cx="174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F13BC8E-59CA-D21C-4604-26EEF2B29393}"/>
                    </a:ext>
                  </a:extLst>
                </p14:cNvPr>
                <p14:cNvContentPartPr/>
                <p14:nvPr/>
              </p14:nvContentPartPr>
              <p14:xfrm>
                <a:off x="5934528" y="3205800"/>
                <a:ext cx="110160" cy="1396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0F13BC8E-59CA-D21C-4604-26EEF2B293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5888" y="3196800"/>
                  <a:ext cx="12780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FC03B82-672E-4768-6A57-A4C94F0A9AB5}"/>
              </a:ext>
            </a:extLst>
          </p:cNvPr>
          <p:cNvGrpSpPr/>
          <p:nvPr/>
        </p:nvGrpSpPr>
        <p:grpSpPr>
          <a:xfrm>
            <a:off x="3457368" y="3575160"/>
            <a:ext cx="522720" cy="209520"/>
            <a:chOff x="3457368" y="3575160"/>
            <a:chExt cx="52272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9B692E9-1FEF-6FAC-93D4-F8408267803E}"/>
                    </a:ext>
                  </a:extLst>
                </p14:cNvPr>
                <p14:cNvContentPartPr/>
                <p14:nvPr/>
              </p14:nvContentPartPr>
              <p14:xfrm>
                <a:off x="3457368" y="3596400"/>
                <a:ext cx="117720" cy="1544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9B692E9-1FEF-6FAC-93D4-F840826780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48368" y="3587760"/>
                  <a:ext cx="135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BDBCECE-53FD-1270-90E7-E871D5AC92C8}"/>
                    </a:ext>
                  </a:extLst>
                </p14:cNvPr>
                <p14:cNvContentPartPr/>
                <p14:nvPr/>
              </p14:nvContentPartPr>
              <p14:xfrm>
                <a:off x="3527928" y="3608280"/>
                <a:ext cx="80280" cy="1357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BDBCECE-53FD-1270-90E7-E871D5AC92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19288" y="3599640"/>
                  <a:ext cx="97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C4BEED5A-E7C2-467F-3CFE-D9249D868968}"/>
                    </a:ext>
                  </a:extLst>
                </p14:cNvPr>
                <p14:cNvContentPartPr/>
                <p14:nvPr/>
              </p14:nvContentPartPr>
              <p14:xfrm>
                <a:off x="3652128" y="3594600"/>
                <a:ext cx="147600" cy="1332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C4BEED5A-E7C2-467F-3CFE-D9249D8689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43128" y="3585960"/>
                  <a:ext cx="165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12B203C-F922-8A41-243A-A68D45770587}"/>
                    </a:ext>
                  </a:extLst>
                </p14:cNvPr>
                <p14:cNvContentPartPr/>
                <p14:nvPr/>
              </p14:nvContentPartPr>
              <p14:xfrm>
                <a:off x="3832488" y="3575160"/>
                <a:ext cx="147600" cy="2095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12B203C-F922-8A41-243A-A68D457705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23488" y="3566520"/>
                  <a:ext cx="1652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06E3591-ED51-1B97-6AED-F496B2D5D62F}"/>
              </a:ext>
            </a:extLst>
          </p:cNvPr>
          <p:cNvGrpSpPr/>
          <p:nvPr/>
        </p:nvGrpSpPr>
        <p:grpSpPr>
          <a:xfrm>
            <a:off x="4155048" y="3621600"/>
            <a:ext cx="1666080" cy="216720"/>
            <a:chOff x="4155048" y="3621600"/>
            <a:chExt cx="166608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2ECCE7E-BED1-39FD-D2F4-035012567184}"/>
                    </a:ext>
                  </a:extLst>
                </p14:cNvPr>
                <p14:cNvContentPartPr/>
                <p14:nvPr/>
              </p14:nvContentPartPr>
              <p14:xfrm>
                <a:off x="4155048" y="3665160"/>
                <a:ext cx="138240" cy="968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2ECCE7E-BED1-39FD-D2F4-0350125671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46408" y="3656160"/>
                  <a:ext cx="155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15D2B77-570A-B840-1A6A-5954BC0188E2}"/>
                    </a:ext>
                  </a:extLst>
                </p14:cNvPr>
                <p14:cNvContentPartPr/>
                <p14:nvPr/>
              </p14:nvContentPartPr>
              <p14:xfrm>
                <a:off x="4288248" y="3664800"/>
                <a:ext cx="95760" cy="1252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15D2B77-570A-B840-1A6A-5954BC0188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79248" y="3656160"/>
                  <a:ext cx="113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A09095B-55E8-5AEB-7C2A-F59079B53BD1}"/>
                    </a:ext>
                  </a:extLst>
                </p14:cNvPr>
                <p14:cNvContentPartPr/>
                <p14:nvPr/>
              </p14:nvContentPartPr>
              <p14:xfrm>
                <a:off x="4372848" y="3621600"/>
                <a:ext cx="93960" cy="1796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A09095B-55E8-5AEB-7C2A-F59079B53B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64208" y="3612600"/>
                  <a:ext cx="111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E7A63F2-2D0D-7713-C65B-B486821D2A7D}"/>
                    </a:ext>
                  </a:extLst>
                </p14:cNvPr>
                <p14:cNvContentPartPr/>
                <p14:nvPr/>
              </p14:nvContentPartPr>
              <p14:xfrm>
                <a:off x="4499928" y="3670200"/>
                <a:ext cx="16200" cy="1407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E7A63F2-2D0D-7713-C65B-B486821D2A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91288" y="3661200"/>
                  <a:ext cx="33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6D9A237-E8DB-94B2-0BB7-1F1ACCE3405D}"/>
                    </a:ext>
                  </a:extLst>
                </p14:cNvPr>
                <p14:cNvContentPartPr/>
                <p14:nvPr/>
              </p14:nvContentPartPr>
              <p14:xfrm>
                <a:off x="4540248" y="3651120"/>
                <a:ext cx="85320" cy="16992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6D9A237-E8DB-94B2-0BB7-1F1ACCE3405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31608" y="3642480"/>
                  <a:ext cx="102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07D3FAE-9A8C-A0A6-BABC-79D12EAD5838}"/>
                    </a:ext>
                  </a:extLst>
                </p14:cNvPr>
                <p14:cNvContentPartPr/>
                <p14:nvPr/>
              </p14:nvContentPartPr>
              <p14:xfrm>
                <a:off x="4633848" y="3649320"/>
                <a:ext cx="171000" cy="1306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07D3FAE-9A8C-A0A6-BABC-79D12EAD58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24848" y="3640680"/>
                  <a:ext cx="188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023E590-3A57-A4DE-F0A3-5829E5EC9BE0}"/>
                    </a:ext>
                  </a:extLst>
                </p14:cNvPr>
                <p14:cNvContentPartPr/>
                <p14:nvPr/>
              </p14:nvContentPartPr>
              <p14:xfrm>
                <a:off x="4729248" y="3709080"/>
                <a:ext cx="100440" cy="1119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023E590-3A57-A4DE-F0A3-5829E5EC9BE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20608" y="3700080"/>
                  <a:ext cx="118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BE7C4B7A-6A10-C256-C427-224E2D0D88D1}"/>
                    </a:ext>
                  </a:extLst>
                </p14:cNvPr>
                <p14:cNvContentPartPr/>
                <p14:nvPr/>
              </p14:nvContentPartPr>
              <p14:xfrm>
                <a:off x="4911048" y="3641040"/>
                <a:ext cx="90000" cy="1108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BE7C4B7A-6A10-C256-C427-224E2D0D88D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02048" y="3632040"/>
                  <a:ext cx="107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D7F78CC5-0838-6B4C-C193-76722612D4E5}"/>
                    </a:ext>
                  </a:extLst>
                </p14:cNvPr>
                <p14:cNvContentPartPr/>
                <p14:nvPr/>
              </p14:nvContentPartPr>
              <p14:xfrm>
                <a:off x="5032008" y="3627360"/>
                <a:ext cx="14400" cy="799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D7F78CC5-0838-6B4C-C193-76722612D4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23008" y="3618360"/>
                  <a:ext cx="32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D1A8083D-F185-8297-71BA-FB8FBEF0FC1E}"/>
                    </a:ext>
                  </a:extLst>
                </p14:cNvPr>
                <p14:cNvContentPartPr/>
                <p14:nvPr/>
              </p14:nvContentPartPr>
              <p14:xfrm>
                <a:off x="4940568" y="3763800"/>
                <a:ext cx="146160" cy="532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D1A8083D-F185-8297-71BA-FB8FBEF0FC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31568" y="3755160"/>
                  <a:ext cx="163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D2C4E5B-69EB-519D-2337-0E7930210B45}"/>
                    </a:ext>
                  </a:extLst>
                </p14:cNvPr>
                <p14:cNvContentPartPr/>
                <p14:nvPr/>
              </p14:nvContentPartPr>
              <p14:xfrm>
                <a:off x="5096088" y="3642120"/>
                <a:ext cx="93240" cy="712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1D2C4E5B-69EB-519D-2337-0E7930210B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87448" y="3633120"/>
                  <a:ext cx="110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7BEDFA5-17E0-C82B-1690-89513CCC3669}"/>
                    </a:ext>
                  </a:extLst>
                </p14:cNvPr>
                <p14:cNvContentPartPr/>
                <p14:nvPr/>
              </p14:nvContentPartPr>
              <p14:xfrm>
                <a:off x="5080968" y="3741120"/>
                <a:ext cx="148680" cy="972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7BEDFA5-17E0-C82B-1690-89513CCC36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71968" y="3732480"/>
                  <a:ext cx="166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BC3AF657-6BAD-FC9E-F2F1-507A0EEB83BE}"/>
                    </a:ext>
                  </a:extLst>
                </p14:cNvPr>
                <p14:cNvContentPartPr/>
                <p14:nvPr/>
              </p14:nvContentPartPr>
              <p14:xfrm>
                <a:off x="5307768" y="3627000"/>
                <a:ext cx="183960" cy="12636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BC3AF657-6BAD-FC9E-F2F1-507A0EEB83B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98768" y="3618000"/>
                  <a:ext cx="201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D217F54-6218-C375-11BF-66C3AEB90EEF}"/>
                    </a:ext>
                  </a:extLst>
                </p14:cNvPr>
                <p14:cNvContentPartPr/>
                <p14:nvPr/>
              </p14:nvContentPartPr>
              <p14:xfrm>
                <a:off x="5408208" y="3730680"/>
                <a:ext cx="85320" cy="892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D217F54-6218-C375-11BF-66C3AEB90E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99208" y="3722040"/>
                  <a:ext cx="102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6D8ECE9-6A53-AEAA-90D3-CA34DC38522E}"/>
                    </a:ext>
                  </a:extLst>
                </p14:cNvPr>
                <p14:cNvContentPartPr/>
                <p14:nvPr/>
              </p14:nvContentPartPr>
              <p14:xfrm>
                <a:off x="5501448" y="3640320"/>
                <a:ext cx="126000" cy="1360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6D8ECE9-6A53-AEAA-90D3-CA34DC3852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92448" y="3631320"/>
                  <a:ext cx="143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6EFB0A76-C9FC-6DBA-BE90-7E313061C898}"/>
                    </a:ext>
                  </a:extLst>
                </p14:cNvPr>
                <p14:cNvContentPartPr/>
                <p14:nvPr/>
              </p14:nvContentPartPr>
              <p14:xfrm>
                <a:off x="5544288" y="3723120"/>
                <a:ext cx="85680" cy="57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6EFB0A76-C9FC-6DBA-BE90-7E313061C8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35648" y="3714120"/>
                  <a:ext cx="103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61BCC839-01FF-BDEB-7C26-0589B6BF47E0}"/>
                    </a:ext>
                  </a:extLst>
                </p14:cNvPr>
                <p14:cNvContentPartPr/>
                <p14:nvPr/>
              </p14:nvContentPartPr>
              <p14:xfrm>
                <a:off x="5659128" y="3661920"/>
                <a:ext cx="162000" cy="885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61BCC839-01FF-BDEB-7C26-0589B6BF47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50128" y="3652920"/>
                  <a:ext cx="17964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C6E6EF3-0465-4B59-284E-4BB7067DABB4}"/>
                  </a:ext>
                </a:extLst>
              </p14:cNvPr>
              <p14:cNvContentPartPr/>
              <p14:nvPr/>
            </p14:nvContentPartPr>
            <p14:xfrm>
              <a:off x="4012488" y="2498400"/>
              <a:ext cx="318600" cy="26424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C6E6EF3-0465-4B59-284E-4BB7067DABB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003488" y="2489760"/>
                <a:ext cx="33624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그룹 97">
            <a:extLst>
              <a:ext uri="{FF2B5EF4-FFF2-40B4-BE49-F238E27FC236}">
                <a16:creationId xmlns:a16="http://schemas.microsoft.com/office/drawing/2014/main" id="{6ECD043A-E572-1A43-5B51-F5D96134211F}"/>
              </a:ext>
            </a:extLst>
          </p:cNvPr>
          <p:cNvGrpSpPr/>
          <p:nvPr/>
        </p:nvGrpSpPr>
        <p:grpSpPr>
          <a:xfrm>
            <a:off x="4299048" y="2603520"/>
            <a:ext cx="418680" cy="136080"/>
            <a:chOff x="4299048" y="2603520"/>
            <a:chExt cx="41868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6F9D207-A393-3427-4345-F0A74570BAA5}"/>
                    </a:ext>
                  </a:extLst>
                </p14:cNvPr>
                <p14:cNvContentPartPr/>
                <p14:nvPr/>
              </p14:nvContentPartPr>
              <p14:xfrm>
                <a:off x="4299048" y="2603520"/>
                <a:ext cx="324000" cy="1360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6F9D207-A393-3427-4345-F0A74570BAA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90048" y="2594880"/>
                  <a:ext cx="341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7A9E0B9B-8120-3D4C-8FA7-DF61841A3D48}"/>
                    </a:ext>
                  </a:extLst>
                </p14:cNvPr>
                <p14:cNvContentPartPr/>
                <p14:nvPr/>
              </p14:nvContentPartPr>
              <p14:xfrm>
                <a:off x="4550688" y="2660760"/>
                <a:ext cx="167040" cy="777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7A9E0B9B-8120-3D4C-8FA7-DF61841A3D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41688" y="2651760"/>
                  <a:ext cx="18468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0087A86-314E-030B-A5BF-D46E8AC177FF}"/>
              </a:ext>
            </a:extLst>
          </p:cNvPr>
          <p:cNvGrpSpPr/>
          <p:nvPr/>
        </p:nvGrpSpPr>
        <p:grpSpPr>
          <a:xfrm>
            <a:off x="5136408" y="2783880"/>
            <a:ext cx="1110240" cy="182160"/>
            <a:chOff x="5136408" y="2783880"/>
            <a:chExt cx="111024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74B67639-B621-B0B6-45A9-F9376EC3CCAE}"/>
                    </a:ext>
                  </a:extLst>
                </p14:cNvPr>
                <p14:cNvContentPartPr/>
                <p14:nvPr/>
              </p14:nvContentPartPr>
              <p14:xfrm>
                <a:off x="5136408" y="2864520"/>
                <a:ext cx="141840" cy="230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74B67639-B621-B0B6-45A9-F9376EC3CC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27768" y="2855880"/>
                  <a:ext cx="159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02990835-DFA8-CEAD-880F-241AB3EF323D}"/>
                    </a:ext>
                  </a:extLst>
                </p14:cNvPr>
                <p14:cNvContentPartPr/>
                <p14:nvPr/>
              </p14:nvContentPartPr>
              <p14:xfrm>
                <a:off x="5240088" y="2813040"/>
                <a:ext cx="78840" cy="1249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02990835-DFA8-CEAD-880F-241AB3EF323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31088" y="2804400"/>
                  <a:ext cx="9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9FDFC143-E5BB-AF1C-40C6-550CA1C52D7A}"/>
                    </a:ext>
                  </a:extLst>
                </p14:cNvPr>
                <p14:cNvContentPartPr/>
                <p14:nvPr/>
              </p14:nvContentPartPr>
              <p14:xfrm>
                <a:off x="5369328" y="2841840"/>
                <a:ext cx="54720" cy="676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9FDFC143-E5BB-AF1C-40C6-550CA1C52D7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60328" y="2833200"/>
                  <a:ext cx="72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A4D0E700-5FFC-0BBD-FF8F-87A5F0AB4CF1}"/>
                    </a:ext>
                  </a:extLst>
                </p14:cNvPr>
                <p14:cNvContentPartPr/>
                <p14:nvPr/>
              </p14:nvContentPartPr>
              <p14:xfrm>
                <a:off x="5440248" y="2827080"/>
                <a:ext cx="20880" cy="993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A4D0E700-5FFC-0BBD-FF8F-87A5F0AB4CF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31248" y="2818440"/>
                  <a:ext cx="38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C9778C3D-046D-D58F-337C-A38FD3D7BB56}"/>
                    </a:ext>
                  </a:extLst>
                </p14:cNvPr>
                <p14:cNvContentPartPr/>
                <p14:nvPr/>
              </p14:nvContentPartPr>
              <p14:xfrm>
                <a:off x="5475168" y="2795040"/>
                <a:ext cx="102600" cy="12564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C9778C3D-046D-D58F-337C-A38FD3D7BB5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66168" y="2786040"/>
                  <a:ext cx="12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C4EEBAB2-5465-DABC-985A-2778F9AC5438}"/>
                    </a:ext>
                  </a:extLst>
                </p14:cNvPr>
                <p14:cNvContentPartPr/>
                <p14:nvPr/>
              </p14:nvContentPartPr>
              <p14:xfrm>
                <a:off x="5528088" y="2810880"/>
                <a:ext cx="233640" cy="14868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C4EEBAB2-5465-DABC-985A-2778F9AC54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19088" y="2801880"/>
                  <a:ext cx="251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7EFB4789-389B-1305-DFDA-D3ECFEE6A6F0}"/>
                    </a:ext>
                  </a:extLst>
                </p14:cNvPr>
                <p14:cNvContentPartPr/>
                <p14:nvPr/>
              </p14:nvContentPartPr>
              <p14:xfrm>
                <a:off x="5764248" y="2793960"/>
                <a:ext cx="14760" cy="1306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7EFB4789-389B-1305-DFDA-D3ECFEE6A6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55248" y="2785320"/>
                  <a:ext cx="32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798A0F3-4D56-E48E-6EA3-386C079426DC}"/>
                    </a:ext>
                  </a:extLst>
                </p14:cNvPr>
                <p14:cNvContentPartPr/>
                <p14:nvPr/>
              </p14:nvContentPartPr>
              <p14:xfrm>
                <a:off x="5842728" y="2789640"/>
                <a:ext cx="117720" cy="1083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798A0F3-4D56-E48E-6EA3-386C079426D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33728" y="2780640"/>
                  <a:ext cx="135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4B5A881-6E99-ED74-0601-B5CAE83650A3}"/>
                    </a:ext>
                  </a:extLst>
                </p14:cNvPr>
                <p14:cNvContentPartPr/>
                <p14:nvPr/>
              </p14:nvContentPartPr>
              <p14:xfrm>
                <a:off x="5866848" y="2807280"/>
                <a:ext cx="120960" cy="1022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4B5A881-6E99-ED74-0601-B5CAE83650A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58208" y="2798280"/>
                  <a:ext cx="138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81C457A-8AE0-26C1-A6EB-371631FA6C7E}"/>
                    </a:ext>
                  </a:extLst>
                </p14:cNvPr>
                <p14:cNvContentPartPr/>
                <p14:nvPr/>
              </p14:nvContentPartPr>
              <p14:xfrm>
                <a:off x="5942088" y="2790360"/>
                <a:ext cx="137160" cy="17568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81C457A-8AE0-26C1-A6EB-371631FA6C7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33448" y="2781360"/>
                  <a:ext cx="154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AC09678-AFDC-6BB6-81D6-9BC7856953D4}"/>
                    </a:ext>
                  </a:extLst>
                </p14:cNvPr>
                <p14:cNvContentPartPr/>
                <p14:nvPr/>
              </p14:nvContentPartPr>
              <p14:xfrm>
                <a:off x="6030288" y="2814480"/>
                <a:ext cx="77040" cy="784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AC09678-AFDC-6BB6-81D6-9BC7856953D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21288" y="2805840"/>
                  <a:ext cx="94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0A82F5A-0AD6-B341-4036-BFE1814E844D}"/>
                    </a:ext>
                  </a:extLst>
                </p14:cNvPr>
                <p14:cNvContentPartPr/>
                <p14:nvPr/>
              </p14:nvContentPartPr>
              <p14:xfrm>
                <a:off x="6123528" y="2783880"/>
                <a:ext cx="68040" cy="565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0A82F5A-0AD6-B341-4036-BFE1814E84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14528" y="2774880"/>
                  <a:ext cx="85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7C2E7651-599E-DA18-757C-E19ACF6705B8}"/>
                    </a:ext>
                  </a:extLst>
                </p14:cNvPr>
                <p14:cNvContentPartPr/>
                <p14:nvPr/>
              </p14:nvContentPartPr>
              <p14:xfrm>
                <a:off x="6103008" y="2902680"/>
                <a:ext cx="143640" cy="543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7C2E7651-599E-DA18-757C-E19ACF6705B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94008" y="2893680"/>
                  <a:ext cx="16128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9E62EFA2-BA3C-F454-745D-CF93FF60AD47}"/>
                  </a:ext>
                </a:extLst>
              </p14:cNvPr>
              <p14:cNvContentPartPr/>
              <p14:nvPr/>
            </p14:nvContentPartPr>
            <p14:xfrm>
              <a:off x="4947408" y="7023960"/>
              <a:ext cx="507240" cy="5364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9E62EFA2-BA3C-F454-745D-CF93FF60AD4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938408" y="7014960"/>
                <a:ext cx="52488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16D355A-AFE5-1A2C-6E21-6808A870B8FD}"/>
              </a:ext>
            </a:extLst>
          </p:cNvPr>
          <p:cNvGrpSpPr/>
          <p:nvPr/>
        </p:nvGrpSpPr>
        <p:grpSpPr>
          <a:xfrm>
            <a:off x="2582208" y="7651800"/>
            <a:ext cx="417960" cy="100440"/>
            <a:chOff x="2582208" y="7651800"/>
            <a:chExt cx="417960" cy="10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45F3046-80D1-4B25-7544-DB7B3986BFF0}"/>
                    </a:ext>
                  </a:extLst>
                </p14:cNvPr>
                <p14:cNvContentPartPr/>
                <p14:nvPr/>
              </p14:nvContentPartPr>
              <p14:xfrm>
                <a:off x="2582208" y="7674120"/>
                <a:ext cx="73080" cy="7812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45F3046-80D1-4B25-7544-DB7B3986BF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73208" y="7665480"/>
                  <a:ext cx="90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C1E2A708-1465-7E24-E34B-17674B1CF4DE}"/>
                    </a:ext>
                  </a:extLst>
                </p14:cNvPr>
                <p14:cNvContentPartPr/>
                <p14:nvPr/>
              </p14:nvContentPartPr>
              <p14:xfrm>
                <a:off x="2676168" y="7651800"/>
                <a:ext cx="52560" cy="950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C1E2A708-1465-7E24-E34B-17674B1CF4D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67528" y="7643160"/>
                  <a:ext cx="70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87B01A3D-E4D6-5D4A-A414-5A55701DA134}"/>
                    </a:ext>
                  </a:extLst>
                </p14:cNvPr>
                <p14:cNvContentPartPr/>
                <p14:nvPr/>
              </p14:nvContentPartPr>
              <p14:xfrm>
                <a:off x="2737008" y="7670880"/>
                <a:ext cx="50760" cy="7740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87B01A3D-E4D6-5D4A-A414-5A55701DA13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28368" y="7661880"/>
                  <a:ext cx="68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A62F4C67-CE8A-5874-5E00-735229F964A0}"/>
                    </a:ext>
                  </a:extLst>
                </p14:cNvPr>
                <p14:cNvContentPartPr/>
                <p14:nvPr/>
              </p14:nvContentPartPr>
              <p14:xfrm>
                <a:off x="2799648" y="7695000"/>
                <a:ext cx="37800" cy="478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A62F4C67-CE8A-5874-5E00-735229F964A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90648" y="7686360"/>
                  <a:ext cx="55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3E8F4161-02B3-BC18-DFCD-A63E68C8EC69}"/>
                    </a:ext>
                  </a:extLst>
                </p14:cNvPr>
                <p14:cNvContentPartPr/>
                <p14:nvPr/>
              </p14:nvContentPartPr>
              <p14:xfrm>
                <a:off x="2836728" y="7680600"/>
                <a:ext cx="58680" cy="6480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3E8F4161-02B3-BC18-DFCD-A63E68C8EC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27728" y="7671960"/>
                  <a:ext cx="76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B65978E5-0710-06DA-14ED-B89BBD0B4074}"/>
                    </a:ext>
                  </a:extLst>
                </p14:cNvPr>
                <p14:cNvContentPartPr/>
                <p14:nvPr/>
              </p14:nvContentPartPr>
              <p14:xfrm>
                <a:off x="2896128" y="7692480"/>
                <a:ext cx="61560" cy="576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B65978E5-0710-06DA-14ED-B89BBD0B407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87488" y="7683840"/>
                  <a:ext cx="79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589E9C99-30CD-D55E-1B9A-5962C8194D9D}"/>
                    </a:ext>
                  </a:extLst>
                </p14:cNvPr>
                <p14:cNvContentPartPr/>
                <p14:nvPr/>
              </p14:nvContentPartPr>
              <p14:xfrm>
                <a:off x="2969928" y="7687080"/>
                <a:ext cx="30240" cy="5724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589E9C99-30CD-D55E-1B9A-5962C8194D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60928" y="7678080"/>
                  <a:ext cx="4788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0A81B2A-139F-E453-A878-1A5BDF7C56F0}"/>
              </a:ext>
            </a:extLst>
          </p:cNvPr>
          <p:cNvGrpSpPr/>
          <p:nvPr/>
        </p:nvGrpSpPr>
        <p:grpSpPr>
          <a:xfrm>
            <a:off x="3380328" y="7044480"/>
            <a:ext cx="433440" cy="167040"/>
            <a:chOff x="3380328" y="7044480"/>
            <a:chExt cx="43344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2601A6CD-7EDE-B609-7714-062AFC6FC3D9}"/>
                    </a:ext>
                  </a:extLst>
                </p14:cNvPr>
                <p14:cNvContentPartPr/>
                <p14:nvPr/>
              </p14:nvContentPartPr>
              <p14:xfrm>
                <a:off x="3380328" y="7121880"/>
                <a:ext cx="132480" cy="896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2601A6CD-7EDE-B609-7714-062AFC6FC3D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71328" y="7113240"/>
                  <a:ext cx="150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2480F419-B6D6-197B-17A8-8A519A2B0CBD}"/>
                    </a:ext>
                  </a:extLst>
                </p14:cNvPr>
                <p14:cNvContentPartPr/>
                <p14:nvPr/>
              </p14:nvContentPartPr>
              <p14:xfrm>
                <a:off x="3446928" y="7080120"/>
                <a:ext cx="66240" cy="10476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2480F419-B6D6-197B-17A8-8A519A2B0CB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38288" y="7071480"/>
                  <a:ext cx="83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EEF31D90-FFF6-58DF-6A3F-E3DC7DC6BB25}"/>
                    </a:ext>
                  </a:extLst>
                </p14:cNvPr>
                <p14:cNvContentPartPr/>
                <p14:nvPr/>
              </p14:nvContentPartPr>
              <p14:xfrm>
                <a:off x="3531888" y="7044480"/>
                <a:ext cx="103680" cy="6264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EEF31D90-FFF6-58DF-6A3F-E3DC7DC6BB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22888" y="7035840"/>
                  <a:ext cx="121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035B3461-DA9A-AA42-2495-158B6C0F9DD8}"/>
                    </a:ext>
                  </a:extLst>
                </p14:cNvPr>
                <p14:cNvContentPartPr/>
                <p14:nvPr/>
              </p14:nvContentPartPr>
              <p14:xfrm>
                <a:off x="3552048" y="7073280"/>
                <a:ext cx="105840" cy="1692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035B3461-DA9A-AA42-2495-158B6C0F9D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43048" y="7064640"/>
                  <a:ext cx="123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DB331F80-BD5A-C32F-9EDC-797CDB4C3C44}"/>
                    </a:ext>
                  </a:extLst>
                </p14:cNvPr>
                <p14:cNvContentPartPr/>
                <p14:nvPr/>
              </p14:nvContentPartPr>
              <p14:xfrm>
                <a:off x="3544488" y="7126920"/>
                <a:ext cx="89640" cy="669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DB331F80-BD5A-C32F-9EDC-797CDB4C3C4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35488" y="7118280"/>
                  <a:ext cx="107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015A8999-85C1-AF6D-77B0-F4F87B5B6A49}"/>
                    </a:ext>
                  </a:extLst>
                </p14:cNvPr>
                <p14:cNvContentPartPr/>
                <p14:nvPr/>
              </p14:nvContentPartPr>
              <p14:xfrm>
                <a:off x="3627288" y="7135560"/>
                <a:ext cx="10800" cy="6624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015A8999-85C1-AF6D-77B0-F4F87B5B6A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18648" y="7126560"/>
                  <a:ext cx="28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8A403CAA-03AE-CF12-2785-6FE34DD41903}"/>
                    </a:ext>
                  </a:extLst>
                </p14:cNvPr>
                <p14:cNvContentPartPr/>
                <p14:nvPr/>
              </p14:nvContentPartPr>
              <p14:xfrm>
                <a:off x="3647088" y="7047000"/>
                <a:ext cx="99360" cy="8568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8A403CAA-03AE-CF12-2785-6FE34DD4190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38448" y="7038360"/>
                  <a:ext cx="117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5F423E11-E365-2459-66EA-519E2D05D92F}"/>
                    </a:ext>
                  </a:extLst>
                </p14:cNvPr>
                <p14:cNvContentPartPr/>
                <p14:nvPr/>
              </p14:nvContentPartPr>
              <p14:xfrm>
                <a:off x="3679488" y="7119000"/>
                <a:ext cx="79920" cy="169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5F423E11-E365-2459-66EA-519E2D05D9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70848" y="7110360"/>
                  <a:ext cx="97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1DAE0756-FA3A-B67C-3EE8-768536476081}"/>
                    </a:ext>
                  </a:extLst>
                </p14:cNvPr>
                <p14:cNvContentPartPr/>
                <p14:nvPr/>
              </p14:nvContentPartPr>
              <p14:xfrm>
                <a:off x="3699288" y="7147440"/>
                <a:ext cx="114480" cy="421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1DAE0756-FA3A-B67C-3EE8-7685364760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90648" y="7138800"/>
                  <a:ext cx="13212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129C6874-87BB-41C4-1309-CFF82F0C3B08}"/>
                  </a:ext>
                </a:extLst>
              </p14:cNvPr>
              <p14:cNvContentPartPr/>
              <p14:nvPr/>
            </p14:nvContentPartPr>
            <p14:xfrm>
              <a:off x="2936448" y="8499600"/>
              <a:ext cx="2643840" cy="113400"/>
            </p14:xfrm>
          </p:contentPart>
        </mc:Choice>
        <mc:Fallback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129C6874-87BB-41C4-1309-CFF82F0C3B0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927448" y="8490960"/>
                <a:ext cx="26614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254118D-FDC0-0A68-5C45-C1BB2170AE7B}"/>
              </a:ext>
            </a:extLst>
          </p:cNvPr>
          <p:cNvGrpSpPr/>
          <p:nvPr/>
        </p:nvGrpSpPr>
        <p:grpSpPr>
          <a:xfrm>
            <a:off x="5455008" y="7464137"/>
            <a:ext cx="1085986" cy="207000"/>
            <a:chOff x="5455008" y="7464137"/>
            <a:chExt cx="1085986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8718EB04-7A15-8069-2D91-5F4E3C9579D1}"/>
                    </a:ext>
                  </a:extLst>
                </p14:cNvPr>
                <p14:cNvContentPartPr/>
                <p14:nvPr/>
              </p14:nvContentPartPr>
              <p14:xfrm>
                <a:off x="5455008" y="7570080"/>
                <a:ext cx="90720" cy="2736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8718EB04-7A15-8069-2D91-5F4E3C9579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46368" y="7561080"/>
                  <a:ext cx="108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07F552FF-8C95-3D31-92D9-796FAECCE735}"/>
                    </a:ext>
                  </a:extLst>
                </p14:cNvPr>
                <p14:cNvContentPartPr/>
                <p14:nvPr/>
              </p14:nvContentPartPr>
              <p14:xfrm>
                <a:off x="5528448" y="7527240"/>
                <a:ext cx="50400" cy="1202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07F552FF-8C95-3D31-92D9-796FAECCE7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19448" y="7518600"/>
                  <a:ext cx="68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46F0AD44-285C-79F4-B813-0418F6198EF0}"/>
                    </a:ext>
                  </a:extLst>
                </p14:cNvPr>
                <p14:cNvContentPartPr/>
                <p14:nvPr/>
              </p14:nvContentPartPr>
              <p14:xfrm>
                <a:off x="5638114" y="7504457"/>
                <a:ext cx="88920" cy="12096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46F0AD44-285C-79F4-B813-0418F6198EF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29474" y="7495817"/>
                  <a:ext cx="106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85A7C510-9800-76A2-041E-62E2CCBCB22F}"/>
                    </a:ext>
                  </a:extLst>
                </p14:cNvPr>
                <p14:cNvContentPartPr/>
                <p14:nvPr/>
              </p14:nvContentPartPr>
              <p14:xfrm>
                <a:off x="5744674" y="7504097"/>
                <a:ext cx="30600" cy="12456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85A7C510-9800-76A2-041E-62E2CCBCB22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36034" y="7495457"/>
                  <a:ext cx="48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F6CB9D30-31EB-A8F1-8ECC-4F8D062BF395}"/>
                    </a:ext>
                  </a:extLst>
                </p14:cNvPr>
                <p14:cNvContentPartPr/>
                <p14:nvPr/>
              </p14:nvContentPartPr>
              <p14:xfrm>
                <a:off x="5803714" y="7477097"/>
                <a:ext cx="132120" cy="16236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F6CB9D30-31EB-A8F1-8ECC-4F8D062BF39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94714" y="7468457"/>
                  <a:ext cx="149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224B7FC0-D82A-0518-5BEC-265CD9C1B4DC}"/>
                    </a:ext>
                  </a:extLst>
                </p14:cNvPr>
                <p14:cNvContentPartPr/>
                <p14:nvPr/>
              </p14:nvContentPartPr>
              <p14:xfrm>
                <a:off x="5942314" y="7494737"/>
                <a:ext cx="153720" cy="16272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224B7FC0-D82A-0518-5BEC-265CD9C1B4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33674" y="7486097"/>
                  <a:ext cx="171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66EA020A-DDA2-A70B-0B58-A6284733A69F}"/>
                    </a:ext>
                  </a:extLst>
                </p14:cNvPr>
                <p14:cNvContentPartPr/>
                <p14:nvPr/>
              </p14:nvContentPartPr>
              <p14:xfrm>
                <a:off x="6093154" y="7522817"/>
                <a:ext cx="77040" cy="10404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66EA020A-DDA2-A70B-0B58-A6284733A69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84514" y="7513817"/>
                  <a:ext cx="94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F204F2BA-9955-E7AD-973C-E14CA9E95509}"/>
                    </a:ext>
                  </a:extLst>
                </p14:cNvPr>
                <p14:cNvContentPartPr/>
                <p14:nvPr/>
              </p14:nvContentPartPr>
              <p14:xfrm>
                <a:off x="6138514" y="7487897"/>
                <a:ext cx="131040" cy="15480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F204F2BA-9955-E7AD-973C-E14CA9E9550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29874" y="7479257"/>
                  <a:ext cx="148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2D138FF0-DFC3-677C-901C-DC61C8C55F39}"/>
                    </a:ext>
                  </a:extLst>
                </p14:cNvPr>
                <p14:cNvContentPartPr/>
                <p14:nvPr/>
              </p14:nvContentPartPr>
              <p14:xfrm>
                <a:off x="6303394" y="7464137"/>
                <a:ext cx="157680" cy="20700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2D138FF0-DFC3-677C-901C-DC61C8C55F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94754" y="7455497"/>
                  <a:ext cx="175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D92AEF18-657D-FDE2-CC17-D799EC20FCDC}"/>
                    </a:ext>
                  </a:extLst>
                </p14:cNvPr>
                <p14:cNvContentPartPr/>
                <p14:nvPr/>
              </p14:nvContentPartPr>
              <p14:xfrm>
                <a:off x="6537394" y="7659977"/>
                <a:ext cx="3600" cy="540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D92AEF18-657D-FDE2-CC17-D799EC20FC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28754" y="7650977"/>
                  <a:ext cx="21240" cy="23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1765</Words>
  <Application>Microsoft Office PowerPoint</Application>
  <PresentationFormat>사용자 지정</PresentationFormat>
  <Paragraphs>288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나눔고딕OTF</vt:lpstr>
      <vt:lpstr>나눔스퀘어라운드OTF Light</vt:lpstr>
      <vt:lpstr>나눔스퀘어라운드OTF Regular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python-network-05-socket-programming-basics.pptx</dc:title>
  <dc:creator>joseph9</dc:creator>
  <cp:lastModifiedBy>최신호</cp:lastModifiedBy>
  <cp:revision>4</cp:revision>
  <dcterms:created xsi:type="dcterms:W3CDTF">2022-09-29T04:06:00Z</dcterms:created>
  <dcterms:modified xsi:type="dcterms:W3CDTF">2022-09-29T06:49:25Z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2022-09-29T00:00:00Z</vt:filetime>
  </property>
</Properties>
</file>