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7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8:3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53 952 0 0,'-4'-8'774'0'0,"-13"-22"5221"0"0,17 30-5660 0 0,0-1-1 0 0,-1 1 1 0 0,1-1-1 0 0,0 1 1 0 0,-1-1-1 0 0,1 1 1 0 0,-1-1 0 0 0,1 1-1 0 0,0 0 1 0 0,-1-1-1 0 0,1 1 1 0 0,-1 0-1 0 0,1-1 1 0 0,-1 1-1 0 0,1 0 1 0 0,-1-1-1 0 0,1 1 1 0 0,-1 0-1 0 0,0 0 1 0 0,1 0-1 0 0,-1-1 1 0 0,1 1-1 0 0,-1 0 1 0 0,0 0 0 0 0,1 0-1 0 0,-1 0 1 0 0,1 0-1 0 0,-1 0 1 0 0,0 0-1 0 0,1 0 1 0 0,-1 0-1 0 0,1 1 1 0 0,-1-1-1 0 0,1 0 1 0 0,-1 0-1 0 0,0 0 1 0 0,1 1-1 0 0,-1-1 1 0 0,1 0-1 0 0,-1 1 1 0 0,1-1 0 0 0,-1 1-1 0 0,27 8 628 0 0,3-2-1367 0 0,68 12 862 0 0,-89-18-1039 0 0,0 0 0 0 0,0-1 0 0 0,0 0 0 0 0,-1 0 0 0 0,1-1 0 0 0,0 0 0 0 0,0 0 0 0 0,0-1 0 0 0,12-4 0 0 0,-18 6-63 0 0,0-1 1 0 0,0 0 0 0 0,0 0-1 0 0,-1-1 1 0 0,1 1-1 0 0,0 0 1 0 0,0-1 0 0 0,-1 1-1 0 0,1 0 1 0 0,-1-1 0 0 0,1 0-1 0 0,-1 1 1 0 0,0-1-1 0 0,0 0 1 0 0,0 0 0 0 0,2-3-1 0 0,0-4-3732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9:31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10130 0 0,'-6'3'8908'0'0,"6"-3"-8727"0"0,-2 17 2850 0 0,7 31-5180 0 0,-3-33 1826 0 0,-1-2-2216 0 0,-1-1 1 0 0,0 1 0 0 0,-1 0 0 0 0,0-1 0 0 0,-4 20 0 0 0,1-15-971 0 0</inkml:trace>
  <inkml:trace contextRef="#ctx0" brushRef="#br0" timeOffset="1">0 350 6649 0 0,'0'3'665'0'0,"1"1"-1"0"0,-1-1 1 0 0,1 1-1 0 0,-1-1 1 0 0,1 1-1 0 0,0-1 1 0 0,0 0-1 0 0,1 0 1 0 0,-1 1-1 0 0,0-1 1 0 0,1 0-1 0 0,0 0 1 0 0,4 5-1 0 0,-3-5-418 0 0,0 0-1 0 0,0 0 0 0 0,0 0 1 0 0,1 0-1 0 0,-1 0 0 0 0,1-1 0 0 0,0 0 1 0 0,-1 0-1 0 0,1 0 0 0 0,6 2 0 0 0,-6-2-243 0 0,-1-1 0 0 0,1 0-1 0 0,0 0 1 0 0,-1 0-1 0 0,1-1 1 0 0,0 0-1 0 0,-1 1 1 0 0,1-1 0 0 0,0 0-1 0 0,0-1 1 0 0,-1 1-1 0 0,1-1 1 0 0,0 1 0 0 0,-1-1-1 0 0,1 0 1 0 0,-1-1-1 0 0,1 1 1 0 0,-1-1-1 0 0,1 1 1 0 0,-1-1 0 0 0,0 0-1 0 0,0 0 1 0 0,0 0-1 0 0,0-1 1 0 0,0 1-1 0 0,-1-1 1 0 0,4-4 0 0 0,-5 7 28 0 0,0-1 1 0 0,0 0-1 0 0,-1 0 1 0 0,1 0-1 0 0,0 1 0 0 0,-1-1 1 0 0,1 0-1 0 0,-1 0 1 0 0,1 0-1 0 0,-1 0 1 0 0,1 0-1 0 0,-1 0 1 0 0,0 0-1 0 0,0 0 1 0 0,1 0-1 0 0,-1 0 1 0 0,0 0-1 0 0,0 0 1 0 0,0 0-1 0 0,0 0 1 0 0,0 0-1 0 0,0 0 1 0 0,0-1-1 0 0,-1 1 0 0 0,1 0 1 0 0,0 0-1 0 0,-1 0 1 0 0,1 0-1 0 0,0 0 1 0 0,-1 1-1 0 0,1-1 1 0 0,-1 0-1 0 0,0 0 1 0 0,1 0-1 0 0,-1 0 1 0 0,0 0-1 0 0,1 1 1 0 0,-1-1-1 0 0,0 0 1 0 0,0 1-1 0 0,0-1 0 0 0,1 0 1 0 0,-1 1-1 0 0,0-1 1 0 0,0 1-1 0 0,0-1 1 0 0,0 1-1 0 0,0 0 1 0 0,0-1-1 0 0,0 1 1 0 0,0 0-1 0 0,0 0 1 0 0,-2 0-1 0 0,-5-2 201 0 0,0 0-1 0 0,0 1 1 0 0,0 0-1 0 0,-1 1 1 0 0,-11 0-1 0 0,17 0-241 0 0,1 0 0 0 0,-1 1 0 0 0,0-1 0 0 0,0 1 0 0 0,1-1 0 0 0,-1 1 0 0 0,0 0 0 0 0,1 0 0 0 0,-1 0 0 0 0,0 0 0 0 0,1 0 0 0 0,-5 4 0 0 0,1 9-3725 0 0,9 10-6537 0 0,0-18 4878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3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12355 0 0,'0'5'413'0'0,"-1"0"0"0"0,2 0 0 0 0,-1 1 0 0 0,0-1 0 0 0,1 0 0 0 0,0 0 0 0 0,0 0 0 0 0,0 0 0 0 0,1 0 0 0 0,0 0 0 0 0,3 6 0 0 0,-3-7-399 0 0,0 0 1 0 0,0 0-1 0 0,0-1 1 0 0,-1 1-1 0 0,0 0 1 0 0,0 1-1 0 0,0-1 1 0 0,0 0-1 0 0,0 0 1 0 0,-1 0-1 0 0,0 0 1 0 0,0 1-1 0 0,0-1 1 0 0,-1 0-1 0 0,1 0 1 0 0,-1 0-1 0 0,-2 8 1 0 0,2-11-45 0 0,0-1 1 0 0,1 1 0 0 0,-1-1-1 0 0,0 1 1 0 0,0-1 0 0 0,0 1 0 0 0,0-1-1 0 0,0 0 1 0 0,0 0 0 0 0,0 1-1 0 0,0-1 1 0 0,0 0 0 0 0,0 0-1 0 0,0 0 1 0 0,0 0 0 0 0,0 0-1 0 0,0 0 1 0 0,0 0 0 0 0,0 0-1 0 0,0 0 1 0 0,0-1 0 0 0,0 1-1 0 0,0 0 1 0 0,1-1 0 0 0,-1 1-1 0 0,0 0 1 0 0,0-1 0 0 0,0 1 0 0 0,0-1-1 0 0,0 0 1 0 0,1 1 0 0 0,-2-2-1 0 0,1 2 35 0 0,1 0 0 0 0,-1 0-1 0 0,1-1 1 0 0,-1 1 0 0 0,1 0 0 0 0,-1-1-1 0 0,1 1 1 0 0,-1 0 0 0 0,1-1 0 0 0,0 1-1 0 0,-1-1 1 0 0,1 1 0 0 0,-1-1 0 0 0,1 1-1 0 0,0-1 1 0 0,-1 1 0 0 0,1-1-1 0 0,0 1 1 0 0,0-1 0 0 0,-1 1 0 0 0,1-1-1 0 0,0 1 1 0 0,0-1 0 0 0,0 0 0 0 0,0 1-1 0 0,0-1 1 0 0,0 1 0 0 0,0-1 0 0 0,0 0-1 0 0,0 1 1 0 0,0-1 0 0 0,0 1-1 0 0,0-1 1 0 0,0 1 0 0 0,0-1 0 0 0,1 0-1 0 0,-1 1 1 0 0,0-1 0 0 0,0 1 0 0 0,1-1-1 0 0,-1 1 1 0 0,0-1 0 0 0,1 1 0 0 0,-1-1-1 0 0,1 1 1 0 0,-1 0 0 0 0,0-1-1 0 0,1 1 1 0 0,-1-1 0 0 0,1 1 0 0 0,-1 0-1 0 0,1-1 1 0 0,-1 1 0 0 0,1 0 0 0 0,-1 0-1 0 0,1-1 1 0 0,0 1 0 0 0,-1 0-1 0 0,1 0 1 0 0,0 0 0 0 0,50-14 118 0 0,-43 13-578 0 0,0 0 0 0 0,-1-1 1 0 0,1 0-1 0 0,0 0 1 0 0,-1-1-1 0 0,0 0 0 0 0,8-5 1 0 0,22-22-6496 0 0,-21 13 2377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3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7 125 11610 0 0,'-1'1'200'0'0,"1"0"-1"0"0,-1 0 1 0 0,0 0-1 0 0,1 0 1 0 0,-1 0-1 0 0,0 0 1 0 0,1 1-1 0 0,0-1 0 0 0,-1 0 1 0 0,1 0-1 0 0,0 1 1 0 0,-1-1-1 0 0,1 0 1 0 0,0 1-1 0 0,0-1 0 0 0,0 0 1 0 0,0 0-1 0 0,0 1 1 0 0,0-1-1 0 0,1 0 1 0 0,-1 1-1 0 0,0-1 1 0 0,1 0-1 0 0,-1 0 0 0 0,1 1 1 0 0,-1-1-1 0 0,2 1 1 0 0,20 41-653 0 0,-12-26 841 0 0,4 14-327 0 0,-11-22-230 0 0,1 0 0 0 0,0 0-1 0 0,0 0 1 0 0,1-1 0 0 0,0 0-1 0 0,9 10 1 0 0,-18-59-1555 0 0,-3 6 1665 0 0,-12-68-3 0 0,18 93 122 0 0,1 1-1 0 0,-1-1 1 0 0,2 1 0 0 0,-1-1-1 0 0,1 1 1 0 0,1 0-1 0 0,0-1 1 0 0,4-13 0 0 0,-5 21-12 0 0,0-1 1 0 0,1 0-1 0 0,-1 1 1 0 0,1-1-1 0 0,-1 1 1 0 0,1-1-1 0 0,0 1 0 0 0,0 0 1 0 0,0 0-1 0 0,1 0 1 0 0,-1 0-1 0 0,0 0 1 0 0,1 1-1 0 0,-1-1 1 0 0,1 1-1 0 0,-1-1 1 0 0,1 1-1 0 0,0 0 0 0 0,0 0 1 0 0,-1 0-1 0 0,1 0 1 0 0,0 1-1 0 0,0-1 1 0 0,0 1-1 0 0,0 0 1 0 0,0-1-1 0 0,0 1 1 0 0,5 1-1 0 0,-6-1 35 0 0,0 1 0 0 0,1-1 0 0 0,-1 1 0 0 0,0 0-1 0 0,1-1 1 0 0,-1 1 0 0 0,0 0 0 0 0,0 0 0 0 0,0 1 0 0 0,0-1 0 0 0,0 0 0 0 0,0 1-1 0 0,0-1 1 0 0,0 1 0 0 0,-1-1 0 0 0,1 1 0 0 0,-1 0 0 0 0,1 0 0 0 0,-1 0 0 0 0,1 0 0 0 0,-1 0-1 0 0,0 0 1 0 0,0 0 0 0 0,0 0 0 0 0,0 1 0 0 0,-1-1 0 0 0,1 0 0 0 0,-1 0 0 0 0,1 1-1 0 0,-1-1 1 0 0,0 0 0 0 0,1 1 0 0 0,-1-1 0 0 0,-1 1 0 0 0,1 4 0 0 0,-1 0-142 0 0,0 0 1 0 0,0 1-1 0 0,-1-1 0 0 0,0 0 1 0 0,0 0-1 0 0,0 0 0 0 0,-1 0 1 0 0,0 0-1 0 0,0-1 1 0 0,-1 1-1 0 0,0-1 0 0 0,0 0 1 0 0,-1 0-1 0 0,1 0 1 0 0,-1-1-1 0 0,-1 0 0 0 0,1 0 1 0 0,-1 0-1 0 0,0 0 0 0 0,-11 6 1 0 0,54-5-753 0 0,-27-7 483 0 0,0-1 0 0 0,0-1 0 0 0,-1 1 0 0 0,1-2 0 0 0,0 1 0 0 0,-1-1-1 0 0,10-6 1 0 0,5-2-2490 0 0,-23 12 2677 0 0,-1 0 0 0 0,0 0 0 0 0,0-1 0 0 0,1 1-1 0 0,-1 0 1 0 0,0 0 0 0 0,0-1 0 0 0,1 1-1 0 0,-1 0 1 0 0,0 0 0 0 0,1 0 0 0 0,-1 0-1 0 0,0-1 1 0 0,1 1 0 0 0,-1 0 0 0 0,0 0-1 0 0,1 0 1 0 0,-1 0 0 0 0,0 0 0 0 0,1 0-1 0 0,-1 0 1 0 0,1 0 0 0 0,-1 0 0 0 0,0 0-1 0 0,1 0 1 0 0,-1 0 0 0 0,0 0 0 0 0,1 0-1 0 0,-1 0 1 0 0,0 1 0 0 0,1-1 0 0 0,-1 0-1 0 0,0 0 1 0 0,1 0 0 0 0,-1 0 0 0 0,0 1 0 0 0,0-1-1 0 0,1 0 1 0 0,-1 0 0 0 0,0 1 0 0 0,0-1-1 0 0,1 0 1 0 0,-1 0 0 0 0,0 1 0 0 0,0-1-1 0 0,0 0 1 0 0,1 1 0 0 0,-1-1 0 0 0,0 0-1 0 0,0 1 1 0 0,0-1 0 0 0,0 0 0 0 0,0 1-1 0 0,0-1 1 0 0,0 0 0 0 0,0 1 0 0 0,0-1-1 0 0,0 1 1 0 0,0-1 0 0 0,0 0 0 0 0,0 1-1 0 0,0-1 1 0 0,0 0 0 0 0,0 1 0 0 0,0-1-1 0 0,-3 10-1674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3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 8162 0 0,'0'0'86'0'0,"0"0"0"0"0,0 1 1 0 0,0-1-1 0 0,0 0 0 0 0,-1 0 1 0 0,1 0-1 0 0,0 0 0 0 0,0 0 1 0 0,0 0-1 0 0,0 0 0 0 0,-1 0 1 0 0,1 0-1 0 0,0 0 0 0 0,0 0 0 0 0,0 0 1 0 0,0 0-1 0 0,-1 0 0 0 0,1 0 1 0 0,0 0-1 0 0,0 0 0 0 0,0 0 1 0 0,-1 0-1 0 0,1 0 0 0 0,0 0 1 0 0,0 0-1 0 0,0 0 0 0 0,0-1 1 0 0,0 1-1 0 0,-1 0 0 0 0,1 0 1 0 0,0 0-1 0 0,0 0 0 0 0,0 0 1 0 0,0 0-1 0 0,0-1 0 0 0,-1 1 0 0 0,1 0 1 0 0,0 0-1 0 0,0 0 0 0 0,0 0 1 0 0,0-1-1 0 0,0 1 0 0 0,0 0 1 0 0,0 0-1 0 0,0 0 0 0 0,0 0 1 0 0,0-1-1 0 0,0 1 0 0 0,0 0 1 0 0,0 0-1 0 0,0 0 0 0 0,0 0 1 0 0,0-1-1 0 0,0 1 0 0 0,0 0 0 0 0,0 0 1 0 0,0 0-1 0 0,0-1 0 0 0,0 1 1 0 0,0 0-1 0 0,0 0 0 0 0,0 0 1 0 0,0 0-1 0 0,1-1 0 0 0,15-8 1872 0 0,26-6-870 0 0,-38 14-998 0 0,1 0 0 0 0,-1 0 0 0 0,1 0-1 0 0,0 1 1 0 0,-1 0 0 0 0,1 0 0 0 0,0 0-1 0 0,-1 0 1 0 0,1 1 0 0 0,-1 0 0 0 0,1 0-1 0 0,-1 0 1 0 0,1 0 0 0 0,-1 1 0 0 0,0 0-1 0 0,1 0 1 0 0,-1 0 0 0 0,0 0 0 0 0,0 1-1 0 0,-1-1 1 0 0,1 1 0 0 0,6 6 0 0 0,-6-5-319 0 0,0 1-1 0 0,-1-1 1 0 0,1 1 0 0 0,-1 0 0 0 0,0 0 0 0 0,-1 0 0 0 0,1 0 0 0 0,-1 0 0 0 0,0 0 0 0 0,-1 1 0 0 0,1-1 0 0 0,0 7 0 0 0,-2-12-43 0 0,0 0 0 0 0,0 1 0 0 0,1-1 0 0 0,-1 0 0 0 0,0 1 1 0 0,0-1-1 0 0,0 1 0 0 0,0-1 0 0 0,0 0 0 0 0,0 1 0 0 0,-1-1 0 0 0,1 0 0 0 0,0 1 1 0 0,0-1-1 0 0,0 1 0 0 0,0-1 0 0 0,0 0 0 0 0,0 1 0 0 0,-1-1 0 0 0,1 0 1 0 0,0 1-1 0 0,-2 1-1631 0 0,-11-1-2184 0 0,-24-11 2500 0 0,20 5 1576 0 0,16 4 264 0 0,0 1-1 0 0,0 0 0 0 0,0-1 1 0 0,0 1-1 0 0,0 0 0 0 0,-1 0 0 0 0,1 0 1 0 0,0 0-1 0 0,0 0 0 0 0,0 0 0 0 0,0 0 1 0 0,0 0-1 0 0,0 0 0 0 0,-1 1 1 0 0,1-1-1 0 0,0 0 0 0 0,0 1 0 0 0,0-1 1 0 0,0 1-1 0 0,0-1 0 0 0,0 1 0 0 0,0-1 1 0 0,0 1-1 0 0,1 0 0 0 0,-3 1 1 0 0,3-1 38 0 0,0 1 0 0 0,-1-1 1 0 0,1 0-1 0 0,0 1 0 0 0,0-1 0 0 0,0 0 1 0 0,0 1-1 0 0,0-1 0 0 0,0 0 1 0 0,0 1-1 0 0,0-1 0 0 0,1 0 1 0 0,-1 0-1 0 0,1 1 0 0 0,-1-1 1 0 0,1 0-1 0 0,-1 0 0 0 0,2 2 1 0 0,1 4 216 0 0,2 0 1 0 0,-1 0-1 0 0,1-1 1 0 0,0 1-1 0 0,0-1 1 0 0,7 6 0 0 0,-9-9-534 0 0,0-1 0 0 0,0 0 0 0 0,1 0 0 0 0,-1-1 0 0 0,0 1 0 0 0,1-1 0 0 0,-1 0 0 0 0,1 0 0 0 0,-1 0 0 0 0,1 0 0 0 0,-1 0 0 0 0,1-1 1 0 0,0 1-1 0 0,-1-1 0 0 0,1 0 0 0 0,0 0 0 0 0,-1-1 0 0 0,1 1 0 0 0,-1-1 0 0 0,8-2 0 0 0,-8 2-411 0 0,-1 0 1 0 0,1 0-1 0 0,0 0 0 0 0,-1-1 0 0 0,1 1 1 0 0,0-1-1 0 0,-1 0 0 0 0,0 0 0 0 0,1 0 1 0 0,-1 0-1 0 0,0 0 0 0 0,0 0 0 0 0,0-1 1 0 0,-1 1-1 0 0,1-1 0 0 0,2-5 0 0 0,4-16-3523 0 0,4 1-589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3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15171 0 0,'35'-16'3242'0'0,"-28"15"-3108"0"0,-1 0 0 0 0,1 0 0 0 0,0 0 0 0 0,-1 0 0 0 0,1 1 0 0 0,-1 0 0 0 0,1 1-1 0 0,0-1 1 0 0,-1 2 0 0 0,1-1 0 0 0,-1 0 0 0 0,1 1 0 0 0,-1 0 0 0 0,10 5 0 0 0,-11-4-88 0 0,-1 0 1 0 0,1 1-1 0 0,-1-1 1 0 0,0 1-1 0 0,0 0 1 0 0,0 0-1 0 0,0 0 0 0 0,-1 0 1 0 0,0 0-1 0 0,0 1 1 0 0,0 0-1 0 0,0 0 1 0 0,-1 0-1 0 0,0 0 1 0 0,0 0-1 0 0,0 0 0 0 0,2 10 1 0 0,-2-3-36 0 0,0 0-1 0 0,-1 0 1 0 0,0 0 0 0 0,-1 16 0 0 0,0-24-40 0 0,0-1 0 0 0,-1 1 0 0 0,1 0-1 0 0,-1 0 1 0 0,1-1 0 0 0,-1 1 0 0 0,0 0 0 0 0,-1-1 0 0 0,1 1 0 0 0,-1-1 0 0 0,1 0 0 0 0,-1 1 0 0 0,0-1 0 0 0,0 0 0 0 0,-1 0 0 0 0,1 0 0 0 0,-5 4-1 0 0,6-6 21 0 0,1-1 0 0 0,-1 1-1 0 0,0-1 1 0 0,1 1 0 0 0,-1-1-1 0 0,0 0 1 0 0,0 1-1 0 0,1-1 1 0 0,-1 0 0 0 0,0 0-1 0 0,0 1 1 0 0,0-1-1 0 0,1 0 1 0 0,-1 0 0 0 0,0 0-1 0 0,0 0 1 0 0,0 0 0 0 0,0 0-1 0 0,1 0 1 0 0,-1 0-1 0 0,0 0 1 0 0,0-1 0 0 0,0 1-1 0 0,1 0 1 0 0,-1-1 0 0 0,0 1-1 0 0,0 0 1 0 0,1-1-1 0 0,-1 1 1 0 0,0-1 0 0 0,1 1-1 0 0,-1-1 1 0 0,0 1-1 0 0,1-1 1 0 0,-1 1 0 0 0,1-1-1 0 0,-1 0 1 0 0,1 1 0 0 0,-1-1-1 0 0,1 0 1 0 0,-1 0-1 0 0,1-1 6 0 0,-1 1-1 0 0,0 0 0 0 0,1 0 0 0 0,0-1 0 0 0,-1 1 0 0 0,1 0 0 0 0,0-1 1 0 0,-1 1-1 0 0,1 0 0 0 0,0-1 0 0 0,0 1 0 0 0,0-1 0 0 0,1 1 0 0 0,-1 0 1 0 0,0-1-1 0 0,0 1 0 0 0,1 0 0 0 0,-1-1 0 0 0,1 1 0 0 0,-1 0 1 0 0,1 0-1 0 0,-1-1 0 0 0,1 1 0 0 0,0 0 0 0 0,1-2 0 0 0,4-2-8 0 0,1 0 0 0 0,0 0-1 0 0,0 0 1 0 0,0 1 0 0 0,0 0-1 0 0,1 1 1 0 0,0 0-1 0 0,-1 0 1 0 0,1 0 0 0 0,1 1-1 0 0,14-2 1 0 0,29-10-3153 0 0,-46 12 1877 0 0,0-1 0 0 0,-1 1 1 0 0,1-1-1 0 0,-1 0 1 0 0,0 0-1 0 0,8-6 1 0 0,-3-2-1746 0 0,-1 1-638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3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5249 0 0,'-2'4'1276'0'0,"1"1"-1"0"0,0-1 0 0 0,0 0 1 0 0,1 0-1 0 0,-1 0 0 0 0,1 1 1 0 0,0 5-1 0 0,10 55 916 0 0,-6-46-1313 0 0,0 1-541 0 0,-2-2-235 0 0,1-1 1 0 0,1 0-1 0 0,1 0 0 0 0,0 0 1 0 0,12 23-1 0 0,-17-39-109 0 0,1 0 0 0 0,-1-1 0 0 0,1 0 0 0 0,-1 1 0 0 0,1-1 0 0 0,-1 1 0 0 0,1-1 0 0 0,-1 0 0 0 0,1 1 0 0 0,-1-1 0 0 0,1 0 0 0 0,0 1 0 0 0,-1-1-1 0 0,1 0 1 0 0,-1 0 0 0 0,1 0 0 0 0,0 0 0 0 0,-1 0 0 0 0,1 0 0 0 0,0 1 0 0 0,-1-1 0 0 0,1-1 0 0 0,0 1 0 0 0,-1 0 0 0 0,1 0 0 0 0,0 0 0 0 0,-1 0 0 0 0,1 0 0 0 0,-1-1 0 0 0,1 1 0 0 0,0 0 0 0 0,-1 0 0 0 0,1-1 0 0 0,-1 1-1 0 0,1 0 1 0 0,-1-1 0 0 0,1 1 0 0 0,-1-1 0 0 0,1 1 0 0 0,-1-1 0 0 0,1 1 0 0 0,0-1 0 0 0,27-29-215 0 0,-19 20-322 0 0,11-8-2250 0 0,0 1-4916 0 0,-10 8 2147 0 0</inkml:trace>
  <inkml:trace contextRef="#ctx0" brushRef="#br0" timeOffset="1">285 215 17092 0 0,'-5'-5'3888'0'0,"1"2"-2271"0"0,0-1-849 0 0,1 2-352 0 0,4 3-248 0 0,1-1-104 0 0,1 1-120 0 0,2-1-376 0 0,1 1-800 0 0,1 1-1753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70 5505 0 0,'-2'-2'692'0'0,"0"1"0"0"0,1 0 0 0 0,-1 0 0 0 0,1-1 0 0 0,0 1 0 0 0,-1 0 0 0 0,1-1 0 0 0,0 0 0 0 0,0 1 0 0 0,0-1 0 0 0,0 0 0 0 0,0 1-1 0 0,1-1 1 0 0,-1 0 0 0 0,0 0 0 0 0,1 0 0 0 0,-1 0 0 0 0,0-3 0 0 0,2 4-581 0 0,0 0 0 0 0,-1 0 0 0 0,1-1 0 0 0,0 1 0 0 0,-1 0-1 0 0,1 0 1 0 0,0 0 0 0 0,0 0 0 0 0,0 0 0 0 0,0 0 0 0 0,0 0 0 0 0,0 0 0 0 0,0 0-1 0 0,0 1 1 0 0,0-1 0 0 0,1 0 0 0 0,-1 1 0 0 0,0-1 0 0 0,0 1 0 0 0,1-1 0 0 0,-1 1-1 0 0,0-1 1 0 0,1 1 0 0 0,-1 0 0 0 0,1 0 0 0 0,-1 0 0 0 0,2 0 0 0 0,26-4 240 0 0,54 1 1 0 0,-23 1-1037 0 0,-1-5-3438 0 0,-72 8-4184 0 0,-1-1 4859 0 0,10 0 3310 0 0,-1-1 0 0 0,0 1 0 0 0,0 1 0 0 0,0-1 0 0 0,0 1 0 0 0,-4 1-1 0 0,3-1 744 0 0,0 1 1 0 0,0 0-1 0 0,0 1 0 0 0,0 0 0 0 0,0 0 0 0 0,1 0 0 0 0,0 0 0 0 0,0 1 0 0 0,0 0 0 0 0,-7 7 0 0 0,9-7-191 0 0,0 0-1 0 0,0 0 1 0 0,0 0 0 0 0,1 0-1 0 0,0 1 1 0 0,0-1 0 0 0,0 1-1 0 0,0 0 1 0 0,1 0 0 0 0,-1-1-1 0 0,1 1 1 0 0,1 0-1 0 0,-2 9 1 0 0,2-6-389 0 0,-2 73 890 0 0,2-74-1235 0 0,0 0-1 0 0,1 0 1 0 0,0 0 0 0 0,1 0 0 0 0,-1 0 0 0 0,1 0 0 0 0,1-1-1 0 0,5 13 1 0 0,-8-18 150 0 0,0-1 0 0 0,0 1 1 0 0,1-1-1 0 0,-1 1 0 0 0,0-1 0 0 0,0 0 0 0 0,0 1 0 0 0,1-1 0 0 0,-1 0 0 0 0,0 1 0 0 0,1-1 0 0 0,-1 0 0 0 0,0 1 0 0 0,1-1 0 0 0,-1 0 0 0 0,1 0 0 0 0,-1 1 1 0 0,0-1-1 0 0,1 0 0 0 0,-1 0 0 0 0,1 0 0 0 0,-1 1 0 0 0,0-1 0 0 0,1 0 0 0 0,-1 0 0 0 0,1 0 0 0 0,-1 0 0 0 0,1 0 0 0 0,-1 0 0 0 0,1 0 0 0 0,-1 0 0 0 0,1 0 1 0 0,-1 0-1 0 0,0 0 0 0 0,1-1 0 0 0,-1 1 0 0 0,1 0 0 0 0,-1 0 0 0 0,1 0 0 0 0,-1 0 0 0 0,0-1 0 0 0,1 1 0 0 0,-1 0 0 0 0,1 0 0 0 0,-1-1 0 0 0,0 1 1 0 0,1 0-1 0 0,-1-1 0 0 0,0 1 0 0 0,1-1 0 0 0,11-21-3682 0 0,-8 8 1839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1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 3961 0 0,'1'-1'213'0'0,"0"0"1"0"0,0 1-1 0 0,0-1 1 0 0,0 1-1 0 0,0-1 1 0 0,0 1 0 0 0,0 0-1 0 0,0-1 1 0 0,0 1-1 0 0,0 0 1 0 0,0 0-1 0 0,0 0 1 0 0,0 0-1 0 0,0 0 1 0 0,0 0-1 0 0,0 0 1 0 0,0 0-1 0 0,0 0 1 0 0,0 0-1 0 0,0 0 1 0 0,0 1-1 0 0,0-1 1 0 0,0 0-1 0 0,0 1 1 0 0,0-1 0 0 0,1 2-1 0 0,1-1 70 0 0,-1 1 0 0 0,0 0 0 0 0,-1 0 1 0 0,1 0-1 0 0,0 0 0 0 0,0 1 0 0 0,-1-1 0 0 0,0 0 0 0 0,1 1 0 0 0,0 2 0 0 0,2 5 229 0 0,-1 0-1 0 0,0-1 1 0 0,-1 1-1 0 0,3 18 1 0 0,-4-12-286 0 0,-1 0 0 0 0,0-1-1 0 0,-2 1 1 0 0,-3 18 0 0 0,4-26-339 0 0,-1 0-1 0 0,0 0 1 0 0,-1 0 0 0 0,0-1-1 0 0,0 1 1 0 0,0-1 0 0 0,-1 1 0 0 0,0-1-1 0 0,-9 11 1 0 0,12-17 23 0 0,0 1 0 0 0,0-1 0 0 0,0 0 0 0 0,-1 0 0 0 0,1 0 0 0 0,0 0-1 0 0,0 0 1 0 0,-1-1 0 0 0,1 1 0 0 0,0 0 0 0 0,-1 0 0 0 0,1-1 0 0 0,0 1 0 0 0,-1-1 0 0 0,1 1 0 0 0,-1-1 0 0 0,1 0 0 0 0,-1 0 0 0 0,1 1 0 0 0,-1-1-1 0 0,1 0 1 0 0,-1 0 0 0 0,1-1 0 0 0,-1 1 0 0 0,1 0 0 0 0,-1 0 0 0 0,1-1 0 0 0,-1 1 0 0 0,1-1 0 0 0,-1 1 0 0 0,1-1 0 0 0,0 0 0 0 0,-1 1 0 0 0,1-1-1 0 0,0 0 1 0 0,-1 0 0 0 0,1 0 0 0 0,-2-2 0 0 0,25 11 5115 0 0,21-4-3712 0 0,-27-3-1434 0 0,-1-2 1 0 0,1 0 0 0 0,15-3 0 0 0,0-5-8579 0 0,-23 6 2741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6785 0 0,'-3'32'7607'0'0,"5"19"-4803"0"0,0-2-2243 0 0,-2-31-499 0 0,0 1-472 0 0,-1-1-1 0 0,-3 20 1 0 0,4-40 4 0 0,0 1 380 0 0,1-1 0 0 0,-1 0 0 0 0,0 1 1 0 0,1-1-1 0 0,-1 1 0 0 0,1-1 0 0 0,-1 1 0 0 0,1-1 0 0 0,-1 1 0 0 0,1-1 0 0 0,0 1 0 0 0,0 0 0 0 0,0-1 1 0 0,0 1-1 0 0,0 0 0 0 0,0 0 0 0 0,0 0 0 0 0,0 0 0 0 0,1 0 0 0 0,-1 0 0 0 0,0 0 0 0 0,1 0 0 0 0,-1 0 1 0 0,0 0-1 0 0,1 1 0 0 0,-1-1 0 0 0,1 1 0 0 0,-1-1 0 0 0,1 1 0 0 0,2-1 0 0 0,22 4-263 0 0,-7 0-2370 0 0,-6-5-4798 0 0,-7 0 3907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2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92 7354 0 0,'-4'3'1037'0'0,"1"1"1"0"0,-1-1 0 0 0,0 1 0 0 0,1 0 0 0 0,0 0 0 0 0,0 0 0 0 0,0 0 0 0 0,0 0-1 0 0,-2 7 1 0 0,2-4-551 0 0,0 0-1 0 0,0 0 1 0 0,1 1-1 0 0,0-1 0 0 0,0 1 1 0 0,0 10-1 0 0,1-14-480 0 0,1 1 0 0 0,0 0-1 0 0,0-1 1 0 0,1 1-1 0 0,-1-1 1 0 0,1 1 0 0 0,0-1-1 0 0,0 1 1 0 0,0-1 0 0 0,1 1-1 0 0,2 3 1 0 0,-3-5 13 0 0,1-1 1 0 0,-1 0-1 0 0,1 1 0 0 0,0-1 1 0 0,0 0-1 0 0,0 0 0 0 0,0 0 1 0 0,0 0-1 0 0,0 0 1 0 0,0-1-1 0 0,1 1 0 0 0,-1-1 1 0 0,1 1-1 0 0,-1-1 0 0 0,1 0 1 0 0,-1 0-1 0 0,1 0 0 0 0,5 1 1 0 0,-6-2-20 0 0,0 0 1 0 0,0 0 0 0 0,0 0 0 0 0,-1 0 0 0 0,1 0-1 0 0,0-1 1 0 0,0 1 0 0 0,-1 0 0 0 0,1-1 0 0 0,0 1-1 0 0,0-1 1 0 0,-1 0 0 0 0,1 0 0 0 0,-1 1 0 0 0,1-1 0 0 0,-1 0-1 0 0,1 0 1 0 0,-1-1 0 0 0,1 1 0 0 0,-1 0 0 0 0,0 0-1 0 0,1-1 1 0 0,-1 1 0 0 0,0-1 0 0 0,0 1 0 0 0,0-1-1 0 0,0 1 1 0 0,-1-1 0 0 0,1 1 0 0 0,0-1 0 0 0,-1 0-1 0 0,1 0 1 0 0,-1 1 0 0 0,1-3 0 0 0,2-6 11 0 0,-1 0 0 0 0,0 0 1 0 0,-1-1-1 0 0,1-14 0 0 0,-2 12 22 0 0,0 0 1 0 0,0 0-1 0 0,-2 0 0 0 0,0 0 1 0 0,0 0-1 0 0,-8-24 0 0 0,8 33-8 0 0,0-1 0 0 0,0 1 0 0 0,0 0 0 0 0,0 0 0 0 0,0 0 0 0 0,-1 0 0 0 0,0 0 0 0 0,0 1 0 0 0,0-1 0 0 0,0 1 0 0 0,0 0 0 0 0,-1 0 0 0 0,0 0 0 0 0,1 0 0 0 0,-1 1 0 0 0,0-1 0 0 0,0 1 0 0 0,0 0 0 0 0,-1 0 0 0 0,1 1 0 0 0,-1-1 0 0 0,-8-1-1 0 0,12 3-71 0 0,0-1-1 0 0,-1 1 0 0 0,1 0 0 0 0,-1 0 0 0 0,1 0 1 0 0,-1 0-1 0 0,1 0 0 0 0,-1 0 0 0 0,1 0 0 0 0,-1 0 0 0 0,1 1 1 0 0,-1-1-1 0 0,1 0 0 0 0,-1 1 0 0 0,1-1 0 0 0,-1 1 1 0 0,1 0-1 0 0,0-1 0 0 0,-1 1 0 0 0,1 0 0 0 0,0 0 0 0 0,0 0 1 0 0,0 0-1 0 0,0 0 0 0 0,0 0 0 0 0,0 0 0 0 0,0 1 0 0 0,0-1 1 0 0,0 0-1 0 0,0 0 0 0 0,1 1 0 0 0,-1-1 0 0 0,0 0 1 0 0,1 1-1 0 0,-1-1 0 0 0,1 1 0 0 0,0-1 0 0 0,-1 1 0 0 0,1-1 1 0 0,0 1-1 0 0,0-1 0 0 0,0 3 0 0 0,0 2-1345 0 0,0 1-1 0 0,0 0 1 0 0,1-1 0 0 0,0 1-1 0 0,0 0 1 0 0,1-1 0 0 0,0 0-1 0 0,4 11 1 0 0,5 3-4235 0 0</inkml:trace>
  <inkml:trace contextRef="#ctx0" brushRef="#br0" timeOffset="1">199 14 9186 0 0,'-4'-12'12129'0'0,"2"30"-9271"0"0,0 33-3086 0 0,8 76 286 0 0,5-64-2991 0 0,-8-50-126 0 0,1-1 0 0 0,9 21 0 0 0,-6-20-1366 0 0,0-5-843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 8714 0 0,'-1'-1'378'0'0,"1"1"0"0"0,-1 0 0 0 0,1 0-1 0 0,-1 0 1 0 0,1 0 0 0 0,-1 0 0 0 0,1 0 0 0 0,-1 0 0 0 0,1 0 0 0 0,-1 0 0 0 0,1 0-1 0 0,-1 0 1 0 0,1 0 0 0 0,-1 0 0 0 0,1 0 0 0 0,-1 0 0 0 0,1 0 0 0 0,-1 1 0 0 0,1-1 0 0 0,-1 0-1 0 0,1 0 1 0 0,-1 1 0 0 0,1-1 0 0 0,-10 13 2993 0 0,-1 21-3242 0 0,9-27 650 0 0,-2 5-765 0 0,-22 84 389 0 0,16-32-5192 0 0,23-75 73 0 0,48-23 5388 0 0,-30 19-500 0 0,18-10-2570 0 0,-16 6-5741 0 0,-28 16 5890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9:3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8338 0 0,'0'-1'350'0'0,"1"0"1"0"0,-1 0-1 0 0,0 0 0 0 0,0 0 1 0 0,0-1-1 0 0,1 1 0 0 0,-1 0 1 0 0,0 0-1 0 0,1 0 1 0 0,-1 0-1 0 0,1 0 0 0 0,-1 1 1 0 0,1-1-1 0 0,-1 0 1 0 0,1 0-1 0 0,0 0 0 0 0,-1 0 1 0 0,1 0-1 0 0,0 1 0 0 0,0-1 1 0 0,0 0-1 0 0,0 1 1 0 0,0-1-1 0 0,1 0 0 0 0,1 0-12 0 0,0-1 0 0 0,0 1 0 0 0,0 0 0 0 0,1 1-1 0 0,-1-1 1 0 0,0 0 0 0 0,1 1 0 0 0,3 0 0 0 0,0-1-152 0 0,1 2 1 0 0,0-1-1 0 0,-1 1 1 0 0,1 0-1 0 0,0 1 1 0 0,12 4-1 0 0,-19-6-106 0 0,0 1 0 0 0,0 0-1 0 0,0-1 1 0 0,0 1 0 0 0,0 0 0 0 0,0 0-1 0 0,0 0 1 0 0,0 0 0 0 0,-1 0 0 0 0,1 0-1 0 0,0 0 1 0 0,-1 0 0 0 0,1 0 0 0 0,0 0-1 0 0,-1 0 1 0 0,1 1 0 0 0,-1-1 0 0 0,0 0-1 0 0,1 0 1 0 0,-1 0 0 0 0,0 1 0 0 0,0-1-1 0 0,0 0 1 0 0,0 1 0 0 0,0-1 0 0 0,0 0-1 0 0,0 0 1 0 0,0 1 0 0 0,0-1 0 0 0,-1 0-1 0 0,1 0 1 0 0,0 1 0 0 0,-1-1 0 0 0,1 0-1 0 0,-1 0 1 0 0,0 1 0 0 0,-4 9 143 0 0,0-1 0 0 0,0 0 0 0 0,-9 11 0 0 0,5-7-145 0 0,8-12-83 0 0,0 0-1 0 0,0 0 0 0 0,-1 0 1 0 0,1 1-1 0 0,0-1 1 0 0,1 0-1 0 0,-1 0 1 0 0,0 1-1 0 0,1-1 0 0 0,-1 0 1 0 0,1 1-1 0 0,0-1 1 0 0,0 1-1 0 0,0-1 1 0 0,0 0-1 0 0,0 1 0 0 0,0-1 1 0 0,1 0-1 0 0,-1 1 1 0 0,1-1-1 0 0,0 0 1 0 0,-1 1-1 0 0,1-1 0 0 0,0 0 1 0 0,1 0-1 0 0,-1 0 1 0 0,0 0-1 0 0,0 0 1 0 0,1 0-1 0 0,-1 0 0 0 0,1 0 1 0 0,0-1-1 0 0,1 3 1 0 0,0-2-142 0 0,1 0 0 0 0,-1 0 0 0 0,0 0 1 0 0,0 0-1 0 0,1-1 0 0 0,-1 1 0 0 0,1-1 1 0 0,0 0-1 0 0,3 1 0 0 0,-3-1-450 0 0,1-1-1 0 0,-1 1 1 0 0,1-1 0 0 0,0 0-1 0 0,-1 0 1 0 0,1-1-1 0 0,7-1 1 0 0,-9 1-223 0 0,0 0 0 0 0,0 0-1 0 0,0 0 1 0 0,0 0 0 0 0,0-1-1 0 0,0 1 1 0 0,-1-1 0 0 0,1 0 0 0 0,-1 1-1 0 0,1-1 1 0 0,-1-1 0 0 0,1 1 0 0 0,-1 0-1 0 0,2-3 1 0 0,8-9-4132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93 3729 0 0,'0'-1'419'0'0,"0"1"1"0"0,0-1 0 0 0,-1 0-1 0 0,1 0 1 0 0,0 1 0 0 0,0-1 0 0 0,-1 0-1 0 0,1 0 1 0 0,0 1 0 0 0,-1-1-1 0 0,1 0 1 0 0,-1 1 0 0 0,1-1-1 0 0,-1 1 1 0 0,1-1 0 0 0,-1 1-1 0 0,1-1 1 0 0,-1 1 0 0 0,0-1-1 0 0,1 1 1 0 0,-1-1 0 0 0,0 1-1 0 0,1 0 1 0 0,-1-1 0 0 0,0 1-1 0 0,1 0 1 0 0,-1 0 0 0 0,0-1-1 0 0,0 1 1 0 0,0 0 0 0 0,1 0-1 0 0,-2 0 1 0 0,-1 0 2 0 0,1 1-1 0 0,-1 0 1 0 0,1 0-1 0 0,0 0 1 0 0,-1 0 0 0 0,1 0-1 0 0,0 0 1 0 0,0 0-1 0 0,0 1 1 0 0,-3 1-1 0 0,-6 7-41 0 0,1-1 0 0 0,-17 20-1 0 0,22-22-451 0 0,0-1-1 0 0,0 1 1 0 0,1 0-1 0 0,0 0 1 0 0,0 1-1 0 0,0-1 1 0 0,1 1-1 0 0,0 0 1 0 0,1 0-1 0 0,0 0 1 0 0,0 0-1 0 0,1 0 1 0 0,-1 15-1 0 0,2-23 49 0 0,0 1-1 0 0,0-1 0 0 0,0 0 0 0 0,1 0 0 0 0,-1 1 0 0 0,0-1 0 0 0,0 0 0 0 0,0 0 0 0 0,1 0 0 0 0,-1 0 1 0 0,0 1-1 0 0,0-1 0 0 0,1 0 0 0 0,-1 0 0 0 0,0 0 0 0 0,0 0 0 0 0,1 0 0 0 0,-1 0 0 0 0,0 1 0 0 0,0-1 1 0 0,1 0-1 0 0,-1 0 0 0 0,0 0 0 0 0,1 0 0 0 0,-1 0 0 0 0,0 0 0 0 0,0 0 0 0 0,1 0 0 0 0,-1 0 1 0 0,0-1-1 0 0,1 1 0 0 0,-1 0 0 0 0,0 0 0 0 0,0 0 0 0 0,1 0 0 0 0,-1 0 0 0 0,0 0 0 0 0,0 0 0 0 0,1-1 1 0 0,-1 1-1 0 0,0 0 0 0 0,0 0 0 0 0,0 0 0 0 0,1-1 0 0 0,-1 1 0 0 0,0 0 0 0 0,0 0 0 0 0,0-1 0 0 0,0 1 1 0 0,1 0-1 0 0,-1-1 0 0 0,18-14-127 0 0,-14 11 53 0 0,4-2-301 0 0,-1 1 1 0 0,1 0-1 0 0,0 0 1 0 0,1 0 0 0 0,-1 1-1 0 0,1 0 1 0 0,0 1-1 0 0,0 0 1 0 0,16-3-1 0 0,-18 5-978 0 0,0 0 0 0 0,0 0 0 0 0,0 1 0 0 0,0 0-1 0 0,0 1 1 0 0,0 0 0 0 0,-1 0 0 0 0,12 3 0 0 0,-13-3-1698 0 0</inkml:trace>
  <inkml:trace contextRef="#ctx0" brushRef="#br0" timeOffset="1">170 76 9842 0 0,'3'0'2257'0'0,"2"0"-465"0"0,1 1-152 0 0,2 0-551 0 0,1 0-569 0 0,2 1-280 0 0,0 1-104 0 0,0 0-104 0 0,2 1-264 0 0,0 0-528 0 0,0-2-881 0 0,-1-1-1151 0 0,-3 0-809 0 0,-4-4 792 0 0,1 2-1376 0 0</inkml:trace>
  <inkml:trace contextRef="#ctx0" brushRef="#br0" timeOffset="2">263 1 9466 0 0,'-2'6'4625'0'0,"0"1"-2489"0"0,-1 4-439 0 0,2 4-505 0 0,0 1-624 0 0,-1 1-368 0 0,1 3-128 0 0,1-1-112 0 0,1 0-416 0 0,0 0-952 0 0,1-1-1657 0 0,-1-2-1624 0 0,-3-7-1472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15771 0 0,'-1'9'2305'0'0,"2"1"-585"0"0,2 2-407 0 0,3-2-521 0 0,3 0-384 0 0,3-2-184 0 0,1-2-64 0 0,0-1-56 0 0,1-2-80 0 0,2-1-112 0 0,-1-2-536 0 0,3-1-1113 0 0,-1-2-1919 0 0,1-1-1874 0 0,1-1-2039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4 169 2729 0 0,'-4'-13'16149'0'0,"22"8"-11216"0"0,23 7-3927 0 0,82 23 95 0 0,-21-3-3599 0 0,-33-12-5917 0 0,-52-9 3116 0 0,-3-3-1150 0 0</inkml:trace>
  <inkml:trace contextRef="#ctx0" brushRef="#br0" timeOffset="1">229 1 14955 0 0,'43'40'8084'0'0,"-25"-24"-7513"0"0,-1 0-1 0 0,0 2 0 0 0,-1 0 1 0 0,24 35-1 0 0,-39-51-463 0 0,0 0 0 0 0,0 1 0 0 0,0-1 0 0 0,0 0 0 0 0,-1 1 0 0 0,1-1 0 0 0,-1 1 0 0 0,1-1 0 0 0,-1 1 0 0 0,0-1 0 0 0,0 1 0 0 0,0-1 0 0 0,0 1 0 0 0,0-1 0 0 0,-1 1 0 0 0,1-1 0 0 0,-1 3 0 0 0,-1 0-28 0 0,0 0 0 0 0,0 0 0 0 0,-1 0 0 0 0,1 0 0 0 0,-1-1 0 0 0,0 0 0 0 0,-7 8 0 0 0,2-3-64 0 0,-1-1 0 0 0,0 0 0 0 0,0 0 0 0 0,-1-1 0 0 0,0 0 0 0 0,-16 8 0 0 0,-2-5-132 0 0,23-8-124 0 0,-1 0 0 0 0,1-1 0 0 0,0 1 0 0 0,0 1 0 0 0,0-1 0 0 0,0 1 0 0 0,1 0 0 0 0,-6 4 0 0 0,7 1-3272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4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36 7626 0 0,'-6'-9'3104'0'0,"2"0"-2087"0"0,0-1-337 0 0,3 4-472 0 0,3 5-744 0 0,1 2-1017 0 0,1 0-1239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9826 0 0,'5'27'7827'0'0,"0"1"-3635"0"0,20 97-1975 0 0,-25-123-2133 0 0,1 0-1 0 0,-1 0 0 0 0,0 0 0 0 0,0 0 1 0 0,0 0-1 0 0,0 0 0 0 0,0 0 0 0 0,0 0 1 0 0,-1-1-1 0 0,1 1 0 0 0,0 0 0 0 0,-1 0 1 0 0,0 0-1 0 0,1 0 0 0 0,-1 0 0 0 0,0-1 0 0 0,0 1 1 0 0,0 0-1 0 0,-2 2 0 0 0,0-1-37 0 0,0-1 0 0 0,1 1 0 0 0,-1-1 0 0 0,0 0 0 0 0,0 1 0 0 0,-1-2 0 0 0,1 1 0 0 0,0 0 0 0 0,-1 0 0 0 0,-3 0-1 0 0,2 0-82 0 0,-1 0-1 0 0,0 0 0 0 0,0-1 1 0 0,0 0-1 0 0,0 0 0 0 0,0-1 0 0 0,0 0 1 0 0,0 0-1 0 0,0 0 0 0 0,0-1 0 0 0,0 0 1 0 0,0 0-1 0 0,-6-2 0 0 0,20 3-4615 0 0,18 3-3132 0 0,-20-2 4597 0 0,9 1-3585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24 5673 0 0,'4'-10'1682'0'0,"0"-2"7707"0"0,-4 12-9205 0 0,-1-1 0 0 0,1 1-1 0 0,-1 0 1 0 0,1 0-1 0 0,-1 0 1 0 0,1 0-1 0 0,-1 0 1 0 0,1 0 0 0 0,0 0-1 0 0,-1 0 1 0 0,1 0-1 0 0,-1 0 1 0 0,1 0-1 0 0,-1 0 1 0 0,1 0-1 0 0,-1 0 1 0 0,1 0 0 0 0,0 1-1 0 0,-1-1 1 0 0,1 0-1 0 0,-1 0 1 0 0,1 0-1 0 0,0 1 1 0 0,-1-1 0 0 0,1 0-1 0 0,0 1 1 0 0,-1-1-1 0 0,1 0 1 0 0,-1 1-1 0 0,-49 33 1364 0 0,46-31-1532 0 0,0 1 1 0 0,0-1 0 0 0,0 1 0 0 0,0 0 0 0 0,1 0 0 0 0,0 0-1 0 0,-1 1 1 0 0,2-1 0 0 0,-4 7 0 0 0,6-10-26 0 0,0 0 0 0 0,-1 0 1 0 0,1 0-1 0 0,0 0 1 0 0,0 0-1 0 0,1 0 0 0 0,-1 0 1 0 0,0 0-1 0 0,0 0 0 0 0,0 1 1 0 0,1-1-1 0 0,-1 0 0 0 0,0 0 1 0 0,1 0-1 0 0,-1 0 0 0 0,1 0 1 0 0,-1 0-1 0 0,1-1 0 0 0,0 1 1 0 0,-1 0-1 0 0,1 0 0 0 0,0 0 1 0 0,0 0-1 0 0,0-1 0 0 0,-1 1 1 0 0,1 0-1 0 0,0-1 0 0 0,0 1 1 0 0,1 0-1 0 0,37 19-165 0 0,-25-13 141 0 0,-12-6 83 0 0,0 0 1 0 0,0 0-1 0 0,0 0 1 0 0,0 1-1 0 0,0-1 1 0 0,-1 0-1 0 0,1 1 1 0 0,0 0-1 0 0,-1-1 1 0 0,1 1-1 0 0,-1 0 0 0 0,0 0 1 0 0,0 0-1 0 0,1 0 1 0 0,-1 0-1 0 0,0 0 1 0 0,-1 0-1 0 0,1 0 1 0 0,0 0-1 0 0,-1 1 1 0 0,1-1-1 0 0,-1 0 0 0 0,0 0 1 0 0,1 1-1 0 0,-1-1 1 0 0,0 0-1 0 0,-1 0 1 0 0,1 1-1 0 0,-1 1 1 0 0,0 0 5 0 0,0-1 1 0 0,0 0 0 0 0,0 0 0 0 0,-1 0 0 0 0,1 0 0 0 0,-1 0 0 0 0,0-1-1 0 0,0 1 1 0 0,0 0 0 0 0,0-1 0 0 0,0 1 0 0 0,-1-1 0 0 0,1 0-1 0 0,-1 0 1 0 0,1 0 0 0 0,-1 0 0 0 0,0 0 0 0 0,0 0 0 0 0,-6 2 0 0 0,8-4-307 0 0,0 0 1 0 0,-1 1-1 0 0,1-1 0 0 0,0 1 1 0 0,-1 0-1 0 0,1-1 1 0 0,0 1-1 0 0,0 0 1 0 0,0 0-1 0 0,0 0 1 0 0,0 0-1 0 0,0 0 1 0 0,0 0-1 0 0,-2 2 1 0 0,3-2-180 0 0,0-1 0 0 0,0 1-1 0 0,0 0 1 0 0,1 0 0 0 0,-1 0 0 0 0,0-1 0 0 0,0 1 0 0 0,0 0-1 0 0,1 0 1 0 0,-1-1 0 0 0,0 1 0 0 0,0 0 0 0 0,1-1 0 0 0,-1 1 0 0 0,1 0-1 0 0,-1-1 1 0 0,1 1 0 0 0,-1-1 0 0 0,1 1 0 0 0,-1-1 0 0 0,1 1 0 0 0,0-1-1 0 0,-1 1 1 0 0,1-1 0 0 0,0 1 0 0 0,-1-1 0 0 0,1 0 0 0 0,0 1-1 0 0,0-1 1 0 0,9 6-5916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68 8914 0 0,'-1'-1'624'0'0,"0"0"-1"0"0,-1 0 1 0 0,1 0 0 0 0,-1 1 0 0 0,0-1 0 0 0,1 0-1 0 0,-1 1 1 0 0,0-1 0 0 0,1 1 0 0 0,-1-1-1 0 0,0 1 1 0 0,1 0 0 0 0,-1 0 0 0 0,0 0-1 0 0,0 0 1 0 0,1 0 0 0 0,-1 0 0 0 0,-2 1 0 0 0,3-1-410 0 0,0 1 0 0 0,0-1 1 0 0,-1 1-1 0 0,1 0 1 0 0,0 0-1 0 0,0-1 0 0 0,0 1 1 0 0,0 0-1 0 0,0 0 1 0 0,0 0-1 0 0,0 0 0 0 0,0 0 1 0 0,1 1-1 0 0,-1-1 1 0 0,0 0-1 0 0,1 0 1 0 0,-1 0-1 0 0,0 2 0 0 0,0 1-167 0 0,0 0 1 0 0,0 0-1 0 0,0 0 0 0 0,0 0 0 0 0,1 0 0 0 0,0 0 0 0 0,0 0 0 0 0,0 0 0 0 0,0 0 0 0 0,1 0 0 0 0,-1-1 0 0 0,1 1 0 0 0,0 0 0 0 0,2 6 0 0 0,1-2-69 0 0,1-1 0 0 0,-1 0-1 0 0,1 0 1 0 0,1 0 0 0 0,-1 0-1 0 0,10 8 1 0 0,-13-13 4 0 0,0-1 1 0 0,0 1-1 0 0,0-1 0 0 0,0 1 0 0 0,0-1 1 0 0,0 0-1 0 0,0 0 0 0 0,0 0 0 0 0,0 0 1 0 0,0 0-1 0 0,1-1 0 0 0,3 1 0 0 0,-4-1 11 0 0,-1 0 0 0 0,0 0 0 0 0,0 0 0 0 0,1 0-1 0 0,-1-1 1 0 0,0 1 0 0 0,0-1 0 0 0,0 1 0 0 0,1-1 0 0 0,-1 1-1 0 0,0-1 1 0 0,0 0 0 0 0,0 1 0 0 0,0-1 0 0 0,0 0 0 0 0,0 0-1 0 0,0 0 1 0 0,0 0 0 0 0,-1 0 0 0 0,1 0 0 0 0,0 0 0 0 0,-1 0-1 0 0,1 0 1 0 0,0 0 0 0 0,0-2 0 0 0,1-3-21 0 0,0 0-1 0 0,0 0 1 0 0,-1 0-1 0 0,0 0 1 0 0,0 0 0 0 0,0 0-1 0 0,-1 0 1 0 0,0 0 0 0 0,0 0-1 0 0,-1 0 1 0 0,0 0-1 0 0,0 0 1 0 0,0 0 0 0 0,0 0-1 0 0,-5-9 1 0 0,4 7-184 0 0,-2 0-1 0 0,1 0 1 0 0,-1 0 0 0 0,0 1-1 0 0,-1-1 1 0 0,1 1-1 0 0,-2 0 1 0 0,1 1 0 0 0,-1-1-1 0 0,-9-8 1 0 0,3 10-3081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0:5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14115 0 0,'2'14'7146'0'0,"2"0"-4834"0"0,1 14-1084 0 0,-8 40 70 0 0,1-51-1330 0 0,1 1-1 0 0,1-1 1 0 0,1 18 0 0 0,-1-35 25 0 0,0 1 1 0 0,0-1 0 0 0,0 0 0 0 0,0 0-1 0 0,0 0 1 0 0,1 0 0 0 0,-1 0 0 0 0,0 1 0 0 0,0-1-1 0 0,0 0 1 0 0,0 0 0 0 0,0 0 0 0 0,0 0 0 0 0,0 0-1 0 0,0 0 1 0 0,0 1 0 0 0,0-1 0 0 0,0 0-1 0 0,0 0 1 0 0,1 0 0 0 0,-1 0 0 0 0,0 0 0 0 0,0 0-1 0 0,0 0 1 0 0,0 0 0 0 0,0 0 0 0 0,0 1-1 0 0,1-1 1 0 0,-1 0 0 0 0,0 0 0 0 0,0 0 0 0 0,0 0-1 0 0,0 0 1 0 0,0 0 0 0 0,1 0 0 0 0,-1 0 0 0 0,0 0-1 0 0,0 0 1 0 0,0 0 0 0 0,0 0 0 0 0,0 0-1 0 0,1 0 1 0 0,-1 0 0 0 0,0 0 0 0 0,0 0 0 0 0,0 0-1 0 0,0-1 1 0 0,1 1 0 0 0,9-7-154 0 0,11-15 22 0 0,-18 19 96 0 0,3-4-17 0 0,1 0-1 0 0,-1 0 1 0 0,2 1-1 0 0,-1 0 1 0 0,1 0-1 0 0,0 1 0 0 0,0 0 1 0 0,0 0-1 0 0,1 1 1 0 0,-1 0-1 0 0,15-5 1 0 0,-22 9 93 0 0,0 0 0 0 0,0 1 0 0 0,0-1 1 0 0,0 0-1 0 0,-1 0 0 0 0,1 1 0 0 0,0-1 1 0 0,0 1-1 0 0,0-1 0 0 0,-1 0 1 0 0,1 1-1 0 0,0-1 0 0 0,-1 1 0 0 0,1 0 1 0 0,0-1-1 0 0,-1 1 0 0 0,1 0 0 0 0,-1-1 1 0 0,1 1-1 0 0,-1 0 0 0 0,1-1 0 0 0,-1 1 1 0 0,0 0-1 0 0,1 0 0 0 0,-1 0 1 0 0,0-1-1 0 0,0 1 0 0 0,1 0 0 0 0,-1 0 1 0 0,0 1-1 0 0,6 32 448 0 0,-5-29-499 0 0,6 46-2619 0 0,-4-34-2128 0 0,0 0-4379 0 0,-1-7 2269 0 0</inkml:trace>
  <inkml:trace contextRef="#ctx0" brushRef="#br0" timeOffset="1">399 330 16347 0 0,'3'-1'3433'0'0,"0"0"-1128"0"0,0 0-1153 0 0,-1 1-664 0 0,-2-1-280 0 0,0 3-1304 0 0,0 1-1713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1:0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62 6905 0 0,'-2'-1'575'0'0,"1"-1"-1"0"0,-1 1 1 0 0,0-1-1 0 0,0 0 1 0 0,1 0-1 0 0,-1 0 1 0 0,1 0-1 0 0,0 0 1 0 0,0 0-1 0 0,-1 0 1 0 0,1 0-1 0 0,1-1 1 0 0,-1 1-1 0 0,0 0 1 0 0,0-1-1 0 0,0-3 0 0 0,1 5-452 0 0,1-1-1 0 0,-1 1 1 0 0,0 0-1 0 0,0 0 0 0 0,1 0 1 0 0,-1 0-1 0 0,1 0 0 0 0,-1 0 1 0 0,1 0-1 0 0,0 0 0 0 0,-1 0 1 0 0,1 0-1 0 0,0 0 1 0 0,-1 0-1 0 0,1 0 0 0 0,0 1 1 0 0,0-1-1 0 0,0 0 0 0 0,0 0 1 0 0,0 1-1 0 0,0-1 0 0 0,0 1 1 0 0,0-1-1 0 0,0 1 1 0 0,0-1-1 0 0,0 1 0 0 0,0 0 1 0 0,1 0-1 0 0,-1-1 0 0 0,0 1 1 0 0,0 0-1 0 0,0 0 0 0 0,0 0 1 0 0,0 0-1 0 0,3 1 0 0 0,7-2 0 0 0,-1 2-1 0 0,1-1 1 0 0,0 2-1 0 0,0-1 1 0 0,12 5-1 0 0,-18-5-94 0 0,-1 0-1 0 0,1 1 1 0 0,-1-1-1 0 0,1 1 1 0 0,-1 0-1 0 0,0 0 1 0 0,1 1-1 0 0,-1-1 1 0 0,-1 1-1 0 0,1 0 1 0 0,0 0-1 0 0,-1 1 1 0 0,1-1 0 0 0,3 5-1 0 0,-6-6-23 0 0,-1 1 1 0 0,1-1-1 0 0,0 0 0 0 0,0 1 1 0 0,-1-1-1 0 0,0 1 1 0 0,1-1-1 0 0,-1 1 0 0 0,0-1 1 0 0,0 0-1 0 0,0 1 0 0 0,-1-1 1 0 0,1 1-1 0 0,-1-1 0 0 0,1 1 1 0 0,-1-1-1 0 0,0 0 0 0 0,0 1 1 0 0,-1 2-1 0 0,-28 48 7 0 0,18-34 39 0 0,11-17-51 0 0,0 0 0 0 0,0 0 0 0 0,0 0 0 0 0,0 0 0 0 0,0 0-1 0 0,0 0 1 0 0,1 0 0 0 0,-1 0 0 0 0,1 0 0 0 0,-1 1 0 0 0,1-1 0 0 0,0 0 0 0 0,0 0 0 0 0,0 1 0 0 0,0-1-1 0 0,0 0 1 0 0,0 0 0 0 0,1 0 0 0 0,-1 0 0 0 0,1 1 0 0 0,0-1 0 0 0,-1 0 0 0 0,1 0 0 0 0,0 0 0 0 0,0 0-1 0 0,1 0 1 0 0,-1-1 0 0 0,0 1 0 0 0,3 3 0 0 0,-2-3 7 0 0,1 0 0 0 0,0 0 0 0 0,0 0 0 0 0,0 0 0 0 0,0-1 0 0 0,0 1 0 0 0,0-1 0 0 0,0 0 0 0 0,0 1 1 0 0,1-2-1 0 0,-1 1 0 0 0,1 0 0 0 0,-1-1 0 0 0,0 1 0 0 0,1-1 0 0 0,-1 0 0 0 0,1 0 0 0 0,-1 0 0 0 0,4-1 0 0 0,2-1-166 0 0,0 0 0 0 0,0-1 0 0 0,0 0 0 0 0,-1 0 0 0 0,0-1 0 0 0,11-6 0 0 0,22-19-8909 0 0,-28 13 1287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1:0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15043 0 0,'-5'1'5001'0'0,"4"3"-3448"0"0,1 6-497 0 0,1 5-400 0 0,2 7-288 0 0,0 3-96 0 0,0 3-72 0 0,2 1-56 0 0,0-1-80 0 0,2-1-88 0 0,0-2-296 0 0,1-2-656 0 0,1-2-928 0 0,-1-4-1377 0 0,-1-4-1800 0 0,-1-4 408 0 0,0-1-1217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9:3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8514 0 0,'2'13'10840'0'0,"7"10"-8342"0"0,-2-6-1837 0 0,6 23-1285 0 0,10 54 0 0 0,-23-97 28 0 0,0-1 0 0 0,0 1 1 0 0,0 0-1 0 0,0 0 1 0 0,0 0-1 0 0,1 0 0 0 0,0 0 1 0 0,-1 0-1 0 0,3-5 1 0 0,18-30-581 0 0,-17 33 1232 0 0,0 0 0 0 0,0 0 0 0 0,0 0 0 0 0,1 1 0 0 0,0 0 0 0 0,0 0 0 0 0,0 0 0 0 0,0 0 1 0 0,0 1-1 0 0,1 0 0 0 0,7-3 0 0 0,-12 5-110 0 0,0 1 0 0 0,1 0 0 0 0,-1-1 1 0 0,0 1-1 0 0,1 0 0 0 0,-1 0 0 0 0,0-1 0 0 0,1 1 0 0 0,-1 0 1 0 0,0 0-1 0 0,1 1 0 0 0,-1-1 0 0 0,0 0 0 0 0,1 0 0 0 0,-1 1 1 0 0,0-1-1 0 0,1 1 0 0 0,-1-1 0 0 0,0 1 0 0 0,0-1 0 0 0,0 1 1 0 0,0 0-1 0 0,1 0 0 0 0,-1-1 0 0 0,0 1 0 0 0,0 0 1 0 0,0 0-1 0 0,-1 0 0 0 0,1 0 0 0 0,0 0 0 0 0,0 0 0 0 0,1 2 1 0 0,-2-1-396 0 0,1 0 0 0 0,0 0 0 0 0,0 0 0 0 0,-1 0 0 0 0,1 0 0 0 0,-1 0 0 0 0,0 0 0 0 0,0 0 0 0 0,0 0 0 0 0,0 0 0 0 0,0 0 0 0 0,0 1 1 0 0,0-1-1 0 0,0 0 0 0 0,-1 0 0 0 0,1 0 0 0 0,-1 0 0 0 0,0 0 0 0 0,0 0 0 0 0,0 1 0 0 0,-5 10-2377 0 0</inkml:trace>
  <inkml:trace contextRef="#ctx0" brushRef="#br0" timeOffset="1">91 161 9146 0 0,'-1'-10'7650'0'0,"8"6"-4206"0"0,20 7-3407 0 0,-5-1 60 0 0,20-10-1777 0 0,-19 3-2351 0 0,0 2-4195 0 0,-16 3 3525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1:0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12755 0 0,'0'-1'284'0'0,"0"0"0"0"0,0 1 0 0 0,0-1 0 0 0,1 1 0 0 0,-1-1 0 0 0,0 1 1 0 0,0-1-1 0 0,1 1 0 0 0,-1-1 0 0 0,0 1 0 0 0,1-1 0 0 0,-1 1 0 0 0,1 0 1 0 0,-1-1-1 0 0,1 1 0 0 0,-1 0 0 0 0,1-1 0 0 0,-1 1 0 0 0,1 0 0 0 0,-1-1 0 0 0,1 1 1 0 0,-1 0-1 0 0,1 0 0 0 0,-1 0 0 0 0,1 0 0 0 0,-1-1 0 0 0,1 1 0 0 0,0 0 0 0 0,-1 0 1 0 0,1 0-1 0 0,-1 0 0 0 0,1 0 0 0 0,-1 0 0 0 0,2 1 0 0 0,-1 0-69 0 0,0 0 0 0 0,-1 0-1 0 0,1 0 1 0 0,0 1 0 0 0,-1-1-1 0 0,1 0 1 0 0,-1 0 0 0 0,1 1 0 0 0,-1-1-1 0 0,0 0 1 0 0,1 1 0 0 0,-1-1-1 0 0,0 3 1 0 0,1 47 120 0 0,-11 69-1377 0 0,-4-42-7601 0 0,17-92 3052 0 0,4-19 2076 0 0,12-23 7639 0 0,-17 51-3373 0 0,0 0 0 0 0,1 0 0 0 0,0 1 0 0 0,0-1 0 0 0,0 1 0 0 0,0 0 0 0 0,1 0 0 0 0,6-6 0 0 0,-7 8-645 0 0,-1 0 0 0 0,0 1 0 0 0,1-1 0 0 0,0 1 0 0 0,-1-1 0 0 0,1 1 0 0 0,0 0 1 0 0,0 0-1 0 0,0 1 0 0 0,4-2 0 0 0,-5 2-221 0 0,-1 0-1 0 0,1 0 1 0 0,0 0 0 0 0,0 0 0 0 0,0 1-1 0 0,-1-1 1 0 0,1 0 0 0 0,0 1 0 0 0,0-1 0 0 0,-1 1-1 0 0,1 0 1 0 0,0-1 0 0 0,-1 1 0 0 0,3 2 0 0 0,-2-2-625 0 0,0 1 0 0 0,0-1 0 0 0,0 1 1 0 0,0 0-1 0 0,0 0 0 0 0,-1 0 0 0 0,1 0 1 0 0,0 0-1 0 0,-1 0 0 0 0,0 1 0 0 0,0-1 1 0 0,1 0-1 0 0,-1 1 0 0 0,-1-1 0 0 0,2 4 1 0 0,0 8-3428 0 0</inkml:trace>
  <inkml:trace contextRef="#ctx0" brushRef="#br0" timeOffset="1">37 306 13051 0 0,'4'4'3088'0'0,"1"0"-1279"0"0,3 1-481 0 0,2 0-336 0 0,0-2-408 0 0,2 0-287 0 0,1-3-161 0 0,2-1-64 0 0,1-3-48 0 0,2 0-441 0 0,0-1-727 0 0,0-3-1272 0 0,-2 0-1793 0 0,-3-2-544 0 0,0-1-1296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1:0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10018 0 0,'18'-3'8624'0'0,"8"-10"-5910"0"0,0 1-2215 0 0,2 5-275 0 0,53-8 0 0 0,11-2-1605 0 0,-92 17 1364 0 0,0 0 0 0 0,0 0 0 0 0,0 0 1 0 0,0 0-1 0 0,-1 0 0 0 0,1 0 0 0 0,0 0 0 0 0,0 0 1 0 0,0 0-1 0 0,0 0 0 0 0,0 0 0 0 0,0 0 0 0 0,0 0 1 0 0,0 0-1 0 0,0 0 0 0 0,0 0 0 0 0,0 0 0 0 0,0 0 1 0 0,-1-1-1 0 0,1 1 0 0 0,0 0 0 0 0,0 0 0 0 0,0 0 1 0 0,0 0-1 0 0,0 0 0 0 0,0 0 0 0 0,0 0 1 0 0,0 0-1 0 0,0 0 0 0 0,0 0 0 0 0,0 0 0 0 0,0 0 1 0 0,0-1-1 0 0,0 1 0 0 0,0 0 0 0 0,0 0 0 0 0,0 0 1 0 0,0 0-1 0 0,0 0 0 0 0,0 0 0 0 0,0 0 0 0 0,0 0 1 0 0,0 0-1 0 0,0 0 0 0 0,0-1 0 0 0,0 1 0 0 0,0 0 1 0 0,0 0-1 0 0,0 0 0 0 0,0 0 0 0 0,0 0 0 0 0,0 0 1 0 0,0 0-1 0 0,1 0 0 0 0,-1 0 0 0 0,0 0 0 0 0,0 0 1 0 0,0 0-1 0 0,0 0 0 0 0,0 0 0 0 0,0 0 0 0 0,0 0 1 0 0,0-1-1 0 0,0 1 0 0 0,0 0 0 0 0,0 0 0 0 0,-12-5-677 0 0,-15-2-209 0 0,15 5 947 0 0,0 2 1 0 0,0 0 0 0 0,0 0 0 0 0,-1 1 0 0 0,1 0 0 0 0,0 1 0 0 0,0 0 0 0 0,0 1 0 0 0,-17 7-1 0 0,26-9 27 0 0,-1 1-1 0 0,1-1 1 0 0,0 1-1 0 0,-1 0 1 0 0,1 0-1 0 0,0 0 1 0 0,0 1-1 0 0,0-1 1 0 0,0 1-1 0 0,1-1 1 0 0,-1 1 0 0 0,1 0-1 0 0,0 0 1 0 0,-1 0-1 0 0,1 0 1 0 0,1 1-1 0 0,-1-1 1 0 0,0 0-1 0 0,1 1 1 0 0,0-1-1 0 0,-1 1 1 0 0,2 0-1 0 0,-1-1 1 0 0,0 1-1 0 0,1 0 1 0 0,-1 0-1 0 0,1-1 1 0 0,0 1-1 0 0,0 0 1 0 0,1 0-1 0 0,-1-1 1 0 0,1 1-1 0 0,0 0 1 0 0,1 4-1 0 0,0-1-47 0 0,0 0-1 0 0,1 0 0 0 0,0 0 1 0 0,0 0-1 0 0,0 0 1 0 0,1-1-1 0 0,0 0 0 0 0,0 0 1 0 0,1 0-1 0 0,-1 0 1 0 0,1 0-1 0 0,1-1 0 0 0,-1 0 1 0 0,1 0-1 0 0,0 0 1 0 0,0-1-1 0 0,9 5 0 0 0,-9-6-244 0 0,0-1-1 0 0,0 0 0 0 0,0 0 0 0 0,1 0 0 0 0,-1-1 0 0 0,1 1 0 0 0,-1-2 0 0 0,1 1 0 0 0,-1-1 0 0 0,1 0 0 0 0,-1 0 0 0 0,1-1 0 0 0,-1 0 0 0 0,1 0 1 0 0,-1 0-1 0 0,1-1 0 0 0,-1 0 0 0 0,0 0 0 0 0,0-1 0 0 0,6-3 0 0 0,12-13-8906 0 0,-16 9 3517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1:0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14435 0 0,'2'2'420'0'0,"0"0"-1"0"0,1-1 0 0 0,-1 1 1 0 0,1-1-1 0 0,-1 1 1 0 0,1-1-1 0 0,0 0 1 0 0,-1 0-1 0 0,1 0 1 0 0,0 0-1 0 0,0 0 0 0 0,0-1 1 0 0,-1 1-1 0 0,1-1 1 0 0,0 0-1 0 0,0 1 1 0 0,5-2-1 0 0,6-1-591 0 0,-1 0 0 0 0,23-7 0 0 0,10-1-1205 0 0,-4 10-2150 0 0,-20 5-261 0 0,-7 6-3793 0 0,-11-3 3673 0 0</inkml:trace>
  <inkml:trace contextRef="#ctx0" brushRef="#br0" timeOffset="1">100 198 14867 0 0,'1'1'313'0'0,"-1"0"0"0"0,0-1-1 0 0,0 1 1 0 0,0 0 0 0 0,0-1 0 0 0,1 1-1 0 0,-1-1 1 0 0,0 1 0 0 0,1-1 0 0 0,-1 1-1 0 0,0-1 1 0 0,1 1 0 0 0,-1-1 0 0 0,1 1 0 0 0,-1-1-1 0 0,1 1 1 0 0,-1-1 0 0 0,1 0 0 0 0,-1 1-1 0 0,1-1 1 0 0,-1 0 0 0 0,1 1 0 0 0,0-1-1 0 0,0 0 1 0 0,21 2 2708 0 0,30-15-3377 0 0,-35 8 924 0 0,-4 2-732 0 0,0 0 0 0 0,-1 1-1 0 0,21 0 1 0 0,-9 5-4040 0 0,-1 5-5730 0 0,-14-2 2235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09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26 4585 0 0,'-55'-19'15574'0'0,"63"20"-15464"0"0,0 0 1 0 0,0 0-1 0 0,0-1 0 0 0,1 0 0 0 0,-1-1 1 0 0,0 0-1 0 0,8-2 0 0 0,19-1-164 0 0,86 3-3035 0 0,-81 6-1306 0 0,-1 4-3423 0 0,-27-5 3661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0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5153 0 0,'33'40'10856'0'0,"7"2"-8251"0"0,-20-22-2447 0 0,-1 0-1 0 0,31 44 1 0 0,-48-62-3 0 0,-1 0 1 0 0,0 1-1 0 0,0-1 1 0 0,0 0 0 0 0,0 0-1 0 0,0 1 1 0 0,0-1-1 0 0,0 0 1 0 0,-1 1-1 0 0,1-1 1 0 0,-1 1 0 0 0,0-1-1 0 0,0 1 1 0 0,0-1-1 0 0,0 1 1 0 0,0-1-1 0 0,0 1 1 0 0,-1-1-1 0 0,1 1 1 0 0,-1-1 0 0 0,1 1-1 0 0,-1-1 1 0 0,0 0-1 0 0,0 1 1 0 0,0-1-1 0 0,-1 0 1 0 0,1 0 0 0 0,0 0-1 0 0,-1 0 1 0 0,0 0-1 0 0,1 0 1 0 0,-1 0-1 0 0,0-1 1 0 0,-2 3-1 0 0,-8 5-130 0 0,0-1-1 0 0,-1 0 0 0 0,0-1 0 0 0,-25 11 0 0 0,-1 1-778 0 0,39-19 631 0 0,0 0-1 0 0,-1 0 0 0 0,1 0 0 0 0,0 0 1 0 0,0 0-1 0 0,-1 0 0 0 0,1 0 0 0 0,0 0 1 0 0,0 1-1 0 0,-1-1 0 0 0,1 0 0 0 0,0 0 0 0 0,0 0 1 0 0,0 0-1 0 0,-1 1 0 0 0,1-1 0 0 0,0 0 1 0 0,0 0-1 0 0,0 1 0 0 0,0-1 0 0 0,0 0 1 0 0,0 0-1 0 0,-1 0 0 0 0,1 1 0 0 0,0-1 1 0 0,0 0-1 0 0,0 0 0 0 0,0 1 0 0 0,0-1 0 0 0,0 0 1 0 0,0 1-1 0 0,0-1 0 0 0,0 0 0 0 0,0 0 1 0 0,0 1-1 0 0,0-1 0 0 0,0 0 0 0 0,0 0 1 0 0,0 1-1 0 0,1-1 0 0 0,-1 0 0 0 0,0 0 1 0 0,0 1-1 0 0,0-1 0 0 0,20 10-15668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0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 5025 0 0,'0'-1'137'0'0,"-1"1"0"0"0,1 0 0 0 0,0 0 0 0 0,0 0 0 0 0,-1-1 0 0 0,1 1-1 0 0,0 0 1 0 0,0 0 0 0 0,0 0 0 0 0,0-1 0 0 0,-1 1 0 0 0,1 0 0 0 0,0-1 0 0 0,0 1 0 0 0,0 0 0 0 0,0 0-1 0 0,0-1 1 0 0,0 1 0 0 0,-1 0 0 0 0,1-1 0 0 0,0 1 0 0 0,0 0 0 0 0,0-1 0 0 0,0 1 0 0 0,0 0 0 0 0,0 0 0 0 0,0-1-1 0 0,0 1 1 0 0,1 0 0 0 0,-1-1 0 0 0,0 1 0 0 0,0 0 0 0 0,0-1 0 0 0,0 1 0 0 0,0 0 0 0 0,0 0 0 0 0,0-1 0 0 0,1 1-1 0 0,-1 0 1 0 0,0 0 0 0 0,0-1 0 0 0,0 1 0 0 0,1 0 0 0 0,17-7 1820 0 0,23 3-1295 0 0,-40 4-532 0 0,11 0-132 0 0,-1 0 1 0 0,1 1 0 0 0,-1 1-1 0 0,1 0 1 0 0,-1 0 0 0 0,1 1-1 0 0,18 8 1 0 0,40 21-6139 0 0,-89-44 3967 0 0,16 9 2602 0 0,0 1 1 0 0,-1 0-1 0 0,1-1 1 0 0,-1 1-1 0 0,1 0 1 0 0,-1 1-1 0 0,1-1 1 0 0,-1 1-1 0 0,0 0 1 0 0,0-1-1 0 0,0 2 1 0 0,-5-2-1 0 0,5 2-138 0 0,-1 0 1 0 0,0 1-1 0 0,0-1 1 0 0,1 1-1 0 0,-1 0 1 0 0,1 0-1 0 0,-1 1 1 0 0,1-1-1 0 0,-1 1 0 0 0,1 0 1 0 0,0 0-1 0 0,0 1 1 0 0,0-1-1 0 0,0 1 1 0 0,0 0-1 0 0,0 0 0 0 0,1 0 1 0 0,-1 0-1 0 0,1 1 1 0 0,0-1-1 0 0,0 1 1 0 0,1 0-1 0 0,-1 0 1 0 0,1 0-1 0 0,-1 0 0 0 0,1 0 1 0 0,1 1-1 0 0,-4 8 1 0 0,3-5-583 0 0,-1 0 0 0 0,1 0 0 0 0,1 1 0 0 0,0-1 0 0 0,0 1 0 0 0,1 16 0 0 0,0-18-886 0 0,1-1-1 0 0,0 1 1 0 0,0 0-1 0 0,0-1 1 0 0,1 1-1 0 0,0-1 1 0 0,1 1-1 0 0,4 9 1 0 0,-3-9-3498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3857 0 0,'11'25'9826'0'0,"-6"6"-5357"0"0,-8 32-2785 0 0,2-50-1222 0 0,0 1-1109 0 0,-2 1 0 0 0,-6 26 1 0 0,8-37 78 0 0,0 0 0 0 0,0 0 1 0 0,-1 0-1 0 0,1 0 0 0 0,-1 0 0 0 0,0-1 1 0 0,0 1-1 0 0,-1 0 0 0 0,1-1 1 0 0,-1 0-1 0 0,0 1 0 0 0,0-1 1 0 0,0 0-1 0 0,-5 3 0 0 0,8-5 584 0 0,0-1-1 0 0,-1 0 1 0 0,1 0-1 0 0,0 1 1 0 0,-1-1 0 0 0,1 0-1 0 0,0 0 1 0 0,-1 0-1 0 0,1 1 1 0 0,0-1-1 0 0,-1 0 1 0 0,1 0 0 0 0,-1 0-1 0 0,1 0 1 0 0,0 0-1 0 0,-1 0 1 0 0,1 0 0 0 0,-1 0-1 0 0,1 0 1 0 0,0 0-1 0 0,-1 0 1 0 0,1 0-1 0 0,-1 0 1 0 0,1 0 0 0 0,0 0-1 0 0,-1 0 1 0 0,1 0-1 0 0,-1-1 1 0 0,1 1 0 0 0,0 0-1 0 0,-1 0 1 0 0,1-1-1 0 0,0 1 71 0 0,0-1 0 0 0,0 1 0 0 0,0 0 0 0 0,0-1 0 0 0,0 1-1 0 0,1-1 1 0 0,-1 1 0 0 0,0 0 0 0 0,0-1 0 0 0,0 1 0 0 0,1 0 0 0 0,-1-1-1 0 0,0 1 1 0 0,1 0 0 0 0,-1-1 0 0 0,0 1 0 0 0,1 0 0 0 0,-1-1 0 0 0,0 1-1 0 0,1 0 1 0 0,-1 0 0 0 0,1 0 0 0 0,-1 0 0 0 0,0-1 0 0 0,1 1 0 0 0,-1 0-1 0 0,1 0 1 0 0,-1 0 0 0 0,0 0 0 0 0,1 0 0 0 0,-1 0 0 0 0,1 0-1 0 0,10-2 146 0 0,0 0-1 0 0,0 1 0 0 0,0 1 0 0 0,0-1 1 0 0,17 3-1 0 0,1 0-2550 0 0,0-3-3459 0 0,-18-1 1195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 7490 0 0,'-8'-3'6995'0'0,"10"11"-3321"0"0,3 7-2618 0 0,-2 0-954 0 0,0 1 0 0 0,-1-1 1 0 0,-1 1-1 0 0,-1-1 1 0 0,0 0-1 0 0,-1 1 0 0 0,-5 28 1 0 0,3-39-1631 0 0,4-11 700 0 0,-1 5 791 0 0,1-1 1 0 0,-1 1-1 0 0,1-1 1 0 0,-1 1-1 0 0,1-1 1 0 0,0 1-1 0 0,0-1 1 0 0,-1 1-1 0 0,1 0 1 0 0,0 0-1 0 0,2-3 1 0 0,3 0-42 0 0,0 0 0 0 0,-1 1 0 0 0,1-1 0 0 0,1 1-1 0 0,-1 1 1 0 0,0-1 0 0 0,11-2 0 0 0,11-2-3713 0 0,-8 2-2246 0 0,-10 3 1210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0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57 9890 0 0,'0'0'214'0'0,"-1"0"0"0"0,1 0 0 0 0,0 1 0 0 0,-1-1 0 0 0,1 0 0 0 0,-1 0 0 0 0,1 1 0 0 0,0-1 0 0 0,-1 0 0 0 0,1 1 0 0 0,0-1 0 0 0,0 0 0 0 0,-1 1 0 0 0,1-1 0 0 0,0 1 0 0 0,0-1 0 0 0,-1 0 0 0 0,1 1 0 0 0,0-1 0 0 0,0 1 0 0 0,0-1 0 0 0,0 0 0 0 0,0 1 0 0 0,0-1 0 0 0,0 1 0 0 0,0-1 0 0 0,0 1 1 0 0,0-1-1 0 0,0 1 0 0 0,5 17 1943 0 0,17 16-2130 0 0,-20-31 371 0 0,9 13-290 0 0,-7-8-105 0 0,1-1-1 0 0,0 0 1 0 0,0 0-1 0 0,1 0 1 0 0,0-1-1 0 0,0 0 1 0 0,11 8-1 0 0,-17-13 7 0 0,1-1-1 0 0,-1 0 1 0 0,0 1-1 0 0,1-1 1 0 0,-1 0-1 0 0,0 0 1 0 0,1 1 0 0 0,-1-1-1 0 0,0 0 1 0 0,1 0-1 0 0,-1 0 1 0 0,1 1-1 0 0,-1-1 1 0 0,0 0-1 0 0,1 0 1 0 0,-1 0-1 0 0,1 0 1 0 0,-1 0-1 0 0,1 0 1 0 0,-1 0-1 0 0,1 0 1 0 0,-1 0-1 0 0,0 0 1 0 0,1 0-1 0 0,-1 0 1 0 0,1 0-1 0 0,-1-1 1 0 0,1 1-1 0 0,-1 0 1 0 0,0 0-1 0 0,1 0 1 0 0,-1-1-1 0 0,0 1 1 0 0,1 0-1 0 0,-1 0 1 0 0,1-1 0 0 0,-1 1-1 0 0,1-1 1 0 0,0-20 576 0 0,-11-22 195 0 0,7 35-715 0 0,-1 0-1 0 0,0 0 1 0 0,0 1 0 0 0,0-1-1 0 0,-1 1 1 0 0,0 0 0 0 0,0 1-1 0 0,-1-1 1 0 0,0 1-1 0 0,0 0 1 0 0,0 0 0 0 0,-14-8-1 0 0,43 46-8595 0 0,-14-22 3839 0 0,2-1-1139 0 0</inkml:trace>
  <inkml:trace contextRef="#ctx0" brushRef="#br0" timeOffset="1">225 1 11995 0 0,'-3'0'5377'0'0,"-1"3"-3265"0"0,1 2-527 0 0,1 3-569 0 0,-2 3-464 0 0,0 5-152 0 0,1 3-128 0 0,0 2-96 0 0,0 2-112 0 0,2 0-160 0 0,0 2-360 0 0,0-1-592 0 0,1-2-849 0 0,1-3-1127 0 0,0-3-1321 0 0,1-4-328 0 0,1-2-1113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 10266 0 0,'-2'-3'2770'0'0,"2"3"-2572"0"0,-1 0-1 0 0,1 0 1 0 0,0 0 0 0 0,0 0 0 0 0,-1 0 0 0 0,1 0 0 0 0,0 0-1 0 0,0 0 1 0 0,-1 0 0 0 0,1 0 0 0 0,0 0 0 0 0,0 0 0 0 0,-1 0-1 0 0,1 0 1 0 0,0 0 0 0 0,0 0 0 0 0,-1 0 0 0 0,1 0 0 0 0,-2 1 1384 0 0,2-1-1384 0 0,-9 14 2093 0 0,-4 21-2719 0 0,13-33 833 0 0,-12 41-1245 0 0,1-6-2764 0 0,-1 0-7086 0 0,18-40 8592 0 0,15-8 3846 0 0,6-4 1388 0 0,-6 0-2196 0 0,18-9-722 0 0,-12 15-5483 0 0,-18 8 2061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9:3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9506 0 0,'-2'4'1008'0'0,"1"0"0"0"0,0 1-1 0 0,0-1 1 0 0,0 0 0 0 0,0 1 0 0 0,1-1-1 0 0,-1 1 1 0 0,1-1 0 0 0,1 1 0 0 0,0 7-1 0 0,0-8-919 0 0,-1 0 0 0 0,1-1 0 0 0,1 1 0 0 0,-1 0 0 0 0,1 0 0 0 0,-1-1 0 0 0,1 1 0 0 0,0-1 0 0 0,0 1 0 0 0,0-1 0 0 0,1 0 0 0 0,-1 0 0 0 0,1 0 0 0 0,0 0 0 0 0,0 0 0 0 0,0 0 0 0 0,0-1 0 0 0,0 0 0 0 0,1 1 0 0 0,-1-1 0 0 0,1-1 0 0 0,-1 1 0 0 0,1 0 0 0 0,0-1 0 0 0,0 0-1 0 0,-1 0 1 0 0,1 0 0 0 0,0 0 0 0 0,0 0 0 0 0,7-1 0 0 0,-8 0-75 0 0,-1 0-1 0 0,0 0 1 0 0,0-1-1 0 0,0 1 1 0 0,1-1-1 0 0,-1 1 1 0 0,0-1-1 0 0,0 0 1 0 0,0 0-1 0 0,0 0 1 0 0,0 0-1 0 0,0 0 1 0 0,0 0-1 0 0,0 0 0 0 0,-1-1 1 0 0,1 1-1 0 0,0-1 1 0 0,-1 1-1 0 0,1-1 1 0 0,-1 0-1 0 0,0 0 1 0 0,0 0-1 0 0,1 1 1 0 0,-1-1-1 0 0,0 0 1 0 0,0 0-1 0 0,-1-1 1 0 0,1 1-1 0 0,0 0 1 0 0,-1 0-1 0 0,1 0 1 0 0,-1 0-1 0 0,0-1 1 0 0,0 1-1 0 0,0 0 0 0 0,0 0 1 0 0,0-1-1 0 0,0 1 1 0 0,0 0-1 0 0,-1 0 1 0 0,1 0-1 0 0,-1 0 1 0 0,0-1-1 0 0,1 1 1 0 0,-1 0-1 0 0,0 0 1 0 0,0 0-1 0 0,-1 0 1 0 0,1 1-1 0 0,0-1 1 0 0,-1 0-1 0 0,1 0 1 0 0,-1 1-1 0 0,1-1 1 0 0,-1 1-1 0 0,0-1 0 0 0,1 1 1 0 0,-4-2-1 0 0,-1 0 77 0 0,0-1-1 0 0,0 1 1 0 0,-1 1-1 0 0,1-1 1 0 0,-1 1-1 0 0,-7-2 1 0 0,12 3-90 0 0,0 1 1 0 0,0-1 0 0 0,0 1-1 0 0,0 0 1 0 0,1-1 0 0 0,-1 1 0 0 0,0 0-1 0 0,0 0 1 0 0,0 0 0 0 0,0 0-1 0 0,0 1 1 0 0,0-1 0 0 0,0 0-1 0 0,0 1 1 0 0,0-1 0 0 0,1 1-1 0 0,-1 0 1 0 0,0 0 0 0 0,0-1-1 0 0,1 1 1 0 0,-1 0 0 0 0,0 1 0 0 0,1-1-1 0 0,-1 0 1 0 0,1 0 0 0 0,-3 3-1 0 0,4-3-262 0 0,-1 1 0 0 0,1-1 0 0 0,0 0 0 0 0,-1 0 0 0 0,1 0 0 0 0,0 0 0 0 0,0 1 0 0 0,0-1 0 0 0,0 0 0 0 0,0 0 0 0 0,0 0 0 0 0,0 0 0 0 0,0 1 0 0 0,0-1 0 0 0,1 0 0 0 0,0 2 0 0 0,8 18-10401 0 0,-2-11 3887 0 0</inkml:trace>
  <inkml:trace contextRef="#ctx0" brushRef="#br0" timeOffset="1">353 84 18844 0 0,'4'0'1776'0'0,"1"1"-599"0"0,0 1-465 0 0,-1-2-288 0 0,-1 2-264 0 0,-1-1-144 0 0,-1 0-208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9498 0 0,'-4'3'6662'0'0,"0"4"-3474"0"0,-7 19-2707 0 0,9-22 289 0 0,-15 31-205 0 0,-2 3-1627 0 0,11-13-3747 0 0,9-26 4437 0 0,-1-1 0 0 0,0 1 0 0 0,1-1 1 0 0,-1 1-1 0 0,1 0 0 0 0,-1-1 1 0 0,1 1-1 0 0,0 0 0 0 0,0 0 1 0 0,0-1-1 0 0,-1 1 0 0 0,1 0 0 0 0,0 0 1 0 0,3-2-1 0 0,-1 1 246 0 0,0 0-1 0 0,0 1 1 0 0,0-1 0 0 0,0 0 0 0 0,1 1-1 0 0,-1 0 1 0 0,1 0 0 0 0,-1 0 0 0 0,6-1-1 0 0,3 1-19 0 0,1 0 1 0 0,-1 0-1 0 0,21 3 0 0 0,7 1-4386 0 0,-30-3 1977 0 0</inkml:trace>
  <inkml:trace contextRef="#ctx0" brushRef="#br0" timeOffset="1">102 40 6185 0 0,'-4'-5'2761'0'0,"2"1"-593"0"0,0-1-607 0 0,4 1-489 0 0,2 3-464 0 0,2-1-272 0 0,3 1-168 0 0,3 2-136 0 0,0 1-456 0 0,2-1-1000 0 0,0 1-1473 0 0,0-1-544 0 0,-1-1-1464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7490 0 0,'-4'3'5729'0'0,"1"0"-3369"0"0,0 4-495 0 0,1 0-593 0 0,-1 2-440 0 0,-1 4-240 0 0,1 1-328 0 0,0 1-112 0 0,0 3-64 0 0,0-3-72 0 0,2 1-408 0 0,0-2-672 0 0,1 0-976 0 0,1-2-1217 0 0,-2-4-920 0 0,1-1 512 0 0,1 0-712 0 0</inkml:trace>
  <inkml:trace contextRef="#ctx0" brushRef="#br0" timeOffset="1">31 214 7226 0 0,'-8'10'3664'0'0,"2"0"-503"0"0,-2 2-608 0 0,3-1-625 0 0,2-1-504 0 0,3 0-464 0 0,2-2-351 0 0,3-1-329 0 0,3 0-160 0 0,3 0-80 0 0,3-2-56 0 0,3 0-32 0 0,1-1-320 0 0,1-2-673 0 0,1-3-1231 0 0,0-2-2249 0 0,-1-2-568 0 0,0-2-1185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80 10026 0 0,'-2'-1'519'0'0,"0"0"0"0"0,0-1 0 0 0,0 1 0 0 0,1-1 0 0 0,-1 1 0 0 0,0-1 0 0 0,1 0 0 0 0,0 0 0 0 0,-1 1 0 0 0,1-1 0 0 0,0 0 0 0 0,0 0 1 0 0,0-1-1 0 0,0 1 0 0 0,0 0 0 0 0,0 0 0 0 0,0-3 0 0 0,1 4-426 0 0,0 1 1 0 0,1-1 0 0 0,-1 0-1 0 0,0 1 1 0 0,0-1 0 0 0,0 0-1 0 0,1 1 1 0 0,-1-1 0 0 0,0 0-1 0 0,1 1 1 0 0,-1-1-1 0 0,0 0 1 0 0,1 1 0 0 0,-1-1-1 0 0,1 1 1 0 0,-1-1 0 0 0,1 1-1 0 0,-1-1 1 0 0,1 1 0 0 0,0-1-1 0 0,25-8 258 0 0,-12 8-379 0 0,1 1 0 0 0,0 0-1 0 0,0 0 1 0 0,17 4 0 0 0,27 0-1766 0 0,-58-4 1780 0 0,-1 0-1 0 0,0 0 1 0 0,0 1-1 0 0,0-1 1 0 0,0 0 0 0 0,0 0-1 0 0,0 0 1 0 0,0 0 0 0 0,1 0-1 0 0,-1 0 1 0 0,0 0 0 0 0,0 0-1 0 0,0 0 1 0 0,0 0-1 0 0,0 0 1 0 0,0 0 0 0 0,0 0-1 0 0,1 0 1 0 0,-1 0 0 0 0,0 0-1 0 0,0 0 1 0 0,0 0 0 0 0,0 0-1 0 0,0 0 1 0 0,0 0 0 0 0,1-1-1 0 0,-1 1 1 0 0,0 0-1 0 0,0 0 1 0 0,0 0 0 0 0,0 0-1 0 0,0 0 1 0 0,0 0 0 0 0,0 0-1 0 0,0 0 1 0 0,0 0 0 0 0,0 0-1 0 0,1-1 1 0 0,-1 1-1 0 0,0 0 1 0 0,0 0 0 0 0,0 0-1 0 0,0 0 1 0 0,0 0 0 0 0,0 0-1 0 0,0 0 1 0 0,0-1 0 0 0,0 1-1 0 0,0 0 1 0 0,0 0-1 0 0,0 0 1 0 0,0 0 0 0 0,0 0-1 0 0,0 0 1 0 0,0 0 0 0 0,0-1-1 0 0,0 1 1 0 0,0 0 0 0 0,0 0-1 0 0,0 0 1 0 0,0 0 0 0 0,-1 0-1 0 0,-8-9-429 0 0,-16-4 274 0 0,21 12 189 0 0,-1 0 1 0 0,1 0-1 0 0,0 0 0 0 0,0 1 1 0 0,-1-1-1 0 0,1 1 1 0 0,0 0-1 0 0,-1 1 0 0 0,1-1 1 0 0,0 1-1 0 0,-1 0 0 0 0,1 0 1 0 0,0 0-1 0 0,0 0 1 0 0,0 1-1 0 0,0 0 0 0 0,0 0 1 0 0,0 0-1 0 0,1 0 1 0 0,-1 1-1 0 0,1-1 0 0 0,-6 6 1 0 0,6-4 9 0 0,0 0 1 0 0,0 0-1 0 0,0 0 1 0 0,1 0 0 0 0,0 0-1 0 0,0 1 1 0 0,0-1-1 0 0,1 1 1 0 0,-1 0-1 0 0,1-1 1 0 0,0 1 0 0 0,0 0-1 0 0,1 0 1 0 0,-1-1-1 0 0,1 1 1 0 0,0 0-1 0 0,1 0 1 0 0,-1 0 0 0 0,1 0-1 0 0,1 5 1 0 0,1-1 3 0 0,0 0 0 0 0,0 0 1 0 0,1 0-1 0 0,1 0 0 0 0,-1-1 0 0 0,1 0 0 0 0,1 0 1 0 0,0 0-1 0 0,0-1 0 0 0,0 1 0 0 0,1-2 1 0 0,9 9-1 0 0,-12-12-296 0 0,0 1 1 0 0,1-1-1 0 0,-1-1 1 0 0,1 1-1 0 0,0-1 1 0 0,-1 1-1 0 0,1-1 0 0 0,0-1 1 0 0,0 1-1 0 0,9 1 1 0 0,-11-3-352 0 0,1 0 0 0 0,-1 0 0 0 0,1 0 0 0 0,-1 0 0 0 0,0-1 0 0 0,1 1 1 0 0,-1-1-1 0 0,0 0 0 0 0,0 0 0 0 0,1 0 0 0 0,-1 0 0 0 0,0-1 1 0 0,0 1-1 0 0,0-1 0 0 0,0 0 0 0 0,-1 0 0 0 0,6-3 0 0 0,3-7-3707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6113 0 0,'2'0'2577'0'0,"2"0"-1433"0"0,4 0-152 0 0,1-1-176 0 0,2 0-367 0 0,1-1-273 0 0,3 1-88 0 0,-1-3-64 0 0,1 1-232 0 0,2 0-1049 0 0,-3-1-1671 0 0,-1 1 271 0 0,-1 1-1432 0 0</inkml:trace>
  <inkml:trace contextRef="#ctx0" brushRef="#br0" timeOffset="1">139 0 12427 0 0,'0'6'2432'0'0,"1"1"-567"0"0,2 6-401 0 0,1 4-504 0 0,-1 2-312 0 0,1 3-160 0 0,1 1-88 0 0,1 0-184 0 0,0 0-120 0 0,1-1-240 0 0,-1-2-512 0 0,2 0-776 0 0,0-4-1185 0 0,0-3-1687 0 0,-1-4-89 0 0,0-2-1089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3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 5297 0 0,'-7'-12'8314'0'0,"7"16"-6562"0"0,2 5-503 0 0,-1 6-257 0 0,3 4-192 0 0,-2 6-200 0 0,1 2-192 0 0,0 2-176 0 0,0 1-96 0 0,0 0-248 0 0,1-3-408 0 0,-1-1-656 0 0,1-3-1153 0 0,0-3-1624 0 0,-1-4-335 0 0,1-3-1154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68 2873 0 0,'-1'-1'504'0'0,"0"0"0"0"0,0 0 0 0 0,0 0 0 0 0,0 0 0 0 0,0 0 1 0 0,0 0-1 0 0,0 0 0 0 0,-1 0 0 0 0,1 0 0 0 0,0 1 0 0 0,-1-1 0 0 0,1 1 1 0 0,0-1-1 0 0,-1 1 0 0 0,1-1 0 0 0,-1 1 0 0 0,1 0 0 0 0,-1 0 1 0 0,1 0-1 0 0,0 0 0 0 0,-3 0 0 0 0,3 0-184 0 0,-1 1 1 0 0,1-1-1 0 0,0 1 1 0 0,-1 0-1 0 0,1 0 1 0 0,0-1-1 0 0,-1 1 1 0 0,1 0-1 0 0,0 0 0 0 0,0 0 1 0 0,0 0-1 0 0,0 0 1 0 0,0 1-1 0 0,0-1 1 0 0,0 0-1 0 0,0 0 1 0 0,0 2-1 0 0,-1 1-144 0 0,0 0-1 0 0,0 0 1 0 0,1 1-1 0 0,-1-1 1 0 0,1 0-1 0 0,0 1 1 0 0,1-1 0 0 0,-1 0-1 0 0,1 1 1 0 0,0-1-1 0 0,0 1 1 0 0,0-1 0 0 0,1 7-1 0 0,2-3-163 0 0,0 1 0 0 0,0-1 0 0 0,1 0 0 0 0,0 1 0 0 0,1-2 0 0 0,7 11 0 0 0,-11-15-23 0 0,0-1 0 0 0,1 0-1 0 0,0 0 1 0 0,-1 0 0 0 0,1 0-1 0 0,0 0 1 0 0,0 0-1 0 0,0 0 1 0 0,0-1 0 0 0,1 1-1 0 0,-1 0 1 0 0,0-1 0 0 0,1 0-1 0 0,-1 0 1 0 0,0 0 0 0 0,1 0-1 0 0,0 0 1 0 0,-1 0 0 0 0,1-1-1 0 0,0 1 1 0 0,-1-1 0 0 0,1 1-1 0 0,0-1 1 0 0,-1 0 0 0 0,5-1-1 0 0,-5 0-10 0 0,0 0 0 0 0,1 0 0 0 0,-1-1 0 0 0,0 1-1 0 0,0-1 1 0 0,0 0 0 0 0,0 1 0 0 0,0-1 0 0 0,-1 0-1 0 0,1 0 1 0 0,0 0 0 0 0,-1 0 0 0 0,0-1 0 0 0,1 1-1 0 0,-1 0 1 0 0,0 0 0 0 0,0-1 0 0 0,0 1 0 0 0,0-1-1 0 0,-1 1 1 0 0,1-1 0 0 0,-1 1 0 0 0,1-1 0 0 0,-1 0-1 0 0,0-4 1 0 0,0-4 9 0 0,0 1-1 0 0,0 0 0 0 0,-1 0 1 0 0,0-1-1 0 0,-4-12 1 0 0,3 13 3 0 0,-2 1 1 0 0,1-1-1 0 0,-2 1 1 0 0,-8-16-1 0 0,11 22-3 0 0,0 0 1 0 0,0-1-1 0 0,0 1 1 0 0,-1 0-1 0 0,1 0 0 0 0,-1 1 1 0 0,0-1-1 0 0,0 1 1 0 0,0-1-1 0 0,0 1 0 0 0,0 0 1 0 0,0 0-1 0 0,-1 0 0 0 0,1 0 1 0 0,-7-1-1 0 0,10 3-42 0 0,-1-1 0 0 0,0 1-1 0 0,1 0 1 0 0,-1 0 0 0 0,1 0 0 0 0,-1 0-1 0 0,0 0 1 0 0,1 0 0 0 0,-1 0 0 0 0,0 0-1 0 0,1 1 1 0 0,-1-1 0 0 0,0 0-1 0 0,1 0 1 0 0,-1 0 0 0 0,1 1 0 0 0,-1-1-1 0 0,1 0 1 0 0,-1 1 0 0 0,0-1 0 0 0,1 0-1 0 0,-1 1 1 0 0,1-1 0 0 0,-1 1 0 0 0,1-1-1 0 0,0 1 1 0 0,-1-1 0 0 0,1 1-1 0 0,-1-1 1 0 0,1 1 0 0 0,0-1 0 0 0,0 1-1 0 0,-1-1 1 0 0,1 1 0 0 0,0 0 0 0 0,0-1-1 0 0,0 1 1 0 0,-1 0 0 0 0,1-1 0 0 0,0 1-1 0 0,0 0 1 0 0,0-1 0 0 0,0 1-1 0 0,0-1 1 0 0,0 1 0 0 0,1 0 0 0 0,-1 0-1 0 0,0 3-1235 0 0,0-1 0 0 0,1 1 0 0 0,0-1-1 0 0,-1 1 1 0 0,1-1 0 0 0,0 0 0 0 0,3 5-1 0 0,2 2-4460 0 0</inkml:trace>
  <inkml:trace contextRef="#ctx0" brushRef="#br0" timeOffset="1">153 5 8050 0 0,'8'6'7995'0'0,"-3"8"-4663"0"0,-1 17-1881 0 0,-4-27-712 0 0,4 49 276 0 0,6 41 12 0 0,1-49-3938 0 0,7-5-4260 0 0,-17-40 6781 0 0,-1 0 97 0 0,0 1 1 0 0,0-1 0 0 0,0 0-1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9826 0 0,'30'7'6939'0'0,"24"-1"-2433"0"0,-33-3-4695 0 0,-17-2 94 0 0,1 0 0 0 0,0 0-1 0 0,0-1 1 0 0,0 0 0 0 0,0 0 0 0 0,0 0-1 0 0,0 0 1 0 0,0-1 0 0 0,5 0 0 0 0,-47-11-3279 0 0,30 11 3331 0 0,-1 0 1 0 0,1 0 0 0 0,-1 1-1 0 0,1 1 1 0 0,-1-1 0 0 0,1 1-1 0 0,-1 0 1 0 0,1 1-1 0 0,-1 0 1 0 0,-6 3 0 0 0,11-4 141 0 0,0 0 1 0 0,0 0-1 0 0,1 1 0 0 0,-1 0 1 0 0,1-1-1 0 0,-1 1 1 0 0,1 0-1 0 0,0 0 0 0 0,-1 0 1 0 0,1 1-1 0 0,0-1 1 0 0,0 0-1 0 0,1 1 1 0 0,-1 0-1 0 0,0-1 0 0 0,1 1 1 0 0,0 0-1 0 0,0 0 1 0 0,0-1-1 0 0,0 1 0 0 0,0 0 1 0 0,0 0-1 0 0,1 0 1 0 0,-1 0-1 0 0,1 0 1 0 0,0 0-1 0 0,0 4 0 0 0,1 5-29 0 0,0 0 0 0 0,2 0 0 0 0,-1-1-1 0 0,1 1 1 0 0,1-1 0 0 0,0 0 0 0 0,0 0-1 0 0,1 0 1 0 0,1 0 0 0 0,0-1-1 0 0,0 0 1 0 0,1 0 0 0 0,11 12 0 0 0,-12-16-122 0 0,-1 0 1 0 0,1 0-1 0 0,0-1 1 0 0,1 0-1 0 0,0 0 1 0 0,-1-1-1 0 0,1 0 1 0 0,1 0 0 0 0,7 3-1 0 0,-9-5-81 0 0,-1-1-1 0 0,0 1 1 0 0,1-1 0 0 0,-1 0 0 0 0,0-1-1 0 0,1 1 1 0 0,-1-1 0 0 0,1 0-1 0 0,-1 0 1 0 0,1-1 0 0 0,-1 0 0 0 0,1 0-1 0 0,-1 0 1 0 0,7-3 0 0 0,-10 4-139 0 0,-1-1 0 0 0,0 1 0 0 0,0 0 0 0 0,1-1 0 0 0,-1 1 0 0 0,0-1 0 0 0,0 1-1 0 0,0-1 1 0 0,0 0 0 0 0,0 0 0 0 0,0 1 0 0 0,0-1 0 0 0,0 0 0 0 0,0 0 0 0 0,0 0 0 0 0,0 0 0 0 0,0 0 0 0 0,0 0 0 0 0,-1 0 0 0 0,1 0 0 0 0,0-1 0 0 0,-1 1 0 0 0,1 0 0 0 0,-1 0 0 0 0,0 0 0 0 0,1-1 0 0 0,-1 1 0 0 0,0 0 0 0 0,0-1 0 0 0,0 1 0 0 0,0 0 0 0 0,0-1 0 0 0,0 1 0 0 0,0 0 0 0 0,0 0 0 0 0,0-1 0 0 0,0 1 0 0 0,-1 0 0 0 0,1 0-1 0 0,-1-1 1 0 0,1 1 0 0 0,-1 0 0 0 0,1 0 0 0 0,-1 0 0 0 0,0 0 0 0 0,0-1 0 0 0,1 1 0 0 0,-1 0 0 0 0,-2-1 0 0 0,-8-10-2638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7114 0 0,'-3'3'3400'0'0,"3"0"-1295"0"0,1 1-745 0 0,3-1-536 0 0,2 1-336 0 0,0 0-168 0 0,3 0-64 0 0,0 0-112 0 0,0-1-120 0 0,3-1-336 0 0,1 0-616 0 0,1-1-944 0 0,-1-3-1705 0 0,-2-1 208 0 0,-1 0-1144 0 0</inkml:trace>
  <inkml:trace contextRef="#ctx0" brushRef="#br0" timeOffset="1">176 42 12435 0 0,'9'1'2520'0'0,"0"0"-487"0"0,4-1-681 0 0,-2-1-736 0 0,-1-1-384 0 0,0-2-184 0 0,0 0-72 0 0,1-1-448 0 0,-1 1-904 0 0,1 1-1329 0 0,-2-2-1672 0 0,-2 0 400 0 0,0 0-816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36 5745 0 0,'-4'-7'3692'0'0,"4"5"-2638"0"0,-1-1-1 0 0,0 1 1 0 0,0-1-1 0 0,0 1 1 0 0,0 0-1 0 0,-1 0 1 0 0,1-1-1 0 0,-1 1 1 0 0,1 0-1 0 0,-1 0 1 0 0,-2-2-1 0 0,1 13 2378 0 0,5 11-2670 0 0,-2-17-453 0 0,4 27 147 0 0,19 126 736 0 0,-18-131-1925 0 0,2-1-1 0 0,10 26 1 0 0,-9-33-1376 0 0,-3-11-1870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11250 0 0,'0'-2'391'0'0,"0"0"-1"0"0,0 0 1 0 0,1 1-1 0 0,-1-1 0 0 0,1 0 1 0 0,0 0-1 0 0,-1 1 1 0 0,1-1-1 0 0,0 1 0 0 0,0-1 1 0 0,0 0-1 0 0,0 1 0 0 0,0 0 1 0 0,1-1-1 0 0,-1 1 1 0 0,0 0-1 0 0,1-1 0 0 0,-1 1 1 0 0,3-1-1 0 0,0-1-100 0 0,0 1 0 0 0,1 0 0 0 0,-1 0 0 0 0,1 1 0 0 0,-1-1 0 0 0,1 1 0 0 0,6-1 0 0 0,0 1-248 0 0,0 0 1 0 0,0 1 0 0 0,0 0 0 0 0,0 0-1 0 0,22 5 1 0 0,-31-5-34 0 0,0 0 0 0 0,0 1-1 0 0,0-1 1 0 0,0 1 0 0 0,0-1 0 0 0,0 1 0 0 0,0 0-1 0 0,0 0 1 0 0,0 0 0 0 0,0 0 0 0 0,0 0 0 0 0,-1 0-1 0 0,1 1 1 0 0,-1-1 0 0 0,1 1 0 0 0,-1-1 0 0 0,1 1-1 0 0,-1-1 1 0 0,0 1 0 0 0,1 0 0 0 0,0 2 0 0 0,-2-2-9 0 0,0 0 1 0 0,0 0-1 0 0,0 0 0 0 0,0 0 1 0 0,0 0-1 0 0,0 0 1 0 0,-1 0-1 0 0,1 0 1 0 0,-1 0-1 0 0,0 0 1 0 0,1 0-1 0 0,-1 0 1 0 0,0-1-1 0 0,0 1 0 0 0,0 0 1 0 0,0-1-1 0 0,-1 1 1 0 0,1 0-1 0 0,0-1 1 0 0,-1 0-1 0 0,1 1 1 0 0,-2 1-1 0 0,-4 3 52 0 0,0 1-1 0 0,1 0 1 0 0,0 0 0 0 0,1 1-1 0 0,-9 14 1 0 0,13-21-26 0 0,1 0-1 0 0,-1 1 1 0 0,1-1-1 0 0,-1 1 1 0 0,1-1 0 0 0,0 1-1 0 0,-1-1 1 0 0,1 1-1 0 0,0 0 1 0 0,0-1 0 0 0,0 1-1 0 0,0-1 1 0 0,0 1 0 0 0,0-1-1 0 0,1 1 1 0 0,-1-1-1 0 0,1 3 1 0 0,0-3-9 0 0,0 1 0 0 0,0-1 0 0 0,0 1 0 0 0,1-1 1 0 0,-1 1-1 0 0,0-1 0 0 0,1 0 0 0 0,-1 0 0 0 0,1 1 0 0 0,-1-1 0 0 0,1 0 0 0 0,0 0 1 0 0,-1-1-1 0 0,1 1 0 0 0,0 0 0 0 0,0-1 0 0 0,-1 1 0 0 0,3 0 0 0 0,11 2 19 0 0,-1-1-1 0 0,1-1 0 0 0,-1 0 1 0 0,1-1-1 0 0,-1 0 0 0 0,20-3 1 0 0,7-1-2527 0 0,-3 5-3984 0 0</inkml:trace>
  <inkml:trace contextRef="#ctx0" brushRef="#br0" timeOffset="1">166 228 10522 0 0,'3'3'5313'0'0,"1"-1"-3912"0"0,2 2-513 0 0,3-2-272 0 0,3 0-328 0 0,2-2-152 0 0,2 0-96 0 0,1 0-16 0 0,1-3-136 0 0,1 2-504 0 0,-1-1-736 0 0,-1 2-913 0 0,-5 1-1336 0 0,-4 1-455 0 0,-2 3 1199 0 0,-4 2-656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2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25 2953 0 0,'-4'9'-153'0'0,"-7"0"9455"0"0,9-19-4431 0 0,3 8-4740 0 0,-1 1 0 0 0,1-1 0 0 0,0 1 0 0 0,0 0-1 0 0,-1-1 1 0 0,1 1 0 0 0,0 0 0 0 0,0 0 0 0 0,0 0 0 0 0,0 0 0 0 0,1 0 0 0 0,-1 0 0 0 0,0 0-1 0 0,0 0 1 0 0,1 0 0 0 0,-1 0 0 0 0,0 1 0 0 0,1-1 0 0 0,-1 1 0 0 0,1-1 0 0 0,-1 1 0 0 0,0-1-1 0 0,1 1 1 0 0,1 0 0 0 0,39-8-86 0 0,-36 7-11 0 0,1 0 0 0 0,-1 1 0 0 0,1 0 0 0 0,0 1 0 0 0,-1 0 0 0 0,1 0 1 0 0,-1 0-1 0 0,0 0 0 0 0,1 1 0 0 0,-1 0 0 0 0,0 1 0 0 0,11 5 0 0 0,-13-6 9 0 0,-1 1 0 0 0,1-1 0 0 0,-1 1 0 0 0,0 0 0 0 0,1 0 0 0 0,-1 0 0 0 0,0 1 0 0 0,-1-1 0 0 0,1 0 0 0 0,-1 1 0 0 0,0 0 0 0 0,1 0 0 0 0,-2 0 0 0 0,1 0 0 0 0,0 0 0 0 0,-1 0 0 0 0,0 0-1 0 0,0 0 1 0 0,0 1 0 0 0,0 3 0 0 0,2 26 19 0 0,-3 0-1 0 0,-3 39 0 0 0,-5-15-7833 0 0,5-48 402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7522 0 0,'-1'0'317'0'0,"1"1"1"0"0,-1-1-1 0 0,1 1 1 0 0,0-1-1 0 0,0 1 1 0 0,-1-1-1 0 0,1 1 1 0 0,0 0-1 0 0,0-1 1 0 0,0 1-1 0 0,0-1 1 0 0,-1 1-1 0 0,1 0 1 0 0,0-1-1 0 0,0 1 1 0 0,0-1-1 0 0,0 1 1 0 0,0 0-1 0 0,1-1 1 0 0,-1 1-1 0 0,0-1 1 0 0,0 1-1 0 0,0 0 1 0 0,0-1-1 0 0,1 2 1 0 0,15 5 3211 0 0,31-6-2858 0 0,-31-1 322 0 0,-14 0-946 0 0,-1 0 0 0 0,1 0 1 0 0,-1 0-1 0 0,1 0 0 0 0,-1 0 1 0 0,0 1-1 0 0,1-1 0 0 0,-1 1 1 0 0,1-1-1 0 0,-1 1 0 0 0,0-1 1 0 0,1 1-1 0 0,-1 0 0 0 0,0 0 1 0 0,0-1-1 0 0,2 2 0 0 0,-3-1-52 0 0,1 0 0 0 0,-1 0-1 0 0,0-1 1 0 0,1 1 0 0 0,-1 0-1 0 0,0 0 1 0 0,0 0 0 0 0,1-1-1 0 0,-1 1 1 0 0,0 0 0 0 0,0 0-1 0 0,0 0 1 0 0,0 0 0 0 0,0-1-1 0 0,0 1 1 0 0,0 0 0 0 0,0 0-1 0 0,0 0 1 0 0,-1 0 0 0 0,1 1-1 0 0,-3 5-126 0 0,-1 0-1 0 0,0 0 1 0 0,0-1-1 0 0,0 1 1 0 0,-6 6 0 0 0,-8 14 1059 0 0,18-26-879 0 0,0-1 0 0 0,0 1-1 0 0,0-1 1 0 0,1 0 0 0 0,-1 1 0 0 0,0-1-1 0 0,0 1 1 0 0,1-1 0 0 0,-1 1-1 0 0,0-1 1 0 0,0 0 0 0 0,1 1 0 0 0,-1-1-1 0 0,0 1 1 0 0,1-1 0 0 0,-1 0-1 0 0,1 0 1 0 0,-1 1 0 0 0,0-1 0 0 0,1 0-1 0 0,-1 0 1 0 0,1 1 0 0 0,-1-1-1 0 0,1 0 1 0 0,-1 0 0 0 0,1 0-1 0 0,-1 0 1 0 0,1 0 0 0 0,-1 0 0 0 0,1 0-1 0 0,-1 0 1 0 0,1 0 0 0 0,-1 0-1 0 0,1 0 1 0 0,-1 0 0 0 0,1 0 0 0 0,0 0-1 0 0,23 0 75 0 0,-23 0-82 0 0,61-6-1506 0 0,-21-2-7654 0 0,-21 4 521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41 10026 0 0,'-5'3'9549'0'0,"18"12"-7979"0"0,-4 2-1380 0 0,-1 1 1 0 0,-1 0 0 0 0,0 0-1 0 0,-2 1 1 0 0,0 0 0 0 0,-1 0-1 0 0,3 38 1 0 0,-23-139-4177 0 0,15 67 3922 0 0,1 0 0 0 0,0 0 0 0 0,2 0 0 0 0,-1 1-1 0 0,6-20 1 0 0,-6 30 90 0 0,0 1-1 0 0,0-1 0 0 0,0 1 1 0 0,1-1-1 0 0,0 1 1 0 0,0-1-1 0 0,0 1 0 0 0,0 0 1 0 0,0 0-1 0 0,0 0 0 0 0,5-4 1 0 0,-5 6-10 0 0,0-1-1 0 0,-1 1 1 0 0,1 0 0 0 0,0 1 0 0 0,0-1 0 0 0,0 0 0 0 0,-1 0 0 0 0,1 1-1 0 0,0-1 1 0 0,0 1 0 0 0,0 0 0 0 0,0 0 0 0 0,0-1 0 0 0,0 1-1 0 0,0 1 1 0 0,0-1 0 0 0,0 0 0 0 0,0 0 0 0 0,0 1 0 0 0,0-1 0 0 0,0 1-1 0 0,0-1 1 0 0,3 2 0 0 0,-3-1 14 0 0,1 0 1 0 0,-1 0-1 0 0,1 0 1 0 0,-1 1-1 0 0,1-1 0 0 0,-1 0 1 0 0,0 1-1 0 0,1-1 0 0 0,-1 1 1 0 0,0 0-1 0 0,0 0 0 0 0,0 0 1 0 0,-1 0-1 0 0,1 0 1 0 0,0 0-1 0 0,-1 1 0 0 0,1-1 1 0 0,-1 0-1 0 0,0 1 0 0 0,0-1 1 0 0,0 1-1 0 0,0 0 1 0 0,0-1-1 0 0,-1 1 0 0 0,1 0 1 0 0,-1-1-1 0 0,1 1 0 0 0,-1 0 1 0 0,0 3-1 0 0,-1-1 57 0 0,0 1-1 0 0,0-1 1 0 0,-1 0-1 0 0,1 0 1 0 0,-1 1 0 0 0,-1-1-1 0 0,1 0 1 0 0,-1-1-1 0 0,1 1 1 0 0,-1 0-1 0 0,-1-1 1 0 0,1 1 0 0 0,-6 5-1 0 0,-34 26 421 0 0,33-29-404 0 0,0 1 0 0 0,1 0-1 0 0,-16 18 1 0 0,25-26-106 0 0,0 0 1 0 0,0 0 0 0 0,0 0 0 0 0,-1 1-1 0 0,1-1 1 0 0,0 0 0 0 0,0 0 0 0 0,0 0-1 0 0,0 1 1 0 0,0-1 0 0 0,0 0 0 0 0,0 0 0 0 0,0 0-1 0 0,0 1 1 0 0,0-1 0 0 0,0 0 0 0 0,0 0-1 0 0,0 0 1 0 0,0 1 0 0 0,0-1 0 0 0,0 0-1 0 0,0 0 1 0 0,0 0 0 0 0,0 1 0 0 0,0-1-1 0 0,0 0 1 0 0,0 0 0 0 0,0 0 0 0 0,0 1-1 0 0,0-1 1 0 0,0 0 0 0 0,0 0 0 0 0,0 0-1 0 0,1 1 1 0 0,-1-1 0 0 0,0 0 0 0 0,0 0-1 0 0,0 0 1 0 0,0 0 0 0 0,1 0 0 0 0,-1 1-1 0 0,0-1 1 0 0,0 0 0 0 0,0 0 0 0 0,0 0-1 0 0,1 0 1 0 0,-1 0 0 0 0,16 4-84 0 0,17-5-54 0 0,-18-2-536 0 0,0-1 0 0 0,0 0 0 0 0,23-10 0 0 0,-4 0-5312 0 0,-30 13 3769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11314 0 0,'-6'2'6520'0'0,"6"-2"-6361"0"0,0 0 0 0 0,0 1 0 0 0,-1-1 0 0 0,1 0 0 0 0,0 0 0 0 0,0 0 0 0 0,0 1 0 0 0,0-1 0 0 0,0 0 0 0 0,0 0 0 0 0,0 0 0 0 0,0 1 0 0 0,1-1 0 0 0,12 7 1849 0 0,20 2-2146 0 0,22-9 260 0 0,-46-1-82 0 0,0 1 1 0 0,0 0-1 0 0,-1 0 0 0 0,1 0 1 0 0,0 1-1 0 0,10 3 0 0 0,-16-3-3 0 0,0 0 0 0 0,0 0 1 0 0,-1 1-1 0 0,1-1 0 0 0,0 1 0 0 0,-1 0 1 0 0,1 0-1 0 0,-1 0 0 0 0,0 0 0 0 0,1 0 1 0 0,-1 0-1 0 0,0 1 0 0 0,0-1 0 0 0,-1 1 0 0 0,1-1 1 0 0,0 1-1 0 0,-1 0 0 0 0,0 0 0 0 0,1-1 1 0 0,-1 1-1 0 0,0 0 0 0 0,0 4 0 0 0,4 17 975 0 0,-4 4-5617 0 0,-1-27 4261 0 0,-1 0 1 0 0,1 0-1 0 0,0 0 0 0 0,0 0 1 0 0,-1 0-1 0 0,1 0 0 0 0,0 0 1 0 0,-1 0-1 0 0,1 0 0 0 0,-1 0 1 0 0,1-1-1 0 0,-1 1 0 0 0,1 0 1 0 0,-1 0-1 0 0,0 0 0 0 0,0 0 1 0 0,1-1-1 0 0,-1 1 0 0 0,0 0 1 0 0,0-1-1 0 0,0 1 0 0 0,0-1 1 0 0,0 1-1 0 0,0-1 0 0 0,1 1 1 0 0,-1-1-1 0 0,0 0 0 0 0,0 1 1 0 0,-1-1-1 0 0,1 0 0 0 0,0 0 1 0 0,0 0-1 0 0,0 0 0 0 0,0 0 1 0 0,0 0-1 0 0,0 0 0 0 0,0 0 1 0 0,0 0-1 0 0,0 0 0 0 0,0 0 1 0 0,0-1-1 0 0,0 1 0 0 0,0 0 1 0 0,0-1-1 0 0,0 1 0 0 0,-1-2 1 0 0,-6-1-248 0 0,-43-12-1559 0 0,13 18 16228 0 0,38-2-13901 0 0,6 12 3338 0 0,11 9-963 0 0,-9-13-2294 0 0,0-1 0 0 0,1-1 1 0 0,0 1-1 0 0,0-1 0 0 0,0-1 1 0 0,1 0-1 0 0,0 0 0 0 0,16 6 1 0 0,-20-10-667 0 0,0 0 0 0 0,0 0 1 0 0,0-1-1 0 0,0 0 0 0 0,1 0 1 0 0,-1-1-1 0 0,9 1 0 0 0,-9-2-669 0 0,-1 0 0 0 0,0 0 1 0 0,0 0-1 0 0,0 0 0 0 0,0-1 0 0 0,0 1 0 0 0,0-1 0 0 0,-1-1 1 0 0,10-4-1 0 0,4-7-5419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14507 0 0,'13'5'4835'0'0,"19"-1"-2463"0"0,-20-2-1892 0 0,-9-2-452 0 0,-1 0-1 0 0,0 0 1 0 0,1 1 0 0 0,-1-1-1 0 0,0 1 1 0 0,0 0-1 0 0,1 0 1 0 0,-1 0 0 0 0,0 0-1 0 0,0 0 1 0 0,0 0 0 0 0,0 0-1 0 0,0 1 1 0 0,0-1 0 0 0,0 1-1 0 0,-1-1 1 0 0,1 1-1 0 0,0 0 1 0 0,-1 0 0 0 0,0 0-1 0 0,3 3 1 0 0,-3-2-58 0 0,-1 0 0 0 0,1 0 0 0 0,0 1 0 0 0,-1-1 0 0 0,1 1 0 0 0,-1-1 0 0 0,0 0 0 0 0,0 1 0 0 0,-1-1 0 0 0,1 1 0 0 0,-1-1 0 0 0,1 0 0 0 0,-1 1-1 0 0,-2 5 1 0 0,-1-1-201 0 0,0 1 0 0 0,0-1-1 0 0,-1 0 1 0 0,0 0 0 0 0,-1 0 0 0 0,1-1-1 0 0,-1 0 1 0 0,-1 0 0 0 0,1 0-1 0 0,-1-1 1 0 0,-14 10 0 0 0,12-9 149 0 0,12-5 125 0 0,0 0 0 0 0,0-1 0 0 0,0 0 0 0 0,0 0 0 0 0,0 0 0 0 0,0 0 0 0 0,0 0 0 0 0,6 0 1 0 0,8 1-230 0 0,-1-1 0 0 0,1-1 0 0 0,-1-1 0 0 0,27-3 1 0 0,-21-2-3816 0 0,-1-2-3431 0 0,-12 3 2008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11402 0 0,'0'46'10406'0'0,"2"26"-9643"0"0,-1-19-772 0 0,-1-50-89 0 0,0 0-1 0 0,0 0 0 0 0,0 0 1 0 0,0 0-1 0 0,0 1 1 0 0,1-1-1 0 0,0 0 0 0 0,-1 0 1 0 0,1 0-1 0 0,0 0 1 0 0,1 0-1 0 0,1 3 1 0 0,-2-5 51 0 0,0 0 1 0 0,1-1 0 0 0,-1 1-1 0 0,1 0 1 0 0,0-1 0 0 0,-1 1 0 0 0,1-1-1 0 0,-1 1 1 0 0,1-1 0 0 0,0 0-1 0 0,-1 0 1 0 0,1 0 0 0 0,0 0 0 0 0,-1 0-1 0 0,1 0 1 0 0,-1 0 0 0 0,1 0-1 0 0,0-1 1 0 0,-1 1 0 0 0,1-1 0 0 0,-1 1-1 0 0,1-1 1 0 0,2-1 0 0 0,48-10-2472 0 0,1 3-8166 0 0,-36 7 5556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12 15315 0 0,'-3'1'193'0'0,"0"1"-1"0"0,-1-1 1 0 0,1 1 0 0 0,0 0-1 0 0,0 0 1 0 0,0 0-1 0 0,0 0 1 0 0,1 0 0 0 0,-1 1-1 0 0,1-1 1 0 0,-1 1-1 0 0,1-1 1 0 0,0 1 0 0 0,0 0-1 0 0,0 0 1 0 0,0 0-1 0 0,1 0 1 0 0,-1 1 0 0 0,1-1-1 0 0,0 0 1 0 0,0 1-1 0 0,0-1 1 0 0,-1 5 0 0 0,2-2 46 0 0,0 0 0 0 0,0 1 0 0 0,0-1 1 0 0,1 0-1 0 0,0 0 0 0 0,0 1 0 0 0,1-1 0 0 0,-1 0 1 0 0,1 0-1 0 0,1 0 0 0 0,-1-1 0 0 0,5 9 1 0 0,-1-5-275 0 0,0 0 1 0 0,0 0 0 0 0,1-1-1 0 0,0 1 1 0 0,1-2 0 0 0,11 10 0 0 0,-18-15-22 0 0,1-1 1 0 0,0 1 0 0 0,0-1-1 0 0,0 0 1 0 0,0 0 0 0 0,1 0-1 0 0,-1 0 1 0 0,0 0 0 0 0,0 0-1 0 0,1 0 1 0 0,-1-1 0 0 0,0 0-1 0 0,1 1 1 0 0,3-1 0 0 0,-4 0-26 0 0,0-1-1 0 0,-1 1 1 0 0,1-1 0 0 0,-1 0 0 0 0,1 1-1 0 0,-1-1 1 0 0,0 0 0 0 0,1 0 0 0 0,-1 0-1 0 0,0 0 1 0 0,1 0 0 0 0,-1 0 0 0 0,0 0 0 0 0,0-1-1 0 0,0 1 1 0 0,0 0 0 0 0,0-1 0 0 0,0 1-1 0 0,-1 0 1 0 0,1-1 0 0 0,0 1 0 0 0,-1-1-1 0 0,1 1 1 0 0,0-3 0 0 0,0-1-501 0 0,1 0 0 0 0,-1 0 1 0 0,0 0-1 0 0,-1 0 0 0 0,1 0 0 0 0,-1 0 1 0 0,0 0-1 0 0,0 0 0 0 0,-1 0 0 0 0,-1-8 1 0 0,-18-48-4555 0 0,5 24 5789 0 0,7-1 5092 0 0,8 37-5501 0 0,1 1 1 0 0,-1-1-1 0 0,1 0 1 0 0,-1 1-1 0 0,0-1 1 0 0,1 1-1 0 0,-1-1 1 0 0,1 0-1 0 0,0 1 1 0 0,-1-1-1 0 0,1 1 1 0 0,-1 0-1 0 0,1-1 1 0 0,0 1-1 0 0,-1-1 1 0 0,1 1-1 0 0,0 0 1 0 0,-1 0-1 0 0,1-1 1 0 0,0 1 0 0 0,0 0-1 0 0,-1 0 1 0 0,1 0-1 0 0,0 0 1 0 0,0 0-1 0 0,29-5-666 0 0,-23 4 832 0 0,1 0-555 0 0,1 0 1 0 0,-1 0-1 0 0,0 1 0 0 0,15 1 0 0 0,-20 0-495 0 0,0-1 0 0 0,0 1 0 0 0,0 0 0 0 0,0-1 0 0 0,-1 1 0 0 0,1 1 0 0 0,0-1 0 0 0,-1 0 0 0 0,1 1 0 0 0,3 2 0 0 0,-2 7-6707 0 0,-6-5 2895 0 0</inkml:trace>
  <inkml:trace contextRef="#ctx0" brushRef="#br0" timeOffset="1">116 76 12963 0 0,'2'4'2144'0'0,"1"1"-1336"0"0,4 2-496 0 0,1 0-168 0 0,3 0-119 0 0,0-2-25 0 0,4-1-57 0 0,0-2-551 0 0,2-2-1248 0 0,0-4-2017 0 0,-1 0 176 0 0,-1-2-1112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7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9562 0 0,'0'2'3857'0'0,"-1"2"-2457"0"0,-1 4-504 0 0,1 5-248 0 0,0 1-295 0 0,-1 4-161 0 0,0 3-88 0 0,1 2-256 0 0,-1 2-681 0 0,1 0-1015 0 0,0 1-1153 0 0,-2-2-815 0 0,-2-3 1031 0 0,1 1-808 0 0</inkml:trace>
  <inkml:trace contextRef="#ctx0" brushRef="#br0" timeOffset="1">1 288 8946 0 0,'16'-9'7301'0'0,"7"4"-5550"0"0,20 4-1992 0 0,-41 1 206 0 0,0 0-1 0 0,0 0 1 0 0,0 0 0 0 0,1 0-1 0 0,-1 1 1 0 0,0-1 0 0 0,0 1-1 0 0,0 0 1 0 0,0-1-1 0 0,0 1 1 0 0,0 0 0 0 0,0 0-1 0 0,0 0 1 0 0,0 0 0 0 0,-1 1-1 0 0,3 1 1 0 0,-3-2 13 0 0,-1 0 0 0 0,1 0 0 0 0,0 0 1 0 0,-1 0-1 0 0,1 0 0 0 0,-1 0 0 0 0,1 0 1 0 0,-1 1-1 0 0,0-1 0 0 0,0 0 0 0 0,1 0 1 0 0,-1 0-1 0 0,0 1 0 0 0,0-1 0 0 0,0 0 0 0 0,0 0 1 0 0,0 1-1 0 0,-1-1 0 0 0,1 0 0 0 0,-1 2 1 0 0,-1 2 132 0 0,0 1-1 0 0,0-1 1 0 0,-1 0 0 0 0,0-1 0 0 0,0 1 0 0 0,0 0 0 0 0,0-1 0 0 0,-1 0 0 0 0,0 0 0 0 0,-7 6 0 0 0,11-9-102 0 0,-3 1 396 0 0,1 0-1 0 0,-1 0 1 0 0,1 0-1 0 0,0 0 1 0 0,-1 1-1 0 0,1-1 1 0 0,-3 5-1 0 0,5-6-347 0 0,0-1 0 0 0,0 0 0 0 0,0 1 0 0 0,0-1 0 0 0,0 1 0 0 0,0-1-1 0 0,0 0 1 0 0,0 1 0 0 0,0-1 0 0 0,0 0 0 0 0,0 1 0 0 0,0-1-1 0 0,0 0 1 0 0,0 1 0 0 0,0-1 0 0 0,0 0 0 0 0,0 1 0 0 0,0-1-1 0 0,1 0 1 0 0,-1 1 0 0 0,0-1 0 0 0,0 0 0 0 0,0 1 0 0 0,1-1 0 0 0,-1 0-1 0 0,0 1 1 0 0,1-1 0 0 0,16 8-37 0 0,-8-7-465 0 0,-1 1 1 0 0,1-1-1 0 0,0-1 1 0 0,0 1-1 0 0,-1-1 1 0 0,1-1 0 0 0,10-1-1 0 0,-14 1-786 0 0,0 0 0 0 0,0-1 0 0 0,0 1 0 0 0,0-1 0 0 0,-1 0 0 0 0,1 0 0 0 0,0-1-1 0 0,5-3 1 0 0,5-7-4548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9738 0 0,'0'-1'324'0'0,"0"-1"-1"0"0,1 0 1 0 0,-1 0 0 0 0,0 1-1 0 0,1-1 1 0 0,0 0-1 0 0,-1 0 1 0 0,1 1 0 0 0,0-1-1 0 0,0 1 1 0 0,0-1 0 0 0,0 1-1 0 0,0-1 1 0 0,0 1-1 0 0,0 0 1 0 0,1-1 0 0 0,-1 1-1 0 0,0 0 1 0 0,1 0 0 0 0,1-1-1 0 0,0 1-110 0 0,-1 0-1 0 0,1 0 1 0 0,-1 0-1 0 0,1 0 0 0 0,-1 1 1 0 0,1-1-1 0 0,-1 1 1 0 0,1-1-1 0 0,-1 1 1 0 0,1 0-1 0 0,0 0 1 0 0,-1 1-1 0 0,4-1 1 0 0,-4 1-186 0 0,1-1 1 0 0,-1 0 0 0 0,1 1-1 0 0,0 0 1 0 0,-1 0 0 0 0,1 0-1 0 0,-1 0 1 0 0,0 0 0 0 0,1 0-1 0 0,-1 0 1 0 0,0 1 0 0 0,0-1-1 0 0,0 1 1 0 0,0 0 0 0 0,0 0-1 0 0,0-1 1 0 0,0 1 0 0 0,0 0-1 0 0,-1 1 1 0 0,1-1 0 0 0,-1 0-1 0 0,0 0 1 0 0,1 1 0 0 0,-1-1-1 0 0,0 1 1 0 0,-1-1 0 0 0,1 1-1 0 0,1 3 1 0 0,-3-5-34 0 0,1 1 0 0 0,0 0 0 0 0,-1 0 0 0 0,1 0 0 0 0,-1 0 0 0 0,0 0 0 0 0,0-1 0 0 0,0 1 0 0 0,0 0 0 0 0,0-1 0 0 0,0 1 0 0 0,0 0 0 0 0,0-1 1 0 0,0 0-1 0 0,-1 1 0 0 0,1-1 0 0 0,-1 0 0 0 0,-2 3 0 0 0,-37 22-19 0 0,24-16 44 0 0,15-9 40 0 0,0 0 0 0 0,-1 1-1 0 0,1 0 1 0 0,0-1 0 0 0,0 1-1 0 0,0 0 1 0 0,1 0 0 0 0,-1 0-1 0 0,0 0 1 0 0,1 0 0 0 0,-1 0-1 0 0,1 0 1 0 0,0 1 0 0 0,0-1-1 0 0,0 1 1 0 0,0-1 0 0 0,0 1-1 0 0,0-1 1 0 0,1 1 0 0 0,-1-1 0 0 0,1 1-1 0 0,-1 4 1 0 0,2-3 0 0 0,0-1 0 0 0,-1 0 0 0 0,1 0 0 0 0,1 0 0 0 0,-1 0 0 0 0,0 0 0 0 0,1 0 0 0 0,-1 0 0 0 0,1-1 0 0 0,0 1 0 0 0,0 0 0 0 0,0-1 0 0 0,0 0 0 0 0,1 1 0 0 0,-1-1 0 0 0,0 0 0 0 0,1 0 0 0 0,4 2 1 0 0,-3-1-211 0 0,1-1 1 0 0,0 1 0 0 0,-1-1 0 0 0,1 0 0 0 0,0-1 0 0 0,0 1 0 0 0,0-1-1 0 0,0 0 1 0 0,0 0 0 0 0,0-1 0 0 0,9 0 0 0 0,9-1-3908 0 0,0-3-3776 0 0,-23 4 7739 0 0,0 0 0 0 0,1 0-1 0 0,-1 0 1 0 0,0 0 0 0 0,0 0 0 0 0,0 0 0 0 0,1 0 0 0 0,-1-1 0 0 0,0 1-1 0 0,0 0 1 0 0,0 0 0 0 0,1 0 0 0 0,-1 0 0 0 0,0 0 0 0 0,0 0 0 0 0,0-1-1 0 0,0 1 1 0 0,1 0 0 0 0,-1 0 0 0 0,0 0 0 0 0,0 0 0 0 0,0-1 0 0 0,0 1-1 0 0,0 0 1 0 0,0 0 0 0 0,0 0 0 0 0,0-1 0 0 0,0 1 0 0 0,1 0-1 0 0,-1 0 1 0 0,0-1 0 0 0,0 1 0 0 0,0 0 0 0 0,0 0 0 0 0,0 0 0 0 0,0-1-1 0 0,0 1 1 0 0,-1 0 0 0 0,1 0 0 0 0,0-1 0 0 0,0 1 0 0 0,0 0 0 0 0,0 0-1 0 0,0 0 1 0 0,0-1 0 0 0,0 1 0 0 0,0 0 0 0 0,0 0 0 0 0,-1 0 0 0 0,1 0-1 0 0,0-1 1 0 0,0 1 0 0 0,-1-2-641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4521 0 0,'-21'34'13297'0'0,"-5"25"-8995"0"0,11-22-3680 0 0,14-37-627 0 0,1 0 0 0 0,0 1 0 0 0,0-1 0 0 0,0 0 0 0 0,0 1 0 0 0,0-1 0 0 0,0 0 0 0 0,0 1 0 0 0,-1-1 0 0 0,1 1 0 0 0,0-1-1 0 0,0 0 1 0 0,0 1 0 0 0,0-1 0 0 0,1 0 0 0 0,-1 1 0 0 0,0-1 0 0 0,0 0 0 0 0,0 1 0 0 0,0-1 0 0 0,0 0 0 0 0,0 1 0 0 0,0-1 0 0 0,1 0 0 0 0,-1 1 0 0 0,0-1 0 0 0,0 0-1 0 0,1 0 1 0 0,-1 1 0 0 0,0-1 0 0 0,0 0 0 0 0,1 0 0 0 0,-1 1 0 0 0,16 4-98 0 0,16-4-27 0 0,32-6-3291 0 0,-22 0-7688 0 0,-26 3 5302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6585 0 0,'-11'-10'11929'0'0,"8"19"-8103"0"0,0 3-3353 0 0,3-9-873 0 0,-2 9 480 0 0,0 1 0 0 0,1-1-1 0 0,1 1 1 0 0,0 0 0 0 0,1-1 0 0 0,0 1 0 0 0,1-1 0 0 0,0 1 0 0 0,1-1-1 0 0,1 0 1 0 0,7 17 0 0 0,-7-19-101 0 0,0-1-1 0 0,1 1 1 0 0,1-1 0 0 0,-1-1-1 0 0,2 1 1 0 0,-1-1-1 0 0,1 0 1 0 0,0 0 0 0 0,1-1-1 0 0,0 0 1 0 0,0 0-1 0 0,0-1 1 0 0,1 0 0 0 0,10 5-1 0 0,-17-9-8 0 0,1-1 1 0 0,0 0-1 0 0,-1 0 0 0 0,1 0 0 0 0,0 0 1 0 0,0 0-1 0 0,0 0 0 0 0,0-1 0 0 0,0 1 0 0 0,0-1 1 0 0,0 0-1 0 0,0 0 0 0 0,-1 0 0 0 0,1 0 0 0 0,0-1 1 0 0,0 1-1 0 0,0-1 0 0 0,0 1 0 0 0,0-1 0 0 0,0 0 1 0 0,0 0-1 0 0,-1-1 0 0 0,1 1 0 0 0,0 0 0 0 0,-1-1 1 0 0,0 0-1 0 0,1 0 0 0 0,-1 1 0 0 0,0-1 0 0 0,0-1 1 0 0,1 1-1 0 0,-2 0 0 0 0,1 0 0 0 0,0-1 1 0 0,0 1-1 0 0,1-5 0 0 0,0 1-289 0 0,0 0 0 0 0,0 0 0 0 0,-1 0 0 0 0,0 0 0 0 0,0-1 0 0 0,-1 1 0 0 0,0 0 0 0 0,0-1 0 0 0,0 0 0 0 0,-1 1 0 0 0,0-1 0 0 0,0 1 0 0 0,-1-1 0 0 0,1 1 0 0 0,-4-13 0 0 0,1 13-382 0 0,0-1 0 0 0,-1 0 1 0 0,1 1-1 0 0,-2-1 1 0 0,1 1-1 0 0,0 0 1 0 0,-1 1-1 0 0,0-1 0 0 0,-1 1 1 0 0,1 0-1 0 0,-1 0 1 0 0,0 1-1 0 0,0-1 0 0 0,0 1 1 0 0,-1 1-1 0 0,1-1 1 0 0,-12-3-1 0 0,13 5 474 0 0,-1 0-1 0 0,1 0 1 0 0,0 1 0 0 0,-1 0-1 0 0,1 1 1 0 0,-1-1-1 0 0,1 1 1 0 0,-1 0 0 0 0,1 0-1 0 0,-11 2 1 0 0,12-1 320 0 0,0 0 0 0 0,0 0 0 0 0,0 1 0 0 0,0-1 1 0 0,1 1-1 0 0,-1 0 0 0 0,0 0 0 0 0,1 1 0 0 0,0-1 0 0 0,-1 1 0 0 0,1-1 0 0 0,0 1 1 0 0,0 0-1 0 0,1 0 0 0 0,-5 6 0 0 0,6-8 233 0 0,-1 1 0 0 0,1-1 0 0 0,0 0 0 0 0,0 1 0 0 0,0-1 0 0 0,0 1 0 0 0,0 0 1 0 0,1-1-1 0 0,-1 1 0 0 0,0 0 0 0 0,1-1 0 0 0,-1 1 0 0 0,1 0 0 0 0,0 0 0 0 0,0-1 0 0 0,-1 1 0 0 0,1 0 0 0 0,0 0 0 0 0,0 0 0 0 0,1-1 0 0 0,-1 1 1 0 0,0 0-1 0 0,1 0 0 0 0,-1-1 0 0 0,1 1 0 0 0,-1 0 0 0 0,1-1 0 0 0,0 1 0 0 0,0 0 0 0 0,-1-1 0 0 0,1 1 0 0 0,0-1 0 0 0,1 1 0 0 0,-1-1 0 0 0,0 0 0 0 0,0 1 1 0 0,3 1-1 0 0,-1-1 92 0 0,0-1 0 0 0,0 1 0 0 0,0 0 0 0 0,0-1 0 0 0,0 0 0 0 0,0 1 0 0 0,0-1 0 0 0,5 0-1 0 0,-4 0-520 0 0,1 0 0 0 0,-1-1 0 0 0,1 0 0 0 0,-1 0-1 0 0,1 0 1 0 0,5-1 0 0 0,26-8-2908 0 0,-1-4-4998 0 0,-18 5 2513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2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24 105 6857 0 0,'-2'-1'466'0'0,"0"-1"0"0"0,0 1 0 0 0,1 0 0 0 0,-1-1-1 0 0,0 0 1 0 0,1 1 0 0 0,0-1 0 0 0,-1 0 0 0 0,1 0-1 0 0,0 0 1 0 0,0 0 0 0 0,0 0 0 0 0,0 0-1 0 0,0 0 1 0 0,0 0 0 0 0,1-1 0 0 0,-1 1 0 0 0,1 0-1 0 0,-1 0 1 0 0,1-1 0 0 0,0 1 0 0 0,0-3 0 0 0,1 2-370 0 0,0 1 1 0 0,0 0-1 0 0,1 0 1 0 0,-1 0-1 0 0,1 0 1 0 0,-1 0-1 0 0,1 0 1 0 0,-1 1 0 0 0,1-1-1 0 0,0 1 1 0 0,0-1-1 0 0,0 1 1 0 0,0-1-1 0 0,0 1 1 0 0,0 0 0 0 0,0 0-1 0 0,0 0 1 0 0,1 0-1 0 0,-1 0 1 0 0,0 1-1 0 0,4-2 1 0 0,15-3-463 0 0,0 1 1 0 0,26-2 0 0 0,-23 3-3227 0 0,0-1-3308 0 0,-12 3 1482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6929 0 0,'2'54'8360'0'0,"6"29"-5534"0"0,-4-51-2128 0 0,-4-29-743 0 0,0 0 0 0 0,0-1-1 0 0,1 1 1 0 0,-1 0 0 0 0,1 0 0 0 0,0 0-1 0 0,-1-1 1 0 0,1 1 0 0 0,0 0 0 0 0,1-1-1 0 0,-1 1 1 0 0,0-1 0 0 0,1 1-1 0 0,0-1 1 0 0,2 4 0 0 0,-2-5-9 0 0,0 0 0 0 0,0-1 1 0 0,0 1-1 0 0,0 0 0 0 0,0-1 0 0 0,0 0 1 0 0,0 1-1 0 0,0-1 0 0 0,0 0 0 0 0,0 0 1 0 0,0 0-1 0 0,0 0 0 0 0,0 0 0 0 0,0 0 1 0 0,0-1-1 0 0,0 1 0 0 0,0-1 0 0 0,0 1 1 0 0,0-1-1 0 0,0 0 0 0 0,3-2 0 0 0,19-5-354 0 0,12-6-3557 0 0,-15 2-3802 0 0,-15 8 4121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11098 0 0,'4'-3'6438'0'0,"10"2"-4103"0"0,22 4-2713 0 0,-26-3 932 0 0,-1 1-532 0 0,-1 0 0 0 0,1 0 0 0 0,0 0 0 0 0,-1 1 0 0 0,1 1 0 0 0,-1-1 0 0 0,0 1 0 0 0,12 6 0 0 0,-15-6-30 0 0,-1 0-1 0 0,0 0 1 0 0,0 1-1 0 0,1 0 1 0 0,-2 0-1 0 0,1 0 1 0 0,0 0-1 0 0,-1 0 1 0 0,0 1-1 0 0,0-1 1 0 0,0 1-1 0 0,-1 0 1 0 0,1 0-1 0 0,2 9 1 0 0,11 45-2918 0 0,-13-19-6752 0 0,-5-35 6485 0 0</inkml:trace>
  <inkml:trace contextRef="#ctx0" brushRef="#br0" timeOffset="1">242 61 4945 0 0,'1'-2'329'0'0,"0"1"0"0"0,0 0 0 0 0,0 0 0 0 0,0 0 0 0 0,0-1 0 0 0,1 1 0 0 0,-1 1 0 0 0,0-1 0 0 0,1 0 0 0 0,-1 0 0 0 0,1 0 0 0 0,-1 1 0 0 0,1-1 0 0 0,-1 1 0 0 0,1-1 0 0 0,-1 1 0 0 0,1-1 0 0 0,-1 1 0 0 0,1 0 0 0 0,0 0 0 0 0,-1 0 0 0 0,1 0 0 0 0,0 0 0 0 0,2 1 0 0 0,-1 0-135 0 0,0 0-1 0 0,0 0 0 0 0,-1 0 0 0 0,1 1 0 0 0,0 0 0 0 0,0-1 0 0 0,-1 1 0 0 0,1 0 0 0 0,-1 0 1 0 0,1 0-1 0 0,-1 1 0 0 0,2 2 0 0 0,0 0-64 0 0,0 0 0 0 0,0 0 0 0 0,0 0 0 0 0,-1 1 0 0 0,0 0 0 0 0,0-1 0 0 0,0 1 0 0 0,-1 0 0 0 0,0 1 0 0 0,0-1 0 0 0,-1 0 0 0 0,2 10 0 0 0,-3-11-295 0 0,-1-1-1 0 0,1 1 1 0 0,-1-1-1 0 0,0 1 1 0 0,0-1 0 0 0,0 0-1 0 0,-1 0 1 0 0,0 1-1 0 0,1-1 1 0 0,-1 0-1 0 0,-4 4 1 0 0,4-5-677 0 0,0-1 0 0 0,0 1 0 0 0,0-1 0 0 0,0 1 0 0 0,-1-1 1 0 0,0 0-1 0 0,1 0 0 0 0,-1 0 0 0 0,-6 3 0 0 0,-6 1-4105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1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8578 0 0,'6'0'1014'0'0,"-1"1"1"0"0,0-1-1 0 0,0 0 1 0 0,0 0-1 0 0,11-1 0 0 0,26-9 1292 0 0,14-1-2369 0 0,-52 11 52 0 0,0 0 1 0 0,0 0-1 0 0,0 0 0 0 0,0 1 0 0 0,0-1 1 0 0,-1 1-1 0 0,1 0 0 0 0,0 0 0 0 0,0 0 1 0 0,-1 0-1 0 0,1 1 0 0 0,4 3 1 0 0,-6-4 70 0 0,0 0 1 0 0,-1 1-1 0 0,1-1 1 0 0,-1 1-1 0 0,1-1 0 0 0,-1 1 1 0 0,0 0-1 0 0,1-1 1 0 0,-1 1-1 0 0,0 0 1 0 0,0 0-1 0 0,0 0 1 0 0,-1 0-1 0 0,1 0 1 0 0,0 0-1 0 0,-1 0 1 0 0,1 0-1 0 0,-1 0 1 0 0,0 0-1 0 0,0 0 1 0 0,0 1-1 0 0,0-1 1 0 0,0 0-1 0 0,0 0 1 0 0,-1 3-1 0 0,1-2-263 0 0,-1 0-1 0 0,0-1 1 0 0,0 1 0 0 0,0 0-1 0 0,0 0 1 0 0,0 0 0 0 0,-4 4 0 0 0,4-5-699 0 0,0 0 0 0 0,0-1 0 0 0,-1 1-1 0 0,1 0 1 0 0,-1-1 0 0 0,0 1 0 0 0,1-1 0 0 0,-1 0 0 0 0,0 0 0 0 0,0 1 0 0 0,-2 0 0 0 0,-5 2-3563 0 0</inkml:trace>
  <inkml:trace contextRef="#ctx0" brushRef="#br0" timeOffset="1">58 82 10378 0 0,'-1'3'967'0'0,"1"-1"0"0"0,0 1 0 0 0,0 0 0 0 0,0-1 0 0 0,1 1 0 0 0,-1 0 0 0 0,1 0 0 0 0,-1-1 0 0 0,2 4 0 0 0,14 25 1367 0 0,-10-21-2390 0 0,0-1 1 0 0,1-1-1 0 0,16 16 0 0 0,-21-21-132 0 0,1-1 0 0 0,0 0 0 0 0,0 1 0 0 0,0-1 0 0 0,1 0 0 0 0,-1-1 0 0 0,0 1 0 0 0,1-1-1 0 0,-1 1 1 0 0,1-1 0 0 0,-1 0 0 0 0,1 0 0 0 0,0-1 0 0 0,-1 1 0 0 0,7-1 0 0 0,-6 0-702 0 0,0 0 1 0 0,0-1-1 0 0,0 0 1 0 0,0 0-1 0 0,0 0 0 0 0,0 0 1 0 0,0-1-1 0 0,0 0 1 0 0,0 0-1 0 0,-1 0 1 0 0,1 0-1 0 0,-1 0 1 0 0,6-5-1 0 0,8-9-4070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2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11715 0 0,'-1'-1'129'0'0,"1"1"0"0"0,0-1 0 0 0,-1 1 0 0 0,1-1 0 0 0,0 0 0 0 0,0 1 0 0 0,0-1 0 0 0,0 1 0 0 0,0-1 0 0 0,0 1 0 0 0,0-1 0 0 0,0 1 0 0 0,0-1 0 0 0,0 0 0 0 0,0 1 0 0 0,0-1 0 0 0,0 1 0 0 0,0-1 1 0 0,0 1-1 0 0,0-1 0 0 0,1 1 0 0 0,-1-1 0 0 0,0 1 0 0 0,0-1 0 0 0,1 1 0 0 0,-1-1 0 0 0,0 1 0 0 0,1-1 0 0 0,-1 1 0 0 0,0-1 0 0 0,1 1 0 0 0,-1 0 0 0 0,1-1 0 0 0,22-4 1903 0 0,26 11-1211 0 0,-48-6-795 0 0,29 4-784 0 0,-22-4-627 0 0,-21-4 409 0 0,11 3 1087 0 0,-1 0 1 0 0,0 1-1 0 0,1-1 1 0 0,-1 1-1 0 0,0 0 1 0 0,1 0-1 0 0,-1 0 0 0 0,0 0 1 0 0,1 0-1 0 0,-1 1 1 0 0,0-1-1 0 0,1 1 0 0 0,-1 0 1 0 0,1 0-1 0 0,-1 0 1 0 0,1 0-1 0 0,-1 0 0 0 0,1 0 1 0 0,0 1-1 0 0,-1-1 1 0 0,1 1-1 0 0,0-1 1 0 0,0 1-1 0 0,0 0 0 0 0,0 0 1 0 0,1 0-1 0 0,-1 0 1 0 0,0 0-1 0 0,1 0 0 0 0,-1 1 1 0 0,1-1-1 0 0,0 0 1 0 0,0 1-1 0 0,0-1 0 0 0,0 1 1 0 0,0 0-1 0 0,0 2 1 0 0,-1 2-2 0 0,1 1 0 0 0,-1-1 0 0 0,1 0 1 0 0,1 0-1 0 0,-1 0 0 0 0,1 1 0 0 0,1-1 0 0 0,-1 0 1 0 0,1 0-1 0 0,0 1 0 0 0,1-1 0 0 0,4 12 1 0 0,-5-15-272 0 0,1-1 0 0 0,0 1 1 0 0,0-1-1 0 0,0 1 1 0 0,0-1-1 0 0,1 0 0 0 0,-1 0 1 0 0,1 0-1 0 0,-1 0 0 0 0,1-1 1 0 0,0 1-1 0 0,0-1 1 0 0,1 1-1 0 0,-1-1 0 0 0,0 0 1 0 0,1 0-1 0 0,-1-1 1 0 0,1 1-1 0 0,0-1 0 0 0,5 2 1 0 0,-6-3-377 0 0,0 0-1 0 0,1 1 1 0 0,-1-1 0 0 0,0-1 0 0 0,1 1-1 0 0,-1 0 1 0 0,0-1 0 0 0,0 0 0 0 0,1 0-1 0 0,-1 0 1 0 0,0 0 0 0 0,0 0 0 0 0,0-1 0 0 0,0 1-1 0 0,-1-1 1 0 0,1 0 0 0 0,0 0 0 0 0,-1 0-1 0 0,1 0 1 0 0,-1 0 0 0 0,1 0 0 0 0,-1-1-1 0 0,0 1 1 0 0,3-5 0 0 0,5-9-3020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20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6065 0 0,'-1'2'7535'0'0,"-1"3"-3525"0"0,-2 15-2433 0 0,3-14-348 0 0,-1 4-690 0 0,-4 13-251 0 0,2 1 0 0 0,0-1-1 0 0,1 1 1 0 0,1 0-1 0 0,3 34 1 0 0,-1-57-364 0 0,0 0 1 0 0,0 0-1 0 0,0 0 1 0 0,0 0-1 0 0,0 0 1 0 0,0 0-1 0 0,1 0 1 0 0,-1 0-1 0 0,0 0 1 0 0,1 0-1 0 0,-1 0 1 0 0,1 0 0 0 0,-1 0-1 0 0,1 0 1 0 0,0 0-1 0 0,-1 0 1 0 0,1 0-1 0 0,0-1 1 0 0,0 1-1 0 0,-1 0 1 0 0,1-1-1 0 0,0 1 1 0 0,0 0-1 0 0,0-1 1 0 0,0 1-1 0 0,0-1 1 0 0,1 1-1 0 0,0-1-19 0 0,0 1-1 0 0,1-1 1 0 0,-1-1 0 0 0,0 1-1 0 0,0 0 1 0 0,0 0-1 0 0,0-1 1 0 0,0 1 0 0 0,0-1-1 0 0,0 1 1 0 0,0-1-1 0 0,0 0 1 0 0,2-1 0 0 0,29-20-3774 0 0,-11 0-5845 0 0,-15 14 5537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2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7770 0 0,'1'0'312'0'0,"0"1"1"0"0,-1-1-1 0 0,1 0 1 0 0,-1 0-1 0 0,1 0 1 0 0,-1 0-1 0 0,1 0 1 0 0,0 0-1 0 0,-1 1 1 0 0,1-1 0 0 0,-1 0-1 0 0,1 0 1 0 0,-1 1-1 0 0,1-1 1 0 0,-1 0-1 0 0,0 1 1 0 0,1-1-1 0 0,-1 1 1 0 0,1-1-1 0 0,-1 1 1 0 0,1 0-1 0 0,4 14 2877 0 0,-4 20-1213 0 0,-1-29-1200 0 0,-1 6-347 0 0,2 49 336 0 0,0-57-797 0 0,-1 1-1 0 0,1-1 1 0 0,0 1 0 0 0,0-1 0 0 0,1 1 0 0 0,-1-1 0 0 0,1 1-1 0 0,0-1 1 0 0,0 0 0 0 0,4 6 0 0 0,-4-9-64 0 0,-1 1-1 0 0,0-1 1 0 0,1 0 0 0 0,-1 0 0 0 0,1 0 0 0 0,-1 0-1 0 0,1-1 1 0 0,-1 1 0 0 0,1 0 0 0 0,0-1-1 0 0,-1 1 1 0 0,1-1 0 0 0,0 1 0 0 0,0-1 0 0 0,-1 0-1 0 0,1 0 1 0 0,0 0 0 0 0,0 0 0 0 0,-1 0-1 0 0,1 0 1 0 0,0 0 0 0 0,0-1 0 0 0,-1 1-1 0 0,1-1 1 0 0,0 1 0 0 0,-1-1 0 0 0,4-1 0 0 0,6-2-2510 0 0,0-1 1 0 0,19-13 0 0 0,-19 11-1974 0 0,-6 3 792 0 0</inkml:trace>
  <inkml:trace contextRef="#ctx0" brushRef="#br0" timeOffset="1">1 262 12587 0 0,'3'3'182'0'0,"-1"0"0"0"0,1 0 0 0 0,1 1 0 0 0,-1-2 0 0 0,0 1 1 0 0,1 0-1 0 0,-1-1 0 0 0,1 1 0 0 0,0-1 0 0 0,-1 0 0 0 0,1 0 0 0 0,0-1 1 0 0,0 1-1 0 0,1-1 0 0 0,-1 0 0 0 0,0 0 0 0 0,0 0 0 0 0,7 0 0 0 0,35-3-1656 0 0,-5-9-3750 0 0,-40 11 5019 0 0,0 0 1 0 0,-1 0 0 0 0,1 0 0 0 0,-1-1-1 0 0,1 1 1 0 0,-1 0 0 0 0,1-1-1 0 0,-1 1 1 0 0,1 0 0 0 0,-1-1 0 0 0,1 1-1 0 0,-1 0 1 0 0,1-1 0 0 0,-1 1-1 0 0,0-1 1 0 0,1 1 0 0 0,-1-1 0 0 0,0 1-1 0 0,1-1 1 0 0,-1 1 0 0 0,1-2 0 0 0,-7-7 742 0 0,5 9-170 0 0,0-1-1 0 0,0 0 0 0 0,0 1 1 0 0,-1-1-1 0 0,1 1 0 0 0,0-1 1 0 0,0 1-1 0 0,-1 0 0 0 0,1-1 0 0 0,0 1 1 0 0,-1 0-1 0 0,1 0 0 0 0,0 0 1 0 0,-1 0-1 0 0,1 0 0 0 0,0 0 1 0 0,-1 1-1 0 0,1-1 0 0 0,0 0 1 0 0,-3 1-1 0 0,2 1 28 0 0,0-1 0 0 0,0 1 0 0 0,0-1 1 0 0,0 1-1 0 0,0 0 0 0 0,0 0 0 0 0,0 0 1 0 0,0 0-1 0 0,1 0 0 0 0,-1 0 0 0 0,1 0 1 0 0,-1 1-1 0 0,1-1 0 0 0,0 0 0 0 0,0 1 0 0 0,0-1 1 0 0,0 1-1 0 0,0 3 0 0 0,0-2-79 0 0,1 1 0 0 0,-1 0 0 0 0,1 0 0 0 0,0 0 0 0 0,0-1 0 0 0,1 1 0 0 0,-1 0 0 0 0,1 0 0 0 0,0-1 0 0 0,2 6 0 0 0,-2-6-531 0 0,1 0 0 0 0,-1-1 0 0 0,1 1 0 0 0,0-1 0 0 0,0 1 0 0 0,0-1 0 0 0,0 0 0 0 0,1 1 0 0 0,-1-1 1 0 0,1-1-1 0 0,0 1 0 0 0,3 3 0 0 0,-4-5-323 0 0,1 1 0 0 0,-1-1 0 0 0,0 0 0 0 0,0 0 0 0 0,0 0 0 0 0,1 0 0 0 0,-1-1 0 0 0,0 1 0 0 0,1 0 0 0 0,-1-1 0 0 0,1 0 0 0 0,-1 0 0 0 0,1 1 0 0 0,-1-1 0 0 0,1-1 0 0 0,-1 1 0 0 0,0 0 0 0 0,1-1 0 0 0,-1 1 0 0 0,5-2-1 0 0,7-4-3735 0 0,2-2-211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21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8826 0 0,'-12'25'12034'0'0,"0"3"-6752"0"0,1-2-4500 0 0,-13 38-4441 0 0,14-38 3567 0 0,5-12-160 0 0,3-2-5902 0 0,18-24-864 0 0,-12 8 7064 0 0,0 0 0 0 0,0 1 0 0 0,0 0-1 0 0,1-1 1 0 0,-1 1 0 0 0,1 1 0 0 0,0-1 0 0 0,0 1 0 0 0,0-1 0 0 0,0 1 0 0 0,0 1 0 0 0,9-3 0 0 0,-10 4-179 0 0,-1-1 0 0 0,0 1-1 0 0,0 0 1 0 0,0 0 0 0 0,0 1 0 0 0,0-1 0 0 0,0 1 0 0 0,0-1 0 0 0,0 1 0 0 0,4 1 0 0 0,-4 0-380 0 0,0-1 1 0 0,-1 1 0 0 0,1 0 0 0 0,0-1 0 0 0,-1 1-1 0 0,1 1 1 0 0,-1-1 0 0 0,0 0 0 0 0,0 0 0 0 0,1 1-1 0 0,1 3 1 0 0,0 0-1647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2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9322 0 0,'2'43'10208'0'0,"-1"-39"-10039"0"0,0-1 0 0 0,0 0-1 0 0,-1 0 1 0 0,1 1-1 0 0,-1-1 1 0 0,0 0-1 0 0,0 1 1 0 0,0-1-1 0 0,0 0 1 0 0,-1 1 0 0 0,1-1-1 0 0,-1 0 1 0 0,0 1-1 0 0,0-1 1 0 0,0 0-1 0 0,0 0 1 0 0,-1 0-1 0 0,1 0 1 0 0,-1 0-1 0 0,0 0 1 0 0,0-1 0 0 0,0 1-1 0 0,-3 3 1 0 0,-11 7-183 0 0,8-5-718 0 0,31-5 219 0 0,36 7-45 0 0,-21-2-3278 0 0,1-7-6647 0 0,-23-3 4827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2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5625 0 0,'3'-1'362'0'0,"0"0"0"0"0,1 0-1 0 0,-1 1 1 0 0,0-1 0 0 0,1 1 0 0 0,-1-1-1 0 0,0 1 1 0 0,1 0 0 0 0,-1 1-1 0 0,1-1 1 0 0,-1 0 0 0 0,0 1 0 0 0,1 0-1 0 0,-1 0 1 0 0,0 0 0 0 0,0 0-1 0 0,1 0 1 0 0,-1 1 0 0 0,0-1 0 0 0,0 1-1 0 0,-1 0 1 0 0,1 0 0 0 0,0 0-1 0 0,0 0 1 0 0,2 3 0 0 0,-4-3-254 0 0,1-1 0 0 0,0 1 0 0 0,0 0 0 0 0,-1-1 0 0 0,1 1 0 0 0,-1 0 1 0 0,0 0-1 0 0,1 0 0 0 0,-1 0 0 0 0,0 0 0 0 0,0 0 0 0 0,0 1 0 0 0,-1-1 0 0 0,1 0 0 0 0,0 0 0 0 0,-1 1 1 0 0,0-1-1 0 0,1 0 0 0 0,-1 1 0 0 0,0-1 0 0 0,0 0 0 0 0,0 1 0 0 0,-1-1 0 0 0,1 0 0 0 0,0 1 0 0 0,-1-1 0 0 0,0 0 1 0 0,1 1-1 0 0,-1-1 0 0 0,0 0 0 0 0,0 0 0 0 0,0 0 0 0 0,-1 0 0 0 0,1 0 0 0 0,0 0 0 0 0,-3 3 0 0 0,0-1-101 0 0,-5 5 107 0 0,0 0-1 0 0,0 1 1 0 0,1 0-1 0 0,1 1 0 0 0,-11 17 1 0 0,17-24-55 0 0,-1 0 1 0 0,1 0-1 0 0,0 0 0 0 0,0 0 1 0 0,0 0-1 0 0,0 1 0 0 0,1-1 1 0 0,0 0-1 0 0,-1 0 1 0 0,2 1-1 0 0,-1-1 0 0 0,0 0 1 0 0,1 0-1 0 0,0 0 0 0 0,0 1 1 0 0,0-1-1 0 0,1 0 1 0 0,-1 0-1 0 0,1 0 0 0 0,0-1 1 0 0,3 6-1 0 0,-3-5 46 0 0,1-1 0 0 0,0 1-1 0 0,0 0 1 0 0,0-1 0 0 0,0 0 0 0 0,7 6-1 0 0,-7-6-558 0 0,0-1-1 0 0,1 0 1 0 0,-1 0-1 0 0,0 0 0 0 0,1-1 1 0 0,0 1-1 0 0,6 1 1 0 0,-6-2-200 0 0,-1-1 1 0 0,0 1-1 0 0,0-1 0 0 0,0 0 1 0 0,0 0-1 0 0,1 0 1 0 0,-1-1-1 0 0,0 1 0 0 0,0-1 1 0 0,0 1-1 0 0,0-1 1 0 0,0 0-1 0 0,0 0 1 0 0,0-1-1 0 0,0 1 0 0 0,0-1 1 0 0,-1 1-1 0 0,1-1 1 0 0,0 0-1 0 0,-1 0 0 0 0,0 0 1 0 0,5-4-1 0 0,3-5-1785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2:2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8922 0 0,'-1'2'7818'0'0,"1"2"-5746"0"0,0 1 209 0 0,0 3-833 0 0,0 3-616 0 0,1 5-392 0 0,0 1-264 0 0,1 3-208 0 0,-1 1-184 0 0,1 3-288 0 0,1 1-584 0 0,-1 1-969 0 0,0-3-1896 0 0,0-4-1920 0 0,1-3-1376 0 0</inkml:trace>
  <inkml:trace contextRef="#ctx0" brushRef="#br0" timeOffset="1">194 243 8586 0 0,'3'-4'4985'0'0,"1"2"-2217"0"0,-1 0-463 0 0,1 3-633 0 0,-1 0-863 0 0,0 1-577 0 0,-1 0-376 0 0,1 1-473 0 0,0 0-1135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2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7682 0 0,'-1'4'11535'0'0,"-1"19"-9756"0"0,1 11-1141 0 0,1-1 0 0 0,2 0 0 0 0,7 38-1 0 0,6 1-2120 0 0,-3-21-3669 0 0,3 0-4983 0 0,-12-41 5462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4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24 106 1232 0 0,'-1'-2'1006'0'0,"1"-1"-1"0"0,-1 0 1 0 0,0 1 0 0 0,0-1-1 0 0,0 1 1 0 0,0 0-1 0 0,-1-1 1 0 0,1 1 0 0 0,0 0-1 0 0,-1 0 1 0 0,0 0-1 0 0,-2-3 1 0 0,-2-2 2118 0 0,12 17-2824 0 0,0 1-1 0 0,-2-1 1 0 0,1 1-1 0 0,-1 1 1 0 0,4 15-1 0 0,6 17-225 0 0,-2-18-367 0 0,-7-23-116 0 0,-7-19 180 0 0,-14-41 62 0 0,12 47 173 0 0,1-1-1 0 0,0 1 1 0 0,0-1 0 0 0,1 0-1 0 0,0 0 1 0 0,1 0 0 0 0,0 0 0 0 0,2-20-1 0 0,-1 30 0 0 0,0-1-1 0 0,0 1 1 0 0,1 0 0 0 0,-1-1-1 0 0,0 1 1 0 0,1 0-1 0 0,-1-1 1 0 0,1 1 0 0 0,0 0-1 0 0,-1-1 1 0 0,1 1-1 0 0,0 0 1 0 0,0 0 0 0 0,0 0-1 0 0,0 0 1 0 0,0 0-1 0 0,0 0 1 0 0,0 0-1 0 0,0 0 1 0 0,0 0 0 0 0,1 1-1 0 0,-1-1 1 0 0,0 0-1 0 0,0 1 1 0 0,1-1 0 0 0,1 0-1 0 0,1 1 1 0 0,-1-1 0 0 0,1 1 0 0 0,-1 0 0 0 0,1 0-1 0 0,-1 0 1 0 0,1 1 0 0 0,-1 0 0 0 0,0-1 0 0 0,1 1 0 0 0,5 3-1 0 0,0-1 41 0 0,-1 1 0 0 0,0 0 0 0 0,0 0-1 0 0,-1 1 1 0 0,1 0 0 0 0,-1 0 0 0 0,0 1 0 0 0,8 7-1 0 0,-14-11-54 0 0,1 0 0 0 0,-1 0 1 0 0,1 0-1 0 0,-1 0 0 0 0,0 0 0 0 0,1 0 0 0 0,-1 0 0 0 0,0 0 0 0 0,0 1 0 0 0,-1-1 0 0 0,1 0 0 0 0,0 1 0 0 0,-1-1 0 0 0,1 0 0 0 0,-1 1 0 0 0,0-1 0 0 0,0 1 0 0 0,0-1 1 0 0,0 1-1 0 0,0-1 0 0 0,-1 0 0 0 0,1 1 0 0 0,-1-1 0 0 0,1 0 0 0 0,-1 1 0 0 0,0-1 0 0 0,0 0 0 0 0,0 0 0 0 0,0 1 0 0 0,-1-1 0 0 0,1 0 0 0 0,0 0 0 0 0,-1 0 0 0 0,1-1 1 0 0,-1 1-1 0 0,0 0 0 0 0,0-1 0 0 0,0 1 0 0 0,-2 1 0 0 0,-2 1-137 0 0,-1 1 0 0 0,0-1 0 0 0,0 0 0 0 0,0-1 0 0 0,-1 0 0 0 0,1 0 0 0 0,-1 0 0 0 0,0-1 0 0 0,1 0 1 0 0,-14 1-1 0 0,101 12-792 0 0,-70-12 694 0 0,45 5-1681 0 0,-19-13-7119 0 0,-32 5 5668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44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6953 0 0,'9'-4'6892'0'0,"8"-6"-4538"0"0,-13 8-2231 0 0,1-1-1 0 0,0 0 0 0 0,0 1 0 0 0,0 0 0 0 0,0 0 0 0 0,0 0 1 0 0,0 1-1 0 0,0 0 0 0 0,1 0 0 0 0,-1 0 0 0 0,1 0 0 0 0,-1 1 1 0 0,0 0-1 0 0,1 0 0 0 0,-1 1 0 0 0,6 0 0 0 0,-8 0-71 0 0,1 0 0 0 0,-1 0 0 0 0,0 1 0 0 0,1-1 1 0 0,-1 1-1 0 0,0-1 0 0 0,0 1 0 0 0,0 0 0 0 0,-1 0 0 0 0,1 1 0 0 0,0-1 0 0 0,-1 0 0 0 0,1 1 0 0 0,-1-1 0 0 0,0 1 0 0 0,0 0 0 0 0,0 0 1 0 0,0 0-1 0 0,0 0 0 0 0,-1 0 0 0 0,1 1 0 0 0,-1-1 0 0 0,0 0 0 0 0,0 1 0 0 0,1 4 0 0 0,-1-3-336 0 0,0-1-1 0 0,-1 1 0 0 0,0 0 1 0 0,1-1-1 0 0,-1 1 0 0 0,-1 7 1 0 0,0-11-9 0 0,1 0 0 0 0,0 0 1 0 0,0 0-1 0 0,0 0 0 0 0,-1 0 1 0 0,1-1-1 0 0,0 1 0 0 0,-1 0 1 0 0,1 0-1 0 0,-1 0 0 0 0,1 0 1 0 0,-1-1-1 0 0,1 1 0 0 0,-1 0 0 0 0,1-1 1 0 0,-1 1-1 0 0,0 0 0 0 0,1-1 1 0 0,-1 1-1 0 0,0-1 0 0 0,0 1 1 0 0,0-1-1 0 0,1 1 0 0 0,-1-1 1 0 0,0 0-1 0 0,0 1 0 0 0,0-1 1 0 0,0 0-1 0 0,0 0 0 0 0,1 0 1 0 0,-1 1-1 0 0,0-1 0 0 0,0 0 1 0 0,0 0-1 0 0,0 0 0 0 0,0-1 1 0 0,0 1-1 0 0,0 0 0 0 0,0 0 1 0 0,-1-1-1 0 0,-10-2-3686 0 0</inkml:trace>
  <inkml:trace contextRef="#ctx0" brushRef="#br0" timeOffset="1">58 100 6313 0 0,'0'2'463'0'0,"-1"0"-1"0"0,0 0 0 0 0,1 0 0 0 0,-1 0 0 0 0,1 0 0 0 0,0 0 1 0 0,0 0-1 0 0,0 0 0 0 0,0 0 0 0 0,0 1 0 0 0,0-1 0 0 0,0 0 1 0 0,1 0-1 0 0,-1 0 0 0 0,1 0 0 0 0,-1 0 0 0 0,1 0 1 0 0,0 0-1 0 0,0 0 0 0 0,1 2 0 0 0,1-1-162 0 0,-1 1 0 0 0,1-1-1 0 0,0 0 1 0 0,0-1 0 0 0,0 1 0 0 0,0 0-1 0 0,0-1 1 0 0,0 1 0 0 0,1-1 0 0 0,5 2-1 0 0,-4-1-555 0 0,0-1 0 0 0,1 0 0 0 0,-1 0 0 0 0,1-1 0 0 0,0 1 0 0 0,-1-1 0 0 0,8 0 0 0 0,-10-1-196 0 0,1 0-1 0 0,-1 0 1 0 0,0 0 0 0 0,0 0-1 0 0,0-1 1 0 0,0 1 0 0 0,0-1-1 0 0,0 0 1 0 0,-1 0 0 0 0,1 0 0 0 0,0 0-1 0 0,0 0 1 0 0,3-3 0 0 0,6-7-3382 0 0,0-3-1108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4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12395 0 0,'0'0'164'0'0,"-1"0"0"0"0,1 1 1 0 0,-1-1-1 0 0,1 0 0 0 0,-1 1 1 0 0,1-1-1 0 0,0 1 0 0 0,-1-1 0 0 0,1 1 1 0 0,-1-1-1 0 0,1 1 0 0 0,0-1 1 0 0,-1 1-1 0 0,1-1 0 0 0,0 1 1 0 0,0 0-1 0 0,0-1 0 0 0,-1 1 1 0 0,1-1-1 0 0,0 1 0 0 0,0 0 1 0 0,0-1-1 0 0,0 1 0 0 0,0-1 0 0 0,0 1 1 0 0,0 0-1 0 0,0-1 0 0 0,0 1 1 0 0,0 0-1 0 0,1-1 0 0 0,-1 1 1 0 0,0-1-1 0 0,0 1 0 0 0,1 0 1 0 0,0 0-41 0 0,0 0 1 0 0,1 0 0 0 0,-1 0 0 0 0,1 0-1 0 0,-1 0 1 0 0,1 0 0 0 0,-1-1 0 0 0,1 1 0 0 0,-1-1-1 0 0,1 1 1 0 0,-1-1 0 0 0,4 1 0 0 0,49 2-110 0 0,-51-3-10 0 0,-1 0 1 0 0,1-1-1 0 0,-1 1 0 0 0,1 0 0 0 0,-1 1 1 0 0,1-1-1 0 0,-1 0 0 0 0,1 1 1 0 0,-1-1-1 0 0,1 1 0 0 0,-1 0 1 0 0,1 0-1 0 0,-1 0 0 0 0,0 0 1 0 0,0 0-1 0 0,0 0 0 0 0,1 1 1 0 0,2 2-1 0 0,-3-1 9 0 0,-1-1 0 0 0,-1 0-1 0 0,1 0 1 0 0,0 1 0 0 0,-1-1 0 0 0,1 0 0 0 0,-1 1-1 0 0,1-1 1 0 0,-1 1 0 0 0,0-1 0 0 0,0 1 0 0 0,0-1 0 0 0,-1 0-1 0 0,1 1 1 0 0,0-1 0 0 0,-1 1 0 0 0,0-1 0 0 0,0 0-1 0 0,-1 5 1 0 0,-5 9-210 0 0,0-1 0 0 0,-1 0 0 0 0,0 0-1 0 0,-1 0 1 0 0,-1-1 0 0 0,-20 22 0 0 0,30-36 168 0 0,-1 1 1 0 0,1-1-1 0 0,-1 0 1 0 0,1 0-1 0 0,0 1 1 0 0,-1-1 0 0 0,1 0-1 0 0,0 1 1 0 0,-1-1-1 0 0,1 0 1 0 0,0 1-1 0 0,0-1 1 0 0,0 0-1 0 0,-1 1 1 0 0,1-1 0 0 0,0 1-1 0 0,0-1 1 0 0,0 0-1 0 0,0 1 1 0 0,-1-1-1 0 0,1 1 1 0 0,0-1-1 0 0,0 1 1 0 0,0-1 0 0 0,0 0-1 0 0,0 1 1 0 0,0-1-1 0 0,0 1 1 0 0,0-1-1 0 0,0 1 1 0 0,1-1-1 0 0,-1 0 1 0 0,0 1 0 0 0,0-1-1 0 0,0 1 1 0 0,0-1-1 0 0,1 0 1 0 0,-1 1-1 0 0,0-1 1 0 0,0 1-1 0 0,1-1 1 0 0,-1 0-1 0 0,0 0 1 0 0,0 1 0 0 0,1-1-1 0 0,-1 0 1 0 0,1 1-1 0 0,-1-1 1 0 0,0 0-1 0 0,1 0 1 0 0,-1 0-1 0 0,0 1 1 0 0,1-1 0 0 0,-1 0-1 0 0,1 0 1 0 0,-1 0-1 0 0,1 0 1 0 0,-1 0-1 0 0,0 0 1 0 0,1 0-1 0 0,-1 0 1 0 0,1 0 0 0 0,-1 0-1 0 0,1 0 1 0 0,-1 0-1 0 0,0 0 1 0 0,1 0-1 0 0,-1 0 1 0 0,2-1-1 0 0,1 1-42 0 0,1 0 0 0 0,0 0 0 0 0,0-1-1 0 0,-1 1 1 0 0,1-1 0 0 0,0 0 0 0 0,3-2-1 0 0,33-21-2212 0 0,2-2-6037 0 0,-22 19 3820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4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8 101 3553 0 0,'-6'9'9819'0'0,"4"7"-6356"0"0,7 13-2199 0 0,-1-4-975 0 0,3 10-676 0 0,13 42-1 0 0,-14-72-1286 0 0,1-12 745 0 0,9-25 329 0 0,-7 14 281 0 0,-7 15 209 0 0,0 0 0 0 0,0 0 1 0 0,1 0-1 0 0,-1 1 0 0 0,1-1 0 0 0,-1 1 1 0 0,1 0-1 0 0,0 0 0 0 0,0 0 0 0 0,0 0 1 0 0,6-3-1 0 0,-6 4-595 0 0,0 0 0 0 0,-1 1 0 0 0,1-1-1 0 0,0 1 1 0 0,0-1 0 0 0,0 1 0 0 0,0 0 0 0 0,0 0 0 0 0,4 0 0 0 0,3 2-3282 0 0</inkml:trace>
  <inkml:trace contextRef="#ctx0" brushRef="#br0" timeOffset="1">212 94 8122 0 0,'-6'5'1106'0'0,"1"0"0"0"0,0 1 0 0 0,0 0 0 0 0,1 0 0 0 0,0 0 0 0 0,0 0 0 0 0,-4 9 0 0 0,7-12-1066 0 0,0-1 0 0 0,0 1 0 0 0,1 0-1 0 0,-1-1 1 0 0,1 1 0 0 0,0 0 0 0 0,0 0 0 0 0,0-1-1 0 0,0 1 1 0 0,0 0 0 0 0,0-1 0 0 0,1 1 0 0 0,-1 0-1 0 0,1-1 1 0 0,0 1 0 0 0,0 0 0 0 0,0-1-1 0 0,0 0 1 0 0,0 1 0 0 0,0-1 0 0 0,1 1 0 0 0,-1-1-1 0 0,3 2 1 0 0,1 3-169 0 0,0 0 0 0 0,1-1 0 0 0,0 0 0 0 0,0 0-1 0 0,0 0 1 0 0,1-1 0 0 0,0 0 0 0 0,0 0 0 0 0,0-1 0 0 0,1 0 0 0 0,7 4-1 0 0,-13-8 90 0 0,-1 0-1 0 0,0 0 1 0 0,0 1-1 0 0,0-1 1 0 0,0 0-1 0 0,0 0 1 0 0,0 0-1 0 0,0 0 0 0 0,0 0 1 0 0,0 0-1 0 0,0-1 1 0 0,0 1-1 0 0,0 0 1 0 0,0 0-1 0 0,0-1 1 0 0,0 1-1 0 0,0-1 0 0 0,0 1 1 0 0,0-1-1 0 0,0 1 1 0 0,0-1-1 0 0,-1 1 1 0 0,1-1-1 0 0,1-1 1 0 0,0-1 13 0 0,0 1 0 0 0,0-1 0 0 0,-1 1 0 0 0,1-1 1 0 0,-1 0-1 0 0,0 1 0 0 0,0-1 0 0 0,2-5 0 0 0,-1-3-43 0 0,0 1-1 0 0,-1 0 0 0 0,0-1 1 0 0,0-12-1 0 0,-3 8-282 0 0,0 0 0 0 0,-1 0 0 0 0,-1 0 0 0 0,-1 0 1 0 0,0 1-1 0 0,0-1 0 0 0,-2 1 0 0 0,-13-23 0 0 0,11 21 605 0 0,9 15-201 0 0,0 1 1 0 0,0 0 0 0 0,-1 0 0 0 0,1 0 0 0 0,0-1 0 0 0,0 1 0 0 0,0 0 0 0 0,0 0 0 0 0,0 0 0 0 0,0-1 0 0 0,-1 1 0 0 0,1 0 0 0 0,0 0 0 0 0,0-1 0 0 0,0 1 0 0 0,0 0 0 0 0,0 0 0 0 0,0-1 0 0 0,0 1 0 0 0,0 0 0 0 0,0 0 0 0 0,0-1 0 0 0,0 1 0 0 0,0 0 0 0 0,0 0-1 0 0,1-1 1 0 0,-1 1 0 0 0,0 0 0 0 0,0 0 0 0 0,0-1 0 0 0,0 1 0 0 0,0 0 0 0 0,0 0 0 0 0,0 0 0 0 0,1-1 0 0 0,-1 1 0 0 0,0 0 0 0 0,0 0 0 0 0,0 0 0 0 0,1 0 0 0 0,-1-1 0 0 0,0 1 0 0 0,16 0 712 0 0,24 12-876 0 0,-32-9 305 0 0,10 1-284 0 0,22 7 95 0 0,-39-11-305 0 0,0 1 0 0 0,1-1 0 0 0,-1 1 0 0 0,0 0 0 0 0,0-1 0 0 0,1 1 0 0 0,-1 0-1 0 0,0 0 1 0 0,0 0 0 0 0,0 0 0 0 0,0 0 0 0 0,1 2 0 0 0,-3 5-4915 0 0</inkml:trace>
  <inkml:trace contextRef="#ctx0" brushRef="#br0" timeOffset="2">242 91 10458 0 0,'3'2'1985'0'0,"2"0"-1009"0"0,2 1-376 0 0,2 0-216 0 0,2-2-176 0 0,0 2-144 0 0,2-3-16 0 0,0 2-104 0 0,0-1-456 0 0,2 0-1392 0 0,-2-1-1681 0 0,1 1-2304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4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12851 0 0,'0'0'154'0'0,"0"0"0"0"0,-1 0 0 0 0,1 0 0 0 0,-1 0 1 0 0,1 1-1 0 0,0-1 0 0 0,-1 0 0 0 0,1 0 0 0 0,0 0 0 0 0,0 0 1 0 0,-1 1-1 0 0,1-1 0 0 0,0 0 0 0 0,-1 0 0 0 0,1 0 0 0 0,0 1 1 0 0,0-1-1 0 0,-1 0 0 0 0,1 1 0 0 0,0-1 0 0 0,0 0 0 0 0,0 0 1 0 0,0 1-1 0 0,-1-1 0 0 0,1 0 0 0 0,0 1 0 0 0,0-1 0 0 0,0 0 1 0 0,0 1-1 0 0,0-1 0 0 0,0 0 0 0 0,0 1 0 0 0,0-1 0 0 0,0 0 1 0 0,0 1-1 0 0,0-1 0 0 0,0 1 0 0 0,0-1 0 0 0,0 0 0 0 0,0 1 1 0 0,0-1-1 0 0,0 0 0 0 0,0 1 0 0 0,1-1 0 0 0,-1 0 0 0 0,0 0 1 0 0,1 1-1 0 0,6 25 13 0 0,-5-18 411 0 0,3 13-1204 0 0,-1 1-1 0 0,2 37 0 0 0,-6-47-1057 0 0,0-1 0 0 0,0 1 0 0 0,-2-1 1 0 0,1 1-1 0 0,-1-1 0 0 0,-7 21 1 0 0,5-24-587 0 0,-2 2 9336 0 0,10-14-3708 0 0,1 0-2712 0 0,0 0-30 0 0,31-24 1463 0 0,-34 26-1981 0 0,0 1 0 0 0,0 0 0 0 0,0 0 0 0 0,0 0 1 0 0,0 0-1 0 0,0 0 0 0 0,1 0 0 0 0,-1 0 0 0 0,0 1 0 0 0,0-1 1 0 0,1 1-1 0 0,-1 0 0 0 0,0-1 0 0 0,1 1 0 0 0,-1 0 1 0 0,3 1-1 0 0,-4-1-34 0 0,0 1 0 0 0,0-1-1 0 0,0 1 1 0 0,0 0 0 0 0,0-1 0 0 0,-1 1 0 0 0,1 0 0 0 0,0 0 0 0 0,0 0 0 0 0,0 0 0 0 0,-1 0 0 0 0,1-1 0 0 0,0 1 0 0 0,-1 0 0 0 0,1 1-1 0 0,-1-1 1 0 0,0 0 0 0 0,1 0 0 0 0,-1 0 0 0 0,0 0 0 0 0,1 0 0 0 0,-1 0 0 0 0,0 0 0 0 0,0 1 0 0 0,0-1 0 0 0,0 0 0 0 0,0 0 0 0 0,0 0-1 0 0,-1 2 1 0 0,-5 40 893 0 0,3-32-551 0 0,2-8-356 0 0,1-1-1 0 0,0 0 1 0 0,-1 1-1 0 0,1-1 1 0 0,0 1-1 0 0,0-1 1 0 0,0 0-1 0 0,0 1 0 0 0,1-1 1 0 0,-1 1-1 0 0,1-1 1 0 0,-1 0-1 0 0,1 1 1 0 0,0-1-1 0 0,0 0 1 0 0,0 0-1 0 0,0 1 1 0 0,0-1-1 0 0,1 0 0 0 0,-1 0 1 0 0,0 0-1 0 0,1-1 1 0 0,0 1-1 0 0,2 3 1 0 0,0-4-113 0 0,-1 1 0 0 0,1 0 0 0 0,-1-1 0 0 0,1 1 0 0 0,-1-1 0 0 0,1 0 0 0 0,0 0 0 0 0,-1-1 0 0 0,1 1 0 0 0,0-1 0 0 0,0 0 1 0 0,0 0-1 0 0,0 0 0 0 0,-1 0 0 0 0,6-2 0 0 0,-8 2 21 0 0,29-5-3181 0 0,-10-2-5467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5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14 7282 0 0,'-6'-11'6118'0'0,"16"9"-4233"0"0,24 10-2600 0 0,-28-6 1308 0 0,75 18-209 0 0,-75-15-287 0 0,1 21 26 0 0,3 83 216 0 0,-10-104-184 0 0,1 1-1 0 0,0-1 1 0 0,0 1-1 0 0,0-1 0 0 0,1 1 1 0 0,-1-1-1 0 0,4 8 1 0 0,-4-12-87 0 0,0 0 0 0 0,-1 0 0 0 0,1 1 1 0 0,-1-1-1 0 0,0 0 0 0 0,0 0 0 0 0,1 1 0 0 0,-1-1 1 0 0,0 0-1 0 0,0 1 0 0 0,0-1 0 0 0,0 0 0 0 0,0 1 1 0 0,0-1-1 0 0,-1 0 0 0 0,1 0 0 0 0,-1 3 0 0 0,-2 1 166 0 0,0 0 0 0 0,0 0 0 0 0,-1 0 0 0 0,0 0 0 0 0,0-1 1 0 0,0 0-1 0 0,0 1 0 0 0,-1-1 0 0 0,-5 3 0 0 0,2 0 18 0 0,-40 31 477 0 0,36-31-772 0 0,1 1-1 0 0,0 1 1 0 0,1 0 0 0 0,-1 0-1 0 0,2 1 1 0 0,-15 18-1 0 0,24-27 10 0 0,-1-1 0 0 0,1 1 0 0 0,-1 0 0 0 0,1-1 0 0 0,0 1 0 0 0,-1-1-1 0 0,1 1 1 0 0,0 0 0 0 0,0-1 0 0 0,-1 1 0 0 0,1 0 0 0 0,0-1 0 0 0,0 1 0 0 0,0 0 0 0 0,0 0-1 0 0,0-1 1 0 0,0 1 0 0 0,0 0 0 0 0,0-1 0 0 0,0 1 0 0 0,0 0 0 0 0,1 0 0 0 0,-1-1-1 0 0,0 1 1 0 0,0 0 0 0 0,1-1 0 0 0,-1 1 0 0 0,1 0 0 0 0,0 0 14 0 0,0 1 1 0 0,1-2-1 0 0,-1 1 0 0 0,0 0 1 0 0,1 0-1 0 0,-1 0 1 0 0,1-1-1 0 0,-1 1 0 0 0,1 0 1 0 0,-1-1-1 0 0,1 0 0 0 0,2 1 1 0 0,53 2 140 0 0,-49-4-239 0 0,13 2-41 0 0,17-1-2676 0 0,-36 0 2378 0 0,0 0 0 0 0,0-1 1 0 0,0 1-1 0 0,0-1 0 0 0,0 1 0 0 0,0-1 1 0 0,0 0-1 0 0,0 0 0 0 0,0 0 1 0 0,-1 0-1 0 0,1 0 0 0 0,0 0 0 0 0,0 0 1 0 0,1-2-1 0 0,5-4-3565 0 0,2 3-729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4881 0 0,'5'5'2834'0'0,"7"10"8583"0"0,-9 2-9027 0 0,23 324-666 0 0,-20-315-2778 0 0,1-9-7180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5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5753 0 0,'-27'18'9617'0'0,"2"5"-3867"0"0,17-14-5004 0 0,0 1 0 0 0,0 1 0 0 0,-9 18 1 0 0,10-15-1563 0 0,0 0 1 0 0,2 0 0 0 0,-1 1 0 0 0,2 0 0 0 0,0 0 0 0 0,1 1 0 0 0,-2 17 0 0 0,10-46-6585 0 0,5-13 5315 0 0,-4 13 3031 0 0,1-1 0 0 0,0 1 0 0 0,1 0 0 0 0,12-16 0 0 0,-19 29-888 0 0,0-1-1 0 0,0 0 1 0 0,0 1-1 0 0,0-1 1 0 0,1 1-1 0 0,-1-1 1 0 0,0 1-1 0 0,0 0 1 0 0,0-1-1 0 0,1 1 1 0 0,-1 0-1 0 0,0 0 1 0 0,1 0-1 0 0,-1 0 1 0 0,0 0-1 0 0,0 0 1 0 0,1 0-1 0 0,-1 1 1 0 0,0-1-1 0 0,0 0 1 0 0,1 1-1 0 0,-1-1 1 0 0,0 1-1 0 0,0-1 1 0 0,0 1-1 0 0,0-1 1 0 0,0 1-1 0 0,0 0 1 0 0,0 0-1 0 0,1 0 1 0 0,38 33-131 0 0,-29-23 117 0 0,7 3 139 0 0,-12-9-436 0 0,1 0 0 0 0,-1 0 1 0 0,0 1-1 0 0,-1-1 0 0 0,1 1 1 0 0,6 10-1 0 0,-11-14-63 0 0,0 0-1 0 0,0 0 0 0 0,-1 0 1 0 0,1 0-1 0 0,0 0 1 0 0,-1 1-1 0 0,0-1 0 0 0,1 0 1 0 0,-1 0-1 0 0,0 0 1 0 0,0 0-1 0 0,0 1 0 0 0,0-1 1 0 0,-1 0-1 0 0,1 0 1 0 0,0 0-1 0 0,-1 0 1 0 0,0 0-1 0 0,1 0 0 0 0,-1 0 1 0 0,0 0-1 0 0,0 0 1 0 0,0 0-1 0 0,0 0 0 0 0,0 0 1 0 0,-1-1-1 0 0,1 1 1 0 0,-1 0-1 0 0,-2 1 0 0 0,-6 9-2358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5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3433 0 0,'-37'8'10816'0'0,"55"-9"-8568"0"0,-6 1-2430 0 0,-1 0 1 0 0,1 1-1 0 0,-1 1 0 0 0,0 0 0 0 0,1 1 1 0 0,14 5-1 0 0,37 6-9432 0 0,-46-12 5419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9802 0 0,'2'2'218'0'0,"1"-1"1"0"0,-1 1-1 0 0,1 0 0 0 0,0-1 1 0 0,0 0-1 0 0,0 0 0 0 0,0 0 0 0 0,0 0 1 0 0,0 0-1 0 0,0-1 0 0 0,0 1 1 0 0,0-1-1 0 0,0 0 0 0 0,4 0 0 0 0,29 6 328 0 0,32 5 950 0 0,-81-5-1195 0 0,-10-2-254 0 0,-29-4 361 0 0,42-1-193 0 0,1 1 1 0 0,-1-1-1 0 0,0 2 0 0 0,1-1 1 0 0,-1 1-1 0 0,1 1 0 0 0,-1 0 0 0 0,-9 3 1 0 0,16-3-252 0 0,0 0 0 0 0,1 0 0 0 0,-1 0 0 0 0,0 1 0 0 0,1-1 0 0 0,-1 1 0 0 0,1 0 0 0 0,0 0 0 0 0,0-1 0 0 0,0 1 0 0 0,1 0 0 0 0,-1 1 0 0 0,0-1 0 0 0,1 0 0 0 0,0 0 1 0 0,0 1-1 0 0,0-1 0 0 0,0 1 0 0 0,1-1 0 0 0,-1 1 0 0 0,1-1 0 0 0,0 7 0 0 0,0 2-207 0 0,0 0 1 0 0,1-1-1 0 0,0 1 1 0 0,1 0-1 0 0,5 18 1 0 0,-5-23 189 0 0,1 0-1 0 0,0 0 1 0 0,1 0 0 0 0,0 0-1 0 0,0-1 1 0 0,0 1-1 0 0,1-1 1 0 0,0 0 0 0 0,0 0-1 0 0,0-1 1 0 0,1 1 0 0 0,0-1-1 0 0,0 0 1 0 0,10 5-1 0 0,-11-7-81 0 0,0 0 0 0 0,1 0 0 0 0,-1-1 0 0 0,1 1 0 0 0,0-1-1 0 0,0 0 1 0 0,0-1 0 0 0,0 0 0 0 0,0 0 0 0 0,0 0 0 0 0,1-1-1 0 0,-1 1 1 0 0,0-1 0 0 0,0-1 0 0 0,0 0 0 0 0,1 1 0 0 0,-1-2-1 0 0,9-2 1 0 0,-15 4-78 0 0,1 0 1 0 0,-1 0-1 0 0,1 0 0 0 0,0 0 0 0 0,-1 0 1 0 0,1-1-1 0 0,-1 1 0 0 0,1 0 0 0 0,0 0 0 0 0,-1-1 1 0 0,1 1-1 0 0,-1-1 0 0 0,1 1 0 0 0,-1 0 1 0 0,1-1-1 0 0,-1 1 0 0 0,1-1 0 0 0,-1 1 0 0 0,0-1 1 0 0,1 1-1 0 0,-1-1 0 0 0,0 1 0 0 0,1-1 1 0 0,-1 1-1 0 0,0-1 0 0 0,0 0 0 0 0,1 1 0 0 0,-1-1 1 0 0,0 0-1 0 0,0 1 0 0 0,0-1 0 0 0,0 1 1 0 0,0-1-1 0 0,0 0 0 0 0,0 1 0 0 0,0-1 0 0 0,0 0 1 0 0,0 1-1 0 0,-1-2 0 0 0,0-7-2949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2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36 7170 0 0,'-1'-1'217'0'0,"0"1"0"0"0,1 0 0 0 0,-1-1 0 0 0,0 1 0 0 0,1-1 1 0 0,-1 1-1 0 0,1-1 0 0 0,-1 1 0 0 0,1-1 0 0 0,-1 1 0 0 0,1-1 1 0 0,-1 0-1 0 0,1 1 0 0 0,-1-1 0 0 0,1 0 0 0 0,0 1 0 0 0,0-1 1 0 0,-1 0-1 0 0,1 0 0 0 0,0 1 0 0 0,0-1 0 0 0,0 0 1 0 0,-1 0-1 0 0,1 1 0 0 0,0-1 0 0 0,0 0 0 0 0,0 0 0 0 0,1 1 1 0 0,-1-1-1 0 0,0 0 0 0 0,0 0 0 0 0,0 1 0 0 0,0-1 0 0 0,1 0 1 0 0,-1 0-1 0 0,2-1-143 0 0,0 1 0 0 0,0 0 0 0 0,0 0 0 0 0,0 0 0 0 0,1 0 0 0 0,-1 1 0 0 0,0-1 0 0 0,0 1-1 0 0,0-1 1 0 0,1 1 0 0 0,3-1 0 0 0,1 1-38 0 0,0-1 0 0 0,0 1 0 0 0,0 0 0 0 0,0 0 0 0 0,0 1-1 0 0,12 2 1 0 0,-17-3 17 0 0,-1 1 0 0 0,1 0 0 0 0,0-1 0 0 0,-1 1 0 0 0,1 0 0 0 0,0 0-1 0 0,-1 0 1 0 0,1 0 0 0 0,-1 0 0 0 0,1 0 0 0 0,-1 0 0 0 0,0 1 0 0 0,1-1-1 0 0,-1 0 1 0 0,0 1 0 0 0,0-1 0 0 0,0 1 0 0 0,0-1 0 0 0,0 1 0 0 0,0 0-1 0 0,0-1 1 0 0,-1 1 0 0 0,1 0 0 0 0,-1 0 0 0 0,1-1 0 0 0,-1 1 0 0 0,0 0 0 0 0,0 0-1 0 0,1 0 1 0 0,-2 2 0 0 0,0 26 387 0 0,0 25-2851 0 0,1-52 1180 0 0,0 0 0 0 0,1 1 0 0 0,0-1-1 0 0,0 0 1 0 0,0 0 0 0 0,0 0 0 0 0,0 0-1 0 0,3 4 1 0 0,0-3-2130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4:5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9738 0 0,'60'11'3733'0'0,"31"-9"-3810"0"0,-86-2 154 0 0,-2 0-169 0 0,0 1 0 0 0,0-1 0 0 0,0 1 1 0 0,0 0-1 0 0,0 0 0 0 0,0 0 0 0 0,0 0 0 0 0,0 0 0 0 0,-1 0 1 0 0,1 1-1 0 0,0 0 0 0 0,-1-1 0 0 0,1 1 0 0 0,4 4 0 0 0,-6-4-387 0 0,1-1 0 0 0,-1 1 0 0 0,1-1-1 0 0,-1 1 1 0 0,0 0 0 0 0,0 0 0 0 0,0-1 0 0 0,0 1-1 0 0,0 0 1 0 0,0 0 0 0 0,-1 0 0 0 0,1 0-1 0 0,-1 0 1 0 0,1 4 0 0 0,-1 4-3138 0 0</inkml:trace>
  <inkml:trace contextRef="#ctx0" brushRef="#br0" timeOffset="1">17 272 12851 0 0,'3'0'1536'0'0,"0"1"-1128"0"0,3 0-136 0 0,2 7 24 0 0,2-3-72 0 0,3 1-144 0 0,4-6 40 0 0,1 5 80 0 0,2-1 72 0 0,0-1 33 0 0,1 5-73 0 0,-3-6-168 0 0,-1 0-344 0 0,-2 0-857 0 0,-1-1-1967 0 0,-6-2-1321 0 0,2 1-1361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00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274 392 3105 0 0,'-7'-4'1041'0'0,"0"0"1"0"0,0 1-1 0 0,-1 0 0 0 0,1 0 1 0 0,-1 1-1 0 0,1 0 1 0 0,-1 0-1 0 0,0 1 0 0 0,-10-1 1 0 0,9 2-525 0 0,0 0 0 0 0,-1 0 0 0 0,1 1 0 0 0,0 0 0 0 0,0 1 0 0 0,0 0 0 0 0,-16 5 0 0 0,19-5-487 0 0,0 0 0 0 0,1 1 0 0 0,-1 0 1 0 0,1 0-1 0 0,-1 0 0 0 0,1 0 0 0 0,0 1 0 0 0,0 0 0 0 0,0 0 0 0 0,1 0 1 0 0,0 1-1 0 0,0 0 0 0 0,0 0 0 0 0,0 0 0 0 0,1 0 0 0 0,-1 0 1 0 0,1 1-1 0 0,1-1 0 0 0,-1 1 0 0 0,1 0 0 0 0,0 0 0 0 0,0 0 1 0 0,1 0-1 0 0,-1 0 0 0 0,1 0 0 0 0,0 11 0 0 0,2-1-91 0 0,1 0-1 0 0,1-1 1 0 0,0 1-1 0 0,0-1 1 0 0,2 0-1 0 0,0 0 1 0 0,1 0 0 0 0,0-1-1 0 0,1 1 1 0 0,12 16-1 0 0,-2-5 29 0 0,0-1-1 0 0,2-1 1 0 0,1-1 0 0 0,32 29-1 0 0,-42-43 15 0 0,0 0-1 0 0,0-1 0 0 0,1 0 1 0 0,0-1-1 0 0,0 0 0 0 0,1-1 0 0 0,0 0 1 0 0,0-1-1 0 0,1 0 0 0 0,-1-1 0 0 0,1-1 1 0 0,0 0-1 0 0,0 0 0 0 0,0-1 1 0 0,0-1-1 0 0,1 0 0 0 0,-1-1 0 0 0,0-1 1 0 0,0 0-1 0 0,0 0 0 0 0,1-1 0 0 0,-2-1 1 0 0,15-5-1 0 0,1 0 19 0 0,-1-1-1 0 0,0-2 1 0 0,-1 0 0 0 0,0-2-1 0 0,-1-1 1 0 0,0-1 0 0 0,-1-1-1 0 0,27-24 1 0 0,-39 29 26 0 0,0 0 0 0 0,-1-1-1 0 0,0 0 1 0 0,-2-1 0 0 0,1 0 0 0 0,-1-1 0 0 0,-1 0-1 0 0,0 0 1 0 0,-1-1 0 0 0,-1 1 0 0 0,0-2 0 0 0,-1 1-1 0 0,-1-1 1 0 0,0 1 0 0 0,-1-1 0 0 0,1-19-1 0 0,-4 8 88 0 0,0 1 1 0 0,-2-1-1 0 0,0 0 0 0 0,-2 1 0 0 0,-1 0 0 0 0,-1 0 0 0 0,-1 0 0 0 0,-2 1 0 0 0,0 0 0 0 0,-2 0 0 0 0,-1 1 0 0 0,-19-31 0 0 0,21 41 8 0 0,1 1-1 0 0,-2 0 0 0 0,0 1 1 0 0,0 0-1 0 0,-1 1 0 0 0,-1 0 1 0 0,0 1-1 0 0,0 1 0 0 0,-18-11 1 0 0,19 14-6 0 0,-1 1 1 0 0,1 0-1 0 0,0 1 1 0 0,-1 0-1 0 0,0 1 1 0 0,0 0 0 0 0,0 1-1 0 0,-1 1 1 0 0,1 0-1 0 0,0 0 1 0 0,0 2-1 0 0,-21 2 1 0 0,13 0-131 0 0,0 1 0 0 0,0 1 1 0 0,1 1-1 0 0,-1 1 0 0 0,1 0 0 0 0,0 2 0 0 0,1 0 0 0 0,0 1 1 0 0,1 1-1 0 0,0 1 0 0 0,1 1 0 0 0,0 0 0 0 0,-21 22 1 0 0,33-29-355 0 0,0 0 1 0 0,1 1-1 0 0,-1 0 0 0 0,1 0 1 0 0,1 0-1 0 0,-1 0 1 0 0,1 0-1 0 0,-3 13 1 0 0,-2 36-5938 0 0,8-17-980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62 4273 0 0,'-19'-7'5710'0'0,"10"10"-584"0"0,7 10-2071 0 0,5 8-3562 0 0,-1-7 642 0 0,-1 2-72 0 0,2 0 0 0 0,0 0 0 0 0,0 0 0 0 0,2-1 0 0 0,8 21 1 0 0,-13-36-66 0 0,0-1 0 0 0,0 1 1 0 0,0 0-1 0 0,0 0 1 0 0,0 0-1 0 0,0 0 0 0 0,0 0 1 0 0,0 0-1 0 0,0 0 1 0 0,0 0-1 0 0,0 0 1 0 0,0 0-1 0 0,0-1 0 0 0,0 1 1 0 0,0 0-1 0 0,0 0 1 0 0,0 0-1 0 0,0 0 0 0 0,0 0 1 0 0,0 0-1 0 0,0 0 1 0 0,0 0-1 0 0,0 0 0 0 0,0 0 1 0 0,0 0-1 0 0,1 0 1 0 0,-1 0-1 0 0,0 0 1 0 0,0 0-1 0 0,0-1 0 0 0,0 1 1 0 0,0 0-1 0 0,0 0 1 0 0,0 0-1 0 0,0 0 0 0 0,0 0 1 0 0,0 0-1 0 0,0 0 1 0 0,1 0-1 0 0,-1 0 1 0 0,0 0-1 0 0,0 0 0 0 0,0 0 1 0 0,0 0-1 0 0,0 0 1 0 0,0 0-1 0 0,0 0 0 0 0,0 1 1 0 0,0-1-1 0 0,0 0 1 0 0,1 0-1 0 0,-1 0 0 0 0,0 0 1 0 0,0 0-1 0 0,0 0 1 0 0,0 0-1 0 0,0 0 1 0 0,0 0-1 0 0,0 0 0 0 0,0 0 1 0 0,0 0-1 0 0,0 0 1 0 0,0 0-1 0 0,0 0 0 0 0,0 1 1 0 0,0-1-1 0 0,0 0 1 0 0,0 0-1 0 0,0 0 1 0 0,4-12-55 0 0,0-14-52 0 0,-3 18 59 0 0,0-11-14 0 0,2-1-1 0 0,0 1 1 0 0,1 0-1 0 0,1 0 0 0 0,0 0 1 0 0,11-21-1 0 0,-16 38 45 0 0,1 1 0 0 0,-1 0 0 0 0,1 0 0 0 0,-1 0 0 0 0,1 0 0 0 0,-1 1-1 0 0,1-1 1 0 0,0 0 0 0 0,0 0 0 0 0,-1 0 0 0 0,1 0 0 0 0,0 1 0 0 0,0-1-1 0 0,0 0 1 0 0,0 1 0 0 0,0-1 0 0 0,0 1 0 0 0,0-1 0 0 0,0 1 0 0 0,0-1-1 0 0,0 1 1 0 0,0 0 0 0 0,0-1 0 0 0,0 1 0 0 0,0 0 0 0 0,0 0 0 0 0,1 0 0 0 0,-1 0-1 0 0,1 0 1 0 0,1 1-15 0 0,-1 0 1 0 0,0 0-1 0 0,1 0 0 0 0,-1 0 0 0 0,0 0 1 0 0,0 1-1 0 0,1-1 0 0 0,-1 1 0 0 0,0-1 1 0 0,-1 1-1 0 0,1 0 0 0 0,2 2 0 0 0,4 7 47 0 0,0-1 0 0 0,0 2 0 0 0,11 22 0 0 0,-18-32 52 0 0,0 1-1 0 0,0-1 1 0 0,0 1 0 0 0,0 0 0 0 0,-1-1-1 0 0,1 1 1 0 0,-1 0 0 0 0,1 0 0 0 0,-1-1 0 0 0,0 1-1 0 0,0 0 1 0 0,0 0 0 0 0,-1-1 0 0 0,1 1-1 0 0,-1 0 1 0 0,1-1 0 0 0,-1 1 0 0 0,0 0 0 0 0,0-1-1 0 0,0 1 1 0 0,0-1 0 0 0,-1 1 0 0 0,1-1-1 0 0,-1 0 1 0 0,1 1 0 0 0,-1-1 0 0 0,0 0 0 0 0,0 0-1 0 0,0 0 1 0 0,-2 2 0 0 0,-9 5 18 0 0,1 0 0 0 0,-1-1 0 0 0,-1 0 0 0 0,-21 9-1 0 0,-11 7-636 0 0,46-24 533 0 0,0 0 0 0 0,0 0 0 0 0,0 0 0 0 0,0 0-1 0 0,0 0 1 0 0,0 0 0 0 0,1 0 0 0 0,-1 0 0 0 0,0 0-1 0 0,0 0 1 0 0,0 0 0 0 0,0 0 0 0 0,0 0 0 0 0,0 0-1 0 0,0 0 1 0 0,0 0 0 0 0,0 0 0 0 0,0 0 0 0 0,0 0 0 0 0,1 0-1 0 0,-1 0 1 0 0,0 0 0 0 0,0 0 0 0 0,0 0 0 0 0,0 0-1 0 0,0 0 1 0 0,0 0 0 0 0,0 0 0 0 0,0 0 0 0 0,0 0 0 0 0,0 0-1 0 0,0 0 1 0 0,0 0 0 0 0,0 0 0 0 0,0 0 0 0 0,0 1-1 0 0,0-1 1 0 0,1 0 0 0 0,-1 0 0 0 0,0 0 0 0 0,0 0-1 0 0,0 0 1 0 0,0 0 0 0 0,0 0 0 0 0,0 0 0 0 0,0 0 0 0 0,0 0-1 0 0,0 0 1 0 0,0 0 0 0 0,0 1 0 0 0,0-1 0 0 0,0 0-1 0 0,0 0 1 0 0,0 0 0 0 0,0 0 0 0 0,0 0 0 0 0,0 0 0 0 0,-1 0-1 0 0,1 0 1 0 0,0 0 0 0 0,0 0 0 0 0,0 0 0 0 0,0 0-1 0 0,0 1 1 0 0,0-1 0 0 0,0 0 0 0 0,0 0 0 0 0,13 1-421 0 0,13-3 332 0 0,15-10-34 0 0,-33 8-205 0 0,0 1-1 0 0,0 1 0 0 0,0 0 0 0 0,1 0 1 0 0,-1 0-1 0 0,0 1 0 0 0,1 0 0 0 0,13 1 0 0 0,-21 0 108 0 0,0 0 0 0 0,0 0 0 0 0,0 0 0 0 0,0 0 0 0 0,0 1 0 0 0,-1-1 0 0 0,1 0 0 0 0,0 1 0 0 0,0-1-1 0 0,-1 1 1 0 0,1-1 0 0 0,0 1 0 0 0,0-1 0 0 0,-1 1 0 0 0,1-1 0 0 0,0 1 0 0 0,-1 0 0 0 0,1-1 0 0 0,-1 1-1 0 0,1 0 1 0 0,-1-1 0 0 0,1 1 0 0 0,-1 0 0 0 0,0 0 0 0 0,1 0 0 0 0,-1-1 0 0 0,1 3 0 0 0,1 9-3973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8570 0 0,'27'10'5699'0'0,"-23"-8"-5550"0"0,-1-1-1 0 0,1 1 1 0 0,0-1-1 0 0,0 1 1 0 0,0-1-1 0 0,0-1 1 0 0,0 1 0 0 0,0 0-1 0 0,1-1 1 0 0,4 0-1 0 0,84-21 310 0 0,-92 21-436 0 0,-1 0 1 0 0,1 0 0 0 0,0 0-1 0 0,-1 0 1 0 0,1 0-1 0 0,0 0 1 0 0,-1 0-1 0 0,1 0 1 0 0,0 1 0 0 0,-1-1-1 0 0,1 0 1 0 0,-1 0-1 0 0,1 0 1 0 0,0 1-1 0 0,-1-1 1 0 0,1 0 0 0 0,-1 1-1 0 0,1-1 1 0 0,-1 0-1 0 0,1 1 1 0 0,-1-1-1 0 0,1 1 1 0 0,-1-1 0 0 0,1 1-1 0 0,-1-1 1 0 0,0 1-1 0 0,1-1 1 0 0,0 2-1 0 0,2 22 592 0 0,-13 29-184 0 0,8-48-538 0 0,0 7-206 0 0,-6 21-1169 0 0,8-31 996 0 0,0-1 0 0 0,-1 0 0 0 0,1 1 0 0 0,-1-1 1 0 0,1 0-1 0 0,-1 0 0 0 0,1 1 0 0 0,-1-1 0 0 0,0 0 0 0 0,0 0 1 0 0,0 0-1 0 0,1 0 0 0 0,-1 0 0 0 0,0 0 0 0 0,0 0 1 0 0,-1 0-1 0 0,0 1 0 0 0,-12-5-3593 0 0,6 0 1649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2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3537 0 0,'-4'2'949'0'0,"0"0"-1"0"0,0 1 1 0 0,0 0 0 0 0,1 0 0 0 0,-1 0 0 0 0,1 0-1 0 0,0 0 1 0 0,-4 5 0 0 0,6-7-780 0 0,1-1-1 0 0,-1 1 1 0 0,1 0 0 0 0,0-1 0 0 0,-1 1 0 0 0,1 0-1 0 0,0-1 1 0 0,0 1 0 0 0,-1 0 0 0 0,1-1-1 0 0,0 1 1 0 0,0 0 0 0 0,0 0 0 0 0,0-1-1 0 0,0 1 1 0 0,0 0 0 0 0,0 0 0 0 0,0-1-1 0 0,0 1 1 0 0,0 0 0 0 0,1-1 0 0 0,-1 1-1 0 0,0 1 1 0 0,1-1-77 0 0,0 0-1 0 0,0 0 0 0 0,0 0 0 0 0,0 0 1 0 0,1 0-1 0 0,-1-1 0 0 0,0 1 1 0 0,0 0-1 0 0,1 0 0 0 0,-1-1 1 0 0,0 1-1 0 0,1-1 0 0 0,-1 1 1 0 0,0-1-1 0 0,1 1 0 0 0,2-1 0 0 0,31 9-24 0 0,45 8-255 0 0,-41-16-2732 0 0,-4-9-3655 0 0,-17-3 1178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2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7082 0 0,'-1'0'121'0'0,"1"0"0"0"0,0 0 0 0 0,0 1 0 0 0,-1-1 0 0 0,1 0 0 0 0,0 0 1 0 0,0 1-1 0 0,0-1 0 0 0,-1 0 0 0 0,1 1 0 0 0,0-1 0 0 0,0 0 0 0 0,0 1 1 0 0,0-1-1 0 0,0 0 0 0 0,0 1 0 0 0,0-1 0 0 0,0 1 0 0 0,0-1 1 0 0,0 0-1 0 0,0 1 0 0 0,0-1 0 0 0,0 0 0 0 0,0 1 0 0 0,0-1 0 0 0,0 0 1 0 0,0 1-1 0 0,0-1 0 0 0,0 0 0 0 0,1 1 0 0 0,-1-1 0 0 0,0 1 0 0 0,14 5 1565 0 0,28-1-1432 0 0,-28-4 190 0 0,-6 0-293 0 0,-1 0 1 0 0,1 1-1 0 0,-1 0 0 0 0,1 0 1 0 0,-1 0-1 0 0,13 7 0 0 0,-18-8-36 0 0,-1 0-1 0 0,1 1 1 0 0,0-1 0 0 0,0 0-1 0 0,-1 1 1 0 0,1 0-1 0 0,-1-1 1 0 0,1 1-1 0 0,-1 0 1 0 0,0 0 0 0 0,0 0-1 0 0,0 0 1 0 0,0 0-1 0 0,0 0 1 0 0,0 0-1 0 0,0 0 1 0 0,-1 0 0 0 0,1 1-1 0 0,-1-1 1 0 0,0 0-1 0 0,1 0 1 0 0,-1 1 0 0 0,0-1-1 0 0,0 0 1 0 0,0 0-1 0 0,-1 1 1 0 0,0 2-1 0 0,-1 6-167 0 0,0-1-1 0 0,-1 1 1 0 0,-1 0-1 0 0,0-1 1 0 0,0 0 0 0 0,-1 0-1 0 0,-11 17 1 0 0,13-21-61 0 0,-2 0 0 0 0,1 0 0 0 0,-1 0 1 0 0,0-1-1 0 0,0 0 0 0 0,0 0 1 0 0,-1 0-1 0 0,1-1 0 0 0,-1 0 1 0 0,-1 0-1 0 0,1 0 0 0 0,-13 5 1 0 0,44-16-512 0 0,-1 1 0 0 0,1 2 1 0 0,0 1-1 0 0,26-1 0 0 0,17 2-6519 0 0,-59 2 5400 0 0,5-1-1165 0 0</inkml:trace>
  <inkml:trace contextRef="#ctx0" brushRef="#br0" timeOffset="1">245 68 6305 0 0,'-6'-9'2831'0'0,"-1"1"2701"0"0,7 20-2574 0 0,4 25-1911 0 0,-3 64 1 0 0,1 14-2352 0 0,-2-114 1230 0 0,0-1 0 0 0,0 0 1 0 0,0 1-1 0 0,0-1 0 0 0,0 1 0 0 0,0-1 0 0 0,0 0 0 0 0,0 1 0 0 0,0-1 0 0 0,0 1 0 0 0,0-1 0 0 0,0 0 0 0 0,0 1 1 0 0,1-1-1 0 0,-1 0 0 0 0,0 1 0 0 0,0-1 0 0 0,1 0 0 0 0,-1 1 0 0 0,0-1 0 0 0,0 0 0 0 0,1 1 0 0 0,-1-1 1 0 0,0 0-1 0 0,1 0 0 0 0,-1 1 0 0 0,0-1 0 0 0,1 0 0 0 0,-1 0 0 0 0,0 0 0 0 0,1 1 0 0 0,-1-1 0 0 0,1 0 0 0 0,13-7-859 0 0,24-32 1028 0 0,-18 17-883 0 0,9 1-6214 0 0,-20 16 2103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3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30 8906 0 0,'-2'6'312'0'0,"-1"0"1"0"0,1 0-1 0 0,0 1 0 0 0,1-1 1 0 0,0 1-1 0 0,0-1 1 0 0,0 1-1 0 0,0-1 0 0 0,1 1 1 0 0,0-1-1 0 0,1 1 1 0 0,-1-1-1 0 0,1 1 0 0 0,3 9 1 0 0,-2-7-285 0 0,1 1 0 0 0,0-1 0 0 0,0 0-1 0 0,1 0 1 0 0,0 0 0 0 0,0-1 0 0 0,1 1 0 0 0,0-1 0 0 0,9 10 0 0 0,-14-18-25 0 0,0 1 1 0 0,1-1-1 0 0,-1 0 1 0 0,1 1-1 0 0,-1-1 1 0 0,0 1-1 0 0,1-1 0 0 0,-1 0 1 0 0,1 0-1 0 0,-1 1 1 0 0,1-1-1 0 0,-1 0 1 0 0,1 0-1 0 0,-1 1 1 0 0,1-1-1 0 0,0 0 0 0 0,-1 0 1 0 0,1 0-1 0 0,-1 0 1 0 0,1 0-1 0 0,-1 0 1 0 0,1 0-1 0 0,-1 0 1 0 0,1 0-1 0 0,0 0 0 0 0,-1 0 1 0 0,1 0-1 0 0,-1 0 1 0 0,1-1-1 0 0,-1 1 1 0 0,1 0-1 0 0,-1 0 0 0 0,1-1 1 0 0,-1 1-1 0 0,1 0 1 0 0,-1-1-1 0 0,1 1 1 0 0,-1 0-1 0 0,0-1 1 0 0,1 1-1 0 0,-1-1 0 0 0,1 1 1 0 0,-1 0-1 0 0,0-1 1 0 0,0 1-1 0 0,1-1 1 0 0,-1 1-1 0 0,0-1 1 0 0,0 1-1 0 0,1-1 0 0 0,-1 1 1 0 0,0-1-1 0 0,0 0 1 0 0,0 1-1 0 0,0-1 1 0 0,0 0-1 0 0,10-39 215 0 0,-10 36-193 0 0,2-4-93 0 0,-1-1 1 0 0,0 0-1 0 0,0 0 1 0 0,-1-1-1 0 0,0 1 1 0 0,-1 0-1 0 0,0 0 1 0 0,0 0-1 0 0,-4-11 1 0 0,3 15-83 0 0,0 1 0 0 0,0-1 1 0 0,0 1-1 0 0,-1-1 0 0 0,1 1 0 0 0,-1 0 0 0 0,0 0 1 0 0,-1 0-1 0 0,1 1 0 0 0,-1-1 0 0 0,1 1 0 0 0,-1 0 1 0 0,0 0-1 0 0,0 0 0 0 0,0 0 0 0 0,-1 1 1 0 0,1-1-1 0 0,-7-1 0 0 0,46 1 1888 0 0,-17 0-1559 0 0,0 1-1 0 0,23 0 0 0 0,-37 2-164 0 0,0 0 1 0 0,0 0-1 0 0,-1 0 0 0 0,1 1 1 0 0,0-1-1 0 0,0 1 0 0 0,0 0 0 0 0,-1 0 1 0 0,1 1-1 0 0,0-1 0 0 0,-1 1 0 0 0,1 0 1 0 0,-1 0-1 0 0,0 0 0 0 0,0 0 0 0 0,1 1 1 0 0,1 2-1 0 0,-4-5-57 0 0,-1 0 0 0 0,0 1-1 0 0,1-1 1 0 0,-1 0 0 0 0,0 0 0 0 0,0 1 0 0 0,0-1 0 0 0,1 0 0 0 0,-1 1-1 0 0,0-1 1 0 0,0 0 0 0 0,0 1 0 0 0,0-1 0 0 0,0 0 0 0 0,1 1 0 0 0,-1-1-1 0 0,0 0 1 0 0,0 1 0 0 0,0-1 0 0 0,0 0 0 0 0,0 1 0 0 0,0-1 0 0 0,0 0-1 0 0,0 1 1 0 0,0-1 0 0 0,0 0 0 0 0,-1 1 0 0 0,1-1 0 0 0,0 0-1 0 0,0 1 1 0 0,0-1 0 0 0,0 0 0 0 0,0 1 0 0 0,-1-1 0 0 0,1 0 0 0 0,0 0-1 0 0,0 1 1 0 0,-1-1 0 0 0,1 0 0 0 0,0 0 0 0 0,0 1 0 0 0,-1-1 0 0 0,1 0-1 0 0,0 0 1 0 0,0 0 0 0 0,-1 1 0 0 0,1-1 0 0 0,0 0 0 0 0,-1 0 0 0 0,1 0-1 0 0,0 0 1 0 0,-1 0 0 0 0,1 0 0 0 0,0 0 0 0 0,-1 0 0 0 0,1 0 0 0 0,-1 0-1 0 0,1 0 1 0 0,0 0 0 0 0,-1 0 0 0 0,0 0 0 0 0,-29 1-1636 0 0,22-1 1633 0 0,-67 8 188 0 0,71-7 82 0 0,0 0-1 0 0,-1-1 1 0 0,1 2 0 0 0,0-1-1 0 0,0 0 1 0 0,0 1-1 0 0,0 0 1 0 0,0 0 0 0 0,1 0-1 0 0,-1 0 1 0 0,0 1-1 0 0,1 0 1 0 0,0-1 0 0 0,0 1-1 0 0,-4 4 1 0 0,7-6-178 0 0,0-1 0 0 0,0 1 1 0 0,-1 0-1 0 0,1-1 1 0 0,0 1-1 0 0,0 0 0 0 0,0-1 1 0 0,0 1-1 0 0,0 0 0 0 0,0 0 1 0 0,0-1-1 0 0,0 1 1 0 0,0 0-1 0 0,0 0 0 0 0,0-1 1 0 0,0 1-1 0 0,0 0 0 0 0,1-1 1 0 0,-1 1-1 0 0,0 0 0 0 0,0-1 1 0 0,1 1-1 0 0,-1-1 1 0 0,1 1-1 0 0,-1 0 0 0 0,0-1 1 0 0,1 1-1 0 0,-1-1 0 0 0,1 1 1 0 0,0-1-1 0 0,-1 1 1 0 0,1-1-1 0 0,-1 0 0 0 0,1 1 1 0 0,0-1-1 0 0,-1 1 0 0 0,1-1 1 0 0,0 0-1 0 0,-1 0 0 0 0,1 0 1 0 0,0 1-1 0 0,-1-1 1 0 0,1 0-1 0 0,1 0 0 0 0,34 8-1 0 0,-13-7-656 0 0,-1 0 0 0 0,33-4 0 0 0,-16 0-5088 0 0,-21 3 797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11771 0 0,'-1'5'1672'0'0,"1"4"-776"0"0,1 4-48 0 0,0 4-120 0 0,3 1-199 0 0,-1 3-177 0 0,-1 3-144 0 0,2 1-128 0 0,-1-1-128 0 0,0 0-216 0 0,1-1-361 0 0,0 0-783 0 0,-2-1-1056 0 0,-2 0-953 0 0,-2-3 424 0 0,-2-1-1304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4745 0 0,'0'0'188'0'0,"0"0"-1"0"0,-1 0 1 0 0,1 0 0 0 0,-1 0-1 0 0,1 0 1 0 0,0 0-1 0 0,0 0 1 0 0,-1 0 0 0 0,1 0-1 0 0,0 1 1 0 0,-1-1 0 0 0,1 0-1 0 0,0 0 1 0 0,-1 0-1 0 0,1 0 1 0 0,0 1 0 0 0,0-1-1 0 0,-1 0 1 0 0,1 0 0 0 0,0 0-1 0 0,0 1 1 0 0,-1-1-1 0 0,1 0 1 0 0,0 0 0 0 0,0 1-1 0 0,0-1 1 0 0,-1 0 0 0 0,1 1-1 0 0,0-1 1 0 0,0 0-1 0 0,0 1 1 0 0,0-1 0 0 0,0 0-1 0 0,0 1 1 0 0,0-1 0 0 0,0 0-1 0 0,0 1 1 0 0,0-1-1 0 0,0 0 1 0 0,0 1 0 0 0,0-1-1 0 0,15 6 1886 0 0,25-1-1812 0 0,65-10 634 0 0,-105 5-861 0 0,0 0 0 0 0,1 0-1 0 0,-1 0 1 0 0,0 0 0 0 0,0 0 0 0 0,0 0-1 0 0,1 0 1 0 0,-1 0 0 0 0,0 0 0 0 0,0 0-1 0 0,0 1 1 0 0,0-1 0 0 0,1 0 0 0 0,-1 0-1 0 0,0 0 1 0 0,0 0 0 0 0,0 0 0 0 0,0 0 0 0 0,1 1-1 0 0,-1-1 1 0 0,0 0 0 0 0,0 0 0 0 0,0 0-1 0 0,0 0 1 0 0,0 1 0 0 0,0-1 0 0 0,0 0-1 0 0,1 0 1 0 0,-1 0 0 0 0,0 1 0 0 0,0-1-1 0 0,0 0 1 0 0,0 0 0 0 0,0 0 0 0 0,0 1-1 0 0,0-1 1 0 0,0 0 0 0 0,0 0 0 0 0,0 0-1 0 0,0 1 1 0 0,0-1 0 0 0,0 0 0 0 0,0 0 0 0 0,-1 0-1 0 0,1 1 1 0 0,0-1 0 0 0,0 0 0 0 0,0 0-1 0 0,0 0 1 0 0,0 0 0 0 0,0 1 0 0 0,0-1-1 0 0,-1 0 1 0 0,1 0 0 0 0,-11 17 701 0 0,1-1-789 0 0,10-14 9 0 0,0 0 1 0 0,1 0-1 0 0,-1 0 1 0 0,0 0-1 0 0,1-1 1 0 0,-1 1-1 0 0,1 0 1 0 0,-1-1-1 0 0,1 1 1 0 0,0 0-1 0 0,0-1 0 0 0,0 1 1 0 0,0 0-1 0 0,0-1 1 0 0,0 0-1 0 0,0 1 1 0 0,0-1-1 0 0,1 0 1 0 0,-1 1-1 0 0,0-1 1 0 0,1 0-1 0 0,-1 0 1 0 0,1 0-1 0 0,-1 0 0 0 0,1 0 1 0 0,0-1-1 0 0,-1 1 1 0 0,3 0-1 0 0,-1 1-360 0 0,0-1-1 0 0,0 0 1 0 0,0 0 0 0 0,0-1-1 0 0,0 1 1 0 0,0-1-1 0 0,1 1 1 0 0,-1-1-1 0 0,0 0 1 0 0,0 0-1 0 0,0 0 1 0 0,0-1-1 0 0,1 1 1 0 0,-1-1-1 0 0,5-1 1 0 0,-4-1-332 0 0,0 1 0 0 0,-1-1 0 0 0,1 1 0 0 0,-1-1 0 0 0,1 0 0 0 0,-1 0 0 0 0,4-5 0 0 0,10-13-2772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10082 0 0,'-2'0'366'0'0,"0"1"1"0"0,0-1-1 0 0,0 0 0 0 0,0 1 0 0 0,0-1 1 0 0,0 1-1 0 0,0 0 0 0 0,0 0 0 0 0,0 0 1 0 0,0 0-1 0 0,0 0 0 0 0,1 0 0 0 0,-1 0 1 0 0,0 0-1 0 0,1 1 0 0 0,-1-1 0 0 0,1 1 1 0 0,-1-1-1 0 0,1 1 0 0 0,0 0 0 0 0,-1-1 1 0 0,1 1-1 0 0,-1 3 0 0 0,2-2-288 0 0,-1 0 1 0 0,1 0-1 0 0,0 0 0 0 0,0-1 1 0 0,1 1-1 0 0,-1 0 0 0 0,1 0 1 0 0,-1 0-1 0 0,1-1 0 0 0,0 1 1 0 0,0 0-1 0 0,0 0 0 0 0,0-1 0 0 0,1 1 1 0 0,-1-1-1 0 0,1 0 0 0 0,1 3 1 0 0,-1-1-87 0 0,1 0 1 0 0,0-1-1 0 0,0 1 0 0 0,0-1 1 0 0,0 0-1 0 0,0 0 1 0 0,1 0-1 0 0,-1 0 1 0 0,1 0-1 0 0,0-1 1 0 0,0 0-1 0 0,0 1 0 0 0,0-2 1 0 0,5 3-1 0 0,-7-4 5 0 0,0 1-1 0 0,0-1 0 0 0,0 0 1 0 0,0 0-1 0 0,0 0 1 0 0,-1 0-1 0 0,1 0 0 0 0,0-1 1 0 0,0 1-1 0 0,0 0 0 0 0,0-1 1 0 0,0 1-1 0 0,0-1 1 0 0,-1 0-1 0 0,1 0 0 0 0,0 0 1 0 0,-1 0-1 0 0,1 0 0 0 0,0 0 1 0 0,-1 0-1 0 0,0 0 0 0 0,1-1 1 0 0,-1 1-1 0 0,1-1 1 0 0,-1 1-1 0 0,0-1 0 0 0,0 1 1 0 0,0-1-1 0 0,0 0 0 0 0,0 1 1 0 0,0-1-1 0 0,-1 0 0 0 0,1 0 1 0 0,-1 1-1 0 0,1-5 1 0 0,0 4 28 0 0,0 0 1 0 0,0 0-1 0 0,-1 0 1 0 0,1 0-1 0 0,-1 0 1 0 0,1 0-1 0 0,-1 0 1 0 0,0 0-1 0 0,0 0 0 0 0,0 0 1 0 0,0 0-1 0 0,-1 0 1 0 0,1 0-1 0 0,0-1 1 0 0,-1 1-1 0 0,1 0 1 0 0,-1 0-1 0 0,0 0 1 0 0,0 1-1 0 0,0-1 1 0 0,0 0-1 0 0,-2-3 1 0 0,1 3-143 0 0,-1-1 0 0 0,0 1-1 0 0,0-1 1 0 0,1 1 0 0 0,-1 0 0 0 0,-1 0 0 0 0,1 1-1 0 0,0-1 1 0 0,0 1 0 0 0,-1-1 0 0 0,1 1 0 0 0,-5-1 0 0 0,-2 0-409 0 0,1 0 0 0 0,-1 1 0 0 0,0 0-1 0 0,1 1 1 0 0,-1 0 0 0 0,0 0 0 0 0,0 1 0 0 0,0 0 0 0 0,-9 3 0 0 0,15-3 492 0 0,1 1-1 0 0,-1-1 0 0 0,1 1 1 0 0,0 0-1 0 0,-1 0 0 0 0,1 0 0 0 0,0 1 1 0 0,0-1-1 0 0,1 1 0 0 0,-1-1 1 0 0,0 1-1 0 0,1 0 0 0 0,0 0 1 0 0,-1 0-1 0 0,1 1 0 0 0,0-1 0 0 0,1 0 1 0 0,-1 1-1 0 0,1-1 0 0 0,-1 1 1 0 0,1-1-1 0 0,0 1 0 0 0,0 0 1 0 0,1 0-1 0 0,-1-1 0 0 0,1 1 0 0 0,0 0 1 0 0,0 6-1 0 0,0-6 92 0 0,0-1 0 0 0,1 0 0 0 0,-1 1 0 0 0,1-1 0 0 0,0 1 0 0 0,0-1 0 0 0,0 0 0 0 0,0 1 0 0 0,0-1 0 0 0,1 0 0 0 0,-1 0-1 0 0,1 0 1 0 0,0 0 0 0 0,0 0 0 0 0,0 0 0 0 0,1-1 0 0 0,-1 1 0 0 0,0-1 0 0 0,1 1 0 0 0,0-1 0 0 0,0 0 0 0 0,-1 0 0 0 0,1 0 0 0 0,0-1 0 0 0,1 1 0 0 0,-1-1 0 0 0,0 1 0 0 0,0-1 0 0 0,1 0 0 0 0,-1 0 0 0 0,5 0-1 0 0,4 0 17 0 0,-1-1-1 0 0,1-1 0 0 0,22-3 0 0 0,-26 2-305 0 0,0 0-1 0 0,0 1 1 0 0,0 0-1 0 0,0 1 0 0 0,0 0 1 0 0,0 0-1 0 0,-1 1 1 0 0,1 0-1 0 0,0 0 1 0 0,10 3-1 0 0,-18-3 119 0 0,1-1 0 0 0,-1 0 0 0 0,1 0 1 0 0,-1 0-1 0 0,1 0 0 0 0,-1 0 0 0 0,0 1 0 0 0,1-1 0 0 0,-1 0 0 0 0,1 0 1 0 0,-1 1-1 0 0,0-1 0 0 0,1 0 0 0 0,-1 1 0 0 0,0-1 0 0 0,1 0 0 0 0,-1 1 1 0 0,0-1-1 0 0,0 0 0 0 0,1 1 0 0 0,-1-1 0 0 0,0 1 0 0 0,0-1 0 0 0,0 0 1 0 0,0 1-1 0 0,1-1 0 0 0,-1 1 0 0 0,0-1 0 0 0,0 1 0 0 0,0-1 0 0 0,0 1 1 0 0,0-1-1 0 0,0 0 0 0 0,0 1 0 0 0,0-1 0 0 0,0 1 0 0 0,0-1 0 0 0,0 1 1 0 0,-1-1-1 0 0,1 1 0 0 0,0-1 0 0 0,-1 1 0 0 0,-13 15-3957 0 0,3-9 1603 0 0</inkml:trace>
  <inkml:trace contextRef="#ctx0" brushRef="#br0" timeOffset="1">121 264 5249 0 0,'2'-7'7318'0'0,"-1"7"-7169"0"0,13-5 2403 0 0,16 2-1172 0 0,-20 3-1191 0 0,0 1 0 0 0,0 0 0 0 0,0 0 0 0 0,-1 1 0 0 0,13 4 0 0 0,-18-4-237 0 0,1-1 0 0 0,-1 1 0 0 0,0 0-1 0 0,0 0 1 0 0,-1 0 0 0 0,1 0 0 0 0,0 0-1 0 0,-1 1 1 0 0,1 0 0 0 0,-1 0-1 0 0,0 0 1 0 0,0 0 0 0 0,0 0 0 0 0,3 6-1 0 0,-5-8 59 0 0,-1 0 0 0 0,1 1-1 0 0,-1-1 1 0 0,1 0 0 0 0,-1 0-1 0 0,0 0 1 0 0,0 0-1 0 0,0 1 1 0 0,1-1 0 0 0,-1 0-1 0 0,0 0 1 0 0,0 0 0 0 0,-1 1-1 0 0,1-1 1 0 0,0 0 0 0 0,0 0-1 0 0,-1 0 1 0 0,1 0 0 0 0,0 1-1 0 0,-2 0 1 0 0,-15 24 1709 0 0,-1 1 494 0 0,18-26-2157 0 0,-1 0 0 0 0,1 0 0 0 0,0 0 0 0 0,0 0 0 0 0,-1 0 0 0 0,1 0 0 0 0,0 0 0 0 0,0 0 1 0 0,0 0-1 0 0,0 0 0 0 0,0 1 0 0 0,0-1 0 0 0,0 0 0 0 0,0 0 0 0 0,1 0 0 0 0,-1 0 1 0 0,0 0-1 0 0,1 0 0 0 0,-1 0 0 0 0,1 0 0 0 0,-1 0 0 0 0,1 0 0 0 0,0 1 0 0 0,1 0-56 0 0,0-1-1 0 0,0 0 1 0 0,-1 1-1 0 0,1-1 1 0 0,0 0-1 0 0,0 0 0 0 0,0 0 1 0 0,0 0-1 0 0,0-1 1 0 0,1 1-1 0 0,-1-1 0 0 0,0 1 1 0 0,0-1-1 0 0,0 0 1 0 0,3 1-1 0 0,40-1-1776 0 0,-29 0-361 0 0,29-1-7272 0 0,-22 0 2902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2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 0 0,'2'7'10322'0'0,"3"30"-7774"0"0,-5-18-2258 0 0,0-13-314 0 0,-1 1 1 0 0,1-1-1 0 0,1 1 1 0 0,-1-1 0 0 0,1 1-1 0 0,0-1 1 0 0,1 1-1 0 0,3 8 1 0 0,-4-14-42 0 0,-1 0 0 0 0,1-1 0 0 0,0 0 1 0 0,0 1-1 0 0,0-1 0 0 0,0 0 0 0 0,-1 1 0 0 0,1-1 0 0 0,0 0 0 0 0,0 0 0 0 0,0 0 0 0 0,0 1 0 0 0,0-1 1 0 0,0 0-1 0 0,0-1 0 0 0,0 1 0 0 0,0 0 0 0 0,0 0 0 0 0,0 0 0 0 0,0 0 0 0 0,-1-1 0 0 0,1 1 0 0 0,0 0 1 0 0,0-1-1 0 0,0 1 0 0 0,1-2 0 0 0,28-12-686 0 0,-26 12 469 0 0,8-6-575 0 0,-4 3-1315 0 0,1 1-3347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9106 0 0,'25'5'3773'0'0,"16"14"-2737"0"0,-8-4-748 0 0,-26-12-297 0 0,0-1-1 0 0,1 0 1 0 0,-1 0 0 0 0,1-1-1 0 0,-1 0 1 0 0,12 0 0 0 0,-17-1-109 0 0,0 0 1 0 0,1 0-1 0 0,-1 0 1 0 0,0-1-1 0 0,0 1 1 0 0,0 0-1 0 0,0-1 1 0 0,1 0 0 0 0,-1 1-1 0 0,0-1 1 0 0,0 0-1 0 0,0 0 1 0 0,0 0-1 0 0,0 0 1 0 0,-1-1-1 0 0,1 1 1 0 0,0 0-1 0 0,-1-1 1 0 0,1 1 0 0 0,0-1-1 0 0,-1 0 1 0 0,0 0-1 0 0,1 1 1 0 0,-1-1-1 0 0,0 0 1 0 0,2-4-1 0 0,-3 6-71 0 0,0-1 0 0 0,0 1 0 0 0,0-1 1 0 0,0 1-1 0 0,0-1 0 0 0,0 1 0 0 0,0-1 0 0 0,-1 1 0 0 0,1-1 0 0 0,0 1 0 0 0,0-1 0 0 0,0 1 0 0 0,0-1 0 0 0,-1 1 0 0 0,1-1 0 0 0,0 1 0 0 0,0 0 0 0 0,-1-1 0 0 0,1 1 0 0 0,0-1 0 0 0,-1 1 0 0 0,1 0 1 0 0,0-1-1 0 0,-1 1 0 0 0,1 0 0 0 0,-1-1 0 0 0,1 1 0 0 0,0 0 0 0 0,-1 0 0 0 0,1-1 0 0 0,-1 1 0 0 0,1 0 0 0 0,-1 0 0 0 0,0 0 0 0 0,0-1 77 0 0,-6-2-2889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6601 0 0,'-12'22'1610'0'0,"1"0"-1"0"0,-10 32 1 0 0,18-46-1597 0 0,0-1 0 0 0,1 1 0 0 0,1 0 0 0 0,-1 0 1 0 0,1 0-1 0 0,1 0 0 0 0,-1 0 0 0 0,1 0 0 0 0,1 0 0 0 0,-1 0 1 0 0,3 10-1 0 0,-3-17-179 0 0,1 0 0 0 0,-1 1 0 0 0,0-1 0 0 0,0 0 0 0 0,1 1 0 0 0,-1-1 0 0 0,1 0 0 0 0,-1 0 0 0 0,1 1 0 0 0,0-1 0 0 0,-1 0 0 0 0,1 0 0 0 0,0 0 0 0 0,0 0 0 0 0,0 0 0 0 0,0 0 0 0 0,0 0 0 0 0,0 0 0 0 0,0 0 0 0 0,2 1 0 0 0,-2-2 33 0 0,0 0 0 0 0,-1-1 0 0 0,1 1 0 0 0,0 0 1 0 0,0 0-1 0 0,0-1 0 0 0,0 1 0 0 0,-1 0 0 0 0,1-1 0 0 0,0 1 1 0 0,0 0-1 0 0,-1-1 0 0 0,1 0 0 0 0,0 1 0 0 0,-1-1 0 0 0,1 1 1 0 0,0-1-1 0 0,-1 0 0 0 0,1 1 0 0 0,-1-1 0 0 0,1 0 1 0 0,-1 1-1 0 0,1-2 0 0 0,6-10-586 0 0,-1 0 1 0 0,-1 0 0 0 0,5-13-1 0 0,-7 16 1097 0 0,6-12-1876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5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28 2393 0 0,'3'-7'504'0'0,"9"-13"9755"0"0,-11 33-8360 0 0,-21 241-68 0 0,15-229-2062 0 0,4-20-685 0 0,0 0 1 0 0,-1 0-1 0 0,1 0 0 0 0,-1-1 1 0 0,-5 9-1 0 0,6-12 671 0 0,1 0 0 0 0,-1 0-1 0 0,0 0 1 0 0,1 0 0 0 0,-1 0 0 0 0,0-1-1 0 0,0 1 1 0 0,0 0 0 0 0,0 0 0 0 0,0-1-1 0 0,1 1 1 0 0,-1-1 0 0 0,0 1-1 0 0,-1 0 1 0 0,1-1 0 0 0,0 0 0 0 0,0 1-1 0 0,0-1 1 0 0,0 0 0 0 0,-2 1-1 0 0,1-2 155 0 0,1 1-1 0 0,-1 0 0 0 0,0-1 0 0 0,0 1 0 0 0,1-1 0 0 0,-1 0 0 0 0,0 0 1 0 0,1 1-1 0 0,-1-1 0 0 0,1 0 0 0 0,-1 0 0 0 0,1-1 0 0 0,-1 1 0 0 0,1 0 1 0 0,0 0-1 0 0,0-1 0 0 0,-2-1 0 0 0,2 2 381 0 0,0 0 0 0 0,0 0 0 0 0,0 0 0 0 0,0 0 0 0 0,1 0-1 0 0,-1 0 1 0 0,0-1 0 0 0,1 1 0 0 0,-1 0 0 0 0,0 0 0 0 0,1 0 0 0 0,0-1 0 0 0,-1 1 0 0 0,1-3 0 0 0,0 4-179 0 0,0-1 1 0 0,0 1-1 0 0,0-1 0 0 0,0 1 1 0 0,0-1-1 0 0,1 1 0 0 0,-1-1 1 0 0,0 1-1 0 0,0 0 0 0 0,1-1 1 0 0,-1 1-1 0 0,0-1 1 0 0,1 1-1 0 0,-1 0 0 0 0,0-1 1 0 0,1 1-1 0 0,-1 0 0 0 0,1 0 1 0 0,-1-1-1 0 0,0 1 0 0 0,1 0 1 0 0,-1 0-1 0 0,1-1 1 0 0,-1 1-1 0 0,1 0 0 0 0,0 0 1 0 0,6-1 404 0 0,0 0 0 0 0,0 0 1 0 0,-1 1-1 0 0,13 1 1 0 0,6-1-722 0 0,-21 0 32 0 0,0-1 1 0 0,0 0 0 0 0,0-1-1 0 0,0 1 1 0 0,-1 0-1 0 0,1-1 1 0 0,6-4 0 0 0,-5 3-836 0 0,0-1 0 0 0,-1 0 1 0 0,1 0-1 0 0,-1 0 0 0 0,0-1 0 0 0,0 0 1 0 0,5-8-1 0 0,1-3-2416 0 0</inkml:trace>
  <inkml:trace contextRef="#ctx0" brushRef="#br0" timeOffset="1">218 84 6481 0 0,'-2'6'7297'0'0,"-1"14"-4872"0"0,2-14-1534 0 0,-13 56 858 0 0,9-43-1781 0 0,1 0 0 0 0,0 0 0 0 0,1 0 0 0 0,1 1 0 0 0,1-1 0 0 0,2 26 0 0 0,-2-45-2 0 0,1 1 1 0 0,0-1 0 0 0,0 1 0 0 0,0-1 0 0 0,0 1-1 0 0,0-1 1 0 0,0 1 0 0 0,1-1 0 0 0,-1 1-1 0 0,0-1 1 0 0,0 1 0 0 0,0-1 0 0 0,0 1 0 0 0,0-1-1 0 0,1 1 1 0 0,-1-1 0 0 0,0 1 0 0 0,0-1-1 0 0,1 1 1 0 0,-1-1 0 0 0,0 0 0 0 0,1 1 0 0 0,-1-1-1 0 0,1 0 1 0 0,-1 1 0 0 0,0-1 0 0 0,1 0-1 0 0,-1 0 1 0 0,1 1 0 0 0,-1-1 0 0 0,1 0 0 0 0,0 1-1 0 0,11-12-514 0 0,10-29 319 0 0,-21 37 221 0 0,4-7-508 0 0,1 0 1 0 0,-1 0-1 0 0,2 0 1 0 0,7-8-1 0 0,-13 16 161 0 0,0 0-1 0 0,0 1 0 0 0,1-1 0 0 0,-1 1 1 0 0,1-1-1 0 0,-1 1 0 0 0,1 0 0 0 0,-1-1 1 0 0,1 1-1 0 0,0 0 0 0 0,0 0 1 0 0,0 0-1 0 0,0 0 0 0 0,0 1 0 0 0,-1-1 1 0 0,1 0-1 0 0,0 1 0 0 0,1 0 0 0 0,-1-1 1 0 0,0 1-1 0 0,0 0 0 0 0,0 0 0 0 0,0 0 1 0 0,0 0-1 0 0,0 0 0 0 0,0 1 0 0 0,0-1 1 0 0,0 1-1 0 0,0-1 0 0 0,2 2 0 0 0,6 3-1911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74 6081 0 0,'-2'0'359'0'0,"1"-1"0"0"0,0 1 0 0 0,0 0-1 0 0,-1 0 1 0 0,1 0 0 0 0,0 0 0 0 0,-1 0-1 0 0,1 0 1 0 0,0 0 0 0 0,0 0 0 0 0,-1 1 0 0 0,1-1-1 0 0,0 1 1 0 0,0-1 0 0 0,-1 0 0 0 0,1 1-1 0 0,0 0 1 0 0,0-1 0 0 0,0 1 0 0 0,0 0 0 0 0,0 0-1 0 0,0-1 1 0 0,0 1 0 0 0,0 0 0 0 0,-1 1-1 0 0,0 1-100 0 0,1-1 1 0 0,0 1-1 0 0,0-1 0 0 0,0 1 0 0 0,0 0 0 0 0,0-1 0 0 0,0 1 0 0 0,1 0 0 0 0,-1 0 0 0 0,1 0 0 0 0,0 3 0 0 0,0 4-188 0 0,0-1 0 0 0,1 1 0 0 0,1-1 0 0 0,-1 1 0 0 0,1-1 0 0 0,5 12 0 0 0,-5-16-78 0 0,1 0 0 0 0,0 1-1 0 0,0-2 1 0 0,0 1 0 0 0,0 0 0 0 0,1-1-1 0 0,0 1 1 0 0,0-1 0 0 0,7 6 0 0 0,-10-9 10 0 0,0-1 0 0 0,0 1 1 0 0,0 0-1 0 0,0 0 0 0 0,0-1 0 0 0,0 1 1 0 0,0-1-1 0 0,1 1 0 0 0,-1-1 1 0 0,0 1-1 0 0,0-1 0 0 0,0 0 1 0 0,1 1-1 0 0,-1-1 0 0 0,0 0 1 0 0,1 0-1 0 0,-1 0 0 0 0,0 0 0 0 0,0 0 1 0 0,1 0-1 0 0,-1 0 0 0 0,0-1 1 0 0,0 1-1 0 0,1 0 0 0 0,-1-1 1 0 0,0 1-1 0 0,0-1 0 0 0,0 1 1 0 0,0-1-1 0 0,1 0 0 0 0,-1 1 1 0 0,0-1-1 0 0,0 0 0 0 0,0 0 0 0 0,0 0 1 0 0,-1 0-1 0 0,1 0 0 0 0,0 0 1 0 0,0 0-1 0 0,0 0 0 0 0,-1 0 1 0 0,1 0-1 0 0,-1 0 0 0 0,1 0 1 0 0,-1 0-1 0 0,1-1 0 0 0,-1 1 0 0 0,1-2 1 0 0,2-7 50 0 0,0-1 0 0 0,0 0 0 0 0,-1 0 0 0 0,0 0 0 0 0,-1 0 0 0 0,0-1 0 0 0,-1-19 0 0 0,-2 11-538 0 0,0 0-1 0 0,-1 1 1 0 0,-8-31 0 0 0,6 34-1686 0 0,10 26-4375 0 0,4 9 1697 0 0,-4-9 4571 0 0,-3-8 148 0 0,-1 1-1 0 0,1-1 1 0 0,0 0 0 0 0,-1 1-1 0 0,1-1 1 0 0,0 0 0 0 0,0 0-1 0 0,1 0 1 0 0,-1-1 0 0 0,4 3-1 0 0,-5-3 304 0 0,1-1-1 0 0,-1 0 0 0 0,0 0 1 0 0,1 0-1 0 0,-1 0 0 0 0,1 0 1 0 0,-1 0-1 0 0,0 0 0 0 0,1 0 1 0 0,-1 0-1 0 0,1-1 0 0 0,-1 1 1 0 0,0-1-1 0 0,1 1 0 0 0,-1-1 1 0 0,0 1-1 0 0,0-1 1 0 0,1 0-1 0 0,-1 0 0 0 0,0 1 1 0 0,2-3 306 0 0,-2 2-172 0 0,-1 1 1 0 0,0 0-1 0 0,1 0 0 0 0,-1-1 0 0 0,0 1 1 0 0,1 0-1 0 0,-1 0 0 0 0,1 0 0 0 0,-1-1 1 0 0,1 1-1 0 0,-1 0 0 0 0,1 0 0 0 0,-1 0 1 0 0,1 0-1 0 0,-1 0 0 0 0,1 0 0 0 0,-1 0 0 0 0,0 0 1 0 0,1 0-1 0 0,-1 0 0 0 0,1 0 0 0 0,-1 0 1 0 0,1 1-1 0 0,-1-1 0 0 0,1 0 0 0 0,-1 0 1 0 0,0 0-1 0 0,1 1 0 0 0,-1-1 0 0 0,1 0 1 0 0,-1 0-1 0 0,1 1 0 0 0,8 18 3641 0 0,-2 27-3178 0 0,-7-42-311 0 0,2 28-473 0 0,1 5-550 0 0,7 37 0 0 0,-1-37-3858 0 0,5-2-3913 0 0,-8-25 2923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 7930 0 0,'2'-6'8437'0'0,"3"12"-4899"0"0,4 13-1765 0 0,-8-3-1433 0 0,-1 0 0 0 0,0 0 0 0 0,-1 0 0 0 0,-6 28 0 0 0,5-34-624 0 0,-1 0-1 0 0,0-1 0 0 0,0 1 0 0 0,-1-1 1 0 0,-5 9-1 0 0,7-29-4238 0 0,7-12 4086 0 0,-5 20 479 0 0,1 1 0 0 0,0-1 0 0 0,1 1 0 0 0,-1-1 1 0 0,0 1-1 0 0,1 0 0 0 0,-1 0 0 0 0,1-1 0 0 0,0 1 0 0 0,0 0 0 0 0,-1 1 0 0 0,1-1 0 0 0,1 0 0 0 0,-1 1 0 0 0,0-1 0 0 0,0 1 0 0 0,1-1 0 0 0,-1 1 0 0 0,0 0 1 0 0,1 0-1 0 0,-1 0 0 0 0,1 0 0 0 0,0 1 0 0 0,-1-1 0 0 0,1 1 0 0 0,2-1 0 0 0,1 1 92 0 0,1 0-1 0 0,-1 1 1 0 0,0 0 0 0 0,0 0-1 0 0,7 2 1 0 0,17 6-2334 0 0,9 2-7152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8442 0 0,'-1'3'7151'0'0,"-6"13"-4408"0"0,-33 88 562 0 0,14-38-8434 0 0,26-66 4923 0 0,0 1 1 0 0,-1 0 0 0 0,1 0 0 0 0,0-1-1 0 0,0 1 1 0 0,-1 0 0 0 0,1-1 0 0 0,0 1-1 0 0,-1 0 1 0 0,1-1 0 0 0,0 1 0 0 0,-1 0 0 0 0,1-1-1 0 0,-1 1 1 0 0,1-1 0 0 0,-1 1 0 0 0,1-1-1 0 0,-1 1 1 0 0,0-1 0 0 0,1 1 0 0 0,-1-1-1 0 0,-1 1 1 0 0,-4-13-1329 0 0,5 8 1747 0 0,0-1 1 0 0,1 0-1 0 0,0 0 1 0 0,0 0 0 0 0,0 0-1 0 0,1-6 1 0 0,0 9-118 0 0,0-1 1 0 0,0 1 0 0 0,0 0-1 0 0,0-1 1 0 0,0 1 0 0 0,1 0-1 0 0,-1 0 1 0 0,1 0 0 0 0,-1 0-1 0 0,1 0 1 0 0,0 1 0 0 0,0-1-1 0 0,0 0 1 0 0,0 1 0 0 0,0-1-1 0 0,0 1 1 0 0,0 0 0 0 0,0 0-1 0 0,1 0 1 0 0,-1 0-1 0 0,0 0 1 0 0,1 0 0 0 0,-1 1-1 0 0,1-1 1 0 0,-1 1 0 0 0,0-1-1 0 0,1 1 1 0 0,-1 0 0 0 0,1 0-1 0 0,0 0 1 0 0,-1 1 0 0 0,0-1-1 0 0,1 0 1 0 0,-1 1 0 0 0,5 1-1 0 0,42 15-592 0 0,-10 4-3721 0 0,-38-21 4112 0 0,-1 1 0 0 0,0-1 0 0 0,0 0 0 0 0,0 0 0 0 0,0 0 0 0 0,0 1 0 0 0,0-1 0 0 0,1 0 0 0 0,-1 0 0 0 0,0 0 0 0 0,0 1 0 0 0,0-1 0 0 0,0 0 1 0 0,1 0-1 0 0,-1 0 0 0 0,0 0 0 0 0,0 1 0 0 0,0-1 0 0 0,1 0 0 0 0,-1 0 0 0 0,0 0 0 0 0,0 0 0 0 0,1 0 0 0 0,-1 0 0 0 0,0 0 0 0 0,0 0 0 0 0,1 0 0 0 0,-1 0 0 0 0,0 0 0 0 0,0 0 0 0 0,1 0 0 0 0,-1 0 0 0 0,0 0 0 0 0,0 0 0 0 0,1 0 0 0 0,-1 0 0 0 0,0 0 0 0 0,0 0 0 0 0,1 0 0 0 0,-1-1 0 0 0,0 1 0 0 0,0 0 0 0 0,0 0 0 0 0,1 0 0 0 0,-1 0 0 0 0,7-2-4608 0 0</inkml:trace>
  <inkml:trace contextRef="#ctx0" brushRef="#br0" timeOffset="1">101 29 9762 0 0,'3'-1'688'0'0,"1"1"-680"0"0,2 1-88 0 0,2 2-72 0 0,0 1-176 0 0,2 1-352 0 0,-1-1-784 0 0,0 0-489 0 0,2 3-1952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8746 0 0,'-3'5'2776'0'0,"0"3"-959"0"0,-1 4-321 0 0,0 5-376 0 0,0 0-375 0 0,-1 4-361 0 0,1 1-168 0 0,0 2-96 0 0,1 1-288 0 0,1-1-688 0 0,0-1-1153 0 0,2-2-1752 0 0,-1-3 16 0 0,1-2-1288 0 0</inkml:trace>
  <inkml:trace contextRef="#ctx0" brushRef="#br0" timeOffset="1">20 309 9762 0 0,'-6'13'5401'0'0,"0"1"-2608"0"0,1 2-1017 0 0,3-1-568 0 0,3-1-535 0 0,3-1-401 0 0,3 0-152 0 0,2-2-72 0 0,3-2-48 0 0,1-1 16 0 0,3-3-80 0 0,2-2-288 0 0,1-2-681 0 0,1-3-1303 0 0,0-2-2249 0 0,-2-1-520 0 0,0-1-1120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8 6985 0 0,'-35'-7'5620'0'0,"34"7"-5460"0"0,-1 0-1 0 0,1 0 0 0 0,-1-1 1 0 0,1 1-1 0 0,-1 0 1 0 0,1 1-1 0 0,-1-1 0 0 0,1 0 1 0 0,0 0-1 0 0,-1 1 0 0 0,1-1 1 0 0,-1 0-1 0 0,1 1 0 0 0,0 0 1 0 0,-1-1-1 0 0,1 1 1 0 0,0 0-1 0 0,0 0 0 0 0,-1-1 1 0 0,1 1-1 0 0,-2 2 0 0 0,3-2-139 0 0,0 0 0 0 0,0 0-1 0 0,0 0 1 0 0,-1-1-1 0 0,1 1 1 0 0,0 0-1 0 0,0 0 1 0 0,0 0-1 0 0,1 0 1 0 0,-1 0-1 0 0,0 0 1 0 0,0 0-1 0 0,0-1 1 0 0,1 1-1 0 0,-1 0 1 0 0,0 0-1 0 0,1 0 1 0 0,-1 0 0 0 0,1-1-1 0 0,-1 1 1 0 0,1 0-1 0 0,-1-1 1 0 0,1 1-1 0 0,-1 0 1 0 0,1-1-1 0 0,0 1 1 0 0,-1 0-1 0 0,1-1 1 0 0,0 1-1 0 0,0-1 1 0 0,-1 0-1 0 0,1 1 1 0 0,0-1 0 0 0,0 1-1 0 0,0-1 1 0 0,1 0-1 0 0,31 13-271 0 0,7-13 49 0 0,-39 0 217 0 0,0 0-1 0 0,1 1 1 0 0,-1-2 0 0 0,0 1 0 0 0,0 0 0 0 0,0 0 0 0 0,0 0 0 0 0,1 0 0 0 0,-1-1 0 0 0,0 1-1 0 0,0-1 1 0 0,0 1 0 0 0,0-1 0 0 0,0 1 0 0 0,0-1 0 0 0,0 1 0 0 0,0-1 0 0 0,0 0-1 0 0,0 0 1 0 0,0 1 0 0 0,-1-1 0 0 0,1 0 0 0 0,0 0 0 0 0,0 0 0 0 0,-1 0 0 0 0,1 0-1 0 0,0 0 1 0 0,-1 0 0 0 0,1 0 0 0 0,-1-1 0 0 0,0 1 9 0 0,0 1 1 0 0,-1-1 0 0 0,1 1-1 0 0,0-1 1 0 0,-1 1-1 0 0,1-1 1 0 0,0 1-1 0 0,-1 0 1 0 0,1-1-1 0 0,-1 1 1 0 0,1 0 0 0 0,-1-1-1 0 0,1 1 1 0 0,-1 0-1 0 0,1 0 1 0 0,-1-1-1 0 0,1 1 1 0 0,-1 0-1 0 0,1 0 1 0 0,-1 0 0 0 0,1 0-1 0 0,-1 0 1 0 0,0 0-1 0 0,1 0 1 0 0,-1 0-1 0 0,1 0 1 0 0,-1 0-1 0 0,1 0 1 0 0,-1 0 0 0 0,-1 1-1 0 0,-17 1 27 0 0,13 0-26 0 0,1-1-1 0 0,-1 1 0 0 0,0 1 1 0 0,1-1-1 0 0,0 1 1 0 0,0 0-1 0 0,0 0 1 0 0,0 0-1 0 0,0 1 1 0 0,1 0-1 0 0,-1 0 0 0 0,1 0 1 0 0,0 0-1 0 0,0 1 1 0 0,1-1-1 0 0,-1 1 1 0 0,1 0-1 0 0,0 0 0 0 0,0 0 1 0 0,1 1-1 0 0,-1-1 1 0 0,1 1-1 0 0,1-1 1 0 0,-1 1-1 0 0,1 0 1 0 0,0 0-1 0 0,0-1 0 0 0,0 12 1 0 0,0-8-176 0 0,1-1-1 0 0,1 1 1 0 0,-1 0-1 0 0,1 0 1 0 0,1 0 0 0 0,0-1-1 0 0,0 1 1 0 0,1-1 0 0 0,0 1-1 0 0,0-1 1 0 0,1 0 0 0 0,0 0-1 0 0,0-1 1 0 0,1 1-1 0 0,0-1 1 0 0,0 0 0 0 0,1 0-1 0 0,12 12 1 0 0,5-6-2535 0 0,-22-13 2312 0 0,1 1 0 0 0,-1-1 0 0 0,1 0 0 0 0,0 1 0 0 0,-1-1 0 0 0,1 0 0 0 0,-1 0 0 0 0,1 0 0 0 0,0 0 0 0 0,-1 0 0 0 0,1-1 0 0 0,-1 1 0 0 0,1 0 0 0 0,-1-1 0 0 0,1 1 0 0 0,-1-1 0 0 0,1 0 0 0 0,-1 1 0 0 0,1-1 0 0 0,-1 0 0 0 0,3-1 0 0 0,5-7-2942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7626 0 0,'6'5'1328'0'0,"3"1"-616"0"0,4 3-64 0 0,2-1-184 0 0,-1-1-224 0 0,0-1-112 0 0,-1-1-40 0 0,0-1-40 0 0,1-1 8 0 0,-1-2-152 0 0,0-1-456 0 0,-1-2-1048 0 0,-2-1-873 0 0,-1-2 369 0 0,-1 0-1321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9226 0 0,'-4'10'1561'0'0,"-1"0"0"0"0,1 1 0 0 0,0-1 0 0 0,-2 15 0 0 0,2-6-1545 0 0,1 0 0 0 0,2 0-1 0 0,-1 0 1 0 0,2 0 0 0 0,1 1-1 0 0,5 32 1 0 0,2-25-710 0 0,-7-24 120 0 0,1-1 1 0 0,-1 0-1 0 0,0 1 1 0 0,1-1-1 0 0,0 0 1 0 0,-1 0-1 0 0,1 0 1 0 0,0 0-1 0 0,0 0 0 0 0,0 0 1 0 0,3 2-1 0 0,-4-4 265 0 0,0 1 0 0 0,1 0 0 0 0,-1-1-1 0 0,0 1 1 0 0,1-1 0 0 0,-1 0 0 0 0,0 1-1 0 0,1-1 1 0 0,-1 0 0 0 0,0 0 0 0 0,1 0-1 0 0,-1 1 1 0 0,0-2 0 0 0,1 1 0 0 0,-1 0-1 0 0,1 0 1 0 0,-1 0 0 0 0,0-1 0 0 0,1 1-1 0 0,-1 0 1 0 0,2-2 0 0 0,0 1 247 0 0,-1-1 1 0 0,1 1-1 0 0,-1-1 1 0 0,0 0-1 0 0,0 0 1 0 0,1 0-1 0 0,-1 0 1 0 0,2-4-1 0 0,4-4-82 0 0,-1-1 0 0 0,0 0 0 0 0,-1 0 0 0 0,0 0 0 0 0,-1-1 0 0 0,0 0 0 0 0,4-17 0 0 0,-2-10 3685 0 0,-7 0 3746 0 0,0 39-7177 0 0,1 0 0 0 0,-1-1 0 0 0,0 1 0 0 0,0 0 0 0 0,0 0 0 0 0,0 0 1 0 0,0-1-1 0 0,0 1 0 0 0,0 0 0 0 0,0 0 0 0 0,0 0 0 0 0,0-1 1 0 0,0 1-1 0 0,0 0 0 0 0,0 0 0 0 0,0 0 0 0 0,0 0 0 0 0,0-1 0 0 0,0 1 1 0 0,0 0-1 0 0,0 0 0 0 0,0 0 0 0 0,0-1 0 0 0,0 1 0 0 0,-1 0 0 0 0,1 0 1 0 0,0 0-1 0 0,0 0 0 0 0,0-1 0 0 0,0 1 0 0 0,0 0 0 0 0,0 0 1 0 0,-1 0-1 0 0,1 0 0 0 0,0 0 0 0 0,0 0 0 0 0,0-1 0 0 0,0 1 0 0 0,-1 0 1 0 0,1 0-1 0 0,0 0 0 0 0,0 0 0 0 0,0 0 0 0 0,0 0 0 0 0,-1 0 1 0 0,1 0-1 0 0,0 0 0 0 0,0 0 0 0 0,-1 0 0 0 0,-5 11 2228 0 0,-5 19-1304 0 0,4 1-600 0 0,-6 52 0 0 0,13-24-3053 0 0,1-49-15 0 0,0 0 0 0 0,1-1-1 0 0,5 18 1 0 0,-3-15-3231 0 0</inkml:trace>
  <inkml:trace contextRef="#ctx0" brushRef="#br0" timeOffset="1">234 112 13803 0 0,'-3'4'481'0'0,"0"0"0"0"0,0 0 0 0 0,0 0 0 0 0,0 1 0 0 0,1-1 1 0 0,-1 1-1 0 0,1-1 0 0 0,0 1 0 0 0,1 0 0 0 0,-1 0 0 0 0,1 0 0 0 0,0 0 0 0 0,0 0 0 0 0,0 8 1 0 0,1-7-473 0 0,1 0 0 0 0,-1-1 0 0 0,1 1 0 0 0,0 0 0 0 0,0-1 0 0 0,1 1 0 0 0,-1-1 1 0 0,1 0-1 0 0,1 0 0 0 0,-1 1 0 0 0,1-1 0 0 0,0 0 0 0 0,0-1 0 0 0,0 1 0 0 0,0-1 1 0 0,1 1-1 0 0,0-1 0 0 0,0 0 0 0 0,0 0 0 0 0,7 4 0 0 0,-10-7-20 0 0,0 0 0 0 0,0 0-1 0 0,0 0 1 0 0,0-1 0 0 0,0 1 0 0 0,0 0-1 0 0,0-1 1 0 0,0 1 0 0 0,0-1 0 0 0,0 1-1 0 0,1-1 1 0 0,-1 0 0 0 0,0 1-1 0 0,0-1 1 0 0,0 0 0 0 0,1 0 0 0 0,-1 0-1 0 0,0 0 1 0 0,0 0 0 0 0,1 0 0 0 0,-1 0-1 0 0,0 0 1 0 0,0-1 0 0 0,0 1 0 0 0,0 0-1 0 0,1-1 1 0 0,-1 1 0 0 0,0-1-1 0 0,0 1 1 0 0,0-1 0 0 0,0 0 0 0 0,0 1-1 0 0,0-1 1 0 0,0 0 0 0 0,0 0 0 0 0,0 1-1 0 0,0-1 1 0 0,-1 0 0 0 0,1 0 0 0 0,0 0-1 0 0,-1 0 1 0 0,1 0 0 0 0,0 0-1 0 0,-1 0 1 0 0,1-1 0 0 0,-1 1 0 0 0,0 0-1 0 0,1 0 1 0 0,-1 0 0 0 0,0 0 0 0 0,1-3-1 0 0,1-4 31 0 0,-1 0 0 0 0,0 0 1 0 0,0-1-1 0 0,0 1 0 0 0,-1-1 0 0 0,-1-9 0 0 0,-1 3-251 0 0,0 0 0 0 0,-9-28-1 0 0,-5 7-2288 0 0,-6 8-4227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2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7706 0 0,'-2'2'559'0'0,"-1"1"-1"0"0,1 0 1 0 0,0 0 0 0 0,0-1 0 0 0,0 2 0 0 0,0-1 0 0 0,1 0 0 0 0,-1 0 0 0 0,1 0 0 0 0,0 1 0 0 0,0-1-1 0 0,0 0 1 0 0,0 5 0 0 0,0-3-294 0 0,1 0 0 0 0,0 0-1 0 0,0 1 1 0 0,1-1 0 0 0,-1 0 0 0 0,1 0-1 0 0,0 0 1 0 0,3 7 0 0 0,-1-3-252 0 0,0-1 0 0 0,1 0-1 0 0,1 1 1 0 0,-1-1 0 0 0,1-1 0 0 0,1 1 0 0 0,-1-1 0 0 0,1 0-1 0 0,13 12 1 0 0,-18-18-13 0 0,0 0-1 0 0,-1-1 1 0 0,1 1-1 0 0,0 0 0 0 0,0-1 1 0 0,-1 1-1 0 0,1-1 1 0 0,0 1-1 0 0,0-1 1 0 0,0 0-1 0 0,0 1 0 0 0,0-1 1 0 0,0 0-1 0 0,0 1 1 0 0,0-1-1 0 0,0 0 1 0 0,0 0-1 0 0,0 0 1 0 0,0 0-1 0 0,-1 0 0 0 0,1 0 1 0 0,0 0-1 0 0,0 0 1 0 0,0-1-1 0 0,0 1 1 0 0,0 0-1 0 0,1-1 0 0 0,0 0 5 0 0,0 0 0 0 0,-1-1 0 0 0,1 1 0 0 0,-1-1 0 0 0,1 1-1 0 0,-1-1 1 0 0,0 1 0 0 0,0-1 0 0 0,1 0 0 0 0,-1 1 0 0 0,-1-1 0 0 0,2-3-1 0 0,2-4 16 0 0,-1 0 0 0 0,0 0 0 0 0,-1 0 1 0 0,2-16-1 0 0,-4 21-196 0 0,0 0 1 0 0,1-1 0 0 0,-2 1 0 0 0,1-1 0 0 0,0 1-1 0 0,-1 0 1 0 0,0-1 0 0 0,0 1 0 0 0,0 0 0 0 0,-1 0-1 0 0,1-1 1 0 0,-1 1 0 0 0,0 0 0 0 0,0 1 0 0 0,-4-7-1 0 0,4 9 25 0 0,1-1 0 0 0,-1 1-1 0 0,0-1 1 0 0,1 1-1 0 0,-1 0 1 0 0,0 0-1 0 0,0 0 1 0 0,0 0 0 0 0,0 0-1 0 0,0 0 1 0 0,0 0-1 0 0,0 1 1 0 0,0-1-1 0 0,0 1 1 0 0,0 0 0 0 0,0-1-1 0 0,-1 1 1 0 0,1 0-1 0 0,0 0 1 0 0,0 0-1 0 0,0 1 1 0 0,0-1 0 0 0,0 0-1 0 0,0 1 1 0 0,-1 0-1 0 0,1-1 1 0 0,0 1-1 0 0,0 0 1 0 0,1 0 0 0 0,-1 0-1 0 0,0 0 1 0 0,0 0-1 0 0,-3 3 1 0 0,1-1 338 0 0,0 0 0 0 0,0 1 0 0 0,0-1 0 0 0,0 1 1 0 0,1-1-1 0 0,-1 1 0 0 0,1 1 0 0 0,0-1 0 0 0,-4 8 0 0 0,6-11-49 0 0,0 0 0 0 0,1 1 0 0 0,-1-1-1 0 0,1 0 1 0 0,-1 0 0 0 0,1 1 0 0 0,0-1 0 0 0,-1 0-1 0 0,1 1 1 0 0,0-1 0 0 0,0 0 0 0 0,0 1 0 0 0,0-1-1 0 0,0 0 1 0 0,0 1 0 0 0,0-1 0 0 0,0 0 0 0 0,0 1-1 0 0,1-1 1 0 0,-1 0 0 0 0,1 0 0 0 0,-1 1 0 0 0,1-1-1 0 0,-1 0 1 0 0,1 0 0 0 0,0 0 0 0 0,-1 1 0 0 0,1-1-1 0 0,0 0 1 0 0,0 0 0 0 0,0 0 0 0 0,0-1 0 0 0,0 1-1 0 0,0 0 1 0 0,0 0 0 0 0,0 0 0 0 0,0-1 0 0 0,1 1-1 0 0,-1 0 1 0 0,0-1 0 0 0,2 1 0 0 0,6 3-215 0 0,1-1 0 0 0,0 0 0 0 0,14 2 0 0 0,-17-4-1020 0 0,-1 0 0 0 0,0-1 0 0 0,0 1 0 0 0,0-2 0 0 0,0 1 0 0 0,0-1 0 0 0,0 1 0 0 0,0-2 0 0 0,0 1 0 0 0,0-1 0 0 0,8-3 0 0 0,2-1-2182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8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8834 0 0,'3'6'2881'0'0,"-1"2"-681"0"0,1 3-160 0 0,-1 4-343 0 0,-2 1-329 0 0,0 3-208 0 0,0 2-271 0 0,0 2-345 0 0,0 1-312 0 0,1-2-136 0 0,2 1-136 0 0,-1-3-184 0 0,1-1-449 0 0,1-1-775 0 0,0-3-888 0 0,0-2-1473 0 0,0-3-816 0 0,-2-1-696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12003 0 0,'0'-1'171'0'0,"0"0"1"0"0,0 1-1 0 0,1-1 1 0 0,-1 0-1 0 0,0 0 1 0 0,0 1-1 0 0,1-1 0 0 0,-1 0 1 0 0,0 1-1 0 0,1-1 1 0 0,-1 1-1 0 0,1-1 1 0 0,-1 1-1 0 0,1-1 1 0 0,-1 0-1 0 0,1 1 1 0 0,-1 0-1 0 0,1-1 1 0 0,0 1-1 0 0,-1-1 1 0 0,1 1-1 0 0,0 0 1 0 0,-1-1-1 0 0,1 1 1 0 0,0 0-1 0 0,-1 0 1 0 0,1-1-1 0 0,0 1 1 0 0,0 0-1 0 0,-1 0 1 0 0,1 0-1 0 0,0 0 1 0 0,-1 0-1 0 0,1 0 1 0 0,0 0-1 0 0,1 1 1 0 0,33 3 433 0 0,-29-3-251 0 0,5 1-306 0 0,0-1-1 0 0,-1 0 1 0 0,22-2 0 0 0,-29 1-50 0 0,-1-1 0 0 0,1 1 0 0 0,-1 0 0 0 0,1-1 0 0 0,-1 1 0 0 0,1-1-1 0 0,-1 1 1 0 0,1-1 0 0 0,-1 0 0 0 0,0 0 0 0 0,0 0 0 0 0,1-1 0 0 0,-1 1 0 0 0,0 0 0 0 0,0-1 0 0 0,0 0 0 0 0,0 1 0 0 0,-1-1 0 0 0,1 0-1 0 0,0 0 1 0 0,-1 0 0 0 0,1 0 0 0 0,0-2 0 0 0,-2 3 5 0 0,1 0-1 0 0,-1 0 0 0 0,0 1 1 0 0,0-1-1 0 0,-1 0 1 0 0,1 0-1 0 0,0 1 1 0 0,0-1-1 0 0,0 0 1 0 0,0 0-1 0 0,-1 1 0 0 0,1-1 1 0 0,0 0-1 0 0,-1 0 1 0 0,1 1-1 0 0,-1-1 1 0 0,1 1-1 0 0,0-1 0 0 0,-1 0 1 0 0,1 1-1 0 0,-1-1 1 0 0,0 1-1 0 0,1-1 1 0 0,-1 1-1 0 0,1-1 0 0 0,-1 1 1 0 0,0 0-1 0 0,0-1 1 0 0,1 1-1 0 0,-1 0 1 0 0,0-1-1 0 0,1 1 1 0 0,-1 0-1 0 0,0 0 0 0 0,0 0 1 0 0,1-1-1 0 0,-1 1 1 0 0,0 0-1 0 0,-1 1 1 0 0,-33-4 307 0 0,31 3-236 0 0,0 0 1 0 0,1 0-1 0 0,-1 0 0 0 0,0 1 0 0 0,1 0 0 0 0,-1 0 0 0 0,1 0 0 0 0,-1 0 1 0 0,1 0-1 0 0,0 1 0 0 0,-1-1 0 0 0,1 1 0 0 0,0 0 0 0 0,0 0 0 0 0,0 0 1 0 0,0 1-1 0 0,1-1 0 0 0,-1 1 0 0 0,1-1 0 0 0,-1 1 0 0 0,1 0 1 0 0,0 0-1 0 0,0 0 0 0 0,0 0 0 0 0,0 0 0 0 0,-2 7 0 0 0,2-4-54 0 0,1 1-1 0 0,0 0 0 0 0,0 0 1 0 0,0 0-1 0 0,1 0 0 0 0,0 0 0 0 0,0-1 1 0 0,0 1-1 0 0,1 0 0 0 0,0 0 1 0 0,1 0-1 0 0,0 0 0 0 0,3 8 1 0 0,-1-5-15 0 0,0 0-1 0 0,1 0 1 0 0,0-1 0 0 0,1 1 0 0 0,0-1 0 0 0,0 0 0 0 0,1-1 0 0 0,0 0 0 0 0,14 13-1 0 0,-17-18-136 0 0,0 0 0 0 0,1 0 0 0 0,-1 0-1 0 0,0-1 1 0 0,1 1 0 0 0,0-1 0 0 0,-1 0-1 0 0,1-1 1 0 0,0 1 0 0 0,5 0 0 0 0,-6-1-227 0 0,0-1 1 0 0,0 0 0 0 0,-1 0 0 0 0,1 0-1 0 0,0 0 1 0 0,0-1 0 0 0,0 0-1 0 0,-1 1 1 0 0,1-2 0 0 0,0 1 0 0 0,-1 0-1 0 0,1 0 1 0 0,-1-1 0 0 0,7-3 0 0 0,-10 4-78 0 0,1 1 0 0 0,0-1 0 0 0,0 0 0 0 0,0 1 0 0 0,0-1 0 0 0,0 0 0 0 0,-1 0 1 0 0,1 1-1 0 0,0-1 0 0 0,-1 0 0 0 0,1 0 0 0 0,-1 0 0 0 0,1 0 0 0 0,-1 0 0 0 0,1 0 1 0 0,-1 0-1 0 0,1 0 0 0 0,-1 0 0 0 0,0 0 0 0 0,0 0 0 0 0,0 0 0 0 0,1 0 0 0 0,-1 0 1 0 0,0-1-1 0 0,-2-9-3064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12211 0 0,'2'1'244'0'0,"-1"1"0"0"0,1 0 1 0 0,-1-1-1 0 0,1 1 1 0 0,0-1-1 0 0,-1 1 0 0 0,1-1 1 0 0,0 0-1 0 0,0 0 1 0 0,0 1-1 0 0,0-2 0 0 0,0 1 1 0 0,0 0-1 0 0,1 0 1 0 0,-1-1-1 0 0,0 1 0 0 0,0-1 1 0 0,4 1-1 0 0,48-1-1413 0 0,-24 0-4139 0 0,-6 2-602 0 0,8 0 3348 0 0,0-2 5385 0 0,-1-7-448 0 0,-29 6-2571 0 0,0 0 0 0 0,0-1 0 0 0,-1 1 0 0 0,1-1 0 0 0,-1 1 0 0 0,1-1 0 0 0,-1 0 0 0 0,0 0 0 0 0,1 0 0 0 0,-1 0 0 0 0,0 0 0 0 0,0 0-1 0 0,0 0 1 0 0,-1 0 0 0 0,1 0 0 0 0,0 0 0 0 0,0-3 0 0 0,7-15-559 0 0,2-9 818 0 0,-22 5 19421 0 0,9 52-18477 0 0,4-3-1221 0 0,1 1 1 0 0,1-1-1 0 0,13 50 0 0 0,-1-25-4080 0 0,5-4-5205 0 0,-12-30 3399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1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 8290 0 0,'42'-4'1630'0'0,"-40"3"-1507"0"0,1 1 1 0 0,-1 0 0 0 0,1 0-1 0 0,-1 1 1 0 0,0-1 0 0 0,1 0-1 0 0,-1 1 1 0 0,0 0 0 0 0,1-1-1 0 0,-1 1 1 0 0,0 0 0 0 0,0 0-1 0 0,0 0 1 0 0,4 3 0 0 0,-6-3-61 0 0,0-1 1 0 0,0 1 0 0 0,1-1 0 0 0,-1 1 0 0 0,0 0 0 0 0,0-1 0 0 0,0 1 0 0 0,0-1 0 0 0,0 1 0 0 0,0-1 0 0 0,-1 1 0 0 0,1 0 0 0 0,0-1 0 0 0,0 1 0 0 0,0-1 0 0 0,0 1 0 0 0,-1-1 0 0 0,1 1-1 0 0,0-1 1 0 0,-1 1 0 0 0,1-1 0 0 0,0 1 0 0 0,-1-1 0 0 0,1 1 0 0 0,-1-1 0 0 0,1 1 0 0 0,0-1 0 0 0,-1 0 0 0 0,1 1 0 0 0,-1-1 0 0 0,-18 15 284 0 0,17-13-189 0 0,-4 2 113 0 0,2 0 0 0 0,-1 0-1 0 0,0 0 1 0 0,1 0-1 0 0,0 1 1 0 0,0 0-1 0 0,0 0 1 0 0,0 0 0 0 0,1 1-1 0 0,0-1 1 0 0,-5 12-1 0 0,7-14-204 0 0,1 1 0 0 0,-1-1-1 0 0,1 0 1 0 0,0 0 0 0 0,-1 0-1 0 0,1 1 1 0 0,1-1-1 0 0,-1 0 1 0 0,0 0 0 0 0,1 0-1 0 0,0 0 1 0 0,-1 1 0 0 0,1-1-1 0 0,1 0 1 0 0,-1 0 0 0 0,0-1-1 0 0,1 1 1 0 0,-1 0 0 0 0,1 0-1 0 0,0-1 1 0 0,0 1 0 0 0,0-1-1 0 0,0 1 1 0 0,0-1-1 0 0,4 3 1 0 0,3 2-6 0 0,0 0 0 0 0,0 0 0 0 0,1-1 0 0 0,0-1 0 0 0,0 0 0 0 0,0 0 0 0 0,1-1 0 0 0,-1 0 0 0 0,1 0 0 0 0,0-2-1 0 0,0 1 1 0 0,14 0 0 0 0,-10-1-2306 0 0,-1-2-1 0 0,26-1 0 0 0,-29-1-2370 0 0,-4-3-1094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20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6273 0 0,'6'5'5448'0'0,"-5"-4"-4903"0"0,-1-1-1 0 0,0 1 1 0 0,1 0 0 0 0,-1 0 0 0 0,0-1 0 0 0,1 1-1 0 0,-1 0 1 0 0,0 0 0 0 0,0-1 0 0 0,1 2-1 0 0,-2 20 2695 0 0,-11 16-2962 0 0,-7 1-354 0 0,17-37 17 0 0,1 0 1 0 0,0 0-1 0 0,-1 0 1 0 0,1 0-1 0 0,-1 0 1 0 0,0-1-1 0 0,1 1 0 0 0,-1 0 1 0 0,0-1-1 0 0,0 0 1 0 0,0 1-1 0 0,0-1 1 0 0,0 0-1 0 0,-1 0 1 0 0,-2 1-1 0 0,5-2 80 0 0,0 0 0 0 0,-1 1 1 0 0,1-1-1 0 0,0 0 0 0 0,0 0 0 0 0,0 0 0 0 0,-1 0 1 0 0,1 0-1 0 0,0 0 0 0 0,0 0 0 0 0,-1 0 0 0 0,1 0 1 0 0,0 0-1 0 0,0 0 0 0 0,0 0 0 0 0,-1 0 0 0 0,1 0 0 0 0,0 0 1 0 0,0-1-1 0 0,0 1 0 0 0,-1 0 0 0 0,1 0 0 0 0,0 0 1 0 0,0 0-1 0 0,0 0 0 0 0,-1 0 0 0 0,1-1 0 0 0,0 1 1 0 0,0 0-1 0 0,0 0 0 0 0,0 0 0 0 0,0 0 0 0 0,-1-1 1 0 0,1 1-1 0 0,0 0 0 0 0,0 0 0 0 0,0 0 0 0 0,0 0 1 0 0,0-1-1 0 0,0 1 0 0 0,0 0 0 0 0,0 0 0 0 0,0-1 1 0 0,0 1-1 0 0,0 0 0 0 0,0-1 24 0 0,0 1 0 0 0,0-1 0 0 0,1 1 0 0 0,-1 0 0 0 0,0-1 0 0 0,0 1 0 0 0,1 0 0 0 0,-1-1 0 0 0,0 1 0 0 0,1 0 0 0 0,-1 0 0 0 0,1-1 0 0 0,-1 1 0 0 0,0 0 0 0 0,1 0 0 0 0,-1 0 0 0 0,1 0 0 0 0,-1-1 0 0 0,0 1 0 0 0,1 0 0 0 0,-1 0 0 0 0,1 0 0 0 0,-1 0 0 0 0,1 0 0 0 0,-1 0 0 0 0,1 0 0 0 0,-1 0 0 0 0,0 0 0 0 0,1 0 0 0 0,-1 0 0 0 0,1 1-1 0 0,31 1 293 0 0,46-1-1 0 0,-41-3-4030 0 0,0-1-5805 0 0,-22 1 2570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5:2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18788 0 0,'1'-2'4105'0'0,"1"-1"-3241"0"0,-1 0-128 0 0,0 1-472 0 0,-1 0-456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7:5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107 152 4809 0 0,'-3'-2'535'0'0,"-1"1"0"0"0,1 0 0 0 0,-1 0 0 0 0,1 0 0 0 0,-1 1 0 0 0,0-1 0 0 0,1 1 0 0 0,-1 0 0 0 0,0 0 0 0 0,1 0 0 0 0,-1 0 0 0 0,1 1 0 0 0,-1 0 0 0 0,0-1 0 0 0,1 1 1 0 0,-5 2-1 0 0,5-1-281 0 0,1 0 0 0 0,0-1 0 0 0,-1 2 1 0 0,1-1-1 0 0,0 0 0 0 0,0 0 0 0 0,0 1 0 0 0,0-1 1 0 0,0 1-1 0 0,0-1 0 0 0,1 1 0 0 0,-1 0 1 0 0,1-1-1 0 0,0 1 0 0 0,0 0 0 0 0,0 0 1 0 0,0 0-1 0 0,1 0 0 0 0,-1 5 0 0 0,-3 12 4 0 0,2 1-1 0 0,0-1 1 0 0,1 1 0 0 0,1-1-1 0 0,2 1 1 0 0,4 32-1 0 0,-3-40-213 0 0,1 0 0 0 0,0 0 0 0 0,0 0 0 0 0,1 0 0 0 0,1-1 0 0 0,0 0 0 0 0,1 0 0 0 0,0 0 0 0 0,0-1 1 0 0,19 20-1 0 0,-10-14-38 0 0,0-2 1 0 0,2 1-1 0 0,0-2 1 0 0,0 0 0 0 0,1-2-1 0 0,1 0 1 0 0,0-1 0 0 0,1 0-1 0 0,34 10 1 0 0,-39-16-1 0 0,1-1-1 0 0,0 0 1 0 0,0-1 0 0 0,0-2-1 0 0,1 1 1 0 0,-1-2-1 0 0,0 0 1 0 0,0-1 0 0 0,0-1-1 0 0,0-1 1 0 0,0 0 0 0 0,0-1-1 0 0,23-9 1 0 0,-17 4-19 0 0,-1-2 0 0 0,0 0 1 0 0,0-1-1 0 0,-1-2 0 0 0,0 0 0 0 0,-1-1 0 0 0,22-23 1 0 0,-29 27 23 0 0,-2-2 0 0 0,1 1 0 0 0,-2-2-1 0 0,0 1 1 0 0,0-1 0 0 0,-1-1 0 0 0,-1 0 0 0 0,-1 0 0 0 0,0-1 0 0 0,-1 0 0 0 0,7-24 0 0 0,-11 31 12 0 0,-1 0 0 0 0,0-1-1 0 0,-1 1 1 0 0,0 0 0 0 0,0 0 0 0 0,-1 0-1 0 0,0 0 1 0 0,0 0 0 0 0,-1 0-1 0 0,0 0 1 0 0,-7-17 0 0 0,3 15 22 0 0,0-1 0 0 0,0 1 0 0 0,-1 0 0 0 0,-1 0 0 0 0,0 1 0 0 0,0 0 0 0 0,-18-16 0 0 0,9 11 66 0 0,-1 1 1 0 0,-1 1 0 0 0,-1 0 0 0 0,0 1-1 0 0,0 2 1 0 0,-1 0 0 0 0,0 1 0 0 0,-1 1-1 0 0,-27-7 1 0 0,32 12-89 0 0,0 1 1 0 0,0 0-1 0 0,0 1 0 0 0,-1 1 1 0 0,1 1-1 0 0,0 0 1 0 0,0 1-1 0 0,0 1 0 0 0,0 1 1 0 0,0 0-1 0 0,0 1 1 0 0,1 1-1 0 0,0 1 0 0 0,-19 10 1 0 0,-8 5 74 0 0,31-17-71 0 0,0 1 1 0 0,0 1-1 0 0,-19 13 1 0 0,16-8-288 0 0,0 1 1 0 0,1 0-1 0 0,1 1 1 0 0,0 0-1 0 0,0 1 0 0 0,2 0 1 0 0,-11 19-1 0 0,21-32-30 0 0,1 0-1 0 0,-1 0 0 0 0,0 0 1 0 0,1 1-1 0 0,0-1 0 0 0,-1 0 1 0 0,1 1-1 0 0,0-1 1 0 0,0 0-1 0 0,1 1 0 0 0,-1 2 1 0 0,1-2-791 0 0,0 1 0 0 0,-1-1 1 0 0,1 1-1 0 0,1-1 0 0 0,-1 0 0 0 0,0 1 1 0 0,3 3-1 0 0,6 6-5244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28:0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169 167 7930 0 0,'-5'0'646'0'0,"-1"0"0"0"0,1 0 0 0 0,0 1 1 0 0,-1-1-1 0 0,1 1 0 0 0,0 0 0 0 0,-1 1 1 0 0,1-1-1 0 0,0 1 0 0 0,-8 4 0 0 0,10-4-58 0 0,1 0 0 0 0,-1 0 0 0 0,0 0 0 0 0,1 1 0 0 0,-1-1 0 0 0,1 1 0 0 0,0 0 0 0 0,-4 5 1 0 0,-8 20-146 0 0,10-17-370 0 0,1 1 1 0 0,0-1 0 0 0,1 1-1 0 0,0-1 1 0 0,1 1-1 0 0,0 0 1 0 0,1 0 0 0 0,0-1-1 0 0,1 1 1 0 0,0 0-1 0 0,4 13 1 0 0,-1-8-7 0 0,0-1 1 0 0,2 0-1 0 0,0 0 1 0 0,1 0-1 0 0,0-1 1 0 0,1 0-1 0 0,12 16 1 0 0,-16-26-60 0 0,-1 0 0 0 0,1-1 0 0 0,0 1 1 0 0,0-1-1 0 0,1 0 0 0 0,-1-1 0 0 0,1 1 0 0 0,0-1 1 0 0,0 0-1 0 0,0 0 0 0 0,1 0 0 0 0,8 2 0 0 0,-4-2 0 0 0,0 0 0 0 0,0-1 0 0 0,0-1 0 0 0,0 0-1 0 0,0 0 1 0 0,18-1 0 0 0,6-4-34 0 0,0-2 1 0 0,-1 0 0 0 0,44-16-1 0 0,-66 18 4 0 0,17-4-158 0 0,-1-1 0 0 0,-1-1 0 0 0,1-1-1 0 0,-2-2 1 0 0,0-1 0 0 0,0 0 0 0 0,-1-2 0 0 0,36-32-1 0 0,-56 45 182 0 0,-1-1-1 0 0,0 0 0 0 0,1 0 0 0 0,-2-1 1 0 0,1 1-1 0 0,0 0 0 0 0,-1-1 1 0 0,0 0-1 0 0,0 1 0 0 0,0-1 0 0 0,-1 0 1 0 0,1 0-1 0 0,-1 0 0 0 0,1-8 0 0 0,-2 4 21 0 0,0 1 0 0 0,-1 0 0 0 0,0 0 0 0 0,0 0-1 0 0,0 0 1 0 0,-1 0 0 0 0,0 1 0 0 0,-6-13-1 0 0,0 1 27 0 0,-2 1 0 0 0,-1 0 0 0 0,0 0 0 0 0,-1 1 0 0 0,-1 1 0 0 0,-20-21 1 0 0,23 27 15 0 0,0 0 0 0 0,0 1 0 0 0,-1 0 0 0 0,0 1 0 0 0,0 0 0 0 0,-1 1 0 0 0,0 0 0 0 0,-1 1 0 0 0,1 0 0 0 0,-1 1 0 0 0,0 0 0 0 0,0 1 0 0 0,-1 1 0 0 0,1 0 0 0 0,-1 1 0 0 0,0 0 0 0 0,0 1 0 0 0,0 1 1 0 0,1 0-1 0 0,-1 1 0 0 0,0 0 0 0 0,0 1 0 0 0,1 1 0 0 0,-23 7 0 0 0,0 2-2 0 0,0 2 1 0 0,1 1-1 0 0,1 2 1 0 0,1 1 0 0 0,0 1-1 0 0,-37 30 1 0 0,67-46-396 0 0,0-1 0 0 0,0 1 1 0 0,1 0-1 0 0,-1 0 0 0 0,1 0 1 0 0,-1 0-1 0 0,1 0 0 0 0,-3 6 0 0 0,3-5-968 0 0,1 0 0 0 0,0 0-1 0 0,-1 0 1 0 0,1 0-1 0 0,1 0 1 0 0,-1 0-1 0 0,0 8 1 0 0,1 6-5342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0:4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2841 0 0,'-2'1'152'0'0,"1"0"-88"0"0,-1 0-48 0 0,1 2-32 0 0,0-3-120 0 0,1 0-40 0 0,-3-2-80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0:4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142 343 2769 0 0,'-9'-7'10711'0'0,"4"0"-4656"0"0,13 1-1534 0 0,14-2-3312 0 0,22-3-805 0 0,51 13 13 0 0,-91-3-420 0 0,-1 1 0 0 0,0-1 0 0 0,0 0 0 0 0,0 0 0 0 0,0-1 0 0 0,0 1 0 0 0,0 0 0 0 0,0-1 0 0 0,0 0 0 0 0,0 0 0 0 0,-1 0 0 0 0,1 0 0 0 0,-1 0 0 0 0,1 0 1 0 0,-1-1-1 0 0,0 1 0 0 0,0-1 0 0 0,0 0 0 0 0,0 1 0 0 0,0-1 0 0 0,-1 0 0 0 0,1 0 0 0 0,-1 0 0 0 0,0 0 0 0 0,0 0 0 0 0,0-1 0 0 0,0-3 0 0 0,1 1 16 0 0,-1-1 0 0 0,-1 0-1 0 0,1 0 1 0 0,-1 0 0 0 0,0 0-1 0 0,-1 0 1 0 0,0 1 0 0 0,0-1 0 0 0,0 0-1 0 0,-1 0 1 0 0,0 1 0 0 0,-3-8-1 0 0,-1 2 5 0 0,0 0 0 0 0,-1 0-1 0 0,0 0 1 0 0,-1 1 0 0 0,0 0-1 0 0,-1 1 1 0 0,-15-15 0 0 0,19 21-5 0 0,0 0 0 0 0,0 0 1 0 0,0 0-1 0 0,-1 0 0 0 0,1 1 0 0 0,-1 0 0 0 0,0 0 1 0 0,0 1-1 0 0,0 0 0 0 0,0 0 0 0 0,0 0 0 0 0,-1 0 1 0 0,1 1-1 0 0,-1 0 0 0 0,1 1 0 0 0,-1-1 0 0 0,-10 2 1 0 0,11-1-9 0 0,-1 1 0 0 0,0 0 1 0 0,0 0-1 0 0,1 1 0 0 0,-1-1 1 0 0,1 2-1 0 0,-1-1 0 0 0,1 1 1 0 0,0 0-1 0 0,0 0 0 0 0,0 0 1 0 0,0 1-1 0 0,1 0 0 0 0,-1 0 1 0 0,1 1-1 0 0,0-1 0 0 0,0 1 1 0 0,1 0-1 0 0,-1 0 0 0 0,1 1 1 0 0,0-1-1 0 0,1 1 0 0 0,-1 0 1 0 0,1 0-1 0 0,1 0 0 0 0,-1 1 1 0 0,1-1-1 0 0,0 1 0 0 0,0-1 1 0 0,1 1-1 0 0,-1 7 0 0 0,-2 2-87 0 0,2 0-1 0 0,0 1 0 0 0,1 30 0 0 0,1-41-40 0 0,1-1 0 0 0,-1 1 0 0 0,2 0 0 0 0,-1 0-1 0 0,1-1 1 0 0,-1 1 0 0 0,1-1 0 0 0,1 1 0 0 0,-1-1-1 0 0,1 0 1 0 0,0 0 0 0 0,0 0 0 0 0,1 0 0 0 0,4 5 0 0 0,26 34-3872 0 0,-15-12-3740 0 0,-17-27 4912 0 0,-5-6 639 0 0,0 0 491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8:3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9306 0 0,'-1'0'393'0'0,"0"1"0"0"0,0-1 0 0 0,1 0 0 0 0,-1 1 0 0 0,0-1 0 0 0,0 1 1 0 0,0-1-1 0 0,1 1 0 0 0,-1 0 0 0 0,0-1 0 0 0,0 1 0 0 0,1 0 0 0 0,-1 0 0 0 0,1-1 0 0 0,-1 1 0 0 0,1 0 0 0 0,-1 0 0 0 0,1 0 0 0 0,-1 0 1 0 0,1-1-1 0 0,0 1 0 0 0,-1 0 0 0 0,1 1 0 0 0,0 0-209 0 0,0-1 0 0 0,0 0 0 0 0,1 0 0 0 0,-1 0 0 0 0,0 1 0 0 0,1-1 1 0 0,-1 0-1 0 0,1 0 0 0 0,0 0 0 0 0,-1 0 0 0 0,1 0 0 0 0,0 0 0 0 0,-1 0 0 0 0,1 0 1 0 0,0 0-1 0 0,1 0 0 0 0,6 6-444 0 0,0 0 1 0 0,1-1 0 0 0,15 8 0 0 0,-11-6 1040 0 0,-9-6-659 0 0,0 1 0 0 0,0-1 0 0 0,0 1 0 0 0,-1 0 0 0 0,1 0 0 0 0,-1 1 0 0 0,0-1-1 0 0,0 1 1 0 0,5 6 0 0 0,-8-8 12 0 0,1 0-1 0 0,0 0 0 0 0,-1 0 0 0 0,1 0 1 0 0,-1 0-1 0 0,0 0 0 0 0,0 0 1 0 0,0 0-1 0 0,0 0 0 0 0,0 0 1 0 0,0 0-1 0 0,0 0 0 0 0,-1 0 0 0 0,1 0 1 0 0,-1 0-1 0 0,1-1 0 0 0,-1 1 1 0 0,0 0-1 0 0,0 0 0 0 0,0 0 0 0 0,0 0 1 0 0,0-1-1 0 0,0 1 0 0 0,0-1 1 0 0,-2 3-1 0 0,-7 7 102 0 0,1-1 1 0 0,-2 0-1 0 0,0 0 1 0 0,0-1-1 0 0,-18 11 1 0 0,14-10-255 0 0,-1 2-1 0 0,-15 15 1 0 0,30-27-167 0 0,1 1 0 0 0,-1 0 0 0 0,0 0 1 0 0,1 0-1 0 0,-1-1 0 0 0,1 1 0 0 0,-1 0 0 0 0,1 0 0 0 0,-1 0 0 0 0,1 0 1 0 0,-1 0-1 0 0,1 0 0 0 0,0 0 0 0 0,0 0 0 0 0,-1 0 0 0 0,1 0 0 0 0,0 0 1 0 0,0 0-1 0 0,0 2 0 0 0,1-2-242 0 0,-1-1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2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 5329 0 0,'-2'-1'1627'0'0,"2"1"-1301"0"0,0 0-1 0 0,-1-1 1 0 0,1 1-1 0 0,-1 0 1 0 0,1 0-1 0 0,0 0 0 0 0,-1 0 1 0 0,1 0-1 0 0,-1 0 1 0 0,1 0-1 0 0,-1 0 1 0 0,1 0-1 0 0,0 0 0 0 0,-1 0 1 0 0,1 0-1 0 0,-1 0 1 0 0,1 0-1 0 0,0 0 1 0 0,-3 2 1952 0 0,2-2-1953 0 0,-9 16 3054 0 0,-3 24-3543 0 0,12-36 684 0 0,0 0-514 0 0,-1 2-30 0 0,0 1 0 0 0,0-1 0 0 0,1 1 1 0 0,0-1-1 0 0,0 1 0 0 0,1-1 1 0 0,0 1-1 0 0,0-1 0 0 0,0 1 0 0 0,2 8 1 0 0,-1-14-11 0 0,-1-1 0 0 0,0 0 0 0 0,1 1 0 0 0,-1-1 1 0 0,1 0-1 0 0,-1 1 0 0 0,1-1 0 0 0,-1 0 0 0 0,1 0 0 0 0,-1 1 0 0 0,1-1 1 0 0,-1 0-1 0 0,1 0 0 0 0,-1 0 0 0 0,1 0 0 0 0,-1 0 0 0 0,1 0 0 0 0,0 0 1 0 0,-1 0-1 0 0,1 0 0 0 0,-1 0 0 0 0,1 0 0 0 0,-1 0 0 0 0,1 0 0 0 0,-1 0 1 0 0,1-1-1 0 0,-1 1 0 0 0,1 0 0 0 0,-1 0 0 0 0,1-1 0 0 0,24-9-436 0 0,-16 6-111 0 0,25-4-3447 0 0,-30 8 3208 0 0,0 0 0 0 0,0-1 0 0 0,0 1 0 0 0,0 1 0 0 0,0-1 0 0 0,1 1 0 0 0,-1-1 0 0 0,0 1 0 0 0,0 0 0 0 0,7 3 0 0 0,1 4-2174 0 0</inkml:trace>
  <inkml:trace contextRef="#ctx0" brushRef="#br0" timeOffset="1">334 162 16043 0 0,'6'2'1985'0'0,"0"1"79"0"0,1 0-983 0 0,-1 2-449 0 0,-3-1-288 0 0,0 0-216 0 0,1 0-136 0 0,-1 1-424 0 0,1 0-1121 0 0,0 0-2087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0:4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79 2697 0 0,'-2'0'723'0'0,"0"0"0"0"0,0 0 1 0 0,0 0-1 0 0,0 0 0 0 0,0 0 1 0 0,0 0-1 0 0,0 0 0 0 0,0-1 1 0 0,0 1-1 0 0,0-1 1 0 0,1 1-1 0 0,-1-1 0 0 0,0 0 1 0 0,0 0-1 0 0,1 0 0 0 0,-4-2 1 0 0,4 2-581 0 0,0 1 1 0 0,0-1 0 0 0,0 0 0 0 0,0 0-1 0 0,0 1 1 0 0,0-1 0 0 0,0 0 0 0 0,0 1-1 0 0,0-1 1 0 0,-1 1 0 0 0,1-1 0 0 0,0 1-1 0 0,0 0 1 0 0,-1 0 0 0 0,1-1-1 0 0,0 1 1 0 0,0 0 0 0 0,-1 0 0 0 0,1 0-1 0 0,0 0 1 0 0,0 1 0 0 0,-1-1 0 0 0,1 0-1 0 0,0 0 1 0 0,0 1 0 0 0,0-1 0 0 0,-1 1-1 0 0,1-1 1 0 0,0 1 0 0 0,0-1 0 0 0,0 1-1 0 0,0 0 1 0 0,0 0 0 0 0,0-1-1 0 0,0 1 1 0 0,0 0 0 0 0,0 0 0 0 0,0 0-1 0 0,-1 2 1 0 0,-2 4-11 0 0,0 1 0 0 0,0-1 0 0 0,1 1 0 0 0,-1 0 0 0 0,2 0 0 0 0,-1 0 0 0 0,1 0 0 0 0,1 1 0 0 0,-1-1 0 0 0,1 1 0 0 0,1 15 0 0 0,0-13-111 0 0,1 1 1 0 0,0 0-1 0 0,1 0 0 0 0,1 0 0 0 0,0-1 1 0 0,0 1-1 0 0,1-1 0 0 0,7 15 0 0 0,-7-18-59 0 0,1-1 1 0 0,-1 1-1 0 0,1-1 0 0 0,0 0 0 0 0,1 0 0 0 0,0 0 0 0 0,0-1 0 0 0,0 0 0 0 0,1 0 1 0 0,0-1-1 0 0,10 7 0 0 0,-11-9 17 0 0,0 0 1 0 0,-1-1-1 0 0,1 1 1 0 0,0-1-1 0 0,0-1 1 0 0,1 1-1 0 0,-1-1 0 0 0,0 0 1 0 0,1 0-1 0 0,-1-1 1 0 0,0 0-1 0 0,1 0 1 0 0,-1 0-1 0 0,0-1 1 0 0,0 0-1 0 0,12-4 1 0 0,-8 2-14 0 0,0-1 1 0 0,0-1 0 0 0,-1 0 0 0 0,0 0-1 0 0,0-1 1 0 0,0 0 0 0 0,-1-1-1 0 0,0 0 1 0 0,0 0 0 0 0,-1 0 0 0 0,0-1-1 0 0,0 0 1 0 0,0-1 0 0 0,-1 0-1 0 0,-1 0 1 0 0,1 0 0 0 0,-2 0 0 0 0,1-1-1 0 0,-1 0 1 0 0,5-19 0 0 0,-7 21 98 0 0,0 1 0 0 0,0 0 1 0 0,-1 0-1 0 0,0-1 0 0 0,-1 1 0 0 0,1 0 1 0 0,-1-1-1 0 0,-1 1 0 0 0,1-1 0 0 0,-1 1 1 0 0,-1 0-1 0 0,1 0 0 0 0,-1-1 0 0 0,-1 1 1 0 0,1 0-1 0 0,-1 1 0 0 0,0-1 0 0 0,-1 0 1 0 0,1 1-1 0 0,-1 0 0 0 0,-1 0 1 0 0,1 0-1 0 0,-1 0 0 0 0,0 1 0 0 0,0-1 1 0 0,-1 1-1 0 0,0 1 0 0 0,0-1 0 0 0,0 1 1 0 0,-8-4-1 0 0,4 3 88 0 0,0 1-1 0 0,0 0 1 0 0,-1 0 0 0 0,0 1-1 0 0,0 1 1 0 0,1 0 0 0 0,-2 0-1 0 0,1 1 1 0 0,0 1-1 0 0,-18 1 1 0 0,19 0-714 0 0,0 0 1 0 0,0 1-1 0 0,0 0 1 0 0,1 1-1 0 0,-11 4 0 0 0,-10 9-5092 0 0,3 5-3761 0 0,21-15 4933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0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5249 0 0,'1'6'9544'0'0,"-1"5"-5173"0"0,0 28-2092 0 0,-7 169 49 0 0,2-115-2289 0 0,3 1 0 0 0,15 124 0 0 0,-10-193-63 0 0,-1 1 0 0 0,-1 0 0 0 0,-2 26 0 0 0,-7 3-2478 0 0,8-47-401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0:5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324 133 2457 0 0,'0'-1'312'0'0,"0"0"0"0"0,0-1 0 0 0,-1 1 0 0 0,1 0 0 0 0,0 0 0 0 0,-1-1 0 0 0,1 1 0 0 0,-1 0 1 0 0,1 0-1 0 0,-1-1 0 0 0,0 1 0 0 0,0 0 0 0 0,1 0 0 0 0,-1 0 0 0 0,0 0 0 0 0,0 0 1 0 0,0 0-1 0 0,0 0 0 0 0,0 0 0 0 0,0 1 0 0 0,0-1 0 0 0,-2-1 0 0 0,-2 0 482 0 0,1 0 0 0 0,-1 0 0 0 0,0 0-1 0 0,0 0 1 0 0,0 1 0 0 0,-6-1 0 0 0,-5-1 631 0 0,-1 2-1 0 0,1 0 1 0 0,-19 2 0 0 0,26 0-1284 0 0,0 0 0 0 0,0 1 0 0 0,0 1 0 0 0,1 0 0 0 0,-1 0 0 0 0,1 0-1 0 0,0 1 1 0 0,0 0 0 0 0,0 1 0 0 0,0 0 0 0 0,1 0 0 0 0,0 1 0 0 0,0 0 0 0 0,0 0 0 0 0,1 0 0 0 0,0 1 0 0 0,0 0-1 0 0,1 0 1 0 0,0 0 0 0 0,0 1 0 0 0,0 0 0 0 0,1 0 0 0 0,1 0 0 0 0,-1 1 0 0 0,1-1 0 0 0,0 1 0 0 0,1-1-1 0 0,-2 16 1 0 0,3-13-146 0 0,1-1 0 0 0,0 1-1 0 0,1-1 1 0 0,0 1-1 0 0,1-1 1 0 0,0 0 0 0 0,0 0-1 0 0,1 0 1 0 0,1 0-1 0 0,0 0 1 0 0,0 0 0 0 0,1-1-1 0 0,0 0 1 0 0,0 0-1 0 0,1 0 1 0 0,0-1 0 0 0,1 1-1 0 0,0-2 1 0 0,0 1-1 0 0,0-1 1 0 0,10 7 0 0 0,-3-3-15 0 0,0-1 1 0 0,1 0 0 0 0,0-1-1 0 0,0 0 1 0 0,1-2 0 0 0,0 0-1 0 0,0 0 1 0 0,0-2 0 0 0,1 0-1 0 0,0-1 1 0 0,35 4 0 0 0,2-4 14 0 0,0-2 0 0 0,1-2 0 0 0,98-15 0 0 0,-134 11 11 0 0,-1-1 0 0 0,1-1 0 0 0,-1-1 0 0 0,-1 0 0 0 0,0-2 0 0 0,30-18 0 0 0,-39 22 29 0 0,0-1-1 0 0,-1 1 0 0 0,1-1 1 0 0,-1-1-1 0 0,0 1 0 0 0,-1-1 1 0 0,0 0-1 0 0,0-1 0 0 0,-1 0 1 0 0,0 0-1 0 0,0 0 0 0 0,0 0 1 0 0,-1-1-1 0 0,-1 1 0 0 0,5-16 1 0 0,-7 15 36 0 0,0 0 0 0 0,-1 1-1 0 0,0-1 1 0 0,-1 0 0 0 0,0 1 0 0 0,0-1 0 0 0,-1 1 0 0 0,0-1 0 0 0,-1 1 0 0 0,1 0 0 0 0,-2 0-1 0 0,-5-12 1 0 0,2 7 29 0 0,0 0 0 0 0,-1 0 0 0 0,-1 1 0 0 0,0 0 0 0 0,-1 0 0 0 0,-16-14 0 0 0,9 12-10 0 0,0 1 0 0 0,-2 1-1 0 0,0 0 1 0 0,0 1-1 0 0,-23-8 1 0 0,-107-33 83 0 0,138 48-195 0 0,-1 1 0 0 0,0 0 0 0 0,0 1 1 0 0,0 0-1 0 0,0 1 0 0 0,-23 1 0 0 0,30 1-221 0 0,0 0 1 0 0,0 0-1 0 0,1 0 0 0 0,-1 0 1 0 0,0 1-1 0 0,1 0 0 0 0,-1 0 1 0 0,1 0-1 0 0,0 0 0 0 0,0 1 1 0 0,-1 0-1 0 0,2 0 0 0 0,-1 0 1 0 0,0 0-1 0 0,1 1 0 0 0,-1-1 1 0 0,1 1-1 0 0,0 0 0 0 0,-4 7 1 0 0,-1 2-3641 0 0,2-1 1 0 0,-9 24-1 0 0,7-15-3225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0:5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92 5569 0 0,'-8'-1'2202'0'0,"0"1"-1"0"0,0 0 0 0 0,0 0 1 0 0,-1 1-1 0 0,-8 1 0 0 0,-11 5 388 0 0,-34 11-1 0 0,34-9-938 0 0,19-5-1508 0 0,0 0-1 0 0,1 0 1 0 0,-1 1-1 0 0,1 0 1 0 0,0 1-1 0 0,1-1 1 0 0,-1 1-1 0 0,-12 14 1 0 0,4-2-59 0 0,1 0 1 0 0,-19 29-1 0 0,31-43-77 0 0,1 0 0 0 0,-1 1 0 0 0,1-1-1 0 0,1 0 1 0 0,-1 1 0 0 0,1 0 0 0 0,-1-1-1 0 0,1 1 1 0 0,1 0 0 0 0,-1-1 0 0 0,1 1-1 0 0,-1 0 1 0 0,1 0 0 0 0,1 5 0 0 0,0-3-6 0 0,1 1 1 0 0,0 0 0 0 0,0-1 0 0 0,1 0 0 0 0,0 1 0 0 0,0-1 0 0 0,0 0 0 0 0,5 6 0 0 0,3 3-10 0 0,1 0 1 0 0,0-1-1 0 0,1-1 0 0 0,1 0 0 0 0,0-1 1 0 0,21 15-1 0 0,-16-15-16 0 0,1-1 0 0 0,0-1 0 0 0,1-1-1 0 0,0-1 1 0 0,1-1 0 0 0,0-1 0 0 0,0-1 0 0 0,44 7 0 0 0,-28-8-37 0 0,1-2 0 0 0,-1-1 0 0 0,0-3 0 0 0,60-7 0 0 0,-82 5 61 0 0,-1 0 0 0 0,0-2 1 0 0,1 0-1 0 0,-2 0 0 0 0,1-2 1 0 0,-1 1-1 0 0,0-2 1 0 0,0 0-1 0 0,-1-1 0 0 0,0 0 1 0 0,-1-1-1 0 0,0 0 0 0 0,0-1 1 0 0,-1 0-1 0 0,0-1 0 0 0,-1 0 1 0 0,-1-1-1 0 0,0 0 0 0 0,-1-1 1 0 0,0 1-1 0 0,-1-2 1 0 0,0 1-1 0 0,-1-1 0 0 0,-1 0 1 0 0,0 0-1 0 0,-2 0 0 0 0,1-1 1 0 0,1-23-1 0 0,-5 31 58 0 0,-1-1 1 0 0,0 1-1 0 0,0 0 0 0 0,0 0 0 0 0,-1 0 1 0 0,0 0-1 0 0,-1 0 0 0 0,0 0 1 0 0,0 0-1 0 0,-1 1 0 0 0,0 0 0 0 0,0 0 1 0 0,-1 0-1 0 0,1 0 0 0 0,-2 0 1 0 0,-10-11-1 0 0,-4-1 115 0 0,0 1 0 0 0,-1 1 0 0 0,-43-28 0 0 0,51 37-151 0 0,0 1 1 0 0,0 1-1 0 0,-1 0 0 0 0,0 1 1 0 0,0 1-1 0 0,-1 0 1 0 0,1 0-1 0 0,-1 2 1 0 0,-26-2-1 0 0,-4 3-169 0 0,-84 11 0 0 0,29-1-548 0 0,94-9 451 0 0,-1 0 123 0 0,0 1 0 0 0,1-1 0 0 0,-1 1 0 0 0,0 1 0 0 0,-9 2 0 0 0,-2 9-2773 0 0,17-11 2278 0 0,0-1-1 0 0,0 1 1 0 0,0 0-1 0 0,0 0 0 0 0,0 0 1 0 0,1-1-1 0 0,-1 1 1 0 0,0 0-1 0 0,1 0 1 0 0,0 0-1 0 0,-1 3 1 0 0,-1 11-6803 0 0,1-8 1656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0:5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7090 0 0,'0'14'6164'0'0,"0"13"1985"0"0,-1-1-4223 0 0,1 3-3750 0 0,-2 1 0 0 0,-8 36 1 0 0,0 6-83 0 0,2 0 0 0 0,4 127 0 0 0,4-157-127 0 0,-2-22-136 0 0,1-16-64 0 0,0 0-1 0 0,1 0 1 0 0,0 0 0 0 0,0 0 0 0 0,0 0 0 0 0,0 0 0 0 0,2 7 0 0 0,0-13-1225 0 0,-1 0 0 0 0,1 0 0 0 0,-1 0 0 0 0,0 0 1 0 0,0 0-1 0 0,0 0 0 0 0,0-1 0 0 0,0 1 0 0 0,1-3 0 0 0,-2-6-4875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1:0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47 3433 0 0,'-1'-1'367'0'0,"0"0"0"0"0,0 1 1 0 0,1-1-1 0 0,-1 0 0 0 0,1 1 1 0 0,-1-1-1 0 0,0 0 0 0 0,1 0 1 0 0,-1 0-1 0 0,1 1 0 0 0,-1-1 1 0 0,1 0-1 0 0,0 0 0 0 0,-1 0 1 0 0,1 0-1 0 0,0 0 0 0 0,0 0 1 0 0,0 0-1 0 0,0 0 0 0 0,-1 0 1 0 0,1 0-1 0 0,1 0 0 0 0,-1 0 1 0 0,0 0-1 0 0,0 0 0 0 0,0 0 1 0 0,0 0-1 0 0,1 0 0 0 0,-1 1 1 0 0,0-1-1 0 0,1 0 0 0 0,-1 0 0 0 0,1 0 1 0 0,-1 0-1 0 0,1 0 0 0 0,-1 1 1 0 0,1-1-1 0 0,0 0 0 0 0,-1 0 1 0 0,1 1-1 0 0,0-1 0 0 0,-1 1 1 0 0,3-2-1 0 0,18-6 5213 0 0,2 7-6223 0 0,153 11-1259 0 0,-174-10 1653 0 0,19 4-3608 0 0,-12 4-3698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1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12395 0 0,'-1'0'235'0'0,"1"1"-1"0"0,0-1 1 0 0,0 0 0 0 0,0 1 0 0 0,0-1 0 0 0,0 1 0 0 0,0-1 0 0 0,0 0 0 0 0,0 1-1 0 0,0-1 1 0 0,0 1 0 0 0,1-1 0 0 0,-1 0 0 0 0,0 1 0 0 0,0-1 0 0 0,0 1 0 0 0,0-1-1 0 0,1 0 1 0 0,-1 1 0 0 0,0-1 0 0 0,0 0 0 0 0,1 1 0 0 0,-1-1 0 0 0,0 0 0 0 0,0 0-1 0 0,1 1 1 0 0,-1-1 0 0 0,1 0 0 0 0,14 8 1738 0 0,17-3-1778 0 0,-5-7-88 0 0,-19 1-67 0 0,0 1 0 0 0,0 0 0 0 0,1 0 0 0 0,-1 0 0 0 0,13 4 0 0 0,-20-4-19 0 0,0 0 0 0 0,0 1 1 0 0,-1-1-1 0 0,1 1 0 0 0,0-1 1 0 0,-1 1-1 0 0,1 0 0 0 0,-1-1 1 0 0,1 1-1 0 0,-1-1 0 0 0,1 1 1 0 0,-1 0-1 0 0,1 0 0 0 0,-1-1 1 0 0,1 1-1 0 0,-1 0 0 0 0,0 0 1 0 0,0-1-1 0 0,1 1 0 0 0,-1 0 1 0 0,0 0-1 0 0,0 0 0 0 0,0 0 1 0 0,0-1-1 0 0,0 1 0 0 0,0 0 1 0 0,0 0-1 0 0,0 0 0 0 0,0 0 1 0 0,0-1-1 0 0,-1 1 0 0 0,1 0 1 0 0,0 0-1 0 0,0 0 0 0 0,-1-1 1 0 0,1 1-1 0 0,-1 0 0 0 0,1 0 1 0 0,0-1-1 0 0,-1 1 0 0 0,-1 1 1 0 0,-21 31 158 0 0,-13-2-718 0 0,34-29 482 0 0,0-1 0 0 0,-1 1 1 0 0,1-1-1 0 0,-1 0 1 0 0,1 1-1 0 0,-1-1 1 0 0,1 0-1 0 0,-1-1 1 0 0,0 1-1 0 0,1 0 1 0 0,-1-1-1 0 0,0 0 1 0 0,1 1-1 0 0,-1-1 0 0 0,-4-1 1 0 0,7 0 187 0 0,8 1 126 0 0,12 1 67 0 0,-12 0-332 0 0,0-1 1 0 0,0 0 0 0 0,0 0 0 0 0,-1 0-1 0 0,1-1 1 0 0,0 0 0 0 0,11-4 0 0 0,3 1-2605 0 0,1 1-3566 0 0,-17 3 1398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1:0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10858 0 0,'1'29'7177'0'0,"2"-1"-3943"0"0,-2-13-3485 0 0,1 0-1 0 0,-2-1 1 0 0,0 1 0 0 0,-1-1 0 0 0,-3 23 0 0 0,2-22-1550 0 0,8-14-89 0 0,14-21-43 0 0,-13 12 2587 0 0,-4 5-761 0 0,24-21 1977 0 0,-25 23-2041 0 0,-1 0 0 0 0,0 0 0 0 0,1 0 0 0 0,-1 1 0 0 0,0-1 0 0 0,1 0 1 0 0,-1 1-1 0 0,1-1 0 0 0,-1 1 0 0 0,1 0 0 0 0,-1-1 0 0 0,1 1 0 0 0,0 0 0 0 0,-1 0 0 0 0,1 0 0 0 0,-1 0 0 0 0,1 0 0 0 0,-1 1 0 0 0,1-1 0 0 0,1 1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1:0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95 8362 0 0,'-2'0'589'0'0,"1"1"0"0"0,0-1 0 0 0,-1 1 1 0 0,1-1-1 0 0,0 1 0 0 0,0 0 0 0 0,-1-1 1 0 0,1 1-1 0 0,0 0 0 0 0,0 0 0 0 0,0 0 1 0 0,0 0-1 0 0,0 0 0 0 0,0 0 0 0 0,0 0 0 0 0,1 0 1 0 0,-1 1-1 0 0,0-1 0 0 0,-1 3 0 0 0,1-1-209 0 0,0 0 0 0 0,0 1 0 0 0,0-1 0 0 0,1 1 0 0 0,-1 0 0 0 0,1-1 0 0 0,0 7 0 0 0,1-1-406 0 0,0 0-1 0 0,0 0 0 0 0,1 0 1 0 0,0-1-1 0 0,5 15 0 0 0,-7-22 22 0 0,0 0 0 0 0,1 1-1 0 0,-1-1 1 0 0,1 0 0 0 0,-1 1-1 0 0,1-1 1 0 0,0 0 0 0 0,-1 1-1 0 0,1-1 1 0 0,0 0 0 0 0,0 0-1 0 0,0 0 1 0 0,0 0 0 0 0,0 0-1 0 0,0 0 1 0 0,0 0 0 0 0,0 0-1 0 0,0 0 1 0 0,0-1 0 0 0,1 1-1 0 0,-1 0 1 0 0,0-1 0 0 0,1 1-1 0 0,-1-1 1 0 0,0 1 0 0 0,1-1-1 0 0,-1 0 1 0 0,0 1 0 0 0,3-1-1 0 0,-2-1-1 0 0,0 0 0 0 0,-1 0 0 0 0,1 0 0 0 0,0 0 0 0 0,-1 0 0 0 0,1 0 0 0 0,-1 0 0 0 0,1-1-1 0 0,-1 1 1 0 0,0-1 0 0 0,1 1 0 0 0,-1-1 0 0 0,0 1 0 0 0,0-1 0 0 0,0 0 0 0 0,0 0 0 0 0,-1 1 0 0 0,1-1-1 0 0,0 0 1 0 0,-1 0 0 0 0,1-3 0 0 0,1 0 27 0 0,-1-1 0 0 0,0 1-1 0 0,0-1 1 0 0,0 0 0 0 0,-1 1-1 0 0,0-1 1 0 0,0 0-1 0 0,-1 0 1 0 0,1 1 0 0 0,-3-10-1 0 0,2 12-172 0 0,0 0-1 0 0,0 1 0 0 0,0-1 0 0 0,0 1 0 0 0,-1-1 0 0 0,1 1 1 0 0,-1 0-1 0 0,1-1 0 0 0,-1 1 0 0 0,-3-3 0 0 0,3 4-377 0 0,1-1 0 0 0,-1 1 0 0 0,0 0 0 0 0,0 0 0 0 0,0 0 0 0 0,1 0 0 0 0,-1 0 0 0 0,0 0 1 0 0,-1 1-1 0 0,1-1 0 0 0,0 1 0 0 0,0-1 0 0 0,0 1 0 0 0,0 0 0 0 0,-3 0 0 0 0</inkml:trace>
  <inkml:trace contextRef="#ctx0" brushRef="#br0" timeOffset="1">154 59 9746 0 0,'10'5'9311'0'0,"-4"8"-5354"0"0,-4 17-2961 0 0,-2-23-359 0 0,1 28-485 0 0,4 57-586 0 0,-3-80-2055 0 0,0 0 1 0 0,8 22 0 0 0,-7-27-1681 0 0</inkml:trace>
  <inkml:trace contextRef="#ctx0" brushRef="#br0" timeOffset="2">180 35 8978 0 0,'1'0'474'0'0,"-1"-1"0"0"0,0 0 0 0 0,1 0 0 0 0,-1 1 0 0 0,1-1-1 0 0,0 0 1 0 0,-1 1 0 0 0,1-1 0 0 0,-1 1 0 0 0,1-1 0 0 0,0 0 0 0 0,-1 1 0 0 0,1 0 0 0 0,0-1 0 0 0,0 1 0 0 0,-1-1 0 0 0,2 1 0 0 0,33-13 1895 0 0,-23 10-1772 0 0,-9 1-523 0 0,0 1-1 0 0,1 0 0 0 0,-1 0 1 0 0,0 0-1 0 0,1 0 1 0 0,-1 0-1 0 0,0 1 1 0 0,1 0-1 0 0,-1-1 1 0 0,1 1-1 0 0,-1 1 1 0 0,1-1-1 0 0,-1 0 1 0 0,1 1-1 0 0,-1 0 1 0 0,0 0-1 0 0,1 0 1 0 0,-1 0-1 0 0,0 0 0 0 0,0 1 1 0 0,0-1-1 0 0,0 1 1 0 0,0 0-1 0 0,0 0 1 0 0,0 0-1 0 0,-1 0 1 0 0,1 0-1 0 0,0 1 1 0 0,-1-1-1 0 0,0 1 1 0 0,4 5-1 0 0,-2-1 21 0 0,0 0 0 0 0,-1 1 0 0 0,0 0 0 0 0,0 0 0 0 0,0 0 0 0 0,-1 0 0 0 0,0 0 0 0 0,-1 1 0 0 0,0-1 0 0 0,0 1 0 0 0,-1 15 0 0 0,-5 26-2561 0 0,1-5-7001 0 0,4-31 1874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1:03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11282 0 0,'4'6'2039'0'0,"0"1"0"0"0,-1 0 0 0 0,0 0 0 0 0,4 11 0 0 0,4 33 1580 0 0,-9-16-4536 0 0,-1 36 0 0 0,-1-44 501 0 0,1-33 215 0 0,0 0 0 0 0,0 0 0 0 0,1 1 0 0 0,0-1 0 0 0,0 1 1 0 0,1-1-1 0 0,-1 1 0 0 0,1 0 0 0 0,4-6 0 0 0,-5 8 269 0 0,-1 0 0 0 0,1 1 0 0 0,0-1 1 0 0,0 0-1 0 0,1 0 0 0 0,-1 1 0 0 0,1-1 1 0 0,-1 1-1 0 0,1 0 0 0 0,0 0 0 0 0,-1 0 0 0 0,1 0 1 0 0,0 0-1 0 0,1 1 0 0 0,-1-1 0 0 0,0 1 1 0 0,6-2-1 0 0,21 10-3426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168 124 2320 0 0,'-20'-2'179'0'0,"17"1"344"0"0,0 0 0 0 0,1 1 0 0 0,-1-1 0 0 0,0 1 0 0 0,0 0-1 0 0,0 0 1 0 0,0 0 0 0 0,0 0 0 0 0,0 0 0 0 0,0 1 0 0 0,0-1-1 0 0,0 1 1 0 0,1 0 0 0 0,-1 0 0 0 0,0 0 0 0 0,0 0-1 0 0,1 0 1 0 0,-1 1 0 0 0,1-1 0 0 0,-1 1 0 0 0,1-1 0 0 0,-1 1-1 0 0,1 0 1 0 0,-3 4 0 0 0,-4 3-119 0 0,1 0 0 0 0,0 1-1 0 0,1-1 1 0 0,1 2 0 0 0,-1-1 0 0 0,1 1-1 0 0,1 0 1 0 0,-5 13 0 0 0,8-18-401 0 0,0 0 0 0 0,0 1-1 0 0,1-1 1 0 0,0 0 0 0 0,0 0 0 0 0,0 1 0 0 0,1-1 0 0 0,0 1-1 0 0,0-1 1 0 0,1 0 0 0 0,-1 1 0 0 0,1-1 0 0 0,1 0-1 0 0,-1 1 1 0 0,1-1 0 0 0,0 0 0 0 0,4 7 0 0 0,-2-8-29 0 0,0 0 0 0 0,-1-1 0 0 0,1 1 1 0 0,1-1-1 0 0,-1 0 0 0 0,1-1 0 0 0,-1 1 1 0 0,1-1-1 0 0,0 0 0 0 0,0 0 0 0 0,9 4 0 0 0,2 0-16 0 0,0-1 0 0 0,29 7 0 0 0,-33-11-20 0 0,0 1 1 0 0,0-1-1 0 0,0-1 0 0 0,1 0 1 0 0,-1-1-1 0 0,0 0 1 0 0,0-1-1 0 0,13-2 0 0 0,-19 2-6 0 0,0-1 0 0 0,0 0 0 0 0,0 0 0 0 0,-1-1 0 0 0,1 1-1 0 0,-1-1 1 0 0,0 0 0 0 0,0 0 0 0 0,0-1 0 0 0,0 0-1 0 0,0 0 1 0 0,-1 0 0 0 0,0 0 0 0 0,0-1 0 0 0,0 0 0 0 0,0 1-1 0 0,-1-1 1 0 0,4-7 0 0 0,-2 3 41 0 0,0-1 0 0 0,-1 0-1 0 0,0 0 1 0 0,0 0 0 0 0,-1-1 0 0 0,-1 1 0 0 0,1-1-1 0 0,-2 0 1 0 0,1 1 0 0 0,-2-1 0 0 0,1 0 0 0 0,-2 0-1 0 0,1 0 1 0 0,-5-19 0 0 0,3 21 60 0 0,-1 0 1 0 0,0 0-1 0 0,0 0 1 0 0,-1 0-1 0 0,0 1 0 0 0,-1-1 1 0 0,0 1-1 0 0,0 0 1 0 0,-1 0-1 0 0,0 1 0 0 0,0 0 1 0 0,-1 0-1 0 0,0 0 1 0 0,0 1-1 0 0,-1 0 1 0 0,1 0-1 0 0,-10-4 0 0 0,1 1 352 0 0,-1 0 1 0 0,0 2-1 0 0,0 0 0 0 0,0 0 0 0 0,-1 2 0 0 0,-26-5 0 0 0,34 9-372 0 0,0 0-1 0 0,0 0 1 0 0,0 1-1 0 0,1 0 1 0 0,-21 4-1 0 0,24-3-465 0 0,0 1 0 0 0,0 0 0 0 0,0 0 0 0 0,0 0 0 0 0,1 1-1 0 0,-1 0 1 0 0,1 0 0 0 0,-1 0 0 0 0,1 1 0 0 0,-6 4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1:0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95 7850 0 0,'-1'-3'1230'0'0,"-1"1"0"0"0,0-1 1 0 0,-1 0-1 0 0,1 1 1 0 0,0-1-1 0 0,-1 1 0 0 0,0 0 1 0 0,-4-4-1 0 0,7 6-1087 0 0,-1 0-1 0 0,1 0 0 0 0,0 0 0 0 0,0 0 0 0 0,-1 0 1 0 0,1 0-1 0 0,0 0 0 0 0,-1 0 0 0 0,1 0 1 0 0,0 0-1 0 0,-1 0 0 0 0,1 0 0 0 0,0 0 0 0 0,-1 0 1 0 0,1 0-1 0 0,0 0 0 0 0,-1 0 0 0 0,1 0 1 0 0,0 0-1 0 0,0 0 0 0 0,-1 0 0 0 0,1 1 1 0 0,0-1-1 0 0,-1 0 0 0 0,1 0 0 0 0,0 0 0 0 0,0 1 1 0 0,0-1-1 0 0,-1 0 0 0 0,1 0 0 0 0,0 1 1 0 0,0-1-1 0 0,-1 0 0 0 0,-3 23 996 0 0,4-14-1075 0 0,1 1-1 0 0,0-1 0 0 0,0 1 0 0 0,1-1 1 0 0,0 1-1 0 0,1-1 0 0 0,4 9 0 0 0,-5-12-72 0 0,0-1-1 0 0,1 0 0 0 0,-1 0 0 0 0,1 1 0 0 0,1-2 0 0 0,-1 1 1 0 0,1 0-1 0 0,-1-1 0 0 0,1 1 0 0 0,1-1 0 0 0,-1 0 1 0 0,8 5-1 0 0,-11-8 5 0 0,1 0 1 0 0,-1-1 0 0 0,0 1 0 0 0,0 0-1 0 0,1-1 1 0 0,-1 1 0 0 0,1-1 0 0 0,-1 0-1 0 0,0 1 1 0 0,1-1 0 0 0,-1 0 0 0 0,1 0 0 0 0,-1 0-1 0 0,1 0 1 0 0,-1 0 0 0 0,0 0 0 0 0,1 0-1 0 0,-1-1 1 0 0,1 1 0 0 0,-1 0 0 0 0,1-1-1 0 0,-1 1 1 0 0,0-1 0 0 0,0 1 0 0 0,1-1-1 0 0,-1 0 1 0 0,0 0 0 0 0,0 1 0 0 0,1-1-1 0 0,-1 0 1 0 0,0 0 0 0 0,0 0 0 0 0,0 0-1 0 0,0-1 1 0 0,-1 1 0 0 0,1 0 0 0 0,0 0-1 0 0,0 0 1 0 0,-1-1 0 0 0,1 1 0 0 0,0-3-1 0 0,1 0-14 0 0,0 0 1 0 0,-1-1-1 0 0,1 0 0 0 0,-1 1 0 0 0,0-1 0 0 0,-1 0 0 0 0,1 1 0 0 0,-1-1 1 0 0,0 0-1 0 0,0 0 0 0 0,-1-6 0 0 0,-1 4 9 0 0,0 0-1 0 0,0 1 1 0 0,-1-1 0 0 0,0 1-1 0 0,0 0 1 0 0,-7-10 0 0 0,9 14-68 0 0,0 0 0 0 0,-1-1 0 0 0,0 1 1 0 0,0 0-1 0 0,1 0 0 0 0,-1 0 1 0 0,0 0-1 0 0,-1 1 0 0 0,1-1 0 0 0,0 1 1 0 0,0-1-1 0 0,-1 1 0 0 0,1 0 1 0 0,-1 0-1 0 0,1 0 0 0 0,-1 0 0 0 0,1 0 1 0 0,-1 0-1 0 0,-4 0 0 0 0,6 1-87 0 0,1 0 1 0 0,-1 0-1 0 0,1 0 0 0 0,-1 1 0 0 0,1-1 0 0 0,-1 0 1 0 0,1 0-1 0 0,-1 0 0 0 0,1 0 0 0 0,-1 1 0 0 0,1-1 1 0 0,-1 0-1 0 0,1 1 0 0 0,-1-1 0 0 0,1 0 0 0 0,0 1 1 0 0,-1-1-1 0 0,1 0 0 0 0,0 1 0 0 0,-1-1 0 0 0,1 1 1 0 0,0-1-1 0 0,-1 1 0 0 0,1-1 0 0 0,0 1 0 0 0,0-1 1 0 0,-1 1-1 0 0,0 10-7542 0 0</inkml:trace>
  <inkml:trace contextRef="#ctx0" brushRef="#br0" timeOffset="1">266 2 12451 0 0,'2'-1'2960'0'0,"1"2"-847"0"0,-1 1-17 0 0,0 4 25 0 0,-2 3-593 0 0,-1 4-576 0 0,-2 3-344 0 0,-1 4-232 0 0,-1 1-160 0 0,0 2-152 0 0,0 0-184 0 0,-2 2-272 0 0,2-1-480 0 0,0-5-688 0 0,0 1-1001 0 0,1-3-1112 0 0,-1-3-1296 0 0,-1 0-2664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1:0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9218 0 0,'-14'25'9637'0'0,"5"1"-4756"0"0,7-20-4724 0 0,0 0-1 0 0,0 0 1 0 0,-1 0-1 0 0,0 0 1 0 0,0 0 0 0 0,0-1-1 0 0,-1 1 1 0 0,-4 5-1 0 0,7-11-360 0 0,0 1 0 0 0,0-1 0 0 0,1 1 0 0 0,-1 0 0 0 0,0-1 0 0 0,1 1 0 0 0,-1 0 0 0 0,0-1 0 0 0,1 1 0 0 0,-1 0 0 0 0,1 0 0 0 0,-1-1-1 0 0,1 1 1 0 0,0 0 0 0 0,-1 0 0 0 0,1 0 0 0 0,0 0 0 0 0,0 0 0 0 0,-1 1 0 0 0,16-4-7045 0 0,3-1 3267 0 0,-1 4 3607 0 0,-5 3-1338 0 0,-8-1 1177 0 0,1-1 1 0 0,0 0 0 0 0,0 0 0 0 0,0-1 0 0 0,0 0-1 0 0,0 0 1 0 0,1 0 0 0 0,-1 0 0 0 0,6-1 0 0 0,0-3-1170 0 0</inkml:trace>
  <inkml:trace contextRef="#ctx0" brushRef="#br0" timeOffset="1">193 80 4289 0 0,'-12'15'5468'0'0,"-12"14"586"0"0,21-26-6525 0 0,0-1 0 0 0,0 1 0 0 0,0-1 0 0 0,0 1 1 0 0,-1-1-1 0 0,1 0 0 0 0,-6 2 0 0 0,9-5 379 0 0,1 1 0 0 0,-1 0 0 0 0,0 0 0 0 0,0 0 0 0 0,0-1 0 0 0,0 1 0 0 0,0 0 0 0 0,0 0 0 0 0,0-1 0 0 0,0 1 0 0 0,0 0 0 0 0,0 0 0 0 0,0-1 0 0 0,0 1 0 0 0,0 0 0 0 0,0 0 0 0 0,0 0 0 0 0,0-1 0 0 0,0 1 0 0 0,0 0 0 0 0,0 0 0 0 0,0-1 0 0 0,-1 1 0 0 0,1 0 0 0 0,0 0 0 0 0,0 0 0 0 0,0-1 0 0 0,0 1 0 0 0,0 0 0 0 0,-1 0 0 0 0,1 0 1 0 0,0 0-1 0 0,0-1 0 0 0,0 1 0 0 0,-1 0 0 0 0,1 0 0 0 0,0 0 0 0 0,0 0 0 0 0,0 0 0 0 0,-1 0 0 0 0,1 0 0 0 0,0 0 0 0 0,0 0 0 0 0,0-1 0 0 0,-1 1 0 0 0,1 0 0 0 0,0 0 0 0 0,0 0 0 0 0,-1 0 0 0 0,1 0 0 0 0,0 0 0 0 0,0 1 0 0 0,-1-1 0 0 0,1 0 0 0 0,0 0 0 0 0,0 0 0 0 0,0 0 0 0 0,-1 0 0 0 0,1 0 0 0 0,0 0 0 0 0,-1 1 0 0 0,14-18 994 0 0,-10 15-668 0 0,0-1-1 0 0,0 1 1 0 0,1 0 0 0 0,-1 0-1 0 0,1 1 1 0 0,-1-1 0 0 0,1 1 0 0 0,0 0-1 0 0,0 0 1 0 0,-1 0 0 0 0,1 0-1 0 0,0 0 1 0 0,0 1 0 0 0,7 0 0 0 0,19 7-1695 0 0,2 9-4029 0 0,-24-11 2684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1:05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14243 0 0,'-3'6'7787'0'0,"4"7"-5663"0"0,3 9-2053 0 0,-2-17-101 0 0,0 0-1 0 0,0 0 0 0 0,1 0 0 0 0,-1-1 1 0 0,1 1-1 0 0,0-1 0 0 0,1 0 1 0 0,-1 0-1 0 0,1 0 0 0 0,0 0 1 0 0,0 0-1 0 0,0-1 0 0 0,6 5 1 0 0,-8-7 5 0 0,-1 0 1 0 0,1 0 0 0 0,0 0 0 0 0,-1 0-1 0 0,1-1 1 0 0,0 1 0 0 0,0 0 0 0 0,0-1 0 0 0,-1 1-1 0 0,1-1 1 0 0,0 0 0 0 0,0 1 0 0 0,0-1-1 0 0,0 0 1 0 0,0 0 0 0 0,0 0 0 0 0,0 0-1 0 0,0-1 1 0 0,0 1 0 0 0,-1-1 0 0 0,1 1-1 0 0,0-1 1 0 0,0 1 0 0 0,0-1 0 0 0,-1 0 0 0 0,1 0-1 0 0,0 0 1 0 0,-1 0 0 0 0,1 0 0 0 0,-1 0-1 0 0,1-1 1 0 0,-1 1 0 0 0,1 0 0 0 0,-1-1-1 0 0,0 1 1 0 0,0-1 0 0 0,0 1 0 0 0,0-1-1 0 0,2-3 1 0 0,-2 3-41 0 0,0 0 1 0 0,0 0-1 0 0,0 0 0 0 0,0 0 1 0 0,-1 0-1 0 0,1 0 0 0 0,0 0 0 0 0,-1 0 1 0 0,0 0-1 0 0,1-1 0 0 0,-1 1 0 0 0,0 0 1 0 0,0 0-1 0 0,0 0 0 0 0,0-1 0 0 0,-1 1 1 0 0,1 0-1 0 0,-1 0 0 0 0,1 0 0 0 0,-1 0 1 0 0,0 0-1 0 0,0 0 0 0 0,0 0 0 0 0,0 0 1 0 0,0 0-1 0 0,0 0 0 0 0,0 0 0 0 0,-1 0 1 0 0,1 1-1 0 0,-1-1 0 0 0,1 1 1 0 0,-1-1-1 0 0,0 1 0 0 0,1-1 0 0 0,-1 1 1 0 0,0 0-1 0 0,0 0 0 0 0,0 0 0 0 0,0 0 1 0 0,0 0-1 0 0,0 1 0 0 0,0-1 0 0 0,0 0 1 0 0,0 1-1 0 0,-1 0 0 0 0,1-1 0 0 0,0 1 1 0 0,0 0-1 0 0,0 0 0 0 0,-1 0 0 0 0,1 0 1 0 0,0 1-1 0 0,0-1 0 0 0,-2 1 0 0 0,-6 3-594 0 0,0-1-1 0 0,0 1 1 0 0,1 1-1 0 0,0 0 1 0 0,0 0-1 0 0,0 1 1 0 0,-11 10-1 0 0,16-14 667 0 0,1 1 0 0 0,0 0 0 0 0,-1 0 0 0 0,1 1 0 0 0,0-1 1 0 0,1 1-1 0 0,-1-1 0 0 0,1 1 0 0 0,-1 0 0 0 0,1 0 0 0 0,0 0 0 0 0,1 0 0 0 0,-1 0 0 0 0,1 1 1 0 0,-1-1-1 0 0,1 0 0 0 0,1 1 0 0 0,-1-1 0 0 0,0 9 0 0 0,2-12 206 0 0,-1 1 0 0 0,1-1 0 0 0,-1 1 0 0 0,1-1 0 0 0,0 1 0 0 0,0-1 0 0 0,-1 0-1 0 0,1 1 1 0 0,0-1 0 0 0,0 0 0 0 0,0 1 0 0 0,1-1 0 0 0,-1 0 0 0 0,0 0 0 0 0,0 0 0 0 0,1 0 0 0 0,-1 0 0 0 0,0-1 0 0 0,1 1 0 0 0,-1 0 0 0 0,1-1-1 0 0,-1 1 1 0 0,1-1 0 0 0,-1 1 0 0 0,1-1 0 0 0,-1 0 0 0 0,1 1 0 0 0,0-1 0 0 0,-1 0 0 0 0,3 0 0 0 0,8 1 507 0 0,1-1 0 0 0,23-2 0 0 0,-25 1-602 0 0,-8 1-339 0 0,36-1 641 0 0,-20 5-2617 0 0,-5 4-4808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1:05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 7434 0 0,'-2'7'2565'0'0,"1"-7"-2242"0"0,0 1-1 0 0,1 0 0 0 0,0-1 0 0 0,-1 1 0 0 0,1 0 1 0 0,-1 0-1 0 0,1-1 0 0 0,0 1 0 0 0,-1 0 1 0 0,1 0-1 0 0,0 0 0 0 0,0-1 0 0 0,0 1 0 0 0,0 0 1 0 0,0 0-1 0 0,0 0 0 0 0,0 0 0 0 0,0 0 1 0 0,0-1-1 0 0,0 1 0 0 0,0 0 0 0 0,0 0 0 0 0,1 0 1 0 0,-1-1-1 0 0,0 1 0 0 0,1 0 0 0 0,-1 0 0 0 0,1-1 1 0 0,-1 1-1 0 0,0 0 0 0 0,1 0 0 0 0,0-1 1 0 0,-1 1-1 0 0,1-1 0 0 0,-1 1 0 0 0,1-1 0 0 0,0 1 1 0 0,-1-1-1 0 0,1 1 0 0 0,1 0 0 0 0,9 9-570 0 0,-3-5-2175 0 0,5-17 1367 0 0,-7 4 842 0 0,-2 2 272 0 0,0 1 1 0 0,1-1 0 0 0,0 1 0 0 0,0 0 0 0 0,0 0-1 0 0,7-5 1 0 0,-11 10-24 0 0,0-1 0 0 0,0 1 0 0 0,0-1 0 0 0,0 1 0 0 0,0 0 0 0 0,-1-1 0 0 0,1 1 0 0 0,0 0 0 0 0,0 0 0 0 0,0 0 0 0 0,0-1 0 0 0,0 1 0 0 0,0 0 0 0 0,0 0 0 0 0,0 0 0 0 0,0 1 0 0 0,0-1 0 0 0,0 0 0 0 0,0 0 0 0 0,0 0 0 0 0,1 1 0 0 0,-1 0 19 0 0,1 1 1 0 0,-1-1-1 0 0,1 0 1 0 0,-1 1-1 0 0,1-1 0 0 0,-1 1 1 0 0,0-1-1 0 0,0 1 1 0 0,0 0-1 0 0,0-1 0 0 0,0 1 1 0 0,0 0-1 0 0,0 0 0 0 0,0 3 1 0 0,0-4 73 0 0,0 1 0 0 0,-1-1 0 0 0,1 1-1 0 0,-1-1 1 0 0,0 1 0 0 0,1 0 0 0 0,-1-1 0 0 0,0 1 0 0 0,0-1 0 0 0,0 1 0 0 0,0 0 0 0 0,0-1-1 0 0,0 1 1 0 0,0-1 0 0 0,-1 1 0 0 0,1 0 0 0 0,-1-1 0 0 0,1 1 0 0 0,-1-1 0 0 0,1 1 0 0 0,-1-1-1 0 0,0 0 1 0 0,0 1 0 0 0,0-1 0 0 0,0 0 0 0 0,0 1 0 0 0,0-1 0 0 0,0 0 0 0 0,0 0 0 0 0,0 0-1 0 0,-1 0 1 0 0,1 0 0 0 0,0 0 0 0 0,-1 0 0 0 0,1-1 0 0 0,0 1 0 0 0,-1 0 0 0 0,1-1 0 0 0,-1 1-1 0 0,0-1 1 0 0,1 1 0 0 0,-4-1 0 0 0,-1 2-59 0 0,-1-1 0 0 0,0-1-1 0 0,1 1 1 0 0,-1-1 0 0 0,0-1 0 0 0,1 1-1 0 0,-1-1 1 0 0,0 0 0 0 0,-10-3 0 0 0,18 0-2777 0 0,8 0 505 0 0,12-2-3269 0 0,2 8-3884 0 0,-9 1 3722 0 0</inkml:trace>
  <inkml:trace contextRef="#ctx0" brushRef="#br0" timeOffset="1">310 119 19420 0 0,'3'0'2401'0'0,"1"0"-817"0"0,0 2-200 0 0,-2-2-399 0 0,-4 0-513 0 0,-1 1-272 0 0,-1 1-216 0 0,1-1-456 0 0,-1-1-961 0 0,0-1-2048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46 8018 0 0,'-13'-11'5559'0'0,"12"11"-5078"0"0,0-1 0 0 0,0 1 0 0 0,0-1 0 0 0,0 1 1 0 0,0-1-1 0 0,0 0 0 0 0,1 1 0 0 0,-1-1 0 0 0,0 0 0 0 0,1 0 1 0 0,-1 1-1 0 0,0-1 0 0 0,1 0 0 0 0,-1 0 0 0 0,1 0 1 0 0,-1-2-1 0 0,2 2-392 0 0,0 0 0 0 0,0 0 0 0 0,0 1 1 0 0,0-1-1 0 0,1 0 0 0 0,-1 0 0 0 0,0 1 0 0 0,0-1 0 0 0,1 0 1 0 0,-1 1-1 0 0,0-1 0 0 0,1 1 0 0 0,-1 0 0 0 0,1 0 1 0 0,-1-1-1 0 0,3 1 0 0 0,18-4-217 0 0,0 1 1 0 0,0 1-1 0 0,0 0 0 0 0,1 2 1 0 0,-1 1-1 0 0,38 5 0 0 0,2 7-4547 0 0,0 5-6398 0 0,-51-15 8124 0 0,-2 0-45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8514 0 0,'39'23'5908'0'0,"-3"11"-4018"0"0,-20-16-1460 0 0,-1 0-1 0 0,12 22 1 0 0,-24-36-126 0 0,0 1 0 0 0,-1-1 0 0 0,1 0 0 0 0,-1 1 0 0 0,-1 0 0 0 0,1-1 0 0 0,0 1 0 0 0,-1 0 0 0 0,0 0 0 0 0,0 0 0 0 0,-1 0 0 0 0,1 0 0 0 0,-1 0 0 0 0,0 0 0 0 0,-1 7 0 0 0,-1-3 33 0 0,-1-1 0 0 0,1-1 0 0 0,-1 1 0 0 0,-1 0 0 0 0,0-1 0 0 0,0 1 0 0 0,0-1 0 0 0,-9 11-1 0 0,-5 4-379 0 0,-1 0-1 0 0,-2-1 1 0 0,0-1 0 0 0,-27 20-1 0 0,39-31-1062 0 0,6-4-2197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4585 0 0,'5'2'1323'0'0,"1"0"0"0"0,-1 0-1 0 0,1 0 1 0 0,-1-1 0 0 0,10 1 0 0 0,34 1-394 0 0,-35-3-1875 0 0,0 1 0 0 0,0 0 0 0 0,19 5 0 0 0,-32-6 675 0 0,0 0 0 0 0,0 1 0 0 0,0-1 0 0 0,-1 0 0 0 0,1 0 0 0 0,0 1 0 0 0,0-1 0 0 0,0 1 0 0 0,-1-1 0 0 0,1 0 0 0 0,0 1 0 0 0,0 0-1 0 0,-1-1 1 0 0,1 1 0 0 0,0-1 0 0 0,-1 1 0 0 0,1 0 0 0 0,-1 0 0 0 0,1-1 0 0 0,-1 1 0 0 0,1 0 0 0 0,0 1 0 0 0,-1 4-2314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5873 0 0,'15'12'6357'0'0,"7"-7"-3862"0"0,25-4-2321 0 0,-32-1 457 0 0,10-1-414 0 0,-18 0-136 0 0,0 0-1 0 0,1 1 1 0 0,-1 0 0 0 0,0 0 0 0 0,0 1 0 0 0,0 0 0 0 0,0 0 0 0 0,0 1 0 0 0,13 4 0 0 0,-20-6-57 0 0,1 1 1 0 0,0-1 0 0 0,0 1 0 0 0,-1-1 0 0 0,1 1 0 0 0,0-1 0 0 0,-1 1 0 0 0,1-1 0 0 0,-1 1 0 0 0,1 0 0 0 0,-1-1 0 0 0,1 1 0 0 0,-1 0 0 0 0,1 0 0 0 0,-1-1 0 0 0,0 1 0 0 0,1 0 0 0 0,-1 0-1 0 0,0 0 1 0 0,0-1 0 0 0,1 1 0 0 0,-1 0 0 0 0,0 0 0 0 0,0 0 0 0 0,0 0 0 0 0,0 1 0 0 0,-1 1-2 0 0,1-1-1 0 0,-1 1 1 0 0,0-1 0 0 0,0 1 0 0 0,0-1-1 0 0,0 0 1 0 0,0 1 0 0 0,0-1-1 0 0,-2 2 1 0 0,-3 4-85 0 0,0-1 0 0 0,0 0-1 0 0,0-1 1 0 0,-10 8 0 0 0,6-7-254 0 0,-1 0 0 0 0,0-1 0 0 0,-16 7 0 0 0,-11 5-1729 0 0,48-18-746 0 0,42-5 4027 0 0,-32 1-823 0 0,34-5 296 0 0,-50 8-765 0 0,0 1 0 0 0,0 0 0 0 0,0 0 0 0 0,0 1 0 0 0,0-1 0 0 0,0 1 0 0 0,0-1 0 0 0,-1 1 0 0 0,1 1 0 0 0,7 2 0 0 0,-11-4-133 0 0,1 0 0 0 0,-1 1 1 0 0,1-1-1 0 0,-1 0 0 0 0,1 0 1 0 0,-1 1-1 0 0,0-1 1 0 0,1 0-1 0 0,-1 1 0 0 0,0-1 1 0 0,1 1-1 0 0,-1-1 0 0 0,0 0 1 0 0,1 1-1 0 0,-1-1 0 0 0,0 1 1 0 0,0-1-1 0 0,1 1 0 0 0,-1-1 1 0 0,0 1-1 0 0,0-1 0 0 0,0 1 1 0 0,0-1-1 0 0,0 1 0 0 0,0-1 1 0 0,0 1-1 0 0,0-1 1 0 0,0 1-1 0 0,0-1 0 0 0,0 1 1 0 0,0-1-1 0 0,0 1 0 0 0,0-1 1 0 0,-1 2-1 0 0,-2 7-4211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2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11803 0 0,'34'4'7057'0'0,"44"1"-6341"0"0,-76-6-858 0 0,-1 1 1 0 0,0 0-1 0 0,1 0 0 0 0,-1 0 0 0 0,1 0 0 0 0,-1 0 1 0 0,1 0-1 0 0,-1 0 0 0 0,0 0 0 0 0,1 0 0 0 0,-1 1 1 0 0,1-1-1 0 0,-1 1 0 0 0,0-1 0 0 0,1 1 0 0 0,-1-1 1 0 0,0 1-1 0 0,1 0 0 0 0,-1 0 0 0 0,0 0 0 0 0,0-1 0 0 0,0 1 1 0 0,0 0-1 0 0,0 0 0 0 0,0 1 0 0 0,0-1 0 0 0,0 0 1 0 0,1 2-1 0 0,-2 0-336 0 0,0 0 0 0 0,0 0 0 0 0,0-1 1 0 0,-1 1-1 0 0,1 0 0 0 0,-1-1 0 0 0,0 1 0 0 0,1 0 0 0 0,-1-1 1 0 0,0 1-1 0 0,-1-1 0 0 0,1 1 0 0 0,0-1 0 0 0,-3 4 0 0 0,-29 34-4873 0 0,32-38 5319 0 0,-1-1 1 0 0,1 1 0 0 0,-1 0 0 0 0,0-1 0 0 0,0 0 0 0 0,1 1 0 0 0,-1-1-1 0 0,0 0 1 0 0,0 0 0 0 0,0 0 0 0 0,-1 0 0 0 0,1 0 0 0 0,0-1 0 0 0,0 1 0 0 0,0 0-1 0 0,-1-1 1 0 0,1 0 0 0 0,0 0 0 0 0,-4 0 0 0 0,5 0 138 0 0,1 0 1 0 0,0 0-1 0 0,-1 0 1 0 0,1 0 0 0 0,0 0-1 0 0,0 0 1 0 0,-1 0-1 0 0,1 0 1 0 0,0 0-1 0 0,-1 0 1 0 0,1 0-1 0 0,0 0 1 0 0,0 0 0 0 0,-1 0-1 0 0,1-1 1 0 0,0 1-1 0 0,0 0 1 0 0,-1 0-1 0 0,1 0 1 0 0,0-1-1 0 0,0 1 1 0 0,0 0-1 0 0,-1 0 1 0 0,1-1 0 0 0,0 1-1 0 0,0 0 1 0 0,0 0-1 0 0,0-1 1 0 0,0 1-1 0 0,-1 0 1 0 0,1 0-1 0 0,0-1 1 0 0,0 1 0 0 0,0 0-1 0 0,0-1 1 0 0,0 1-1 0 0,0 0 1 0 0,0 0-1 0 0,0-1 1 0 0,0 1-1 0 0,0 0 1 0 0,0-1 0 0 0,0 1-1 0 0,0 0 1 0 0,0 0-1 0 0,1-1 1 0 0,-1 1-1 0 0,0 0 1 0 0,0-1-1 0 0,0 1 1 0 0,0 0-1 0 0,0 0 1 0 0,1-1 0 0 0,-1 1-1 0 0,0 0 1 0 0,0 0-1 0 0,0 0 1 0 0,1-1-1 0 0,-1 1 1 0 0,0 0-1 0 0,0 0 1 0 0,1 0 0 0 0,-1 0-1 0 0,1-1 1 0 0,18-8 6037 0 0,-15 10-5902 0 0,-1-1 0 0 0,1 1 0 0 0,-1 0 0 0 0,1 0 1 0 0,-1 0-1 0 0,0 1 0 0 0,0-1 0 0 0,0 1 0 0 0,0-1 0 0 0,0 1 0 0 0,0 0 0 0 0,4 4 1 0 0,-5-4-355 0 0,-1-1 0 0 0,1 0 0 0 0,-1 0 1 0 0,1 1-1 0 0,-1-1 0 0 0,0 1 0 0 0,0-1 1 0 0,1 1-1 0 0,-1-1 0 0 0,0 1 0 0 0,-1 0 1 0 0,1 0-1 0 0,0-1 0 0 0,0 1 0 0 0,-1 0 1 0 0,1 0-1 0 0,-1 0 0 0 0,0 0 0 0 0,1 0 1 0 0,-1 0-1 0 0,0 0 0 0 0,0 0 1 0 0,0 0-1 0 0,-1 2 0 0 0,-8 2 3095 0 0,9-6-2842 0 0,-1 0-1 0 0,1 0 1 0 0,-1 0 0 0 0,1 0-1 0 0,-1 0 1 0 0,0 0 0 0 0,1 0-1 0 0,-1 1 1 0 0,1-1 0 0 0,-1 0-1 0 0,1 0 1 0 0,-1 1 0 0 0,1-1 0 0 0,0 0-1 0 0,-1 1 1 0 0,1-1 0 0 0,-1 0-1 0 0,1 1 1 0 0,0-1 0 0 0,-1 1-1 0 0,1-1 1 0 0,0 1 0 0 0,-1-1-1 0 0,1 1 1 0 0,0-1 0 0 0,0 1 0 0 0,-1-1-1 0 0,1 1 1 0 0,0-1 0 0 0,0 1-1 0 0,0-1 1 0 0,0 1 0 0 0,0-1-1 0 0,0 1 1 0 0,0 0 0 0 0,0-1-1 0 0,0 1 1 0 0,0 0 0 0 0,0 2-174 0 0,1 0-1 0 0,0-1 1 0 0,-1 1 0 0 0,1 0 0 0 0,0-1-1 0 0,0 1 1 0 0,1-1 0 0 0,-1 0 0 0 0,0 1-1 0 0,1-1 1 0 0,0 0 0 0 0,-1 0-1 0 0,1 0 1 0 0,0 0 0 0 0,0 0 0 0 0,0 0-1 0 0,0 0 1 0 0,0-1 0 0 0,1 1 0 0 0,-1-1-1 0 0,0 0 1 0 0,1 1 0 0 0,-1-1 0 0 0,1 0-1 0 0,0-1 1 0 0,-1 1 0 0 0,5 0 0 0 0,-4 0-440 0 0,0 0 1 0 0,0-1 0 0 0,1 0 0 0 0,-1 0 0 0 0,0 0 0 0 0,1 0 0 0 0,-1 0 0 0 0,0 0-1 0 0,0-1 1 0 0,5-1 0 0 0,-6 1-150 0 0,0 0-1 0 0,0 0 0 0 0,0 0 1 0 0,0 0-1 0 0,0 0 1 0 0,0 0-1 0 0,0-1 0 0 0,0 1 1 0 0,-1-1-1 0 0,1 1 1 0 0,0-1-1 0 0,-1 0 0 0 0,0 1 1 0 0,1-1-1 0 0,1-4 0 0 0,6-18-3333 0 0,2 1 326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2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6849 0 0,'0'-1'187'0'0,"0"1"-1"0"0,0 0 1 0 0,0-1-1 0 0,1 1 1 0 0,-1-1-1 0 0,0 1 1 0 0,0 0-1 0 0,1-1 1 0 0,-1 1-1 0 0,0 0 1 0 0,1-1-1 0 0,-1 1 1 0 0,0 0 0 0 0,1 0-1 0 0,-1-1 1 0 0,0 1-1 0 0,1 0 1 0 0,-1 0-1 0 0,1 0 1 0 0,-1-1-1 0 0,1 1 1 0 0,-1 0-1 0 0,0 0 1 0 0,1 0-1 0 0,-1 0 1 0 0,1 0-1 0 0,0 0 1 0 0,17 1 1540 0 0,14 10-1003 0 0,-27-9-628 0 0,-1 0 0 0 0,0 0-1 0 0,0 1 1 0 0,0-1 0 0 0,0 1 0 0 0,0 0 0 0 0,0 0-1 0 0,-1 1 1 0 0,1-1 0 0 0,-1 1 0 0 0,0-1-1 0 0,4 8 1 0 0,-6-8 21 0 0,1 0 0 0 0,-1-1 0 0 0,0 2-1 0 0,0-1 1 0 0,0 0 0 0 0,-1 0 0 0 0,1 0-1 0 0,-1 0 1 0 0,0 0 0 0 0,1 1 0 0 0,-2-1 0 0 0,1 0-1 0 0,0 0 1 0 0,-1 0 0 0 0,1 0 0 0 0,-1 0 0 0 0,0 1-1 0 0,0-1 1 0 0,-2 4 0 0 0,-17 31 769 0 0,13-27-480 0 0,1 0-1 0 0,1 0 0 0 0,-1 0 0 0 0,2 1 0 0 0,-7 23 0 0 0,11-32-424 0 0,-1-1 0 0 0,1 1-1 0 0,0-1 1 0 0,0 1 0 0 0,0-1 0 0 0,1 1-1 0 0,-1 0 1 0 0,0-1 0 0 0,1 1-1 0 0,0-1 1 0 0,-1 0 0 0 0,1 1 0 0 0,0-1-1 0 0,1 0 1 0 0,-1 1 0 0 0,0-1 0 0 0,0 0-1 0 0,1 0 1 0 0,0 0 0 0 0,-1 0 0 0 0,1 0-1 0 0,0 0 1 0 0,0-1 0 0 0,0 1 0 0 0,0-1-1 0 0,0 1 1 0 0,0-1 0 0 0,0 0 0 0 0,0 1-1 0 0,1-1 1 0 0,-1 0 0 0 0,1-1 0 0 0,-1 1-1 0 0,5 1 1 0 0,-3-1-413 0 0,0 0-1 0 0,1 0 1 0 0,-1-1-1 0 0,0 1 1 0 0,0-1 0 0 0,0 0-1 0 0,5 0 1 0 0,-6-1-289 0 0,0 1 0 0 0,0-1 0 0 0,0 1 1 0 0,0-1-1 0 0,0 0 0 0 0,0 0 0 0 0,0 0 0 0 0,0-1 1 0 0,-1 1-1 0 0,1-1 0 0 0,-1 1 0 0 0,1-1 1 0 0,-1 0-1 0 0,1 0 0 0 0,-1 0 0 0 0,2-3 0 0 0,8-8-3233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24 918 5441 0 0,'-16'4'2779'0'0,"9"-9"-619"0"0,9-21-75 0 0,0 14-2174 0 0,65-297 3276 0 0,-56 271-3049 0 0,2 0 1 0 0,2 1 0 0 0,1 0 0 0 0,2 2 0 0 0,42-65 0 0 0,-31 66-103 0 0,2 0 1 0 0,1 2 0 0 0,66-52-1 0 0,-42 50 452 0 0,-11 7-1226 0 0,-19 6-4129 0 0,-23 11-384 0 0,-4 7 3809 0 0,4-2-2186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2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7522 0 0,'26'-2'7209'0'0,"-14"5"-6970"0"0,0-1 1 0 0,0 2-1 0 0,17 6 1 0 0,-17-5-403 0 0,0 1-1 0 0,0 1 1 0 0,16 10 0 0 0,0 10-2513 0 0,-26-25 2117 0 0,-1 0-1 0 0,1 0 1 0 0,-1 1 0 0 0,1-1 0 0 0,-1 0-1 0 0,0 1 1 0 0,0-1 0 0 0,0 1-1 0 0,0-1 1 0 0,0 5 0 0 0,-1-7 500 0 0,0 0 0 0 0,0 1 0 0 0,0-1 0 0 0,1 0 0 0 0,-1 0 0 0 0,0 1 0 0 0,0-1 0 0 0,0 0 0 0 0,0 1 0 0 0,0-1 0 0 0,-1 0 0 0 0,1 0 0 0 0,0 1 0 0 0,0-1 0 0 0,0 0 0 0 0,0 0 0 0 0,0 1 0 0 0,0-1 0 0 0,0 0 0 0 0,0 0 0 0 0,-1 1 0 0 0,1-1 0 0 0,0 0 0 0 0,0 0 0 0 0,0 0 0 0 0,-1 1 0 0 0,1-1 0 0 0,0 0 0 0 0,0 0 0 0 0,0 0 0 0 0,-1 0 0 0 0,1 1 0 0 0,0-1 0 0 0,0 0 0 0 0,-1 0 0 0 0,1 0 0 0 0,0 0 0 0 0,0 0 0 0 0,-1 0 0 0 0,1 0 0 0 0,0 0 0 0 0,-1 0 0 0 0,1 0-1 0 0,0 0 1 0 0,0 0 0 0 0,-1 0 0 0 0,1 0 0 0 0,-5 1-686 0 0,-4 5-1357 0 0</inkml:trace>
  <inkml:trace contextRef="#ctx0" brushRef="#br0" timeOffset="1">65 165 10642 0 0,'2'2'3961'0'0,"0"1"-2201"0"0,3 0-775 0 0,1-1-257 0 0,2 2-232 0 0,2-1-224 0 0,0 0-120 0 0,3 0-96 0 0,1-2-152 0 0,2 0-552 0 0,1-1-1240 0 0,-2-3-2689 0 0,0-2 168 0 0,0-2-1161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10002 0 0,'-16'101'8308'0'0,"7"53"-9480"0"0,-1 14-6089 0 0,9-152 5940 0 0,1-15 1410 0 0,0-1-1 0 0,0 1 1 0 0,0-1-1 0 0,0 0 1 0 0,0 1 0 0 0,0-1-1 0 0,0 1 1 0 0,1-1-1 0 0,-1 1 1 0 0,0-1-1 0 0,0 1 1 0 0,0-1-1 0 0,1 0 1 0 0,-1 1-1 0 0,0-1 1 0 0,0 1-1 0 0,1-1 1 0 0,-1 0-1 0 0,0 1 1 0 0,1-1 0 0 0,-1 0-1 0 0,0 1 1 0 0,1-1-1 0 0,-1 0 1 0 0,2 1-1 0 0,0-1 354 0 0,1 0 0 0 0,0 0 0 0 0,0-1 0 0 0,0 1 0 0 0,-1-1 0 0 0,1 1 0 0 0,0-1 0 0 0,-1 0 0 0 0,1 0-1 0 0,4-2 1 0 0,5-2 96 0 0,-8 3-263 0 0,0 0-1 0 0,-1 1 1 0 0,1-1-1 0 0,0 1 1 0 0,0 0-1 0 0,0 0 1 0 0,6 0-1 0 0,-9 1-186 0 0,0 0-1 0 0,0 1 1 0 0,0-1 0 0 0,0 0-1 0 0,1 1 1 0 0,-1-1-1 0 0,0 1 1 0 0,0-1 0 0 0,0 1-1 0 0,0-1 1 0 0,0 1-1 0 0,0 0 1 0 0,0-1-1 0 0,0 1 1 0 0,0 0 0 0 0,-1 0-1 0 0,1 0 1 0 0,0 0-1 0 0,0 0 1 0 0,-1 0 0 0 0,1 0-1 0 0,-1 0 1 0 0,1 0-1 0 0,-1 0 1 0 0,1 0 0 0 0,-1 0-1 0 0,1 0 1 0 0,-1 0-1 0 0,0 1 1 0 0,0 1 0 0 0,3 11 204 0 0,0 1 0 0 0,-2 1 0 0 0,0-1 0 0 0,-2 24 0 0 0,-1-6-2356 0 0,-1-1-3393 0 0,3-31 5246 0 0,-1 6-4957 0 0</inkml:trace>
  <inkml:trace contextRef="#ctx0" brushRef="#br0" timeOffset="1">86 135 7402 0 0,'-1'-1'315'0'0,"1"0"0"0"0,0-1 1 0 0,-1 1-1 0 0,1 0 1 0 0,0 0-1 0 0,0 0 1 0 0,0 0-1 0 0,0 0 0 0 0,0 0 1 0 0,0 0-1 0 0,0 0 1 0 0,0-1-1 0 0,0 1 0 0 0,1 0 1 0 0,-1 0-1 0 0,0 0 1 0 0,1 0-1 0 0,-1 0 1 0 0,1 0-1 0 0,-1 0 0 0 0,1 0 1 0 0,0 0-1 0 0,-1 0 1 0 0,2-1-1 0 0,0 1-153 0 0,-1 1 0 0 0,0-1 0 0 0,1 0 0 0 0,-1 1 0 0 0,1-1 0 0 0,-1 1 0 0 0,1-1 1 0 0,-1 1-1 0 0,1 0 0 0 0,-1 0 0 0 0,1 0 0 0 0,-1 0 0 0 0,1 0 0 0 0,-1 0 0 0 0,4 1 0 0 0,-1-1-92 0 0,1 1 1 0 0,0 0-1 0 0,-1 1 1 0 0,1-1-1 0 0,-1 1 1 0 0,0 0-1 0 0,1 0 1 0 0,-1 1-1 0 0,0-1 0 0 0,0 1 1 0 0,3 3-1 0 0,-1 0 56 0 0,-2 1-1 0 0,1 0 0 0 0,-1 0 0 0 0,0 0 1 0 0,0 1-1 0 0,-1-1 0 0 0,0 1 0 0 0,0 0 1 0 0,-1 0-1 0 0,0 0 0 0 0,0 0 0 0 0,-1 0 0 0 0,1 15 1 0 0,-4 46-1509 0 0,-7-6-5417 0 0,4-45 2328 0 0,-1-5-863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6641 0 0,'1'-1'404'0'0,"1"-1"0"0"0,-1 1 0 0 0,1-1 0 0 0,0 1 0 0 0,0 0 0 0 0,0-1 0 0 0,0 1 0 0 0,0 0 0 0 0,0 0-1 0 0,0 0 1 0 0,0 1 0 0 0,0-1 0 0 0,3 0 0 0 0,0 0-191 0 0,-1 1 1 0 0,1-1-1 0 0,-1 1 0 0 0,1 0 0 0 0,0 0 1 0 0,5 2-1 0 0,-4-1-495 0 0,0 0 0 0 0,-1 0 0 0 0,0 1 0 0 0,1 0 0 0 0,-1 0 0 0 0,0 0 0 0 0,0 1 0 0 0,0 0 0 0 0,0 0 0 0 0,0 0 0 0 0,4 4 0 0 0,-9-7 209 0 0,1 1 0 0 0,-1-1 1 0 0,0 0-1 0 0,1 1 0 0 0,-1-1 0 0 0,0 0 0 0 0,1 1 1 0 0,-1-1-1 0 0,0 0 0 0 0,0 1 0 0 0,0-1 1 0 0,1 1-1 0 0,-1-1 0 0 0,0 1 0 0 0,0-1 0 0 0,0 0 1 0 0,0 1-1 0 0,0-1 0 0 0,0 1 0 0 0,0-1 0 0 0,0 1 1 0 0,0-1-1 0 0,0 1 0 0 0,0-1 0 0 0,0 1 1 0 0,0-1-1 0 0,0 0 0 0 0,0 1 0 0 0,0-1 0 0 0,0 1 1 0 0,-1-1-1 0 0,1 1 0 0 0,0-1 0 0 0,-1 1 1 0 0,-12 10-3483 0 0,10-9 3010 0 0,-10 7-2293 0 0</inkml:trace>
  <inkml:trace contextRef="#ctx0" brushRef="#br0" timeOffset="1">13 163 7810 0 0,'4'-4'3104'0'0,"2"1"-1175"0"0,1-3-593 0 0,3 0-320 0 0,1-1-392 0 0,2 0-272 0 0,1-1-160 0 0,0 1-167 0 0,0 0-634 0 0,-1 0-1359 0 0,-2 3-1969 0 0,0-2 56 0 0,-1 1-760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4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11266 0 0,'2'16'7128'0'0,"-2"8"-3801"0"0,-11 121-7583 0 0,9-125 2275 0 0,-1 0 0 0 0,0-1 0 0 0,-2 1 0 0 0,-6 20 0 0 0,7-32 1119 0 0,0 1 0 0 0,0-1 0 0 0,-1 1 0 0 0,0-1 0 0 0,-8 10 0 0 0,-24 18 794 0 0,21-23 5629 0 0,27-19 566 0 0,11-8-2180 0 0,-4 2-4925 0 0,-8 5 1109 0 0,-7 4-58 0 0,1 0 0 0 0,0 0 0 0 0,0 0 0 0 0,0 1 0 0 0,0-1 0 0 0,1 1 0 0 0,-1 0-1 0 0,1 0 1 0 0,6-1 0 0 0,-11 3-49 0 0,0 1 0 0 0,1-1 1 0 0,-1 0-1 0 0,0 1 0 0 0,0-1 0 0 0,0 1 0 0 0,0-1 0 0 0,0 0 0 0 0,1 1 0 0 0,-1-1 1 0 0,0 1-1 0 0,0-1 0 0 0,0 0 0 0 0,0 1 0 0 0,0-1 0 0 0,0 1 0 0 0,0-1 1 0 0,-1 1-1 0 0,1-1 0 0 0,0 0 0 0 0,0 1 0 0 0,0-1 0 0 0,0 1 0 0 0,0-1 1 0 0,-1 0-1 0 0,1 1 0 0 0,0-1 0 0 0,0 0 0 0 0,-1 1 0 0 0,-8 18 705 0 0,8-17-472 0 0,-1 4 15 0 0,1-1-1 0 0,-1 1 1 0 0,1-1 0 0 0,0 1 0 0 0,0-1 0 0 0,1 1-1 0 0,0 0 1 0 0,0-1 0 0 0,0 1 0 0 0,1-1 0 0 0,1 10-1 0 0,-2-13-346 0 0,1-1 1 0 0,-1 1-1 0 0,0 0 0 0 0,1-1 0 0 0,-1 1 0 0 0,1 0 1 0 0,-1-1-1 0 0,1 1 0 0 0,0-1 0 0 0,0 1 0 0 0,0-1 0 0 0,0 1 1 0 0,0-1-1 0 0,0 0 0 0 0,0 1 0 0 0,0-1 0 0 0,1 0 0 0 0,-1 0 1 0 0,0 0-1 0 0,1 0 0 0 0,-1 0 0 0 0,1 0 0 0 0,-1 0 0 0 0,1-1 1 0 0,-1 1-1 0 0,1 0 0 0 0,0-1 0 0 0,-1 1 0 0 0,1-1 0 0 0,0 0 1 0 0,-1 0-1 0 0,1 1 0 0 0,0-1 0 0 0,0 0 0 0 0,-1-1 1 0 0,1 1-1 0 0,0 0 0 0 0,-1 0 0 0 0,1-1 0 0 0,0 1 0 0 0,2-2 1 0 0,-1 1-829 0 0,1-1 0 0 0,-1 1 0 0 0,0-1 1 0 0,1 0-1 0 0,-1 0 0 0 0,0-1 0 0 0,0 1 0 0 0,-1-1 1 0 0,1 1-1 0 0,0-1 0 0 0,-1 0 0 0 0,3-4 1 0 0,7-11-4836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4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14171 0 0,'2'0'234'0'0,"0"-1"0"0"0,0 1 0 0 0,1 0-1 0 0,-1 0 1 0 0,0 0 0 0 0,0 0 0 0 0,1 0 0 0 0,-1 1-1 0 0,0-1 1 0 0,0 1 0 0 0,1 0 0 0 0,-1-1 0 0 0,0 1 0 0 0,0 0-1 0 0,0 0 1 0 0,0 0 0 0 0,0 1 0 0 0,0-1 0 0 0,-1 0 0 0 0,4 3-1 0 0,35 34-305 0 0,-37-35 222 0 0,14 15 53 0 0,-1 1-1 0 0,0 0 1 0 0,18 31 0 0 0,-31-45-334 0 0,0 1 0 0 0,0-1 0 0 0,0 1 0 0 0,-1-1 0 0 0,0 1 0 0 0,0 0 0 0 0,0 0 0 0 0,-1 0 0 0 0,1 0 0 0 0,-2 0 0 0 0,1 0 0 0 0,-1 0 0 0 0,1 0 0 0 0,-2 0 0 0 0,1 0 0 0 0,-1 0 0 0 0,0 1 0 0 0,0-1 0 0 0,-4 9 0 0 0,5-13-516 0 0,-1-1 0 0 0,0 1 0 0 0,0-1 0 0 0,0 1 0 0 0,0-1 0 0 0,0 0 0 0 0,0 1 0 0 0,0-1 0 0 0,0 0 0 0 0,0 0 0 0 0,-1 0 0 0 0,-2 2 0 0 0,-9 2-5555 0 0</inkml:trace>
  <inkml:trace contextRef="#ctx0" brushRef="#br0" timeOffset="1">0 240 10058 0 0,'15'30'9636'0'0,"8"-1"-5359"0"0,-16-21-4054 0 0,-1 0 1 0 0,0 0 0 0 0,8 15-1 0 0,-13-21-179 0 0,0 0 0 0 0,0 0-1 0 0,0 1 1 0 0,0-1 0 0 0,-1 1 0 0 0,1-1-1 0 0,-1 1 1 0 0,1-1 0 0 0,-1 1 0 0 0,0-1-1 0 0,0 1 1 0 0,0-1 0 0 0,-1 1 0 0 0,1-1-1 0 0,0 1 1 0 0,-1-1 0 0 0,0 1-1 0 0,-1 4 1 0 0,2-7-99 0 0,-1 1-1 0 0,1 0 1 0 0,0-1 0 0 0,0 1-1 0 0,-1 0 1 0 0,1-1-1 0 0,0 1 1 0 0,-1 0 0 0 0,1-1-1 0 0,-1 1 1 0 0,1-1 0 0 0,-1 1-1 0 0,1-1 1 0 0,-1 1-1 0 0,1-1 1 0 0,-1 1 0 0 0,0-1-1 0 0,1 1 1 0 0,-1-1-1 0 0,1 0 1 0 0,-1 1 0 0 0,0-1-1 0 0,0 0 1 0 0,1 0-1 0 0,-1 1 1 0 0,0-1 0 0 0,1 0-1 0 0,-1 0 1 0 0,0 0 0 0 0,0 0-1 0 0,1 0 1 0 0,-1 0-1 0 0,0 0 1 0 0,0 0 0 0 0,1 0-1 0 0,-1-1 1 0 0,-1 1-1 0 0,-13 0-1117 0 0,17 2 1229 0 0,-1 0 1 0 0,1 0-1 0 0,-1-1 1 0 0,1 1-1 0 0,0-1 0 0 0,0 1 1 0 0,0-1-1 0 0,0 1 0 0 0,0-1 1 0 0,0 0-1 0 0,4 2 0 0 0,0-2-423 0 0,1 1 0 0 0,-1-1-1 0 0,1-1 1 0 0,-1 1 0 0 0,1-1 0 0 0,-1 0-1 0 0,1 0 1 0 0,10-3 0 0 0,-8 1-2039 0 0,0 0 1 0 0,0-1-1 0 0,0 0 1 0 0,-1 0-1 0 0,13-7 1 0 0,-6 2-1799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33:5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 15259 0 0,'5'-10'7241'0'0,"-2"19"-4552"0"0,-1 21-1922 0 0,-11 17-428 0 0,6-33-365 0 0,1 0 1 0 0,0 1-1 0 0,0-1 0 0 0,2 18 1 0 0,0-31-21 0 0,0 0 1 0 0,0 0-1 0 0,0 0 0 0 0,1 0 1 0 0,-1 0-1 0 0,0 0 0 0 0,1 0 1 0 0,-1 0-1 0 0,1 0 0 0 0,-1 0 1 0 0,1 0-1 0 0,-1 0 0 0 0,1 0 1 0 0,0 0-1 0 0,-1 0 0 0 0,1-1 1 0 0,0 1-1 0 0,0 0 0 0 0,-1-1 1 0 0,1 1-1 0 0,0 0 1 0 0,2 0-1 0 0,-1 0-465 0 0,0 0 1 0 0,1 0 0 0 0,-1-1-1 0 0,1 1 1 0 0,-1-1-1 0 0,1 1 1 0 0,-1-1 0 0 0,1 0-1 0 0,3 0 1 0 0,0-1-1310 0 0,-1 1-1 0 0,0-1 1 0 0,1 0 0 0 0,-1-1-1 0 0,0 1 1 0 0,0-1 0 0 0,0 0-1 0 0,6-3 1 0 0,-1 2-1314 0 0</inkml:trace>
  <inkml:trace contextRef="#ctx0" brushRef="#br0" timeOffset="1">237 303 21173 0 0,'7'2'2056'0'0,"-1"0"-1176"0"0,1-1-544 0 0,-2 0-216 0 0,-3-2-256 0 0,0 0-416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1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384 132 7914 0 0,'-22'8'751'0'0,"0"-2"0"0"0,-1 0 1 0 0,0-1-1 0 0,-31 2 0 0 0,43-5-448 0 0,0 1 0 0 0,0 0 0 0 0,0 0 0 0 0,0 1 0 0 0,1 1 0 0 0,-1 0 0 0 0,1 0 0 0 0,0 1 0 0 0,1 0 0 0 0,-1 0 0 0 0,1 1 0 0 0,1 1 0 0 0,-1-1 0 0 0,1 1 0 0 0,1 1 0 0 0,-1 0 0 0 0,-10 16 0 0 0,11-13-246 0 0,-1 0 0 0 0,1 1 0 0 0,1 0 0 0 0,0 0 0 0 0,1 0 1 0 0,1 1-1 0 0,0 0 0 0 0,1 0 0 0 0,0 0 0 0 0,1 0 0 0 0,0 0 1 0 0,1 1-1 0 0,2 24 0 0 0,5 2 108 0 0,1 0 0 0 0,14 44 0 0 0,-15-63-199 0 0,2-1 0 0 0,1 1 0 0 0,0-2 0 0 0,2 1 0 0 0,17 26 0 0 0,-19-37-39 0 0,-1-1 0 0 0,1 0 1 0 0,1 0-1 0 0,0-1 1 0 0,0 0-1 0 0,0-1 0 0 0,1 0 1 0 0,0 0-1 0 0,1-1 1 0 0,-1-1-1 0 0,1 0 1 0 0,0-1-1 0 0,1 0 0 0 0,-1-1 1 0 0,18 3-1 0 0,1-1-14 0 0,0-2 0 0 0,-1-1 0 0 0,1-2 0 0 0,0 0 0 0 0,40-7 1 0 0,-49 3 115 0 0,1-1 0 0 0,-1 0 1 0 0,0-2-1 0 0,-1 0 1 0 0,1-2-1 0 0,-2 0 0 0 0,1-2 1 0 0,-1 0-1 0 0,-1-1 1 0 0,0-1-1 0 0,-1-1 0 0 0,0 0 1 0 0,-1-2-1 0 0,0 0 1 0 0,17-23-1 0 0,-22 24 76 0 0,-1-1 0 0 0,0 0 1 0 0,-1-1-1 0 0,-1 0 0 0 0,0-1 0 0 0,-2 0 1 0 0,0 0-1 0 0,-1-1 0 0 0,-1 0 0 0 0,0 0 0 0 0,-2 0 1 0 0,0 0-1 0 0,-1-1 0 0 0,-1 1 0 0 0,-1-1 1 0 0,-1 1-1 0 0,0-1 0 0 0,-6-23 0 0 0,-1 7 165 0 0,-1-1-1 0 0,-29-66 0 0 0,30 84-82 0 0,-1 2 0 0 0,-1-1 0 0 0,0 1 0 0 0,-1 0 0 0 0,-1 1 0 0 0,-1 1 0 0 0,-17-18 0 0 0,24 29-101 0 0,0 0 1 0 0,0-1 0 0 0,-1 2-1 0 0,1-1 1 0 0,-1 1 0 0 0,0 0-1 0 0,0 1 1 0 0,0-1 0 0 0,0 1-1 0 0,-1 1 1 0 0,1-1 0 0 0,-1 1-1 0 0,1 1 1 0 0,0-1 0 0 0,-1 1-1 0 0,1 1 1 0 0,-1-1 0 0 0,1 1-1 0 0,-1 0 1 0 0,-11 4 0 0 0,-13 5-129 0 0,1 0-1 0 0,0 2 1 0 0,-36 19 0 0 0,67-31 42 0 0,-16 8-404 0 0,0 0 0 0 0,1 1 1 0 0,-23 17-1 0 0,33-22-336 0 0,1 0 1 0 0,-1 1-1 0 0,1 0 0 0 0,0 0 1 0 0,-5 8-1 0 0,6-9-408 0 0,1 1 0 0 0,0-1 1 0 0,0 1-1 0 0,1-1 0 0 0,-1 1 1 0 0,1-1-1 0 0,0 1 0 0 0,-1 6 0 0 0,2 2-3561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1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11010 0 0,'3'-5'211'0'0,"1"1"-1"0"0,-1 1 1 0 0,0-1 0 0 0,1 0-1 0 0,0 1 1 0 0,0 0-1 0 0,0 0 1 0 0,0 0-1 0 0,0 0 1 0 0,1 0 0 0 0,0 1-1 0 0,-1 0 1 0 0,1 0-1 0 0,9-2 1 0 0,7-2-458 0 0,0 2 1 0 0,24-3 0 0 0,-1 4 62 0 0,84 4 1 0 0,6 1 7 0 0,-128-2-159 0 0,-1-1 1 0 0,1 0 0 0 0,-1 0 0 0 0,1 0-1 0 0,7-3 1 0 0,-12 4-61 0 0,1-1 0 0 0,-1 0 0 0 0,1 1 0 0 0,-1-1 0 0 0,0 0 0 0 0,1 0 0 0 0,-1 0 0 0 0,0 0 0 0 0,0 0 0 0 0,1-1 0 0 0,-1 1 0 0 0,0 0 0 0 0,0-1 0 0 0,1 0 0 0 0,1-6-3249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1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12299 0 0,'19'-6'3856'0'0,"20"8"-4695"0"0,-27-1 1096 0 0,1-1-314 0 0,0 1 0 0 0,1 0 1 0 0,-1 1-1 0 0,0 1 0 0 0,0 0 1 0 0,19 7-1 0 0,-28-8 56 0 0,0 0 1 0 0,1 1-1 0 0,-1-1 1 0 0,0 1-1 0 0,0 0 1 0 0,-1 0-1 0 0,1 0 0 0 0,0 1 1 0 0,-1-1-1 0 0,0 1 1 0 0,0 0-1 0 0,0 0 0 0 0,-1 0 1 0 0,1 0-1 0 0,-1 0 1 0 0,0 1-1 0 0,0-1 1 0 0,0 1-1 0 0,-1-1 0 0 0,1 1 1 0 0,0 5-1 0 0,-1-1 122 0 0,1 0 0 0 0,-2 1 0 0 0,1-1 0 0 0,-1 1 0 0 0,0-1 0 0 0,-1 0 0 0 0,-1 1 0 0 0,1-1-1 0 0,-1 0 1 0 0,-1 0 0 0 0,1 0 0 0 0,-2 0 0 0 0,1 0 0 0 0,-1 0 0 0 0,-1-1 0 0 0,1 0 0 0 0,-1 0 0 0 0,-1 0 0 0 0,1-1 0 0 0,-2 0-1 0 0,1 0 1 0 0,-1 0 0 0 0,-11 9 0 0 0,7-4-1725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1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20852 0 0,'1'0'-116'0'0,"0"-1"0"0"0,0 0 0 0 0,0 1 0 0 0,0-1-1 0 0,0 1 1 0 0,0-1 0 0 0,0 1 0 0 0,0 0-1 0 0,0-1 1 0 0,0 1 0 0 0,1 0 0 0 0,-1 0-1 0 0,0 0 1 0 0,0 0 0 0 0,0 0 0 0 0,0 0-1 0 0,1 0 1 0 0,-1 0 0 0 0,0 0 0 0 0,2 1 0 0 0,27 6-1519 0 0,-26-6 1290 0 0,5 2 246 0 0,1 0 0 0 0,-1 0 0 0 0,0 2 0 0 0,-1-1 0 0 0,1 1 0 0 0,-1 0 0 0 0,0 0 0 0 0,0 1 0 0 0,0 1 0 0 0,-1-1 0 0 0,0 1 0 0 0,0 0 0 0 0,10 14 1 0 0,-15-18 183 0 0,1 1 0 0 0,-1 0 1 0 0,0 0-1 0 0,0 0 1 0 0,0 0-1 0 0,-1 0 0 0 0,1 0 1 0 0,-1 1-1 0 0,0-1 1 0 0,0 0-1 0 0,0 1 0 0 0,-1-1 1 0 0,0 1-1 0 0,0-1 1 0 0,0 0-1 0 0,0 1 1 0 0,-1-1-1 0 0,1 1 0 0 0,-1-1 1 0 0,0 0-1 0 0,0 1 1 0 0,-1-1-1 0 0,0 0 0 0 0,1 0 1 0 0,-1 0-1 0 0,0 0 1 0 0,-1 0-1 0 0,1-1 0 0 0,-1 1 1 0 0,0-1-1 0 0,0 1 1 0 0,-4 3-1 0 0,2-3 132 0 0,0 0 0 0 0,0 0-1 0 0,0-1 1 0 0,0 0 0 0 0,-1 0-1 0 0,1 0 1 0 0,-12 3 0 0 0,16-5-237 0 0,-1 0-1 0 0,1-1 1 0 0,0 1 0 0 0,-1-1 0 0 0,1 1 0 0 0,0-1 0 0 0,-1 0-1 0 0,1 0 1 0 0,-1 1 0 0 0,1-1 0 0 0,-1 0 0 0 0,1 0 0 0 0,0-1-1 0 0,-1 1 1 0 0,1 0 0 0 0,-1 0 0 0 0,1-1 0 0 0,0 1 0 0 0,-1-1-1 0 0,1 1 1 0 0,0-1 0 0 0,-1 1 0 0 0,1-1 0 0 0,0 0 0 0 0,0 0-1 0 0,0 1 1 0 0,0-1 0 0 0,0 0 0 0 0,0 0 0 0 0,0 0 0 0 0,0 0-1 0 0,0-1 1 0 0,0 1 0 0 0,0 0 0 0 0,0 0 0 0 0,1 0 0 0 0,-1-1-1 0 0,1 1 1 0 0,-2-3 0 0 0,2 4-39 0 0,0-1 0 0 0,0 1-1 0 0,0-1 1 0 0,-1 1 0 0 0,1-1 0 0 0,0 1 0 0 0,0-1 0 0 0,0 1-1 0 0,0-1 1 0 0,0 0 0 0 0,0 1 0 0 0,0-1 0 0 0,0 1-1 0 0,0-1 1 0 0,1 1 0 0 0,-1-1 0 0 0,0 1 0 0 0,0-1 0 0 0,0 1-1 0 0,1-1 1 0 0,-1 1 0 0 0,0-1 0 0 0,0 1 0 0 0,1-1-1 0 0,-1 1 1 0 0,0 0 0 0 0,1-1 0 0 0,-1 1 0 0 0,1-1 0 0 0,0 1-1 0 0,17-2-710 0 0,20 14 269 0 0,23 23 224 0 0,5 3-985 0 0,-60-35 447 0 0,0-1-1 0 0,0 0 1 0 0,1 0 0 0 0,-1-1 0 0 0,9 2-1 0 0,8-6-3934 0 0,-12 4 1493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15 4289 0 0,'-23'-5'12393'0'0,"38"5"-10715"0"0,-14 0-1827 0 0,48-5 474 0 0,30 0-303 0 0,-72 5 19 0 0,0 1-1 0 0,0-1 1 0 0,0 1-1 0 0,-1 0 1 0 0,1 1-1 0 0,0 0 1 0 0,0 0-1 0 0,8 4 1 0 0,-12-4 64 0 0,0 0 0 0 0,0 1 0 0 0,-1-1-1 0 0,1 1 1 0 0,-1-1 0 0 0,0 1 0 0 0,0 0 0 0 0,0 0 0 0 0,0 0 0 0 0,0 0 0 0 0,-1 0 0 0 0,1 1 0 0 0,-1-1 0 0 0,0 0 0 0 0,0 1 0 0 0,0-1 0 0 0,0 1 0 0 0,-1-1 0 0 0,1 1 0 0 0,-1-1-1 0 0,0 1 1 0 0,0 0 0 0 0,-1 5 0 0 0,-1 7-28 0 0,1 1-1 0 0,-2-1 1 0 0,-8 27-1 0 0,10-37-468 0 0,-7 26-2945 0 0,8-31 2682 0 0,0 0 1 0 0,0 0 0 0 0,0 0-1 0 0,0 0 1 0 0,0 0-1 0 0,0 0 1 0 0,0 0-1 0 0,1 0 1 0 0,-1 0 0 0 0,0 0-1 0 0,1 0 1 0 0,-1 0-1 0 0,1 0 1 0 0,-1 0-1 0 0,2 2 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1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11819 0 0,'4'-1'170'0'0,"0"0"1"0"0,0 1-1 0 0,0-1 1 0 0,1 1-1 0 0,-1 0 1 0 0,0 0-1 0 0,0 0 1 0 0,0 1-1 0 0,0-1 1 0 0,0 1 0 0 0,8 3-1 0 0,23 2-255 0 0,36-8-309 0 0,-25-1-3313 0 0,-45 3 3466 0 0,0 0-1 0 0,0 0 0 0 0,0 0 0 0 0,0 0 1 0 0,0-1-1 0 0,-1 1 0 0 0,1 0 0 0 0,0-1 0 0 0,0 1 1 0 0,0-1-1 0 0,0 1 0 0 0,-1-1 0 0 0,1 1 1 0 0,0-1-1 0 0,-1 1 0 0 0,1-1 0 0 0,0 0 0 0 0,0-1 1 0 0,1 0-492 0 0,7-5-2636 0 0</inkml:trace>
  <inkml:trace contextRef="#ctx0" brushRef="#br0" timeOffset="1">214 0 15443 0 0,'-7'30'620'0'0,"2"0"0"0"0,2 0 1 0 0,-1 59-1 0 0,-1 19-732 0 0,4-100-54 0 0,0-5-27 0 0,0 0 0 0 0,1 1 0 0 0,-1-1 0 0 0,1 0 0 0 0,0 1 0 0 0,0-1 0 0 0,0 0 0 0 0,0 1 0 0 0,0-1 0 0 0,1 0 0 0 0,0 1 0 0 0,0-1 0 0 0,-1 0 0 0 0,2 0 0 0 0,1 4 0 0 0,-3-7-14 0 0,0 0 0 0 0,1 0 0 0 0,-1 1 1 0 0,1-1-1 0 0,-1 0 0 0 0,1 0 0 0 0,-1 0 1 0 0,0 0-1 0 0,1 0 0 0 0,-1 0 0 0 0,1-1 0 0 0,-1 1 1 0 0,1 0-1 0 0,-1 0 0 0 0,0 0 0 0 0,1 0 1 0 0,-1 0-1 0 0,1-1 0 0 0,-1 1 0 0 0,0 0 0 0 0,1 0 1 0 0,-1-1-1 0 0,0 1 0 0 0,1 0 0 0 0,-1 0 1 0 0,0-1-1 0 0,0 1 0 0 0,1 0 0 0 0,-1-1 0 0 0,0 1 1 0 0,0 0-1 0 0,1-1 0 0 0,-1 1 0 0 0,0-1 1 0 0,0 1-1 0 0,0 0 0 0 0,0-1 0 0 0,0 1 0 0 0,1-1 1 0 0,4-12-4289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1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24597 0 0,'15'2'-401'0'0,"0"1"0"0"0,-1 0 1 0 0,1 1-1 0 0,-1 1 0 0 0,20 9 0 0 0,-31-13 429 0 0,0 0-1 0 0,0 0 1 0 0,0 1 0 0 0,0 0-1 0 0,-1 0 1 0 0,1-1 0 0 0,0 1-1 0 0,-1 1 1 0 0,0-1 0 0 0,1 0-1 0 0,-1 1 1 0 0,0-1 0 0 0,0 1-1 0 0,-1-1 1 0 0,1 1 0 0 0,0 0 0 0 0,-1 0-1 0 0,0 0 1 0 0,1 0 0 0 0,-1 0-1 0 0,0 0 1 0 0,-1 0 0 0 0,1 0-1 0 0,-1 1 1 0 0,1-1 0 0 0,-1 0-1 0 0,0 0 1 0 0,0 0 0 0 0,0 1-1 0 0,-1-1 1 0 0,1 0 0 0 0,-1 0 0 0 0,0 0-1 0 0,1 1 1 0 0,-1-1 0 0 0,-1 0-1 0 0,1 0 1 0 0,-3 4 0 0 0,0 0 16 0 0,0 0 1 0 0,0-1-1 0 0,0 0 1 0 0,-1 1-1 0 0,0-1 1 0 0,-1-1-1 0 0,1 1 1 0 0,-13 8-1 0 0,-1 0 7 0 0,-34 17 0 0 0,3-3-229 0 0,117-52-2582 0 0,-45 17 2432 0 0,-16 5 153 0 0,0 0 0 0 0,0 1 0 0 0,0-1 0 0 0,0 1 0 0 0,0 0 0 0 0,1 1 0 0 0,-1 0 0 0 0,0 0 0 0 0,0 0 0 0 0,0 1 0 0 0,0-1 0 0 0,8 3 0 0 0,-5 0-970 0 0,0 1 0 0 0,0 0-1 0 0,-1 0 1 0 0,12 8 0 0 0,-19-12 845 0 0,0 1 1 0 0,0 0-1 0 0,0-1 1 0 0,0 1-1 0 0,0-1 1 0 0,1 1-1 0 0,-1-1 1 0 0,0 0-1 0 0,0 1 0 0 0,0-1 1 0 0,0 0-1 0 0,1 0 1 0 0,-1 0-1 0 0,0 0 1 0 0,0 0-1 0 0,0 0 1 0 0,1 0-1 0 0,-1 0 1 0 0,0 0-1 0 0,0-1 1 0 0,0 1-1 0 0,0 0 1 0 0,1-1-1 0 0,1 0 1 0 0,-1-1 67 0 0,0 0 1 0 0,0 1-1 0 0,0-1 1 0 0,0 0 0 0 0,0 0-1 0 0,-1 0 1 0 0,1-1-1 0 0,-1 1 1 0 0,1 0-1 0 0,1-5 1 0 0,3-7 192 0 0,-2 1-1 0 0,1-1 1 0 0,2-19-1 0 0,-6 28-228 0 0,3-14 523 0 0,7-35 808 0 0,-13 23 6978 0 0,-1 37-4764 0 0,-5 15-1879 0 0,6-13-987 0 0,-15 59 936 0 0,17-63-1139 0 0,-1-1 0 0 0,1 1 0 0 0,-1 0 0 0 0,1 0 1 0 0,0 0-1 0 0,0 0 0 0 0,1 0 0 0 0,-1 0 0 0 0,1 0 0 0 0,0 0 0 0 0,0 0 0 0 0,0 0 0 0 0,1 0 0 0 0,1 3 0 0 0,2-2-188 0 0,0 0-1 0 0,1-1 0 0 0,-1 0 0 0 0,1 0 0 0 0,0 0 0 0 0,0-1 0 0 0,0 0 0 0 0,0 0 0 0 0,0 0 0 0 0,1-1 1 0 0,6 2-1 0 0,24 11-975 0 0,2 9-3601 0 0,-37-23 3511 0 0,0 1-1 0 0,0 0 0 0 0,0-1 0 0 0,0 1 0 0 0,0 0 0 0 0,-1 0 1 0 0,1 0-1 0 0,-1 1 0 0 0,2 2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1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3 120 21445 0 0,'-1'3'-3'0'0,"0"1"1"0"0,1-1 0 0 0,-1 1-1 0 0,1-1 1 0 0,0 1 0 0 0,0-1-1 0 0,0 1 1 0 0,1 0 0 0 0,-1-1-1 0 0,1 1 1 0 0,0-1 0 0 0,0 0-1 0 0,0 1 1 0 0,0-1 0 0 0,1 0-1 0 0,-1 1 1 0 0,1-1 0 0 0,0 0-1 0 0,4 5 1 0 0,-3-5-196 0 0,0-1 0 0 0,0 1 0 0 0,1-1 1 0 0,-1 0-1 0 0,1 0 0 0 0,-1-1 0 0 0,1 1 0 0 0,0-1 1 0 0,0 1-1 0 0,0-1 0 0 0,0-1 0 0 0,-1 1 0 0 0,1 0 0 0 0,0-1 1 0 0,0 0-1 0 0,1 0 0 0 0,5-1 0 0 0,-2 1 120 0 0,-1-2 0 0 0,1 1 0 0 0,0-1 0 0 0,-1 0 0 0 0,0 0 0 0 0,0-1 0 0 0,0 0 0 0 0,0-1-1 0 0,0 1 1 0 0,0-1 0 0 0,-1-1 0 0 0,0 1 0 0 0,0-1 0 0 0,0 0 0 0 0,10-11 0 0 0,-14 13 147 0 0,1 0 0 0 0,0-1 0 0 0,-1 1 0 0 0,0-1 0 0 0,1 1 0 0 0,-1-1 0 0 0,-1 0 0 0 0,1 0 0 0 0,-1 0 0 0 0,1 0 0 0 0,-1 0 0 0 0,0 0 0 0 0,-1 0 0 0 0,1 0 0 0 0,-1 0 0 0 0,1-1 0 0 0,-1 1 1 0 0,-1 0-1 0 0,1 0 0 0 0,-1 0 0 0 0,1-1 0 0 0,-1 1 0 0 0,0 0 0 0 0,-1 0 0 0 0,1 0 0 0 0,-1 0 0 0 0,1 1 0 0 0,-1-1 0 0 0,0 0 0 0 0,-4-4 0 0 0,4 5 23 0 0,0 1 0 0 0,0 0 0 0 0,0 0 1 0 0,0 0-1 0 0,-1 0 0 0 0,1 0 0 0 0,-1 0 0 0 0,1 1 0 0 0,-1-1 0 0 0,0 1 0 0 0,1-1 1 0 0,-1 1-1 0 0,0 0 0 0 0,0 0 0 0 0,0 1 0 0 0,0-1 0 0 0,0 0 0 0 0,0 1 0 0 0,0 0 1 0 0,0 0-1 0 0,0 0 0 0 0,0 0 0 0 0,0 0 0 0 0,0 1 0 0 0,0-1 0 0 0,0 1 0 0 0,0 0 1 0 0,0 0-1 0 0,0 0 0 0 0,1 0 0 0 0,-1 0 0 0 0,-3 2 0 0 0,2-1-216 0 0,1 0-1 0 0,-1 0 1 0 0,1 1 0 0 0,-1-1-1 0 0,1 1 1 0 0,0-1-1 0 0,0 1 1 0 0,0 0 0 0 0,0 0-1 0 0,0 1 1 0 0,1-1-1 0 0,0 0 1 0 0,-1 1 0 0 0,1 0-1 0 0,0-1 1 0 0,1 1-1 0 0,-1 0 1 0 0,1 0 0 0 0,0 0-1 0 0,0 0 1 0 0,0 0-1 0 0,0 0 1 0 0,0 5 0 0 0,1-8-106 0 0,0 1 0 0 0,0-1 0 0 0,1 0 0 0 0,-1 0 0 0 0,0 0 0 0 0,0 1 0 0 0,1-1 0 0 0,-1 0 0 0 0,0 0 0 0 0,1 0 0 0 0,0 0 0 0 0,-1 0 0 0 0,1 1 0 0 0,-1-1 0 0 0,1 0 0 0 0,0-1 0 0 0,0 1 0 0 0,0 0 0 0 0,-1 0-1 0 0,1 0 1 0 0,0 0 0 0 0,0-1 0 0 0,0 1 0 0 0,0 0 0 0 0,1-1 0 0 0,-1 1 0 0 0,0-1 0 0 0,0 1 0 0 0,0-1 0 0 0,0 1 0 0 0,0-1 0 0 0,1 0 0 0 0,-1 0 0 0 0,0 0 0 0 0,0 1 0 0 0,1-1 0 0 0,-1 0 0 0 0,0-1 0 0 0,0 1 0 0 0,0 0 0 0 0,1 0 0 0 0,-1 0 0 0 0,0-1 0 0 0,2 0 0 0 0,4-1-459 0 0,0 0 0 0 0,-1 0 1 0 0,1 0-1 0 0,-1-1 0 0 0,0 0 0 0 0,10-6 0 0 0,10-12-1961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2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45 16540 0 0,'-2'3'319'0'0,"0"-1"1"0"0,0 1-1 0 0,0 0 1 0 0,1 0-1 0 0,-1 0 1 0 0,1 0-1 0 0,0 1 1 0 0,0-1-1 0 0,-1 4 1 0 0,0 6-504 0 0,1 1 0 0 0,0 22 0 0 0,-1 4-130 0 0,0-29 312 0 0,0 1 0 0 0,-1-1-1 0 0,-5 15 1 0 0,7-23 38 0 0,0 0 0 0 0,-1 1 0 0 0,1-1 0 0 0,-1 0 0 0 0,1 0 0 0 0,-1-1 0 0 0,0 1-1 0 0,0 0 1 0 0,0 0 0 0 0,-1-1 0 0 0,1 1 0 0 0,0-1 0 0 0,-1 0 0 0 0,0 0 0 0 0,1 0 0 0 0,-4 2 0 0 0,5-4-67 0 0,1 0 0 0 0,0 0 0 0 0,-1 0 0 0 0,1 0 0 0 0,-1 0 0 0 0,1 0 1 0 0,0 0-1 0 0,-1-1 0 0 0,1 1 0 0 0,0 0 0 0 0,-1 0 0 0 0,1 0 0 0 0,0 0 0 0 0,-1 0 0 0 0,1-1 1 0 0,0 1-1 0 0,-1 0 0 0 0,1 0 0 0 0,0 0 0 0 0,-1-1 0 0 0,1 1 0 0 0,0 0 0 0 0,0-1 0 0 0,-1 1 1 0 0,1 0-1 0 0,0 0 0 0 0,0-1 0 0 0,0 1 0 0 0,0 0 0 0 0,-1-1 0 0 0,1 1 0 0 0,0-1 0 0 0,0 1 1 0 0,0 0-1 0 0,0-1 0 0 0,0 1 0 0 0,0 0 0 0 0,0-1 0 0 0,0 1 0 0 0,0 0 0 0 0,0-2 0 0 0,-2-19-1343 0 0,2 18 1204 0 0,0-26-729 0 0,1 0 0 0 0,6-39 0 0 0,-5 57 989 0 0,0 0 0 0 0,1 1 0 0 0,0 0 0 0 0,0-1 0 0 0,1 1 0 0 0,0 0 0 0 0,1 1-1 0 0,0-1 1 0 0,11-14 0 0 0,-16 23-47 0 0,1 0 0 0 0,0 0 0 0 0,0 1 0 0 0,0-1 0 0 0,0 0 0 0 0,0 0 0 0 0,0 1 0 0 0,0-1 0 0 0,0 0 0 0 0,0 1 0 0 0,0-1 0 0 0,0 1 0 0 0,0-1 0 0 0,0 1 0 0 0,1 0 0 0 0,-1-1 0 0 0,0 1 0 0 0,0 0 0 0 0,0 0 0 0 0,1 0 0 0 0,-1 0 0 0 0,0 0 0 0 0,0 0 0 0 0,0 0 0 0 0,2 1 0 0 0,0 0-16 0 0,0 0 0 0 0,0 0 0 0 0,0 1 0 0 0,0-1 0 0 0,0 1 0 0 0,0 0 0 0 0,0 0 0 0 0,-1 0 0 0 0,4 3 0 0 0,3 4-102 0 0,-1 0 0 0 0,0 1-1 0 0,-1-1 1 0 0,8 15 0 0 0,-12-19 86 0 0,0 0 0 0 0,-1 0-1 0 0,0 0 1 0 0,0 1 0 0 0,0-1-1 0 0,0 1 1 0 0,-1-1 0 0 0,0 1-1 0 0,0 0 1 0 0,-1-1 0 0 0,1 1-1 0 0,-1 0 1 0 0,-1 0 0 0 0,0 6-1 0 0,0-8 129 0 0,0 0 0 0 0,0-1 0 0 0,-1 1 0 0 0,1 0 0 0 0,-1 0 0 0 0,0-1 0 0 0,0 1 0 0 0,0-1 0 0 0,-1 0 0 0 0,1 0 0 0 0,-1 1 0 0 0,0-2 0 0 0,0 1 0 0 0,0 0 0 0 0,0-1 0 0 0,0 1 0 0 0,0-1 0 0 0,-1 0-1 0 0,1 0 1 0 0,-8 3 0 0 0,-2 1 29 0 0,-1 0-1 0 0,1-1 0 0 0,-1-1 1 0 0,0 0-1 0 0,-1-1 1 0 0,1 0-1 0 0,0-1 0 0 0,-1-1 1 0 0,-20-1-1 0 0,35 0-189 0 0,0 1 1 0 0,-1-1-1 0 0,1 0 0 0 0,0 0 1 0 0,0 0-1 0 0,0 0 0 0 0,0 0 1 0 0,-1 0-1 0 0,1 0 0 0 0,0 0 1 0 0,0 0-1 0 0,0 0 0 0 0,0-1 1 0 0,-1 1-1 0 0,1 0 0 0 0,0 0 1 0 0,0 0-1 0 0,0 0 0 0 0,0 0 1 0 0,0 0-1 0 0,-1 0 0 0 0,1 0 1 0 0,0 0-1 0 0,0 0 0 0 0,0-1 1 0 0,0 1-1 0 0,0 0 0 0 0,0 0 1 0 0,0 0-1 0 0,-1 0 0 0 0,1 0 1 0 0,0 0-1 0 0,0-1 0 0 0,0 1 1 0 0,0 0-1 0 0,0 0 0 0 0,0 0 1 0 0,0 0-1 0 0,0-1 0 0 0,0 1 1 0 0,0 0-1 0 0,0 0 0 0 0,0 0 1 0 0,0 0-1 0 0,0-1 0 0 0,0 1 1 0 0,0 0-1 0 0,0 0 0 0 0,0 0 1 0 0,0 0-1 0 0,0 0 0 0 0,0-1 1 0 0,10-7-1307 0 0,15-5-605 0 0,-22 12 1608 0 0,1 0 0 0 0,0 1 0 0 0,0 0 0 0 0,1-1 0 0 0,-1 1 0 0 0,0 1 0 0 0,0-1 0 0 0,0 0 1 0 0,0 1-1 0 0,0 0 0 0 0,-1 0 0 0 0,1 0 0 0 0,0 1 0 0 0,0-1 0 0 0,0 1 0 0 0,3 2 0 0 0,-6-3 229 0 0,1 0 0 0 0,0 0 0 0 0,-1 0 0 0 0,1 0 0 0 0,-1 1 0 0 0,0-1 1 0 0,1 0-1 0 0,-1 1 0 0 0,0-1 0 0 0,0 1 0 0 0,0 0 0 0 0,0-1 0 0 0,0 1 0 0 0,0 0 0 0 0,0-1 0 0 0,-1 1 1 0 0,1 0-1 0 0,-1 0 0 0 0,1 0 0 0 0,-1 0 0 0 0,1 0 0 0 0,-1-1 0 0 0,0 1 0 0 0,0 0 0 0 0,0 0 1 0 0,0 0-1 0 0,-1 0 0 0 0,1 0 0 0 0,0 0 0 0 0,-1 0 0 0 0,1 0 0 0 0,-1-1 0 0 0,0 1 0 0 0,0 0 0 0 0,-1 2 1 0 0,-10 10 993 0 0,-15 0 5107 0 0,-4 3-1215 0 0,26-12-4352 0 0,-5 3-150 0 0,0 1 0 0 0,1 1 0 0 0,0-1 1 0 0,-9 14-1 0 0,18-23-292 0 0,0 0-1 0 0,0 0 1 0 0,0 1 0 0 0,0-1 0 0 0,0 0 0 0 0,0 0-1 0 0,0 0 1 0 0,0 0 0 0 0,0 0 0 0 0,0 0 0 0 0,0 1-1 0 0,0-1 1 0 0,0 0 0 0 0,0 0 0 0 0,0 0 0 0 0,0 0-1 0 0,0 0 1 0 0,0 0 0 0 0,0 1 0 0 0,0-1 0 0 0,0 0-1 0 0,0 0 1 0 0,0 0 0 0 0,0 0 0 0 0,0 0 0 0 0,0 0-1 0 0,0 0 1 0 0,0 1 0 0 0,0-1 0 0 0,1 0-1 0 0,-1 0 1 0 0,0 0 0 0 0,0 0 0 0 0,0 0 0 0 0,0 0-1 0 0,0 0 1 0 0,0 0 0 0 0,0 0 0 0 0,0 0 0 0 0,1 0-1 0 0,-1 0 1 0 0,0 0 0 0 0,0 0 0 0 0,0 0 0 0 0,0 1-1 0 0,0-1 1 0 0,1 0 0 0 0,-1 0 0 0 0,0 0 0 0 0,0-1-1 0 0,0 1 1 0 0,0 0 0 0 0,0 0 0 0 0,14 0-167 0 0,14-4-125 0 0,-28 4 282 0 0,82-12-2026 0 0,-28 14-3121 0 0,-54-2 5053 0 0,0 0 0 0 0,1 0 0 0 0,-1 0 0 0 0,0 0 0 0 0,1 0 0 0 0,-1 0-1 0 0,0 0 1 0 0,0 0 0 0 0,1 0 0 0 0,-1 0 0 0 0,0 1 0 0 0,0-1 0 0 0,1 0-1 0 0,-1 0 1 0 0,0 0 0 0 0,0 0 0 0 0,1 1 0 0 0,-1-1 0 0 0,0 0 0 0 0,0 0-1 0 0,0 0 1 0 0,1 1 0 0 0,-1-1 0 0 0,0 0 0 0 0,0 0 0 0 0,0 1 0 0 0,0-1-1 0 0,0 0 1 0 0,1 0 0 0 0,-1 1 0 0 0,0-1 0 0 0,0 0 0 0 0,0 1 0 0 0,0-1-1 0 0,0 0 1 0 0,0 0 0 0 0,0 1 0 0 0,0-1 0 0 0,0 0 0 0 0,0 1 0 0 0,0-1-1 0 0,0 0 1 0 0,0 1 0 0 0,-11 15-2732 0 0,-17 11 514 0 0,13-15 2136 0 0,-32 19 1 0 0,3-7 4685 0 0,21-12 1031 0 0,46-14-1246 0 0,18-1-3866 0 0,-38 2-329 0 0,1 0 0 0 0,0 1 0 0 0,0-1 0 0 0,0 1 0 0 0,0 0 0 0 0,0 1 0 0 0,0-1 0 0 0,0 1 0 0 0,0-1 0 0 0,0 1 0 0 0,0 1 0 0 0,-1-1 0 0 0,1 0 0 0 0,0 1 0 0 0,-1 0 0 0 0,1-1 0 0 0,-1 1 0 0 0,0 1 0 0 0,1-1 0 0 0,3 4 0 0 0,-4-2-77 0 0,0 0 0 0 0,0 0-1 0 0,0 1 1 0 0,0-1 0 0 0,-1 1-1 0 0,0 0 1 0 0,0 0 0 0 0,0-1-1 0 0,0 1 1 0 0,-1 1 0 0 0,0-1-1 0 0,0 0 1 0 0,0 0 0 0 0,0 10-1 0 0,-1-2-2034 0 0,-4-37-11379 0 0,6 8 10483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2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14803 0 0,'1'-1'530'0'0,"1"0"0"0"0,0 0 0 0 0,-1 0-1 0 0,1 0 1 0 0,0 0 0 0 0,0 1 0 0 0,-1-1 0 0 0,1 1 0 0 0,0 0-1 0 0,0-1 1 0 0,0 1 0 0 0,3 0 0 0 0,26 5-717 0 0,29 19-4771 0 0,-53-21 5325 0 0,1 1-321 0 0,-1-1 0 0 0,0 1-1 0 0,0 1 1 0 0,0-1 0 0 0,0 1 0 0 0,-1 0-1 0 0,0 1 1 0 0,0 0 0 0 0,0 0 0 0 0,-1 0 0 0 0,0 0-1 0 0,7 12 1 0 0,-9-12 137 0 0,0-1-1 0 0,-1 1 1 0 0,0 0 0 0 0,-1 0-1 0 0,1 0 1 0 0,-1 0-1 0 0,0 0 1 0 0,0 0 0 0 0,-1 0-1 0 0,0 0 1 0 0,0 0-1 0 0,-1 0 1 0 0,1 0 0 0 0,-1 0-1 0 0,0 0 1 0 0,-1 0-1 0 0,-3 10 1 0 0,0-3-65 0 0,-1 0-1 0 0,0 0 1 0 0,-1 0 0 0 0,-1-1-1 0 0,-10 15 1 0 0,14-22-37 0 0,0 0 1 0 0,0-1-1 0 0,0 1 0 0 0,-1-1 1 0 0,1 1-1 0 0,-1-1 0 0 0,0-1 1 0 0,-1 1-1 0 0,1-1 0 0 0,0 0 1 0 0,-1 0-1 0 0,0 0 0 0 0,0-1 1 0 0,-9 3-1 0 0,14-5-85 0 0,-1 0 1 0 0,1-1-1 0 0,-1 1 1 0 0,1 0-1 0 0,-1-1 1 0 0,1 1-1 0 0,-1 0 1 0 0,1-1-1 0 0,-1 0 1 0 0,1 1-1 0 0,0-1 1 0 0,0 0-1 0 0,-3-1 1 0 0,4 2-16 0 0,0 0 0 0 0,-1 0 0 0 0,1-1 1 0 0,0 1-1 0 0,0 0 0 0 0,-1 0 1 0 0,1 0-1 0 0,0 0 0 0 0,0-1 1 0 0,-1 1-1 0 0,1 0 0 0 0,0 0 1 0 0,0 0-1 0 0,0-1 0 0 0,-1 1 0 0 0,1 0 1 0 0,0 0-1 0 0,0-1 0 0 0,0 1 1 0 0,0 0-1 0 0,-1 0 0 0 0,1-1 1 0 0,0 1-1 0 0,0 0 0 0 0,0-1 1 0 0,0 1-1 0 0,0 0 0 0 0,0-1 0 0 0,0 1 1 0 0,0 0-1 0 0,0 0 0 0 0,0-1 1 0 0,0 1-1 0 0,0 0 0 0 0,0-1 1 0 0,0 1-1 0 0,0 0 0 0 0,0 0 1 0 0,1-1-1 0 0,-1 1 0 0 0,0 0 0 0 0,0-1 1 0 0,0 1-1 0 0,0 0 0 0 0,1 0 1 0 0,-1-1-1 0 0,0 1 0 0 0,0 0 1 0 0,0 0-1 0 0,1 0 0 0 0,-1-1 1 0 0,0 1-1 0 0,0 0 0 0 0,1 0 0 0 0,-1 0 1 0 0,0 0-1 0 0,0 0 0 0 0,1-1 1 0 0,-1 1-1 0 0,0 0 0 0 0,1 0 1 0 0,-1 0-1 0 0,1 0 0 0 0,3 0-36 0 0,0 1-1 0 0,0 0 1 0 0,0-1-1 0 0,0 2 1 0 0,0-1-1 0 0,0 0 1 0 0,0 1-1 0 0,-1-1 0 0 0,1 1 1 0 0,0 0-1 0 0,-1 1 1 0 0,5 2-1 0 0,4 2-82 0 0,-11-6 145 0 0,25 13-1927 0 0,1-1 0 0 0,36 12 1 0 0,-56-23 1301 0 0,-1 0 0 0 0,1 0 1 0 0,0-1-1 0 0,0 1 1 0 0,-1-1-1 0 0,1-1 0 0 0,0 1 1 0 0,0-1-1 0 0,0-1 1 0 0,0 1-1 0 0,0-1 1 0 0,-1 0-1 0 0,1-1 0 0 0,0 0 1 0 0,-1 0-1 0 0,9-3 1 0 0,0-8-884 0 0,-5-3-714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21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22 127 19420 0 0,'59'13'264'0'0,"13"2"-9222"0"0,-66-15 8142 0 0,1 1-1 0 0,0-1 0 0 0,-1 0 0 0 0,1 0 1 0 0,0-1-1 0 0,-1 0 0 0 0,1 0 0 0 0,10-4 0 0 0,-15 4 772 0 0,0 0 0 0 0,-1 0-1 0 0,1 1 1 0 0,-1-1-1 0 0,1 0 1 0 0,-1-1 0 0 0,0 1-1 0 0,1 0 1 0 0,-1 0-1 0 0,0-1 1 0 0,0 1 0 0 0,0 0-1 0 0,1-1 1 0 0,-2 1-1 0 0,1-1 1 0 0,0 1 0 0 0,0-1-1 0 0,0 0 1 0 0,-1 1-1 0 0,1-3 1 0 0,0 0-34 0 0,0 0 1 0 0,0-1-1 0 0,-1 1 0 0 0,0 0 0 0 0,0-1 1 0 0,0 1-1 0 0,0 0 0 0 0,-2-7 0 0 0,1 5 344 0 0,-1-1 0 0 0,0 1-1 0 0,0 0 1 0 0,0 1-1 0 0,-6-10 1 0 0,7 12 230 0 0,-1 0-1 0 0,1 1 1 0 0,-1 0 0 0 0,0-1-1 0 0,0 1 1 0 0,0 0-1 0 0,0 0 1 0 0,0 0 0 0 0,-1 0-1 0 0,1 0 1 0 0,-4-2 0 0 0,5 4-322 0 0,1 0 1 0 0,-1 0 0 0 0,0 0-1 0 0,1 0 1 0 0,-1 0-1 0 0,0 0 1 0 0,1 1 0 0 0,-1-1-1 0 0,0 0 1 0 0,1 0 0 0 0,-1 0-1 0 0,0 1 1 0 0,1-1-1 0 0,-1 0 1 0 0,1 0 0 0 0,-1 1-1 0 0,0-1 1 0 0,1 1 0 0 0,-1-1-1 0 0,1 1 1 0 0,-1-1-1 0 0,1 1 1 0 0,-1-1 0 0 0,1 1-1 0 0,0-1 1 0 0,-1 1 0 0 0,1-1-1 0 0,-1 1 1 0 0,1 0-1 0 0,0-1 1 0 0,0 1 0 0 0,-1-1-1 0 0,1 1 1 0 0,0 0 0 0 0,0 0-1 0 0,0-1 1 0 0,0 1-1 0 0,0 0 1 0 0,0 1 0 0 0,-6 34 1443 0 0,5-31-1439 0 0,-5 41-461 0 0,-1-1 1 0 0,-24 74-1 0 0,23-97-492 0 0,0-1-1 0 0,-2-1 1 0 0,0 1-1 0 0,-1-2 1 0 0,-2 1-1 0 0,1-2 1 0 0,-24 26-1 0 0,33-40 1351 0 0,-1 0 0 0 0,1 0 0 0 0,-1 0 0 0 0,1 0 0 0 0,1 1 0 0 0,-5 7 0 0 0,7-11-473 0 0,0-1 0 0 0,-1 1 1 0 0,1 0-1 0 0,0 0 1 0 0,0-1-1 0 0,0 1 1 0 0,0 0-1 0 0,0 0 1 0 0,0-1-1 0 0,0 1 1 0 0,0 0-1 0 0,0 0 1 0 0,0-1-1 0 0,0 1 1 0 0,1 0-1 0 0,-1 0 1 0 0,0-1-1 0 0,0 1 1 0 0,1 0-1 0 0,0 1 1 0 0,0-1-107 0 0,0 0-1 0 0,0 0 1 0 0,0 0 0 0 0,1-1-1 0 0,-1 1 1 0 0,0 0 0 0 0,1 0-1 0 0,-1-1 1 0 0,1 1 0 0 0,-1 0-1 0 0,0-1 1 0 0,1 0 0 0 0,-1 1-1 0 0,3-1 1 0 0,6 1-83 0 0,-1-1 0 0 0,0 0 0 0 0,0-1 0 0 0,1 0 1 0 0,-1 0-1 0 0,0-1 0 0 0,0 0 0 0 0,0-1 0 0 0,0 0 0 0 0,12-6 0 0 0,-8 4 426 0 0,0 0 0 0 0,1 1 0 0 0,20-4 0 0 0,-33 8-217 0 0,1 0-1 0 0,-1 0 1 0 0,0 0 0 0 0,1 0-1 0 0,-1 0 1 0 0,0 0 0 0 0,0 0-1 0 0,1 0 1 0 0,-1 0 0 0 0,0 1-1 0 0,1-1 1 0 0,-1 0 0 0 0,0 1-1 0 0,0-1 1 0 0,0 1 0 0 0,1 0-1 0 0,-1-1 1 0 0,0 1 0 0 0,0 0 0 0 0,0 0-1 0 0,0-1 1 0 0,0 1 0 0 0,0 0-1 0 0,0 0 1 0 0,0 1 0 0 0,1 1 34 0 0,-1 0 0 0 0,0-1 1 0 0,0 1-1 0 0,0 0 1 0 0,-1-1-1 0 0,1 1 1 0 0,0 0-1 0 0,-1 0 0 0 0,0 0 1 0 0,0 0-1 0 0,0 3 1 0 0,-1 9 138 0 0,-1 0 0 0 0,0 0 0 0 0,-7 20 0 0 0,9-32-291 0 0,-2 3-253 0 0,-15 54 578 0 0,3-23-7463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22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27478 0 0,'-5'2'672'0'0,"2"1"-656"0"0,1 1-696 0 0,2-1-1473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28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12259 0 0,'-17'6'3530'0'0,"12"-4"222"0"0,20-2-2558 0 0,104 1-1024 0 0,12-1-136 0 0,-99 0-212 0 0,0 1 1 0 0,0 2-1 0 0,43 8 1 0 0,-72-10 58 0 0,7-1-739 0 0,3-3-5178 0 0,-18-15-3651 0 0,-6 11 6910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2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3569 0 0,'-38'23'2810'0'0,"-33"18"467"0"0,63-38-2776 0 0,0 1-1 0 0,1-1 1 0 0,-1-1-1 0 0,0 1 1 0 0,0-1-1 0 0,-1-1 1 0 0,-9 2-1 0 0,17-3-330 0 0,0 0-1 0 0,0 0 0 0 0,0 0 0 0 0,1 0 1 0 0,-1 0-1 0 0,0 0 0 0 0,0 0 0 0 0,0 0 1 0 0,0-1-1 0 0,0 1 0 0 0,0 0 0 0 0,0 0 1 0 0,0-1-1 0 0,1 1 0 0 0,-1 0 0 0 0,0-1 1 0 0,0 1-1 0 0,0-1 0 0 0,1 1 0 0 0,-1-1 1 0 0,0 0-1 0 0,1 1 0 0 0,-1-1 1 0 0,0 0-1 0 0,1 1 0 0 0,-1-1 0 0 0,0-1 1 0 0,1 1-71 0 0,0 0 1 0 0,0 1-1 0 0,0-1 1 0 0,0 0-1 0 0,1 0 1 0 0,-1 1-1 0 0,0-1 1 0 0,0 0-1 0 0,0 1 1 0 0,1-1-1 0 0,-1 0 1 0 0,0 1 0 0 0,1-1-1 0 0,-1 0 1 0 0,1 1-1 0 0,-1-1 1 0 0,1 1-1 0 0,-1-1 1 0 0,1 1-1 0 0,-1-1 1 0 0,1 1-1 0 0,-1-1 1 0 0,1 1-1 0 0,0-1 1 0 0,-1 1-1 0 0,1 0 1 0 0,0 0 0 0 0,-1-1-1 0 0,1 1 1 0 0,0 0-1 0 0,0 0 1 0 0,-1 0-1 0 0,1-1 1 0 0,1 1-1 0 0,10-3 15 0 0,1 1 0 0 0,0 0 0 0 0,0 1 0 0 0,0 0-1 0 0,19 1 1 0 0,70 11-258 0 0,-43-3 149 0 0,72-1-442 0 0,-124-4-1942 0 0,-13 1-2201 0 0,-15 0-2792 0 0,8-6 4373 0 0,-2-1-533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2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 7810 0 0,'6'-5'7319'0'0,"-2"13"-4402"0"0,-3 15-1715 0 0,-9 39-193 0 0,2 0 1 0 0,4 100-1 0 0,2-102-1403 0 0,-2-33-1044 0 0,-3-18-2289 0 0,4-9 3359 0 0,1 0-1 0 0,-1-1 0 0 0,1 1 1 0 0,0 0-1 0 0,-1 0 1 0 0,1 0-1 0 0,-1 0 0 0 0,1 0 1 0 0,-1-1-1 0 0,-13-20-8465 0 0,13 12 5533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63 3657 0 0,'-2'1'652'0'0,"-1"-1"0"0"0,0 0 0 0 0,0 0 1 0 0,0 0-1 0 0,1 0 0 0 0,-1 0 0 0 0,0-1 1 0 0,0 1-1 0 0,-3-2 0 0 0,6 2-551 0 0,0 0 0 0 0,-1 0 0 0 0,1 0 1 0 0,0 0-1 0 0,0-1 0 0 0,-1 1 0 0 0,1 0 0 0 0,0 0 0 0 0,0 0 1 0 0,-1-1-1 0 0,1 1 0 0 0,0 0 0 0 0,0 0 0 0 0,0-1 0 0 0,-1 1 1 0 0,1 0-1 0 0,0 0 0 0 0,0-1 0 0 0,0 1 0 0 0,0 0 0 0 0,0 0 1 0 0,0-1-1 0 0,0 1 0 0 0,0 0 0 0 0,0-1 0 0 0,0 1 0 0 0,0 0 1 0 0,0 0-1 0 0,0-1 0 0 0,0 1 0 0 0,0-1 0 0 0,11-14 478 0 0,-6 11-447 0 0,0 0 0 0 0,0 0 1 0 0,0 0-1 0 0,1 1 0 0 0,-1 0 0 0 0,1 0 0 0 0,-1 0 1 0 0,1 1-1 0 0,0 0 0 0 0,0 0 0 0 0,9-1 0 0 0,-11 2-91 0 0,-1 1-1 0 0,1 0 1 0 0,0 0 0 0 0,-1 0-1 0 0,1 1 1 0 0,0-1-1 0 0,-1 1 1 0 0,1 0-1 0 0,-1 0 1 0 0,1 0-1 0 0,-1 0 1 0 0,1 1-1 0 0,-1-1 1 0 0,0 1 0 0 0,0 0-1 0 0,1 0 1 0 0,-1 0-1 0 0,-1 0 1 0 0,1 1-1 0 0,4 3 1 0 0,3 6 31 0 0,-1-1 1 0 0,0 1-1 0 0,-1 0 0 0 0,0 1 0 0 0,6 13 1 0 0,4 25-3039 0 0,-17-45 1541 0 0,0 1 0 0 0,0-1 0 0 0,-1 1 0 0 0,1 0 0 0 0,-2 10-1 0 0,-1-3-2300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15491 0 0,'0'33'2236'0'0,"1"-12"-1858"0"0,-1 1 1 0 0,-1-1-1 0 0,0 0 1 0 0,-2 1-1 0 0,-1-1 1 0 0,-7 24-1 0 0,-7 4 948 0 0,-16 54-408 0 0,32-91-2020 0 0,-1 0 0 0 0,1 1 0 0 0,0 18 0 0 0,2-31 804 0 0,1 11-2958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21 21133 0 0,'-2'2'100'0'0,"-1"0"1"0"0,1 0 0 0 0,0 0-1 0 0,0 1 1 0 0,0-1 0 0 0,1 0-1 0 0,-1 1 1 0 0,1-1 0 0 0,-1 1-1 0 0,1-1 1 0 0,0 1 0 0 0,0 0-1 0 0,0 0 1 0 0,0-1 0 0 0,0 1-1 0 0,1 0 1 0 0,-1 0 0 0 0,0 5-1 0 0,2-3-243 0 0,-1 1 0 0 0,1-1 0 0 0,0 0 0 0 0,0 0 1 0 0,0 0-1 0 0,1 0 0 0 0,0-1 0 0 0,0 1 0 0 0,0 0 0 0 0,4 5 0 0 0,-1-2-51 0 0,0 0 1 0 0,0-1 0 0 0,1 0-1 0 0,0 0 1 0 0,1 0-1 0 0,-1-1 1 0 0,1 0 0 0 0,1 0-1 0 0,-1-1 1 0 0,1 1-1 0 0,0-2 1 0 0,9 5 0 0 0,-16-9 201 0 0,0 1 1 0 0,0-1-1 0 0,-1 1 1 0 0,1-1-1 0 0,0 0 1 0 0,0 0-1 0 0,0 1 1 0 0,0-1-1 0 0,0 0 1 0 0,0 0-1 0 0,0 0 1 0 0,0 0-1 0 0,0 0 1 0 0,0 0-1 0 0,0 0 1 0 0,0-1-1 0 0,0 1 1 0 0,0 0-1 0 0,0 0 1 0 0,0-1-1 0 0,-1 1 1 0 0,1-1-1 0 0,0 1 1 0 0,0 0-1 0 0,0-1 1 0 0,0 0-1 0 0,-1 1 1 0 0,1-1-1 0 0,0 0 1 0 0,1-1-3 0 0,-1 0 1 0 0,0 0 0 0 0,0-1 0 0 0,0 1-1 0 0,-1 0 1 0 0,1 0 0 0 0,0 0-1 0 0,-1-1 1 0 0,1 1 0 0 0,-1 0 0 0 0,0-5-1 0 0,0-5 33 0 0,-1 0 1 0 0,0 0-1 0 0,-5-19 0 0 0,4 20 185 0 0,-1 1 0 0 0,-1-1 0 0 0,0 1 0 0 0,0-1 1 0 0,-9-14-1 0 0,11 23-130 0 0,1-1 1 0 0,-1 0-1 0 0,0 1 0 0 0,0-1 1 0 0,0 1-1 0 0,0-1 1 0 0,0 1-1 0 0,-1 0 0 0 0,1 0 1 0 0,-1 0-1 0 0,1 0 0 0 0,-1 1 1 0 0,0-1-1 0 0,1 1 1 0 0,-1-1-1 0 0,0 1 0 0 0,0 0 1 0 0,0 0-1 0 0,0 0 1 0 0,0 1-1 0 0,-1-1 0 0 0,1 1 1 0 0,0-1-1 0 0,-3 1 1 0 0,4 1-233 0 0,1-1 0 0 0,0 0-1 0 0,0 1 1 0 0,0-1 0 0 0,0 1 0 0 0,0-1 0 0 0,-1 1 0 0 0,1-1 0 0 0,0 1 0 0 0,0 0 0 0 0,1 0 0 0 0,-1-1 0 0 0,0 1 0 0 0,0 0 0 0 0,0 0 0 0 0,0 0 0 0 0,1 0 0 0 0,-1 0 0 0 0,0 0-1 0 0,1 0 1 0 0,-1 0 0 0 0,1 0 0 0 0,-1 0 0 0 0,1 1 0 0 0,0-1 0 0 0,-1 0 0 0 0,1 0 0 0 0,0 0 0 0 0,0 1 0 0 0,0-1 0 0 0,0 0 0 0 0,0 0 0 0 0,0 0 0 0 0,0 1 0 0 0,0-1 0 0 0,0 0 0 0 0,1 0-1 0 0,-1 0 1 0 0,1 2 0 0 0,0 1-801 0 0,-1 0 0 0 0,1-1-1 0 0,0 1 1 0 0,1 0 0 0 0,-1-1-1 0 0,1 1 1 0 0,-1-1 0 0 0,1 1-1 0 0,0-1 1 0 0,1 0 0 0 0,3 5-1 0 0,6 0-2570 0 0,0 0 915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32 3569 0 0,'1'0'240'0'0,"-1"-1"1"0"0,0 0-1 0 0,1 0 1 0 0,-1 0 0 0 0,0 1-1 0 0,0-1 1 0 0,0 0-1 0 0,0 0 1 0 0,0 0-1 0 0,0 0 1 0 0,0 1 0 0 0,0-1-1 0 0,0 0 1 0 0,0 0-1 0 0,0 0 1 0 0,0 0-1 0 0,0 1 1 0 0,-1-1-1 0 0,1 0 1 0 0,0 0 0 0 0,-1 0-1 0 0,1 1 1 0 0,-1-1-1 0 0,1 0 1 0 0,-1 0-1 0 0,1 1 1 0 0,-1-1-1 0 0,1 1 1 0 0,-1-1 0 0 0,0 0-1 0 0,1 1 1 0 0,-1-1-1 0 0,0 1 1 0 0,1-1-1 0 0,-1 1 1 0 0,0 0 0 0 0,0-1-1 0 0,1 1 1 0 0,-1 0-1 0 0,0-1 1 0 0,0 1-1 0 0,0 0 1 0 0,0 0-1 0 0,1 0 1 0 0,-1 0 0 0 0,0 0-1 0 0,0 0 1 0 0,0 0-1 0 0,0 0 1 0 0,0 0-1 0 0,1 0 1 0 0,-2 1 0 0 0,-2-1 49 0 0,1 1 1 0 0,0-1 0 0 0,-1 1 0 0 0,1 0 0 0 0,0 0-1 0 0,0 0 1 0 0,0 0 0 0 0,0 1 0 0 0,0-1 0 0 0,0 1-1 0 0,0 0 1 0 0,-4 3 0 0 0,5-2-346 0 0,1 0-1 0 0,0-1 1 0 0,-1 1 0 0 0,1 0-1 0 0,0 0 1 0 0,1-1 0 0 0,-1 1-1 0 0,0 0 1 0 0,1 0 0 0 0,0 0-1 0 0,-1 0 1 0 0,1 0 0 0 0,0 0 0 0 0,1 5-1 0 0,-1-7 25 0 0,0 0 0 0 0,0 1-1 0 0,0-1 1 0 0,0 0 0 0 0,0 0 0 0 0,1 0-1 0 0,-1 0 1 0 0,0 0 0 0 0,0 0 0 0 0,1 0-1 0 0,-1 0 1 0 0,1 0 0 0 0,-1 0 0 0 0,1 0-1 0 0,-1 0 1 0 0,1 0 0 0 0,0 0 0 0 0,-1 0-1 0 0,1 0 1 0 0,0-1 0 0 0,0 1 0 0 0,0 0-1 0 0,0 0 1 0 0,-1-1 0 0 0,1 1 0 0 0,0-1-1 0 0,0 1 1 0 0,0-1 0 0 0,0 1 0 0 0,0-1-1 0 0,0 0 1 0 0,1 1 0 0 0,-1-1 0 0 0,0 0-1 0 0,0 0 1 0 0,0 0 0 0 0,0 0 0 0 0,0 0-1 0 0,0 0 1 0 0,2 0 0 0 0,0-2-71 0 0,0 1 0 0 0,1-1 0 0 0,-1 0 0 0 0,0 0 0 0 0,-1-1 0 0 0,1 1 0 0 0,0-1 0 0 0,-1 1 0 0 0,1-1 0 0 0,-1 0 0 0 0,0 0 0 0 0,0 0 0 0 0,0 0 0 0 0,0 0-1 0 0,-1 0 1 0 0,1-1 0 0 0,-1 1 0 0 0,2-7 0 0 0,-1 5 151 0 0,0 0-1 0 0,0 0 0 0 0,1 1 1 0 0,0-1-1 0 0,0 0 0 0 0,6-7 1 0 0,-9 12 6 0 0,1 0 0 0 0,-1 0 0 0 0,1 0 0 0 0,-1-1 0 0 0,1 1 0 0 0,-1 0 0 0 0,1 0 0 0 0,-1 0 0 0 0,1 0 0 0 0,-1 0 0 0 0,0 0 1 0 0,1 0-1 0 0,-1 0 0 0 0,1 0 0 0 0,-1 0 0 0 0,1 0 0 0 0,-1 1 0 0 0,1-1 0 0 0,-1 0 0 0 0,1 0 0 0 0,-1 0 0 0 0,0 0 1 0 0,1 1-1 0 0,-1-1 0 0 0,1 0 0 0 0,-1 1 0 0 0,0-1 0 0 0,1 0 0 0 0,-1 1 0 0 0,0-1 0 0 0,1 0 0 0 0,-1 1 0 0 0,0-1 1 0 0,0 0-1 0 0,1 1 0 0 0,-1-1 0 0 0,0 1 0 0 0,0-1 0 0 0,0 1 0 0 0,13 22 419 0 0,-10-16-407 0 0,6 8-301 0 0,16 28 312 0 0,-24-41-504 0 0,1 0-1 0 0,-1 0 1 0 0,1 0 0 0 0,0 0-1 0 0,0 0 1 0 0,0 0 0 0 0,0-1-1 0 0,0 1 1 0 0,0-1 0 0 0,0 1-1 0 0,0-1 1 0 0,1 0 0 0 0,-1 0-1 0 0,0 0 1 0 0,4 1 0 0 0,-5-2 217 0 0,-1 0 0 0 0,1 0 0 0 0,-1 0 0 0 0,0 0 0 0 0,1 0 0 0 0,-1 0 0 0 0,0 0 0 0 0,1 0 0 0 0,-1 0 0 0 0,1 0 0 0 0,-1 0 0 0 0,0 0 0 0 0,1 0 0 0 0,-1 0 0 0 0,0 0 0 0 0,1-1 0 0 0,-1 1 0 0 0,0 0 0 0 0,1 0 0 0 0,-1 0 0 0 0,0-1 0 0 0,1 1 0 0 0,-1 0 0 0 0,0 0 0 0 0,0-1 0 0 0,1 1 0 0 0,-1 0 1 0 0,0-1-1 0 0,0 1 0 0 0,0 0 0 0 0,1-1 0 0 0,-1 1 0 0 0,0 0 0 0 0,0-1 0 0 0,0 1 0 0 0,0 0 0 0 0,0-1 0 0 0,0 0 0 0 0,3-6-2940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8610 0 0,'6'47'9081'0'0,"-7"29"-8006"0"0,-2-18-977 0 0,4 146 1152 0 0,-3-211-1423 0 0,-1 1 0 0 0,0 0 0 0 0,0 0 0 0 0,-1 0 0 0 0,0 1 0 0 0,0-1 0 0 0,0 1 0 0 0,-1 0 0 0 0,-5-5 0 0 0,2 2 398 0 0,-1 1 0 0 0,1 0 0 0 0,-20-11 0 0 0,25 16-133 0 0,0 1 1 0 0,0-1-1 0 0,0 1 1 0 0,0-1-1 0 0,0 1 0 0 0,0 0 1 0 0,0 0-1 0 0,0 0 1 0 0,0 1-1 0 0,-1-1 0 0 0,1 1 1 0 0,0-1-1 0 0,-1 1 1 0 0,1 0-1 0 0,0 1 0 0 0,0-1 1 0 0,-6 2-1 0 0,8-1-83 0 0,-1 0 0 0 0,0 1-1 0 0,1-1 1 0 0,-1 1 0 0 0,1-1-1 0 0,0 1 1 0 0,-1-1 0 0 0,1 1-1 0 0,0 0 1 0 0,0 0 0 0 0,0 0 0 0 0,0 0-1 0 0,1 0 1 0 0,-1 0 0 0 0,0 0-1 0 0,1 0 1 0 0,-1 0 0 0 0,1 0-1 0 0,0 0 1 0 0,0 0 0 0 0,0 0 0 0 0,0 0-1 0 0,0 1 1 0 0,0-1 0 0 0,0 0-1 0 0,1 0 1 0 0,0 2 0 0 0,1 10-144 0 0,1 0 1 0 0,8 21-1 0 0,-10-31 37 0 0,1 1 0 0 0,0-1-1 0 0,0 0 1 0 0,1 0 0 0 0,-1 0 0 0 0,1 0 0 0 0,0 0-1 0 0,0-1 1 0 0,0 1 0 0 0,0-1 0 0 0,1 0 0 0 0,-1 0-1 0 0,1 0 1 0 0,0 0 0 0 0,0-1 0 0 0,0 1-1 0 0,0-1 1 0 0,0 0 0 0 0,1 0 0 0 0,-1-1 0 0 0,1 1-1 0 0,-1-1 1 0 0,7 1 0 0 0,-7-2-476 0 0,0 1 0 0 0,1-1 0 0 0,-1 0 0 0 0,1 0 0 0 0,-1-1 0 0 0,8-1 0 0 0,-7 1-512 0 0,-1-1 0 0 0,0 1 0 0 0,1-1-1 0 0,-1 0 1 0 0,0 0 0 0 0,0 0 0 0 0,4-4 0 0 0,5-5-3149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 17340 0 0,'-12'9'1868'0'0,"7"-6"-2087"0"0,1 1-1 0 0,-1-1 1 0 0,1 0 0 0 0,-1 0-1 0 0,0 0 1 0 0,0-1 0 0 0,-1 0-1 0 0,1 1 1 0 0,0-2 0 0 0,-1 1-1 0 0,1-1 1 0 0,-7 1 0 0 0,-25 1 378 0 0,13-2 1836 0 0,-45 8-1 0 0,63-7-1794 0 0,0-1 1 0 0,0 1-1 0 0,0 0 1 0 0,1 0-1 0 0,-1 1 0 0 0,1-1 1 0 0,-1 1-1 0 0,1 1 1 0 0,0-1-1 0 0,0 1 0 0 0,0 0 1 0 0,-6 6-1 0 0,10-8-277 0 0,0 0 0 0 0,0-1 0 0 0,0 1 0 0 0,1 0-1 0 0,-1 0 1 0 0,0 0 0 0 0,1 0 0 0 0,0 0 0 0 0,-1 0 0 0 0,1 1-1 0 0,0-1 1 0 0,0 0 0 0 0,0 0 0 0 0,0 0 0 0 0,0 0-1 0 0,1 0 1 0 0,-1 0 0 0 0,1 0 0 0 0,-1 0 0 0 0,1 0 0 0 0,0 0-1 0 0,0 0 1 0 0,-1 0 0 0 0,1 0 0 0 0,1 0 0 0 0,-1-1 0 0 0,0 1-1 0 0,0 0 1 0 0,3 1 0 0 0,2 6-182 0 0,2 0-1 0 0,-1-1 1 0 0,1 0-1 0 0,11 7 1 0 0,-11-9 176 0 0,0-1 0 0 0,0 0 1 0 0,1-1-1 0 0,0 0 0 0 0,0-1 1 0 0,0 0-1 0 0,1 0 0 0 0,-1-1 1 0 0,1 0-1 0 0,16 1 0 0 0,34 9 807 0 0,-59-12-638 0 0,0 0 0 0 0,1 0 0 0 0,-1 1 0 0 0,0-1-1 0 0,1 0 1 0 0,-1 1 0 0 0,0-1 0 0 0,1 1 0 0 0,-1 0 0 0 0,0-1 0 0 0,0 1 0 0 0,0 0-1 0 0,0 0 1 0 0,0 0 0 0 0,0 0 0 0 0,0 0 0 0 0,0 0 0 0 0,0 0 0 0 0,0 0-1 0 0,0 0 1 0 0,-1 0 0 0 0,1 0 0 0 0,0 1 0 0 0,-1-1 0 0 0,1 0 0 0 0,-1 1 0 0 0,1-1-1 0 0,-1 0 1 0 0,0 1 0 0 0,0-1 0 0 0,0 0 0 0 0,1 1 0 0 0,-1-1 0 0 0,0 0-1 0 0,0 1 1 0 0,-1-1 0 0 0,1 1 0 0 0,0-1 0 0 0,0 0 0 0 0,-1 1 0 0 0,1-1 0 0 0,-2 2-1 0 0,1 0-7 0 0,-1 1 0 0 0,1-2 0 0 0,-1 1 0 0 0,0 0 0 0 0,0 0 0 0 0,-1-1 0 0 0,1 1 0 0 0,0-1 0 0 0,-1 1 0 0 0,1-1 0 0 0,-1 0 0 0 0,0 0 1 0 0,0 0-1 0 0,0-1 0 0 0,0 1 0 0 0,-5 1 0 0 0,0-1-171 0 0,0 0 0 0 0,0-1 0 0 0,-1-1 0 0 0,1 1 0 0 0,0-1 1 0 0,-1-1-1 0 0,1 1 0 0 0,-1-1 0 0 0,1-1 0 0 0,0 0 1 0 0,-11-4-1 0 0,-38-5-7921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2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27006 0 0,'1'5'-1008'0'0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7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25 16852 0 0,'-2'2'8'0'0,"1"0"1"0"0,-1 0 0 0 0,1 1 0 0 0,-1-1 0 0 0,1 1 0 0 0,0-1-1 0 0,0 1 1 0 0,0-1 0 0 0,0 1 0 0 0,1-1 0 0 0,-1 1 0 0 0,1 0-1 0 0,-1 0 1 0 0,1-1 0 0 0,0 1 0 0 0,0 0 0 0 0,0 0 0 0 0,0-1-1 0 0,1 1 1 0 0,-1 0 0 0 0,1-1 0 0 0,0 1 0 0 0,0 0 0 0 0,2 4-1 0 0,-1-3-177 0 0,1 0-1 0 0,0 0 1 0 0,0 0-1 0 0,1-1 1 0 0,-1 1-1 0 0,1-1 1 0 0,-1 0-1 0 0,1 0 1 0 0,0 0-1 0 0,0-1 1 0 0,1 1-1 0 0,-1-1 1 0 0,8 3-1 0 0,-5-3-8 0 0,0 0 0 0 0,0-1 0 0 0,1 1 0 0 0,-1-2 1 0 0,0 1-1 0 0,1-1 0 0 0,-1 0 0 0 0,0 0 0 0 0,1-1 0 0 0,-1 0 0 0 0,0 0 0 0 0,0-1 0 0 0,10-3 0 0 0,-15 5 209 0 0,0-1 0 0 0,0 0 0 0 0,0 0 0 0 0,0 0-1 0 0,0 0 1 0 0,0 0 0 0 0,0 0 0 0 0,0 0 0 0 0,0-1 0 0 0,0 1 0 0 0,0-1-1 0 0,-1 1 1 0 0,1-1 0 0 0,-1 0 0 0 0,1 0 0 0 0,-1 1 0 0 0,0-1-1 0 0,1 0 1 0 0,-1 0 0 0 0,0 0 0 0 0,0 0 0 0 0,-1-1 0 0 0,1 1-1 0 0,0 0 1 0 0,-1 0 0 0 0,1-1 0 0 0,-1 1 0 0 0,0 0 0 0 0,0 0-1 0 0,0-1 1 0 0,0 1 0 0 0,0 0 0 0 0,0-1 0 0 0,0 1 0 0 0,-1 0 0 0 0,1 0-1 0 0,-1-1 1 0 0,0 1 0 0 0,0 0 0 0 0,0 0 0 0 0,0 0 0 0 0,0 0-1 0 0,0 0 1 0 0,0 0 0 0 0,-2-2 0 0 0,0 1 214 0 0,1-1 0 0 0,-1 0-1 0 0,1 1 1 0 0,-1-1 0 0 0,0 1 0 0 0,-1 0 0 0 0,1 0-1 0 0,0 0 1 0 0,-1 0 0 0 0,0 1 0 0 0,0-1 0 0 0,0 1 0 0 0,0 0-1 0 0,0 0 1 0 0,0 0 0 0 0,0 1 0 0 0,0 0 0 0 0,-1-1-1 0 0,1 2 1 0 0,-1-1 0 0 0,1 0 0 0 0,-1 1 0 0 0,1 0 0 0 0,-1 0-1 0 0,1 0 1 0 0,-9 2 0 0 0,8-1-282 0 0,-1 0 0 0 0,1 1-1 0 0,-1 0 1 0 0,1 0 0 0 0,0 0 0 0 0,0 1-1 0 0,0-1 1 0 0,0 1 0 0 0,1 0 0 0 0,-1 1-1 0 0,1-1 1 0 0,-1 1 0 0 0,1 0 0 0 0,1 0-1 0 0,-1 0 1 0 0,0 1 0 0 0,1-1 0 0 0,0 1-1 0 0,0 0 1 0 0,-4 10 0 0 0,-6 33-3983 0 0,11-16-3587 0 0,2-24 2340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12851 0 0,'0'0'156'0'0,"0"0"0"0"0,0-1 0 0 0,-1 1-1 0 0,1 0 1 0 0,0 0 0 0 0,0 0 0 0 0,0-1 0 0 0,0 1 0 0 0,-1 0 0 0 0,1 0 0 0 0,0 0 0 0 0,0 0 0 0 0,0 0 0 0 0,-1-1 0 0 0,1 1 0 0 0,0 0 0 0 0,0 0 0 0 0,-1 0 0 0 0,1 0-1 0 0,0 0 1 0 0,0 0 0 0 0,-1 0 0 0 0,1 0 0 0 0,0 0 0 0 0,0 0 0 0 0,-1 0 0 0 0,1 0 0 0 0,0 0 0 0 0,-1 0 0 0 0,1 0 0 0 0,0 0 0 0 0,0 0 0 0 0,-1 0 0 0 0,1 0 0 0 0,0 1-1 0 0,0-1 1 0 0,-1 0 0 0 0,-3 11 1516 0 0,3 15-1744 0 0,3-6-303 0 0,2-1 1 0 0,0 0-1 0 0,11 29 0 0 0,-9-32-244 0 0,-1 1 1 0 0,-1-1-1 0 0,0 1 1 0 0,-1 1-1 0 0,0 18 1 0 0,-3-35 336 0 0,0 0-1 0 0,0 0 1 0 0,0 0 0 0 0,0 1-1 0 0,0-1 1 0 0,-1 0-1 0 0,1 0 1 0 0,-1 0 0 0 0,1 0-1 0 0,-1 0 1 0 0,1 0 0 0 0,-1 0-1 0 0,1 0 1 0 0,-1 0 0 0 0,0 0-1 0 0,0 0 1 0 0,1 0 0 0 0,-1-1-1 0 0,0 1 1 0 0,0 0 0 0 0,0 0-1 0 0,0-1 1 0 0,0 1 0 0 0,0-1-1 0 0,0 1 1 0 0,0-1 0 0 0,0 1-1 0 0,0-1 1 0 0,0 0 0 0 0,0 1-1 0 0,0-1 1 0 0,-1 0 0 0 0,1 0-1 0 0,0 0 1 0 0,0 0-1 0 0,0 0 1 0 0,0 0 0 0 0,-2 0-1 0 0,0 0 75 0 0,1 0-1 0 0,-1 1 1 0 0,1-1-1 0 0,-1 1 1 0 0,1-1-1 0 0,0 1 1 0 0,-1 0-1 0 0,1 0 0 0 0,-1 0 1 0 0,-3 3-1 0 0,-4 6-1171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13483 0 0,'15'-3'3502'0'0,"54"-12"-5649"0"0,-63 13 1879 0 0,1 0 1 0 0,0 1-1 0 0,0 0 1 0 0,0 1-1 0 0,0-1 1 0 0,8 2-1 0 0,-14-1 271 0 0,1 0 1 0 0,-1 0-1 0 0,0 1 0 0 0,0-1 0 0 0,0 0 1 0 0,0 1-1 0 0,0-1 0 0 0,0 1 0 0 0,0-1 0 0 0,0 1 1 0 0,0-1-1 0 0,-1 1 0 0 0,1 0 0 0 0,0-1 1 0 0,0 1-1 0 0,0 0 0 0 0,-1 0 0 0 0,2 1 1 0 0,-1 0 148 0 0,-1-1 1 0 0,1 1-1 0 0,-1 0 1 0 0,1-1-1 0 0,-1 1 1 0 0,0 0-1 0 0,0 0 1 0 0,0-1-1 0 0,0 1 1 0 0,0 0 0 0 0,0-1-1 0 0,0 1 1 0 0,0 0-1 0 0,-1 0 1 0 0,0 2-1 0 0,-4 13 260 0 0,-2 0 0 0 0,1 0 0 0 0,-2-1 0 0 0,0 0 0 0 0,-1 0 0 0 0,-1-1 0 0 0,-17 22 0 0 0,26-37-416 0 0,0 1 0 0 0,1 0 0 0 0,-1 0 0 0 0,0 0 0 0 0,1-1 0 0 0,-1 1 0 0 0,1 0 0 0 0,-1 0 0 0 0,1 0 0 0 0,-1 0 0 0 0,1 0 0 0 0,-1 0 0 0 0,1 0 0 0 0,0 0 0 0 0,0 0 0 0 0,0 0 0 0 0,-1 0 0 0 0,1 0 0 0 0,0 0 1 0 0,0 0-1 0 0,1 0 0 0 0,-1 1 0 0 0,0-1 0 0 0,0 0 0 0 0,0 0 0 0 0,1 0 0 0 0,0 1 0 0 0,0 0-18 0 0,0-1 0 0 0,1 0 1 0 0,-1 0-1 0 0,0 0 0 0 0,1 0 1 0 0,-1 0-1 0 0,1 0 0 0 0,-1 0 0 0 0,1 0 1 0 0,0-1-1 0 0,-1 1 0 0 0,1-1 1 0 0,0 1-1 0 0,-1-1 0 0 0,3 1 0 0 0,3 0-612 0 0,0 0-1 0 0,0-1 0 0 0,1 0 0 0 0,-1 0 0 0 0,0 0 0 0 0,0-1 0 0 0,11-3 0 0 0,-16 4 374 0 0,-1 0-1 0 0,1-1 0 0 0,-1 1 1 0 0,0-1-1 0 0,0 1 0 0 0,1-1 1 0 0,-1 0-1 0 0,0 1 0 0 0,0-1 1 0 0,1 0-1 0 0,-1 0 0 0 0,0 0 0 0 0,0 0 1 0 0,0 0-1 0 0,0 0 0 0 0,-1 0 1 0 0,1-1-1 0 0,0 1 0 0 0,0 0 1 0 0,-1 0-1 0 0,1-1 0 0 0,0 1 1 0 0,-1 0-1 0 0,1-1 0 0 0,-1 1 0 0 0,0 0 1 0 0,0-1-1 0 0,1 1 0 0 0,-1-1 1 0 0,0-2-1 0 0,1-3-543 0 0,7-13-2575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14667 0 0,'0'0'259'0'0,"-1"0"0"0"0,0 0 0 0 0,0 0 1 0 0,1 1-1 0 0,-1-1 0 0 0,0 0 0 0 0,1 0 0 0 0,-1 0 0 0 0,0 1 0 0 0,1-1 0 0 0,-1 0 0 0 0,0 1 0 0 0,1-1 1 0 0,-1 0-1 0 0,0 1 0 0 0,1-1 0 0 0,-1 1 0 0 0,1-1 0 0 0,-1 1 0 0 0,1-1 0 0 0,-1 1 0 0 0,1-1 0 0 0,0 1 1 0 0,-1 1-1 0 0,1-2-280 0 0,0 1 0 0 0,1-1 1 0 0,-1 1-1 0 0,0-1 1 0 0,1 1-1 0 0,-1-1 0 0 0,1 0 1 0 0,-1 1-1 0 0,1-1 1 0 0,-1 1-1 0 0,1-1 0 0 0,-1 0 1 0 0,1 0-1 0 0,-1 1 0 0 0,1-1 1 0 0,-1 0-1 0 0,1 0 1 0 0,0 0-1 0 0,-1 0 0 0 0,1 0 1 0 0,-1 1-1 0 0,1-1 1 0 0,-1 0-1 0 0,1 0 0 0 0,0-1 1 0 0,-1 1-1 0 0,1 0 1 0 0,-1 0-1 0 0,1 0 0 0 0,0 0 1 0 0,41-10-293 0 0,-37 9 384 0 0,0-1 0 0 0,0 0 0 0 0,1 1 1 0 0,-1 0-1 0 0,0 0 0 0 0,0 1 0 0 0,1-1 0 0 0,-1 1 1 0 0,1 0-1 0 0,-1 0 0 0 0,7 2 0 0 0,-10 0 34 0 0,1 0 1 0 0,0 0-1 0 0,-1 0 0 0 0,1 0 0 0 0,-1 0 0 0 0,0 1 1 0 0,0-1-1 0 0,0 1 0 0 0,0-1 0 0 0,0 1 0 0 0,0 0 1 0 0,-1 0-1 0 0,1 0 0 0 0,-1 0 0 0 0,0 0 0 0 0,0 0 1 0 0,1 4-1 0 0,11 56 282 0 0,-11-1 57 0 0,-2-57-566 0 0,-1 0 1 0 0,1 0-1 0 0,-1-1 0 0 0,0 1 0 0 0,0 0 1 0 0,-1-1-1 0 0,1 1 0 0 0,-1-1 0 0 0,0 0 1 0 0,-5 8-1 0 0,7-12-9 0 0,0 1 1 0 0,0-1-1 0 0,0 0 0 0 0,0 0 1 0 0,-1 0-1 0 0,1 1 1 0 0,0-1-1 0 0,0 0 1 0 0,0 0-1 0 0,0 0 0 0 0,0 0 1 0 0,0 1-1 0 0,0-1 1 0 0,-1 0-1 0 0,1 0 1 0 0,0 0-1 0 0,0 0 0 0 0,0 0 1 0 0,0 1-1 0 0,-1-1 1 0 0,1 0-1 0 0,0 0 1 0 0,0 0-1 0 0,0 0 0 0 0,-1 0 1 0 0,1 0-1 0 0,0 0 1 0 0,0 0-1 0 0,0 0 1 0 0,-1 0-1 0 0,1 0 0 0 0,0 0 1 0 0,0 0-1 0 0,0 0 1 0 0,-1 0-1 0 0,1 0 0 0 0,0 0 1 0 0,0 0-1 0 0,-1 0 1 0 0,1 0-1 0 0,0 0 1 0 0,0 0-1 0 0,-2-11-3663 0 0,5-15 25 0 0,13-28-2025 0 0,-8 32 3141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96 6089 0 0,'-1'-1'999'0'0,"0"1"-833"0"0,1 0 1 0 0,0-1-1 0 0,0 1 1 0 0,0 0-1 0 0,0 0 0 0 0,0-1 1 0 0,0 1-1 0 0,0 0 1 0 0,0 0-1 0 0,0 0 1 0 0,0-1-1 0 0,0 1 0 0 0,0 0 1 0 0,0 0-1 0 0,0-1 1 0 0,0 1-1 0 0,0 0 0 0 0,0 0 1 0 0,0-1-1 0 0,0 1 1 0 0,2-3 2329 0 0,-2 3-2329 0 0,0 0-1 0 0,1 0 0 0 0,14-21 1123 0 0,24-20-1970 0 0,-33 38 587 0 0,0 0-1 0 0,0 0 1 0 0,-1 0 0 0 0,2 0 0 0 0,-1 1 0 0 0,0 0 0 0 0,0 1 0 0 0,1-1-1 0 0,-1 1 1 0 0,1 1 0 0 0,10-1 0 0 0,-7 1-1055 0 0,1 1-1 0 0,0 0 1 0 0,0 0-1 0 0,-1 1 1 0 0,1 1 0 0 0,13 4-1 0 0,-8 0-2380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24581 0 0,'-20'0'996'0'0,"16"0"-1685"0"0,17 3-390 0 0,29 6 848 0 0,-1-1 1 0 0,50 1-1 0 0,-90-9 269 0 0,0 0-1 0 0,0 0 1 0 0,1 1-1 0 0,-1-1 1 0 0,0 0 0 0 0,0 0-1 0 0,0 1 1 0 0,1-1 0 0 0,-1 1-1 0 0,0-1 1 0 0,0 1 0 0 0,0-1-1 0 0,0 1 1 0 0,0 0-1 0 0,0-1 1 0 0,0 1 0 0 0,0 0-1 0 0,0 0 1 0 0,0 0 0 0 0,0 0-1 0 0,-1 0 1 0 0,2 2 0 0 0,-1-1 12 0 0,0 1 0 0 0,0-1 0 0 0,0 1 0 0 0,0-1 1 0 0,-1 1-1 0 0,1-1 0 0 0,-1 1 0 0 0,0 0 1 0 0,0-1-1 0 0,0 5 0 0 0,-2 6 76 0 0,0 1-1 0 0,-1-1 1 0 0,-6 19-1 0 0,6-24-85 0 0,-21 61 193 0 0,13-38-1151 0 0,-11 41 0 0 0,21-64-499 0 0,29-21-19384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3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20092 0 0,'-3'3'383'0'0,"1"0"0"0"0,-1 0 0 0 0,1 0 0 0 0,0 0 0 0 0,0 1 0 0 0,1-1 0 0 0,-1 1 0 0 0,1-1 0 0 0,0 1 0 0 0,0 0 0 0 0,0 0 0 0 0,0-1 0 0 0,0 1 0 0 0,1 7 1 0 0,-1 6-558 0 0,2 1 0 0 0,3 19 0 0 0,0 24 122 0 0,-16 24-522 0 0,-5-32-6246 0 0,13-47 3555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4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55 5033 0 0,'-37'-45'4844'0'0,"36"45"-4689"0"0,0 0 0 0 0,0 0 0 0 0,1 0 0 0 0,-1 0 0 0 0,0-1 0 0 0,0 1 0 0 0,1 1 0 0 0,-1-1 0 0 0,0 0 0 0 0,0 0 0 0 0,1 0 0 0 0,-1 0 0 0 0,0 0 0 0 0,1 1 0 0 0,-1-1 0 0 0,0 0 0 0 0,1 1 0 0 0,-1-1 0 0 0,0 0 0 0 0,1 1 0 0 0,-1-1 0 0 0,0 1-1 0 0,1-1 1 0 0,-1 1 0 0 0,1-1 0 0 0,-1 1 0 0 0,1-1 0 0 0,-1 1 0 0 0,1 0 0 0 0,0-1 0 0 0,-1 1 0 0 0,1 0 0 0 0,-1 0 0 0 0,-13 24 744 0 0,11-17-868 0 0,2-1 0 0 0,-1 1 0 0 0,1 0 0 0 0,0-1 0 0 0,0 1 0 0 0,1 0 0 0 0,0 0 0 0 0,0 0 0 0 0,1-1 0 0 0,2 13 0 0 0,-2-17-59 0 0,-1 0 1 0 0,1 0 0 0 0,0 0-1 0 0,0 0 1 0 0,0 0 0 0 0,0 0 0 0 0,0 0-1 0 0,0 0 1 0 0,1-1 0 0 0,-1 1-1 0 0,1 0 1 0 0,0-1 0 0 0,0 1-1 0 0,0-1 1 0 0,0 0 0 0 0,1 1 0 0 0,-1-1-1 0 0,0 0 1 0 0,1-1 0 0 0,-1 1-1 0 0,1 0 1 0 0,0-1 0 0 0,0 1-1 0 0,0-1 1 0 0,0 0 0 0 0,0 0 0 0 0,0 0-1 0 0,4 1 1 0 0,-4-2-61 0 0,-1 0 0 0 0,1 0-1 0 0,0 0 1 0 0,-1-1 0 0 0,1 1 0 0 0,-1 0-1 0 0,1-1 1 0 0,-1 0 0 0 0,1 0 0 0 0,-1 0-1 0 0,0 0 1 0 0,1 0 0 0 0,-1 0 0 0 0,0 0-1 0 0,0-1 1 0 0,1 1 0 0 0,2-4 0 0 0,-2 1 10 0 0,0 1 1 0 0,0-1 0 0 0,0 0-1 0 0,-1 0 1 0 0,0 0 0 0 0,1 0-1 0 0,-2 0 1 0 0,1 0 0 0 0,2-8-1 0 0,-2 4 76 0 0,0 0 0 0 0,-1 0 0 0 0,0 0 0 0 0,0 0 0 0 0,-1 0 0 0 0,0 0-1 0 0,0 0 1 0 0,-1 0 0 0 0,0 0 0 0 0,-1 0 0 0 0,-2-10 0 0 0,3 15-105 0 0,0 1 0 0 0,0-1 0 0 0,0 0 0 0 0,0 1 0 0 0,-1-1-1 0 0,1 1 1 0 0,-1 0 0 0 0,1 0 0 0 0,-1-1 0 0 0,0 1 0 0 0,0 0 0 0 0,0 0 0 0 0,0 1 0 0 0,-4-4 0 0 0,4 5-68 0 0,1-1 1 0 0,0 1-1 0 0,-1 0 0 0 0,1 0 0 0 0,-1 0 1 0 0,1 0-1 0 0,0 1 0 0 0,-1-1 1 0 0,1 0-1 0 0,0 1 0 0 0,-1-1 1 0 0,1 0-1 0 0,0 1 0 0 0,-1-1 0 0 0,1 1 1 0 0,0 0-1 0 0,0 0 0 0 0,0-1 1 0 0,0 1-1 0 0,0 0 0 0 0,-1 0 1 0 0,1 0-1 0 0,1 0 0 0 0,-1 0 1 0 0,0 0-1 0 0,0 0 0 0 0,0 0 0 0 0,1 1 1 0 0,-1-1-1 0 0,-1 3 0 0 0,-3 4-991 0 0,-12 13-1899 0 0,17-20 1839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4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1656 0 0,'33'-16'1145'0'0,"-28"15"-563"0"0,0 0 1 0 0,0 0-1 0 0,0 0 1 0 0,0 0-1 0 0,0 1 1 0 0,0 0-1 0 0,0 0 1 0 0,0 0-1 0 0,0 1 1 0 0,0-1-1 0 0,0 1 1 0 0,0 0-1 0 0,8 4 1 0 0,19-2-337 0 0,-29-3-392 0 0,1 0 0 0 0,0 0 0 0 0,0 0 0 0 0,-1 1 0 0 0,1-1 0 0 0,0 1 0 0 0,-1 0 0 0 0,1 0 0 0 0,0 0 0 0 0,-1 1 0 0 0,4 1 0 0 0,-6-2 110 0 0,-1 0-1 0 0,1 1 1 0 0,-1-1-1 0 0,1 0 1 0 0,-1 0-1 0 0,0 1 1 0 0,1-1-1 0 0,-1 0 1 0 0,0 1-1 0 0,0-1 1 0 0,0 0-1 0 0,0 1 1 0 0,0-1-1 0 0,0 0 1 0 0,0 1-1 0 0,0-1 1 0 0,-1 0-1 0 0,1 1 1 0 0,0-1 0 0 0,-1 0-1 0 0,1 0 1 0 0,-1 1-1 0 0,1-1 1 0 0,-1 0-1 0 0,0 0 1 0 0,-1 1-1 0 0,-19 31-113 0 0,18-29 70 0 0,-1 0-1 0 0,1-1 0 0 0,-1 0 1 0 0,0 1-1 0 0,1-1 1 0 0,-1 0-1 0 0,-8 4 0 0 0,10-6 280 0 0,0-1-1 0 0,-1 1 0 0 0,1 0 0 0 0,0-1 0 0 0,0 1 1 0 0,0-1-1 0 0,0 0 0 0 0,0 1 0 0 0,-1-1 0 0 0,1 0 1 0 0,0-1-1 0 0,0 1 0 0 0,0 0 0 0 0,0 0 0 0 0,0-1 1 0 0,-1 0-1 0 0,1 1 0 0 0,0-1 0 0 0,-3-1 0 0 0,9 3-56 0 0,0 0-1 0 0,0-1 1 0 0,0 1-1 0 0,0-1 0 0 0,-1 0 1 0 0,1 0-1 0 0,0 0 0 0 0,0 0 1 0 0,0-1-1 0 0,5 0 0 0 0,40-11-5335 0 0,-48 12 4966 0 0,0 0-1 0 0,0 0 1 0 0,0-1-1 0 0,0 1 1 0 0,0 0-1 0 0,0-1 1 0 0,0 1-1 0 0,0-1 1 0 0,0 1-1 0 0,0-1 1 0 0,-1 1-1 0 0,1-1 1 0 0,0 1-1 0 0,0-1 1 0 0,-1 0-1 0 0,1 0 1 0 0,0 1-1 0 0,-1-1 1 0 0,1 0-1 0 0,0 0 1 0 0,-1 0-1 0 0,1 0 1 0 0,0-1-1 0 0,-1-5-1658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4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6393 0 0,'-1'7'1224'0'0,"0"0"-1"0"0,0 0 1 0 0,1-1 0 0 0,0 15-1 0 0,5 27-41 0 0,-2-37-1690 0 0,-2 0 0 0 0,0 0 0 0 0,0 1 0 0 0,-1-1 0 0 0,0 0 0 0 0,-3 18 0 0 0,1-20-305 0 0,0 0 0 0 0,-1 0 0 0 0,-1-1 0 0 0,1 1 1 0 0,-6 8-1 0 0,8-15 765 0 0,0-1 0 0 0,0 1 0 0 0,0-1 1 0 0,0 1-1 0 0,0-1 0 0 0,-1 0 0 0 0,1 0 1 0 0,0 1-1 0 0,-1-1 0 0 0,1 0 0 0 0,-1 0 1 0 0,1 0-1 0 0,-1 0 0 0 0,-1 0 0 0 0,2-1 242 0 0,-1 1 0 0 0,1-1-1 0 0,0 0 1 0 0,0 0 0 0 0,0 0-1 0 0,-1 0 1 0 0,1 0 0 0 0,0-1-1 0 0,0 1 1 0 0,0 0 0 0 0,-1-1-1 0 0,1 1 1 0 0,0 0 0 0 0,0-1-1 0 0,0 0 1 0 0,0 1 0 0 0,0-1-1 0 0,0 1 1 0 0,0-1 0 0 0,0 0-1 0 0,0 0 1 0 0,0 0 0 0 0,-1-1-1 0 0,12 4 3538 0 0,38 5-3536 0 0,-47-7-132 0 0,0 0-1 0 0,0 0 1 0 0,0 0-1 0 0,0 0 0 0 0,0 0 1 0 0,0 0-1 0 0,0 0 0 0 0,0 1 1 0 0,0-1-1 0 0,0 0 0 0 0,-1 0 1 0 0,1 1-1 0 0,0-1 0 0 0,0 0 1 0 0,0 1-1 0 0,0-1 0 0 0,0 1 1 0 0,0 0-1 0 0,-1-1 0 0 0,1 1 1 0 0,0-1-1 0 0,0 1 1 0 0,-1 0-1 0 0,1 0 0 0 0,0 0 1 0 0,-1-1-1 0 0,2 3 0 0 0,-2-1 84 0 0,1 1-1 0 0,0-1 0 0 0,-1 1 0 0 0,1-1 1 0 0,-1 1-1 0 0,0 0 0 0 0,0-1 1 0 0,0 1-1 0 0,0-1 0 0 0,-1 6 0 0 0,-2 6-568 0 0,-1 0-1 0 0,-11 28 0 0 0,14-40 5 0 0,4-16-11583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4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37 15075 0 0,'0'0'2'0'0,"-1"0"0"0"0,1 0-1 0 0,0-1 1 0 0,-1 1 0 0 0,1 0 0 0 0,0 0 0 0 0,-1 0-1 0 0,1 0 1 0 0,0-1 0 0 0,0 1 0 0 0,-1 0-1 0 0,1 0 1 0 0,0-1 0 0 0,0 1 0 0 0,-1 0-1 0 0,1-1 1 0 0,0 1 0 0 0,0 0 0 0 0,0 0-1 0 0,-1-1 1 0 0,1 1 0 0 0,0 0 0 0 0,0-1-1 0 0,0 1 1 0 0,0-1 0 0 0,0 1 0 0 0,0 0-1 0 0,0-1 1 0 0,0 1 0 0 0,0 0 0 0 0,0-1-1 0 0,0 1 1 0 0,0 0 0 0 0,0-1 0 0 0,0 1-1 0 0,0 0 1 0 0,0-1 0 0 0,0 0 0 0 0,14-9-344 0 0,23-1 135 0 0,-31 10 217 0 0,0 0 0 0 0,1 0 0 0 0,-1 0 0 0 0,0 1 0 0 0,1 0 0 0 0,-1 1 0 0 0,1-1 0 0 0,10 3 0 0 0,-16-3 37 0 0,1 1 1 0 0,-1-1-1 0 0,0 1 1 0 0,1 0-1 0 0,-1-1 1 0 0,0 1-1 0 0,0 0 0 0 0,0-1 1 0 0,1 1-1 0 0,-1 0 1 0 0,0 0-1 0 0,0 0 1 0 0,0 0-1 0 0,-1 0 1 0 0,1 0-1 0 0,0 1 1 0 0,1 1-1 0 0,-1-1 66 0 0,-1 0 0 0 0,1 0 0 0 0,-1 0 0 0 0,0 0 0 0 0,0 0 0 0 0,0-1 0 0 0,0 1-1 0 0,0 0 1 0 0,0 0 0 0 0,0 0 0 0 0,-1 0 0 0 0,1 0 0 0 0,-1 0 0 0 0,1 0 0 0 0,-1-1 0 0 0,-2 4-1 0 0,1 1 40 0 0,-1-1-1 0 0,-1 0 0 0 0,1 0 1 0 0,-1 0-1 0 0,0-1 0 0 0,-8 8 0 0 0,11-11-186 0 0,1 0 0 0 0,-1 0 0 0 0,0 0 0 0 0,0-1 0 0 0,0 1 0 0 0,1 0 0 0 0,-1 0 0 0 0,0-1 0 0 0,0 1 0 0 0,0 0 0 0 0,0-1 0 0 0,0 1 0 0 0,0-1 0 0 0,-1 0-1 0 0,1 1 1 0 0,0-1 0 0 0,0 0 0 0 0,0 1 0 0 0,0-1 0 0 0,0 0 0 0 0,-1 0 0 0 0,1 0 0 0 0,0 0 0 0 0,0 0 0 0 0,0 0 0 0 0,0-1 0 0 0,-1 1 0 0 0,1 0 0 0 0,0-1 0 0 0,0 1 0 0 0,0 0 0 0 0,0-1-1 0 0,0 0 1 0 0,0 1 0 0 0,0-1 0 0 0,0 1 0 0 0,0-1 0 0 0,0 0 0 0 0,0 0 0 0 0,0 1 0 0 0,-1-3 0 0 0,9 6-507 0 0,-1-1 0 0 0,1 0 1 0 0,0 0-1 0 0,0-1 0 0 0,0 0 1 0 0,0 0-1 0 0,0 0 0 0 0,11-1 0 0 0,0-3-4914 0 0,-11 1 823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4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18 10306 0 0,'1'-17'4878'0'0,"-1"27"-3584"0"0,0 32-1434 0 0,0-37 87 0 0,-2 10-468 0 0,0 0-1 0 0,-8 26 0 0 0,10-39 198 0 0,-1 1 0 0 0,0-1 0 0 0,1 1 0 0 0,-1-1 0 0 0,0 0 0 0 0,0 1 0 0 0,0-1 0 0 0,-1 0 0 0 0,1 0 0 0 0,-1 0 0 0 0,1 0 0 0 0,-1 0 0 0 0,1 0 0 0 0,-1 0 0 0 0,0-1 0 0 0,0 1 0 0 0,0-1 0 0 0,0 1 0 0 0,0-1 0 0 0,0 0 0 0 0,-1 0 0 0 0,1 0 0 0 0,0 0 0 0 0,-1 0 0 0 0,-2 1 0 0 0,3-2 209 0 0,-21 1 3947 0 0,22-1-3739 0 0,1 0 1 0 0,0 0 0 0 0,-1 0-1 0 0,1 0 1 0 0,0-1-1 0 0,-1 1 1 0 0,1 0-1 0 0,0 0 1 0 0,-1 1 0 0 0,1-1-1 0 0,0 0 1 0 0,-1 0-1 0 0,1 0 1 0 0,0 0-1 0 0,-1 0 1 0 0,1 0 0 0 0,0 0-1 0 0,-1 0 1 0 0,1 1-1 0 0,0-1 1 0 0,-1 0 0 0 0,1 0-1 0 0,0 0 1 0 0,0 1-1 0 0,-1-1 1 0 0,1 0-1 0 0,0 0 1 0 0,0 1 0 0 0,0-1-1 0 0,-1 0 1 0 0,1 1-1 0 0,0-1 1 0 0,0 0-1 0 0,0 0 1 0 0,0 1 0 0 0,0-1-1 0 0,0 0 1 0 0,0 1-1 0 0,-1-1 1 0 0,1 0 0 0 0,0 1-1 0 0,0-1 1 0 0,0 0-1 0 0,0 1 1 0 0,0-1-1 0 0,1 0 1 0 0,-1 1 0 0 0,0-1-1 0 0,0 0 1 0 0,0 1-1 0 0,0-1 1 0 0,0 1 0 0 0,29-14 140 0 0,-23 11-244 0 0,-1-1 0 0 0,1 0 1 0 0,0 1-1 0 0,-1 0 0 0 0,1 0 0 0 0,0 1 0 0 0,0 0 0 0 0,1 0 0 0 0,11 0 0 0 0,-16 1 73 0 0,0 0 1 0 0,1 1-1 0 0,-1-1 0 0 0,1 1 0 0 0,-1 0 0 0 0,0 0 1 0 0,1 0-1 0 0,-1 0 0 0 0,0 0 0 0 0,0 1 1 0 0,0-1-1 0 0,0 0 0 0 0,0 1 0 0 0,0 0 0 0 0,0-1 1 0 0,-1 1-1 0 0,1 0 0 0 0,-1 0 0 0 0,1 0 1 0 0,-1 0-1 0 0,0 0 0 0 0,1 1 0 0 0,-1-1 0 0 0,0 0 1 0 0,0 0-1 0 0,-1 1 0 0 0,2 3 0 0 0,1 4 529 0 0,-1 0 0 0 0,0 1 0 0 0,-1-1 0 0 0,0 20 0 0 0,-6 16-4372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48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14115 0 0,'0'0'41'0'0,"0"0"0"0"0,0-1 0 0 0,-1 1 0 0 0,1 0 0 0 0,0 0 0 0 0,0 0 0 0 0,0-1-1 0 0,0 1 1 0 0,0 0 0 0 0,0 0 0 0 0,0 0 0 0 0,0-1 0 0 0,-1 1 0 0 0,1 0 0 0 0,0 0 0 0 0,0 0 0 0 0,0-1 0 0 0,0 1 0 0 0,0 0 0 0 0,0 0 0 0 0,0-1 0 0 0,0 1-1 0 0,0 0 1 0 0,1 0 0 0 0,-1-1 0 0 0,0 1 0 0 0,0 0 0 0 0,0 0 0 0 0,0 0 0 0 0,0-1 0 0 0,0 1 0 0 0,0 0 0 0 0,0 0 0 0 0,1 0 0 0 0,-1-1 0 0 0,0 1 0 0 0,0 0-1 0 0,0 0 1 0 0,12-3-393 0 0,12 6-273 0 0,-17 1 740 0 0,-1-1 0 0 0,0 1 0 0 0,0 1 0 0 0,-1-1 0 0 0,1 1 0 0 0,-1 0 0 0 0,6 7 0 0 0,-9-11-38 0 0,-1 1 0 0 0,0 0 1 0 0,1 0-1 0 0,-1 0 0 0 0,0 0 1 0 0,0 0-1 0 0,0 0 0 0 0,0 0 1 0 0,0 0-1 0 0,0 0 0 0 0,-1 0 0 0 0,1 1 1 0 0,-1-1-1 0 0,1 0 0 0 0,-1 1 1 0 0,0-1-1 0 0,0 0 0 0 0,0 1 1 0 0,0-1-1 0 0,-1 0 0 0 0,1 0 1 0 0,0 1-1 0 0,-1-1 0 0 0,0 0 0 0 0,-1 4 1 0 0,2-5-91 0 0,-7 11 144 0 0,0 1 0 0 0,2 0 0 0 0,-8 25 0 0 0,12-35-120 0 0,0-1 0 0 0,0 0-1 0 0,1 0 1 0 0,-1 0 0 0 0,1 1-1 0 0,0-1 1 0 0,0 0 0 0 0,-1 1-1 0 0,1-1 1 0 0,1 0-1 0 0,-1 1 1 0 0,0-1 0 0 0,1 0-1 0 0,-1 0 1 0 0,1 1 0 0 0,-1-1-1 0 0,1 0 1 0 0,0 0 0 0 0,0 0-1 0 0,0 0 1 0 0,0 0 0 0 0,1 0-1 0 0,-1 0 1 0 0,0 0-1 0 0,1 0 1 0 0,-1-1 0 0 0,1 1-1 0 0,0 0 1 0 0,0-1 0 0 0,-1 1-1 0 0,1-1 1 0 0,0 0 0 0 0,3 1-1 0 0,-3-1-246 0 0,1 0 0 0 0,0 0 0 0 0,0-1 0 0 0,0 1 0 0 0,0-1 0 0 0,0 0 0 0 0,-1 0 0 0 0,1 0 0 0 0,0-1 0 0 0,0 1 0 0 0,0 0 0 0 0,0-1 0 0 0,-1 0 0 0 0,1 0 0 0 0,0 0 0 0 0,0 0 0 0 0,3-2 0 0 0,-1 0-940 0 0,1 0 0 0 0,-1 0 0 0 0,0-1 0 0 0,0 0-1 0 0,0 0 1 0 0,8-9 0 0 0,-1-2-3128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4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15139 0 0,'0'1'113'0'0,"0"0"1"0"0,0 0-1 0 0,0 0 0 0 0,0 0 1 0 0,0 0-1 0 0,0 0 0 0 0,0 0 0 0 0,0 0 1 0 0,1 0-1 0 0,-1 0 0 0 0,1-1 0 0 0,-1 1 1 0 0,0 0-1 0 0,1 0 0 0 0,-1 0 0 0 0,1 0 1 0 0,0-1-1 0 0,-1 1 0 0 0,1 0 0 0 0,0 0 1 0 0,-1-1-1 0 0,1 1 0 0 0,0-1 0 0 0,0 1 1 0 0,-1-1-1 0 0,1 1 0 0 0,0-1 0 0 0,0 1 1 0 0,0-1-1 0 0,0 0 0 0 0,0 1 0 0 0,0-1 1 0 0,0 0-1 0 0,0 0 0 0 0,0 0 0 0 0,1 1 1 0 0,45 1-1582 0 0,-26-2 90 0 0,-20 0 1148 0 0,0 0 0 0 0,0 0 0 0 0,0 0 0 0 0,0 0 0 0 0,0 0 0 0 0,0 0 0 0 0,0 0 0 0 0,0 0 0 0 0,0 1 0 0 0,0-1 1 0 0,0 0-1 0 0,0 1 0 0 0,0-1 0 0 0,0 0 0 0 0,0 1 0 0 0,0 0 0 0 0,0-1 0 0 0,0 1 0 0 0,0-1 0 0 0,-1 1 1 0 0,1 0-1 0 0,0 0 0 0 0,0-1 0 0 0,-1 1 0 0 0,1 0 0 0 0,-1 0 0 0 0,1 0 0 0 0,0 1 0 0 0,-1-1 34 0 0,0 1 1 0 0,-1-1-1 0 0,1 0 0 0 0,-1 1 0 0 0,1-1 0 0 0,-1 1 0 0 0,1-1 1 0 0,-1 0-1 0 0,0 0 0 0 0,0 1 0 0 0,0-1 0 0 0,0 0 0 0 0,0 0 1 0 0,0 0-1 0 0,0 0 0 0 0,0 0 0 0 0,-1 1 0 0 0,-6 4-116 0 0,0 1 0 0 0,-1-2 0 0 0,0 1 0 0 0,-16 7-1 0 0,1-9 1035 0 0,-2 0 4146 0 0,35 5 1873 0 0,13 8-5978 0 0,-18-14-810 0 0,1-1-1 0 0,0 1 1 0 0,0-1 0 0 0,0 1 0 0 0,0-2 0 0 0,0 1 0 0 0,0 0-1 0 0,0-1 1 0 0,1 0 0 0 0,-1 0 0 0 0,1-1 0 0 0,-1 0-1 0 0,0 1 1 0 0,9-2 0 0 0,-9 0-779 0 0,0-1 1 0 0,0 1-1 0 0,-1-1 0 0 0,1 1 1 0 0,0-1-1 0 0,-1-1 0 0 0,1 1 1 0 0,-1-1-1 0 0,0 0 0 0 0,5-4 1 0 0,6-4-4088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4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15859 0 0,'-4'18'548'0'0,"7"13"-892"0"0,0 0 339 0 0,-4-14 344 0 0,-1-1-1 0 0,-1 1 1 0 0,-9 30 0 0 0,-6-11-3282 0 0,-5-18-1808 0 0,9-7 4979 0 0,14-8 1896 0 0,7-3 1718 0 0,2-2-3660 0 0,4-1-152 0 0,0 1-1 0 0,0 1 0 0 0,-1 0 0 0 0,1 0 0 0 0,0 1 0 0 0,0 1 1 0 0,18 3-1 0 0,-30-4-7 0 0,-1 0 0 0 0,1 0 0 0 0,-1 0 1 0 0,1 1-1 0 0,-1-1 0 0 0,1 0 0 0 0,-1 0 0 0 0,1 1 1 0 0,-1-1-1 0 0,1 0 0 0 0,-1 1 0 0 0,1-1 0 0 0,-1 0 1 0 0,1 1-1 0 0,-1-1 0 0 0,0 1 0 0 0,1-1 0 0 0,-1 1 1 0 0,0-1-1 0 0,1 1 0 0 0,-1-1 0 0 0,0 1 0 0 0,0-1 1 0 0,0 1-1 0 0,1-1 0 0 0,-1 1 0 0 0,0-1 0 0 0,0 1 1 0 0,0 0-1 0 0,0 0 0 0 0,-8 19 983 0 0,-24 16 432 0 0,29-33-1430 0 0,2-2 15 0 0,0 0 0 0 0,0 0 1 0 0,-1 0-1 0 0,1 0 1 0 0,0 0-1 0 0,0 0 1 0 0,1 0-1 0 0,-1 1 1 0 0,0-1-1 0 0,0 0 1 0 0,0 0-1 0 0,1 1 1 0 0,-1-1-1 0 0,1 1 1 0 0,-1-1-1 0 0,1 0 1 0 0,-1 4-1 0 0,2-5-34 0 0,-1 1 0 0 0,0-1 1 0 0,1 0-1 0 0,-1 1 0 0 0,1-1 0 0 0,-1 1 0 0 0,1-1 0 0 0,-1 0 0 0 0,1 1 0 0 0,-1-1 1 0 0,1 0-1 0 0,-1 1 0 0 0,1-1 0 0 0,0 0 0 0 0,-1 0 0 0 0,1 0 0 0 0,-1 0 0 0 0,1 0 1 0 0,0 1-1 0 0,-1-1 0 0 0,1 0 0 0 0,0 0 0 0 0,-1-1 0 0 0,1 1 0 0 0,-1 0 1 0 0,1 0-1 0 0,0 0 0 0 0,7-1-513 0 0,-1-1 1 0 0,1 1 0 0 0,-1-1-1 0 0,0-1 1 0 0,12-5 0 0 0,-7 1-1521 0 0,-2 0 1 0 0,1-1 0 0 0,10-9 0 0 0,-3 1-3218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7009 0 0,'-11'9'7657'0'0,"7"7"-4047"0"0,6 25-4117 0 0,-1-35-115 0 0,-1 0 0 0 0,1 0 1 0 0,-1 0-1 0 0,0 0 1 0 0,-2 11-1 0 0,1-16 470 0 0,1 1 0 0 0,-1 0 0 0 0,0 0 0 0 0,1-1-1 0 0,-1 1 1 0 0,0 0 0 0 0,0-1 0 0 0,0 1 0 0 0,0-1 0 0 0,-1 0 0 0 0,1 1 0 0 0,0-1 0 0 0,-1 0-1 0 0,1 0 1 0 0,-1 1 0 0 0,1-1 0 0 0,-1 0 0 0 0,1-1 0 0 0,-4 3 0 0 0,-4-1 2750 0 0,61-9-1019 0 0,23-4-1743 0 0,-25-7-6771 0 0,-41 13 4060 0 0,-2 2-853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4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15219 0 0,'1'-2'808'0'0,"4"-1"-1000"0"0,3-1-392 0 0,2 1-312 0 0,2 1-264 0 0,0 1-176 0 0,0 2-153 0 0,1 0-311 0 0,1 0-177 0 0,1 1 81 0 0,3-2 424 0 0,-11-8 407 0 0,13 4-687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5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4025 0 0,'-2'2'296'0'0,"-47"37"2570"0"0,44-35-2415 0 0,1 0 0 0 0,0 0 0 0 0,0 1 1 0 0,0-1-1 0 0,1 1 0 0 0,-1 0 0 0 0,1 0 1 0 0,-3 6-1 0 0,6-11-441 0 0,0 1 1 0 0,0-1 0 0 0,-1 0-1 0 0,1 0 1 0 0,0 1-1 0 0,0-1 1 0 0,0 0 0 0 0,0 1-1 0 0,0-1 1 0 0,0 0-1 0 0,0 1 1 0 0,0-1-1 0 0,0 0 1 0 0,0 0 0 0 0,0 1-1 0 0,0-1 1 0 0,0 0-1 0 0,0 1 1 0 0,0-1 0 0 0,0 0-1 0 0,0 1 1 0 0,0-1-1 0 0,0 0 1 0 0,0 1 0 0 0,0-1-1 0 0,1 0 1 0 0,-1 0-1 0 0,0 1 1 0 0,0-1 0 0 0,0 0-1 0 0,1 0 1 0 0,-1 1-1 0 0,0-1 1 0 0,0 0 0 0 0,1 0-1 0 0,-1 0 1 0 0,0 1-1 0 0,0-1 1 0 0,1 0 0 0 0,-1 0-1 0 0,0 0 1 0 0,0 0-1 0 0,1 0 1 0 0,-1 0 0 0 0,1 1-1 0 0,20-2 675 0 0,-20 1-622 0 0,0-1-1 0 0,0 1 1 0 0,0 0-1 0 0,1 0 0 0 0,-1-1 1 0 0,0 1-1 0 0,0 0 1 0 0,1 0-1 0 0,-1 0 0 0 0,0 0 1 0 0,1 0-1 0 0,-1 1 1 0 0,0-1-1 0 0,0 0 0 0 0,1 0 1 0 0,-1 1-1 0 0,0-1 1 0 0,0 1-1 0 0,0-1 1 0 0,0 1-1 0 0,0 0 0 0 0,0-1 1 0 0,0 1-1 0 0,0 0 1 0 0,1 1-1 0 0,2 12 117 0 0,-2-6-140 0 0,0 1 1 0 0,1-1 0 0 0,0 1 0 0 0,0-1-1 0 0,6 11 1 0 0,-8-18-92 0 0,-1 0 0 0 0,1 1 0 0 0,0-1 1 0 0,0 0-1 0 0,0 0 0 0 0,0 0 0 0 0,0 0 0 0 0,0 0 0 0 0,0 0 0 0 0,1 0 0 0 0,-1 0 1 0 0,0-1-1 0 0,0 1 0 0 0,1 0 0 0 0,-1-1 0 0 0,0 1 0 0 0,1-1 0 0 0,-1 1 0 0 0,1-1 1 0 0,-1 0-1 0 0,0 1 0 0 0,1-1 0 0 0,-1 0 0 0 0,1 0 0 0 0,-1 0 0 0 0,1 0 1 0 0,-1 0-1 0 0,1-1 0 0 0,-1 1 0 0 0,1 0 0 0 0,-1-1 0 0 0,0 1 0 0 0,1-1 0 0 0,-1 1 1 0 0,0-1-1 0 0,1 0 0 0 0,-1 1 0 0 0,0-1 0 0 0,0 0 0 0 0,2-1 0 0 0,-1 1-17 0 0,-1-1 1 0 0,1 1-1 0 0,0-1 0 0 0,-1 1 0 0 0,1-1 0 0 0,-1 0 0 0 0,1 0 1 0 0,-1 0-1 0 0,0 0 0 0 0,0 0 0 0 0,0 0 0 0 0,0 0 0 0 0,0 0 0 0 0,0 0 1 0 0,-1 0-1 0 0,1 0 0 0 0,-1-1 0 0 0,1 1 0 0 0,-1 0 0 0 0,0 0 1 0 0,0-1-1 0 0,0 1 0 0 0,0 0 0 0 0,0 0 0 0 0,-1-1 0 0 0,1 1 1 0 0,-1-3-1 0 0,0 1 266 0 0,-1 0 0 0 0,1 1 0 0 0,0-1 1 0 0,-1 0-1 0 0,0 1 0 0 0,0-1 0 0 0,0 1 1 0 0,0-1-1 0 0,-1 1 0 0 0,1 0 0 0 0,-1 0 1 0 0,0 0-1 0 0,0 0 0 0 0,0 1 0 0 0,-3-3 1 0 0,6 5-172 0 0,0-1 0 0 0,-1 1 1 0 0,1 0-1 0 0,0 0 1 0 0,0 0-1 0 0,0 0 1 0 0,0 0-1 0 0,0 0 1 0 0,-1 0-1 0 0,1 0 0 0 0,0 0 1 0 0,0 0-1 0 0,0 0 1 0 0,0 0-1 0 0,-1 0 1 0 0,1 0-1 0 0,0 0 1 0 0,0 0-1 0 0,0 0 0 0 0,-1 0 1 0 0,1 0-1 0 0,0 0 1 0 0,0 0-1 0 0,0 0 1 0 0,0 0-1 0 0,0 0 1 0 0,-1 0-1 0 0,1 0 0 0 0,0 0 1 0 0,0 0-1 0 0,0 0 1 0 0,0 1-1 0 0,0-1 1 0 0,-1 0-1 0 0,1 0 0 0 0,0 0 1 0 0,0 0-1 0 0,0 0 1 0 0,0 0-1 0 0,0 1 1 0 0,0-1-1 0 0,0 0 1 0 0,0 0-1 0 0,-1 0 0 0 0,1 0 1 0 0,0 1-1 0 0,0-1 1 0 0,-1 14-108 0 0,3 11-449 0 0,2-12 432 0 0,0 0-1 0 0,1-1 0 0 0,9 17 1 0 0,-8-16 373 0 0,0 0 1 0 0,6 23-1 0 0,-12-34-71 0 0,0 0-1 0 0,0 0 0 0 0,0-1 0 0 0,-1 1 0 0 0,1 0 0 0 0,0-1 0 0 0,-1 1 0 0 0,0 0 0 0 0,1-1 0 0 0,-1 1 0 0 0,0-1 0 0 0,0 1 1 0 0,0-1-1 0 0,0 1 0 0 0,0-1 0 0 0,0 0 0 0 0,0 0 0 0 0,-1 1 0 0 0,1-1 0 0 0,0 0 0 0 0,-1 0 0 0 0,-2 1 0 0 0,-34 21 440 0 0,33-21-585 0 0,0 0 0 0 0,0-1 1 0 0,0 0-1 0 0,0 0 0 0 0,0 0 1 0 0,-6 0-1 0 0,-16 2-460 0 0,25-1 433 0 0,-1-1 1 0 0,1 1-1 0 0,0-1 0 0 0,0 1 0 0 0,-1 0 1 0 0,1 0-1 0 0,0 0 0 0 0,1 0 0 0 0,-1 1 0 0 0,0-1 1 0 0,1 0-1 0 0,-1 1 0 0 0,1-1 0 0 0,-1 1 1 0 0,1-1-1 0 0,0 1 0 0 0,0 0 0 0 0,1-1 0 0 0,-1 1 1 0 0,0 0-1 0 0,1 3 0 0 0,2-5-53 0 0,0-1-1 0 0,1 0 1 0 0,-1 0-1 0 0,1-1 1 0 0,-1 1-1 0 0,0-1 1 0 0,1 1-1 0 0,-1-1 1 0 0,0 1-1 0 0,0-1 1 0 0,1 0-1 0 0,-1 0 1 0 0,2-2-1 0 0,-1 2 1 0 0,116-36-306 0 0,-16 6-1351 0 0,-76 16-1267 0 0,-24 13 2100 0 0,-1 0-1 0 0,0 0 1 0 0,1-1 0 0 0,-1 1 0 0 0,0 0 0 0 0,0-1-1 0 0,2-4 1 0 0,3-7-4912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54:5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16371 0 0,'-8'17'5157'0'0,"2"12"-4024"0"0,-3 8-768 0 0,2-24-87 0 0,5-8-286 0 0,-1-1 0 0 0,1 1 0 0 0,0 0 0 0 0,0-1 1 0 0,0 1-1 0 0,1 0 0 0 0,0 0 0 0 0,0 0 0 0 0,-1 8 0 0 0,32-34-824 0 0,-18 12 732 0 0,0 0 1 0 0,0 0 0 0 0,1 1 0 0 0,0 1-1 0 0,17-8 1 0 0,15-1-7880 0 0,-36 10 629 0 0</inkml:trace>
  <inkml:trace contextRef="#ctx0" brushRef="#br0" timeOffset="1">306 152 18148 0 0,'6'-9'5649'0'0,"0"-1"-5361"0"0,2-3-656 0 0,0-1-880 0 0,1 1-1505 0 0,-1-1-2048 0 0,-2-1-4745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4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51 4329 0 0,'-9'-17'3287'0'0,"-6"-17"6421"0"0,43 140-3078 0 0,26 116-5720 0 0,-59-254-943 0 0,1 0 0 0 0,1-50-1 0 0,3 71 7 0 0,1 0 1 0 0,0 0-1 0 0,0 0 0 0 0,1 0 0 0 0,1 1 0 0 0,0-1 1 0 0,0 0-1 0 0,1 1 0 0 0,0 0 0 0 0,1 0 0 0 0,11-17 1 0 0,-15 26-88 0 0,0-1 0 0 0,0 1 0 0 0,1-1 0 0 0,-1 1 0 0 0,1 0 0 0 0,-1-1 0 0 0,1 1 1 0 0,0 0-1 0 0,-1 0 0 0 0,1 0 0 0 0,0 0 0 0 0,0 1 0 0 0,0-1 0 0 0,0 0 0 0 0,-1 1 1 0 0,1-1-1 0 0,0 1 0 0 0,0 0 0 0 0,0 0 0 0 0,0-1 0 0 0,0 1 0 0 0,3 1 0 0 0,18 5-4821 0 0,-2 7-3575 0 0,-10-3 2501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14643 0 0,'4'2'929'0'0,"-1"0"-1"0"0,1-1 1 0 0,0 1-1 0 0,0-1 1 0 0,0 0 0 0 0,6 1-1 0 0,27 0 1500 0 0,40-12-2473 0 0,-55 6 556 0 0,-14 3-508 0 0,0-1 0 0 0,-1 1 0 0 0,1-1 0 0 0,-1-1 0 0 0,0 1 0 0 0,0-1 0 0 0,14-8 0 0 0,-20 10-19 0 0,1-1 0 0 0,-1 1 1 0 0,1-1-1 0 0,-1 1 0 0 0,1-1 0 0 0,-1 1 1 0 0,0-1-1 0 0,0 0 0 0 0,0 1 0 0 0,0-1 1 0 0,0 0-1 0 0,0 0 0 0 0,0 0 0 0 0,-1 0 0 0 0,1 0 1 0 0,-1 0-1 0 0,1 0 0 0 0,-1 0 0 0 0,0 0 1 0 0,0 0-1 0 0,0 0 0 0 0,0 0 0 0 0,0 0 0 0 0,0 0 1 0 0,0 0-1 0 0,-1 0 0 0 0,1 0 0 0 0,-1 0 1 0 0,0 0-1 0 0,1 0 0 0 0,-1 0 0 0 0,0 0 1 0 0,0 0-1 0 0,-2-2 0 0 0,-1-3-9 0 0,-1 0 0 0 0,0 1 0 0 0,0 0 1 0 0,0 0-1 0 0,-1 0 0 0 0,1 1 0 0 0,-2-1 0 0 0,1 1 0 0 0,-12-7 1 0 0,14 10 60 0 0,1-1 0 0 0,-1 1-1 0 0,1 0 1 0 0,-1 1 0 0 0,0-1 0 0 0,0 1 0 0 0,0-1 0 0 0,0 1 0 0 0,0 0 0 0 0,0 1 0 0 0,0-1 0 0 0,0 1 0 0 0,0 0 0 0 0,-1 0 0 0 0,1 0 0 0 0,0 0 0 0 0,0 1 0 0 0,0-1 0 0 0,0 1 0 0 0,-6 2 0 0 0,7-1-5 0 0,1 0 0 0 0,-1 0 1 0 0,1 0-1 0 0,0 0 0 0 0,0 0 1 0 0,0 1-1 0 0,0-1 0 0 0,0 1 1 0 0,0-1-1 0 0,1 1 0 0 0,-1 0 1 0 0,1 0-1 0 0,-1-1 0 0 0,1 1 1 0 0,0 0-1 0 0,1 0 0 0 0,-1 0 0 0 0,0 0 1 0 0,1 1-1 0 0,0-1 0 0 0,-1 0 1 0 0,1 0-1 0 0,0 0 0 0 0,1 0 1 0 0,0 5-1 0 0,0 3 80 0 0,1 1 0 0 0,0-1 0 0 0,1 0 0 0 0,0 0 0 0 0,8 17 0 0 0,-7-19-120 0 0,0 0 1 0 0,1 0-1 0 0,0-1 0 0 0,1 0 1 0 0,-1 0-1 0 0,2-1 0 0 0,-1 1 1 0 0,1-1-1 0 0,13 10 0 0 0,-16-14-240 0 0,0-1 0 0 0,0 1 0 0 0,0-1 0 0 0,0 0 0 0 0,0 0 0 0 0,1-1 0 0 0,-1 1 0 0 0,1-1 0 0 0,-1 0 0 0 0,1 0 0 0 0,-1 0 0 0 0,1-1 0 0 0,0 0 0 0 0,-1 0 0 0 0,1 0 0 0 0,0 0 0 0 0,-1-1 0 0 0,1 0 0 0 0,-1 1 0 0 0,1-2 0 0 0,-1 1 0 0 0,6-3 0 0 0,2-2-2952 0 0,0 0 1 0 0,-1-1-1 0 0,22-16 1 0 0,-33 23 3191 0 0,26-18-5070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52 5945 0 0,'-15'-9'2855'0'0,"0"1"-1"0"0,-1 1 0 0 0,0 0 1 0 0,-19-5-1 0 0,27 10-2411 0 0,0 0 1 0 0,-1 0 0 0 0,1 1-1 0 0,0 0 1 0 0,0 1-1 0 0,0 0 1 0 0,-1 0-1 0 0,1 0 1 0 0,0 1-1 0 0,-15 4 1 0 0,21-5-412 0 0,0 1-1 0 0,1-1 1 0 0,-1 1-1 0 0,0 0 1 0 0,1 0-1 0 0,-1 0 1 0 0,1 0-1 0 0,-1 0 1 0 0,1 0-1 0 0,-1 0 1 0 0,1 0 0 0 0,0 1-1 0 0,0-1 1 0 0,-1 1-1 0 0,1-1 1 0 0,0 1-1 0 0,0-1 1 0 0,1 1-1 0 0,-1-1 1 0 0,0 1-1 0 0,-1 3 1 0 0,1-1-31 0 0,1 0 0 0 0,-1-1 0 0 0,1 1 1 0 0,0 0-1 0 0,0 0 0 0 0,0-1 0 0 0,1 1 0 0 0,-1 0 0 0 0,1 0 0 0 0,1 5 1 0 0,0-4-104 0 0,0 1-1 0 0,0-1 1 0 0,0 1 0 0 0,1-1 0 0 0,-1 0 0 0 0,1 0 0 0 0,0-1 0 0 0,1 1 0 0 0,-1 0 0 0 0,1-1 0 0 0,0 0 0 0 0,0 0 0 0 0,0 0 0 0 0,8 5 0 0 0,-5-6 24 0 0,0-1 1 0 0,1 0-1 0 0,-1 0 1 0 0,0-1-1 0 0,1 0 1 0 0,-1 0-1 0 0,13 0 1 0 0,-12-1 94 0 0,0 0 0 0 0,1 1 1 0 0,-1 0-1 0 0,0 0 0 0 0,15 5 1 0 0,-23-6 24 0 0,0 0 1 0 0,1 0 0 0 0,-1 1-1 0 0,0-1 1 0 0,0 0 0 0 0,1 0-1 0 0,-1 0 1 0 0,0 0-1 0 0,0 0 1 0 0,0 1 0 0 0,1-1-1 0 0,-1 0 1 0 0,0 0 0 0 0,0 0-1 0 0,0 0 1 0 0,0 1-1 0 0,1-1 1 0 0,-1 0 0 0 0,0 0-1 0 0,0 1 1 0 0,0-1 0 0 0,0 0-1 0 0,0 0 1 0 0,0 1 0 0 0,0-1-1 0 0,0 0 1 0 0,1 0-1 0 0,-1 1 1 0 0,0-1 0 0 0,0 0-1 0 0,0 0 1 0 0,0 1 0 0 0,0-1-1 0 0,-1 0 1 0 0,1 0-1 0 0,0 1 1 0 0,0-1 0 0 0,0 0-1 0 0,0 0 1 0 0,0 1 0 0 0,0-1-1 0 0,0 0 1 0 0,-1 1 0 0 0,-11 12 720 0 0,-19 9-448 0 0,6-10-233 0 0,19-10-142 0 0,1 1 1 0 0,-1-1 0 0 0,1 1-1 0 0,0 0 1 0 0,0 1 0 0 0,-7 5-1 0 0,11-8-79 0 0,1 0 0 0 0,0-1 1 0 0,0 1-1 0 0,-1 0 0 0 0,1-1 0 0 0,0 1 0 0 0,0 0 0 0 0,0 0 0 0 0,0-1 0 0 0,0 1 0 0 0,0 0 0 0 0,0-1 0 0 0,0 1 1 0 0,0 0-1 0 0,0 0 0 0 0,0-1 0 0 0,0 1 0 0 0,0 0 0 0 0,1-1 0 0 0,-1 1 0 0 0,0 0 0 0 0,0-1 0 0 0,1 1 1 0 0,-1 0-1 0 0,1-1 0 0 0,-1 1 0 0 0,0 0 0 0 0,1-1 0 0 0,-1 1 0 0 0,1-1 0 0 0,0 1 0 0 0,-1-1 0 0 0,1 0 0 0 0,-1 1 1 0 0,1-1-1 0 0,0 1 0 0 0,-1-1 0 0 0,1 0 0 0 0,0 1 0 0 0,0-1 0 0 0,31 17-9001 0 0,-31-17 8257 0 0,19 9-6310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24 6433 0 0,'-18'-5'2835'0'0,"-44"-11"2373"0"0,56 15-4522 0 0,1 1 0 0 0,-1-1 0 0 0,1 1 0 0 0,-1 0 0 0 0,0 0 0 0 0,1 0 0 0 0,-1 1 0 0 0,-9 2 0 0 0,15-3-562 0 0,-1 1 0 0 0,1-1 1 0 0,-1 1-1 0 0,0-1 0 0 0,1 1 0 0 0,-1 0 1 0 0,1-1-1 0 0,0 1 0 0 0,-1-1 0 0 0,1 1 1 0 0,-1 0-1 0 0,1-1 0 0 0,0 1 1 0 0,0 0-1 0 0,-1 0 0 0 0,1-1 0 0 0,0 1 1 0 0,0 0-1 0 0,0 0 0 0 0,0-1 0 0 0,0 1 1 0 0,0 0-1 0 0,0 0 0 0 0,0-1 0 0 0,0 1 1 0 0,0 0-1 0 0,0 0 0 0 0,0-1 1 0 0,1 1-1 0 0,-1 0 0 0 0,0 0 0 0 0,1-1 1 0 0,0 2-1 0 0,13 31 669 0 0,-10-25-441 0 0,44 122 908 0 0,-30-75-1388 0 0,29 57-1 0 0,-61-142-1780 0 0,-20-62 0 0 0,29 77 1845 0 0,1-1 1 0 0,1 0 0 0 0,0 0-1 0 0,1 0 1 0 0,1-1-1 0 0,1-22 1 0 0,1 35 53 0 0,0 0 1 0 0,0 0-1 0 0,0-1 0 0 0,0 1 1 0 0,1 0-1 0 0,-1 0 1 0 0,1 0-1 0 0,0 1 0 0 0,1-1 1 0 0,-1 0-1 0 0,1 1 1 0 0,-1-1-1 0 0,1 1 0 0 0,0 0 1 0 0,0 0-1 0 0,0 0 1 0 0,1 0-1 0 0,-1 1 0 0 0,1-1 1 0 0,0 1-1 0 0,-1 0 1 0 0,6-2-1 0 0,0 0-49 0 0,-1 1 0 0 0,1 0 0 0 0,0 0 1 0 0,0 1-1 0 0,0 0 0 0 0,0 1 0 0 0,0 0 0 0 0,0 0 0 0 0,15 2 0 0 0,-24-1 75 0 0,1 0 0 0 0,-1 0-1 0 0,0 0 1 0 0,0-1 0 0 0,0 1-1 0 0,1 0 1 0 0,-1 0-1 0 0,0 0 1 0 0,0 0 0 0 0,0 0-1 0 0,0 0 1 0 0,1 0 0 0 0,-1 1-1 0 0,0-1 1 0 0,0 0 0 0 0,0 0-1 0 0,1 0 1 0 0,-1 0-1 0 0,0 0 1 0 0,0 0 0 0 0,0 0-1 0 0,0 0 1 0 0,1 0 0 0 0,-1 0-1 0 0,0 1 1 0 0,0-1-1 0 0,0 0 1 0 0,0 0 0 0 0,0 0-1 0 0,0 0 1 0 0,1 0 0 0 0,-1 1-1 0 0,0-1 1 0 0,0 0 0 0 0,0 0-1 0 0,0 0 1 0 0,0 0-1 0 0,0 1 1 0 0,0-1 0 0 0,0 0-1 0 0,0 0 1 0 0,0 0 0 0 0,0 1-1 0 0,0-1 1 0 0,0 0 0 0 0,0 0-1 0 0,-8 9 921 0 0,-13 6 293 0 0,-46 11-340 0 0,53-22-1002 0 0,0 1 0 0 0,0 0 1 0 0,1 1-1 0 0,0 1 0 0 0,0 0 0 0 0,-18 14 1 0 0,31-21 25 0 0,-1 0 1 0 0,1 0-1 0 0,0 0 1 0 0,0 0-1 0 0,0 1 1 0 0,-1-1-1 0 0,1 0 1 0 0,0 0-1 0 0,0 0 1 0 0,0 1-1 0 0,-1-1 1 0 0,1 0-1 0 0,0 0 1 0 0,0 1 0 0 0,0-1-1 0 0,0 0 1 0 0,0 0-1 0 0,0 1 1 0 0,-1-1-1 0 0,1 0 1 0 0,0 0-1 0 0,0 1 1 0 0,0-1-1 0 0,0 0 1 0 0,0 1-1 0 0,0-1 1 0 0,0 0-1 0 0,0 0 1 0 0,0 1-1 0 0,1-1 1 0 0,-1 0-1 0 0,0 1 1 0 0,0-1-1 0 0,0 0 1 0 0,0 0 0 0 0,0 1-1 0 0,0-1 1 0 0,0 0-1 0 0,1 0 1 0 0,-1 1-1 0 0,14 6-3679 0 0,18-1-3756 0 0,-16-10 3406 0 0,6 3-365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91 162 9098 0 0,'0'0'196'0'0,"-33"1"10527"0"0,1 6-5499 0 0,30-7-5155 0 0,1 1 0 0 0,-1 0 0 0 0,1-1 0 0 0,-1 1 0 0 0,1 0 0 0 0,0 0 0 0 0,-1 0 0 0 0,1 0 0 0 0,0 0 0 0 0,0 0 0 0 0,0 0 0 0 0,0 1 0 0 0,0-1 0 0 0,0 0 0 0 0,0 1 0 0 0,0-1 0 0 0,0 0 0 0 0,1 1 0 0 0,-1-1 0 0 0,1 1 0 0 0,-1-1 0 0 0,1 1 0 0 0,-1-1 0 0 0,1 1 0 0 0,0 0 0 0 0,0-1 0 0 0,0 1 0 0 0,0-1 0 0 0,0 1 0 0 0,0 0 0 0 0,0-1-1 0 0,0 1 1 0 0,1-1 0 0 0,-1 1 0 0 0,0-1 0 0 0,1 1 0 0 0,0-1 0 0 0,0 3 0 0 0,3 4-78 0 0,-1 0 0 0 0,1 0 0 0 0,0-1 0 0 0,1 1 0 0 0,7 9 0 0 0,-10-14-42 0 0,1 0 0 0 0,-1 0 0 0 0,0-1 0 0 0,1 1 0 0 0,0-1 1 0 0,-1 1-1 0 0,1-1 0 0 0,0 0 0 0 0,0 0 0 0 0,0 0 0 0 0,1-1 0 0 0,-1 1 0 0 0,0-1 0 0 0,1 1 0 0 0,5 0 0 0 0,-8-2 30 0 0,1 0 0 0 0,-1-1 1 0 0,1 1-1 0 0,0-1 0 0 0,-1 1 1 0 0,0-1-1 0 0,1 1 1 0 0,-1-1-1 0 0,1 0 0 0 0,-1 0 1 0 0,0 0-1 0 0,1 0 0 0 0,-1 0 1 0 0,0 0-1 0 0,0 0 0 0 0,0 0 1 0 0,0 0-1 0 0,0-1 0 0 0,0 1 1 0 0,0 0-1 0 0,0-1 0 0 0,0 1 1 0 0,-1-1-1 0 0,1 1 0 0 0,-1-1 1 0 0,1 1-1 0 0,-1-1 0 0 0,1 1 1 0 0,-1-3-1 0 0,8-48-167 0 0,-7 36 186 0 0,-1-1 0 0 0,-1 1 0 0 0,-1-1 1 0 0,-1 1-1 0 0,0-1 0 0 0,-8-22 1 0 0,9 32 17 0 0,-1 0 0 0 0,0 0 0 0 0,0 0 1 0 0,-1 0-1 0 0,0 1 0 0 0,0 0 0 0 0,-7-8 0 0 0,8 11-8 0 0,0 0 0 0 0,0 1 0 0 0,0-1 0 0 0,0 1 0 0 0,0 0 0 0 0,-1 0 0 0 0,1 0 0 0 0,-1 0 0 0 0,1 0 0 0 0,-1 1 0 0 0,0-1 0 0 0,1 1 0 0 0,-1 0 0 0 0,-7-1 0 0 0,10 2-62 0 0,1 0 0 0 0,-1 0 0 0 0,1 0 0 0 0,-1 0 0 0 0,1 0 0 0 0,-1 0 0 0 0,0 0 0 0 0,1 1 0 0 0,-1-1 0 0 0,1 0 0 0 0,-1 0 0 0 0,1 0 0 0 0,-1 0 0 0 0,1 1 0 0 0,-1-1 0 0 0,1 0 0 0 0,-1 1 0 0 0,1-1 0 0 0,-1 0 1 0 0,1 1-1 0 0,-1-1 0 0 0,1 1 0 0 0,0-1 0 0 0,-1 0 0 0 0,1 1 0 0 0,-1-1 0 0 0,1 1 0 0 0,0-1 0 0 0,0 1 0 0 0,-1-1 0 0 0,1 1 0 0 0,0 0 0 0 0,0-1 0 0 0,0 1 0 0 0,0-1 0 0 0,0 1 0 0 0,-1-1 0 0 0,1 1 0 0 0,0 0 0 0 0,0-1 0 0 0,0 1 0 0 0,1-1 0 0 0,-1 1 0 0 0,0-1 0 0 0,0 1 0 0 0,0 0 0 0 0,0-1 0 0 0,0 1 0 0 0,1-1 0 0 0,-1 1 0 0 0,0-1 0 0 0,1 1 0 0 0,-1-1 0 0 0,1 1 0 0 0,14 32-6522 0 0,-15-32 6371 0 0,15 21-6107 0 0,3 2-972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6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11594 0 0,'0'6'10889'0'0,"1"11"-5354"0"0,6 110-4407 0 0,-3-88-1101 0 0,-3-19-71 0 0,1-1 1 0 0,1 0 0 0 0,1 1 0 0 0,6 19 0 0 0,-7-38-503 0 0,1-9 233 0 0,1-7-34 0 0,17-84-277 0 0,16-55 1036 0 0,-38 153-388 0 0,1 1 1 0 0,-1-1-1 0 0,0 0 0 0 0,0 1 0 0 0,0-1 1 0 0,1 0-1 0 0,-1 1 0 0 0,0-1 0 0 0,1 0 0 0 0,-1 1 1 0 0,0-1-1 0 0,1 0 0 0 0,-1 1 0 0 0,1-1 1 0 0,-1 1-1 0 0,1-1 0 0 0,0 1 0 0 0,-1-1 0 0 0,1 1 1 0 0,-1-1-1 0 0,1 1 0 0 0,0 0 0 0 0,-1-1 0 0 0,1 1 1 0 0,0 0-1 0 0,-1 0 0 0 0,1-1 0 0 0,1 1 1 0 0,-1 0 1 0 0,0 1 0 0 0,0-1 1 0 0,1 1-1 0 0,-1-1 0 0 0,0 1 0 0 0,0-1 1 0 0,0 1-1 0 0,0 0 0 0 0,1-1 1 0 0,-1 1-1 0 0,0 0 0 0 0,0 0 1 0 0,-1 0-1 0 0,1 0 0 0 0,1 1 0 0 0,6 8 75 0 0,0 1 0 0 0,10 20 0 0 0,-12-21-78 0 0,4 7-111 0 0,3 3-348 0 0,-1 0-1 0 0,-1 1 1 0 0,-1 0-1 0 0,9 25 1 0 0,-18-35-2356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 8786 0 0,'0'-2'1647'0'0,"9"-16"4405"0"0,-9 17-5840 0 0,1 1 0 0 0,-1-1 0 0 0,0 1 0 0 0,0 0-1 0 0,1-1 1 0 0,-1 1 0 0 0,0-1 0 0 0,0 1 0 0 0,1-1 0 0 0,-1 1 0 0 0,1 0 0 0 0,-1-1 0 0 0,0 1 0 0 0,1 0 0 0 0,-1-1 0 0 0,1 1 0 0 0,-1 0-1 0 0,1 0 1 0 0,-1-1 0 0 0,1 1 0 0 0,-1 0 0 0 0,1 0 0 0 0,-1 0 0 0 0,1 0 0 0 0,-1 0 0 0 0,1 0 0 0 0,-1 0 0 0 0,1 0 0 0 0,-1 0-1 0 0,1 0 1 0 0,0 0 0 0 0,-4 7 4191 0 0,-12 7-3753 0 0,14-13-407 0 0,-13 12-93 0 0,0 0 0 0 0,1 2 1 0 0,1-1-1 0 0,0 1 0 0 0,-12 22 0 0 0,21-32-176 0 0,0 0-1 0 0,1 1 1 0 0,0 0 0 0 0,0 0 0 0 0,0-1-1 0 0,0 1 1 0 0,1 0 0 0 0,0 1-1 0 0,0 5 1 0 0,1-8-3 0 0,0 0 0 0 0,1-1 0 0 0,-1 1 0 0 0,1 0-1 0 0,0-1 1 0 0,0 1 0 0 0,0-1 0 0 0,0 1 0 0 0,1-1 0 0 0,-1 1 0 0 0,1-1-1 0 0,0 0 1 0 0,0 0 0 0 0,0 0 0 0 0,0 0 0 0 0,4 3 0 0 0,-3-3 7 0 0,0-1 0 0 0,0 0 0 0 0,0 0 0 0 0,0 0 0 0 0,1 0 0 0 0,-1-1 0 0 0,0 1 1 0 0,1-1-1 0 0,-1 0 0 0 0,1 0 0 0 0,-1 0 0 0 0,1-1 0 0 0,-1 1 0 0 0,1-1 0 0 0,0 0 0 0 0,-1 0 0 0 0,1 0 1 0 0,0 0-1 0 0,-1-1 0 0 0,1 1 0 0 0,-1-1 0 0 0,1 0 0 0 0,-1 0 0 0 0,1 0 0 0 0,4-3 0 0 0,5-1 62 0 0,-1-1 0 0 0,1-1 0 0 0,-1 0 0 0 0,0-1-1 0 0,13-11 1 0 0,-45 26 1271 0 0,-17 12-1194 0 0,27-13-114 0 0,0 0 0 0 0,1 1 0 0 0,0 0 0 0 0,-9 10-1 0 0,15-15-411 0 0,1 1 1 0 0,0-1-1 0 0,0 1 0 0 0,1 0 0 0 0,-1-1 0 0 0,0 1 0 0 0,1 0 0 0 0,-2 6 0 0 0,2-8-396 0 0,1 1 1 0 0,0 0-1 0 0,0 0 0 0 0,-1 0 0 0 0,1 0 1 0 0,0-1-1 0 0,1 1 0 0 0,-1 0 1 0 0,0 0-1 0 0,0 0 0 0 0,1-1 1 0 0,-1 1-1 0 0,1 0 0 0 0,0 0 0 0 0,-1-1 1 0 0,3 4-1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 4377 0 0,'13'56'6844'0'0,"-12"-46"-6365"0"0,0-1 1 0 0,-1 0 0 0 0,0 0-1 0 0,-1 11 1 0 0,-7-29-603 0 0,0-9-41 0 0,7 13 143 0 0,0 0 0 0 0,0 0 0 0 0,1 0-1 0 0,0 0 1 0 0,0 0 0 0 0,0 0 0 0 0,1 0 0 0 0,0 1-1 0 0,-1-1 1 0 0,2 0 0 0 0,-1 0 0 0 0,1 0-1 0 0,-1 1 1 0 0,1-1 0 0 0,0 1 0 0 0,1-1 0 0 0,-1 1-1 0 0,6-7 1 0 0,-6 9 20 0 0,0 0 0 0 0,0 0 0 0 0,1 0-1 0 0,-1 0 1 0 0,1 0 0 0 0,-1 0 0 0 0,1 1-1 0 0,0-1 1 0 0,-1 1 0 0 0,1 0 0 0 0,0-1-1 0 0,0 1 1 0 0,0 1 0 0 0,0-1 0 0 0,0 0-1 0 0,0 1 1 0 0,0-1 0 0 0,0 1 0 0 0,0 0-1 0 0,0 0 1 0 0,0 0 0 0 0,0 1 0 0 0,0-1-1 0 0,1 1 1 0 0,-1 0 0 0 0,-1-1 0 0 0,1 1-1 0 0,0 1 1 0 0,0-1 0 0 0,0 0 0 0 0,2 2-1 0 0,-3-2 35 0 0,-1-1 0 0 0,0 1 0 0 0,0-1-1 0 0,1 1 1 0 0,-1 0 0 0 0,0-1-1 0 0,0 1 1 0 0,0 0 0 0 0,0 0-1 0 0,0 0 1 0 0,0 0 0 0 0,0 0-1 0 0,0 0 1 0 0,0 0 0 0 0,0 0 0 0 0,0 0-1 0 0,-1 1 1 0 0,1-1 0 0 0,0 0-1 0 0,-1 0 1 0 0,1 1 0 0 0,-1-1-1 0 0,0 0 1 0 0,1 1 0 0 0,-1-1 0 0 0,0 1-1 0 0,0-1 1 0 0,0 0 0 0 0,0 1-1 0 0,0-1 1 0 0,0 1 0 0 0,0-1-1 0 0,0 0 1 0 0,-1 1 0 0 0,1-1 0 0 0,-1 0-1 0 0,1 1 1 0 0,-1-1 0 0 0,1 0-1 0 0,-1 0 1 0 0,0 1 0 0 0,1-1-1 0 0,-1 0 1 0 0,0 0 0 0 0,0 0-1 0 0,0 0 1 0 0,-1 1 0 0 0,-7 7 128 0 0,0 0 0 0 0,0 0 0 0 0,-1-1 0 0 0,-13 8 0 0 0,8-5-323 0 0,15-11 152 0 0,0 0-1 0 0,0 1 1 0 0,-1-1 0 0 0,1 0-1 0 0,0 0 1 0 0,0 0 0 0 0,0 0-1 0 0,0 0 1 0 0,0 0 0 0 0,0 0 0 0 0,0 0-1 0 0,0 0 1 0 0,0 0 0 0 0,0 0-1 0 0,0 1 1 0 0,0-1 0 0 0,0 0-1 0 0,0 0 1 0 0,0 0 0 0 0,0 0-1 0 0,0 0 1 0 0,0 0 0 0 0,0 0-1 0 0,0 0 1 0 0,0 1 0 0 0,0-1 0 0 0,0 0-1 0 0,0 0 1 0 0,0 0 0 0 0,0 0-1 0 0,0 0 1 0 0,0 0 0 0 0,0 0-1 0 0,0 0 1 0 0,0 1 0 0 0,0-1-1 0 0,0 0 1 0 0,0 0 0 0 0,0 0 0 0 0,0 0-1 0 0,0 0 1 0 0,0 0 0 0 0,0 0-1 0 0,0 0 1 0 0,1 0 0 0 0,-1 0-1 0 0,0 0 1 0 0,0 0 0 0 0,0 1-1 0 0,0-1 1 0 0,0 0 0 0 0,0 0 0 0 0,0 0-1 0 0,0 0 1 0 0,0 0 0 0 0,1 0-1 0 0,-1 0 1 0 0,0 0 0 0 0,0 0-1 0 0,0 0 1 0 0,0 0 0 0 0,0 0-1 0 0,0 0 1 0 0,14 2-275 0 0,14-2-1059 0 0,-24-1 440 0 0,1 0-1 0 0,0 0 0 0 0,-1-1 1 0 0,1 1-1 0 0,-1-1 0 0 0,0 0 1 0 0,8-5-1 0 0,3-4-2991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27 145 11947 0 0,'2'-2'465'0'0,"-1"1"1"0"0,1-1 0 0 0,-1 1 0 0 0,1-1 0 0 0,-1 1-1 0 0,1 0 1 0 0,0 0 0 0 0,0 0 0 0 0,0 0 0 0 0,0 0 0 0 0,-1 0-1 0 0,1 1 1 0 0,0-1 0 0 0,0 1 0 0 0,1-1 0 0 0,-1 1-1 0 0,0 0 1 0 0,0-1 0 0 0,0 1 0 0 0,0 0 0 0 0,0 0-1 0 0,2 1 1 0 0,4 1-35 0 0,0 0-1 0 0,0 0 1 0 0,-1 1-1 0 0,13 6 1 0 0,26 8-1433 0 0,-43-16 1022 0 0,-1-1 0 0 0,0 0 0 0 0,0 1 0 0 0,1-1 0 0 0,-1 0 0 0 0,0 0 0 0 0,1-1 0 0 0,-1 1 0 0 0,0 0 1 0 0,1-1-1 0 0,-1 1 0 0 0,0-1 0 0 0,0 0 0 0 0,0 0 0 0 0,0 0 0 0 0,0 0 0 0 0,4-2 0 0 0,-4 1-56 0 0,-1 1 0 0 0,0-1 0 0 0,1 0 0 0 0,-1 0 0 0 0,0 0 0 0 0,0 1 1 0 0,0-1-1 0 0,0 0 0 0 0,-1 0 0 0 0,1 0 0 0 0,0 0 0 0 0,-1-1 0 0 0,1 1 0 0 0,-1 0 0 0 0,0 0 1 0 0,0 0-1 0 0,0 0 0 0 0,0 0 0 0 0,0 0 0 0 0,0-1 0 0 0,0 1 0 0 0,-1 0 0 0 0,1 0 0 0 0,-1 0 1 0 0,0 0-1 0 0,-1-3 0 0 0,-1-3-94 0 0,0 1 0 0 0,0-1 1 0 0,-1 1-1 0 0,1 0 0 0 0,-11-12 1 0 0,11 15 158 0 0,-1 0 0 0 0,1 1 0 0 0,-1 0 0 0 0,0 0 1 0 0,0 0-1 0 0,0 0 0 0 0,-1 0 0 0 0,1 1 0 0 0,-1 0 0 0 0,1 0 0 0 0,-1 0 1 0 0,0 0-1 0 0,0 1 0 0 0,0 0 0 0 0,0 0 0 0 0,-9-1 0 0 0,10 2 76 0 0,0 0 0 0 0,0 0 0 0 0,1 0-1 0 0,-1 1 1 0 0,0-1 0 0 0,1 1-1 0 0,-1 0 1 0 0,0 0 0 0 0,1 0-1 0 0,-1 1 1 0 0,1-1 0 0 0,0 1 0 0 0,-1 0-1 0 0,1 0 1 0 0,0 0 0 0 0,0 0-1 0 0,0 1 1 0 0,1-1 0 0 0,-1 1 0 0 0,0 0-1 0 0,1-1 1 0 0,0 1 0 0 0,-3 5-1 0 0,0 2 55 0 0,0 0-1 0 0,1 1 1 0 0,1-1-1 0 0,0 1 1 0 0,0 0-1 0 0,1 0 1 0 0,1 0-1 0 0,-1 0 0 0 0,2 0 1 0 0,0 0-1 0 0,0 0 1 0 0,1 1-1 0 0,4 20 1 0 0,-3-24-134 0 0,0 0-1 0 0,0 0 1 0 0,1 0 0 0 0,0 0 0 0 0,1 0 0 0 0,0-1 0 0 0,0 1 0 0 0,8 10 0 0 0,-8-14-24 0 0,-1 0 0 0 0,1 0 1 0 0,0 0-1 0 0,0-1 0 0 0,0 1 0 0 0,1-1 1 0 0,-1 0-1 0 0,1 0 0 0 0,0-1 1 0 0,0 1-1 0 0,0-1 0 0 0,0 0 1 0 0,0-1-1 0 0,6 2 0 0 0,-4-2-223 0 0,1 0 0 0 0,-1-1 0 0 0,0 0 0 0 0,1-1 0 0 0,-1 1 0 0 0,0-1 0 0 0,0-1 1 0 0,1 1-1 0 0,-1-1 0 0 0,0 0 0 0 0,0-1 0 0 0,-1 0 0 0 0,1 0 0 0 0,0 0 0 0 0,6-6 0 0 0,39-30-6096 0 0,-11-5-4056 0 0,-22 20 4650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10026 0 0,'0'-32'9052'0'0,"0"32"-8926"0"0,0 0 1 0 0,0 0-1 0 0,0-1 0 0 0,0 1 1 0 0,0 0-1 0 0,0 0 0 0 0,0-1 1 0 0,0 1-1 0 0,0 0 0 0 0,1 0 1 0 0,-1 0-1 0 0,0-1 0 0 0,0 1 1 0 0,0 0-1 0 0,0 0 0 0 0,1 0 1 0 0,-1-1-1 0 0,0 1 0 0 0,0 0 1 0 0,0 0-1 0 0,1 0 0 0 0,-1 0 1 0 0,0-1-1 0 0,0 1 1 0 0,0 0-1 0 0,1 0 0 0 0,-1 0 1 0 0,0 0-1 0 0,0 0 0 0 0,1 0 1 0 0,-1 0-1 0 0,1 0 0 0 0,12 9 1664 0 0,-10-6-1752 0 0,-1-1 0 0 0,1 1 0 0 0,-1-1 0 0 0,1 0 0 0 0,0 0 0 0 0,0 0 0 0 0,0 0 0 0 0,0 0 0 0 0,0-1 0 0 0,0 0 0 0 0,0 1-1 0 0,1-1 1 0 0,-1 0 0 0 0,1-1 0 0 0,4 2 0 0 0,1-2-47 0 0,-1 0 0 0 0,1-1-1 0 0,-1 0 1 0 0,16-4 0 0 0,-3 1 27 0 0,-20 3-33 0 0,24-1 167 0 0,-21 6 228 0 0,-12 7 210 0 0,-6 2-282 0 0,0 1-1 0 0,1 0 1 0 0,0 1-1 0 0,1 1 1 0 0,-13 22-1 0 0,23-35-329 0 0,0 1 0 0 0,0-1 0 0 0,0 1 0 0 0,1 0-1 0 0,-1-1 1 0 0,1 1 0 0 0,0 0 0 0 0,0 0 0 0 0,0 0 0 0 0,1 0 0 0 0,0 0-1 0 0,-1 0 1 0 0,1 0 0 0 0,0 0 0 0 0,1 0 0 0 0,-1 0 0 0 0,1 0 0 0 0,0 0-1 0 0,0 0 1 0 0,0 0 0 0 0,0 0 0 0 0,1-1 0 0 0,0 1 0 0 0,-1 0 0 0 0,1-1-1 0 0,1 0 1 0 0,-1 1 0 0 0,0-1 0 0 0,1 0 0 0 0,0 0 0 0 0,-1 0 0 0 0,1 0-1 0 0,4 2 1 0 0,-2-1-80 0 0,0-1 0 0 0,1 0 0 0 0,-1 0 0 0 0,0 0 0 0 0,1 0 0 0 0,0-1 0 0 0,-1 0 0 0 0,1 0 0 0 0,0-1 0 0 0,0 0 0 0 0,0 0 0 0 0,0 0 0 0 0,0-1 0 0 0,1 0 0 0 0,-1 0 0 0 0,0 0 0 0 0,0-1 0 0 0,0 0 0 0 0,7-2 0 0 0,-3 1-671 0 0,0-2-1 0 0,0 1 1 0 0,0-1-1 0 0,-1-1 1 0 0,0 0 0 0 0,1 0-1 0 0,-2-1 1 0 0,1 0-1 0 0,-1 0 1 0 0,11-11 0 0 0,-17 15-16 0 0,-1 0 1 0 0,1 1-1 0 0,-1-1 1 0 0,1 0 0 0 0,-1 0-1 0 0,0 0 1 0 0,0 0-1 0 0,0 0 1 0 0,0 0 0 0 0,1-3-1 0 0,0-3-5125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20804 0 0,'38'-11'5251'0'0,"3"4"-3351"0"0,-15 5-2390 0 0,-1 2 0 0 0,48 4-1 0 0,-51 2 61 0 0,-7 3-5068 0 0,-15-9 5246 0 0,1 1-503 0 0,-1-1 503 0 0,1 1 0 0 0,-1-1 1 0 0,0 0-1 0 0,0 1 0 0 0,0-1 1 0 0,1 0-1 0 0,-1 1 0 0 0,0-1 1 0 0,0 0-1 0 0,0 1 0 0 0,0-1 0 0 0,0 1 1 0 0,0-1-1 0 0,0 0 0 0 0,0 1 1 0 0,0-1-1 0 0,0 1 0 0 0,0-1 0 0 0,0 0 1 0 0,0 1-1 0 0,0-1 0 0 0,0 1 1 0 0,0-1-1 0 0,0 0 0 0 0,-1 1 1 0 0,1 0-1 0 0,-1 0-360 0 0,0 0 0 0 0,-1 0 0 0 0,1 0 0 0 0,0 1-1 0 0,-1-1 1 0 0,1 0 0 0 0,-1-1 0 0 0,1 1 0 0 0,-1 0 0 0 0,1 0 0 0 0,-4 0 0 0 0,-17 7-1977 0 0,-15 6 4440 0 0,3 4 4232 0 0,33-16-5597 0 0,-1-1 1 0 0,0 0 0 0 0,0 1-1 0 0,0-1 1 0 0,1 1 0 0 0,-1 0-1 0 0,1-1 1 0 0,-1 1-1 0 0,1 0 1 0 0,0 0 0 0 0,0 0-1 0 0,0 0 1 0 0,0 0 0 0 0,0 0-1 0 0,0 1 1 0 0,0-1 0 0 0,1 0-1 0 0,-1 0 1 0 0,1 1 0 0 0,0-1-1 0 0,0 0 1 0 0,0 0 0 0 0,0 1-1 0 0,0-1 1 0 0,0 0-1 0 0,0 1 1 0 0,1-1 0 0 0,-1 0-1 0 0,2 4 1 0 0,-2-5-434 0 0,1 0 0 0 0,-1-1 0 0 0,1 1-1 0 0,-1-1 1 0 0,1 1 0 0 0,0 0 0 0 0,-1-1 0 0 0,1 1-1 0 0,-1-1 1 0 0,1 1 0 0 0,0-1 0 0 0,0 0 0 0 0,-1 1-1 0 0,1-1 1 0 0,0 0 0 0 0,-1 1 0 0 0,1-1 0 0 0,0 0 0 0 0,0 0-1 0 0,0 1 1 0 0,-1-1 0 0 0,1 0 0 0 0,0 0 0 0 0,0 0-1 0 0,0 0 1 0 0,0 0 0 0 0,-1-1 0 0 0,1 1 0 0 0,0 0 0 0 0,0 0-1 0 0,-1 0 1 0 0,1-1 0 0 0,1 0 0 0 0,31-11 170 0 0,-29 10-173 0 0,22-11-40 0 0,-20 9-24 0 0,1 0 1 0 0,0 0 0 0 0,0 1 0 0 0,0 0 0 0 0,0 1 0 0 0,0 0 0 0 0,1 0 0 0 0,9-1 0 0 0,-15 6-535 0 0,-7 5-6 0 0,-7 4-422 0 0,8-9 681 0 0,-27 27-743 0 0,30-28 1088 0 0,0-1 0 0 0,0 0 1 0 0,-1 1-1 0 0,1-1 0 0 0,0 1 1 0 0,0-1-1 0 0,1 1 0 0 0,-1 0 0 0 0,0-1 1 0 0,0 1-1 0 0,1 0 0 0 0,-1 0 1 0 0,1 0-1 0 0,0-1 0 0 0,-1 1 1 0 0,1 0-1 0 0,0 0 0 0 0,0 0 1 0 0,0 2-1 0 0,1-3 3 0 0,-1-1 0 0 0,1 0 1 0 0,0 1-1 0 0,-1-1 0 0 0,1 0 0 0 0,0 0 1 0 0,-1 1-1 0 0,1-1 0 0 0,0 0 0 0 0,-1 0 0 0 0,1 0 1 0 0,0 0-1 0 0,-1 0 0 0 0,1 0 0 0 0,0 0 1 0 0,-1 0-1 0 0,1 0 0 0 0,0-1 0 0 0,-1 1 0 0 0,1 0 1 0 0,0 0-1 0 0,-1-1 0 0 0,1 1 0 0 0,0-1 1 0 0,24-8 181 0 0,-21 7-187 0 0,2 0-454 0 0,1 0 1 0 0,-1 1 0 0 0,0-1-1 0 0,1 1 1 0 0,6 0 0 0 0,17 1-9159 0 0,-16 1 415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52 103 8746 0 0,'0'0'376'0'0,"-1"-1"0"0"0,0 1 0 0 0,1-1 0 0 0,-1 1 0 0 0,0-1 0 0 0,1 1 0 0 0,-1-1-1 0 0,1 1 1 0 0,-1-1 0 0 0,1 0 0 0 0,-1 1 0 0 0,1-1 0 0 0,0 0 0 0 0,-1 1 0 0 0,1-1 0 0 0,0 0 0 0 0,-1 1 0 0 0,1-1 0 0 0,0 0 0 0 0,0 0 0 0 0,0 0 0 0 0,-1 1 0 0 0,1-1 0 0 0,0 0 0 0 0,0 0 0 0 0,1-1-1 0 0,13-13 3059 0 0,-3 4-3116 0 0,2-3 323 0 0,-9 9-373 0 0,0 1 0 0 0,0 0 0 0 0,0-1 0 0 0,0 1 0 0 0,1 1 0 0 0,0-1 0 0 0,5-3 0 0 0,-4 6 558 0 0,-8 3 65 0 0,2-2-877 0 0,-1 0 1 0 0,1 0-1 0 0,-1 0 1 0 0,1 0-1 0 0,-1 0 0 0 0,1 0 1 0 0,-1 0-1 0 0,1 0 0 0 0,-1 0 1 0 0,1 0-1 0 0,-1-1 1 0 0,1 1-1 0 0,-1 0 0 0 0,1 0 1 0 0,-1 0-1 0 0,1 0 0 0 0,-1-1 1 0 0,1 1-1 0 0,-1 0 1 0 0,1-1-1 0 0,0 1 0 0 0,-1 0 1 0 0,1-1-1 0 0,0 1 1 0 0,-1 0-1 0 0,1-1 0 0 0,0 1 1 0 0,-1-1-1 0 0,1 1 0 0 0,0-1 1 0 0,0 1-1 0 0,-1-1 1 0 0,1 1 0 0 0,0 1 1 0 0,0-1 0 0 0,0 0 0 0 0,0 1 0 0 0,0-1-1 0 0,0 1 1 0 0,0-1 0 0 0,0 0 0 0 0,0 1 0 0 0,-1-1 0 0 0,1 1-1 0 0,0-1 1 0 0,0 0 0 0 0,0 1 0 0 0,-1-1 0 0 0,1 0-1 0 0,0 1 1 0 0,0-1 0 0 0,-1 0 0 0 0,1 1 0 0 0,0-1-1 0 0,-1 0 1 0 0,1 0 0 0 0,0 1 0 0 0,-1-1 0 0 0,1 0 0 0 0,0 0-1 0 0,-1 0 1 0 0,1 0 0 0 0,-1 1 0 0 0,-20 9 599 0 0,-4 3-357 0 0,19-4-237 0 0,-1 0 1 0 0,1 0 0 0 0,0 1 0 0 0,1 0-1 0 0,0 0 1 0 0,1 0 0 0 0,0 0 0 0 0,1 1-1 0 0,0-1 1 0 0,0 1 0 0 0,1 0 0 0 0,-1 12 0 0 0,3-17-23 0 0,-1 0 0 0 0,2 1 1 0 0,-1-1-1 0 0,0 1 1 0 0,1-1-1 0 0,0 0 1 0 0,1 0-1 0 0,0 1 1 0 0,-1-1-1 0 0,4 6 0 0 0,-3-9-2 0 0,0 1-1 0 0,0-1 1 0 0,0 0-1 0 0,1 1 1 0 0,-1-1-1 0 0,1-1 1 0 0,0 1-1 0 0,0 0 1 0 0,0 0-1 0 0,0-1 1 0 0,0 0-1 0 0,0 0 1 0 0,1 0-1 0 0,-1 0 0 0 0,1 0 1 0 0,-1-1-1 0 0,6 2 1 0 0,-6-2-11 0 0,-1 0 0 0 0,1 0 0 0 0,-1-1 0 0 0,1 1-1 0 0,0-1 1 0 0,0 0 0 0 0,-1 0 0 0 0,1 0 0 0 0,0 0 0 0 0,-1 0 0 0 0,1-1 0 0 0,0 1 0 0 0,-1-1 0 0 0,1 0 0 0 0,-1 0-1 0 0,1 0 1 0 0,-1 0 0 0 0,5-2 0 0 0,-3 0-60 0 0,-1 1-1 0 0,0-1 1 0 0,0 0-1 0 0,0 0 1 0 0,0-1-1 0 0,0 1 1 0 0,-1-1-1 0 0,1 1 1 0 0,-1-1 0 0 0,3-7-1 0 0,1-2-205 0 0,-2-1 0 0 0,1 0 1 0 0,-2 0-1 0 0,0 0 0 0 0,2-27 0 0 0,-4 6-68 0 0,-1 26 289 0 0,0-1 1 0 0,0 0 0 0 0,1 0 0 0 0,0 0 0 0 0,4-10 0 0 0,-5 20 55 0 0,0-1 0 0 0,0 1 1 0 0,0 0-1 0 0,0 0 1 0 0,1 0-1 0 0,-1-1 1 0 0,0 1-1 0 0,0 0 1 0 0,0 0-1 0 0,1 0 1 0 0,-1 0-1 0 0,0 0 1 0 0,0 0-1 0 0,1 0 1 0 0,-1-1-1 0 0,0 1 1 0 0,0 0-1 0 0,1 0 1 0 0,-1 0-1 0 0,0 0 0 0 0,1 0 1 0 0,-1 0-1 0 0,0 0 1 0 0,0 0-1 0 0,1 0 1 0 0,-1 0-1 0 0,0 0 1 0 0,0 1-1 0 0,1-1 1 0 0,-1 0-1 0 0,0 0 1 0 0,0 0-1 0 0,1 0 1 0 0,-1 0-1 0 0,0 0 1 0 0,0 1-1 0 0,0-1 1 0 0,1 0-1 0 0,-1 0 0 0 0,0 0 1 0 0,0 1-1 0 0,0-1 1 0 0,0 0-1 0 0,1 0 1 0 0,-1 0-1 0 0,0 1 1 0 0,0-1-1 0 0,0 1 1 0 0,13 13-52 0 0,-11-11 42 0 0,16 17 96 0 0,-2 1-1 0 0,-1 1 0 0 0,0 1 1 0 0,-2 0-1 0 0,17 39 0 0 0,-26-52 41 0 0,-1 1-1 0 0,0-1 0 0 0,-1 0 1 0 0,0 1-1 0 0,0 0 0 0 0,-1-1 0 0 0,-1 16 1 0 0,0-19-75 0 0,-1 0 0 0 0,0-1 0 0 0,0 1 0 0 0,-1 0 1 0 0,0-1-1 0 0,0 0 0 0 0,-1 1 0 0 0,1-1 0 0 0,-1 0 0 0 0,-1 0 1 0 0,1 0-1 0 0,-8 9 0 0 0,7-11-46 0 0,1-1-1 0 0,0 0 1 0 0,-1 0 0 0 0,0 0 0 0 0,0 0-1 0 0,0 0 1 0 0,0-1 0 0 0,0 0-1 0 0,-7 3 1 0 0,10-4-17 0 0,-1-1 1 0 0,1 1-1 0 0,-1-1 0 0 0,1 1 1 0 0,-1-1-1 0 0,0 0 0 0 0,1 1 1 0 0,-1-1-1 0 0,0 0 0 0 0,1 0 0 0 0,-1 0 1 0 0,1 0-1 0 0,-1-1 0 0 0,0 1 1 0 0,1 0-1 0 0,-1-1 0 0 0,1 1 1 0 0,-1-1-1 0 0,1 1 0 0 0,-1-1 0 0 0,1 0 1 0 0,-1 0-1 0 0,1 1 0 0 0,-1-1 1 0 0,1 0-1 0 0,0 0 0 0 0,0-1 1 0 0,0 1-1 0 0,-1 0 0 0 0,0-2 0 0 0,1 2 14 0 0,1 1 0 0 0,0-1 0 0 0,-1 1-1 0 0,1-1 1 0 0,0 0 0 0 0,-1 1-1 0 0,1-1 1 0 0,0 0 0 0 0,0 1-1 0 0,-1-1 1 0 0,1 0 0 0 0,0 1-1 0 0,0-1 1 0 0,0 0 0 0 0,0 1-1 0 0,0-1 1 0 0,0 0 0 0 0,0 1-1 0 0,0-1 1 0 0,0 0 0 0 0,1 1-1 0 0,-1-1 1 0 0,0 0 0 0 0,0 1-1 0 0,1-1 1 0 0,-1 0 0 0 0,0 1-1 0 0,1-1 1 0 0,0 0 0 0 0,0-1 2 0 0,1 0 1 0 0,0 1-1 0 0,-1 0 1 0 0,1-1-1 0 0,0 1 1 0 0,0 0-1 0 0,0 0 1 0 0,0 0 0 0 0,3-1-1 0 0,45-9 25 0 0,-31 9-132 0 0,1 2 0 0 0,-1 0 0 0 0,32 4-1 0 0,-35-1-2140 0 0,1 1 0 0 0,21 7 0 0 0,-18-9-9759 0 0,-12-3 6323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9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18700 0 0,'-1'-4'6157'0'0,"9"-2"-4937"0"0,9-2-1505 0 0,72-12 227 0 0,-3 1-1599 0 0,-85 19 1633 0 0,0 0 1 0 0,0 0-1 0 0,0 0 0 0 0,0-1 0 0 0,0 1 0 0 0,0 0 1 0 0,0-1-1 0 0,0 1 0 0 0,0-1 0 0 0,0 1 0 0 0,0-1 0 0 0,-1 1 1 0 0,1-1-1 0 0,0 0 0 0 0,0 0 0 0 0,0 1 0 0 0,-1-1 1 0 0,1 0-1 0 0,0 0 0 0 0,-1 0 0 0 0,1 0 0 0 0,-1 0 1 0 0,1 0-1 0 0,-1 0 0 0 0,1 0 0 0 0,-1 0 0 0 0,0 0 1 0 0,1 0-1 0 0,-1-2 0 0 0,0 1-5 0 0,-1 0 1 0 0,1 0-1 0 0,-1 0 0 0 0,0 0 1 0 0,0 0-1 0 0,0 0 1 0 0,0 0-1 0 0,0 0 0 0 0,0 0 1 0 0,-1 0-1 0 0,1 1 0 0 0,0-1 1 0 0,-3-2-1 0 0,-5-4 88 0 0,1 1-1 0 0,-1 0 0 0 0,-1 0 1 0 0,-16-9-1 0 0,21 13 203 0 0,-1 0-1 0 0,0 1 0 0 0,0 0 0 0 0,0 0 1 0 0,0 0-1 0 0,-12-1 0 0 0,17 3-200 0 0,0 0-1 0 0,0 0 0 0 0,0 0 1 0 0,0 0-1 0 0,0 0 0 0 0,0 0 1 0 0,-1 1-1 0 0,1-1 0 0 0,0 0 1 0 0,0 1-1 0 0,0-1 0 0 0,0 1 1 0 0,0-1-1 0 0,0 1 0 0 0,0-1 0 0 0,0 1 1 0 0,0 0-1 0 0,0 0 0 0 0,1-1 1 0 0,-1 1-1 0 0,0 0 0 0 0,0 0 1 0 0,1 0-1 0 0,-1 0 0 0 0,0 0 1 0 0,1 0-1 0 0,-1 0 0 0 0,1 0 1 0 0,-1 0-1 0 0,1 0 0 0 0,0 0 1 0 0,-1 0-1 0 0,1 0 0 0 0,0 0 1 0 0,0 1-1 0 0,0-1 0 0 0,0 0 1 0 0,0 0-1 0 0,0 0 0 0 0,0 0 1 0 0,0 0-1 0 0,0 1 0 0 0,1-1 1 0 0,-1 1-1 0 0,2 12-41 0 0,1 1 0 0 0,0-1 0 0 0,1 0 0 0 0,0 0-1 0 0,1 0 1 0 0,1-1 0 0 0,0 0 0 0 0,1 0 0 0 0,0 0 0 0 0,1-1 0 0 0,1 0 0 0 0,-1 0 0 0 0,16 14 0 0 0,-21-23-92 0 0,1-1 1 0 0,-1 1-1 0 0,1-1 0 0 0,0 0 1 0 0,-1 0-1 0 0,1-1 1 0 0,0 1-1 0 0,0-1 1 0 0,0 1-1 0 0,0-1 0 0 0,1-1 1 0 0,-1 1-1 0 0,0-1 1 0 0,0 1-1 0 0,0-1 1 0 0,1 0-1 0 0,-1-1 0 0 0,0 1 1 0 0,0-1-1 0 0,0 1 1 0 0,1-1-1 0 0,-1-1 1 0 0,0 1-1 0 0,6-3 0 0 0,-2 0-471 0 0,1 0 0 0 0,-2-1-1 0 0,1 1 1 0 0,11-10 0 0 0,-11 8-1028 0 0,-1-1 1 0 0,1-1-1 0 0,8-10 1 0 0,-15 16 1011 0 0,0 0 0 0 0,0 0 1 0 0,0 0-1 0 0,0 0 0 0 0,0 0 0 0 0,0 0 1 0 0,0 0-1 0 0,-1 0 0 0 0,1 0 0 0 0,-1 0 1 0 0,0-1-1 0 0,0 1 0 0 0,0 0 0 0 0,0 0 1 0 0,0 0-1 0 0,-1-5 0 0 0,1-2-1235 0 0,2-13-3072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1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15427 0 0,'31'-14'5024'0'0,"-12"10"-4555"0"0,0 0-1 0 0,26-2 1 0 0,-23 5-491 0 0,40 3 0 0 0,0 0-3818 0 0,-61-2 3545 0 0,0 1 0 0 0,0-1 0 0 0,0 0 0 0 0,0 0 0 0 0,0 0 0 0 0,-1 0-1 0 0,1 0 1 0 0,0 0 0 0 0,0-1 0 0 0,0 1 0 0 0,0 0 0 0 0,0 0 0 0 0,0-1 0 0 0,0 1 0 0 0,-1 0 0 0 0,1-1-1 0 0,0 1 1 0 0,0-1 0 0 0,0 1 0 0 0,-1-1 0 0 0,1 0 0 0 0,0 1 0 0 0,-1-1 0 0 0,1 0 0 0 0,-1 1 0 0 0,1-1-1 0 0,0 0 1 0 0,-1 0 0 0 0,0 1 0 0 0,1-1 0 0 0,-1 0 0 0 0,1 0 0 0 0,-1 0 0 0 0,0 0 0 0 0,0 0 0 0 0,1 1-1 0 0,-1-1 1 0 0,0 0 0 0 0,0 0 0 0 0,0 0 0 0 0,0 0 0 0 0,0-1 0 0 0,-3-11-3629 0 0</inkml:trace>
  <inkml:trace contextRef="#ctx0" brushRef="#br0" timeOffset="1">133 1 8794 0 0,'-3'14'7913'0'0,"3"1"-3365"0"0,7 34-1700 0 0,-3-25-1383 0 0,10 74 554 0 0,27 155-2414 0 0,-27-205-2836 0 0,-9-34-1572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5:27:2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17956 0 0,'8'-2'2984'0'0,"1"1"-575"0"0,1-1-577 0 0,1 3-543 0 0,-3-1-361 0 0,0 3-304 0 0,0 1-304 0 0,-1 1-328 0 0,-1 2-408 0 0,0 2-696 0 0,0 1-1513 0 0,-4-2-4000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7346 0 0,'-2'2'350'0'0,"1"0"1"0"0,-1 1 0 0 0,1-1-1 0 0,0 0 1 0 0,0 0 0 0 0,-1 1-1 0 0,2-1 1 0 0,-1 1 0 0 0,0-1-1 0 0,0 1 1 0 0,1-1 0 0 0,-1 1-1 0 0,1 0 1 0 0,0-1 0 0 0,0 1-1 0 0,0-1 1 0 0,1 5 0 0 0,7 51-7 0 0,-6-47 57 0 0,7 31-298 0 0,17 51-1 0 0,-26-93-150 0 0,0 0-1 0 0,0 0 0 0 0,0 0 1 0 0,0 0-1 0 0,0 0 0 0 0,0 0 0 0 0,0 0 1 0 0,0 0-1 0 0,0 0 0 0 0,1 0 1 0 0,-1 0-1 0 0,0 0 0 0 0,0 0 1 0 0,0 0-1 0 0,0 0 0 0 0,0 0 0 0 0,0 0 1 0 0,0 0-1 0 0,0 0 0 0 0,0 0 1 0 0,0 0-1 0 0,0 0 0 0 0,0 0 0 0 0,0 0 1 0 0,1 1-683 0 0,-1-14-202 0 0,-2-17 418 0 0,-2 10 446 0 0,1 6 121 0 0,0 0 1 0 0,1 0 0 0 0,0 0-1 0 0,1-1 1 0 0,1 1 0 0 0,0 0-1 0 0,4-25 1 0 0,-3 37 6 0 0,-1 1 0 0 0,0 0 1 0 0,1 0-1 0 0,-1 0 0 0 0,1 0 1 0 0,-1 0-1 0 0,1 0 0 0 0,-1 0 0 0 0,1 0 1 0 0,0 0-1 0 0,0 1 0 0 0,-1-1 1 0 0,1 0-1 0 0,0 0 0 0 0,0 1 0 0 0,0-1 1 0 0,0 0-1 0 0,0 1 0 0 0,0-1 1 0 0,0 1-1 0 0,0-1 0 0 0,0 1 1 0 0,1-1-1 0 0,1 1 8 0 0,0-1 1 0 0,-1 1-1 0 0,1 0 1 0 0,0 0-1 0 0,0 0 1 0 0,-1 0-1 0 0,1 0 1 0 0,0 1-1 0 0,3 0 0 0 0,3 2-5 0 0,-1 0 1 0 0,0 0-1 0 0,0 0 0 0 0,0 1 0 0 0,9 6 0 0 0,-14-8 15 0 0,0 0 0 0 0,0 0 0 0 0,-1 0 1 0 0,1 1-1 0 0,0-1 0 0 0,-1 1 0 0 0,1 0 1 0 0,-1-1-1 0 0,0 1 0 0 0,0 0 0 0 0,0 0 1 0 0,0 1-1 0 0,-1-1 0 0 0,1 0 0 0 0,-1 0 1 0 0,0 1-1 0 0,0-1 0 0 0,0 1 0 0 0,0-1 1 0 0,-1 1-1 0 0,1-1 0 0 0,-1 1 0 0 0,0 0 1 0 0,-1 6-1 0 0,0-4 69 0 0,-1 0 0 0 0,1 0 0 0 0,-2 0 0 0 0,1 0-1 0 0,0-1 1 0 0,-1 1 0 0 0,0-1 0 0 0,-1 0 0 0 0,1 0 0 0 0,-1 0 0 0 0,0 0 0 0 0,0 0 0 0 0,-9 7 0 0 0,-13 6-94 0 0,21-15-125 0 0,-1 1 0 0 0,1-1 0 0 0,0 1 0 0 0,1 0 0 0 0,-1 1 0 0 0,-4 4 0 0 0,9-9 53 0 0,0 0 1 0 0,0 1-1 0 0,0-1 0 0 0,-1 0 0 0 0,1 0 0 0 0,0 0 1 0 0,0 0-1 0 0,0 1 0 0 0,0-1 0 0 0,0 0 1 0 0,0 0-1 0 0,-1 0 0 0 0,1 1 0 0 0,0-1 0 0 0,0 0 1 0 0,0 0-1 0 0,0 0 0 0 0,0 1 0 0 0,0-1 1 0 0,0 0-1 0 0,0 0 0 0 0,0 1 0 0 0,0-1 0 0 0,0 0 1 0 0,0 0-1 0 0,0 1 0 0 0,0-1 0 0 0,0 0 1 0 0,0 0-1 0 0,0 0 0 0 0,1 1 0 0 0,-1-1 0 0 0,0 0 1 0 0,0 0-1 0 0,0 0 0 0 0,0 1 0 0 0,0-1 1 0 0,0 0-1 0 0,1 0 0 0 0,10 2-386 0 0,11-6 73 0 0,-15 0-584 0 0,0-1-1 0 0,0 0 1 0 0,0 0-1 0 0,-1-1 1 0 0,0 0-1 0 0,0 0 1 0 0,0 0-1 0 0,-1 0 1 0 0,0-1-1 0 0,0 0 1 0 0,-1 0-1 0 0,6-13 1 0 0,-1 2-2047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2489 0 0,'10'23'9764'0'0,"-1"18"-6919"0"0,7 57-4322 0 0,-13-74 2384 0 0,-2-18-939 0 0,3 16 119 0 0,-5-22-97 0 0,1 0 0 0 0,0 0 0 0 0,0 1 0 0 0,0-1-1 0 0,0 0 1 0 0,0 0 0 0 0,0 1 0 0 0,0-1 0 0 0,0 0-1 0 0,0 0 1 0 0,0 0 0 0 0,0 1 0 0 0,0-1 0 0 0,0 0-1 0 0,0 0 1 0 0,0 1 0 0 0,0-1 0 0 0,0 0 0 0 0,0 0-1 0 0,0 0 1 0 0,0 1 0 0 0,0-1 0 0 0,1 0 0 0 0,-1 0-1 0 0,0 0 1 0 0,0 1 0 0 0,0-1 0 0 0,0 0 0 0 0,0 0-1 0 0,1 0 1 0 0,-1 0 0 0 0,0 1 0 0 0,0-1 0 0 0,0 0-1 0 0,1 0 1 0 0,-1 0 0 0 0,0 0 0 0 0,0 0 0 0 0,0 0-1 0 0,1 0 1 0 0,-1 0 0 0 0,0 1 0 0 0,0-1 0 0 0,0 0-1 0 0,1 0 1 0 0,-1 0 0 0 0,1 0 0 0 0,2-4-133 0 0,0 1 0 0 0,1 0 0 0 0,-1 0 0 0 0,1 1 0 0 0,0-1 0 0 0,0 1 0 0 0,0 0 1 0 0,0 0-1 0 0,0 0 0 0 0,1 0 0 0 0,-1 1 0 0 0,1 0 0 0 0,-1 0 0 0 0,1 0 0 0 0,-1 0 0 0 0,7 1 1 0 0,31-10-7338 0 0,-34 6 4495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8:30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99 4249 0 0,'-14'14'12814'0'0,"3"0"-6851"0"0,9-11-5806 0 0,0 0 0 0 0,1 0 0 0 0,-1 0 0 0 0,1 1 0 0 0,0-1 0 0 0,-1 0 0 0 0,2 1 0 0 0,-1-1 0 0 0,0 1 0 0 0,1-1 0 0 0,-1 1 0 0 0,1 0 0 0 0,1 6 0 0 0,0-4-149 0 0,0 0 0 0 0,0-1 0 0 0,1 1 0 0 0,0-1 0 0 0,0 1-1 0 0,0-1 1 0 0,1 1 0 0 0,0-1 0 0 0,4 6 0 0 0,-6-9-33 0 0,0-1 0 0 0,0 1-1 0 0,0 0 1 0 0,0-1 0 0 0,0 1-1 0 0,1-1 1 0 0,-1 1 0 0 0,1-1 0 0 0,-1 0-1 0 0,1 1 1 0 0,-1-1 0 0 0,1 0 0 0 0,0 0-1 0 0,-1 0 1 0 0,1 0 0 0 0,0-1 0 0 0,0 1-1 0 0,0 0 1 0 0,0-1 0 0 0,-1 1 0 0 0,1-1-1 0 0,0 0 1 0 0,0 1 0 0 0,0-1-1 0 0,0 0 1 0 0,0 0 0 0 0,0 0 0 0 0,0-1-1 0 0,0 1 1 0 0,3-1 0 0 0,-3 0-5 0 0,0-1-1 0 0,0 1 1 0 0,-1 0 0 0 0,1-1 0 0 0,-1 0 0 0 0,1 1-1 0 0,-1-1 1 0 0,1 0 0 0 0,-1 0 0 0 0,0 0 0 0 0,0 0-1 0 0,0 0 1 0 0,0 0 0 0 0,0 0 0 0 0,0 0 0 0 0,-1 0-1 0 0,1 0 1 0 0,-1 0 0 0 0,0 0 0 0 0,1-1-1 0 0,-1 1 1 0 0,0 0 0 0 0,0-4 0 0 0,-1-5 23 0 0,1 0 0 0 0,-2 0 0 0 0,-3-15-1 0 0,2 14 22 0 0,0 1 0 0 0,-1-1 0 0 0,-1 1-1 0 0,0 0 1 0 0,0 0 0 0 0,-9-11-1 0 0,10 15-13 0 0,0 1 0 0 0,-1 0-1 0 0,0 0 1 0 0,0 1 0 0 0,-1-1-1 0 0,1 1 1 0 0,-1 1 0 0 0,0-1-1 0 0,-1 1 1 0 0,-12-7-1 0 0,19 11-34 0 0,-1-1-1 0 0,1 1 0 0 0,0 0 0 0 0,0 0 0 0 0,-1 0 0 0 0,1-1 1 0 0,0 1-1 0 0,-1 0 0 0 0,1 0 0 0 0,0 0 0 0 0,-1 0 0 0 0,1 0 0 0 0,0 0 1 0 0,-1 0-1 0 0,1 0 0 0 0,0 0 0 0 0,-1 0 0 0 0,1 0 0 0 0,0 0 1 0 0,-1 0-1 0 0,1 0 0 0 0,0 0 0 0 0,-1 0 0 0 0,1 0 0 0 0,0 0 1 0 0,-1 0-1 0 0,1 0 0 0 0,0 1 0 0 0,-1-1 0 0 0,1 0 0 0 0,0 0 0 0 0,0 0 1 0 0,-1 1-1 0 0,1-1 0 0 0,0 0 0 0 0,0 0 0 0 0,-1 1 0 0 0,1-1 1 0 0,0 0-1 0 0,0 0 0 0 0,0 1 0 0 0,0-1 0 0 0,-1 1 0 0 0,3 19-3847 0 0,14 22-6273 0 0,-7-22 4419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3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7314 0 0,'-7'-4'5230'0'0,"21"-1"-3763"0"0,23 1-1422 0 0,-34 3-9 0 0,-1 1-1 0 0,1 0 0 0 0,-1 1 1 0 0,1-1-1 0 0,-1 0 1 0 0,1 1-1 0 0,-1-1 0 0 0,0 1 1 0 0,1 0-1 0 0,-1 0 0 0 0,0 0 1 0 0,1 0-1 0 0,-1 0 1 0 0,0 1-1 0 0,0-1 0 0 0,0 0 1 0 0,0 1-1 0 0,0 0 1 0 0,0-1-1 0 0,-1 1 0 0 0,1 0 1 0 0,1 3-1 0 0,-1-2 24 0 0,-1-1 0 0 0,-1 1 1 0 0,1 0-1 0 0,0 0 0 0 0,-1 0 0 0 0,1 0 0 0 0,-1 0 0 0 0,0 0 0 0 0,0 0 1 0 0,0 0-1 0 0,0 0 0 0 0,-1 0 0 0 0,1 0 0 0 0,-1 0 0 0 0,0 0 1 0 0,1 0-1 0 0,-1-1 0 0 0,-2 4 0 0 0,2-3-70 0 0,0-1-1 0 0,0 0 1 0 0,0 0-1 0 0,0 1 1 0 0,1-1-1 0 0,-1 1 1 0 0,1-1 0 0 0,-1 0-1 0 0,1 1 1 0 0,0-1-1 0 0,0 1 1 0 0,0-1-1 0 0,0 1 1 0 0,1-1 0 0 0,-1 1-1 0 0,1-1 1 0 0,-1 0-1 0 0,1 1 1 0 0,0-1-1 0 0,0 0 1 0 0,0 0-1 0 0,0 1 1 0 0,0-1 0 0 0,2 3-1 0 0,0-3-256 0 0,-1 0 0 0 0,1 0-1 0 0,0 0 1 0 0,-1-1 0 0 0,1 1-1 0 0,0-1 1 0 0,0 1 0 0 0,0-1-1 0 0,0 0 1 0 0,0 0 0 0 0,0 0-1 0 0,1-1 1 0 0,-1 1 0 0 0,0-1 0 0 0,0 1-1 0 0,0-1 1 0 0,1 0 0 0 0,2-1-1 0 0,-1 1 109 0 0,-1 0 0 0 0,1 1 1 0 0,-1-1-1 0 0,1 1 0 0 0,-1 0 0 0 0,0 0 0 0 0,1 1 0 0 0,-1-1 0 0 0,0 1 0 0 0,0 0 0 0 0,8 5 0 0 0,-11-6 190 0 0,1 0 0 0 0,-1 0-1 0 0,1 0 1 0 0,-1 0-1 0 0,1 1 1 0 0,-1-1 0 0 0,0 0-1 0 0,0 1 1 0 0,0-1 0 0 0,0 1-1 0 0,0 0 1 0 0,0-1-1 0 0,0 1 1 0 0,0 0 0 0 0,0-1-1 0 0,-1 1 1 0 0,1 0 0 0 0,-1 0-1 0 0,1 0 1 0 0,-1 0-1 0 0,0 0 1 0 0,0-1 0 0 0,0 1-1 0 0,0 0 1 0 0,0 0 0 0 0,0 0-1 0 0,-1 0 1 0 0,1 0 0 0 0,0 0-1 0 0,-1-1 1 0 0,0 4-1 0 0,-1-3 147 0 0,0 1 1 0 0,0-1-1 0 0,0 0 0 0 0,0 1 0 0 0,0-1 0 0 0,0 0 0 0 0,0 0 0 0 0,-1 0 0 0 0,1-1 0 0 0,-1 1 0 0 0,1 0 0 0 0,-1-1 0 0 0,0 0 0 0 0,-3 2 0 0 0,2-2 71 0 0,1 1 0 0 0,-1 0 1 0 0,1 0-1 0 0,-1 0 0 0 0,1 0 0 0 0,0 1 0 0 0,0-1 0 0 0,-5 6 0 0 0,6-5-153 0 0,0 0 0 0 0,1 0 0 0 0,-1 0 0 0 0,1 0 0 0 0,0 0-1 0 0,0 0 1 0 0,0 0 0 0 0,0 0 0 0 0,0 0 0 0 0,1 0-1 0 0,-1 4 1 0 0,1-6-110 0 0,0 0 1 0 0,0 0-1 0 0,0-1 0 0 0,1 1 0 0 0,-1 0 0 0 0,0 0 0 0 0,0 0 0 0 0,0-1 0 0 0,1 1 0 0 0,-1 0 0 0 0,0 0 1 0 0,1-1-1 0 0,-1 1 0 0 0,1 0 0 0 0,-1-1 0 0 0,1 1 0 0 0,-1 0 0 0 0,1-1 0 0 0,-1 1 0 0 0,1-1 0 0 0,0 1 1 0 0,-1-1-1 0 0,1 1 0 0 0,0-1 0 0 0,-1 0 0 0 0,1 1 0 0 0,0-1 0 0 0,-1 0 0 0 0,1 1 0 0 0,0-1 0 0 0,0 0 1 0 0,0 0-1 0 0,-1 0 0 0 0,1 0 0 0 0,0 0 0 0 0,0 0 0 0 0,0 0 0 0 0,-1 0 0 0 0,1 0 0 0 0,0 0 0 0 0,0 0 1 0 0,0 0-1 0 0,-1 0 0 0 0,1-1 0 0 0,0 1 0 0 0,0 0 0 0 0,0-1 0 0 0,72-13-1199 0 0,-24 12-5375 0 0,-31 2 1792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4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10 3465 0 0,'-17'-8'4712'0'0,"27"7"-886"0"0,36 9-553 0 0,-40-7-3638 0 0,-1 0 442 0 0,0 0 0 0 0,0 0 0 0 0,0 1-1 0 0,-1-1 1 0 0,1 1 0 0 0,0 0 0 0 0,-1 1 0 0 0,1-1-1 0 0,-1 1 1 0 0,0 0 0 0 0,0 0 0 0 0,0 0 0 0 0,0 0 0 0 0,-1 1-1 0 0,1-1 1 0 0,-1 1 0 0 0,0 0 0 0 0,0 0 0 0 0,0 1-1 0 0,0-1 1 0 0,-1 0 0 0 0,0 1 0 0 0,0 0 0 0 0,0-1-1 0 0,-1 1 1 0 0,1 0 0 0 0,0 6 0 0 0,-1-6-320 0 0,-1 0 1 0 0,0 1-1 0 0,0-1 0 0 0,0 1 0 0 0,-1-1 1 0 0,0 1-1 0 0,0-1 0 0 0,0 0 1 0 0,-1 1-1 0 0,-2 5 0 0 0,2-7-26 0 0,0 1 0 0 0,0-1-1 0 0,-1 0 1 0 0,1 0 0 0 0,-1 0-1 0 0,0-1 1 0 0,0 1 0 0 0,-1-1-1 0 0,1 0 1 0 0,-1 1 0 0 0,-6 3-1 0 0,-2 0-40 0 0,-1 0 0 0 0,-19 8-1 0 0,24-12 665 0 0,1 0 0 0 0,-1 0 0 0 0,1 0 0 0 0,0 1 0 0 0,0 1 1 0 0,0-1-1 0 0,1 1 0 0 0,-1 0 0 0 0,1 0 0 0 0,0 1 0 0 0,-9 11 0 0 0,14-10 1030 0 0,11-7-667 0 0,9-8-220 0 0,-4 1-498 0 0,1 0 0 0 0,-1 0 1 0 0,1 2-1 0 0,0 0 0 0 0,0 1 1 0 0,0 0-1 0 0,19-1 0 0 0,16 4-3520 0 0,2 7-4615 0 0,-39-6 5650 0 0,-21-4 4311 0 0,6 4-1524 0 0,0-1 0 0 0,0 1 0 0 0,0 0 0 0 0,0 0 0 0 0,-1 0 0 0 0,1 0 0 0 0,0 0 0 0 0,0 0 0 0 0,0 0 0 0 0,0 0 0 0 0,0 0 0 0 0,0 0 0 0 0,-1 1 0 0 0,1-1 0 0 0,0 0 1 0 0,0 1-1 0 0,0-1 0 0 0,0 1 0 0 0,0-1 0 0 0,0 1 0 0 0,0 0 0 0 0,0-1 0 0 0,1 1 0 0 0,-1 0 0 0 0,0 0 0 0 0,0 0 0 0 0,0-1 0 0 0,1 1 0 0 0,-2 1 0 0 0,1 3-39 0 0,0 0 1 0 0,0-1-1 0 0,0 1 1 0 0,0 0-1 0 0,0-1 0 0 0,1 1 1 0 0,0 0-1 0 0,0 0 1 0 0,1-1-1 0 0,0 8 0 0 0,9 19-1832 0 0,-9-29 1098 0 0,-1 0-1 0 0,2 0 1 0 0,-1 0 0 0 0,0 0 0 0 0,0-1 0 0 0,1 1-1 0 0,-1 0 1 0 0,1-1 0 0 0,-1 1 0 0 0,3 1 0 0 0,-3-3 365 0 0,-1 1 1 0 0,0-1-1 0 0,1 0 0 0 0,-1 1 1 0 0,0-1-1 0 0,1 0 1 0 0,-1 0-1 0 0,0 1 1 0 0,1-1-1 0 0,-1 0 0 0 0,1 0 1 0 0,-1 0-1 0 0,1 1 1 0 0,-1-1-1 0 0,0 0 1 0 0,1 0-1 0 0,-1 0 0 0 0,1 0 1 0 0,-1 0-1 0 0,1 0 1 0 0,-1 0-1 0 0,1 0 1 0 0,-1 0-1 0 0,1 0 0 0 0,-1 0 1 0 0,0-1-1 0 0,1 1 1 0 0,-1 0-1 0 0,1 0 0 0 0,-1 0 1 0 0,1 0-1 0 0,-1-1 1 0 0,0 1-1 0 0,1 0 1 0 0,-1 0-1 0 0,0-1 0 0 0,1 1 1 0 0,-1 0-1 0 0,0-1 1 0 0,1 1-1 0 0,-1 0 1 0 0,0-1-1 0 0,0 1 0 0 0,1-1 1 0 0,-1 1-1 0 0,0 0 1 0 0,0-1-1 0 0,0 1 0 0 0,0-1 1 0 0,1 1-1 0 0,-1-1 1 0 0,0 1-1 0 0,0 0 1 0 0,0-1-1 0 0,0 1 0 0 0,0-1 1 0 0,0 1-1 0 0,0-1 1 0 0,0 1-1 0 0,0-1 1 0 0,0 1-1 0 0,-1 0 0 0 0,1-1 1 0 0,0 1-1 0 0,0-1 1 0 0,0 0-1 0 0,0-2-124 0 0,4-6-1622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4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 5369 0 0,'-2'-2'783'0'0,"-2"1"0"0"0,1 0 0 0 0,0 0 0 0 0,0 0 0 0 0,0 1 0 0 0,0-1 0 0 0,0 1 1 0 0,-1 0-1 0 0,-4 0 0 0 0,8 0-654 0 0,-1 0 1 0 0,1 0-1 0 0,-1 0 1 0 0,1 1 0 0 0,-1-1-1 0 0,1 0 1 0 0,-1 0-1 0 0,1 1 1 0 0,0-1 0 0 0,-1 0-1 0 0,1 1 1 0 0,-1-1 0 0 0,1 0-1 0 0,0 1 1 0 0,-1-1-1 0 0,1 1 1 0 0,0-1 0 0 0,-1 1-1 0 0,1-1 1 0 0,0 0-1 0 0,0 1 1 0 0,-1-1 0 0 0,1 2-1 0 0,1 20 1019 0 0,3-9-1357 0 0,1-1-1 0 0,0 1 1 0 0,1-1 0 0 0,0 0-1 0 0,1 0 1 0 0,0-1-1 0 0,1 0 1 0 0,0 0-1 0 0,1-1 1 0 0,0 0-1 0 0,1-1 1 0 0,0 0-1 0 0,0 0 1 0 0,14 8-1 0 0,-23-16 179 0 0,1 1-1 0 0,0-1 0 0 0,-1 0 0 0 0,1 0 0 0 0,0 0 0 0 0,0 0 0 0 0,0-1 1 0 0,0 1-1 0 0,0 0 0 0 0,0-1 0 0 0,0 1 0 0 0,0-1 0 0 0,0 0 1 0 0,0 0-1 0 0,0 0 0 0 0,0 0 0 0 0,0 0 0 0 0,0 0 0 0 0,0 0 1 0 0,0-1-1 0 0,0 1 0 0 0,0-1 0 0 0,0 1 0 0 0,0-1 0 0 0,0 0 0 0 0,0 0 1 0 0,0 0-1 0 0,0 0 0 0 0,-1 0 0 0 0,1 0 0 0 0,0-1 0 0 0,-1 1 1 0 0,1 0-1 0 0,-1-1 0 0 0,1 1 0 0 0,-1-1 0 0 0,0 0 0 0 0,0 1 0 0 0,0-1 1 0 0,0 0-1 0 0,0 0 0 0 0,0 0 0 0 0,0 0 0 0 0,-1 0 0 0 0,1 0 1 0 0,0-2-1 0 0,2-6-107 0 0,-1 0 1 0 0,0 1-1 0 0,0-1 1 0 0,-1 0-1 0 0,0 0 1 0 0,-1 0-1 0 0,0 0 1 0 0,-3-15-1 0 0,2 19-260 0 0,0 0 0 0 0,-1 0-1 0 0,1 0 1 0 0,-2 0 0 0 0,1 0 0 0 0,0 0 0 0 0,-1 0-1 0 0,0 1 1 0 0,-7-9 0 0 0,8 11 158 0 0,0 1 1 0 0,-1-1-1 0 0,1 1 0 0 0,-1-1 1 0 0,0 1-1 0 0,0 0 1 0 0,0 0-1 0 0,0 1 0 0 0,0-1 1 0 0,0 1-1 0 0,0-1 1 0 0,-1 1-1 0 0,1 0 0 0 0,0 0 1 0 0,-1 0-1 0 0,1 1 0 0 0,-1-1 1 0 0,1 1-1 0 0,-5 0 1 0 0,-6 1-1785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4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2521 0 0,'1'1'249'0'0,"0"0"1"0"0,-1 0 0 0 0,1 0 0 0 0,0-1 0 0 0,0 1 0 0 0,-1 0 0 0 0,1 0 0 0 0,0-1 0 0 0,0 1 0 0 0,0-1 0 0 0,0 1 0 0 0,0-1 0 0 0,0 1 0 0 0,0-1 0 0 0,0 0-1 0 0,0 1 1 0 0,0-1 0 0 0,0 0 0 0 0,0 0 0 0 0,0 0 0 0 0,0 0 0 0 0,0 0 0 0 0,0 0 0 0 0,0 0 0 0 0,0 0 0 0 0,0 0 0 0 0,0 0 0 0 0,2-1 0 0 0,37-12 336 0 0,-20 6-371 0 0,-14 6-542 0 0,-1 0 0 0 0,1 0 0 0 0,-1 0 0 0 0,1 1 0 0 0,-1 0 0 0 0,1 0 0 0 0,-1 1 0 0 0,0-1 0 0 0,1 1 0 0 0,6 2 0 0 0,-5-2-3195 0 0,-5 5 919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2:4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8442 0 0,'6'1'738'0'0,"-1"0"0"0"0,1 0 0 0 0,-1-1 0 0 0,1 1-1 0 0,-1-1 1 0 0,1 0 0 0 0,7-1 0 0 0,5-3-308 0 0,-1 0 0 0 0,28-10-1 0 0,-28 8-351 0 0,0 0 0 0 0,21-2-1 0 0,-32 7-59 0 0,1-1 61 0 0,-1 1 0 0 0,1 1 0 0 0,0-1 1 0 0,-1 1-1 0 0,10 1 0 0 0,-14-1-16 0 0,-1 1 0 0 0,0-1 1 0 0,0 0-1 0 0,0 0 0 0 0,1 1 1 0 0,-1-1-1 0 0,0 1 0 0 0,0-1 0 0 0,0 1 1 0 0,0 0-1 0 0,0-1 0 0 0,0 1 1 0 0,0 0-1 0 0,0 0 0 0 0,0 0 1 0 0,0 0-1 0 0,-1 0 0 0 0,1 0 0 0 0,0 0 1 0 0,-1 0-1 0 0,1 0 0 0 0,0 0 1 0 0,-1 0-1 0 0,1 0 0 0 0,-1 0 1 0 0,0 0-1 0 0,1 1 0 0 0,-1-1 1 0 0,0 0-1 0 0,0 0 0 0 0,0 0 0 0 0,0 1 1 0 0,0-1-1 0 0,0 0 0 0 0,0 2 1 0 0,1 35 656 0 0,0-3-2251 0 0,-3-13-5269 0 0</inkml:trace>
  <inkml:trace contextRef="#ctx0" brushRef="#br0" timeOffset="1">156 137 6705 0 0,'-2'4'1033'0'0,"0"-1"0"0"0,0 0 0 0 0,0 1-1 0 0,1-1 1 0 0,-1 1 0 0 0,1-1-1 0 0,-1 5 1 0 0,1-4-542 0 0,0 1 0 0 0,1-1 0 0 0,-1 0-1 0 0,1 0 1 0 0,0 0 0 0 0,1 8 0 0 0,-1-10-465 0 0,0 0-1 0 0,1 0 1 0 0,-1 0 0 0 0,1 0 0 0 0,-1-1-1 0 0,1 1 1 0 0,0 0 0 0 0,-1 0 0 0 0,1-1 0 0 0,0 1-1 0 0,0-1 1 0 0,0 1 0 0 0,0-1 0 0 0,1 1-1 0 0,-1-1 1 0 0,0 0 0 0 0,1 1 0 0 0,-1-1-1 0 0,1 0 1 0 0,-1 0 0 0 0,1 0 0 0 0,-1 0-1 0 0,1 0 1 0 0,0 0 0 0 0,-1-1 0 0 0,1 1 0 0 0,0 0-1 0 0,0-1 1 0 0,0 0 0 0 0,-1 1 0 0 0,1-1-1 0 0,0 0 1 0 0,0 0 0 0 0,0 0 0 0 0,0 0-1 0 0,3 0 1 0 0,41-11-975 0 0,0-7-3643 0 0,16-5-4351 0 0,-36 16 5247 0 0</inkml:trace>
  <inkml:trace contextRef="#ctx0" brushRef="#br0" timeOffset="2">579 182 6081 0 0,'5'4'12595'0'0,"-4"-3"-12131"0"0,-1 1-256 0 0,0-1-192 0 0,1 0-384 0 0,0 1-680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0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169 300 6305 0 0,'-6'4'1152'0'0,"-1"-1"-1"0"0,1 1 1 0 0,0 0-1 0 0,0 1 1 0 0,-8 7-1 0 0,10-8-672 0 0,0 0-1 0 0,1 1 1 0 0,0-1 0 0 0,0 1-1 0 0,0 0 1 0 0,-4 8 0 0 0,4-5-309 0 0,1-1 1 0 0,0 0 0 0 0,0 1-1 0 0,1 0 1 0 0,0-1 0 0 0,0 1 0 0 0,1 0-1 0 0,0-1 1 0 0,0 1 0 0 0,1 0 0 0 0,2 11-1 0 0,3 12 33 0 0,1 0-1 0 0,2-1 0 0 0,0 0 1 0 0,2-1-1 0 0,20 37 0 0 0,-21-48-179 0 0,1-1-1 0 0,0-1 1 0 0,1 0 0 0 0,1 0-1 0 0,1-1 1 0 0,0-1 0 0 0,1-1-1 0 0,0 0 1 0 0,25 16 0 0 0,-17-15-41 0 0,1-1 0 0 0,0-1 0 0 0,1-1 0 0 0,0-1 1 0 0,0-2-1 0 0,1 0 0 0 0,0-2 0 0 0,1-1 0 0 0,-1-1 0 0 0,1-1 1 0 0,0-1-1 0 0,0-1 0 0 0,52-6 0 0 0,-55 1-9 0 0,1 0-1 0 0,-1-2 0 0 0,0 0 1 0 0,0-1-1 0 0,-1-2 1 0 0,0-1-1 0 0,0 0 0 0 0,-1-2 1 0 0,-1 0-1 0 0,0-1 1 0 0,0-2-1 0 0,-2 0 1 0 0,0-1-1 0 0,0-1 0 0 0,19-23 1 0 0,-25 24 14 0 0,-1 0 0 0 0,-1 0 1 0 0,0-1-1 0 0,-1-1 0 0 0,-1 0 1 0 0,-1 0-1 0 0,0-1 0 0 0,-2 0 0 0 0,0 0 1 0 0,-1-1-1 0 0,3-25 0 0 0,-6 30 19 0 0,-2 0 0 0 0,1-1 0 0 0,-2 1 0 0 0,0 0 0 0 0,-1 0 0 0 0,0 0 0 0 0,-2 0 0 0 0,1 0 0 0 0,-2 0 0 0 0,0 1 0 0 0,-1 0 0 0 0,0 0 0 0 0,-1 0 0 0 0,0 1-1 0 0,-15-19 1 0 0,4 10 116 0 0,-1 1-1 0 0,-1 1 0 0 0,0 1 0 0 0,-2 0 0 0 0,0 2 0 0 0,-1 0 0 0 0,-1 2 0 0 0,0 0 0 0 0,-1 2 0 0 0,-36-14 0 0 0,30 15 88 0 0,0 1-1 0 0,-1 2 1 0 0,0 1-1 0 0,-1 2 0 0 0,1 1 1 0 0,-1 1-1 0 0,0 2 0 0 0,-52 4 1 0 0,60 1-208 0 0,0 1 1 0 0,1 1 0 0 0,0 2-1 0 0,0 0 1 0 0,0 2 0 0 0,1 1-1 0 0,0 0 1 0 0,1 2 0 0 0,0 0-1 0 0,1 2 1 0 0,0 0 0 0 0,1 1-1 0 0,1 1 1 0 0,-17 19 0 0 0,19-18-150 0 0,1 1 1 0 0,1 0-1 0 0,1 1 0 0 0,0 1 1 0 0,2 0-1 0 0,0 1 1 0 0,1 0-1 0 0,1 1 1 0 0,1 0-1 0 0,2 0 1 0 0,0 1-1 0 0,1 0 0 0 0,1 0 1 0 0,-4 47-1 0 0,13-6-3046 0 0,5-22-2300 0 0,2-9-1765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0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5 3665 0 0,'-1'-1'556'0'0,"-1"1"1"0"0,0-1 0 0 0,1 0-1 0 0,-1 1 1 0 0,0-1 0 0 0,1 1-1 0 0,-1 0 1 0 0,0-1 0 0 0,0 1-1 0 0,1 0 1 0 0,-1 0 0 0 0,0 0-1 0 0,0 0 1 0 0,1 1 0 0 0,-1-1-1 0 0,0 0 1 0 0,0 1-1 0 0,1-1 1 0 0,-1 1 0 0 0,-2 1-1 0 0,-17 18 3002 0 0,3 6-2921 0 0,1 1 0 0 0,1 0-1 0 0,2 2 1 0 0,0-1 0 0 0,-15 50 0 0 0,-32 160-705 0 0,48-183 335 0 0,-11 60-205 0 0,-14 178 1 0 0,31-117-4460 0 0,7-167 2944 0 0,0 4-2176 0 0,0-5-3300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0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9626 0 0,'-2'0'345'0'0,"1"-1"-1"0"0,-1 1 1 0 0,0 0 0 0 0,0 0 0 0 0,1 1-1 0 0,-1-1 1 0 0,0 0 0 0 0,0 0-1 0 0,1 1 1 0 0,-1-1 0 0 0,0 1 0 0 0,1 0-1 0 0,-1-1 1 0 0,1 1 0 0 0,-1 0-1 0 0,1 0 1 0 0,-1 0 0 0 0,1 0 0 0 0,-1 0-1 0 0,1 0 1 0 0,-1 2 0 0 0,0 0-63 0 0,1 0 0 0 0,0 0 0 0 0,0 0 0 0 0,0 0 1 0 0,0 1-1 0 0,1-1 0 0 0,-1 0 0 0 0,1 0 0 0 0,0 1 0 0 0,0 5 1 0 0,2 25 129 0 0,0 0 0 0 0,3-1 0 0 0,0 1 0 0 0,3-1 0 0 0,21 62 0 0 0,-25-86-386 0 0,0 1 0 0 0,1-1 0 0 0,0 0 0 0 0,0 0 0 0 0,1-1 0 0 0,0 0 0 0 0,0 0 0 0 0,1 0 0 0 0,0-1 0 0 0,16 13 0 0 0,-19-17-31 0 0,0-1-1 0 0,0 1 1 0 0,0-1 0 0 0,1 0 0 0 0,-1 0 0 0 0,1 0-1 0 0,-1 0 1 0 0,1-1 0 0 0,0 0 0 0 0,0 0 0 0 0,0 0 0 0 0,0 0-1 0 0,0-1 1 0 0,0 0 0 0 0,-1 0 0 0 0,1 0 0 0 0,0-1-1 0 0,0 0 1 0 0,0 1 0 0 0,0-2 0 0 0,0 1 0 0 0,-1-1 0 0 0,1 1-1 0 0,5-4 1 0 0,2-2-3 0 0,-1-1-1 0 0,-1 0 0 0 0,0-1 1 0 0,0 0-1 0 0,0 0 0 0 0,-1-1 0 0 0,-1 0 1 0 0,14-20-1 0 0,-14 18-135 0 0,1 0-1 0 0,0 1 1 0 0,1-1-1 0 0,1 2 1 0 0,0 0-1 0 0,17-13 1 0 0,-26 22-162 0 0,0-1 1 0 0,0 1 0 0 0,1 0 0 0 0,-1 0-1 0 0,0 0 1 0 0,1 0 0 0 0,-1 1 0 0 0,1-1-1 0 0,0 1 1 0 0,-1-1 0 0 0,5 1 0 0 0,-6 0-232 0 0,0 0 0 0 0,0 0 1 0 0,0 1-1 0 0,1-1 0 0 0,-1 0 1 0 0,0 0-1 0 0,0 1 0 0 0,0-1 1 0 0,0 1-1 0 0,0-1 0 0 0,0 1 1 0 0,0 0-1 0 0,0-1 0 0 0,0 1 1 0 0,0 0-1 0 0,0 0 0 0 0,1 1 1 0 0,3 6-5225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 5249 0 0,'-2'1'171'0'0,"0"1"0"0"0,0-1 0 0 0,0 0 0 0 0,0 1 0 0 0,1 0 0 0 0,-1-1 0 0 0,0 1 0 0 0,1 0 0 0 0,-1 0 0 0 0,1 0 0 0 0,0 0 0 0 0,-1 0 0 0 0,1 0 0 0 0,0 0 0 0 0,0 0-1 0 0,0 0 1 0 0,1 1 0 0 0,-1-1 0 0 0,0 0 0 0 0,1 1 0 0 0,-1 2 0 0 0,2-3-110 0 0,-1 0-1 0 0,0 0 1 0 0,1 0 0 0 0,-1 0-1 0 0,1 0 1 0 0,-1 0-1 0 0,1 0 1 0 0,0 0-1 0 0,0-1 1 0 0,0 1-1 0 0,0 0 1 0 0,0 0 0 0 0,0-1-1 0 0,1 1 1 0 0,-1 0-1 0 0,1-1 1 0 0,-1 0-1 0 0,1 1 1 0 0,-1-1 0 0 0,1 0-1 0 0,0 0 1 0 0,-1 0-1 0 0,1 0 1 0 0,0 0-1 0 0,3 1 1 0 0,1 0 54 0 0,-1-1 1 0 0,0 0-1 0 0,1 0 1 0 0,-1-1-1 0 0,1 1 1 0 0,-1-1-1 0 0,1 0 1 0 0,-1-1-1 0 0,1 1 1 0 0,-1-1-1 0 0,0 0 1 0 0,1-1-1 0 0,-1 1 1 0 0,7-4-1 0 0,4-1-41 0 0,1-1-1 0 0,-2-1 0 0 0,18-11 1 0 0,-28 16-21 0 0,22-16 92 0 0,-26 18-103 0 0,1 1 1 0 0,-1-1 0 0 0,0 0-1 0 0,0 0 1 0 0,0-1 0 0 0,0 1-1 0 0,0 0 1 0 0,0 0 0 0 0,0 0-1 0 0,0-1 1 0 0,0 1-1 0 0,-1-1 1 0 0,1 1 0 0 0,0 0-1 0 0,-1-1 1 0 0,1-1 0 0 0,-1 3-1 0 0,-1-1 0 0 0,1 0 0 0 0,0 1 0 0 0,-1-1 0 0 0,1 1 0 0 0,-1 0 0 0 0,1-1 0 0 0,-1 1 1 0 0,1-1-1 0 0,-1 1 0 0 0,0 0 0 0 0,1-1 0 0 0,-1 1 0 0 0,1 0 0 0 0,-1 0 0 0 0,0-1 0 0 0,1 1 1 0 0,-1 0-1 0 0,1 0 0 0 0,-1 0 0 0 0,0 0 0 0 0,1 0 0 0 0,-1 0 0 0 0,0 0 0 0 0,1 0 0 0 0,-1 0 1 0 0,0 0-1 0 0,1 0 0 0 0,-1 0 0 0 0,0 1 0 0 0,1-1 0 0 0,-1 0 0 0 0,-1 1 0 0 0,-22 6 310 0 0,18-5-303 0 0,1 1 0 0 0,0 0 1 0 0,0 1-1 0 0,0-1 1 0 0,1 1-1 0 0,-1 0 0 0 0,1 0 1 0 0,0 0-1 0 0,0 0 1 0 0,0 1-1 0 0,1 0 1 0 0,-1 0-1 0 0,1 0 0 0 0,0 0 1 0 0,1 0-1 0 0,-1 0 1 0 0,1 1-1 0 0,0 0 0 0 0,0-1 1 0 0,1 1-1 0 0,0 0 1 0 0,0 0-1 0 0,0-1 1 0 0,1 1-1 0 0,0 0 0 0 0,1 11 1 0 0,0-5-54 0 0,0 0 1 0 0,1 0-1 0 0,1 0 1 0 0,0-1 0 0 0,0 1-1 0 0,2-1 1 0 0,-1 0-1 0 0,1 0 1 0 0,1 0-1 0 0,0 0 1 0 0,0-1 0 0 0,11 13-1 0 0,-15-21-92 0 0,0 0-1 0 0,0 1 1 0 0,1-1 0 0 0,-1 0-1 0 0,0 0 1 0 0,1 0 0 0 0,-1-1-1 0 0,1 1 1 0 0,0-1-1 0 0,0 1 1 0 0,0-1 0 0 0,-1 0-1 0 0,1 0 1 0 0,0 0-1 0 0,4 1 1 0 0,-1-2-984 0 0,1 0 0 0 0,-1 0 0 0 0,0 0-1 0 0,0-1 1 0 0,1 0 0 0 0,8-2 0 0 0,7-1-3886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0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11883 0 0,'-1'5'589'0'0,"1"-1"1"0"0,-1 0 0 0 0,1 1-1 0 0,-1-1 1 0 0,1 1 0 0 0,1 0-1 0 0,0 4 1 0 0,10 36 282 0 0,26 37-1134 0 0,-36-81 349 0 0,3 7-78 0 0,0-1 1 0 0,1 1-1 0 0,-1-1 0 0 0,2-1 1 0 0,-1 1-1 0 0,1-1 0 0 0,7 7 1 0 0,-11-11-22 0 0,-1-1 0 0 0,0 0 1 0 0,0-1-1 0 0,0 1 0 0 0,1 0 1 0 0,-1 0-1 0 0,0 0 1 0 0,1-1-1 0 0,-1 1 0 0 0,1-1 1 0 0,-1 1-1 0 0,1-1 0 0 0,-1 0 1 0 0,1 1-1 0 0,-1-1 1 0 0,1 0-1 0 0,-1 0 0 0 0,1 0 1 0 0,-1 0-1 0 0,1 0 0 0 0,0-1 1 0 0,-1 1-1 0 0,1 0 0 0 0,-1-1 1 0 0,1 1-1 0 0,-1-1 1 0 0,0 1-1 0 0,1-1 0 0 0,-1 0 1 0 0,0 0-1 0 0,1 1 0 0 0,-1-1 1 0 0,0 0-1 0 0,0 0 0 0 0,0 0 1 0 0,1 0-1 0 0,-1-1 1 0 0,-1 1-1 0 0,1 0 0 0 0,0 0 1 0 0,0-1-1 0 0,0 1 0 0 0,0 0 1 0 0,-1-1-1 0 0,1 1 1 0 0,0-3-1 0 0,0 1-16 0 0,1 0 1 0 0,0 0-1 0 0,0 0 1 0 0,0 0-1 0 0,0 1 0 0 0,0-1 1 0 0,1 0-1 0 0,-1 1 1 0 0,1 0-1 0 0,-1 0 0 0 0,1-1 1 0 0,0 1-1 0 0,5-2 1 0 0,-5 3-241 0 0,-1 0 0 0 0,1 0 0 0 0,-1 1 1 0 0,1-1-1 0 0,-1 1 0 0 0,1-1 0 0 0,0 1 0 0 0,-1 0 1 0 0,1 0-1 0 0,0 0 0 0 0,-1 1 0 0 0,4 0 0 0 0,-6-1 111 0 0,0 0 0 0 0,1 0 0 0 0,-1 1-1 0 0,1-1 1 0 0,-1 0 0 0 0,0 0-1 0 0,1 0 1 0 0,-1 1 0 0 0,1-1-1 0 0,-1 0 1 0 0,0 0 0 0 0,1 0-1 0 0,-1 0 1 0 0,1 0 0 0 0,-1 0 0 0 0,1 0-1 0 0,-1 0 1 0 0,0 0 0 0 0,1 0-1 0 0,-1 0 1 0 0,1-1 0 0 0,-1 1-1 0 0,1 0 1 0 0,-1 0 0 0 0,0 0 0 0 0,1 0-1 0 0,-1-1 1 0 0,0 1 0 0 0,1 0-1 0 0,-1 0 1 0 0,1-1 0 0 0,-1 1-1 0 0,0 0 1 0 0,0-1 0 0 0,1 1 0 0 0,-1 0-1 0 0,0-1 1 0 0,0 1 0 0 0,1 0-1 0 0,-1-1 1 0 0,0 1 0 0 0,0-1-1 0 0,0 1 1 0 0,0 0 0 0 0,1-1-1 0 0,-1 1 1 0 0,0-1 0 0 0,0 1 0 0 0,0 0-1 0 0,0-1 1 0 0,0 1 0 0 0,0-1-1 0 0,0 1 1 0 0,0-1 0 0 0,0 1-1 0 0,0-1 1 0 0,-1 1 0 0 0,1 0 0 0 0,0-1-1 0 0,0 1 1 0 0,0-1 0 0 0,-1 0-1 0 0,0-6-2065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8:3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12659 0 0,'1'21'9667'0'0,"2"16"-6202"0"0,3 16-4754 0 0,8 21-4790 0 0,-15-92 809 0 0,7-22 5356 0 0,-3 19 134 0 0,-2 10 525 0 0,0 1 0 0 0,1 0 1 0 0,0 0-1 0 0,1 0 0 0 0,8-19 0 0 0,-10 28-661 0 0,0-1 0 0 0,0 0-1 0 0,0 1 1 0 0,0-1 0 0 0,0 1-1 0 0,0-1 1 0 0,1 1 0 0 0,-1-1-1 0 0,0 1 1 0 0,1 0 0 0 0,-1 0-1 0 0,1 0 1 0 0,0 0 0 0 0,-1 0-1 0 0,1 0 1 0 0,3-1 0 0 0,-3 2-173 0 0,0 0 0 0 0,0-1 0 0 0,1 1 0 0 0,-1 0 0 0 0,0 1 0 0 0,1-1 0 0 0,-1 0 0 0 0,0 1 0 0 0,1-1 0 0 0,-1 1 0 0 0,0 0 0 0 0,0-1 0 0 0,0 1 0 0 0,0 0 0 0 0,1 0 0 0 0,-1 1 0 0 0,2 1-1 0 0,7 7-4124 0 0,-6 1-1531 0 0,0 1 587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0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48 10522 0 0,'0'0'40'0'0,"-1"1"1"0"0,0-1-1 0 0,1 0 0 0 0,-1 0 0 0 0,0 0 0 0 0,1 0 0 0 0,-1 0 0 0 0,0 0 1 0 0,1 0-1 0 0,-1 0 0 0 0,0-1 0 0 0,1 1 0 0 0,-1 0 0 0 0,0 0 0 0 0,1 0 1 0 0,-1-1-1 0 0,0 1 0 0 0,1 0 0 0 0,-1-1 0 0 0,1 1 0 0 0,-1 0 0 0 0,1-1 1 0 0,-1 1-1 0 0,1-1 0 0 0,-2 0 0 0 0,2 0-8 0 0,1 0 0 0 0,-1 1 0 0 0,0-1 0 0 0,0 0 0 0 0,0 1-1 0 0,1-1 1 0 0,-1 0 0 0 0,0 1 0 0 0,1-1 0 0 0,-1 0 0 0 0,0 1 0 0 0,1-1 0 0 0,-1 1 0 0 0,1-1-1 0 0,-1 1 1 0 0,1-1 0 0 0,-1 1 0 0 0,2-2 0 0 0,32-19 975 0 0,-27 19-876 0 0,0 0-1 0 0,0 0 1 0 0,0 1 0 0 0,0 0 0 0 0,1 0-1 0 0,-1 1 1 0 0,0 0 0 0 0,13 2 0 0 0,-17-2-79 0 0,-1 0 1 0 0,1 1-1 0 0,0-1 1 0 0,-1 1-1 0 0,1 0 0 0 0,-1 0 1 0 0,1 0-1 0 0,-1 0 1 0 0,1 0-1 0 0,-1 0 1 0 0,0 1-1 0 0,1-1 1 0 0,-1 1-1 0 0,0 0 1 0 0,0-1-1 0 0,0 1 1 0 0,0 0-1 0 0,-1 0 1 0 0,1 1-1 0 0,0-1 1 0 0,-1 0-1 0 0,0 0 1 0 0,1 1-1 0 0,-1-1 1 0 0,0 1-1 0 0,1 4 1 0 0,-2-3-3 0 0,0-1 1 0 0,-1 0 0 0 0,1 1-1 0 0,-1-1 1 0 0,0 0 0 0 0,0 0-1 0 0,0 0 1 0 0,0 1 0 0 0,0-1-1 0 0,-1 0 1 0 0,0 0 0 0 0,1-1-1 0 0,-1 1 1 0 0,0 0 0 0 0,0-1-1 0 0,-3 4 1 0 0,1-2-59 0 0,1 0 0 0 0,0 0 0 0 0,0 1 0 0 0,1 0 0 0 0,-5 9 0 0 0,7-12-3 0 0,-1 1-1 0 0,1 0 0 0 0,0 0 1 0 0,0 0-1 0 0,0-1 1 0 0,0 1-1 0 0,0 0 0 0 0,1 0 1 0 0,-1-1-1 0 0,1 1 1 0 0,-1 0-1 0 0,1-1 1 0 0,0 1-1 0 0,0 0 0 0 0,1-1 1 0 0,1 4-1 0 0,-2-5 8 0 0,-1 0-1 0 0,1 0 1 0 0,0 0-1 0 0,-1-1 0 0 0,1 1 1 0 0,0 0-1 0 0,0-1 1 0 0,0 1-1 0 0,0-1 1 0 0,0 1-1 0 0,-1-1 1 0 0,1 1-1 0 0,0-1 1 0 0,0 1-1 0 0,0-1 0 0 0,0 0 1 0 0,0 0-1 0 0,0 1 1 0 0,0-1-1 0 0,1 0 1 0 0,-1 0-1 0 0,0 0 1 0 0,0 0-1 0 0,0 0 1 0 0,0 0-1 0 0,0-1 0 0 0,0 1 1 0 0,0 0-1 0 0,0 0 1 0 0,0-1-1 0 0,0 1 1 0 0,0-1-1 0 0,0 1 1 0 0,0-1-1 0 0,-1 1 0 0 0,1-1 1 0 0,0 1-1 0 0,0-1 1 0 0,0 0-1 0 0,-1 0 1 0 0,1 1-1 0 0,0-1 1 0 0,-1 0-1 0 0,1 0 1 0 0,0 0-1 0 0,0-1 0 0 0,22-32-115 0 0,-20 28-627 0 0,0 1 0 0 0,1-1 0 0 0,0 1 0 0 0,0-1 0 0 0,0 1 0 0 0,7-6 0 0 0,-10 11 635 0 0,-1 0-1 0 0,0-1 1 0 0,0 1-1 0 0,0 0 0 0 0,0 0 1 0 0,1 0-1 0 0,-1 0 1 0 0,0 0-1 0 0,0 0 0 0 0,1 0 1 0 0,-1 0-1 0 0,0 0 1 0 0,0-1-1 0 0,0 1 1 0 0,1 0-1 0 0,-1 0 0 0 0,0 0 1 0 0,0 0-1 0 0,1 0 1 0 0,-1 0-1 0 0,0 0 1 0 0,0 1-1 0 0,1-1 0 0 0,-1 0 1 0 0,0 0-1 0 0,0 0 1 0 0,0 0-1 0 0,1 0 0 0 0,-1 0 1 0 0,0 0-1 0 0,0 0 1 0 0,0 1-1 0 0,1-1 1 0 0,-1 0-1 0 0,0 0 0 0 0,0 0 1 0 0,0 0-1 0 0,0 1 1 0 0,1-1-1 0 0,-1 0 0 0 0,0 0 1 0 0,0 0-1 0 0,0 1 1 0 0,0-1-1 0 0,0 0 1 0 0,0 0-1 0 0,0 0 0 0 0,0 1 1 0 0,0-1-1 0 0,0 0 1 0 0,0 0-1 0 0,0 1 1 0 0,0-1-1 0 0,0 0 0 0 0,0 0 1 0 0,0 0-1 0 0,0 1 1 0 0,0-1-1 0 0,0 0 0 0 0,0 0 1 0 0,0 1-1 0 0,0-1 1 0 0,0 0-1 0 0,0 0 1 0 0,0 0-1 0 0,-1 1 0 0 0,3 12-2418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6809 0 0,'0'1'425'0'0,"0"0"-1"0"0,0-1 0 0 0,0 1 0 0 0,0 0 1 0 0,0-1-1 0 0,0 1 0 0 0,0 0 0 0 0,1-1 1 0 0,-1 1-1 0 0,0 0 0 0 0,0-1 0 0 0,0 1 1 0 0,1-1-1 0 0,-1 1 0 0 0,0-1 0 0 0,1 1 1 0 0,-1 0-1 0 0,1-1 0 0 0,-1 1 0 0 0,1 0 0 0 0,16 11 2212 0 0,18 5-2317 0 0,-32-16-491 0 0,0 0 0 0 0,1 0 0 0 0,-1-1 0 0 0,1 1 0 0 0,-1-1 0 0 0,1 1 0 0 0,-1-1 0 0 0,1 0 0 0 0,-1 0 0 0 0,1-1 0 0 0,-1 1 0 0 0,1-1 0 0 0,-1 0 0 0 0,1 0 0 0 0,-1 0 0 0 0,5-2 0 0 0,1-2-1448 0 0,0-1 1 0 0,-1 1-1 0 0,1-2 0 0 0,9-8 1 0 0,-18 15 1617 0 0,1 1 0 0 0,-1-1 0 0 0,0 1 0 0 0,1-1 1 0 0,-1 1-1 0 0,0 0 0 0 0,1-1 0 0 0,-1 1 0 0 0,0-1 0 0 0,0 1 0 0 0,0 0 0 0 0,0-1 1 0 0,1 1-1 0 0,-1 0 0 0 0,0-1 0 0 0,0 1 0 0 0,0 0 0 0 0,0-1 0 0 0,-1 1 1 0 0,1 0-1 0 0,0-1 0 0 0,0 1 0 0 0,0 0 0 0 0,0-1 0 0 0,-1 2 0 0 0,-2 24 995 0 0,-14 43 4580 0 0,17-68-5460 0 0,1 0-1 0 0,-1 0 1 0 0,1 0-1 0 0,-1 0 0 0 0,1 0 1 0 0,0 0-1 0 0,-1 0 1 0 0,1 0-1 0 0,0-1 0 0 0,0 1 1 0 0,0 0-1 0 0,0 0 1 0 0,0-1-1 0 0,0 1 1 0 0,0-1-1 0 0,0 1 0 0 0,0-1 1 0 0,0 1-1 0 0,0-1 1 0 0,0 1-1 0 0,2-1 0 0 0,26 9-216 0 0,-21-8-199 0 0,-1 1 0 0 0,0-2-1 0 0,0 1 1 0 0,0-1 0 0 0,1 0 0 0 0,-1-1 0 0 0,8-1 0 0 0,-9 1-864 0 0,0 0 0 0 0,-1-1 0 0 0,0 0 0 0 0,1 0 0 0 0,8-5 0 0 0,1-2-3623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74 130 14027 0 0,'-5'1'462'0'0,"-1"0"-1"0"0,1 1 1 0 0,0 0-1 0 0,0 0 1 0 0,0 1 0 0 0,0-1-1 0 0,0 1 1 0 0,0 0-1 0 0,-7 7 1 0 0,10-8-378 0 0,0 0 0 0 0,1 0 0 0 0,-1 1 0 0 0,1-1 0 0 0,0 0 0 0 0,0 1 0 0 0,0-1 0 0 0,0 1 0 0 0,0-1 0 0 0,0 1 0 0 0,1 0 0 0 0,-1-1 0 0 0,1 1 0 0 0,0 0 0 0 0,0-1 0 0 0,0 1 0 0 0,0 0 0 0 0,0-1 0 0 0,0 1 0 0 0,1-1 0 0 0,-1 1 0 0 0,2 3 0 0 0,0 1-60 0 0,1-1 0 0 0,-1 0 1 0 0,1 0-1 0 0,0 0 0 0 0,1 0 0 0 0,0 0 0 0 0,-1-1 1 0 0,2 0-1 0 0,-1 0 0 0 0,1 0 0 0 0,-1 0 0 0 0,1 0 1 0 0,1-1-1 0 0,-1 0 0 0 0,0 0 0 0 0,1-1 0 0 0,0 1 0 0 0,0-1 1 0 0,0-1-1 0 0,0 1 0 0 0,1-1 0 0 0,-1 0 0 0 0,1 0 1 0 0,-1-1-1 0 0,1 0 0 0 0,0 0 0 0 0,-1 0 0 0 0,9-1 1 0 0,-13 0-24 0 0,0 0 1 0 0,-1-1 0 0 0,1 1-1 0 0,0 0 1 0 0,-1-1 0 0 0,1 1-1 0 0,-1-1 1 0 0,1 0 0 0 0,-1 1-1 0 0,1-1 1 0 0,-1 0 0 0 0,0 0 0 0 0,1 0-1 0 0,-1 0 1 0 0,0 0 0 0 0,1 0-1 0 0,-1-1 1 0 0,0 1 0 0 0,0 0-1 0 0,0 0 1 0 0,0-1 0 0 0,1-1 0 0 0,-1-1-80 0 0,0 1 0 0 0,0 0 0 0 0,0-1 0 0 0,0 1 0 0 0,-1 0 1 0 0,1-1-1 0 0,-1 1 0 0 0,0-1 0 0 0,0 1 0 0 0,-1-6 0 0 0,0 2-263 0 0,0-1 0 0 0,-1 1-1 0 0,0-1 1 0 0,0 1 0 0 0,0 0 0 0 0,-1 0-1 0 0,0 0 1 0 0,-1 0 0 0 0,-6-9-1 0 0,6 12 284 0 0,0 1-1 0 0,0 0 1 0 0,0 0-1 0 0,0 0 1 0 0,0 0-1 0 0,-1 1 0 0 0,1-1 1 0 0,-1 1-1 0 0,0 0 1 0 0,1 1-1 0 0,-1-1 1 0 0,0 1-1 0 0,0 0 1 0 0,0 0-1 0 0,0 1 0 0 0,0-1 1 0 0,0 1-1 0 0,-1 0 1 0 0,1 0-1 0 0,-6 2 1 0 0,23-4-2 0 0,0-1 0 0 0,-1 0 0 0 0,0-1 0 0 0,1 0 0 0 0,-1 0 0 0 0,-1-1 1 0 0,1-1-1 0 0,-1 0 0 0 0,14-10 0 0 0,-13 8-934 0 0,33-27-5367 0 0,-43 34 6211 0 0,1-1 0 0 0,-1 1 0 0 0,1-1 0 0 0,-1 1 0 0 0,0-1 0 0 0,0 1 0 0 0,0-1 0 0 0,0 0 0 0 0,0 0 0 0 0,0 1 0 0 0,0-1 0 0 0,0 0 0 0 0,-1 0 0 0 0,1 0 0 0 0,-1 0 0 0 0,1 0 0 0 0,-1 0 0 0 0,0 0 0 0 0,0 0 0 0 0,0 0 0 0 0,0 0 0 0 0,-1-3 0 0 0,-3-4 59 0 0,-5 7 4600 0 0,9 2-4198 0 0,-1 1-1 0 0,0-1 1 0 0,1 1 0 0 0,-1 0 0 0 0,1-1-1 0 0,-1 1 1 0 0,1 0 0 0 0,-1-1 0 0 0,1 1-1 0 0,-1 0 1 0 0,1 0 0 0 0,0 0 0 0 0,-1-1-1 0 0,1 1 1 0 0,0 0 0 0 0,0 0 0 0 0,0 0-1 0 0,0-1 1 0 0,-1 1 0 0 0,1 0 0 0 0,0 0-1 0 0,0 0 1 0 0,1 1 0 0 0,1 22 455 0 0,2-1 0 0 0,0 1 0 0 0,2-1 0 0 0,0 1 1 0 0,13 26-1 0 0,5 3-3636 0 0,3-2-3945 0 0,-23-43 2929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13443 0 0,'2'17'1440'0'0,"1"0"-352"0"0,1 4-103 0 0,3-4-241 0 0,-1-4-472 0 0,3-1-192 0 0,1-2-16 0 0,2-1-32 0 0,2-3-8 0 0,-1-2-32 0 0,2-2-208 0 0,1-4-352 0 0,-1-3-521 0 0,1-4-695 0 0,0-3-864 0 0,-1-3-985 0 0,-2-7-1096 0 0,2 0 1736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78 145 9602 0 0,'-3'1'418'0'0,"1"1"0"0"0,-1-1-1 0 0,0 1 1 0 0,0 0 0 0 0,1 0-1 0 0,-1 0 1 0 0,1 0 0 0 0,0 1 0 0 0,-1-1-1 0 0,1 0 1 0 0,0 1 0 0 0,0 0 0 0 0,1-1-1 0 0,-1 1 1 0 0,-1 5 0 0 0,1-5-318 0 0,1 0 0 0 0,0 0 1 0 0,0 0-1 0 0,1 0 0 0 0,-1 0 1 0 0,1 0-1 0 0,-1 0 0 0 0,1 1 1 0 0,0-1-1 0 0,0 0 0 0 0,0 0 0 0 0,1 1 1 0 0,-1-1-1 0 0,1 0 0 0 0,0 0 1 0 0,0 0-1 0 0,0 0 0 0 0,0 0 1 0 0,0 0-1 0 0,1 0 0 0 0,-1 0 0 0 0,1 0 1 0 0,0-1-1 0 0,4 5 0 0 0,-6-6-97 0 0,1 0 0 0 0,0 0 0 0 0,0 0-1 0 0,1 0 1 0 0,-1 0 0 0 0,0 0 0 0 0,0 0-1 0 0,0 0 1 0 0,1-1 0 0 0,-1 1 0 0 0,0 0-1 0 0,1-1 1 0 0,-1 1 0 0 0,0-1 0 0 0,1 0 0 0 0,-1 1-1 0 0,1-1 1 0 0,-1 0 0 0 0,1 0 0 0 0,-1 0-1 0 0,1 0 1 0 0,-1 0 0 0 0,0 0 0 0 0,1 0-1 0 0,-1-1 1 0 0,1 1 0 0 0,-1 0 0 0 0,1-1-1 0 0,-1 1 1 0 0,0-1 0 0 0,1 0 0 0 0,-1 1-1 0 0,0-1 1 0 0,0 0 0 0 0,0 0 0 0 0,1 0-1 0 0,-1 0 1 0 0,0 0 0 0 0,0 0 0 0 0,1-2 0 0 0,0 1-136 0 0,0 0 0 0 0,-1 0 1 0 0,1 0-1 0 0,-1-1 0 0 0,0 1 1 0 0,0 0-1 0 0,0-1 0 0 0,0 1 1 0 0,0-1-1 0 0,0 1 1 0 0,-1-1-1 0 0,1 1 0 0 0,-1-1 1 0 0,0 1-1 0 0,0-1 0 0 0,0 1 1 0 0,0-1-1 0 0,0 0 1 0 0,0 1-1 0 0,-1-1 0 0 0,1 1 1 0 0,-1-1-1 0 0,-1-2 0 0 0,0 0-498 0 0,-1 1-1 0 0,1 0 1 0 0,-1 0-1 0 0,0 1 1 0 0,-1-1-1 0 0,1 0 1 0 0,-1 1 0 0 0,1 0-1 0 0,-1 0 1 0 0,0 0-1 0 0,0 0 1 0 0,-6-2-1 0 0,2 1 508 0 0,1 1 0 0 0,-1 0 0 0 0,1 0 0 0 0,-1 1 0 0 0,0 0 0 0 0,-14-2-1 0 0,34 7 5526 0 0,13-4-4488 0 0,-8-5-762 0 0,-1-1 1 0 0,0-1 0 0 0,-1-1-1 0 0,0 0 1 0 0,0-1 0 0 0,23-21-1 0 0,-16 4-2659 0 0,-22 27 2521 0 0,1-1 0 0 0,-1 0 0 0 0,1 0 1 0 0,0 1-1 0 0,-1-1 0 0 0,1 0 0 0 0,-1 0 0 0 0,0 1 0 0 0,1-1 0 0 0,-1 0 0 0 0,0 0 1 0 0,1 0-1 0 0,-1 0 0 0 0,0 0 0 0 0,0 0 0 0 0,0 0 0 0 0,0 0 0 0 0,0 0 0 0 0,0 1 1 0 0,0-1-1 0 0,0 0 0 0 0,0 0 0 0 0,0 0 0 0 0,-1 0 0 0 0,1 0 0 0 0,0 0 0 0 0,0 0 1 0 0,-1 1-1 0 0,1-1 0 0 0,-1 0 0 0 0,1 0 0 0 0,-1 0 0 0 0,0 1 129 0 0,1 0 0 0 0,-1 1 0 0 0,1-1 0 0 0,0 0 0 0 0,-1 1 0 0 0,1-1 1 0 0,0 1-1 0 0,-1-1 0 0 0,1 0 0 0 0,0 1 0 0 0,0-1 0 0 0,-1 1 0 0 0,1-1 0 0 0,0 1 0 0 0,0-1 0 0 0,0 1 0 0 0,0-1 0 0 0,-1 1 0 0 0,1 0 0 0 0,0-1 0 0 0,0 1 0 0 0,0-1 0 0 0,0 1 0 0 0,0-1 0 0 0,1 1 0 0 0,-1-1 0 0 0,0 1 1 0 0,0-1-1 0 0,0 2 0 0 0,2 20 1088 0 0,1 7-273 0 0,0 7-647 0 0,2-1-1 0 0,13 49 1 0 0,-18-82-523 0 0,1 0 0 0 0,0 0-1 0 0,-1-1 1 0 0,1 1 0 0 0,0 0 0 0 0,0-1 0 0 0,0 1 0 0 0,0-1-1 0 0,1 1 1 0 0,-1-1 0 0 0,0 1 0 0 0,1-1 0 0 0,2 2 0 0 0,-3-2-311 0 0,0 0 1 0 0,1-1-1 0 0,-1 1 1 0 0,0 0-1 0 0,1-1 1 0 0,-1 0-1 0 0,1 1 1 0 0,-1-1-1 0 0,1 0 1 0 0,-1 1-1 0 0,1-1 1 0 0,-1 0 0 0 0,1 0-1 0 0,-1 0 1 0 0,0-1-1 0 0,1 1 1 0 0,2-1-1 0 0,7-2-4384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2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19 8218 0 0,'-2'1'586'0'0,"1"1"1"0"0,-1 0 0 0 0,1-1-1 0 0,-1 1 1 0 0,1 0-1 0 0,0 0 1 0 0,-1 0-1 0 0,1 0 1 0 0,0 0 0 0 0,0 0-1 0 0,1 0 1 0 0,-1 0-1 0 0,0 0 1 0 0,1 1 0 0 0,-1-1-1 0 0,0 4 1 0 0,1-2-371 0 0,0 0 0 0 0,0 0 0 0 0,1 0 1 0 0,-1 0-1 0 0,1 0 0 0 0,0 0 0 0 0,0-1 1 0 0,0 1-1 0 0,3 6 0 0 0,-3-8-239 0 0,0 1 0 0 0,0 0 0 0 0,0-1 0 0 0,0 1 0 0 0,1-1 0 0 0,-1 0 0 0 0,1 1 0 0 0,0-1 0 0 0,0 0 0 0 0,0 0 0 0 0,0 0 0 0 0,0 0 0 0 0,0-1 0 0 0,1 1 0 0 0,-1 0 0 0 0,0-1 0 0 0,1 0 0 0 0,-1 1 0 0 0,1-1 0 0 0,0 0 0 0 0,-1 0 0 0 0,1-1 0 0 0,0 1 0 0 0,0 0 0 0 0,-1-1 0 0 0,1 0 0 0 0,0 0 0 0 0,0 0 0 0 0,5 0 0 0 0,-6-1 21 0 0,1 0 1 0 0,-1-1 0 0 0,0 1 0 0 0,1-1-1 0 0,-1 1 1 0 0,0-1 0 0 0,0 0 0 0 0,0 0 0 0 0,0 0-1 0 0,-1 0 1 0 0,1 0 0 0 0,0 0 0 0 0,-1-1-1 0 0,1 1 1 0 0,-1 0 0 0 0,0-1 0 0 0,0 1 0 0 0,0-1-1 0 0,0 1 1 0 0,0-1 0 0 0,-1 0 0 0 0,1 1-1 0 0,-1-1 1 0 0,1-3 0 0 0,0-1-20 0 0,0 0 1 0 0,-1 0-1 0 0,1 0 1 0 0,-1-1-1 0 0,-1 1 0 0 0,1 0 1 0 0,-1 0-1 0 0,-3-9 0 0 0,4 15-41 0 0,0 0-1 0 0,0 1 0 0 0,-1-1 0 0 0,1 0 1 0 0,0 0-1 0 0,-1 1 0 0 0,1-1 0 0 0,0 0 0 0 0,-1 0 1 0 0,1 1-1 0 0,-1-1 0 0 0,1 0 0 0 0,-1 1 1 0 0,0-1-1 0 0,1 1 0 0 0,-1-1 0 0 0,1 1 0 0 0,-1-1 1 0 0,0 1-1 0 0,0-1 0 0 0,1 1 0 0 0,-1 0 1 0 0,0-1-1 0 0,0 1 0 0 0,1 0 0 0 0,-1 0 0 0 0,0-1 1 0 0,0 1-1 0 0,-1 0 0 0 0,0 0-254 0 0,0 1 0 0 0,0-1 0 0 0,0 1 1 0 0,1 0-1 0 0,-1-1 0 0 0,0 1 0 0 0,0 0 0 0 0,1 0 0 0 0,-1 0 0 0 0,0 0 0 0 0,1 0 1 0 0,-2 2-1 0 0,-5 4-1379 0 0,1 0 1 0 0,0 1 0 0 0,-10 14-1 0 0,12-15 1388 0 0,1 0-1 0 0,0 1 1 0 0,1-1-1 0 0,-1 1 1 0 0,2 0-1 0 0,-4 12 1 0 0,4-11 835 0 0,1 0 1 0 0,-1 0-1 0 0,2 0 1 0 0,-1 0-1 0 0,2 1 1 0 0,0 8-1 0 0,0-12-57 0 0,-1 0 0 0 0,1-1 0 0 0,1 1 1 0 0,-1 0-1 0 0,1-1 0 0 0,0 1 0 0 0,0-1 0 0 0,1 0 0 0 0,0 0 0 0 0,0 0 0 0 0,0 0 0 0 0,0 0 1 0 0,1 0-1 0 0,-1-1 0 0 0,1 0 0 0 0,1 0 0 0 0,-1 0 0 0 0,0 0 0 0 0,1 0 0 0 0,0-1 0 0 0,0 0 1 0 0,9 5-1 0 0,-10-7-369 0 0,-1 0 1 0 0,0 0-1 0 0,0 0 1 0 0,1-1-1 0 0,-1 1 1 0 0,1-1-1 0 0,-1 0 1 0 0,0 0-1 0 0,1 0 1 0 0,-1 0-1 0 0,6-1 1 0 0,-3-1-692 0 0,1 0 0 0 0,-1 0 0 0 0,0-1 1 0 0,0 0-1 0 0,0 0 0 0 0,0 0 0 0 0,0 0 1 0 0,-1-1-1 0 0,7-6 0 0 0,-3 2-876 0 0,0 0-1 0 0,0-1 1 0 0,-1 0-1 0 0,0-1 1 0 0,-1 0-1 0 0,0 0 1 0 0,11-22-1 0 0,-16 27 1536 0 0,0 0 0 0 0,-1 0 0 0 0,0 0 0 0 0,0 0 0 0 0,0 0 0 0 0,-1 0 0 0 0,1 0 0 0 0,-2-8 0 0 0,1 11 530 0 0,0 0-1 0 0,0-1 1 0 0,-1 1-1 0 0,1 0 1 0 0,-1 0-1 0 0,1 0 0 0 0,-1 0 1 0 0,0 0-1 0 0,0 0 1 0 0,0 0-1 0 0,0 0 1 0 0,0 0-1 0 0,-9-2 6728 0 0,10 4-7186 0 0,-4 12 2123 0 0,1 13-1486 0 0,3-1-539 0 0,2-1 0 0 0,0 0 0 0 0,8 31-1 0 0,10 27-2459 0 0,-10-41-1155 0 0,-9-37 2719 0 0,-1 0 0 0 0,1-1 0 0 0,-1 1 0 0 0,1 0 0 0 0,-1-1-1 0 0,0 1 1 0 0,0 0 0 0 0,0 0 0 0 0,-1-1 0 0 0,1 1 0 0 0,-1 0 0 0 0,1-1-1 0 0,-2 4 1 0 0,1 14-4934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42 8586 0 0,'-3'5'1273'0'0,"-8"18"3459"0"0,9-14-1976 0 0,7-8 256 0 0,161-69-2194 0 0,-162 66-800 0 0,0 1 0 0 0,0-1 0 0 0,0 1 1 0 0,0-1-1 0 0,0 1 0 0 0,1 0 1 0 0,-1 1-1 0 0,0-1 0 0 0,0 1 1 0 0,1-1-1 0 0,-1 1 0 0 0,0 1 1 0 0,7 0-1 0 0,-8 0 20 0 0,0 0 0 0 0,0 1 0 0 0,0-1 0 0 0,0 1 0 0 0,0 0-1 0 0,0 0 1 0 0,0 0 0 0 0,0 0 0 0 0,-1 1 0 0 0,1-1 0 0 0,-1 1 0 0 0,0-1 0 0 0,0 1 0 0 0,0 0 0 0 0,0 0 0 0 0,0 0-1 0 0,1 3 1 0 0,5 11 118 0 0,0 0-1 0 0,6 23 0 0 0,5 14-1187 0 0,-1-21-2392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8970 0 0,'12'56'7069'0'0,"6"0"-4423"0"0,-9-27-3137 0 0,11 52-1 0 0,-20-82 325 0 0,1-1-1 0 0,-1 0 0 0 0,1 0 1 0 0,-1 1-1 0 0,1-1 0 0 0,0 0 1 0 0,0 1-1 0 0,-1-1 0 0 0,1 0 1 0 0,0 1-1 0 0,1-1 0 0 0,-1 1 1 0 0,0 0-1 0 0,0-1 0 0 0,1 1 1 0 0,-1 0-1 0 0,0 0 0 0 0,1 0 1 0 0,-1 0-1 0 0,1 0 0 0 0,0 0 1 0 0,-1 0-1 0 0,1 0 0 0 0,2 0 1 0 0,27-21 10 0 0,-30 20-37 0 0,0 1 1 0 0,0 0 0 0 0,0-1 0 0 0,0 1 0 0 0,0-1 0 0 0,0 1-1 0 0,-1-1 1 0 0,1 1 0 0 0,0-1 0 0 0,-1 0 0 0 0,1 1-1 0 0,-1-1 1 0 0,0 0 0 0 0,0 1 0 0 0,1-1 0 0 0,-1 0-1 0 0,0 1 1 0 0,0-1 0 0 0,0 0 0 0 0,-1-1 0 0 0,-13-44-5889 0 0,9 31 3739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6993 0 0,'-4'5'2945'0'0,"2"3"-392"0"0,-1 3-761 0 0,0 2-632 0 0,2 4-344 0 0,2 1-231 0 0,1 4-193 0 0,2 1-128 0 0,2 2-120 0 0,1-2-96 0 0,1 3-112 0 0,1-1-224 0 0,1-1-568 0 0,-1-2-961 0 0,0 0-1352 0 0,-2-4-455 0 0,-1 0 871 0 0,-3 0-1112 0 0</inkml:trace>
  <inkml:trace contextRef="#ctx0" brushRef="#br0" timeOffset="1">49 516 11835 0 0,'-1'8'5474'0'0,"9"-13"-3022"0"0,25-25-2590 0 0,-1 1 241 0 0,-29 26-61 0 0,1 1 1 0 0,-1 0-1 0 0,0 0 1 0 0,1 0 0 0 0,-1 0-1 0 0,1 0 1 0 0,-1 1 0 0 0,1 0-1 0 0,0-1 1 0 0,-1 2-1 0 0,1-1 1 0 0,0 0 0 0 0,0 1-1 0 0,0-1 1 0 0,0 1 0 0 0,0 0-1 0 0,0 1 1 0 0,0-1-1 0 0,-1 1 1 0 0,1-1 0 0 0,0 1-1 0 0,0 0 1 0 0,0 0 0 0 0,-1 1-1 0 0,1-1 1 0 0,-1 1-1 0 0,6 3 1 0 0,3 5-294 0 0,0 0 0 0 0,-1 0 0 0 0,0 1 0 0 0,-1 0 0 0 0,16 22 0 0 0,1 1-4084 0 0,-25-31 2604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2 169 7618 0 0,'-1'-7'1064'0'0,"1"0"1"0"0,0-1 0 0 0,0 1-1 0 0,0-1 1 0 0,4-11 0 0 0,-3 12-610 0 0,1-1 0 0 0,1 1 0 0 0,0 0 0 0 0,0 0 0 0 0,6-11 1 0 0,-7 14-390 0 0,1-1-1 0 0,0 1 1 0 0,0 1 0 0 0,0-1 0 0 0,1 0 0 0 0,-1 1 0 0 0,1-1 0 0 0,-1 1 0 0 0,1 0 0 0 0,0 0 0 0 0,1 1 0 0 0,-1-1-1 0 0,0 1 1 0 0,1 0 0 0 0,-1 0 0 0 0,1 0 0 0 0,0 1 0 0 0,0-1 0 0 0,-1 1 0 0 0,1 0 0 0 0,6 0 0 0 0,-9 1-76 0 0,0 0 0 0 0,-1 0 0 0 0,1 0 0 0 0,0 1 0 0 0,-1-1 0 0 0,1 0 0 0 0,0 1 0 0 0,-1-1 0 0 0,1 1 0 0 0,-1-1 0 0 0,1 1 0 0 0,-1 0 0 0 0,1 0 0 0 0,-1-1 0 0 0,1 1 0 0 0,-1 0 0 0 0,0 0 0 0 0,1 1 0 0 0,-1-1 0 0 0,0 0 0 0 0,0 0 0 0 0,0 1 0 0 0,0-1 0 0 0,0 0 0 0 0,0 1 0 0 0,-1-1 0 0 0,1 1 0 0 0,0-1 0 0 0,-1 1 0 0 0,1-1 0 0 0,-1 1 0 0 0,1 0 0 0 0,-1-1 0 0 0,0 1 0 0 0,0 0 0 0 0,1-1 0 0 0,-1 1 0 0 0,-1 3 0 0 0,1 1-900 0 0,0 0 0 0 0,-1 0 0 0 0,0 0 1 0 0,0 0-1 0 0,0 0 0 0 0,-1 0 0 0 0,0 0 1 0 0,0 0-1 0 0,-4 7 0 0 0,-30 43-5836 0 0,-7 12 6233 0 0,35-55 11077 0 0,27-22-7285 0 0,-13 7-2890 0 0,94-26 1722 0 0,-92 26-2062 0 0,1 0 0 0 0,0 1 0 0 0,0 0 0 0 0,-1 1 0 0 0,1 0 0 0 0,0 0 0 0 0,0 1 0 0 0,0 0 0 0 0,12 4 0 0 0,-18-4-35 0 0,0 0 0 0 0,0 1 0 0 0,0 0 0 0 0,-1-1 0 0 0,1 1 0 0 0,-1 0 0 0 0,1 0 0 0 0,-1 1 0 0 0,1-1 0 0 0,-1 0-1 0 0,0 1 1 0 0,0 0 0 0 0,-1-1 0 0 0,1 1 0 0 0,0 0 0 0 0,-1 0 0 0 0,1 0 0 0 0,-1 0 0 0 0,0 0 0 0 0,0 0 0 0 0,0 0 0 0 0,-1 0 0 0 0,1 1-1 0 0,-1-1 1 0 0,0 0 0 0 0,0 0 0 0 0,0 1 0 0 0,0-1 0 0 0,0 0 0 0 0,-2 5 0 0 0,2-4-101 0 0,0 0 0 0 0,-1 1 0 0 0,0-1 0 0 0,0 0 0 0 0,0 0 0 0 0,-1 0 0 0 0,1 0 0 0 0,-1 0 0 0 0,0-1 0 0 0,0 1 0 0 0,-1 0 0 0 0,1-1 0 0 0,-1 0 0 0 0,1 1 0 0 0,-1-1 0 0 0,0 0 0 0 0,0 0 0 0 0,0-1 0 0 0,-1 1 0 0 0,1-1 0 0 0,-1 1 0 0 0,0-1 0 0 0,-3 2 0 0 0,-14-2 68 0 0,39-5 658 0 0,-4 3-487 0 0,-1 0-1 0 0,0-2 1 0 0,1 1 0 0 0,-1-2-1 0 0,24-6 1 0 0,-32 7-341 0 0,1 0-1 0 0,-1 0 1 0 0,1 0 0 0 0,-1-1-1 0 0,0 1 1 0 0,0-1 0 0 0,0-1-1 0 0,-1 1 1 0 0,1-1 0 0 0,-1 1 0 0 0,0-1-1 0 0,0-1 1 0 0,0 1 0 0 0,0 0-1 0 0,-1-1 1 0 0,4-5 0 0 0,-7 9-148 0 0,0 1 1 0 0,0-1 0 0 0,1 1 0 0 0,-1-1-1 0 0,0 1 1 0 0,0-1 0 0 0,0 0 0 0 0,0 1-1 0 0,0-1 1 0 0,0 1 0 0 0,0-1 0 0 0,0 0-1 0 0,0 1 1 0 0,0-1 0 0 0,0 1 0 0 0,0-1-1 0 0,0 1 1 0 0,0-1 0 0 0,0 0 0 0 0,-1 1-1 0 0,1-1 1 0 0,-1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8:3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9666 0 0,'16'4'9941'0'0,"19"5"-7202"0"0,24 1-11534 0 0</inkml:trace>
  <inkml:trace contextRef="#ctx0" brushRef="#br0" timeOffset="1">1 142 11266 0 0,'3'8'8864'0'0,"-2"-8"-8595"0"0,12 4 2249 0 0,18-3-2944 0 0,-30-1 860 0 0,34-1-296 0 0,-28-1-102 0 0,1 1-1 0 0,-1 1 0 0 0,1 0 1 0 0,0 0-1 0 0,-1 0 0 0 0,1 1 1 0 0,0 0-1 0 0,-1 0 1 0 0,1 1-1 0 0,-1 0 0 0 0,8 4 1 0 0,-14-6 15 0 0,0 1 1 0 0,0 0 0 0 0,0 0 0 0 0,0 0-1 0 0,0 0 1 0 0,0 1 0 0 0,-1-1 0 0 0,1 0-1 0 0,0 0 1 0 0,-1 0 0 0 0,1 1 0 0 0,-1-1-1 0 0,1 0 1 0 0,-1 0 0 0 0,0 1 0 0 0,1-1-1 0 0,-1 1 1 0 0,0-1 0 0 0,0 0 0 0 0,0 1-1 0 0,0-1 1 0 0,0 0 0 0 0,0 1 0 0 0,0-1-1 0 0,-1 0 1 0 0,1 1 0 0 0,0-1 0 0 0,-1 0-1 0 0,1 1 1 0 0,-1-1 0 0 0,0 1 0 0 0,-24 46-1073 0 0,19-37-377 0 0,3-7 154 0 0,-1 3-1446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4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14315 0 0,'1'1'888'0'0,"3"-1"-576"0"0,2-1-40 0 0,3-4 32 0 0,0-1-136 0 0,3-3-120 0 0,1-2-32 0 0,1-1 49 0 0,0-3-82 0 0,0 1 9 0 0,-1-2-288 0 0,0 2-1128 0 0,-4 0-1529 0 0,-2 1-759 0 0,-3 1 791 0 0,-2 2-936 0 0</inkml:trace>
  <inkml:trace contextRef="#ctx0" brushRef="#br0" timeOffset="1">105 0 3769 0 0,'-6'2'11310'0'0,"6"-1"-11122"0"0,2 14 3666 0 0,9 16-2313 0 0,50 99 543 0 0,-51-112-2431 0 0,1 0 0 0 0,0-1 0 0 0,1 0 0 0 0,29 29 0 0 0,-17-27-3916 0 0,-23-18 3929 0 0,0-1 1 0 0,-1 1-1 0 0,1-1 1 0 0,0 0-1 0 0,-1 1 1 0 0,1-1-1 0 0,0 1 1 0 0,0-1-1 0 0,0 0 1 0 0,-1 0-1 0 0,1 1 1 0 0,0-1-1 0 0,0 0 1 0 0,0 0-1 0 0,0 0 1 0 0,0 0-1 0 0,-1 0 1 0 0,1 0-1 0 0,0 0 1 0 0,0 0-1 0 0,0 0 1 0 0,0-1-1 0 0,0 1 1 0 0,-1 0-1 0 0,1 0 1 0 0,0-1-1 0 0,0 1 1 0 0,0-1-1 0 0,-1 1 1 0 0,1-1-1 0 0,1 0 1 0 0,2-8-4135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5809 0 0,'2'7'9351'0'0,"11"35"-5828"0"0,7 15-2025 0 0,19 52-559 0 0,-32-95-1836 0 0,0 0 1 0 0,16 23 0 0 0,-9-22-3243 0 0,-13-15 3847 0 0,-1 0-1 0 0,1 1 1 0 0,-1-1 0 0 0,0 0 0 0 0,1 0 0 0 0,-1 1-1 0 0,1-1 1 0 0,-1 0 0 0 0,1 0 0 0 0,-1 0-1 0 0,1 0 1 0 0,-1 0 0 0 0,1 0 0 0 0,-1 0 0 0 0,1 0-1 0 0,-1 0 1 0 0,1 0 0 0 0,-1 0 0 0 0,1 0 0 0 0,-1 0-1 0 0,1 0 1 0 0,0-1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9626 0 0,'0'6'1424'0'0,"1"0"-1"0"0,-1 0 1 0 0,2 0-1 0 0,-1 0 1 0 0,4 9-1 0 0,-2-7-992 0 0,0 0 0 0 0,1 0 0 0 0,0 0 0 0 0,6 7 0 0 0,-7-11-443 0 0,-1 0 1 0 0,1 0-1 0 0,1 0 0 0 0,-1-1 1 0 0,0 1-1 0 0,1-1 0 0 0,0 0 1 0 0,-1 0-1 0 0,1 0 0 0 0,0 0 1 0 0,1-1-1 0 0,-1 0 0 0 0,0 1 1 0 0,1-2-1 0 0,0 1 0 0 0,-1 0 1 0 0,1-1-1 0 0,5 1 0 0 0,-8-2 6 0 0,1 0 0 0 0,-1 0-1 0 0,0 0 1 0 0,0 0-1 0 0,0 0 1 0 0,0-1 0 0 0,0 1-1 0 0,0-1 1 0 0,0 1-1 0 0,0-1 1 0 0,0 0 0 0 0,0 0-1 0 0,0 0 1 0 0,0 0-1 0 0,0 0 1 0 0,0 0 0 0 0,-1 0-1 0 0,1-1 1 0 0,0 1-1 0 0,-1-1 1 0 0,3-2-1 0 0,-2 1 2 0 0,0 0 0 0 0,0-1-1 0 0,-1 1 1 0 0,1-1 0 0 0,-1 1-1 0 0,0-1 1 0 0,0 0 0 0 0,0 0-1 0 0,0 1 1 0 0,-1-1-1 0 0,1-5 1 0 0,-1 0-97 0 0,0 1-1 0 0,0 0 1 0 0,-1-1 0 0 0,-1 1-1 0 0,1 0 1 0 0,-1-1 0 0 0,0 1-1 0 0,-1 0 1 0 0,0 1 0 0 0,-7-13-1 0 0,6 13-104 0 0,-1 1-1 0 0,0 0 0 0 0,-1 1 0 0 0,1-1 0 0 0,-1 1 1 0 0,0 0-1 0 0,0 1 0 0 0,-13-8 0 0 0,17 11 213 0 0,1 0 0 0 0,-1 0-1 0 0,0 0 1 0 0,0 0-1 0 0,0 0 1 0 0,0 0 0 0 0,-1 1-1 0 0,1-1 1 0 0,0 1 0 0 0,0-1-1 0 0,0 1 1 0 0,0 0 0 0 0,-1 0-1 0 0,1 0 1 0 0,0 0 0 0 0,0 0-1 0 0,0 0 1 0 0,-1 1 0 0 0,1-1-1 0 0,0 1 1 0 0,0-1 0 0 0,0 1-1 0 0,0 0 1 0 0,0 0 0 0 0,0 0-1 0 0,0 0 1 0 0,0 0 0 0 0,0 0-1 0 0,1 1 1 0 0,-1-1 0 0 0,0 1-1 0 0,1-1 1 0 0,-1 1 0 0 0,-2 3-1 0 0,3-2 33 0 0,0-1 0 0 0,0 1 0 0 0,0 0-1 0 0,0-1 1 0 0,0 1 0 0 0,1 0 0 0 0,-1 0 0 0 0,1 0-1 0 0,0-1 1 0 0,0 1 0 0 0,0 0 0 0 0,0 0 0 0 0,0 0-1 0 0,1 0 1 0 0,-1 0 0 0 0,1-1 0 0 0,-1 1-1 0 0,1 0 1 0 0,2 3 0 0 0,3 8 305 0 0,0 0 0 0 0,13 18-1 0 0,-7-11 323 0 0,-7-11-491 0 0,0 0 1 0 0,0 1-1 0 0,-1-1 1 0 0,-1 1-1 0 0,0 0 0 0 0,0 0 1 0 0,-1 0-1 0 0,0 0 1 0 0,-1 1-1 0 0,-1-1 1 0 0,1 0-1 0 0,-2 1 1 0 0,0-1-1 0 0,0 0 0 0 0,-1 0 1 0 0,0 1-1 0 0,-4 10 1 0 0,6-22-199 0 0,0 0 1 0 0,0 0 0 0 0,0 0-1 0 0,0 1 1 0 0,0-1 0 0 0,0 0-1 0 0,0 0 1 0 0,0 0 0 0 0,0 1-1 0 0,0-1 1 0 0,0 0 0 0 0,0 0-1 0 0,0 0 1 0 0,0 1 0 0 0,0-1-1 0 0,0 0 1 0 0,0 0 0 0 0,1 0-1 0 0,-1 0 1 0 0,0 1 0 0 0,0-1-1 0 0,0 0 1 0 0,0 0 0 0 0,0 0-1 0 0,0 0 1 0 0,1 0 0 0 0,-1 0-1 0 0,0 1 1 0 0,0-1-1 0 0,0 0 1 0 0,1 0 0 0 0,-1 0-1 0 0,0 0 1 0 0,0 0 0 0 0,0 0-1 0 0,0 0 1 0 0,1 0 0 0 0,-1 0-1 0 0,0 0 1 0 0,0 0 0 0 0,0 0-1 0 0,1 0 1 0 0,-1 0 0 0 0,0 0-1 0 0,0 0 1 0 0,0 0 0 0 0,1 0-1 0 0,18-3-418 0 0,32-13 432 0 0,-38 11-120 0 0,12-2-29 0 0,64-24-1127 0 0,-35 2-4974 0 0,-52 28 5790 0 0,-1 0 1 0 0,1-1 0 0 0,0 1-1 0 0,-1 0 1 0 0,1-1 0 0 0,0 0-1 0 0,-1 1 1 0 0,0-1 0 0 0,1 0 0 0 0,-1 1-1 0 0,0-1 1 0 0,0 0 0 0 0,0 0-1 0 0,0 0 1 0 0,-1 0 0 0 0,1 0-1 0 0,0-4 1 0 0,0 3 220 0 0,-1 0 0 0 0,0 0 0 0 0,0 0 0 0 0,0 0-1 0 0,-1 0 1 0 0,1 0 0 0 0,-1 0 0 0 0,0 0 0 0 0,0 0 0 0 0,0 0 0 0 0,-1-3 0 0 0,-22-32 2252 0 0,-10 7 12786 0 0,33 31-14623 0 0,2 12 2906 0 0,9 23-3231 0 0,-8-28 867 0 0,-1-3-670 0 0,6 19 12 0 0,0 0 0 0 0,-2 0 0 0 0,-1 0 0 0 0,1 32 0 0 0,34-71-397 0 0,15-8 183 0 0,17-8-1918 0 0,-28 6-7676 0 0,-28 16 2804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73 10282 0 0,'-4'0'679'0'0,"0"0"-1"0"0,-1-1 0 0 0,1 1 1 0 0,-1-1-1 0 0,1 0 1 0 0,0 0-1 0 0,-1 0 1 0 0,-4-3-1 0 0,8 3-565 0 0,0 1 0 0 0,1 0 0 0 0,-1-1 1 0 0,0 1-1 0 0,1-1 0 0 0,-1 1 0 0 0,1 0 0 0 0,-1-1 1 0 0,1 1-1 0 0,-1-1 0 0 0,1 0 0 0 0,-1 1 0 0 0,1-1 0 0 0,0 1 1 0 0,-1-1-1 0 0,1 0 0 0 0,0 1 0 0 0,0-1 0 0 0,-1 0 1 0 0,1 1-1 0 0,0-1 0 0 0,0-1 0 0 0,0 1 19 0 0,0-1 0 0 0,1 1 0 0 0,-1-1 0 0 0,0 1 1 0 0,1 0-1 0 0,-1-1 0 0 0,1 1 0 0 0,0 0 0 0 0,0 0 0 0 0,-1 0 0 0 0,1-1 0 0 0,0 1 0 0 0,0 0 0 0 0,0 0 0 0 0,0 0 0 0 0,2-1 1 0 0,0-1-2 0 0,0 1 0 0 0,0-1 1 0 0,0 1-1 0 0,1-1 1 0 0,-1 1-1 0 0,1 0 1 0 0,-1 0-1 0 0,1 1 1 0 0,0-1-1 0 0,0 1 0 0 0,0 0 1 0 0,0 0-1 0 0,0 0 1 0 0,0 0-1 0 0,0 1 1 0 0,0 0-1 0 0,0 0 1 0 0,0 0-1 0 0,0 0 0 0 0,0 0 1 0 0,0 1-1 0 0,0 0 1 0 0,0 0-1 0 0,0 0 1 0 0,7 3-1 0 0,-5-1-62 0 0,1 0-1 0 0,-1 1 0 0 0,1 0 1 0 0,-1 0-1 0 0,-1 0 1 0 0,1 1-1 0 0,0 0 1 0 0,-1 0-1 0 0,0 1 0 0 0,0-1 1 0 0,-1 1-1 0 0,0 0 1 0 0,6 10-1 0 0,49 112 350 0 0,-15-31-2112 0 0,-11-35-4009 0 0,-19-44-4366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9266 0 0,'8'12'7659'0'0,"-3"4"-3868"0"0,2 38-3632 0 0,-5-35 519 0 0,0 13-619 0 0,-3-23-157 0 0,1-1 0 0 0,1 0 0 0 0,-1 0 0 0 0,2 0 0 0 0,-1 0 0 0 0,1 0 0 0 0,0 0 0 0 0,0 0 0 0 0,1 0 0 0 0,7 13 0 0 0,-10-20 68 0 0,1-1 1 0 0,-1 0 0 0 0,0 1 0 0 0,0-1-1 0 0,0 0 1 0 0,1 0 0 0 0,-1 1 0 0 0,0-1-1 0 0,0 0 1 0 0,1 0 0 0 0,-1 0-1 0 0,0 1 1 0 0,1-1 0 0 0,-1 0 0 0 0,0 0-1 0 0,0 0 1 0 0,1 0 0 0 0,-1 0 0 0 0,0 1-1 0 0,1-1 1 0 0,-1 0 0 0 0,0 0 0 0 0,1 0-1 0 0,-1 0 1 0 0,0 0 0 0 0,1 0-1 0 0,-1 0 1 0 0,0 0 0 0 0,1 0 0 0 0,-1 0-1 0 0,0-1 1 0 0,1 1 0 0 0,-1 0 0 0 0,0 0-1 0 0,1 0 1 0 0,-1 0 0 0 0,0 0-1 0 0,1-1 1 0 0,-1 1 0 0 0,0 0 0 0 0,0 0-1 0 0,1 0 1 0 0,-1-1 0 0 0,0 1 0 0 0,0 0-1 0 0,1 0 1 0 0,-1-1 0 0 0,0 1-1 0 0,0 0 1 0 0,0-1 0 0 0,0 1 0 0 0,1 0-1 0 0,-1 0 1 0 0,0-1 0 0 0,0 1 0 0 0,0 0-1 0 0,0-1 1 0 0,0 1 0 0 0,0-1 0 0 0,8-29 296 0 0,-5 18-285 0 0,-1 7-118 0 0,1 0 1 0 0,-1 1-1 0 0,1 0 0 0 0,0-1 1 0 0,0 1-1 0 0,1 0 1 0 0,-1 1-1 0 0,1-1 0 0 0,0 0 1 0 0,0 1-1 0 0,0 0 1 0 0,0 0-1 0 0,1 0 0 0 0,-1 1 1 0 0,1-1-1 0 0,0 1 0 0 0,9-3 1 0 0,9-6-4447 0 0,-22 11 4194 0 0,1-1 0 0 0,-1 0 0 0 0,0 1 0 0 0,0-1 0 0 0,0 0 0 0 0,1 0 0 0 0,-1 0 0 0 0,0 0 0 0 0,0-1 0 0 0,0 1 0 0 0,0 0 1 0 0,-1 0-1 0 0,1 0 0 0 0,0-1 0 0 0,0 1 0 0 0,0-2 0 0 0,0 1 68 0 0,-1-1 0 0 0,1 1 0 0 0,-1-1 0 0 0,0 1 1 0 0,0 0-1 0 0,0-1 0 0 0,0 1 0 0 0,0-1 0 0 0,-1-3 0 0 0,-1-4 970 0 0,-2-1 0 0 0,1 1-1 0 0,-9-18 1 0 0,2 6 4186 0 0,20 51 3560 0 0,-1 3-4036 0 0,-2-6-4328 0 0,1 0 1 0 0,1 0-1 0 0,1-1 0 0 0,18 31 0 0 0,-9-33-4584 0 0,-1-14-7133 0 0,-10-8 6872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32 17028 0 0,'-2'4'520'0'0,"-1"0"1"0"0,1 0 0 0 0,-1 0 0 0 0,1 0 0 0 0,1 0-1 0 0,-1 1 1 0 0,0-1 0 0 0,1 1 0 0 0,-2 9 0 0 0,2-5-145 0 0,1 1 0 0 0,-1-1 1 0 0,2 1-1 0 0,1 15 0 0 0,0-12-294 0 0,1 1 0 0 0,1-1 0 0 0,0 1 0 0 0,0-1 0 0 0,1 0 0 0 0,13 21 0 0 0,-16-29-108 0 0,2-1 1 0 0,-1 1 0 0 0,0-1 0 0 0,1 0 0 0 0,0 0 0 0 0,0 0 0 0 0,0 0 0 0 0,0-1 0 0 0,1 1-1 0 0,-1-1 1 0 0,1 0 0 0 0,0-1 0 0 0,0 1 0 0 0,0-1 0 0 0,0 0 0 0 0,0 0 0 0 0,1-1 0 0 0,-1 1-1 0 0,0-1 1 0 0,1 0 0 0 0,8 0 0 0 0,-9-1-225 0 0,-1-1 0 0 0,0 1 0 0 0,0-1 0 0 0,0 0 0 0 0,0 0-1 0 0,0 0 1 0 0,-1 0 0 0 0,1-1 0 0 0,0 1 0 0 0,0-1 0 0 0,-1 0 0 0 0,6-4 0 0 0,-5 3-391 0 0,-1-1 0 0 0,1 1 0 0 0,-1-1 0 0 0,0 0 0 0 0,0 1-1 0 0,0-1 1 0 0,0-1 0 0 0,-1 1 0 0 0,1 0 0 0 0,-1-1 0 0 0,0 1 0 0 0,1-6 0 0 0,-2 6 175 0 0,1 0 0 0 0,-1 0 0 0 0,0 0 0 0 0,-1 0 0 0 0,1 0-1 0 0,-1 0 1 0 0,0 0 0 0 0,0 0 0 0 0,0-1 0 0 0,0 1 0 0 0,-1 0 0 0 0,0 0-1 0 0,0 0 1 0 0,0 0 0 0 0,0 0 0 0 0,0 0 0 0 0,-1 1 0 0 0,0-1 0 0 0,0 0-1 0 0,-2-4 1 0 0,-4-1 357 0 0,0 0 0 0 0,-1 1 0 0 0,1-1 0 0 0,-1 2 0 0 0,-15-11 0 0 0,-10-8 1432 0 0,34 26-1061 0 0,-1 0-1 0 0,1-1 1 0 0,-1 1 0 0 0,1 0 0 0 0,0-1-1 0 0,-1 1 1 0 0,1-1 0 0 0,0 1 0 0 0,-1-1 0 0 0,1 1-1 0 0,0-1 1 0 0,-1 1 0 0 0,1-1 0 0 0,0 1-1 0 0,0-1 1 0 0,0 1 0 0 0,0-1 0 0 0,0 1 0 0 0,-1-1-1 0 0,1 1 1 0 0,0-1 0 0 0,0 1 0 0 0,0-1-1 0 0,0 1 1 0 0,1-1 0 0 0,-1 1 0 0 0,0-1 0 0 0,0 1-1 0 0,0-1 1 0 0,1 0 0 0 0,14-15 3085 0 0,30-8-2743 0 0,-38 21-240 0 0,1 0-393 0 0,-5 1-20 0 0,0 0 0 0 0,1 0 0 0 0,-1 1 0 0 0,1-1 1 0 0,-1 1-1 0 0,1 0 0 0 0,0 0 0 0 0,-1 0 1 0 0,6 0-1 0 0,-24 14-10331 0 0,5-5 8540 0 0,-3 4-638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8450 0 0,'5'5'3345'0'0,"-1"-2"-1441"0"0,3-2-352 0 0,0-4-263 0 0,1 0-385 0 0,2-1-376 0 0,2-2-256 0 0,1 0-128 0 0,1-3-96 0 0,1 0-8 0 0,0 1-304 0 0,1-1-736 0 0,0 1-1409 0 0,-1-2-2088 0 0,-2-1 568 0 0,-1-1-936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18092 0 0,'-2'4'287'0'0,"1"-1"1"0"0,0 0 0 0 0,0 1-1 0 0,0-1 1 0 0,0 0-1 0 0,1 1 1 0 0,-1-1-1 0 0,1 1 1 0 0,0-1 0 0 0,0 1-1 0 0,0 0 1 0 0,1-1-1 0 0,-1 0 1 0 0,1 1-1 0 0,1 3 1 0 0,19 58-714 0 0,-14-46 506 0 0,18 38-651 0 0,3 1-3937 0 0,25 56-6971 0 0,-48-99 10874 0 0,0-1 1 0 0,-2 1-1 0 0,4 22 0 0 0,-8-18 11302 0 0,-4 6-4880 0 0,5-23-5671 0 0,0-1-1 0 0,-1 0 1 0 0,1 0 0 0 0,-1 0-1 0 0,1 0 1 0 0,-1 0 0 0 0,1 0-1 0 0,-1 0 1 0 0,0 0 0 0 0,0 0-1 0 0,1 0 1 0 0,-1 0 0 0 0,0 0-1 0 0,-1 1 1 0 0,1-2-153 0 0,0 0 1 0 0,1 0-1 0 0,-1 1 0 0 0,0-1 1 0 0,1 0-1 0 0,-1 0 0 0 0,0 0 1 0 0,1 0-1 0 0,-1 0 1 0 0,0 0-1 0 0,1-1 0 0 0,-1 1 1 0 0,0 0-1 0 0,1 0 0 0 0,-1 0 1 0 0,1-1-1 0 0,-1 1 1 0 0,0 0-1 0 0,1 0 0 0 0,-1-1 1 0 0,1 1-1 0 0,-1-1 0 0 0,1 1 1 0 0,-1-1-1 0 0,1 1 1 0 0,-1 0-1 0 0,1-1 0 0 0,-1 1 1 0 0,1-2-1 0 0,-2 0-8 0 0,0-1 0 0 0,0 1 0 0 0,0-1 0 0 0,0 1 0 0 0,1-1 0 0 0,-1 0 0 0 0,1 0 0 0 0,0 0-1 0 0,0 0 1 0 0,0 0 0 0 0,0 0 0 0 0,0 0 0 0 0,1 0 0 0 0,-1 0 0 0 0,1 0 0 0 0,0 0 0 0 0,0 0 0 0 0,0 0 0 0 0,1-1 0 0 0,-1 1 0 0 0,1 0 0 0 0,-1 0 0 0 0,1 0 0 0 0,0 0-1 0 0,3-5 1 0 0,-2 3 1 0 0,0 1-1 0 0,0 0 0 0 0,1 0 0 0 0,0-1 0 0 0,0 2 0 0 0,0-1 0 0 0,0 0 0 0 0,1 1 1 0 0,0-1-1 0 0,-1 1 0 0 0,1 0 0 0 0,0 0 0 0 0,0 0 0 0 0,1 1 0 0 0,6-4 1 0 0,-5 4 12 0 0,1 1 0 0 0,-1-1 1 0 0,1 1-1 0 0,-1 0 1 0 0,1 0-1 0 0,-1 1 0 0 0,1 0 1 0 0,0 0-1 0 0,-1 0 1 0 0,1 1-1 0 0,-1 0 0 0 0,11 3 1 0 0,-15-3 12 0 0,0-1-1 0 0,0 1 1 0 0,1 0 0 0 0,-1 0 0 0 0,0 0-1 0 0,0 0 1 0 0,0 0 0 0 0,0 1 0 0 0,0-1-1 0 0,-1 1 1 0 0,1-1 0 0 0,0 1 0 0 0,-1-1-1 0 0,1 1 1 0 0,-1 0 0 0 0,1 0 0 0 0,-1 0-1 0 0,0 0 1 0 0,0 0 0 0 0,0 0 0 0 0,0 0-1 0 0,0 0 1 0 0,0 1 0 0 0,-1-1 0 0 0,1 0-1 0 0,-1 0 1 0 0,1 1 0 0 0,-1-1 0 0 0,0 0-1 0 0,0 1 1 0 0,0-1 0 0 0,0 0 0 0 0,0 1 0 0 0,-1-1-1 0 0,1 0 1 0 0,-1 0 0 0 0,1 1 0 0 0,-2 2-1 0 0,-1 3-12 0 0,-1 0 0 0 0,1 0 0 0 0,-1 0 0 0 0,0 0 1 0 0,-1-1-1 0 0,-8 11 0 0 0,10-14 14 0 0,-1 0 1 0 0,1 0 0 0 0,-1-1-1 0 0,0 1 1 0 0,0-1-1 0 0,0 0 1 0 0,0 0 0 0 0,-1 0-1 0 0,1-1 1 0 0,-1 0 0 0 0,0 1-1 0 0,-6 1 1 0 0,60-24-2295 0 0,-37 14-245 0 0,0-2 1 0 0,-1 1-1 0 0,0-1 0 0 0,12-13 1 0 0,0-1-2653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78 12443 0 0,'-26'40'6150'0'0,"23"-34"-5719"0"0,0 0-1 0 0,0 0 0 0 0,1 1 1 0 0,-3 10-1 0 0,4-13-400 0 0,0-1 0 0 0,1 0-1 0 0,0 0 1 0 0,0 0 0 0 0,0 1 0 0 0,0-1 0 0 0,0 0-1 0 0,0 0 1 0 0,1 0 0 0 0,0 1 0 0 0,0-1 0 0 0,0 0 0 0 0,0 0-1 0 0,0 0 1 0 0,0 0 0 0 0,1 0 0 0 0,-1-1 0 0 0,1 1-1 0 0,0 0 1 0 0,0-1 0 0 0,0 1 0 0 0,0-1 0 0 0,1 0-1 0 0,-1 0 1 0 0,0 1 0 0 0,5 1 0 0 0,-2-1-29 0 0,-1 0-1 0 0,1 0 1 0 0,-1-1-1 0 0,1 0 1 0 0,0 0 0 0 0,0 0-1 0 0,0-1 1 0 0,0 0 0 0 0,0 0-1 0 0,0 0 1 0 0,1 0 0 0 0,-1-1-1 0 0,0 0 1 0 0,0 0-1 0 0,11-2 1 0 0,-14 2-4 0 0,-1-1 0 0 0,1 1 0 0 0,0-1 0 0 0,0 1-1 0 0,0-1 1 0 0,0 0 0 0 0,-1 0 0 0 0,1 0 0 0 0,0 0 0 0 0,-1 0-1 0 0,1-1 1 0 0,0 1 0 0 0,-1 0 0 0 0,0-1 0 0 0,1 1 0 0 0,-1-1 0 0 0,2-3-1 0 0,-2 3 3 0 0,0 0-1 0 0,0-1 1 0 0,0 0-1 0 0,-1 1 1 0 0,1-1-1 0 0,-1 1 1 0 0,0-1-1 0 0,0 0 1 0 0,0 1 0 0 0,0-1-1 0 0,0 0 1 0 0,-1 1-1 0 0,1-1 1 0 0,-1 0-1 0 0,1 1 1 0 0,-1-1-1 0 0,-1-2 1 0 0,-3-4-296 0 0,0 0 0 0 0,-1 0 1 0 0,0 1-1 0 0,0-1 1 0 0,-1 1-1 0 0,0 1 0 0 0,0-1 1 0 0,0 1-1 0 0,-1 0 0 0 0,-1 1 1 0 0,-10-7-1 0 0,-17-15-5169 0 0,26 15-1839 0 0</inkml:trace>
  <inkml:trace contextRef="#ctx0" brushRef="#br0" timeOffset="1">101 1 8826 0 0,'35'32'8975'0'0,"-5"4"-3453"0"0,22 43-1967 0 0,-40-59-3941 0 0,0 0-1 0 0,1-1 0 0 0,1-1 1 0 0,1 0-1 0 0,1-1 1 0 0,21 18-1 0 0,-34-32-244 0 0,15 9-3076 0 0,-5-7-4730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4 137 11098 0 0,'-3'-4'7572'0'0,"3"4"-7437"0"0,7-9 1547 0 0,13-8-1814 0 0,20-5 353 0 0,1 1 1 0 0,58-21-1 0 0,-58 25-114 0 0,-30 12-321 0 0,-32 12-112 0 0,-34 14 64 0 0,47-16 380 0 0,1 0-1 0 0,-1 0 0 0 0,1 0 1 0 0,1 1-1 0 0,-1 0 0 0 0,1 0 0 0 0,0 1 1 0 0,0 0-1 0 0,1 0 0 0 0,0 0 1 0 0,0 1-1 0 0,1-1 0 0 0,0 1 0 0 0,0 0 1 0 0,1 1-1 0 0,0-1 0 0 0,0 0 1 0 0,1 1-1 0 0,0 0 0 0 0,0-1 1 0 0,1 10-1 0 0,0-7-49 0 0,0-1-1 0 0,1 1 1 0 0,0 0 0 0 0,1-1 0 0 0,0 1 0 0 0,1-1-1 0 0,0 0 1 0 0,1 1 0 0 0,0-1 0 0 0,1 0 0 0 0,0-1-1 0 0,0 1 1 0 0,1 0 0 0 0,0-1 0 0 0,1 0 0 0 0,0-1-1 0 0,11 14 1 0 0,-14-19-133 0 0,0 0 0 0 0,0 0 0 0 0,1 0-1 0 0,-1 0 1 0 0,1-1 0 0 0,-1 1 0 0 0,1-1-1 0 0,0 0 1 0 0,0 0 0 0 0,0-1 0 0 0,0 1 0 0 0,1-1-1 0 0,-1 0 1 0 0,0 0 0 0 0,0 0 0 0 0,1-1 0 0 0,-1 1-1 0 0,0-1 1 0 0,1 0 0 0 0,-1 0 0 0 0,5-1-1 0 0,-4 0-463 0 0,1-1 0 0 0,-1 1 0 0 0,0-1 0 0 0,0 0 0 0 0,0 0 0 0 0,9-6 0 0 0,-7 4-891 0 0,-1-1 1 0 0,0 0 0 0 0,0 0 0 0 0,9-11 0 0 0,-12 13 760 0 0,-1 0 1 0 0,0 0 0 0 0,0 0 0 0 0,0-1 0 0 0,-1 1-1 0 0,1-1 1 0 0,-1 0 0 0 0,0 1 0 0 0,2-8 0 0 0,0-1-682 0 0,9-16-1989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8:3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8658 0 0,'7'-6'9579'0'0,"26"-6"-7056"0"0,-20 9-2043 0 0,-1 0-1 0 0,1 1 0 0 0,23 0 0 0 0,-30 1-307 0 0,-1 1 1 0 0,1 1 0 0 0,0-1-1 0 0,-1 1 1 0 0,1 0-1 0 0,0 0 1 0 0,-1 0 0 0 0,0 1-1 0 0,1 0 1 0 0,-1 0-1 0 0,5 3 1 0 0,-8-3-104 0 0,0-1 0 0 0,0 1 0 0 0,-1-1 0 0 0,1 1 0 0 0,-1 0 0 0 0,1-1 0 0 0,-1 1 0 0 0,0 0 0 0 0,0 0 0 0 0,0 0 0 0 0,0 0 0 0 0,0 0 0 0 0,0 1 0 0 0,0-1 0 0 0,-1 0 0 0 0,1 0 0 0 0,-1 0 0 0 0,0 1 0 0 0,1-1 0 0 0,-1 0 0 0 0,0 0 0 0 0,0 1 0 0 0,-1-1 0 0 0,1 0 0 0 0,0 0 0 0 0,-1 1 0 0 0,1-1 0 0 0,-1 0 0 0 0,0 0 0 0 0,0 0 0 0 0,0 0 0 0 0,0 0 0 0 0,-2 3 0 0 0,-4 8-20 0 0,-1 0 0 0 0,0-1 0 0 0,-19 21 0 0 0,20-25 44 0 0,3-4-124 0 0,-5 7-129 0 0,1-1-1 0 0,0 2 1 0 0,-9 14 0 0 0,25-32-71 0 0,1 0-1 0 0,0 0 1 0 0,1 1-1 0 0,15-6 0 0 0,-18 8 171 0 0,0 1 0 0 0,0-1 0 0 0,1 2 0 0 0,-1-1 0 0 0,1 1-1 0 0,-1 0 1 0 0,1 1 0 0 0,-1 0 0 0 0,1 0 0 0 0,8 1 0 0 0,4 2-3316 0 0,1 0-3293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8082 0 0,'-9'10'10310'0'0,"6"5"-6574"0"0,7 19-3510 0 0,-3-28 622 0 0,5 24-240 0 0,0 0-1 0 0,14 36 1 0 0,-15-52-579 0 0,1 0 1 0 0,0 0 0 0 0,1-1-1 0 0,1 0 1 0 0,0 0-1 0 0,15 19 1 0 0,-22-32-79 0 0,-1 1 0 0 0,1-1 0 0 0,-1 0 1 0 0,1 1-1 0 0,0-1 0 0 0,-1 0 0 0 0,1 0 0 0 0,-1 1 0 0 0,1-1 0 0 0,-1 0 0 0 0,1 0 0 0 0,0 0 1 0 0,-1 0-1 0 0,1 1 0 0 0,0-1 0 0 0,-1 0 0 0 0,1 0 0 0 0,-1 0 0 0 0,1-1 0 0 0,0 1 1 0 0,-1 0-1 0 0,1 0 0 0 0,-1 0 0 0 0,1 0 0 0 0,0 0 0 0 0,-1-1 0 0 0,1 1 0 0 0,-1 0 0 0 0,1-1 1 0 0,-1 1-1 0 0,1 0 0 0 0,-1-1 0 0 0,1 1 0 0 0,-1-1 0 0 0,1 1 0 0 0,-1 0 0 0 0,1-1 0 0 0,-1 1 1 0 0,1-2-1 0 0,21-28-3447 0 0,-11 15 384 0 0,30-32-8971 0 0,-27 30 8401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9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10762 0 0,'32'-15'7459'0'0,"8"6"-5495"0"0,-36 9-1934 0 0,-1-1 1 0 0,1 1-1 0 0,-1 0 1 0 0,1 0-1 0 0,-1 0 1 0 0,1 1-1 0 0,-1-1 1 0 0,1 1-1 0 0,-1 0 1 0 0,1-1-1 0 0,-1 2 1 0 0,0-1-1 0 0,1 0 1 0 0,-1 1-1 0 0,0-1 1 0 0,0 1 0 0 0,0 0-1 0 0,0 0 1 0 0,3 4-1 0 0,-5-5-16 0 0,0 0 0 0 0,0 1 0 0 0,-1-1 0 0 0,1 1 0 0 0,-1-1 0 0 0,1 1 0 0 0,-1 0 0 0 0,0-1 0 0 0,1 1 0 0 0,-1-1 0 0 0,0 1 0 0 0,0 0 0 0 0,0-1-1 0 0,0 1 1 0 0,-1 0 0 0 0,1-1 0 0 0,0 1 0 0 0,-1-1 0 0 0,1 1 0 0 0,-1-1 0 0 0,1 1 0 0 0,-1-1 0 0 0,0 1 0 0 0,0-1 0 0 0,0 0 0 0 0,1 1 0 0 0,-3 1 0 0 0,-33 40-201 0 0,25-32 230 0 0,7-7 18 0 0,0 1 0 0 0,1-1 0 0 0,0 1 0 0 0,0 0 0 0 0,0 0 1 0 0,0 0-1 0 0,1 0 0 0 0,-4 11 0 0 0,6-15-27 0 0,0 0 0 0 0,0 0 0 0 0,0 1 0 0 0,-1-1 1 0 0,1 0-1 0 0,0 0 0 0 0,1 1 0 0 0,-1-1 0 0 0,0 0 0 0 0,0 0 0 0 0,0 0 0 0 0,1 1 0 0 0,-1-1 0 0 0,1 0 1 0 0,-1 0-1 0 0,1 0 0 0 0,-1 0 0 0 0,2 2 0 0 0,0-2 0 0 0,-1 1 1 0 0,1-1 0 0 0,-1 0-1 0 0,1 0 1 0 0,-1 0-1 0 0,1 0 1 0 0,0 0-1 0 0,0 0 1 0 0,-1-1 0 0 0,1 1-1 0 0,0 0 1 0 0,0-1-1 0 0,0 0 1 0 0,0 1-1 0 0,3-1 1 0 0,2 0-88 0 0,-1 0 0 0 0,1 0 0 0 0,0-1 0 0 0,-1 0-1 0 0,1 0 1 0 0,-1 0 0 0 0,1-1 0 0 0,-1 0 0 0 0,1-1 0 0 0,-1 1 0 0 0,0-1 0 0 0,0 0 0 0 0,-1-1 0 0 0,10-6 0 0 0,-12 7-1001 0 0,1 0 0 0 0,0 0 0 0 0,-1-1 1 0 0,0 1-1 0 0,0-1 0 0 0,0 0 1 0 0,4-6-1 0 0</inkml:trace>
  <inkml:trace contextRef="#ctx0" brushRef="#br0" timeOffset="1">78 358 19604 0 0,'2'-2'1945'0'0,"3"-2"-1041"0"0,5-4-248 0 0,4-1-160 0 0,3-1-320 0 0,5-2-136 0 0,0 0-40 0 0,1 1 16 0 0,0-1-72 0 0,0 1-256 0 0,-3 1-688 0 0,-2 3-449 0 0,-2 2-679 0 0,-4 3-1241 0 0,-3 1-1632 0 0,-4 4 824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1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11506 0 0,'22'61'6812'0'0,"-19"-56"-6536"0"0,-1 0 0 0 0,1 0 0 0 0,0 0 1 0 0,0 0-1 0 0,0-1 0 0 0,1 1 0 0 0,-1-1 0 0 0,1 0 0 0 0,7 5 0 0 0,-11-8-265 0 0,1-1-1 0 0,-1 0 1 0 0,1 0 0 0 0,-1 0-1 0 0,1 0 1 0 0,-1 0 0 0 0,1 1-1 0 0,-1-1 1 0 0,1 0 0 0 0,0 0-1 0 0,-1 0 1 0 0,1 0 0 0 0,-1-1-1 0 0,1 1 1 0 0,-1 0-1 0 0,1 0 1 0 0,-1 0 0 0 0,1 0-1 0 0,0 0 1 0 0,-1-1 0 0 0,1 1-1 0 0,-1 0 1 0 0,0-1 0 0 0,1 1-1 0 0,-1 0 1 0 0,1-1-1 0 0,-1 1 1 0 0,1 0 0 0 0,-1-1-1 0 0,0 1 1 0 0,1-1 0 0 0,-1 1-1 0 0,0-1 1 0 0,1 1 0 0 0,-1-1-1 0 0,0 1 1 0 0,0-1 0 0 0,1 1-1 0 0,-1-1 1 0 0,0 1-1 0 0,0-1 1 0 0,0 1 0 0 0,0-1-1 0 0,0 1 1 0 0,0-2 0 0 0,9-36-425 0 0,-6 25 360 0 0,0 5 31 0 0,1 0 0 0 0,0 0 1 0 0,0 0-1 0 0,0 0 1 0 0,1 1-1 0 0,0 0 1 0 0,0 0-1 0 0,10-9 1 0 0,-14 15 63 0 0,1-1 1 0 0,-1 0 0 0 0,1 0 0 0 0,0 1 0 0 0,0-1-1 0 0,0 1 1 0 0,0-1 0 0 0,0 1 0 0 0,0 0 0 0 0,0 0 0 0 0,0 0-1 0 0,1 0 1 0 0,-1 0 0 0 0,0 0 0 0 0,1 1 0 0 0,-1-1-1 0 0,1 1 1 0 0,-1 0 0 0 0,0-1 0 0 0,1 1 0 0 0,-1 0-1 0 0,1 0 1 0 0,-1 1 0 0 0,1-1 0 0 0,-1 1 0 0 0,0-1-1 0 0,1 1 1 0 0,-1 0 0 0 0,0-1 0 0 0,0 1 0 0 0,1 0-1 0 0,-1 1 1 0 0,0-1 0 0 0,3 3 0 0 0,-4-3 37 0 0,0 0 0 0 0,0 0 0 0 0,0 0 0 0 0,0 0 0 0 0,0 0 0 0 0,-1 0 0 0 0,1 0 0 0 0,0 0 0 0 0,-1 0 0 0 0,1 1 0 0 0,-1-1 0 0 0,0 0 0 0 0,1 0 0 0 0,-1 1 0 0 0,0-1 0 0 0,0 0 0 0 0,1 1 0 0 0,-1-1 0 0 0,0 0 0 0 0,0 0 0 0 0,0 1 0 0 0,-1-1 0 0 0,1 0 0 0 0,0 1 0 0 0,0-1 0 0 0,-1 0 0 0 0,1 0 0 0 0,-1 1 0 0 0,1-1 0 0 0,-1 0 0 0 0,0 0 0 0 0,1 0 0 0 0,-2 2 0 0 0,-4 5 150 0 0,0 0 0 0 0,0-1 0 0 0,-12 12 0 0 0,6-6-66 0 0,6-6-214 0 0,3-5-20 0 0,0 1 0 0 0,1-1 0 0 0,-1 1-1 0 0,1 0 1 0 0,0 0 0 0 0,-1 0 0 0 0,1 0-1 0 0,1 0 1 0 0,-1 1 0 0 0,0-1 0 0 0,1 0-1 0 0,0 1 1 0 0,0 0 0 0 0,-1 5 0 0 0,2-9-508 0 0,1 0 1 0 0,0 1 0 0 0,0-1-1 0 0,0 0 1 0 0,-1 0 0 0 0,1 0-1 0 0,0 1 1 0 0,0-1-1 0 0,0 0 1 0 0,0 0 0 0 0,0 0-1 0 0,-1 0 1 0 0,1-1 0 0 0,0 1-1 0 0,0 0 1 0 0,0 0 0 0 0,0 0-1 0 0,-1-1 1 0 0,1 1 0 0 0,1-1-1 0 0,11-3-8793 0 0</inkml:trace>
  <inkml:trace contextRef="#ctx0" brushRef="#br0" timeOffset="1">333 136 13587 0 0,'1'-3'5833'0'0,"2"0"-4577"0"0,-1-1-511 0 0,1-1-217 0 0,1 2-384 0 0,-1 0-256 0 0,-1 2-504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17 8514 0 0,'-10'-5'2248'0'0,"1"2"-983"0"0,-1-1-521 0 0,3 1-96 0 0,5 3-256 0 0,0-1-264 0 0,3 1-320 0 0,1 0-424 0 0,1 0-648 0 0,1 0-1057 0 0,1 0-592 0 0,1 0 633 0 0,1 2-1073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2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6361 0 0,'8'21'5206'0'0,"-3"-7"-3466"0"0,-1-1 1 0 0,0 1-1 0 0,2 15 1 0 0,-5-25-1535 0 0,-1 1 1 0 0,0 0 0 0 0,0 0 0 0 0,0-1-1 0 0,-1 1 1 0 0,1 0 0 0 0,-1 0 0 0 0,0-1-1 0 0,-1 1 1 0 0,1-1 0 0 0,-1 1 0 0 0,0-1-1 0 0,-3 5 1 0 0,1 0-283 0 0,-1 0 0 0 0,0-1 0 0 0,0 0 0 0 0,-1 0 0 0 0,0-1-1 0 0,0 1 1 0 0,-1-1 0 0 0,0-1 0 0 0,0 1 0 0 0,-1-1 0 0 0,-16 10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 4169 0 0,'-8'-20'13467'0'0,"2"30"-9250"0"0,5-8-4493 0 0,-11 19 757 0 0,5-11-469 0 0,1 0-1 0 0,1 1 0 0 0,0-1 0 0 0,0 1 0 0 0,-5 19 0 0 0,10-27-74 0 0,-1 1 0 0 0,1-1-1 0 0,0 1 1 0 0,0-1-1 0 0,0 1 1 0 0,0-1-1 0 0,1 1 1 0 0,-1-1 0 0 0,1 1-1 0 0,0-1 1 0 0,0 1-1 0 0,0-1 1 0 0,0 0-1 0 0,1 1 1 0 0,-1-1 0 0 0,1 0-1 0 0,0 0 1 0 0,0 0-1 0 0,0 0 1 0 0,0 0-1 0 0,1-1 1 0 0,-1 1-1 0 0,5 3 1 0 0,9 6-64 0 0,-12-9 140 0 0,0 0 0 0 0,0 0 0 0 0,0 0 0 0 0,-1 1 0 0 0,7 7 0 0 0,-9-10-1 0 0,-1 0 0 0 0,1 0 0 0 0,-1 0 0 0 0,1-1 0 0 0,-1 1 0 0 0,0 0 0 0 0,1 0 0 0 0,-1 0 0 0 0,0 0 0 0 0,0 0 0 0 0,0 0 0 0 0,0 1 0 0 0,0-1 0 0 0,0 0 1 0 0,0 0-1 0 0,0 0 0 0 0,0 0 0 0 0,0 0 0 0 0,-1 0 0 0 0,1 0 0 0 0,0 0 0 0 0,-1 0 0 0 0,1-1 0 0 0,-1 1 0 0 0,1 0 0 0 0,-1 0 0 0 0,1 0 0 0 0,-1 0 0 0 0,0 0 0 0 0,1-1 0 0 0,-1 1 0 0 0,0 0 0 0 0,-1 1 0 0 0,-39 29-63 0 0,33-26-232 0 0,0 0 0 0 0,1 1-1 0 0,-1 0 1 0 0,1 1 0 0 0,0 0 0 0 0,-6 8-1 0 0,10-3-4349 0 0,19-14-8815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29 5937 0 0,'-2'-1'583'0'0,"-1"0"0"0"0,1 0-1 0 0,0 0 1 0 0,0 0-1 0 0,-1 0 1 0 0,1 0 0 0 0,-1 1-1 0 0,1-1 1 0 0,-1 1 0 0 0,1 0-1 0 0,-1-1 1 0 0,1 1-1 0 0,-1 0 1 0 0,1 0 0 0 0,-1 1-1 0 0,-3 0 1 0 0,4 0-293 0 0,0-1 1 0 0,0 1-1 0 0,1 0 0 0 0,-1 0 1 0 0,0 0-1 0 0,0 1 0 0 0,0-1 0 0 0,1 0 1 0 0,-1 1-1 0 0,1-1 0 0 0,-1 1 1 0 0,1 0-1 0 0,-1-1 0 0 0,1 1 1 0 0,-2 3-1 0 0,1-1-215 0 0,0 0-1 0 0,1 0 1 0 0,-1 0 0 0 0,1 1 0 0 0,0-1 0 0 0,0 0-1 0 0,1 1 1 0 0,-1-1 0 0 0,1 0 0 0 0,0 1-1 0 0,0-1 1 0 0,0 1 0 0 0,1-1 0 0 0,0 0-1 0 0,-1 1 1 0 0,2-1 0 0 0,1 7 0 0 0,0-5-148 0 0,0-1 1 0 0,0 0 0 0 0,1 0 0 0 0,-1 0-1 0 0,1 0 1 0 0,0-1 0 0 0,0 0 0 0 0,1 0-1 0 0,6 6 1 0 0,-10-9 39 0 0,0 0 0 0 0,0-1 0 0 0,0 1 0 0 0,0 0 0 0 0,0-1-1 0 0,1 1 1 0 0,-1 0 0 0 0,0-1 0 0 0,0 1 0 0 0,0-1 0 0 0,1 0 0 0 0,-1 1-1 0 0,0-1 1 0 0,0 0 0 0 0,1 0 0 0 0,-1 0 0 0 0,0 0 0 0 0,0 0 0 0 0,1 0 0 0 0,-1 0-1 0 0,0 0 1 0 0,1-1 0 0 0,-1 1 0 0 0,0 0 0 0 0,0-1 0 0 0,0 1 0 0 0,1-1-1 0 0,-1 1 1 0 0,0-1 0 0 0,0 0 0 0 0,0 1 0 0 0,0-1 0 0 0,0 0 0 0 0,0 0 0 0 0,0 0-1 0 0,0 0 1 0 0,-1 0 0 0 0,1 0 0 0 0,0 0 0 0 0,0 0 0 0 0,-1 0 0 0 0,1 0-1 0 0,-1 0 1 0 0,1 0 0 0 0,-1-1 0 0 0,1 1 0 0 0,-1 0 0 0 0,0 0 0 0 0,1-3-1 0 0,1-2 37 0 0,-1-1-1 0 0,1 0 0 0 0,-1 0 0 0 0,-1 0 0 0 0,1 0 1 0 0,-1 1-1 0 0,-1-1 0 0 0,1 0 0 0 0,-1 0 0 0 0,0 0 0 0 0,-4-11 1 0 0,4 13 15 0 0,0 1-1 0 0,-1 0 1 0 0,1 1 0 0 0,-1-1 0 0 0,0 0 0 0 0,0 0 0 0 0,-1 1 0 0 0,1-1 0 0 0,-1 1 0 0 0,1 0 0 0 0,-1 0 0 0 0,0 0 0 0 0,0 0 0 0 0,-1 0 0 0 0,1 1 0 0 0,-1-1 0 0 0,1 1-1 0 0,-1 0 1 0 0,0 0 0 0 0,-5-2 0 0 0,9 4-94 0 0,-1-1-1 0 0,0 1 1 0 0,0 0-1 0 0,1-1 0 0 0,-1 1 1 0 0,0 0-1 0 0,0 0 1 0 0,0 0-1 0 0,1 0 1 0 0,-1 0-1 0 0,0 0 0 0 0,0 0 1 0 0,0 0-1 0 0,1 0 1 0 0,-1 0-1 0 0,0 0 1 0 0,0 0-1 0 0,0 0 1 0 0,1 1-1 0 0,-1-1 0 0 0,0 0 1 0 0,1 1-1 0 0,-1-1 1 0 0,0 1-1 0 0,0-1 1 0 0,1 0-1 0 0,-1 1 0 0 0,1-1 1 0 0,-1 1-1 0 0,1 0 1 0 0,-1-1-1 0 0,0 1 1 0 0,1-1-1 0 0,0 1 1 0 0,-1 0-1 0 0,0 0 0 0 0,1 1-591 0 0,0 0 1 0 0,-1 0-1 0 0,1-1 0 0 0,0 1 0 0 0,0 0 0 0 0,0 0 0 0 0,0-1 0 0 0,0 1 0 0 0,0 0 0 0 0,1 0 0 0 0,-1-1 0 0 0,0 1 0 0 0,1 0 0 0 0,0-1 0 0 0,1 4 0 0 0,4 7-4020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6945 0 0,'9'5'9499'0'0,"-3"8"-5137"0"0,-2 17-2711 0 0,-3-23-886 0 0,2 25-194 0 0,-3-19-655 0 0,1 0-1 0 0,0 0 0 0 0,1-1 1 0 0,1 1-1 0 0,0 0 0 0 0,1-1 0 0 0,8 18 1 0 0,-8-30-1390 0 0,2-9 806 0 0,6-20 504 0 0,-9 19 40 0 0,2-1 90 0 0,-3 4 27 0 0,1 0-1 0 0,0 0 1 0 0,0 0-1 0 0,1 1 1 0 0,0-1-1 0 0,0 1 1 0 0,10-11-1 0 0,-14 17 26 0 0,1 0-1 0 0,0 0 1 0 0,-1-1-1 0 0,1 1 1 0 0,0 0-1 0 0,-1 0 0 0 0,1 0 1 0 0,0 0-1 0 0,0-1 1 0 0,-1 1-1 0 0,1 0 1 0 0,0 0-1 0 0,-1 1 1 0 0,1-1-1 0 0,0 0 0 0 0,0 0 1 0 0,-1 0-1 0 0,1 0 1 0 0,0 1-1 0 0,-1-1 1 0 0,1 0-1 0 0,0 0 1 0 0,-1 1-1 0 0,1-1 0 0 0,-1 1 1 0 0,1-1-1 0 0,0 0 1 0 0,-1 1-1 0 0,1-1 1 0 0,-1 1-1 0 0,1 0 1 0 0,-1-1-1 0 0,0 1 0 0 0,1-1 1 0 0,-1 1-1 0 0,0 0 1 0 0,1-1-1 0 0,0 2 1 0 0,16 32 423 0 0,-13-25-429 0 0,14 25-2305 0 0,-4-14-6759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3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 3425 0 0,'-9'-2'9660'0'0,"9"3"-9431"0"0,-4 12 3819 0 0,6 16-2111 0 0,1-22-1879 0 0,0-1 1 0 0,1 0-1 0 0,0 1 1 0 0,0-2-1 0 0,0 1 1 0 0,1 0-1 0 0,0-1 1 0 0,0 0-1 0 0,0 0 0 0 0,1 0 1 0 0,0-1-1 0 0,12 7 1 0 0,-15-8-80 0 0,1-1-1 0 0,0 0 1 0 0,0 0 0 0 0,0 0 0 0 0,0-1-1 0 0,0 1 1 0 0,0-1 0 0 0,0 0-1 0 0,0 0 1 0 0,1 0 0 0 0,-1-1 0 0 0,0 1-1 0 0,1-1 1 0 0,-1 0 0 0 0,0-1-1 0 0,1 1 1 0 0,-1-1 0 0 0,0 0 0 0 0,0 0-1 0 0,1 0 1 0 0,-1 0 0 0 0,7-4 0 0 0,-9 4-1 0 0,-1 0 1 0 0,1 0 0 0 0,0 0-1 0 0,0 0 1 0 0,-1-1 0 0 0,1 1-1 0 0,-1-1 1 0 0,1 1 0 0 0,-1-1 0 0 0,0 1-1 0 0,0-1 1 0 0,1 0 0 0 0,-1 0-1 0 0,0 1 1 0 0,0-1 0 0 0,-1 0-1 0 0,1 0 1 0 0,0 0 0 0 0,-1 0 0 0 0,1 0-1 0 0,-1 0 1 0 0,0 0 0 0 0,1 0-1 0 0,-1 0 1 0 0,0-1 0 0 0,0 1 0 0 0,-1 0-1 0 0,1 0 1 0 0,0 0 0 0 0,-1 0-1 0 0,1 0 1 0 0,-1 0 0 0 0,1 0-1 0 0,-1 0 1 0 0,0 0 0 0 0,0 1 0 0 0,0-1-1 0 0,0 0 1 0 0,-2-2 0 0 0,0-1-200 0 0,-1 0 1 0 0,0 0 0 0 0,0 1 0 0 0,-1-1 0 0 0,0 1 0 0 0,1 0-1 0 0,-1 0 1 0 0,-1 0 0 0 0,1 1 0 0 0,0 0 0 0 0,-11-4-1 0 0,10 4 14 0 0,-1 1 0 0 0,1 0-1 0 0,-1 1 1 0 0,0 0 0 0 0,0 0 0 0 0,1 0-1 0 0,-1 1 1 0 0,0 0 0 0 0,0 0-1 0 0,0 0 1 0 0,0 1 0 0 0,1 0-1 0 0,-12 4 1 0 0,15-4 197 0 0,-1 1-1 0 0,0-1 1 0 0,1 1 0 0 0,0 0 0 0 0,-1 0-1 0 0,1 1 1 0 0,0-1 0 0 0,0 0-1 0 0,0 1 1 0 0,1 0 0 0 0,-1 0-1 0 0,0 0 1 0 0,1 0 0 0 0,0 0 0 0 0,0 0-1 0 0,0 1 1 0 0,0-1 0 0 0,0 1-1 0 0,1-1 1 0 0,0 1 0 0 0,0 0 0 0 0,0 0-1 0 0,0-1 1 0 0,0 1 0 0 0,0 4-1 0 0,1-2 112 0 0,-1 0 0 0 0,1 0 0 0 0,0 0-1 0 0,0 0 1 0 0,1 0 0 0 0,0 0 0 0 0,0 0 0 0 0,0-1-1 0 0,1 1 1 0 0,-1 0 0 0 0,2-1 0 0 0,-1 1-1 0 0,0-1 1 0 0,4 6 0 0 0,-3-7-29 0 0,0-1 1 0 0,0 0 0 0 0,0 1-1 0 0,0-1 1 0 0,0 0-1 0 0,1 0 1 0 0,0-1 0 0 0,-1 1-1 0 0,1-1 1 0 0,0 0-1 0 0,0 0 1 0 0,0 0 0 0 0,0 0-1 0 0,1-1 1 0 0,-1 1-1 0 0,0-1 1 0 0,1 0 0 0 0,-1-1-1 0 0,6 1 1 0 0,53 0-169 0 0,-40-2-193 0 0,39 5-1 0 0,-55-3-1178 0 0,1 0 0 0 0,-1 1 0 0 0,0 0 0 0 0,0 0 0 0 0,9 5-1 0 0,-11-4-1823 0 0,-10-5 2302 0 0,2 1 622 0 0,0 3-959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3273 0 0,'-3'3'794'0'0,"1"0"1"0"0,0 0-1 0 0,0 0 1 0 0,0 1-1 0 0,0-1 1 0 0,1 0 0 0 0,0 1-1 0 0,-1-1 1 0 0,1 1-1 0 0,0-1 1 0 0,1 1-1 0 0,-1 0 1 0 0,1-1 0 0 0,-1 1-1 0 0,1 0 1 0 0,0-1-1 0 0,0 1 1 0 0,2 7-1 0 0,-1-7-630 0 0,1-1 0 0 0,0 0 0 0 0,-1 1 0 0 0,1-1 0 0 0,1 0 0 0 0,-1 0 0 0 0,0 0 0 0 0,1 0 0 0 0,-1 0 0 0 0,1-1 0 0 0,0 1 0 0 0,0-1 0 0 0,0 1 0 0 0,0-1 0 0 0,1 0 0 0 0,-1 0 0 0 0,0-1 0 0 0,6 2 0 0 0,-5-1-342 0 0,0 0 0 0 0,1-1 0 0 0,0 1 0 0 0,-1-1 0 0 0,1-1 0 0 0,-1 1 0 0 0,1 0 0 0 0,0-1 0 0 0,0 0 0 0 0,-1 0 0 0 0,7-2 0 0 0,19-5-4787 0 0,0-5-3419 0 0,-14 4 3744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8:3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7898 0 0,'2'0'11646'0'0,"3"8"-7984"0"0,2 12-2859 0 0,0 17-121 0 0,1 50-1 0 0,-8-64-2543 0 0,-4 37-1 0 0,31-118 2142 0 0,-25 54-256 0 0,1 0-1 0 0,-1 0 1 0 0,1 0-1 0 0,-1 0 1 0 0,1 1-1 0 0,0-1 1 0 0,1 1-1 0 0,-1 0 0 0 0,1 0 1 0 0,3-3-1 0 0,-5 5-353 0 0,-1 0-1 0 0,1 1 0 0 0,0-1 1 0 0,-1 0-1 0 0,1 1 0 0 0,0-1 1 0 0,0 1-1 0 0,0 0 0 0 0,-1-1 1 0 0,1 1-1 0 0,3 0 0 0 0,-2 1-578 0 0,-1-1-1 0 0,1 1 1 0 0,-1-1-1 0 0,0 1 0 0 0,1 0 1 0 0,-1 0-1 0 0,1 0 0 0 0,-1 0 1 0 0,0 0-1 0 0,2 2 0 0 0,8 6-4816 0 0</inkml:trace>
  <inkml:trace contextRef="#ctx0" brushRef="#br0" timeOffset="1">286 244 16900 0 0,'1'-6'3032'0'0,"2"1"-1703"0"0,0-1-561 0 0,0 0-288 0 0,0 1-352 0 0,0 0-232 0 0,-1 1-360 0 0,0 0-729 0 0,0 0-1471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4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 1408 0 0,'-4'-12'-62'0'0,"2"-11"12947"0"0,9 38-8540 0 0,11 55-1555 0 0,-3-7-3528 0 0,-16-68 107 0 0,-1 0-1 0 0,1-1 1 0 0,1 1-1 0 0,-1-1 0 0 0,1 1 1 0 0,0-1-1 0 0,1-9 0 0 0,-1 9 478 0 0,1 1-1 0 0,1-1 0 0 0,-1 1 0 0 0,1 0 1 0 0,0-1-1 0 0,0 1 0 0 0,5-9 1 0 0,-6 12 190 0 0,0 0 0 0 0,1 0 0 0 0,-1 0 0 0 0,1 0 0 0 0,-1 0 0 0 0,1 0 0 0 0,0 0 0 0 0,0 1 0 0 0,0-1 0 0 0,0 1 0 0 0,0-1 0 0 0,0 1 0 0 0,0 0 0 0 0,1 0 0 0 0,-1 0 0 0 0,0 0 0 0 0,1 0 0 0 0,-1 0 0 0 0,1 1 0 0 0,-1-1 1 0 0,1 1-1 0 0,-1-1 0 0 0,1 1 0 0 0,-1 0 0 0 0,1 0 0 0 0,-1 1 0 0 0,1-1 0 0 0,-1 0 0 0 0,1 1 0 0 0,-1-1 0 0 0,1 1 0 0 0,-1 0 0 0 0,1 0 0 0 0,-1 0 0 0 0,0 0 0 0 0,0 0 0 0 0,0 0 0 0 0,1 1 0 0 0,-1-1 0 0 0,2 3 0 0 0,-2-2 88 0 0,0-1 0 0 0,0 0-1 0 0,0 0 1 0 0,0 1 0 0 0,-1-1-1 0 0,1 1 1 0 0,0-1-1 0 0,-1 1 1 0 0,1 0 0 0 0,-1 0-1 0 0,0 0 1 0 0,1 0 0 0 0,-1 0-1 0 0,0 0 1 0 0,0 0 0 0 0,-1 0-1 0 0,1 0 1 0 0,0 0-1 0 0,-1 0 1 0 0,1 1 0 0 0,-1-1-1 0 0,1 5 1 0 0,-2-5-41 0 0,0 1 0 0 0,1 0 0 0 0,-1-1-1 0 0,0 1 1 0 0,0-1 0 0 0,-1 1 0 0 0,1-1 0 0 0,-1 0 0 0 0,1 1 0 0 0,-1-1 0 0 0,1 0 0 0 0,-1 0-1 0 0,0 0 1 0 0,0 0 0 0 0,0 0 0 0 0,0-1 0 0 0,-1 1 0 0 0,-3 2 0 0 0,-20 10 35 0 0,20-12-184 0 0,0 1 0 0 0,1 0 0 0 0,-1 0-1 0 0,1 1 1 0 0,0-1 0 0 0,0 1 0 0 0,-5 5 0 0 0,39-4-482 0 0,3-5 384 0 0,24 0-970 0 0,-53 0 496 0 0,0 1-1 0 0,-1-1 1 0 0,1 1 0 0 0,-1 0 0 0 0,1 0-1 0 0,-1 0 1 0 0,1 0 0 0 0,-1 0 0 0 0,5 3-1 0 0,0 7-5870 0 0,-6-3 2704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 2985 0 0,'-3'-2'3196'0'0,"3"2"-3082"0"0,0 0 0 0 0,0 0 1 0 0,0 0-1 0 0,0 0 0 0 0,0 0 0 0 0,0-1 0 0 0,0 1 0 0 0,0 0 0 0 0,0 0 1 0 0,1-3 2054 0 0,-1 3-2055 0 0,12-4 2813 0 0,18 0 73 0 0,-25 4-2675 0 0,1 1 1 0 0,0 0-1 0 0,-1 0 1 0 0,1 1-1 0 0,-1 0 1 0 0,1 0-1 0 0,-1 0 1 0 0,0 0-1 0 0,0 1 1 0 0,9 6 0 0 0,-10-6-425 0 0,-1-1 1 0 0,0 1 0 0 0,0 0-1 0 0,0 0 1 0 0,0 0 0 0 0,-1 0-1 0 0,4 5 1 0 0,-5-6-251 0 0,0-1 0 0 0,0 1 1 0 0,0 0-1 0 0,-1 0 0 0 0,1 0 0 0 0,-1 0 1 0 0,1 0-1 0 0,-1 0 0 0 0,1 0 0 0 0,-1 0 1 0 0,0 0-1 0 0,0 0 0 0 0,0 0 0 0 0,0 0 0 0 0,-1 2 1 0 0,1-3 56 0 0,0-1 0 0 0,0 1 0 0 0,0-1 0 0 0,0 1 0 0 0,-1-1 0 0 0,1 1 1 0 0,0-1-1 0 0,0 1 0 0 0,-1-1 0 0 0,1 0 0 0 0,0 1 0 0 0,-1-1 0 0 0,1 0 0 0 0,0 1 1 0 0,-1-1-1 0 0,1 0 0 0 0,0 1 0 0 0,-1-1 0 0 0,1 0 0 0 0,-1 0 0 0 0,1 1 1 0 0,-1-1-1 0 0,-14 1-2877 0 0,-22-9 2537 0 0,20 3 535 0 0,-4 6 835 0 0,19-1-145 0 0,1 0-1 0 0,-1 1 1 0 0,1-1 0 0 0,0 1 0 0 0,-1-1-1 0 0,1 1 1 0 0,-1 0 0 0 0,1 0 0 0 0,0-1-1 0 0,0 1 1 0 0,-1 0 0 0 0,1 0 0 0 0,0 0-1 0 0,-1 2 1 0 0,1-2-245 0 0,1 0-1 0 0,-1-1 1 0 0,1 1-1 0 0,-1 0 1 0 0,1 0-1 0 0,0 0 1 0 0,0-1-1 0 0,-1 1 1 0 0,1 0-1 0 0,0 0 1 0 0,0 0-1 0 0,0 0 1 0 0,0 0-1 0 0,0-1 1 0 0,0 1-1 0 0,0 0 1 0 0,0 0-1 0 0,0 0 1 0 0,1 0 0 0 0,-1 0-1 0 0,0-1 1 0 0,0 1-1 0 0,1 0 1 0 0,0 1-1 0 0,14 15 30 0 0,-11-14-407 0 0,0 0 1 0 0,0 0 0 0 0,1-1 0 0 0,-1 1-1 0 0,1-1 1 0 0,-1 0 0 0 0,1-1-1 0 0,0 1 1 0 0,0-1 0 0 0,0 1 0 0 0,-1-2-1 0 0,10 2 1 0 0,-11-2-591 0 0,1 0 0 0 0,-1-1-1 0 0,1 1 1 0 0,-1-1 0 0 0,1 0 0 0 0,-1 0 0 0 0,6-2 0 0 0,-5 1-922 0 0,0 0 1 0 0,0 0-1 0 0,0-1 1 0 0,-1 0-1 0 0,1 1 1 0 0,4-5-1 0 0,7-5-2571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46 11314 0 0,'0'-1'342'0'0,"-1"0"-1"0"0,0-1 0 0 0,1 1 0 0 0,0 0 0 0 0,-1 0 1 0 0,1-1-1 0 0,0 1 0 0 0,0-1 0 0 0,-1 1 1 0 0,1 0-1 0 0,0-1 0 0 0,0 1 0 0 0,1 0 0 0 0,-1-1 1 0 0,0 1-1 0 0,0 0 0 0 0,1-1 0 0 0,-1 1 0 0 0,1 0 1 0 0,-1-1-1 0 0,1 1 0 0 0,-1 0 0 0 0,1 0 0 0 0,1-2 1 0 0,-1 2-176 0 0,1-1 1 0 0,-1 1 0 0 0,1 0 0 0 0,0 0-1 0 0,-1 0 1 0 0,1 0 0 0 0,0 1-1 0 0,0-1 1 0 0,0 0 0 0 0,0 1 0 0 0,0-1-1 0 0,-1 1 1 0 0,1 0 0 0 0,0 0-1 0 0,3-1 1 0 0,0 1-105 0 0,-1 0 1 0 0,1 0-1 0 0,0 1 0 0 0,0-1 0 0 0,-1 1 1 0 0,1 0-1 0 0,-1 1 0 0 0,1-1 0 0 0,-1 1 1 0 0,1 0-1 0 0,-1 0 0 0 0,0 0 0 0 0,8 5 1 0 0,-9-4-74 0 0,-1 0 0 0 0,0 0 1 0 0,0 0-1 0 0,0 0 0 0 0,0 0 1 0 0,0 0-1 0 0,-1 1 0 0 0,0-1 1 0 0,1 1-1 0 0,-1-1 0 0 0,0 1 0 0 0,-1-1 1 0 0,1 1-1 0 0,-1 0 0 0 0,1-1 1 0 0,-1 1-1 0 0,0 0 0 0 0,0-1 1 0 0,-1 1-1 0 0,1-1 0 0 0,-1 1 1 0 0,0 0-1 0 0,0-1 0 0 0,0 1 1 0 0,0-1-1 0 0,-1 0 0 0 0,1 1 1 0 0,-1-1-1 0 0,-2 3 0 0 0,1 0-320 0 0,-1 0-1 0 0,0 0 0 0 0,0 0 1 0 0,0-1-1 0 0,-1 0 1 0 0,1 0-1 0 0,-1 0 0 0 0,0 0 1 0 0,-1-1-1 0 0,1 0 1 0 0,-1 0-1 0 0,0-1 0 0 0,0 1 1 0 0,-11 4-1 0 0,17-9 344 0 0,0 1 0 0 0,0 0 0 0 0,0 0-1 0 0,0 0 1 0 0,0-1 0 0 0,0 1 0 0 0,0 0-1 0 0,0 0 1 0 0,1-1 0 0 0,-1 1 0 0 0,0 0-1 0 0,0 0 1 0 0,0-1 0 0 0,0 1 0 0 0,0 0 0 0 0,0 0-1 0 0,0 0 1 0 0,0-1 0 0 0,-1 1 0 0 0,1 0-1 0 0,0 0 1 0 0,0-1 0 0 0,0 1 0 0 0,0 0 0 0 0,0 0-1 0 0,0 0 1 0 0,0-1 0 0 0,0 1 0 0 0,-1 0-1 0 0,1 0 1 0 0,0 0 0 0 0,0-1 0 0 0,0 1 0 0 0,0 0-1 0 0,-1 0 1 0 0,1 0 0 0 0,0 0 0 0 0,0 0-1 0 0,0-1 1 0 0,-1 1 0 0 0,1 0 0 0 0,0 0 0 0 0,0 0-1 0 0,-1 0 1 0 0,1 0 0 0 0,0 0 0 0 0,0 0-1 0 0,0 0 1 0 0,-1 0 0 0 0,1 0 0 0 0,0 0 0 0 0,0 0-1 0 0,-1 0 1 0 0,18-16 1022 0 0,-8 12-884 0 0,0 1 0 0 0,0 0-1 0 0,0 1 1 0 0,0 0 0 0 0,0 0 0 0 0,1 1 0 0 0,10 0 0 0 0,67 5-3647 0 0,-65-3 399 0 0,-21 0 2602 0 0,0-1 0 0 0,0 0 0 0 0,1 0 0 0 0,-1 0 0 0 0,0 0 0 0 0,0-1 0 0 0,0 1 0 0 0,1 0 0 0 0,-1 0 0 0 0,0-1 0 0 0,0 1 0 0 0,0-1 0 0 0,0 1 0 0 0,0-1 0 0 0,1 1 0 0 0,-1-1 0 0 0,1-1-1 0 0,8-1-3857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8330 0 0,'3'1'10325'0'0,"3"9"-7503"0"0,5 10-2324 0 0,-6-3-203 0 0,-1 0-1 0 0,3 25 0 0 0,-3 9-3669 0 0,30-72 1806 0 0,18 8-5255 0 0,-32 9 1498 0 0,-6 2 1026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66 7154 0 0,'-2'-1'491'0'0,"0"1"1"0"0,0 0 0 0 0,0-1-1 0 0,1 1 1 0 0,-1 0 0 0 0,0 0-1 0 0,0 0 1 0 0,0 0 0 0 0,0 0-1 0 0,0 1 1 0 0,1-1 0 0 0,-1 1-1 0 0,0-1 1 0 0,0 1 0 0 0,1-1-1 0 0,-1 1 1 0 0,0 0 0 0 0,1 0-1 0 0,-1 0 1 0 0,1 0 0 0 0,-1 0-1 0 0,1 0 1 0 0,-1 0 0 0 0,1 1-1 0 0,0-1 1 0 0,-1 0 0 0 0,0 3-1 0 0,1-2-363 0 0,1 0 0 0 0,-1 0 0 0 0,1 1 0 0 0,0-1 0 0 0,-1 0 1 0 0,1 1-1 0 0,0-1 0 0 0,0 0 0 0 0,1 1 0 0 0,-1-1 0 0 0,0 0 0 0 0,1 0 0 0 0,-1 1 0 0 0,1-1 0 0 0,0 0 0 0 0,0 0 0 0 0,0 0 0 0 0,0 0 0 0 0,0 0 0 0 0,0 0 0 0 0,3 3 0 0 0,0 0-161 0 0,-1 1-1 0 0,1-2 1 0 0,1 1-1 0 0,-1 0 1 0 0,0-1-1 0 0,1 0 1 0 0,10 7-1 0 0,-14-10-7 0 0,0-1 0 0 0,-1 1 0 0 0,1-1-1 0 0,0 0 1 0 0,0 1 0 0 0,0-1 0 0 0,0 0-1 0 0,0 1 1 0 0,0-1 0 0 0,0 0 0 0 0,0 0 0 0 0,0 0-1 0 0,0 0 1 0 0,0 0 0 0 0,0 0 0 0 0,0 0-1 0 0,0 0 1 0 0,0-1 0 0 0,0 1 0 0 0,0 0-1 0 0,1-1 1 0 0,0 0-46 0 0,-1 0 1 0 0,0-1-1 0 0,0 1 0 0 0,1 0 0 0 0,-1 0 1 0 0,0-1-1 0 0,0 1 0 0 0,-1-1 0 0 0,1 1 1 0 0,0-1-1 0 0,0 1 0 0 0,-1-1 0 0 0,1 0 1 0 0,-1 1-1 0 0,1-1 0 0 0,-1 0 0 0 0,1-2 0 0 0,-1 1-67 0 0,1-1 0 0 0,-1 1 0 0 0,1-1 0 0 0,-1 1 0 0 0,0-1 0 0 0,-1 1 0 0 0,1-1 0 0 0,0 0 0 0 0,-1 1 0 0 0,0-1 0 0 0,0 1-1 0 0,0 0 1 0 0,-3-7 0 0 0,0 3-73 0 0,-1 0 0 0 0,1 0 0 0 0,-2 1-1 0 0,-6-8 1 0 0,-14-18 73 0 0,25 32 158 0 0,1 0 0 0 0,0-1 0 0 0,0 1 0 0 0,0 0 0 0 0,-1 0 0 0 0,1-1 0 0 0,0 1 0 0 0,0 0 0 0 0,0-1 0 0 0,0 1 0 0 0,0 0 0 0 0,0-1 0 0 0,0 1 0 0 0,0 0 0 0 0,0-1 0 0 0,0 1 0 0 0,0 0 0 0 0,0-1 0 0 0,0 1 0 0 0,0 0 0 0 0,0 0 0 0 0,0-1 0 0 0,0 1 0 0 0,0 0 0 0 0,0-1 0 0 0,0 1 0 0 0,0 0 0 0 0,0-1 0 0 0,1 1 0 0 0,-1 0 0 0 0,0 0 0 0 0,0-1 0 0 0,0 1 0 0 0,1-1 0 0 0,13-5 274 0 0,24 1 242 0 0,-32 5-480 0 0,40 0 456 0 0,-25 8-3332 0 0,-20-8 2426 0 0,-1 1 0 0 0,1-1 0 0 0,-1 1-1 0 0,1-1 1 0 0,-1 1 0 0 0,1-1 0 0 0,-1 1 0 0 0,0 0 0 0 0,1-1 0 0 0,-1 1 0 0 0,0 0 0 0 0,1-1 0 0 0,-1 1 0 0 0,0 0 0 0 0,0 0 0 0 0,0-1 0 0 0,0 1 0 0 0,1 0 0 0 0,-1-1 0 0 0,0 1-1 0 0,0 0 1 0 0,0 0 0 0 0,-1-1 0 0 0,1 1 0 0 0,0 1 0 0 0,-3 6-3695 0 0</inkml:trace>
  <inkml:trace contextRef="#ctx0" brushRef="#br0" timeOffset="1">87 64 5713 0 0,'2'4'6154'0'0,"2"0"-4466"0"0,2 1-792 0 0,1-1-552 0 0,1 1-280 0 0,1-1-160 0 0,1 0-312 0 0,0-2-456 0 0,0-1-872 0 0,-1-2-1145 0 0,-1-2-184 0 0,-1-4-55 0 0,-1 0 751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6561 0 0,'-7'0'6658'0'0,"4"4"-4298"0"0,3 5-871 0 0,0 0-849 0 0,2 4-544 0 0,0 1-472 0 0,2 2-512 0 0,1 1-913 0 0,0 1-1536 0 0,-2 0-663 0 0,0 0-1386 0 0</inkml:trace>
  <inkml:trace contextRef="#ctx0" brushRef="#br0" timeOffset="1">0 258 8274 0 0,'9'-6'8290'0'0,"27"-5"-6653"0"0,3 10-1114 0 0,-39 1-509 0 0,1 0 1 0 0,0 0-1 0 0,0 0 0 0 0,-1 1 0 0 0,1-1 0 0 0,0 0 1 0 0,0 0-1 0 0,-1 1 0 0 0,1-1 0 0 0,0 0 0 0 0,0 1 1 0 0,-1-1-1 0 0,1 0 0 0 0,-1 1 0 0 0,1-1 0 0 0,0 1 0 0 0,-1-1 1 0 0,1 1-1 0 0,-1-1 0 0 0,1 1 0 0 0,-1 0 0 0 0,1-1 1 0 0,-1 1-1 0 0,0 0 0 0 0,1-1 0 0 0,-1 1 0 0 0,0 0 1 0 0,1 0-1 0 0,-1-1 0 0 0,0 1 0 0 0,0 0 0 0 0,0 0 1 0 0,1-1-1 0 0,-1 1 0 0 0,0 0 0 0 0,0 0 0 0 0,0-1 0 0 0,-1 1 1 0 0,1 0-1 0 0,0 0 0 0 0,0 0 0 0 0,0-1 0 0 0,0 1 1 0 0,-1 1-1 0 0,0 1 62 0 0,0 0 1 0 0,0 1-1 0 0,1-1 1 0 0,-1 0 0 0 0,1 0-1 0 0,0 1 1 0 0,0-1-1 0 0,0 0 1 0 0,0 1-1 0 0,1-1 1 0 0,-1 0-1 0 0,1 0 1 0 0,0 0-1 0 0,0 1 1 0 0,0-1 0 0 0,0 0-1 0 0,0 0 1 0 0,1 0-1 0 0,2 4 1 0 0,-3-6-237 0 0,0 0 1 0 0,1 0-1 0 0,-1 1 1 0 0,0-1-1 0 0,0 0 0 0 0,1 0 1 0 0,-1 0-1 0 0,1 0 1 0 0,-1 0-1 0 0,1-1 1 0 0,-1 1-1 0 0,1 0 1 0 0,-1-1-1 0 0,1 1 0 0 0,0-1 1 0 0,1 1-1 0 0,0-1-596 0 0,-1 0-1 0 0,0 0 0 0 0,1 0 0 0 0,-1 0 0 0 0,0-1 1 0 0,1 1-1 0 0,-1-1 0 0 0,0 0 0 0 0,0 1 0 0 0,0-1 1 0 0,1 0-1 0 0,-1 0 0 0 0,0-1 0 0 0,3-1 0 0 0,7-6-4352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11 10242 0 0,'-3'0'728'0'0,"0"0"0"0"0,0 0 0 0 0,1 1 0 0 0,-1 0-1 0 0,0-1 1 0 0,1 1 0 0 0,-1 0 0 0 0,1 0 0 0 0,-1 0 0 0 0,1 0-1 0 0,-1 1 1 0 0,1-1 0 0 0,-3 3 0 0 0,3-3-435 0 0,1 1 0 0 0,-1 0 0 0 0,0 0 0 0 0,1 0 0 0 0,0 0 0 0 0,-1 0 0 0 0,1 0-1 0 0,0 1 1 0 0,0-1 0 0 0,0 0 0 0 0,0 1 0 0 0,-1 2 0 0 0,2 0-258 0 0,-1 0 0 0 0,1 0 0 0 0,0 0 1 0 0,0 0-1 0 0,0 0 0 0 0,0 0 0 0 0,1 0 0 0 0,0 0 0 0 0,0 0 0 0 0,1 0 0 0 0,-1 0 0 0 0,1-1 0 0 0,0 1 1 0 0,3 5-1 0 0,-5-9-74 0 0,1 1 0 0 0,0 0 0 0 0,0-1 0 0 0,0 1 0 0 0,0-1 0 0 0,0 1 0 0 0,0-1 0 0 0,1 0 0 0 0,-1 1 0 0 0,0-1 0 0 0,1 0 0 0 0,-1 0 0 0 0,1 0 0 0 0,-1 0 0 0 0,1 0 0 0 0,-1 0 0 0 0,1 0 1 0 0,0-1-1 0 0,-1 1 0 0 0,1 0 0 0 0,0-1 0 0 0,2 1 0 0 0,-3-1 5 0 0,0-1 1 0 0,0 1-1 0 0,1-1 0 0 0,-1 1 1 0 0,0-1-1 0 0,0 0 0 0 0,0 1 1 0 0,0-1-1 0 0,0 0 0 0 0,0 0 1 0 0,0 0-1 0 0,0 1 1 0 0,0-1-1 0 0,-1 0 0 0 0,1 0 1 0 0,0 0-1 0 0,0-1 0 0 0,-1 1 1 0 0,1 0-1 0 0,-1 0 0 0 0,1 0 1 0 0,-1 0-1 0 0,0 0 1 0 0,1-1-1 0 0,-1 1 0 0 0,0 0 1 0 0,0 0-1 0 0,0-1 0 0 0,0 1 1 0 0,0 0-1 0 0,0-1 1 0 0,0-1-1 0 0,-2-63-2832 0 0,-2 44-1713 0 0,1 1-4661 0 0,-1 11 5252 0 0</inkml:trace>
  <inkml:trace contextRef="#ctx0" brushRef="#br0" timeOffset="1">130 1 6865 0 0,'4'3'4145'0'0,"0"3"-936"0"0,3 3-728 0 0,0 3-553 0 0,-1 1-616 0 0,-1 4-488 0 0,0 0-327 0 0,0 0-233 0 0,-1 0-264 0 0,1 0-352 0 0,-1-1-577 0 0,1 1-975 0 0,-1-3-1209 0 0,1-1-1280 0 0,-1-3 208 0 0,1-2-816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13171 0 0,'10'5'3155'0'0,"18"-3"-2610"0"0,-24-2-148 0 0,56 1 187 0 0,-54-2-719 0 0,-1 1 1 0 0,0-1-1 0 0,1 0 0 0 0,-1 0 0 0 0,0 0 0 0 0,0-1 0 0 0,0 0 0 0 0,0 0 0 0 0,5-3 1 0 0,-9 5 70 0 0,-1 0 0 0 0,0 0 0 0 0,0 0 0 0 0,0 0 1 0 0,1 0-1 0 0,-1-1 0 0 0,0 1 0 0 0,0 0 1 0 0,0 0-1 0 0,0 0 0 0 0,0-1 0 0 0,1 1 1 0 0,-1 0-1 0 0,0 0 0 0 0,0 0 0 0 0,0-1 0 0 0,0 1 1 0 0,0 0-1 0 0,0 0 0 0 0,0-1 0 0 0,0 1 1 0 0,0 0-1 0 0,0 0 0 0 0,0-1 0 0 0,0 1 1 0 0,0 0-1 0 0,0 0 0 0 0,0 0 0 0 0,0-1 0 0 0,0 1 1 0 0,0 0-1 0 0,0 0 0 0 0,0-1 0 0 0,0 1 1 0 0,0 0-1 0 0,0 0 0 0 0,-1 0 0 0 0,1-1 1 0 0,0 1-1 0 0,-11-10-1042 0 0,-15-3 1083 0 0,25 12 194 0 0,-1 1 0 0 0,0-1 1 0 0,0 1-1 0 0,0-1 0 0 0,0 1 0 0 0,0-1 0 0 0,0 1 0 0 0,0 0 1 0 0,0 0-1 0 0,0 0 0 0 0,0 1 0 0 0,0-1 0 0 0,0 0 0 0 0,1 1 1 0 0,-1-1-1 0 0,0 1 0 0 0,0-1 0 0 0,0 1 0 0 0,0 0 0 0 0,1 0 0 0 0,-1 0 1 0 0,0 0-1 0 0,-1 2 0 0 0,1-1 27 0 0,0 0-1 0 0,1 0 1 0 0,-1 1 0 0 0,1-1 0 0 0,0 0-1 0 0,-1 1 1 0 0,1 0 0 0 0,1-1-1 0 0,-1 1 1 0 0,0-1 0 0 0,1 1 0 0 0,-1 0-1 0 0,1 0 1 0 0,0 4 0 0 0,-1 2-136 0 0,2-1 0 0 0,0 1 0 0 0,0 0 0 0 0,0-1 0 0 0,1 1 1 0 0,0-1-1 0 0,1 1 0 0 0,0-1 0 0 0,7 14 0 0 0,-9-20-246 0 0,1 1-1 0 0,0 0 1 0 0,0-1 0 0 0,0 0 0 0 0,0 1-1 0 0,0-1 1 0 0,1 0 0 0 0,-1 0-1 0 0,1 0 1 0 0,-1 0 0 0 0,1-1 0 0 0,0 1-1 0 0,0-1 1 0 0,0 1 0 0 0,5 1-1 0 0,-5-3-377 0 0,0 0-1 0 0,0 1 0 0 0,-1-1 0 0 0,1 0 0 0 0,0 0 0 0 0,0 0 1 0 0,0-1-1 0 0,0 1 0 0 0,0-1 0 0 0,-1 0 0 0 0,1 1 0 0 0,0-1 1 0 0,0 0-1 0 0,-1-1 0 0 0,1 1 0 0 0,-1 0 0 0 0,1-1 0 0 0,-1 1 0 0 0,0-1 1 0 0,1 0-1 0 0,-1 0 0 0 0,0 0 0 0 0,0 0 0 0 0,0 0 0 0 0,3-5 1 0 0,5-5-1847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4:4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4097 0 0,'-1'4'10859'0'0,"2"8"-5327"0"0,7 72-4297 0 0,-6-68-1183 0 0,6 35-269 0 0,-7-47 140 0 0,0-1-1 0 0,0 1 0 0 0,0-1 1 0 0,1 1-1 0 0,-1-1 0 0 0,1 1 1 0 0,0-1-1 0 0,0 0 1 0 0,0 0-1 0 0,5 5 0 0 0,-7-8 68 0 0,1 1-1 0 0,0-1 1 0 0,0 0 0 0 0,0 1-1 0 0,-1-1 1 0 0,1 0-1 0 0,0 0 1 0 0,0 0-1 0 0,0 0 1 0 0,0 0-1 0 0,0 0 1 0 0,-1 0-1 0 0,1 0 1 0 0,0 0-1 0 0,0 0 1 0 0,0 0-1 0 0,0-1 1 0 0,0 1-1 0 0,-1 0 1 0 0,1 0-1 0 0,0-1 1 0 0,0 1-1 0 0,-1-1 1 0 0,1 1 0 0 0,0-1-1 0 0,0 1 1 0 0,-1-1-1 0 0,1 1 1 0 0,-1-1-1 0 0,1 0 1 0 0,0 1-1 0 0,0-2 1 0 0,23-26-2510 0 0,-20 23 632 0 0,-3 4 1353 0 0,0 0 0 0 0,0 0 0 0 0,-1 0-1 0 0,1 0 1 0 0,0 0 0 0 0,-1 0-1 0 0,1 0 1 0 0,0 0 0 0 0,-1 0 0 0 0,1 0-1 0 0,-1-1 1 0 0,0 1 0 0 0,1 0-1 0 0,-1 0 1 0 0,0 0 0 0 0,0-1 0 0 0,0 1-1 0 0,0-2 1 0 0,0 0-209 0 0</inkml:trace>
  <inkml:trace contextRef="#ctx0" brushRef="#br0" timeOffset="1">269 215 18948 0 0,'7'-1'3041'0'0,"-1"-1"-1617"0"0,2 1-632 0 0,-2-1-336 0 0,-4-1-288 0 0,1 0-168 0 0,-2 0-304 0 0,0 0-360 0 0,-1 0-576 0 0,0 0-873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0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37 5225 0 0,'-58'-3'14554'0'0,"96"-7"-12584"0"0,25 0-1362 0 0,-1 3 1 0 0,118 0-1 0 0,128 26-672 0 0,-153-8 112 0 0,-107-6-495 0 0,39 1-346 0 0,-44-10-3971 0 0,-4-7-5719 0 0,-30 7 5476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9:3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19 5377 0 0,'-2'-1'245'0'0,"-16"-12"10923"0"0,25 10-5979 0 0,6 3-5999 0 0,-1-1 874 0 0,0 1 1 0 0,0 0 0 0 0,0 1 0 0 0,0 0 0 0 0,13 3 0 0 0,-22-3 30 0 0,0 0-1 0 0,0 0 1 0 0,0 0 0 0 0,0 0 0 0 0,0 1-1 0 0,-1-1 1 0 0,1 1 0 0 0,0-1 0 0 0,-1 1-1 0 0,1 0 1 0 0,-1 0 0 0 0,0 0 0 0 0,1 1-1 0 0,-1-1 1 0 0,0 1 0 0 0,0-1 0 0 0,0 1-1 0 0,-1-1 1 0 0,1 1 0 0 0,-1 0 0 0 0,0 0-1 0 0,1 0 1 0 0,0 6 0 0 0,4 22 545 0 0,4 50 1 0 0,-7-47-3229 0 0,1 1-4506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05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 7234 0 0,'2'-3'5128'0'0,"6"5"-2045"0"0,24 10-1183 0 0,34 20-2040 0 0,-38-18 218 0 0,-16-9 291 0 0,1 1 0 0 0,-1 0 0 0 0,0 1 1 0 0,-1 1-1 0 0,0-1 0 0 0,0 2 0 0 0,0 0 1 0 0,8 10-1 0 0,-18-18-206 0 0,0 1 1 0 0,0-1-1 0 0,0 1 1 0 0,0-1-1 0 0,0 0 1 0 0,-1 1-1 0 0,1 0 0 0 0,-1-1 1 0 0,1 1-1 0 0,-1-1 1 0 0,0 1-1 0 0,1 0 1 0 0,-1-1-1 0 0,0 1 1 0 0,0 0-1 0 0,0-1 1 0 0,-1 1-1 0 0,1 0 1 0 0,0-1-1 0 0,-1 3 1 0 0,0-1 15 0 0,-1 0 1 0 0,1 1 0 0 0,-1-1 0 0 0,0 0 0 0 0,0 0 0 0 0,0 0-1 0 0,0 0 1 0 0,-5 5 0 0 0,-5 3 28 0 0,-1-1-1 0 0,1-1 1 0 0,-20 12-1 0 0,26-17-94 0 0,-73 39 648 0 0,36-20-458 0 0,14-7-3347 0 0,7-1-2710 0 0,0 0-3822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0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34 4257 0 0,'-1'-1'362'0'0,"0"-1"1"0"0,0 1-1 0 0,0 0 1 0 0,0 0-1 0 0,0 0 1 0 0,0 0-1 0 0,0 0 1 0 0,0 0-1 0 0,0 0 1 0 0,-1 1-1 0 0,1-1 1 0 0,0 0-1 0 0,0 1 1 0 0,-1-1-1 0 0,-1 0 1 0 0,2 1-200 0 0,1 0 0 0 0,-1 0 1 0 0,1 0-1 0 0,-1 0 1 0 0,1 1-1 0 0,-1-1 1 0 0,1 0-1 0 0,-1 0 0 0 0,1 0 1 0 0,-1 1-1 0 0,0-1 1 0 0,1 0-1 0 0,0 0 1 0 0,-1 1-1 0 0,1-1 0 0 0,-1 1 1 0 0,1-1-1 0 0,-1 0 1 0 0,1 1-1 0 0,0-1 1 0 0,-1 1-1 0 0,1-1 0 0 0,0 1 1 0 0,-1-1-1 0 0,1 1 1 0 0,0 0-1 0 0,-2 4 217 0 0,0 1-1 0 0,0-1 0 0 0,1 1 1 0 0,0 0-1 0 0,0 0 1 0 0,0 7-1 0 0,1-3-328 0 0,0 0 0 0 0,1 0 0 0 0,0-1 1 0 0,0 1-1 0 0,1 0 0 0 0,0 0 0 0 0,1-1 0 0 0,3 10 0 0 0,-3-14-54 0 0,-1 1 0 0 0,0-1 0 0 0,1 0 0 0 0,0 0 0 0 0,1 0 0 0 0,-1 0 0 0 0,1 0 0 0 0,0-1 0 0 0,0 0 0 0 0,0 1 0 0 0,0-1 0 0 0,1-1 0 0 0,0 1 0 0 0,8 4 0 0 0,-10-7-6 0 0,-1 0 1 0 0,1-1-1 0 0,-1 0 0 0 0,0 1 1 0 0,1-1-1 0 0,-1 0 1 0 0,1 0-1 0 0,-1-1 1 0 0,1 1-1 0 0,-1 0 0 0 0,0-1 1 0 0,1 0-1 0 0,-1 1 1 0 0,0-1-1 0 0,1 0 1 0 0,-1 0-1 0 0,0 0 0 0 0,0 0 1 0 0,0-1-1 0 0,0 1 1 0 0,0-1-1 0 0,0 1 1 0 0,0-1-1 0 0,0 0 0 0 0,-1 1 1 0 0,3-4-1 0 0,7-7-42 0 0,0-1 0 0 0,14-22 0 0 0,-22 29 36 0 0,4-3-107 0 0,-1-2 0 0 0,0 1 0 0 0,-1-1 0 0 0,0 1 0 0 0,6-18 1 0 0,-11 25-149 0 0,1 0 0 0 0,0 0 0 0 0,-1 0 0 0 0,0 0 1 0 0,0 0-1 0 0,0 0 0 0 0,0 0 0 0 0,0 0 1 0 0,0 0-1 0 0,-1 0 0 0 0,-1-5 0 0 0,1 6-162 0 0,0 0 0 0 0,0 0 0 0 0,0 0 1 0 0,-1 0-1 0 0,1 0 0 0 0,0 0 0 0 0,-1 0 0 0 0,0 1 0 0 0,1-1 0 0 0,-1 0 0 0 0,0 1 0 0 0,0 0 1 0 0,0-1-1 0 0,0 1 0 0 0,0 0 0 0 0,0 0 0 0 0,-3-1 0 0 0,-15-6-3453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0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3121 0 0,'1'-1'912'0'0,"3"-3"352"0"0,2 1 264 0 0,1-1 65 0 0,5 2-25 0 0,2 0-232 0 0,0 0-383 0 0,3 1-353 0 0,1 1-328 0 0,0 1-88 0 0,1 3-104 0 0,2 0-176 0 0,-1 1-736 0 0,1 0-1049 0 0,0-1-1023 0 0,-3-4 359 0 0,-1-4-1288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0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66 11018 0 0,'0'0'240'0'0,"0"-1"0"0"0,0 1 1 0 0,0-1-1 0 0,0 0 0 0 0,0 1 0 0 0,1-1 0 0 0,-1 1 0 0 0,0-1 0 0 0,0 1 0 0 0,0-1 0 0 0,0 1 0 0 0,1-1 0 0 0,-1 1 0 0 0,0-1 0 0 0,1 1 0 0 0,-1-1 1 0 0,0 1-1 0 0,1-1 0 0 0,-1 1 0 0 0,0 0 0 0 0,1-1 0 0 0,-1 1 0 0 0,1 0 0 0 0,-1-1 0 0 0,2 0 0 0 0,15 0 1611 0 0,23 12-2649 0 0,-34-9 1246 0 0,28 11-1970 0 0,-18-2-2046 0 0,-9 2-4598 0 0,-7-8 4293 0 0</inkml:trace>
  <inkml:trace contextRef="#ctx0" brushRef="#br0" timeOffset="1">16 163 8514 0 0,'-6'-2'2848'0'0,"2"2"-1047"0"0,1 1-209 0 0,1 0-392 0 0,3 2-495 0 0,2 1-377 0 0,1 1-168 0 0,1 0-56 0 0,2 0-88 0 0,1-1-32 0 0,1-1-40 0 0,0-2-280 0 0,3-1-537 0 0,-1-2-855 0 0,1-2-969 0 0,-1-2-759 0 0,0-1 727 0 0,-1-1-1264 0 0</inkml:trace>
  <inkml:trace contextRef="#ctx0" brushRef="#br0" timeOffset="2">171 5 7698 0 0,'0'0'333'0'0,"0"-1"0"0"0,-1 1 0 0 0,1-1 0 0 0,-1 1 0 0 0,1 0 0 0 0,-1-1 0 0 0,1 1 0 0 0,-1 0 0 0 0,1 0 0 0 0,-1-1 0 0 0,0 1 0 0 0,1 0 0 0 0,-1 0 0 0 0,1 0 1 0 0,-1 0-1 0 0,0 0 0 0 0,1 0 0 0 0,-1 0 0 0 0,1 0 0 0 0,-1 0 0 0 0,0 0 0 0 0,1 0 0 0 0,-1 0 0 0 0,1 0 0 0 0,-1 0 0 0 0,0 0 0 0 0,1 1 0 0 0,-1-1 0 0 0,1 0 0 0 0,-1 0 0 0 0,1 1 1 0 0,-1-1-1 0 0,0 1 0 0 0,-13 21 3101 0 0,-1 32-2793 0 0,15-54-624 0 0,-3 26-56 0 0,1 0 0 0 0,1 1-1 0 0,1-1 1 0 0,4 29 0 0 0,0 8-7129 0 0,-7-43-1487 0 0,1-14 3528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0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21 340 9698 0 0,'-2'1'439'0'0,"1"0"0"0"0,-1 0 0 0 0,1 0-1 0 0,0 0 1 0 0,-1 0 0 0 0,1 0 0 0 0,0 1 0 0 0,0-1 0 0 0,0 0 0 0 0,0 1-1 0 0,0-1 1 0 0,0 1 0 0 0,0-1 0 0 0,0 1 0 0 0,1-1 0 0 0,-1 1 0 0 0,0 0-1 0 0,1-1 1 0 0,-1 3 0 0 0,1-2-292 0 0,0 0 0 0 0,0 0 0 0 0,0 0 0 0 0,1 0 0 0 0,-1 0 0 0 0,0 0 0 0 0,1 0 0 0 0,0 0 0 0 0,-1 0 1 0 0,1 0-1 0 0,0 0 0 0 0,0-1 0 0 0,0 1 0 0 0,2 2 0 0 0,-1-1-177 0 0,0 0 1 0 0,0-1-1 0 0,1 1 0 0 0,-1-1 1 0 0,1 0-1 0 0,-1 0 1 0 0,1 0-1 0 0,0 0 1 0 0,0 0-1 0 0,0-1 1 0 0,0 1-1 0 0,0-1 0 0 0,0 0 1 0 0,0 1-1 0 0,0-2 1 0 0,1 1-1 0 0,-1 0 1 0 0,0-1-1 0 0,6 1 1 0 0,-2-2-422 0 0,0 0 1 0 0,-1-1 0 0 0,1 1-1 0 0,-1-1 1 0 0,1-1 0 0 0,-1 1-1 0 0,0-1 1 0 0,6-4-1 0 0,44-33-8239 0 0,-36 22 3544 0 0</inkml:trace>
  <inkml:trace contextRef="#ctx0" brushRef="#br0" timeOffset="1">265 11 9562 0 0,'7'-7'5392'0'0,"8"4"-4214"0"0,12 2-1573 0 0,-25 2 94 0 0,0-1 0 0 0,0 1-1 0 0,0-1 1 0 0,0 1 0 0 0,0 0 0 0 0,-1 0 0 0 0,1 0 0 0 0,0 0 0 0 0,-1 0 0 0 0,1 0 0 0 0,0 0 0 0 0,1 2 0 0 0,-3-2 91 0 0,1-1 0 0 0,-1 1-1 0 0,0-1 1 0 0,1 1 0 0 0,-1-1 0 0 0,0 1 0 0 0,1-1 0 0 0,-1 1 0 0 0,0-1 0 0 0,0 1 0 0 0,0-1 0 0 0,0 1-1 0 0,0 0 1 0 0,1-1 0 0 0,-1 1 0 0 0,0-1 0 0 0,0 1 0 0 0,0 0 0 0 0,-1-1 0 0 0,1 1 0 0 0,0-1 0 0 0,0 1-1 0 0,0 0 1 0 0,0-1 0 0 0,0 1 0 0 0,-1-1 0 0 0,1 1 0 0 0,0-1 0 0 0,0 1 0 0 0,-1-1 0 0 0,1 1 0 0 0,-1-1-1 0 0,1 1 1 0 0,0-1 0 0 0,-1 0 0 0 0,1 1 0 0 0,-1-1 0 0 0,1 1 0 0 0,-1-1 0 0 0,0 1 0 0 0,-4 6-2239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08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7722 0 0,'-1'0'415'0'0,"-1"0"-1"0"0,1 0 1 0 0,0 0 0 0 0,0 0 0 0 0,0 0 0 0 0,-1 1 0 0 0,1-1 0 0 0,0 1-1 0 0,0-1 1 0 0,0 0 0 0 0,0 1 0 0 0,0 0 0 0 0,0-1 0 0 0,0 1 0 0 0,0 0 0 0 0,0 0-1 0 0,0-1 1 0 0,0 1 0 0 0,1 0 0 0 0,-1 0 0 0 0,0 0 0 0 0,-1 2 0 0 0,2-2-244 0 0,-1 1 0 0 0,1 0 0 0 0,0-1 0 0 0,-1 1 0 0 0,1-1 0 0 0,0 1 0 0 0,0 0 1 0 0,0-1-1 0 0,0 1 0 0 0,0-1 0 0 0,1 1 0 0 0,-1 0 0 0 0,0-1 0 0 0,1 1 0 0 0,0 1 1 0 0,1 1-186 0 0,-1-1 1 0 0,1 1-1 0 0,0 0 1 0 0,0-1-1 0 0,0 0 1 0 0,0 1 0 0 0,1-1-1 0 0,0 0 1 0 0,-1 0-1 0 0,1 0 1 0 0,0-1-1 0 0,0 1 1 0 0,5 2 0 0 0,1-1-151 0 0,1-1 0 0 0,0-1 0 0 0,0 0 0 0 0,0 0 0 0 0,0-1 0 0 0,0 0 0 0 0,0 0 1 0 0,0-1-1 0 0,0-1 0 0 0,0 0 0 0 0,0 0 0 0 0,0-1 0 0 0,0 0 0 0 0,-1-1 1 0 0,18-7-1 0 0,-26 10 170 0 0,-1 0 1 0 0,0 0-1 0 0,0 0 0 0 0,0 0 1 0 0,1 0-1 0 0,-1 0 1 0 0,0 0-1 0 0,0 0 1 0 0,0 0-1 0 0,0 0 0 0 0,1 0 1 0 0,-1-1-1 0 0,0 1 1 0 0,0 0-1 0 0,0 0 1 0 0,0 0-1 0 0,0 0 1 0 0,1 0-1 0 0,-1-1 0 0 0,0 1 1 0 0,0 0-1 0 0,0 0 1 0 0,0 0-1 0 0,0 0 1 0 0,0-1-1 0 0,0 1 0 0 0,0 0 1 0 0,0 0-1 0 0,0 0 1 0 0,0-1-1 0 0,0 1 1 0 0,1 0-1 0 0,-1 0 0 0 0,-1 0 1 0 0,1-1-1 0 0,0 1 1 0 0,0 0-1 0 0,0 0 1 0 0,0 0-1 0 0,0-1 1 0 0,0 1-1 0 0,0 0 0 0 0,0 0 1 0 0,0 0-1 0 0,-10-8 218 0 0,-24-6-100 0 0,27 11-215 0 0,-23-11-271 0 0,21 9 253 0 0,-1 1-1 0 0,1 0 0 0 0,-1 0 1 0 0,0 1-1 0 0,-18-4 0 0 0,27 7 107 0 0,1 0-1 0 0,-1 0 1 0 0,1 0-1 0 0,0 0 1 0 0,-1 0-1 0 0,1 0 1 0 0,0 0-1 0 0,-1 0 1 0 0,1 0-1 0 0,0 0 1 0 0,-1 0 0 0 0,1 1-1 0 0,-1-1 1 0 0,1 0-1 0 0,0 0 1 0 0,0 0-1 0 0,-1 1 1 0 0,1-1-1 0 0,0 0 1 0 0,-1 0-1 0 0,1 1 1 0 0,0-1-1 0 0,0 0 1 0 0,-1 0-1 0 0,1 1 1 0 0,0-1-1 0 0,0 0 1 0 0,0 1-1 0 0,-1-1 1 0 0,1 0-1 0 0,0 1 1 0 0,0-1-1 0 0,0 0 1 0 0,0 1 0 0 0,0-1-1 0 0,0 0 1 0 0,0 1-1 0 0,0 0 1 0 0,2 20-117 0 0,12 20 27 0 0,-10-33 301 0 0,-1 0 1 0 0,0 0-1 0 0,0 0 0 0 0,-1 0 0 0 0,0 0 1 0 0,-1 1-1 0 0,1-1 0 0 0,-1 11 0 0 0,-1-16-158 0 0,-1 0 0 0 0,1-1 0 0 0,-1 1-1 0 0,1 0 1 0 0,-1 0 0 0 0,0-1 0 0 0,0 1 0 0 0,0 0-1 0 0,0-1 1 0 0,0 1 0 0 0,-1-1 0 0 0,1 1 0 0 0,-1-1-1 0 0,0 0 1 0 0,0 0 0 0 0,0 0 0 0 0,0 0-1 0 0,0 0 1 0 0,0 0 0 0 0,0 0 0 0 0,-1-1 0 0 0,1 1-1 0 0,0-1 1 0 0,-1 1 0 0 0,0-1 0 0 0,1 0 0 0 0,-1 0-1 0 0,-4 1 1 0 0,7-2-59 0 0,-1 0-1 0 0,0 0 0 0 0,0 0 1 0 0,0 0-1 0 0,0 1 1 0 0,0-1-1 0 0,0 0 0 0 0,0 1 1 0 0,0-1-1 0 0,1 1 0 0 0,-1-1 1 0 0,0 1-1 0 0,0-1 1 0 0,0 1-1 0 0,1 0 0 0 0,-1-1 1 0 0,0 1-1 0 0,1 0 0 0 0,-1 0 1 0 0,1-1-1 0 0,-1 1 1 0 0,1 0-1 0 0,-1 0 0 0 0,1 0 1 0 0,-1 0-1 0 0,1 0 1 0 0,0 1-1 0 0,0 1-19 0 0,0 0-1 0 0,1 0 1 0 0,0-1 0 0 0,0 1-1 0 0,0 0 1 0 0,0 0-1 0 0,0-1 1 0 0,3 5 0 0 0,-3-5 36 0 0,0-1-1 0 0,-1 0 1 0 0,1 1 0 0 0,0-1 0 0 0,0 0 0 0 0,0 0-1 0 0,0 1 1 0 0,0-1 0 0 0,0 0 0 0 0,0 0 0 0 0,0 0-1 0 0,0 0 1 0 0,1 0 0 0 0,-1 0 0 0 0,0-1 0 0 0,1 1-1 0 0,-1 0 1 0 0,1-1 0 0 0,-1 1 0 0 0,1-1 0 0 0,-1 1-1 0 0,1-1 1 0 0,-1 0 0 0 0,1 0 0 0 0,-1 1 0 0 0,1-1-1 0 0,-1 0 1 0 0,1 0 0 0 0,-1-1 0 0 0,1 1 0 0 0,-1 0-1 0 0,1 0 1 0 0,-1-1 0 0 0,1 1 0 0 0,-1-1 0 0 0,1 1-1 0 0,1-2 1 0 0,6-3 35 0 0,0 0-1 0 0,0-1 1 0 0,0 0-1 0 0,12-12 0 0 0,3-1-177 0 0,31-13-2742 0 0,4 9-8367 0 0,-44 19 7140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29 4209 0 0,'-1'-1'162'0'0,"-19"-25"9114"0"0,20 26-9116 0 0,0-1-1 0 0,0 1 1 0 0,-1 0-1 0 0,1 0 1 0 0,0 0-1 0 0,0 0 1 0 0,-1 0 0 0 0,1-1-1 0 0,0 1 1 0 0,-1 0-1 0 0,1 0 1 0 0,0 0-1 0 0,-1 0 1 0 0,1 0-1 0 0,0 0 1 0 0,-1 0-1 0 0,1 0 1 0 0,0 0-1 0 0,0 0 1 0 0,-1 0-1 0 0,1 1 1 0 0,0-1-1 0 0,-1 0 1 0 0,1 0-1 0 0,0 0 1 0 0,-1 0 0 0 0,1 0-1 0 0,0 0 1 0 0,0 1-1 0 0,-1-1 1 0 0,-7 17 1622 0 0,6-8-1376 0 0,-12 53 615 0 0,14-58-994 0 0,-1-1 0 0 0,1 0 0 0 0,0 0 0 0 0,0 0 0 0 0,0 0 0 0 0,0 1 0 0 0,1-1 0 0 0,-1 0 0 0 0,1 0 0 0 0,0 0 0 0 0,0 0 0 0 0,0 0 0 0 0,0 0 0 0 0,0 0 0 0 0,1 0 0 0 0,2 4 0 0 0,-1-5-70 0 0,1-1 1 0 0,-1 0-1 0 0,0 0 0 0 0,1 0 1 0 0,-1 0-1 0 0,1 0 0 0 0,-1-1 1 0 0,1 1-1 0 0,-1-1 1 0 0,1 0-1 0 0,-1 0 0 0 0,1-1 1 0 0,-1 1-1 0 0,1-1 0 0 0,-1 1 1 0 0,5-2-1 0 0,13-8-7814 0 0,-18-1-262 0 0,-4 5 3887 0 0</inkml:trace>
  <inkml:trace contextRef="#ctx0" brushRef="#br0" timeOffset="1">7 223 10282 0 0,'-4'15'3161'0'0,"2"0"-681"0"0,1 2-599 0 0,4-3-609 0 0,2-4-592 0 0,2-1-272 0 0,1-1-112 0 0,2 1-96 0 0,1-3-96 0 0,3 0-128 0 0,1-1-312 0 0,0-4-656 0 0,2-1-1096 0 0,0-1-1697 0 0,0-3-1008 0 0,1 0-1440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0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10322 0 0,'2'1'12451'0'0,"-4"0"-11819"0"0,-1 1-392 0 0,0-1-336 0 0,0-1-552 0 0,0-1-1233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1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5937 0 0,'-24'25'7241'0'0,"19"-10"1630"0"0,5-15-8789 0 0,10-3 73 0 0,0 1 0 0 0,0 0-1 0 0,0 0 1 0 0,0 1-1 0 0,0 0 1 0 0,1 0-1 0 0,15 2 1 0 0,75 13-155 0 0,-82-11 49 0 0,47 9-41 0 0,1-4-1 0 0,-1-2 1 0 0,69-3 0 0 0,-119-3-514 0 0,0 1-1 0 0,0 0 1 0 0,0 1 0 0 0,-1 1 0 0 0,27 9 0 0 0,5 0-8411 0 0,-35-10 4605 0 0,0-2-862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1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6201 0 0,'3'1'8781'0'0,"3"3"-4075"0"0,47 26-3367 0 0,145 75-841 0 0,-104-59-289 0 0,-92-45-96 0 0,-1 0 1 0 0,1-1-1 0 0,-1 1 1 0 0,1 0-1 0 0,-1 0 1 0 0,1 0-1 0 0,-1 0 0 0 0,1 0 1 0 0,-1 0-1 0 0,0 1 1 0 0,0-1-1 0 0,0 0 1 0 0,0 0-1 0 0,0 1 0 0 0,0-1 1 0 0,0 1-1 0 0,0-1 1 0 0,0 1-1 0 0,-1 0 1 0 0,1-1-1 0 0,0 1 0 0 0,-1 0 1 0 0,0-1-1 0 0,1 3 1 0 0,-1-1-17 0 0,-1 0 0 0 0,1-1 0 0 0,-1 1-1 0 0,0 0 1 0 0,0-1 0 0 0,0 0 0 0 0,0 1 0 0 0,0-1 0 0 0,0 1 0 0 0,-1-1 0 0 0,1 0 0 0 0,-1 0 0 0 0,0 0 0 0 0,-2 2 0 0 0,-7 7 49 0 0,0-2 0 0 0,0 1 0 0 0,-1-2 0 0 0,-20 12 0 0 0,8-8-40 0 0,0-1 1 0 0,-40 12 0 0 0,-22 10-3556 0 0,78-29-407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09:3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10314 0 0,'14'-4'6295'0'0,"5"4"-3366"0"0,36 9-2327 0 0,-48-8-176 0 0,33 14-298 0 0,-25-3-3593 0 0,-14-12 3152 0 0,-1 1 0 0 0,0-1 0 0 0,0 1 0 0 0,0-1-1 0 0,0 1 1 0 0,0-1 0 0 0,0 0 0 0 0,0 1 0 0 0,0-1 0 0 0,0 1 0 0 0,0-1-1 0 0,0 1 1 0 0,0-1 0 0 0,0 1 0 0 0,0-1 0 0 0,0 0 0 0 0,0 1 0 0 0,0-1-1 0 0,0 1 1 0 0,-1-1 0 0 0,1 1 0 0 0,0-1 0 0 0,0 0 0 0 0,0 1 0 0 0,-1-1-1 0 0,-3 3-2817 0 0,-3 2-1201 0 0</inkml:trace>
  <inkml:trace contextRef="#ctx0" brushRef="#br0" timeOffset="1">0 124 6297 0 0,'18'0'8702'0'0,"10"2"-3961"0"0,42 1-5553 0 0,-2-2-11070 0 0,-59-1 6948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2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18 1888 0 0,'-2'-2'503'0'0,"1"1"-1"0"0,-1-1 0 0 0,1 1 0 0 0,-1 0 1 0 0,1-1-1 0 0,-1 1 0 0 0,0 0 1 0 0,1 0-1 0 0,-1 0 0 0 0,0 1 0 0 0,0-1 1 0 0,0 0-1 0 0,0 0 0 0 0,0 1 0 0 0,0 0 1 0 0,0-1-1 0 0,0 1 0 0 0,0 0 1 0 0,0 0-1 0 0,0 0 0 0 0,-2 0 0 0 0,1 1-99 0 0,1 0-1 0 0,-1 0 1 0 0,0 0-1 0 0,1 0 1 0 0,-1 0-1 0 0,1 1 1 0 0,-1-1-1 0 0,1 1 0 0 0,0 0 1 0 0,0 0-1 0 0,-1 0 1 0 0,1 0-1 0 0,-2 2 1 0 0,-3 7 151 0 0,-1-1 0 0 0,2 1 0 0 0,-1 0 1 0 0,1 1-1 0 0,-5 14 0 0 0,1 0-484 0 0,2 0 0 0 0,1 1-1 0 0,0 0 1 0 0,2 0 0 0 0,2 1 0 0 0,0-1-1 0 0,2 1 1 0 0,0 0 0 0 0,2 0 0 0 0,2-1-1 0 0,0 1 1 0 0,2-1 0 0 0,1 0 0 0 0,1 0-1 0 0,1-1 1 0 0,1 0 0 0 0,2 0 0 0 0,0-1-1 0 0,2 0 1 0 0,0-1 0 0 0,2-1 0 0 0,31 39-1 0 0,-4-20 121 0 0,-15-24-1839 0 0,-25-17 1065 0 0,-1-1 0 0 0,1 1 0 0 0,0 0 0 0 0,0-1 0 0 0,0 1 0 0 0,-1-1 0 0 0,1 0 0 0 0,0 1 0 0 0,0-1 0 0 0,0 0 0 0 0,0 0 0 0 0,2 0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2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57 115 3841 0 0,'-3'1'138'0'0,"0"0"0"0"0,-1 0 1 0 0,1 1-1 0 0,0-1 0 0 0,0 1 1 0 0,0-1-1 0 0,1 1 0 0 0,-1 0 1 0 0,0 0-1 0 0,1 0 0 0 0,-1 1 1 0 0,1-1-1 0 0,0 1 0 0 0,0-1 1 0 0,0 1-1 0 0,-2 3 0 0 0,2-1 181 0 0,0-1-1 0 0,1 1 1 0 0,-1-1-1 0 0,1 1 1 0 0,1 0-1 0 0,-1-1 1 0 0,1 1-1 0 0,-1 0 1 0 0,1 0-1 0 0,1 0 1 0 0,0 5-1 0 0,-1-8-271 0 0,0 1-1 0 0,0-1 1 0 0,0 0-1 0 0,1 1 0 0 0,-1-1 1 0 0,1 0-1 0 0,-1 0 1 0 0,1 1-1 0 0,0-1 1 0 0,0 0-1 0 0,0 0 1 0 0,0 0-1 0 0,0 0 1 0 0,1 0-1 0 0,-1 0 1 0 0,1-1-1 0 0,-1 1 0 0 0,1 0 1 0 0,-1-1-1 0 0,1 1 1 0 0,0-1-1 0 0,0 1 1 0 0,0-1-1 0 0,0 0 1 0 0,0 0-1 0 0,0 0 1 0 0,0 0-1 0 0,0 0 1 0 0,0 0-1 0 0,1-1 0 0 0,-1 1 1 0 0,0-1-1 0 0,1 0 1 0 0,-1 1-1 0 0,0-1 1 0 0,0 0-1 0 0,4-1 1 0 0,-1 1-36 0 0,0-1 1 0 0,0 0-1 0 0,-1 0 1 0 0,1 0-1 0 0,0-1 1 0 0,-1 0-1 0 0,1 0 1 0 0,-1 0-1 0 0,0 0 1 0 0,0-1-1 0 0,0 1 1 0 0,0-1-1 0 0,0 0 1 0 0,0 0-1 0 0,-1-1 1 0 0,1 1-1 0 0,2-5 1 0 0,-2 1 59 0 0,0 0 0 0 0,0 0 0 0 0,-1-1 0 0 0,0 1 0 0 0,0-1 0 0 0,-1 0 0 0 0,0 0 0 0 0,0 0 0 0 0,-1 0 0 0 0,0-1 0 0 0,0 1 0 0 0,-1 0 0 0 0,-1-10 0 0 0,1 13-17 0 0,-1 0 1 0 0,1 0 0 0 0,-1 0-1 0 0,0 0 1 0 0,0 0-1 0 0,-1 1 1 0 0,1-1-1 0 0,-1 0 1 0 0,0 1 0 0 0,0-1-1 0 0,-1 1 1 0 0,1 0-1 0 0,-1 0 1 0 0,0 0 0 0 0,0 0-1 0 0,-1 0 1 0 0,1 1-1 0 0,-1-1 1 0 0,1 1 0 0 0,-1 0-1 0 0,0 0 1 0 0,0 0-1 0 0,-5-2 1 0 0,6 4-107 0 0,0 0 0 0 0,0 1 0 0 0,-1-1 0 0 0,1 1-1 0 0,0-1 1 0 0,0 1 0 0 0,0 0 0 0 0,0 0 0 0 0,0 1 0 0 0,0-1 0 0 0,-1 0 0 0 0,1 1-1 0 0,0 0 1 0 0,0 0 0 0 0,0 0 0 0 0,0 0 0 0 0,1 0 0 0 0,-1 1 0 0 0,0-1 0 0 0,0 1-1 0 0,1 0 1 0 0,-5 3 0 0 0,5-3-286 0 0,0 0-1 0 0,0 0 0 0 0,0 0 1 0 0,1 0-1 0 0,-1 0 0 0 0,1 0 1 0 0,-1 0-1 0 0,1 0 0 0 0,0 1 1 0 0,0-1-1 0 0,0 1 0 0 0,0-1 0 0 0,0 1 1 0 0,0-1-1 0 0,1 1 0 0 0,-1-1 1 0 0,1 6-1 0 0,1-1-1683 0 0,3 0-1288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2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 6993 0 0,'-5'-18'7123'0'0,"4"31"-4695"0"0,6 31-2398 0 0,1-12-157 0 0,-1 0-488 0 0,17 58 0 0 0,-22-90 549 0 0,0 0-1 0 0,0 1 1 0 0,0-1 0 0 0,0 0 0 0 0,0 0 0 0 0,0 1 0 0 0,0-1 0 0 0,1 0 0 0 0,-1 0 0 0 0,0 1 0 0 0,0-1 0 0 0,0 0 0 0 0,0 0 0 0 0,0 1 0 0 0,0-1 0 0 0,0 0 0 0 0,1 0 0 0 0,-1 0-1 0 0,0 0 1 0 0,0 1 0 0 0,0-1 0 0 0,1 0 0 0 0,-1 0 0 0 0,0 0 0 0 0,0 0 0 0 0,0 1 0 0 0,1-1 0 0 0,-1 0 0 0 0,0 0 0 0 0,0 0 0 0 0,1 0 0 0 0,-1 0 0 0 0,0 0 0 0 0,0 0 0 0 0,1 0-1 0 0,-1 0 1 0 0,0 0 0 0 0,0 0 0 0 0,1 0 0 0 0,-1 0 0 0 0,0 0 0 0 0,0 0 0 0 0,1 0 0 0 0,-1 0 0 0 0,1 0 0 0 0,8-13-868 0 0,3-20 927 0 0,-9 8-379 0 0,-2 20 619 0 0,-1-1 0 0 0,1 1 0 0 0,0-1-1 0 0,0 1 1 0 0,1-1 0 0 0,3-8 0 0 0,-4 13-345 0 0,-1 0 0 0 0,1 0-1 0 0,0 0 1 0 0,0-1 0 0 0,0 1 0 0 0,0 0 0 0 0,0 0 0 0 0,0 1 0 0 0,0-1 0 0 0,0 0 0 0 0,0 0 0 0 0,0 0 0 0 0,2 0-1 0 0,-1 0-392 0 0,0 1-1 0 0,0-1 0 0 0,0 1 0 0 0,0-1 0 0 0,0 1 0 0 0,0 0 0 0 0,0 0 0 0 0,1 0 0 0 0,-1 0 0 0 0,4 1 0 0 0,-1-1-3136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2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37 7818 0 0,'-1'3'285'0'0,"0"0"-1"0"0,-1-1 1 0 0,2 1 0 0 0,-1 0 0 0 0,0 0 0 0 0,0 0 0 0 0,1 0 0 0 0,0 0-1 0 0,-1-1 1 0 0,1 1 0 0 0,0 0 0 0 0,1 0 0 0 0,-1 0 0 0 0,0 0 0 0 0,1 0 0 0 0,1 4-1 0 0,-1-5-257 0 0,0-1-1 0 0,0 1 0 0 0,1-1 1 0 0,-1 0-1 0 0,0 0 0 0 0,1 0 0 0 0,-1 0 1 0 0,1 1-1 0 0,-1-2 0 0 0,1 1 0 0 0,-1 0 1 0 0,1 0-1 0 0,0 0 0 0 0,-1-1 1 0 0,1 1-1 0 0,0-1 0 0 0,-1 0 0 0 0,1 1 1 0 0,0-1-1 0 0,0 0 0 0 0,0 0 1 0 0,-1 0-1 0 0,1 0 0 0 0,0 0 0 0 0,0 0 1 0 0,0-1-1 0 0,3 0 0 0 0,7-1 45 0 0,0-1 1 0 0,0-1-1 0 0,-1 1 0 0 0,1-2 0 0 0,18-9 1 0 0,-24 11-279 0 0,0 0 0 0 0,-1 0 0 0 0,1-1 1 0 0,-1 0-1 0 0,0 0 0 0 0,0-1 0 0 0,0 1 1 0 0,-1-1-1 0 0,1 0 0 0 0,-1-1 0 0 0,0 1 0 0 0,3-8 1 0 0,-6 13 112 0 0,-1 0 1 0 0,0 0 0 0 0,0-1-1 0 0,1 1 1 0 0,-1 0 0 0 0,0 0-1 0 0,0-1 1 0 0,0 1 0 0 0,0 0 0 0 0,0-1-1 0 0,0 1 1 0 0,1 0 0 0 0,-1-1-1 0 0,0 1 1 0 0,0 0 0 0 0,0-1-1 0 0,0 1 1 0 0,0 0 0 0 0,0-1-1 0 0,0 1 1 0 0,0 0 0 0 0,0-1-1 0 0,0 1 1 0 0,-1 0 0 0 0,1-1-1 0 0,0 1 1 0 0,0 0 0 0 0,0-1-1 0 0,0 1 1 0 0,0 0 0 0 0,-1 0 0 0 0,1-1-1 0 0,0 1 1 0 0,0 0 0 0 0,-1-1-1 0 0,-12 2-1130 0 0,-13 13 653 0 0,20-9 665 0 0,0 0 1 0 0,1 0-1 0 0,0 1 0 0 0,1 0 0 0 0,-1 0 0 0 0,1 0 0 0 0,0 1 1 0 0,0-1-1 0 0,1 1 0 0 0,-5 13 0 0 0,6-15-162 0 0,1 0 1 0 0,0 0-1 0 0,1 0 0 0 0,-1 0 1 0 0,1 0-1 0 0,0 1 0 0 0,0-1 1 0 0,0 0-1 0 0,1 0 0 0 0,0 0 0 0 0,0 0 1 0 0,0 0-1 0 0,1 0 0 0 0,-1-1 1 0 0,1 1-1 0 0,0 0 0 0 0,4 5 1 0 0,-1-5-2869 0 0,0-6 737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2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21 2353 0 0,'2'-4'-273'0'0,"8"-13"6049"0"0,-4 18-1972 0 0,-1 10-2232 0 0,0 3-1275 0 0,-2 0-1 0 0,0 0 0 0 0,0 1 1 0 0,0 21-1 0 0,-2-30-602 0 0,-1 1 0 0 0,0-1 0 0 0,-1 1 0 0 0,0-1 0 0 0,0 1 1 0 0,0-1-1 0 0,-1 1 0 0 0,1-1 0 0 0,-2 0 0 0 0,1 0 0 0 0,-1 0 0 0 0,-4 8 0 0 0,6-13 204 0 0,0 0 0 0 0,0 0 0 0 0,0-1 0 0 0,0 1-1 0 0,0 0 1 0 0,-1-1 0 0 0,1 1 0 0 0,0 0 0 0 0,-1-1 0 0 0,1 1 0 0 0,0-1 0 0 0,-1 0 0 0 0,1 1 0 0 0,0-1-1 0 0,-1 0 1 0 0,1 0 0 0 0,0 0 0 0 0,-1 0 0 0 0,1 0 0 0 0,-1 0 0 0 0,1-1 0 0 0,0 1 0 0 0,-1 0 0 0 0,1-1-1 0 0,0 1 1 0 0,-2-1 0 0 0,-11-5 423 0 0,13 5 541 0 0,4 2 573 0 0,1 1-1402 0 0,-1 0 0 0 0,1-1-1 0 0,-1 0 1 0 0,1 0 0 0 0,0 0 0 0 0,-1 0-1 0 0,1-1 1 0 0,0 1 0 0 0,0-1-1 0 0,-1 0 1 0 0,1 0 0 0 0,0 0 0 0 0,0-1-1 0 0,-1 1 1 0 0,1-1 0 0 0,0 0 0 0 0,-1 0-1 0 0,1 0 1 0 0,-1 0 0 0 0,1-1-1 0 0,-1 0 1 0 0,4-2 0 0 0,4-3-1124 0 0,-1-1-1 0 0,0-1 1 0 0,0 0-1 0 0,15-20 1 0 0,-23 27 774 0 0,15-17-3484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28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62 8338 0 0,'-6'-5'965'0'0,"0"-1"0"0"0,1 0 0 0 0,0 0 0 0 0,-5-8 0 0 0,10 13-862 0 0,-1 1 0 0 0,1-1-1 0 0,-1 0 1 0 0,1 1 0 0 0,0-1 0 0 0,-1 0 0 0 0,1 0-1 0 0,0 1 1 0 0,0-1 0 0 0,-1 0 0 0 0,1 0 0 0 0,0 0-1 0 0,0 1 1 0 0,0-1 0 0 0,0 0 0 0 0,0 0 0 0 0,0 0-1 0 0,0 0 1 0 0,0 1 0 0 0,1-3 0 0 0,0 3-53 0 0,0-1 0 0 0,0 0 0 0 0,-1 1 0 0 0,1-1 0 0 0,0 0 0 0 0,0 1 0 0 0,0 0 0 0 0,0-1 0 0 0,0 1 0 0 0,0-1 0 0 0,0 1 0 0 0,0 0 0 0 0,0 0 0 0 0,0 0 0 0 0,0-1 1 0 0,0 1-1 0 0,0 0 0 0 0,0 0 0 0 0,0 0 0 0 0,0 1 0 0 0,0-1 0 0 0,2 0 0 0 0,6 1 7 0 0,1 0 1 0 0,-1 1-1 0 0,0-1 1 0 0,1 2-1 0 0,-1-1 1 0 0,0 2-1 0 0,0-1 1 0 0,10 6-1 0 0,-15-6-54 0 0,0-1-1 0 0,0 1 0 0 0,0 0 0 0 0,0 0 0 0 0,0 0 1 0 0,-1 1-1 0 0,1-1 0 0 0,-1 1 0 0 0,0 0 1 0 0,0 0-1 0 0,-1 0 0 0 0,1 0 0 0 0,-1 1 0 0 0,0-1 1 0 0,0 1-1 0 0,0-1 0 0 0,1 8 0 0 0,2 8-2363 0 0,-2 0 0 0 0,2 40-1 0 0,-5-51 1604 0 0,0 0 0 0 0,-1 1 0 0 0,0-1-1 0 0,0 0 1 0 0,-1 0 0 0 0,0 0 0 0 0,-1 0-1 0 0,-6 15 1 0 0,8-22 739 0 0,0 1 1 0 0,-1-1-1 0 0,1 0 0 0 0,-1 0 1 0 0,0 0-1 0 0,1 0 0 0 0,-1 0 1 0 0,0-1-1 0 0,0 1 0 0 0,0-1 1 0 0,0 1-1 0 0,-1-1 0 0 0,1 0 1 0 0,0 1-1 0 0,-1-1 0 0 0,-3 1 1 0 0,-43 5 2206 0 0,20-4 3901 0 0,37-3-2645 0 0,-2 0-3211 0 0,1-1 0 0 0,-1 1 0 0 0,1-1 0 0 0,9-2 0 0 0,-1-4 51 0 0,0 0 0 0 0,0-1 0 0 0,-1 0 0 0 0,19-15 0 0 0,-18 12-629 0 0,1 0 0 0 0,29-14 1 0 0,-45 25 199 0 0,0 0 0 0 0,0 1 1 0 0,0-1-1 0 0,0 0 0 0 0,0 0 1 0 0,0 1-1 0 0,0-1 0 0 0,-1 0 1 0 0,1 0-1 0 0,0 0 0 0 0,0 1 1 0 0,0-1-1 0 0,0 0 0 0 0,0 0 0 0 0,0 1 1 0 0,0-1-1 0 0,0 0 0 0 0,0 0 1 0 0,0 1-1 0 0,0-1 0 0 0,0 0 1 0 0,1 0-1 0 0,-1 0 0 0 0,0 1 1 0 0,0-1-1 0 0,0 0 0 0 0,0 0 1 0 0,0 0-1 0 0,0 1 0 0 0,0-1 0 0 0,1 0 1 0 0,-1 0-1 0 0,0 0 0 0 0,0 0 1 0 0,0 1-1 0 0,0-1 0 0 0,1 0 1 0 0,-1 0-1 0 0,0 0 0 0 0,0 0 1 0 0,0 0-1 0 0,1 0 0 0 0,-1 1 1 0 0,0-1-1 0 0,0 0 0 0 0,1 0 0 0 0,-1 0 1 0 0,0 0-1 0 0,0 0 0 0 0,0 0 1 0 0,1 0-1 0 0,-1 0 0 0 0,0 0 1 0 0,0 0-1 0 0,1 0 0 0 0,-1 0 1 0 0,0 0-1 0 0,0 0 0 0 0,1-1 1 0 0,-1 1-1 0 0,0 0 0 0 0,0 0 0 0 0,0 0 1 0 0,1 0-1 0 0,-5 8-4439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2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5297 0 0,'37'-31'8536'0'0,"13"2"-6203"0"0,-45 26-2392 0 0,1 1 0 0 0,-1 0-1 0 0,1 0 1 0 0,-1 1-1 0 0,1 0 1 0 0,-1 0-1 0 0,9 0 1 0 0,-11 1 65 0 0,-1 0 1 0 0,1 0-1 0 0,-1 0 1 0 0,1 1-1 0 0,0-1 1 0 0,-1 1-1 0 0,1 0 1 0 0,-1-1-1 0 0,0 1 1 0 0,1 0-1 0 0,-1 1 0 0 0,0-1 1 0 0,1 0-1 0 0,-1 1 1 0 0,0-1-1 0 0,3 4 1 0 0,-3-3-103 0 0,0 0-1 0 0,-1 0 1 0 0,1 1 0 0 0,-1-1 0 0 0,0 0 0 0 0,0 1 0 0 0,0-1 0 0 0,0 1 0 0 0,0-1 0 0 0,0 1 0 0 0,-1 0-1 0 0,1-1 1 0 0,-1 1 0 0 0,1 0 0 0 0,-1-1 0 0 0,0 1 0 0 0,0 0 0 0 0,-1 0 0 0 0,1-1 0 0 0,0 1 0 0 0,-1-1-1 0 0,0 1 1 0 0,0 0 0 0 0,1-1 0 0 0,-1 1 0 0 0,-1-1 0 0 0,1 1 0 0 0,-2 2 0 0 0,-2 4-37 0 0,-1 0 0 0 0,0 0 0 0 0,-1 0 0 0 0,0-1 0 0 0,-12 13 0 0 0,18-21 162 0 0,0 0 0 0 0,1 1 0 0 0,-1-1 0 0 0,1 1 0 0 0,-1-1 0 0 0,1 1 0 0 0,-1-1 0 0 0,1 1-1 0 0,-1-1 1 0 0,1 1 0 0 0,-1 0 0 0 0,1-1 0 0 0,0 1 0 0 0,-1 0 0 0 0,1-1 0 0 0,0 1 0 0 0,-1 0 0 0 0,1 0 0 0 0,0-1 0 0 0,0 2 0 0 0,11 1 859 0 0,27-12 671 0 0,-34 7-1421 0 0,10-1-39 0 0,0-2 1 0 0,-1 0 0 0 0,26-13 0 0 0,-33 14-1363 0 0,1 0 0 0 0,-1-1 0 0 0,0 0 0 0 0,0 0 0 0 0,7-8 0 0 0,0-4-4182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50 11442 0 0,'-1'-1'96'0'0,"0"0"0"0"0,1-1 0 0 0,-1 1-1 0 0,1 0 1 0 0,0-1 0 0 0,-1 1 0 0 0,1-1-1 0 0,0 1 1 0 0,0-1 0 0 0,0 1 0 0 0,0-1-1 0 0,0 1 1 0 0,0 0 0 0 0,1-1 0 0 0,-1 1-1 0 0,0-1 1 0 0,1 1 0 0 0,-1-1 0 0 0,1 1-1 0 0,-1 0 1 0 0,1-1 0 0 0,0 1 0 0 0,-1 0-1 0 0,1 0 1 0 0,0 0 0 0 0,0-1 0 0 0,0 1-1 0 0,0 0 1 0 0,0 0 0 0 0,0 0 0 0 0,0 0-1 0 0,1 1 1 0 0,-1-1 0 0 0,0 0-1 0 0,0 0 1 0 0,1 1 0 0 0,-1-1 0 0 0,1 1-1 0 0,-1-1 1 0 0,0 1 0 0 0,1-1 0 0 0,-1 1-1 0 0,1 0 1 0 0,-1 0 0 0 0,3 0 0 0 0,1-1 26 0 0,-1 1-1 0 0,0-1 1 0 0,1 1 0 0 0,-1 0 0 0 0,1 1 0 0 0,-1-1 0 0 0,0 1-1 0 0,1 0 1 0 0,-1 0 0 0 0,0 0 0 0 0,0 1 0 0 0,0-1 0 0 0,0 1 0 0 0,6 4-1 0 0,-7-4-65 0 0,0 1-1 0 0,0 0 0 0 0,0 0 1 0 0,0 1-1 0 0,-1-1 0 0 0,1 1 1 0 0,-1-1-1 0 0,0 1 0 0 0,0 0 1 0 0,0-1-1 0 0,-1 1 0 0 0,1 0 0 0 0,-1 0 1 0 0,0 0-1 0 0,0 0 0 0 0,-1 1 1 0 0,1-1-1 0 0,-1 6 0 0 0,0 6-185 0 0,-1 0 0 0 0,-1-1-1 0 0,-7 27 1 0 0,-1 10-1378 0 0,10-51 1482 0 0,0 0 0 0 0,0-1 0 0 0,-1 1 0 0 0,1 0 0 0 0,0 0 0 0 0,0 0 0 0 0,0 0 0 0 0,0 0 0 0 0,0-1 0 0 0,1 1 0 0 0,-1 0 0 0 0,0 0 0 0 0,0 0 0 0 0,1-1 0 0 0,-1 1 0 0 0,0 0 0 0 0,1 0 0 0 0,-1-1 0 0 0,0 1 0 0 0,1 0 0 0 0,-1 0 0 0 0,1-1 0 0 0,-1 1 0 0 0,1-1 0 0 0,0 1 0 0 0,-1 0 1 0 0,1-1-1 0 0,1 1 0 0 0,0 0-2 0 0,-1-1 0 0 0,1 1 1 0 0,0-1-1 0 0,-1 0 0 0 0,1 0 1 0 0,0 0-1 0 0,-1 0 1 0 0,1 0-1 0 0,0 0 0 0 0,0-1 1 0 0,-1 1-1 0 0,1 0 0 0 0,1-1 1 0 0,7-3-39 0 0,-1 0 1 0 0,0 0-1 0 0,13-8 1 0 0,14-7-547 0 0,-28 16-367 0 0,-1-1-1 0 0,1 1 0 0 0,-1-1 0 0 0,0-1 0 0 0,0 1 1 0 0,0-1-1 0 0,0-1 0 0 0,-1 1 0 0 0,0-1 0 0 0,0 0 0 0 0,5-8 1 0 0,-6 5-962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2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 2977 0 0,'-1'-1'269'0'0,"1"1"1"0"0,-1-1 0 0 0,1 0-1 0 0,-1 0 1 0 0,1 1 0 0 0,-1-1 0 0 0,1 0-1 0 0,-1 1 1 0 0,0-1 0 0 0,0 0-1 0 0,1 1 1 0 0,-1-1 0 0 0,0 1 0 0 0,0-1-1 0 0,1 1 1 0 0,-1 0 0 0 0,0-1-1 0 0,0 1 1 0 0,0 0 0 0 0,0-1 0 0 0,0 1-1 0 0,0 0 1 0 0,0 0 0 0 0,-1 0-1 0 0,2 0-86 0 0,-1 1 0 0 0,1 0-1 0 0,-1 0 1 0 0,1-1-1 0 0,-1 1 1 0 0,1 0 0 0 0,0 0-1 0 0,-1 0 1 0 0,1-1-1 0 0,0 1 1 0 0,0 0 0 0 0,0 0-1 0 0,-1 0 1 0 0,1 0-1 0 0,0 0 1 0 0,0 0 0 0 0,0-1-1 0 0,0 1 1 0 0,1 1-1 0 0,6 49 858 0 0,-3-35-1007 0 0,-3-7-304 0 0,1 1-1 0 0,0 0 0 0 0,1-1 0 0 0,0 1 1 0 0,0-1-1 0 0,1 0 0 0 0,0 0 0 0 0,8 12 1 0 0,29-40 1027 0 0,-35 18-1036 0 0,0 0 1 0 0,0 0 0 0 0,-1 1-1 0 0,1-1 1 0 0,8 2 0 0 0,15 5-6002 0 0,-20-2 2731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4:18:3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9122 0 0,'-2'10'5287'0'0,"10"14"-4535"0"0,-5-18-395 0 0,8 37-111 0 0,-9-32-382 0 0,0 0 0 0 0,1 0 0 0 0,1 0-1 0 0,0-1 1 0 0,9 19 0 0 0,-14-31 39 0 0,0 1 0 0 0,0-1 0 0 0,0 0 0 0 0,1 0 0 0 0,-1 0 0 0 0,0 0 0 0 0,1 0 0 0 0,-1 0 0 0 0,1 0 0 0 0,-1 0 0 0 0,1 0 1 0 0,0 0-1 0 0,0 0 0 0 0,0 0 0 0 0,0 0 0 0 0,1-2 0 0 0,-1 2 172 0 0,1 0-1 0 0,-1 0 1 0 0,1 0 0 0 0,0 0 0 0 0,0 0 0 0 0,0 0 0 0 0,0 0 0 0 0,0 0-1 0 0,1 1 1 0 0,-1-1 0 0 0,0 1 0 0 0,1-1 0 0 0,-1 1 0 0 0,1-1 0 0 0,0 1-1 0 0,-1 0 1 0 0,1 0 0 0 0,0 0 0 0 0,0 0 0 0 0,0 0 0 0 0,0 0 0 0 0,0 0-1 0 0,3 0 1 0 0,12-5 24 0 0,-1 0-1 0 0,0 0 1 0 0,20-13 0 0 0,22-9-2574 0 0,-57 28 2392 0 0,0-1-441 0 0,1 0-1 0 0,-1 1 1 0 0,1-1-1 0 0,0 1 0 0 0,-1-1 1 0 0,1 1-1 0 0,-1 0 1 0 0,1-1-1 0 0,0 1 1 0 0,-1 0-1 0 0,1 0 0 0 0,0 0 1 0 0,-1 0-1 0 0,4 1 1 0 0,2 5-3180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210.119.145.6/testsvr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5" Type="http://schemas.openxmlformats.org/officeDocument/2006/relationships/image" Target="../media/image3.png"/><Relationship Id="rId90" Type="http://schemas.openxmlformats.org/officeDocument/2006/relationships/customXml" Target="../ink/ink44.xml"/><Relationship Id="rId95" Type="http://schemas.openxmlformats.org/officeDocument/2006/relationships/image" Target="../media/image48.png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8.xml"/><Relationship Id="rId80" Type="http://schemas.openxmlformats.org/officeDocument/2006/relationships/customXml" Target="../ink/ink39.xml"/><Relationship Id="rId85" Type="http://schemas.openxmlformats.org/officeDocument/2006/relationships/image" Target="../media/image43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customXml" Target="../ink/ink56.xml"/><Relationship Id="rId119" Type="http://schemas.openxmlformats.org/officeDocument/2006/relationships/image" Target="../media/image60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2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3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2" Type="http://schemas.openxmlformats.org/officeDocument/2006/relationships/image" Target="../media/image1.jpg"/><Relationship Id="rId29" Type="http://schemas.openxmlformats.org/officeDocument/2006/relationships/image" Target="../media/image15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115" Type="http://schemas.openxmlformats.org/officeDocument/2006/relationships/image" Target="../media/image58.png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image" Target="../media/image29.png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7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.xml"/><Relationship Id="rId21" Type="http://schemas.openxmlformats.org/officeDocument/2006/relationships/image" Target="../media/image73.png"/><Relationship Id="rId42" Type="http://schemas.openxmlformats.org/officeDocument/2006/relationships/customXml" Target="../ink/ink82.xml"/><Relationship Id="rId47" Type="http://schemas.openxmlformats.org/officeDocument/2006/relationships/image" Target="../media/image86.png"/><Relationship Id="rId63" Type="http://schemas.openxmlformats.org/officeDocument/2006/relationships/image" Target="../media/image94.png"/><Relationship Id="rId68" Type="http://schemas.openxmlformats.org/officeDocument/2006/relationships/customXml" Target="../ink/ink95.xml"/><Relationship Id="rId84" Type="http://schemas.openxmlformats.org/officeDocument/2006/relationships/customXml" Target="../ink/ink103.xml"/><Relationship Id="rId16" Type="http://schemas.openxmlformats.org/officeDocument/2006/relationships/customXml" Target="../ink/ink69.xml"/><Relationship Id="rId11" Type="http://schemas.openxmlformats.org/officeDocument/2006/relationships/image" Target="../media/image68.png"/><Relationship Id="rId32" Type="http://schemas.openxmlformats.org/officeDocument/2006/relationships/customXml" Target="../ink/ink77.xml"/><Relationship Id="rId37" Type="http://schemas.openxmlformats.org/officeDocument/2006/relationships/image" Target="../media/image81.png"/><Relationship Id="rId53" Type="http://schemas.openxmlformats.org/officeDocument/2006/relationships/image" Target="../media/image89.png"/><Relationship Id="rId58" Type="http://schemas.openxmlformats.org/officeDocument/2006/relationships/customXml" Target="../ink/ink90.xml"/><Relationship Id="rId74" Type="http://schemas.openxmlformats.org/officeDocument/2006/relationships/customXml" Target="../ink/ink98.xml"/><Relationship Id="rId79" Type="http://schemas.openxmlformats.org/officeDocument/2006/relationships/image" Target="../media/image102.png"/><Relationship Id="rId5" Type="http://schemas.openxmlformats.org/officeDocument/2006/relationships/image" Target="../media/image65.png"/><Relationship Id="rId19" Type="http://schemas.openxmlformats.org/officeDocument/2006/relationships/image" Target="../media/image72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76.png"/><Relationship Id="rId30" Type="http://schemas.openxmlformats.org/officeDocument/2006/relationships/customXml" Target="../ink/ink76.xml"/><Relationship Id="rId35" Type="http://schemas.openxmlformats.org/officeDocument/2006/relationships/image" Target="../media/image80.png"/><Relationship Id="rId43" Type="http://schemas.openxmlformats.org/officeDocument/2006/relationships/image" Target="../media/image84.png"/><Relationship Id="rId48" Type="http://schemas.openxmlformats.org/officeDocument/2006/relationships/customXml" Target="../ink/ink85.xml"/><Relationship Id="rId56" Type="http://schemas.openxmlformats.org/officeDocument/2006/relationships/customXml" Target="../ink/ink89.xml"/><Relationship Id="rId64" Type="http://schemas.openxmlformats.org/officeDocument/2006/relationships/customXml" Target="../ink/ink93.xml"/><Relationship Id="rId69" Type="http://schemas.openxmlformats.org/officeDocument/2006/relationships/image" Target="../media/image97.png"/><Relationship Id="rId77" Type="http://schemas.openxmlformats.org/officeDocument/2006/relationships/image" Target="../media/image101.png"/><Relationship Id="rId8" Type="http://schemas.openxmlformats.org/officeDocument/2006/relationships/customXml" Target="../ink/ink65.xml"/><Relationship Id="rId51" Type="http://schemas.openxmlformats.org/officeDocument/2006/relationships/image" Target="../media/image88.png"/><Relationship Id="rId72" Type="http://schemas.openxmlformats.org/officeDocument/2006/relationships/customXml" Target="../ink/ink97.xml"/><Relationship Id="rId80" Type="http://schemas.openxmlformats.org/officeDocument/2006/relationships/customXml" Target="../ink/ink101.xml"/><Relationship Id="rId85" Type="http://schemas.openxmlformats.org/officeDocument/2006/relationships/image" Target="../media/image105.png"/><Relationship Id="rId3" Type="http://schemas.openxmlformats.org/officeDocument/2006/relationships/image" Target="../media/image2.png"/><Relationship Id="rId12" Type="http://schemas.openxmlformats.org/officeDocument/2006/relationships/customXml" Target="../ink/ink67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59" Type="http://schemas.openxmlformats.org/officeDocument/2006/relationships/image" Target="../media/image92.png"/><Relationship Id="rId67" Type="http://schemas.openxmlformats.org/officeDocument/2006/relationships/image" Target="../media/image96.png"/><Relationship Id="rId20" Type="http://schemas.openxmlformats.org/officeDocument/2006/relationships/customXml" Target="../ink/ink71.xml"/><Relationship Id="rId41" Type="http://schemas.openxmlformats.org/officeDocument/2006/relationships/image" Target="../media/image83.png"/><Relationship Id="rId54" Type="http://schemas.openxmlformats.org/officeDocument/2006/relationships/customXml" Target="../ink/ink88.xml"/><Relationship Id="rId62" Type="http://schemas.openxmlformats.org/officeDocument/2006/relationships/customXml" Target="../ink/ink92.xml"/><Relationship Id="rId70" Type="http://schemas.openxmlformats.org/officeDocument/2006/relationships/customXml" Target="../ink/ink96.xml"/><Relationship Id="rId75" Type="http://schemas.openxmlformats.org/officeDocument/2006/relationships/image" Target="../media/image100.png"/><Relationship Id="rId83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4.xml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49" Type="http://schemas.openxmlformats.org/officeDocument/2006/relationships/image" Target="../media/image87.png"/><Relationship Id="rId57" Type="http://schemas.openxmlformats.org/officeDocument/2006/relationships/image" Target="../media/image91.png"/><Relationship Id="rId10" Type="http://schemas.openxmlformats.org/officeDocument/2006/relationships/customXml" Target="../ink/ink66.xml"/><Relationship Id="rId31" Type="http://schemas.openxmlformats.org/officeDocument/2006/relationships/image" Target="../media/image78.png"/><Relationship Id="rId44" Type="http://schemas.openxmlformats.org/officeDocument/2006/relationships/customXml" Target="../ink/ink83.xml"/><Relationship Id="rId52" Type="http://schemas.openxmlformats.org/officeDocument/2006/relationships/customXml" Target="../ink/ink87.xml"/><Relationship Id="rId60" Type="http://schemas.openxmlformats.org/officeDocument/2006/relationships/customXml" Target="../ink/ink91.xml"/><Relationship Id="rId65" Type="http://schemas.openxmlformats.org/officeDocument/2006/relationships/image" Target="../media/image95.png"/><Relationship Id="rId73" Type="http://schemas.openxmlformats.org/officeDocument/2006/relationships/image" Target="../media/image99.png"/><Relationship Id="rId78" Type="http://schemas.openxmlformats.org/officeDocument/2006/relationships/customXml" Target="../ink/ink100.xml"/><Relationship Id="rId81" Type="http://schemas.openxmlformats.org/officeDocument/2006/relationships/image" Target="../media/image103.png"/><Relationship Id="rId86" Type="http://schemas.openxmlformats.org/officeDocument/2006/relationships/customXml" Target="../ink/ink104.xml"/><Relationship Id="rId4" Type="http://schemas.openxmlformats.org/officeDocument/2006/relationships/customXml" Target="../ink/ink63.xml"/><Relationship Id="rId9" Type="http://schemas.openxmlformats.org/officeDocument/2006/relationships/image" Target="../media/image67.png"/><Relationship Id="rId13" Type="http://schemas.openxmlformats.org/officeDocument/2006/relationships/image" Target="../media/image69.png"/><Relationship Id="rId18" Type="http://schemas.openxmlformats.org/officeDocument/2006/relationships/customXml" Target="../ink/ink70.xml"/><Relationship Id="rId39" Type="http://schemas.openxmlformats.org/officeDocument/2006/relationships/image" Target="../media/image82.png"/><Relationship Id="rId34" Type="http://schemas.openxmlformats.org/officeDocument/2006/relationships/customXml" Target="../ink/ink78.xml"/><Relationship Id="rId50" Type="http://schemas.openxmlformats.org/officeDocument/2006/relationships/customXml" Target="../ink/ink86.xml"/><Relationship Id="rId55" Type="http://schemas.openxmlformats.org/officeDocument/2006/relationships/image" Target="../media/image90.png"/><Relationship Id="rId76" Type="http://schemas.openxmlformats.org/officeDocument/2006/relationships/customXml" Target="../ink/ink99.xml"/><Relationship Id="rId7" Type="http://schemas.openxmlformats.org/officeDocument/2006/relationships/image" Target="../media/image66.png"/><Relationship Id="rId71" Type="http://schemas.openxmlformats.org/officeDocument/2006/relationships/image" Target="../media/image98.png"/><Relationship Id="rId2" Type="http://schemas.openxmlformats.org/officeDocument/2006/relationships/image" Target="../media/image1.jpg"/><Relationship Id="rId29" Type="http://schemas.openxmlformats.org/officeDocument/2006/relationships/image" Target="../media/image77.png"/><Relationship Id="rId24" Type="http://schemas.openxmlformats.org/officeDocument/2006/relationships/customXml" Target="../ink/ink73.xml"/><Relationship Id="rId40" Type="http://schemas.openxmlformats.org/officeDocument/2006/relationships/customXml" Target="../ink/ink81.xml"/><Relationship Id="rId45" Type="http://schemas.openxmlformats.org/officeDocument/2006/relationships/image" Target="../media/image85.png"/><Relationship Id="rId66" Type="http://schemas.openxmlformats.org/officeDocument/2006/relationships/customXml" Target="../ink/ink94.xml"/><Relationship Id="rId87" Type="http://schemas.openxmlformats.org/officeDocument/2006/relationships/image" Target="../media/image106.png"/><Relationship Id="rId61" Type="http://schemas.openxmlformats.org/officeDocument/2006/relationships/image" Target="../media/image93.png"/><Relationship Id="rId82" Type="http://schemas.openxmlformats.org/officeDocument/2006/relationships/customXml" Target="../ink/ink10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4.png"/><Relationship Id="rId21" Type="http://schemas.openxmlformats.org/officeDocument/2006/relationships/image" Target="../media/image116.png"/><Relationship Id="rId42" Type="http://schemas.openxmlformats.org/officeDocument/2006/relationships/customXml" Target="../ink/ink123.xml"/><Relationship Id="rId63" Type="http://schemas.openxmlformats.org/officeDocument/2006/relationships/image" Target="../media/image137.png"/><Relationship Id="rId84" Type="http://schemas.openxmlformats.org/officeDocument/2006/relationships/customXml" Target="../ink/ink144.xml"/><Relationship Id="rId138" Type="http://schemas.openxmlformats.org/officeDocument/2006/relationships/customXml" Target="../ink/ink171.xml"/><Relationship Id="rId159" Type="http://schemas.openxmlformats.org/officeDocument/2006/relationships/image" Target="../media/image185.png"/><Relationship Id="rId170" Type="http://schemas.openxmlformats.org/officeDocument/2006/relationships/customXml" Target="../ink/ink187.xml"/><Relationship Id="rId107" Type="http://schemas.openxmlformats.org/officeDocument/2006/relationships/image" Target="../media/image159.png"/><Relationship Id="rId11" Type="http://schemas.openxmlformats.org/officeDocument/2006/relationships/image" Target="../media/image111.png"/><Relationship Id="rId32" Type="http://schemas.openxmlformats.org/officeDocument/2006/relationships/customXml" Target="../ink/ink118.xml"/><Relationship Id="rId53" Type="http://schemas.openxmlformats.org/officeDocument/2006/relationships/image" Target="../media/image132.png"/><Relationship Id="rId74" Type="http://schemas.openxmlformats.org/officeDocument/2006/relationships/customXml" Target="../ink/ink139.xml"/><Relationship Id="rId128" Type="http://schemas.openxmlformats.org/officeDocument/2006/relationships/customXml" Target="../ink/ink166.xml"/><Relationship Id="rId149" Type="http://schemas.openxmlformats.org/officeDocument/2006/relationships/image" Target="../media/image180.png"/><Relationship Id="rId5" Type="http://schemas.openxmlformats.org/officeDocument/2006/relationships/image" Target="../media/image108.png"/><Relationship Id="rId95" Type="http://schemas.openxmlformats.org/officeDocument/2006/relationships/image" Target="../media/image153.png"/><Relationship Id="rId160" Type="http://schemas.openxmlformats.org/officeDocument/2006/relationships/customXml" Target="../ink/ink182.xml"/><Relationship Id="rId181" Type="http://schemas.openxmlformats.org/officeDocument/2006/relationships/image" Target="../media/image196.png"/><Relationship Id="rId22" Type="http://schemas.openxmlformats.org/officeDocument/2006/relationships/customXml" Target="../ink/ink113.xml"/><Relationship Id="rId43" Type="http://schemas.openxmlformats.org/officeDocument/2006/relationships/image" Target="../media/image127.png"/><Relationship Id="rId64" Type="http://schemas.openxmlformats.org/officeDocument/2006/relationships/customXml" Target="../ink/ink134.xml"/><Relationship Id="rId118" Type="http://schemas.openxmlformats.org/officeDocument/2006/relationships/customXml" Target="../ink/ink161.xml"/><Relationship Id="rId139" Type="http://schemas.openxmlformats.org/officeDocument/2006/relationships/image" Target="../media/image175.png"/><Relationship Id="rId85" Type="http://schemas.openxmlformats.org/officeDocument/2006/relationships/image" Target="../media/image148.png"/><Relationship Id="rId150" Type="http://schemas.openxmlformats.org/officeDocument/2006/relationships/customXml" Target="../ink/ink177.xml"/><Relationship Id="rId171" Type="http://schemas.openxmlformats.org/officeDocument/2006/relationships/image" Target="../media/image191.png"/><Relationship Id="rId12" Type="http://schemas.openxmlformats.org/officeDocument/2006/relationships/customXml" Target="../ink/ink108.xml"/><Relationship Id="rId33" Type="http://schemas.openxmlformats.org/officeDocument/2006/relationships/image" Target="../media/image122.png"/><Relationship Id="rId108" Type="http://schemas.openxmlformats.org/officeDocument/2006/relationships/customXml" Target="../ink/ink156.xml"/><Relationship Id="rId129" Type="http://schemas.openxmlformats.org/officeDocument/2006/relationships/image" Target="../media/image170.png"/><Relationship Id="rId54" Type="http://schemas.openxmlformats.org/officeDocument/2006/relationships/customXml" Target="../ink/ink129.xml"/><Relationship Id="rId75" Type="http://schemas.openxmlformats.org/officeDocument/2006/relationships/image" Target="../media/image143.png"/><Relationship Id="rId96" Type="http://schemas.openxmlformats.org/officeDocument/2006/relationships/customXml" Target="../ink/ink150.xml"/><Relationship Id="rId140" Type="http://schemas.openxmlformats.org/officeDocument/2006/relationships/customXml" Target="../ink/ink172.xml"/><Relationship Id="rId161" Type="http://schemas.openxmlformats.org/officeDocument/2006/relationships/image" Target="../media/image186.png"/><Relationship Id="rId182" Type="http://schemas.openxmlformats.org/officeDocument/2006/relationships/customXml" Target="../ink/ink193.xml"/><Relationship Id="rId6" Type="http://schemas.openxmlformats.org/officeDocument/2006/relationships/customXml" Target="../ink/ink105.xml"/><Relationship Id="rId23" Type="http://schemas.openxmlformats.org/officeDocument/2006/relationships/image" Target="../media/image117.png"/><Relationship Id="rId119" Type="http://schemas.openxmlformats.org/officeDocument/2006/relationships/image" Target="../media/image165.png"/><Relationship Id="rId44" Type="http://schemas.openxmlformats.org/officeDocument/2006/relationships/customXml" Target="../ink/ink124.xml"/><Relationship Id="rId65" Type="http://schemas.openxmlformats.org/officeDocument/2006/relationships/image" Target="../media/image138.png"/><Relationship Id="rId86" Type="http://schemas.openxmlformats.org/officeDocument/2006/relationships/customXml" Target="../ink/ink145.xml"/><Relationship Id="rId130" Type="http://schemas.openxmlformats.org/officeDocument/2006/relationships/customXml" Target="../ink/ink167.xml"/><Relationship Id="rId151" Type="http://schemas.openxmlformats.org/officeDocument/2006/relationships/image" Target="../media/image181.png"/><Relationship Id="rId172" Type="http://schemas.openxmlformats.org/officeDocument/2006/relationships/customXml" Target="../ink/ink188.xml"/><Relationship Id="rId13" Type="http://schemas.openxmlformats.org/officeDocument/2006/relationships/image" Target="../media/image112.png"/><Relationship Id="rId18" Type="http://schemas.openxmlformats.org/officeDocument/2006/relationships/customXml" Target="../ink/ink111.xml"/><Relationship Id="rId39" Type="http://schemas.openxmlformats.org/officeDocument/2006/relationships/image" Target="../media/image125.png"/><Relationship Id="rId109" Type="http://schemas.openxmlformats.org/officeDocument/2006/relationships/image" Target="../media/image160.png"/><Relationship Id="rId34" Type="http://schemas.openxmlformats.org/officeDocument/2006/relationships/customXml" Target="../ink/ink119.xml"/><Relationship Id="rId50" Type="http://schemas.openxmlformats.org/officeDocument/2006/relationships/customXml" Target="../ink/ink127.xml"/><Relationship Id="rId55" Type="http://schemas.openxmlformats.org/officeDocument/2006/relationships/image" Target="../media/image133.png"/><Relationship Id="rId76" Type="http://schemas.openxmlformats.org/officeDocument/2006/relationships/customXml" Target="../ink/ink140.xml"/><Relationship Id="rId97" Type="http://schemas.openxmlformats.org/officeDocument/2006/relationships/image" Target="../media/image154.png"/><Relationship Id="rId104" Type="http://schemas.openxmlformats.org/officeDocument/2006/relationships/customXml" Target="../ink/ink154.xml"/><Relationship Id="rId120" Type="http://schemas.openxmlformats.org/officeDocument/2006/relationships/customXml" Target="../ink/ink162.xml"/><Relationship Id="rId125" Type="http://schemas.openxmlformats.org/officeDocument/2006/relationships/image" Target="../media/image168.png"/><Relationship Id="rId141" Type="http://schemas.openxmlformats.org/officeDocument/2006/relationships/image" Target="../media/image176.png"/><Relationship Id="rId146" Type="http://schemas.openxmlformats.org/officeDocument/2006/relationships/customXml" Target="../ink/ink175.xml"/><Relationship Id="rId167" Type="http://schemas.openxmlformats.org/officeDocument/2006/relationships/image" Target="../media/image189.png"/><Relationship Id="rId7" Type="http://schemas.openxmlformats.org/officeDocument/2006/relationships/image" Target="../media/image109.png"/><Relationship Id="rId71" Type="http://schemas.openxmlformats.org/officeDocument/2006/relationships/image" Target="../media/image141.png"/><Relationship Id="rId92" Type="http://schemas.openxmlformats.org/officeDocument/2006/relationships/customXml" Target="../ink/ink148.xml"/><Relationship Id="rId162" Type="http://schemas.openxmlformats.org/officeDocument/2006/relationships/customXml" Target="../ink/ink183.xml"/><Relationship Id="rId183" Type="http://schemas.openxmlformats.org/officeDocument/2006/relationships/image" Target="../media/image197.png"/><Relationship Id="rId2" Type="http://schemas.openxmlformats.org/officeDocument/2006/relationships/image" Target="../media/image107.png"/><Relationship Id="rId29" Type="http://schemas.openxmlformats.org/officeDocument/2006/relationships/image" Target="../media/image120.png"/><Relationship Id="rId24" Type="http://schemas.openxmlformats.org/officeDocument/2006/relationships/customXml" Target="../ink/ink114.xml"/><Relationship Id="rId40" Type="http://schemas.openxmlformats.org/officeDocument/2006/relationships/customXml" Target="../ink/ink122.xml"/><Relationship Id="rId45" Type="http://schemas.openxmlformats.org/officeDocument/2006/relationships/image" Target="../media/image128.png"/><Relationship Id="rId66" Type="http://schemas.openxmlformats.org/officeDocument/2006/relationships/customXml" Target="../ink/ink135.xml"/><Relationship Id="rId87" Type="http://schemas.openxmlformats.org/officeDocument/2006/relationships/image" Target="../media/image149.png"/><Relationship Id="rId110" Type="http://schemas.openxmlformats.org/officeDocument/2006/relationships/customXml" Target="../ink/ink157.xml"/><Relationship Id="rId115" Type="http://schemas.openxmlformats.org/officeDocument/2006/relationships/image" Target="../media/image163.png"/><Relationship Id="rId131" Type="http://schemas.openxmlformats.org/officeDocument/2006/relationships/image" Target="../media/image171.png"/><Relationship Id="rId136" Type="http://schemas.openxmlformats.org/officeDocument/2006/relationships/customXml" Target="../ink/ink170.xml"/><Relationship Id="rId157" Type="http://schemas.openxmlformats.org/officeDocument/2006/relationships/image" Target="../media/image184.png"/><Relationship Id="rId178" Type="http://schemas.openxmlformats.org/officeDocument/2006/relationships/customXml" Target="../ink/ink191.xml"/><Relationship Id="rId61" Type="http://schemas.openxmlformats.org/officeDocument/2006/relationships/image" Target="../media/image136.png"/><Relationship Id="rId82" Type="http://schemas.openxmlformats.org/officeDocument/2006/relationships/customXml" Target="../ink/ink143.xml"/><Relationship Id="rId152" Type="http://schemas.openxmlformats.org/officeDocument/2006/relationships/customXml" Target="../ink/ink178.xml"/><Relationship Id="rId173" Type="http://schemas.openxmlformats.org/officeDocument/2006/relationships/image" Target="../media/image192.png"/><Relationship Id="rId19" Type="http://schemas.openxmlformats.org/officeDocument/2006/relationships/image" Target="../media/image115.png"/><Relationship Id="rId14" Type="http://schemas.openxmlformats.org/officeDocument/2006/relationships/customXml" Target="../ink/ink109.xml"/><Relationship Id="rId30" Type="http://schemas.openxmlformats.org/officeDocument/2006/relationships/customXml" Target="../ink/ink117.xml"/><Relationship Id="rId35" Type="http://schemas.openxmlformats.org/officeDocument/2006/relationships/image" Target="../media/image123.png"/><Relationship Id="rId56" Type="http://schemas.openxmlformats.org/officeDocument/2006/relationships/customXml" Target="../ink/ink130.xml"/><Relationship Id="rId77" Type="http://schemas.openxmlformats.org/officeDocument/2006/relationships/image" Target="../media/image144.png"/><Relationship Id="rId100" Type="http://schemas.openxmlformats.org/officeDocument/2006/relationships/customXml" Target="../ink/ink152.xml"/><Relationship Id="rId105" Type="http://schemas.openxmlformats.org/officeDocument/2006/relationships/image" Target="../media/image158.png"/><Relationship Id="rId126" Type="http://schemas.openxmlformats.org/officeDocument/2006/relationships/customXml" Target="../ink/ink165.xml"/><Relationship Id="rId147" Type="http://schemas.openxmlformats.org/officeDocument/2006/relationships/image" Target="../media/image179.png"/><Relationship Id="rId168" Type="http://schemas.openxmlformats.org/officeDocument/2006/relationships/customXml" Target="../ink/ink186.xml"/><Relationship Id="rId8" Type="http://schemas.openxmlformats.org/officeDocument/2006/relationships/customXml" Target="../ink/ink106.xml"/><Relationship Id="rId51" Type="http://schemas.openxmlformats.org/officeDocument/2006/relationships/image" Target="../media/image131.png"/><Relationship Id="rId72" Type="http://schemas.openxmlformats.org/officeDocument/2006/relationships/customXml" Target="../ink/ink138.xml"/><Relationship Id="rId93" Type="http://schemas.openxmlformats.org/officeDocument/2006/relationships/image" Target="../media/image152.png"/><Relationship Id="rId98" Type="http://schemas.openxmlformats.org/officeDocument/2006/relationships/customXml" Target="../ink/ink151.xml"/><Relationship Id="rId121" Type="http://schemas.openxmlformats.org/officeDocument/2006/relationships/image" Target="../media/image166.png"/><Relationship Id="rId142" Type="http://schemas.openxmlformats.org/officeDocument/2006/relationships/customXml" Target="../ink/ink173.xml"/><Relationship Id="rId163" Type="http://schemas.openxmlformats.org/officeDocument/2006/relationships/image" Target="../media/image187.png"/><Relationship Id="rId184" Type="http://schemas.openxmlformats.org/officeDocument/2006/relationships/customXml" Target="../ink/ink194.xml"/><Relationship Id="rId3" Type="http://schemas.openxmlformats.org/officeDocument/2006/relationships/image" Target="../media/image1.jpg"/><Relationship Id="rId25" Type="http://schemas.openxmlformats.org/officeDocument/2006/relationships/image" Target="../media/image118.png"/><Relationship Id="rId46" Type="http://schemas.openxmlformats.org/officeDocument/2006/relationships/customXml" Target="../ink/ink125.xml"/><Relationship Id="rId67" Type="http://schemas.openxmlformats.org/officeDocument/2006/relationships/image" Target="../media/image139.png"/><Relationship Id="rId116" Type="http://schemas.openxmlformats.org/officeDocument/2006/relationships/customXml" Target="../ink/ink160.xml"/><Relationship Id="rId137" Type="http://schemas.openxmlformats.org/officeDocument/2006/relationships/image" Target="../media/image174.png"/><Relationship Id="rId158" Type="http://schemas.openxmlformats.org/officeDocument/2006/relationships/customXml" Target="../ink/ink181.xml"/><Relationship Id="rId20" Type="http://schemas.openxmlformats.org/officeDocument/2006/relationships/customXml" Target="../ink/ink112.xml"/><Relationship Id="rId41" Type="http://schemas.openxmlformats.org/officeDocument/2006/relationships/image" Target="../media/image126.png"/><Relationship Id="rId62" Type="http://schemas.openxmlformats.org/officeDocument/2006/relationships/customXml" Target="../ink/ink133.xml"/><Relationship Id="rId83" Type="http://schemas.openxmlformats.org/officeDocument/2006/relationships/image" Target="../media/image147.png"/><Relationship Id="rId88" Type="http://schemas.openxmlformats.org/officeDocument/2006/relationships/customXml" Target="../ink/ink146.xml"/><Relationship Id="rId111" Type="http://schemas.openxmlformats.org/officeDocument/2006/relationships/image" Target="../media/image161.png"/><Relationship Id="rId132" Type="http://schemas.openxmlformats.org/officeDocument/2006/relationships/customXml" Target="../ink/ink168.xml"/><Relationship Id="rId153" Type="http://schemas.openxmlformats.org/officeDocument/2006/relationships/image" Target="../media/image182.png"/><Relationship Id="rId174" Type="http://schemas.openxmlformats.org/officeDocument/2006/relationships/customXml" Target="../ink/ink189.xml"/><Relationship Id="rId179" Type="http://schemas.openxmlformats.org/officeDocument/2006/relationships/image" Target="../media/image195.png"/><Relationship Id="rId15" Type="http://schemas.openxmlformats.org/officeDocument/2006/relationships/image" Target="../media/image113.png"/><Relationship Id="rId36" Type="http://schemas.openxmlformats.org/officeDocument/2006/relationships/customXml" Target="../ink/ink120.xml"/><Relationship Id="rId57" Type="http://schemas.openxmlformats.org/officeDocument/2006/relationships/image" Target="../media/image134.png"/><Relationship Id="rId106" Type="http://schemas.openxmlformats.org/officeDocument/2006/relationships/customXml" Target="../ink/ink155.xml"/><Relationship Id="rId127" Type="http://schemas.openxmlformats.org/officeDocument/2006/relationships/image" Target="../media/image169.png"/><Relationship Id="rId10" Type="http://schemas.openxmlformats.org/officeDocument/2006/relationships/customXml" Target="../ink/ink107.xml"/><Relationship Id="rId31" Type="http://schemas.openxmlformats.org/officeDocument/2006/relationships/image" Target="../media/image121.png"/><Relationship Id="rId52" Type="http://schemas.openxmlformats.org/officeDocument/2006/relationships/customXml" Target="../ink/ink128.xml"/><Relationship Id="rId73" Type="http://schemas.openxmlformats.org/officeDocument/2006/relationships/image" Target="../media/image142.png"/><Relationship Id="rId78" Type="http://schemas.openxmlformats.org/officeDocument/2006/relationships/customXml" Target="../ink/ink141.xml"/><Relationship Id="rId94" Type="http://schemas.openxmlformats.org/officeDocument/2006/relationships/customXml" Target="../ink/ink149.xml"/><Relationship Id="rId99" Type="http://schemas.openxmlformats.org/officeDocument/2006/relationships/image" Target="../media/image155.png"/><Relationship Id="rId101" Type="http://schemas.openxmlformats.org/officeDocument/2006/relationships/image" Target="../media/image156.png"/><Relationship Id="rId122" Type="http://schemas.openxmlformats.org/officeDocument/2006/relationships/customXml" Target="../ink/ink163.xml"/><Relationship Id="rId143" Type="http://schemas.openxmlformats.org/officeDocument/2006/relationships/image" Target="../media/image177.png"/><Relationship Id="rId148" Type="http://schemas.openxmlformats.org/officeDocument/2006/relationships/customXml" Target="../ink/ink176.xml"/><Relationship Id="rId164" Type="http://schemas.openxmlformats.org/officeDocument/2006/relationships/customXml" Target="../ink/ink184.xml"/><Relationship Id="rId169" Type="http://schemas.openxmlformats.org/officeDocument/2006/relationships/image" Target="../media/image190.png"/><Relationship Id="rId185" Type="http://schemas.openxmlformats.org/officeDocument/2006/relationships/image" Target="../media/image198.png"/><Relationship Id="rId4" Type="http://schemas.openxmlformats.org/officeDocument/2006/relationships/image" Target="../media/image2.png"/><Relationship Id="rId9" Type="http://schemas.openxmlformats.org/officeDocument/2006/relationships/image" Target="../media/image110.png"/><Relationship Id="rId180" Type="http://schemas.openxmlformats.org/officeDocument/2006/relationships/customXml" Target="../ink/ink192.xml"/><Relationship Id="rId26" Type="http://schemas.openxmlformats.org/officeDocument/2006/relationships/customXml" Target="../ink/ink115.xml"/><Relationship Id="rId47" Type="http://schemas.openxmlformats.org/officeDocument/2006/relationships/image" Target="../media/image129.png"/><Relationship Id="rId68" Type="http://schemas.openxmlformats.org/officeDocument/2006/relationships/customXml" Target="../ink/ink136.xml"/><Relationship Id="rId89" Type="http://schemas.openxmlformats.org/officeDocument/2006/relationships/image" Target="../media/image150.png"/><Relationship Id="rId112" Type="http://schemas.openxmlformats.org/officeDocument/2006/relationships/customXml" Target="../ink/ink158.xml"/><Relationship Id="rId133" Type="http://schemas.openxmlformats.org/officeDocument/2006/relationships/image" Target="../media/image172.png"/><Relationship Id="rId154" Type="http://schemas.openxmlformats.org/officeDocument/2006/relationships/customXml" Target="../ink/ink179.xml"/><Relationship Id="rId175" Type="http://schemas.openxmlformats.org/officeDocument/2006/relationships/image" Target="../media/image193.png"/><Relationship Id="rId16" Type="http://schemas.openxmlformats.org/officeDocument/2006/relationships/customXml" Target="../ink/ink110.xml"/><Relationship Id="rId37" Type="http://schemas.openxmlformats.org/officeDocument/2006/relationships/image" Target="../media/image124.png"/><Relationship Id="rId58" Type="http://schemas.openxmlformats.org/officeDocument/2006/relationships/customXml" Target="../ink/ink131.xml"/><Relationship Id="rId79" Type="http://schemas.openxmlformats.org/officeDocument/2006/relationships/image" Target="../media/image145.png"/><Relationship Id="rId102" Type="http://schemas.openxmlformats.org/officeDocument/2006/relationships/customXml" Target="../ink/ink153.xml"/><Relationship Id="rId123" Type="http://schemas.openxmlformats.org/officeDocument/2006/relationships/image" Target="../media/image167.png"/><Relationship Id="rId144" Type="http://schemas.openxmlformats.org/officeDocument/2006/relationships/customXml" Target="../ink/ink174.xml"/><Relationship Id="rId90" Type="http://schemas.openxmlformats.org/officeDocument/2006/relationships/customXml" Target="../ink/ink147.xml"/><Relationship Id="rId165" Type="http://schemas.openxmlformats.org/officeDocument/2006/relationships/image" Target="../media/image188.png"/><Relationship Id="rId186" Type="http://schemas.openxmlformats.org/officeDocument/2006/relationships/customXml" Target="../ink/ink195.xml"/><Relationship Id="rId27" Type="http://schemas.openxmlformats.org/officeDocument/2006/relationships/image" Target="../media/image119.png"/><Relationship Id="rId48" Type="http://schemas.openxmlformats.org/officeDocument/2006/relationships/customXml" Target="../ink/ink126.xml"/><Relationship Id="rId69" Type="http://schemas.openxmlformats.org/officeDocument/2006/relationships/image" Target="../media/image140.png"/><Relationship Id="rId113" Type="http://schemas.openxmlformats.org/officeDocument/2006/relationships/image" Target="../media/image162.png"/><Relationship Id="rId134" Type="http://schemas.openxmlformats.org/officeDocument/2006/relationships/customXml" Target="../ink/ink169.xml"/><Relationship Id="rId80" Type="http://schemas.openxmlformats.org/officeDocument/2006/relationships/customXml" Target="../ink/ink142.xml"/><Relationship Id="rId155" Type="http://schemas.openxmlformats.org/officeDocument/2006/relationships/image" Target="../media/image183.png"/><Relationship Id="rId176" Type="http://schemas.openxmlformats.org/officeDocument/2006/relationships/customXml" Target="../ink/ink190.xml"/><Relationship Id="rId17" Type="http://schemas.openxmlformats.org/officeDocument/2006/relationships/image" Target="../media/image114.png"/><Relationship Id="rId38" Type="http://schemas.openxmlformats.org/officeDocument/2006/relationships/customXml" Target="../ink/ink121.xml"/><Relationship Id="rId59" Type="http://schemas.openxmlformats.org/officeDocument/2006/relationships/image" Target="../media/image135.png"/><Relationship Id="rId103" Type="http://schemas.openxmlformats.org/officeDocument/2006/relationships/image" Target="../media/image157.png"/><Relationship Id="rId124" Type="http://schemas.openxmlformats.org/officeDocument/2006/relationships/customXml" Target="../ink/ink164.xml"/><Relationship Id="rId70" Type="http://schemas.openxmlformats.org/officeDocument/2006/relationships/customXml" Target="../ink/ink137.xml"/><Relationship Id="rId91" Type="http://schemas.openxmlformats.org/officeDocument/2006/relationships/image" Target="../media/image151.png"/><Relationship Id="rId145" Type="http://schemas.openxmlformats.org/officeDocument/2006/relationships/image" Target="../media/image178.png"/><Relationship Id="rId166" Type="http://schemas.openxmlformats.org/officeDocument/2006/relationships/customXml" Target="../ink/ink185.xml"/><Relationship Id="rId187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116.xml"/><Relationship Id="rId49" Type="http://schemas.openxmlformats.org/officeDocument/2006/relationships/image" Target="../media/image130.png"/><Relationship Id="rId114" Type="http://schemas.openxmlformats.org/officeDocument/2006/relationships/customXml" Target="../ink/ink159.xml"/><Relationship Id="rId60" Type="http://schemas.openxmlformats.org/officeDocument/2006/relationships/customXml" Target="../ink/ink132.xml"/><Relationship Id="rId81" Type="http://schemas.openxmlformats.org/officeDocument/2006/relationships/image" Target="../media/image146.png"/><Relationship Id="rId135" Type="http://schemas.openxmlformats.org/officeDocument/2006/relationships/image" Target="../media/image173.png"/><Relationship Id="rId156" Type="http://schemas.openxmlformats.org/officeDocument/2006/relationships/customXml" Target="../ink/ink180.xml"/><Relationship Id="rId177" Type="http://schemas.openxmlformats.org/officeDocument/2006/relationships/image" Target="../media/image19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0.xml"/><Relationship Id="rId18" Type="http://schemas.openxmlformats.org/officeDocument/2006/relationships/image" Target="../media/image207.png"/><Relationship Id="rId26" Type="http://schemas.openxmlformats.org/officeDocument/2006/relationships/image" Target="../media/image211.png"/><Relationship Id="rId39" Type="http://schemas.openxmlformats.org/officeDocument/2006/relationships/customXml" Target="../ink/ink213.xml"/><Relationship Id="rId21" Type="http://schemas.openxmlformats.org/officeDocument/2006/relationships/customXml" Target="../ink/ink204.xml"/><Relationship Id="rId34" Type="http://schemas.openxmlformats.org/officeDocument/2006/relationships/image" Target="../media/image215.png"/><Relationship Id="rId7" Type="http://schemas.openxmlformats.org/officeDocument/2006/relationships/customXml" Target="../ink/ink197.xml"/><Relationship Id="rId12" Type="http://schemas.openxmlformats.org/officeDocument/2006/relationships/image" Target="../media/image204.png"/><Relationship Id="rId17" Type="http://schemas.openxmlformats.org/officeDocument/2006/relationships/customXml" Target="../ink/ink202.xml"/><Relationship Id="rId25" Type="http://schemas.openxmlformats.org/officeDocument/2006/relationships/customXml" Target="../ink/ink206.xml"/><Relationship Id="rId33" Type="http://schemas.openxmlformats.org/officeDocument/2006/relationships/customXml" Target="../ink/ink210.xml"/><Relationship Id="rId38" Type="http://schemas.openxmlformats.org/officeDocument/2006/relationships/image" Target="../media/image217.png"/><Relationship Id="rId2" Type="http://schemas.openxmlformats.org/officeDocument/2006/relationships/image" Target="../media/image1.jpg"/><Relationship Id="rId16" Type="http://schemas.openxmlformats.org/officeDocument/2006/relationships/image" Target="../media/image206.png"/><Relationship Id="rId20" Type="http://schemas.openxmlformats.org/officeDocument/2006/relationships/image" Target="../media/image208.png"/><Relationship Id="rId29" Type="http://schemas.openxmlformats.org/officeDocument/2006/relationships/customXml" Target="../ink/ink20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1.png"/><Relationship Id="rId11" Type="http://schemas.openxmlformats.org/officeDocument/2006/relationships/customXml" Target="../ink/ink199.xml"/><Relationship Id="rId24" Type="http://schemas.openxmlformats.org/officeDocument/2006/relationships/image" Target="../media/image210.png"/><Relationship Id="rId32" Type="http://schemas.openxmlformats.org/officeDocument/2006/relationships/image" Target="../media/image214.png"/><Relationship Id="rId37" Type="http://schemas.openxmlformats.org/officeDocument/2006/relationships/customXml" Target="../ink/ink212.xml"/><Relationship Id="rId40" Type="http://schemas.openxmlformats.org/officeDocument/2006/relationships/image" Target="../media/image218.png"/><Relationship Id="rId5" Type="http://schemas.openxmlformats.org/officeDocument/2006/relationships/customXml" Target="../ink/ink196.xml"/><Relationship Id="rId15" Type="http://schemas.openxmlformats.org/officeDocument/2006/relationships/customXml" Target="../ink/ink201.xml"/><Relationship Id="rId23" Type="http://schemas.openxmlformats.org/officeDocument/2006/relationships/customXml" Target="../ink/ink205.xml"/><Relationship Id="rId28" Type="http://schemas.openxmlformats.org/officeDocument/2006/relationships/image" Target="../media/image212.png"/><Relationship Id="rId36" Type="http://schemas.openxmlformats.org/officeDocument/2006/relationships/image" Target="../media/image216.png"/><Relationship Id="rId10" Type="http://schemas.openxmlformats.org/officeDocument/2006/relationships/image" Target="../media/image203.png"/><Relationship Id="rId19" Type="http://schemas.openxmlformats.org/officeDocument/2006/relationships/customXml" Target="../ink/ink203.xml"/><Relationship Id="rId31" Type="http://schemas.openxmlformats.org/officeDocument/2006/relationships/customXml" Target="../ink/ink209.xml"/><Relationship Id="rId4" Type="http://schemas.openxmlformats.org/officeDocument/2006/relationships/image" Target="../media/image109.jpg"/><Relationship Id="rId9" Type="http://schemas.openxmlformats.org/officeDocument/2006/relationships/customXml" Target="../ink/ink198.xml"/><Relationship Id="rId14" Type="http://schemas.openxmlformats.org/officeDocument/2006/relationships/image" Target="../media/image205.png"/><Relationship Id="rId22" Type="http://schemas.openxmlformats.org/officeDocument/2006/relationships/image" Target="../media/image209.png"/><Relationship Id="rId27" Type="http://schemas.openxmlformats.org/officeDocument/2006/relationships/customXml" Target="../ink/ink207.xml"/><Relationship Id="rId30" Type="http://schemas.openxmlformats.org/officeDocument/2006/relationships/image" Target="../media/image213.png"/><Relationship Id="rId35" Type="http://schemas.openxmlformats.org/officeDocument/2006/relationships/customXml" Target="../ink/ink211.xml"/><Relationship Id="rId8" Type="http://schemas.openxmlformats.org/officeDocument/2006/relationships/image" Target="../media/image202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5.xml"/><Relationship Id="rId13" Type="http://schemas.openxmlformats.org/officeDocument/2006/relationships/image" Target="../media/image224.png"/><Relationship Id="rId18" Type="http://schemas.openxmlformats.org/officeDocument/2006/relationships/customXml" Target="../ink/ink220.xml"/><Relationship Id="rId26" Type="http://schemas.openxmlformats.org/officeDocument/2006/relationships/customXml" Target="../ink/ink224.xml"/><Relationship Id="rId3" Type="http://schemas.openxmlformats.org/officeDocument/2006/relationships/image" Target="../media/image1.jpg"/><Relationship Id="rId21" Type="http://schemas.openxmlformats.org/officeDocument/2006/relationships/image" Target="../media/image228.png"/><Relationship Id="rId7" Type="http://schemas.openxmlformats.org/officeDocument/2006/relationships/image" Target="../media/image221.png"/><Relationship Id="rId12" Type="http://schemas.openxmlformats.org/officeDocument/2006/relationships/customXml" Target="../ink/ink217.xml"/><Relationship Id="rId17" Type="http://schemas.openxmlformats.org/officeDocument/2006/relationships/image" Target="../media/image226.png"/><Relationship Id="rId25" Type="http://schemas.openxmlformats.org/officeDocument/2006/relationships/image" Target="../media/image230.png"/><Relationship Id="rId2" Type="http://schemas.openxmlformats.org/officeDocument/2006/relationships/image" Target="../media/image200.png"/><Relationship Id="rId16" Type="http://schemas.openxmlformats.org/officeDocument/2006/relationships/customXml" Target="../ink/ink219.xml"/><Relationship Id="rId20" Type="http://schemas.openxmlformats.org/officeDocument/2006/relationships/customXml" Target="../ink/ink221.xml"/><Relationship Id="rId29" Type="http://schemas.openxmlformats.org/officeDocument/2006/relationships/image" Target="../media/image232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14.xml"/><Relationship Id="rId11" Type="http://schemas.openxmlformats.org/officeDocument/2006/relationships/image" Target="../media/image223.png"/><Relationship Id="rId24" Type="http://schemas.openxmlformats.org/officeDocument/2006/relationships/customXml" Target="../ink/ink223.xml"/><Relationship Id="rId5" Type="http://schemas.openxmlformats.org/officeDocument/2006/relationships/image" Target="../media/image219.png"/><Relationship Id="rId15" Type="http://schemas.openxmlformats.org/officeDocument/2006/relationships/image" Target="../media/image225.png"/><Relationship Id="rId23" Type="http://schemas.openxmlformats.org/officeDocument/2006/relationships/image" Target="../media/image229.png"/><Relationship Id="rId28" Type="http://schemas.openxmlformats.org/officeDocument/2006/relationships/customXml" Target="../ink/ink225.xml"/><Relationship Id="rId10" Type="http://schemas.openxmlformats.org/officeDocument/2006/relationships/customXml" Target="../ink/ink216.xml"/><Relationship Id="rId19" Type="http://schemas.openxmlformats.org/officeDocument/2006/relationships/image" Target="../media/image227.png"/><Relationship Id="rId4" Type="http://schemas.openxmlformats.org/officeDocument/2006/relationships/image" Target="../media/image2.png"/><Relationship Id="rId9" Type="http://schemas.openxmlformats.org/officeDocument/2006/relationships/image" Target="../media/image222.png"/><Relationship Id="rId14" Type="http://schemas.openxmlformats.org/officeDocument/2006/relationships/customXml" Target="../ink/ink218.xml"/><Relationship Id="rId22" Type="http://schemas.openxmlformats.org/officeDocument/2006/relationships/customXml" Target="../ink/ink222.xml"/><Relationship Id="rId27" Type="http://schemas.openxmlformats.org/officeDocument/2006/relationships/image" Target="../media/image23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7.xml"/><Relationship Id="rId21" Type="http://schemas.openxmlformats.org/officeDocument/2006/relationships/image" Target="../media/image241.png"/><Relationship Id="rId42" Type="http://schemas.openxmlformats.org/officeDocument/2006/relationships/customXml" Target="../ink/ink245.xml"/><Relationship Id="rId47" Type="http://schemas.openxmlformats.org/officeDocument/2006/relationships/image" Target="../media/image254.png"/><Relationship Id="rId63" Type="http://schemas.openxmlformats.org/officeDocument/2006/relationships/image" Target="../media/image262.png"/><Relationship Id="rId68" Type="http://schemas.openxmlformats.org/officeDocument/2006/relationships/customXml" Target="../ink/ink258.xml"/><Relationship Id="rId16" Type="http://schemas.openxmlformats.org/officeDocument/2006/relationships/customXml" Target="../ink/ink232.xml"/><Relationship Id="rId11" Type="http://schemas.openxmlformats.org/officeDocument/2006/relationships/image" Target="../media/image236.png"/><Relationship Id="rId24" Type="http://schemas.openxmlformats.org/officeDocument/2006/relationships/customXml" Target="../ink/ink236.xml"/><Relationship Id="rId32" Type="http://schemas.openxmlformats.org/officeDocument/2006/relationships/customXml" Target="../ink/ink240.xml"/><Relationship Id="rId37" Type="http://schemas.openxmlformats.org/officeDocument/2006/relationships/image" Target="../media/image249.png"/><Relationship Id="rId40" Type="http://schemas.openxmlformats.org/officeDocument/2006/relationships/customXml" Target="../ink/ink244.xml"/><Relationship Id="rId45" Type="http://schemas.openxmlformats.org/officeDocument/2006/relationships/image" Target="../media/image253.png"/><Relationship Id="rId53" Type="http://schemas.openxmlformats.org/officeDocument/2006/relationships/image" Target="../media/image257.png"/><Relationship Id="rId58" Type="http://schemas.openxmlformats.org/officeDocument/2006/relationships/customXml" Target="../ink/ink253.xml"/><Relationship Id="rId66" Type="http://schemas.openxmlformats.org/officeDocument/2006/relationships/customXml" Target="../ink/ink257.xml"/><Relationship Id="rId74" Type="http://schemas.openxmlformats.org/officeDocument/2006/relationships/customXml" Target="../ink/ink261.xml"/><Relationship Id="rId5" Type="http://schemas.openxmlformats.org/officeDocument/2006/relationships/image" Target="../media/image233.png"/><Relationship Id="rId61" Type="http://schemas.openxmlformats.org/officeDocument/2006/relationships/image" Target="../media/image261.png"/><Relationship Id="rId19" Type="http://schemas.openxmlformats.org/officeDocument/2006/relationships/image" Target="../media/image240.png"/><Relationship Id="rId14" Type="http://schemas.openxmlformats.org/officeDocument/2006/relationships/customXml" Target="../ink/ink231.xml"/><Relationship Id="rId22" Type="http://schemas.openxmlformats.org/officeDocument/2006/relationships/customXml" Target="../ink/ink235.xml"/><Relationship Id="rId27" Type="http://schemas.openxmlformats.org/officeDocument/2006/relationships/image" Target="../media/image244.png"/><Relationship Id="rId30" Type="http://schemas.openxmlformats.org/officeDocument/2006/relationships/customXml" Target="../ink/ink239.xml"/><Relationship Id="rId35" Type="http://schemas.openxmlformats.org/officeDocument/2006/relationships/image" Target="../media/image248.png"/><Relationship Id="rId43" Type="http://schemas.openxmlformats.org/officeDocument/2006/relationships/image" Target="../media/image252.png"/><Relationship Id="rId48" Type="http://schemas.openxmlformats.org/officeDocument/2006/relationships/customXml" Target="../ink/ink248.xml"/><Relationship Id="rId56" Type="http://schemas.openxmlformats.org/officeDocument/2006/relationships/customXml" Target="../ink/ink252.xml"/><Relationship Id="rId64" Type="http://schemas.openxmlformats.org/officeDocument/2006/relationships/customXml" Target="../ink/ink256.xml"/><Relationship Id="rId69" Type="http://schemas.openxmlformats.org/officeDocument/2006/relationships/image" Target="../media/image265.png"/><Relationship Id="rId77" Type="http://schemas.openxmlformats.org/officeDocument/2006/relationships/image" Target="../media/image269.png"/><Relationship Id="rId8" Type="http://schemas.openxmlformats.org/officeDocument/2006/relationships/customXml" Target="../ink/ink228.xml"/><Relationship Id="rId51" Type="http://schemas.openxmlformats.org/officeDocument/2006/relationships/image" Target="../media/image256.png"/><Relationship Id="rId72" Type="http://schemas.openxmlformats.org/officeDocument/2006/relationships/customXml" Target="../ink/ink260.xml"/><Relationship Id="rId3" Type="http://schemas.openxmlformats.org/officeDocument/2006/relationships/image" Target="../media/image2.png"/><Relationship Id="rId12" Type="http://schemas.openxmlformats.org/officeDocument/2006/relationships/customXml" Target="../ink/ink230.xml"/><Relationship Id="rId17" Type="http://schemas.openxmlformats.org/officeDocument/2006/relationships/image" Target="../media/image239.png"/><Relationship Id="rId25" Type="http://schemas.openxmlformats.org/officeDocument/2006/relationships/image" Target="../media/image243.png"/><Relationship Id="rId33" Type="http://schemas.openxmlformats.org/officeDocument/2006/relationships/image" Target="../media/image247.png"/><Relationship Id="rId38" Type="http://schemas.openxmlformats.org/officeDocument/2006/relationships/customXml" Target="../ink/ink243.xml"/><Relationship Id="rId46" Type="http://schemas.openxmlformats.org/officeDocument/2006/relationships/customXml" Target="../ink/ink247.xml"/><Relationship Id="rId59" Type="http://schemas.openxmlformats.org/officeDocument/2006/relationships/image" Target="../media/image260.png"/><Relationship Id="rId67" Type="http://schemas.openxmlformats.org/officeDocument/2006/relationships/image" Target="../media/image264.png"/><Relationship Id="rId20" Type="http://schemas.openxmlformats.org/officeDocument/2006/relationships/customXml" Target="../ink/ink234.xml"/><Relationship Id="rId41" Type="http://schemas.openxmlformats.org/officeDocument/2006/relationships/image" Target="../media/image251.png"/><Relationship Id="rId54" Type="http://schemas.openxmlformats.org/officeDocument/2006/relationships/customXml" Target="../ink/ink251.xml"/><Relationship Id="rId62" Type="http://schemas.openxmlformats.org/officeDocument/2006/relationships/customXml" Target="../ink/ink255.xml"/><Relationship Id="rId70" Type="http://schemas.openxmlformats.org/officeDocument/2006/relationships/customXml" Target="../ink/ink259.xml"/><Relationship Id="rId75" Type="http://schemas.openxmlformats.org/officeDocument/2006/relationships/image" Target="../media/image26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27.xml"/><Relationship Id="rId15" Type="http://schemas.openxmlformats.org/officeDocument/2006/relationships/image" Target="../media/image238.png"/><Relationship Id="rId23" Type="http://schemas.openxmlformats.org/officeDocument/2006/relationships/image" Target="../media/image242.png"/><Relationship Id="rId28" Type="http://schemas.openxmlformats.org/officeDocument/2006/relationships/customXml" Target="../ink/ink238.xml"/><Relationship Id="rId36" Type="http://schemas.openxmlformats.org/officeDocument/2006/relationships/customXml" Target="../ink/ink242.xml"/><Relationship Id="rId49" Type="http://schemas.openxmlformats.org/officeDocument/2006/relationships/image" Target="../media/image255.png"/><Relationship Id="rId57" Type="http://schemas.openxmlformats.org/officeDocument/2006/relationships/image" Target="../media/image259.png"/><Relationship Id="rId10" Type="http://schemas.openxmlformats.org/officeDocument/2006/relationships/customXml" Target="../ink/ink229.xml"/><Relationship Id="rId31" Type="http://schemas.openxmlformats.org/officeDocument/2006/relationships/image" Target="../media/image246.png"/><Relationship Id="rId44" Type="http://schemas.openxmlformats.org/officeDocument/2006/relationships/customXml" Target="../ink/ink246.xml"/><Relationship Id="rId52" Type="http://schemas.openxmlformats.org/officeDocument/2006/relationships/customXml" Target="../ink/ink250.xml"/><Relationship Id="rId60" Type="http://schemas.openxmlformats.org/officeDocument/2006/relationships/customXml" Target="../ink/ink254.xml"/><Relationship Id="rId65" Type="http://schemas.openxmlformats.org/officeDocument/2006/relationships/image" Target="../media/image263.png"/><Relationship Id="rId73" Type="http://schemas.openxmlformats.org/officeDocument/2006/relationships/image" Target="../media/image267.png"/><Relationship Id="rId4" Type="http://schemas.openxmlformats.org/officeDocument/2006/relationships/customXml" Target="../ink/ink226.xml"/><Relationship Id="rId9" Type="http://schemas.openxmlformats.org/officeDocument/2006/relationships/image" Target="../media/image235.png"/><Relationship Id="rId13" Type="http://schemas.openxmlformats.org/officeDocument/2006/relationships/image" Target="../media/image237.png"/><Relationship Id="rId18" Type="http://schemas.openxmlformats.org/officeDocument/2006/relationships/customXml" Target="../ink/ink233.xml"/><Relationship Id="rId39" Type="http://schemas.openxmlformats.org/officeDocument/2006/relationships/image" Target="../media/image250.png"/><Relationship Id="rId34" Type="http://schemas.openxmlformats.org/officeDocument/2006/relationships/customXml" Target="../ink/ink241.xml"/><Relationship Id="rId50" Type="http://schemas.openxmlformats.org/officeDocument/2006/relationships/customXml" Target="../ink/ink249.xml"/><Relationship Id="rId55" Type="http://schemas.openxmlformats.org/officeDocument/2006/relationships/image" Target="../media/image258.png"/><Relationship Id="rId76" Type="http://schemas.openxmlformats.org/officeDocument/2006/relationships/customXml" Target="../ink/ink262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2" Type="http://schemas.openxmlformats.org/officeDocument/2006/relationships/image" Target="../media/image1.jpg"/><Relationship Id="rId29" Type="http://schemas.openxmlformats.org/officeDocument/2006/relationships/image" Target="../media/image2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6.xml"/><Relationship Id="rId18" Type="http://schemas.openxmlformats.org/officeDocument/2006/relationships/image" Target="../media/image274.png"/><Relationship Id="rId26" Type="http://schemas.openxmlformats.org/officeDocument/2006/relationships/image" Target="../media/image278.png"/><Relationship Id="rId3" Type="http://schemas.openxmlformats.org/officeDocument/2006/relationships/image" Target="../media/image1.jpg"/><Relationship Id="rId21" Type="http://schemas.openxmlformats.org/officeDocument/2006/relationships/customXml" Target="../ink/ink270.xml"/><Relationship Id="rId34" Type="http://schemas.openxmlformats.org/officeDocument/2006/relationships/image" Target="../media/image282.png"/><Relationship Id="rId7" Type="http://schemas.openxmlformats.org/officeDocument/2006/relationships/customXml" Target="../ink/ink263.xml"/><Relationship Id="rId12" Type="http://schemas.openxmlformats.org/officeDocument/2006/relationships/image" Target="../media/image271.png"/><Relationship Id="rId17" Type="http://schemas.openxmlformats.org/officeDocument/2006/relationships/customXml" Target="../ink/ink268.xml"/><Relationship Id="rId25" Type="http://schemas.openxmlformats.org/officeDocument/2006/relationships/customXml" Target="../ink/ink272.xml"/><Relationship Id="rId33" Type="http://schemas.openxmlformats.org/officeDocument/2006/relationships/customXml" Target="../ink/ink276.xml"/><Relationship Id="rId2" Type="http://schemas.openxmlformats.org/officeDocument/2006/relationships/hyperlink" Target="http://210.119.145.6/testsvr" TargetMode="External"/><Relationship Id="rId16" Type="http://schemas.openxmlformats.org/officeDocument/2006/relationships/image" Target="../media/image273.png"/><Relationship Id="rId20" Type="http://schemas.openxmlformats.org/officeDocument/2006/relationships/image" Target="../media/image275.png"/><Relationship Id="rId29" Type="http://schemas.openxmlformats.org/officeDocument/2006/relationships/customXml" Target="../ink/ink27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210.119.145.6/testsvr/?key1=abc&amp;key2=def" TargetMode="External"/><Relationship Id="rId11" Type="http://schemas.openxmlformats.org/officeDocument/2006/relationships/customXml" Target="../ink/ink265.xml"/><Relationship Id="rId24" Type="http://schemas.openxmlformats.org/officeDocument/2006/relationships/image" Target="../media/image277.png"/><Relationship Id="rId32" Type="http://schemas.openxmlformats.org/officeDocument/2006/relationships/image" Target="../media/image281.png"/><Relationship Id="rId5" Type="http://schemas.openxmlformats.org/officeDocument/2006/relationships/hyperlink" Target="http://210.119.145.6/testsvr/" TargetMode="External"/><Relationship Id="rId15" Type="http://schemas.openxmlformats.org/officeDocument/2006/relationships/customXml" Target="../ink/ink267.xml"/><Relationship Id="rId23" Type="http://schemas.openxmlformats.org/officeDocument/2006/relationships/customXml" Target="../ink/ink271.xml"/><Relationship Id="rId28" Type="http://schemas.openxmlformats.org/officeDocument/2006/relationships/image" Target="../media/image279.png"/><Relationship Id="rId10" Type="http://schemas.openxmlformats.org/officeDocument/2006/relationships/image" Target="../media/image270.png"/><Relationship Id="rId19" Type="http://schemas.openxmlformats.org/officeDocument/2006/relationships/customXml" Target="../ink/ink269.xml"/><Relationship Id="rId31" Type="http://schemas.openxmlformats.org/officeDocument/2006/relationships/customXml" Target="../ink/ink275.xml"/><Relationship Id="rId4" Type="http://schemas.openxmlformats.org/officeDocument/2006/relationships/image" Target="../media/image2.png"/><Relationship Id="rId9" Type="http://schemas.openxmlformats.org/officeDocument/2006/relationships/customXml" Target="../ink/ink264.xml"/><Relationship Id="rId14" Type="http://schemas.openxmlformats.org/officeDocument/2006/relationships/image" Target="../media/image272.png"/><Relationship Id="rId22" Type="http://schemas.openxmlformats.org/officeDocument/2006/relationships/image" Target="../media/image276.png"/><Relationship Id="rId27" Type="http://schemas.openxmlformats.org/officeDocument/2006/relationships/customXml" Target="../ink/ink273.xml"/><Relationship Id="rId30" Type="http://schemas.openxmlformats.org/officeDocument/2006/relationships/image" Target="../media/image280.png"/><Relationship Id="rId8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0083" y="2116042"/>
            <a:ext cx="273494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65" dirty="0">
                <a:latin typeface="나눔스퀘어라운드OTF Regular"/>
                <a:cs typeface="나눔스퀘어라운드OTF Regular"/>
              </a:rPr>
              <a:t>09. </a:t>
            </a:r>
            <a:r>
              <a:rPr sz="2400" spc="45" dirty="0">
                <a:latin typeface="나눔스퀘어라운드OTF Regular"/>
                <a:cs typeface="나눔스퀘어라운드OTF Regular"/>
              </a:rPr>
              <a:t>WEB</a:t>
            </a:r>
            <a:r>
              <a:rPr sz="24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프로그래밍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73279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55" dirty="0">
                <a:latin typeface="나눔스퀘어라운드OTF Regular"/>
                <a:cs typeface="나눔스퀘어라운드OTF Regular"/>
              </a:rPr>
              <a:t>J</a:t>
            </a:r>
            <a:r>
              <a:rPr sz="2150" spc="50" dirty="0">
                <a:latin typeface="나눔스퀘어라운드OTF Regular"/>
                <a:cs typeface="나눔스퀘어라운드OTF Regular"/>
              </a:rPr>
              <a:t>S</a:t>
            </a:r>
            <a:r>
              <a:rPr sz="2150" spc="45" dirty="0">
                <a:latin typeface="나눔스퀘어라운드OTF Regular"/>
                <a:cs typeface="나눔스퀘어라운드OTF Regular"/>
              </a:rPr>
              <a:t>O</a:t>
            </a:r>
            <a:r>
              <a:rPr sz="2150" spc="60" dirty="0">
                <a:latin typeface="나눔스퀘어라운드OTF Regular"/>
                <a:cs typeface="나눔스퀘어라운드OTF Regular"/>
              </a:rPr>
              <a:t>N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87440" cy="327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Response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웹 클라이언트의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요청(request)에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대한 웹 서버의</a:t>
            </a:r>
            <a:r>
              <a:rPr sz="170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응답(response)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주요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dirty="0">
                <a:latin typeface="나눔스퀘어라운드OTF Regular"/>
                <a:cs typeface="나눔스퀘어라운드OTF Regular"/>
              </a:rPr>
              <a:t>필드/메소드(계속됨)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response.text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웹 서버가 보낸 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텍스트(자동 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decoding;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기본</a:t>
            </a: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encoding=utf-8)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10"/>
              </a:spcBef>
              <a:buChar char="–"/>
              <a:tabLst>
                <a:tab pos="46228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response.encoding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문자열의 인코딩 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방법; 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utf-8이</a:t>
            </a: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기본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19"/>
              </a:spcBef>
              <a:buChar char="–"/>
              <a:tabLst>
                <a:tab pos="46228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response.content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문자열이 아닌 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byte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열의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내용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3590925" cy="1623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Response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주요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dirty="0">
                <a:latin typeface="나눔스퀘어라운드OTF Regular"/>
                <a:cs typeface="나눔스퀘어라운드OTF Regular"/>
              </a:rPr>
              <a:t>필드/메소드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response.status_code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웹 서버와의 정상적인 통신 여부 </a:t>
            </a:r>
            <a:r>
              <a:rPr sz="1200" spc="35" dirty="0">
                <a:latin typeface="나눔스퀘어라운드OTF Regular"/>
                <a:cs typeface="나눔스퀘어라운드OTF Regular"/>
              </a:rPr>
              <a:t>;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정상 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-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200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88036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간단한 예제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되는 것만</a:t>
            </a:r>
            <a:r>
              <a:rPr sz="1900" spc="-2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확인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9433" y="1151993"/>
            <a:ext cx="5097780" cy="3533140"/>
          </a:xfrm>
          <a:custGeom>
            <a:avLst/>
            <a:gdLst/>
            <a:ahLst/>
            <a:cxnLst/>
            <a:rect l="l" t="t" r="r" b="b"/>
            <a:pathLst>
              <a:path w="5097780" h="3533140">
                <a:moveTo>
                  <a:pt x="5097216" y="0"/>
                </a:moveTo>
                <a:lnTo>
                  <a:pt x="0" y="0"/>
                </a:lnTo>
                <a:lnTo>
                  <a:pt x="5097215" y="23"/>
                </a:lnTo>
                <a:lnTo>
                  <a:pt x="5097215" y="3532731"/>
                </a:lnTo>
                <a:lnTo>
                  <a:pt x="50972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9433" y="1151994"/>
            <a:ext cx="5097780" cy="353314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 marR="3881754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requests  import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json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payload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{"key1":"abc",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"key2":"def"}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3271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res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requests.get(</a:t>
            </a:r>
            <a:r>
              <a:rPr sz="1200" dirty="0">
                <a:latin typeface="나눔스퀘어라운드OTF Regular"/>
                <a:cs typeface="나눔스퀘어라운드OTF Regular"/>
                <a:hlinkClick r:id="rId2"/>
              </a:rPr>
              <a:t>"http://210.119.145.6/testsvr/</a:t>
            </a:r>
            <a:r>
              <a:rPr sz="1200" dirty="0">
                <a:latin typeface="나눔스퀘어라운드OTF Regular"/>
                <a:cs typeface="나눔스퀘어라운드OTF Regular"/>
              </a:rPr>
              <a:t>", params=payload)  print(res.headers)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345821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print(res.encoding)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pr</a:t>
            </a:r>
            <a:r>
              <a:rPr sz="1200" dirty="0">
                <a:latin typeface="나눔스퀘어라운드OTF Regular"/>
                <a:cs typeface="나눔스퀘어라운드OTF Regular"/>
              </a:rPr>
              <a:t>int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tatu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_c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o</a:t>
            </a:r>
            <a:r>
              <a:rPr sz="1200" dirty="0">
                <a:latin typeface="나눔스퀘어라운드OTF Regular"/>
                <a:cs typeface="나눔스퀘어라운드OTF Regular"/>
              </a:rPr>
              <a:t>de)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3358515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print(res.content)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pr</a:t>
            </a:r>
            <a:r>
              <a:rPr sz="1200" dirty="0">
                <a:latin typeface="나눔스퀘어라운드OTF Regular"/>
                <a:cs typeface="나눔스퀘어라운드OTF Regular"/>
              </a:rPr>
              <a:t>int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latin typeface="나눔스퀘어라운드OTF Regular"/>
                <a:cs typeface="나눔스퀘어라운드OTF Regular"/>
              </a:rPr>
              <a:t>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y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p</a:t>
            </a:r>
            <a:r>
              <a:rPr sz="1200" dirty="0"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.content))  print(res.url)  print(res.headers)  print(res.text)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3184525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data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json.loads(res.text)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k in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data.keys():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print(k, '--&gt;',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data[k])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6264" y="8603353"/>
            <a:ext cx="24276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명령행 파라미터</a:t>
            </a:r>
            <a:r>
              <a:rPr sz="215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전달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326380" cy="2125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argparse</a:t>
            </a:r>
            <a:r>
              <a:rPr sz="19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모듈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사용자 친화적 명령행</a:t>
            </a:r>
            <a:r>
              <a:rPr sz="17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파라미터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도움말과 사용법에 대한 정보</a:t>
            </a:r>
            <a:r>
              <a:rPr sz="1450" spc="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제공(자동X)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파이썬 프로그램 실행시 프로그램에 전달할 파라미터</a:t>
            </a:r>
            <a:r>
              <a:rPr sz="17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분석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argparse.ArgumentParser()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클래스</a:t>
            </a:r>
            <a:r>
              <a:rPr sz="17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이용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852160" cy="287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argparse.ArgumentParser()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객체 생성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1043940" marR="5080" indent="-392430">
              <a:lnSpc>
                <a:spcPct val="155600"/>
              </a:lnSpc>
              <a:spcBef>
                <a:spcPts val="78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parser = argparse.ArgumentParser(prog, description, epilog)  파라미터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28090">
              <a:lnSpc>
                <a:spcPts val="1739"/>
              </a:lnSpc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prog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– 프로그램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이름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28090" marR="1558290">
              <a:lnSpc>
                <a:spcPct val="10000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description –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프로그램에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대한 설명  epilog – 도움말 마지막 줄에 출력할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내용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043940">
              <a:lnSpc>
                <a:spcPts val="1735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28090">
              <a:lnSpc>
                <a:spcPct val="100000"/>
              </a:lnSpc>
              <a:spcBef>
                <a:spcPts val="10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ArgumentParser</a:t>
            </a:r>
            <a:r>
              <a:rPr sz="1450" spc="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6" y="671398"/>
            <a:ext cx="6606143" cy="3597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argparse.ArgumentParser()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endParaRPr sz="19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파라미터 정보 추가</a:t>
            </a:r>
            <a:r>
              <a:rPr sz="17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나눔스퀘어라운드OTF Regular"/>
              <a:cs typeface="나눔스퀘어라운드OTF Regular"/>
            </a:endParaRPr>
          </a:p>
          <a:p>
            <a:pPr marL="651510" marR="951230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parser.add_argument(‘filename’, args) # 인자  parser.add_argument(‘-c’, ‘—count’, args) # 값을 갖는</a:t>
            </a:r>
            <a:r>
              <a:rPr sz="1450" spc="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인자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나눔스퀘어라운드OTF Regular"/>
              <a:cs typeface="나눔스퀘어라운드OTF Regular"/>
            </a:endParaRPr>
          </a:p>
          <a:p>
            <a:pPr marL="999490">
              <a:lnSpc>
                <a:spcPts val="1739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args: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L="1183640" marR="5080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choices – 특정 값들 중 하나 선택, [‘good’, ‘morning’], range(1,10) </a:t>
            </a:r>
            <a:endParaRPr lang="en-US" sz="1450" spc="-5" dirty="0">
              <a:latin typeface="나눔스퀘어라운드OTF Regular"/>
              <a:cs typeface="나눔스퀘어라운드OTF Regular"/>
            </a:endParaRPr>
          </a:p>
          <a:p>
            <a:pPr marL="1183640" marR="5080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default – 기본값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설정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L="1183640" marR="2584450">
              <a:lnSpc>
                <a:spcPct val="10000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nargs – 반복 수, 정수, ?, *, + </a:t>
            </a:r>
            <a:endParaRPr lang="en-US" sz="1450" spc="-5" dirty="0">
              <a:latin typeface="나눔스퀘어라운드OTF Regular"/>
              <a:cs typeface="나눔스퀘어라운드OTF Regular"/>
            </a:endParaRPr>
          </a:p>
          <a:p>
            <a:pPr marL="1183640" marR="2584450">
              <a:lnSpc>
                <a:spcPct val="100000"/>
              </a:lnSpc>
              <a:spcBef>
                <a:spcPts val="5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required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– 필수 여부, 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True,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False</a:t>
            </a:r>
            <a:endParaRPr lang="en-US" sz="1450" spc="-5" dirty="0">
              <a:latin typeface="나눔스퀘어라운드OTF Regular"/>
              <a:cs typeface="나눔스퀘어라운드OTF Regular"/>
            </a:endParaRPr>
          </a:p>
          <a:p>
            <a:pPr marL="1183640" marR="2584450">
              <a:lnSpc>
                <a:spcPct val="10000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help – 인자에 대한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도움말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L="1183640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metavar – 인자에 대한 다른 이름(출력할</a:t>
            </a:r>
            <a:r>
              <a:rPr sz="1450" spc="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때)</a:t>
            </a:r>
            <a:endParaRPr sz="145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391025" cy="2434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argparse.ArgumentParser()</a:t>
            </a:r>
            <a:r>
              <a:rPr sz="1900" spc="2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파라미터 내용 분석</a:t>
            </a:r>
            <a:r>
              <a:rPr sz="17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999490" marR="1482090" indent="-348615">
              <a:lnSpc>
                <a:spcPct val="155100"/>
              </a:lnSpc>
              <a:spcBef>
                <a:spcPts val="7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args = parser.paser_args()  반환: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183640">
              <a:lnSpc>
                <a:spcPts val="1739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args - argparse.Namespace</a:t>
            </a:r>
            <a:r>
              <a:rPr sz="145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나눔스퀘어라운드OTF Regular"/>
              <a:cs typeface="나눔스퀘어라운드OTF Regular"/>
            </a:endParaRPr>
          </a:p>
          <a:p>
            <a:pPr marL="999490">
              <a:lnSpc>
                <a:spcPct val="100000"/>
              </a:lnSpc>
            </a:pPr>
            <a:r>
              <a:rPr sz="1450" spc="-15" dirty="0">
                <a:latin typeface="나눔스퀘어라운드OTF Regular"/>
                <a:cs typeface="나눔스퀘어라운드OTF Regular"/>
              </a:rPr>
              <a:t>args.</a:t>
            </a:r>
            <a:r>
              <a:rPr sz="1500" b="0" spc="-1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argument_name</a:t>
            </a:r>
            <a:r>
              <a:rPr sz="1450" spc="-15" dirty="0">
                <a:latin typeface="나눔스퀘어라운드OTF Regular"/>
                <a:cs typeface="나눔스퀘어라운드OTF Regular"/>
              </a:rPr>
              <a:t>으로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접근</a:t>
            </a:r>
            <a:r>
              <a:rPr sz="1450" spc="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가능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91985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argparse.ArgumentParser()</a:t>
            </a:r>
            <a:r>
              <a:rPr sz="19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예제: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4052" y="1239265"/>
            <a:ext cx="6884034" cy="3299460"/>
          </a:xfrm>
          <a:custGeom>
            <a:avLst/>
            <a:gdLst/>
            <a:ahLst/>
            <a:cxnLst/>
            <a:rect l="l" t="t" r="r" b="b"/>
            <a:pathLst>
              <a:path w="6884034" h="3299460">
                <a:moveTo>
                  <a:pt x="6883557" y="0"/>
                </a:moveTo>
                <a:lnTo>
                  <a:pt x="0" y="0"/>
                </a:lnTo>
                <a:lnTo>
                  <a:pt x="6883557" y="0"/>
                </a:lnTo>
                <a:lnTo>
                  <a:pt x="6883557" y="3299315"/>
                </a:lnTo>
                <a:lnTo>
                  <a:pt x="6883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052" y="1239266"/>
            <a:ext cx="6884034" cy="32994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argparse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480695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parser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argparse.ArgumentParser(prog='테스트용',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description='ArgumentParser </a:t>
            </a:r>
            <a:r>
              <a:rPr sz="1200" dirty="0">
                <a:latin typeface="나눔스퀘어라운드OTF Regular"/>
                <a:cs typeface="나눔스퀘어라운드OTF Regular"/>
              </a:rPr>
              <a:t>연습용')  parser.add_argument('filename')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25019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parser.add_argument('-C', '--class_type', choices=['1','2','3'],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required=True, </a:t>
            </a:r>
            <a:r>
              <a:rPr sz="1200" dirty="0">
                <a:latin typeface="나눔스퀘어라운드OTF Regular"/>
                <a:cs typeface="나눔스퀘어라운드OTF Regular"/>
              </a:rPr>
              <a:t>help='셋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중 </a:t>
            </a:r>
            <a:r>
              <a:rPr sz="1200" dirty="0">
                <a:latin typeface="나눔스퀘어라운드OTF Regular"/>
                <a:cs typeface="나눔스퀘어라운드OTF Regular"/>
              </a:rPr>
              <a:t>하나')  parser.add_argument('-I', '--int', nargs='+',</a:t>
            </a:r>
            <a:r>
              <a:rPr sz="120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required=True)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parser.add_argument('-P', '--port', default=9999, help='port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번호</a:t>
            </a:r>
            <a:r>
              <a:rPr sz="1200" spc="6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')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args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parser.parse_args()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4413885">
              <a:lnSpc>
                <a:spcPct val="1260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print('filename :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', </a:t>
            </a:r>
            <a:r>
              <a:rPr sz="1200" dirty="0">
                <a:latin typeface="나눔스퀘어라운드OTF Regular"/>
                <a:cs typeface="나눔스퀘어라운드OTF Regular"/>
              </a:rPr>
              <a:t>args.filename)  print('option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C </a:t>
            </a:r>
            <a:r>
              <a:rPr sz="1200" dirty="0">
                <a:latin typeface="나눔스퀘어라운드OTF Regular"/>
                <a:cs typeface="나눔스퀘어라운드OTF Regular"/>
              </a:rPr>
              <a:t>: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', </a:t>
            </a:r>
            <a:r>
              <a:rPr sz="1200" dirty="0">
                <a:latin typeface="나눔스퀘어라운드OTF Regular"/>
                <a:cs typeface="나눔스퀘어라운드OTF Regular"/>
              </a:rPr>
              <a:t>args.class_type)  print('option I :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', </a:t>
            </a:r>
            <a:r>
              <a:rPr sz="1200" dirty="0">
                <a:latin typeface="나눔스퀘어라운드OTF Regular"/>
                <a:cs typeface="나눔스퀘어라운드OTF Regular"/>
              </a:rPr>
              <a:t>args.int)  print('port :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',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args.port)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391985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argparse.ArgumentParser()</a:t>
            </a:r>
            <a:r>
              <a:rPr sz="19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예제: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412" y="6579491"/>
            <a:ext cx="3954342" cy="1957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257" y="6577380"/>
            <a:ext cx="3999865" cy="1963420"/>
          </a:xfrm>
          <a:custGeom>
            <a:avLst/>
            <a:gdLst/>
            <a:ahLst/>
            <a:cxnLst/>
            <a:rect l="l" t="t" r="r" b="b"/>
            <a:pathLst>
              <a:path w="3999865" h="1963420">
                <a:moveTo>
                  <a:pt x="0" y="1962980"/>
                </a:moveTo>
                <a:lnTo>
                  <a:pt x="3999547" y="1962980"/>
                </a:lnTo>
                <a:lnTo>
                  <a:pt x="3999547" y="0"/>
                </a:lnTo>
                <a:lnTo>
                  <a:pt x="0" y="0"/>
                </a:lnTo>
                <a:lnTo>
                  <a:pt x="0" y="1962980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8407" y="8342698"/>
            <a:ext cx="4026888" cy="11113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5252" y="8339543"/>
            <a:ext cx="4032250" cy="1118235"/>
          </a:xfrm>
          <a:custGeom>
            <a:avLst/>
            <a:gdLst/>
            <a:ahLst/>
            <a:cxnLst/>
            <a:rect l="l" t="t" r="r" b="b"/>
            <a:pathLst>
              <a:path w="4032250" h="1118234">
                <a:moveTo>
                  <a:pt x="0" y="1117648"/>
                </a:moveTo>
                <a:lnTo>
                  <a:pt x="4032145" y="1117648"/>
                </a:lnTo>
                <a:lnTo>
                  <a:pt x="4032145" y="0"/>
                </a:lnTo>
                <a:lnTo>
                  <a:pt x="0" y="0"/>
                </a:lnTo>
                <a:lnTo>
                  <a:pt x="0" y="1117648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Q</a:t>
            </a:r>
            <a:r>
              <a:rPr sz="2150" spc="80" dirty="0">
                <a:latin typeface="나눔스퀘어라운드OTF Regular"/>
                <a:cs typeface="나눔스퀘어라운드OTF Regular"/>
              </a:rPr>
              <a:t>&amp;A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0580" y="6754024"/>
            <a:ext cx="4443730" cy="506095"/>
          </a:xfrm>
          <a:prstGeom prst="rect">
            <a:avLst/>
          </a:prstGeom>
          <a:ln w="57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7660" marR="3505835" indent="-272415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source</a:t>
            </a:r>
            <a:r>
              <a:rPr sz="12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code  tab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599" y="8062932"/>
            <a:ext cx="52768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이것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6784" y="8716909"/>
            <a:ext cx="5295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이것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4218" y="8066083"/>
            <a:ext cx="52768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이것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7391" y="8720058"/>
            <a:ext cx="5295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이것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054725" cy="2817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JSON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JavaScript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Object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Notation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경량 데이터 교환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포맷,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lightweight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data interchange</a:t>
            </a:r>
            <a:r>
              <a:rPr sz="1700" spc="-1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format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인터넷 서비스를 위한 데이터 교환에 많이</a:t>
            </a:r>
            <a:r>
              <a:rPr sz="1450" spc="10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데이터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키-값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쌍(key-value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pair)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배열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958715" cy="327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JSON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기본 데이터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문자열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dirty="0">
                <a:latin typeface="나눔스퀘어라운드OTF Regular"/>
                <a:cs typeface="나눔스퀘어라운드OTF Regular"/>
              </a:rPr>
              <a:t>참/거짓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true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또는</a:t>
            </a:r>
            <a:r>
              <a:rPr sz="145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false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배열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[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ele0, ele1,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…</a:t>
            </a:r>
            <a:r>
              <a:rPr sz="145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]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객체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키/값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쌍의 집합 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{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key0:value0, key1:value1,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…</a:t>
            </a:r>
            <a:r>
              <a:rPr sz="145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}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키 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–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문자열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772795" lvl="2" indent="-208279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772795" algn="l"/>
                <a:tab pos="77343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값 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–</a:t>
            </a:r>
            <a:r>
              <a:rPr sz="1200" spc="29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자료형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499C25-2C38-6C07-9A66-3743E801C908}"/>
              </a:ext>
            </a:extLst>
          </p:cNvPr>
          <p:cNvGrpSpPr/>
          <p:nvPr/>
        </p:nvGrpSpPr>
        <p:grpSpPr>
          <a:xfrm>
            <a:off x="3565840" y="1479960"/>
            <a:ext cx="536040" cy="149760"/>
            <a:chOff x="3565840" y="1479960"/>
            <a:chExt cx="536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14133E-7C65-D606-D24F-6214910DD024}"/>
                    </a:ext>
                  </a:extLst>
                </p14:cNvPr>
                <p14:cNvContentPartPr/>
                <p14:nvPr/>
              </p14:nvContentPartPr>
              <p14:xfrm>
                <a:off x="3565840" y="1556280"/>
                <a:ext cx="99360" cy="19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14133E-7C65-D606-D24F-6214910DD0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7200" y="1547640"/>
                  <a:ext cx="117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9D89616-E101-F80E-D526-201C48824177}"/>
                    </a:ext>
                  </a:extLst>
                </p14:cNvPr>
                <p14:cNvContentPartPr/>
                <p14:nvPr/>
              </p14:nvContentPartPr>
              <p14:xfrm>
                <a:off x="3618400" y="1519200"/>
                <a:ext cx="59400" cy="110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9D89616-E101-F80E-D526-201C488241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9400" y="1510560"/>
                  <a:ext cx="77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7067AF1-326D-AE01-160A-3840A446FAA6}"/>
                    </a:ext>
                  </a:extLst>
                </p14:cNvPr>
                <p14:cNvContentPartPr/>
                <p14:nvPr/>
              </p14:nvContentPartPr>
              <p14:xfrm>
                <a:off x="3735760" y="1479960"/>
                <a:ext cx="47880" cy="96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7067AF1-326D-AE01-160A-3840A446FA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6760" y="1471320"/>
                  <a:ext cx="65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CC1FB67-A4C0-E1DC-0F48-E01DCAD1A8D5}"/>
                    </a:ext>
                  </a:extLst>
                </p14:cNvPr>
                <p14:cNvContentPartPr/>
                <p14:nvPr/>
              </p14:nvContentPartPr>
              <p14:xfrm>
                <a:off x="3804160" y="1492560"/>
                <a:ext cx="51120" cy="66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CC1FB67-A4C0-E1DC-0F48-E01DCAD1A8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5160" y="1483920"/>
                  <a:ext cx="68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6E4EEFF-48C5-F799-E4A9-7DD13A6D43B1}"/>
                    </a:ext>
                  </a:extLst>
                </p14:cNvPr>
                <p14:cNvContentPartPr/>
                <p14:nvPr/>
              </p14:nvContentPartPr>
              <p14:xfrm>
                <a:off x="3801280" y="1523520"/>
                <a:ext cx="70200" cy="98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6E4EEFF-48C5-F799-E4A9-7DD13A6D43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2640" y="1514520"/>
                  <a:ext cx="87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84947FF-4D93-7214-1CBD-260E087E1CFE}"/>
                    </a:ext>
                  </a:extLst>
                </p14:cNvPr>
                <p14:cNvContentPartPr/>
                <p14:nvPr/>
              </p14:nvContentPartPr>
              <p14:xfrm>
                <a:off x="3876160" y="1492920"/>
                <a:ext cx="103320" cy="83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84947FF-4D93-7214-1CBD-260E087E1C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7520" y="1483920"/>
                  <a:ext cx="120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B883990-1D1E-5816-EEAC-658299F61B99}"/>
                    </a:ext>
                  </a:extLst>
                </p14:cNvPr>
                <p14:cNvContentPartPr/>
                <p14:nvPr/>
              </p14:nvContentPartPr>
              <p14:xfrm>
                <a:off x="3991000" y="1497600"/>
                <a:ext cx="110880" cy="87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B883990-1D1E-5816-EEAC-658299F61B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82360" y="1488960"/>
                  <a:ext cx="12852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285F5D-D152-29DC-AA85-C54C4094AB0D}"/>
              </a:ext>
            </a:extLst>
          </p:cNvPr>
          <p:cNvGrpSpPr/>
          <p:nvPr/>
        </p:nvGrpSpPr>
        <p:grpSpPr>
          <a:xfrm>
            <a:off x="3267760" y="2036520"/>
            <a:ext cx="418320" cy="169000"/>
            <a:chOff x="3267760" y="2036520"/>
            <a:chExt cx="418320" cy="1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5C87435-C528-5A66-8A9D-9CED91C40542}"/>
                    </a:ext>
                  </a:extLst>
                </p14:cNvPr>
                <p14:cNvContentPartPr/>
                <p14:nvPr/>
              </p14:nvContentPartPr>
              <p14:xfrm>
                <a:off x="3267760" y="2058480"/>
                <a:ext cx="66240" cy="87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5C87435-C528-5A66-8A9D-9CED91C405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8760" y="2049840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B6436D6-2FB3-CDB2-89A9-3426BEA0CA96}"/>
                    </a:ext>
                  </a:extLst>
                </p14:cNvPr>
                <p14:cNvContentPartPr/>
                <p14:nvPr/>
              </p14:nvContentPartPr>
              <p14:xfrm>
                <a:off x="3333280" y="2074680"/>
                <a:ext cx="69840" cy="468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B6436D6-2FB3-CDB2-89A9-3426BEA0CA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4280" y="2066040"/>
                  <a:ext cx="87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AF473C2-315B-3FB6-941B-9E67E4C5A2F6}"/>
                    </a:ext>
                  </a:extLst>
                </p14:cNvPr>
                <p14:cNvContentPartPr/>
                <p14:nvPr/>
              </p14:nvContentPartPr>
              <p14:xfrm>
                <a:off x="3369640" y="2036520"/>
                <a:ext cx="61920" cy="157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AF473C2-315B-3FB6-941B-9E67E4C5A2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0640" y="2027880"/>
                  <a:ext cx="79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1E3EA0F-2646-998F-4517-8585B6527C89}"/>
                    </a:ext>
                  </a:extLst>
                </p14:cNvPr>
                <p14:cNvContentPartPr/>
                <p14:nvPr/>
              </p14:nvContentPartPr>
              <p14:xfrm>
                <a:off x="3430120" y="2090520"/>
                <a:ext cx="84240" cy="76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1E3EA0F-2646-998F-4517-8585B6527C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1120" y="2081520"/>
                  <a:ext cx="101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AC59E6D-60E1-2827-80E5-500B897948BE}"/>
                    </a:ext>
                  </a:extLst>
                </p14:cNvPr>
                <p14:cNvContentPartPr/>
                <p14:nvPr/>
              </p14:nvContentPartPr>
              <p14:xfrm>
                <a:off x="3512920" y="2049840"/>
                <a:ext cx="87120" cy="67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AC59E6D-60E1-2827-80E5-500B897948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04280" y="2040840"/>
                  <a:ext cx="104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F65FD0C-1A1E-BF05-153A-99B381D31B78}"/>
                    </a:ext>
                  </a:extLst>
                </p14:cNvPr>
                <p14:cNvContentPartPr/>
                <p14:nvPr/>
              </p14:nvContentPartPr>
              <p14:xfrm>
                <a:off x="3550000" y="2156920"/>
                <a:ext cx="136080" cy="486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F65FD0C-1A1E-BF05-153A-99B381D31B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41000" y="2148280"/>
                  <a:ext cx="15372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EEEB196-5D74-CC21-BD8F-D2583E9A18BA}"/>
              </a:ext>
            </a:extLst>
          </p:cNvPr>
          <p:cNvGrpSpPr/>
          <p:nvPr/>
        </p:nvGrpSpPr>
        <p:grpSpPr>
          <a:xfrm>
            <a:off x="2917120" y="8749800"/>
            <a:ext cx="145800" cy="138240"/>
            <a:chOff x="2917120" y="8749800"/>
            <a:chExt cx="14580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EFB7BB3-7504-06B4-A44D-FF31826E8144}"/>
                    </a:ext>
                  </a:extLst>
                </p14:cNvPr>
                <p14:cNvContentPartPr/>
                <p14:nvPr/>
              </p14:nvContentPartPr>
              <p14:xfrm>
                <a:off x="2917120" y="8770320"/>
                <a:ext cx="78840" cy="110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EFB7BB3-7504-06B4-A44D-FF31826E81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08120" y="8761320"/>
                  <a:ext cx="96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7F48456-FEBF-D025-DEA2-B2E2E32FA699}"/>
                    </a:ext>
                  </a:extLst>
                </p14:cNvPr>
                <p14:cNvContentPartPr/>
                <p14:nvPr/>
              </p14:nvContentPartPr>
              <p14:xfrm>
                <a:off x="2926840" y="8820000"/>
                <a:ext cx="69480" cy="37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7F48456-FEBF-D025-DEA2-B2E2E32FA6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17840" y="8811360"/>
                  <a:ext cx="87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7AE530C-067C-FD8E-2DFC-0AE526714F30}"/>
                    </a:ext>
                  </a:extLst>
                </p14:cNvPr>
                <p14:cNvContentPartPr/>
                <p14:nvPr/>
              </p14:nvContentPartPr>
              <p14:xfrm>
                <a:off x="3042400" y="8749800"/>
                <a:ext cx="20520" cy="13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7AE530C-067C-FD8E-2DFC-0AE526714F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33760" y="8741160"/>
                  <a:ext cx="3816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7E6178B-4E79-6CDE-0F63-F0245AD13F34}"/>
              </a:ext>
            </a:extLst>
          </p:cNvPr>
          <p:cNvGrpSpPr/>
          <p:nvPr/>
        </p:nvGrpSpPr>
        <p:grpSpPr>
          <a:xfrm>
            <a:off x="3434080" y="8769600"/>
            <a:ext cx="271440" cy="153720"/>
            <a:chOff x="3434080" y="8769600"/>
            <a:chExt cx="27144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CD6BC52-654F-C5A7-2D94-A90F729E6550}"/>
                    </a:ext>
                  </a:extLst>
                </p14:cNvPr>
                <p14:cNvContentPartPr/>
                <p14:nvPr/>
              </p14:nvContentPartPr>
              <p14:xfrm>
                <a:off x="3434080" y="8772120"/>
                <a:ext cx="49680" cy="61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CD6BC52-654F-C5A7-2D94-A90F729E65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25080" y="8763480"/>
                  <a:ext cx="67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7307BCF-E063-5454-9FB8-7659933C50D1}"/>
                    </a:ext>
                  </a:extLst>
                </p14:cNvPr>
                <p14:cNvContentPartPr/>
                <p14:nvPr/>
              </p14:nvContentPartPr>
              <p14:xfrm>
                <a:off x="3508960" y="8769600"/>
                <a:ext cx="37800" cy="48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7307BCF-E063-5454-9FB8-7659933C50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99960" y="8760600"/>
                  <a:ext cx="55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19C117E-3F53-1097-199D-7142C979C3B7}"/>
                    </a:ext>
                  </a:extLst>
                </p14:cNvPr>
                <p14:cNvContentPartPr/>
                <p14:nvPr/>
              </p14:nvContentPartPr>
              <p14:xfrm>
                <a:off x="3490960" y="8840520"/>
                <a:ext cx="62280" cy="716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19C117E-3F53-1097-199D-7142C979C3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82320" y="8831880"/>
                  <a:ext cx="79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3BF316B-3484-B456-5122-2CB917012969}"/>
                    </a:ext>
                  </a:extLst>
                </p14:cNvPr>
                <p14:cNvContentPartPr/>
                <p14:nvPr/>
              </p14:nvContentPartPr>
              <p14:xfrm>
                <a:off x="3568360" y="8850240"/>
                <a:ext cx="137160" cy="730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3BF316B-3484-B456-5122-2CB9170129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59720" y="8841600"/>
                  <a:ext cx="1548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BB1082C-BC23-4CB1-AC3D-D765150F067D}"/>
              </a:ext>
            </a:extLst>
          </p:cNvPr>
          <p:cNvGrpSpPr/>
          <p:nvPr/>
        </p:nvGrpSpPr>
        <p:grpSpPr>
          <a:xfrm>
            <a:off x="3825400" y="8071200"/>
            <a:ext cx="1077120" cy="703080"/>
            <a:chOff x="3825400" y="8071200"/>
            <a:chExt cx="1077120" cy="70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23955DE-E704-5177-E1D1-CE07E764A864}"/>
                    </a:ext>
                  </a:extLst>
                </p14:cNvPr>
                <p14:cNvContentPartPr/>
                <p14:nvPr/>
              </p14:nvContentPartPr>
              <p14:xfrm>
                <a:off x="3825400" y="8611560"/>
                <a:ext cx="146160" cy="162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23955DE-E704-5177-E1D1-CE07E764A8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16760" y="8602560"/>
                  <a:ext cx="163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06BF36C-08F6-C8A7-54B6-CB8AFE145E9C}"/>
                    </a:ext>
                  </a:extLst>
                </p14:cNvPr>
                <p14:cNvContentPartPr/>
                <p14:nvPr/>
              </p14:nvContentPartPr>
              <p14:xfrm>
                <a:off x="3868960" y="8300160"/>
                <a:ext cx="189720" cy="332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06BF36C-08F6-C8A7-54B6-CB8AFE145E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60320" y="8291520"/>
                  <a:ext cx="2073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CF65626-6BA2-45AB-000A-B67D22C744B8}"/>
                    </a:ext>
                  </a:extLst>
                </p14:cNvPr>
                <p14:cNvContentPartPr/>
                <p14:nvPr/>
              </p14:nvContentPartPr>
              <p14:xfrm>
                <a:off x="3996400" y="8283960"/>
                <a:ext cx="90000" cy="878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CF65626-6BA2-45AB-000A-B67D22C744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87760" y="8274960"/>
                  <a:ext cx="107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6E7A72A-4EAF-38B1-9F8F-AECE27387B34}"/>
                    </a:ext>
                  </a:extLst>
                </p14:cNvPr>
                <p14:cNvContentPartPr/>
                <p14:nvPr/>
              </p14:nvContentPartPr>
              <p14:xfrm>
                <a:off x="4125640" y="8146080"/>
                <a:ext cx="87120" cy="828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6E7A72A-4EAF-38B1-9F8F-AECE27387B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7000" y="8137080"/>
                  <a:ext cx="104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89CE722-526B-E01A-F9B9-9FF3FB23E919}"/>
                    </a:ext>
                  </a:extLst>
                </p14:cNvPr>
                <p14:cNvContentPartPr/>
                <p14:nvPr/>
              </p14:nvContentPartPr>
              <p14:xfrm>
                <a:off x="4142200" y="8208000"/>
                <a:ext cx="89280" cy="34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89CE722-526B-E01A-F9B9-9FF3FB23E9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33560" y="8199360"/>
                  <a:ext cx="106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E6C8D36-4A95-7D6A-745D-09C2A4E9878D}"/>
                    </a:ext>
                  </a:extLst>
                </p14:cNvPr>
                <p14:cNvContentPartPr/>
                <p14:nvPr/>
              </p14:nvContentPartPr>
              <p14:xfrm>
                <a:off x="4163800" y="8250840"/>
                <a:ext cx="69840" cy="52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E6C8D36-4A95-7D6A-745D-09C2A4E987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54800" y="8242200"/>
                  <a:ext cx="87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772C65F-6C98-5352-EE27-1230075DD464}"/>
                    </a:ext>
                  </a:extLst>
                </p14:cNvPr>
                <p14:cNvContentPartPr/>
                <p14:nvPr/>
              </p14:nvContentPartPr>
              <p14:xfrm>
                <a:off x="4213480" y="8316360"/>
                <a:ext cx="56160" cy="54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772C65F-6C98-5352-EE27-1230075DD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4840" y="8307360"/>
                  <a:ext cx="73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6E2F614-361C-7219-91E9-829B20CD6783}"/>
                    </a:ext>
                  </a:extLst>
                </p14:cNvPr>
                <p14:cNvContentPartPr/>
                <p14:nvPr/>
              </p14:nvContentPartPr>
              <p14:xfrm>
                <a:off x="4250560" y="8178120"/>
                <a:ext cx="69480" cy="102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6E2F614-361C-7219-91E9-829B20CD67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41920" y="8169120"/>
                  <a:ext cx="87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6218498-24AD-04BF-B70B-2F8AC40561C7}"/>
                    </a:ext>
                  </a:extLst>
                </p14:cNvPr>
                <p14:cNvContentPartPr/>
                <p14:nvPr/>
              </p14:nvContentPartPr>
              <p14:xfrm>
                <a:off x="4325800" y="8191080"/>
                <a:ext cx="62640" cy="802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6218498-24AD-04BF-B70B-2F8AC40561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17160" y="8182440"/>
                  <a:ext cx="80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E20D7E9-FDEE-4C4C-4776-E42D8807DA55}"/>
                    </a:ext>
                  </a:extLst>
                </p14:cNvPr>
                <p14:cNvContentPartPr/>
                <p14:nvPr/>
              </p14:nvContentPartPr>
              <p14:xfrm>
                <a:off x="4340560" y="8147520"/>
                <a:ext cx="117360" cy="1267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E20D7E9-FDEE-4C4C-4776-E42D8807DA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31560" y="8138520"/>
                  <a:ext cx="135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4D896B8-E76D-9A82-97DE-69D8254EE5B6}"/>
                    </a:ext>
                  </a:extLst>
                </p14:cNvPr>
                <p14:cNvContentPartPr/>
                <p14:nvPr/>
              </p14:nvContentPartPr>
              <p14:xfrm>
                <a:off x="4532440" y="8090640"/>
                <a:ext cx="107640" cy="1422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4D896B8-E76D-9A82-97DE-69D8254EE5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3440" y="8082000"/>
                  <a:ext cx="125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6B5F16A-36D7-C12D-AED5-0A03A2A7A6FE}"/>
                    </a:ext>
                  </a:extLst>
                </p14:cNvPr>
                <p14:cNvContentPartPr/>
                <p14:nvPr/>
              </p14:nvContentPartPr>
              <p14:xfrm>
                <a:off x="4650160" y="8071200"/>
                <a:ext cx="78480" cy="86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6B5F16A-36D7-C12D-AED5-0A03A2A7A6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41160" y="8062200"/>
                  <a:ext cx="96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CC133702-E829-5B2E-8EBA-9737919F95D8}"/>
                    </a:ext>
                  </a:extLst>
                </p14:cNvPr>
                <p14:cNvContentPartPr/>
                <p14:nvPr/>
              </p14:nvContentPartPr>
              <p14:xfrm>
                <a:off x="4674280" y="8100720"/>
                <a:ext cx="59760" cy="9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CC133702-E829-5B2E-8EBA-9737919F95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65280" y="8092080"/>
                  <a:ext cx="77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904FEE9-6E07-0494-8771-BFC44A4A0017}"/>
                    </a:ext>
                  </a:extLst>
                </p14:cNvPr>
                <p14:cNvContentPartPr/>
                <p14:nvPr/>
              </p14:nvContentPartPr>
              <p14:xfrm>
                <a:off x="4690840" y="8154000"/>
                <a:ext cx="211680" cy="889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904FEE9-6E07-0494-8771-BFC44A4A00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81840" y="8145000"/>
                  <a:ext cx="22932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958CA70F-61AD-0C55-806F-4902813BFDD6}"/>
                  </a:ext>
                </a:extLst>
              </p14:cNvPr>
              <p14:cNvContentPartPr/>
              <p14:nvPr/>
            </p14:nvContentPartPr>
            <p14:xfrm>
              <a:off x="925960" y="8475480"/>
              <a:ext cx="434880" cy="3441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958CA70F-61AD-0C55-806F-4902813BFD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6960" y="8466480"/>
                <a:ext cx="452520" cy="3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23318DF5-1AF7-EA9B-5D71-4D8038029B0F}"/>
              </a:ext>
            </a:extLst>
          </p:cNvPr>
          <p:cNvGrpSpPr/>
          <p:nvPr/>
        </p:nvGrpSpPr>
        <p:grpSpPr>
          <a:xfrm>
            <a:off x="718960" y="8667520"/>
            <a:ext cx="226800" cy="504000"/>
            <a:chOff x="718960" y="8667520"/>
            <a:chExt cx="22680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3471D63-1FCA-ACDE-20A2-FAC3D2D441C5}"/>
                    </a:ext>
                  </a:extLst>
                </p14:cNvPr>
                <p14:cNvContentPartPr/>
                <p14:nvPr/>
              </p14:nvContentPartPr>
              <p14:xfrm>
                <a:off x="833440" y="8667520"/>
                <a:ext cx="112320" cy="4132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3471D63-1FCA-ACDE-20A2-FAC3D2D441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4800" y="8658520"/>
                  <a:ext cx="1299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B88457F-F74D-D101-2B3D-9CB7D5A90428}"/>
                    </a:ext>
                  </a:extLst>
                </p14:cNvPr>
                <p14:cNvContentPartPr/>
                <p14:nvPr/>
              </p14:nvContentPartPr>
              <p14:xfrm>
                <a:off x="718960" y="9010600"/>
                <a:ext cx="179280" cy="1609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B88457F-F74D-D101-2B3D-9CB7D5A904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0320" y="9001600"/>
                  <a:ext cx="1969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E514E48-9DA3-91C7-71D1-25FEAA77536C}"/>
              </a:ext>
            </a:extLst>
          </p:cNvPr>
          <p:cNvGrpSpPr/>
          <p:nvPr/>
        </p:nvGrpSpPr>
        <p:grpSpPr>
          <a:xfrm>
            <a:off x="343120" y="9284920"/>
            <a:ext cx="1914840" cy="540720"/>
            <a:chOff x="343120" y="9284920"/>
            <a:chExt cx="1914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04283F6-3BAC-9596-7898-AEB3A6FEC97B}"/>
                    </a:ext>
                  </a:extLst>
                </p14:cNvPr>
                <p14:cNvContentPartPr/>
                <p14:nvPr/>
              </p14:nvContentPartPr>
              <p14:xfrm>
                <a:off x="343120" y="9325600"/>
                <a:ext cx="111600" cy="1206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04283F6-3BAC-9596-7898-AEB3A6FEC9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4120" y="9316960"/>
                  <a:ext cx="129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D0F7102-B1B3-DE46-BF36-4872D4257B15}"/>
                    </a:ext>
                  </a:extLst>
                </p14:cNvPr>
                <p14:cNvContentPartPr/>
                <p14:nvPr/>
              </p14:nvContentPartPr>
              <p14:xfrm>
                <a:off x="443200" y="9340720"/>
                <a:ext cx="89280" cy="874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D0F7102-B1B3-DE46-BF36-4872D4257B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4200" y="9331720"/>
                  <a:ext cx="106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7345C3D-C8B5-E0D2-3F92-7854D3E7AAD4}"/>
                    </a:ext>
                  </a:extLst>
                </p14:cNvPr>
                <p14:cNvContentPartPr/>
                <p14:nvPr/>
              </p14:nvContentPartPr>
              <p14:xfrm>
                <a:off x="468760" y="9321640"/>
                <a:ext cx="89280" cy="72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7345C3D-C8B5-E0D2-3F92-7854D3E7AA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760" y="9312640"/>
                  <a:ext cx="106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7BB5188-6D7E-AB3B-C59E-8F69005DCA1B}"/>
                    </a:ext>
                  </a:extLst>
                </p14:cNvPr>
                <p14:cNvContentPartPr/>
                <p14:nvPr/>
              </p14:nvContentPartPr>
              <p14:xfrm>
                <a:off x="533920" y="9424600"/>
                <a:ext cx="117720" cy="51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7BB5188-6D7E-AB3B-C59E-8F69005DCA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4920" y="9415600"/>
                  <a:ext cx="135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DF54821-C45E-62DA-B87D-644DF4174576}"/>
                    </a:ext>
                  </a:extLst>
                </p14:cNvPr>
                <p14:cNvContentPartPr/>
                <p14:nvPr/>
              </p14:nvContentPartPr>
              <p14:xfrm>
                <a:off x="641560" y="9305800"/>
                <a:ext cx="119880" cy="118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DF54821-C45E-62DA-B87D-644DF41745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2920" y="9297160"/>
                  <a:ext cx="137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482C31A-130F-D180-106E-DCA80215ECF2}"/>
                    </a:ext>
                  </a:extLst>
                </p14:cNvPr>
                <p14:cNvContentPartPr/>
                <p14:nvPr/>
              </p14:nvContentPartPr>
              <p14:xfrm>
                <a:off x="734440" y="9422440"/>
                <a:ext cx="72720" cy="464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482C31A-130F-D180-106E-DCA80215EC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5440" y="9413800"/>
                  <a:ext cx="90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FD48A67-1E05-CC60-B59F-868440472C68}"/>
                    </a:ext>
                  </a:extLst>
                </p14:cNvPr>
                <p14:cNvContentPartPr/>
                <p14:nvPr/>
              </p14:nvContentPartPr>
              <p14:xfrm>
                <a:off x="789520" y="9301840"/>
                <a:ext cx="99360" cy="1004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FD48A67-1E05-CC60-B59F-868440472C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0520" y="9293200"/>
                  <a:ext cx="117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F5CD657-5A9A-37F9-28D3-3E174DBCBC54}"/>
                    </a:ext>
                  </a:extLst>
                </p14:cNvPr>
                <p14:cNvContentPartPr/>
                <p14:nvPr/>
              </p14:nvContentPartPr>
              <p14:xfrm>
                <a:off x="893920" y="9284920"/>
                <a:ext cx="107280" cy="1584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F5CD657-5A9A-37F9-28D3-3E174DBCBC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4920" y="9275920"/>
                  <a:ext cx="124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572AADE-9492-2005-62B7-10607CC84F99}"/>
                    </a:ext>
                  </a:extLst>
                </p14:cNvPr>
                <p14:cNvContentPartPr/>
                <p14:nvPr/>
              </p14:nvContentPartPr>
              <p14:xfrm>
                <a:off x="573880" y="9652480"/>
                <a:ext cx="126000" cy="741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572AADE-9492-2005-62B7-10607CC84F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4880" y="9643480"/>
                  <a:ext cx="143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0BAD135-94E7-9C88-2719-C4A09D905498}"/>
                    </a:ext>
                  </a:extLst>
                </p14:cNvPr>
                <p14:cNvContentPartPr/>
                <p14:nvPr/>
              </p14:nvContentPartPr>
              <p14:xfrm>
                <a:off x="709960" y="9631600"/>
                <a:ext cx="47520" cy="806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0BAD135-94E7-9C88-2719-C4A09D9054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1320" y="9622960"/>
                  <a:ext cx="65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D0B4542-F492-89D9-7301-0169FC01BFFD}"/>
                    </a:ext>
                  </a:extLst>
                </p14:cNvPr>
                <p14:cNvContentPartPr/>
                <p14:nvPr/>
              </p14:nvContentPartPr>
              <p14:xfrm>
                <a:off x="747400" y="9618640"/>
                <a:ext cx="122760" cy="2070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D0B4542-F492-89D9-7301-0169FC01BF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8400" y="9610000"/>
                  <a:ext cx="140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0BB7C13-ED59-94E8-089C-78682120758E}"/>
                    </a:ext>
                  </a:extLst>
                </p14:cNvPr>
                <p14:cNvContentPartPr/>
                <p14:nvPr/>
              </p14:nvContentPartPr>
              <p14:xfrm>
                <a:off x="808600" y="9635200"/>
                <a:ext cx="163080" cy="1375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0BB7C13-ED59-94E8-089C-7868212075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9960" y="9626200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E78723AA-39D4-CCCD-BE05-1C4F58697C9F}"/>
                    </a:ext>
                  </a:extLst>
                </p14:cNvPr>
                <p14:cNvContentPartPr/>
                <p14:nvPr/>
              </p14:nvContentPartPr>
              <p14:xfrm>
                <a:off x="909040" y="9647080"/>
                <a:ext cx="113040" cy="1152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E78723AA-39D4-CCCD-BE05-1C4F58697C9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0040" y="9638080"/>
                  <a:ext cx="130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18D56A0F-87E2-8532-DC5E-B49EE5243560}"/>
                    </a:ext>
                  </a:extLst>
                </p14:cNvPr>
                <p14:cNvContentPartPr/>
                <p14:nvPr/>
              </p14:nvContentPartPr>
              <p14:xfrm>
                <a:off x="1000840" y="9654280"/>
                <a:ext cx="49680" cy="107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18D56A0F-87E2-8532-DC5E-B49EE52435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1840" y="9645280"/>
                  <a:ext cx="67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8DF0B09-B1E0-F201-AF71-83DC8BF48CE7}"/>
                    </a:ext>
                  </a:extLst>
                </p14:cNvPr>
                <p14:cNvContentPartPr/>
                <p14:nvPr/>
              </p14:nvContentPartPr>
              <p14:xfrm>
                <a:off x="1030360" y="9610360"/>
                <a:ext cx="200520" cy="1360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8DF0B09-B1E0-F201-AF71-83DC8BF48C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720" y="9601720"/>
                  <a:ext cx="218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6258E63-254A-DB9F-8F13-479716D2064C}"/>
                    </a:ext>
                  </a:extLst>
                </p14:cNvPr>
                <p14:cNvContentPartPr/>
                <p14:nvPr/>
              </p14:nvContentPartPr>
              <p14:xfrm>
                <a:off x="1218640" y="9557440"/>
                <a:ext cx="126360" cy="1407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6258E63-254A-DB9F-8F13-479716D206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10000" y="9548800"/>
                  <a:ext cx="144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555537EC-4D19-4333-83F0-D25358F96A19}"/>
                    </a:ext>
                  </a:extLst>
                </p14:cNvPr>
                <p14:cNvContentPartPr/>
                <p14:nvPr/>
              </p14:nvContentPartPr>
              <p14:xfrm>
                <a:off x="1359040" y="9577240"/>
                <a:ext cx="102960" cy="918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555537EC-4D19-4333-83F0-D25358F96A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50400" y="9568240"/>
                  <a:ext cx="120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696D6ED-F937-E2C0-3A0F-8679CCF12EDF}"/>
                    </a:ext>
                  </a:extLst>
                </p14:cNvPr>
                <p14:cNvContentPartPr/>
                <p14:nvPr/>
              </p14:nvContentPartPr>
              <p14:xfrm>
                <a:off x="1463080" y="9543400"/>
                <a:ext cx="90360" cy="117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696D6ED-F937-E2C0-3A0F-8679CCF12E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54080" y="9534400"/>
                  <a:ext cx="108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25A347AF-CC8A-BF35-8C37-E42715D02462}"/>
                    </a:ext>
                  </a:extLst>
                </p14:cNvPr>
                <p14:cNvContentPartPr/>
                <p14:nvPr/>
              </p14:nvContentPartPr>
              <p14:xfrm>
                <a:off x="1509160" y="9577240"/>
                <a:ext cx="65880" cy="36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5A347AF-CC8A-BF35-8C37-E42715D024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00520" y="9568600"/>
                  <a:ext cx="83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E248EAD-29D5-27AA-DFC0-9D3B4C6ED651}"/>
                    </a:ext>
                  </a:extLst>
                </p14:cNvPr>
                <p14:cNvContentPartPr/>
                <p14:nvPr/>
              </p14:nvContentPartPr>
              <p14:xfrm>
                <a:off x="1559200" y="9502720"/>
                <a:ext cx="126000" cy="1962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E248EAD-29D5-27AA-DFC0-9D3B4C6ED6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50200" y="9493720"/>
                  <a:ext cx="143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781807C-2F27-6D0C-6753-D65163D45C1D}"/>
                    </a:ext>
                  </a:extLst>
                </p14:cNvPr>
                <p14:cNvContentPartPr/>
                <p14:nvPr/>
              </p14:nvContentPartPr>
              <p14:xfrm>
                <a:off x="1694560" y="9532240"/>
                <a:ext cx="133560" cy="1134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781807C-2F27-6D0C-6753-D65163D45C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85920" y="9523600"/>
                  <a:ext cx="151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D905608-56EE-951B-3EA6-E1AF0FB41E04}"/>
                    </a:ext>
                  </a:extLst>
                </p14:cNvPr>
                <p14:cNvContentPartPr/>
                <p14:nvPr/>
              </p14:nvContentPartPr>
              <p14:xfrm>
                <a:off x="1851160" y="9444760"/>
                <a:ext cx="126360" cy="151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D905608-56EE-951B-3EA6-E1AF0FB41E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42520" y="9435760"/>
                  <a:ext cx="144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2AFE9FC-DA49-5765-E0F4-AF0C6E673DDC}"/>
                    </a:ext>
                  </a:extLst>
                </p14:cNvPr>
                <p14:cNvContentPartPr/>
                <p14:nvPr/>
              </p14:nvContentPartPr>
              <p14:xfrm>
                <a:off x="1988320" y="9476080"/>
                <a:ext cx="75960" cy="110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2AFE9FC-DA49-5765-E0F4-AF0C6E673D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79320" y="9467080"/>
                  <a:ext cx="93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3057B9E-90D3-DADF-ECCC-A1DE59AB5585}"/>
                    </a:ext>
                  </a:extLst>
                </p14:cNvPr>
                <p14:cNvContentPartPr/>
                <p14:nvPr/>
              </p14:nvContentPartPr>
              <p14:xfrm>
                <a:off x="2048080" y="9445840"/>
                <a:ext cx="115200" cy="1292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3057B9E-90D3-DADF-ECCC-A1DE59AB55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39080" y="9436840"/>
                  <a:ext cx="132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D6BC7550-3145-C0D7-4509-C2E434A88D14}"/>
                    </a:ext>
                  </a:extLst>
                </p14:cNvPr>
                <p14:cNvContentPartPr/>
                <p14:nvPr/>
              </p14:nvContentPartPr>
              <p14:xfrm>
                <a:off x="2131600" y="9593800"/>
                <a:ext cx="126360" cy="615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D6BC7550-3145-C0D7-4509-C2E434A88D1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22960" y="9584800"/>
                  <a:ext cx="144000" cy="79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244725" cy="167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JSON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특징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507365" lvl="1" indent="-21907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Char char="–"/>
              <a:tabLst>
                <a:tab pos="507365" algn="l"/>
                <a:tab pos="508000" algn="l"/>
              </a:tabLst>
            </a:pP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문자열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로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구성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언어와 플랫폼에</a:t>
            </a:r>
            <a:r>
              <a:rPr sz="145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독립적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2768600" cy="1724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파이썬에서</a:t>
            </a:r>
            <a:r>
              <a:rPr sz="19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JSON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json</a:t>
            </a:r>
            <a:r>
              <a:rPr sz="17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모듈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 import</a:t>
            </a:r>
            <a:r>
              <a:rPr sz="145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json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JSON과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파이썬의 데이터</a:t>
            </a:r>
            <a:r>
              <a:rPr sz="170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형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13451" y="6837450"/>
          <a:ext cx="3136900" cy="2489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5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JSON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파이썬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객체(object)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dict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배열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list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문자열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str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정수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int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실수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10" dirty="0">
                          <a:latin typeface="나눔스퀘어라운드OTF Regular"/>
                          <a:cs typeface="나눔스퀘어라운드OTF Regular"/>
                        </a:rPr>
                        <a:t>float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true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25" dirty="0">
                          <a:latin typeface="나눔스퀘어라운드OTF Regular"/>
                          <a:cs typeface="나눔스퀘어라운드OTF Regular"/>
                        </a:rPr>
                        <a:t>True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5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false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False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null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50" spc="-5" dirty="0">
                          <a:latin typeface="나눔스퀘어라운드OTF Regular"/>
                          <a:cs typeface="나눔스퀘어라운드OTF Regular"/>
                        </a:rPr>
                        <a:t>None</a:t>
                      </a:r>
                      <a:endParaRPr sz="145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9D5B7F-F032-8C10-8BE3-9E83EEB1FCFB}"/>
              </a:ext>
            </a:extLst>
          </p:cNvPr>
          <p:cNvGrpSpPr/>
          <p:nvPr/>
        </p:nvGrpSpPr>
        <p:grpSpPr>
          <a:xfrm>
            <a:off x="1429960" y="1575960"/>
            <a:ext cx="1217520" cy="156960"/>
            <a:chOff x="1429960" y="1575960"/>
            <a:chExt cx="121752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1CBB1B0-4D27-8BA2-14D3-2DED969AD0DC}"/>
                    </a:ext>
                  </a:extLst>
                </p14:cNvPr>
                <p14:cNvContentPartPr/>
                <p14:nvPr/>
              </p14:nvContentPartPr>
              <p14:xfrm>
                <a:off x="1429960" y="1591440"/>
                <a:ext cx="14760" cy="61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1CBB1B0-4D27-8BA2-14D3-2DED969AD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0960" y="1582800"/>
                  <a:ext cx="32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A3C054D-4431-741B-49EA-F7F79947A1C8}"/>
                    </a:ext>
                  </a:extLst>
                </p14:cNvPr>
                <p14:cNvContentPartPr/>
                <p14:nvPr/>
              </p14:nvContentPartPr>
              <p14:xfrm>
                <a:off x="1434280" y="1639320"/>
                <a:ext cx="38160" cy="936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A3C054D-4431-741B-49EA-F7F79947A1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5280" y="1630680"/>
                  <a:ext cx="55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BF787AA-CF31-D05B-C81E-A791A3E8F5F3}"/>
                    </a:ext>
                  </a:extLst>
                </p14:cNvPr>
                <p14:cNvContentPartPr/>
                <p14:nvPr/>
              </p14:nvContentPartPr>
              <p14:xfrm>
                <a:off x="1507000" y="1591080"/>
                <a:ext cx="40680" cy="130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BF787AA-CF31-D05B-C81E-A791A3E8F5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8000" y="1582080"/>
                  <a:ext cx="58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CFC31D1-5602-A771-F116-4E190F463E61}"/>
                    </a:ext>
                  </a:extLst>
                </p14:cNvPr>
                <p14:cNvContentPartPr/>
                <p14:nvPr/>
              </p14:nvContentPartPr>
              <p14:xfrm>
                <a:off x="1569640" y="1622760"/>
                <a:ext cx="39240" cy="69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CFC31D1-5602-A771-F116-4E190F463E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1000" y="1614120"/>
                  <a:ext cx="56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CD26102-99F8-A991-40D9-D7CFC1F86719}"/>
                    </a:ext>
                  </a:extLst>
                </p14:cNvPr>
                <p14:cNvContentPartPr/>
                <p14:nvPr/>
              </p14:nvContentPartPr>
              <p14:xfrm>
                <a:off x="1639480" y="1635000"/>
                <a:ext cx="69840" cy="74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CD26102-99F8-A991-40D9-D7CFC1F867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0840" y="1626000"/>
                  <a:ext cx="87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63D9B3B-1994-6DB1-F099-75C4922A79B9}"/>
                    </a:ext>
                  </a:extLst>
                </p14:cNvPr>
                <p14:cNvContentPartPr/>
                <p14:nvPr/>
              </p14:nvContentPartPr>
              <p14:xfrm>
                <a:off x="1722280" y="1577040"/>
                <a:ext cx="110880" cy="88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63D9B3B-1994-6DB1-F099-75C4922A79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3640" y="1568400"/>
                  <a:ext cx="128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C33C421-ABE0-96F9-ECC8-0DF1A2EA7EB7}"/>
                    </a:ext>
                  </a:extLst>
                </p14:cNvPr>
                <p14:cNvContentPartPr/>
                <p14:nvPr/>
              </p14:nvContentPartPr>
              <p14:xfrm>
                <a:off x="1803640" y="1682880"/>
                <a:ext cx="69840" cy="48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C33C421-ABE0-96F9-ECC8-0DF1A2EA7E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94640" y="1673880"/>
                  <a:ext cx="87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CF6162E-0D83-DA61-0EC3-9457D4FD9E75}"/>
                    </a:ext>
                  </a:extLst>
                </p14:cNvPr>
                <p14:cNvContentPartPr/>
                <p14:nvPr/>
              </p14:nvContentPartPr>
              <p14:xfrm>
                <a:off x="1961320" y="1575960"/>
                <a:ext cx="79920" cy="72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CF6162E-0D83-DA61-0EC3-9457D4FD9E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2680" y="1566960"/>
                  <a:ext cx="97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B666C86-CF89-7948-B2ED-7A928B748125}"/>
                    </a:ext>
                  </a:extLst>
                </p14:cNvPr>
                <p14:cNvContentPartPr/>
                <p14:nvPr/>
              </p14:nvContentPartPr>
              <p14:xfrm>
                <a:off x="2006320" y="1669560"/>
                <a:ext cx="67680" cy="583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B666C86-CF89-7948-B2ED-7A928B7481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7680" y="1660920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B458A59-2C5F-3BE4-02C1-BE39AF8C7E15}"/>
                    </a:ext>
                  </a:extLst>
                </p14:cNvPr>
                <p14:cNvContentPartPr/>
                <p14:nvPr/>
              </p14:nvContentPartPr>
              <p14:xfrm>
                <a:off x="2071840" y="1628160"/>
                <a:ext cx="96840" cy="72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B458A59-2C5F-3BE4-02C1-BE39AF8C7E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2840" y="1619160"/>
                  <a:ext cx="114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C301ED3-BB43-4FC2-911A-B4F2488D943B}"/>
                    </a:ext>
                  </a:extLst>
                </p14:cNvPr>
                <p14:cNvContentPartPr/>
                <p14:nvPr/>
              </p14:nvContentPartPr>
              <p14:xfrm>
                <a:off x="2158960" y="1636080"/>
                <a:ext cx="57600" cy="57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C301ED3-BB43-4FC2-911A-B4F2488D94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49960" y="1627440"/>
                  <a:ext cx="75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53F9DF8-B862-F551-02CD-25A4E2AEDB3A}"/>
                    </a:ext>
                  </a:extLst>
                </p14:cNvPr>
                <p14:cNvContentPartPr/>
                <p14:nvPr/>
              </p14:nvContentPartPr>
              <p14:xfrm>
                <a:off x="2210800" y="1605480"/>
                <a:ext cx="66240" cy="65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53F9DF8-B862-F551-02CD-25A4E2AEDB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01800" y="1596840"/>
                  <a:ext cx="83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4D39F17-73B8-1DDB-178A-645079F6C136}"/>
                    </a:ext>
                  </a:extLst>
                </p14:cNvPr>
                <p14:cNvContentPartPr/>
                <p14:nvPr/>
              </p14:nvContentPartPr>
              <p14:xfrm>
                <a:off x="2256520" y="1599360"/>
                <a:ext cx="66600" cy="126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4D39F17-73B8-1DDB-178A-645079F6C1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7520" y="1590720"/>
                  <a:ext cx="84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D9B7AAF-A5B9-9FF9-5B22-F0DF6AFD668E}"/>
                    </a:ext>
                  </a:extLst>
                </p14:cNvPr>
                <p14:cNvContentPartPr/>
                <p14:nvPr/>
              </p14:nvContentPartPr>
              <p14:xfrm>
                <a:off x="2351560" y="1625640"/>
                <a:ext cx="75600" cy="745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D9B7AAF-A5B9-9FF9-5B22-F0DF6AFD66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42920" y="1617000"/>
                  <a:ext cx="93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833B346-C5A4-83C3-349D-9A53579AFFBB}"/>
                    </a:ext>
                  </a:extLst>
                </p14:cNvPr>
                <p14:cNvContentPartPr/>
                <p14:nvPr/>
              </p14:nvContentPartPr>
              <p14:xfrm>
                <a:off x="2453080" y="1625280"/>
                <a:ext cx="75600" cy="676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833B346-C5A4-83C3-349D-9A53579AFF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4440" y="1616280"/>
                  <a:ext cx="93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7532BE2-B8D1-FCF0-5E04-2470010969CE}"/>
                    </a:ext>
                  </a:extLst>
                </p14:cNvPr>
                <p14:cNvContentPartPr/>
                <p14:nvPr/>
              </p14:nvContentPartPr>
              <p14:xfrm>
                <a:off x="2538040" y="1646520"/>
                <a:ext cx="109440" cy="774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7532BE2-B8D1-FCF0-5E04-2470010969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29040" y="1637880"/>
                  <a:ext cx="1270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2F4A4C9-3B08-6786-1A35-DF9C77BFA9B5}"/>
              </a:ext>
            </a:extLst>
          </p:cNvPr>
          <p:cNvGrpSpPr/>
          <p:nvPr/>
        </p:nvGrpSpPr>
        <p:grpSpPr>
          <a:xfrm>
            <a:off x="4923400" y="7176240"/>
            <a:ext cx="409320" cy="133920"/>
            <a:chOff x="4923400" y="7176240"/>
            <a:chExt cx="40932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897D7C3-1BA1-8B15-A052-4746B5688FF9}"/>
                    </a:ext>
                  </a:extLst>
                </p14:cNvPr>
                <p14:cNvContentPartPr/>
                <p14:nvPr/>
              </p14:nvContentPartPr>
              <p14:xfrm>
                <a:off x="4923400" y="7236000"/>
                <a:ext cx="372240" cy="147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897D7C3-1BA1-8B15-A052-4746B5688F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14760" y="7227000"/>
                  <a:ext cx="389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5E4A52-E8A0-266B-43D9-2ACD8AE80A4D}"/>
                    </a:ext>
                  </a:extLst>
                </p14:cNvPr>
                <p14:cNvContentPartPr/>
                <p14:nvPr/>
              </p14:nvContentPartPr>
              <p14:xfrm>
                <a:off x="5226880" y="7176240"/>
                <a:ext cx="105840" cy="1339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5E4A52-E8A0-266B-43D9-2ACD8AE80A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17880" y="7167240"/>
                  <a:ext cx="1234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F3DF7F-5647-CAE6-1EA2-B81D676A191D}"/>
              </a:ext>
            </a:extLst>
          </p:cNvPr>
          <p:cNvGrpSpPr/>
          <p:nvPr/>
        </p:nvGrpSpPr>
        <p:grpSpPr>
          <a:xfrm>
            <a:off x="4924480" y="6899760"/>
            <a:ext cx="371520" cy="172080"/>
            <a:chOff x="4924480" y="6899760"/>
            <a:chExt cx="37152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F39ABBE-E53D-B347-AA7D-B893D09D9F3E}"/>
                    </a:ext>
                  </a:extLst>
                </p14:cNvPr>
                <p14:cNvContentPartPr/>
                <p14:nvPr/>
              </p14:nvContentPartPr>
              <p14:xfrm>
                <a:off x="4936360" y="6931080"/>
                <a:ext cx="84600" cy="892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F39ABBE-E53D-B347-AA7D-B893D09D9F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7720" y="6922080"/>
                  <a:ext cx="102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5E34857-5B45-0B76-279E-1B9691910053}"/>
                    </a:ext>
                  </a:extLst>
                </p14:cNvPr>
                <p14:cNvContentPartPr/>
                <p14:nvPr/>
              </p14:nvContentPartPr>
              <p14:xfrm>
                <a:off x="4924480" y="6984720"/>
                <a:ext cx="89640" cy="86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5E34857-5B45-0B76-279E-1B96919100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15840" y="6976080"/>
                  <a:ext cx="107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BB29327-3A89-35A6-D83B-CD39B31AD07E}"/>
                    </a:ext>
                  </a:extLst>
                </p14:cNvPr>
                <p14:cNvContentPartPr/>
                <p14:nvPr/>
              </p14:nvContentPartPr>
              <p14:xfrm>
                <a:off x="5033920" y="6901200"/>
                <a:ext cx="61920" cy="1184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BB29327-3A89-35A6-D83B-CD39B31AD0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5280" y="6892560"/>
                  <a:ext cx="79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DED9B8B-7EAA-934D-138B-657E05DC5A19}"/>
                    </a:ext>
                  </a:extLst>
                </p14:cNvPr>
                <p14:cNvContentPartPr/>
                <p14:nvPr/>
              </p14:nvContentPartPr>
              <p14:xfrm>
                <a:off x="5030320" y="6899760"/>
                <a:ext cx="123840" cy="1562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DED9B8B-7EAA-934D-138B-657E05DC5A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21320" y="6890760"/>
                  <a:ext cx="141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008EDA3-EAF4-AC01-7983-AA5EEF2FF0CF}"/>
                    </a:ext>
                  </a:extLst>
                </p14:cNvPr>
                <p14:cNvContentPartPr/>
                <p14:nvPr/>
              </p14:nvContentPartPr>
              <p14:xfrm>
                <a:off x="5091880" y="6935760"/>
                <a:ext cx="104760" cy="1076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008EDA3-EAF4-AC01-7983-AA5EEF2FF0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82880" y="6927120"/>
                  <a:ext cx="122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D8248BE-204E-6599-1B44-6278D56DC4C1}"/>
                    </a:ext>
                  </a:extLst>
                </p14:cNvPr>
                <p14:cNvContentPartPr/>
                <p14:nvPr/>
              </p14:nvContentPartPr>
              <p14:xfrm>
                <a:off x="5174320" y="6949800"/>
                <a:ext cx="56880" cy="1220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D8248BE-204E-6599-1B44-6278D56DC4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65320" y="6940800"/>
                  <a:ext cx="74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B9F6577-0E8C-066A-2DDA-3AF8ECB865EB}"/>
                    </a:ext>
                  </a:extLst>
                </p14:cNvPr>
                <p14:cNvContentPartPr/>
                <p14:nvPr/>
              </p14:nvContentPartPr>
              <p14:xfrm>
                <a:off x="5290600" y="7043760"/>
                <a:ext cx="5400" cy="25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B9F6577-0E8C-066A-2DDA-3AF8ECB865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81600" y="7035120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5F93023-0E15-54F8-98E5-B453C0746528}"/>
              </a:ext>
            </a:extLst>
          </p:cNvPr>
          <p:cNvGrpSpPr/>
          <p:nvPr/>
        </p:nvGrpSpPr>
        <p:grpSpPr>
          <a:xfrm>
            <a:off x="4874080" y="7442280"/>
            <a:ext cx="346680" cy="144360"/>
            <a:chOff x="4874080" y="7442280"/>
            <a:chExt cx="34668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40DC17F-D5A8-199A-CABA-6C5835578FAD}"/>
                    </a:ext>
                  </a:extLst>
                </p14:cNvPr>
                <p14:cNvContentPartPr/>
                <p14:nvPr/>
              </p14:nvContentPartPr>
              <p14:xfrm>
                <a:off x="4874080" y="7500600"/>
                <a:ext cx="267840" cy="392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40DC17F-D5A8-199A-CABA-6C5835578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65440" y="7491600"/>
                  <a:ext cx="28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FB9D544-134F-39FA-64C2-D5F915A90CAC}"/>
                    </a:ext>
                  </a:extLst>
                </p14:cNvPr>
                <p14:cNvContentPartPr/>
                <p14:nvPr/>
              </p14:nvContentPartPr>
              <p14:xfrm>
                <a:off x="5083240" y="7442280"/>
                <a:ext cx="137520" cy="144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FB9D544-134F-39FA-64C2-D5F915A90C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74240" y="7433640"/>
                  <a:ext cx="1551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6DAF33-F70E-ECED-4BD4-C9633E0B275C}"/>
              </a:ext>
            </a:extLst>
          </p:cNvPr>
          <p:cNvGrpSpPr/>
          <p:nvPr/>
        </p:nvGrpSpPr>
        <p:grpSpPr>
          <a:xfrm>
            <a:off x="3166600" y="8632440"/>
            <a:ext cx="878760" cy="351720"/>
            <a:chOff x="3166600" y="8632440"/>
            <a:chExt cx="87876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2DCF26F-2FFC-6956-A6CE-EF3E636E3C12}"/>
                    </a:ext>
                  </a:extLst>
                </p14:cNvPr>
                <p14:cNvContentPartPr/>
                <p14:nvPr/>
              </p14:nvContentPartPr>
              <p14:xfrm>
                <a:off x="3956800" y="8632440"/>
                <a:ext cx="88560" cy="2934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2DCF26F-2FFC-6956-A6CE-EF3E636E3C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47800" y="8623800"/>
                  <a:ext cx="106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3D48CB6-7D49-7EB1-99C2-A6679E206CB1}"/>
                    </a:ext>
                  </a:extLst>
                </p14:cNvPr>
                <p14:cNvContentPartPr/>
                <p14:nvPr/>
              </p14:nvContentPartPr>
              <p14:xfrm>
                <a:off x="3166600" y="8671320"/>
                <a:ext cx="61200" cy="968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3D48CB6-7D49-7EB1-99C2-A6679E206C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7600" y="8662320"/>
                  <a:ext cx="78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F2A2003-9617-1F9C-6A36-D2ABF9294279}"/>
                    </a:ext>
                  </a:extLst>
                </p14:cNvPr>
                <p14:cNvContentPartPr/>
                <p14:nvPr/>
              </p14:nvContentPartPr>
              <p14:xfrm>
                <a:off x="3235000" y="8650800"/>
                <a:ext cx="46440" cy="78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F2A2003-9617-1F9C-6A36-D2ABF92942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26000" y="8641800"/>
                  <a:ext cx="64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CD85DDD-CA69-A03F-C23A-E5F5BC7FEC07}"/>
                    </a:ext>
                  </a:extLst>
                </p14:cNvPr>
                <p14:cNvContentPartPr/>
                <p14:nvPr/>
              </p14:nvContentPartPr>
              <p14:xfrm>
                <a:off x="3219160" y="8763120"/>
                <a:ext cx="75960" cy="70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CD85DDD-CA69-A03F-C23A-E5F5BC7FEC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10160" y="8754120"/>
                  <a:ext cx="93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ED1BE77-98E0-BD1F-731E-D117C09950C5}"/>
                    </a:ext>
                  </a:extLst>
                </p14:cNvPr>
                <p14:cNvContentPartPr/>
                <p14:nvPr/>
              </p14:nvContentPartPr>
              <p14:xfrm>
                <a:off x="3273160" y="8790840"/>
                <a:ext cx="63360" cy="741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ED1BE77-98E0-BD1F-731E-D117C09950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64520" y="8781840"/>
                  <a:ext cx="81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AA81153-40D8-AB0F-4281-2E8F63D22242}"/>
                    </a:ext>
                  </a:extLst>
                </p14:cNvPr>
                <p14:cNvContentPartPr/>
                <p14:nvPr/>
              </p14:nvContentPartPr>
              <p14:xfrm>
                <a:off x="3292960" y="8634960"/>
                <a:ext cx="101160" cy="122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AA81153-40D8-AB0F-4281-2E8F63D222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83960" y="8625960"/>
                  <a:ext cx="118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E916199-DBE3-A04F-3F66-C87E06E65D8F}"/>
                    </a:ext>
                  </a:extLst>
                </p14:cNvPr>
                <p14:cNvContentPartPr/>
                <p14:nvPr/>
              </p14:nvContentPartPr>
              <p14:xfrm>
                <a:off x="3350920" y="8760240"/>
                <a:ext cx="115200" cy="630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E916199-DBE3-A04F-3F66-C87E06E65D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41920" y="8751600"/>
                  <a:ext cx="132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11319D4-8FD0-AB3A-1F85-C3ECE30C82B3}"/>
                    </a:ext>
                  </a:extLst>
                </p14:cNvPr>
                <p14:cNvContentPartPr/>
                <p14:nvPr/>
              </p14:nvContentPartPr>
              <p14:xfrm>
                <a:off x="3406360" y="8645040"/>
                <a:ext cx="119160" cy="925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11319D4-8FD0-AB3A-1F85-C3ECE30C82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97360" y="8636040"/>
                  <a:ext cx="136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5F12B0D-780E-8950-5AF3-9090737C5F08}"/>
                    </a:ext>
                  </a:extLst>
                </p14:cNvPr>
                <p14:cNvContentPartPr/>
                <p14:nvPr/>
              </p14:nvContentPartPr>
              <p14:xfrm>
                <a:off x="3510400" y="8655480"/>
                <a:ext cx="60840" cy="65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5F12B0D-780E-8950-5AF3-9090737C5F0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01400" y="8646840"/>
                  <a:ext cx="78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C9A5B16-C83E-8B62-8B20-6F347CC00B42}"/>
                    </a:ext>
                  </a:extLst>
                </p14:cNvPr>
                <p14:cNvContentPartPr/>
                <p14:nvPr/>
              </p14:nvContentPartPr>
              <p14:xfrm>
                <a:off x="3412120" y="8867880"/>
                <a:ext cx="92880" cy="601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C9A5B16-C83E-8B62-8B20-6F347CC00B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03120" y="8859240"/>
                  <a:ext cx="110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84F6DD1-9347-1A26-4EEF-CA6CA7E4BD45}"/>
                    </a:ext>
                  </a:extLst>
                </p14:cNvPr>
                <p14:cNvContentPartPr/>
                <p14:nvPr/>
              </p14:nvContentPartPr>
              <p14:xfrm>
                <a:off x="3467200" y="8928720"/>
                <a:ext cx="66960" cy="55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84F6DD1-9347-1A26-4EEF-CA6CA7E4BD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58560" y="8919720"/>
                  <a:ext cx="84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3C5E057-A756-2C85-A725-A04CD2C48555}"/>
                    </a:ext>
                  </a:extLst>
                </p14:cNvPr>
                <p14:cNvContentPartPr/>
                <p14:nvPr/>
              </p14:nvContentPartPr>
              <p14:xfrm>
                <a:off x="3506080" y="8811000"/>
                <a:ext cx="96840" cy="1159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3C5E057-A756-2C85-A725-A04CD2C485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97080" y="8802000"/>
                  <a:ext cx="114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CFCE091-7899-AC93-1225-5DC9EB781DE0}"/>
                    </a:ext>
                  </a:extLst>
                </p14:cNvPr>
                <p14:cNvContentPartPr/>
                <p14:nvPr/>
              </p14:nvContentPartPr>
              <p14:xfrm>
                <a:off x="3560080" y="8906040"/>
                <a:ext cx="102960" cy="73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CFCE091-7899-AC93-1225-5DC9EB781D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51440" y="8897400"/>
                  <a:ext cx="120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89370C0-3B5E-05BD-64AE-54A1AEB0A305}"/>
                    </a:ext>
                  </a:extLst>
                </p14:cNvPr>
                <p14:cNvContentPartPr/>
                <p14:nvPr/>
              </p14:nvContentPartPr>
              <p14:xfrm>
                <a:off x="3620560" y="8826120"/>
                <a:ext cx="136080" cy="90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89370C0-3B5E-05BD-64AE-54A1AEB0A3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11920" y="8817120"/>
                  <a:ext cx="153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92515E8-AFF6-A0CE-23D7-3AC2A0ACBCD6}"/>
                    </a:ext>
                  </a:extLst>
                </p14:cNvPr>
                <p14:cNvContentPartPr/>
                <p14:nvPr/>
              </p14:nvContentPartPr>
              <p14:xfrm>
                <a:off x="3739000" y="8811720"/>
                <a:ext cx="105840" cy="997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92515E8-AFF6-A0CE-23D7-3AC2A0ACBC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30000" y="8802720"/>
                  <a:ext cx="123480" cy="117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142104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 데이터를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JSON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형식으로</a:t>
            </a:r>
            <a:r>
              <a:rPr sz="19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변환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JSON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형식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;</a:t>
            </a:r>
            <a:r>
              <a:rPr sz="17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문자열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001" y="1973194"/>
            <a:ext cx="5244882" cy="186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4907" y="2304337"/>
            <a:ext cx="4816475" cy="188785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json.dumps(obj)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05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obj를 JSON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형식의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str로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직렬화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나눔스퀘어라운드OTF Regular"/>
              <a:cs typeface="나눔스퀘어라운드OTF Regular"/>
            </a:endParaRPr>
          </a:p>
          <a:p>
            <a:pPr marR="1426210" algn="ctr">
              <a:lnSpc>
                <a:spcPts val="1739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파라미터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17170" algn="ctr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obj – 파이썬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R="1762760" algn="ctr">
              <a:lnSpc>
                <a:spcPts val="1739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844675" algn="ctr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문자열 – JSON 형식으로 변환된 문자열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353" y="7181946"/>
            <a:ext cx="5226855" cy="203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902" y="6011632"/>
            <a:ext cx="4874895" cy="316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JSON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형식의 문자열을 파이썬 데이터로</a:t>
            </a:r>
            <a:r>
              <a:rPr sz="1900" spc="-16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변환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JSON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문자열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파이썬</a:t>
            </a:r>
            <a:r>
              <a:rPr sz="17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데이터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json.loads(json_str)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JSON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str을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파이썬의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obj로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역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직렬화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R="1600200" algn="ctr">
              <a:lnSpc>
                <a:spcPts val="1739"/>
              </a:lnSpc>
              <a:spcBef>
                <a:spcPts val="118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파라미터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184910" algn="ctr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json_str – JSON 형식의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문자열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R="1936750" algn="ctr">
              <a:lnSpc>
                <a:spcPts val="1739"/>
              </a:lnSpc>
              <a:spcBef>
                <a:spcPts val="1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R="214629" algn="ctr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파이썬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데이터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ED61BAB-07CA-9E7F-6A7D-8D3393203B57}"/>
              </a:ext>
            </a:extLst>
          </p:cNvPr>
          <p:cNvGrpSpPr/>
          <p:nvPr/>
        </p:nvGrpSpPr>
        <p:grpSpPr>
          <a:xfrm>
            <a:off x="2784640" y="1630080"/>
            <a:ext cx="1018440" cy="182520"/>
            <a:chOff x="2784640" y="1630080"/>
            <a:chExt cx="101844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FFB730D-4313-1613-1DEE-CABFC8932B60}"/>
                    </a:ext>
                  </a:extLst>
                </p14:cNvPr>
                <p14:cNvContentPartPr/>
                <p14:nvPr/>
              </p14:nvContentPartPr>
              <p14:xfrm>
                <a:off x="2784640" y="1682280"/>
                <a:ext cx="95040" cy="103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FFB730D-4313-1613-1DEE-CABFC8932B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75640" y="1673280"/>
                  <a:ext cx="112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BEEBF66-2260-3338-8591-9927942934F0}"/>
                    </a:ext>
                  </a:extLst>
                </p14:cNvPr>
                <p14:cNvContentPartPr/>
                <p14:nvPr/>
              </p14:nvContentPartPr>
              <p14:xfrm>
                <a:off x="2830000" y="1694160"/>
                <a:ext cx="65880" cy="107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BEEBF66-2260-3338-8591-9927942934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000" y="1685520"/>
                  <a:ext cx="83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B87D35A-5970-78E7-C2A2-698669206A13}"/>
                    </a:ext>
                  </a:extLst>
                </p14:cNvPr>
                <p14:cNvContentPartPr/>
                <p14:nvPr/>
              </p14:nvContentPartPr>
              <p14:xfrm>
                <a:off x="2907400" y="1700280"/>
                <a:ext cx="34920" cy="81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B87D35A-5970-78E7-C2A2-698669206A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8400" y="1691640"/>
                  <a:ext cx="525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88DD6AE-40E4-567C-0E42-BC0E0EA17054}"/>
                    </a:ext>
                  </a:extLst>
                </p14:cNvPr>
                <p14:cNvContentPartPr/>
                <p14:nvPr/>
              </p14:nvContentPartPr>
              <p14:xfrm>
                <a:off x="2920000" y="1681560"/>
                <a:ext cx="87120" cy="122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88DD6AE-40E4-567C-0E42-BC0E0EA170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11360" y="1672920"/>
                  <a:ext cx="104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57E9549-95FB-51FA-411E-1870CBE1980C}"/>
                    </a:ext>
                  </a:extLst>
                </p14:cNvPr>
                <p14:cNvContentPartPr/>
                <p14:nvPr/>
              </p14:nvContentPartPr>
              <p14:xfrm>
                <a:off x="3035560" y="1677960"/>
                <a:ext cx="69480" cy="82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57E9549-95FB-51FA-411E-1870CBE198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6920" y="1669320"/>
                  <a:ext cx="87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6ECE24A-A8D6-A518-2169-55D51580DA47}"/>
                    </a:ext>
                  </a:extLst>
                </p14:cNvPr>
                <p14:cNvContentPartPr/>
                <p14:nvPr/>
              </p14:nvContentPartPr>
              <p14:xfrm>
                <a:off x="3067600" y="1676160"/>
                <a:ext cx="109800" cy="94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6ECE24A-A8D6-A518-2169-55D51580DA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58960" y="1667520"/>
                  <a:ext cx="127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4C24DDB-BD45-A57E-3082-244F5EA7DA93}"/>
                    </a:ext>
                  </a:extLst>
                </p14:cNvPr>
                <p14:cNvContentPartPr/>
                <p14:nvPr/>
              </p14:nvContentPartPr>
              <p14:xfrm>
                <a:off x="3126640" y="1785600"/>
                <a:ext cx="63360" cy="270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4C24DDB-BD45-A57E-3082-244F5EA7DA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18000" y="1776600"/>
                  <a:ext cx="81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212E1A1-6A9A-9D71-67E0-BF986184DAE0}"/>
                    </a:ext>
                  </a:extLst>
                </p14:cNvPr>
                <p14:cNvContentPartPr/>
                <p14:nvPr/>
              </p14:nvContentPartPr>
              <p14:xfrm>
                <a:off x="3232120" y="1663920"/>
                <a:ext cx="139680" cy="129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212E1A1-6A9A-9D71-67E0-BF986184DA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3120" y="1655280"/>
                  <a:ext cx="157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BBB0E81-2CFF-D140-4D15-B0DDB1536ED7}"/>
                    </a:ext>
                  </a:extLst>
                </p14:cNvPr>
                <p14:cNvContentPartPr/>
                <p14:nvPr/>
              </p14:nvContentPartPr>
              <p14:xfrm>
                <a:off x="3439840" y="1630080"/>
                <a:ext cx="5760" cy="129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BBB0E81-2CFF-D140-4D15-B0DDB1536E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30840" y="1621440"/>
                  <a:ext cx="23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FF431C3-409F-4A16-9DA6-C9B141E2C908}"/>
                    </a:ext>
                  </a:extLst>
                </p14:cNvPr>
                <p14:cNvContentPartPr/>
                <p14:nvPr/>
              </p14:nvContentPartPr>
              <p14:xfrm>
                <a:off x="3422920" y="1692000"/>
                <a:ext cx="50040" cy="91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FF431C3-409F-4A16-9DA6-C9B141E2C9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4280" y="1683000"/>
                  <a:ext cx="67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28D09BC-1ECF-716D-14C5-2FD6D8790ABC}"/>
                    </a:ext>
                  </a:extLst>
                </p14:cNvPr>
                <p14:cNvContentPartPr/>
                <p14:nvPr/>
              </p14:nvContentPartPr>
              <p14:xfrm>
                <a:off x="3516160" y="1679400"/>
                <a:ext cx="37080" cy="103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28D09BC-1ECF-716D-14C5-2FD6D8790A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07160" y="1670760"/>
                  <a:ext cx="54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C4B75B4-4BB7-78E5-02DF-68F866A0D5F8}"/>
                    </a:ext>
                  </a:extLst>
                </p14:cNvPr>
                <p14:cNvContentPartPr/>
                <p14:nvPr/>
              </p14:nvContentPartPr>
              <p14:xfrm>
                <a:off x="3588520" y="1688040"/>
                <a:ext cx="42840" cy="788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C4B75B4-4BB7-78E5-02DF-68F866A0D5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79880" y="1679040"/>
                  <a:ext cx="60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F84724E-96A4-628F-15FC-C2D79202C65B}"/>
                    </a:ext>
                  </a:extLst>
                </p14:cNvPr>
                <p14:cNvContentPartPr/>
                <p14:nvPr/>
              </p14:nvContentPartPr>
              <p14:xfrm>
                <a:off x="3655120" y="1679400"/>
                <a:ext cx="147960" cy="119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F84724E-96A4-628F-15FC-C2D79202C6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46120" y="1670760"/>
                  <a:ext cx="1656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1680389-CBEC-635E-B315-CD6290B7D7A0}"/>
              </a:ext>
            </a:extLst>
          </p:cNvPr>
          <p:cNvGrpSpPr/>
          <p:nvPr/>
        </p:nvGrpSpPr>
        <p:grpSpPr>
          <a:xfrm>
            <a:off x="1452640" y="2218320"/>
            <a:ext cx="404280" cy="133560"/>
            <a:chOff x="1452640" y="2218320"/>
            <a:chExt cx="40428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B2E1BBF-812F-F4A7-EA41-3FBCDD41615F}"/>
                    </a:ext>
                  </a:extLst>
                </p14:cNvPr>
                <p14:cNvContentPartPr/>
                <p14:nvPr/>
              </p14:nvContentPartPr>
              <p14:xfrm>
                <a:off x="1452640" y="2235600"/>
                <a:ext cx="118080" cy="93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B2E1BBF-812F-F4A7-EA41-3FBCDD4161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43640" y="2226600"/>
                  <a:ext cx="135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219B460-8559-F334-E377-DE3CF64B51E6}"/>
                    </a:ext>
                  </a:extLst>
                </p14:cNvPr>
                <p14:cNvContentPartPr/>
                <p14:nvPr/>
              </p14:nvContentPartPr>
              <p14:xfrm>
                <a:off x="1558840" y="2218320"/>
                <a:ext cx="28440" cy="1101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219B460-8559-F334-E377-DE3CF64B51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50200" y="2209680"/>
                  <a:ext cx="46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22B594D-9595-3820-0E02-7D5ADEC40AAC}"/>
                    </a:ext>
                  </a:extLst>
                </p14:cNvPr>
                <p14:cNvContentPartPr/>
                <p14:nvPr/>
              </p14:nvContentPartPr>
              <p14:xfrm>
                <a:off x="1625800" y="2221920"/>
                <a:ext cx="81360" cy="1188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22B594D-9595-3820-0E02-7D5ADEC40A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7160" y="2212920"/>
                  <a:ext cx="99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0326DB2-7475-425A-31FB-74C1D4341C95}"/>
                    </a:ext>
                  </a:extLst>
                </p14:cNvPr>
                <p14:cNvContentPartPr/>
                <p14:nvPr/>
              </p14:nvContentPartPr>
              <p14:xfrm>
                <a:off x="1704280" y="2223000"/>
                <a:ext cx="106920" cy="92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0326DB2-7475-425A-31FB-74C1D4341C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95280" y="2214360"/>
                  <a:ext cx="124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81145D8-7BE1-1602-FE09-051243C3030F}"/>
                    </a:ext>
                  </a:extLst>
                </p14:cNvPr>
                <p14:cNvContentPartPr/>
                <p14:nvPr/>
              </p14:nvContentPartPr>
              <p14:xfrm>
                <a:off x="1738480" y="2275560"/>
                <a:ext cx="118440" cy="763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81145D8-7BE1-1602-FE09-051243C303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29840" y="2266920"/>
                  <a:ext cx="1360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A1DAC63-F38B-6205-C2FA-488497773D54}"/>
              </a:ext>
            </a:extLst>
          </p:cNvPr>
          <p:cNvGrpSpPr/>
          <p:nvPr/>
        </p:nvGrpSpPr>
        <p:grpSpPr>
          <a:xfrm>
            <a:off x="3519040" y="2797560"/>
            <a:ext cx="2687760" cy="210600"/>
            <a:chOff x="3519040" y="2797560"/>
            <a:chExt cx="26877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B3B4ED0-C978-87A8-0F4B-11387AD969E1}"/>
                    </a:ext>
                  </a:extLst>
                </p14:cNvPr>
                <p14:cNvContentPartPr/>
                <p14:nvPr/>
              </p14:nvContentPartPr>
              <p14:xfrm>
                <a:off x="3519040" y="2940480"/>
                <a:ext cx="115560" cy="97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B3B4ED0-C978-87A8-0F4B-11387AD969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10400" y="2931480"/>
                  <a:ext cx="133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B2EE90D-A3C9-F681-0708-88967D653D66}"/>
                    </a:ext>
                  </a:extLst>
                </p14:cNvPr>
                <p14:cNvContentPartPr/>
                <p14:nvPr/>
              </p14:nvContentPartPr>
              <p14:xfrm>
                <a:off x="3597880" y="2874600"/>
                <a:ext cx="62640" cy="128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B2EE90D-A3C9-F681-0708-88967D653D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88880" y="2865960"/>
                  <a:ext cx="80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E954F9F-3224-62C7-D556-57F833F94B60}"/>
                    </a:ext>
                  </a:extLst>
                </p14:cNvPr>
                <p14:cNvContentPartPr/>
                <p14:nvPr/>
              </p14:nvContentPartPr>
              <p14:xfrm>
                <a:off x="3723160" y="2855160"/>
                <a:ext cx="87840" cy="907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E954F9F-3224-62C7-D556-57F833F94B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4160" y="2846520"/>
                  <a:ext cx="105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4CEA5E1-1986-1A9E-2154-AD2D1C7A660A}"/>
                    </a:ext>
                  </a:extLst>
                </p14:cNvPr>
                <p14:cNvContentPartPr/>
                <p14:nvPr/>
              </p14:nvContentPartPr>
              <p14:xfrm>
                <a:off x="3762400" y="2895120"/>
                <a:ext cx="59040" cy="950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4CEA5E1-1986-1A9E-2154-AD2D1C7A66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53760" y="2886480"/>
                  <a:ext cx="76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2B3653F-3FA4-7FFB-DF8B-44A16894F6E4}"/>
                    </a:ext>
                  </a:extLst>
                </p14:cNvPr>
                <p14:cNvContentPartPr/>
                <p14:nvPr/>
              </p14:nvContentPartPr>
              <p14:xfrm>
                <a:off x="3823960" y="2916360"/>
                <a:ext cx="48600" cy="651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2B3653F-3FA4-7FFB-DF8B-44A16894F6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14960" y="2907720"/>
                  <a:ext cx="66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BCE167A7-1388-3E32-F753-0F425F88EBA9}"/>
                    </a:ext>
                  </a:extLst>
                </p14:cNvPr>
                <p14:cNvContentPartPr/>
                <p14:nvPr/>
              </p14:nvContentPartPr>
              <p14:xfrm>
                <a:off x="3868600" y="2876040"/>
                <a:ext cx="81000" cy="928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BCE167A7-1388-3E32-F753-0F425F88EB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59960" y="2867400"/>
                  <a:ext cx="98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3C21956-4C38-7B43-EEEA-B39EE2993A28}"/>
                    </a:ext>
                  </a:extLst>
                </p14:cNvPr>
                <p14:cNvContentPartPr/>
                <p14:nvPr/>
              </p14:nvContentPartPr>
              <p14:xfrm>
                <a:off x="3963280" y="2883600"/>
                <a:ext cx="54360" cy="61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3C21956-4C38-7B43-EEEA-B39EE2993A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54280" y="2874960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2500B11-5889-A161-5964-FA5F31497481}"/>
                    </a:ext>
                  </a:extLst>
                </p14:cNvPr>
                <p14:cNvContentPartPr/>
                <p14:nvPr/>
              </p14:nvContentPartPr>
              <p14:xfrm>
                <a:off x="4001800" y="2897280"/>
                <a:ext cx="69840" cy="500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2500B11-5889-A161-5964-FA5F314974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92800" y="2888280"/>
                  <a:ext cx="87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9679847-B95D-0A71-520F-260161A7C4EC}"/>
                    </a:ext>
                  </a:extLst>
                </p14:cNvPr>
                <p14:cNvContentPartPr/>
                <p14:nvPr/>
              </p14:nvContentPartPr>
              <p14:xfrm>
                <a:off x="4047160" y="2876400"/>
                <a:ext cx="62280" cy="115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9679847-B95D-0A71-520F-260161A7C4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38520" y="2867400"/>
                  <a:ext cx="79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83C46C8-CCD1-CCC3-51D6-4DF4A929421D}"/>
                    </a:ext>
                  </a:extLst>
                </p14:cNvPr>
                <p14:cNvContentPartPr/>
                <p14:nvPr/>
              </p14:nvContentPartPr>
              <p14:xfrm>
                <a:off x="4208800" y="2874960"/>
                <a:ext cx="86400" cy="979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83C46C8-CCD1-CCC3-51D6-4DF4A92942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99800" y="2865960"/>
                  <a:ext cx="104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899D82B-B643-67FF-EB82-3F88441EA160}"/>
                    </a:ext>
                  </a:extLst>
                </p14:cNvPr>
                <p14:cNvContentPartPr/>
                <p14:nvPr/>
              </p14:nvContentPartPr>
              <p14:xfrm>
                <a:off x="4252360" y="2876400"/>
                <a:ext cx="79920" cy="93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899D82B-B643-67FF-EB82-3F88441EA1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43720" y="2867400"/>
                  <a:ext cx="97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394C217-D770-9264-A797-95AB4C9362E2}"/>
                    </a:ext>
                  </a:extLst>
                </p14:cNvPr>
                <p14:cNvContentPartPr/>
                <p14:nvPr/>
              </p14:nvContentPartPr>
              <p14:xfrm>
                <a:off x="4344880" y="2885040"/>
                <a:ext cx="15840" cy="112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394C217-D770-9264-A797-95AB4C9362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5880" y="2876040"/>
                  <a:ext cx="3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F9EEBAA-10BD-EE5F-5A9D-80C1A50BC251}"/>
                    </a:ext>
                  </a:extLst>
                </p14:cNvPr>
                <p14:cNvContentPartPr/>
                <p14:nvPr/>
              </p14:nvContentPartPr>
              <p14:xfrm>
                <a:off x="4377280" y="2881800"/>
                <a:ext cx="7740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F9EEBAA-10BD-EE5F-5A9D-80C1A50BC2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8640" y="2872800"/>
                  <a:ext cx="95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D0AB2E2-92AD-EE75-37C3-F73BAEA79D94}"/>
                    </a:ext>
                  </a:extLst>
                </p14:cNvPr>
                <p14:cNvContentPartPr/>
                <p14:nvPr/>
              </p14:nvContentPartPr>
              <p14:xfrm>
                <a:off x="4488160" y="2850840"/>
                <a:ext cx="92880" cy="111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D0AB2E2-92AD-EE75-37C3-F73BAEA79D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79520" y="2841840"/>
                  <a:ext cx="110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AF96C4F-497E-8336-18C7-A95E719AFF22}"/>
                    </a:ext>
                  </a:extLst>
                </p14:cNvPr>
                <p14:cNvContentPartPr/>
                <p14:nvPr/>
              </p14:nvContentPartPr>
              <p14:xfrm>
                <a:off x="4488160" y="2897640"/>
                <a:ext cx="109440" cy="162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AF96C4F-497E-8336-18C7-A95E719AFF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9160" y="2888640"/>
                  <a:ext cx="127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144C4E5-AD6E-9861-D143-E840A45B9A02}"/>
                    </a:ext>
                  </a:extLst>
                </p14:cNvPr>
                <p14:cNvContentPartPr/>
                <p14:nvPr/>
              </p14:nvContentPartPr>
              <p14:xfrm>
                <a:off x="4595800" y="2858040"/>
                <a:ext cx="25920" cy="1224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144C4E5-AD6E-9861-D143-E840A45B9A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86800" y="2849040"/>
                  <a:ext cx="43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968C3A0-FFFD-7001-4810-38E26D156FE0}"/>
                    </a:ext>
                  </a:extLst>
                </p14:cNvPr>
                <p14:cNvContentPartPr/>
                <p14:nvPr/>
              </p14:nvContentPartPr>
              <p14:xfrm>
                <a:off x="4589680" y="2827800"/>
                <a:ext cx="128160" cy="900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968C3A0-FFFD-7001-4810-38E26D156F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81040" y="2819160"/>
                  <a:ext cx="145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1767414-C046-71B2-FDF3-529E19677E62}"/>
                    </a:ext>
                  </a:extLst>
                </p14:cNvPr>
                <p14:cNvContentPartPr/>
                <p14:nvPr/>
              </p14:nvContentPartPr>
              <p14:xfrm>
                <a:off x="4663480" y="2943000"/>
                <a:ext cx="81000" cy="489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1767414-C046-71B2-FDF3-529E19677E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54480" y="2934360"/>
                  <a:ext cx="98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9D87FF9-B647-E15F-7A23-C09DBFE19016}"/>
                    </a:ext>
                  </a:extLst>
                </p14:cNvPr>
                <p14:cNvContentPartPr/>
                <p14:nvPr/>
              </p14:nvContentPartPr>
              <p14:xfrm>
                <a:off x="4830520" y="2816280"/>
                <a:ext cx="78120" cy="882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9D87FF9-B647-E15F-7A23-C09DBFE190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21880" y="2807280"/>
                  <a:ext cx="95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3561083-42C7-3630-58BC-98085EE99DB0}"/>
                    </a:ext>
                  </a:extLst>
                </p14:cNvPr>
                <p14:cNvContentPartPr/>
                <p14:nvPr/>
              </p14:nvContentPartPr>
              <p14:xfrm>
                <a:off x="4848880" y="2918520"/>
                <a:ext cx="125640" cy="896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3561083-42C7-3630-58BC-98085EE99D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39880" y="2909520"/>
                  <a:ext cx="143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D18D8DE-AC8C-5A4E-9B9C-16A3FA81DA60}"/>
                    </a:ext>
                  </a:extLst>
                </p14:cNvPr>
                <p14:cNvContentPartPr/>
                <p14:nvPr/>
              </p14:nvContentPartPr>
              <p14:xfrm>
                <a:off x="4928800" y="2851560"/>
                <a:ext cx="74520" cy="777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D18D8DE-AC8C-5A4E-9B9C-16A3FA81DA6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9800" y="2842560"/>
                  <a:ext cx="92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554158D-A437-DC25-A10D-2E82F5DF6E25}"/>
                    </a:ext>
                  </a:extLst>
                </p14:cNvPr>
                <p14:cNvContentPartPr/>
                <p14:nvPr/>
              </p14:nvContentPartPr>
              <p14:xfrm>
                <a:off x="5002240" y="2870640"/>
                <a:ext cx="63000" cy="795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554158D-A437-DC25-A10D-2E82F5DF6E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3600" y="2862000"/>
                  <a:ext cx="80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FA290DE-391A-A612-0FE7-76C7A8BF5528}"/>
                    </a:ext>
                  </a:extLst>
                </p14:cNvPr>
                <p14:cNvContentPartPr/>
                <p14:nvPr/>
              </p14:nvContentPartPr>
              <p14:xfrm>
                <a:off x="5066680" y="2836080"/>
                <a:ext cx="91080" cy="892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FA290DE-391A-A612-0FE7-76C7A8BF55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58040" y="2827080"/>
                  <a:ext cx="108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BC2DCED-91BA-05EA-BB51-4A53D9D47EB8}"/>
                    </a:ext>
                  </a:extLst>
                </p14:cNvPr>
                <p14:cNvContentPartPr/>
                <p14:nvPr/>
              </p14:nvContentPartPr>
              <p14:xfrm>
                <a:off x="5147680" y="2816640"/>
                <a:ext cx="81000" cy="1494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BC2DCED-91BA-05EA-BB51-4A53D9D47E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39040" y="2808000"/>
                  <a:ext cx="98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02ABEE56-FD26-AC04-8492-7E93FED3F385}"/>
                    </a:ext>
                  </a:extLst>
                </p14:cNvPr>
                <p14:cNvContentPartPr/>
                <p14:nvPr/>
              </p14:nvContentPartPr>
              <p14:xfrm>
                <a:off x="5227240" y="2808360"/>
                <a:ext cx="57240" cy="885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02ABEE56-FD26-AC04-8492-7E93FED3F3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18600" y="2799360"/>
                  <a:ext cx="7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97B5115-EBA0-AF6F-6C0C-BAF49C0D5A53}"/>
                    </a:ext>
                  </a:extLst>
                </p14:cNvPr>
                <p14:cNvContentPartPr/>
                <p14:nvPr/>
              </p14:nvContentPartPr>
              <p14:xfrm>
                <a:off x="5265760" y="2902320"/>
                <a:ext cx="62640" cy="532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97B5115-EBA0-AF6F-6C0C-BAF49C0D5A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56760" y="2893320"/>
                  <a:ext cx="80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A395D4F-34F3-82D6-13ED-67231A19453D}"/>
                    </a:ext>
                  </a:extLst>
                </p14:cNvPr>
                <p14:cNvContentPartPr/>
                <p14:nvPr/>
              </p14:nvContentPartPr>
              <p14:xfrm>
                <a:off x="5411200" y="2797560"/>
                <a:ext cx="90720" cy="116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A395D4F-34F3-82D6-13ED-67231A1945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02560" y="2788920"/>
                  <a:ext cx="108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C89B437-2D09-923A-6562-49F4FE246A5B}"/>
                    </a:ext>
                  </a:extLst>
                </p14:cNvPr>
                <p14:cNvContentPartPr/>
                <p14:nvPr/>
              </p14:nvContentPartPr>
              <p14:xfrm>
                <a:off x="5504440" y="2831040"/>
                <a:ext cx="59760" cy="799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C89B437-2D09-923A-6562-49F4FE246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95800" y="2822400"/>
                  <a:ext cx="77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29CE6B4-F4E9-63F5-A98E-CF0BDA9ADA3D}"/>
                    </a:ext>
                  </a:extLst>
                </p14:cNvPr>
                <p14:cNvContentPartPr/>
                <p14:nvPr/>
              </p14:nvContentPartPr>
              <p14:xfrm>
                <a:off x="5522080" y="2806560"/>
                <a:ext cx="127440" cy="874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29CE6B4-F4E9-63F5-A98E-CF0BDA9ADA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13440" y="2797920"/>
                  <a:ext cx="14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C10B1E3-631E-B7D7-FF42-49B71BB7085D}"/>
                    </a:ext>
                  </a:extLst>
                </p14:cNvPr>
                <p14:cNvContentPartPr/>
                <p14:nvPr/>
              </p14:nvContentPartPr>
              <p14:xfrm>
                <a:off x="5580400" y="2900520"/>
                <a:ext cx="91800" cy="788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C10B1E3-631E-B7D7-FF42-49B71BB708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71400" y="2891880"/>
                  <a:ext cx="109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199D779-1AC8-4273-7347-20948549B960}"/>
                    </a:ext>
                  </a:extLst>
                </p14:cNvPr>
                <p14:cNvContentPartPr/>
                <p14:nvPr/>
              </p14:nvContentPartPr>
              <p14:xfrm>
                <a:off x="5688040" y="2833200"/>
                <a:ext cx="64080" cy="781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199D779-1AC8-4273-7347-20948549B96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79400" y="2824200"/>
                  <a:ext cx="81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69F3D6C-03F4-3A7C-4F30-281C5FC94B2B}"/>
                    </a:ext>
                  </a:extLst>
                </p14:cNvPr>
                <p14:cNvContentPartPr/>
                <p14:nvPr/>
              </p14:nvContentPartPr>
              <p14:xfrm>
                <a:off x="5748160" y="2843280"/>
                <a:ext cx="39600" cy="878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69F3D6C-03F4-3A7C-4F30-281C5FC94B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39160" y="2834280"/>
                  <a:ext cx="57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BC239FC-913F-28EB-D412-D80B78E94D9B}"/>
                    </a:ext>
                  </a:extLst>
                </p14:cNvPr>
                <p14:cNvContentPartPr/>
                <p14:nvPr/>
              </p14:nvContentPartPr>
              <p14:xfrm>
                <a:off x="5801080" y="2814120"/>
                <a:ext cx="82440" cy="1530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BC239FC-913F-28EB-D412-D80B78E94D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92440" y="2805120"/>
                  <a:ext cx="100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3619123-E35E-3099-DB0D-00B04A1C2864}"/>
                    </a:ext>
                  </a:extLst>
                </p14:cNvPr>
                <p14:cNvContentPartPr/>
                <p14:nvPr/>
              </p14:nvContentPartPr>
              <p14:xfrm>
                <a:off x="5951560" y="2818440"/>
                <a:ext cx="57600" cy="70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3619123-E35E-3099-DB0D-00B04A1C286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42920" y="2809800"/>
                  <a:ext cx="75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D58C4FF-50CE-6B13-D451-647970839C52}"/>
                    </a:ext>
                  </a:extLst>
                </p14:cNvPr>
                <p14:cNvContentPartPr/>
                <p14:nvPr/>
              </p14:nvContentPartPr>
              <p14:xfrm>
                <a:off x="5967760" y="2888640"/>
                <a:ext cx="63360" cy="597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D58C4FF-50CE-6B13-D451-647970839C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58760" y="2880000"/>
                  <a:ext cx="81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19213672-A0D2-33F2-B78F-8BB49EDA45BD}"/>
                    </a:ext>
                  </a:extLst>
                </p14:cNvPr>
                <p14:cNvContentPartPr/>
                <p14:nvPr/>
              </p14:nvContentPartPr>
              <p14:xfrm>
                <a:off x="6053440" y="2812680"/>
                <a:ext cx="64440" cy="1195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19213672-A0D2-33F2-B78F-8BB49EDA45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44800" y="2803680"/>
                  <a:ext cx="82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67E1FFD-D3B8-AA83-BAC6-59F8DFED54AE}"/>
                    </a:ext>
                  </a:extLst>
                </p14:cNvPr>
                <p14:cNvContentPartPr/>
                <p14:nvPr/>
              </p14:nvContentPartPr>
              <p14:xfrm>
                <a:off x="6126880" y="2881800"/>
                <a:ext cx="79920" cy="889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67E1FFD-D3B8-AA83-BAC6-59F8DFED54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18240" y="2873160"/>
                  <a:ext cx="975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E2724C-994A-DEBA-E485-F8F4A0D380B8}"/>
              </a:ext>
            </a:extLst>
          </p:cNvPr>
          <p:cNvGrpSpPr/>
          <p:nvPr/>
        </p:nvGrpSpPr>
        <p:grpSpPr>
          <a:xfrm>
            <a:off x="2851960" y="7004280"/>
            <a:ext cx="405360" cy="169200"/>
            <a:chOff x="2851960" y="7004280"/>
            <a:chExt cx="40536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E981EDA-A5FC-F7B5-D2D5-1A7A153CCF71}"/>
                    </a:ext>
                  </a:extLst>
                </p14:cNvPr>
                <p14:cNvContentPartPr/>
                <p14:nvPr/>
              </p14:nvContentPartPr>
              <p14:xfrm>
                <a:off x="2851960" y="7015440"/>
                <a:ext cx="92160" cy="795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E981EDA-A5FC-F7B5-D2D5-1A7A153CCF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42960" y="7006440"/>
                  <a:ext cx="109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B394A96-0161-7924-1BF4-0A90DB1F94A0}"/>
                    </a:ext>
                  </a:extLst>
                </p14:cNvPr>
                <p14:cNvContentPartPr/>
                <p14:nvPr/>
              </p14:nvContentPartPr>
              <p14:xfrm>
                <a:off x="2892640" y="7104360"/>
                <a:ext cx="79560" cy="691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B394A96-0161-7924-1BF4-0A90DB1F94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83640" y="7095360"/>
                  <a:ext cx="97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4677F8F9-288F-1976-D646-16618E26FE9D}"/>
                    </a:ext>
                  </a:extLst>
                </p14:cNvPr>
                <p14:cNvContentPartPr/>
                <p14:nvPr/>
              </p14:nvContentPartPr>
              <p14:xfrm>
                <a:off x="2967880" y="7019400"/>
                <a:ext cx="69840" cy="882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4677F8F9-288F-1976-D646-16618E26F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59240" y="7010760"/>
                  <a:ext cx="87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B96BC71-596A-8884-504F-EE8721A0599C}"/>
                    </a:ext>
                  </a:extLst>
                </p14:cNvPr>
                <p14:cNvContentPartPr/>
                <p14:nvPr/>
              </p14:nvContentPartPr>
              <p14:xfrm>
                <a:off x="3049240" y="7016880"/>
                <a:ext cx="141480" cy="1072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B96BC71-596A-8884-504F-EE8721A059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40240" y="7007880"/>
                  <a:ext cx="159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02FE7F5-E54F-6F77-C9A0-EFDFF163DD1E}"/>
                    </a:ext>
                  </a:extLst>
                </p14:cNvPr>
                <p14:cNvContentPartPr/>
                <p14:nvPr/>
              </p14:nvContentPartPr>
              <p14:xfrm>
                <a:off x="3174160" y="7004280"/>
                <a:ext cx="83160" cy="1342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02FE7F5-E54F-6F77-C9A0-EFDFF163DD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65520" y="6995280"/>
                  <a:ext cx="1008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2B09246-B9DE-9233-61CB-7151DE75F46E}"/>
              </a:ext>
            </a:extLst>
          </p:cNvPr>
          <p:cNvGrpSpPr/>
          <p:nvPr/>
        </p:nvGrpSpPr>
        <p:grpSpPr>
          <a:xfrm>
            <a:off x="5799640" y="6964960"/>
            <a:ext cx="384480" cy="181080"/>
            <a:chOff x="5799640" y="6964960"/>
            <a:chExt cx="38448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859C1533-0776-40F6-6FF9-EE1FDC734BA0}"/>
                    </a:ext>
                  </a:extLst>
                </p14:cNvPr>
                <p14:cNvContentPartPr/>
                <p14:nvPr/>
              </p14:nvContentPartPr>
              <p14:xfrm>
                <a:off x="5799640" y="6979800"/>
                <a:ext cx="70920" cy="1634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859C1533-0776-40F6-6FF9-EE1FDC734B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91000" y="6971160"/>
                  <a:ext cx="88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FF66D9E-F501-C3C6-BA14-09ED655A29FE}"/>
                    </a:ext>
                  </a:extLst>
                </p14:cNvPr>
                <p14:cNvContentPartPr/>
                <p14:nvPr/>
              </p14:nvContentPartPr>
              <p14:xfrm>
                <a:off x="5908000" y="6988000"/>
                <a:ext cx="21240" cy="1519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FF66D9E-F501-C3C6-BA14-09ED655A29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99000" y="6979360"/>
                  <a:ext cx="38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0F7101E-4A42-C42A-38A9-0CD378E671BE}"/>
                    </a:ext>
                  </a:extLst>
                </p14:cNvPr>
                <p14:cNvContentPartPr/>
                <p14:nvPr/>
              </p14:nvContentPartPr>
              <p14:xfrm>
                <a:off x="5991160" y="6972880"/>
                <a:ext cx="80640" cy="1080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0F7101E-4A42-C42A-38A9-0CD378E671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82160" y="6963880"/>
                  <a:ext cx="98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9506AF54-F84F-422B-7BE9-C1FB07D80B77}"/>
                    </a:ext>
                  </a:extLst>
                </p14:cNvPr>
                <p14:cNvContentPartPr/>
                <p14:nvPr/>
              </p14:nvContentPartPr>
              <p14:xfrm>
                <a:off x="6002320" y="7094200"/>
                <a:ext cx="69480" cy="14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9506AF54-F84F-422B-7BE9-C1FB07D80B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93320" y="7085200"/>
                  <a:ext cx="87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BE42F180-5899-C1DC-2CC2-45C7BEF40FD4}"/>
                    </a:ext>
                  </a:extLst>
                </p14:cNvPr>
                <p14:cNvContentPartPr/>
                <p14:nvPr/>
              </p14:nvContentPartPr>
              <p14:xfrm>
                <a:off x="6098440" y="6964960"/>
                <a:ext cx="81000" cy="1202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BE42F180-5899-C1DC-2CC2-45C7BEF40F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89800" y="6956320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9BC215A6-A3F2-4F1F-C1FA-DC7C7863B748}"/>
                    </a:ext>
                  </a:extLst>
                </p14:cNvPr>
                <p14:cNvContentPartPr/>
                <p14:nvPr/>
              </p14:nvContentPartPr>
              <p14:xfrm>
                <a:off x="6098080" y="7030480"/>
                <a:ext cx="86040" cy="1155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9BC215A6-A3F2-4F1F-C1FA-DC7C7863B74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89080" y="7021480"/>
                  <a:ext cx="10368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8FEF5F2F-9D5F-27E5-50D9-51A723FDC1AD}"/>
                  </a:ext>
                </a:extLst>
              </p14:cNvPr>
              <p14:cNvContentPartPr/>
              <p14:nvPr/>
            </p14:nvContentPartPr>
            <p14:xfrm>
              <a:off x="3067960" y="7894480"/>
              <a:ext cx="317520" cy="3362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8FEF5F2F-9D5F-27E5-50D9-51A723FDC1A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058960" y="7885480"/>
                <a:ext cx="335160" cy="3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2C96195-9E94-D9D2-4D81-5831643D88BF}"/>
              </a:ext>
            </a:extLst>
          </p:cNvPr>
          <p:cNvGrpSpPr/>
          <p:nvPr/>
        </p:nvGrpSpPr>
        <p:grpSpPr>
          <a:xfrm>
            <a:off x="3389080" y="7582360"/>
            <a:ext cx="1603440" cy="294840"/>
            <a:chOff x="3389080" y="7582360"/>
            <a:chExt cx="16034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A5B90AE6-AC48-1E5D-E5C1-A46F56C7D507}"/>
                    </a:ext>
                  </a:extLst>
                </p14:cNvPr>
                <p14:cNvContentPartPr/>
                <p14:nvPr/>
              </p14:nvContentPartPr>
              <p14:xfrm>
                <a:off x="3389080" y="7582360"/>
                <a:ext cx="80280" cy="889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A5B90AE6-AC48-1E5D-E5C1-A46F56C7D50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80080" y="7573720"/>
                  <a:ext cx="97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58065A5-D57C-F0E1-63C7-979B3C882B3F}"/>
                    </a:ext>
                  </a:extLst>
                </p14:cNvPr>
                <p14:cNvContentPartPr/>
                <p14:nvPr/>
              </p14:nvContentPartPr>
              <p14:xfrm>
                <a:off x="3399520" y="7706920"/>
                <a:ext cx="68400" cy="572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58065A5-D57C-F0E1-63C7-979B3C882B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90880" y="7698280"/>
                  <a:ext cx="86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A1FA172-4556-DB0B-4FE5-C813BF50995F}"/>
                    </a:ext>
                  </a:extLst>
                </p14:cNvPr>
                <p14:cNvContentPartPr/>
                <p14:nvPr/>
              </p14:nvContentPartPr>
              <p14:xfrm>
                <a:off x="3410320" y="7764160"/>
                <a:ext cx="83880" cy="3204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A1FA172-4556-DB0B-4FE5-C813BF50995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01680" y="7755520"/>
                  <a:ext cx="101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431834E-A53C-5C69-4550-10F10308935A}"/>
                    </a:ext>
                  </a:extLst>
                </p14:cNvPr>
                <p14:cNvContentPartPr/>
                <p14:nvPr/>
              </p14:nvContentPartPr>
              <p14:xfrm>
                <a:off x="3478000" y="7646800"/>
                <a:ext cx="128520" cy="1177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431834E-A53C-5C69-4550-10F1030893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69360" y="7638160"/>
                  <a:ext cx="146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C653C25-BF9E-85EA-8ECD-7AD66E1D97E9}"/>
                    </a:ext>
                  </a:extLst>
                </p14:cNvPr>
                <p14:cNvContentPartPr/>
                <p14:nvPr/>
              </p14:nvContentPartPr>
              <p14:xfrm>
                <a:off x="3608680" y="7651120"/>
                <a:ext cx="78480" cy="864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C653C25-BF9E-85EA-8ECD-7AD66E1D97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99680" y="7642480"/>
                  <a:ext cx="96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4AD964EE-728E-3DB0-87AF-07BED5782F23}"/>
                    </a:ext>
                  </a:extLst>
                </p14:cNvPr>
                <p14:cNvContentPartPr/>
                <p14:nvPr/>
              </p14:nvContentPartPr>
              <p14:xfrm>
                <a:off x="3670240" y="7603600"/>
                <a:ext cx="11520" cy="1112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4AD964EE-728E-3DB0-87AF-07BED5782F2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61240" y="7594960"/>
                  <a:ext cx="29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38FAB07-8DD9-5ED3-E537-993E73C5F1F0}"/>
                    </a:ext>
                  </a:extLst>
                </p14:cNvPr>
                <p14:cNvContentPartPr/>
                <p14:nvPr/>
              </p14:nvContentPartPr>
              <p14:xfrm>
                <a:off x="3639640" y="7743280"/>
                <a:ext cx="100080" cy="378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38FAB07-8DD9-5ED3-E537-993E73C5F1F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31000" y="7734280"/>
                  <a:ext cx="117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3FA165E8-57F5-7AA6-5105-D629DBDF960B}"/>
                    </a:ext>
                  </a:extLst>
                </p14:cNvPr>
                <p14:cNvContentPartPr/>
                <p14:nvPr/>
              </p14:nvContentPartPr>
              <p14:xfrm>
                <a:off x="3704080" y="7643920"/>
                <a:ext cx="154080" cy="1519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3FA165E8-57F5-7AA6-5105-D629DBDF96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95440" y="7634920"/>
                  <a:ext cx="171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87B62ED-1D95-C7D2-E7D2-B8FEB6933B33}"/>
                    </a:ext>
                  </a:extLst>
                </p14:cNvPr>
                <p14:cNvContentPartPr/>
                <p14:nvPr/>
              </p14:nvContentPartPr>
              <p14:xfrm>
                <a:off x="3963640" y="7632400"/>
                <a:ext cx="77040" cy="187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87B62ED-1D95-C7D2-E7D2-B8FEB6933B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55000" y="7623760"/>
                  <a:ext cx="94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09403C3C-A6F8-8943-D734-E81319A7F158}"/>
                    </a:ext>
                  </a:extLst>
                </p14:cNvPr>
                <p14:cNvContentPartPr/>
                <p14:nvPr/>
              </p14:nvContentPartPr>
              <p14:xfrm>
                <a:off x="3973360" y="7663000"/>
                <a:ext cx="27720" cy="820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09403C3C-A6F8-8943-D734-E81319A7F1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64360" y="7654000"/>
                  <a:ext cx="45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511BF714-0F82-EBE0-507E-4D6C0D652A77}"/>
                    </a:ext>
                  </a:extLst>
                </p14:cNvPr>
                <p14:cNvContentPartPr/>
                <p14:nvPr/>
              </p14:nvContentPartPr>
              <p14:xfrm>
                <a:off x="3988120" y="7655080"/>
                <a:ext cx="118080" cy="1267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511BF714-0F82-EBE0-507E-4D6C0D652A7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79480" y="7646440"/>
                  <a:ext cx="135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DA50DFDC-FC97-CEB1-6039-523B82553646}"/>
                    </a:ext>
                  </a:extLst>
                </p14:cNvPr>
                <p14:cNvContentPartPr/>
                <p14:nvPr/>
              </p14:nvContentPartPr>
              <p14:xfrm>
                <a:off x="4089280" y="7656160"/>
                <a:ext cx="88560" cy="1263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DA50DFDC-FC97-CEB1-6039-523B8255364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80640" y="7647520"/>
                  <a:ext cx="106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0B97B09-6B47-88E4-312F-C5A33E46CE26}"/>
                    </a:ext>
                  </a:extLst>
                </p14:cNvPr>
                <p14:cNvContentPartPr/>
                <p14:nvPr/>
              </p14:nvContentPartPr>
              <p14:xfrm>
                <a:off x="4196200" y="7681000"/>
                <a:ext cx="62640" cy="720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0B97B09-6B47-88E4-312F-C5A33E46CE2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87200" y="7672360"/>
                  <a:ext cx="8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B2C51343-6B98-B6FC-EACF-DB4C7383B5BA}"/>
                    </a:ext>
                  </a:extLst>
                </p14:cNvPr>
                <p14:cNvContentPartPr/>
                <p14:nvPr/>
              </p14:nvContentPartPr>
              <p14:xfrm>
                <a:off x="4234720" y="7689280"/>
                <a:ext cx="65880" cy="734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B2C51343-6B98-B6FC-EACF-DB4C7383B5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26080" y="7680640"/>
                  <a:ext cx="83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041D64A-85E0-B1D3-B31A-E92758553F09}"/>
                    </a:ext>
                  </a:extLst>
                </p14:cNvPr>
                <p14:cNvContentPartPr/>
                <p14:nvPr/>
              </p14:nvContentPartPr>
              <p14:xfrm>
                <a:off x="4268560" y="7670560"/>
                <a:ext cx="63360" cy="15984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041D64A-85E0-B1D3-B31A-E92758553F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59920" y="7661920"/>
                  <a:ext cx="81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4564390-E095-9E43-5F97-6219223CF1EB}"/>
                    </a:ext>
                  </a:extLst>
                </p14:cNvPr>
                <p14:cNvContentPartPr/>
                <p14:nvPr/>
              </p14:nvContentPartPr>
              <p14:xfrm>
                <a:off x="4423720" y="7682440"/>
                <a:ext cx="50760" cy="1231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4564390-E095-9E43-5F97-6219223CF1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14720" y="7673440"/>
                  <a:ext cx="68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0A584E8B-2C06-BDAD-AA76-3A96A9DA13C6}"/>
                    </a:ext>
                  </a:extLst>
                </p14:cNvPr>
                <p14:cNvContentPartPr/>
                <p14:nvPr/>
              </p14:nvContentPartPr>
              <p14:xfrm>
                <a:off x="4449280" y="7736800"/>
                <a:ext cx="63720" cy="198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0A584E8B-2C06-BDAD-AA76-3A96A9DA13C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40640" y="7728160"/>
                  <a:ext cx="81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0AA8C542-2897-891A-55E1-A1135AB65900}"/>
                    </a:ext>
                  </a:extLst>
                </p14:cNvPr>
                <p14:cNvContentPartPr/>
                <p14:nvPr/>
              </p14:nvContentPartPr>
              <p14:xfrm>
                <a:off x="4491760" y="7704760"/>
                <a:ext cx="113400" cy="1296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0AA8C542-2897-891A-55E1-A1135AB659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82760" y="7695760"/>
                  <a:ext cx="131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B290EEF5-D58B-2C16-8504-7FB85B6543E0}"/>
                    </a:ext>
                  </a:extLst>
                </p14:cNvPr>
                <p14:cNvContentPartPr/>
                <p14:nvPr/>
              </p14:nvContentPartPr>
              <p14:xfrm>
                <a:off x="4622800" y="7716280"/>
                <a:ext cx="14040" cy="1054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B290EEF5-D58B-2C16-8504-7FB85B6543E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14160" y="7707640"/>
                  <a:ext cx="31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4B3329B1-1306-1D25-BF9D-8A1C3EB98B77}"/>
                    </a:ext>
                  </a:extLst>
                </p14:cNvPr>
                <p14:cNvContentPartPr/>
                <p14:nvPr/>
              </p14:nvContentPartPr>
              <p14:xfrm>
                <a:off x="4646200" y="7725640"/>
                <a:ext cx="89640" cy="1047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4B3329B1-1306-1D25-BF9D-8A1C3EB98B7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37560" y="7717000"/>
                  <a:ext cx="107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307CF18-142B-43B0-1E17-6681DF4BBFF4}"/>
                    </a:ext>
                  </a:extLst>
                </p14:cNvPr>
                <p14:cNvContentPartPr/>
                <p14:nvPr/>
              </p14:nvContentPartPr>
              <p14:xfrm>
                <a:off x="4663840" y="7740400"/>
                <a:ext cx="120600" cy="1051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307CF18-142B-43B0-1E17-6681DF4BBFF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54840" y="7731400"/>
                  <a:ext cx="138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DA16C8B8-1924-C34E-70EA-6DF565C07646}"/>
                    </a:ext>
                  </a:extLst>
                </p14:cNvPr>
                <p14:cNvContentPartPr/>
                <p14:nvPr/>
              </p14:nvContentPartPr>
              <p14:xfrm>
                <a:off x="4790920" y="7723480"/>
                <a:ext cx="94680" cy="921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DA16C8B8-1924-C34E-70EA-6DF565C076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81920" y="7714480"/>
                  <a:ext cx="112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17A48F4C-B055-C1CE-AE83-469C2666A5B9}"/>
                    </a:ext>
                  </a:extLst>
                </p14:cNvPr>
                <p14:cNvContentPartPr/>
                <p14:nvPr/>
              </p14:nvContentPartPr>
              <p14:xfrm>
                <a:off x="4835560" y="7826440"/>
                <a:ext cx="76320" cy="507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17A48F4C-B055-C1CE-AE83-469C2666A5B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26920" y="7817440"/>
                  <a:ext cx="93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6103AF9A-5872-1522-3D51-66880C9BA54A}"/>
                    </a:ext>
                  </a:extLst>
                </p14:cNvPr>
                <p14:cNvContentPartPr/>
                <p14:nvPr/>
              </p14:nvContentPartPr>
              <p14:xfrm>
                <a:off x="4990360" y="7846960"/>
                <a:ext cx="2160" cy="46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6103AF9A-5872-1522-3D51-66880C9BA54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81360" y="7838320"/>
                  <a:ext cx="19800" cy="2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63867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웹 서비스에서의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JSON</a:t>
            </a:r>
            <a:r>
              <a:rPr sz="19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활용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보통 파이썬 딕셔너리를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JSON으로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변환하여</a:t>
            </a:r>
            <a:r>
              <a:rPr sz="17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사용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4794"/>
            <a:ext cx="37630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JSON의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간단한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예:(파이썬</a:t>
            </a:r>
            <a:r>
              <a:rPr sz="19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Wingdings"/>
                <a:cs typeface="Wingdings"/>
              </a:rPr>
              <a:t>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JSON)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850" y="6631397"/>
            <a:ext cx="3310890" cy="3299460"/>
          </a:xfrm>
          <a:custGeom>
            <a:avLst/>
            <a:gdLst/>
            <a:ahLst/>
            <a:cxnLst/>
            <a:rect l="l" t="t" r="r" b="b"/>
            <a:pathLst>
              <a:path w="3310890" h="3299459">
                <a:moveTo>
                  <a:pt x="0" y="3299307"/>
                </a:moveTo>
                <a:lnTo>
                  <a:pt x="3310874" y="3299307"/>
                </a:lnTo>
                <a:lnTo>
                  <a:pt x="3310874" y="0"/>
                </a:lnTo>
                <a:lnTo>
                  <a:pt x="0" y="0"/>
                </a:lnTo>
                <a:lnTo>
                  <a:pt x="0" y="329930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2547" y="6654257"/>
            <a:ext cx="2190303" cy="3253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1110">
              <a:lnSpc>
                <a:spcPct val="1264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json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info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{}</a:t>
            </a:r>
          </a:p>
          <a:p>
            <a:pPr marL="12700" marR="508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info['name']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'hong gil dong'  info['age']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22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12700" marR="32385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info['height']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178.2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32385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info['car_owner']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False  info['car_model']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None</a:t>
            </a:r>
          </a:p>
          <a:p>
            <a:pPr marL="12700" marR="860425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info[0]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'korean'  </a:t>
            </a:r>
            <a:r>
              <a:rPr sz="1200" dirty="0">
                <a:latin typeface="나눔스퀘어라운드OTF Regular"/>
                <a:cs typeface="나눔스퀘어라운드OTF Regular"/>
              </a:rPr>
              <a:t>print(info)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860425">
              <a:lnSpc>
                <a:spcPct val="125899"/>
              </a:lnSpc>
              <a:spcBef>
                <a:spcPts val="10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print(type(info))  </a:t>
            </a:r>
            <a:r>
              <a:rPr sz="1200" dirty="0">
                <a:latin typeface="나눔스퀘어라운드OTF Regular"/>
                <a:cs typeface="나눔스퀘어라운드OTF Regular"/>
              </a:rPr>
              <a:t>print('-' *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20)</a:t>
            </a:r>
          </a:p>
          <a:p>
            <a:pPr marL="12700" marR="13779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json_str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json.dumps(info)  print(json_str)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print(type(json_str))</a:t>
            </a:r>
          </a:p>
        </p:txBody>
      </p:sp>
      <p:sp>
        <p:nvSpPr>
          <p:cNvPr id="9" name="object 9"/>
          <p:cNvSpPr/>
          <p:nvPr/>
        </p:nvSpPr>
        <p:spPr>
          <a:xfrm>
            <a:off x="1774057" y="6406007"/>
            <a:ext cx="5692315" cy="775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1954" y="7185098"/>
            <a:ext cx="5694680" cy="0"/>
          </a:xfrm>
          <a:custGeom>
            <a:avLst/>
            <a:gdLst/>
            <a:ahLst/>
            <a:cxnLst/>
            <a:rect l="l" t="t" r="r" b="b"/>
            <a:pathLst>
              <a:path w="5694680">
                <a:moveTo>
                  <a:pt x="0" y="0"/>
                </a:moveTo>
                <a:lnTo>
                  <a:pt x="5694415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954" y="6402852"/>
            <a:ext cx="5694680" cy="782320"/>
          </a:xfrm>
          <a:custGeom>
            <a:avLst/>
            <a:gdLst/>
            <a:ahLst/>
            <a:cxnLst/>
            <a:rect l="l" t="t" r="r" b="b"/>
            <a:pathLst>
              <a:path w="5694680" h="782320">
                <a:moveTo>
                  <a:pt x="5694415" y="0"/>
                </a:moveTo>
                <a:lnTo>
                  <a:pt x="0" y="0"/>
                </a:lnTo>
                <a:lnTo>
                  <a:pt x="0" y="782246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0F5C229-6770-4AAE-47A0-B5F5D757AA25}"/>
                  </a:ext>
                </a:extLst>
              </p14:cNvPr>
              <p14:cNvContentPartPr/>
              <p14:nvPr/>
            </p14:nvContentPartPr>
            <p14:xfrm>
              <a:off x="2211880" y="6536280"/>
              <a:ext cx="317880" cy="2520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0F5C229-6770-4AAE-47A0-B5F5D757AA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2880" y="6527280"/>
                <a:ext cx="3355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AD307CA-9526-5AC5-13D3-B3BD9FADC17D}"/>
                  </a:ext>
                </a:extLst>
              </p14:cNvPr>
              <p14:cNvContentPartPr/>
              <p14:nvPr/>
            </p14:nvContentPartPr>
            <p14:xfrm>
              <a:off x="2207200" y="6984960"/>
              <a:ext cx="275400" cy="2134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AD307CA-9526-5AC5-13D3-B3BD9FADC1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8200" y="6976320"/>
                <a:ext cx="29304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A7A313-F6C0-3AAC-A2BA-C5AA0CBB65F5}"/>
              </a:ext>
            </a:extLst>
          </p:cNvPr>
          <p:cNvGrpSpPr/>
          <p:nvPr/>
        </p:nvGrpSpPr>
        <p:grpSpPr>
          <a:xfrm>
            <a:off x="5254960" y="6422280"/>
            <a:ext cx="152640" cy="598680"/>
            <a:chOff x="5254960" y="6422280"/>
            <a:chExt cx="15264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1EDC4AA-37FD-8CCF-7D30-24230ED94E3F}"/>
                    </a:ext>
                  </a:extLst>
                </p14:cNvPr>
                <p14:cNvContentPartPr/>
                <p14:nvPr/>
              </p14:nvContentPartPr>
              <p14:xfrm>
                <a:off x="5300320" y="6547920"/>
                <a:ext cx="3960" cy="28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1EDC4AA-37FD-8CCF-7D30-24230ED94E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91320" y="6539280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D439BBA-C8CF-B7D2-F6AB-6772CCADD89A}"/>
                    </a:ext>
                  </a:extLst>
                </p14:cNvPr>
                <p14:cNvContentPartPr/>
                <p14:nvPr/>
              </p14:nvContentPartPr>
              <p14:xfrm>
                <a:off x="5254960" y="6422280"/>
                <a:ext cx="131400" cy="146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D439BBA-C8CF-B7D2-F6AB-6772CCADD89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46320" y="6413280"/>
                  <a:ext cx="149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5B2DB5C-E363-0E51-0718-5ED0FD752CB1}"/>
                    </a:ext>
                  </a:extLst>
                </p14:cNvPr>
                <p14:cNvContentPartPr/>
                <p14:nvPr/>
              </p14:nvContentPartPr>
              <p14:xfrm>
                <a:off x="5267560" y="6873000"/>
                <a:ext cx="140040" cy="147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5B2DB5C-E363-0E51-0718-5ED0FD752C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58920" y="6864360"/>
                  <a:ext cx="157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C1D37F9-073B-4DC7-132C-8AF3956EAC9E}"/>
                    </a:ext>
                  </a:extLst>
                </p14:cNvPr>
                <p14:cNvContentPartPr/>
                <p14:nvPr/>
              </p14:nvContentPartPr>
              <p14:xfrm>
                <a:off x="5315080" y="6541080"/>
                <a:ext cx="7200" cy="3103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C1D37F9-073B-4DC7-132C-8AF3956EAC9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06080" y="6532080"/>
                  <a:ext cx="2484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D1F582E-80FD-AFCE-D073-4D29BC15BBA0}"/>
              </a:ext>
            </a:extLst>
          </p:cNvPr>
          <p:cNvGrpSpPr/>
          <p:nvPr/>
        </p:nvGrpSpPr>
        <p:grpSpPr>
          <a:xfrm>
            <a:off x="6302200" y="6389520"/>
            <a:ext cx="334440" cy="674640"/>
            <a:chOff x="6302200" y="6389520"/>
            <a:chExt cx="33444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C114A84-ACA3-52D3-FC56-7024C856C94A}"/>
                    </a:ext>
                  </a:extLst>
                </p14:cNvPr>
                <p14:cNvContentPartPr/>
                <p14:nvPr/>
              </p14:nvContentPartPr>
              <p14:xfrm>
                <a:off x="6302200" y="6389520"/>
                <a:ext cx="320400" cy="209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C114A84-ACA3-52D3-FC56-7024C856C9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93200" y="6380520"/>
                  <a:ext cx="338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97F3A40-405F-B790-BB06-3F3B0D25ECE8}"/>
                    </a:ext>
                  </a:extLst>
                </p14:cNvPr>
                <p14:cNvContentPartPr/>
                <p14:nvPr/>
              </p14:nvContentPartPr>
              <p14:xfrm>
                <a:off x="6303280" y="6837000"/>
                <a:ext cx="333360" cy="2271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97F3A40-405F-B790-BB06-3F3B0D25EC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94280" y="6828000"/>
                  <a:ext cx="351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1FAE1FF-3C61-F582-913E-DCB39C1D5D32}"/>
                    </a:ext>
                  </a:extLst>
                </p14:cNvPr>
                <p14:cNvContentPartPr/>
                <p14:nvPr/>
              </p14:nvContentPartPr>
              <p14:xfrm>
                <a:off x="6484720" y="6622440"/>
                <a:ext cx="14400" cy="2293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1FAE1FF-3C61-F582-913E-DCB39C1D5D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76080" y="6613440"/>
                  <a:ext cx="320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F69E9E9-4E8F-365D-8A18-60B4C23A74D0}"/>
              </a:ext>
            </a:extLst>
          </p:cNvPr>
          <p:cNvGrpSpPr/>
          <p:nvPr/>
        </p:nvGrpSpPr>
        <p:grpSpPr>
          <a:xfrm>
            <a:off x="5527120" y="6147960"/>
            <a:ext cx="721080" cy="169200"/>
            <a:chOff x="5527120" y="6147960"/>
            <a:chExt cx="7210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9CFBBCF-658F-FD1B-48E4-7735FEDBF492}"/>
                    </a:ext>
                  </a:extLst>
                </p14:cNvPr>
                <p14:cNvContentPartPr/>
                <p14:nvPr/>
              </p14:nvContentPartPr>
              <p14:xfrm>
                <a:off x="5527120" y="6173160"/>
                <a:ext cx="95040" cy="169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9CFBBCF-658F-FD1B-48E4-7735FEDBF4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18120" y="6164160"/>
                  <a:ext cx="112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E47ECE3-B429-E602-7207-BFE331B00ADF}"/>
                    </a:ext>
                  </a:extLst>
                </p14:cNvPr>
                <p14:cNvContentPartPr/>
                <p14:nvPr/>
              </p14:nvContentPartPr>
              <p14:xfrm>
                <a:off x="5560960" y="6229320"/>
                <a:ext cx="70200" cy="48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E47ECE3-B429-E602-7207-BFE331B00A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51960" y="6220680"/>
                  <a:ext cx="87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79A4F49-2BFC-D937-D345-ED60BB6FCBFB}"/>
                    </a:ext>
                  </a:extLst>
                </p14:cNvPr>
                <p14:cNvContentPartPr/>
                <p14:nvPr/>
              </p14:nvContentPartPr>
              <p14:xfrm>
                <a:off x="5640160" y="6218160"/>
                <a:ext cx="34920" cy="66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79A4F49-2BFC-D937-D345-ED60BB6FCBF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31520" y="6209520"/>
                  <a:ext cx="52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7E6C3AE-867F-B425-23C7-FA05881DE0D6}"/>
                    </a:ext>
                  </a:extLst>
                </p14:cNvPr>
                <p14:cNvContentPartPr/>
                <p14:nvPr/>
              </p14:nvContentPartPr>
              <p14:xfrm>
                <a:off x="5685160" y="6187200"/>
                <a:ext cx="133200" cy="1105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7E6C3AE-867F-B425-23C7-FA05881DE0D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6160" y="6178200"/>
                  <a:ext cx="150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2B045D6-99F9-BFD3-E924-E58B8D09029B}"/>
                    </a:ext>
                  </a:extLst>
                </p14:cNvPr>
                <p14:cNvContentPartPr/>
                <p14:nvPr/>
              </p14:nvContentPartPr>
              <p14:xfrm>
                <a:off x="5839600" y="6202680"/>
                <a:ext cx="51120" cy="82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2B045D6-99F9-BFD3-E924-E58B8D09029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30960" y="6194040"/>
                  <a:ext cx="68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FA7C9B3-E8FB-3583-14F7-4EA5E99B5BF7}"/>
                    </a:ext>
                  </a:extLst>
                </p14:cNvPr>
                <p14:cNvContentPartPr/>
                <p14:nvPr/>
              </p14:nvContentPartPr>
              <p14:xfrm>
                <a:off x="5969560" y="6147960"/>
                <a:ext cx="99360" cy="96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FA7C9B3-E8FB-3583-14F7-4EA5E99B5B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60920" y="6139320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B66253A-AA61-BE70-5C9D-0A744AD57812}"/>
                    </a:ext>
                  </a:extLst>
                </p14:cNvPr>
                <p14:cNvContentPartPr/>
                <p14:nvPr/>
              </p14:nvContentPartPr>
              <p14:xfrm>
                <a:off x="6000880" y="6255960"/>
                <a:ext cx="94680" cy="522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B66253A-AA61-BE70-5C9D-0A744AD578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91880" y="6246960"/>
                  <a:ext cx="112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2265E2F-6357-5A95-A766-722D1DFF08FA}"/>
                    </a:ext>
                  </a:extLst>
                </p14:cNvPr>
                <p14:cNvContentPartPr/>
                <p14:nvPr/>
              </p14:nvContentPartPr>
              <p14:xfrm>
                <a:off x="6109240" y="6173520"/>
                <a:ext cx="70200" cy="651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2265E2F-6357-5A95-A766-722D1DFF08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00240" y="6164520"/>
                  <a:ext cx="87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1995CCC-86C3-6F9B-3CD4-97C65FEFE2DE}"/>
                    </a:ext>
                  </a:extLst>
                </p14:cNvPr>
                <p14:cNvContentPartPr/>
                <p14:nvPr/>
              </p14:nvContentPartPr>
              <p14:xfrm>
                <a:off x="6131920" y="6271800"/>
                <a:ext cx="116280" cy="45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1995CCC-86C3-6F9B-3CD4-97C65FEFE2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23280" y="6262800"/>
                  <a:ext cx="133920" cy="63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4561"/>
            <a:ext cx="37630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JSON의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간단한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예:(파이썬</a:t>
            </a:r>
            <a:r>
              <a:rPr sz="19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Wingdings"/>
                <a:cs typeface="Wingdings"/>
              </a:rPr>
              <a:t>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JSON)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0400" y="1323649"/>
          <a:ext cx="7188199" cy="2664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37">
                <a:tc gridSpan="3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import json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5244" marR="50165">
                        <a:lnSpc>
                          <a:spcPct val="125899"/>
                        </a:lnSpc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json_str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'{"name": "hong gil dong", "age": 22, "height": 178.2, "car_owner": false, "car_model": null,  "0":</a:t>
                      </a:r>
                      <a:r>
                        <a:rPr sz="1200" spc="-1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"korean"}’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5244" marR="1052195">
                        <a:lnSpc>
                          <a:spcPct val="125899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py_data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json.loads(json_str)  print(type(py_data))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208915" marR="976630" indent="-153670">
                        <a:lnSpc>
                          <a:spcPct val="125899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for key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in py_data.keys():  </a:t>
                      </a:r>
                      <a:r>
                        <a:rPr sz="1200" spc="-10" dirty="0">
                          <a:latin typeface="나눔스퀘어라운드OTF Regular"/>
                          <a:cs typeface="나눔스퀘어라운드OTF Regular"/>
                        </a:rPr>
                        <a:t>print(key,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'--&gt;',</a:t>
                      </a:r>
                      <a:r>
                        <a:rPr sz="1200" spc="-2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py_data[key])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430021" y="2328522"/>
            <a:ext cx="1941949" cy="166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4794"/>
            <a:ext cx="317246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JSON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배열 </a:t>
            </a:r>
            <a:r>
              <a:rPr sz="1900" spc="35" dirty="0">
                <a:latin typeface="Wingdings"/>
                <a:cs typeface="Wingdings"/>
              </a:rPr>
              <a:t>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파이썬</a:t>
            </a:r>
            <a:r>
              <a:rPr sz="1900" spc="-15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리스트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9151" y="6666755"/>
            <a:ext cx="2854960" cy="236918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json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lst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[1, 2, 3, 4,</a:t>
            </a:r>
            <a:r>
              <a:rPr sz="12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5]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82931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json_data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json.dumps(lst)  print(type(json_data))  print(json_data)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54229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py_data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json.loads(json_data)  print(type(py_data))  print(py_data)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1760" y="7477101"/>
            <a:ext cx="1180917" cy="829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3394" y="7404844"/>
            <a:ext cx="1510030" cy="1008380"/>
          </a:xfrm>
          <a:custGeom>
            <a:avLst/>
            <a:gdLst/>
            <a:ahLst/>
            <a:cxnLst/>
            <a:rect l="l" t="t" r="r" b="b"/>
            <a:pathLst>
              <a:path w="1510029" h="1008379">
                <a:moveTo>
                  <a:pt x="0" y="1008301"/>
                </a:moveTo>
                <a:lnTo>
                  <a:pt x="1509819" y="1008301"/>
                </a:lnTo>
                <a:lnTo>
                  <a:pt x="1509819" y="0"/>
                </a:lnTo>
                <a:lnTo>
                  <a:pt x="0" y="0"/>
                </a:lnTo>
                <a:lnTo>
                  <a:pt x="0" y="1008301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0280F3C-2B1A-7BD6-4BD0-F80031A15DE1}"/>
              </a:ext>
            </a:extLst>
          </p:cNvPr>
          <p:cNvGrpSpPr/>
          <p:nvPr/>
        </p:nvGrpSpPr>
        <p:grpSpPr>
          <a:xfrm>
            <a:off x="5319760" y="2313240"/>
            <a:ext cx="735840" cy="227520"/>
            <a:chOff x="5319760" y="2313240"/>
            <a:chExt cx="7358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A180B76-E77C-C6F3-EBCD-407290F0CA04}"/>
                    </a:ext>
                  </a:extLst>
                </p14:cNvPr>
                <p14:cNvContentPartPr/>
                <p14:nvPr/>
              </p14:nvContentPartPr>
              <p14:xfrm>
                <a:off x="5319760" y="2404680"/>
                <a:ext cx="130320" cy="16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A180B76-E77C-C6F3-EBCD-407290F0CA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11120" y="2395680"/>
                  <a:ext cx="147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7A1D989-4BA5-8A2E-09D0-00A9F395599A}"/>
                    </a:ext>
                  </a:extLst>
                </p14:cNvPr>
                <p14:cNvContentPartPr/>
                <p14:nvPr/>
              </p14:nvContentPartPr>
              <p14:xfrm>
                <a:off x="5416600" y="2335560"/>
                <a:ext cx="64440" cy="156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7A1D989-4BA5-8A2E-09D0-00A9F39559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07600" y="2326560"/>
                  <a:ext cx="82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48D9CD2-6387-3CD8-3FD9-F9C5B8DFF71F}"/>
                    </a:ext>
                  </a:extLst>
                </p14:cNvPr>
                <p14:cNvContentPartPr/>
                <p14:nvPr/>
              </p14:nvContentPartPr>
              <p14:xfrm>
                <a:off x="5539360" y="2316480"/>
                <a:ext cx="66240" cy="15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48D9CD2-6387-3CD8-3FD9-F9C5B8DFF7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0360" y="2307840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AE8A1F5-0F4B-09F1-D70C-3910EB04029B}"/>
                    </a:ext>
                  </a:extLst>
                </p14:cNvPr>
                <p14:cNvContentPartPr/>
                <p14:nvPr/>
              </p14:nvContentPartPr>
              <p14:xfrm>
                <a:off x="5523520" y="2369400"/>
                <a:ext cx="95400" cy="65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AE8A1F5-0F4B-09F1-D70C-3910EB0402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14520" y="2360760"/>
                  <a:ext cx="113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F989CA6-A0BE-1184-823B-09F5936783B2}"/>
                    </a:ext>
                  </a:extLst>
                </p14:cNvPr>
                <p14:cNvContentPartPr/>
                <p14:nvPr/>
              </p14:nvContentPartPr>
              <p14:xfrm>
                <a:off x="5559160" y="2451120"/>
                <a:ext cx="95400" cy="89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F989CA6-A0BE-1184-823B-09F5936783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50520" y="2442480"/>
                  <a:ext cx="113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2BEC291-C6DA-C454-12CC-FF2CB44BA7E6}"/>
                    </a:ext>
                  </a:extLst>
                </p14:cNvPr>
                <p14:cNvContentPartPr/>
                <p14:nvPr/>
              </p14:nvContentPartPr>
              <p14:xfrm>
                <a:off x="5622880" y="2361840"/>
                <a:ext cx="73080" cy="117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2BEC291-C6DA-C454-12CC-FF2CB44BA7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14240" y="2353200"/>
                  <a:ext cx="90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CB9A6FE-BD96-3AFD-AEBD-EAA8BC7C4BD5}"/>
                    </a:ext>
                  </a:extLst>
                </p14:cNvPr>
                <p14:cNvContentPartPr/>
                <p14:nvPr/>
              </p14:nvContentPartPr>
              <p14:xfrm>
                <a:off x="5661760" y="2345280"/>
                <a:ext cx="76680" cy="68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CB9A6FE-BD96-3AFD-AEBD-EAA8BC7C4B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52760" y="2336280"/>
                  <a:ext cx="94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A2BDC5E-ED8B-27F0-6D5F-8B5BCA550614}"/>
                    </a:ext>
                  </a:extLst>
                </p14:cNvPr>
                <p14:cNvContentPartPr/>
                <p14:nvPr/>
              </p14:nvContentPartPr>
              <p14:xfrm>
                <a:off x="5710720" y="2313240"/>
                <a:ext cx="78480" cy="225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A2BDC5E-ED8B-27F0-6D5F-8B5BCA5506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2080" y="2304240"/>
                  <a:ext cx="96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F58B45D-9B90-C573-E86F-A42B66A157DE}"/>
                    </a:ext>
                  </a:extLst>
                </p14:cNvPr>
                <p14:cNvContentPartPr/>
                <p14:nvPr/>
              </p14:nvContentPartPr>
              <p14:xfrm>
                <a:off x="5785600" y="2373360"/>
                <a:ext cx="54360" cy="59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F58B45D-9B90-C573-E86F-A42B66A157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76960" y="2364360"/>
                  <a:ext cx="72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5000C6E-3FB8-9801-CDB8-2F283A46636A}"/>
                    </a:ext>
                  </a:extLst>
                </p14:cNvPr>
                <p14:cNvContentPartPr/>
                <p14:nvPr/>
              </p14:nvContentPartPr>
              <p14:xfrm>
                <a:off x="5797840" y="2327640"/>
                <a:ext cx="72720" cy="1782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5000C6E-3FB8-9801-CDB8-2F283A4663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89200" y="2318640"/>
                  <a:ext cx="90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D0055F2-DD90-E59A-588B-CD2BF027884C}"/>
                    </a:ext>
                  </a:extLst>
                </p14:cNvPr>
                <p14:cNvContentPartPr/>
                <p14:nvPr/>
              </p14:nvContentPartPr>
              <p14:xfrm>
                <a:off x="5868040" y="2314320"/>
                <a:ext cx="75960" cy="1562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D0055F2-DD90-E59A-588B-CD2BF02788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59040" y="2305680"/>
                  <a:ext cx="93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58B23BF-E1A5-07C4-8857-3DBA4B6D478B}"/>
                    </a:ext>
                  </a:extLst>
                </p14:cNvPr>
                <p14:cNvContentPartPr/>
                <p14:nvPr/>
              </p14:nvContentPartPr>
              <p14:xfrm>
                <a:off x="5959840" y="2398200"/>
                <a:ext cx="95760" cy="111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58B23BF-E1A5-07C4-8857-3DBA4B6D47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1200" y="2389200"/>
                  <a:ext cx="113400" cy="129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07936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 객체를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JSON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형식으로 파일에</a:t>
            </a:r>
            <a:r>
              <a:rPr sz="19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저장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파이썬 객체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JSON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형식 문자열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텍스트 파일</a:t>
            </a:r>
            <a:r>
              <a:rPr sz="17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저장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316" y="1894195"/>
            <a:ext cx="15709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json.dump(obj,</a:t>
            </a:r>
            <a:r>
              <a:rPr sz="145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fp)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738" y="2288473"/>
            <a:ext cx="2643505" cy="579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파라미터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obj –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파이썬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데이터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fp –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텍스트 파일로 열린 </a:t>
            </a:r>
            <a:r>
              <a:rPr sz="1200" dirty="0">
                <a:latin typeface="나눔스퀘어라운드OTF Regular"/>
                <a:cs typeface="나눔스퀘어라운드OTF Regular"/>
              </a:rPr>
              <a:t>file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객체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6804" y="1761822"/>
            <a:ext cx="3223895" cy="2834640"/>
          </a:xfrm>
          <a:custGeom>
            <a:avLst/>
            <a:gdLst/>
            <a:ahLst/>
            <a:cxnLst/>
            <a:rect l="l" t="t" r="r" b="b"/>
            <a:pathLst>
              <a:path w="3223895" h="2834640">
                <a:moveTo>
                  <a:pt x="3223610" y="0"/>
                </a:moveTo>
                <a:lnTo>
                  <a:pt x="0" y="0"/>
                </a:lnTo>
                <a:lnTo>
                  <a:pt x="3223610" y="23"/>
                </a:lnTo>
                <a:lnTo>
                  <a:pt x="3223610" y="2834586"/>
                </a:lnTo>
                <a:lnTo>
                  <a:pt x="32236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8772" y="1966715"/>
            <a:ext cx="3223895" cy="283464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 marR="2340610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json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info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{}</a:t>
            </a:r>
          </a:p>
          <a:p>
            <a:pPr marL="55244" marR="108458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info['name']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'hong gil dong'  info['age']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22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55244" marR="140335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info['height']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178.2  info['car_owner']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False  info['car_model']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None</a:t>
            </a:r>
          </a:p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info[0]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'korean'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1394460">
              <a:lnSpc>
                <a:spcPct val="125899"/>
              </a:lnSpc>
            </a:pP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fp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open('data.json', </a:t>
            </a:r>
            <a:r>
              <a:rPr sz="12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'w') 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json.dump(info, fp)  </a:t>
            </a:r>
            <a:endParaRPr lang="en-US" sz="1200" dirty="0">
              <a:solidFill>
                <a:srgbClr val="C00000"/>
              </a:solidFill>
              <a:latin typeface="나눔스퀘어라운드OTF Regular"/>
              <a:cs typeface="나눔스퀘어라운드OTF Regular"/>
            </a:endParaRPr>
          </a:p>
          <a:p>
            <a:pPr marL="55244" marR="139446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print('done')</a:t>
            </a:r>
          </a:p>
        </p:txBody>
      </p:sp>
      <p:sp>
        <p:nvSpPr>
          <p:cNvPr id="7" name="object 7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4907" y="6011632"/>
            <a:ext cx="507936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JSON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형식으로 파일에 저장된 데이터</a:t>
            </a:r>
            <a:r>
              <a:rPr sz="19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복구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텍스트 파일 읽기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JSON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형식 문자열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파이썬</a:t>
            </a:r>
            <a:r>
              <a:rPr sz="17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객체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316" y="7234428"/>
            <a:ext cx="10839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j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son.l</a:t>
            </a:r>
            <a:r>
              <a:rPr sz="1450" spc="-25" dirty="0">
                <a:latin typeface="나눔스퀘어라운드OTF Regular"/>
                <a:cs typeface="나눔스퀘어라운드OTF Regular"/>
              </a:rPr>
              <a:t>o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ad(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f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p)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2738" y="7628707"/>
            <a:ext cx="2643505" cy="76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파라미터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fp –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텍스트 파일로 열린 </a:t>
            </a:r>
            <a:r>
              <a:rPr sz="1200" dirty="0">
                <a:latin typeface="나눔스퀘어라운드OTF Regular"/>
                <a:cs typeface="나눔스퀘어라운드OTF Regular"/>
              </a:rPr>
              <a:t>file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객체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반환</a:t>
            </a:r>
            <a:r>
              <a:rPr sz="1200" dirty="0">
                <a:latin typeface="나눔스퀘어라운드OTF Regular"/>
                <a:cs typeface="나눔스퀘어라운드OTF Regular"/>
              </a:rPr>
              <a:t> 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파이썬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객체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6804" y="7364892"/>
            <a:ext cx="3223895" cy="1203960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json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387475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fp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open('data.json', </a:t>
            </a:r>
            <a:r>
              <a:rPr sz="12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'r') 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py_data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json.load(fp)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for key </a:t>
            </a:r>
            <a:r>
              <a:rPr sz="1200" dirty="0">
                <a:latin typeface="나눔스퀘어라운드OTF Regular"/>
                <a:cs typeface="나눔스퀘어라운드OTF Regular"/>
              </a:rPr>
              <a:t>in</a:t>
            </a:r>
            <a:r>
              <a:rPr sz="12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py_data.keys():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latin typeface="나눔스퀘어라운드OTF Regular"/>
                <a:cs typeface="나눔스퀘어라운드OTF Regular"/>
              </a:rPr>
              <a:t>print(key, </a:t>
            </a:r>
            <a:r>
              <a:rPr sz="1200" dirty="0">
                <a:latin typeface="나눔스퀘어라운드OTF Regular"/>
                <a:cs typeface="나눔스퀘어라운드OTF Regular"/>
              </a:rPr>
              <a:t>'--&gt;',</a:t>
            </a:r>
            <a:r>
              <a:rPr sz="120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py_data[key])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877" y="5445405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62EB6F0-19E8-90A6-4ECF-DA60FEC42A30}"/>
              </a:ext>
            </a:extLst>
          </p:cNvPr>
          <p:cNvGrpSpPr/>
          <p:nvPr/>
        </p:nvGrpSpPr>
        <p:grpSpPr>
          <a:xfrm>
            <a:off x="5337040" y="3847840"/>
            <a:ext cx="1199520" cy="493200"/>
            <a:chOff x="5337040" y="3847840"/>
            <a:chExt cx="119952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0410AEC-2CA3-46E9-CB49-D20425B398ED}"/>
                    </a:ext>
                  </a:extLst>
                </p14:cNvPr>
                <p14:cNvContentPartPr/>
                <p14:nvPr/>
              </p14:nvContentPartPr>
              <p14:xfrm>
                <a:off x="5337040" y="4003720"/>
                <a:ext cx="344880" cy="337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0410AEC-2CA3-46E9-CB49-D20425B398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28040" y="3994720"/>
                  <a:ext cx="362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F56FFD6-7200-1B38-7E1A-97E0F63F984C}"/>
                    </a:ext>
                  </a:extLst>
                </p14:cNvPr>
                <p14:cNvContentPartPr/>
                <p14:nvPr/>
              </p14:nvContentPartPr>
              <p14:xfrm>
                <a:off x="5604520" y="4033600"/>
                <a:ext cx="189720" cy="35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F56FFD6-7200-1B38-7E1A-97E0F63F98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95520" y="4024960"/>
                  <a:ext cx="207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AACC1FD-2A23-9125-4202-4515414DAA97}"/>
                    </a:ext>
                  </a:extLst>
                </p14:cNvPr>
                <p14:cNvContentPartPr/>
                <p14:nvPr/>
              </p14:nvContentPartPr>
              <p14:xfrm>
                <a:off x="5703880" y="3979240"/>
                <a:ext cx="90720" cy="1206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AACC1FD-2A23-9125-4202-4515414DAA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94880" y="3970240"/>
                  <a:ext cx="108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2F23542-56A5-A688-EFDB-BE3EB5351297}"/>
                    </a:ext>
                  </a:extLst>
                </p14:cNvPr>
                <p14:cNvContentPartPr/>
                <p14:nvPr/>
              </p14:nvContentPartPr>
              <p14:xfrm>
                <a:off x="5823400" y="3922000"/>
                <a:ext cx="121320" cy="117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2F23542-56A5-A688-EFDB-BE3EB53512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14760" y="3913360"/>
                  <a:ext cx="13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04895EE-111F-3013-DAE7-AAB0E55C8710}"/>
                    </a:ext>
                  </a:extLst>
                </p14:cNvPr>
                <p14:cNvContentPartPr/>
                <p14:nvPr/>
              </p14:nvContentPartPr>
              <p14:xfrm>
                <a:off x="5884240" y="3902200"/>
                <a:ext cx="85680" cy="127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04895EE-111F-3013-DAE7-AAB0E55C87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5600" y="3893200"/>
                  <a:ext cx="103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A2ADD6F-38AE-2152-C855-226D48A87EF7}"/>
                    </a:ext>
                  </a:extLst>
                </p14:cNvPr>
                <p14:cNvContentPartPr/>
                <p14:nvPr/>
              </p14:nvContentPartPr>
              <p14:xfrm>
                <a:off x="5992240" y="3847840"/>
                <a:ext cx="169200" cy="118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A2ADD6F-38AE-2152-C855-226D48A87E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83240" y="3838840"/>
                  <a:ext cx="186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3505109-9CBC-69F0-D7B7-E3A90BCB089E}"/>
                    </a:ext>
                  </a:extLst>
                </p14:cNvPr>
                <p14:cNvContentPartPr/>
                <p14:nvPr/>
              </p14:nvContentPartPr>
              <p14:xfrm>
                <a:off x="6026800" y="3991840"/>
                <a:ext cx="86040" cy="781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3505109-9CBC-69F0-D7B7-E3A90BCB08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7800" y="3983200"/>
                  <a:ext cx="103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D16E360-3CDF-DAA0-F4B8-CB7444340661}"/>
                    </a:ext>
                  </a:extLst>
                </p14:cNvPr>
                <p14:cNvContentPartPr/>
                <p14:nvPr/>
              </p14:nvContentPartPr>
              <p14:xfrm>
                <a:off x="6153160" y="3857560"/>
                <a:ext cx="85320" cy="2379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D16E360-3CDF-DAA0-F4B8-CB74443406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44520" y="3848920"/>
                  <a:ext cx="102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8B0DD7C-15A4-84CB-341E-785445A23A76}"/>
                    </a:ext>
                  </a:extLst>
                </p14:cNvPr>
                <p14:cNvContentPartPr/>
                <p14:nvPr/>
              </p14:nvContentPartPr>
              <p14:xfrm>
                <a:off x="6262240" y="3879160"/>
                <a:ext cx="143280" cy="160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8B0DD7C-15A4-84CB-341E-785445A23A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53600" y="3870520"/>
                  <a:ext cx="160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0F06301-E525-46C0-60E4-2946206A1443}"/>
                    </a:ext>
                  </a:extLst>
                </p14:cNvPr>
                <p14:cNvContentPartPr/>
                <p14:nvPr/>
              </p14:nvContentPartPr>
              <p14:xfrm>
                <a:off x="6332080" y="3878800"/>
                <a:ext cx="91080" cy="2559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0F06301-E525-46C0-60E4-2946206A14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23440" y="3869800"/>
                  <a:ext cx="108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36868CC-39F8-4A4F-3A26-60BD9A190337}"/>
                    </a:ext>
                  </a:extLst>
                </p14:cNvPr>
                <p14:cNvContentPartPr/>
                <p14:nvPr/>
              </p14:nvContentPartPr>
              <p14:xfrm>
                <a:off x="6532240" y="4084360"/>
                <a:ext cx="4320" cy="46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36868CC-39F8-4A4F-3A26-60BD9A1903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3600" y="4075720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4C42095-1959-F4DF-6CF3-C719E9DB3D0A}"/>
              </a:ext>
            </a:extLst>
          </p:cNvPr>
          <p:cNvGrpSpPr/>
          <p:nvPr/>
        </p:nvGrpSpPr>
        <p:grpSpPr>
          <a:xfrm>
            <a:off x="5877040" y="7768360"/>
            <a:ext cx="669240" cy="196920"/>
            <a:chOff x="5877040" y="7768360"/>
            <a:chExt cx="66924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672C5A1-CFE3-604B-D734-36A3F68E7F20}"/>
                    </a:ext>
                  </a:extLst>
                </p14:cNvPr>
                <p14:cNvContentPartPr/>
                <p14:nvPr/>
              </p14:nvContentPartPr>
              <p14:xfrm>
                <a:off x="5877040" y="7868440"/>
                <a:ext cx="166680" cy="104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672C5A1-CFE3-604B-D734-36A3F68E7F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68400" y="7859440"/>
                  <a:ext cx="184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44474AF-97C0-AF65-36BB-DFFE660194F3}"/>
                    </a:ext>
                  </a:extLst>
                </p14:cNvPr>
                <p14:cNvContentPartPr/>
                <p14:nvPr/>
              </p14:nvContentPartPr>
              <p14:xfrm>
                <a:off x="5886400" y="7892200"/>
                <a:ext cx="148680" cy="30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44474AF-97C0-AF65-36BB-DFFE660194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77400" y="7883200"/>
                  <a:ext cx="166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14E9BD5-B687-BDDB-2FF5-ABB642317310}"/>
                    </a:ext>
                  </a:extLst>
                </p14:cNvPr>
                <p14:cNvContentPartPr/>
                <p14:nvPr/>
              </p14:nvContentPartPr>
              <p14:xfrm>
                <a:off x="5922400" y="7811560"/>
                <a:ext cx="15840" cy="1490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14E9BD5-B687-BDDB-2FF5-ABB6423173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13400" y="7802920"/>
                  <a:ext cx="33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5706A2E-9782-0906-7EEF-9F8F43627F99}"/>
                    </a:ext>
                  </a:extLst>
                </p14:cNvPr>
                <p14:cNvContentPartPr/>
                <p14:nvPr/>
              </p14:nvContentPartPr>
              <p14:xfrm>
                <a:off x="6142720" y="7768360"/>
                <a:ext cx="29520" cy="1576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5706A2E-9782-0906-7EEF-9F8F43627F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33720" y="7759720"/>
                  <a:ext cx="47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F6F3B99-EFE9-43C6-2CDA-3A1123C4C468}"/>
                    </a:ext>
                  </a:extLst>
                </p14:cNvPr>
                <p14:cNvContentPartPr/>
                <p14:nvPr/>
              </p14:nvContentPartPr>
              <p14:xfrm>
                <a:off x="6197080" y="7861960"/>
                <a:ext cx="54360" cy="806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F6F3B99-EFE9-43C6-2CDA-3A1123C4C4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88080" y="7852960"/>
                  <a:ext cx="72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49BB344-A746-B347-4C33-3AF6345C08EA}"/>
                    </a:ext>
                  </a:extLst>
                </p14:cNvPr>
                <p14:cNvContentPartPr/>
                <p14:nvPr/>
              </p14:nvContentPartPr>
              <p14:xfrm>
                <a:off x="6273400" y="7873840"/>
                <a:ext cx="77760" cy="44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49BB344-A746-B347-4C33-3AF6345C08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64400" y="7864840"/>
                  <a:ext cx="95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0C6981E-3062-9724-F48D-7B81D8D8483C}"/>
                    </a:ext>
                  </a:extLst>
                </p14:cNvPr>
                <p14:cNvContentPartPr/>
                <p14:nvPr/>
              </p14:nvContentPartPr>
              <p14:xfrm>
                <a:off x="6326680" y="7778800"/>
                <a:ext cx="70200" cy="1666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0C6981E-3062-9724-F48D-7B81D8D848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18040" y="7769800"/>
                  <a:ext cx="87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4C13D2F8-F963-D419-3038-4222AB166EF0}"/>
                    </a:ext>
                  </a:extLst>
                </p14:cNvPr>
                <p14:cNvContentPartPr/>
                <p14:nvPr/>
              </p14:nvContentPartPr>
              <p14:xfrm>
                <a:off x="6438640" y="7838920"/>
                <a:ext cx="107640" cy="126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4C13D2F8-F963-D419-3038-4222AB166E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30000" y="7830280"/>
                  <a:ext cx="1252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B48BBBF2-7D81-4762-6A27-B005C92E7DF7}"/>
                  </a:ext>
                </a:extLst>
              </p14:cNvPr>
              <p14:cNvContentPartPr/>
              <p14:nvPr/>
            </p14:nvContentPartPr>
            <p14:xfrm>
              <a:off x="6660040" y="7954480"/>
              <a:ext cx="1080" cy="216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B48BBBF2-7D81-4762-6A27-B005C92E7D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51400" y="7945840"/>
                <a:ext cx="1872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그룹 69">
            <a:extLst>
              <a:ext uri="{FF2B5EF4-FFF2-40B4-BE49-F238E27FC236}">
                <a16:creationId xmlns:a16="http://schemas.microsoft.com/office/drawing/2014/main" id="{4E85E182-39B3-CD4E-7B84-421638D4F547}"/>
              </a:ext>
            </a:extLst>
          </p:cNvPr>
          <p:cNvGrpSpPr/>
          <p:nvPr/>
        </p:nvGrpSpPr>
        <p:grpSpPr>
          <a:xfrm>
            <a:off x="5245240" y="7449040"/>
            <a:ext cx="287280" cy="222120"/>
            <a:chOff x="5245240" y="7449040"/>
            <a:chExt cx="2872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E272FDD-1B44-C432-FAB7-CE871D0C5910}"/>
                    </a:ext>
                  </a:extLst>
                </p14:cNvPr>
                <p14:cNvContentPartPr/>
                <p14:nvPr/>
              </p14:nvContentPartPr>
              <p14:xfrm>
                <a:off x="5245240" y="7474240"/>
                <a:ext cx="84960" cy="608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E272FDD-1B44-C432-FAB7-CE871D0C59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36600" y="7465600"/>
                  <a:ext cx="102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34E5DC9-2985-4F1A-5AE4-23A21C7784CE}"/>
                    </a:ext>
                  </a:extLst>
                </p14:cNvPr>
                <p14:cNvContentPartPr/>
                <p14:nvPr/>
              </p14:nvContentPartPr>
              <p14:xfrm>
                <a:off x="5344960" y="7449040"/>
                <a:ext cx="26280" cy="11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34E5DC9-2985-4F1A-5AE4-23A21C7784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35960" y="7440400"/>
                  <a:ext cx="43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1B7F9F9-715C-11CA-6957-0599009B051C}"/>
                    </a:ext>
                  </a:extLst>
                </p14:cNvPr>
                <p14:cNvContentPartPr/>
                <p14:nvPr/>
              </p14:nvContentPartPr>
              <p14:xfrm>
                <a:off x="5288800" y="7574680"/>
                <a:ext cx="73800" cy="856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1B7F9F9-715C-11CA-6957-0599009B05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79800" y="7565680"/>
                  <a:ext cx="91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87B3AAE-77E0-EE66-FE37-B02FF1AE5EDC}"/>
                    </a:ext>
                  </a:extLst>
                </p14:cNvPr>
                <p14:cNvContentPartPr/>
                <p14:nvPr/>
              </p14:nvContentPartPr>
              <p14:xfrm>
                <a:off x="5343520" y="7584760"/>
                <a:ext cx="64800" cy="864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87B3AAE-77E0-EE66-FE37-B02FF1AE5E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34880" y="7575760"/>
                  <a:ext cx="82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56C129F-761F-95FC-761A-56392840AD46}"/>
                    </a:ext>
                  </a:extLst>
                </p14:cNvPr>
                <p14:cNvContentPartPr/>
                <p14:nvPr/>
              </p14:nvContentPartPr>
              <p14:xfrm>
                <a:off x="5388160" y="7506640"/>
                <a:ext cx="78840" cy="1213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56C129F-761F-95FC-761A-56392840AD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79520" y="7498000"/>
                  <a:ext cx="96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9F4C325-1A62-98D3-9E2D-F5D1B614737A}"/>
                    </a:ext>
                  </a:extLst>
                </p14:cNvPr>
                <p14:cNvContentPartPr/>
                <p14:nvPr/>
              </p14:nvContentPartPr>
              <p14:xfrm>
                <a:off x="5515240" y="7517800"/>
                <a:ext cx="17280" cy="1213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9F4C325-1A62-98D3-9E2D-F5D1B61473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06240" y="7509160"/>
                  <a:ext cx="349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3C71940-824D-A1EA-C73F-CADB5E1167DE}"/>
              </a:ext>
            </a:extLst>
          </p:cNvPr>
          <p:cNvGrpSpPr/>
          <p:nvPr/>
        </p:nvGrpSpPr>
        <p:grpSpPr>
          <a:xfrm>
            <a:off x="4978480" y="7999480"/>
            <a:ext cx="636120" cy="143280"/>
            <a:chOff x="4978480" y="7999480"/>
            <a:chExt cx="63612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15533D4-9D68-3E3F-A88A-F2A437FC1E37}"/>
                    </a:ext>
                  </a:extLst>
                </p14:cNvPr>
                <p14:cNvContentPartPr/>
                <p14:nvPr/>
              </p14:nvContentPartPr>
              <p14:xfrm>
                <a:off x="4978480" y="8008480"/>
                <a:ext cx="52560" cy="752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15533D4-9D68-3E3F-A88A-F2A437FC1E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69840" y="7999480"/>
                  <a:ext cx="70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B3C92E8-69F8-2E23-D6FC-D7F5E3D5C171}"/>
                    </a:ext>
                  </a:extLst>
                </p14:cNvPr>
                <p14:cNvContentPartPr/>
                <p14:nvPr/>
              </p14:nvContentPartPr>
              <p14:xfrm>
                <a:off x="5001880" y="8016040"/>
                <a:ext cx="72360" cy="453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B3C92E8-69F8-2E23-D6FC-D7F5E3D5C1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92880" y="8007400"/>
                  <a:ext cx="90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E87EF69-254B-A6BE-BA41-2C301F99B4E5}"/>
                    </a:ext>
                  </a:extLst>
                </p14:cNvPr>
                <p14:cNvContentPartPr/>
                <p14:nvPr/>
              </p14:nvContentPartPr>
              <p14:xfrm>
                <a:off x="5042560" y="8002360"/>
                <a:ext cx="31320" cy="1404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E87EF69-254B-A6BE-BA41-2C301F99B4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33560" y="7993720"/>
                  <a:ext cx="48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2BC1D94-B8D6-9A19-4FE9-30BD5778D18B}"/>
                    </a:ext>
                  </a:extLst>
                </p14:cNvPr>
                <p14:cNvContentPartPr/>
                <p14:nvPr/>
              </p14:nvContentPartPr>
              <p14:xfrm>
                <a:off x="5093680" y="8010280"/>
                <a:ext cx="57240" cy="406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2BC1D94-B8D6-9A19-4FE9-30BD5778D1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85040" y="8001280"/>
                  <a:ext cx="74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A934865-1E95-9E67-CDAD-68AC4D90A812}"/>
                    </a:ext>
                  </a:extLst>
                </p14:cNvPr>
                <p14:cNvContentPartPr/>
                <p14:nvPr/>
              </p14:nvContentPartPr>
              <p14:xfrm>
                <a:off x="5121400" y="8017840"/>
                <a:ext cx="57960" cy="1152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A934865-1E95-9E67-CDAD-68AC4D90A8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12400" y="8009200"/>
                  <a:ext cx="75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84380D5-46AC-E77F-BC41-737126585759}"/>
                    </a:ext>
                  </a:extLst>
                </p14:cNvPr>
                <p14:cNvContentPartPr/>
                <p14:nvPr/>
              </p14:nvContentPartPr>
              <p14:xfrm>
                <a:off x="5176840" y="8020720"/>
                <a:ext cx="73440" cy="918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84380D5-46AC-E77F-BC41-737126585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67840" y="8012080"/>
                  <a:ext cx="91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D854B76-B07A-662B-F489-02FF276FF9BF}"/>
                    </a:ext>
                  </a:extLst>
                </p14:cNvPr>
                <p14:cNvContentPartPr/>
                <p14:nvPr/>
              </p14:nvContentPartPr>
              <p14:xfrm>
                <a:off x="5226880" y="8013520"/>
                <a:ext cx="67320" cy="565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D854B76-B07A-662B-F489-02FF276FF9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17880" y="8004520"/>
                  <a:ext cx="84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B048CCE3-F025-1247-AB37-F1B60C1688B9}"/>
                    </a:ext>
                  </a:extLst>
                </p14:cNvPr>
                <p14:cNvContentPartPr/>
                <p14:nvPr/>
              </p14:nvContentPartPr>
              <p14:xfrm>
                <a:off x="5243080" y="7999480"/>
                <a:ext cx="84600" cy="123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B048CCE3-F025-1247-AB37-F1B60C1688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4440" y="7990840"/>
                  <a:ext cx="102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2950662-DFDB-1364-1547-329CCA8296B1}"/>
                    </a:ext>
                  </a:extLst>
                </p14:cNvPr>
                <p14:cNvContentPartPr/>
                <p14:nvPr/>
              </p14:nvContentPartPr>
              <p14:xfrm>
                <a:off x="5329480" y="8022520"/>
                <a:ext cx="53280" cy="82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2950662-DFDB-1364-1547-329CCA8296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0840" y="8013520"/>
                  <a:ext cx="70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7955C058-D340-D031-D5F0-9F8835E54712}"/>
                    </a:ext>
                  </a:extLst>
                </p14:cNvPr>
                <p14:cNvContentPartPr/>
                <p14:nvPr/>
              </p14:nvContentPartPr>
              <p14:xfrm>
                <a:off x="5370880" y="8008480"/>
                <a:ext cx="114480" cy="133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7955C058-D340-D031-D5F0-9F8835E547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2240" y="7999480"/>
                  <a:ext cx="132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D3450D33-2E61-A1B6-FE42-F30C38D6F841}"/>
                    </a:ext>
                  </a:extLst>
                </p14:cNvPr>
                <p14:cNvContentPartPr/>
                <p14:nvPr/>
              </p14:nvContentPartPr>
              <p14:xfrm>
                <a:off x="5485720" y="8048440"/>
                <a:ext cx="128880" cy="550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D3450D33-2E61-A1B6-FE42-F30C38D6F8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76720" y="8039440"/>
                  <a:ext cx="146520" cy="72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2009139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30" dirty="0">
                <a:latin typeface="나눔스퀘어라운드OTF Regular"/>
                <a:cs typeface="나눔스퀘어라운드OTF Regular"/>
              </a:rPr>
              <a:t>REQUESTS</a:t>
            </a:r>
            <a:r>
              <a:rPr sz="215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모듈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519295" cy="2484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requests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모듈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HTTP 기반 웹 서비스를 위해</a:t>
            </a:r>
            <a:r>
              <a:rPr sz="17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사용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ts val="203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설치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1020444">
              <a:lnSpc>
                <a:spcPts val="173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pip install –-upgrade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requests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나눔스퀘어라운드OTF Regular"/>
              <a:cs typeface="나눔스퀘어라운드OTF Regular"/>
            </a:endParaRPr>
          </a:p>
          <a:p>
            <a:pPr marL="1020444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또는,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나눔스퀘어라운드OTF Regular"/>
              <a:cs typeface="나눔스퀘어라운드OTF Regular"/>
            </a:endParaRPr>
          </a:p>
          <a:p>
            <a:pPr marL="1020444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python –m pip install –-upgrade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requests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3177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requests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모듈</a:t>
            </a:r>
            <a:r>
              <a:rPr sz="190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테스트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363" y="1413802"/>
            <a:ext cx="4585087" cy="189186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requests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6515" marR="795655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res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requests.get(</a:t>
            </a:r>
            <a:r>
              <a:rPr sz="1200" dirty="0">
                <a:latin typeface="나눔스퀘어라운드OTF Regular"/>
                <a:cs typeface="나눔스퀘어라운드OTF Regular"/>
                <a:hlinkClick r:id="rId2"/>
              </a:rPr>
              <a:t>"http://210.119.145.6/</a:t>
            </a:r>
            <a:r>
              <a:rPr sz="1200" dirty="0" err="1">
                <a:latin typeface="나눔스퀘어라운드OTF Regular"/>
                <a:cs typeface="나눔스퀘어라운드OTF Regular"/>
                <a:hlinkClick r:id="rId2"/>
              </a:rPr>
              <a:t>testsvr</a:t>
            </a:r>
            <a:r>
              <a:rPr sz="1200" dirty="0">
                <a:latin typeface="나눔스퀘어라운드OTF Regular"/>
                <a:cs typeface="나눔스퀘어라운드OTF Regular"/>
              </a:rPr>
              <a:t>")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6515" marR="795655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print(res.headers)</a:t>
            </a:r>
          </a:p>
          <a:p>
            <a:pPr marL="56515" marR="280416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print(res.encoding)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6515" marR="2804160">
              <a:lnSpc>
                <a:spcPct val="125899"/>
              </a:lnSpc>
            </a:pPr>
            <a:r>
              <a:rPr sz="1200" spc="-5" dirty="0">
                <a:latin typeface="나눔스퀘어라운드OTF Regular"/>
                <a:cs typeface="나눔스퀘어라운드OTF Regular"/>
              </a:rPr>
              <a:t>pr</a:t>
            </a:r>
            <a:r>
              <a:rPr sz="1200" dirty="0">
                <a:latin typeface="나눔스퀘어라운드OTF Regular"/>
                <a:cs typeface="나눔스퀘어라운드OTF Regular"/>
              </a:rPr>
              <a:t>int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spc="-10" dirty="0" err="1">
                <a:latin typeface="나눔스퀘어라운드OTF Regular"/>
                <a:cs typeface="나눔스퀘어라운드OTF Regular"/>
              </a:rPr>
              <a:t>r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 err="1">
                <a:latin typeface="나눔스퀘어라운드OTF Regular"/>
                <a:cs typeface="나눔스퀘어라운드OTF Regular"/>
              </a:rPr>
              <a:t>s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.</a:t>
            </a:r>
            <a:r>
              <a:rPr sz="1200" spc="-5" dirty="0" err="1">
                <a:latin typeface="나눔스퀘어라운드OTF Regular"/>
                <a:cs typeface="나눔스퀘어라운드OTF Regular"/>
              </a:rPr>
              <a:t>s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tatu</a:t>
            </a:r>
            <a:r>
              <a:rPr sz="1200" spc="-5" dirty="0" err="1">
                <a:latin typeface="나눔스퀘어라운드OTF Regular"/>
                <a:cs typeface="나눔스퀘어라운드OTF Regular"/>
              </a:rPr>
              <a:t>s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_c</a:t>
            </a:r>
            <a:r>
              <a:rPr sz="1200" spc="-5" dirty="0" err="1">
                <a:latin typeface="나눔스퀘어라운드OTF Regular"/>
                <a:cs typeface="나눔스퀘어라운드OTF Regular"/>
              </a:rPr>
              <a:t>o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d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e</a:t>
            </a:r>
            <a:r>
              <a:rPr sz="1200" dirty="0">
                <a:latin typeface="나눔스퀘어라운드OTF Regular"/>
                <a:cs typeface="나눔스퀘어라운드OTF Regular"/>
              </a:rPr>
              <a:t>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6515" marR="280416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print(res.content)</a:t>
            </a:r>
          </a:p>
          <a:p>
            <a:pPr marL="56515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print(type(res.content))</a:t>
            </a: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3865879" cy="2125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requests</a:t>
            </a:r>
            <a:r>
              <a:rPr sz="1900" spc="47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모듈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웹 클라이언트가 웹 서버에게 보낼</a:t>
            </a:r>
            <a:r>
              <a:rPr sz="170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요청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reqeusts.get()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가장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기본적인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예1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r>
              <a:rPr sz="1700" spc="-80" dirty="0">
                <a:solidFill>
                  <a:srgbClr val="009999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700" u="sng" spc="15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나눔스퀘어라운드OTF Regular"/>
                <a:cs typeface="나눔스퀘어라운드OTF Regular"/>
                <a:hlinkClick r:id="rId5"/>
              </a:rPr>
              <a:t>http://210.119.145.6/testsvr/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8652778"/>
            <a:ext cx="613219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예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2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r>
              <a:rPr sz="17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  <a:hlinkClick r:id="rId6"/>
              </a:rPr>
              <a:t>http://210.119.145.6/testsvr/?key1=abc&amp;key2=def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8402" y="8235457"/>
            <a:ext cx="4443730" cy="27368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res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dirty="0">
                <a:latin typeface="나눔스퀘어라운드OTF Regular"/>
                <a:cs typeface="나눔스퀘어라운드OTF Regular"/>
              </a:rPr>
              <a:t> requests.get(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</a:rPr>
              <a:t>“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  <a:hlinkClick r:id="rId2"/>
              </a:rPr>
              <a:t>http://210.119.145.6/testsvr</a:t>
            </a:r>
            <a:r>
              <a:rPr sz="1200" dirty="0">
                <a:latin typeface="나눔스퀘어라운드OTF Regular"/>
                <a:cs typeface="나눔스퀘어라운드OTF Regular"/>
              </a:rPr>
              <a:t>”)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8402" y="9066063"/>
            <a:ext cx="5359400" cy="50609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payload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{"key1":"abc",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"key2":"def"}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res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requests.get(</a:t>
            </a:r>
            <a:r>
              <a:rPr sz="1200" dirty="0">
                <a:latin typeface="나눔스퀘어라운드OTF Regular"/>
                <a:cs typeface="나눔스퀘어라운드OTF Regular"/>
                <a:hlinkClick r:id="rId2"/>
              </a:rPr>
              <a:t>"http://210.119.145.6/testsvr</a:t>
            </a:r>
            <a:r>
              <a:rPr sz="1200" dirty="0">
                <a:latin typeface="나눔스퀘어라운드OTF Regular"/>
                <a:cs typeface="나눔스퀘어라운드OTF Regular"/>
              </a:rPr>
              <a:t>",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params=payload)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2203CA-0B69-8A1A-E702-813B03F47C66}"/>
              </a:ext>
            </a:extLst>
          </p:cNvPr>
          <p:cNvGrpSpPr/>
          <p:nvPr/>
        </p:nvGrpSpPr>
        <p:grpSpPr>
          <a:xfrm>
            <a:off x="2744546" y="1576526"/>
            <a:ext cx="1464840" cy="330840"/>
            <a:chOff x="2744546" y="1576526"/>
            <a:chExt cx="14648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7AF1455-283F-37D5-85B0-992E365FFC42}"/>
                    </a:ext>
                  </a:extLst>
                </p14:cNvPr>
                <p14:cNvContentPartPr/>
                <p14:nvPr/>
              </p14:nvContentPartPr>
              <p14:xfrm>
                <a:off x="2744546" y="1788926"/>
                <a:ext cx="75960" cy="1184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7AF1455-283F-37D5-85B0-992E365FFC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35906" y="1779926"/>
                  <a:ext cx="93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9303592-F923-FB37-3B7A-D73775951C53}"/>
                    </a:ext>
                  </a:extLst>
                </p14:cNvPr>
                <p14:cNvContentPartPr/>
                <p14:nvPr/>
              </p14:nvContentPartPr>
              <p14:xfrm>
                <a:off x="2811866" y="1792886"/>
                <a:ext cx="129240" cy="997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9303592-F923-FB37-3B7A-D73775951C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2866" y="1784246"/>
                  <a:ext cx="146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19B7385-96C7-7675-F560-6F4AB821703A}"/>
                    </a:ext>
                  </a:extLst>
                </p14:cNvPr>
                <p14:cNvContentPartPr/>
                <p14:nvPr/>
              </p14:nvContentPartPr>
              <p14:xfrm>
                <a:off x="2921666" y="1775246"/>
                <a:ext cx="84600" cy="113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19B7385-96C7-7675-F560-6F4AB82170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12666" y="1766606"/>
                  <a:ext cx="102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2E1932F-83B0-0D3D-29E5-7819BC6FDCA3}"/>
                    </a:ext>
                  </a:extLst>
                </p14:cNvPr>
                <p14:cNvContentPartPr/>
                <p14:nvPr/>
              </p14:nvContentPartPr>
              <p14:xfrm>
                <a:off x="3013106" y="1765526"/>
                <a:ext cx="86760" cy="1321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2E1932F-83B0-0D3D-29E5-7819BC6FDC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04466" y="1756886"/>
                  <a:ext cx="104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66AA2E5-7B83-E3C7-3E1D-F142FD37D1FB}"/>
                    </a:ext>
                  </a:extLst>
                </p14:cNvPr>
                <p14:cNvContentPartPr/>
                <p14:nvPr/>
              </p14:nvContentPartPr>
              <p14:xfrm>
                <a:off x="3115346" y="1729526"/>
                <a:ext cx="46800" cy="1134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66AA2E5-7B83-E3C7-3E1D-F142FD37D1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06706" y="1720526"/>
                  <a:ext cx="64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2A44A82-91F8-54E3-9280-777A935FD161}"/>
                    </a:ext>
                  </a:extLst>
                </p14:cNvPr>
                <p14:cNvContentPartPr/>
                <p14:nvPr/>
              </p14:nvContentPartPr>
              <p14:xfrm>
                <a:off x="3206426" y="1719086"/>
                <a:ext cx="91440" cy="1108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2A44A82-91F8-54E3-9280-777A935FD1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97426" y="1710446"/>
                  <a:ext cx="109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14CF694-543C-8FC9-46D3-7E91F676FDE6}"/>
                    </a:ext>
                  </a:extLst>
                </p14:cNvPr>
                <p14:cNvContentPartPr/>
                <p14:nvPr/>
              </p14:nvContentPartPr>
              <p14:xfrm>
                <a:off x="3323066" y="1691366"/>
                <a:ext cx="74520" cy="124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14CF694-543C-8FC9-46D3-7E91F676FD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14066" y="1682726"/>
                  <a:ext cx="92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B2F34D4-4608-1714-5F87-03D115480F46}"/>
                    </a:ext>
                  </a:extLst>
                </p14:cNvPr>
                <p14:cNvContentPartPr/>
                <p14:nvPr/>
              </p14:nvContentPartPr>
              <p14:xfrm>
                <a:off x="3403706" y="1692086"/>
                <a:ext cx="125640" cy="123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B2F34D4-4608-1714-5F87-03D115480F4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95066" y="1683446"/>
                  <a:ext cx="143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586048B-0357-14A5-5FC6-F91D24F1F071}"/>
                    </a:ext>
                  </a:extLst>
                </p14:cNvPr>
                <p14:cNvContentPartPr/>
                <p14:nvPr/>
              </p14:nvContentPartPr>
              <p14:xfrm>
                <a:off x="3527186" y="1637726"/>
                <a:ext cx="128520" cy="1098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586048B-0357-14A5-5FC6-F91D24F1F0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18546" y="1629086"/>
                  <a:ext cx="146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F14E0A5-4466-A368-73FB-B803CDE628FF}"/>
                    </a:ext>
                  </a:extLst>
                </p14:cNvPr>
                <p14:cNvContentPartPr/>
                <p14:nvPr/>
              </p14:nvContentPartPr>
              <p14:xfrm>
                <a:off x="3575786" y="1761206"/>
                <a:ext cx="123120" cy="70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F14E0A5-4466-A368-73FB-B803CDE628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6786" y="1752566"/>
                  <a:ext cx="140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DBC0FA2-B09F-A54A-70E9-4D001A744D8C}"/>
                    </a:ext>
                  </a:extLst>
                </p14:cNvPr>
                <p14:cNvContentPartPr/>
                <p14:nvPr/>
              </p14:nvContentPartPr>
              <p14:xfrm>
                <a:off x="3752186" y="1616486"/>
                <a:ext cx="177480" cy="163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DBC0FA2-B09F-A54A-70E9-4D001A744D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43186" y="1607846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A7E595D-C228-57D1-CEC6-84330D14A9F0}"/>
                    </a:ext>
                  </a:extLst>
                </p14:cNvPr>
                <p14:cNvContentPartPr/>
                <p14:nvPr/>
              </p14:nvContentPartPr>
              <p14:xfrm>
                <a:off x="3909146" y="1635926"/>
                <a:ext cx="132120" cy="92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A7E595D-C228-57D1-CEC6-84330D14A9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00146" y="1627286"/>
                  <a:ext cx="149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5622B12-050D-3FA5-2CD2-196872115EC6}"/>
                    </a:ext>
                  </a:extLst>
                </p14:cNvPr>
                <p14:cNvContentPartPr/>
                <p14:nvPr/>
              </p14:nvContentPartPr>
              <p14:xfrm>
                <a:off x="4015346" y="1576526"/>
                <a:ext cx="103320" cy="1857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5622B12-050D-3FA5-2CD2-196872115E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06706" y="1567886"/>
                  <a:ext cx="120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E99E3FF-78A5-87EF-7EEA-0BD4F33AB309}"/>
                    </a:ext>
                  </a:extLst>
                </p14:cNvPr>
                <p14:cNvContentPartPr/>
                <p14:nvPr/>
              </p14:nvContentPartPr>
              <p14:xfrm>
                <a:off x="4176986" y="1703246"/>
                <a:ext cx="32400" cy="172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E99E3FF-78A5-87EF-7EEA-0BD4F33AB3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67986" y="1694246"/>
                  <a:ext cx="50040" cy="34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1372</Words>
  <Application>Microsoft Office PowerPoint</Application>
  <PresentationFormat>사용자 지정</PresentationFormat>
  <Paragraphs>224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나눔스퀘어라운드OTF Light</vt:lpstr>
      <vt:lpstr>나눔스퀘어라운드OTF Regular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python-network-09-web-prgramming.pptx</dc:title>
  <dc:creator>joseph9</dc:creator>
  <cp:lastModifiedBy>최신호</cp:lastModifiedBy>
  <cp:revision>4</cp:revision>
  <dcterms:created xsi:type="dcterms:W3CDTF">2022-11-10T04:07:33Z</dcterms:created>
  <dcterms:modified xsi:type="dcterms:W3CDTF">2022-11-10T06:40:51Z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2022-11-10T00:00:00Z</vt:filetime>
  </property>
</Properties>
</file>